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C603F76-6703-477D-9BF0-E2881CEF1F8E}">
          <p14:sldIdLst>
            <p14:sldId id="256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Untitled Section" id="{79177C4E-6A9E-490A-9340-C0E71C432E1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2" autoAdjust="0"/>
    <p:restoredTop sz="94660"/>
  </p:normalViewPr>
  <p:slideViewPr>
    <p:cSldViewPr snapToGrid="0">
      <p:cViewPr varScale="1">
        <p:scale>
          <a:sx n="78" d="100"/>
          <a:sy n="78" d="100"/>
        </p:scale>
        <p:origin x="72" y="5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4:32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1191 4543 0 0,'0'0'208'0'0,"-1"2"-9"0"0,-75 108 4025 0 0,42-62-148 0 0,24-34-2523 0 0,-22 22 1 0 0,31-34-1216 0 0,-7 7 1734 0 0,119-128-911 0 0,37-37-1172 0 0,-58 72 16 0 0,112-139 0 0 0,87-93 55 0 0,-80 142 14 0 0,-14 12-64 0 0,-33-1-10 0 0,-154 156 0 0 0,-2 1-12 0 0,-5 5-53 0 0,-3 15-450 0 0,-8 56 456 0 0,-34 118 0 0 0,-39 62-23 0 0,-23 26 82 0 0,82-215 0 0 0,-36 73 0 0 0,33-79 0 0 0,3 1 0 0 0,-23 83 0 0 0,40-99 54 0 0,6-38-146 0 0,20-2-1596 0 0,-15 0 955 0 0,-1 0 0 0 0,0 0 0 0 0,1-1 1 0 0,-1 1-1 0 0,0-1 0 0 0,6-1 0 0 0,6-5-4627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4:36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43 207 13823 0 0,'-1'-1'1062'0'0,"-18"-15"-844"0"0,18 15 133 0 0,0 0 0 0 0,0 1 0 0 0,-1-1 0 0 0,1 0 0 0 0,0 1 0 0 0,-1-1 0 0 0,1 1 0 0 0,-1-1 1 0 0,1 1-1 0 0,-1 0 0 0 0,1-1 0 0 0,-1 1 0 0 0,-2 0 0 0 0,532-134 2222 0 0,-305 93-1607 0 0,-182 36-829 0 0,1 3-1 0 0,0 1 1 0 0,57 7-1 0 0,-84-4-384 0 0,-1 0-1 0 0,1 0 0 0 0,-1 2 1 0 0,0 0-1 0 0,0 0 1 0 0,0 2-1 0 0,0-1 0 0 0,14 10 1 0 0,-11-2-1267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16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208 103 13447 0 0,'0'0'614'0'0,"-5"-5"204"0"0,5 5-799 0 0,0-1 0 0 0,-1 1-1 0 0,1 0 1 0 0,0-1 0 0 0,-1 1 0 0 0,1-1-1 0 0,0 1 1 0 0,-1 0 0 0 0,1 0 0 0 0,-1-1-1 0 0,1 1 1 0 0,-1 0 0 0 0,1 0-1 0 0,0-1 1 0 0,-1 1 0 0 0,1 0 0 0 0,-1 0-1 0 0,1 0 1 0 0,-1 0 0 0 0,1 0-1 0 0,-1-1 1 0 0,1 1 0 0 0,-1 0 0 0 0,1 0-1 0 0,-2 1 1 0 0,1-1 133 0 0,0 0 524 0 0,0 0-530 0 0,1 0 0 0 0,-1 0 0 0 0,1 0 0 0 0,-1 0 0 0 0,1 0 0 0 0,0 0 0 0 0,-1 0 0 0 0,1 0 0 0 0,-1 0 0 0 0,1 1 0 0 0,-1-1 0 0 0,1 0 0 0 0,0 0 0 0 0,-1 1 0 0 0,1-1 0 0 0,0 0 0 0 0,-1 1 0 0 0,0 0-107 0 0,1 1 1 0 0,-1-1-1 0 0,1 1 1 0 0,-1 0-1 0 0,1-1 1 0 0,0 1-1 0 0,0 0 1 0 0,0-1-1 0 0,0 1 1 0 0,0 0-1 0 0,0-1 1 0 0,0 1-1 0 0,0-1 1 0 0,1 1-1 0 0,-1 0 1 0 0,0-1-1 0 0,1 1 1 0 0,0-1-1 0 0,-1 1 1 0 0,1-1-1 0 0,0 1 1 0 0,0-1-1 0 0,0 1 0 0 0,0-1 1 0 0,0 0-1 0 0,0 0 1 0 0,0 1-1 0 0,0-1 1 0 0,0 0-1 0 0,1 0 1 0 0,-1 0-1 0 0,0 0 1 0 0,1 0-1 0 0,-1-1 1 0 0,1 1-1 0 0,-1 0 1 0 0,3 0-1 0 0,2 1 20 0 0,0 0 0 0 0,-1 0 0 0 0,1-1 0 0 0,0 1 0 0 0,0-1 0 0 0,0-1-1 0 0,0 1 1 0 0,1-1 0 0 0,7-1 0 0 0,12-2 138 0 0,-1-1 0 0 0,0-2 0 0 0,0 0 0 0 0,28-12 1 0 0,-46 15-173 0 0,1-1 1 0 0,-1 0 0 0 0,1-1-1 0 0,-1 1 1 0 0,-1-1 0 0 0,10-9-1 0 0,-14 12-28 0 0,-1 1-1 0 0,1-1 1 0 0,-1 0-1 0 0,0 1 1 0 0,0-1-1 0 0,0 0 1 0 0,1 0-1 0 0,-2 0 1 0 0,1 0-1 0 0,0 0 1 0 0,0 0-1 0 0,-1 0 1 0 0,1-3-1 0 0,-1 4-16 0 0,0-1 0 0 0,0 0-1 0 0,0 1 1 0 0,0-1 0 0 0,-1 1-1 0 0,1-1 1 0 0,-1 1 0 0 0,1-1-1 0 0,-1 1 1 0 0,1-1 0 0 0,-1 1-1 0 0,0-1 1 0 0,0 1 0 0 0,1 0-1 0 0,-1-1 1 0 0,0 1 0 0 0,0 0-1 0 0,-1 0 1 0 0,1 0 0 0 0,-2-2 0 0 0,0 1-75 0 0,-1-1 1 0 0,0 1-1 0 0,0-1 1 0 0,0 1-1 0 0,0 0 1 0 0,-1 1-1 0 0,1-1 1 0 0,-1 1-1 0 0,1 0 1 0 0,-1 0-1 0 0,1 0 1 0 0,-1 0-1 0 0,1 1 1 0 0,-1 0-1 0 0,0 0 1 0 0,1 0-1 0 0,-6 2 1 0 0,-4 0-150 0 0,-1 0-1 0 0,1 2 1 0 0,0 0 0 0 0,-16 7 0 0 0,8-1 135 0 0,1 0 0 0 0,0 2 0 0 0,1 0 1 0 0,-20 16-1 0 0,4 1 213 0 0,-37 38 0 0 0,60-53 21 0 0,0 0 0 0 0,-18 26-1 0 0,27-35-75 0 0,1-1 1 0 0,1 1-1 0 0,-1 0 0 0 0,1 0 1 0 0,-1 0-1 0 0,2 0 0 0 0,-1 1 0 0 0,0-1 1 0 0,1 0-1 0 0,0 1 0 0 0,0-1 1 0 0,1 1-1 0 0,0 10 0 0 0,0-14-14 0 0,1 1 1 0 0,-1 0-1 0 0,1-1 0 0 0,0 1 1 0 0,0 0-1 0 0,0-1 0 0 0,0 1 1 0 0,0-1-1 0 0,1 1 0 0 0,-1-1 0 0 0,1 0 1 0 0,-1 1-1 0 0,1-1 0 0 0,3 3 1 0 0,-1-2 4 0 0,0 0 0 0 0,-1 0 1 0 0,1-1-1 0 0,0 0 1 0 0,0 0-1 0 0,1 0 0 0 0,-1 0 1 0 0,6 1-1 0 0,3 0-23 0 0,0 0 0 0 0,0-1 0 0 0,1-1 0 0 0,-1 0 0 0 0,16-2 0 0 0,18-2-1402 0 0,-24-1 519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18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8 11487 0 0,'-2'0'528'0'0,"-1"1"-349"0"0,-17-4 341 0 0,-5-2 4344 0 0,20 6-3688 0 0,5-1-1080 0 0,0 0-1 0 0,-1 0 1 0 0,1 0-1 0 0,0 0 1 0 0,0 0-1 0 0,-1 0 1 0 0,1 0 0 0 0,0 0-1 0 0,-1 0 1 0 0,1 0-1 0 0,0 0 1 0 0,-1 0-1 0 0,1 0 1 0 0,0 0 0 0 0,0 1-1 0 0,-1-1 1 0 0,1 0-1 0 0,0 0 1 0 0,0 0 0 0 0,-1 0-1 0 0,1 0 1 0 0,0 1-1 0 0,0-1 1 0 0,-1 0-1 0 0,1 0 1 0 0,0 1 0 0 0,0-1-1 0 0,0 0 1 0 0,0 0-1 0 0,-1 1 1 0 0,1-1-1 0 0,0 0 1 0 0,0 0 0 0 0,0 1-1 0 0,0 2-8 0 0,-1-1 0 0 0,2 1 0 0 0,-1-1 1 0 0,0 1-1 0 0,0 0 0 0 0,1-1 0 0 0,-1 1 0 0 0,1-1 0 0 0,0 1 0 0 0,0-1 0 0 0,0 0 0 0 0,0 1 0 0 0,3 3 0 0 0,-1-2 38 0 0,0 1-1 0 0,1-1 1 0 0,0 1-1 0 0,0-1 0 0 0,9 7 1 0 0,-1-3 4 0 0,0-1 0 0 0,0 0 0 0 0,0 0 0 0 0,21 7 0 0 0,18 2-68 0 0,-1-3 0 0 0,56 8 0 0 0,67 17 45 0 0,-144-29-99 0 0,-12-4 2 0 0,1 0 1 0 0,-1 1-1 0 0,-1 1 1 0 0,1 1 0 0 0,18 12-1 0 0,-30-18 10 0 0,8 9 25 0 0,-7-6-43 0 0,-2-1 1 0 0,14 9-15 0 0,-28-7-40 0 0,-6 1 53 0 0,0-2 0 0 0,0 0 0 0 0,-23 4 0 0 0,17-5 0 0 0,-28 10 0 0 0,32-8 2 0 0,-66 24 93 0 0,-110 57 0 0 0,181-81-95 0 0,7-4 0 0 0,1 1 0 0 0,-1 0 0 0 0,1 0 0 0 0,-8 5 0 0 0,4 0 0 0 0,4 1-11 0 0,4-8-47 0 0,1 4 669 0 0,0-3-1208 0 0,-1 0 1 0 0,1 1-1 0 0,0-1 0 0 0,1 0 0 0 0,-1 0 1 0 0,0 1-1 0 0,1-1 0 0 0,-1 0 0 0 0,1 0 1 0 0,0 0-1 0 0,-1 1 0 0 0,2 1 0 0 0,0-2-683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18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44 159 11887 0 0,'0'0'1083'0'0,"-1"3"-891"0"0,1-2-204 0 0,-28 103 1340 0 0,23-83-671 0 0,1 1 1 0 0,2-1-1 0 0,-1 24 0 0 0,3-34-159 0 0,0 0-1 0 0,0 0 0 0 0,2 0 1 0 0,-1-1-1 0 0,1 1 0 0 0,1 0 1 0 0,6 19-1 0 0,-8-28 1080 0 0,1-3-1338 0 0,2-1-210 0 0,0 0 0 0 0,0 0 1 0 0,0-1-1 0 0,-1 1 0 0 0,1-1 0 0 0,-1 0 0 0 0,0 0 1 0 0,1 0-1 0 0,-2-1 0 0 0,1 1 0 0 0,0-1 1 0 0,-1 0-1 0 0,1 1 0 0 0,2-7 0 0 0,4-10 220 0 0,11-37 1 0 0,-10 30-186 0 0,2-6-52 0 0,2 2-1 0 0,25-45 1 0 0,-30 62-10 0 0,1 0 0 0 0,0 0 1 0 0,0 1-1 0 0,2 0 0 0 0,-1 1 1 0 0,2 0-1 0 0,14-10 0 0 0,-19 16-25 0 0,1 1 0 0 0,0 0 0 0 0,0 0 0 0 0,0 1 0 0 0,0 0 0 0 0,1 1 0 0 0,0 0 0 0 0,19-3-1 0 0,24-5 5 0 0,-34 7 181 0 0,28-4-1 0 0,-5 4 236 0 0,-16 0-47 0 0,0 2 1 0 0,49 3-1 0 0,-74-1-339 0 0,0 0 0 0 0,1 0-1 0 0,-1 1 1 0 0,0-1-1 0 0,0 0 1 0 0,0 1-1 0 0,0-1 1 0 0,0 1-1 0 0,0 0 1 0 0,0-1 0 0 0,0 1-1 0 0,0 0 1 0 0,0-1-1 0 0,-1 1 1 0 0,1 0-1 0 0,0 0 1 0 0,0 0-1 0 0,-1 0 1 0 0,1 0-1 0 0,0-1 1 0 0,-1 1 0 0 0,1 1-1 0 0,-1-1 1 0 0,1 0-1 0 0,-1 0 1 0 0,0 0-1 0 0,1 0 1 0 0,-1 0-1 0 0,0 0 1 0 0,0 0 0 0 0,0 2-1 0 0,1 2-4 0 0,-1 0 0 0 0,0-1 0 0 0,-1 1 0 0 0,1 0 0 0 0,-3 8 0 0 0,-1 2 21 0 0,-1 0 0 0 0,-1-1 0 0 0,0 1 0 0 0,-10 14 0 0 0,-36 54 86 0 0,0-3-1 0 0,46-69-107 0 0,-7 11-3 0 0,1 0-1 0 0,1 1 1 0 0,1 0 0 0 0,-7 26-1 0 0,14-36-1 0 0,4-1 11 0 0,4 2 43 0 0,2 0 18 0 0,0-1 4 0 0,12 21 35 0 0,-18-32-176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42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3223 0 0,'0'0'6155'0'0,"2"-1"-5772"0"0,-2 1-338 0 0,0 0 1 0 0,1 0-1 0 0,-1-1 1 0 0,0 1-1 0 0,1 0 1 0 0,-1 0-1 0 0,1 0 0 0 0,-1 0 1 0 0,0 0-1 0 0,1 0 1 0 0,-1 0-1 0 0,0-1 1 0 0,1 1-1 0 0,-1 0 1 0 0,1 0-1 0 0,-1 1 1 0 0,0-1-1 0 0,1 0 1 0 0,-1 0-1 0 0,0 0 1 0 0,1 0-1 0 0,-1 0 1 0 0,0 0-1 0 0,1 0 1 0 0,-1 1-1 0 0,0-1 0 0 0,1 0 1 0 0,6 12 391 0 0,-3-2-311 0 0,-1 1-1 0 0,-1 0 1 0 0,1-1 0 0 0,-2 1-1 0 0,0 0 1 0 0,0 16-1 0 0,3 19 356 0 0,11 111 615 0 0,0-7-698 0 0,4 2-261 0 0,29 203 64 0 0,-24-194 123 0 0,7 294-1 0 0,-36-109 560 0 0,0-135-173 0 0,15 163 30 0 0,0-268-140 0 0,36 158-1 0 0,-5-109 110 0 0,10 45 235 0 0,0 70-39 0 0,-32-164-642 0 0,11 94 185 0 0,-18-107-349 0 0,3 47 18 0 0,8 5 170 0 0,-14-98-30 0 0,5 78-1 0 0,-20 10-38 0 0,1-73-196 0 0,4-46-21 0 0,2 0-1 0 0,0-1 0 0 0,1 1 1 0 0,0 0-1 0 0,8 25 1 0 0,-2-16 37 0 0,1 0 0 0 0,20 38 0 0 0,-15-39 2 0 0,24 32-1 0 0,9 13 60 0 0,-42-60-91 0 0,0 1 0 0 0,-1 0 0 0 0,0 0 1 0 0,0 0-1 0 0,3 18 0 0 0,-6-21 0 0 0,-1-1 0 0 0,1 0-1 0 0,-1 1 1 0 0,-1-1 0 0 0,1 1-1 0 0,-1-1 1 0 0,0 0 0 0 0,-4 12-1 0 0,-3 5 66 0 0,-11 23-1 0 0,2-9 10 0 0,12-22 6 0 0,0 0 0 0 0,1 0 0 0 0,0 0 0 0 0,1 1 0 0 0,1 0 0 0 0,0 16 0 0 0,2-21-80 0 0,0 0 0 0 0,1 0 0 0 0,0 0 0 0 0,1-1 0 0 0,0 1 0 0 0,1 0 0 0 0,0-1 0 0 0,1 0 0 0 0,7 17 0 0 0,1-5-8 0 0,-7-18 0 0 0,0 0 0 0 0,52 57 64 0 0,-51-54-64 0 0,-4-6 0 0 0,0 1 0 0 0,0 0 0 0 0,0 0 0 0 0,0 0 0 0 0,-1 0 0 0 0,1 1 0 0 0,-1-1 0 0 0,0 0 0 0 0,0 1 0 0 0,2 3 0 0 0,-2-3 4 0 0,0 0 0 0 0,0 1 0 0 0,0-1 0 0 0,0 0 0 0 0,-1 1 0 0 0,1-1-1 0 0,-1 1 1 0 0,0-1 0 0 0,0 1 0 0 0,0-1 0 0 0,-1 1 0 0 0,1-1 0 0 0,-1 1 0 0 0,0-1 0 0 0,1 1 0 0 0,-2-1-1 0 0,1 0 1 0 0,-2 4 0 0 0,-5 9 33 0 0,0-2-1 0 0,-16 23 1 0 0,8-13-21 0 0,11-17-16 0 0,3-5 0 0 0,1 0 0 0 0,-1 1 0 0 0,1-1 0 0 0,-1 0 0 0 0,1 1 0 0 0,0-1 0 0 0,0 1 0 0 0,0 0 0 0 0,0-1 0 0 0,1 1 0 0 0,-1 0 0 0 0,0 3 0 0 0,0 8 0 0 0,2-3 0 0 0,5-1 0 0 0,-3-8 0 0 0,0 1-1 0 0,0-2 1 0 0,0 1-1 0 0,0 0 1 0 0,0 0-1 0 0,0-1 1 0 0,1 0-1 0 0,-1 0 1 0 0,0 0-1 0 0,1 0 1 0 0,-1 0-1 0 0,1 0 1 0 0,-1-1-1 0 0,1 0 1 0 0,5 0-1 0 0,5-1-228 0 0,0 0-1 0 0,22-7 1 0 0,-1 2-2163 0 0,-33 6 1107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44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58 4607 0 0,'0'0'6363'0'0,"0"-2"-6004"0"0,-2-5-58 0 0,2 5-49 0 0,2 1-161 0 0,20-11-145 0 0,39-15 534 0 0,-59 26-346 0 0,0 0 0 0 0,0 0 0 0 0,0 0 0 0 0,0 1 0 0 0,0-1 0 0 0,0 1 0 0 0,0-1 0 0 0,0 1 0 0 0,1 0 0 0 0,-1 0 0 0 0,0 0 0 0 0,0 0 0 0 0,0 0 0 0 0,1 0-1 0 0,-1 1 1 0 0,0-1 0 0 0,4 2 0 0 0,0 1 156 0 0,-1 0 1 0 0,1 0-1 0 0,-1 0 0 0 0,9 8 0 0 0,-9-7-195 0 0,-1-1 0 0 0,1 1 0 0 0,0-1 1 0 0,0 0-1 0 0,0 0 0 0 0,7 2 0 0 0,4 0-37 0 0,-3-1-41 0 0,-1 0 0 0 0,1-1 0 0 0,-1 0 0 0 0,1-1 0 0 0,24 1 0 0 0,58-6-15 0 0,176-12 322 0 0,-234 14-115 0 0,0 1 1 0 0,0 2-1 0 0,42 8 1 0 0,33 1-24 0 0,-14-3-152 0 0,51 2-2 0 0,-104-10-32 0 0,178-6 0 0 0,80-1-140 0 0,-241 7 128 0 0,395 4 12 0 0,-370 0 0 0 0,124 22 0 0 0,-162-18 0 0 0,6 0 4 0 0,207 23-696 0 0,91-27-228 0 0,3-20 1155 0 0,-324 16-70 0 0,0 1 0 0 0,36 8 1 0 0,62 16 590 0 0,-102-19-621 0 0,22 5-63 0 0,0-3 0 0 0,71 3 0 0 0,84-12-62 0 0,126-14-5 0 0,-290 13 1 0 0,58-1 21 0 0,115 10-1 0 0,-56 3-26 0 0,73-7 69 0 0,-203-4-58 0 0,280-22 418 0 0,-179 10 185 0 0,174 4-1 0 0,156 8 261 0 0,-333-3-756 0 0,62 10 116 0 0,-28 1 13 0 0,256 6 765 0 0,-342-9-1010 0 0,133 4 423 0 0,-79-9-63 0 0,259 9-39 0 0,-316-1-220 0 0,-11 0-31 0 0,0-3-1 0 0,63-4 1 0 0,-84-4-18 0 0,0-2 0 0 0,0-1 1 0 0,52-17-1 0 0,-8 2 178 0 0,-65 17-159 0 0,-11 3-28 0 0,1 0-1 0 0,-1 0 0 0 0,1 1 1 0 0,14-1-1 0 0,2 0 8 0 0,-18 2-37 0 0,11 0-13 0 0,-2 1-2 0 0,-4 1-20 0 0,-9-1-75 0 0,1 0-78 0 0,6 4-14 0 0,-6-4-447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48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5063 0 0,'0'0'4244'0'0,"0"2"-4153"0"0,0 8-3 0 0,0-8 27 0 0,0-1 7 0 0,0-1 0 0 0,0 1 0 0 0,0-1 0 0 0,0 1 0 0 0,0 0 0 0 0,0-1 0 0 0,0 1 0 0 0,0 0 0 0 0,0-1 1 0 0,0 1-1 0 0,0-1 0 0 0,0 1 0 0 0,1 0 0 0 0,-1-1 0 0 0,0 1 0 0 0,0-1 0 0 0,1 1 0 0 0,-1-1 0 0 0,0 1 0 0 0,1-1 1 0 0,-1 1-1 0 0,0-1 0 0 0,1 1 0 0 0,-1-1 0 0 0,1 1 0 0 0,-1-1 0 0 0,1 1 0 0 0,-1-1 0 0 0,2 1 0 0 0,-1 0 238 0 0,1 0-18 0 0,33 8 852 0 0,-32-8-1066 0 0,0-1 0 0 0,36 6 439 0 0,-36-5-494 0 0,9 2 77 0 0,19 5 267 0 0,-9-2-339 0 0,0 0 0 0 0,0-2 0 0 0,0-1-1 0 0,25 1 1 0 0,-9-3 59 0 0,1 1-1 0 0,52 11 1 0 0,-45-6 152 0 0,71 2 0 0 0,49-9 233 0 0,-67-1-422 0 0,87 6-90 0 0,146 6-10 0 0,-267-11 65 0 0,56 0 158 0 0,23 0 382 0 0,-56 2-500 0 0,-24-3-104 0 0,196 4 152 0 0,-198-1-146 0 0,188 1 50 0 0,-150-4-46 0 0,73-4 32 0 0,-3 2 112 0 0,36-3 0 0 0,45-4-16 0 0,-239 9-135 0 0,243-22 48 0 0,-142 9-51 0 0,-44 11-1 0 0,107 7 0 0 0,-119-2 0 0 0,483-1 0 0 0,-98-3 0 0 0,-114 6 0 0 0,-1-19 0 0 0,-251 10 0 0 0,118 8 0 0 0,75 23 0 0 0,-118-9 0 0 0,-54-12 0 0 0,167-14 0 0 0,-106 1 0 0 0,145-9 0 0 0,-96 5 0 0 0,58-8-1 0 0,-53 4 13 0 0,43 9 587 0 0,-78 9-601 0 0,237-8-294 0 0,-12-3 1424 0 0,7 36-1074 0 0,-299-25-44 0 0,-50-2 6 0 0,-27-3 160 0 0,13 0-180 0 0,-21 3 17 0 0,0-2 1 0 0,-1 0 0 0 0,1-2-1 0 0,24-7 1 0 0,50-15-3 0 0,-97 25 299 0 0,-1 3-231 0 0,2 0-44 0 0,9 21 10 0 0,-6-11-34 0 0,2-2 31 0 0,-6-9-37 0 0,0 0 0 0 0,-1 0 0 0 0,1 0 0 0 0,0-1-1 0 0,0 1 1 0 0,0 0 0 0 0,0-1 0 0 0,0 0 0 0 0,0 1-1 0 0,0-1 1 0 0,0 0 0 0 0,0 0 0 0 0,0 0-1 0 0,1-1 1 0 0,-1 1 0 0 0,0 0 0 0 0,0-1 0 0 0,0 1-1 0 0,2-2 1 0 0,6-2 21 0 0,0 0 0 0 0,14-9 0 0 0,-5 3 22 0 0,-1 0-25 0 0,0 0 0 0 0,30-26 0 0 0,5-2 1 0 0,-43 29-69 0 0,-10 9 30 0 0,1 0 1 0 0,-1-1-1 0 0,0 1 0 0 0,0 0 1 0 0,1 0-1 0 0,-1-1 0 0 0,0 1 1 0 0,0 0-1 0 0,0-1 1 0 0,1 1-1 0 0,-1 0 0 0 0,0-1 1 0 0,0 1-1 0 0,0 0 0 0 0,0-1 1 0 0,0 1-1 0 0,0-1 0 0 0,0 1 1 0 0,0 0-1 0 0,0-1 1 0 0,0 1-1 0 0,0 0 0 0 0,0-1 1 0 0,0 1-1 0 0,0-1 0 0 0,0 1 1 0 0,0 0-1 0 0,0-1 1 0 0,0 1-1 0 0,-1 0 0 0 0,1-1 1 0 0,0 1-1 0 0,-12-5-1890 0 0,-7 4-5526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49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10015 0 0,'0'0'1564'0'0,"2"0"-1038"0"0,15 0 716 0 0,-12-1-837 0 0,-1 1 0 0 0,1 0 1 0 0,0 0-1 0 0,0 0 0 0 0,-1 1 1 0 0,1-1-1 0 0,0 1 1 0 0,-1 0-1 0 0,1 1 0 0 0,0-1 1 0 0,-1 1-1 0 0,0 0 0 0 0,1 0 1 0 0,5 4-1 0 0,0 2-8 0 0,1 1-1 0 0,-1 0 1 0 0,-1 0-1 0 0,1 1 1 0 0,8 14-1 0 0,36 57 464 0 0,-50-74-784 0 0,3 3-64 0 0,-2 1-1 0 0,1 0 1 0 0,-1 0 0 0 0,-1 1 0 0 0,0-1 0 0 0,-1 1-1 0 0,0 0 1 0 0,-1 0 0 0 0,0 0 0 0 0,-1 0 0 0 0,0 1-1 0 0,-2 11 1 0 0,1-21 351 0 0,1 13-2251 0 0,-1-15 1787 0 0,1-1-1 0 0,-1 0 1 0 0,0 1 0 0 0,1-1 0 0 0,-1 0-1 0 0,0 1 1 0 0,1-1 0 0 0,-1 0-1 0 0,1 0 1 0 0,-1 1 0 0 0,0-1 0 0 0,1 0-1 0 0,-1 0 1 0 0,1 0 0 0 0,-1 1-1 0 0,1-1 1 0 0,-1 0 0 0 0,1 0-1 0 0,-1 0 1 0 0,1 0 0 0 0,-1 0 0 0 0,1 0-1 0 0,-1 0 1 0 0,1 0 0 0 0,-1 0-1 0 0,1 0 1 0 0,-1 0 0 0 0,1-1 0 0 0,0 1-1 0 0,16-4-1214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4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56 13159 0 0,'1'-1'598'0'0,"3"-6"-314"0"0,1 0 0 0 0,1 0 1 0 0,-1 1-1 0 0,1 0 1 0 0,1 0-1 0 0,11-9 2115 0 0,-16 26-1818 0 0,-2 0-290 0 0,0 1 0 0 0,0-1 0 0 0,-1 0 0 0 0,-1 0 1 0 0,0 1-1 0 0,0-1 0 0 0,-7 17 0 0 0,1 2 230 0 0,6-24-445 0 0,-93 332 1863 0 0,73-274-1658 0 0,3 2 0 0 0,2 0-1 0 0,4 1 1 0 0,-9 106-1 0 0,21-145-198 0 0,0 8 100 0 0,-9 48 0 0 0,8-73-176 0 0,0 0 0 0 0,-1-1 0 0 0,-1 1 0 0 0,0-1 0 0 0,0 0 0 0 0,-1 0 0 0 0,0 0 0 0 0,-11 15 0 0 0,14-23-60 0 0,2-1 1 0 0,-1 1 0 0 0,0-1 0 0 0,0 0 0 0 0,0 0 0 0 0,0 0 0 0 0,0 0 0 0 0,0 0 0 0 0,0 0 0 0 0,0 0 0 0 0,-1 0 0 0 0,1 0 0 0 0,0-1 0 0 0,-2 2 0 0 0,2-2-23 0 0,1-1 1 0 0,-1 1-1 0 0,1 0 0 0 0,0-1 1 0 0,-1 1-1 0 0,1-1 1 0 0,0 1-1 0 0,-1 0 0 0 0,1-1 1 0 0,0 1-1 0 0,0-1 0 0 0,-1 1 1 0 0,1-1-1 0 0,0 1 0 0 0,0-1 1 0 0,0 1-1 0 0,0-1 0 0 0,-1 1 1 0 0,1-1-1 0 0,0 1 0 0 0,0-2 1 0 0,-1-11-1058 0 0,4-6-238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49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5063 0 0,'1'1'10614'0'0,"5"1"-10234"0"0,-1 0 0 0 0,0 0 1 0 0,0-1-1 0 0,1 0 0 0 0,-1 0 1 0 0,1 0-1 0 0,-1-1 0 0 0,1 0 1 0 0,-1 0-1 0 0,1 0 1 0 0,9-2-1 0 0,9-3 644 0 0,31-10 1 0 0,-31 8-584 0 0,6 0-442 0 0,-1 0 0 0 0,1 2 0 0 0,54-2 0 0 0,-84 7-68 0 0,14 1-331 0 0,-6 4-2980 0 0,-2 1 1357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50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14511 0 0,'0'0'3746'0'0,"2"0"-3009"0"0,13-2-272 0 0,1 1 1 0 0,0 0-1 0 0,-1 1 1 0 0,1 1-1 0 0,0 0 1 0 0,-1 1-1 0 0,1 1 1 0 0,28 8-1 0 0,-33-7-523 0 0,-1 0-270 0 0,0 0-1 0 0,0-1 1 0 0,0-1-1 0 0,0 1 1 0 0,1-2-1 0 0,-1 1 1 0 0,0-1-1 0 0,15-1 1 0 0,-5-4-1834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5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471 233 8287 0 0,'-1'1'639'0'0,"-1"-1"-527"0"0,-1 1-53 0 0,-6 10 182 0 0,4-2 2894 0 0,5-7-2053 0 0,0-1-997 0 0,0 0-1 0 0,0 0 0 0 0,0-1 1 0 0,0 1-1 0 0,1 0 0 0 0,-1 0 0 0 0,0 0 1 0 0,0 0-1 0 0,0 0 0 0 0,1 0 1 0 0,-1-1-1 0 0,0 1 0 0 0,1 0 1 0 0,-1 0-1 0 0,1 0 0 0 0,-1-1 0 0 0,1 1 1 0 0,0 0-1 0 0,-1-1 0 0 0,1 1 1 0 0,-1 0-1 0 0,1-1 0 0 0,0 1 1 0 0,0-1-1 0 0,1 1 0 0 0,0 0 40 0 0,0 0 1 0 0,0-1-1 0 0,0 1 0 0 0,0-1 0 0 0,0 0 0 0 0,0 0 0 0 0,0 1 1 0 0,0-1-1 0 0,1-1 0 0 0,3 1 0 0 0,1-2 211 0 0,1 0-1 0 0,-1 0 0 0 0,1 0 1 0 0,-1-1-1 0 0,11-6 0 0 0,5-3 511 0 0,-15 8-596 0 0,0 0 0 0 0,0 0-1 0 0,0-1 1 0 0,-1 0 0 0 0,8-7-1 0 0,-13 11-223 0 0,-1-1 0 0 0,1-1-1 0 0,0 1 1 0 0,-1 0 0 0 0,1 0-1 0 0,-1-1 1 0 0,1 1 0 0 0,-1 0-1 0 0,0-1 1 0 0,0 1 0 0 0,0-1-1 0 0,-1 0 1 0 0,1 1 0 0 0,-1-1 0 0 0,1 0-1 0 0,-1 1 1 0 0,0-1 0 0 0,0 0-1 0 0,0 0 1 0 0,0 1 0 0 0,-1-5-1 0 0,0 2 14 0 0,0-7-7 0 0,-1 1 0 0 0,0-1 1 0 0,-1 1-1 0 0,0 0 0 0 0,-1 0 1 0 0,0 0-1 0 0,-12-20 0 0 0,3 5-42 0 0,13 25 3 0 0,0 0-1 0 0,-1 0 1 0 0,1 0-1 0 0,-1 1 0 0 0,1-1 1 0 0,-1 0-1 0 0,1 0 0 0 0,-1 1 1 0 0,1-1-1 0 0,-1 0 0 0 0,0 1 1 0 0,1-1-1 0 0,-1 1 0 0 0,0-1 1 0 0,0 1-1 0 0,1-1 0 0 0,-1 1 1 0 0,0 0-1 0 0,0-1 0 0 0,0 1 1 0 0,0 0-1 0 0,1-1 0 0 0,-1 1 1 0 0,0 0-1 0 0,0 0 0 0 0,0 0 1 0 0,0 0-1 0 0,0 0 0 0 0,0 0 1 0 0,0 0-1 0 0,0 0 1 0 0,1 0-1 0 0,-1 1 0 0 0,0-1 1 0 0,0 0-1 0 0,-1 1 0 0 0,0 0-20 0 0,-22 6-332 0 0,1 2 0 0 0,1 0 1 0 0,-1 1-1 0 0,-33 22 0 0 0,33-18 193 0 0,-27 13 135 0 0,2 3 0 0 0,-48 38-1 0 0,74-49 35 0 0,-1-1 35 0 0,1 1 0 0 0,0 2-1 0 0,-18 22 1 0 0,31-31 76 0 0,0 1 1 0 0,0 0-1 0 0,1 0 0 0 0,1 1 0 0 0,-9 22 1 0 0,14-30-68 0 0,0 0 0 0 0,1 0 0 0 0,0 0 0 0 0,0 0 0 0 0,0 0 0 0 0,1 0 0 0 0,0 10 0 0 0,0-13-19 0 0,1 1 1 0 0,0 0-1 0 0,0 0 0 0 0,0 0 0 0 0,0-1 1 0 0,0 1-1 0 0,1-1 0 0 0,0 1 0 0 0,0-1 1 0 0,0 1-1 0 0,0-1 0 0 0,0 0 0 0 0,3 3 1 0 0,-1-2 27 0 0,-1 0 1 0 0,1 0 0 0 0,0 0 0 0 0,1-1-1 0 0,-1 1 1 0 0,1-1 0 0 0,-1 0 0 0 0,1 0 0 0 0,0-1-1 0 0,0 1 1 0 0,0-1 0 0 0,0 0 0 0 0,1-1 0 0 0,-1 1-1 0 0,1-1 1 0 0,-1 0 0 0 0,1 0 0 0 0,-1-1 0 0 0,1 1-1 0 0,7-2 1 0 0,2 0 11 0 0,1-2-1 0 0,-1 1 1 0 0,0-2-1 0 0,0 0 0 0 0,0-1 1 0 0,-1-1-1 0 0,1 0 1 0 0,-1 0-1 0 0,-1-2 1 0 0,26-17-1 0 0,-30 18-29 0 0,-1 0 0 0 0,1 0 0 0 0,-1-1 0 0 0,-1 0 0 0 0,0-1 0 0 0,0 0 0 0 0,0 0 0 0 0,-1 0 0 0 0,-1-1 0 0 0,0 1 0 0 0,0-2 0 0 0,0 1 0 0 0,-2 0 0 0 0,1-1 0 0 0,3-20 0 0 0,9-38-109 0 0,-16 68 68 0 0,0 1 1 0 0,0 0-1 0 0,0-1 1 0 0,0 1 0 0 0,0 0-1 0 0,1-1 1 0 0,-1 1-1 0 0,0 0 1 0 0,0 0-1 0 0,0-1 1 0 0,0 1-1 0 0,0 0 1 0 0,1-1-1 0 0,-1 1 1 0 0,0 0 0 0 0,0 0-1 0 0,1-1 1 0 0,-1 1-1 0 0,0 0 1 0 0,0 0-1 0 0,1-1 1 0 0,-1 1-1 0 0,0 0 1 0 0,0 0-1 0 0,1 0 1 0 0,-1 0 0 0 0,0-1-1 0 0,1 1 1 0 0,-1 0-1 0 0,0 0 1 0 0,1 0-1 0 0,-1 0 1 0 0,0 0-1 0 0,1 0 1 0 0,-1 0-1 0 0,0 0 1 0 0,1 0 0 0 0,-1 0-1 0 0,0 0 1 0 0,1 0-1 0 0,-1 0 1 0 0,0 0-1 0 0,1 0 1 0 0,-1 1-1 0 0,0-1 1 0 0,1 0 0 0 0,-1 0-1 0 0,0 0 1 0 0,1 0-1 0 0,-1 1 1 0 0,0-1-1 0 0,0 0 1 0 0,1 0-1 0 0,-1 1 1 0 0,0-1-1 0 0,0 0 1 0 0,1 1-1 0 0,0 0-21 0 0,1 1 0 0 0,0-1 0 0 0,-1 1-1 0 0,1 0 1 0 0,-1 0 0 0 0,0-1 0 0 0,0 1-1 0 0,2 3 1 0 0,-2-1 28 0 0,0 0 1 0 0,-1 0-1 0 0,1 0 0 0 0,-1 0 0 0 0,0 0 0 0 0,0 0 1 0 0,-1 0-1 0 0,1 0 0 0 0,-1 0 0 0 0,1 0 0 0 0,-4 7 1 0 0,-2 8 19 0 0,-9 18 0 0 0,12-32-18 0 0,-8 19 86 0 0,-24 33 0 0 0,25-43-275 0 0,1-1 1 0 0,1 2 0 0 0,0-1-1 0 0,1 1 1 0 0,1 1 0 0 0,-7 22-1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1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24 14335 0 0,'14'-9'662'0'0,"-12"7"-18"0"0,0 1-415 0 0,9-2 3848 0 0,-20-3-3073 0 0,6 5-922 0 0,0 1-1 0 0,0-1 0 0 0,0 1 1 0 0,1-1-1 0 0,-1 1 0 0 0,0 0 1 0 0,0 0-1 0 0,0 0 1 0 0,0 1-1 0 0,0-1 0 0 0,-5 2 1 0 0,1 0-13 0 0,-1 1 0 0 0,-14 6 0 0 0,-1 3-71 0 0,1 1-1 0 0,1 1 1 0 0,-21 19-1 0 0,-55 54-216 0 0,85-76 160 0 0,0 1 0 0 0,1 1 0 0 0,0-1-1 0 0,0 2 1 0 0,-14 25 0 0 0,21-29 47 0 0,6 0-48 0 0,-1-8 56 0 0,1 0 0 0 0,0 0 0 0 0,-1 0-1 0 0,1 0 1 0 0,0 0 0 0 0,1 0 0 0 0,-1 0 0 0 0,0-1-1 0 0,0 1 1 0 0,4 1 0 0 0,29 13-19 0 0,-20-10 20 0 0,3 2 14 0 0,0 0 0 0 0,-1 1-1 0 0,0 1 1 0 0,-1 0 0 0 0,29 24-1 0 0,-35-24-4 0 0,-1 0 0 0 0,0 0 0 0 0,15 23-1 0 0,-22-29 17 0 0,1 0-1 0 0,-1-1 1 0 0,0 1 0 0 0,0 1-1 0 0,-1-1 1 0 0,1 0-1 0 0,-1 0 1 0 0,0 1-1 0 0,0-1 1 0 0,0 1-1 0 0,-1-1 1 0 0,1 0 0 0 0,-1 1-1 0 0,0-1 1 0 0,-1 9-1 0 0,0-11-4 0 0,0 1-1 0 0,0 0 1 0 0,-1 0 0 0 0,1-1-1 0 0,-1 1 1 0 0,1-1 0 0 0,-1 1-1 0 0,0-1 1 0 0,0 0 0 0 0,0 0-1 0 0,0 0 1 0 0,0 0-1 0 0,0 0 1 0 0,-1 0 0 0 0,1 0-1 0 0,-1-1 1 0 0,1 1 0 0 0,-1-1-1 0 0,0 0 1 0 0,1 0 0 0 0,-6 1-1 0 0,-5 2 47 0 0,0-1-1 0 0,0 0 1 0 0,-19 0-1 0 0,26-2-38 0 0,-27 0 106 0 0,-1-1 0 0 0,-61-7 0 0 0,25-2-2724 0 0,23 2-2499 0 0,19 4-1450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5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11519 0 0,'15'3'887'0'0,"-12"-2"-391"0"0,2 15 2279 0 0,-4-14-2422 0 0,-1 0-1 0 0,1 0 1 0 0,0 0-1 0 0,0 0 1 0 0,-1 0-1 0 0,1 0 1 0 0,-1 0-1 0 0,1 4 1 0 0,-1-6-294 0 0,0 0 0 0 0,0 0 0 0 0,0 0 0 0 0,0 0 0 0 0,0 0 0 0 0,0 1-1 0 0,0-1 1 0 0,0 0 0 0 0,0 0 0 0 0,0 0 0 0 0,0 0 0 0 0,0 0 0 0 0,0 0 0 0 0,0 1 0 0 0,1-1 0 0 0,-1 0 0 0 0,0 0 0 0 0,0 0 0 0 0,0 0 0 0 0,0 0 0 0 0,0 0 0 0 0,0 0 0 0 0,0 0 0 0 0,1 0-1 0 0,-1 0 1 0 0,0 0 0 0 0,0 0 0 0 0,0 0 0 0 0,0 0 0 0 0,0 0 0 0 0,1 0 0 0 0,-1 0 0 0 0,0 0 0 0 0,0 0 0 0 0,0 0 0 0 0,0 0 0 0 0,0 0 0 0 0,0 0 0 0 0,1 0 0 0 0,-1 0 0 0 0,0 0 0 0 0,0 0-1 0 0,0 0 1 0 0,0 0 0 0 0,0 0 0 0 0,0 0 0 0 0,1 0 0 0 0,-1 0 0 0 0,0 0 0 0 0,0 0 0 0 0,0-1 0 0 0,0 1 0 0 0,0 0 0 0 0,0 0 0 0 0,14-10 988 0 0,19-19-1197 0 0,-26 24 512 0 0,166-142-243 0 0,-168 143-179 0 0,1 0 0 0 0,-1 1 1 0 0,11-6-1 0 0,-16 10 56 0 0,1-1 0 0 0,-1 0 0 0 0,1 1 0 0 0,-1-1 0 0 0,1 1 0 0 0,-1-1 0 0 0,0 1 0 0 0,1-1 0 0 0,-1 1 0 0 0,0 0 0 0 0,1-1 0 0 0,-1 1 0 0 0,0-1 0 0 0,1 1 0 0 0,-1 0 0 0 0,0 0 0 0 0,0-1 3 0 0,1 8 44 0 0,0-1 0 0 0,0 0 1 0 0,-1 0-1 0 0,0 0 0 0 0,-1 1 0 0 0,1-1 1 0 0,-2 0-1 0 0,1 0 0 0 0,-4 11 0 0 0,1 3 102 0 0,3-18-108 0 0,0 1-1 0 0,0-1 0 0 0,0 1 1 0 0,1 0-1 0 0,-1-1 0 0 0,1 1 1 0 0,0-1-1 0 0,0 1 0 0 0,1-1 1 0 0,-1 1-1 0 0,1 0 1 0 0,0-1-1 0 0,0 1 0 0 0,0-1 1 0 0,0 0-1 0 0,0 1 0 0 0,4 4 1 0 0,-3-4-23 0 0,0-1 0 0 0,0 0 0 0 0,0 0 1 0 0,0 1-1 0 0,0 0 0 0 0,-1-1 0 0 0,1 1 0 0 0,-1 0 0 0 0,0-1 1 0 0,0 1-1 0 0,-1 0 0 0 0,1 0 0 0 0,-1 0 0 0 0,0 0 1 0 0,0 0-1 0 0,0-1 0 0 0,0 1 0 0 0,-1 0 0 0 0,0 0 1 0 0,1 0-1 0 0,-1 0 0 0 0,-1-1 0 0 0,1 1 0 0 0,-3 5 0 0 0,0 0-591 0 0,-1 1 0 0 0,0-1 0 0 0,-8 11 0 0 0,6-11-1520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5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0 307 9671 0 0,'0'0'4475'0'0,"3"0"-2566"0"0,13 2-941 0 0,1-2 0 0 0,0 0-1 0 0,0-1 1 0 0,17-3 0 0 0,69-16 220 0 0,-101 19-1148 0 0,188-48 1402 0 0,34-7-456 0 0,46-7-390 0 0,7-1 305 0 0,4 18-437 0 0,-152 41-2053 0 0,-100 5 1237 0 0,-41 11-2134 0 0,-3 2-3028 0 0,-1-1-1633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5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9671 0 0,'0'0'1228'0'0,"2"0"-40"0"0,24 13 4077 0 0,-23-11-5135 0 0,-1-1 0 0 0,0 1-1 0 0,1 1 1 0 0,-1-1 0 0 0,0 0-1 0 0,0 0 1 0 0,0 1 0 0 0,0 0-1 0 0,0-1 1 0 0,-1 1 0 0 0,1 0-1 0 0,-1 0 1 0 0,0-1 0 0 0,0 1 0 0 0,0 0-1 0 0,0 0 1 0 0,0 1 0 0 0,-1-1-1 0 0,1 5 1 0 0,0 3 63 0 0,-1-1 1 0 0,-1 1-1 0 0,0-1 1 0 0,0 1 0 0 0,-1 0-1 0 0,0-1 1 0 0,-1 0-1 0 0,-8 20 1 0 0,-5 5 314 0 0,-24 38-1 0 0,9-17-67 0 0,-84 138 601 0 0,99-170-1058 0 0,-71 106-1139 0 0,81-117 180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52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116 257 14423 0 0,'-2'0'331'0'0,"-8"3"-30"0"0,1 0-1 0 0,-1 1 1 0 0,-17 9-1 0 0,18-9 490 0 0,0 1 0 0 0,-1-1 0 0 0,-19 5 1331 0 0,30-11-1777 0 0,9-11-87 0 0,0 0 1 0 0,2 0-1 0 0,-1 1 0 0 0,2 0 0 0 0,17-13 0 0 0,-2 1-248 0 0,-26 23-9 0 0,45-42 0 0 0,3 2 0 0 0,67-43 0 0 0,-112 81 7 0 0,-1 1 0 0 0,1 0 0 0 0,0-1 0 0 0,-1 2 0 0 0,1-1 1 0 0,0 0-1 0 0,0 1 0 0 0,0 0 0 0 0,7 0 0 0 0,-9 1 30 0 0,0 0 1 0 0,-1 0-1 0 0,1 0 1 0 0,0 1-1 0 0,-1-1 1 0 0,1 1 0 0 0,0 0-1 0 0,-1-1 1 0 0,1 1-1 0 0,0 1 1 0 0,-1-1-1 0 0,0 0 1 0 0,1 1-1 0 0,-1-1 1 0 0,0 1 0 0 0,0 0-1 0 0,1-1 1 0 0,1 4-1 0 0,36 42 468 0 0,-26-29-370 0 0,1-1 1 0 0,27 25 0 0 0,26 22 470 0 0,-67-63-588 0 0,0 0 343 0 0,-1 1-330 0 0,0 0 0 0 0,-1 0 0 0 0,1 1 0 0 0,-1-1 0 0 0,1 0 0 0 0,-1 0 0 0 0,0 0-1 0 0,0-1 1 0 0,0 1 0 0 0,0 0 0 0 0,0 0 0 0 0,0 0 0 0 0,-1-1 0 0 0,1 1 0 0 0,-1-1-1 0 0,1 1 1 0 0,-1-1 0 0 0,0 1 0 0 0,-2 1 0 0 0,-5 3 63 0 0,0-1 1 0 0,-16 7 0 0 0,18-8-30 0 0,-336 152 311 0 0,330-151-526 0 0,-1 0 1 0 0,-20 4-1 0 0,32-8-49 0 0,2-3 126 0 0,1 0 1 0 0,-1 0-1 0 0,0 0 1 0 0,1 0-1 0 0,0 1 0 0 0,-1-1 1 0 0,1 0-1 0 0,0 0 0 0 0,0 1 1 0 0,0-1-1 0 0,0 0 0 0 0,0 1 1 0 0,2-3-1 0 0,20-18-502 0 0,-19 18 404 0 0,40-33-2159 0 0,-19 17 999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5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33 16127 0 0,'0'0'1460'0'0,"-1"1"-1204"0"0,-3 2-32 0 0,1 0 1 0 0,0 0-1 0 0,0 1 0 0 0,0-1 0 0 0,0 1 0 0 0,1 0 1 0 0,-1 0-1 0 0,1 0 0 0 0,0 0 0 0 0,0 0 0 0 0,0 0 0 0 0,1 1 1 0 0,-2 7-1 0 0,3-10-133 0 0,1 6 278 0 0,0 0 1 0 0,0-1-1 0 0,-1 15 2529 0 0,11-27-2702 0 0,-1-1-165 0 0,-1 0 0 0 0,16-12-1 0 0,-1-1 2 0 0,2 0-32 0 0,-17 12 0 0 0,1 0 0 0 0,0 0 0 0 0,0 1 0 0 0,1 0 0 0 0,17-6 0 0 0,-22 10 0 0 0,3-1 0 0 0,-1 0 0 0 0,1 0 0 0 0,13-1 0 0 0,-11 5 0 0 0,-1 3 0 0 0,-7-2 0 0 0,-1-1 0 0 0,0 1 0 0 0,0 1 0 0 0,1-1 0 0 0,-2 0 0 0 0,1 1 0 0 0,0-1 0 0 0,0 1 0 0 0,1 3 0 0 0,-2-4 12 0 0,0 0-1 0 0,0 0 1 0 0,0 0-1 0 0,0 0 0 0 0,0 0 1 0 0,0 1-1 0 0,-1-1 1 0 0,1 0-1 0 0,-1 1 1 0 0,0-1-1 0 0,0 0 1 0 0,0 1-1 0 0,0 3 1 0 0,-1 4 35 0 0,0 1 46 0 0,0 0-1 0 0,-2 1 0 0 0,1-1 1 0 0,-1 0-1 0 0,-8 15 1 0 0,11-24-40 0 0,-1-1 0 0 0,-4 4-26 0 0,4-4 48 0 0,0-2-71 0 0,1 0 1 0 0,0 0 0 0 0,0 1-1 0 0,0-1 1 0 0,0 0 0 0 0,0 0-1 0 0,0 0 1 0 0,0 0-1 0 0,0 0 1 0 0,0 0 0 0 0,0 0-1 0 0,0 0 1 0 0,1 0-1 0 0,-1-1 1 0 0,3-3-4 0 0,0 1-1 0 0,0-1 0 0 0,0 0 1 0 0,1 1-1 0 0,0-1 1 0 0,0 1-1 0 0,0 0 1 0 0,5-3-1 0 0,38-28-16 0 0,-43 33 12 0 0,19-13-67 0 0,0 0-1 0 0,40-16 0 0 0,-55 27 69 0 0,1 1 0 0 0,-1 0-1 0 0,1 1 1 0 0,0 0-1 0 0,0 0 1 0 0,0 1-1 0 0,0 0 1 0 0,0 0-1 0 0,0 1 1 0 0,0 0 0 0 0,16 3-1 0 0,-24-3 4 0 0,1 0 0 0 0,0 0 1 0 0,-1 1-1 0 0,1-1 0 0 0,0 1 0 0 0,-1-1 0 0 0,1 1 0 0 0,-1-1 0 0 0,1 1 1 0 0,-1 0-1 0 0,1-1 0 0 0,-1 1 0 0 0,0 0 0 0 0,1 0 0 0 0,-1 0 0 0 0,2 2 0 0 0,1 1 14 0 0,-3-3 11 0 0,1 0-1 0 0,-1-1 1 0 0,0 1-1 0 0,0 0 1 0 0,1 0 0 0 0,-1 1-1 0 0,0-1 1 0 0,0 0-1 0 0,0 0 1 0 0,0 0-1 0 0,0 1 1 0 0,-1-1 0 0 0,1 0-1 0 0,0 1 1 0 0,-1-1-1 0 0,1 1 1 0 0,0-1-1 0 0,-1 1 1 0 0,0-1 0 0 0,1 1-1 0 0,-1 0 1 0 0,0-1-1 0 0,0 3 1 0 0,1 4 26 0 0,0 1 64 0 0,0 0 0 0 0,0 0 0 0 0,-1 0 0 0 0,-2 17 0 0 0,2-16-92 0 0,-1 0-1 0 0,2 0 1 0 0,-1 0-1 0 0,1 0 0 0 0,1 0 1 0 0,4 15-1 0 0,-3-10-36 0 0,0 1-1 0 0,-1-1 0 0 0,1 22 1 0 0,-3-35-470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04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1800 455 0 0,'-21'15'1844'0'0,"-1"0"0"0"0,-1-1 0 0 0,-44 19 7640 0 0,66-32-9373 0 0,-1 0 1 0 0,0 0-1 0 0,1 0 0 0 0,0 0 0 0 0,-1 0 0 0 0,1 0 0 0 0,0 0 1 0 0,-1 0-1 0 0,1 0 0 0 0,-1 3 0 0 0,-4 2 205 0 0,-9 9 289 0 0,10-10-388 0 0,1-1 1 0 0,-1 1-1 0 0,0-1 0 0 0,0 0 1 0 0,-6 3-1 0 0,9-6 255 0 0,-1 1 463 0 0,3-3-361 0 0,3-8-171 0 0,9-12-208 0 0,1 4-81 0 0,0 1-1 0 0,2 1 1 0 0,-1 0 0 0 0,20-14 0 0 0,72-48-31 0 0,-9 7-90 0 0,163-125 7 0 0,-156 118 0 0 0,-41 28 0 0 0,-20 21 0 0 0,9-8 0 0 0,153-124 0 0 0,-142 117 0 0 0,-27 21 0 0 0,23-14 16 0 0,1 3 0 0 0,2 2 0 0 0,103-34 0 0 0,-136 54-3 0 0,0 0 1 0 0,-1-2-1 0 0,28-17 0 0 0,25-18 134 0 0,-56 36-188 0 0,50-18 0 0 0,-10 5 43 0 0,146-54-2 0 0,-120 47 0 0 0,90-20 0 0 0,-55 19 0 0 0,-42 4-3 0 0,-46 14 35 0 0,43-9-1 0 0,-31 11 56 0 0,0-3-1 0 0,56-25 1 0 0,-77 32-87 0 0,1 1 0 0 0,0 1 0 0 0,0 1 0 0 0,44-1 0 0 0,-11 0 0 0 0,43-10 0 0 0,-102 17 0 0 0,9-2 0 0 0,0-1 0 0 0,-1-1 0 0 0,15-5 0 0 0,17-6 13 0 0,0 1 1 0 0,1 2-1 0 0,61-8 0 0 0,-95 18 8 0 0,-6 1 0 0 0,-1 0 0 0 0,1 1 0 0 0,0-1 1 0 0,-1 1-1 0 0,1 0 0 0 0,0 0 0 0 0,0 1 0 0 0,-1-1 1 0 0,1 1-1 0 0,0 0 0 0 0,-1 0 0 0 0,6 3 0 0 0,-1-1-10 0 0,0 0-11 0 0,-4-1 3 0 0,0-1 1 0 0,0 0-1 0 0,0 0 0 0 0,0 0 1 0 0,0 0-1 0 0,0-1 0 0 0,0 0 1 0 0,0 0-1 0 0,0 0 0 0 0,0-1 1 0 0,0 0-1 0 0,0 0 0 0 0,0 0 0 0 0,0 0 1 0 0,0-1-1 0 0,0 0 0 0 0,8-4 1 0 0,2 0 0 0 0,10-4-4 0 0,0 2 0 0 0,1 1 0 0 0,31-4 0 0 0,-11 3 0 0 0,-24 4 0 0 0,0 1 0 0 0,1 1 0 0 0,43 1 0 0 0,-57 1 0 0 0,29 0 0 0 0,-12 0 0 0 0,47 7 0 0 0,-60-6 10 0 0,0 0 0 0 0,0-1-1 0 0,17-1 1 0 0,21 0 15 0 0,-34 1 38 0 0,21-2 1 0 0,-16 0-10 0 0,24-1 281 0 0,-13 0-127 0 0,46 2 1 0 0,-56 2-176 0 0,1-1 0 0 0,-1-1-1 0 0,43-7 1 0 0,-61 7-33 0 0,1 0 0 0 0,-1 1 0 0 0,0 0 0 0 0,6 0 0 0 0,17 0 0 0 0,78-11 136 0 0,-47 5 60 0 0,-38 4-90 0 0,28-5 0 0 0,-20 1 19 0 0,-1 1-1 0 0,1 2 1 0 0,50-1 0 0 0,-69 5-101 0 0,0 0 18 0 0,8 2-30 0 0,-12-2-13 0 0,21-3 12 0 0,1 2 53 0 0,-63-9-216 0 0,22 7 128 0 0,2-2-22 0 0,0 1 41 0 0,10 2 5 0 0,-1 1 0 0 0,0-1 0 0 0,0 1 0 0 0,0-1 0 0 0,0 0 0 0 0,1 0 0 0 0,-1 0 0 0 0,-3-2 0 0 0,1-1 0 0 0,-37-25 0 0 0,37 25 0 0 0,-1 0 0 0 0,0 0 0 0 0,0 1 0 0 0,0 0 0 0 0,-1 0 0 0 0,1 0 0 0 0,-1 1 0 0 0,-8-4 0 0 0,-9 1 0 0 0,0 0 0 0 0,0 2 0 0 0,-1 1 0 0 0,0 0 0 0 0,1 2 0 0 0,-1 0 0 0 0,0 2 0 0 0,-26 5 0 0 0,42-5 0 0 0,0 0 0 0 0,-1 1 0 0 0,-10 4 0 0 0,7-2 0 0 0,1 0 0 0 0,-1-2 0 0 0,-13 4 0 0 0,25-7 0 0 0,-1 0 1 0 0,1 0-1 0 0,0 0 0 0 0,0 0 0 0 0,0 0 0 0 0,0 0 1 0 0,0 0-1 0 0,0 0 0 0 0,0 0 0 0 0,-1 0 0 0 0,1 0 1 0 0,0 0-1 0 0,0 0 0 0 0,0 0 0 0 0,0 0 0 0 0,0 0 1 0 0,0 0-1 0 0,-1 0 0 0 0,1 0 0 0 0,0 0 1 0 0,0 0-1 0 0,0 0 0 0 0,0-1 0 0 0,0 1 0 0 0,0 0 1 0 0,0 0-1 0 0,0 0 0 0 0,0 0 0 0 0,-1 0 0 0 0,1 0 1 0 0,0 0-1 0 0,0 0 0 0 0,0 0 0 0 0,0 0 0 0 0,0-1 1 0 0,0 1-1 0 0,0 0 0 0 0,0 0 0 0 0,0 0 0 0 0,0 0 1 0 0,0 0-1 0 0,0 0 0 0 0,0 0 0 0 0,0-1 1 0 0,0 1-1 0 0,2-8 23 0 0,6-6 29 0 0,-6 10-47 0 0,1 1 0 0 0,0 0 0 0 0,-1 0 0 0 0,1 1 0 0 0,1-1 0 0 0,-1 0 0 0 0,0 1 0 0 0,1 0 0 0 0,-1 0 0 0 0,1 0 0 0 0,-1 0-1 0 0,1 0 1 0 0,0 1 0 0 0,0 0 0 0 0,0-1 0 0 0,0 2 0 0 0,6-2 0 0 0,-2 1 1 0 0,-1 1 0 0 0,1-1 0 0 0,0 2-1 0 0,0-1 1 0 0,-1 1 0 0 0,1 0 0 0 0,0 1 0 0 0,10 3 0 0 0,66 18 49 0 0,-25-8-57 0 0,-27-6 0 0 0,7 3 24 0 0,2-2 0 0 0,64 9 0 0 0,-72-17 130 0 0,-1-1 0 0 0,1-2 0 0 0,0-1 0 0 0,33-6 0 0 0,-56 7-92 0 0,0 3-48 0 0,8 0-12 0 0,-7 2 0 0 0,2 3 0 0 0,-6-1 0 0 0,-7-5 0 0 0,0 0 0 0 0,0 0 0 0 0,-1 1 0 0 0,1-1 0 0 0,0 0 0 0 0,0 1 0 0 0,-1-1 0 0 0,1 0 0 0 0,-1 0 0 0 0,1 1 0 0 0,-1-1 0 0 0,1 0 0 0 0,-1 0 0 0 0,0 0 0 0 0,1 0 0 0 0,-1 0 0 0 0,0 0 0 0 0,0 0 0 0 0,0 0 0 0 0,0 0 0 0 0,0 0 0 0 0,0-1 0 0 0,-2 2 0 0 0,-27 18 0 0 0,-12 2 15 0 0,-65 23-1 0 0,63-27 9 0 0,-61 32 0 0 0,68-27 0 0 0,-47 40 0 0 0,35-26-16 0 0,13-12-103 0 0,35-24-1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2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0,'0'0'136'0'0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2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1 7631 0 0,'0'0'6088'0'0,"0"2"-5805"0"0,1 6-69 0 0,0 1 0 0 0,-1 0 1 0 0,0-1-1 0 0,-1 1 0 0 0,0 0 0 0 0,0-1 1 0 0,-1 1-1 0 0,0-1 0 0 0,-5 11 0 0 0,-5 12 104 0 0,-18 33-1 0 0,15-35-198 0 0,-101 202 296 0 0,-58 121 503 0 0,-29 38-442 0 0,99-229-355 0 0,36-59-82 0 0,67-102-279 0 0,-7 16 168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27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63 6447 0 0,'2'-1'499'0'0,"3"-1"-86"0"0,-1 0-1 0 0,1 0 0 0 0,-1 0 1 0 0,0-1-1 0 0,0 0 1 0 0,0 0-1 0 0,4-3 1 0 0,4-4 2031 0 0,0 3-1291 0 0,-1 0 0 0 0,20-8 2109 0 0,-35 25-2273 0 0,-7 8-549 0 0,0-1 1 0 0,-1 0-1 0 0,-1 0 0 0 0,-18 17 0 0 0,-25 33 235 0 0,39-44-567 0 0,-31 49 124 0 0,43-63-251 0 0,0 0 0 0 0,1 0-1 0 0,0 0 1 0 0,0 1-1 0 0,1 0 1 0 0,-2 11-1 0 0,5-19-157 0 0,4-2-552 0 0,-3 0 546 0 0,1 0 0 0 0,-1 0 0 0 0,1 0 0 0 0,0 0 0 0 0,-1-1 0 0 0,1 1 0 0 0,-1 0 0 0 0,1-1 0 0 0,-1 1 0 0 0,1-1 0 0 0,-1 1 0 0 0,3-2 0 0 0,13-9-1316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2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 10591 0 0,'0'0'1136'0'0,"-9"-5"-1136"0"0,1 1 0 0 0,1 3-432 0 0,-11-7-696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1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5063 0 0,'-13'2'13590'0'0,"33"11"-13030"0"0,-1 1 0 0 0,0 1 0 0 0,30 33 0 0 0,-40-38-478 0 0,-1 0 0 0 0,0 1 0 0 0,-1 0 0 0 0,0 0 0 0 0,-1 0 0 0 0,0 1 0 0 0,-1 0 0 0 0,8 25 0 0 0,-11-29-68 0 0,0 0-1 0 0,-1 0 1 0 0,0 1-1 0 0,0-1 1 0 0,-1 0-1 0 0,0 0 1 0 0,0 0-1 0 0,-1 0 1 0 0,-2 11-1 0 0,1-12-2 0 0,0-1-1 0 0,0 1 1 0 0,-1-1-1 0 0,0 0 0 0 0,0 1 1 0 0,-1-1-1 0 0,0-1 1 0 0,0 1-1 0 0,0 0 0 0 0,-1-1 1 0 0,-7 7-1 0 0,-9 6 9 0 0,-1-1 0 0 0,-1-1 0 0 0,-43 23 0 0 0,9-12-51 0 0,52-24 25 0 0,-1-1 0 0 0,0 0 0 0 0,0-1 0 0 0,0 0 0 0 0,0 1 0 0 0,0-2-1 0 0,0 1 1 0 0,-7-1 0 0 0,13 0-53 0 0,-1 0-1 0 0,0 0 0 0 0,1 0 1 0 0,-1 0-1 0 0,0 0 1 0 0,1 0-1 0 0,-1 0 0 0 0,0-1 1 0 0,1 1-1 0 0,-1 0 1 0 0,0 0-1 0 0,1-1 0 0 0,-1 1 1 0 0,1 0-1 0 0,-1-1 1 0 0,1 1-1 0 0,-1-1 0 0 0,1 1 1 0 0,-1-1-1 0 0,1 1 1 0 0,-1-1-1 0 0,1 1 0 0 0,-1-1 1 0 0,1 1-1 0 0,0-1 1 0 0,-1 0-1 0 0,1 1 0 0 0,0-1 1 0 0,0 1-1 0 0,-1-1 1 0 0,1 0-1 0 0,0 1 1 0 0,0-1-1 0 0,0 0 0 0 0,0 1 1 0 0,0-1-1 0 0,0-1 1 0 0,0-11-1182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2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241 245 10591 0 0,'-1'3'819'0'0,"-23"29"569"0"0,-2-1-1 0 0,-50 49 1 0 0,52-56-1328 0 0,15-15-19 0 0,-1 0 0 0 0,1-1 0 0 0,-20 13 0 0 0,-2-1 343 0 0,29-20 533 0 0,3-4-800 0 0,-1-1 0 0 0,1 0-1 0 0,0 0 1 0 0,0 0 0 0 0,1 1 0 0 0,-1-1 0 0 0,1 0 0 0 0,0 1 0 0 0,0 0-1 0 0,1-1 1 0 0,-1 1 0 0 0,5-6 0 0 0,6-5 87 0 0,25-25 0 0 0,-18 21-59 0 0,30-30-98 0 0,82-60-1 0 0,-127 105-54 0 0,1-1 55 0 0,-1 1 0 0 0,1 0 0 0 0,-1 0 0 0 0,1 1 0 0 0,0 0 0 0 0,0 0 0 0 0,9-3 0 0 0,-13 6 65 0 0,7 1 174 0 0,-8-1-271 0 0,-1 0-1 0 0,1 0 0 0 0,0 0 1 0 0,0 0-1 0 0,-1 0 1 0 0,1 0-1 0 0,0 0 1 0 0,-1 0-1 0 0,1 0 0 0 0,0 0 1 0 0,-1 1-1 0 0,1-1 1 0 0,0 0-1 0 0,-1 0 0 0 0,1 1 1 0 0,0-1-1 0 0,-1 1 1 0 0,2 0-1 0 0,3 3 44 0 0,-1 1 0 0 0,0 0 0 0 0,0 1 0 0 0,0-1 0 0 0,0 1 0 0 0,3 7 0 0 0,-6-10-52 0 0,0 0 0 0 0,1 0 0 0 0,-2 0-1 0 0,1 0 1 0 0,0 0 0 0 0,-1 0 0 0 0,1 0-1 0 0,-1 0 1 0 0,0 0 0 0 0,0 0 0 0 0,0 0-1 0 0,-1 0 1 0 0,1 1 0 0 0,-1-1 0 0 0,1 0-1 0 0,-3 4 1 0 0,0 3 22 0 0,2-7-17 0 0,0 0 1 0 0,0 0 0 0 0,-1 0 0 0 0,1 0 0 0 0,-1 0 0 0 0,0-1-1 0 0,0 1 1 0 0,0 0 0 0 0,0-1 0 0 0,0 0 0 0 0,0 1 0 0 0,-5 3 0 0 0,-5 4 108 0 0,9-7 8 0 0,9-7-88 0 0,16-15-270 0 0,36-40 1 0 0,-12 11-78 0 0,-11 14-69 0 0,60-44-1 0 0,-81 68 392 0 0,1 0 0 0 0,1 1 0 0 0,0 1 1 0 0,0 0-1 0 0,0 1 0 0 0,1 1 0 0 0,28-7 0 0 0,-40 12-7 0 0,0 1 0 0 0,1-1 0 0 0,-1 1 0 0 0,1 0 0 0 0,-1 0 0 0 0,1 0 0 0 0,-1 1 0 0 0,1 0 0 0 0,-1 0 0 0 0,8 2 0 0 0,-11-2 5 0 0,1 0 0 0 0,-1 0-1 0 0,0 0 1 0 0,1 1 0 0 0,-1-1 0 0 0,0 1 0 0 0,0-1-1 0 0,0 1 1 0 0,0 0 0 0 0,0-1 0 0 0,0 1-1 0 0,-1 0 1 0 0,1 0 0 0 0,-1 0 0 0 0,1 1 0 0 0,-1-1-1 0 0,0 0 1 0 0,1 1 0 0 0,-1-1 0 0 0,0 0 0 0 0,-1 1-1 0 0,1-1 1 0 0,0 4 0 0 0,0 3-3 0 0,0 0 0 0 0,-1-1 0 0 0,0 1 0 0 0,-1-1-1 0 0,0 1 1 0 0,0 0 0 0 0,-1-1 0 0 0,0 0 0 0 0,-1 1 0 0 0,0-1 0 0 0,-7 14 0 0 0,-4 6 52 0 0,-37 49 0 0 0,23-36 198 0 0,-71 114 1322 0 0,91-144-1650 0 0,1 2 0 0 0,1-1 0 0 0,0 1-1 0 0,0 0 1 0 0,-6 24 0 0 0,12-36-316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3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7831 0 0,'0'0'9336'0'0,"0"2"-9048"0"0,-1 2-167 0 0,1 1 0 0 0,0 0 1 0 0,0 0-1 0 0,1 0 0 0 0,-1 0 0 0 0,1-1 0 0 0,2 7 0 0 0,12 35 372 0 0,-5-18-181 0 0,19 55 598 0 0,4-1 0 0 0,45 81 0 0 0,-62-132-878 0 0,1 3 51 0 0,31 45 1 0 0,-37-65-69 0 0,0 1-1 0 0,1-2 1 0 0,0 1 0 0 0,1-2 0 0 0,18 14 0 0 0,-26-22-14 0 0,38 32 13 0 0,-41-35-89 0 0,-3-11-1585 0 0,-2-2-522 0 0,-2-2-4580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31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86 4607 0 0,'35'-41'1562'0'0,"-3"2"5174"0"0,-31 38-6148 0 0,6-4 4902 0 0,-9 14-5351 0 0,0 0 0 0 0,0-1 1 0 0,-1 0-1 0 0,0 1 0 0 0,0-1 0 0 0,-1 0 0 0 0,0 0 0 0 0,-1-1 0 0 0,0 0 1 0 0,-8 11-1 0 0,-9 7 23 0 0,-36 32-1 0 0,28-29-87 0 0,-12 14-70 0 0,-3-3 0 0 0,-1-2 0 0 0,-52 32 0 0 0,58-44-4 0 0,-48 41 0 0 0,74-54 0 0 0,1 0 0 0 0,0 1 0 0 0,0 1 0 0 0,1 0 0 0 0,1 1 0 0 0,-13 22 0 0 0,22-30-253 0 0,4-6 66 0 0,4-4-211 0 0,7-3-532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32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53 328 9383 0 0,'-2'0'431'0'0,"-31"-6"155"0"0,16 3 5473 0 0,26 1-5710 0 0,0 0-1 0 0,0 1 1 0 0,0 0-1 0 0,0 0 1 0 0,0 1-1 0 0,0 0 1 0 0,14 3-1 0 0,67 1 174 0 0,-42-4-380 0 0,-6 0-131 0 0,65-8-1 0 0,41-15 25 0 0,-61 9-27 0 0,-44 5-37 0 0,-29 6 6 0 0,0 0 1 0 0,0 1 0 0 0,0 1-1 0 0,22-1 1 0 0,-34 2 0 0 0,1 0 0 0 0,0 0 0 0 0,0 0-1 0 0,-1-1 1 0 0,1 1 0 0 0,3-2 0 0 0,3 0-138 0 0,-8 2 16 0 0,-1-9-680 0 0,-1 7 794 0 0,0 0-1 0 0,0 0 1 0 0,0 0-1 0 0,0 1 1 0 0,0-1-1 0 0,0 0 1 0 0,0 1-1 0 0,0-1 1 0 0,-1 1 0 0 0,1-1-1 0 0,-1 1 1 0 0,1 0-1 0 0,-1-1 1 0 0,-2 0-1 0 0,-29-17-516 0 0,29 18 490 0 0,-112-46-937 0 0,80 35 930 0 0,-65-34-1 0 0,93 41 97 0 0,0 0-1 0 0,1-1 0 0 0,0 0 1 0 0,0 0-1 0 0,1-1 0 0 0,-8-9 1 0 0,-8-9 470 0 0,21 24-336 0 0,-5-12 974 0 0,10 19-1128 0 0,-2-3-8 0 0,1-1-1 0 0,-1 1 0 0 0,0-1 1 0 0,1 0-1 0 0,-1 0 0 0 0,1 0 1 0 0,0 0-1 0 0,-1 0 0 0 0,1 0 1 0 0,0-1-1 0 0,4 2 0 0 0,0 0 37 0 0,7 2 39 0 0,1 0 0 0 0,0-1-1 0 0,1-1 1 0 0,-1 0-1 0 0,0-1 1 0 0,17-1 0 0 0,7 3 50 0 0,5 1 22 0 0,83 12 37 0 0,-111-14-186 0 0,-1 1 0 0 0,1 0 1 0 0,-1 2-1 0 0,-1-1 0 0 0,27 16 0 0 0,-36-18-2 0 0,0 0 0 0 0,0 0 0 0 0,0 1 0 0 0,-1 0 0 0 0,0 0 0 0 0,0 0 0 0 0,0 0 0 0 0,0 1 0 0 0,4 6 0 0 0,-7-9 0 0 0,0 0 0 0 0,0 0 0 0 0,0 0 0 0 0,-1 0 0 0 0,1 0 0 0 0,0 0 0 0 0,-1 1 0 0 0,0-1 0 0 0,1 0 0 0 0,-1 0 0 0 0,0 0 0 0 0,0 1 0 0 0,0-1 0 0 0,0 0 0 0 0,-1 0 0 0 0,1 0 0 0 0,-1 1 0 0 0,1-1 0 0 0,-1 0 0 0 0,0 0 0 0 0,0 0 0 0 0,1 0 0 0 0,-1 0 0 0 0,-1 0 0 0 0,1 0 0 0 0,0-1 0 0 0,-2 3 0 0 0,-16 16 12 0 0,0-1-1 0 0,-1-1 1 0 0,0 0-1 0 0,-34 20 1 0 0,-34 29 48 0 0,52-36-65 0 0,11-10-32 0 0,0 2 0 0 0,2 0 0 0 0,-35 44-1 0 0,57-65 36 0 0,-8 15-4 0 0,5-7 16 0 0,3-8 170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32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696 690 2303 0 0,'0'0'102'0'0,"2"0"-1"0"0,25 7-381 0 0,-18-6 1627 0 0,-1 0 1 0 0,0 0 0 0 0,0-1-1 0 0,1-1 1 0 0,-1 1 0 0 0,0-1-1 0 0,0-1 1 0 0,13-3-1 0 0,-16 3-1205 0 0,0 0-1 0 0,0 0 0 0 0,0 0 0 0 0,7-6 1 0 0,-9 6-39 0 0,-1 0 0 0 0,1-1 1 0 0,-1 0-1 0 0,0 1 1 0 0,0-1-1 0 0,0 0 1 0 0,0 0-1 0 0,0 0 0 0 0,-1 0 1 0 0,1 0-1 0 0,-1 0 1 0 0,0-1-1 0 0,0 1 0 0 0,0 0 1 0 0,0-1-1 0 0,-1 1 1 0 0,1-1-1 0 0,-1 1 1 0 0,0 0-1 0 0,0-1 0 0 0,0 1 1 0 0,-1-5-1 0 0,-1-6 104 0 0,-1 0 0 0 0,0 0 0 0 0,-9-27 0 0 0,6 25-223 0 0,1 0 0 0 0,1 0-1 0 0,0 0 1 0 0,1-1 0 0 0,1 0-1 0 0,1 1 1 0 0,0-1 0 0 0,1 0-1 0 0,1 0 1 0 0,0 0 0 0 0,1 1 0 0 0,7-28-1 0 0,0 18 0 0 0,1 0 0 0 0,0 1 0 0 0,2 0 0 0 0,1 0 0 0 0,1 1 0 0 0,1 1 0 0 0,35-41 0 0 0,-23 28 17 0 0,-88 95 11 0 0,-64 66 96 0 0,97-100-102 0 0,-36 25 0 0 0,16-12-5 0 0,29-24 16 0 0,-22 13 0 0 0,-18 13 16 0 0,36-21-17 0 0,0-2 0 0 0,-1-1 0 0 0,0-1-1 0 0,-2-1 1 0 0,0-1 0 0 0,0-1 0 0 0,-1-1 0 0 0,-56 14 0 0 0,66-22 1 0 0,-1-1 0 0 0,0-1 0 0 0,0 0 1 0 0,0-1-1 0 0,1-1 0 0 0,-1 0 0 0 0,0-2 1 0 0,1 0-1 0 0,-34-11 0 0 0,48 13-13 0 0,-1 0 1 0 0,0-1-1 0 0,1 0 0 0 0,0 0 0 0 0,-1 0 0 0 0,1 0 1 0 0,0 0-1 0 0,0-1 0 0 0,0 1 0 0 0,0-1 0 0 0,0 0 1 0 0,1 0-1 0 0,0 0 0 0 0,-1 0 0 0 0,1 0 0 0 0,0-1 1 0 0,0 1-1 0 0,1-1 0 0 0,-1 1 0 0 0,-1-8 0 0 0,2 6 2 0 0,0 0 1 0 0,0-1-1 0 0,1 1 0 0 0,0 0 0 0 0,0-1 0 0 0,0 1 0 0 0,0 0 0 0 0,1 0 0 0 0,0-1 1 0 0,0 1-1 0 0,1 0 0 0 0,0 0 0 0 0,0 0 0 0 0,4-9 0 0 0,4-4 31 0 0,1 1 0 0 0,0 0 0 0 0,2 0-1 0 0,15-17 1 0 0,-19 25-8 0 0,0 0-1 0 0,1 0 1 0 0,0 1 0 0 0,0 0-1 0 0,1 1 1 0 0,0 0 0 0 0,21-9-1 0 0,-31 15-14 0 0,0 1-1 0 0,0-1 1 0 0,-1 1-1 0 0,1 0 1 0 0,0-1-1 0 0,0 1 1 0 0,0 0-1 0 0,0 0 1 0 0,0 0 0 0 0,0-1-1 0 0,0 1 1 0 0,0 0-1 0 0,0 0 1 0 0,0 0-1 0 0,0 1 1 0 0,-1-1-1 0 0,1 0 1 0 0,0 0-1 0 0,0 0 1 0 0,0 1-1 0 0,0-1 1 0 0,0 1-1 0 0,0-1 1 0 0,0 0-1 0 0,-1 1 1 0 0,1-1-1 0 0,0 1 1 0 0,0 0 0 0 0,-1-1-1 0 0,1 1 1 0 0,0 0-1 0 0,-1-1 1 0 0,1 1-1 0 0,-1 0 1 0 0,1 0-1 0 0,-1-1 1 0 0,1 1-1 0 0,-1 0 1 0 0,1 0-1 0 0,-1 0 1 0 0,0 0-1 0 0,0 0 1 0 0,1 0-1 0 0,-1 0 1 0 0,0 0 0 0 0,0-1-1 0 0,0 3 1 0 0,1 5 42 0 0,0 0 1 0 0,-1 1 0 0 0,0-1 0 0 0,-2 11-1 0 0,1-15-31 0 0,-11 89 262 0 0,-2 21-100 0 0,13-108-186 0 0,0 4 10 0 0,1 1 0 0 0,-1 0 0 0 0,2-1-1 0 0,2 19 1 0 0,-2-26-9 0 0,-1 0 1 0 0,1 0-1 0 0,0-1 0 0 0,0 1 0 0 0,0 0 0 0 0,1-1 0 0 0,-1 1 0 0 0,1-1 0 0 0,-1 1 0 0 0,1-1 1 0 0,0 0-1 0 0,0 1 0 0 0,0-1 0 0 0,0 0 0 0 0,0 0 0 0 0,1-1 0 0 0,-1 1 0 0 0,1 0 0 0 0,-1-1 1 0 0,1 1-1 0 0,-1-1 0 0 0,4 1 0 0 0,-1 0 19 0 0,0-1 1 0 0,0 0 0 0 0,-1 0-1 0 0,1-1 1 0 0,0 1-1 0 0,0-1 1 0 0,0 0-1 0 0,0-1 1 0 0,7 0-1 0 0,-3 0-310 0 0,-1-1 0 0 0,1-1-1 0 0,-1 1 1 0 0,13-6-1 0 0,-10 2-1281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3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0 9215 0 0,'0'0'1096'0'0,"-1"1"-312"0"0,-5 4 31 0 0,-1 1-1 0 0,1 0 0 0 0,-9 11 0 0 0,-27 45-343 0 0,12-15-79 0 0,7-13 154 0 0,-35 71 0 0 0,-8 45 521 0 0,21-45-615 0 0,19-50-459 0 0,-16 38-851 0 0,41-91 482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3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25 441 9215 0 0,'0'0'707'0'0,"-9"-3"-290"0"0,8 3-284 0 0,0-1 1 0 0,0 1-1 0 0,0-1 0 0 0,0 1 0 0 0,0-1 0 0 0,1 0 0 0 0,-1 1 0 0 0,0-1 1 0 0,0 0-1 0 0,0 0 0 0 0,1 0 0 0 0,-1 0 0 0 0,0 1 0 0 0,1-1 0 0 0,-1 0 0 0 0,1 0 1 0 0,-1 0-1 0 0,1 0 0 0 0,0 0 0 0 0,-1-1 0 0 0,1 1 0 0 0,0 0 0 0 0,0 0 1 0 0,0 0-1 0 0,0 0 0 0 0,0 0 0 0 0,0 0 0 0 0,0 0 0 0 0,0 0 0 0 0,0-1 0 0 0,0 1 1 0 0,1 0-1 0 0,-1-1 0 0 0,2-5 57 0 0,1 1 1 0 0,-1-1-1 0 0,1 1 0 0 0,5-8 1 0 0,-3 4 198 0 0,2-1-202 0 0,0 0 0 0 0,0 0 0 0 0,1 0 0 0 0,0 1 0 0 0,19-18 0 0 0,55-39-238 0 0,-46 41 82 0 0,2 1 1 0 0,0 2-1 0 0,1 1 0 0 0,1 3 1 0 0,60-21-1 0 0,31 0 554 0 0,-114 36-466 0 0,1 1 0 0 0,-1 1 1 0 0,1 0-1 0 0,0 2 1 0 0,29 1-1 0 0,-40 0-81 0 0,0 0 0 0 0,0 1 0 0 0,0 0-1 0 0,0 0 1 0 0,-1 0 0 0 0,1 1 0 0 0,-1 0-1 0 0,1 0 1 0 0,-1 0 0 0 0,0 1 0 0 0,-1 0-1 0 0,1 0 1 0 0,-1 1 0 0 0,1 0 0 0 0,-1 0-1 0 0,0 0 1 0 0,-1 0 0 0 0,0 1 0 0 0,0 0 0 0 0,0 0-1 0 0,0 0 1 0 0,-1 0 0 0 0,0 0 0 0 0,0 1-1 0 0,-1-1 1 0 0,0 1 0 0 0,0 0 0 0 0,0 0-1 0 0,-1 0 1 0 0,0 0 0 0 0,0 0 0 0 0,-1 0-1 0 0,0 0 1 0 0,0 0 0 0 0,-1 0 0 0 0,-1 10 0 0 0,-2-2-12 0 0,0-1 1 0 0,-1 1-1 0 0,-1-1 1 0 0,0 0-1 0 0,-1-1 1 0 0,0 0-1 0 0,-1 0 1 0 0,-15 20-1 0 0,2-8-3 0 0,0-2 0 0 0,-1 0 0 0 0,-29 22 0 0 0,22-23-46 0 0,-1-1 0 0 0,-61 32-1 0 0,-71 21 305 0 0,90-43-1305 0 0,-75 44 0 0 0,145-75-200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35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4 9215 0 0,'0'0'707'0'0,"-8"-2"-219"0"0,1 1-201 0 0,0 1 0 0 0,0 0 1 0 0,0 0-1 0 0,0 0 0 0 0,0 1 0 0 0,0 0 1 0 0,0 0-1 0 0,0 1 0 0 0,-10 3 0 0 0,-7 5 1323 0 0,-28 15-1 0 0,38-18-1479 0 0,-3 2-126 0 0,1 0 1 0 0,0 1-1 0 0,0 1 0 0 0,1 1 0 0 0,-16 16 1 0 0,26-22 81 0 0,0 0 0 0 0,0 0 1 0 0,0 1-1 0 0,1-1 0 0 0,0 1 1 0 0,-5 13-1 0 0,-14 48 964 0 0,16-45-658 0 0,0 0-279 0 0,-13 40 723 0 0,-15 83-1 0 0,34-137-806 0 0,0-1 0 0 0,1 0 0 0 0,0 16 0 0 0,0-21-168 0 0,1 0 1 0 0,-1 0 0 0 0,1 0-1 0 0,0 0 1 0 0,0 0 0 0 0,0 0-1 0 0,0 0 1 0 0,0 0 0 0 0,1-1-1 0 0,-1 1 1 0 0,1 0 0 0 0,-1-1-1 0 0,4 4 1 0 0,5 3-6569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35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10135 0 0,'0'0'778'0'0,"0"1"-506"0"0,-5 8 96 0 0,1 0 1 0 0,0-1 0 0 0,0 1 0 0 0,1 1 0 0 0,0-1-1 0 0,1 0 1 0 0,0 1 0 0 0,1 0 0 0 0,0-1-1 0 0,0 1 1 0 0,1 0 0 0 0,0-1 0 0 0,1 1 0 0 0,0 0-1 0 0,0-1 1 0 0,1 1 0 0 0,5 14 0 0 0,-2-11-227 0 0,0 0 1 0 0,1 0 0 0 0,0 0 0 0 0,1-1-1 0 0,0 0 1 0 0,1 0 0 0 0,1-1-1 0 0,-1 0 1 0 0,2 0 0 0 0,0-1-1 0 0,18 15 1 0 0,11 2 416 0 0,1-2 0 0 0,1-1-1 0 0,77 31 1 0 0,-99-48-784 0 0,13 6 689 0 0,-15-1-8090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20 9671 0 0,'-7'-19'5987'0'0,"-1"24"-5458"0"0,-1 0 0 0 0,1 0-1 0 0,1 1 1 0 0,-1 0 0 0 0,-12 13 0 0 0,-31 42-309 0 0,31-35 144 0 0,-26 32-19 0 0,-68 78 108 0 0,93-114-428 0 0,-1-1 0 0 0,-1 0 1 0 0,-47 30-1 0 0,46-36-264 0 0,0-1 1 0 0,-37 14-1 0 0,10-11-5388 0 0,21-10-385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17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55 10303 0 0,'8'-7'206'0'0,"1"0"1"0"0,1 1-1 0 0,-1 1 0 0 0,1-1 0 0 0,0 2 0 0 0,13-6 0 0 0,14 1 2977 0 0,-35 9-2007 0 0,-1 0-1103 0 0,-1 1 1 0 0,1-1-1 0 0,-1 1 1 0 0,1-1 0 0 0,-1 1-1 0 0,0-1 1 0 0,1 1-1 0 0,-1-1 1 0 0,0 1 0 0 0,1-1-1 0 0,-1 1 1 0 0,0 0-1 0 0,0-1 1 0 0,0 1 0 0 0,1-1-1 0 0,-1 1 1 0 0,0 0-1 0 0,0-1 1 0 0,0 1 0 0 0,0 0-1 0 0,0-1 1 0 0,0 1-1 0 0,0 0 1 0 0,0 0 0 0 0,-4 17 742 0 0,0-10-707 0 0,0 0 0 0 0,0 0 0 0 0,0-1 0 0 0,-1 1 0 0 0,0-1 0 0 0,-1 0 0 0 0,1-1 0 0 0,-1 1 0 0 0,-1-1 0 0 0,1 0 0 0 0,-8 5 0 0 0,-6 3 203 0 0,-1 0 0 0 0,-37 18 0 0 0,-45 15 305 0 0,36-17-472 0 0,57-25-139 0 0,1 0-1 0 0,-1 1 1 0 0,1 0-1 0 0,0 1 0 0 0,1 0 1 0 0,0 0-1 0 0,0 1 1 0 0,0 0-1 0 0,1 0 1 0 0,0 1-1 0 0,-6 9 1 0 0,10-13 5 0 0,0 0 1 0 0,0 1 0 0 0,0-1 0 0 0,1 1 0 0 0,0-1 0 0 0,0 1-1 0 0,0 0 1 0 0,1 0 0 0 0,0-1 0 0 0,0 1 0 0 0,0 0-1 0 0,1 0 1 0 0,0 0 0 0 0,0 0 0 0 0,1 0 0 0 0,-1 0-1 0 0,1 0 1 0 0,0 0 0 0 0,1 0 0 0 0,0-1 0 0 0,4 11 0 0 0,-4-13 5 0 0,-1 0 1 0 0,1-1 0 0 0,0 1 0 0 0,0-1 0 0 0,1 0 0 0 0,-1 0 0 0 0,0 1 0 0 0,1-2 0 0 0,-1 1 0 0 0,1 0 0 0 0,0 0 0 0 0,-1-1 0 0 0,1 1 0 0 0,0-1 0 0 0,0 0 0 0 0,0 0 0 0 0,0 0-1 0 0,0 0 1 0 0,5 0 0 0 0,7 1 132 0 0,0-1 0 0 0,29-1-1 0 0,-24 0-106 0 0,172-13-3279 0 0,-167 8-734 0 0,-16 3-1968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36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0,'1'2'748'0'0,"11"15"-157"0"0,0 0 1 0 0,1-1-1 0 0,1 0 0 0 0,28 24 0 0 0,70 45 1697 0 0,-77-60-1851 0 0,0 2 0 0 0,54 53 0 0 0,-81-71-377 0 0,-1-1 1 0 0,0 2-1 0 0,-1-1 0 0 0,0 0 1 0 0,0 1-1 0 0,-1 0 0 0 0,7 21 1 0 0,-9-23-17 0 0,-1 0-1 0 0,-1 0 1 0 0,1 0 0 0 0,-1 0 0 0 0,-1 0 0 0 0,1 0 0 0 0,-2 0 0 0 0,1 0 0 0 0,-1 1-1 0 0,0-1 1 0 0,-4 13 0 0 0,-1-3 82 0 0,-1 0-1 0 0,-1-1 1 0 0,0 0-1 0 0,-1 0 1 0 0,-1-1 0 0 0,-1 0-1 0 0,0-1 1 0 0,-20 21-1 0 0,-13 8-150 0 0,-61 47 1 0 0,75-65-318 0 0,-8 5-546 0 0,0-1-51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36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164 208 11975 0 0,'-30'7'873'0'0,"-13"2"1291"0"0,-45 16 1 0 0,86-24-1535 0 0,3-1-181 0 0,11-1 29 0 0,27-4-367 0 0,-17 1 114 0 0,597-91 2689 0 0,-72 9-1380 0 0,-466 73-1533 0 0,26-4 24 0 0,72-10-1787 0 0,-171 26 1074 0 0,0 1 0 0 0,16 0 0 0 0,-24 0 632 0 0,0 0 0 0 0,0 1 0 0 0,0-1 0 0 0,0 0-1 0 0,1 0 1 0 0,-1 0 0 0 0,0 0 0 0 0,0 0 0 0 0,0 0 0 0 0,0 0 0 0 0,0 0 0 0 0,0 1 0 0 0,0-1 0 0 0,0 0 0 0 0,0 0 0 0 0,0 0 0 0 0,1 0-1 0 0,-1 0 1 0 0,0 1 0 0 0,0-1 0 0 0,0 0 0 0 0,0 0 0 0 0,0 0 0 0 0,0 0 0 0 0,0 0 0 0 0,0 1 0 0 0,0-1 0 0 0,0 0 0 0 0,0 0-1 0 0,0 0 1 0 0,0 0 0 0 0,0 1 0 0 0,-1-1 0 0 0,1 0 0 0 0,0 0 0 0 0,0 0 0 0 0,0 0 0 0 0,0 0 0 0 0,0 0 0 0 0,0 1 0 0 0,0-1-1 0 0,0 0 1 0 0,-4 6-588 0 0,-7 8-915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36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40 9871 0 0,'65'-28'1115'0'0,"-44"22"1469"0"0,-21 7-2482 0 0,0 0 0 0 0,0 0 0 0 0,-1 0 0 0 0,1 0 0 0 0,-1 0 0 0 0,1 0 0 0 0,-1 0 0 0 0,0-1 1 0 0,1 1-1 0 0,-1 0 0 0 0,0 0 0 0 0,1 0 0 0 0,-1 0 0 0 0,0-1 0 0 0,-2 2 0 0 0,-13 9 638 0 0,-42 20 525 0 0,-13 7-530 0 0,10 4-537 0 0,2 3-1 0 0,-88 87 0 0 0,124-109-38 0 0,-36 46 0 0 0,49-55-24 0 0,1 0 0 0 0,1 0 0 0 0,0 0-1 0 0,0 1 1 0 0,-7 23 0 0 0,14-35-74 0 0,0 1 1 0 0,0 0 0 0 0,0 0-1 0 0,0 0 1 0 0,1 0-1 0 0,0 0 1 0 0,0 0-1 0 0,0 0 1 0 0,0 0 0 0 0,0 0-1 0 0,1 0 1 0 0,0 0-1 0 0,2 7 1 0 0,-2-8-12 0 0,1 0 0 0 0,-1 0 0 0 0,1-1 0 0 0,0 1 0 0 0,0 0 0 0 0,0-1 0 0 0,0 1 0 0 0,1-1 0 0 0,-1 0 0 0 0,1 1-1 0 0,-1-1 1 0 0,1 0 0 0 0,0-1 0 0 0,0 1 0 0 0,0 0 0 0 0,0-1 0 0 0,3 2 0 0 0,2-1 11 0 0,-1 0-1 0 0,0-1 0 0 0,0 1 0 0 0,1-1 1 0 0,-1-1-1 0 0,1 0 0 0 0,9 0 1 0 0,55-9 168 0 0,-62 8-193 0 0,57-11 97 0 0,0-3 0 0 0,93-34 0 0 0,-127 36-115 0 0,-1-2 0 0 0,0-1 1 0 0,0-1-1 0 0,-2-2 0 0 0,0-1 1 0 0,39-34-1 0 0,-57 42-15 0 0,-1 0 1 0 0,0 0-1 0 0,-1-1 1 0 0,0-1-1 0 0,-1 1 1 0 0,0-2-1 0 0,-1 1 1 0 0,-1-1-1 0 0,0-1 1 0 0,8-29-1 0 0,-13 39-64 0 0,-1 0-1 0 0,0 0 0 0 0,0 0 0 0 0,-1 0 0 0 0,0 0 0 0 0,0-1 0 0 0,0 1 1 0 0,-1 0-1 0 0,0 0 0 0 0,0 0 0 0 0,0 0 0 0 0,-1 0 0 0 0,0 0 0 0 0,0 0 1 0 0,0 1-1 0 0,-7-11 0 0 0,5 10-61 0 0,0 1 0 0 0,0 0 0 0 0,-1 0 0 0 0,0 0 1 0 0,0 0-1 0 0,0 1 0 0 0,0 0 0 0 0,-1 0 0 0 0,0 0 0 0 0,1 1 0 0 0,-1-1 1 0 0,-1 2-1 0 0,1-1 0 0 0,0 1 0 0 0,-8-2 0 0 0,-20-4-472 0 0,-44-3-1 0 0,-4-1-693 0 0,72 8-424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3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8287 0 0,'0'0'639'0'0,"1"-1"-415"0"0,1-2 26 0 0,0 0 1 0 0,0 0-1 0 0,0 0 1 0 0,1 0-1 0 0,-1 1 0 0 0,1-1 1 0 0,0 1-1 0 0,0 0 1 0 0,0-1-1 0 0,0 1 0 0 0,0 1 1 0 0,0-1-1 0 0,0 0 1 0 0,1 1-1 0 0,-1 0 0 0 0,1-1 1 0 0,-1 1-1 0 0,1 1 1 0 0,-1-1-1 0 0,1 0 0 0 0,-1 1 1 0 0,1 0-1 0 0,0 0 1 0 0,-1 0-1 0 0,1 0 0 0 0,0 1 1 0 0,-1-1-1 0 0,6 2 0 0 0,-3 0-79 0 0,0 0-1 0 0,0 0 0 0 0,0 1 0 0 0,0-1 1 0 0,0 1-1 0 0,0 1 0 0 0,-1-1 0 0 0,1 1 1 0 0,-1 0-1 0 0,0 0 0 0 0,0 0 0 0 0,0 1 0 0 0,-1 0 1 0 0,0 0-1 0 0,6 8 0 0 0,2 9 264 0 0,-1 0 0 0 0,-1 1-1 0 0,-2 0 1 0 0,0 0 0 0 0,-1 1 0 0 0,-1 0-1 0 0,3 29 1 0 0,-2 17 19 0 0,-2 89 0 0 0,-3-80-837 0 0,-2-77 39 0 0,14-4-3926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37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46 1839 0 0,'1'-16'5752'0'0,"-1"15"-5296"0"0,8-16 8113 0 0,3 6-5279 0 0,-11 12-3259 0 0,1 0 0 0 0,-1 0-1 0 0,0 0 1 0 0,0 0 0 0 0,0 0 0 0 0,0 0 0 0 0,0 0 0 0 0,0 0 0 0 0,0 1-1 0 0,0-1 1 0 0,0 0 0 0 0,0 0 0 0 0,-1 0 0 0 0,1 0 0 0 0,0 0-1 0 0,-1 0 1 0 0,1 0 0 0 0,-1 0 0 0 0,0 1 0 0 0,-14 18 171 0 0,15-19-186 0 0,-168 220 994 0 0,154-200-970 0 0,-18 36 0 0 0,19-31-29 0 0,7-17 0 0 0,1 1 0 0 0,1-1 1 0 0,0 1-1 0 0,0 0 0 0 0,-1 11 0 0 0,4-18-7 0 0,0-1 1 0 0,1 1-1 0 0,0 0 0 0 0,0 0 0 0 0,0 0 0 0 0,0-1 0 0 0,0 1 0 0 0,0 0 0 0 0,1 0 1 0 0,0-1-1 0 0,-1 1 0 0 0,1 0 0 0 0,0-1 0 0 0,0 1 0 0 0,0-1 0 0 0,1 1 0 0 0,-1-1 1 0 0,1 1-1 0 0,-1-1 0 0 0,1 0 0 0 0,0 0 0 0 0,-1 0 0 0 0,1 0 0 0 0,3 2 0 0 0,-2-2-34 0 0,0 0 0 0 0,0 0-1 0 0,0 0 1 0 0,0-1 0 0 0,0 1-1 0 0,1-1 1 0 0,-1 0-1 0 0,0 0 1 0 0,1 0 0 0 0,-1 0-1 0 0,1 0 1 0 0,-1-1 0 0 0,1 0-1 0 0,-1 0 1 0 0,6 0-1 0 0,-4-1-563 0 0,1 1-1 0 0,-1-1 1 0 0,1-1-1 0 0,-1 1 1 0 0,8-4-1 0 0,2-2-6029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38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5527 0 0,'0'0'423'0'0,"-2"1"-278"0"0,-2 3 20 0 0,-1 1 1014 0 0,-1 1 0 0 0,1-1 0 0 0,1 1 0 0 0,-1 0 1 0 0,-5 10-1 0 0,9-15-908 0 0,0 1 0 0 0,0 0 0 0 0,1 0 0 0 0,-1 0 0 0 0,1 0 0 0 0,-1 0 0 0 0,1 0 0 0 0,0 0 0 0 0,0 0 0 0 0,0 0 0 0 0,0 0 0 0 0,0 0 1 0 0,0 4-1 0 0,1-4-298 0 0,0 0 0 0 0,0 0 0 0 0,-1 1 0 0 0,1-1 0 0 0,0 0 0 0 0,1 0 0 0 0,-1 0 0 0 0,3 3 0 0 0,3 2 211 0 0,0 0-1 0 0,0 0 0 0 0,1-1 1 0 0,-1 0-1 0 0,1 0 0 0 0,10 5 1 0 0,55 25 1146 0 0,-32-18-604 0 0,125 59 1691 0 0,-116-54-1992 0 0,83 42-146 0 0,-55-28-1556 0 0,-76-36 761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38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0 10135 0 0,'-6'1'300'0'0,"1"-1"-1"0"0,0 1 0 0 0,0 0 1 0 0,-1 0-1 0 0,1 0 0 0 0,0 1 1 0 0,0 0-1 0 0,0 0 0 0 0,1 0 1 0 0,-1 1-1 0 0,0 0 0 0 0,1-1 1 0 0,-1 2-1 0 0,-4 3 0 0 0,-6 7 802 0 0,1 1 0 0 0,-19 23 0 0 0,-6 7-704 0 0,-4-3-102 0 0,-2-3 1 0 0,-1-1 0 0 0,-82 49-1 0 0,8-14-155 0 0,118-72 27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38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13935 0 0,'0'0'1262'0'0,"2"1"-1037"0"0,8 5 128 0 0,-1 0 0 0 0,0 0 0 0 0,0 1 0 0 0,0 0 0 0 0,-1 1 0 0 0,0 0 0 0 0,10 14 1 0 0,45 69 1247 0 0,-62-89-1583 0 0,103 195 1374 0 0,-34-56-387 0 0,-49-103-718 0 0,50 98 441 0 0,-63-117-686 0 0,0 1 0 0 0,-1 1 0 0 0,-1-1 0 0 0,-1 1 0 0 0,3 22 0 0 0,-7-33-38 0 0,-1 0 0 0 0,0 0 1 0 0,0 0-1 0 0,-1 0 0 0 0,-1 0 1 0 0,1 0-1 0 0,-2 0 0 0 0,-4 14 0 0 0,2-11 7 0 0,-1 0 0 0 0,0 0-1 0 0,-1-1 1 0 0,-1 0 0 0 0,-12 16-1 0 0,-1-5 8 0 0,-1 0-1 0 0,-1-1 0 0 0,-1-2 1 0 0,-45 31-1 0 0,-75 34-1878 0 0,118-71-5974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40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8207 0 0,'0'0'5739'0'0,"2"0"-4895"0"0,14-2 1295 0 0,27 2 0 0 0,-21 0-952 0 0,33 2 670 0 0,19 0-1093 0 0,-45 0-737 0 0,-24-1-69 0 0,1-1 0 0 0,-1 0 0 0 0,0 1 1 0 0,1-2-1 0 0,-1 1 0 0 0,0 0 1 0 0,0-1-1 0 0,8-2 0 0 0,46-11-3246 0 0,-38 7 1560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40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44 14743 0 0,'-5'0'217'0'0,"4"-1"-131"0"0,0 1 0 0 0,0 0 0 0 0,0 0 0 0 0,0 0 0 0 0,0 0 0 0 0,0 0 0 0 0,0 0 0 0 0,0 0 0 0 0,0 0 0 0 0,0 1 0 0 0,0-1 0 0 0,-1 1 0 0 0,-5 2 153 0 0,-1 2 1717 0 0,35-7-1051 0 0,0 0 0 0 0,-1-3 0 0 0,34-8 0 0 0,0 0-408 0 0,-7 5-592 0 0,1 2-1 0 0,-1 3 1 0 0,1 2 0 0 0,60 7 0 0 0,-105-5-2106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18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 9215 0 0,'1'1'6107'0'0,"0"2"-5902"0"0,1 0 0 0 0,-1 0-1 0 0,0 0 1 0 0,0 1 0 0 0,-1-1 0 0 0,1 0 0 0 0,-1 0-1 0 0,1 0 1 0 0,-1 1 0 0 0,0-1 0 0 0,0 0 0 0 0,0 1 0 0 0,-1-1-1 0 0,1 0 1 0 0,-1 0 0 0 0,-1 5 0 0 0,-3 7-8 0 0,-1 0 1 0 0,-8 17 0 0 0,5-13 236 0 0,-168 309 1385 0 0,122-234-1806 0 0,-32 45 55 0 0,-119 146 0 0 0,116-171 143 0 0,89-113 11 0 0,5-7-218 0 0,0 0 0 0 0,0 1 0 0 0,1-1 0 0 0,0 1 0 0 0,0 0 0 0 0,7-5-1 0 0,12-14-137 0 0,-2 0 62 0 0,1 0 0 0 0,1 1 1 0 0,1 1-1 0 0,0 2 0 0 0,2 0 1 0 0,0 2-1 0 0,37-18 0 0 0,-59 33 99 0 0,0 1-1 0 0,0 0 1 0 0,0 0-1 0 0,0 1 1 0 0,0 0-1 0 0,0 0 1 0 0,1 0 0 0 0,-1 0-1 0 0,0 1 1 0 0,1 0-1 0 0,-1 0 1 0 0,0 0-1 0 0,8 2 1 0 0,-10-1-16 0 0,0 0-1 0 0,0 0 1 0 0,0 0 0 0 0,-1 0 0 0 0,1 1 0 0 0,0-1 0 0 0,-1 1 0 0 0,1 0-1 0 0,-1 0 1 0 0,1 0 0 0 0,-1 0 0 0 0,0 0 0 0 0,0 0 0 0 0,0 0-1 0 0,0 1 1 0 0,0-1 0 0 0,-1 1 0 0 0,1 0 0 0 0,-1-1 0 0 0,1 1-1 0 0,-1 0 1 0 0,0 0 0 0 0,0 0 0 0 0,0 4 0 0 0,1 0-3 0 0,-1 1 0 0 0,0-1 0 0 0,0 1 0 0 0,-1 0 0 0 0,0-1 0 0 0,-1 1-1 0 0,0-1 1 0 0,0 1 0 0 0,0-1 0 0 0,-3 9 0 0 0,-4 8 12 0 0,-20 39-1 0 0,-1 6-439 0 0,28-66-101 0 0,0 0 793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4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488 340 10623 0 0,'0'0'1066'0'0,"2"-1"-974"0"0,3 1 112 0 0,0-2 1 0 0,0 1 0 0 0,0-1-1 0 0,6-2 1 0 0,-6 2 48 0 0,-3 1 164 0 0,-1 1-154 0 0,5-2-166 0 0,0 0 0 0 0,0 0 0 0 0,0-1 1 0 0,0 0-1 0 0,-1 0 0 0 0,1 0 1 0 0,-1-1-1 0 0,0 0 0 0 0,0 0 0 0 0,6-6 1 0 0,6-7-57 0 0,19-27 0 0 0,-20 24 116 0 0,0-1 0 0 0,-2 0 0 0 0,-1-1 0 0 0,15-33 0 0 0,-27 52-150 0 0,0-1 0 0 0,0 1-1 0 0,0 0 1 0 0,0-1 0 0 0,0 1 0 0 0,-1-1 0 0 0,1 1 0 0 0,-1-1 0 0 0,0 0-1 0 0,-1-4 1 0 0,1 6-7 0 0,-1 0 1 0 0,1 0-1 0 0,-1 0 0 0 0,0 0 0 0 0,1 1 0 0 0,-1-1 0 0 0,0 0 0 0 0,0 0 0 0 0,0 1 0 0 0,0-1 0 0 0,-1 0 0 0 0,1 1 1 0 0,0 0-1 0 0,-1-1 0 0 0,1 1 0 0 0,-1 0 0 0 0,1-1 0 0 0,-1 1 0 0 0,-2-1 0 0 0,-1 0 4 0 0,1 0 0 0 0,-1 0 0 0 0,1 1 0 0 0,-1 0-1 0 0,0 0 1 0 0,1 0 0 0 0,-1 1 0 0 0,0-1 0 0 0,1 1-1 0 0,-1 0 1 0 0,0 1 0 0 0,-7 0 0 0 0,-7 3 3 0 0,-32 10 1 0 0,51-13-9 0 0,-111 28-33 0 0,67-19-111 0 0,-67 24-1 0 0,99-28 168 0 0,0 0 0 0 0,0 1 0 0 0,0 1 0 0 0,1-1 0 0 0,0 2 0 0 0,1 0 0 0 0,0 0 0 0 0,0 1 0 0 0,-9 12 0 0 0,0 1 297 0 0,2 2-1 0 0,1 0 1 0 0,-14 29 0 0 0,-1 10 419 0 0,-33 101 1 0 0,60-154-675 0 0,1 0 0 0 0,0 1 0 0 0,0-1 1 0 0,1 1-1 0 0,1 0 0 0 0,0 0 0 0 0,0 16 0 0 0,1-27-29 0 0,1 1 0 0 0,-1 0 0 0 0,0 0-1 0 0,1 0 1 0 0,-1 0 0 0 0,1-1 0 0 0,0 1 0 0 0,0 0 0 0 0,0-1-1 0 0,-1 1 1 0 0,1 0 0 0 0,1-1 0 0 0,-1 1 0 0 0,0-1-1 0 0,0 0 1 0 0,1 1 0 0 0,2 1 0 0 0,-2-1 12 0 0,0-1-1 0 0,1 0 1 0 0,-1 0 0 0 0,1 0-1 0 0,-1 0 1 0 0,1 0 0 0 0,0-1 0 0 0,-1 1-1 0 0,1-1 1 0 0,0 1 0 0 0,2-1 0 0 0,7 0 121 0 0,1-1 0 0 0,-1-1 1 0 0,0 0-1 0 0,16-5 0 0 0,-20 5-85 0 0,48-14 167 0 0,-1-2 0 0 0,-1-3 0 0 0,71-37 0 0 0,-103 47-234 0 0,-1-1 0 0 0,-1-1 0 0 0,-1 0 0 0 0,1-2 0 0 0,-2 0 0 0 0,0-1 0 0 0,-1-1 0 0 0,21-27 0 0 0,-34 38-45 0 0,-1 1 0 0 0,0-1 0 0 0,0 0 0 0 0,0 1 0 0 0,0-2 0 0 0,-1 1-1 0 0,3-12 1 0 0,-4 13-45 0 0,0 1-1 0 0,-1 0 0 0 0,0 0 0 0 0,0 0 0 0 0,0 0 1 0 0,0-1-1 0 0,-1 1 0 0 0,1 0 0 0 0,-1 0 0 0 0,0 0 1 0 0,-1 0-1 0 0,1 0 0 0 0,-2-4 0 0 0,2 7 69 0 0,1 1 0 0 0,0-1-1 0 0,0 1 1 0 0,-1-1 0 0 0,1 1 0 0 0,-1-1-1 0 0,1 1 1 0 0,0 0 0 0 0,-1-1 0 0 0,1 1 0 0 0,-1-1-1 0 0,1 1 1 0 0,-1 0 0 0 0,1 0 0 0 0,-1-1-1 0 0,1 1 1 0 0,-1 0 0 0 0,1 0 0 0 0,-1-1-1 0 0,1 1 1 0 0,-1 0 0 0 0,1 0 0 0 0,-1 0-1 0 0,0 0 1 0 0,1 0 0 0 0,-1 0 0 0 0,1 0-1 0 0,-1 0 1 0 0,0 0 0 0 0,1 0 0 0 0,-1 0-1 0 0,1 0 1 0 0,-1 0 0 0 0,1 1 0 0 0,-1-1 0 0 0,1 0-1 0 0,-1 0 1 0 0,1 1 0 0 0,-1-1 0 0 0,1 0-1 0 0,-1 1 1 0 0,1-1 0 0 0,-1 0 0 0 0,1 1-1 0 0,-1-1 1 0 0,1 1 0 0 0,0-1 0 0 0,-1 1-1 0 0,1 0 1 0 0,-5 8 65 0 0,2 1 0 0 0,-1 0 0 0 0,1 0 1 0 0,1 1-1 0 0,0-1 0 0 0,0 0 0 0 0,0 22 0 0 0,-2 8 84 0 0,3-36-132 0 0,-12 98 182 0 0,12-86-230 0 0,1 1 1 0 0,0-1-1 0 0,1 1 1 0 0,3 17 0 0 0,-3-32-106 0 0,0-1 12 0 0,1 1 0 0 0,-1 0 0 0 0,1-1 0 0 0,-1 1 1 0 0,1-1-1 0 0,0 0 0 0 0,-1 0 0 0 0,4 2 0 0 0,-2-2-151 0 0,0 0 0 0 0,0 0 0 0 0,0 0 0 0 0,0-1 0 0 0,1 1-1 0 0,-1-1 1 0 0,0 1 0 0 0,0-1 0 0 0,6-1 0 0 0,7 0-1563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4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23 118 9095 0 0,'0'0'415'0'0,"0"2"-7"0"0,-1 5 174 0 0,0 0 1 0 0,0 0-1 0 0,-1 0 1 0 0,0 0-1 0 0,-1-1 1 0 0,-5 12 1561 0 0,4-9 402 0 0,10-19-2270 0 0,1 0 0 0 0,0 0 0 0 0,0 0 0 0 0,17-15 0 0 0,51-45 936 0 0,-65 63-1212 0 0,0 0 0 0 0,1 0 0 0 0,-1 1 0 0 0,1 1 0 0 0,1 0 0 0 0,-1 1 0 0 0,13-4 0 0 0,-23 7 10 0 0,1 1 1 0 0,-1-1-1 0 0,1 1 0 0 0,-1 0 1 0 0,1-1-1 0 0,-1 1 0 0 0,1 0 0 0 0,-1 0 1 0 0,1 0-1 0 0,0 0 0 0 0,-1 0 0 0 0,1 0 1 0 0,-1 1-1 0 0,1-1 0 0 0,-1 0 1 0 0,1 1-1 0 0,-1-1 0 0 0,1 1 0 0 0,-1 0 1 0 0,1-1-1 0 0,-1 1 0 0 0,0 0 0 0 0,1 0 1 0 0,-1 0-1 0 0,0 0 0 0 0,0 0 1 0 0,0 0-1 0 0,0 0 0 0 0,0 0 0 0 0,0 1 1 0 0,0-1-1 0 0,1 2 0 0 0,0 1 22 0 0,-1 0-1 0 0,0 0 0 0 0,0-1 1 0 0,0 1-1 0 0,0 0 1 0 0,-1 0-1 0 0,0 0 1 0 0,0 0-1 0 0,0 0 0 0 0,0 0 1 0 0,-1 6-1 0 0,-11 44 178 0 0,7-35-123 0 0,1-1 0 0 0,-2 24 0 0 0,6-36-78 0 0,0 1 1 0 0,0-1-1 0 0,0 0 1 0 0,1 0-1 0 0,0 0 1 0 0,0 0 0 0 0,1 0-1 0 0,-1 0 1 0 0,1 0-1 0 0,1-1 1 0 0,2 7 0 0 0,-1-5-48 0 0,-4-4-206 0 0,1 0 0 0 0,1-1 0 0 0,-1 1-1 0 0,0-1 1 0 0,1 0 0 0 0,-1 1 0 0 0,3 1 0 0 0,4 2-1209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4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6 221 14799 0 0,'0'0'1343'0'0,"-1"0"-1104"0"0,-4-1-129 0 0,25-11 1472 0 0,17-2-419 0 0,70-19 0 0 0,-67 21-701 0 0,550-111 3293 0 0,-506 111-4028 0 0,0 4-1 0 0,1 4 0 0 0,0 3 0 0 0,108 13 0 0 0,-131-7-4518 0 0,-44-6-2064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43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14 2303 0 0,'9'-13'10974'0'0,"-8"13"-10846"0"0,0 1 0 0 0,0-1 0 0 0,0 1 0 0 0,-1-1 0 0 0,1 1 0 0 0,0 0 0 0 0,-1-1 0 0 0,1 1 0 0 0,0 0 0 0 0,-1-1 0 0 0,1 1 0 0 0,-1 0 0 0 0,1 0 0 0 0,-1-1 0 0 0,1 1 0 0 0,-1 0 0 0 0,0 0 0 0 0,1 0 0 0 0,-1 0 0 0 0,0 0 0 0 0,1 1 0 0 0,4 21 733 0 0,-4-12-533 0 0,-1 0 0 0 0,1 0-1 0 0,-2 0 1 0 0,0 0 0 0 0,0 0 0 0 0,-1-1 0 0 0,0 1-1 0 0,-7 19 1 0 0,0-8 95 0 0,-1 1 0 0 0,-23 39 0 0 0,-69 81 79 0 0,18-28-456 0 0,68-90-47 0 0,1 1 1 0 0,-21 47-1 0 0,34-67 38 0 0,-1 1-1 0 0,1 0 0 0 0,0 0 1 0 0,1 0-1 0 0,-1 0 1 0 0,2 0-1 0 0,-1 13 0 0 0,1-17-149 0 0,0-1 1 0 0,0 1-1 0 0,1-1 0 0 0,0 0 0 0 0,-1 1 0 0 0,1-1 0 0 0,0 0 0 0 0,0 0 0 0 0,0 1 0 0 0,0-1 0 0 0,2 2 1 0 0,-2-2-289 0 0,1 0 0 0 0,-1-1 0 0 0,1 1 0 0 0,0-1 0 0 0,-1 0 0 0 0,1 1 0 0 0,0-1 0 0 0,0 0 0 0 0,0 0 0 0 0,0 0 1 0 0,0 0-1 0 0,0 0 0 0 0,0-1 0 0 0,3 1 0 0 0,11 2-5898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44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172 256 3679 0 0,'0'0'284'0'0,"-2"1"-186"0"0,-105 23 7975 0 0,72-15-7942 0 0,8-7 3097 0 0,27-3-2392 0 0,0-1-703 0 0,0 0 0 0 0,0 0 0 0 0,0 0 0 0 0,0 0 0 0 0,1 0 0 0 0,-1 0 0 0 0,0 0 0 0 0,1 0 0 0 0,0 0 0 0 0,-1 0 0 0 0,1 0 0 0 0,0 1 1 0 0,0-1-1 0 0,0 0 0 0 0,0 1 0 0 0,0-1 0 0 0,1 0 0 0 0,1-2 0 0 0,5-4 133 0 0,0 1 0 0 0,11-9 0 0 0,-9 8 9 0 0,48-39 57 0 0,2 3 1 0 0,74-41-1 0 0,-123 79-318 0 0,0 0 1 0 0,0 1-1 0 0,0 1 0 0 0,1 0 0 0 0,-1 0 0 0 0,1 1 0 0 0,14-1 1 0 0,-22 3 7 0 0,1 1 0 0 0,-1 0 0 0 0,1-1 0 0 0,-1 2 1 0 0,1-1-1 0 0,-1 0 0 0 0,1 1 0 0 0,-1 0 0 0 0,0 0 1 0 0,1 0-1 0 0,-1 1 0 0 0,0 0 0 0 0,0-1 0 0 0,0 1 1 0 0,0 1-1 0 0,0-1 0 0 0,-1 0 0 0 0,1 1 0 0 0,0 0 1 0 0,-1 0-1 0 0,0 0 0 0 0,5 6 0 0 0,-2 0 15 0 0,-1 0 1 0 0,0 1-1 0 0,0 0 0 0 0,-1 0 1 0 0,0 0-1 0 0,-1 0 0 0 0,0 1 0 0 0,-1-1 1 0 0,2 20-1 0 0,-1-3 41 0 0,-2 1-1 0 0,-5 46 0 0 0,4-65-66 0 0,-2 0 0 0 0,1 0 0 0 0,-1 0 0 0 0,0-1 0 0 0,-4 11 0 0 0,4-15 5 0 0,0 0 1 0 0,0 0 0 0 0,-1-1-1 0 0,1 1 1 0 0,-1-1 0 0 0,1 0-1 0 0,-1 1 1 0 0,0-1-1 0 0,0 0 1 0 0,-1-1 0 0 0,1 1-1 0 0,-8 4 1 0 0,-6 2 92 0 0,0-1-1 0 0,0 0 1 0 0,-37 10 0 0 0,-57 6 11 0 0,64-14-45 0 0,-4-3-49 0 0,47-6-43 0 0,0-1-1 0 0,0 0 1 0 0,1 0 0 0 0,-1 0-1 0 0,0-1 1 0 0,0 1 0 0 0,1-1-1 0 0,-1 0 1 0 0,0 0 0 0 0,1-1-1 0 0,-4-1 1 0 0,5 2-102 0 0,3-1-149 0 0,0-1 0 0 0,0 1 0 0 0,0 0 0 0 0,0-1 0 0 0,0 1 0 0 0,1 0 0 0 0,-1 0 0 0 0,1 0 0 0 0,0 0 0 0 0,-1 0 0 0 0,1 0 0 0 0,0 0 0 0 0,0 0 0 0 0,4-2 1 0 0,-4 3-292 0 0,17-14-6175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44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58 6447 0 0,'2'2'298'0'0,"7"5"90"0"0,-9-7-341 0 0,1 1 0 0 0,0-1 1 0 0,-1 1-1 0 0,1-1 0 0 0,-1 1 1 0 0,1-1-1 0 0,0 1 0 0 0,-1 0 1 0 0,1-1-1 0 0,-1 1 0 0 0,0 0 1 0 0,1-1-1 0 0,-1 1 0 0 0,0 0 1 0 0,1 0-1 0 0,-1 0 0 0 0,0-1 0 0 0,0 1 1 0 0,1 0-1 0 0,-1 0 0 0 0,0 0 1 0 0,0-1-1 0 0,0 1 0 0 0,0 0 1 0 0,0 0-1 0 0,0 0 0 0 0,-1-1 1 0 0,1 1-1 0 0,0 0 0 0 0,0 0 1 0 0,-1 1-1 0 0,1 0 572 0 0,-1 0 36 0 0,0 1 1 0 0,1 0-1 0 0,-1-1 0 0 0,0 1 1 0 0,0-1-1 0 0,-1 1 0 0 0,1-1 1 0 0,-2 4-1 0 0,0-3-176 0 0,1 0-1 0 0,-1 0 1 0 0,0 0 0 0 0,-6 5 0 0 0,-2-1-481 0 0,0 0 1 0 0,-19 9 0 0 0,7-5 374 0 0,-36 18 2221 0 0,61-29-2132 0 0,41-14-83 0 0,0-2 0 0 0,66-35 0 0 0,-101 47-413 0 0,67-29-122 0 0,-66 29 145 0 0,1 3 11 0 0,0 1 0 0 0,-10 0 0 0 0,1 0 0 0 0,0 0 0 0 0,0 0 0 0 0,-1 0 0 0 0,1 0 0 0 0,0 0 0 0 0,0 0 0 0 0,-1 1 0 0 0,1-1 0 0 0,0 0 0 0 0,-1 0 0 0 0,1 1 0 0 0,0-1 0 0 0,-1 0 0 0 0,1 1 0 0 0,0-1 0 0 0,-1 1 0 0 0,1-1 0 0 0,-1 1 0 0 0,1-1 0 0 0,-1 1 0 0 0,1-1 0 0 0,-1 1 0 0 0,1-1 0 0 0,-1 2 0 0 0,1 0 0 0 0,1 0 15 0 0,0 0 0 0 0,0 0 0 0 0,0 0 0 0 0,0 1 0 0 0,-1-1 0 0 0,1 0 0 0 0,-1 1 0 0 0,0 0 0 0 0,1-1-1 0 0,-1 1 1 0 0,0 3 0 0 0,14 33 70 0 0,-14-37 48 0 0,9-6-26 0 0,-5 0-100 0 0,0-1 0 0 0,0 1-1 0 0,-1-1 1 0 0,0 1 0 0 0,0-1 0 0 0,0-1-1 0 0,0 1 1 0 0,-1 0 0 0 0,5-12 0 0 0,4-3-60 0 0,-6 10 15 0 0,1 0 0 0 0,0 1-1 0 0,1 0 1 0 0,-1 0 0 0 0,14-10 0 0 0,-18 16 33 0 0,0 1 0 0 0,0 0 0 0 0,0 0 0 0 0,0 0 0 0 0,0 1 0 0 0,1-1 0 0 0,-1 1 0 0 0,1 0 0 0 0,4-2 0 0 0,-6 3 0 0 0,0 0 1 0 0,1 0 0 0 0,-1 0 0 0 0,0 0 0 0 0,1 0-1 0 0,-1 0 1 0 0,0 1 0 0 0,1-1 0 0 0,-1 1-1 0 0,0-1 1 0 0,0 1 0 0 0,1 0 0 0 0,-1 0 0 0 0,0 0-1 0 0,4 3 1 0 0,5 5 12 0 0,0 0-1 0 0,-1 1 0 0 0,0 1 1 0 0,0 0-1 0 0,8 13 0 0 0,1 0 97 0 0,11 13 85 0 0,6 6-195 0 0,63 63-1 0 0,-94-101-42 0 0,-6-2-1215 0 0,-11-4-3369 0 0,6 0 2514 0 0,-10-1-4072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5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0 7831 0 0,'0'0'9275'0'0,"0"3"-8598"0"0,-1 13 372 0 0,-1 1-1 0 0,-8 29 0 0 0,3-10-481 0 0,-8 32-403 0 0,-3-1 0 0 0,-3-1 0 0 0,-55 118 0 0 0,-117 175 552 0 0,121-233-640 0 0,-27 33-220 0 0,39-66 40 0 0,52-79 4 0 0,6-11-52 0 0,5-3-434 0 0,6-3 299 0 0,0 1 1 0 0,0-1 0 0 0,0-1-1 0 0,-1 0 1 0 0,10-5 0 0 0,22-17-5032 0 0,-7 0-1072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5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96 275 4607 0 0,'1'1'12271'0'0,"2"3"-11817"0"0,-1-1 0 0 0,0 1 0 0 0,0 0 0 0 0,0 0 0 0 0,0 0 0 0 0,0 0 0 0 0,-1 0 0 0 0,0 0 0 0 0,0 0 0 0 0,1 5 0 0 0,-2-5-343 0 0,1 1 0 0 0,-1-1 1 0 0,0 0-1 0 0,-1 1 0 0 0,1-1 0 0 0,-1 1 0 0 0,1-1 1 0 0,-1 0-1 0 0,0 0 0 0 0,-3 7 0 0 0,-64 152 622 0 0,57-139-799 0 0,3-9-514 0 0,1 0 0 0 0,-8 27 0 0 0,16-43 369 0 0,0-1 0 0 0,1 1-1 0 0,-1-1 1 0 0,0 1 0 0 0,1-1 0 0 0,0 1 0 0 0,-1 0 0 0 0,4-2 0 0 0,2-3-994 0 0,8-8-3551 0 0,1-4-1358 0 0</inkml:trace>
  <inkml:trace contextRef="#ctx0" brushRef="#br0" timeOffset="0.99">412 0 3743 0 0,'0'0'360'0'0,"5"13"-360"0"0,-1 3 0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55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82 248 10159 0 0,'0'2'464'0'0,"-3"6"-259"0"0,0 1 0 0 0,-1-1 0 0 0,1 0 0 0 0,-2 0-1 0 0,1 0 1 0 0,-7 7 0 0 0,-9 10 2971 0 0,-1-2-238 0 0,20-23-2263 0 0,-5 4 2982 0 0,14-18-3570 0 0,0 0 0 0 0,1 1 0 0 0,1 0 0 0 0,0 1 0 0 0,17-16 0 0 0,65-52 247 0 0,-68 61-354 0 0,51-29 0 0 0,-61 40 13 0 0,0 1 1 0 0,1 1-1 0 0,0 0 0 0 0,0 1 1 0 0,22-5-1 0 0,-33 9 4 0 0,-1 1 1 0 0,0 0-1 0 0,1-1 0 0 0,-1 1 1 0 0,0 0-1 0 0,1 1 0 0 0,-1-1 1 0 0,0 0-1 0 0,0 1 0 0 0,1 0 1 0 0,-1 0-1 0 0,4 1 0 0 0,-6-1 3 0 0,1 0-1 0 0,-1 0 0 0 0,0 0 1 0 0,1 0-1 0 0,-1 0 0 0 0,0 0 1 0 0,0 0-1 0 0,0 0 0 0 0,0 0 1 0 0,0 1-1 0 0,0-1 0 0 0,0 0 0 0 0,0 1 1 0 0,0-1-1 0 0,-1 1 0 0 0,1-1 1 0 0,0 1-1 0 0,-1-1 0 0 0,0 1 1 0 0,1-1-1 0 0,-1 1 0 0 0,0-1 1 0 0,0 1-1 0 0,1 0 0 0 0,-1-1 1 0 0,-1 4-1 0 0,0 3 6 0 0,0 0 0 0 0,-1 0 0 0 0,0 1 0 0 0,-1-2 0 0 0,0 1 1 0 0,0 0-1 0 0,0 0 0 0 0,-1-1 0 0 0,0 0 0 0 0,-1 0 0 0 0,1 0 0 0 0,-12 12 0 0 0,0-2 8 0 0,0-2 0 0 0,-1 0-1 0 0,-29 20 1 0 0,42-34-5 0 0,6-6 9 0 0,5-7-13 0 0,6-5-194 0 0,1 2 0 0 0,1-1 1 0 0,24-18-1 0 0,54-34-744 0 0,-34 29 484 0 0,111-53-1 0 0,-163 88 484 0 0,1 0-1 0 0,0 1 1 0 0,0 1 0 0 0,0-1 0 0 0,0 1-1 0 0,10-1 1 0 0,-15 3 11 0 0,-1 0-1 0 0,1 0 1 0 0,-1 0-1 0 0,0 0 1 0 0,1 0-1 0 0,-1 1 1 0 0,1-1-1 0 0,-1 1 1 0 0,1 0-1 0 0,-1 0 1 0 0,0 0-1 0 0,0 0 1 0 0,1 0-1 0 0,-1 0 1 0 0,0 1-1 0 0,0-1 1 0 0,0 1-1 0 0,0-1 1 0 0,0 1 0 0 0,-1 0-1 0 0,1 0 1 0 0,0 0-1 0 0,-1 0 1 0 0,3 4-1 0 0,0 1 73 0 0,-1 0-1 0 0,0 0 1 0 0,0 1 0 0 0,0-1-1 0 0,-1 1 1 0 0,0 0 0 0 0,0 0-1 0 0,-1 0 1 0 0,0 14 0 0 0,-1 7 90 0 0,-6 41 0 0 0,0 8-172 0 0,10-9 76 0 0,0-38-3864 0 0,-3-22-3581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5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6 467 7831 0 0,'0'0'603'0'0,"-2"-8"-374"0"0,1 4-55 0 0,0 1-1 0 0,1-1 1 0 0,-1 0-1 0 0,1 0 0 0 0,0 0 1 0 0,0 0-1 0 0,0 1 1 0 0,0-1-1 0 0,0 0 0 0 0,1 0 1 0 0,0 0-1 0 0,0 1 1 0 0,0-1-1 0 0,0 0 0 0 0,1 1 1 0 0,3-7-1 0 0,0 1-204 0 0,1 1 0 0 0,0-1-1 0 0,0 2 1 0 0,0-1 0 0 0,12-10-1 0 0,-12 13 218 0 0,1 0-1 0 0,0 0 1 0 0,0 1-1 0 0,0-1 1 0 0,0 2-1 0 0,1-1 0 0 0,-1 1 1 0 0,1 0-1 0 0,0 0 1 0 0,0 1-1 0 0,13-2 1 0 0,-20 4-87 0 0,1-1 0 0 0,-1 1-1 0 0,1 0 1 0 0,-1-1 0 0 0,1 1 0 0 0,0 0 0 0 0,-1 0 0 0 0,1 0 0 0 0,-1 1 0 0 0,1-1 0 0 0,-1 0 0 0 0,1 1 0 0 0,0-1 0 0 0,-1 0 0 0 0,1 1 0 0 0,-1 0 0 0 0,0-1 0 0 0,1 1 0 0 0,-1 0-1 0 0,0 0 1 0 0,1 0 0 0 0,-1 0 0 0 0,0 0 0 0 0,0 0 0 0 0,0 0 0 0 0,0 0 0 0 0,0 0 0 0 0,0 1 0 0 0,0-1 0 0 0,0 0 0 0 0,0 1 0 0 0,0-1 0 0 0,-1 1 0 0 0,1-1 0 0 0,-1 1 0 0 0,1-1 0 0 0,-1 1-1 0 0,0-1 1 0 0,1 1 0 0 0,-1-1 0 0 0,0 1 0 0 0,0 2 0 0 0,0 3 88 0 0,0 1 0 0 0,0-1 0 0 0,-1 0 0 0 0,0 1-1 0 0,-1-1 1 0 0,0 0 0 0 0,-4 12 0 0 0,-14 25 424 0 0,-2-1 1 0 0,-35 52-1 0 0,13-24-438 0 0,37-60-163 0 0,3-6-6 0 0,1 1-1 0 0,0 0 0 0 0,-5 11 1 0 0,11-21 28 0 0,0 0 0 0 0,0 1 0 0 0,0-1 0 0 0,5-4 0 0 0,-3 2-30 0 0,74-85-8 0 0,-28 30-89 0 0,13-16-332 0 0,-28 33 302 0 0,1 1-1 0 0,82-71 1 0 0,-106 104 200 0 0,0 0-1 0 0,2 1 1 0 0,-1 1-1 0 0,20-9 1 0 0,-28 15-34 0 0,0 0-1 0 0,0-1 1 0 0,0 2 0 0 0,0-1 0 0 0,0 1 0 0 0,1 0 0 0 0,-1 0 0 0 0,0 0 0 0 0,1 1 0 0 0,-1 0 0 0 0,0 1 0 0 0,1-1 0 0 0,-1 1 0 0 0,8 2 0 0 0,-11-2-38 0 0,0 0 0 0 0,0 0 0 0 0,0 1 1 0 0,0-1-1 0 0,-1 0 0 0 0,1 1 0 0 0,0 0 1 0 0,-1 0-1 0 0,1 0 0 0 0,-1 0 0 0 0,0 0 0 0 0,1 0 1 0 0,-1 1-1 0 0,0-1 0 0 0,-1 1 0 0 0,1-1 0 0 0,0 1 1 0 0,-1 0-1 0 0,1-1 0 0 0,-1 1 0 0 0,0 0 0 0 0,0 0 1 0 0,0 0-1 0 0,0 0 0 0 0,-1 0 0 0 0,1 1 0 0 0,-1-1 1 0 0,1 0-1 0 0,-1 0 0 0 0,0 0 0 0 0,-1 0 1 0 0,0 5-1 0 0,-1 3-2 0 0,-1 1 1 0 0,0-1-1 0 0,-1 0 0 0 0,0 0 1 0 0,-1-1-1 0 0,0 1 1 0 0,-10 15-1 0 0,-16 17-1 0 0,-1-2 0 0 0,-47 46 0 0 0,56-61 0 0 0,18-21 1 0 0,-16 14 13 0 0,29-43 139 0 0,13-15-133 0 0,2 2 0 0 0,1 0 0 0 0,43-49 0 0 0,-35 49-54 0 0,3 1-1 0 0,0 3 0 0 0,2 0 1 0 0,2 2-1 0 0,1 2 0 0 0,1 2 0 0 0,1 2 1 0 0,69-31-1 0 0,-81 41 33 0 0,17-7 1 0 0,-43 20 3 0 0,0 1 0 0 0,0 0 0 0 0,0 0-1 0 0,0 0 1 0 0,0 0 0 0 0,0 1 0 0 0,0 0-1 0 0,0 0 1 0 0,7 0 0 0 0,-9 1 7 0 0,-1 0 0 0 0,0 0 0 0 0,1 0 0 0 0,-1 1 0 0 0,0-1 0 0 0,0 0 0 0 0,0 1 0 0 0,0-1 0 0 0,0 0 0 0 0,0 1 0 0 0,0-1 0 0 0,0 1 0 0 0,-1-1 0 0 0,1 1 0 0 0,-1 0 0 0 0,1 2 0 0 0,0 2 23 0 0,0 0 0 0 0,0 0-1 0 0,-1 0 1 0 0,0 0 0 0 0,0 0 0 0 0,0 0 0 0 0,-1 0-1 0 0,0-1 1 0 0,-3 11 0 0 0,-21 53 272 0 0,22-60-281 0 0,-94 194 343 0 0,72-160-313 0 0,13-23-13 0 0,0 1 0 0 0,-12 33 0 0 0,23-52-74 0 0,0 0 1 0 0,1 0-1 0 0,-1 0 0 0 0,1 0 0 0 0,-1 1 1 0 0,1-1-1 0 0,0 0 0 0 0,0 0 0 0 0,0 1 1 0 0,0-1-1 0 0,0 0 0 0 0,1 0 0 0 0,-1 0 1 0 0,0 1-1 0 0,1-1 0 0 0,0 0 0 0 0,0 0 1 0 0,-1 0-1 0 0,2 2 0 0 0,0-2-101 0 0,-1-1 0 0 0,0 1-1 0 0,1-1 1 0 0,-1 1 0 0 0,1-1-1 0 0,-1 0 1 0 0,1 0 0 0 0,-1 0-1 0 0,1 0 1 0 0,0 0 0 0 0,0 0-1 0 0,0 0 1 0 0,-1 0 0 0 0,1-1-1 0 0,0 1 1 0 0,0-1 0 0 0,0 1-1 0 0,0-1 1 0 0,0 0 0 0 0,0 0 0 0 0,3 0-1 0 0,12-1-6972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1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511 114 9671 0 0,'0'0'875'0'0,"1"-2"-719"0"0,0 0 43 0 0,0 0-1 0 0,-1 0 1 0 0,1 0-1 0 0,0-1 1 0 0,-1 1-1 0 0,0 0 1 0 0,1 0-1 0 0,-1-1 1 0 0,0 1-1 0 0,0 0 1 0 0,0-1-1 0 0,-1 1 1 0 0,1 0-1 0 0,0-1 1 0 0,-1 1-1 0 0,0 0 1 0 0,0-3-1 0 0,-3-7 2441 0 0,3 9-2612 0 0,0 0 1 0 0,0 0 0 0 0,0 0-1 0 0,0 0 1 0 0,0 1-1 0 0,-1-1 1 0 0,0 1-1 0 0,1-1 1 0 0,-1 1-1 0 0,0-1 1 0 0,0 1 0 0 0,0 0-1 0 0,-1 0 1 0 0,1 0-1 0 0,0 0 1 0 0,-1 1-1 0 0,1-1 1 0 0,-1 0-1 0 0,0 1 1 0 0,-4-2 0 0 0,3 1 0 0 0,0 1 0 0 0,0 0 1 0 0,-1 0-1 0 0,1 0 1 0 0,0 0-1 0 0,0 1 1 0 0,-1-1-1 0 0,1 1 1 0 0,0 0-1 0 0,-1 0 0 0 0,1 1 1 0 0,0 0-1 0 0,-1-1 1 0 0,-4 3-1 0 0,-19 9 155 0 0,0 2 1 0 0,1 1-1 0 0,1 0 0 0 0,-26 22 1 0 0,34-25-117 0 0,-15 12 388 0 0,-43 40-1 0 0,58-47-167 0 0,2 0-1 0 0,0 1 0 0 0,-24 38 1 0 0,38-52-218 0 0,-1 1 0 0 0,0 0 0 0 0,1 0 0 0 0,0 0 0 0 0,-2 9 0 0 0,3-13-57 0 0,1 0-1 0 0,0 0 1 0 0,0 0-1 0 0,-1 0 0 0 0,1 0 1 0 0,0 0-1 0 0,0 0 1 0 0,0 0-1 0 0,0 0 1 0 0,0 0-1 0 0,0 0 0 0 0,1 0 1 0 0,-1 0-1 0 0,0 0 1 0 0,1 0-1 0 0,-1 0 1 0 0,0 0-1 0 0,1 0 0 0 0,-1 0 1 0 0,1 0-1 0 0,-1 0 1 0 0,1-1-1 0 0,0 1 1 0 0,-1 0-1 0 0,1 0 0 0 0,0 0 1 0 0,-1-1-1 0 0,1 1 1 0 0,0 0-1 0 0,0-1 1 0 0,0 1-1 0 0,0-1 0 0 0,0 1 1 0 0,0-1-1 0 0,0 0 1 0 0,1 1-1 0 0,4 0 27 0 0,-1 0-1 0 0,1 0 1 0 0,-1-1-1 0 0,1 0 1 0 0,-1 0-1 0 0,1-1 1 0 0,0 1-1 0 0,-1-1 1 0 0,1 0-1 0 0,-1-1 1 0 0,0 1-1 0 0,7-4 1 0 0,7-3-125 0 0,-1 0 0 0 0,17-12 0 0 0,-18 9-1025 0 0,-1 0 1 0 0,16-14-1 0 0,-14 9-656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59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4143 0 0,'1'-1'11482'0'0,"1"-2"-11225"0"0,0 1 1 0 0,1 0 0 0 0,-1-1-1 0 0,1 1 1 0 0,-1 0 0 0 0,5-2 0 0 0,-6 4 176 0 0,7-2 25 0 0,42-7 565 0 0,-1 0-788 0 0,0 2-1 0 0,51-1 1 0 0,-82 8-1103 0 0,-3-1-48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5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20127 0 0,'0'0'926'0'0,"1"-2"-27"0"0,1 0-860 0 0,1 0-1 0 0,-1-1 0 0 0,1 1 0 0 0,-1 0 0 0 0,1 0 0 0 0,0 0 1 0 0,-1 0-1 0 0,1 1 0 0 0,0-1 0 0 0,6-1 0 0 0,35-9 190 0 0,-24 7 11 0 0,79-23 398 0 0,86-20-383 0 0,-181 47-247 0 0,1 0 1 0 0,-1 1 0 0 0,1 0-1 0 0,-1 0 1 0 0,1 0 0 0 0,8 1-1 0 0,-1 4-21 0 0,-9-1-30 0 0,-2-2 6 0 0,2 3-113 0 0,0 0 1 0 0,0 0-1 0 0,-1 0 0 0 0,0 1 0 0 0,0-1 1 0 0,0 1-1 0 0,-1-1 0 0 0,1 1 0 0 0,-1 6 1 0 0,1-2-551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0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227 131 4143 0 0,'0'0'319'0'0,"-2"1"94"0"0,-4 5 1178 0 0,-1-1-1 0 0,1 1 0 0 0,0 1 0 0 0,-7 8 1 0 0,-18 31 1376 0 0,22-32-2337 0 0,-1 0-1 0 0,1 0 0 0 0,-23 22 0 0 0,25-30-427 0 0,3-3-56 0 0,0 0 0 0 0,1 0 1 0 0,-1 1-1 0 0,1 0 0 0 0,0-1 1 0 0,0 1-1 0 0,0 0 0 0 0,0 1 1 0 0,1-1-1 0 0,-1 0 0 0 0,1 1 1 0 0,-3 9-1 0 0,-2 11 744 0 0,-14 32-1 0 0,3-10 33 0 0,17-45-719 0 0,2 0 81 0 0,-1-1-270 0 0,0-1 1 0 0,0 0 0 0 0,0 0 0 0 0,0 0 0 0 0,0 0-1 0 0,0 1 1 0 0,0-1 0 0 0,0 0 0 0 0,0 0-1 0 0,0 0 1 0 0,0 0 0 0 0,0 0 0 0 0,0 1 0 0 0,0-1-1 0 0,0 0 1 0 0,0 0 0 0 0,0 0 0 0 0,0 0 0 0 0,0 1-1 0 0,1-1 1 0 0,-1 0 0 0 0,0 0 0 0 0,0 0 0 0 0,0 0-1 0 0,0 0 1 0 0,0 0 0 0 0,0 0 0 0 0,0 1 0 0 0,1-1-1 0 0,-1 0 1 0 0,0 0 0 0 0,0 0 0 0 0,0 0 0 0 0,0 0-1 0 0,1 0 1 0 0,3 0 49 0 0,-1-1 0 0 0,1 0 0 0 0,0 0-1 0 0,-1 0 1 0 0,1 0 0 0 0,0-1 0 0 0,-1 1 0 0 0,1-1-1 0 0,-1 0 1 0 0,0 0 0 0 0,4-3 0 0 0,5-4 87 0 0,16-16 0 0 0,66-71-36 0 0,37-35-242 0 0,-94 100-13 0 0,69-46 0 0 0,-78 60 84 0 0,0 2 0 0 0,1 1 0 0 0,50-17 0 0 0,-78 30 56 0 0,91-25-3 0 0,-81 24 5 0 0,-1 0 0 0 0,1 1 0 0 0,0 0 0 0 0,-1 0 0 0 0,1 1 0 0 0,19 2 0 0 0,-28-2-1 0 0,-1 1 0 0 0,0-1 1 0 0,1 0-1 0 0,-1 0 0 0 0,0 1 1 0 0,0-1-1 0 0,1 0 0 0 0,-1 1 0 0 0,0-1 1 0 0,0 1-1 0 0,1 0 0 0 0,-1-1 1 0 0,0 1-1 0 0,0 0 0 0 0,0 0 0 0 0,0 0 1 0 0,0 0-1 0 0,0 0 0 0 0,0 0 1 0 0,0 0-1 0 0,-1 0 0 0 0,1 0 0 0 0,0 0 1 0 0,-1 0-1 0 0,1 0 0 0 0,0 1 1 0 0,-1-1-1 0 0,0 0 0 0 0,1 1 0 0 0,-1-1 1 0 0,0 0-1 0 0,1 0 0 0 0,-1 1 1 0 0,0-1-1 0 0,0 0 0 0 0,0 1 0 0 0,0-1 1 0 0,-1 1-1 0 0,1-1 0 0 0,0 0 1 0 0,0 0-1 0 0,-1 1 0 0 0,1-1 1 0 0,-1 2-1 0 0,-3 5-2 0 0,1-1 0 0 0,-1 1 0 0 0,0 0 1 0 0,-1-1-1 0 0,-8 11 0 0 0,-28 33-11 0 0,19-26 35 0 0,-25 40-1 0 0,41-56-18 0 0,1 0-1 0 0,0 0 1 0 0,1 1-1 0 0,0 0 0 0 0,0 0 1 0 0,1 0-1 0 0,0 0 1 0 0,-1 17-1 0 0,4-21-2 0 0,0 0-1 0 0,0-1 1 0 0,1 1 0 0 0,-1 0-1 0 0,2-1 1 0 0,-1 1 0 0 0,1-1-1 0 0,-1 1 1 0 0,1-1 0 0 0,1 0-1 0 0,-1 1 1 0 0,1-1 0 0 0,0 0-1 0 0,0-1 1 0 0,0 1 0 0 0,1-1-1 0 0,0 1 1 0 0,6 4 0 0 0,7 7 14 0 0,0-1 1 0 0,2-1-1 0 0,22 13 1 0 0,-4-3-75 0 0,64 31 0 0 0,-91-51-621 0 0,0-1-1 0 0,12 3 0 0 0,1-1-530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05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5983 0 0,'0'0'542'0'0,"2"2"-65"0"0,29 51 8246 0 0,1 1-4548 0 0,81 129-1740 0 0,-76-136-2217 0 0,3-2 0 0 0,1-2 0 0 0,49 41 0 0 0,-68-65-201 0 0,1-1-1 0 0,41 25 1 0 0,-56-38-51 0 0,0-1 0 0 0,0 0 0 0 0,1 0 0 0 0,-1-1 0 0 0,1 0 0 0 0,0 0 0 0 0,0-1 0 0 0,0 0 0 0 0,0-1 0 0 0,0 0 0 0 0,0 0 0 0 0,18-2 0 0 0,-4-5-1131 0 0,-3-5-4138 0 0,-3-3-1733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0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5 4607 0 0,'0'0'354'0'0,"-6"-4"2788"0"0,5 4-2642 0 0,0-1 0 0 0,-1 1 0 0 0,1 0 0 0 0,0 0-1 0 0,-1 0 1 0 0,1 0 0 0 0,0 0 0 0 0,-1 0 0 0 0,1 1-1 0 0,0-1 1 0 0,-1 0 0 0 0,1 1 0 0 0,0-1 0 0 0,0 1-1 0 0,0-1 1 0 0,-2 2 0 0 0,-21 14 2747 0 0,14-10-3369 0 0,-12 10 248 0 0,1 0 0 0 0,0 1 1 0 0,2 1-1 0 0,0 1 0 0 0,-26 33 1 0 0,-69 116 1361 0 0,46-63-773 0 0,45-70-716 0 0,-2-2 1 0 0,-1 0 0 0 0,-51 49-1 0 0,75-80-156 0 0,2-4-772 0 0,4-8-427 0 0,3-2-3584 0 0,5-4-1651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06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3 311 3223 0 0,'0'0'18228'0'0,"6"-8"-18088"0"0,-2 4-130 0 0,1-1 0 0 0,0 1 0 0 0,0 0 0 0 0,0 0 0 0 0,1 1 0 0 0,-1 0 0 0 0,1 0 1 0 0,-1 0-1 0 0,1 0 0 0 0,0 1 0 0 0,8-2 0 0 0,9-2 88 0 0,41-3 0 0 0,-13 2-47 0 0,79-21 22 0 0,98-14 121 0 0,-113 21-181 0 0,-223 18-453 0 0,-137-2-184 0 0,173 0 524 0 0,-99-21 0 0 0,154 23 115 0 0,-19-8-1 0 0,32 10 9 0 0,1 0 0 0 0,0-1 0 0 0,-1 1 0 0 0,1-1 1 0 0,0 0-1 0 0,0 0 0 0 0,0 0 0 0 0,0 0 0 0 0,1 0 0 0 0,-1 0 0 0 0,1-1 0 0 0,-5-4 1 0 0,7 6-5 0 0,1-1 0 0 0,-1 1 1 0 0,0 0-1 0 0,0 0 1 0 0,0-1-1 0 0,1 1 1 0 0,-1 0-1 0 0,1 0 1 0 0,-1-1-1 0 0,1 1 1 0 0,-1 0-1 0 0,1 0 1 0 0,0 0-1 0 0,0 0 1 0 0,-1 0-1 0 0,1 0 1 0 0,2-2-1 0 0,1-1-4 0 0,1 0-1 0 0,-1 1 1 0 0,1-1-1 0 0,0 1 1 0 0,0 0-1 0 0,1 0 1 0 0,-1 1 0 0 0,0-1-1 0 0,1 1 1 0 0,10-2-1 0 0,-8 1 2 0 0,1 2 0 0 0,-1-1 0 0 0,1 1 0 0 0,-1 1 0 0 0,1 0 0 0 0,15 1 0 0 0,-10 2-23 0 0,-1 1 0 0 0,1 1 0 0 0,-1 0 0 0 0,0 1 1 0 0,-1 0-1 0 0,23 15 0 0 0,17 8-9 0 0,-27-18 9 0 0,0-1 0 0 0,1-1 0 0 0,1-1-1 0 0,38 7 1 0 0,-20-9-11 0 0,88 1 0 0 0,-112-7 31 0 0,57 2 87 0 0,-66-1-75 0 0,-1 0 0 0 0,0 1 1 0 0,0 1-1 0 0,20 6 0 0 0,-29-8-21 0 0,0 0 0 0 0,0 0 0 0 0,1 0 0 0 0,-1 0 0 0 0,0 0 0 0 0,0 0 0 0 0,0 1 0 0 0,0-1 0 0 0,-1 1 0 0 0,1-1 0 0 0,0 1 0 0 0,0 0 0 0 0,-1 0 1 0 0,1-1-1 0 0,-1 1 0 0 0,0 0 0 0 0,0 0 0 0 0,1 1 0 0 0,-1-1 0 0 0,-1 0 0 0 0,1 0 0 0 0,0 0 0 0 0,0 1 0 0 0,-1-1 0 0 0,1 0 0 0 0,-1 1 0 0 0,0-1 0 0 0,0 1 0 0 0,0-1 0 0 0,0 0 0 0 0,0 1 0 0 0,0-1 1 0 0,-1 1-1 0 0,1-1 0 0 0,-1 0 0 0 0,0 0 0 0 0,1 1 0 0 0,-2 1 0 0 0,-2 6-5 0 0,-1-1 1 0 0,0 0-1 0 0,0 0 0 0 0,-1 0 1 0 0,0-1-1 0 0,-1 0 1 0 0,-11 11-1 0 0,-15 12 50 0 0,-1-2 1 0 0,-2-2-1 0 0,-70 40 0 0 0,70-46 65 0 0,16-10-43 0 0,0 1-1 0 0,1 0 1 0 0,1 1 0 0 0,-18 16-1 0 0,27-19-233 0 0,9-9 56 0 0,1-1 0 0 0,-1 0 0 0 0,1 0-1 0 0,-1 1 1 0 0,1-1 0 0 0,-1 0-1 0 0,0 0 1 0 0,1 1 0 0 0,-1-1 0 0 0,1 0-1 0 0,0 0 1 0 0,-1 0 0 0 0,1 0-1 0 0,-1 0 1 0 0,1 0 0 0 0,-1 0-1 0 0,1 0 1 0 0,0 0 0 0 0,14-1-1156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0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734 767 13359 0 0,'0'0'6371'0'0,"2"0"-4831"0"0,1 0-1210 0 0,-2 0-310 0 0,0 0-1 0 0,1 0 0 0 0,-1 0 0 0 0,0 0 1 0 0,1 0-1 0 0,-1 0 0 0 0,0 0 1 0 0,0-1-1 0 0,1 1 0 0 0,-1-1 0 0 0,0 1 1 0 0,0-1-1 0 0,0 1 0 0 0,1-1 0 0 0,-1 1 1 0 0,0-1-1 0 0,0 0 0 0 0,0 0 1 0 0,1-1-1 0 0,1-1-9 0 0,0 1 1 0 0,-1-1-1 0 0,0 0 1 0 0,1 1-1 0 0,-1-1 1 0 0,0 0-1 0 0,-1 0 1 0 0,1 0-1 0 0,0-1 1 0 0,-1 1-1 0 0,0 0 1 0 0,0-1-1 0 0,2-5 1 0 0,0-7 125 0 0,3-27 1 0 0,-5 33-86 0 0,14-265 1443 0 0,1 41-2825 0 0,-11 191 1146 0 0,-4 35 2 0 0,-1-1 1 0 0,1 1-1 0 0,-1 0 0 0 0,-1 0 0 0 0,-1-10 0 0 0,2 16 176 0 0,0 1 0 0 0,-1 0-1 0 0,1-1 1 0 0,0 1 0 0 0,-1 0-1 0 0,1-1 1 0 0,-1 1 0 0 0,1 0-1 0 0,-1 0 1 0 0,0-1 0 0 0,0 1-1 0 0,1 0 1 0 0,-1 0 0 0 0,0 0-1 0 0,0 0 1 0 0,0 0 0 0 0,0 0-1 0 0,0 0 1 0 0,0 1 0 0 0,0-1-1 0 0,0 0 1 0 0,-1 0 0 0 0,1 1-1 0 0,0-1 1 0 0,0 1 0 0 0,-1-1-1 0 0,1 1 1 0 0,0 0 0 0 0,-1-1-1 0 0,1 1 1 0 0,0 0 0 0 0,-1 0-1 0 0,1 0 1 0 0,0 0 0 0 0,-1 0 0 0 0,1 0-1 0 0,-1 0 1 0 0,-1 1 0 0 0,-2 1 16 0 0,-1-1 0 0 0,1 2 0 0 0,0-1 0 0 0,0 0 0 0 0,0 1 0 0 0,1 0 0 0 0,-1 0 1 0 0,1 0-1 0 0,0 1 0 0 0,-1 0 0 0 0,2-1 0 0 0,-1 2 0 0 0,-6 7 0 0 0,-4 7-81 0 0,-21 39-1 0 0,30-48 53 0 0,-20 40 20 0 0,-23 66 0 0 0,15-35 0 0 0,19-48 5 0 0,-1-1 0 0 0,-26 41-1 0 0,34-62 1 0 0,0-1-1 0 0,-1 0 1 0 0,-1-1-1 0 0,0 1 1 0 0,0-2-1 0 0,-1 1 1 0 0,1-1 0 0 0,-2-1-1 0 0,1 0 1 0 0,-13 6-1 0 0,5-4 15 0 0,0-2-1 0 0,-1 0 1 0 0,0-1-1 0 0,-1-1 1 0 0,1-1 0 0 0,-1 0-1 0 0,1-2 1 0 0,-1 0-1 0 0,0-2 1 0 0,0 0-1 0 0,-22-3 1 0 0,35 2 1 0 0,0 0 0 0 0,0 0 0 0 0,0-1 0 0 0,0 0 1 0 0,1-1-1 0 0,-1 1 0 0 0,0-1 0 0 0,1 0 0 0 0,0-1 0 0 0,0 0 1 0 0,0 0-1 0 0,-8-7 0 0 0,11 8 1 0 0,-1-1 1 0 0,1 0-1 0 0,-1-1 1 0 0,1 1-1 0 0,1-1 1 0 0,-1 1-1 0 0,0-1 1 0 0,1 0-1 0 0,0 0 1 0 0,0 0 0 0 0,1 0-1 0 0,-1 0 1 0 0,1 0-1 0 0,0 0 1 0 0,1-1-1 0 0,-1 1 1 0 0,1-6-1 0 0,0 5 1 0 0,0 0 1 0 0,1 0-1 0 0,0 0 0 0 0,0 0 1 0 0,0 0-1 0 0,1 0 0 0 0,0 1 0 0 0,0-1 1 0 0,0 0-1 0 0,1 1 0 0 0,0 0 1 0 0,0 0-1 0 0,0-1 0 0 0,9-8 0 0 0,-6 8 6 0 0,0 0-1 0 0,1 0 1 0 0,0 1 0 0 0,0-1-1 0 0,0 1 1 0 0,1 1-1 0 0,0 0 1 0 0,0 0-1 0 0,14-5 1 0 0,-11 5 18 0 0,1 1 1 0 0,-1 1 0 0 0,1 0 0 0 0,0 0 0 0 0,-1 1 0 0 0,1 1-1 0 0,14 0 1 0 0,-17 1 16 0 0,-1 0 1 0 0,1 0-1 0 0,0 1 0 0 0,-1 0 0 0 0,0 1 0 0 0,1 0 1 0 0,-1 0-1 0 0,0 0 0 0 0,12 9 0 0 0,-4 0-46 0 0,-1 1-1 0 0,-1 0 0 0 0,0 1 1 0 0,-1 0-1 0 0,20 30 1 0 0,20 21 11 0 0,-45-56-27 0 0,0-1 1 0 0,1 0-1 0 0,1 0 1 0 0,-1-1 0 0 0,12 7-1 0 0,-6-6-208 0 0,1-1-1 0 0,0-1 0 0 0,0 0 1 0 0,1-1-1 0 0,0-1 0 0 0,0 0 1 0 0,26 2-1 0 0,11-3-2274 0 0,56-4-1 0 0,-105 1 2251 0 0,25-1-7014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08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5527 0 0,'0'0'10567'0'0,"2"1"-9743"0"0,0 1-659 0 0,0 0 1 0 0,0 1-1 0 0,0-1 0 0 0,0 0 1 0 0,-1 1-1 0 0,1 0 0 0 0,-1-1 1 0 0,1 1-1 0 0,-1 0 1 0 0,0-1-1 0 0,0 1 0 0 0,0 0 1 0 0,0 0-1 0 0,-1 0 0 0 0,1 0 1 0 0,-1 0-1 0 0,0 0 0 0 0,0 0 1 0 0,0 5-1 0 0,-1 6 256 0 0,-1 0-1 0 0,-7 27 0 0 0,6-28-241 0 0,-22 90 175 0 0,-4-1 0 0 0,-56 129 0 0 0,78-215-500 0 0,0 0-1 0 0,-2-1 1 0 0,0 0-1 0 0,0 0 1 0 0,-21 22 0 0 0,30-36 64 0 0,0-1 0 0 0,0 0 0 0 0,0 0 0 0 0,0 0 0 0 0,0 0 0 0 0,-1 0 0 0 0,1 0 0 0 0,0 1 0 0 0,0-1 0 0 0,0 0 0 0 0,0 0 0 0 0,0 0 0 0 0,0 0 0 0 0,0 0 0 0 0,-1 0 0 0 0,1 0 0 0 0,0 0 0 0 0,0 0 0 0 0,0 0 0 0 0,0 0 0 0 0,0 1 0 0 0,-1-1 0 0 0,1 0 0 0 0,0 0 0 0 0,0 0 0 0 0,0 0 0 0 0,0 0 0 0 0,0 0 0 0 0,-1 0 0 0 0,1 0 0 0 0,0 0 0 0 0,0 0 0 0 0,0 0 0 0 0,0-1 0 0 0,0 1 1 0 0,-1 0-1 0 0,1 0 0 0 0,0 0 0 0 0,0 0 0 0 0,0 0 0 0 0,0 0 0 0 0,0 0 0 0 0,-1 0 0 0 0,1 0 0 0 0,0 0 0 0 0,0-1 0 0 0,0 1 0 0 0,0 0 0 0 0,0 0 0 0 0,0 0 0 0 0,0 0 0 0 0,-2-12-1653 0 0,3-18 513 0 0,-1 29 983 0 0,5-37-1680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08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17 368 11743 0 0,'0'0'539'0'0,"-5"-7"181"0"0,4 5-567 0 0,-1 1 0 0 0,1-1 0 0 0,0 0 0 0 0,0 1 0 0 0,0-1 0 0 0,0 0 0 0 0,0 0 0 0 0,1 0 0 0 0,-1 0 0 0 0,0 0 0 0 0,1 0 1 0 0,0 0-1 0 0,-1 0 0 0 0,1 0 0 0 0,0 0 0 0 0,0-1 0 0 0,0 1 0 0 0,0 0 0 0 0,1 0 0 0 0,-1 0 0 0 0,1 0 0 0 0,-1 0 0 0 0,1 0 0 0 0,-1 0 0 0 0,1 0 0 0 0,0 0 0 0 0,2-3 0 0 0,1 0 74 0 0,0 0 0 0 0,1-1-1 0 0,-1 1 1 0 0,1 1 0 0 0,0-1-1 0 0,7-4 1 0 0,-12 9-211 0 0,31-23 457 0 0,63-34 1 0 0,40-9-206 0 0,-126 62-254 0 0,42-19 208 0 0,1 1-1 0 0,1 3 0 0 0,1 3 1 0 0,65-13-1 0 0,-106 27-122 0 0,0 1 1 0 0,1 0-1 0 0,-1 1 1 0 0,0 0 0 0 0,1 1-1 0 0,-1 0 1 0 0,17 4-1 0 0,-24-3-37 0 0,0-1 1 0 0,0 1-1 0 0,0 0 0 0 0,-1 0 1 0 0,1 0-1 0 0,-1 1 0 0 0,0 0 1 0 0,9 6-1 0 0,-11-7-18 0 0,0 1 0 0 0,1-1 0 0 0,-1 1 0 0 0,0 0 1 0 0,0 0-1 0 0,0 0 0 0 0,-1 0 0 0 0,1 0 0 0 0,-1 0 0 0 0,0 0 0 0 0,1 1 0 0 0,-1-1 0 0 0,-1 1 0 0 0,2 3 0 0 0,-2 4-16 0 0,1-1 0 0 0,-2 0-1 0 0,1 0 1 0 0,-1 0-1 0 0,-1 0 1 0 0,0 0-1 0 0,0 0 1 0 0,-1 0 0 0 0,-1-1-1 0 0,1 1 1 0 0,-9 13-1 0 0,-2 3 32 0 0,-1-1 0 0 0,-32 40 0 0 0,30-46 3 0 0,0-1 0 0 0,0 0 0 0 0,-32 23 0 0 0,-67 35 89 0 0,80-55-181 0 0,-1-2 0 0 0,-64 22-1 0 0,73-31-514 0 0,0-2 0 0 0,-1-2 0 0 0,0 0 0 0 0,-45 2 0 0 0,26-8-2659 0 0,38-2 1776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08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10 15807 0 0,'0'0'363'0'0,"-1"0"46"0"0,-6-3-272 0 0,-1 1 0 0 0,1 1-1 0 0,0-1 1 0 0,-1 1 0 0 0,1 1 0 0 0,0-1-1 0 0,-1 1 1 0 0,1 1 0 0 0,-1-1 0 0 0,-9 3-1 0 0,1 0 669 0 0,0 1 0 0 0,0 1-1 0 0,-25 11 1 0 0,33-12-628 0 0,1 0 1 0 0,0 1-1 0 0,0 0 0 0 0,0 0 0 0 0,1 1 1 0 0,-1 0-1 0 0,1 0 0 0 0,1 0 1 0 0,-1 1-1 0 0,1 0 0 0 0,0 0 1 0 0,1 0-1 0 0,-7 14 0 0 0,0 4 70 0 0,1 0 0 0 0,-13 53-1 0 0,2 20-190 0 0,19-79-49 0 0,0-1-1 0 0,0 1 1 0 0,3 24 0 0 0,0-36-72 0 0,-1-1 0 0 0,2 1 0 0 0,-1-1-1 0 0,1 1 1 0 0,0-1 0 0 0,0 0 0 0 0,1 0 0 0 0,0 0 0 0 0,4 8-1 0 0,-4-11-76 0 0,-1 1 0 0 0,1-1-1 0 0,0 0 1 0 0,0 0 0 0 0,0 0-1 0 0,0 0 1 0 0,0 0 0 0 0,1-1-1 0 0,-1 1 1 0 0,1-1 0 0 0,0 0-1 0 0,-1 0 1 0 0,1 0 0 0 0,0-1-1 0 0,6 3 1 0 0,10-1-5191 0 0,-1-1-1709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18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49 148 8751 0 0,'0'0'794'0'0,"-1"1"-652"0"0,-11 14-447 0 0,-7 11 6759 0 0,3-2 442 0 0,18-25-6849 0 0,-1 0 0 0 0,1 0 0 0 0,-1 0 0 0 0,1 0 0 0 0,-1 0 0 0 0,1 0-1 0 0,-1-1 1 0 0,3-1 0 0 0,0-2 18 0 0,36-26-107 0 0,67-41 0 0 0,-83 57-64 0 0,1 1 0 0 0,1 1 0 0 0,0 1 1 0 0,0 2-1 0 0,1 1 0 0 0,41-10 0 0 0,-63 18 100 0 0,16 0 18 0 0,-20 1 78 0 0,0 1-75 0 0,0 0 0 0 0,0-1 0 0 0,0 1 0 0 0,0 0 0 0 0,-1 0 0 0 0,1 0 0 0 0,0 0 0 0 0,-1 0 0 0 0,1 0 0 0 0,0 0 0 0 0,-1 0-1 0 0,1 0 1 0 0,-1 0 0 0 0,0 0 0 0 0,1 0 0 0 0,-1 0 0 0 0,0 0 0 0 0,0 1 0 0 0,0-1 0 0 0,1 0 0 0 0,-1 0 0 0 0,0 0 0 0 0,-1 0 0 0 0,1 0 0 0 0,0 1 0 0 0,0-1 0 0 0,0 0 0 0 0,-1 1 0 0 0,-1 5 2 0 0,0-1 0 0 0,0 1-1 0 0,-4 7 1 0 0,-3 3 38 0 0,-21 32 0 0 0,20-35-28 0 0,1 1-1 0 0,0-1 1 0 0,-7 20-1 0 0,12-27-284 0 0,3-5-207 0 0,0 0 0 0 0,1 0 0 0 0,-1 0 0 0 0,0 0 0 0 0,1 0 0 0 0,-1 0 0 0 0,0 3 0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0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0 4607 0 0,'0'3'9955'0'0,"4"25"-6865"0"0,13 50-1 0 0,-13-65-2868 0 0,1 0 0 0 0,0 0 0 0 0,1 0 0 0 0,0-1 0 0 0,16 23 0 0 0,-2-8-46 0 0,2-2 0 0 0,0-1 0 0 0,2 0 0 0 0,0-2 0 0 0,1-1-1 0 0,2-1 1 0 0,0-1 0 0 0,1-1 0 0 0,1-2 0 0 0,0-1 0 0 0,63 23 0 0 0,-82-35-765 0 0,1 0 0 0 0,-1-1-1 0 0,1-1 1 0 0,17 1 0 0 0,-28-2 340 0 0,1 0-1 0 0,-1 0 1 0 0,1 0-1 0 0,-1 0 1 0 0,1 0 0 0 0,-1 0-1 0 0,1 0 1 0 0,-1 0-1 0 0,0 0 1 0 0,1 0-1 0 0,-1-1 1 0 0,1 1-1 0 0,-1 0 1 0 0,0 0 0 0 0,1-1-1 0 0,-1 1 1 0 0,0 0-1 0 0,1-1 1 0 0,-1 1-1 0 0,0 0 1 0 0,1-1 0 0 0,-1 1-1 0 0,0-1 1 0 0,6-10-6900 0 0</inkml:trace>
  <inkml:trace contextRef="#ctx0" brushRef="#br0" timeOffset="1">692 32 9215 0 0,'-2'1'4603'0'0,"-9"1"-3401"0"0,-1 1 0 0 0,1 1 0 0 0,0-1 0 0 0,-20 11 1 0 0,-42 29-755 0 0,20-11 34 0 0,-128 60-71 0 0,-69 41-230 0 0,249-133-180 0 0,-31 23-22 0 0,29-21 0 0 0,1 0-1 0 0,0 0 1 0 0,0 0-1 0 0,0 0 1 0 0,0 1-1 0 0,0-1 1 0 0,1 1 0 0 0,-1-1-1 0 0,1 1 1 0 0,-2 3-1 0 0,2-5-70 0 0,1-1-1 0 0,0 1 0 0 0,0-1 1 0 0,0 1-1 0 0,0-1 1 0 0,0 1-1 0 0,0-1 0 0 0,0 1 1 0 0,0-1-1 0 0,0 1 0 0 0,0-1 1 0 0,0 1-1 0 0,0-1 1 0 0,0 1-1 0 0,0-1 0 0 0,0 0 1 0 0,1 1-1 0 0,-1-1 1 0 0,0 1-1 0 0,0-1 0 0 0,0 1 1 0 0,1-1-1 0 0,0 1 1 0 0,3 5-1094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0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5983 0 0,'2'-1'274'0'0,"6"0"-48"0"0,0 0 1 0 0,0 0 0 0 0,0 0-1 0 0,-1 1 1 0 0,1 1 0 0 0,0-1-1 0 0,0 1 1 0 0,0 0 0 0 0,0 1-1 0 0,-1 0 1 0 0,1 0 0 0 0,12 6-1 0 0,2 2 2759 0 0,0 1 0 0 0,39 26 0 0 0,-43-24-2511 0 0,0 1 0 0 0,-1 1 0 0 0,0 0 0 0 0,-1 1 0 0 0,-1 1 0 0 0,18 24 1 0 0,-24-26-374 0 0,0 0 0 0 0,0 0 1 0 0,-1 0-1 0 0,-1 1 0 0 0,-1 0 0 0 0,-1 1 1 0 0,0-1-1 0 0,5 33 0 0 0,-7-21-52 0 0,-2 0 0 0 0,0 0 0 0 0,-3 0-1 0 0,0 0 1 0 0,-1 0 0 0 0,-2 0 0 0 0,-1-1-1 0 0,-1 0 1 0 0,-1 0 0 0 0,-1-1 0 0 0,-2 0-1 0 0,-1 0 1 0 0,-15 24 0 0 0,12-26-1551 0 0,0-1-1 0 0,-2-1 1 0 0,0 0 0 0 0,-31 28-1 0 0,18-23-5201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09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114 288 13823 0 0,'-26'-2'597'0'0,"0"0"-1"0"0,-35-9 1521 0 0,75 6 2885 0 0,-1-1-3938 0 0,562-109 1050 0 0,-388 83-1636 0 0,-103 17-226 0 0,448-68 1135 0 0,-302 67-1146 0 0,-168 16-169 0 0,100 12 0 0 0,-150-10-279 0 0,-1 0 1 0 0,1 1-1 0 0,0 0 1 0 0,-1 1-1 0 0,0 0 0 0 0,0 1 1 0 0,0 0-1 0 0,0 1 1 0 0,9 7-1 0 0,-14-9-62 0 0,-1 0-1 0 0,1 1 1 0 0,-1-1-1 0 0,-1 1 0 0 0,1 0 1 0 0,-1 1-1 0 0,1-1 1 0 0,-2 1-1 0 0,1 0 1 0 0,-1 0-1 0 0,1 0 1 0 0,-2 1-1 0 0,1-1 1 0 0,-1 1-1 0 0,0-1 1 0 0,1 8-1 0 0,0 13-7482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1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67 12207 0 0,'-3'1'562'0'0,"-141"37"535"0"0,52-16-524 0 0,70-16-423 0 0,-17 4 431 0 0,0 1 0 0 0,1 2 0 0 0,-58 29 0 0 0,73-29 27 0 0,1 1 1 0 0,0 1 0 0 0,-29 26 0 0 0,40-31-393 0 0,1 0 1 0 0,0 1-1 0 0,1 0 0 0 0,0 0 0 0 0,1 1 0 0 0,0 0 0 0 0,1 0 1 0 0,-6 14-1 0 0,11-21-171 0 0,0 1 1 0 0,1-1-1 0 0,-1 0 1 0 0,1 1 0 0 0,0-1-1 0 0,0 0 1 0 0,1 1-1 0 0,-1 0 1 0 0,1-1-1 0 0,1 1 1 0 0,-1-1-1 0 0,1 1 1 0 0,0-1 0 0 0,0 0-1 0 0,0 1 1 0 0,1-1-1 0 0,0 0 1 0 0,0 0-1 0 0,0 0 1 0 0,1 0-1 0 0,0 0 1 0 0,0 0-1 0 0,0-1 1 0 0,0 1 0 0 0,1-1-1 0 0,-1 0 1 0 0,8 6-1 0 0,3 1 65 0 0,0 0 0 0 0,1 0-1 0 0,0-2 1 0 0,1 0 0 0 0,0 0 0 0 0,1-2-1 0 0,21 7 1 0 0,-4-3 100 0 0,1-1 0 0 0,1-2 0 0 0,0-1 0 0 0,0-3 0 0 0,61 2 0 0 0,-48-7 142 0 0,-1-2 0 0 0,0-2 0 0 0,86-21 0 0 0,-114 21-290 0 0,0-1 0 0 0,0-1 0 0 0,-1-1-1 0 0,0 0 1 0 0,0-2 0 0 0,-1 0 0 0 0,0-1 0 0 0,-1-1 0 0 0,0 0 0 0 0,-1-1-1 0 0,-1-1 1 0 0,22-24 0 0 0,-25 23-54 0 0,0 0 0 0 0,-1-1 1 0 0,0-1-1 0 0,-2 0 0 0 0,0 0 0 0 0,11-28 0 0 0,-16 31-55 0 0,0 1 0 0 0,-1-1 0 0 0,0 0 0 0 0,-1 1 0 0 0,0-1 0 0 0,-1 0 0 0 0,-1-1 0 0 0,0 1 0 0 0,-5-25 0 0 0,3 29-52 0 0,0 1 1 0 0,-1 0-1 0 0,0 0 0 0 0,0 0 1 0 0,-1 0-1 0 0,-1 1 0 0 0,1-1 1 0 0,-1 1-1 0 0,-1 0 1 0 0,1 1-1 0 0,-1-1 0 0 0,-1 1 1 0 0,1 0-1 0 0,-1 1 1 0 0,0-1-1 0 0,-1 2 0 0 0,0-1 1 0 0,0 1-1 0 0,0 0 1 0 0,0 0-1 0 0,-1 1 0 0 0,0 0 1 0 0,-18-5-1 0 0,8 5-31 0 0,0 0 1 0 0,0 1-1 0 0,-1 0 0 0 0,1 2 0 0 0,-1 0 0 0 0,1 2 0 0 0,-1 0 1 0 0,1 1-1 0 0,-32 7 0 0 0,-12 8-533 0 0,-92 36-1 0 0,149-51 604 0 0,-15 6-258 0 0,-35 14-187 0 0,50-19 230 0 0,1 0 0 0 0,0 0 0 0 0,0 0 0 0 0,0 0 0 0 0,0 1 0 0 0,1 0 0 0 0,-7 6 0 0 0,17 8-10261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10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62 16127 0 0,'-4'-6'616'0'0,"3"4"-524"0"0,0 0 1 0 0,0 0-1 0 0,0 0 1 0 0,0 0-1 0 0,1-1 1 0 0,-1 1 0 0 0,1 0-1 0 0,-1 0 1 0 0,1 0-1 0 0,0-1 1 0 0,0 1 0 0 0,0 0-1 0 0,0 0 1 0 0,1-3-1 0 0,0-8 3330 0 0,1 12-1381 0 0,1 0-1882 0 0,-1 0 1 0 0,0 0 0 0 0,1 0-1 0 0,0 1 1 0 0,-1-1-1 0 0,1 0 1 0 0,-1 1-1 0 0,1 0 1 0 0,0 0 0 0 0,-1 0-1 0 0,1 0 1 0 0,0 0-1 0 0,-1 0 1 0 0,5 2-1 0 0,-2-1-111 0 0,0 1 0 0 0,0 0 0 0 0,-1 0 0 0 0,1 0 0 0 0,-1 1-1 0 0,1 0 1 0 0,4 3 0 0 0,2 3-84 0 0,-2 0-1 0 0,1 1 1 0 0,-1 0-1 0 0,0 0 1 0 0,8 15-1 0 0,-10-15 50 0 0,-2 0 0 0 0,1 1 0 0 0,-1 0 0 0 0,-1 0 0 0 0,5 17 0 0 0,8 61 153 0 0,-12-58-88 0 0,13 44 0 0 0,-10-52-44 0 0,1 0 0 0 0,1-1-1 0 0,1 0 1 0 0,17 26 0 0 0,-19-35-29 0 0,0-1 0 0 0,0 0 0 0 0,2-1 0 0 0,-1 0 0 0 0,1 0 0 0 0,1-1 0 0 0,0 0-1 0 0,13 7 1 0 0,-19-13-113 0 0,1-1-1 0 0,-1 0 0 0 0,1-1 1 0 0,-1 0-1 0 0,1 0 0 0 0,0 0 0 0 0,0-1 1 0 0,0 0-1 0 0,11 1 0 0 0,-13-2-399 0 0,0 0-1 0 0,0-1 1 0 0,0 1 0 0 0,0-1-1 0 0,0 0 1 0 0,0 0 0 0 0,-1-1-1 0 0,9-3 1 0 0,-1-2-1251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10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 14279 0 0,'0'0'5419'0'0,"-2"2"-5056"0"0,-32 28-192 0 0,17-16-15 0 0,-16 18 1 0 0,-20 27 642 0 0,2 3 0 0 0,-60 95 0 0 0,106-148-770 0 0,0 0 1 0 0,1-1-1 0 0,0 2 1 0 0,1-1-1 0 0,0 0 1 0 0,0 1-1 0 0,1-1 1 0 0,0 1-1 0 0,-1 17 1 0 0,3-23-34 0 0,0 0-1 0 0,0-1 1 0 0,0 1 0 0 0,1 0 0 0 0,-1 0 0 0 0,1 0-1 0 0,0-1 1 0 0,0 1 0 0 0,1 0 0 0 0,-1-1 0 0 0,1 1-1 0 0,0-1 1 0 0,0 0 0 0 0,0 1 0 0 0,0-1 0 0 0,0 0-1 0 0,1 0 1 0 0,-1 0 0 0 0,1-1 0 0 0,0 1 0 0 0,0-1-1 0 0,0 1 1 0 0,0-1 0 0 0,0 0 0 0 0,0 0 0 0 0,1 0-1 0 0,4 1 1 0 0,0 0-428 0 0,-1-1 0 0 0,1 0 0 0 0,0 0 0 0 0,0-1 0 0 0,0 0 0 0 0,0 0 0 0 0,9-1 0 0 0,10-1-6752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11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0,'3'1'9492'0'0,"4"3"-6839"0"0,0 0 0 0 0,0 0 0 0 0,10 8 0 0 0,37 38-1095 0 0,-28-25-979 0 0,126 121-53 0 0,-111-108-270 0 0,66 47 0 0 0,-88-72-554 0 0,1-1 1 0 0,0-1 0 0 0,0-1 0 0 0,1-1 0 0 0,0 0 0 0 0,31 7 0 0 0,-49-16 59 0 0,0 1 0 0 0,-1-1 0 0 0,1 1 0 0 0,0-1 0 0 0,-1 0 0 0 0,1 0 0 0 0,0 0 0 0 0,-1 0 0 0 0,4-1 0 0 0,-4 0-160 0 0,-1 1-1 0 0,0-1 1 0 0,1 1-1 0 0,-1-1 0 0 0,0 0 1 0 0,0 1-1 0 0,1-1 0 0 0,-1 0 1 0 0,0 0-1 0 0,0 0 1 0 0,0 0-1 0 0,0 0 0 0 0,0 0 1 0 0,0 0-1 0 0,-1 0 0 0 0,1-1 1 0 0,0 1-1 0 0,0 0 1 0 0,0-3-1 0 0,3-8-4904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11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477 190 6911 0 0,'0'0'315'0'0,"-2"-1"-7"0"0,-2-4 263 0 0,0 5 2811 0 0,-4 2-1123 0 0,0 2 2151 0 0,1 4-3244 0 0,4-4-330 0 0,-50 57 1283 0 0,1-1-1748 0 0,-121 93-209 0 0,74-71-117 0 0,89-73-137 0 0,0 1 0 0 0,1 0 0 0 0,0 0 0 0 0,0 1 0 0 0,-6 12 0 0 0,14-22-163 0 0,4-2-1955 0 0,13-4 1102 0 0,6-5-191 0 0</inkml:trace>
  <inkml:trace contextRef="#ctx0" brushRef="#br0" timeOffset="1">617 0 13359 0 0,'0'0'1603'0'0,"1"2"-432"0"0,8 9-181 0 0,0 0 1 0 0,1-1 0 0 0,0-1 0 0 0,18 14-1 0 0,51 32-411 0 0,-73-52-518 0 0,75 46 332 0 0,-34-21 3 0 0,58 44 0 0 0,-92-62-277 0 0,0 0 0 0 0,-1 2 0 0 0,-1 0 0 0 0,0 0 1 0 0,-1 1-1 0 0,0 0 0 0 0,0 0 0 0 0,13 29 0 0 0,-19-33-67 0 0,0 1 0 0 0,-1-1 0 0 0,0 1-1 0 0,-1 0 1 0 0,0 0 0 0 0,0 1 0 0 0,-1-1 0 0 0,0 0 0 0 0,-1 1 0 0 0,-2 15-1 0 0,0-12-31 0 0,-1 0-1 0 0,0-1 0 0 0,-1 0 0 0 0,0 0 0 0 0,-1 0 0 0 0,-1 0 1 0 0,-7 12-1 0 0,-1-2-8 0 0,-1 0 0 0 0,-33 37 0 0 0,-40 31 200 0 0,-39 23-864 0 0,126-113 39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11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14335 0 0,'0'0'1306'0'0,"2"-1"-1077"0"0,1-2-134 0 0,0 0 0 0 0,1 0 1 0 0,-1 1-1 0 0,1-1 0 0 0,0 1 0 0 0,0 0 0 0 0,0 0 1 0 0,6-2-1 0 0,-1 1 333 0 0,6-3 240 0 0,0 2 0 0 0,1-1 0 0 0,-1 2 0 0 0,29-3 0 0 0,65 2 1402 0 0,-35 3-1163 0 0,-9-2-422 0 0,116-7-147 0 0,-132 9-4802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12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8287 0 0,'0'0'756'0'0,"7"-4"-154"0"0,3-3 2613 0 0,1 2 1 0 0,13-7 0 0 0,27-6 494 0 0,50-4-2629 0 0,-78 18-980 0 0,0 1 0 0 0,0 1 1 0 0,0 1-1 0 0,0 1 0 0 0,0 1 0 0 0,0 1 0 0 0,0 1 0 0 0,0 1 0 0 0,-1 1 0 0 0,1 1 1 0 0,-1 1-1 0 0,26 13 0 0 0,-15-4-499 0 0,-16-7-42 0 0,24 10 0 0 0,-35-17-484 0 0,0 0 0 0 0,0-1 0 0 0,0 1 1 0 0,10 0-1 0 0,0-2-6330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19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605 109 10591 0 0,'6'-14'1048'0'0,"-2"7"-906"0"0,-1-1 0 0 0,0 1 0 0 0,3-11 0 0 0,-6 15 497 0 0,1 1 0 0 0,-1-1 1 0 0,0 0-1 0 0,1 0 0 0 0,-1 0 1 0 0,-1 1-1 0 0,1-1 0 0 0,-1-3 1 0 0,1 4-507 0 0,-1 1 1 0 0,0-1 0 0 0,1 1-1 0 0,-1-1 1 0 0,0 1 0 0 0,0 0-1 0 0,0-1 1 0 0,0 1 0 0 0,0 0 0 0 0,0 0-1 0 0,-1-1 1 0 0,1 1 0 0 0,0 0-1 0 0,-1 0 1 0 0,1 1 0 0 0,0-1-1 0 0,-1 0 1 0 0,1 0 0 0 0,-1 1 0 0 0,1-1-1 0 0,-1 0 1 0 0,0 1 0 0 0,1 0-1 0 0,-1-1 1 0 0,0 1 0 0 0,1 0-1 0 0,-3 0 1 0 0,-2 0-140 0 0,0-1 0 0 0,0 1 1 0 0,0 1-1 0 0,0-1 0 0 0,0 1 0 0 0,-9 3 0 0 0,2 0 5 0 0,0 2-1 0 0,0-1 1 0 0,1 2-1 0 0,-1 0 1 0 0,1 0-1 0 0,-18 16 1 0 0,10-7-17 0 0,2 2 0 0 0,-31 35 0 0 0,44-46 16 0 0,-1 0 1 0 0,1 0-1 0 0,1 0 0 0 0,-1 0 1 0 0,1 1-1 0 0,-4 12 0 0 0,8-20-1 0 0,0 1-1 0 0,0 0 1 0 0,0-1-1 0 0,0 1 1 0 0,0 0-1 0 0,0-1 0 0 0,0 1 1 0 0,0 0-1 0 0,0-1 1 0 0,0 1-1 0 0,1 0 1 0 0,-1-1-1 0 0,0 1 1 0 0,0-1-1 0 0,1 1 1 0 0,-1 0-1 0 0,0-1 1 0 0,1 1-1 0 0,-1-1 1 0 0,1 1-1 0 0,-1-1 0 0 0,1 1 1 0 0,-1-1-1 0 0,1 0 1 0 0,-1 1-1 0 0,1-1 1 0 0,-1 0-1 0 0,1 1 1 0 0,0-1-1 0 0,17 7-86 0 0,-11-6 68 0 0,0 0 0 0 0,0-1 0 0 0,0 0 0 0 0,0-1 0 0 0,0 1 0 0 0,0-1 0 0 0,0-1 0 0 0,-1 1 0 0 0,11-5 0 0 0,8-3-61 0 0,27-15 1 0 0,-33 15 27 0 0,-8 4 17 0 0,0-1 1 0 0,0 0-1 0 0,0-1 0 0 0,-1 0 1 0 0,0-1-1 0 0,17-16 0 0 0,-51 41-21 0 0,5-5 46 0 0,-21 21 202 0 0,-55 59-1 0 0,-27 47 404 0 0,71-78-473 0 0,4-8-44 0 0,-56 68 56 0 0,83-94-258 0 0,1 0 0 0 0,-27 53-1 0 0,43-75 78 0 0,1 1-1 0 0,0 0 0 0 0,0 0 1 0 0,0 0-1 0 0,-1 9 1 0 0,2-13 11 0 0,1-1 1 0 0,0 0 0 0 0,0 0-1 0 0,0 0 1 0 0,0 0-1 0 0,0 0 1 0 0,0 0 0 0 0,0 1-1 0 0,0-1 1 0 0,1 0 0 0 0,-1 0-1 0 0,0 0 1 0 0,1 0-1 0 0,-1 0 1 0 0,0 0 0 0 0,1 0-1 0 0,0 0 1 0 0,-1 0 0 0 0,1 0-1 0 0,-1 0 1 0 0,1 0-1 0 0,0 0 1 0 0,0-1 0 0 0,0 1-1 0 0,-1 0 1 0 0,1 0 0 0 0,0-1-1 0 0,0 1 1 0 0,0-1 0 0 0,0 1-1 0 0,0-1 1 0 0,0 1-1 0 0,0-1 1 0 0,0 1 0 0 0,0-1-1 0 0,0 0 1 0 0,1 0 0 0 0,1 1-1 0 0,14-1-1009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12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590 130 16703 0 0,'6'-8'300'0'0,"-4"7"-217"0"0,-1-1-1 0 0,0 1 0 0 0,0-1 0 0 0,0 1 0 0 0,0-1 0 0 0,0 1 0 0 0,0-1 1 0 0,0 0-1 0 0,-1 0 0 0 0,1 1 0 0 0,-1-1 0 0 0,1 0 0 0 0,-1 0 0 0 0,1 0 0 0 0,-1 1 1 0 0,0-1-1 0 0,0-4 0 0 0,3-2-156 0 0,-3 8 114 0 0,1 0 0 0 0,-1 0 0 0 0,0 0 0 0 0,0 0 0 0 0,0-1 0 0 0,1 1 0 0 0,-1 0 0 0 0,0 0 0 0 0,0 0 0 0 0,0 0 0 0 0,0-1 0 0 0,0 1 0 0 0,0 0 0 0 0,1 0 0 0 0,-1 0 0 0 0,0-1 1 0 0,0 1-1 0 0,0 0 0 0 0,0 0 0 0 0,0 0 0 0 0,0-1 0 0 0,0 1 0 0 0,0 0 0 0 0,0 0 0 0 0,0-1 0 0 0,0 1 0 0 0,0 0 0 0 0,0 0 0 0 0,0 0 0 0 0,0-1 0 0 0,0 1 0 0 0,0 0 0 0 0,0 0 0 0 0,0-1 0 0 0,-1 1 1 0 0,1 0-1 0 0,0 0 0 0 0,0 0 0 0 0,0 0 0 0 0,0-1 0 0 0,0 1 0 0 0,0 0 0 0 0,-1 0 0 0 0,1 0 0 0 0,0 0 0 0 0,0-1 0 0 0,0 1 0 0 0,0 0 0 0 0,-1 0 0 0 0,1 0 0 0 0,0 0 0 0 0,0 0 0 0 0,0 0 0 0 0,-1 0 1 0 0,1 0-1 0 0,0 0 0 0 0,0 0 0 0 0,-1 0 0 0 0,1 0 0 0 0,0 0 0 0 0,0 0 0 0 0,0 0 0 0 0,-1 0 0 0 0,1 0 0 0 0,0 0 0 0 0,0 0 0 0 0,-1 0 0 0 0,-6 0 65 0 0,0 0 0 0 0,0 1 0 0 0,0 0 0 0 0,0 0 0 0 0,0 1 0 0 0,0-1-1 0 0,0 2 1 0 0,-11 4 0 0 0,-51 29 195 0 0,68-35-293 0 0,-43 25 211 0 0,2 3-1 0 0,-42 37 1 0 0,-72 76 366 0 0,140-126-556 0 0,1-2-6 0 0,0 0 0 0 0,2 2 0 0 0,0-1 0 0 0,0 2 0 0 0,2 0 0 0 0,0 0 0 0 0,-11 23 0 0 0,21-36-8 0 0,-1-1 0 0 0,1 1 0 0 0,0 0 0 0 0,0 0 0 0 0,0-1 0 0 0,1 1 0 0 0,-1 0 0 0 0,1 0 0 0 0,0 0 0 0 0,0 0 0 0 0,0 0 0 0 0,0 0 0 0 0,1 0 0 0 0,0-1 0 0 0,0 1 0 0 0,0 0 0 0 0,0 0 1 0 0,0-1-1 0 0,1 1 0 0 0,3 6 0 0 0,-1-5 44 0 0,0 1 0 0 0,1-1 1 0 0,0 0-1 0 0,0 0 0 0 0,0 0 1 0 0,1-1-1 0 0,-1 1 0 0 0,1-1 0 0 0,0-1 1 0 0,12 6-1 0 0,0-1 70 0 0,0-2 0 0 0,0 0 0 0 0,1 0 0 0 0,0-2-1 0 0,0 0 1 0 0,0-2 0 0 0,1 0 0 0 0,21-1 0 0 0,6-2 66 0 0,0-3-1 0 0,57-11 1 0 0,-78 11-150 0 0,0-2 0 0 0,-1-1 1 0 0,0-1-1 0 0,0-1 0 0 0,0-1 0 0 0,33-20 0 0 0,-50 25-24 0 0,1-1-1 0 0,-1 0 1 0 0,0-1 0 0 0,0 0-1 0 0,-1 0 1 0 0,0-1 0 0 0,0 0-1 0 0,8-12 1 0 0,-11 13-14 0 0,-1 1-1 0 0,0-1 1 0 0,0 0-1 0 0,0 0 1 0 0,-1 0 0 0 0,0 0-1 0 0,0 0 1 0 0,-1-1-1 0 0,0 1 1 0 0,0 0-1 0 0,-1-1 1 0 0,0 1 0 0 0,-1-9-1 0 0,-1 4-44 0 0,-1 0 0 0 0,0-1 1 0 0,0 1-1 0 0,-1 0 0 0 0,-1 1 0 0 0,0-1 0 0 0,-1 1 1 0 0,0 0-1 0 0,0 0 0 0 0,-1 0 0 0 0,-15-15 0 0 0,-8-8-289 0 0,-65-54-1 0 0,83 77 296 0 0,-13-9-296 0 0,-1 0 0 0 0,-51-28 1 0 0,8 13-1945 0 0,-1 2-4597 0 0,39 19 59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47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68 287 4319 0 0,'0'0'838'0'0,"4"-9"460"0"0,40-53-707 0 0,-29 43-227 0 0,-1-2 0 0 0,15-26 0 0 0,32-68 4705 0 0,-60 113-4486 0 0,0 2-509 0 0,-1 0 1 0 0,1 0-1 0 0,-1-1 1 0 0,0 1-1 0 0,1 0 1 0 0,-1 0 0 0 0,1-1-1 0 0,-1 1 1 0 0,0 0-1 0 0,1-1 1 0 0,-1 1-1 0 0,0-1 1 0 0,0 1-1 0 0,1 0 1 0 0,-1-1-1 0 0,0 1 1 0 0,0-1-1 0 0,1 1 1 0 0,-1 0-1 0 0,0-1 1 0 0,0 1-1 0 0,0-2 1 0 0,2-1 1370 0 0,0 12-940 0 0,4 52-250 0 0,3 10-197 0 0,26 66 28 0 0,-22-97-67 0 0,-2 1 0 0 0,7 49 0 0 0,-15-50 120 0 0,-1 0 0 0 0,-5 53 0 0 0,-16 80 240 0 0,5-65-166 0 0,-53 713 1051 0 0,55-688-1265 0 0,-3 47 280 0 0,14-150-172 0 0,2 0 1 0 0,1 0 0 0 0,2 0-1 0 0,7 30 1 0 0,2-4-26 0 0,11 93 0 0 0,-23-128-66 0 0,0 1-1 0 0,-1 0 1 0 0,-1-1-1 0 0,-1 1 1 0 0,-1 0-1 0 0,-1-1 1 0 0,-10 32-1 0 0,-24 50-15 0 0,-34 116 0 0 0,65-188 0 0 0,-4 50 0 0 0,7-49 213 0 0,-1 25 302 0 0,6-41-498 0 0,0-12-11 0 0,-1 0 0 0 0,0 1 0 0 0,0-1 0 0 0,0 0 0 0 0,0 0-1 0 0,-1 1 1 0 0,-1 4 0 0 0,0 0-6 0 0,1 0 11 0 0,0 0 31 0 0,-4 4-34 0 0,1 1 70 0 0,4-10-66 0 0,-1 0 0 0 0,1 0 1 0 0,0 0-1 0 0,0 0 0 0 0,0 0 0 0 0,1 0 1 0 0,-1-1-1 0 0,1 1 0 0 0,1 4 0 0 0,-2-8-17 0 0,2 11 5 0 0,-1-2 11 0 0,-1-3 206 0 0,-1-4 57 0 0,5 24-136 0 0,-1-18-127 0 0,-3-7 107 0 0,0 1-59 0 0,2 7-47 0 0,1 0-1 0 0,-2-8 13 0 0,-1-1 0 0 0,1 1 0 0 0,0-1 0 0 0,-1 1 0 0 0,1 0 0 0 0,0-1 0 0 0,0 1 0 0 0,-1-1 0 0 0,1 0 0 0 0,0 1 0 0 0,0-1 0 0 0,0 0 0 0 0,0 1 0 0 0,0-1 0 0 0,-1 0 0 0 0,1 0 0 0 0,0 0 0 0 0,0 0 0 0 0,0 0 0 0 0,0 0 0 0 0,2 0 0 0 0,-3 0-3 0 0,2 0 139 0 0,14-14 323 0 0,-16 13-524 0 0,1 0 0 0 0,0 0 1 0 0,-1 1-1 0 0,0-1 0 0 0,1 0 1 0 0,-1 0-1 0 0,1 0 0 0 0,-1 0 1 0 0,0 1-1 0 0,0-1 0 0 0,0 0 0 0 0,1 0 1 0 0,-1 0-1 0 0,0 0 0 0 0,0 0 1 0 0,0 0-1 0 0,0 0 0 0 0,0 0 1 0 0,-1 1-1 0 0,1-1 0 0 0,0 0 0 0 0,0 0 1 0 0,0 0-1 0 0,-1 0 0 0 0,0-1 1 0 0,1 1-69 0 0,-1 1 0 0 0,0-1 0 0 0,1 1 0 0 0,-1-1 0 0 0,1 1 0 0 0,-1-1 0 0 0,0 1 0 0 0,1 0 0 0 0,-1-1 0 0 0,0 1 0 0 0,1 0 0 0 0,-1 0 0 0 0,0-1 0 0 0,0 1 1 0 0,1 0-1 0 0,-1 0 0 0 0,0 0 0 0 0,0 0 0 0 0,1 0 0 0 0,-1 0 0 0 0,0 0 0 0 0,0 0 0 0 0,1 0 0 0 0,-1 0 0 0 0,0 1 0 0 0,1-1 0 0 0,-1 0 0 0 0,0 0 0 0 0,0 1 0 0 0,1-1 0 0 0,-1 0 0 0 0,0 1 1 0 0,-16 9-2260 0 0,-22 16 1 0 0,-10 6-228 0 0,36-25 774 0 0,3-1 1422 0 0,16-19 2514 0 0,3 0-1187 0 0,0 0 1 0 0,14-13-1 0 0,-11 12-1236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49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56 1375 0 0,'-11'0'2431'0'0,"-32"2"333"0"0,39-3-2789 0 0,1 0 0 0 0,-1 1-1 0 0,1-1 1 0 0,-1 0 0 0 0,1-1 0 0 0,-1 1 0 0 0,1-1-1 0 0,0 0 1 0 0,-1 1 0 0 0,1-1 0 0 0,-4-4-1 0 0,5 5 772 0 0,-4-8 2128 0 0,-7-2 3324 0 0,15 12-5730 0 0,12 1-66 0 0,0-1 1 0 0,0 1 0 0 0,0-2 0 0 0,0 0-1 0 0,0-1 1 0 0,20-3 0 0 0,9-1 87 0 0,213-7 351 0 0,283 23-1 0 0,-59-8-776 0 0,82-3-46 0 0,-367 4 28 0 0,331 19-46 0 0,-80-1 0 0 0,-191-12 0 0 0,213 1 64 0 0,-127-25 266 0 0,228-1 324 0 0,-293 26-628 0 0,81 0 12 0 0,-122-7-25 0 0,164 1 34 0 0,193 18 157 0 0,-40 22-204 0 0,269-16 117 0 0,-71-11 606 0 0,-367 15-709 0 0,80 4 41 0 0,-21-46 228 0 0,-390 5-244 0 0,197-6 449 0 0,-204 11-400 0 0,-1 2 0 0 0,1 2 1 0 0,67 16-1 0 0,-103-19-97 0 0,-1 1 0 0 0,0 0 0 0 0,0 1 1 0 0,0-1-1 0 0,0 2 0 0 0,-1-1 0 0 0,1 1 0 0 0,8 7 0 0 0,11 18-266 0 0,-26-30 199 0 0,0 1-1 0 0,0-1 0 0 0,0 0 1 0 0,0 0-1 0 0,-1 0 0 0 0,1 0 0 0 0,0 0 1 0 0,0 0-1 0 0,0 0 0 0 0,0 0 1 0 0,0 0-1 0 0,0 0 0 0 0,-1 0 0 0 0,1 0 1 0 0,0-1-1 0 0,0 1 0 0 0,1-1 1 0 0,-1 1-441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50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13591 0 0,'0'0'4776'0'0,"2"-1"-4221"0"0,11-1 59 0 0,1 0-1 0 0,24 0 1 0 0,-34 2-573 0 0,1 1-1 0 0,-1-1 0 0 0,1 1 0 0 0,0 0 1 0 0,-1 0-1 0 0,0 1 0 0 0,1-1 1 0 0,-1 1-1 0 0,0 0 0 0 0,0 0 1 0 0,0 0-1 0 0,6 5 0 0 0,0 2-10 0 0,0 0 0 0 0,-1 1-1 0 0,0 0 1 0 0,0 1 0 0 0,-1 0 0 0 0,-1 0 0 0 0,0 0-1 0 0,0 1 1 0 0,-1 0 0 0 0,-1 1 0 0 0,7 21-1 0 0,-1 8 37 0 0,-1 0 0 0 0,5 57 0 0 0,-13-70-131 0 0,-2-21-198 0 0,1 1 0 0 0,0-1-1 0 0,0 0 1 0 0,0 0 0 0 0,1 0 0 0 0,0 0-1 0 0,7 15 1 0 0,-9-23 120 0 0,1 0 0 0 0,-1 1 0 0 0,1-1 0 0 0,-1 0 0 0 0,1 0-1 0 0,-1 0 1 0 0,1 0 0 0 0,-1 1 0 0 0,1-1 0 0 0,0 0 0 0 0,-1 0 0 0 0,1 0 0 0 0,-1 0 0 0 0,1 0-1 0 0,-1 0 1 0 0,1 0 0 0 0,-1 0 0 0 0,1-1 0 0 0,0 1 0 0 0,-1 0 0 0 0,2 0 0 0 0,-2-1-453 0 0,14-3-5380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50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94 3679 0 0,'0'0'284'0'0,"1"-2"-186"0"0,0-4 2144 0 0,0 0 0 0 0,1 0 0 0 0,0 0 0 0 0,2-7 0 0 0,4 2 1486 0 0,4 0-3553 0 0,-4 6 285 0 0,-1 0 0 0 0,1 0 0 0 0,0 1 0 0 0,17-6 0 0 0,-16 7-99 0 0,-8 2 147 0 0,6 13-160 0 0,-6-9-331 0 0,0 0-1 0 0,0 0 1 0 0,-1 0-1 0 0,1 1 1 0 0,-1-1 0 0 0,0 0-1 0 0,0 1 1 0 0,0-1-1 0 0,0 0 1 0 0,-1 1-1 0 0,1-1 1 0 0,-1 0-1 0 0,-1 4 1 0 0,-3 8 110 0 0,-10 21-1 0 0,8-21-23 0 0,-153 330 643 0 0,30-71-615 0 0,125-263-125 0 0,-4 7 5 0 0,1 1 1 0 0,1 0-1 0 0,0 0 1 0 0,2 1 0 0 0,-6 29-1 0 0,11-47-11 0 0,0 0 0 0 0,0 1 0 0 0,0-1 0 0 0,0 0 0 0 0,0 0-1 0 0,0 1 1 0 0,1-1 0 0 0,-1 0 0 0 0,1 0 0 0 0,-1 1 0 0 0,1-1 0 0 0,0 0 0 0 0,0 0-1 0 0,0 0 1 0 0,0 0 0 0 0,0 0 0 0 0,1 0 0 0 0,-1-1 0 0 0,0 1 0 0 0,1 0 0 0 0,-1 0-1 0 0,1-1 1 0 0,0 1 0 0 0,3 1 0 0 0,-1 0-12 0 0,1-1-1 0 0,-1-1 1 0 0,0 1-1 0 0,1-1 1 0 0,-1 0 0 0 0,1 0-1 0 0,-1 0 1 0 0,1 0-1 0 0,0-1 1 0 0,-1 0 0 0 0,7 0-1 0 0,1-1-459 0 0,0 0 1 0 0,0-1-1 0 0,20-5 0 0 0,-8-2-1505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50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6911 0 0,'1'1'9610'0'0,"5"0"-9244"0"0,-1 1 1 0 0,0-1 0 0 0,1 0-1 0 0,-1 0 1 0 0,1-1 0 0 0,0 1-1 0 0,8-2 1 0 0,43-5 577 0 0,-28 1-439 0 0,-14 4-454 0 0,103-12 933 0 0,-40 8-3316 0 0,-58 5 1005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7:51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13 220 14567 0 0,'0'0'664'0'0,"-6"7"230"0"0,6-6-802 0 0,-1 0 0 0 0,0 0 0 0 0,1 0 0 0 0,-1 0 0 0 0,1 0 1 0 0,-1 0-1 0 0,1 0 0 0 0,-1 0 0 0 0,1 0 0 0 0,0 0 0 0 0,-1 0 0 0 0,1 0 1 0 0,0 0-1 0 0,0 0 0 0 0,0 0 0 0 0,0 0 0 0 0,0 0 0 0 0,0 0 1 0 0,0 0-1 0 0,0 1 0 0 0,0-1 0 0 0,0 0 0 0 0,1 0 0 0 0,-1 0 0 0 0,0 0 1 0 0,1 0-1 0 0,-1 0 0 0 0,1 0 0 0 0,-1 0 0 0 0,1 0 0 0 0,0 0 1 0 0,-1-1-1 0 0,1 1 0 0 0,0 0 0 0 0,0 0 0 0 0,1 1 0 0 0,0 0 78 0 0,1 0 0 0 0,0 0 0 0 0,0 0 0 0 0,0 0 0 0 0,0-1 0 0 0,1 1-1 0 0,-1-1 1 0 0,4 1 0 0 0,3 0 73 0 0,0 0 1 0 0,1-1-1 0 0,-1-1 0 0 0,0 1 0 0 0,19-3 1 0 0,53-12 344 0 0,-40 6-429 0 0,-3 1-200 0 0,63-8 163 0 0,-89 14-696 0 0,0 1 0 0 0,1 0 0 0 0,-1 1-1 0 0,0 0 1 0 0,22 6 0 0 0,-5-1-4210 0 0</inkml:trace>
  <inkml:trace contextRef="#ctx0" brushRef="#br0" timeOffset="1">925 1 7831 0 0,'-2'2'7434'0'0,"-122"128"-3598"0"0,96-97-3478 0 0,1 1-1 0 0,-27 45 1 0 0,49-70-238 0 0,0 0 1 0 0,1 0 0 0 0,0 0-1 0 0,0 1 1 0 0,1-1 0 0 0,0 1-1 0 0,-3 17 1 0 0,6-24-56 0 0,0 1 0 0 0,-1-1 0 0 0,1 1 0 0 0,1-1 0 0 0,-1 1 0 0 0,0-1 0 0 0,1 1 1 0 0,0-1-1 0 0,0 1 0 0 0,0-1 0 0 0,0 0 0 0 0,0 1 0 0 0,1-1 0 0 0,-1 0 0 0 0,1 0 0 0 0,0 0 0 0 0,0 0 0 0 0,0 0 1 0 0,0-1-1 0 0,1 1 0 0 0,-1-1 0 0 0,1 1 0 0 0,-1-1 0 0 0,1 0 0 0 0,5 3 0 0 0,0-1 80 0 0,0 0-1 0 0,1 0 1 0 0,-1-1 0 0 0,1 0-1 0 0,0-1 1 0 0,0 0-1 0 0,0 0 1 0 0,1-1 0 0 0,8 1-1 0 0,2-2 57 0 0,0 0-1 0 0,1-2 1 0 0,21-3-1 0 0,-32 3-164 0 0,0 0 0 0 0,0-1 0 0 0,0 0-1 0 0,0 0 1 0 0,0-1 0 0 0,-1 0 0 0 0,1-1 0 0 0,-1 0-1 0 0,16-13 1 0 0,-21 15-24 0 0,0-1 0 0 0,-1 1 0 0 0,1-1 0 0 0,-1-1 1 0 0,1 1-1 0 0,-1 0 0 0 0,0-1 0 0 0,-1 1 0 0 0,1-1 0 0 0,-1 0 0 0 0,0 0 0 0 0,0 0 0 0 0,-1 0 0 0 0,1 0 0 0 0,-1 0 1 0 0,0-1-1 0 0,0 1 0 0 0,-1 0 0 0 0,0-1 0 0 0,0 1 0 0 0,0-6 0 0 0,-1 5-73 0 0,0 1 0 0 0,0-1 0 0 0,0 1 0 0 0,-1-1 0 0 0,0 1 0 0 0,0-1 0 0 0,0 1 0 0 0,-1 0 0 0 0,0 0 0 0 0,1 0 0 0 0,-2 0 0 0 0,-6-7 0 0 0,-1 0-345 0 0,-1 1 0 0 0,0 0 1 0 0,-15-9-1 0 0,14 11 61 0 0,1 0-1 0 0,0-1 1 0 0,-19-22 0 0 0,21 19-674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0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108 160 4143 0 0,'0'0'11486'0'0,"1"1"-10732"0"0,0 5-527 0 0,0-1 1 0 0,0 1-1 0 0,0-1 0 0 0,-1 0 0 0 0,0 1 0 0 0,0-1 0 0 0,0 1 0 0 0,-1-1 0 0 0,0 1 1 0 0,0-1-1 0 0,0 0 0 0 0,-3 7 0 0 0,-5 11 80 0 0,-16 31-1 0 0,9-21-84 0 0,-38 75 9 0 0,54-106 62 0 0,7-16-117 0 0,22-37-262 0 0,1 1 0 0 0,3 1 0 0 0,42-47 0 0 0,-50 66-224 0 0,-8 11 54 0 0,33-31-1 0 0,-44 44 252 0 0,1 1-1 0 0,-1 0 0 0 0,2 1 1 0 0,-1 0-1 0 0,0 0 0 0 0,1 0 0 0 0,0 1 1 0 0,-1 0-1 0 0,14-2 0 0 0,-14 3 69 0 0,1 1-1 0 0,0 0 1 0 0,0 0-1 0 0,0 1 1 0 0,0 0-1 0 0,0 1 1 0 0,-1 0-1 0 0,1 0 1 0 0,0 0-1 0 0,9 4 1 0 0,-14-4-27 0 0,0 0-1 0 0,0 0 1 0 0,0 1-1 0 0,0-1 1 0 0,0 1-1 0 0,-1 0 1 0 0,1 0-1 0 0,-1 0 1 0 0,1 0-1 0 0,-1 0 1 0 0,0 0 0 0 0,1 0-1 0 0,-1 1 1 0 0,0 0-1 0 0,-1-1 1 0 0,1 1-1 0 0,0 0 1 0 0,-1-1-1 0 0,0 1 1 0 0,0 0-1 0 0,1 0 1 0 0,-2 0 0 0 0,1 0-1 0 0,0 1 1 0 0,-1-1-1 0 0,1 0 1 0 0,-1 0-1 0 0,0 4 1 0 0,0 3-10 0 0,-1 1 1 0 0,0 0 0 0 0,-1-1-1 0 0,-1 1 1 0 0,1-1 0 0 0,-1 0-1 0 0,-9 19 1 0 0,-3 0 69 0 0,-22 33 1 0 0,30-51-94 0 0,2-3 8 0 0,4-7 106 0 0,1-2-107 0 0,1-1 0 0 0,0 1 0 0 0,-1 0 0 0 0,1-1 0 0 0,0 1 0 0 0,0 0 0 0 0,-1-1 0 0 0,1 1 0 0 0,2-2 1 0 0,1-2 19 0 0,10-13-26 0 0,1 0-1 0 0,0 1 1 0 0,22-18 0 0 0,-5 5-6 0 0,50-45 2 0 0,-35 34 0 0 0,39-36-117 0 0,-77 69 106 0 0,-1 4 1 0 0,-5 3-33 0 0,-2 0 42 0 0,-1 1 1 0 0,1 0-1 0 0,0 0 1 0 0,0 0-1 0 0,0 0 1 0 0,-1 0-1 0 0,1 0 0 0 0,0 0 1 0 0,0 0-1 0 0,-1 0 1 0 0,1 0-1 0 0,0 1 1 0 0,0-1-1 0 0,0 0 1 0 0,-1 0-1 0 0,1 1 1 0 0,0-1-1 0 0,-1 0 1 0 0,1 1-1 0 0,0-1 0 0 0,0 1 1 0 0,1 1 1 0 0,0-1-1 0 0,-1 0 0 0 0,1 0 0 0 0,-1-1 0 0 0,1 1 0 0 0,-1 0 0 0 0,0 0 0 0 0,0 0 0 0 0,1 1 0 0 0,-1-1 0 0 0,0 0 0 0 0,0 0 0 0 0,0 1 0 0 0,0-1 0 0 0,0 0 0 0 0,0 1 0 0 0,0 2 0 0 0,2 1 0 0 0,2 8 16 0 0,0-1 0 0 0,-1 1 0 0 0,0 1 0 0 0,0-1 0 0 0,-2 0 0 0 0,0 1 0 0 0,1 14 0 0 0,-3-11 13 0 0,0-1-1 0 0,0 1 1 0 0,-2-1 0 0 0,0 1-1 0 0,-8 29 1 0 0,1-2-38 0 0,8-43-183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03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16 6447 0 0,'0'0'298'0'0,"-8"-2"90"0"0,-11-4-1303 0 0,10 4 4481 0 0,-1 0 0 0 0,0 1 0 0 0,-18-1 0 0 0,6 4-2296 0 0,20-2-1229 0 0,1 1-1 0 0,0-1 1 0 0,-1 1-1 0 0,1-1 0 0 0,0 1 1 0 0,-1-1-1 0 0,1 1 0 0 0,0 0 1 0 0,0-1-1 0 0,0 1 0 0 0,0 0 1 0 0,0 0-1 0 0,0 0 0 0 0,0 0 1 0 0,0 0-1 0 0,0 0 0 0 0,0 0 1 0 0,0 1-1 0 0,1-1 1 0 0,-1 0-1 0 0,0 0 0 0 0,1 0 1 0 0,-1 1-1 0 0,1-1 0 0 0,-1 0 1 0 0,1 1-1 0 0,0-1 0 0 0,0 1 1 0 0,-1-1-1 0 0,1 0 0 0 0,0 1 1 0 0,1 1-1 0 0,-1 1-21 0 0,0-1 0 0 0,0 1 0 0 0,1-1 0 0 0,0 0 0 0 0,0 1 0 0 0,0-1 0 0 0,0 0-1 0 0,0 0 1 0 0,1 0 0 0 0,-1 0 0 0 0,4 5 0 0 0,0-2 7 0 0,0-1 1 0 0,1 0-1 0 0,0-1 0 0 0,-1 1 0 0 0,1-1 0 0 0,1 0 1 0 0,-1-1-1 0 0,0 1 0 0 0,1-1 0 0 0,0-1 1 0 0,0 1-1 0 0,0-1 0 0 0,0 0 0 0 0,0-1 0 0 0,11 2 1 0 0,11-1 84 0 0,1 0 1 0 0,41-4-1 0 0,-71 2-110 0 0,19-1 35 0 0,213-14 405 0 0,-221 14-405 0 0,1 1-1 0 0,-1 0 1 0 0,1 1 0 0 0,-1 0-1 0 0,0 0 1 0 0,1 2 0 0 0,11 3-1 0 0,-12 0-39 0 0,-10-4-9 0 0,0 0-1 0 0,0 0 0 0 0,-1 0 0 0 0,1 0 0 0 0,-1 0 1 0 0,1 0-1 0 0,-1 0 0 0 0,1 1 0 0 0,-1-1 0 0 0,0 0 1 0 0,0 0-1 0 0,0 0 0 0 0,0 0 0 0 0,-1 1 0 0 0,1-1 1 0 0,-1 0-1 0 0,1 0 0 0 0,-1 0 0 0 0,-1 3 0 0 0,-2 4-39 0 0,1-1 0 0 0,0-1 53 0 0,2-5 53 0 0,-1-3-47 0 0,0 1-1 0 0,0 0 1 0 0,0 0 0 0 0,0 0-1 0 0,0 0 1 0 0,-1 0 0 0 0,1 0-1 0 0,-3 1 1 0 0,-27 8-106 0 0,1 1-1 0 0,-36 16 1 0 0,-58 35-144 0 0,74-34 258 0 0,4-4 13 0 0,-172 93 439 0 0,217-115-191 0 0,6-1-295 0 0,1 1 1 0 0,-1 0-1 0 0,0 0 0 0 0,0 0 0 0 0,5 3 0 0 0,8 2-2074 0 0,-15-6 827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04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123 166 1839 0 0,'0'0'83'0'0,"-2"1"-6"0"0,0 0-59 0 0,-10 12-20 0 0,-25 26 3609 0 0,23-25 261 0 0,-14 17 1 0 0,25-27-3382 0 0,0 1 0 0 0,0-1 1 0 0,0 1-1 0 0,0 0 0 0 0,1 0 1 0 0,0 0-1 0 0,0 0 0 0 0,-2 9 1 0 0,4-12-211 0 0,-2 19 1106 0 0,3-12 19 0 0,40-68-886 0 0,-15 19-476 0 0,-3 7-155 0 0,2 1 0 0 0,46-45 0 0 0,-59 65 75 0 0,1 1 0 0 0,0 0-1 0 0,1 1 1 0 0,1 0 0 0 0,0 1-1 0 0,0 1 1 0 0,0 0 0 0 0,29-9-1 0 0,-34 14 147 0 0,1 1 0 0 0,-1 0 0 0 0,1 0 0 0 0,0 1 0 0 0,0 0 0 0 0,0 1 0 0 0,16 1 0 0 0,-25 0-81 0 0,-1-1-1 0 0,1 0 1 0 0,-1 1-1 0 0,0-1 1 0 0,1 1-1 0 0,-1 0 1 0 0,1-1-1 0 0,-1 1 1 0 0,0 0 0 0 0,0 0-1 0 0,1 0 1 0 0,-1 0-1 0 0,0 0 1 0 0,0 0-1 0 0,0 0 1 0 0,0 0-1 0 0,0 1 1 0 0,0-1-1 0 0,0 0 1 0 0,-1 0 0 0 0,1 1-1 0 0,0-1 1 0 0,-1 1-1 0 0,1-1 1 0 0,-1 1-1 0 0,1-1 1 0 0,-1 1-1 0 0,0-1 1 0 0,0 1-1 0 0,1-1 1 0 0,-1 3-1 0 0,0 5-27 0 0,-1-1-1 0 0,1 1 0 0 0,-1 0 0 0 0,-3 10 1 0 0,2-9 28 0 0,2-7-25 0 0,-6 13-12 0 0,-13 26-69 0 0,9-23 73 0 0,2 1 1 0 0,0 1 0 0 0,-5 22-1 0 0,11-37 51 0 0,1 0-1 0 0,0 1 0 0 0,0-1 0 0 0,1 1 1 0 0,0-1-1 0 0,0 0 0 0 0,1 1 0 0 0,-1-1 0 0 0,1 1 1 0 0,1-1-1 0 0,-1 0 0 0 0,1 0 0 0 0,0 1 1 0 0,6 9-1 0 0,-6-12-6 0 0,-1 0 0 0 0,1-1 0 0 0,1 1 0 0 0,-1-1 0 0 0,1 1 0 0 0,-1-1 0 0 0,1 0 0 0 0,0 0 0 0 0,0 0 0 0 0,0 0 0 0 0,0-1 0 0 0,1 1 0 0 0,-1-1 1 0 0,1 0-1 0 0,-1 0 0 0 0,1 0 0 0 0,0-1 0 0 0,0 1 0 0 0,0-1 0 0 0,0 0 0 0 0,0 0 0 0 0,0 0 0 0 0,0 0 0 0 0,0-1 0 0 0,6 0 0 0 0,18 0-42 0 0,0-2 0 0 0,0 0 0 0 0,31-9 0 0 0,-7 3-1871 0 0,-29 4 722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19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49 16271 0 0,'0'0'2730'0'0,"16"2"-685"0"0,0 2-1895 0 0,-1-1 450 0 0,32 3 1 0 0,-42-6-520 0 0,1 0 0 0 0,-1 0 0 0 0,1-1 0 0 0,-1 1 0 0 0,0-1 0 0 0,1-1 0 0 0,-1 1 0 0 0,0-1 0 0 0,9-4 0 0 0,20-14-165 0 0,-32 18 73 0 0,0 0 0 0 0,0 0 0 0 0,1 0 0 0 0,-1 0 0 0 0,-1 0 0 0 0,1 0 0 0 0,0-1 0 0 0,0 1 0 0 0,-1-1 0 0 0,1 1 0 0 0,0-3 0 0 0,-2 4-90 0 0,-18 4-534 0 0,13-2 600 0 0,-1 0 0 0 0,0 1-1 0 0,1-1 1 0 0,-7 4 0 0 0,-23 12-10 0 0,1 2 0 0 0,-59 43 1 0 0,-53 60 273 0 0,143-119-211 0 0,-14 13 148 0 0,-22 25 0 0 0,35-37-148 0 0,1 0 0 0 0,0 1 0 0 0,-1-1 0 0 0,2 1-1 0 0,-1 0 1 0 0,1 0 0 0 0,-1 0 0 0 0,1 0 0 0 0,1 1 0 0 0,-1-1 0 0 0,-1 11 0 0 0,3-15-14 0 0,0 0-1 0 0,0 1 1 0 0,0-1-1 0 0,1 0 1 0 0,-1 0-1 0 0,0 1 0 0 0,1-1 1 0 0,-1 0-1 0 0,1 0 1 0 0,-1 0-1 0 0,1 1 1 0 0,0-1-1 0 0,-1 0 1 0 0,1 0-1 0 0,0 0 1 0 0,0 0-1 0 0,0 0 1 0 0,0 0-1 0 0,0 0 1 0 0,0-1-1 0 0,0 1 1 0 0,0 0-1 0 0,0-1 1 0 0,0 1-1 0 0,0 0 0 0 0,0-1 1 0 0,1 1-1 0 0,-1-1 1 0 0,0 0-1 0 0,0 1 1 0 0,1-1-1 0 0,1 0 1 0 0,4 2-17 0 0,0-1 0 0 0,-1-1 0 0 0,1 0 0 0 0,13 0-1 0 0,8-4-1362 0 0,53-15 0 0 0,-73 17 833 0 0,40-12-6575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2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1375 0 0,'0'0'11232'0'0,"-2"1"-11000"0"0,-22 24 1906 0 0,23-24-1196 0 0,0 0-314 0 0,1 0-548 0 0,0-1 0 0 0,0 0 0 0 0,0 1 1 0 0,0-1-1 0 0,0 0 0 0 0,-1 1 0 0 0,1-1 0 0 0,0 0 1 0 0,0 1-1 0 0,0-1 0 0 0,0 0 0 0 0,0 1 0 0 0,0-1 1 0 0,0 0-1 0 0,0 1 0 0 0,0-1 0 0 0,1 1 0 0 0,-1-1 0 0 0,0 0 1 0 0,0 1-1 0 0,0-1 0 0 0,0 1 0 0 0,7 3 190 0 0,0-1-1 0 0,0 1 0 0 0,11 3 0 0 0,3 0 50 0 0,-18-5-305 0 0,16 2-16 0 0,13-1 2 0 0,-11-2 70 0 0,-18-1-77 0 0,-1 0 37 0 0,-1 0 1 0 0,1 0 0 0 0,0 0 0 0 0,0 1-1 0 0,0-1 1 0 0,-1 0 0 0 0,1 1 0 0 0,0 0-1 0 0,0-1 1 0 0,-1 1 0 0 0,1 0 0 0 0,-1 0 0 0 0,1-1-1 0 0,0 1 1 0 0,1 2 0 0 0,2 5 28 0 0,-1 3-38 0 0,-2 23 5 0 0,-2-27-23 0 0,0-1 1 0 0,0 0-1 0 0,0 1 1 0 0,1-1-1 0 0,0 0 0 0 0,1 0 1 0 0,2 9-1 0 0,-3-14 0 0 0,-1 1 0 0 0,1 0 0 0 0,0-1 0 0 0,0 1 0 0 0,0 0-1 0 0,0-1 1 0 0,1 1 0 0 0,-1-1 0 0 0,0 0 0 0 0,0 1 0 0 0,1-1 0 0 0,-1 0 0 0 0,1 0-1 0 0,-1 0 1 0 0,1 0 0 0 0,0 0 0 0 0,-1 0 0 0 0,1 0 0 0 0,0-1 0 0 0,3 2 0 0 0,0-1 0 0 0,0 1 21 0 0,1 0 0 0 0,0-1-1 0 0,0 0 1 0 0,0 0 0 0 0,0-1-1 0 0,0 1 1 0 0,11-2 0 0 0,-5 1-11 0 0,-9 1-3 0 0,24-5 68 0 0,-24 5-35 0 0,4 3-36 0 0,-6-4-7 0 0,-1 0 0 0 0,0 0 1 0 0,1 1-1 0 0,-1-1 0 0 0,1 0 0 0 0,-1 0 0 0 0,0 0 0 0 0,1 1 0 0 0,-1-1 0 0 0,0 0 1 0 0,0 0-1 0 0,1 1 0 0 0,-1-1 0 0 0,0 0 0 0 0,1 1 0 0 0,-1-1 0 0 0,0 0 0 0 0,0 1 1 0 0,0-1-1 0 0,1 0 0 0 0,-1 1 0 0 0,0 0 0 0 0,6 14 0 0 0,11 18 0 0 0,-13-26 11 0 0,-3-5-5 0 0,1-1 0 0 0,-1 0 0 0 0,1 1 0 0 0,-1-1 0 0 0,1 0 0 0 0,-1 0 0 0 0,1 0-1 0 0,-1 0 1 0 0,1 0 0 0 0,0-1 0 0 0,0 1 0 0 0,0 0 0 0 0,1 0 0 0 0,27 4 130 0 0,-17-4-27 0 0,-1 0 2 0 0,-9 0-74 0 0,1-1 0 0 0,-1 0 0 0 0,0 1 0 0 0,1 0-1 0 0,-1 0 1 0 0,1 0 0 0 0,-1 0 0 0 0,0 1 0 0 0,6 3 0 0 0,-6-3 6 0 0,2 7-33 0 0,19 32 65 0 0,-16-33-32 0 0,5 2-4 0 0,-1-2-6 0 0,5-1-20 0 0,-6-4 29 0 0,0-1-31 0 0,-2 0 0 0 0,-8-2-4 0 0,0 0-1 0 0,-1 0 1 0 0,1 0 0 0 0,0 0-1 0 0,0 0 1 0 0,0 1 0 0 0,0-1-1 0 0,0 0 1 0 0,-1 1 0 0 0,1-1 0 0 0,0 0-1 0 0,0 1 1 0 0,-1-1 0 0 0,2 2-1 0 0,16 9 75 0 0,-12-7-72 0 0,0-1-1 0 0,1 0 0 0 0,-1-1 1 0 0,1 1-1 0 0,0-1 0 0 0,0 0 1 0 0,11 1-1 0 0,9 2-3 0 0,-19-2 10 0 0,-1-1-10 0 0,-1-1 1 0 0,1 1-1 0 0,0-1 1 0 0,0 0-1 0 0,0 0 1 0 0,0-1-1 0 0,0 0 1 0 0,11-2-1 0 0,-14 1-5 0 0,-3 1 0 0 0,0 0 0 0 0,0 0 0 0 0,0 0 0 0 0,1 0 0 0 0,-1 0 0 0 0,0 0 0 0 0,0 0 0 0 0,1 0 0 0 0,-1 1 0 0 0,0-1 0 0 0,0 0 0 0 0,1 1 0 0 0,-1-1 0 0 0,1 1 0 0 0,9 3 0 0 0,-1 1 0 0 0,0 1 0 0 0,-1 0 0 0 0,-6-4 0 0 0,0 0 0 0 0,0 0 0 0 0,0 0 0 0 0,0 0 0 0 0,1-1 0 0 0,3 2 0 0 0,1 0 0 0 0,-2 0 3 0 0,0-1 1 0 0,0 1-1 0 0,0-1 0 0 0,0 0 0 0 0,0 0 0 0 0,1 0 0 0 0,-1-1 1 0 0,10 1-1 0 0,-10-2 21 0 0,27 0-13 0 0,-23 0-11 0 0,-7 0 0 0 0,0-1 0 0 0,1 2 0 0 0,-1-1 0 0 0,1 0 0 0 0,-1 1 0 0 0,0-1 0 0 0,7 3 0 0 0,0 1 0 0 0,0 3 0 0 0,-2 1 0 0 0,-3-3 3 0 0,-3-2 0 0 0,0 0 0 0 0,1-1 0 0 0,0 1-1 0 0,-1-1 1 0 0,1 1 0 0 0,0-1 0 0 0,0 0 0 0 0,1 0-1 0 0,-1 0 1 0 0,0-1 0 0 0,1 1 0 0 0,-1-1 0 0 0,1 0-1 0 0,-1 0 1 0 0,1 0 0 0 0,-1 0 0 0 0,5 0-1 0 0,-2 0 0 0 0,-1 0 0 0 0,1-1 0 0 0,0 0 0 0 0,6-1 0 0 0,-5 1 36 0 0,0 0 1 0 0,0 0-1 0 0,7 1 0 0 0,-5 2-22 0 0,0 1-16 0 0,8 6 0 0 0,-7-6 0 0 0,5-1 0 0 0,8 4 13 0 0,-3-2 41 0 0,39 5-1 0 0,-38-8-9 0 0,39 11 0 0 0,-51-11-33 0 0,0 0-1 0 0,0-1 1 0 0,0 1 0 0 0,0-2-1 0 0,0 0 1 0 0,0 0 0 0 0,1 0-1 0 0,-1-1 1 0 0,0 0 0 0 0,0-1-1 0 0,13-4 1 0 0,10 2 426 0 0,-30 4-433 0 0,0 0 0 0 0,-1 0-1 0 0,1 0 1 0 0,0 0-1 0 0,0 1 1 0 0,-1-1-1 0 0,1 0 1 0 0,0 1 0 0 0,-1 0-1 0 0,1-1 1 0 0,0 1-1 0 0,-1 0 1 0 0,1 0-1 0 0,-1 0 1 0 0,1 0 0 0 0,-1 0-1 0 0,3 2 1 0 0,4 3 6 0 0,2-1-10 0 0,7 6 0 0 0,2-4 0 0 0,-13-5 0 0 0,6 2 10 0 0,1-2-1 0 0,0 1 1 0 0,-1-1 0 0 0,1-1-1 0 0,0-1 1 0 0,22-1-1 0 0,6 1 41 0 0,-30 0-39 0 0,-1 4-11 0 0,4 5 0 0 0,-12-5 0 0 0,-1-1 0 0 0,6 11 0 0 0,3-2 0 0 0,-2-4 0 0 0,-2-3 5 0 0,1 0-1 0 0,0-1 0 0 0,0 0 1 0 0,0 0-1 0 0,0 0 1 0 0,0-1-1 0 0,1 0 1 0 0,0-1-1 0 0,-1 1 0 0 0,1-1 1 0 0,0-1-1 0 0,0 0 1 0 0,9 1-1 0 0,-3-1-2 0 0,36 3-2 0 0,-29-3 0 0 0,21 3 0 0 0,-22-1 0 0 0,14 5 0 0 0,-31-8 0 0 0,11 4 0 0 0,41 14 0 0 0,2 0 0 0 0,-51-16 0 0 0,1 0-1 0 0,0-1 1 0 0,0 1-1 0 0,11-1 1 0 0,0 2 13 0 0,-9-1-1 0 0,-2-1-5 0 0,0 0 0 0 0,0 0-1 0 0,0 0 1 0 0,1-1 0 0 0,7-1 0 0 0,-10 0-7 0 0,-3 1 0 0 0,1 0 0 0 0,-1 0 0 0 0,0 0 0 0 0,1 0 0 0 0,-1 0 0 0 0,0 0 0 0 0,1 1 0 0 0,-1-1 0 0 0,3 2 0 0 0,0-1 0 0 0,16 5 0 0 0,11 10 0 0 0,-19-9 7 0 0,-1-1-1 0 0,1-1 0 0 0,0 0 1 0 0,0-1-1 0 0,1 0 1 0 0,-1-1-1 0 0,1-1 0 0 0,0 0 1 0 0,23 0-1 0 0,-26-3-5 0 0,35-1 31 0 0,51 3-1 0 0,-86 1-31 0 0,-2 2 0 0 0,1 0 22 0 0,-1-1 0 0 0,0 1 0 0 0,1-1 0 0 0,0-1 0 0 0,0 0 0 0 0,0 0 0 0 0,0-1 0 0 0,0 0 0 0 0,0-1 0 0 0,0 0 0 0 0,13-2 0 0 0,-21 2-22 0 0,48-4 41 0 0,33-2 46 0 0,-68 5-60 0 0,-10 1-12 0 0,0-1 0 0 0,0 1-1 0 0,0 1 1 0 0,0-1 0 0 0,0 1 0 0 0,6 1 0 0 0,-1-1-2 0 0,1 0-13 0 0,93 8 125 0 0,-96-7-112 0 0,-6-1-13 0 0,0 0 0 0 0,0 0 0 0 0,0 0 0 0 0,0-1-1 0 0,0 1 1 0 0,0-1 0 0 0,0 0 0 0 0,0 1 0 0 0,0-1-1 0 0,3 0 1 0 0,29 4 0 0 0,-11-2 11 0 0,-16 0 19 0 0,18 0 5 0 0,97 1 100 0 0,-79-5-82 0 0,-10 1-53 0 0,-22 1 0 0 0,-1-1 11 0 0,-1 0 42 0 0,15-1 11 0 0,4 3-7 0 0,-11 0-50 0 0,6 2-7 0 0,-19-3 0 0 0,21 5 0 0 0,-21-5 0 0 0,10 3 0 0 0,0 0 0 0 0,-1 0 0 0 0,5-3 0 0 0,-15-1 0 0 0,1 0 0 0 0,30 5 0 0 0,-20 0 0 0 0,0-2 0 0 0,8 0 0 0 0,-18 0 0 0 0,30 3 0 0 0,-20-3 0 0 0,8 0 0 0 0,-16-1 0 0 0,11 3 0 0 0,28 5 0 0 0,-1-2 0 0 0,61 14 0 0 0,2 1 0 0 0,-92-19 0 0 0,0 3 0 0 0,0 1 0 0 0,-1 0 0 0 0,-2 0 0 0 0,2-2 0 0 0,0-4 0 0 0,1-1 0 0 0,-1 0 0 0 0,-1 0 0 0 0,1-1 0 0 0,-1 3 0 0 0,1 2 0 0 0,-1 1 0 0 0,1-3 0 0 0,13-1 0 0 0,-17-4 0 0 0,-2 0 0 0 0,31-10-2 0 0,-29 9 5 0 0,-1 1 0 0 0,0 1 0 0 0,12-2 1 0 0,-7 1 49 0 0,-2 2 11 0 0,-10 1-25 0 0,1 0-87 0 0,8 4 33 0 0,1 4 15 0 0,-1-1 0 0 0,1-3 0 0 0,8 1 0 0 0,-20-5 0 0 0,36-1 0 0 0,-31 2 11 0 0,22 1 31 0 0,-12-3-31 0 0,0 0-11 0 0,1-2 0 0 0,-1 2 0 0 0,-3 3-16 0 0,-8 0-48 0 0,7 4 48 0 0,1 3 16 0 0,4 2 0 0 0,-11-10 0 0 0,0-1 0 0 0,9 2 0 0 0,1-1 0 0 0,0 2 0 0 0,0 0 0 0 0,-1-1 0 0 0,1 1 0 0 0,-1-2 0 0 0,-13-1 0 0 0,31-1 0 0 0,-4-4 0 0 0,19-2 0 0 0,-31 4 0 0 0,-1 0 0 0 0,2 1 0 0 0,-1 1 0 0 0,17 1 0 0 0,-23-1 33 0 0,0 1 36 0 0,24 8-16 0 0,-20-4-40 0 0,0 0-13 0 0,-2-6 0 0 0,8 1 2 0 0,-16 2-17 0 0,-3-2 11 0 0,1 1 1 0 0,-1 0-1 0 0,1 0 1 0 0,-1 0 0 0 0,1 0-1 0 0,0 0 1 0 0,-1 0-1 0 0,1 1 1 0 0,-1-1-1 0 0,1 0 1 0 0,-1 1-1 0 0,1-1 1 0 0,1 2 0 0 0,17 5-16 0 0,2-4 19 0 0,10 0 0 0 0,-21-2 0 0 0,0-2 0 0 0,5 1 0 0 0,-8-2 0 0 0,2 0 0 0 0,20-8 0 0 0,-19 8 0 0 0,0 1 0 0 0,-1 2 0 0 0,1 1 0 0 0,0 0 0 0 0,6 3 0 0 0,-3 3 0 0 0,-4-4 0 0 0,-8-4 0 0 0,0 1 0 0 0,-1-1 0 0 0,1 0 0 0 0,0 0 0 0 0,0 1 0 0 0,0-1 0 0 0,-1 0 0 0 0,1 0 0 0 0,0-1 0 0 0,0 1 0 0 0,-1 0 0 0 0,1-1 0 0 0,0 1 0 0 0,1-1 0 0 0,3-1 0 0 0,10-1 0 0 0,6-4 0 0 0,-9 2 0 0 0,-5 1 0 0 0,-1 0 11 0 0,-6 3 42 0 0,-2 0 0 0 0,-4-6-39 0 0,2 4-19 0 0,-11-2 71 0 0,5 0-66 0 0,0 3 0 0 0,2 0 0 0 0,1 0 0 0 0,0 0 0 0 0,-11-7 0 0 0,15 8 0 0 0,1 0 0 0 0,-1 0 0 0 0,1 0 0 0 0,-1 0 0 0 0,1-1 0 0 0,0 1 0 0 0,-2-3 0 0 0,-6-7 0 0 0,1 3 9 0 0,-1 1-1 0 0,0 0 1 0 0,-1 0-1 0 0,1 1 1 0 0,-1 0-1 0 0,-1 1 1 0 0,1 0-1 0 0,-12-4 1 0 0,-12-2 22 0 0,-44-7 1 0 0,37 9-44 0 0,35 7 15 0 0,0 0 1 0 0,1 0-1 0 0,-1-1 0 0 0,1 1 0 0 0,-1-1 0 0 0,1 0 1 0 0,0-1-1 0 0,0 1 0 0 0,0-1 0 0 0,1 0 0 0 0,-1 0 1 0 0,1 0-1 0 0,0-1 0 0 0,0 0 0 0 0,1 0 0 0 0,-1 0 1 0 0,1 0-1 0 0,0 0 0 0 0,-3-8 0 0 0,-8-10-3 0 0,14 23 0 0 0,0-1 1 0 0,0 1-1 0 0,0 0 0 0 0,0 0 1 0 0,0 0-1 0 0,0 0 0 0 0,0 0 0 0 0,0 0 1 0 0,0 0-1 0 0,0-1 0 0 0,0 1 1 0 0,0 0-1 0 0,0 0 0 0 0,-1 0 0 0 0,1 0 1 0 0,0 0-1 0 0,0 0 0 0 0,0 0 1 0 0,0-1-1 0 0,0 1 0 0 0,0 0 1 0 0,1 0-1 0 0,-1 0 0 0 0,0 0 0 0 0,0 0 1 0 0,0 0-1 0 0,0-1 0 0 0,0 1 1 0 0,0 0-1 0 0,0 0 0 0 0,0 0 0 0 0,0 0 1 0 0,0 0-1 0 0,0 0 0 0 0,0 0 1 0 0,0 0-1 0 0,0-1 0 0 0,0 1 0 0 0,1 0 1 0 0,-1 0-1 0 0,0 0 0 0 0,0 0 1 0 0,0 0-1 0 0,0 0 0 0 0,0 0 0 0 0,0 0 1 0 0,0 0-1 0 0,1 0 0 0 0,-1 0 1 0 0,0 0-1 0 0,0 0 0 0 0,0 0 1 0 0,0 0-1 0 0,0 0 0 0 0,0 0 0 0 0,1 0 1 0 0,-1 0-1 0 0,0 0 0 0 0,0 0 1 0 0,0 0-1 0 0,0 0 0 0 0,0 0 0 0 0,0 0 1 0 0,1 0-1 0 0,15 3-10 0 0,19 10 1 0 0,104 40 9 0 0,-42-17 0 0 0,16 5 0 0 0,-36-14 0 0 0,-54-20 0 0 0,-1 0 0 0 0,0 2 0 0 0,0 0 0 0 0,20 14 0 0 0,-39-21-4 0 0,0 1 1 0 0,0-1-1 0 0,0 1 0 0 0,0 0 0 0 0,0 0 1 0 0,-1 0-1 0 0,0 1 0 0 0,1-1 0 0 0,-1 1 0 0 0,0-1 1 0 0,-1 1-1 0 0,1-1 0 0 0,0 1 0 0 0,-1 0 1 0 0,0 0-1 0 0,1 5 0 0 0,-2 13 4 0 0,-3-11 0 0 0,-14 18 0 0 0,8-19 0 0 0,6-7 0 0 0,-18 6 0 0 0,20-9 0 0 0,-6 2 0 0 0,0 0 0 0 0,0 0 0 0 0,1-1 0 0 0,-1 0 0 0 0,0 0 0 0 0,0-1 0 0 0,-1 1 0 0 0,-8-2 0 0 0,9 1 0 0 0,-15 0 0 0 0,-1 2 0 0 0,1 1 0 0 0,0 0 0 0 0,0 2 0 0 0,1 1 0 0 0,-1 0 0 0 0,1 2 0 0 0,-31 15 0 0 0,29-10 0 0 0,-32 24 0 0 0,48-32 0 0 0,-11 6 0 0 0,15-7 0 0 0,-7 11 0 0 0,4-3 0 0 0,-2 7 0 0 0,8-14 0 0 0,0 0 0 0 0,-5 49-208 0 0,4-52 136 0 0,1 1-1132 0 0,-1 5 769 0 0,1-6-55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3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11 3223 0 0,'5'-10'10840'0'0,"-6"14"-10009"0"0,-47 112 1364 0 0,15-38-1493 0 0,-163 413 378 0 0,41-136-910 0 0,66-161-132 0 0,79-173-310 0 0,-24 36 0 0 0,33-56-144 0 0,20-18-4170 0 0,2-5 2868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36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16207 0 0,'0'0'744'0'0,"-1"2"-18"0"0,-5 16-434 0 0,0 0 0 0 0,-3 21 0 0 0,-5 17 1169 0 0,-33 101 1179 0 0,44-146-2494 0 0,-3 10-112 0 0,5-18-226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36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140 164 3223 0 0,'-5'17'707'0'0,"-1"0"0"0"0,-1-1 0 0 0,0 1 0 0 0,-2-1 0 0 0,-12 18 0 0 0,-11 23 3778 0 0,-21 33 2180 0 0,63-100-5682 0 0,195-171 141 0 0,-82 76-1135 0 0,-107 90 12 0 0,-3 3 8 0 0,28-19 0 0 0,-39 29 82 0 0,0 3-72 0 0,0 0 1 0 0,0 0 0 0 0,0 0-1 0 0,-1 1 1 0 0,1-1 0 0 0,0 0 0 0 0,0 1-1 0 0,-1-1 1 0 0,1 1 0 0 0,-1 0-1 0 0,1-1 1 0 0,-1 1 0 0 0,1 2 0 0 0,0 0 8 0 0,1 0 0 0 0,-2-1 0 0 0,1 1 0 0 0,0 0 1 0 0,-1 0-1 0 0,0 0 0 0 0,0 1 0 0 0,0-1 0 0 0,0 0 1 0 0,-1 0-1 0 0,0 8 0 0 0,0 3 95 0 0,-2 1 1 0 0,-3 14-1 0 0,2-14 155 0 0,-1 29-1 0 0,4-45-272 0 0,0 1-1 0 0,0-1 0 0 0,0 0 0 0 0,0 1 0 0 0,-1-1 0 0 0,1 0 0 0 0,0 1 0 0 0,1-1 0 0 0,-1 0 0 0 0,0 1 0 0 0,0-1 0 0 0,0 0 0 0 0,0 1 0 0 0,0-1 0 0 0,0 0 0 0 0,0 1 1 0 0,0-1-1 0 0,0 0 0 0 0,1 1 0 0 0,-1-1 0 0 0,0 0 0 0 0,0 0 0 0 0,0 1 0 0 0,1-1 0 0 0,-1 0 0 0 0,0 0 0 0 0,0 1 0 0 0,1-1 0 0 0,-1 0 0 0 0,13-5 77 0 0,-7 1-87 0 0,0-1-1 0 0,0 0 0 0 0,0 0 1 0 0,-1 0-1 0 0,1-1 0 0 0,6-9 1 0 0,25-43-212 0 0,-24 37 92 0 0,12-20-303 0 0,56-68 0 0 0,-81 109 428 0 0,0 0 1 0 0,0 0-1 0 0,0 0 0 0 0,0 0 0 0 0,0 0 0 0 0,1 0 0 0 0,-1 0 1 0 0,0 0-1 0 0,0-1 0 0 0,0 1 0 0 0,0 0 0 0 0,0 0 0 0 0,0 0 1 0 0,0 0-1 0 0,0 0 0 0 0,0 0 0 0 0,0 0 0 0 0,0 0 0 0 0,0 0 1 0 0,1 0-1 0 0,-1 0 0 0 0,0 0 0 0 0,0 0 0 0 0,0 0 0 0 0,0 0 1 0 0,0 0-1 0 0,0 0 0 0 0,0 0 0 0 0,0 0 0 0 0,0 0 1 0 0,0 0-1 0 0,1 0 0 0 0,-1 0 0 0 0,0 0 0 0 0,0 0 0 0 0,0 0 1 0 0,0 0-1 0 0,0 0 0 0 0,0 0 0 0 0,0 0 0 0 0,0 0 0 0 0,0 0 1 0 0,0 0-1 0 0,0 0 0 0 0,1 1 0 0 0,-1-1 0 0 0,0 0 0 0 0,0 0 1 0 0,0 0-1 0 0,0 0 0 0 0,0 0 0 0 0,0 0 0 0 0,0 0 0 0 0,0 0 1 0 0,0 0-1 0 0,0 0 0 0 0,0 1 0 0 0,5 3 11 0 0,-1 1 0 0 0,0 0-1 0 0,0 1 1 0 0,-1-1 0 0 0,1 0 0 0 0,-1 1 0 0 0,-1 0-1 0 0,1 0 1 0 0,-1 0 0 0 0,3 9 0 0 0,13 71 290 0 0,-16-73-272 0 0,-1-2 74 0 0,1 1-1 0 0,-2-1 1 0 0,0 1 0 0 0,0-1-1 0 0,-1 0 1 0 0,-4 21-1 0 0,4-26-239 0 0,-1 0 0 0 0,0 1-1 0 0,0-1 1 0 0,0 0-1 0 0,-1 0 1 0 0,0 0 0 0 0,0-1-1 0 0,-1 1 1 0 0,0-1-1 0 0,0 0 1 0 0,0 1-1 0 0,0-2 1 0 0,-7 7 0 0 0,2-4-1724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37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14279 0 0,'0'0'1298'0'0,"0"3"-1069"0"0,2 11 24 0 0,0-1 0 0 0,1 0-1 0 0,1 1 1 0 0,0-1 0 0 0,0 0 0 0 0,12 21 0 0 0,-7-17 169 0 0,2 0 0 0 0,0 0 0 0 0,27 29-1 0 0,2-7 347 0 0,1-1-1 0 0,63 43 1 0 0,-33-31-60 0 0,84 45 1 0 0,-119-75-770 0 0,0 1 1 0 0,-2 2-1 0 0,0 1 0 0 0,36 35 0 0 0,-62-50 128 0 0,-3-3-4942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3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20 1839 0 0,'0'0'83'0'0,"-1"-2"-6"0"0,-4-9 486 0 0,5 10-167 0 0,-1 1-1 0 0,0-1 1 0 0,0 0 0 0 0,0 1-1 0 0,0-1 1 0 0,0 1-1 0 0,0-1 1 0 0,0 1 0 0 0,0 0-1 0 0,0-1 1 0 0,0 1 0 0 0,0 0-1 0 0,0 0 1 0 0,0 0-1 0 0,0-1 1 0 0,-1 1 0 0 0,1 0-1 0 0,0 1 1 0 0,0-1-1 0 0,0 0 1 0 0,0 0 0 0 0,0 0-1 0 0,0 1 1 0 0,0-1 0 0 0,0 0-1 0 0,0 1 1 0 0,0-1-1 0 0,0 1 1 0 0,0-1 0 0 0,0 1-1 0 0,0 0 1 0 0,-1 0-1 0 0,-4 3 410 0 0,0 1-1 0 0,0 0 1 0 0,-6 6-1 0 0,-12 15 113 0 0,-22 32 0 0 0,-5 6-80 0 0,-178 166 49 0 0,100-106-1419 0 0,124-119 372 0 0,1 0 0 0 0,0-1 0 0 0,-6 10 0 0 0,9-12-192 0 0,3-1-1547 0 0,10 5 209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38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108 321 1375 0 0,'0'0'66'0'0,"-1"-1"252"0"0,0-1 247 0 0,0 1 0 0 0,0 0-1 0 0,-1 0 1 0 0,1 0-1 0 0,0 0 1 0 0,-1 0 0 0 0,1 0-1 0 0,-6-1 1703 0 0,-7 0-1075 0 0,-1 0 373 0 0,-26 2-1 0 0,22 0 3665 0 0,77-7-4132 0 0,1 3-938 0 0,67-13-1 0 0,57-20 183 0 0,-89 16-278 0 0,290-40 63 0 0,-382 61-180 0 0,-11 6-53 0 0,6-4 86 0 0,-3 2 20 0 0,0-2 1 0 0,1 1-1 0 0,-1-1 0 0 0,0 0 0 0 0,-1 0 1 0 0,1 0-1 0 0,0-1 0 0 0,0 0 0 0 0,-1 0 0 0 0,-7 0 1 0 0,-10-2 179 0 0,-32-4 0 0 0,35 3-46 0 0,-38-9 423 0 0,53 9-511 0 0,0-1-1 0 0,0 1 1 0 0,0-1 0 0 0,1 0 0 0 0,-1 0-1 0 0,-8-8 1 0 0,-13-6 14 0 0,-17-5-36 0 0,0 2 1 0 0,-1 2-1 0 0,-1 1 1 0 0,-87-17-1 0 0,122 32-12 0 0,9 2 202 0 0,5 0-133 0 0,112-6 466 0 0,-66 3-443 0 0,0 1 1 0 0,50 6-1 0 0,97 21-258 0 0,-148-16-90 0 0,0 2 1 0 0,48 17-1 0 0,-83-23 149 0 0,-1 1 0 0 0,0 1 0 0 0,0 0-1 0 0,-1 1 1 0 0,0 0 0 0 0,0 0 0 0 0,-1 1 0 0 0,0 0 0 0 0,-1 1 0 0 0,0 0 0 0 0,14 21 0 0 0,-21-29 197 0 0,2 4 33 0 0,4 1 201 0 0,-6-5-312 0 0,-1 0 0 0 0,0 0 0 0 0,0-1 0 0 0,0 1-1 0 0,0 0 1 0 0,0 0 0 0 0,0 0 0 0 0,0 0 0 0 0,-1 0 0 0 0,1 0 0 0 0,-1 0-1 0 0,1 0 1 0 0,-1 1 0 0 0,0-1 0 0 0,0 0 0 0 0,0 0 0 0 0,0 0 0 0 0,0 0-1 0 0,-1 0 1 0 0,0 3 0 0 0,-2 5 49 0 0,-1 0 0 0 0,0-1 0 0 0,-1 1 0 0 0,0-1 0 0 0,-1 0 0 0 0,0 0 0 0 0,-9 10 0 0 0,-57 55 243 0 0,54-57-286 0 0,-23 20 91 0 0,-85 56 1 0 0,34-28 38 0 0,90-63-153 0 0,-8 5 44 0 0,1 1 0 0 0,-12 13 0 0 0,21-20-48 0 0,0-1 0 0 0,0 0 0 0 0,0 0 0 0 0,0 1 0 0 0,0-1 0 0 0,0 0 0 0 0,0 1 0 0 0,0-1 0 0 0,0 0 0 0 0,0 0 0 0 0,0 1 0 0 0,0-1 0 0 0,0 0 0 0 0,0 1 0 0 0,0-1 0 0 0,0 0 0 0 0,1 0 0 0 0,-1 1 0 0 0,0-1 0 0 0,0 0 0 0 0,0 0 0 0 0,0 0 0 0 0,1 1-1 0 0,-1-1 1 0 0,4 4-98 0 0,1-2-464 0 0,16-3-218 0 0,6-4-49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39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737 802 8287 0 0,'0'0'2223'0'0,"2"1"-727"0"0,0-1-1170 0 0,0 1 0 0 0,0-1 0 0 0,0 0 0 0 0,0 0 0 0 0,1 0 0 0 0,-1 0 0 0 0,0 0 0 0 0,0-1 0 0 0,0 1 0 0 0,0-1 0 0 0,0 1 0 0 0,0-1-1 0 0,-1 0 1 0 0,1 0 0 0 0,0 1 0 0 0,0-1 0 0 0,0-1 0 0 0,1 0 0 0 0,3-3-72 0 0,-1 1-1 0 0,0-1 1 0 0,0-1-1 0 0,0 1 0 0 0,-1-1 1 0 0,0 1-1 0 0,0-1 1 0 0,0 0-1 0 0,-1-1 1 0 0,0 1-1 0 0,4-13 1 0 0,1-8 146 0 0,9-46 1 0 0,-14 56-295 0 0,2-15-22 0 0,-1-1-1 0 0,-1-50 0 0 0,-10-66-193 0 0,2 73-124 0 0,3 32-38 0 0,1 11-137 0 0,-1 1 0 0 0,-1-1 1 0 0,-10-40-1 0 0,13 73 401 0 0,0-1 0 0 0,0 1 0 0 0,0 0 0 0 0,0-1 0 0 0,0 1 0 0 0,-1 0 0 0 0,1-1 0 0 0,0 1 0 0 0,0 0 0 0 0,0-1 0 0 0,0 1 0 0 0,0 0 0 0 0,-1-1 0 0 0,1 1 0 0 0,0 0 0 0 0,0-1 0 0 0,0 1 0 0 0,-1 0 0 0 0,1 0 0 0 0,0-1 0 0 0,-1 1 0 0 0,1 0 0 0 0,0 0 0 0 0,0 0 0 0 0,-1-1 0 0 0,1 1 0 0 0,0 0 0 0 0,-1 0 0 0 0,1 0 0 0 0,-1 0 0 0 0,1 0 0 0 0,0 0 0 0 0,-1 0 0 0 0,1-1 0 0 0,0 1 0 0 0,-1 0 0 0 0,0 1 0 0 0,0-1 1 0 0,0 1 0 0 0,0 0-1 0 0,0-1 1 0 0,0 1-1 0 0,0 0 1 0 0,0-1 0 0 0,0 1-1 0 0,1 0 1 0 0,-1 0 0 0 0,-1 2-1 0 0,-2 2 9 0 0,1 0 1 0 0,0 0-1 0 0,-5 11 0 0 0,-19 76 91 0 0,6-20 22 0 0,7-27-21 0 0,-1-1 0 0 0,-39 73 0 0 0,46-103-67 0 0,-1 1 1 0 0,0-2 0 0 0,-1 1 0 0 0,-1-1-1 0 0,0-1 1 0 0,0 0 0 0 0,-2 0 0 0 0,1-2-1 0 0,-1 1 1 0 0,-1-1 0 0 0,-18 9 0 0 0,11-8-8 0 0,-1-1 1 0 0,0-2 0 0 0,-1 0 0 0 0,0-1 0 0 0,0-1 0 0 0,-1-2 0 0 0,1 0 0 0 0,-1-1 0 0 0,0-2 0 0 0,0 0 0 0 0,0-1 0 0 0,0-2-1 0 0,1-1 1 0 0,-1 0 0 0 0,0-2 0 0 0,-29-9 0 0 0,47 12-10 0 0,0-1 0 0 0,0 1 0 0 0,1-1 0 0 0,-1 0 0 0 0,0-1 0 0 0,1 1 0 0 0,0-1 0 0 0,0 0-1 0 0,0-1 1 0 0,0 1 0 0 0,1-1 0 0 0,0 0 0 0 0,-7-9 0 0 0,9 10-10 0 0,0 1 0 0 0,1-1 0 0 0,-1 1 0 0 0,1-1-1 0 0,0 0 1 0 0,0 1 0 0 0,0-1 0 0 0,0 0 0 0 0,1 0 0 0 0,-1 0 0 0 0,1 0 0 0 0,0 0 0 0 0,0 0-1 0 0,1 1 1 0 0,-1-1 0 0 0,1 0 0 0 0,0 0 0 0 0,0 0 0 0 0,0 1 0 0 0,0-1 0 0 0,1 0 0 0 0,0 1-1 0 0,-1-1 1 0 0,4-3 0 0 0,-1 1-35 0 0,0 0 0 0 0,0 1 0 0 0,1-1 1 0 0,0 1-1 0 0,0 0 0 0 0,0 0 0 0 0,0 1 0 0 0,1 0 0 0 0,0-1 0 0 0,11-5 0 0 0,-8 6 15 0 0,0 1-1 0 0,1-1 0 0 0,-1 2 1 0 0,0-1-1 0 0,1 1 0 0 0,0 1 1 0 0,10-1-1 0 0,2 1 112 0 0,0 2 0 0 0,0 1 1 0 0,0 1-1 0 0,-1 0 0 0 0,1 2 0 0 0,28 9 1 0 0,-17-1 39 0 0,0 1 1 0 0,-1 1 0 0 0,0 2 0 0 0,-2 1-1 0 0,49 37 1 0 0,-64-45-108 0 0,0-1 0 0 0,0-1-1 0 0,18 7 1 0 0,7 4 9 0 0,-32-15-32 0 0,139 78-113 0 0,-124-68-2091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4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0 5063 0 0,'0'0'6331'0'0,"1"3"-4443"0"0,1 1-1686 0 0,0 0 0 0 0,-1 0 0 0 0,0 0-1 0 0,0 0 1 0 0,0 1 0 0 0,-1-1 0 0 0,1 0 0 0 0,-1 1 0 0 0,0-1 0 0 0,0 1 0 0 0,-1-1-1 0 0,1 0 1 0 0,-1 1 0 0 0,0-1 0 0 0,-1 4 0 0 0,-5 15 654 0 0,-12 31 0 0 0,18-53-822 0 0,-27 73 925 0 0,-46 102-21 0 0,33-102-900 0 0,-12 27-753 0 0,52-99 460 0 0,4-2-1104 0 0,1-1 852 0 0,-1 0-1 0 0,1 0 1 0 0,-1 0 0 0 0,0-1-1 0 0,1 1 1 0 0,-1-1 0 0 0,0 0-1 0 0,0 1 1 0 0,0-1 0 0 0,3-3-1 0 0,18-15-4792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43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44 467 10735 0 0,'-2'-1'496'0'0,"-3"-1"-193"0"0,-22-4 201 0 0,25 6 193 0 0,-4-6 841 0 0,5 2 1507 0 0,1-1-2920 0 0,1 0 0 0 0,0 0 1 0 0,0 0-1 0 0,0 0 0 0 0,1 0 0 0 0,-1 0 0 0 0,1 1 1 0 0,0-1-1 0 0,0 0 0 0 0,5-6 0 0 0,6-7-71 0 0,16-20 0 0 0,-3 5 49 0 0,11-17-8 0 0,49-53-1 0 0,-73 89-67 0 0,0 1 0 0 0,1 1-1 0 0,1 0 1 0 0,0 1 0 0 0,0 0-1 0 0,1 1 1 0 0,0 1 0 0 0,26-10-1 0 0,-18 11 8 0 0,-1 1 0 0 0,1 1 0 0 0,0 1 0 0 0,0 1 0 0 0,1 1 0 0 0,-1 2 0 0 0,43 2 0 0 0,-52 0 11 0 0,-1 1 1 0 0,0 1 0 0 0,0 0 0 0 0,0 1 0 0 0,-1 1-1 0 0,18 7 1 0 0,-22-7 22 0 0,0 0 1 0 0,-1 0-1 0 0,0 1 0 0 0,0 0 0 0 0,0 0 0 0 0,0 1 0 0 0,-1 0 0 0 0,0 0 0 0 0,10 15 1 0 0,-13-16-44 0 0,0 0 0 0 0,-1 1 1 0 0,0-1-1 0 0,0 1 1 0 0,-1 0-1 0 0,0 0 1 0 0,0 0-1 0 0,0 0 1 0 0,-1 0-1 0 0,0 0 1 0 0,0 1-1 0 0,-1-1 0 0 0,0 0 1 0 0,-1 1-1 0 0,1-1 1 0 0,-1 0-1 0 0,0 0 1 0 0,-1 0-1 0 0,0 0 1 0 0,0 0-1 0 0,-1 0 1 0 0,0 0-1 0 0,0-1 0 0 0,0 1 1 0 0,-1-1-1 0 0,0 0 1 0 0,0 0-1 0 0,0 0 1 0 0,-1-1-1 0 0,0 1 1 0 0,0-1-1 0 0,-10 8 1 0 0,-9 4 45 0 0,0-1 1 0 0,-1 0-1 0 0,-1-2 1 0 0,-50 20-1 0 0,-115 28-141 0 0,127-44-34 0 0,-132 43-1618 0 0,194-60 1363 0 0,7-3-2942 0 0,19-7 1704 0 0,8-2-17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20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0 10591 0 0,'-1'1'7692'0'0,"-23"9"-6081"0"0,-43 26 0 0 0,25-8-1272 0 0,-41 35 0 0 0,54-41-339 0 0,19-15 0 0 0,1 0 0 0 0,0 0 0 0 0,0 1 0 0 0,-14 16 0 0 0,22-23-4 0 0,0 0 0 0 0,1-1 0 0 0,-1 1 0 0 0,0 0 1 0 0,1-1-1 0 0,-1 1 0 0 0,1 0 0 0 0,-1 0 0 0 0,1 0 0 0 0,-1 0 0 0 0,1-1 0 0 0,0 1 0 0 0,0 0 0 0 0,-1 0 0 0 0,1 0 1 0 0,0 0-1 0 0,0 0 0 0 0,0 0 0 0 0,0 0 0 0 0,0 0 0 0 0,0 0 0 0 0,0 0 0 0 0,0 0 0 0 0,0 0 0 0 0,1-1 0 0 0,-1 1 0 0 0,0 0 1 0 0,0 0-1 0 0,1 0 0 0 0,-1 0 0 0 0,1 0 0 0 0,-1 0 0 0 0,1-1 0 0 0,-1 1 0 0 0,1 0 0 0 0,-1 0 0 0 0,1-1 0 0 0,0 1 0 0 0,-1-1 1 0 0,1 1-1 0 0,0 0 0 0 0,0-1 0 0 0,0 1 0 0 0,-1-1 0 0 0,2 1 0 0 0,0 0-61 0 0,7 4-93 0 0,0 0 0 0 0,0-1 0 0 0,0 0 0 0 0,18 4 0 0 0,19 8-183 0 0,-42-13 368 0 0,1-1-1 0 0,-1 1 0 0 0,1 0 0 0 0,-1 0 1 0 0,0 0-1 0 0,0 0 0 0 0,-1 1 1 0 0,1 0-1 0 0,-1-1 0 0 0,0 1 1 0 0,0 1-1 0 0,0-1 0 0 0,0 0 1 0 0,-1 1-1 0 0,1-1 0 0 0,-1 1 1 0 0,0 0-1 0 0,-1 0 0 0 0,1 0 1 0 0,0 8-1 0 0,-1-5 49 0 0,0 0 0 0 0,-1-1 0 0 0,0 1 0 0 0,0-1 0 0 0,-1 1 0 0 0,0-1 0 0 0,0 1 0 0 0,-1-1 0 0 0,0 1 0 0 0,0-1 0 0 0,-1 0 0 0 0,0 0 0 0 0,-6 11 0 0 0,4-10-50 0 0,-1 0 0 0 0,0 0 0 0 0,-1-1-1 0 0,0 0 1 0 0,0 0 0 0 0,0 0 0 0 0,-1-1 0 0 0,0 0 0 0 0,0-1 0 0 0,-16 9 0 0 0,14-9-44 0 0,-1-1-1 0 0,1 1 1 0 0,-1-2 0 0 0,0 0 0 0 0,0 0 0 0 0,0-1 0 0 0,0 0 0 0 0,0-1 0 0 0,-15 0-1 0 0,2-3-325 0 0,1-4-27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44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29 14887 0 0,'-1'-2'90'0'0,"-1"0"0"0"0,0 0 0 0 0,1 0-1 0 0,-1 0 1 0 0,0 0 0 0 0,0 0 0 0 0,-1 0-1 0 0,1 1 1 0 0,0-1 0 0 0,0 1 0 0 0,-1-1 0 0 0,1 1-1 0 0,-1 0 1 0 0,1 0 0 0 0,-1 0 0 0 0,0 0-1 0 0,-5 0 1 0 0,-3 1 107 0 0,0 0 0 0 0,0 1 1 0 0,0 1-1 0 0,0-1 0 0 0,0 2 0 0 0,0 0 0 0 0,1 0 0 0 0,-1 1 0 0 0,1 0 0 0 0,0 0 0 0 0,0 2 0 0 0,1-1 0 0 0,-1 1 0 0 0,-11 10 1 0 0,-5 5-28 0 0,1 1 1 0 0,1 2 0 0 0,-30 38 0 0 0,43-49-67 0 0,1 1 0 0 0,0 0 0 0 0,1 1 0 0 0,0 0 0 0 0,-10 25 0 0 0,16-33-62 0 0,1 0 1 0 0,0 0-1 0 0,0 1 1 0 0,1-1-1 0 0,-1 1 1 0 0,2-1-1 0 0,-1 1 1 0 0,1 0-1 0 0,0-1 1 0 0,1 1 0 0 0,0-1-1 0 0,0 1 1 0 0,0-1-1 0 0,1 1 1 0 0,3 7-1 0 0,0-4-103 0 0,0 1 0 0 0,1-1 0 0 0,1-1 0 0 0,0 1 0 0 0,0-1 0 0 0,1 0 1 0 0,0-1-1 0 0,0 0 0 0 0,1 0 0 0 0,1-1 0 0 0,0 0 0 0 0,0 0 0 0 0,0-1 0 0 0,1-1 0 0 0,0 0 0 0 0,0 0 0 0 0,0-1 0 0 0,1 0 0 0 0,0-1 0 0 0,14 3 0 0 0,1-1-1019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4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10 7367 0 0,'0'0'568'0'0,"-2"-2"-373"0"0,-4-5 1441 0 0,4 7 175 0 0,0 1-1543 0 0,0 0-1 0 0,0-1 1 0 0,0 1 0 0 0,1 0 0 0 0,-1 0 0 0 0,0 0 0 0 0,0 1 0 0 0,0-1 0 0 0,1 0 0 0 0,-1 1-1 0 0,1-1 1 0 0,-1 1 0 0 0,1-1 0 0 0,0 1 0 0 0,-3 3 0 0 0,2-1-86 0 0,0 0 1 0 0,1 0 0 0 0,-1 1 0 0 0,1-1-1 0 0,-1 0 1 0 0,1 1 0 0 0,0 4-1 0 0,0 7 75 0 0,0 0 0 0 0,1 0-1 0 0,3 19 1 0 0,-1-15 6 0 0,2 0 0 0 0,0-1 0 0 0,1 1 0 0 0,1-1 0 0 0,1 0 0 0 0,1 0 0 0 0,0-1 0 0 0,2 0 0 0 0,19 29 0 0 0,-8-19-58 0 0,1-1 0 0 0,1-1 1 0 0,2 0-1 0 0,46 37 0 0 0,-57-52-180 0 0,-1-1-1 0 0,2-1 1 0 0,-1 0-1 0 0,27 11 1 0 0,-33-17-134 0 0,0 0 1 0 0,0-1 0 0 0,0 0-1 0 0,1 0 1 0 0,0 0 0 0 0,-1-1-1 0 0,1-1 1 0 0,-1 1 0 0 0,1-1-1 0 0,16-3 1 0 0,-22 3-164 0 0,-1-1 0 0 0,1 1-1 0 0,-1-1 1 0 0,0 0 0 0 0,0 0 0 0 0,1 0 0 0 0,-1 0 0 0 0,0 0-1 0 0,0 0 1 0 0,0-1 0 0 0,3-2 0 0 0,-4 3-268 0 0,1-1 0 0 0,-1 1 0 0 0,0-1 0 0 0,0 1 0 0 0,0-1 0 0 0,0 0 0 0 0,0 1-1 0 0,0-1 1 0 0,0-3 0 0 0,4-14-4780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45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387 550 12695 0 0,'0'0'1150'0'0,"-2"-1"-946"0"0,-7 1 38 0 0,0 0 0 0 0,-1 0 0 0 0,1 1 0 0 0,0 0 0 0 0,0 1 0 0 0,0-1 0 0 0,1 2 0 0 0,-1-1 0 0 0,0 1 1 0 0,1 1-1 0 0,0 0 0 0 0,0 0 0 0 0,-15 10 0 0 0,4-1 211 0 0,0 1 0 0 0,0 1 0 0 0,1 1 0 0 0,-19 23 0 0 0,21-18-183 0 0,0 0 0 0 0,2 1 0 0 0,1 1 1 0 0,1 0-1 0 0,0 0 0 0 0,-13 42 0 0 0,19-45-498 0 0,0 1-1 0 0,1-1 1 0 0,1 1 0 0 0,1 0 0 0 0,0 23 0 0 0,3-41-1032 0 0,1-1-322 0 0,7 8-66 0 0</inkml:trace>
  <inkml:trace contextRef="#ctx0" brushRef="#br0" timeOffset="1">769 0 14479 0 0,'0'0'1314'0'0,"3"2"-1078"0"0,10 8 63 0 0,0 1 0 0 0,-1 1 0 0 0,0 0 0 0 0,-1 1 0 0 0,17 24 0 0 0,-8-11 91 0 0,29 36 847 0 0,77 130 0 0 0,-115-171-1161 0 0,-1 1 0 0 0,-1-1 1 0 0,-1 1-1 0 0,-1 1 0 0 0,-1 0 0 0 0,-1 0 0 0 0,4 44 0 0 0,-8-51-60 0 0,-1 0 1 0 0,0 1-1 0 0,-1-1 0 0 0,-1 0 0 0 0,-1 1 1 0 0,-1-1-1 0 0,0-1 0 0 0,0 1 0 0 0,-2 0 0 0 0,0-1 1 0 0,-1 0-1 0 0,-9 15 0 0 0,2-9 6 0 0,-1 0 0 0 0,0-2 1 0 0,-1 0-1 0 0,-21 19 0 0 0,1-6-39 0 0,-46 31 1 0 0,-50 28-3696 0 0,112-77 1522 0 0,6-4-3662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4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8751 0 0,'0'0'2782'0'0,"-1"-1"-2454"0"0,1 1 0 0 0,0-1 0 0 0,0 1 0 0 0,0-1 0 0 0,0 1 0 0 0,0-1 0 0 0,0 0 0 0 0,0 1 0 0 0,0-1 0 0 0,0 1 0 0 0,0-1 0 0 0,1 1 0 0 0,-1-1 0 0 0,0 1 0 0 0,0-1 0 0 0,0 1 0 0 0,1-1 0 0 0,-1 0 0 0 0,5-2-77 0 0,-1 0 0 0 0,1 1 0 0 0,0-1 0 0 0,0 1 0 0 0,0 0 1 0 0,0 0-1 0 0,0 0 0 0 0,0 1 0 0 0,6-2 0 0 0,54-4 456 0 0,-40 5-441 0 0,231-21 1159 0 0,224 3 216 0 0,-392 20-1525 0 0,393 16 165 0 0,-472-15-282 0 0,136 0-355 0 0,-120-3-685 0 0,-1-1-1 0 0,1 0 0 0 0,42-13 1 0 0,-37 3-4101 0 0,-4-3-1362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46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 14279 0 0,'0'0'1298'0'0,"-2"2"-1069"0"0,-22 22 24 0 0,-43 36-1 0 0,-93 53 670 0 0,71-54-230 0 0,76-49-628 0 0,-1 0 0 0 0,1 1 0 0 0,1 0 1 0 0,0 1-1 0 0,1 1 0 0 0,0-1 0 0 0,1 2 1 0 0,0 0-1 0 0,-10 19 0 0 0,19-30-47 0 0,-1 0 0 0 0,1 1 0 0 0,0-1 0 0 0,0 0 0 0 0,0 1 0 0 0,0-1-1 0 0,0 1 1 0 0,1 0 0 0 0,0-1 0 0 0,-1 1 0 0 0,1-1 0 0 0,1 1 0 0 0,-1-1 0 0 0,1 1 0 0 0,-1-1-1 0 0,2 6 1 0 0,0-4 16 0 0,0-1 0 0 0,1 0 0 0 0,-1 0 0 0 0,1 0 0 0 0,-1 0 0 0 0,1 0 0 0 0,0-1-1 0 0,0 1 1 0 0,1-1 0 0 0,-1 0 0 0 0,1 0 0 0 0,4 3 0 0 0,7 4 98 0 0,1-1-1 0 0,0-1 1 0 0,1 0 0 0 0,-1-1-1 0 0,1-1 1 0 0,35 8 0 0 0,111 10 629 0 0,-97-18-569 0 0,1-3 0 0 0,-1-3 0 0 0,1-3 0 0 0,-1-3 1 0 0,0-2-1 0 0,125-34 0 0 0,-171 36-159 0 0,-1-1 1 0 0,1 0-1 0 0,28-17 0 0 0,-41 20-20 0 0,0-1 0 0 0,0 0-1 0 0,0 0 1 0 0,-1-1 0 0 0,1 1-1 0 0,-1-1 1 0 0,-1-1 0 0 0,1 1-1 0 0,-1-1 1 0 0,0 0 0 0 0,6-12-1 0 0,-7 9 10 0 0,0-1 0 0 0,0 1 0 0 0,-1-1 0 0 0,0 1 0 0 0,-1-1 0 0 0,0 0 0 0 0,-1 0 0 0 0,0-1 0 0 0,-1 1 0 0 0,0 0 0 0 0,0 0 0 0 0,-5-21 0 0 0,3 23-47 0 0,-1-1-1 0 0,0 1 0 0 0,0 0 1 0 0,-1-1-1 0 0,0 1 1 0 0,0 1-1 0 0,-1-1 0 0 0,0 1 1 0 0,-1 0-1 0 0,0 0 0 0 0,0 0 1 0 0,-1 1-1 0 0,0 0 0 0 0,-14-11 1 0 0,-1 3-164 0 0,0 1 1 0 0,0 2 0 0 0,-2 0-1 0 0,1 1 1 0 0,-1 2 0 0 0,-1 0-1 0 0,0 2 1 0 0,-39-7-1 0 0,21 7-140 0 0,1 3-1 0 0,-1 2 0 0 0,1 2 0 0 0,-62 6 0 0 0,52 3-2329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46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18287 0 0,'0'0'1654'0'0,"1"2"-1364"0"0,19 26-124 0 0,1 0-1 0 0,27 26 1 0 0,14 17 377 0 0,51 78 349 0 0,-75-100-577 0 0,-15-18-18 0 0,0 0 0 0 0,-2 1 0 0 0,21 44 0 0 0,2 19-124 0 0,-36-83-254 0 0,-6-10 0 0 0,0 0 0 0 0,0-1 0 0 0,0 1 1 0 0,0-1-1 0 0,0 0 0 0 0,0 0 0 0 0,1 0 0 0 0,-1 0 1 0 0,0 0-1 0 0,0 0 0 0 0,1 0 0 0 0,-1-1 0 0 0,1 1 0 0 0,2-1 1 0 0,-3 0-471 0 0,1 0 1 0 0,-1 0 0 0 0,0 0-1 0 0,0 0 1 0 0,0-1 0 0 0,0 1-1 0 0,0-1 1 0 0,0 1 0 0 0,0-1 0 0 0,0 0-1 0 0,2-1 1 0 0,13-9-6321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46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11 17135 0 0,'-2'-1'786'0'0,"0"-1"-722"0"0,-1 1 1 0 0,0 0 0 0 0,1 0 0 0 0,-1 0 0 0 0,0 0 0 0 0,0 0 0 0 0,1 1 0 0 0,-1-1-1 0 0,0 1 1 0 0,0 0 0 0 0,0-1 0 0 0,0 1 0 0 0,0 1 0 0 0,0-1 0 0 0,0 0 0 0 0,1 1-1 0 0,-1-1 1 0 0,-3 2 0 0 0,-8 2 103 0 0,0 1-1 0 0,-18 8 0 0 0,16-5-35 0 0,1 1-1 0 0,-1 1 1 0 0,1 0-1 0 0,1 1 1 0 0,0 1-1 0 0,1 0 1 0 0,0 1-1 0 0,-16 20 1 0 0,14-13 33 0 0,1 0 0 0 0,1 0 0 0 0,0 2 1 0 0,2-1-1 0 0,-15 41 0 0 0,20-43-82 0 0,0 0-1 0 0,2 0 1 0 0,0 0 0 0 0,-1 30 0 0 0,4-38-71 0 0,1 0 1 0 0,0 1-1 0 0,1-1 0 0 0,0 0 1 0 0,1 0-1 0 0,1 0 0 0 0,-1 0 1 0 0,2 0-1 0 0,5 13 0 0 0,-6-19-221 0 0,0 1 1 0 0,0-1-1 0 0,1 1 1 0 0,0-1-1 0 0,0 0 0 0 0,0 0 1 0 0,1-1-1 0 0,0 1 0 0 0,0-1 1 0 0,0 0-1 0 0,0 0 0 0 0,0-1 1 0 0,11 6-1 0 0,1-5-838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47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3679 0 0,'0'0'284'0'0,"-1"3"-186"0"0,-2 4 496 0 0,0 0-1 0 0,0 0 1 0 0,1 0 0 0 0,0 0 0 0 0,1 0 0 0 0,0 1 0 0 0,0-1-1 0 0,0 0 1 0 0,1 1 0 0 0,0-1 0 0 0,0 0 0 0 0,1 1-1 0 0,0-1 1 0 0,0 0 0 0 0,1 0 0 0 0,0 1 0 0 0,4 7 0 0 0,-1-2-266 0 0,1-1 0 0 0,0 0 0 0 0,1 0 0 0 0,1-1 0 0 0,0 0 0 0 0,0 0 0 0 0,1 0 0 0 0,18 16 0 0 0,121 87 1734 0 0,-25-22-972 0 0,-94-69-1542 0 0,1-1 1 0 0,0-2-1 0 0,37 18 0 0 0,-65-37-684 0 0</inkml:trace>
  <inkml:trace contextRef="#ctx0" brushRef="#br0" timeOffset="1">481 67 11975 0 0,'-2'1'923'0'0,"-8"8"-695"0"0,0 0-1 0 0,1 0 1 0 0,-14 19-1 0 0,-10 9 1290 0 0,3-7-201 0 0,-13 15-365 0 0,-3-2-1 0 0,-65 48 1 0 0,30-30-379 0 0,38-28-182 0 0,34-27-287 0 0,6-4-58 0 0,0 0-1 0 0,1 0 1 0 0,-1 1 0 0 0,1-1 0 0 0,-1 0-1 0 0,1 1 1 0 0,0 0 0 0 0,0-1 0 0 0,0 1 0 0 0,0 0-1 0 0,-2 6 1 0 0,4-9-60 0 0,0 0 0 0 0,0 0 0 0 0,0 0 1 0 0,-1 0-1 0 0,1 0 0 0 0,0 0 0 0 0,0 0 0 0 0,0 0 0 0 0,0 0 0 0 0,0 0 0 0 0,0 0 0 0 0,0 1 0 0 0,0-1 0 0 0,0 0 0 0 0,0 0 1 0 0,0 0-1 0 0,0 0 0 0 0,0 0 0 0 0,0 0 0 0 0,0 0 0 0 0,0 0 0 0 0,0 0 0 0 0,0 1 0 0 0,0-1 0 0 0,0 0 0 0 0,0 0 1 0 0,0 0-1 0 0,0 0 0 0 0,0 0 0 0 0,0 0 0 0 0,0 0 0 0 0,0 0 0 0 0,1 0 0 0 0,-1 0 0 0 0,0 0 0 0 0,0 1 0 0 0,0-1 1 0 0,0 0-1 0 0,0 0 0 0 0,0 0 0 0 0,0 0 0 0 0,0 0 0 0 0,0 0 0 0 0,0 0 0 0 0,0 0 0 0 0,0 0 0 0 0,1 0 0 0 0,-1 0 1 0 0,0 0-1 0 0,0 0 0 0 0,0 0 0 0 0,0 0 0 0 0,0 0 0 0 0,0 0 0 0 0,0 0 0 0 0,0 0 0 0 0,0 0 0 0 0,1 0 0 0 0,-1 0 0 0 0,0 0 1 0 0,0 0-1 0 0,0 0 0 0 0,0 0 0 0 0,0 0 0 0 0,19 5-4878 0 0,9-4-1653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47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9215 0 0,'-2'1'422'0'0,"-10"1"-13"0"0,-1 2-264 0 0,11-2-71 0 0,0-1 0 0 0,0 1 0 0 0,0-1 0 0 0,0 1 0 0 0,0 0 0 0 0,0 0 0 0 0,0 0 0 0 0,1 0 0 0 0,-1 0 0 0 0,1 0 0 0 0,0 0 0 0 0,-1 1 0 0 0,1-1 0 0 0,0 0 0 0 0,0 1 0 0 0,0 3 0 0 0,0-2 218 0 0,0 0 1 0 0,1 0-1 0 0,0 0 1 0 0,0-1-1 0 0,0 1 1 0 0,1 0-1 0 0,-1 0 1 0 0,1 0-1 0 0,0 0 1 0 0,1 3-1 0 0,2 4 140 0 0,1-1 0 0 0,0 0 0 0 0,0 0-1 0 0,1-1 1 0 0,0 0 0 0 0,13 16 0 0 0,13 7-99 0 0,2-1 0 0 0,1-1 0 0 0,54 35 0 0 0,13 10 387 0 0,-60-43-344 0 0,48 42 475 0 0,-76-61-597 0 0,0 0 0 0 0,-1 2-1 0 0,20 28 1 0 0,-28-35-205 0 0,0-1 0 0 0,-1 1 0 0 0,0 0 0 0 0,-1 0 0 0 0,0 1-1 0 0,0-1 1 0 0,-1 1 0 0 0,0-1 0 0 0,0 1 0 0 0,-1 0 0 0 0,0 0 0 0 0,-1-1 0 0 0,0 1-1 0 0,0 0 1 0 0,-1 0 0 0 0,0 0 0 0 0,0-1 0 0 0,-1 1 0 0 0,0 0 0 0 0,-1-1-1 0 0,0 0 1 0 0,0 1 0 0 0,-1-1 0 0 0,0 0 0 0 0,0-1 0 0 0,-1 1 0 0 0,0-1 0 0 0,-7 8-1 0 0,0-2 1 0 0,0 0 0 0 0,0-2-1 0 0,-22 17 1 0 0,26-22-150 0 0,1-2 0 0 0,-1 1-1 0 0,0-1 1 0 0,0 0 0 0 0,0 0 0 0 0,0-1 0 0 0,-1-1 0 0 0,-15 4-1 0 0,21-5-74 0 0,1-1 0 0 0,-1 0-1 0 0,0 0 1 0 0,1 0-1 0 0,-1 0 1 0 0,1-1 0 0 0,-1 1-1 0 0,1-1 1 0 0,-1 1-1 0 0,1-1 1 0 0,0 0 0 0 0,-4-1-1 0 0,-11-10-1007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47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7831 0 0,'1'-2'3119'0'0,"-1"0"-2497"0"0,1 1-1 0 0,0 0 1 0 0,-1-1 0 0 0,1 1-1 0 0,0 0 1 0 0,0 0 0 0 0,0-1 0 0 0,0 1-1 0 0,0 0 1 0 0,1-1 0 0 0,16-9 1792 0 0,25-2-2174 0 0,-35 10 352 0 0,97-24 477 0 0,139-17-1 0 0,38 25-2529 0 0,-252 23-1643 0 0,-28-4 1504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4:3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14 11055 0 0,'0'0'7368'0'0,"2"2"-7244"0"0,-1-1-121 0 0,0 0 0 0 0,0 0 0 0 0,0 0 0 0 0,0 0 0 0 0,0 0 0 0 0,-1 0 0 0 0,1 0 0 0 0,0 0 0 0 0,-1 1 0 0 0,1-1 0 0 0,0 0 0 0 0,-1 1 0 0 0,0-1 0 0 0,1 0 0 0 0,-1 1 0 0 0,0-1 0 0 0,0 0 0 0 0,1 1 0 0 0,-1-1 0 0 0,0 0 0 0 0,0 1 0 0 0,-1-1 0 0 0,1 1 0 0 0,-1 1 0 0 0,0 0-5 0 0,0 0 1 0 0,0-1 0 0 0,-1 1-1 0 0,1-1 1 0 0,-1 1-1 0 0,0-1 1 0 0,-3 4-1 0 0,3-3 7 0 0,-43 48 193 0 0,19-24 115 0 0,2 2 0 0 0,-28 43-1 0 0,41-54-91 0 0,1 1 0 0 0,-9 22 0 0 0,16-35-148 0 0,1-1-1 0 0,0 1 0 0 0,1 0 0 0 0,-1 1 0 0 0,1-1 0 0 0,0 0 0 0 0,1 0 0 0 0,0 0 0 0 0,0 1 0 0 0,0-1 0 0 0,2 12 0 0 0,-1-16-35 0 0,0 0 0 0 0,-1-1 0 0 0,1 1 0 0 0,0-1 0 0 0,0 1 0 0 0,0-1 0 0 0,0 1 0 0 0,0-1 0 0 0,0 0 0 0 0,0 1 0 0 0,1-1 0 0 0,-1 0 0 0 0,0 0 0 0 0,1 0 0 0 0,-1 0 0 0 0,1 0 0 0 0,-1 0 0 0 0,1 0 0 0 0,-1-1 0 0 0,1 1 0 0 0,0-1 0 0 0,-1 1 0 0 0,1-1 0 0 0,0 1 0 0 0,0-1 0 0 0,-1 0 0 0 0,1 0 0 0 0,0 0 0 0 0,2 0 0 0 0,5 0 129 0 0,-1-1-1 0 0,1 0 0 0 0,-1 0 0 0 0,15-4 0 0 0,9-7 244 0 0,0-1-1 0 0,58-33 0 0 0,-79 40-348 0 0,91-58 29 0 0,-87 54-87 0 0,-9 5-1 0 0,1 0-1 0 0,-1-1 1 0 0,-1 0-1 0 0,1 0 1 0 0,-1 0 0 0 0,7-10-1 0 0,-10 13-1 0 0,1-1-1 0 0,-1 1 1 0 0,0-1-1 0 0,0 0 1 0 0,0 0 0 0 0,-1 0-1 0 0,1 0 1 0 0,-1 0-1 0 0,0-1 1 0 0,0 1-1 0 0,0 0 1 0 0,-1 0 0 0 0,1-8-1 0 0,-2 9-16 0 0,0-1 0 0 0,-1 1-1 0 0,1-1 1 0 0,0 1 0 0 0,-1 0 0 0 0,0-1-1 0 0,0 1 1 0 0,0 0 0 0 0,0 0 0 0 0,-1 0 0 0 0,1 0-1 0 0,-1 1 1 0 0,1-1 0 0 0,-4-2 0 0 0,-3-2-55 0 0,-1 0 0 0 0,1 0 0 0 0,-14-5 0 0 0,7 3-33 0 0,-16-8-199 0 0,0 1 1 0 0,-1 1-1 0 0,-51-14 1 0 0,76 27 162 0 0,0 0 0 0 0,0 1 0 0 0,-9 0 0 0 0,15 1-366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2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1085 128 8143 0 0,'29'-5'507'0'0,"-1"0"0"0"0,47-18 0 0 0,53-27 3522 0 0,-111 43-3180 0 0,10-6 292 0 0,-21 9-770 0 0,-1 1-1 0 0,1 0 0 0 0,0 0 0 0 0,1 0 0 0 0,-1 1 1 0 0,0 0-1 0 0,1 1 0 0 0,10-2 0 0 0,-18 15-74 0 0,0-9-263 0 0,0 1-1 0 0,-1-1 1 0 0,1 0-1 0 0,-1 0 1 0 0,0 0 0 0 0,0 0-1 0 0,0 0 1 0 0,0 0-1 0 0,-1 0 1 0 0,1-1-1 0 0,-1 1 1 0 0,0-1 0 0 0,1 0-1 0 0,-1 0 1 0 0,-6 4-1 0 0,-6 2 52 0 0,-32 14 0 0 0,39-19-61 0 0,-40 14 16 0 0,-62 15 0 0 0,65-20-26 0 0,-80 17-54 0 0,-1-5 1 0 0,-1-6-1 0 0,-210 4 0 0 0,273-22 241 0 0,-64-9 0 0 0,90 4-32 0 0,0-2 0 0 0,-71-22 0 0 0,102 27-107 0 0,0-1 0 0 0,1 0 0 0 0,-1 0-1 0 0,-7-6 1 0 0,8 3 3 0 0,4-2-48 0 0,3 7-23 0 0,-1 0 0 0 0,1 0-1 0 0,-1-1 1 0 0,1 1 0 0 0,0 0 0 0 0,-1 0 0 0 0,1 0-1 0 0,0 0 1 0 0,0 0 0 0 0,0 0 0 0 0,0 0-1 0 0,0 0 1 0 0,0 0 0 0 0,0 1 0 0 0,0-1-1 0 0,0 0 1 0 0,0 0 0 0 0,0 1 0 0 0,0-1 0 0 0,1 1-1 0 0,-1-1 1 0 0,0 1 0 0 0,0 0 0 0 0,1-1-1 0 0,-1 1 1 0 0,0 0 0 0 0,1 0 0 0 0,-1 0 0 0 0,0 0-1 0 0,1 0 1 0 0,-1 0 0 0 0,0 0 0 0 0,0 1-1 0 0,2-1 1 0 0,1 1-7 0 0,0 0 1 0 0,0 0-1 0 0,0 0 1 0 0,-1 0-1 0 0,1 0 1 0 0,0 1-1 0 0,-1-1 0 0 0,1 1 1 0 0,-1 0-1 0 0,5 4 1 0 0,-3-1 4 0 0,-1 0 0 0 0,1 0 0 0 0,-1 0 0 0 0,-1 1 0 0 0,1-1 1 0 0,-1 1-1 0 0,0 0 0 0 0,3 7 0 0 0,15 55-91 0 0,-12-37 82 0 0,2 4 18 0 0,1-2 0 0 0,2 1 0 0 0,1-2 0 0 0,25 39 0 0 0,-28-53 0 0 0,1 0 0 0 0,1 0 0 0 0,1-1 0 0 0,0-1 0 0 0,1 0 0 0 0,1-1 0 0 0,37 25 0 0 0,-40-31 13 0 0,6 4 118 0 0,26 20 1 0 0,-41-29-112 0 0,0 1 1 0 0,0-1-1 0 0,-1 1 0 0 0,1 0 1 0 0,-1 1-1 0 0,0-1 1 0 0,0 1-1 0 0,-1 0 1 0 0,5 10-1 0 0,-5-1-20 0 0,-3-11 0 0 0,0-2 0 0 0,0 0 0 0 0,0 1 0 0 0,-1-1 0 0 0,1 0 0 0 0,0 0 0 0 0,-1 0 0 0 0,0 0 0 0 0,1 0 0 0 0,-1 0 0 0 0,-2 3 0 0 0,2-3 23 0 0,0 0 1 0 0,0 1-1 0 0,0-1 0 0 0,0 0 1 0 0,-1 0-1 0 0,1 0 0 0 0,-3 3 0 0 0,4-4-7 0 0,-1-1 0 0 0,1 1-1 0 0,-1-1 1 0 0,0 1 0 0 0,1-1 0 0 0,-1 1-1 0 0,1-1 1 0 0,-1 0 0 0 0,0 1-1 0 0,1-1 1 0 0,-1 0 0 0 0,0 0-1 0 0,1 1 1 0 0,-1-1 0 0 0,0 0-1 0 0,1 0 1 0 0,-1 0 0 0 0,0 0-1 0 0,0 0 1 0 0,1 0 0 0 0,-1 0-1 0 0,0 0 1 0 0,1 0 0 0 0,-1 0-1 0 0,0 0 1 0 0,0 0 0 0 0,1-1-1 0 0,-1 1 1 0 0,0 0 0 0 0,1 0-1 0 0,-2-1 1 0 0,1-1 13 0 0,0 1 0 0 0,1-1 0 0 0,-1 1-1 0 0,0-1 1 0 0,1 1 0 0 0,-1-1 0 0 0,1 1 0 0 0,-1-1-1 0 0,1 0 1 0 0,0 1 0 0 0,0-1 0 0 0,0 1 0 0 0,0-1 0 0 0,0-3-1 0 0,0 4 4 0 0,1-12 107 0 0,1 1 0 0 0,0 0 0 0 0,1 0-1 0 0,7-21 1 0 0,-1 5 55 0 0,-7 19-147 0 0,11-40 271 0 0,3 1-1 0 0,29-66 1 0 0,-33 91-265 0 0,25-48-140 0 0,-32 63 12 0 0,0 0 0 0 0,0 1 0 0 0,1 0 0 0 0,-1 0-1 0 0,2 1 1 0 0,9-9 0 0 0,-14 13-385 0 0,0 0-1 0 0,0 0 1 0 0,0 0-1 0 0,0 0 1 0 0,-1 0-1 0 0,1 0 0 0 0,-1-1 1 0 0,1 1-1 0 0,0-3 1 0 0,3-4-6415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48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86 5983 0 0,'-77'36'8836'0'0,"102"-39"-4422"0"0,11-7-3075 0 0,-13 3-442 0 0,307-66 2507 0 0,-237 60-3217 0 0,152-1 0 0 0,-215 13-1065 0 0,16 1-910 0 0,-16 3-4526 0 0,-13 2-706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48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48 501 8951 0 0,'-2'1'407'0'0,"0"0"-264"0"0,-19 4 259 0 0,-1-3 7597 0 0,32-4-3224 0 0,-5 1-6449 0 0,54-6 3121 0 0,119 2 0 0 0,-43 4-1097 0 0,420-55 82 0 0,-537 54-584 0 0,-4 1-174 0 0,1-1 0 0 0,-1-1 0 0 0,1 0 0 0 0,17-7-1 0 0,-31 9 200 0 0,-1 1 0 0 0,1 0 0 0 0,0-1 0 0 0,0 1 0 0 0,0-1 0 0 0,0 1 0 0 0,0-1 0 0 0,-1 0 0 0 0,1 1 0 0 0,0-1 0 0 0,0 0 0 0 0,-1 1 0 0 0,1-1 0 0 0,0 0 0 0 0,-1 0 0 0 0,1 0 0 0 0,-1 0 0 0 0,1 1-1 0 0,-1-1 1 0 0,0 0 0 0 0,1 0 0 0 0,-1 0 0 0 0,0-1 0 0 0,-2-11-1441 0 0</inkml:trace>
  <inkml:trace contextRef="#ctx0" brushRef="#br0" timeOffset="1">506 0 17191 0 0,'0'0'1558'0'0,"2"1"-1282"0"0,8 6-246 0 0,-7-3 54 0 0,0 0-1 0 0,0 0 0 0 0,-1 0 1 0 0,1 0-1 0 0,-1 0 0 0 0,0 1 1 0 0,0-1-1 0 0,-1 1 0 0 0,1-1 1 0 0,-1 1-1 0 0,0 0 1 0 0,0 5-1 0 0,1 3 248 0 0,-2-1 0 0 0,1 0 0 0 0,-3 22 0 0 0,-2-14-122 0 0,0-1-1 0 0,0 1 1 0 0,-2-1-1 0 0,-1 0 1 0 0,0 0-1 0 0,-19 32 1 0 0,-73 97 344 0 0,69-107-454 0 0,2 1 0 0 0,-29 55-1 0 0,52-85-145 0 0,0 0 1 0 0,0 1-1 0 0,1-1 0 0 0,0 1 0 0 0,1 0 0 0 0,1 0 0 0 0,0 0 0 0 0,1 0 0 0 0,0 1 0 0 0,1-1 0 0 0,0 0 0 0 0,1 1 0 0 0,1-1 0 0 0,0 0 0 0 0,1 0 0 0 0,0 0 0 0 0,1-1 0 0 0,1 1 0 0 0,0-1 0 0 0,0 0 0 0 0,1 0 0 0 0,1 0 0 0 0,0-1 0 0 0,16 20 0 0 0,13 12-2824 0 0,-25-28 1399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4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20127 0 0,'3'-15'926'0'0,"-3"12"-27"0"0,3 3-525 0 0,18 1 146 0 0,34 7 0 0 0,2 1 33 0 0,3-5 322 0 0,116-9-1 0 0,59-22 444 0 0,-129 13-1041 0 0,-36 5-402 0 0,123-34 1 0 0,-184 41-478 0 0,1-2 0 0 0,-1 1 0 0 0,0-1 1 0 0,0-1-1 0 0,-1 0 0 0 0,1 0 0 0 0,-1-1 1 0 0,10-8-1 0 0,3-9-1445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4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947 988 11631 0 0,'0'0'1054'0'0,"2"0"-865"0"0,15 1 222 0 0,-13-2-124 0 0,-2 0-25 0 0,0 0 789 0 0,1 0 49 0 0,6-4-481 0 0,0 0 0 0 0,0-1 1 0 0,0 0-1 0 0,-1-1 0 0 0,0 0 1 0 0,9-9-1 0 0,42-52 178 0 0,-29 28-538 0 0,-3-1 1 0 0,35-70 0 0 0,8-14 11 0 0,-50 92-267 0 0,-2 0 1 0 0,-1-2-1 0 0,-1 0 0 0 0,-2 0 1 0 0,-2-2-1 0 0,-1 0 0 0 0,-2 0 1 0 0,5-40-1 0 0,-6-6-211 0 0,-8 71 166 0 0,0-1 1 0 0,-1 0-1 0 0,0 1 1 0 0,-5-20 0 0 0,2 19-14 0 0,0 4-10 0 0,3 7 0 0 0,-8 9-167 0 0,4-4 217 0 0,-11 11-14 0 0,-24 29 0 0 0,-2 2 1 0 0,-144 113 27 0 0,96-85 0 0 0,74-59 0 0 0,-1-1 0 0 0,0-1 0 0 0,-1 0 0 0 0,-1-2 0 0 0,1 0 0 0 0,-2-1 0 0 0,-29 10 0 0 0,-10-3 86 0 0,-86 12-1 0 0,-62-4 144 0 0,151-19-213 0 0,-18-1 14 0 0,-91-6 0 0 0,123 0-26 0 0,30 2-2 0 0,-23-5 1 0 0,30 4 4 0 0,1 0 1 0 0,0 0 0 0 0,0-1 0 0 0,-1 1 0 0 0,1-1-1 0 0,0 0 1 0 0,1 0 0 0 0,-7-4 0 0 0,3-3 53 0 0,5 7-42 0 0,1 0 1 0 0,0-1-1 0 0,0 1 0 0 0,1 0 1 0 0,-1 0-1 0 0,0 0 0 0 0,1-1 1 0 0,-1 1-1 0 0,1 0 0 0 0,0-1 1 0 0,0 1-1 0 0,0 0 0 0 0,0-1 1 0 0,0 1-1 0 0,1-4 0 0 0,0 2 18 0 0,0 1 0 0 0,0-1-1 0 0,1 1 1 0 0,-1-1-1 0 0,1 1 1 0 0,0 0 0 0 0,0 0-1 0 0,5-6 1 0 0,4-2 74 0 0,-1 1 0 0 0,1 1 0 0 0,25-17 0 0 0,-30 22-98 0 0,25-17 75 0 0,1 2 0 0 0,0 2 0 0 0,66-27 0 0 0,-60 31-85 0 0,147-47-110 0 0,-183 60 102 0 0,0-1-3 0 0,-1 0 0 0 0,1 1-1 0 0,0 0 1 0 0,-1-1 0 0 0,1 1-1 0 0,0 0 1 0 0,-1 0-1 0 0,1 0 1 0 0,0 0 0 0 0,-1 0-1 0 0,1 0 1 0 0,0 0 0 0 0,-1 1-1 0 0,1-1 1 0 0,2 1-1 0 0,-1 1-1 0 0,0 0 0 0 0,0 0-1 0 0,0 0 1 0 0,0 0 0 0 0,0 0 0 0 0,0 1-1 0 0,-1-1 1 0 0,1 1 0 0 0,-1 0-1 0 0,0-1 1 0 0,0 1 0 0 0,0 0-1 0 0,0 0 1 0 0,1 5 0 0 0,0-3 15 0 0,0 2-5 0 0,-1-1 0 0 0,0 1 0 0 0,-1-1 0 0 0,1 1 0 0 0,-1 0 0 0 0,0 11 0 0 0,4 18 0 0 0,-1-16 16 0 0,2 0 0 0 0,0 0 1 0 0,1-1-1 0 0,1 0 0 0 0,1 0 0 0 0,1-1 0 0 0,0 0 0 0 0,14 18 0 0 0,18 14 354 0 0,68 68 0 0 0,-106-115-350 0 0,-3-2-15 0 0,18 18 202 0 0,-1 0-1 0 0,0 1 1 0 0,20 31-1 0 0,-34-44-163 0 0,1 1 33 0 0,0 1 1 0 0,7 17-1 0 0,-11-23-50 0 0,2 7 14 0 0,-2-2 11 0 0,-1 5-40 0 0,0-1-50 0 0,-1-9-58 0 0,1-1-1 0 0,0 1 0 0 0,0-1 1 0 0,1 0-1 0 0,-1 1 0 0 0,0-1 0 0 0,1 1 1 0 0,1 2-1 0 0,-1-1-808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1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30 216 1375 0 0,'1'-2'107'0'0,"0"-4"356"0"0,0 0 1 0 0,0 0-1 0 0,0 0 0 0 0,-1-1 1 0 0,0 1-1 0 0,0 0 0 0 0,-1 0 1 0 0,1-1-1 0 0,-3-7 0 0 0,2 13 421 0 0,-3-5-364 0 0,-2-1 106 0 0,1 0-196 0 0,4 5-6 0 0,0 0-32 0 0,-1-2-200 0 0,0 0 0 0 0,1 0-1 0 0,-1 0 1 0 0,1-1 0 0 0,0 1-1 0 0,0 0 1 0 0,0-1 0 0 0,0 1-1 0 0,1-1 1 0 0,0 1 0 0 0,0-1-1 0 0,0 0 1 0 0,1 1-1 0 0,-1 0 1 0 0,1-1 0 0 0,0 1-1 0 0,0-1 1 0 0,1 1 0 0 0,-1 0-1 0 0,1 0 1 0 0,0-1 0 0 0,3-3-1 0 0,2-4 1475 0 0,-2 10-588 0 0,-4 3-1017 0 0,0 1 1 0 0,0-1-1 0 0,0 1 1 0 0,0 0-1 0 0,-1-1 1 0 0,1 1-1 0 0,0 0 1 0 0,-1-1 0 0 0,1 4-1 0 0,1 3-177 0 0,83 293 681 0 0,-51-192-417 0 0,-22-76-56 0 0,-1 1 0 0 0,12 67 0 0 0,-17-33-45 0 0,-2 78 0 0 0,-13 69 51 0 0,8-208-98 0 0,-13 139-2 0 0,6-74 33 0 0,0 85 0 0 0,11-118 34 0 0,1 0 0 0 0,2-1 1 0 0,1 0-1 0 0,2 0 0 0 0,25 62 0 0 0,-19-61-30 0 0,-6-16-10 0 0,0 1 0 0 0,-1 1 1 0 0,6 39-1 0 0,-10-33 26 0 0,-2-1 1 0 0,-1 1-1 0 0,-5 59 0 0 0,0-57-8 0 0,2 1 0 0 0,2 0-1 0 0,1 0 1 0 0,2 0 0 0 0,7 39-1 0 0,20 33 131 0 0,-8-31-50 0 0,-4-20-105 0 0,-10-33 40 0 0,5 28 0 0 0,10 39 30 0 0,-15-60-101 0 0,0 0 1 0 0,-2 1-1 0 0,2 32 0 0 0,8 152 549 0 0,-12-179-504 0 0,1-1-1 0 0,1 0 1 0 0,19 55 0 0 0,-4-12 22 0 0,-19-69-54 0 0,0-1 0 0 0,-1 0 0 0 0,1 1 0 0 0,-2 0 0 0 0,1 7 0 0 0,2 28 64 0 0,-2-38-64 0 0,0 20 0 0 0,-2-20 0 0 0,5 21 0 0 0,18 76 0 0 0,-15-63 0 0 0,25 74 0 0 0,-21-80 0 0 0,-6-23 0 0 0,-3-6 0 0 0,0 0 0 0 0,-1 0 0 0 0,1 0 0 0 0,-1 1 0 0 0,0-1 0 0 0,0 0 0 0 0,0 6 0 0 0,1 1 0 0 0,-1 1 0 0 0,0-1 0 0 0,0 1 0 0 0,-1 0 0 0 0,0 0 0 0 0,-3 11 0 0 0,-33 217 0 0 0,33-223 2 0 0,2-11-2 0 0,1 2 52 0 0,2 14 7 0 0,-1-20-33 0 0,0 1 91 0 0,0-1 13 0 0,5 8 102 0 0,-2-5-130 0 0,0 1 1 0 0,0 1-1 0 0,-1-1 0 0 0,0 0 1 0 0,2 8-1 0 0,-1-6-102 0 0,-3-4 0 0 0,1-1 0 0 0,-1 1 0 0 0,0 0 0 0 0,0-1 0 0 0,-1 1 0 0 0,1 0 0 0 0,-1 0 0 0 0,0 0 0 0 0,0 0 0 0 0,0 0 0 0 0,0-1 0 0 0,-1 1 0 0 0,0 4 0 0 0,1 1-12 0 0,-1-5 6 0 0,1 1-1 0 0,-1-1 0 0 0,1 0 1 0 0,-1 1-1 0 0,0-1 0 0 0,-1 0 1 0 0,1 0-1 0 0,-3 4 0 0 0,-12 27 160 0 0,15-34-69 0 0,0 0-1 0 0,1 1 1 0 0,-1-1-1 0 0,0 1 0 0 0,1-1 1 0 0,-1 0-1 0 0,1 1 1 0 0,-1-1-1 0 0,1 1 0 0 0,0-1 1 0 0,0 1-1 0 0,-1 2 0 0 0,3-2-20 0 0,16 20-26 0 0,-14-11-3 0 0,-3-5-29 0 0,5 15-15 0 0,-7-15-13 0 0,0-1 3 0 0,0 7 21 0 0,-1-7 63 0 0,-1 3 32 0 0,2-6 188 0 0,1 1-217 0 0,2 9-43 0 0,2 0 4 0 0,-3-10-90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19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87 5063 0 0,'0'0'390'0'0,"-2"-1"-252"0"0,-36-18 6570 0 0,38 19-6631 0 0,0 0-1 0 0,-1 0 0 0 0,1-1 1 0 0,-1 1-1 0 0,1 0 0 0 0,0 0 1 0 0,-1-1-1 0 0,1 1 0 0 0,-1 0 0 0 0,1 0 1 0 0,0-1-1 0 0,0 1 0 0 0,-1 0 1 0 0,1-1-1 0 0,0 1 0 0 0,-1 0 1 0 0,1-1-1 0 0,0 1 0 0 0,0-1 1 0 0,0 1-1 0 0,0-1 0 0 0,-1 1 1 0 0,1 0-1 0 0,0-1 0 0 0,0 1 0 0 0,0-1 1 0 0,0 1-1 0 0,0-1 0 0 0,0 1 1 0 0,0 0-1 0 0,0-1 0 0 0,0 1 1 0 0,0-2-1 0 0,0 1 33 0 0,0 0 0 0 0,0-1-1 0 0,1 1 1 0 0,-1 0 0 0 0,0-1 0 0 0,0 1-1 0 0,1 0 1 0 0,-1-1 0 0 0,1 1 0 0 0,-1 0-1 0 0,2-2 1 0 0,2-1 69 0 0,0 1 0 0 0,1-1-1 0 0,-1 1 1 0 0,1 1 0 0 0,-1-1 0 0 0,1 0-1 0 0,0 1 1 0 0,0 0 0 0 0,0 1-1 0 0,0-1 1 0 0,0 1 0 0 0,6-2 0 0 0,-4 2-9 0 0,-5 0-103 0 0,1 1-1 0 0,0-1 1 0 0,0 1-1 0 0,0 0 0 0 0,0 0 1 0 0,0 0-1 0 0,0 0 1 0 0,0 0-1 0 0,0 1 1 0 0,3 0-1 0 0,101 24 381 0 0,-61-19-116 0 0,90 2 1 0 0,-104-7-198 0 0,148 0 274 0 0,80 4-302 0 0,-132 8-105 0 0,70 3 0 0 0,-163-15 0 0 0,171-2 0 0 0,-97-4 0 0 0,0 4 0 0 0,150 19 0 0 0,70-1 0 0 0,-245-19-1 0 0,64 2 66 0 0,-85 3-32 0 0,54 5 78 0 0,3 1-68 0 0,146-6-1 0 0,39 1-47 0 0,60 13 5 0 0,-359-16 0 0 0,277 21 0 0 0,107 2-229 0 0,-295-26 151 0 0,252 4 392 0 0,-51 2 48 0 0,-109-4-83 0 0,-141 0-209 0 0,149 7-12 0 0,-21 4-36 0 0,249 23 167 0 0,-277-17-397 0 0,254-2 0 0 0,-49-19 197 0 0,-26-6 387 0 0,-157 1-49 0 0,302 11-188 0 0,-342 2-125 0 0,41 7-14 0 0,-8 1 0 0 0,-46-10 0 0 0,206-22 0 0 0,-177 2 0 0 0,163 0 0 0 0,-45 14 257 0 0,-138 4 127 0 0,-60 5-302 0 0,19-1-69 0 0,48-2-13 0 0,-65-5 76 0 0,-44 1 81 0 0,1 1 1 0 0,38 3-1 0 0,-58-2-98 0 0,-1 1-5 0 0,6 1-58 0 0,-6-1-77 0 0,-4-1-1922 0 0,-10-2-80 0 0,-1-3-5247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8:56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3881 1375 0 0,'0'0'15047'0'0,"0"-2"-14968"0"0,8-14 1202 0 0,-7 14-1012 0 0,1 1-211 0 0,7-5-48 0 0,7-5-10 0 0,-14 10-3 0 0,19-5 70 0 0,2-1 8 0 0,-21 7 1618 0 0,0-1-1614 0 0,7-1-2 0 0,-7 1 231 0 0,13-3 200 0 0,-15 4-560 0 0,0 0 74 0 0,0 0 0 0 0,1 0 0 0 0,-1 0 1 0 0,0 0-1 0 0,0 0 0 0 0,1 0 0 0 0,-1 0 1 0 0,0 0-1 0 0,1 0 0 0 0,-1 0 0 0 0,0 0 1 0 0,0 0-1 0 0,1 0 0 0 0,-1 0 0 0 0,0 0 1 0 0,0-1-1 0 0,1 1 0 0 0,-1 0 1 0 0,0 0-1 0 0,0 0 0 0 0,0 0 0 0 0,1-1 1 0 0,-1 1-1 0 0,0 0 0 0 0,0 0 0 0 0,0 0 1 0 0,0-1-1 0 0,1 1 0 0 0,-1 0 0 0 0,0 0 1 0 0,0-1-1 0 0,0 1 0 0 0,0 0 0 0 0,0 0 1 0 0,0-1-1 0 0,0 1 0 0 0,0 0 1 0 0,0 0-1 0 0,0-1 0 0 0,0 1 0 0 0,0 0 1 0 0,0 0-1 0 0,0-1 0 0 0,0 1 0 0 0,0 0 1 0 0,0 0-1 0 0,0-1 0 0 0,0 1 0 0 0,0 0 1 0 0,0 0-1 0 0,0-1 0 0 0,0 1 0 0 0,-1 0 1 0 0,1 0-1 0 0,0-1 0 0 0,0 1 1 0 0,0 0-1 0 0,-1-2 31 0 0,1 0 0 0 0,0 2-15 0 0,0-1-22 0 0,0 1 1 0 0,0-1 0 0 0,0 1 0 0 0,0-1-1 0 0,0 1 1 0 0,0-1 0 0 0,0 1-1 0 0,0 0 1 0 0,0-1 0 0 0,0 1 0 0 0,0-1-1 0 0,0 1 1 0 0,0-1 0 0 0,1 1 0 0 0,-1 0-1 0 0,0-1 1 0 0,0 1 0 0 0,0-1 0 0 0,1 1-1 0 0,-1 0 1 0 0,1-1 0 0 0,7-6-28 0 0,5 3 11 0 0,-8 2 0 0 0,14 0 0 0 0,23-3 0 0 0,4-2 0 0 0,-1-2 0 0 0,86-29 0 0 0,-74 18 0 0 0,-2-1 0 0 0,-16 8 21 0 0,18-3 33 0 0,-15 7 17 0 0,-4 1-34 0 0,0 1 0 0 0,72-3-1 0 0,-64 7-36 0 0,-22 1 6 0 0,-1-1 0 0 0,1 0 0 0 0,-1-2 0 0 0,0-1 0 0 0,0-1 0 0 0,0 0 0 0 0,-1-2 0 0 0,27-15-1 0 0,84-40 70 0 0,-87 42-41 0 0,-20 10 18 0 0,1 0 1 0 0,50-14 0 0 0,83-23 0 0 0,-114 33 81 0 0,50-25-1 0 0,-55 20 67 0 0,49-18 0 0 0,-65 29-166 0 0,0 0 1 0 0,0-2-1 0 0,-1 0 0 0 0,-1-2 0 0 0,40-29 0 0 0,-33 18 66 0 0,2 2 0 0 0,0 1 0 0 0,1 2-1 0 0,61-27 1 0 0,144-69 119 0 0,-221 106-207 0 0,50-30 89 0 0,-58 34-88 0 0,0-1 1 0 0,-1-1 0 0 0,0 1-1 0 0,14-18 1 0 0,-11 14 2 0 0,0 0-1 0 0,0 1 1 0 0,1 0 0 0 0,0 1 0 0 0,25-15-1 0 0,-8 6 8 0 0,-8 4-11 0 0,-4 3 1 0 0,1 0-1 0 0,-2-2 1 0 0,0 0 0 0 0,23-24-1 0 0,-20 15-12 0 0,39-33 0 0 0,-46 47 32 0 0,26-16-1 0 0,-2 2 23 0 0,0-1-49 0 0,47-22 0 0 0,-55 30-4 0 0,-13 7 0 0 0,0-2 1 0 0,-1 1-1 0 0,-1-2 0 0 0,0 0 0 0 0,17-18 0 0 0,-13 10 130 0 0,-1-1 0 0 0,27-42 0 0 0,40-57 382 0 0,-54 80-445 0 0,24-27 150 0 0,110-105-1 0 0,-108 117-148 0 0,-41 38-43 0 0,0-1-1 0 0,-1 0 0 0 0,21-38 0 0 0,-21 33 22 0 0,6-13 32 0 0,-11 20-12 0 0,1 0-1 0 0,20-26 1 0 0,64-51-24 0 0,-34 36-22 0 0,-12 10-21 0 0,50-51 0 0 0,-95 95 0 0 0,0-1 0 0 0,0 1 0 0 0,1-1 0 0 0,-1 1 0 0 0,-1-1 0 0 0,1 0 0 0 0,0 0 0 0 0,-1 1 0 0 0,1-1 0 0 0,-1 0 0 0 0,1-5 0 0 0,3-4 0 0 0,11-17 6 0 0,2 0 0 0 0,1 1 0 0 0,1 1-1 0 0,1 1 1 0 0,1 0 0 0 0,2 2 0 0 0,0 1 0 0 0,2 1-1 0 0,0 1 1 0 0,41-25 0 0 0,-59 41-6 0 0,-1 0 0 0 0,0 0 0 0 0,-1-1 0 0 0,1 0-1 0 0,-1 0 1 0 0,8-10 0 0 0,1-6 5 0 0,15-29-1 0 0,-25 41-1 0 0,17-30 32 0 0,-14 23-23 0 0,1 1-1 0 0,0-1 1 0 0,1 1 0 0 0,1 1 0 0 0,1 0-1 0 0,20-21 1 0 0,50-30-12 0 0,40-38 0 0 0,-106 87 0 0 0,20-26 0 0 0,9-14 0 0 0,-38 48 0 0 0,4-4 0 0 0,1 1 0 0 0,0-1 0 0 0,0 2 0 0 0,1 0 0 0 0,20-13 0 0 0,11-9 0 0 0,-38 29 0 0 0,43-33 0 0 0,-31 23 0 0 0,-16 10 0 0 0,3-4 0 0 0,-15 6 0 0 0,5 1-17 0 0,-19 4-30 0 0,7-1 24 0 0,-1 2 1 0 0,1 0-1 0 0,0 1 1 0 0,1 1-1 0 0,-1 0 0 0 0,1 1 1 0 0,0 1-1 0 0,-25 17 1 0 0,-22 9-47 0 0,-15 5-49 0 0,-124 57-85 0 0,175-85 181 0 0,3 0 7 0 0,0-1 1 0 0,-1-1-1 0 0,-1-1 1 0 0,-46 7-1 0 0,56-15 15 0 0,16 1 0 0 0,-1-1 0 0 0,0-1 0 0 0,0 1 0 0 0,1 0 0 0 0,-1 0 0 0 0,0 0 0 0 0,1 0 0 0 0,-1 0 0 0 0,0-1 0 0 0,1 1 0 0 0,-1 0 0 0 0,0 0 0 0 0,1-1 0 0 0,-1 1 0 0 0,0-1 0 0 0,0 0 0 0 0,1 1 1 0 0,0-1-1 0 0,-1 1 1 0 0,1-1-1 0 0,0 1 0 0 0,-1-1 1 0 0,1 0-1 0 0,0 1 1 0 0,0-1-1 0 0,-1 0 0 0 0,1 1 1 0 0,0-1-1 0 0,0 0 0 0 0,0 1 1 0 0,0-1-1 0 0,0 0 1 0 0,0 1-1 0 0,0-1 0 0 0,0 0 1 0 0,0 1-1 0 0,0-1 0 0 0,1-1 1 0 0,0 0 1 0 0,-1 0 1 0 0,1 1-1 0 0,0-1 1 0 0,0 0-1 0 0,0 0 1 0 0,1 0-1 0 0,1-2 1 0 0,4-2 8 0 0,0-1 1 0 0,12-7-1 0 0,-16 11-10 0 0,50-39 14 0 0,-28 21 1 0 0,1 1 1 0 0,42-24-1 0 0,-23 18-16 0 0,-23 13 0 0 0,28-13 0 0 0,-42 22 0 0 0,0 1 0 0 0,0 1 0 0 0,0-1 0 0 0,1 1 0 0 0,-1 1 0 0 0,1 0 0 0 0,12-1 0 0 0,39 6 0 0 0,-46-4 0 0 0,1-1 0 0 0,-1 0 0 0 0,0-1 0 0 0,26-6 0 0 0,54-24 0 0 0,-73 24 0 0 0,-2-2 0 0 0,28-18 0 0 0,-15 8 0 0 0,-27 18 2 0 0,13-12-15 0 0,-22 30-40 0 0,-2 0 31 0 0,-1-1 0 0 0,-1 0 0 0 0,-16 22 0 0 0,-11 22-34 0 0,15-17 56 0 0,1 0 0 0 0,3 1 0 0 0,1 1 0 0 0,-10 52 0 0 0,24-91 0 0 0,0 0 0 0 0,0-1 0 0 0,1 1 0 0 0,-1 0 0 0 0,1-1 0 0 0,0 1 0 0 0,1 0 0 0 0,-1 0 0 0 0,1-1 0 0 0,0 1 0 0 0,2 6 0 0 0,0 0 0 0 0,2 6 24 0 0,0-1 0 0 0,2 0 0 0 0,-1 0 0 0 0,2-1 0 0 0,12 19 0 0 0,53 67-483 0 0,-35-51-1210 0 0,-17-22 493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34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149 139 7367 0 0,'0'0'568'0'0,"-2"1"-373"0"0,-11 9 2651 0 0,-25 12 0 0 0,-1 1 2354 0 0,41-24-5120 0 0,1 0-1 0 0,-1 0 1 0 0,0 0 0 0 0,0 0 0 0 0,0 0-1 0 0,0 0 1 0 0,3-4 0 0 0,3 0-2 0 0,-4 2-45 0 0,46-27 113 0 0,88-39 0 0 0,-97 52-19 0 0,2 2-1 0 0,0 2 0 0 0,0 1 1 0 0,48-5-1 0 0,-84 16-26 0 0,0 0-1 0 0,1 1 0 0 0,-1 0 1 0 0,0 1-1 0 0,0-1 1 0 0,11 3-1 0 0,-16-2-82 0 0,0-1 0 0 0,-1 1 0 0 0,1-1 0 0 0,-1 1 0 0 0,1-1 0 0 0,-1 1 0 0 0,1 0-1 0 0,-1 0 1 0 0,1-1 0 0 0,-1 1 0 0 0,0 0 0 0 0,1 0 0 0 0,-1 1 0 0 0,0-1 0 0 0,0 0 0 0 0,0 0 0 0 0,0 1 0 0 0,0-1 0 0 0,0 0-1 0 0,0 1 1 0 0,0-1 0 0 0,-1 1 0 0 0,1-1 0 0 0,0 1 0 0 0,-1-1 0 0 0,0 1 0 0 0,1 0 0 0 0,-1-1 0 0 0,0 1 0 0 0,0 0-1 0 0,1-1 1 0 0,-1 1 0 0 0,-1 0 0 0 0,1 1 0 0 0,-1 4-10 0 0,-1 1-1 0 0,0-1 1 0 0,-1 0 0 0 0,1 0-1 0 0,-1 0 1 0 0,-1 0 0 0 0,1 0-1 0 0,-1-1 1 0 0,-7 9-1 0 0,-7 8 29 0 0,-22 21 0 0 0,38-42-35 0 0,-22 22-90 0 0,-1-2 1 0 0,0 0-1 0 0,-2-2 0 0 0,-1-1 0 0 0,0-1 0 0 0,-1-1 0 0 0,-37 15 1 0 0,54-27 31 0 0,-81 33-320 0 0,81-34 273 0 0,-1 0 0 0 0,0-1 0 0 0,0 0 0 0 0,0-1 0 0 0,-18 0 0 0 0,31-2 95 0 0,0 0 1 0 0,0 0-1 0 0,0 0 0 0 0,-1 0 0 0 0,1 1 0 0 0,0-1 1 0 0,0 0-1 0 0,-1 0 0 0 0,1 0 0 0 0,0 0 0 0 0,0 0 1 0 0,-1 0-1 0 0,1-1 0 0 0,0 1 0 0 0,0 0 0 0 0,0 0 1 0 0,-1 0-1 0 0,1 0 0 0 0,0 0 0 0 0,0 0 0 0 0,-1 0 1 0 0,1 0-1 0 0,0 0 0 0 0,0-1 0 0 0,0 1 0 0 0,0 0 1 0 0,-1 0-1 0 0,1 0 0 0 0,0 0 0 0 0,0-1 0 0 0,0 1 1 0 0,0 0-1 0 0,0 0 0 0 0,-1 0 0 0 0,1-1 0 0 0,0 1 1 0 0,0 0-1 0 0,0 0 0 0 0,0-1 0 0 0,0 1 0 0 0,0 0 1 0 0,0 0-1 0 0,0 0 0 0 0,0-1 0 0 0,0 1 0 0 0,0 0 1 0 0,0 0-1 0 0,0-1 0 0 0,0 1 0 0 0,0 0 0 0 0,0 0 1 0 0,0-1-1 0 0,6-8-197 0 0,4-2 120 0 0,1 1 0 0 0,0 0 1 0 0,0 0-1 0 0,1 2 0 0 0,0-1 1 0 0,0 1-1 0 0,1 1 1 0 0,0 0-1 0 0,0 1 0 0 0,1 1 1 0 0,0 0-1 0 0,22-5 0 0 0,-22 7 149 0 0,1 0-1 0 0,0 1 0 0 0,0 1 0 0 0,0 0 0 0 0,1 1 1 0 0,-1 1-1 0 0,0 0 0 0 0,0 1 0 0 0,0 1 0 0 0,-1 0 1 0 0,1 1-1 0 0,16 7 0 0 0,-23-7-24 0 0,0 0 0 0 0,0 0-1 0 0,0 1 1 0 0,-1 1 0 0 0,0-1 0 0 0,0 1 0 0 0,0 0-1 0 0,-1 1 1 0 0,0-1 0 0 0,0 1 0 0 0,-1 0 0 0 0,8 13 0 0 0,-10-15-26 0 0,0 0 0 0 0,-1 0 0 0 0,0 0 0 0 0,0 1 0 0 0,0-1 0 0 0,0 0 0 0 0,-1 1 0 0 0,0 0 1 0 0,0-1-1 0 0,0 1 0 0 0,-1 0 0 0 0,0-1 0 0 0,0 1 0 0 0,0 0 0 0 0,-1-1 0 0 0,0 1 0 0 0,0 0 1 0 0,0-1-1 0 0,-1 1 0 0 0,-4 8 0 0 0,1-5 31 0 0,0 0 1 0 0,-1 0-1 0 0,-1-1 0 0 0,1 1 1 0 0,-1-2-1 0 0,-1 1 0 0 0,0-1 0 0 0,0 0 1 0 0,0 0-1 0 0,-12 6 0 0 0,-12 6 89 0 0,-56 22-1 0 0,45-21-68 0 0,13-7-31 0 0,0-1 0 0 0,-43 10 0 0 0,64-20-27 0 0,0 0 0 0 0,-1-1 0 0 0,1 0 0 0 0,-1-1 0 0 0,1 0-1 0 0,-1-1 1 0 0,1 1 0 0 0,-18-5 0 0 0,20 3-11 0 0,0 0-1 0 0,0 0 1 0 0,0-1 0 0 0,0 0 0 0 0,1 0-1 0 0,-1 0 1 0 0,1-1 0 0 0,0 0-1 0 0,0-1 1 0 0,1 1 0 0 0,-1-1-1 0 0,-5-6 1 0 0,6 6 53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34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25 14279 0 0,'8'-4'507'0'0,"-6"3"-422"0"0,0 1 0 0 0,-1-1 0 0 0,1 0 0 0 0,0-1 1 0 0,-1 1-1 0 0,1 0 0 0 0,0 0 0 0 0,-1-1 0 0 0,1 1 0 0 0,-1-1 0 0 0,0 1 1 0 0,0-1-1 0 0,3-3 3255 0 0,-44 21-1135 0 0,28-11-2168 0 0,-22 10-1 0 0,6 0-453 0 0,8-5 661 0 0,-21 15 0 0 0,36-21-1508 0 0,-1 0 0 0 0,1 0 1 0 0,0 1-1 0 0,-6 7 0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35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0,'0'0'488'0'0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2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0 919 0 0,'0'0'13275'0'0,"3"0"-12654"0"0,2 0 1691 0 0,-5 2-830 0 0,-11 6-371 0 0,-26 13-1804 0 0,27-15 1065 0 0,-47 26-369 0 0,-65 35-111 0 0,-194 86-173 0 0,310-151 289 0 0,4-1-3 0 0,-1 0 0 0 0,1 0 1 0 0,0 0-1 0 0,0 0 0 0 0,0 1 0 0 0,1-1 0 0 0,-1 1 0 0 0,0-1 1 0 0,0 1-1 0 0,-1 1 0 0 0,1-1-80 0 0,4-1-121 0 0,3 2 120 0 0,0-1-1 0 0,-1-1 1 0 0,1 1-1 0 0,0-1 1 0 0,1 1-1 0 0,-1-1 0 0 0,0-1 1 0 0,0 1-1 0 0,10-1 1 0 0,8-1-156 0 0,23-5 0 0 0,-6 1 45 0 0,-32 5 138 0 0,14-3 57 0 0,1 2 1 0 0,0 0 0 0 0,-1 2-1 0 0,31 4 1 0 0,-47-4 31 0 0,-1 0-1 0 0,1 0 1 0 0,0 1-1 0 0,0 0 1 0 0,-1 0-1 0 0,1 1 1 0 0,-1 0-1 0 0,0 0 1 0 0,0 0 0 0 0,0 0-1 0 0,0 1 1 0 0,-1 0-1 0 0,1 0 1 0 0,-1 0-1 0 0,0 0 1 0 0,0 1-1 0 0,0-1 1 0 0,-1 1 0 0 0,0 0-1 0 0,0 0 1 0 0,5 10-1 0 0,-6-9-17 0 0,0 0-1 0 0,0 0 0 0 0,0 0 1 0 0,-1 0-1 0 0,1 0 0 0 0,-1 0 1 0 0,0 9-1 0 0,-1-12-10 0 0,-1 0 1 0 0,1-1-1 0 0,0 1 1 0 0,-1 0-1 0 0,0 0 1 0 0,1-1 0 0 0,-1 1-1 0 0,0-1 1 0 0,0 1-1 0 0,-1-1 1 0 0,1 1-1 0 0,-1-1 1 0 0,1 1-1 0 0,-1-1 1 0 0,1 0-1 0 0,-1 0 1 0 0,0 0-1 0 0,0 0 1 0 0,0 0-1 0 0,-1-1 1 0 0,-2 3-1 0 0,-5 2 15 0 0,1-1 0 0 0,-1 0-1 0 0,0-1 1 0 0,-12 3 0 0 0,11-3-27 0 0,-41 12 1 0 0,0-2 0 0 0,-95 12 0 0 0,102-21 0 0 0,-48-1 0 0 0,61-1 27 0 0,25-2 0 0 0,1-1 0 0 0,-1 1 0 0 0,1-1 0 0 0,-1 0 0 0 0,0-1 0 0 0,-7-1 0 0 0,14 1-37 0 0,0 1 0 0 0,0-1 0 0 0,0 0 0 0 0,1 1 0 0 0,-1-1 0 0 0,0 0 0 0 0,0 0 0 0 0,0 1 0 0 0,1-1 0 0 0,-1 0 0 0 0,0 1 0 0 0,1-1 0 0 0,-1 1 0 0 0,0-1 0 0 0,1 0 0 0 0,-1 1 0 0 0,2-1 0 0 0,1-2-304 0 0,0 0 0 0 0,0 1 0 0 0,1-1 0 0 0,0 1-1 0 0,-1 0 1 0 0,1 0 0 0 0,0 0 0 0 0,0 0 0 0 0,0 1 0 0 0,0 0 0 0 0,0 0-1 0 0,5-1 1 0 0,9 0-1390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913 0 8751 0 0,'0'0'2862'0'0,"-8"3"-817"0"0,-10 7-1378 0 0,0 0 0 0 0,1 2 0 0 0,0 0 0 0 0,-17 17 0 0 0,13-12-102 0 0,-7 8-345 0 0,2 0 1 0 0,-45 54 0 0 0,-33 68 254 0 0,20-15-458 0 0,-54 81 51 0 0,-16-14-14 0 0,150-194-41 0 0,-61 64 24 0 0,54-58-20 0 0,-1-1-1 0 0,0 0 1 0 0,-25 15 0 0 0,5-11 202 0 0,31-13-16 0 0,1-4 49 0 0,0 1-208 0 0,0 0 1 0 0,0-1-1 0 0,0 1 1 0 0,0 0-1 0 0,1-1 1 0 0,0 1-1 0 0,-1 0 1 0 0,1-1-1 0 0,0 1 1 0 0,0 0-1 0 0,0 0 1 0 0,0 0 0 0 0,1 0-1 0 0,2-4 1 0 0,27-29 223 0 0,-19 21-150 0 0,6-5-9 0 0,0 0-1 0 0,1 2 1 0 0,1 0-1 0 0,1 1 0 0 0,0 1 1 0 0,1 1-1 0 0,1 1 1 0 0,39-17-1 0 0,-51 26-54 0 0,0 0-1 0 0,0 1 1 0 0,0 1-1 0 0,0 0 0 0 0,1 0 1 0 0,-1 1-1 0 0,1 1 1 0 0,-1 0-1 0 0,0 0 1 0 0,1 1-1 0 0,20 5 1 0 0,3 4 296 0 0,0 1 0 0 0,46 21 0 0 0,-49-18-162 0 0,1-1 0 0 0,54 14 0 0 0,-63-22-215 0 0,-23-5-116 0 0,1 0 0 0 0,-1 1-1 0 0,1-1 1 0 0,-1 0 0 0 0,1 0-1 0 0,-1 0 1 0 0,1 0-1 0 0,0 0 1 0 0,-1 0 0 0 0,1-1-1 0 0,-1 1 1 0 0,1 0 0 0 0,-1-1-1 0 0,0 1 1 0 0,1-1-1 0 0,-1 0 1 0 0,1 1 0 0 0,-1-1-1 0 0,0 0 1 0 0,0 0 0 0 0,1 0-1 0 0,-1 0 1 0 0,0 0-1 0 0,0 0 1 0 0,0 0 0 0 0,0 0-1 0 0,1-2 1 0 0,6-9-1600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36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6 12439 0 0,'-3'-5'7122'0'0,"-3"7"-6963"0"0,1-1 0 0 0,0 2 0 0 0,0-1 0 0 0,0 1 0 0 0,1-1 0 0 0,-1 1 0 0 0,0 1 0 0 0,1-1 0 0 0,0 1 1 0 0,0-1-1 0 0,0 1 0 0 0,-6 9 0 0 0,-4 5-78 0 0,-20 34 0 0 0,18-25-85 0 0,2-5-15 0 0,1 1 1 0 0,-19 46-1 0 0,25-52-80 0 0,-4 16-1368 0 0,9-18 629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36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478 159 3679 0 0,'0'0'167'0'0,"-1"2"574"0"0,-42 46 11286 0 0,5 6-7463 0 0,-31 61-4159 0 0,58-96 18 0 0,-145 282-383 0 0,81-151-1128 0 0,0 15-3548 0 0,65-143 3105 0 0</inkml:trace>
  <inkml:trace contextRef="#ctx0" brushRef="#br0" timeOffset="1">1013 82 11055 0 0,'0'0'8'0'0,"8"-12"284"0"0,0 1 0 0 0,1 0 0 0 0,12-12 0 0 0,-5-1 6495 0 0,-29 38-6351 0 0,1 2-1 0 0,-13 19 1 0 0,2-2-86 0 0,-13 18 152 0 0,-53 104 0 0 0,-13 65-144 0 0,18-36-313 0 0,-14-7-24 0 0,70-132-502 0 0,-40 58 1239 0 0,29-56-2620 0 0,28-35-920 0 0,-22 17 0 0 0,22-20-3653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36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15463 0 0,'0'0'1400'0'0,"0"2"-1045"0"0,1 0-246 0 0,-1-1 0 0 0,1 1 1 0 0,0 0-1 0 0,-1-1 0 0 0,1 1 1 0 0,0-1-1 0 0,0 1 0 0 0,0-1 0 0 0,0 0 1 0 0,0 1-1 0 0,0-1 0 0 0,1 0 1 0 0,-1 0-1 0 0,0 0 0 0 0,1 0 0 0 0,-1 0 1 0 0,3 1-1 0 0,0 0 96 0 0,0 0 0 0 0,0 0 1 0 0,1-1-1 0 0,-1 0 0 0 0,0 0 0 0 0,8 1 0 0 0,2-1 241 0 0,0-1-1 0 0,-1 0 0 0 0,25-4 0 0 0,4-3-11 0 0,-1-2 0 0 0,47-17 0 0 0,76-38-358 0 0,-157 62-94 0 0,77-29-2066 0 0,-46 20 789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37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0 17215 0 0,'0'0'1736'0'0,"-1"2"-1592"0"0,-2 3-79 0 0,0 1 0 0 0,-1-1 0 0 0,0 0 0 0 0,0 0 0 0 0,0 0 0 0 0,0-1-1 0 0,-1 1 1 0 0,0-1 0 0 0,-10 7 0 0 0,0 1 65 0 0,-30 26 351 0 0,-56 63 1 0 0,83-81-281 0 0,1 1 1 0 0,1 1 0 0 0,1 1 0 0 0,2 0-1 0 0,-18 37 1 0 0,29-56-156 0 0,1 0-1 0 0,-1 1 0 0 0,1-1 1 0 0,0 1-1 0 0,0 0 0 0 0,0-1 1 0 0,1 1-1 0 0,-1 0 1 0 0,2 7-1 0 0,-1-11-28 0 0,0 1-1 0 0,0-1 1 0 0,1 0 0 0 0,-1 0-1 0 0,1 1 1 0 0,-1-1 0 0 0,1 0-1 0 0,-1 0 1 0 0,1 0 0 0 0,0 0 0 0 0,-1 1-1 0 0,1-1 1 0 0,0 0 0 0 0,0 0-1 0 0,0-1 1 0 0,0 1 0 0 0,0 0-1 0 0,0 0 1 0 0,0 0 0 0 0,0-1-1 0 0,0 1 1 0 0,1 0 0 0 0,-1-1 0 0 0,0 1-1 0 0,0-1 1 0 0,1 1 0 0 0,-1-1-1 0 0,0 0 1 0 0,0 0 0 0 0,1 1-1 0 0,-1-1 1 0 0,0 0 0 0 0,1 0-1 0 0,-1 0 1 0 0,0 0 0 0 0,1-1-1 0 0,1 1 1 0 0,13-3 128 0 0,-1 0 0 0 0,0 0-1 0 0,0-2 1 0 0,0 0 0 0 0,0 0 0 0 0,-1-1-1 0 0,26-16 1 0 0,-6 0 130 0 0,57-47 0 0 0,-80 59-253 0 0,0 1 0 0 0,-1-1 0 0 0,-1-1 0 0 0,0 0 0 0 0,15-22-1 0 0,-21 29-62 0 0,-1 0 0 0 0,0 0-1 0 0,0 0 1 0 0,-1 0 0 0 0,1 0 0 0 0,-1 0-1 0 0,0 0 1 0 0,0-1 0 0 0,0 1-1 0 0,0 0 1 0 0,-1-1 0 0 0,0 1-1 0 0,0 0 1 0 0,0-1 0 0 0,0 1 0 0 0,-1-1-1 0 0,1 1 1 0 0,-1 0 0 0 0,0 0-1 0 0,-1-1 1 0 0,1 1 0 0 0,-1 0-1 0 0,-2-4 1 0 0,3 6-162 0 0,-1 0 1 0 0,0 0-1 0 0,0 0 0 0 0,0 0 0 0 0,0 0 1 0 0,0 0-1 0 0,0 1 0 0 0,0-1 0 0 0,-1 1 1 0 0,1 0-1 0 0,0 0 0 0 0,-1-1 0 0 0,1 1 1 0 0,-1 1-1 0 0,-4-2 0 0 0,-6-2-1089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37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52 11055 0 0,'0'0'852'0'0,"0"-2"-560"0"0,-1-1 39 0 0,0 0 0 0 0,0 1-1 0 0,0-1 1 0 0,-1 1 0 0 0,1-1-1 0 0,-1 1 1 0 0,1-1 0 0 0,-1 1 0 0 0,0 0-1 0 0,0 0 1 0 0,0 0 0 0 0,0 0-1 0 0,0 0 1 0 0,0 0 0 0 0,-1 1-1 0 0,-4-3 1 0 0,3 2-53 0 0,-1 0 1 0 0,1 1-1 0 0,0 0 1 0 0,-1 0-1 0 0,1 0 0 0 0,-1 0 1 0 0,0 1-1 0 0,1 0 0 0 0,-8 0 1 0 0,-5 2-50 0 0,1 1 0 0 0,0 1 1 0 0,1 0-1 0 0,-30 12 0 0 0,42-15-211 0 0,1 0 0 0 0,-1 0 0 0 0,1 0 0 0 0,-1 0-1 0 0,1 1 1 0 0,-1-1 0 0 0,1 1 0 0 0,0 0 0 0 0,0-1 0 0 0,0 1 0 0 0,-3 3 0 0 0,5-3-12 0 0,-1-1 0 0 0,0 1 0 0 0,1-1 0 0 0,-1 1 0 0 0,1-1 0 0 0,-1 1 0 0 0,1 0 0 0 0,0-1 1 0 0,0 1-1 0 0,0 0 0 0 0,0-1 0 0 0,0 1 0 0 0,0 0 0 0 0,0-1 0 0 0,0 1 0 0 0,1 0 1 0 0,-1-1-1 0 0,2 4 0 0 0,5 14 17 0 0,1 1 1 0 0,18 32-1 0 0,4 8-12 0 0,-17-29 18 0 0,11 39 1 0 0,-21-55-17 0 0,1 0 0 0 0,-2 0 1 0 0,0 0-1 0 0,0 0 0 0 0,-2 17 1 0 0,0-28 41 0 0,0 0 0 0 0,-1 0 0 0 0,1 0 0 0 0,-1 0 0 0 0,0 0 0 0 0,0 0 0 0 0,0 0 0 0 0,-1 0 1 0 0,1-1-1 0 0,-4 6 0 0 0,3-7-10 0 0,0 1 0 0 0,0-1 0 0 0,0 0 0 0 0,0 0 0 0 0,-1 0 0 0 0,1 0 0 0 0,-1 0 0 0 0,1 0 0 0 0,-1-1 0 0 0,0 1 0 0 0,1-1 0 0 0,-1 0 0 0 0,0 0 0 0 0,-4 1 0 0 0,-4 2-36 0 0,1-2 0 0 0,-1 1 0 0 0,0-1 0 0 0,0-1 0 0 0,0 0 0 0 0,0-1 0 0 0,0 0 1 0 0,0-1-1 0 0,0 0 0 0 0,0 0 0 0 0,0-1 0 0 0,0-1 0 0 0,-13-4 0 0 0,10-1-1189 0 0,3-3-4360 0 0,2-2-1763 0 0</inkml:trace>
  <inkml:trace contextRef="#ctx0" brushRef="#br0" timeOffset="1">810 219 12895 0 0,'0'0'998'0'0,"1"2"-460"0"0,0 3-192 0 0,0-1-1 0 0,-1 1 1 0 0,0 0-1 0 0,0 0 0 0 0,0 0 1 0 0,0 0-1 0 0,-1 0 1 0 0,1 0-1 0 0,-1 0 0 0 0,-1 0 1 0 0,1-1-1 0 0,-1 1 1 0 0,-3 6-1 0 0,-2 5 188 0 0,-2 0 0 0 0,-15 22 0 0 0,-134 171 206 0 0,2-3 248 0 0,121-155-822 0 0,3 2 0 0 0,-31 66 0 0 0,50-92-704 0 0,2 0 1 0 0,0 1-1 0 0,2 1 1 0 0,-7 36-1 0 0,13-43-864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37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6 278 2759 0 0,'-1'-2'126'0'0,"0"-7"62"0"0,-1 0 1 0 0,1-18 0 0 0,1 20 679 0 0,1 1 1 0 0,0-1 0 0 0,0 0 0 0 0,0 0-1 0 0,1 1 1 0 0,0-1 0 0 0,0 1-1 0 0,1 0 1 0 0,0-1 0 0 0,0 1-1 0 0,0 1 1 0 0,1-1 0 0 0,6-7 0 0 0,-1 1-722 0 0,1 2 0 0 0,1-1 0 0 0,0 2 0 0 0,0-1 0 0 0,1 2 0 0 0,0-1 1 0 0,1 2-1 0 0,0-1 0 0 0,18-6 0 0 0,-13 6 0 0 0,1 2-1 0 0,-1 0 1 0 0,1 1 0 0 0,0 1 0 0 0,1 1-1 0 0,29-1 1 0 0,-33 4 58 0 0,0 1-1 0 0,0 0 0 0 0,0 1 1 0 0,0 1-1 0 0,0 1 1 0 0,-1 0-1 0 0,0 1 0 0 0,0 1 1 0 0,15 7-1 0 0,-20-8-40 0 0,0 1 0 0 0,0 0-1 0 0,-1 0 1 0 0,0 1 0 0 0,0 0-1 0 0,-1 0 1 0 0,1 1 0 0 0,-2 0 0 0 0,1 1-1 0 0,-1 0 1 0 0,0 0 0 0 0,-1 0-1 0 0,8 16 1 0 0,-12-20-90 0 0,-1-1 0 0 0,1 0-1 0 0,-1 1 1 0 0,0-1 0 0 0,0 1 0 0 0,-1 0-1 0 0,1-1 1 0 0,-1 1 0 0 0,0 0 0 0 0,0-1-1 0 0,-1 1 1 0 0,1 0 0 0 0,-1-1 0 0 0,0 1-1 0 0,0-1 1 0 0,-1 1 0 0 0,1-1 0 0 0,-1 0-1 0 0,0 1 1 0 0,0-1 0 0 0,-1 0-1 0 0,-4 6 1 0 0,-4 5-24 0 0,-2-1 1 0 0,0 0-1 0 0,0-1 0 0 0,-19 14 1 0 0,30-25-44 0 0,-35 27-281 0 0,-2-1-1 0 0,0-2 1 0 0,-2-2 0 0 0,-1-2-1 0 0,0-1 1 0 0,-66 21 0 0 0,61-29-1727 0 0,15-8-3823 0 0,12-5-506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3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217 423 5983 0 0,'0'0'542'0'0,"-1"0"-446"0"0,-3 0 175 0 0,1 0 1 0 0,-1 0-1 0 0,1 1 0 0 0,-1 0 1 0 0,1 0-1 0 0,-6 2 1 0 0,3-1 1127 0 0,0 1 1 0 0,1 1-1 0 0,-1-1 1 0 0,0 1-1 0 0,-7 6 1 0 0,4-2 947 0 0,1 1 1 0 0,-10 11-1 0 0,-1 6-2855 0 0,8-8 683 0 0,1 1 0 0 0,1 0 0 0 0,0 0 0 0 0,-8 32-1 0 0,-15 83-317 0 0,32-133 119 0 0,-2 12-679 0 0,4-4-3056 0 0</inkml:trace>
  <inkml:trace contextRef="#ctx0" brushRef="#br0" timeOffset="1">517 54 11975 0 0,'13'-25'1064'0'0,"-6"16"-848"0"0,0 2-216 0 0,2 2 800 0 0,4 1 128 0 0,1 2 16 0 0,2 1-7224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3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31 13359 0 0,'2'-12'-439'0'0,"0"-6"4776"0"0,-7 33-1464 0 0,-5 17-2417 0 0,-2 0-1 0 0,-23 43 1 0 0,13-30-77 0 0,-184 354 1216 0 0,111-225-1462 0 0,36-66-94 0 0,-18 32-3 0 0,-8 17-52 0 0,43-85-1930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38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78 18599 0 0,'-5'-5'2674'0'0,"12"8"-2473"0"0,1-1 0 0 0,-1 0 0 0 0,1-1 0 0 0,-1 0 0 0 0,1 0 1 0 0,0-1-1 0 0,0 0 0 0 0,12-1 0 0 0,4 0 171 0 0,171-6 525 0 0,260-43-1 0 0,-365 34-2618 0 0,-50 9-117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28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91 10367 0 0,'20'-10'527'0'0,"26"-15"66"0"0,-25 10 1225 0 0,-20 15-1739 0 0,0-1 0 0 0,-1 0-1 0 0,1 1 1 0 0,-1-1-1 0 0,1 0 1 0 0,0 0 0 0 0,-1 1-1 0 0,0-1 1 0 0,1 0 0 0 0,-1 0-1 0 0,1 0 1 0 0,-1 0 0 0 0,0 0-1 0 0,0 1 1 0 0,1-1 0 0 0,-1 0-1 0 0,0 0 1 0 0,0 0-1 0 0,0 0 1 0 0,0 0 0 0 0,0 0-1 0 0,0 0 1 0 0,0 0 0 0 0,-1-1-1 0 0,1 0 208 0 0,-22-11 606 0 0,16 12-853 0 0,0 0 0 0 0,0 0 1 0 0,1 1-1 0 0,-1 0 1 0 0,0 0-1 0 0,0 0 0 0 0,0 1 1 0 0,0 0-1 0 0,0 0 1 0 0,-8 3-1 0 0,-10 4 203 0 0,-26 12 1 0 0,28-10-195 0 0,-66 26 17 0 0,8-5 187 0 0,-124 69-1 0 0,191-92-89 0 0,0 0 0 0 0,-21 20-1 0 0,31-26-101 0 0,0 1 0 0 0,1-1 0 0 0,-1 1 0 0 0,0 0 0 0 0,1 0-1 0 0,0 0 1 0 0,0 1 0 0 0,0-1 0 0 0,0 0 0 0 0,0 1 0 0 0,1-1 0 0 0,0 1-1 0 0,-1 0 1 0 0,1-1 0 0 0,1 1 0 0 0,-2 5 0 0 0,3-8-44 0 0,-1 0-1 0 0,0-1 1 0 0,1 1 0 0 0,-1 0-1 0 0,0 0 1 0 0,1-1 0 0 0,-1 1-1 0 0,1 0 1 0 0,-1-1 0 0 0,1 1-1 0 0,0 0 1 0 0,-1-1 0 0 0,1 1-1 0 0,0-1 1 0 0,-1 1 0 0 0,1-1-1 0 0,0 1 1 0 0,-1-1 0 0 0,2 1-1 0 0,0-1 23 0 0,2 3-23 0 0,1 0 0 0 0,0-1 0 0 0,0 0 0 0 0,0 0 0 0 0,0-1 1 0 0,0 1-1 0 0,0-1 0 0 0,0 0 0 0 0,0-1 0 0 0,8 1 0 0 0,4-1 29 0 0,31-3-1 0 0,-16-2-13 0 0,0-2 1 0 0,0-1-1 0 0,0-2 0 0 0,36-16 1 0 0,-46 16 11 0 0,23-15 0 0 0,0-1 2 0 0,-41 23-1 0 0,4-5-51 0 0,-5 6-79 0 0,-4 4-73 0 0,0 1 144 0 0,0 0-1 0 0,0 0 0 0 0,0-1 0 0 0,0 1 1 0 0,-1-1-1 0 0,1 1 0 0 0,-1-1 0 0 0,0 0 0 0 0,-2 4 1 0 0,-2 2-21 0 0,-38 65 26 0 0,40-61-55 0 0,4-11 2 0 0,0 0 0 0 0,0 0 1 0 0,1 0-1 0 0,-1 0 1 0 0,0 0-1 0 0,0 0 0 0 0,1 0 1 0 0,-1 0-1 0 0,0 0 1 0 0,1 0-1 0 0,-1 0 0 0 0,1 0 1 0 0,0 0-1 0 0,-1 0 1 0 0,1 0-1 0 0,0-1 0 0 0,-1 1 1 0 0,1 0-1 0 0,0-1 1 0 0,0 1-1 0 0,-1 0 0 0 0,1-1 1 0 0,0 1-1 0 0,1 0 1 0 0,0 0-469 0 0,0 0 0 0 0,-1-1 1 0 0,1 1-1 0 0,0 0 0 0 0,0-1 1 0 0,0 1-1 0 0,-1-1 1 0 0,4 0-1 0 0,11-1-5283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39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489 659 8751 0 0,'0'0'794'0'0,"-1"-1"-652"0"0,-2-1 424 0 0,0-1-1 0 0,0 1 0 0 0,0 0 0 0 0,-1 0 1 0 0,1 0-1 0 0,-1 0 0 0 0,1 0 0 0 0,-1 1 0 0 0,1 0 1 0 0,-1-1-1 0 0,0 1 0 0 0,0 1 0 0 0,1-1 1 0 0,-1 1-1 0 0,-5-1 0 0 0,7 1-361 0 0,-10-1 62 0 0,0 1 1 0 0,0 1-1 0 0,0 0 0 0 0,1 1 1 0 0,-1 0-1 0 0,0 0 0 0 0,1 1 0 0 0,-22 9 1 0 0,0 3 26 0 0,-50 31 0 0 0,72-40-244 0 0,-12 7 92 0 0,1 1 0 0 0,1 0 0 0 0,0 2-1 0 0,-33 32 1 0 0,50-44-113 0 0,1-1 1 0 0,0 2-1 0 0,0-1 0 0 0,0 0 1 0 0,1 1-1 0 0,0-1 0 0 0,-1 1 0 0 0,2-1 1 0 0,-3 9-1 0 0,3-11-16 0 0,1-1 0 0 0,0 0 0 0 0,0 1 0 0 0,0-1 0 0 0,0 1 0 0 0,0-1 0 0 0,0 0 0 0 0,0 1 0 0 0,0-1 0 0 0,1 0 0 0 0,-1 1 0 0 0,0-1 0 0 0,1 0 0 0 0,-1 1 0 0 0,1-1 0 0 0,0 0 1 0 0,-1 0-1 0 0,1 1 0 0 0,0-1 0 0 0,0 0 0 0 0,0 0 0 0 0,0 0 0 0 0,0 0 0 0 0,0 0 0 0 0,0 0 0 0 0,0 0 0 0 0,0-1 0 0 0,0 1 0 0 0,0 0 0 0 0,1-1 0 0 0,-1 1 0 0 0,0 0 0 0 0,0-1 0 0 0,1 0 0 0 0,-1 1 0 0 0,0-1 0 0 0,1 0 0 0 0,2 1 0 0 0,6 0 41 0 0,-1 0-1 0 0,1 0 1 0 0,0-1-1 0 0,0 0 1 0 0,0-1-1 0 0,11-1 1 0 0,59-16 127 0 0,-67 15-169 0 0,158-39 154 0 0,-113 27-105 0 0,-51 14-60 0 0,-6 4 0 0 0,-5 4 0 0 0,4-7 0 0 0,-9 10 0 0 0,-1 0 0 0 0,0-1 0 0 0,-20 15 0 0 0,-13 12 0 0 0,5 2-23 0 0,36-36-89 0 0,12 2-259 0 0,-5-1 166 0 0,14 0-989 0 0,5-1-373 0 0</inkml:trace>
  <inkml:trace contextRef="#ctx0" brushRef="#br0" timeOffset="1">1568 20 1839 0 0,'11'-20'14873'0'0,"-16"28"-13406"0"0,3-6-393 0 0,-40 75 1959 0 0,5-9-2491 0 0,-87 132 564 0 0,-10 16-873 0 0,66-104-213 0 0,-75 138-72 0 0,140-244-254 0 0,1 0 0 0 0,-1 0 1 0 0,1 0-1 0 0,0 0 0 0 0,1 0 0 0 0,-1 1 0 0 0,0 8 1 0 0,2-13-953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39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13 8287 0 0,'-3'-8'890'0'0,"-1"7"-496"0"0,1 0 0 0 0,0 0 0 0 0,0 1 0 0 0,0-1 0 0 0,-1 1-1 0 0,1 0 1 0 0,0 0 0 0 0,0 0 0 0 0,-1 0 0 0 0,1 1 0 0 0,0-1 0 0 0,0 1 0 0 0,-1 0 0 0 0,1 0 0 0 0,0 0 0 0 0,0 0 0 0 0,0 0 0 0 0,0 1 0 0 0,-4 3 0 0 0,-6 3 978 0 0,0 0 0 0 0,-22 20 1 0 0,26-19-1126 0 0,0-1 1 0 0,1 1 0 0 0,0 1-1 0 0,0 0 1 0 0,-8 13 0 0 0,14-20-247 0 0,0 1 0 0 0,0 0 0 0 0,0 0 0 0 0,1 0 0 0 0,-1 0 0 0 0,1 0 0 0 0,0 0 0 0 0,0 0 0 0 0,0 0 0 0 0,0 0 0 0 0,1 1 0 0 0,0-1 0 0 0,0 0 0 0 0,0 0 0 0 0,0 1 0 0 0,1-1 0 0 0,0 0 0 0 0,0 0 0 0 0,1 4 0 0 0,-1-6-170 0 0,0 0 0 0 0,0 0 0 0 0,0 0 0 0 0,0-1 0 0 0,0 1-1 0 0,1 0 1 0 0,-1-1 0 0 0,0 1 0 0 0,1-1 0 0 0,-1 1 0 0 0,4 1 0 0 0,9 6-1042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4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97 2759 0 0,'5'-6'340'0'0,"1"0"-1"0"0,-1 0 1 0 0,1 1-1 0 0,8-6 0 0 0,27-15 10028 0 0,-2 9-7579 0 0,-38 17-2414 0 0,7-2 827 0 0,-6 1-1047 0 0,-1 1-1 0 0,0 0 1 0 0,0 0 0 0 0,0-1-1 0 0,0 1 1 0 0,0-1 0 0 0,0 1-1 0 0,0-1 1 0 0,0 0 0 0 0,0 1 0 0 0,0-1-1 0 0,0 0 1 0 0,-1 0 0 0 0,1 1-1 0 0,0-1 1 0 0,0 0 0 0 0,-1 0-1 0 0,1 0 1 0 0,0 0 0 0 0,-1 0-1 0 0,2-2 1 0 0,-2 2 446 0 0,-9 9-504 0 0,-34 34-93 0 0,-12 10-17 0 0,27-28-21 0 0,-2-1 0 0 0,0-2-1 0 0,-1-1 1 0 0,-59 26-1 0 0,82-42 23 0 0,1-2-1 0 0,-1 1 1 0 0,0-1-1 0 0,0-1 1 0 0,-1 1-1 0 0,-14-1 0 0 0,22-1-15 0 0,14 2 85 0 0,1 0-71 0 0,10 0-148 0 0,-1 2 0 0 0,0 0 0 0 0,0 2 0 0 0,0 0 0 0 0,26 11 0 0 0,-36-10 152 0 0,1-1 1 0 0,0 0 0 0 0,0-1-1 0 0,1-1 1 0 0,-1 0 0 0 0,1-1-1 0 0,0-1 1 0 0,24 1 0 0 0,11 2 872 0 0,-48-5-95 0 0,-1 2-762 0 0,0-1 0 0 0,-1 0 0 0 0,1 0 0 0 0,0 1 0 0 0,0-1 0 0 0,-1 1 0 0 0,1-1 0 0 0,-1 0 0 0 0,1 1 0 0 0,-1-1 0 0 0,0 1 0 0 0,0-1 0 0 0,0 1 0 0 0,1-1 1 0 0,-1 1-1 0 0,-1-1 0 0 0,1 1 0 0 0,0 0 0 0 0,0-1 0 0 0,0 1 0 0 0,-1-1 0 0 0,1 0 0 0 0,-1 1 0 0 0,1-1 0 0 0,-2 2 0 0 0,-2 6 18 0 0,0-1 0 0 0,0-1 0 0 0,-6 9 0 0 0,7-12-21 0 0,-8 11-2 0 0,0-1 0 0 0,-1-1 0 0 0,-21 19 0 0 0,-44 32 0 0 0,72-60 0 0 0,-13 10 0 0 0,-1-1 0 0 0,0 0 0 0 0,-1-2 0 0 0,-1 0 0 0 0,1-1 0 0 0,-2-1 0 0 0,-40 11 0 0 0,52-18-85 0 0,-1 0 0 0 0,0-1 0 0 0,0 0 0 0 0,-1-1 0 0 0,1 0 0 0 0,0 0 0 0 0,0-2 0 0 0,0 1 0 0 0,0-1 0 0 0,-15-6 0 0 0,8 2-348 0 0,0-2 1 0 0,1 0-1 0 0,0-1 0 0 0,0-1 0 0 0,-17-13 0 0 0,22 15-4660 0 0,1 2-1450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4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72 2303 0 0,'2'-1'167'0'0,"17"-12"-334"0"0,8-10 4314 0 0,7-5 686 0 0,-24 22 679 0 0,-10 7-4818 0 0,-1 3-583 0 0,1-1 0 0 0,-1 1 0 0 0,1-1 0 0 0,-1 0 1 0 0,0 1-1 0 0,-1-1 0 0 0,1 0 0 0 0,-1 0 0 0 0,-1 4 1 0 0,-22 30-22 0 0,11-17 4 0 0,-211 369 2584 0 0,182-312-2829 0 0,-56 75 0 0 0,85-131-912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42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189 554 11487 0 0,'0'0'528'0'0,"-2"0"-16"0"0,-16 0 1970 0 0,18-2-1700 0 0,2-3-572 0 0,1 1-1 0 0,-1-1 1 0 0,1 0-1 0 0,-1 1 1 0 0,1 0-1 0 0,1-1 1 0 0,-1 1-1 0 0,0 1 0 0 0,1-1 1 0 0,7-6-1 0 0,6-3 223 0 0,24-14-1 0 0,186-103 1159 0 0,-30 17-844 0 0,16-6-404 0 0,-168 98-259 0 0,0 1 1 0 0,91-25 0 0 0,-125 42-52 0 0,1 1-1 0 0,-1 0 0 0 0,0 0 1 0 0,1 1-1 0 0,19 1 1 0 0,-29 0-26 0 0,1 0 0 0 0,-1 0 1 0 0,1 1-1 0 0,-1-1 0 0 0,1 1 1 0 0,-1-1-1 0 0,0 1 0 0 0,1 0 1 0 0,-1 0-1 0 0,0 0 1 0 0,0 0-1 0 0,0 1 0 0 0,0-1 1 0 0,0 1-1 0 0,0-1 0 0 0,0 1 1 0 0,0 0-1 0 0,0-1 1 0 0,-1 1-1 0 0,1 0 0 0 0,-1 0 1 0 0,0 0-1 0 0,1 0 0 0 0,-1 0 1 0 0,0 1-1 0 0,0-1 1 0 0,0 0-1 0 0,0 1 0 0 0,-1-1 1 0 0,1 0-1 0 0,-1 1 0 0 0,1 3 1 0 0,-1 2 4 0 0,0-1 0 0 0,0 1 0 0 0,-1 0 0 0 0,1 0 0 0 0,-2 0 0 0 0,1-1 0 0 0,-5 13-1 0 0,-23 51 56 0 0,18-49-55 0 0,-1-1-1 0 0,-1 0 1 0 0,-1-1 0 0 0,-1 0-1 0 0,-25 25 1 0 0,4-9 21 0 0,-65 49 0 0 0,75-66-158 0 0,-1-2-1 0 0,-46 23 1 0 0,-62 17-403 0 0,58-31-48 0 0,0-3 1 0 0,-2-4-1 0 0,0-4 0 0 0,-144 10 0 0 0,202-24 477 0 0,-66 2-102 0 0,76-3 200 0 0,0-1 0 0 0,-1 0 1 0 0,1 0-1 0 0,0-2 1 0 0,-14-4-1 0 0,25 7 2 0 0,-1 0 0 0 0,1 0 1 0 0,0 0-1 0 0,-1 0 0 0 0,1 0 0 0 0,0 0 0 0 0,-1 0 0 0 0,1 0 0 0 0,0-1 0 0 0,-1 1 1 0 0,1 0-1 0 0,0 0 0 0 0,0-1 0 0 0,-1 1 0 0 0,1 0 0 0 0,0 0 0 0 0,0-1 0 0 0,-1 1 1 0 0,1 0-1 0 0,0 0 0 0 0,0-1 0 0 0,0 1 0 0 0,-1 0 0 0 0,1-1 0 0 0,0 1 0 0 0,0 0 1 0 0,0-1-1 0 0,0 1 0 0 0,0-1 0 0 0,0 1 0 0 0,0-1 0 0 0,0 0 9 0 0,0 1 0 0 0,0-1 0 0 0,1 0 0 0 0,-1 0 0 0 0,1 1 1 0 0,-1-1-1 0 0,1 0 0 0 0,-1 1 0 0 0,1-1 0 0 0,-1 0 0 0 0,1 1 0 0 0,-1-1 0 0 0,2 0 0 0 0,1-1 44 0 0,1 0 0 0 0,-1-1 0 0 0,0 2-1 0 0,1-1 1 0 0,4-2 0 0 0,-1 3 95 0 0,1 0-1 0 0,-1 0 0 0 0,1 0 0 0 0,-1 1 1 0 0,1 0-1 0 0,-1 0 0 0 0,1 1 1 0 0,-1 0-1 0 0,1 0 0 0 0,-1 1 1 0 0,0 0-1 0 0,0 1 0 0 0,12 4 0 0 0,0 2 255 0 0,-1 1-1 0 0,0 0 1 0 0,29 23-1 0 0,2 8 8 0 0,-2 2-1 0 0,63 73 0 0 0,35 38-277 0 0,-133-142-276 0 0,-6-5-180 0 0,0 0 0 0 0,1-1 0 0 0,9 7 0 0 0,-14-12 251 0 0,-1 0 0 0 0,1 0 0 0 0,-1 0 0 0 0,1 0 0 0 0,0 0 0 0 0,-1 0 0 0 0,1-1 0 0 0,0 1 0 0 0,0-1 0 0 0,0 1 0 0 0,0-1 1 0 0,-1 0-1 0 0,1 1 0 0 0,0-1 0 0 0,0 0 0 0 0,0 0 0 0 0,0-1 0 0 0,0 1 0 0 0,0 0 0 0 0,-1 0 0 0 0,4-2 0 0 0,4-1-1638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4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8287 0 0,'0'0'756'0'0,"-9"1"1275"0"0,6-1-1527 0 0,1 0 1 0 0,-1 1-1 0 0,1 0 0 0 0,-1-1 0 0 0,1 1 1 0 0,-1 0-1 0 0,1 0 0 0 0,0 0 0 0 0,0 1 1 0 0,-1-1-1 0 0,-1 2 0 0 0,1 0-278 0 0,0 0 0 0 0,0 0 1 0 0,0 0-1 0 0,0 1 0 0 0,1-1 0 0 0,-1 1 0 0 0,1-1 1 0 0,0 1-1 0 0,0 0 0 0 0,-1 4 0 0 0,0-1-119 0 0,1 0 0 0 0,0 1-1 0 0,1-1 1 0 0,-1 0 0 0 0,1 0 0 0 0,1 1-1 0 0,-1-1 1 0 0,1 1 0 0 0,2 11 0 0 0,-1-11 22 0 0,1 1 1 0 0,1-1-1 0 0,0 0 1 0 0,0 0 0 0 0,0-1-1 0 0,1 1 1 0 0,0-1-1 0 0,0 1 1 0 0,1-1 0 0 0,0-1-1 0 0,0 1 1 0 0,1-1-1 0 0,-1 1 1 0 0,2-2 0 0 0,-1 1-1 0 0,0-1 1 0 0,1 0-1 0 0,0 0 1 0 0,0-1 0 0 0,1 0-1 0 0,-1 0 1 0 0,1 0 0 0 0,13 3-1 0 0,-9-4-54 0 0,0 0 0 0 0,-1-1 0 0 0,1-1 0 0 0,0 0-1 0 0,0 0 1 0 0,23-3 0 0 0,-30 1-50 0 0,0 1-1 0 0,0-2 1 0 0,0 1 0 0 0,0 0-1 0 0,0-1 1 0 0,0 0 0 0 0,0 0-1 0 0,-1-1 1 0 0,1 1 0 0 0,0-1-1 0 0,-1 0 1 0 0,0 0 0 0 0,0-1-1 0 0,0 1 1 0 0,0-1 0 0 0,-1 0-1 0 0,7-8 1 0 0,40-74-1634 0 0,1-1-2440 0 0,-32 59-3053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4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17 16183 0 0,'2'-1'738'0'0,"1"-2"-377"0"0,-2 2-323 0 0,0 0 1 0 0,0 0-1 0 0,1 0 0 0 0,-1 0 1 0 0,1 0-1 0 0,-1 0 1 0 0,0 0-1 0 0,1 1 1 0 0,0-1-1 0 0,-1 1 1 0 0,1-1-1 0 0,-1 1 0 0 0,1-1 1 0 0,0 1-1 0 0,-1 0 1 0 0,3 0-1 0 0,-3-1 46 0 0,1 1-1 0 0,-1 0 1 0 0,0 0-1 0 0,0 0 1 0 0,0 0 0 0 0,0 0-1 0 0,1 0 1 0 0,-1 0-1 0 0,0 0 1 0 0,0 0-1 0 0,0 1 1 0 0,0-1 0 0 0,1 0-1 0 0,-1 1 1 0 0,0-1-1 0 0,0 1 1 0 0,0-1-1 0 0,0 1 1 0 0,0 0 0 0 0,0-1-1 0 0,0 1 1 0 0,1 1-1 0 0,-1-1-35 0 0,0 1-1 0 0,0 0 0 0 0,0-1 1 0 0,0 1-1 0 0,0 0 0 0 0,-1 0 1 0 0,1 0-1 0 0,-1 0 0 0 0,1-1 1 0 0,-1 1-1 0 0,1 0 0 0 0,-1 3 1 0 0,0 3 9 0 0,0 0 0 0 0,-1 0 0 0 0,0-1 0 0 0,0 1 0 0 0,-4 13 0 0 0,-23 59 467 0 0,-53 103 0 0 0,78-175-500 0 0,-146 262 601 0 0,18-37-359 0 0,119-208-324 0 0,-1 0-323 0 0,0 0 1 0 0,2 1 0 0 0,1 0-1 0 0,-6 28 1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43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79 14335 0 0,'0'0'1306'0'0,"0"2"-1077"0"0,-13 30 750 0 0,9-24-536 0 0,0 0 0 0 0,1 0-1 0 0,0 0 1 0 0,1 1 0 0 0,0-1 0 0 0,0 1-1 0 0,0 10 1 0 0,13-14 173 0 0,-8-4-540 0 0,1 0 0 0 0,-1-1 0 0 0,1 0-1 0 0,0 0 1 0 0,-1 0 0 0 0,1 0 0 0 0,0 0 0 0 0,-1-1-1 0 0,1 1 1 0 0,0-1 0 0 0,-1 0 0 0 0,5-2 0 0 0,6-2 122 0 0,22-13 0 0 0,-22 11-108 0 0,195-95-218 0 0,-202 98-40 0 0,0 0 0 0 0,1 0 0 0 0,-1-1 0 0 0,10-9 0 0 0,-16 13-81 0 0,-1 0 198 0 0,0 0 0 0 0,0-1 1 0 0,-1 1-1 0 0,1 0 0 0 0,0 0 0 0 0,-1 0 1 0 0,1 0-1 0 0,-1 0 0 0 0,1-1 0 0 0,-1 1 1 0 0,0 0-1 0 0,1 0 0 0 0,-1 1 1 0 0,0-1-1 0 0,0 0 0 0 0,1 0 0 0 0,-1 0 1 0 0,0 0-1 0 0,0 1 0 0 0,0-1 0 0 0,0 0 1 0 0,0 1-1 0 0,0-1 0 0 0,0 1 0 0 0,0-1 1 0 0,-1 1-1 0 0,1-1 0 0 0,0 1 0 0 0,0 0 1 0 0,0 0-1 0 0,0-1 0 0 0,-1 1 1 0 0,1 0-1 0 0,-2 0 0 0 0,-6 0-84 0 0,1 0-1 0 0,-1 0 1 0 0,-13 2-1 0 0,19-1 109 0 0,-20 2-15 0 0,1 1 0 0 0,0 0 0 0 0,-41 16 0 0 0,54-16 99 0 0,0 0 0 0 0,1 0 1 0 0,-1 1-1 0 0,1 0 1 0 0,1 0-1 0 0,-1 1 1 0 0,1 0-1 0 0,0 0 0 0 0,0 1 1 0 0,0 0-1 0 0,1 0 1 0 0,-6 9-1 0 0,-22 39 723 0 0,-38 78 0 0 0,60-106-559 0 0,0 1 0 0 0,3 0 1 0 0,0 0-1 0 0,2 0 1 0 0,-6 39-1 0 0,13-61-180 0 0,-1-1-1 0 0,1 0 1 0 0,0 0-1 0 0,0 0 1 0 0,1 0-1 0 0,-1 1 1 0 0,1-1-1 0 0,0 0 1 0 0,3 7-1 0 0,-3-9-4 0 0,1 0-1 0 0,0 1 0 0 0,0-1 1 0 0,0-1-1 0 0,0 1 0 0 0,0 0 1 0 0,0 0-1 0 0,1-1 0 0 0,-1 0 1 0 0,1 1-1 0 0,0-1 0 0 0,0 0 1 0 0,0 0-1 0 0,0 0 0 0 0,3 1 1 0 0,3 1 54 0 0,1-1 0 0 0,-1 0 0 0 0,0 0 0 0 0,1 0 1 0 0,0-2-1 0 0,17 2 0 0 0,63-2 168 0 0,-63-2-214 0 0,121-8 196 0 0,-113 5-1586 0 0,0-1 1 0 0,41-13 0 0 0,-43 7-6171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4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61 2303 0 0,'1'0'167'0'0,"5"-5"6"0"0,-1 0 0 0 0,0 1 0 0 0,6-8 0 0 0,-3 2 2709 0 0,-3-1 3401 0 0,-5 10-5168 0 0,1 1-989 0 0,-1-1 0 0 0,0 1 1 0 0,0 0-1 0 0,0-1 0 0 0,0 1 0 0 0,0 0 0 0 0,0-1 1 0 0,0 1-1 0 0,0-1 0 0 0,0 1 0 0 0,0 0 1 0 0,0-1-1 0 0,0 1 0 0 0,0 0 0 0 0,0-1 0 0 0,0 1 1 0 0,-1 0-1 0 0,1-1 0 0 0,0 1 0 0 0,0 0 0 0 0,0-1 1 0 0,-1 0-1 0 0,1 1-43 0 0,0 0 1 0 0,0 0-1 0 0,0 0 0 0 0,0-1 1 0 0,0 1-1 0 0,0 0 0 0 0,-1 0 0 0 0,1 0 1 0 0,0 0-1 0 0,0-1 0 0 0,0 1 1 0 0,0 0-1 0 0,0 0 0 0 0,0 0 1 0 0,-1 0-1 0 0,1 0 0 0 0,0 0 1 0 0,0-1-1 0 0,0 1 0 0 0,-1 0 1 0 0,1 0-1 0 0,0 0 0 0 0,0 0 1 0 0,0 0-1 0 0,0 0 0 0 0,-1 0 1 0 0,1 0-1 0 0,0 0 0 0 0,0 0 1 0 0,-1 0-1 0 0,1 0 0 0 0,0 0 1 0 0,0 0-1 0 0,0 0 0 0 0,-1 0 1 0 0,1 0-1 0 0,0 0 0 0 0,0 0 1 0 0,0 0-1 0 0,0 0 0 0 0,-1 1 1 0 0,-3 5-58 0 0,-1 0 0 0 0,2 0 1 0 0,-1 1-1 0 0,1 0 0 0 0,0 0 0 0 0,0 0 1 0 0,0 0-1 0 0,1 0 0 0 0,-2 12 1 0 0,-4 12 54 0 0,-19 43-576 0 0,-3-2 0 0 0,-3-1 1 0 0,-4-1-1 0 0,-46 66 0 0 0,72-120-3883 0 0,1-3-1360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48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92 1839 0 0,'-2'0'83'0'0,"-7"-2"127"0"0,3 0-1736 0 0,-1 1 3364 0 0,-10-1 12204 0 0,25-7-12245 0 0,-5 8-1637 0 0,0-1 1 0 0,0 0-1 0 0,0 1 0 0 0,0 0 0 0 0,0-1 1 0 0,1 1-1 0 0,-1 1 0 0 0,0-1 0 0 0,5 0 0 0 0,34-1 599 0 0,-14 1-292 0 0,176-23 1497 0 0,-17 2-979 0 0,2 16-375 0 0,-68 18-650 0 0,3-1-381 0 0,-103-10-262 0 0,0-1 0 0 0,0-1 0 0 0,38-8 0 0 0,-52 8-345 0 0,0-1 1 0 0,0-1 0 0 0,11-5-1 0 0,-1-1-5492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29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22 195 6911 0 0,'0'0'528'0'0,"-1"3"-341"0"0,-16 35 6202 0 0,14-30-247 0 0,18-26-6149 0 0,1 0 1 0 0,1 1-1 0 0,0 1 1 0 0,2 1-1 0 0,0 0 1 0 0,0 1-1 0 0,1 1 1 0 0,1 1 0 0 0,0 1-1 0 0,1 1 1 0 0,30-10-1 0 0,-48 18-53 0 0,-2 1 31 0 0,0 0 1 0 0,1 1 0 0 0,-1-1 0 0 0,0 1-1 0 0,0-1 1 0 0,0 1 0 0 0,0 0-1 0 0,0 0 1 0 0,0 0 0 0 0,1 0 0 0 0,2 0-1 0 0,15 6-135 0 0,-15-1 153 0 0,-3-2-8 0 0,7 5-9 0 0,14 18 0 0 0,-1 0 6 0 0,-8-11 162 0 0,22 30 0 0 0,-35-43 900 0 0,-2 0-953 0 0,-11 14-83 0 0,11-14-73 0 0,2-4-470 0 0,22-23 377 0 0,0 1 0 0 0,2 1 0 0 0,39-29 0 0 0,-44 38 173 0 0,1 0 0 0 0,1 2 0 0 0,0 1 0 0 0,0 0 0 0 0,36-11 1 0 0,-55 21 24 0 0,0 0 1 0 0,1 0 0 0 0,-1 1 0 0 0,0-1-1 0 0,1 1 1 0 0,-1 0 0 0 0,1 0 0 0 0,-1 0-1 0 0,0 0 1 0 0,1 0 0 0 0,-1 1 0 0 0,1-1-1 0 0,3 2 1 0 0,-6-1-20 0 0,0-1-1 0 0,0 1 1 0 0,-1 0-1 0 0,1 0 1 0 0,0-1-1 0 0,0 1 1 0 0,0 0-1 0 0,-1 0 1 0 0,1 0-1 0 0,-1 0 1 0 0,1 0 0 0 0,0 0-1 0 0,-1 0 1 0 0,0 0-1 0 0,1 0 1 0 0,0 1-1 0 0,2 17 23 0 0,-3-7 44 0 0,0 1 0 0 0,-2-1 0 0 0,1 1 0 0 0,-2-1 0 0 0,0 0 0 0 0,0 0-1 0 0,-1 0 1 0 0,0 0 0 0 0,-1 0 0 0 0,-1-1 0 0 0,-9 16 0 0 0,6-16-26 0 0,-10 10-63 0 0,4-5-801 0 0,13-14-449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48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56 165 11055 0 0,'-11'-5'173'0'0,"6"2"0"0"0,0 1-1 0 0,0-1 1 0 0,0 1 0 0 0,-1 0-1 0 0,1 1 1 0 0,-9-2 3524 0 0,17 3-2476 0 0,63-2 422 0 0,79-13 0 0 0,67-21-213 0 0,-103 16-753 0 0,281-24 597 0 0,-159 22-5484 0 0,-200 17 2834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49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465 850 4607 0 0,'0'0'354'0'0,"-1"-1"-233"0"0,-4 0 130 0 0,5 1 0 0 0,-1 0 0 0 0,1 0 1 0 0,0 0-1 0 0,-1 0 0 0 0,1 0 1 0 0,0-1-1 0 0,-1 1 0 0 0,-1-2 1760 0 0,2 2-1760 0 0,0 0 1 0 0,-1-1-1 0 0,1 1 0 0 0,0 0 1 0 0,0-1-1 0 0,0 1 0 0 0,-1 0 1 0 0,1-1-1 0 0,0 1 0 0 0,0-1 1 0 0,2-11 2694 0 0,13-15-2024 0 0,-11 20-232 0 0,46-71 1596 0 0,-7 13-1691 0 0,109-163-131 0 0,-44 69-647 0 0,-96 141 135 0 0,2-3-53 0 0,-1 0-1 0 0,13-31 1 0 0,-23 46 23 0 0,0 0 0 0 0,-1 0 1 0 0,0 0-1 0 0,-1 0 0 0 0,0 0 1 0 0,0-1-1 0 0,0 1 0 0 0,0-1 1 0 0,-1 1-1 0 0,0-1 0 0 0,-1 1 1 0 0,1 0-1 0 0,-1-1 1 0 0,-2-7-1 0 0,2 11 46 0 0,0 1 1 0 0,0-1 0 0 0,0 1-1 0 0,-1-1 1 0 0,1 1-1 0 0,-1 0 1 0 0,1-1-1 0 0,-1 1 1 0 0,0 0-1 0 0,0 0 1 0 0,0 0 0 0 0,0 0-1 0 0,0 0 1 0 0,-4-2-1 0 0,2 2-54 0 0,0 0-1 0 0,-1 0 1 0 0,1 0 0 0 0,0 1-1 0 0,-1-1 1 0 0,1 1-1 0 0,-1 0 1 0 0,-5 0 0 0 0,-1 0-64 0 0,0 1 0 0 0,0 1 0 0 0,0-1 0 0 0,1 2 0 0 0,-1-1 0 0 0,-19 7 0 0 0,16-4 141 0 0,1 1-1 0 0,1 1 1 0 0,-1 0-1 0 0,1 1 1 0 0,0 0-1 0 0,0 1 1 0 0,1 0-1 0 0,0 0 1 0 0,0 2-1 0 0,-9 10 1 0 0,7-5-2 0 0,1 0 0 0 0,1 1-1 0 0,0 0 1 0 0,1 1 0 0 0,1 0 0 0 0,-12 31 0 0 0,8-10 142 0 0,1 1 0 0 0,-12 73 0 0 0,3 82 129 0 0,13-107 177 0 0,-20 96-1 0 0,13-121 23 0 0,-32 84 0 0 0,35-115-394 0 0,-2-1 0 0 0,-1-1 0 0 0,-1 0 0 0 0,-30 41 0 0 0,21-38-22 0 0,-1-1 1 0 0,-2-1 0 0 0,-1-1-1 0 0,-1-1 1 0 0,-49 34-1 0 0,63-51-61 0 0,15-10-74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49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11311 0 0,'0'0'4616'0'0,"1"-1"-3878"0"0,2-1-513 0 0,0 0 0 0 0,0 1 1 0 0,0-1-1 0 0,0 1 0 0 0,0 0 1 0 0,0 0-1 0 0,0 0 1 0 0,1 0-1 0 0,-1 0 0 0 0,4 0 1 0 0,38-1 1289 0 0,-19 1-888 0 0,70-7 666 0 0,0-5 0 0 0,133-36-1 0 0,-140 18-1114 0 0,-66 21-1127 0 0,0 2-1 0 0,0 0 1 0 0,31-4 0 0 0,-52 11-709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51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68 4607 0 0,'50'-43'1490'0'0,"-14"18"6460"0"0,-65 45-6656 0 0,17-8-1138 0 0,-1 1 0 0 0,2 0 1 0 0,0 0-1 0 0,-15 23 1 0 0,-31 63 329 0 0,44-76-368 0 0,-39 82 223 0 0,4 2 0 0 0,4 2-1 0 0,-32 131 1 0 0,44-108-280 0 0,21-79-112 0 0,-2-1 1 0 0,-29 74-1 0 0,38-119-214 0 0,0 0 0 0 0,0 0-1 0 0,0 0 1 0 0,-11 12 0 0 0,-1-4-5735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51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32 11975 0 0,'6'-4'350'0'0,"-4"2"-244"0"0,0 1 0 0 0,-1-1 0 0 0,1 0 0 0 0,-1 1 1 0 0,1-1-1 0 0,-1 0 0 0 0,1 0 0 0 0,-1 0 0 0 0,0 0 0 0 0,0-7 6805 0 0,-13 15-5457 0 0,-18 14-1417 0 0,12-6 18 0 0,0 0-1 0 0,1 2 0 0 0,0 0 0 0 0,1 0 0 0 0,1 2 0 0 0,-13 19 0 0 0,18-23-80 0 0,1 1 0 0 0,1 1 1 0 0,0 0-1 0 0,0 0 0 0 0,2 1 0 0 0,0-1 0 0 0,-7 35 0 0 0,13-50-43 0 0,0 0-1 0 0,0 0 0 0 0,0 0 0 0 0,0 0 0 0 0,0 0 0 0 0,0 0 0 0 0,0 0 0 0 0,0 0 0 0 0,0 0 0 0 0,1 0 0 0 0,-1 0 0 0 0,0 0 0 0 0,0 0 0 0 0,2 1 1 0 0,-2-1-36 0 0,0-1 1 0 0,1 1-1 0 0,-1-1 1 0 0,0 0 0 0 0,0 1-1 0 0,1-1 1 0 0,-1 0-1 0 0,0 0 1 0 0,1 1 0 0 0,-1-1-1 0 0,1 0 1 0 0,-1 0 0 0 0,0 1-1 0 0,1-1 1 0 0,-1 0-1 0 0,1 0 1 0 0,-1 0 0 0 0,0 0-1 0 0,1 0 1 0 0,-1 0 0 0 0,1 0-1 0 0,-1 0 1 0 0,1 0-1 0 0,-1 0 1 0 0,1 0 0 0 0,-1 0-1 0 0,0 0 1 0 0,2 0 0 0 0,8-5-1902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52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84 375 1839 0 0,'0'1'134'0'0,"-2"8"-1084"0"0,3-7 1415 0 0,-1-1 0 0 0,0 1 0 0 0,0-1 0 0 0,-1 1 0 0 0,1-1 0 0 0,0 1 1 0 0,0-1-1 0 0,-1 0 0 0 0,1 1 0 0 0,-1-1 0 0 0,1 1 0 0 0,-1-1 0 0 0,1 0 0 0 0,-1 1 0 0 0,0-1 0 0 0,0 0 0 0 0,0 0 0 0 0,1 0 0 0 0,-1 0 0 0 0,0 0 0 0 0,-1 0 0 0 0,1 0 1 0 0,0 0-1 0 0,0 0 0 0 0,0 0 0 0 0,-1 0 0 0 0,1-1 0 0 0,-3 2 0 0 0,2-1-335 0 0,0-1 1 0 0,0 1-1 0 0,0 0 0 0 0,0-1 0 0 0,0 0 1 0 0,-1 0-1 0 0,1 1 0 0 0,0-1 1 0 0,0-1-1 0 0,0 1 0 0 0,-1 0 0 0 0,1 0 1 0 0,0-1-1 0 0,0 1 0 0 0,0-1 1 0 0,0 0-1 0 0,0 0 0 0 0,-4-1 1 0 0,5 1-77 0 0,0-1 0 0 0,-1 1 0 0 0,1-1 0 0 0,0 1 0 0 0,0-1 1 0 0,0 1-1 0 0,0-1 0 0 0,0 1 0 0 0,0-1 0 0 0,0 0 0 0 0,0 0 0 0 0,1 1 1 0 0,-1-1-1 0 0,1 0 0 0 0,-1 0 0 0 0,1 0 0 0 0,0 0 0 0 0,0 0 1 0 0,0 0-1 0 0,0 1 0 0 0,0-1 0 0 0,1-3 0 0 0,0-2 24 0 0,0 1 0 0 0,1-1 0 0 0,0 1 0 0 0,0 0 0 0 0,0-1-1 0 0,1 1 1 0 0,0 0 0 0 0,0 0 0 0 0,1 1 0 0 0,0-1 0 0 0,0 1 0 0 0,0 0-1 0 0,8-8 1 0 0,3-2-114 0 0,1 2 0 0 0,1-1 0 0 0,18-10 0 0 0,-17 12-52 0 0,1 1-1 0 0,0 1 1 0 0,0 1 0 0 0,32-10 0 0 0,-43 16 113 0 0,0 1 0 0 0,0 0 0 0 0,0 0 0 0 0,1 1 0 0 0,-1 0 0 0 0,0 1 0 0 0,1 0 0 0 0,-1 0 0 0 0,0 1 0 0 0,0 0 0 0 0,1 0 0 0 0,-1 1 0 0 0,0 0 0 0 0,13 5 0 0 0,-19-6 0 0 0,-1 0 0 0 0,1-1 1 0 0,0 1-1 0 0,-1 0 0 0 0,1 0 0 0 0,-1 0 0 0 0,0 0 0 0 0,1 0 0 0 0,-1 0 0 0 0,0 0 0 0 0,0 1 1 0 0,1-1-1 0 0,-1 0 0 0 0,0 1 0 0 0,0-1 0 0 0,-1 1 0 0 0,1-1 0 0 0,0 1 0 0 0,0 0 0 0 0,-1-1 1 0 0,1 1-1 0 0,-1 0 0 0 0,1-1 0 0 0,-1 1 0 0 0,0 0 0 0 0,1 3 0 0 0,-2 0 25 0 0,0 0 0 0 0,0 0 0 0 0,0 0 0 0 0,-1 0 0 0 0,0 0 0 0 0,0 0 0 0 0,0 0 0 0 0,-3 4 0 0 0,-10 16 35 0 0,-2 0 0 0 0,-36 42 0 0 0,38-49-76 0 0,15-17-26 0 0,1-2-30 0 0,8-6-104 0 0,12-10-168 0 0,-21 17 317 0 0,171-129-1251 0 0,-50 40 554 0 0,-3 5 198 0 0,-102 75 548 0 0,0 0 0 0 0,0 1-1 0 0,1 1 1 0 0,0 0-1 0 0,34-7 1 0 0,-47 13 25 0 0,0 0 0 0 0,1 0-1 0 0,-1 1 1 0 0,0 0 0 0 0,1 0 0 0 0,-1 0 0 0 0,1 0 0 0 0,-1 1 0 0 0,0-1 0 0 0,1 1-1 0 0,5 2 1 0 0,-8-2-10 0 0,0 0 0 0 0,0 0 0 0 0,-1 1 1 0 0,1-1-1 0 0,0 0 0 0 0,0 0 0 0 0,-1 1 0 0 0,1-1 0 0 0,-1 1 0 0 0,1 0 0 0 0,-1-1 0 0 0,0 1 0 0 0,0 0 1 0 0,0 0-1 0 0,0 0 0 0 0,0 0 0 0 0,0 0 0 0 0,0 0 0 0 0,0 0 0 0 0,-1 0 0 0 0,1 0 0 0 0,-1 0 0 0 0,0 0 0 0 0,1 4 1 0 0,-1 7 164 0 0,0-1 1 0 0,-1 1 0 0 0,-1 0 0 0 0,1 0-1 0 0,-2 0 1 0 0,-8 23 0 0 0,-33 73 394 0 0,38-97-572 0 0,-7 16 7 0 0,1 0 0 0 0,1 0 0 0 0,2 1-1 0 0,-7 34 1 0 0,16-61-295 0 0,-1 0 0 0 0,1 0 0 0 0,0-1 0 0 0,-1 1 0 0 0,1 0 0 0 0,0 0 0 0 0,0 0 1 0 0,0-1-1 0 0,1 1 0 0 0,-1 0 0 0 0,0 0 0 0 0,1 0 0 0 0,-1-1 0 0 0,1 1 0 0 0,-1 0 0 0 0,1-1 0 0 0,0 1 0 0 0,0 0 0 0 0,0-1 0 0 0,0 1 0 0 0,0-1 0 0 0,0 1 0 0 0,0-1 0 0 0,0 0 0 0 0,1 0 0 0 0,-1 1 0 0 0,0-1 0 0 0,1 0 0 0 0,-1 0 1 0 0,1 0-1 0 0,3 1 0 0 0,7 5-6284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54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10535 0 0,'0'0'956'0'0,"0"2"-708"0"0,1 7 147 0 0,0 1 0 0 0,0-1 0 0 0,1 0 0 0 0,0 1 1 0 0,4 9-1 0 0,21 46 1382 0 0,0-8-576 0 0,2-1 1 0 0,46 63-1 0 0,-59-96-992 0 0,2-1 1 0 0,0-1-1 0 0,2 0 1 0 0,0-1 0 0 0,1-2-1 0 0,2 0 1 0 0,33 21-1 0 0,-34-26 56 0 0,0-2-1 0 0,36 14 0 0 0,-44-20-464 0 0,0-1-1 0 0,0 0 0 0 0,1-1 1 0 0,-1-1-1 0 0,25 1 1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5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21 10591 0 0,'5'-3'476'0'0,"10"-14"6335"0"0,-25 26-5743 0 0,-14 16-1391 0 0,-168 200 1187 0 0,137-172-617 0 0,-101 77-1 0 0,132-111-221 0 0,6-4 9 0 0,0-1 1 0 0,-1-1 0 0 0,-37 19-1 0 0,34-26-28 0 0,43-26-2388 0 0,-3 4-4058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5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94 268 3679 0 0,'-5'2'-1'0'0,"0"0"0"0"0,0 0 0 0 0,0-1 0 0 0,-1 1-1 0 0,1-1 1 0 0,0 0 0 0 0,-1-1 0 0 0,-8 1-1 0 0,-11-1 2480 0 0,12 0 8594 0 0,15-2-10992 0 0,-1 1 0 0 0,1-1 1 0 0,-1 1-1 0 0,1-1 0 0 0,0 1 0 0 0,0-1 0 0 0,-1 1 1 0 0,1 0-1 0 0,0 0 0 0 0,4-2 0 0 0,-5 2-21 0 0,20-8 146 0 0,0 1 0 0 0,1 1 0 0 0,0 1 0 0 0,30-5 0 0 0,-34 8-102 0 0,12-2 68 0 0,0 2 1 0 0,40 0-1 0 0,19-1-133 0 0,175-35 1226 0 0,-270 32-1192 0 0,-3 2-101 0 0,0 1-1 0 0,-1 0 1 0 0,1 0-1 0 0,-1 1 1 0 0,0 1-1 0 0,0 0 1 0 0,-17-2-1 0 0,8 1 2 0 0,14 2 27 0 0,-100-17-167 0 0,-146-44 1 0 0,244 60 167 0 0,0 0 0 0 0,1-1 0 0 0,-12-6 0 0 0,17 8 1 0 0,1 1 0 0 0,0 0-1 0 0,0 0 1 0 0,0 0 0 0 0,-1 0 0 0 0,1 0 0 0 0,0 0-1 0 0,0-1 1 0 0,0 1 0 0 0,-1 0 0 0 0,1 0-1 0 0,0 0 1 0 0,0 0 0 0 0,0-1 0 0 0,0 1-1 0 0,0 0 1 0 0,0 0 0 0 0,-1 0 0 0 0,1-1-1 0 0,0 1 1 0 0,0 0 0 0 0,0 0 0 0 0,0-1-1 0 0,0 1 1 0 0,0 0 0 0 0,0 0 0 0 0,0-1 0 0 0,1 0 11 0 0,0 0 0 0 0,-1 0 0 0 0,1 0 0 0 0,0 0 1 0 0,0 0-1 0 0,0 0 0 0 0,0 1 0 0 0,0-1 1 0 0,0 0-1 0 0,0 0 0 0 0,0 1 0 0 0,1-1 1 0 0,-1 1-1 0 0,0-1 0 0 0,0 1 0 0 0,1 0 1 0 0,1-1-1 0 0,25-5 155 0 0,-27 6-161 0 0,16-2 63 0 0,0 1 1 0 0,1 0 0 0 0,-1 1-1 0 0,24 4 1 0 0,69 16-106 0 0,-41-6 53 0 0,-51-11-17 0 0,1 2 0 0 0,-1-1 0 0 0,0 2 0 0 0,0 1 0 0 0,23 11 0 0 0,13 21-64 0 0,-47-35 62 0 0,-1 1 1 0 0,1-1-1 0 0,8 9 0 0 0,-12-11 9 0 0,-1 0 0 0 0,0 1 0 0 0,0-1 0 0 0,-1 0 0 0 0,1 1 0 0 0,-1 0 0 0 0,1-1 0 0 0,-1 1 0 0 0,0 0 1 0 0,0 0-1 0 0,2 5 0 0 0,-3-6 11 0 0,0-1 1 0 0,0 1 0 0 0,0 0 0 0 0,-1 0 0 0 0,1 0-1 0 0,0-1 1 0 0,-1 1 0 0 0,1 0 0 0 0,-1 0 0 0 0,0-1-1 0 0,1 1 1 0 0,-1-1 0 0 0,0 1 0 0 0,-1 1 0 0 0,-15 20 298 0 0,-51 54-82 0 0,57-65-235 0 0,-45 56 0 0 0,51-60 0 0 0,-1 1 0 0 0,1-1 0 0 0,1 1 0 0 0,-1 0 0 0 0,1 0 0 0 0,-4 17 0 0 0,8-25-72 0 0,-1 0-1 0 0,1 1 1 0 0,0-1 0 0 0,0 1-1 0 0,0-1 1 0 0,0 0 0 0 0,0 1-1 0 0,0-1 1 0 0,0 1 0 0 0,0-1-1 0 0,1 2 1 0 0,6 7-5340 0 0,4-4-1412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9:55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614 638 3223 0 0,'-1'-1'240'0'0,"-18"-1"6385"0"0,28-3-1698 0 0,1 1-4433 0 0,0 0-1 0 0,-1-1 1 0 0,0 0-1 0 0,0 0 1 0 0,0-1-1 0 0,0 0 1 0 0,-1-1 0 0 0,0 0-1 0 0,-1 0 1 0 0,1-1-1 0 0,-1 0 1 0 0,9-13-1 0 0,-11 11-399 0 0,-1 1 1 0 0,0-1-1 0 0,-1 0 0 0 0,0 0 0 0 0,0 0 0 0 0,-1 0 0 0 0,0 0 1 0 0,0-14-1 0 0,-1-8 339 0 0,-5-43 0 0 0,3 56-403 0 0,0-4-80 0 0,3-26-1 0 0,0 17-65 0 0,1 9-396 0 0,0 0-1 0 0,2 0 1 0 0,9-30 0 0 0,-12 47 285 0 0,4-9-87 0 0,-4 9 232 0 0,0 0-1 0 0,0 0 1 0 0,0 0-1 0 0,-1 0 1 0 0,0 0 0 0 0,1-11-1 0 0,-2 11 94 0 0,0 4 42 0 0,-1 5-47 0 0,1 0 0 0 0,-1 0 1 0 0,0 0-1 0 0,-1 0 0 0 0,1 0 0 0 0,0 0 0 0 0,-1 0 0 0 0,1-1 0 0 0,-3 4 1 0 0,-1 1-5 0 0,-27 43 413 0 0,-67 80 1 0 0,-52 35 507 0 0,147-161-919 0 0,-9 9 28 0 0,0-1 0 0 0,-1 0 0 0 0,0-1 0 0 0,-1 0 0 0 0,0-2 0 0 0,-1 1 0 0 0,0-2-1 0 0,0 0 1 0 0,-1-1 0 0 0,0-1 0 0 0,0 0 0 0 0,-1-1 0 0 0,0-1 0 0 0,1-1 0 0 0,-1-1 0 0 0,0 0 0 0 0,0-1 0 0 0,-1-1 0 0 0,-22-3 0 0 0,32 2-24 0 0,0 0-1 0 0,0-1 0 0 0,0-1 0 0 0,0 1 0 0 0,1-2 0 0 0,-1 1 0 0 0,1-1 0 0 0,0 0 0 0 0,0-1 0 0 0,-9-6 0 0 0,14 8-4 0 0,0 0-1 0 0,0 1 0 0 0,0-1 1 0 0,1 0-1 0 0,-1 0 0 0 0,1-1 1 0 0,0 1-1 0 0,-1 0 0 0 0,2-1 1 0 0,-1 0-1 0 0,0 1 0 0 0,1-1 1 0 0,0 0-1 0 0,-1 0 0 0 0,1 0 1 0 0,1 1-1 0 0,-1-1 0 0 0,1 0 1 0 0,-1 0-1 0 0,1 0 0 0 0,0 0 1 0 0,1 0-1 0 0,-1 0 0 0 0,1 0 1 0 0,1-6-1 0 0,2-1-28 0 0,-1 0 1 0 0,2 0-1 0 0,0 1 0 0 0,0 0 1 0 0,1 0-1 0 0,8-12 0 0 0,-1 5-34 0 0,0 1 0 0 0,23-22 0 0 0,-27 29 71 0 0,2 0-1 0 0,20-14 1 0 0,-26 20-7 0 0,0 0-1 0 0,1 1 1 0 0,-1-1-1 0 0,1 1 1 0 0,0 0 0 0 0,-1 1-1 0 0,1-1 1 0 0,10 0-1 0 0,-5 3-3 0 0,-9 0 0 0 0,-1 1 0 0 0,1-1-1 0 0,-1 0 1 0 0,1 1 0 0 0,-1-1 0 0 0,0 1-1 0 0,0 0 1 0 0,1-1 0 0 0,-1 1 0 0 0,0 0-1 0 0,0 0 1 0 0,-1-1 0 0 0,1 1 0 0 0,1 4-1 0 0,6 31 57 0 0,-6-27 16 0 0,0 4 28 0 0,4 18 73 0 0,12 35 1 0 0,-15-58-141 0 0,0 0 0 0 0,1 0 1 0 0,0-1-1 0 0,0 0 0 0 0,1 1 1 0 0,0-2-1 0 0,1 1 0 0 0,10 11 1 0 0,-9-13 45 0 0,0 1 1 0 0,1-2-1 0 0,-1 1 0 0 0,2-1 1 0 0,-1 0-1 0 0,10 3 0 0 0,57 20 377 0 0,-21-8-341 0 0,-47-17-164 0 0,9 4-316 0 0,0 0 0 0 0,1-1 1 0 0,0-1-1 0 0,32 5 0 0 0,-33-8-5093 0 0,-1 0-1784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2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203 170 9215 0 0,'0'0'707'0'0,"-1"1"-464"0"0,-7 3-1053 0 0,-4 6 11236 0 0,19-7-10008 0 0,10-1-212 0 0,0 0 0 0 0,0-2 1 0 0,0 0-1 0 0,0 0 0 0 0,29-6 0 0 0,4 1-78 0 0,-39 3-129 0 0,-8 2-51 0 0,1-1 0 0 0,-1 0 0 0 0,0-1 0 0 0,0 1 0 0 0,1-1 0 0 0,-1 1 0 0 0,0-1 0 0 0,0 0 1 0 0,0 0-1 0 0,-1 0 0 0 0,1-1 0 0 0,0 1 0 0 0,-1-1 0 0 0,0 1 0 0 0,1-1 0 0 0,-1 0 0 0 0,0 0 0 0 0,-1 0 0 0 0,3-4 0 0 0,1-3-83 0 0,-1 0-1 0 0,0 0 1 0 0,0 0 0 0 0,4-20-1 0 0,-6 16 68 0 0,0 0-1 0 0,-1-15 1 0 0,-1 27-31 0 0,-2 1 62 0 0,-1 0 0 0 0,0 0 0 0 0,0 1 0 0 0,0-1 0 0 0,0 1 0 0 0,0 0 0 0 0,0 0 0 0 0,0 0 0 0 0,0 0 0 0 0,1 0 0 0 0,-1 0 0 0 0,0 1 0 0 0,0-1 0 0 0,0 1 0 0 0,0 0 0 0 0,-5 2 0 0 0,-5 3 0 0 0,0 1 1 0 0,-13 9-1 0 0,17-11 22 0 0,-86 45-231 0 0,67-32 200 0 0,-5 3 45 0 0,0 1 1 0 0,-31 29-1 0 0,53-41 92 0 0,0 1 0 0 0,1 1 0 0 0,0 0 0 0 0,-12 20 0 0 0,17-23 24 0 0,0 0 0 0 0,0 0 0 0 0,1 0 1 0 0,1 1-1 0 0,0-1 0 0 0,0 1 0 0 0,-3 20 0 0 0,6-26-38 0 0,-1 0-1 0 0,1 0 1 0 0,1 0-1 0 0,-1 0 1 0 0,0 1-1 0 0,1-1 1 0 0,0 0-1 0 0,0 0 1 0 0,0 0-1 0 0,1 0 1 0 0,-1 0 0 0 0,1 0-1 0 0,0-1 1 0 0,0 1-1 0 0,0-1 1 0 0,0 1-1 0 0,1-1 1 0 0,0 0-1 0 0,-1 1 1 0 0,1-1-1 0 0,5 4 1 0 0,-3-4 59 0 0,0 0-1 0 0,0 0 1 0 0,0 0 0 0 0,0 0 0 0 0,1-1-1 0 0,-1 0 1 0 0,1 0 0 0 0,-1 0 0 0 0,1-1-1 0 0,0 1 1 0 0,-1-1 0 0 0,1-1 0 0 0,0 1-1 0 0,11-2 1 0 0,24-2 589 0 0,28-2-130 0 0,-64 5-502 0 0,5 3-86 0 0,-8-3-78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24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1 597 6911 0 0,'0'0'5630'0'0,"0"1"-4876"0"0,27 64 3584 0 0,-26-63-4085 0 0,1-1-12 0 0,-1 2-693 0 0,0-3 590 0 0,-1 1 0 0 0,0-1 0 0 0,0 1 0 0 0,1-1 0 0 0,-1 1 0 0 0,1 0 0 0 0,-1-1 0 0 0,1 1 0 0 0,-1-1 0 0 0,1 0 0 0 0,-1 1 0 0 0,1-1 0 0 0,-1 1 0 0 0,1-1 0 0 0,-1 0 0 0 0,1 1 0 0 0,-1-1 0 0 0,1 0 0 0 0,0 0 0 0 0,-1 1 0 0 0,1-1 0 0 0,0 0 0 0 0,-1 0 0 0 0,1 0 0 0 0,0 0 0 0 0,-1 0 0 0 0,1 0 0 0 0,0 0 0 0 0,0 0 0 0 0,1-1 558 0 0,0 0-626 0 0,-1-1 0 0 0,1 0 0 0 0,-1 0 0 0 0,1 0 1 0 0,-1-1-1 0 0,0 1 0 0 0,0 0 0 0 0,2-5 0 0 0,35-76 444 0 0,-9 24-95 0 0,56-81 0 0 0,-27 45-122 0 0,24-38-314 0 0,-83 134 16 0 0,-7 12-57 0 0,0 1 1 0 0,-8 20-1 0 0,14-28 44 0 0,1 0 1 0 0,-1 0-1 0 0,1 1 0 0 0,0-1 1 0 0,0 0-1 0 0,0 0 0 0 0,1 1 0 0 0,0-1 1 0 0,2 9-1 0 0,51 251 67 0 0,-47-244-11 0 0,16 57 182 0 0,-19-71-166 0 0,0 0 0 0 0,0-1 0 0 0,1 0 0 0 0,0 0 1 0 0,1 0-1 0 0,-1 0 0 0 0,11 11 0 0 0,-14-17-41 0 0,1 1 1 0 0,0-1-1 0 0,-1 0 0 0 0,1 1 1 0 0,0-1-1 0 0,0 0 0 0 0,0 0 1 0 0,0 0-1 0 0,0 0 0 0 0,0 0 0 0 0,0-1 1 0 0,0 1-1 0 0,1-1 0 0 0,-1 1 1 0 0,0-1-1 0 0,0 0 0 0 0,0 0 1 0 0,1 0-1 0 0,-1 0 0 0 0,0 0 1 0 0,0-1-1 0 0,1 1 0 0 0,-1 0 0 0 0,0-1 1 0 0,0 0-1 0 0,0 1 0 0 0,0-1 1 0 0,0 0-1 0 0,2-2 0 0 0,6-2 42 0 0,-1-2 0 0 0,1 1 0 0 0,-2-1 0 0 0,13-12-1 0 0,-16 14-40 0 0,24-22 89 0 0,-2-1 0 0 0,0-1 0 0 0,-2-1 0 0 0,-2-2 1 0 0,0 0-1 0 0,-2-1 0 0 0,22-49 0 0 0,60-172-653 0 0,-89 217 495 0 0,-12 30-131 0 0,1-1-1 0 0,0 1 1 0 0,1 0 0 0 0,0 0 0 0 0,0 0-1 0 0,0 0 1 0 0,1 1 0 0 0,0-1 0 0 0,0 1 0 0 0,0 1-1 0 0,7-7 1 0 0,-10 11-125 0 0,5 9-4354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24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27 12607 0 0,'4'-5'193'0'0,"-4"3"-104"0"0,1 1-1 0 0,1-1 1 0 0,-1 1 0 0 0,0 0-1 0 0,0 0 1 0 0,0-1 0 0 0,1 1-1 0 0,-1 0 1 0 0,0 0 0 0 0,1 0-1 0 0,-1 0 1 0 0,3 0 0 0 0,4-5 4519 0 0,-24 20-3879 0 0,12-11-610 0 0,-19 14 243 0 0,12-10-228 0 0,1 1-1 0 0,0 0 0 0 0,0 1 1 0 0,-13 16-1 0 0,-73 105 452 0 0,82-108-544 0 0,0 2 1 0 0,2-1 0 0 0,1 1-1 0 0,-9 27 1 0 0,17-41 25 0 0,1 1-1 0 0,-1-1 1 0 0,2 1 0 0 0,-1 0-1 0 0,2 0 1 0 0,-1 0-1 0 0,2-1 1 0 0,-1 1 0 0 0,1 0-1 0 0,1 0 1 0 0,3 11-1 0 0,-3-16-164 0 0,0 1 0 0 0,1-1-1 0 0,-1 1 1 0 0,2-1 0 0 0,-1 0-1 0 0,0 0 1 0 0,1-1 0 0 0,5 6-1 0 0,-6-7-390 0 0,1 0-1 0 0,0 0 1 0 0,0-1 0 0 0,1 1-1 0 0,-1-1 1 0 0,1 0-1 0 0,-1 0 1 0 0,1-1 0 0 0,0 0-1 0 0,0 0 1 0 0,6 2 0 0 0,7 0-6081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25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9215 0 0,'-1'2'707'0'0,"-2"4"-388"0"0,1 0-1 0 0,0 1 1 0 0,0-1-1 0 0,0 1 1 0 0,1-1-1 0 0,0 1 0 0 0,1-1 1 0 0,-1 1-1 0 0,1 0 1 0 0,1 9-1 0 0,0-11 4 0 0,0 0-1 0 0,0 0 1 0 0,1 0-1 0 0,0 0 1 0 0,0 0-1 0 0,0 0 1 0 0,0 0-1 0 0,1 0 1 0 0,0-1-1 0 0,0 1 1 0 0,0-1-1 0 0,0 0 0 0 0,8 7 1 0 0,-1-2 45 0 0,0-1 1 0 0,0-1-1 0 0,1 0 1 0 0,0 0-1 0 0,21 9 1 0 0,63 18 1084 0 0,0 0-348 0 0,-80-28-918 0 0,2 2-45 0 0,1 0 0 0 0,-1 1 0 0 0,0 1 0 0 0,27 22 0 0 0,-42-31-315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25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0 2303 0 0,'-2'1'3656'0'0,"-17"16"9983"0"0,9-8-11142 0 0,-17 2-1321 0 0,10-2-1157 0 0,-1 0 0 0 0,1 1 0 0 0,0 1 0 0 0,-18 16-1 0 0,-11 8-16 0 0,-135 88-2 0 0,175-119-1 0 0,1-1-1 0 0,0 1 1 0 0,0 0 0 0 0,0 0-1 0 0,0 0 1 0 0,1 1-1 0 0,0 0 1 0 0,-1-1-1 0 0,2 2 1 0 0,-7 9-1 0 0,10-14-13 0 0,1-1-1 0 0,0 1 1 0 0,-1-1-1 0 0,1 1 1 0 0,0-1-1 0 0,0 1 1 0 0,-1-1-1 0 0,1 1 1 0 0,0-1-1 0 0,0 0 1 0 0,0 1-1 0 0,-1-1 1 0 0,2 0-1 0 0,-2 0 16 0 0,5 1-318 0 0,-1 0 1 0 0,0-1 0 0 0,1 1 0 0 0,-1-1-1 0 0,0 0 1 0 0,1 0 0 0 0,-1-1-1 0 0,0 0 1 0 0,0 1 0 0 0,1-1-1 0 0,3-2 1 0 0,6-2-1634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2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8751 0 0,'0'0'674'0'0,"0"2"-285"0"0,-1 3-77 0 0,1-1-1 0 0,0 1 1 0 0,0-1-1 0 0,0 1 1 0 0,0-1-1 0 0,1 1 1 0 0,0-1 0 0 0,0 1-1 0 0,0-1 1 0 0,0 1-1 0 0,1-1 1 0 0,-1 0-1 0 0,1 0 1 0 0,0 0 0 0 0,1 0-1 0 0,-1 0 1 0 0,1 0-1 0 0,4 5 1 0 0,23 29 759 0 0,1-1-1 0 0,2-1 1 0 0,2-2 0 0 0,51 39-1 0 0,-61-54-376 0 0,36 36 0 0 0,-51-44-555 0 0,-1-1 0 0 0,0 1 0 0 0,0 1 0 0 0,-2-1 0 0 0,1 2 0 0 0,5 12 0 0 0,-11-21-125 0 0,-1 0 0 0 0,1 0 0 0 0,-1 0 0 0 0,0 0 0 0 0,0 0 0 0 0,0 1 0 0 0,-1-1 0 0 0,0 0 0 0 0,0 1 0 0 0,0-1 0 0 0,0 0 0 0 0,0 1 0 0 0,-1-1 0 0 0,-1 6 0 0 0,0-4-8 0 0,-1 0 1 0 0,0 0 0 0 0,0 0-1 0 0,0 0 1 0 0,0 0 0 0 0,-1 0-1 0 0,0-1 1 0 0,-6 7 0 0 0,-8 5-92 0 0,0-1 1 0 0,0-1-1 0 0,-42 26 1 0 0,57-39 60 0 0,-54 34-2330 0 0,30-20 951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26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4 168 6447 0 0,'-3'-5'13874'0'0,"12"1"-13406"0"0,0 0 0 0 0,1 1 0 0 0,0 0 0 0 0,0 1 0 0 0,0 0 0 0 0,0 0 0 0 0,19 0 0 0 0,1 0 2 0 0,32-6 163 0 0,401-59 1454 0 0,-246 27-1883 0 0,2 20-72 0 0,-187 18-311 0 0,-24 1 34 0 0,0 1 0 0 0,1-1 0 0 0,-1 1 0 0 0,0 1 0 0 0,0-1 1 0 0,0 1-1 0 0,0 1 0 0 0,0 0 0 0 0,10 3 0 0 0,-10-2-874 0 0,-6-2-211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2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5063 0 0,'0'0'390'0'0,"1"2"140"0"0,-1 9 896 0 0,0-1 0 0 0,0 1-1 0 0,-1 0 1 0 0,0 0 0 0 0,-1-1-1 0 0,0 1 1 0 0,-1-1 0 0 0,-7 21-1 0 0,-6 6 315 0 0,-20 36 0 0 0,-28 66-145 0 0,11-22-1285 0 0,25-65-645 0 0,-2-1 1 0 0,-38 48-1 0 0,67-98-485 0 0,9-10-6985 0 0,0-5 1514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2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78 350 14567 0 0,'0'0'331'0'0,"-2"0"44"0"0,0 1-284 0 0,0 0-18 0 0,-1 1 0 0 0,1-1 0 0 0,-1 1 0 0 0,1-1 0 0 0,0 1 0 0 0,-1 0 0 0 0,1 0 0 0 0,0 0 0 0 0,0 0 0 0 0,-2 3 0 0 0,4-5 39 0 0,0 0 0 0 0,0 0-1 0 0,0 0 1 0 0,-1 0-1 0 0,1 0 1 0 0,0 1 0 0 0,0-1-1 0 0,0 0 1 0 0,0 0 0 0 0,-1 0-1 0 0,1 0 1 0 0,0 0 0 0 0,0 1-1 0 0,0-1 1 0 0,0 0-1 0 0,0 0 1 0 0,-1 0 0 0 0,1 1-1 0 0,0-1 1 0 0,0 0 0 0 0,0 0-1 0 0,0 0 1 0 0,0 1 0 0 0,0-1-1 0 0,0 0 1 0 0,0 0 0 0 0,0 0-1 0 0,0 1 1 0 0,0-1-1 0 0,0 0 1 0 0,0 0 0 0 0,0 1-1 0 0,0-1 1 0 0,0 0 0 0 0,0 0-1 0 0,0 0 1 0 0,0 1 0 0 0,10-2 839 0 0,14-7-633 0 0,-18 3-183 0 0,-1 1 1 0 0,1-1-1 0 0,-1 0 0 0 0,0 0 0 0 0,0 0 0 0 0,0-1 1 0 0,-1 0-1 0 0,4-6 0 0 0,10-12 192 0 0,53-72 592 0 0,-43 56-759 0 0,1 2 0 0 0,58-59 0 0 0,-85 95-178 0 0,1-1-1 0 0,0 1 1 0 0,0 0 0 0 0,0 0 0 0 0,0 0 0 0 0,0 0-1 0 0,0 0 1 0 0,1 1 0 0 0,-1-1 0 0 0,4 0-1 0 0,-5 2 8 0 0,0-1-1 0 0,-1 1 0 0 0,1 0 0 0 0,0 0 0 0 0,-1 0 1 0 0,1 1-1 0 0,-1-1 0 0 0,1 0 0 0 0,0 0 0 0 0,-1 1 0 0 0,1-1 1 0 0,-1 1-1 0 0,1 0 0 0 0,-1-1 0 0 0,1 1 0 0 0,-1 0 0 0 0,1 0 1 0 0,-1 0-1 0 0,0 0 0 0 0,1 0 0 0 0,-1 0 0 0 0,0 0 0 0 0,0 1 1 0 0,1 0-1 0 0,5 7-7 0 0,-1 0 0 0 0,0 1 1 0 0,0 0-1 0 0,-1 0 0 0 0,0 0 1 0 0,-1 0-1 0 0,5 18 0 0 0,13 80-47 0 0,-20-95 54 0 0,5 32 34 0 0,-2 1 1 0 0,-1 69 0 0 0,-5-106-3 0 0,1 0 1 0 0,-2 0-1 0 0,1 0 0 0 0,-1 0 1 0 0,-1 0-1 0 0,0 0 0 0 0,0 0 1 0 0,0-1-1 0 0,-1 0 0 0 0,-7 11 1 0 0,4-9 21 0 0,0 0 1 0 0,-1 0 0 0 0,-1-1-1 0 0,1 0 1 0 0,-1-1 0 0 0,-19 14-1 0 0,7-8 51 0 0,-1-1 0 0 0,-35 16 0 0 0,-48 14 71 0 0,68-29-152 0 0,27-10 12 0 0,-20 8-14 0 0,0-1 0 0 0,-33 7 1 0 0,59-18-86 0 0,0 1 0 0 0,0-1 0 0 0,0 0 0 0 0,0 0 1 0 0,1 0-1 0 0,-1-1 0 0 0,-6 0 0 0 0,9 0-197 0 0,1-1 185 0 0,0 0-1 0 0,1 0 1 0 0,-1 0-1 0 0,1 0 1 0 0,0-1 0 0 0,-1 1-1 0 0,1 0 1 0 0,0 0-1 0 0,0 0 1 0 0,0 0-1 0 0,1 1 1 0 0,-1-1 0 0 0,3-3-1 0 0,3-2-435 0 0,0 0 0 0 0,1 1 0 0 0,-1 0 0 0 0,1 0 0 0 0,0 1 0 0 0,1 0 0 0 0,9-4 0 0 0,-7 4-577 0 0,16-10-5456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2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42 18287 0 0,'0'-9'1654'0'0,"0"8"-1592"0"0,0 0 0 0 0,0-1 1 0 0,0 1-1 0 0,-1 0 0 0 0,1-1 0 0 0,0 1 1 0 0,0 0-1 0 0,-1 0 0 0 0,1-1 1 0 0,-1 1-1 0 0,1 0 0 0 0,-1 0 1 0 0,1 0-1 0 0,-1-1 0 0 0,0 1 1 0 0,0 0-1 0 0,1 0 0 0 0,-1 0 1 0 0,0 0-1 0 0,0 0 0 0 0,0 0 1 0 0,0 1-1 0 0,0-1 0 0 0,0 0 1 0 0,0 0-1 0 0,-1 1 0 0 0,1-1 1 0 0,0 1-1 0 0,0-1 0 0 0,0 1 1 0 0,-1-1-1 0 0,1 1 0 0 0,0 0 1 0 0,-1 0-1 0 0,1 0 0 0 0,0-1 1 0 0,-1 1-1 0 0,1 0 0 0 0,0 1 1 0 0,-3-1-1 0 0,-1 1 221 0 0,0 0 0 0 0,0 1 0 0 0,1 0-1 0 0,-1 0 1 0 0,0 0 0 0 0,1 0 0 0 0,-9 6 0 0 0,-5 6-283 0 0,1 1 0 0 0,0 1 0 0 0,-18 21 0 0 0,22-22 0 0 0,2-3 15 0 0,1 1 1 0 0,0 0-1 0 0,-14 28 0 0 0,-15 45 64 0 0,31-67-75 0 0,3-8-24 0 0,0 1 0 0 0,1 0 0 0 0,0 0 0 0 0,1 1 0 0 0,-1 15-1 0 0,3-25 5 0 0,1 1-1 0 0,0-1 1 0 0,0 1-1 0 0,1-1 0 0 0,-1 1 1 0 0,1-1-1 0 0,-1 1 0 0 0,1-1 1 0 0,0 1-1 0 0,2 4 0 0 0,-1-6 1 0 0,-1 0 0 0 0,0 0-1 0 0,0-1 1 0 0,1 1 0 0 0,-1 0-1 0 0,1 0 1 0 0,0-1 0 0 0,-1 1 0 0 0,1-1-1 0 0,0 0 1 0 0,0 1 0 0 0,0-1-1 0 0,0 0 1 0 0,0 0 0 0 0,0 0-1 0 0,0 0 1 0 0,4 0 0 0 0,1 0-407 0 0,1 0 0 0 0,-1 0-1 0 0,1-1 1 0 0,-1 0 0 0 0,0-1 0 0 0,1 1 0 0 0,-1-2 0 0 0,12-2 0 0 0,-9 2-5 0 0,29-7-1171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2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13823 0 0,'-2'1'1062'0'0,"-2"2"-771"0"0,0 0 0 0 0,0-1 1 0 0,0 1-1 0 0,1 1 0 0 0,-1-1 1 0 0,1 1-1 0 0,-1-1 0 0 0,1 1 1 0 0,0 0-1 0 0,0 0 0 0 0,1 0 1 0 0,0 1-1 0 0,-1-1 0 0 0,1 1 1 0 0,-2 6-1 0 0,3-7-130 0 0,1-1-1 0 0,-1 1 1 0 0,1-1 0 0 0,0 1-1 0 0,0-1 1 0 0,0 1 0 0 0,0 0-1 0 0,0-1 1 0 0,1 1 0 0 0,0-1-1 0 0,0 0 1 0 0,0 1 0 0 0,0-1 0 0 0,0 1-1 0 0,1-1 1 0 0,-1 0 0 0 0,1 0-1 0 0,0 0 1 0 0,0 0 0 0 0,0 0-1 0 0,0 0 1 0 0,5 4 0 0 0,4 2-16 0 0,-1 0 0 0 0,2 0 0 0 0,-1-1 0 0 0,1 0 0 0 0,0-1 0 0 0,25 10 0 0 0,86 23 365 0 0,-7-2-275 0 0,-99-31-199 0 0,3 1-34 0 0,0 1 0 0 0,22 15 0 0 0,-40-24-99 0 0</inkml:trace>
  <inkml:trace contextRef="#ctx0" brushRef="#br0" timeOffset="1">378 15 17047 0 0,'0'0'1900'0'0,"-2"0"-1445"0"0,-2 0-256 0 0,-1 1-1 0 0,1-1 1 0 0,0 1 0 0 0,0 0-1 0 0,-1 1 1 0 0,1-1 0 0 0,0 1-1 0 0,0 0 1 0 0,0 0 0 0 0,-6 4 0 0 0,-5 5 110 0 0,-17 15 1 0 0,29-23-264 0 0,-49 42 577 0 0,-45 52 0 0 0,76-73-472 0 0,1 0 1 0 0,1 2-1 0 0,2 0 0 0 0,-22 42 0 0 0,32-53-260 0 0,6-12-451 0 0,16-1-2271 0 0,2-2-4733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3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97 7975 0 0,'0'0'720'0'0,"2"-1"-590"0"0,82-54 3752 0 0,-71 48-3154 0 0,1 0 0 0 0,0 1-1 0 0,1 0 1 0 0,21-5 0 0 0,-24 8-356 0 0,-10 2 579 0 0,-6 16-645 0 0,1-9-265 0 0,0 0 0 0 0,0 0-1 0 0,-1-1 1 0 0,0 1 0 0 0,0-1-1 0 0,0 1 1 0 0,-1-1 0 0 0,1 0 0 0 0,-1-1-1 0 0,-6 5 1 0 0,-20 21 47 0 0,-59 73-26 0 0,42-51-21 0 0,2 3-1 0 0,-42 65 1 0 0,85-112-41 0 0,6-7 0 0 0,5-4 0 0 0,-7 3 0 0 0,6-4 3 0 0,25-13 131 0 0,1 2 0 0 0,67-21 1 0 0,-93 34-130 0 0,5-2 8 0 0,0 1 0 0 0,1 1 0 0 0,-1 0 0 0 0,1 0-1 0 0,15 1 1 0 0,-14 3-13 0 0,0 2 0 0 0,-1 1 0 0 0,0 2 0 0 0,-1 0 0 0 0,-3-1-22 0 0,13 13-1349 0 0,-20-17 891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27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4607 0 0,'-1'1'3239'0'0,"-2"2"-2165"0"0,1 1 0 0 0,0-1 0 0 0,0 1 0 0 0,0-1 1 0 0,0 1-1 0 0,1 0 0 0 0,-1-1 0 0 0,0 6 0 0 0,1-3-879 0 0,0 0 0 0 0,0 0 1 0 0,1 1-1 0 0,0-1 0 0 0,0 0 0 0 0,1 0 0 0 0,-1 0 1 0 0,4 10-1 0 0,0-2-43 0 0,0 0 0 0 0,1 1 1 0 0,1-2-1 0 0,1 1 0 0 0,0-1 0 0 0,0 0 1 0 0,1 0-1 0 0,1-1 0 0 0,16 18 0 0 0,8 4 257 0 0,63 50-1 0 0,-27-25 310 0 0,-60-51-502 0 0,0 1 1 0 0,0 0-1 0 0,-1 0 0 0 0,-1 1 0 0 0,0 0 1 0 0,0 0-1 0 0,-1 0 0 0 0,9 21 0 0 0,-12-24-134 0 0,-1 0-1 0 0,0 0 0 0 0,0 0 0 0 0,-1 1 1 0 0,0-1-1 0 0,0 0 0 0 0,-1 1 1 0 0,0-1-1 0 0,0 0 0 0 0,-1 1 0 0 0,0-1 1 0 0,0 0-1 0 0,0 1 0 0 0,-1-1 0 0 0,-5 12 1 0 0,1-8-16 0 0,1 0 0 0 0,-1-1 1 0 0,-1 1-1 0 0,0-2 0 0 0,0 1 0 0 0,-1-1 1 0 0,-13 12-1 0 0,-70 54 240 0 0,43-39-302 0 0,9-1-1383 0 0,22-19-5717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29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77 6447 0 0,'5'-5'113'0'0,"0"0"-1"0"0,-1 0 0 0 0,0-1 1 0 0,0 1-1 0 0,0-1 0 0 0,-1 0 0 0 0,1 0 1 0 0,2-10-1 0 0,-6 16 227 0 0,1-1 0 0 0,-1 1 0 0 0,0-1 0 0 0,0 1 0 0 0,0-1-1 0 0,0 1 1 0 0,0-1 0 0 0,0 1 0 0 0,0-1 0 0 0,0 1 0 0 0,0-1 0 0 0,0 0 0 0 0,0 1 0 0 0,-1-1-1 0 0,1 1 1 0 0,0-1 0 0 0,0 1 0 0 0,0-1 0 0 0,-1 1 0 0 0,1-1 0 0 0,0 1 0 0 0,-1-1 0 0 0,1 1 0 0 0,0 0-1 0 0,-1-1 1 0 0,0 0 0 0 0,1 1-224 0 0,-1-1 0 0 0,0 1-1 0 0,1 0 1 0 0,-1-1 0 0 0,0 1-1 0 0,0 0 1 0 0,1 0 0 0 0,-1 0-1 0 0,0-1 1 0 0,0 1 0 0 0,1 0-1 0 0,-1 0 1 0 0,0 0 0 0 0,0 0-1 0 0,0 0 1 0 0,1 0 0 0 0,-1 1-1 0 0,0-1 1 0 0,0 0 0 0 0,1 0-1 0 0,-1 0 1 0 0,0 1 0 0 0,-1 0 0 0 0,-3 4 25 0 0,1-1 0 0 0,0 2 0 0 0,-1-1 0 0 0,2 0 0 0 0,-1 1 1 0 0,1 0-1 0 0,-1-1 0 0 0,2 2 0 0 0,-5 8 0 0 0,3-4-15 0 0,-92 249 220 0 0,49-124-268 0 0,-8 12-72 0 0,-145 274 0 0 0,189-402-5 0 0,-1 0 0 0 0,-1-1 0 0 0,-1-1 0 0 0,0 0 0 0 0,-1-1 0 0 0,-21 19 0 0 0,27-31 0 0 0,0-6 0 0 0,8 0 2 0 0,1 0-1 0 0,-1 0 1 0 0,0 0-1 0 0,0 0 0 0 0,0-1 1 0 0,1 1-1 0 0,-1 0 1 0 0,0 0-1 0 0,1-1 1 0 0,-1 1-1 0 0,1-1 1 0 0,0 1-1 0 0,-1 0 1 0 0,1-1-1 0 0,0 1 0 0 0,0-1 1 0 0,0 1-1 0 0,0 0 1 0 0,0-1-1 0 0,0 1 1 0 0,1-2-1 0 0,5-32 31 0 0,0 17-36 0 0,0 0 0 0 0,1 1-1 0 0,1 0 1 0 0,0 0 0 0 0,1 1-1 0 0,19-25 1 0 0,77-84-49 0 0,-97 116 50 0 0,20-22-63 0 0,45-38 1 0 0,-61 60 53 0 0,0-1 0 0 0,1 1 0 0 0,1 1 0 0 0,-1 1 1 0 0,1 0-1 0 0,0 0 0 0 0,17-4 0 0 0,-29 10 21 0 0,0 0 0 0 0,0 1 1 0 0,1-1-1 0 0,-1 1 0 0 0,0 0 0 0 0,1-1 0 0 0,-1 1 0 0 0,0 0 0 0 0,1 1 0 0 0,-1-1 0 0 0,0 0 0 0 0,1 1 1 0 0,-1-1-1 0 0,0 1 0 0 0,0-1 0 0 0,1 1 0 0 0,-1 0 0 0 0,0 0 0 0 0,0 0 0 0 0,2 2 0 0 0,-1-1 15 0 0,0 1 1 0 0,-1 0-1 0 0,1 0 0 0 0,-1-1 0 0 0,1 2 0 0 0,-1-1 0 0 0,0 0 0 0 0,0 0 0 0 0,-1 1 0 0 0,1-1 0 0 0,1 6 0 0 0,1 3 62 0 0,-1 1 1 0 0,0 0-1 0 0,-1 0 0 0 0,0-1 0 0 0,-1 1 0 0 0,-1 0 0 0 0,0 0 1 0 0,-2 14-1 0 0,-4 15 73 0 0,-11 45-1 0 0,11-63-221 0 0,-1 0-1 0 0,-1-1 0 0 0,-19 39 1 0 0,18-45-1255 0 0,-13 17 0 0 0,16-26 107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30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29 7367 0 0,'-1'-1'4563'0'0,"0"-1"-4268"0"0,1 1 1 0 0,-1-1-1 0 0,0 1 0 0 0,0-1 1 0 0,0 1-1 0 0,0-1 0 0 0,0 1 1 0 0,0 0-1 0 0,-1 0 0 0 0,1-1 1 0 0,0 1-1 0 0,0 0 0 0 0,-1 0 1 0 0,1 0-1 0 0,-1 1 1 0 0,1-1-1 0 0,-4-1 0 0 0,2 1-94 0 0,-1 0 0 0 0,1 0 0 0 0,-1 1 0 0 0,0-1 0 0 0,0 1 0 0 0,1 0 0 0 0,-1 0 0 0 0,-4 0-1 0 0,1 1-123 0 0,-1 0 0 0 0,0 1 0 0 0,0 0 0 0 0,1 0 0 0 0,-1 1 0 0 0,1 0 0 0 0,-11 6 0 0 0,-9 9-50 0 0,1 2 0 0 0,1 0 1 0 0,1 2-1 0 0,1 0 0 0 0,1 2 0 0 0,-32 44 1 0 0,46-57 24 0 0,0 1 0 0 0,-9 19 0 0 0,15-27-11 0 0,0 1-1 0 0,1-1 1 0 0,-1 1-1 0 0,1-1 0 0 0,0 1 1 0 0,0-1-1 0 0,0 1 0 0 0,0 0 1 0 0,1 0-1 0 0,0-1 0 0 0,0 6 1 0 0,1-8 5 0 0,-1-1 1 0 0,1 1-1 0 0,-1-1 0 0 0,1 1 1 0 0,0-1-1 0 0,0 1 1 0 0,-1-1-1 0 0,1 0 0 0 0,0 0 1 0 0,0 1-1 0 0,0-1 0 0 0,0 0 1 0 0,0 0-1 0 0,1 0 1 0 0,-1 0-1 0 0,0 0 0 0 0,0 0 1 0 0,1 0-1 0 0,-1-1 0 0 0,1 1 1 0 0,-1 0-1 0 0,1-1 1 0 0,-1 1-1 0 0,1-1 0 0 0,-1 1 1 0 0,1-1-1 0 0,-1 0 0 0 0,1 0 1 0 0,-1 0-1 0 0,1 0 1 0 0,0 0-1 0 0,1 0 0 0 0,2 0 40 0 0,1 0 0 0 0,-1-1-1 0 0,1 0 1 0 0,-1 0 0 0 0,0 0-1 0 0,1 0 1 0 0,-1-1 0 0 0,6-3-1 0 0,-3 1-42 0 0,-1 0 0 0 0,1-1 0 0 0,-1 0 0 0 0,0 0 0 0 0,0-1 0 0 0,-1 0 0 0 0,10-11 0 0 0,-5 3-54 0 0,-1-1 0 0 0,14-27 0 0 0,-8 14-175 0 0,-16 27 121 0 0,0 3-116 0 0,-4 12 96 0 0,1 0 0 0 0,1 0 0 0 0,0 0 0 0 0,1 0 0 0 0,1 0 0 0 0,0 0 1 0 0,1 0-1 0 0,4 24 0 0 0,-5-35-300 0 0,1 1 203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30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20 10135 0 0,'0'0'778'0'0,"1"-2"-506"0"0,-1 1-76 0 0,0 1 0 0 0,0-1 0 0 0,0 0 0 0 0,0 1 0 0 0,0-1 1 0 0,0 1-1 0 0,0-1 0 0 0,0 1 0 0 0,0-1 0 0 0,0 1 0 0 0,0-1 1 0 0,0 0-1 0 0,0 1 0 0 0,-1-1 0 0 0,1 1 0 0 0,0-1 0 0 0,0 1 1 0 0,-1-1-1 0 0,1 1 0 0 0,0-1 0 0 0,-1 1 0 0 0,1-1 0 0 0,0 1 1 0 0,-1 0-1 0 0,1-1 0 0 0,-1 0 0 0 0,0 1 19 0 0,0-1 0 0 0,0 1 0 0 0,0 0 1 0 0,0-1-1 0 0,0 1 0 0 0,-1 0 0 0 0,1 0 0 0 0,0-1 0 0 0,0 1 1 0 0,0 0-1 0 0,0 0 0 0 0,-2 1 0 0 0,-2-1-13 0 0,0 1 0 0 0,1 0 0 0 0,-1 1 0 0 0,1-1 0 0 0,0 1 0 0 0,-6 3 1 0 0,-3 2-68 0 0,1 1 0 0 0,1 1 1 0 0,0 0-1 0 0,0 1 1 0 0,-15 17-1 0 0,11-10-120 0 0,2 1 1 0 0,-22 36-1 0 0,32-49-15 0 0,0 1 0 0 0,1-1 0 0 0,0 1 0 0 0,0-1 0 0 0,0 1 0 0 0,1 0 0 0 0,0 0 0 0 0,-1 6 0 0 0,3 1-20 0 0,0-10-1 0 0,0-1 0 0 0,1 1 0 0 0,-1 0 0 0 0,1-1 0 0 0,-1 1 0 0 0,1-1 0 0 0,0 1-1 0 0,0-1 1 0 0,0 0 0 0 0,1 0 0 0 0,2 2 0 0 0,30 21-123 0 0,-20-16 81 0 0,7 5 13 0 0,-14-10 59 0 0,0 1 0 0 0,0 1 0 0 0,0-1 0 0 0,-1 1 0 0 0,0 1 0 0 0,0-1 0 0 0,7 11 0 0 0,-8-9 99 0 0,-1 0 1 0 0,0 0-1 0 0,-1 0 1 0 0,0 1-1 0 0,0-1 1 0 0,-1 1 0 0 0,0 0-1 0 0,0 0 1 0 0,-1 1-1 0 0,1 10 1 0 0,-3-14-30 0 0,1 0 0 0 0,-1 0 0 0 0,-1 0 0 0 0,1 0 0 0 0,-1 0 0 0 0,0 0 0 0 0,0-1 0 0 0,-1 1 0 0 0,0 0 0 0 0,0 0 0 0 0,0-1 0 0 0,0 1 0 0 0,-1-1 0 0 0,0 0 0 0 0,0 0 0 0 0,-8 9 0 0 0,8-11-60 0 0,-1 0 0 0 0,1 1 1 0 0,-1-1-1 0 0,0-1 0 0 0,0 1 1 0 0,-1-1-1 0 0,1 1 0 0 0,0-1 1 0 0,-1 0-1 0 0,1-1 0 0 0,-7 2 1 0 0,-6 1-8 0 0,-31 3 1 0 0,24-6-158 0 0,-25 0-1 0 0,0-6-6415 0 0,19-3-755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3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0 9215 0 0,'0'0'1270'0'0,"-2"3"266"0"0,-100 175 6519 0 0,-37 101-7026 0 0,60-119-319 0 0,-11 29-537 0 0,-82 248 1 0 0,152-383-925 0 0,17-48 93 0 0,0 1 0 0 0,-1-1 1 0 0,1 0-1 0 0,-1 0 0 0 0,-10 10 1 0 0,12-15-990 0 0,-6-2-44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3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17711 0 0,'0'0'1603'0'0,"2"0"-1318"0"0,22 3 54 0 0,5 1 591 0 0,51-1 1 0 0,140-30 302 0 0,-152 15-914 0 0,28-2-359 0 0,-2-5-1 0 0,136-45 1 0 0,-199 52-1439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31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0 19407 0 0,'0'0'439'0'0,"-1"3"62"0"0,-48 83 733 0 0,0-4-1232 0 0,-135 323 1294 0 0,31 12-72 0 0,142-385-1229 0 0,-15 46-95 0 0,-59 124 0 0 0,71-180 89 0 0,13-22 12 0 0,1 0 0 0 0,0 0 0 0 0,0 1 0 0 0,0-1 0 0 0,0 0 0 0 0,-1 0 1 0 0,1 1-1 0 0,0-1 0 0 0,0 0 0 0 0,-1 0 0 0 0,1 0 0 0 0,0 1 0 0 0,0-1 0 0 0,-1 0 0 0 0,1 0 0 0 0,0 0 0 0 0,-1 0 0 0 0,1 1 0 0 0,0-1 0 0 0,0 0 0 0 0,-1 0 0 0 0,1 0 0 0 0,0 0 0 0 0,-1 0 0 0 0,1 0 1 0 0,0 0-1 0 0,-1 0 0 0 0,1 0 0 0 0,0 0 0 0 0,-1 0 0 0 0,1 0 0 0 0,0 0 0 0 0,-1-1 0 0 0,1 1 0 0 0,0 0 0 0 0,0 0 0 0 0,-1 0 0 0 0,1 0 0 0 0,0 0 0 0 0,-1-1 0 0 0,1 1 0 0 0,0 0 0 0 0,0 0 0 0 0,-1 0 1 0 0,1-1-1 0 0,0 1 0 0 0,0 0 0 0 0,0 0 0 0 0,-1-1 0 0 0,1 1 0 0 0,0 0 0 0 0,0-1 0 0 0,0 1 0 0 0,0 0 0 0 0,0 0 0 0 0,0-1 0 0 0,-2-2 12 0 0,1 1-1 0 0,0-1 1 0 0,0 0 0 0 0,0 1 0 0 0,0-1-1 0 0,0 0 1 0 0,1 0 0 0 0,-1 0-1 0 0,1 0 1 0 0,0 1 0 0 0,0-1-1 0 0,0 0 1 0 0,0 0 0 0 0,1 0-1 0 0,-1 0 1 0 0,1 0 0 0 0,-1 1-1 0 0,2-5 1 0 0,2-4 34 0 0,1 0 0 0 0,-1 0 0 0 0,8-10 0 0 0,-3 4-55 0 0,1 2-1 0 0,1-1 0 0 0,0 1 0 0 0,1 1 0 0 0,0 0 0 0 0,2 1 1 0 0,21-17-1 0 0,-29 25-4 0 0,13-10-70 0 0,0 1-1 0 0,1 0 1 0 0,36-17-1 0 0,-54 30 84 0 0,5-3 28 0 0,1 1-1 0 0,0 0 1 0 0,0 0-1 0 0,0 1 0 0 0,13-2 1 0 0,-19 4-20 0 0,0 0-1 0 0,0 0 1 0 0,-1 0-1 0 0,1 0 1 0 0,0 0 0 0 0,0 0-1 0 0,0 1 1 0 0,0-1-1 0 0,-1 1 1 0 0,1-1 0 0 0,0 1-1 0 0,0 0 1 0 0,-1-1-1 0 0,1 1 1 0 0,-1 0 0 0 0,1 0-1 0 0,-1 0 1 0 0,1 1-1 0 0,-1-1 1 0 0,1 0 0 0 0,-1 0-1 0 0,0 1 1 0 0,0-1-1 0 0,0 1 1 0 0,0-1 0 0 0,0 1-1 0 0,0-1 1 0 0,0 1-1 0 0,0 0 1 0 0,0-1 0 0 0,0 5-1 0 0,2 5 142 0 0,-1 2 1 0 0,0-1-1 0 0,-1 0 0 0 0,0 0 1 0 0,-1 0-1 0 0,-2 21 0 0 0,0-15-11 0 0,2 0 0 0 0,1 21 0 0 0,0-31-288 0 0,1 9 250 0 0,1-1 0 0 0,6 22 0 0 0,-9-35-374 0 0,1 0 1 0 0,0 1 0 0 0,1-1 0 0 0,-1 0-1 0 0,0 0 1 0 0,1 0 0 0 0,0 0-1 0 0,0-1 1 0 0,0 1 0 0 0,0 0-1 0 0,0-1 1 0 0,0 1 0 0 0,1-1 0 0 0,-1 0-1 0 0,1 0 1 0 0,-1 0 0 0 0,1 0-1 0 0,3 2 1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32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5983 0 0,'0'2'7642'0'0,"0"1"-7334"0"0,1 0 1 0 0,0 0 0 0 0,0 0 0 0 0,0 1-1 0 0,0-1 1 0 0,0 0 0 0 0,1 0 0 0 0,-1-1 0 0 0,1 1-1 0 0,0 0 1 0 0,0 0 0 0 0,0-1 0 0 0,0 1-1 0 0,0-1 1 0 0,1 0 0 0 0,-1 0 0 0 0,4 3-1 0 0,-1-2-25 0 0,0 0-1 0 0,1-1 0 0 0,-1 0 0 0 0,0 0 0 0 0,1 0 1 0 0,-1 0-1 0 0,1-1 0 0 0,-1 0 0 0 0,10 0 0 0 0,4 0-113 0 0,0-1-1 0 0,-1-1 0 0 0,1-1 0 0 0,0 0 1 0 0,-1-1-1 0 0,0-2 0 0 0,0 0 0 0 0,0 0 0 0 0,0-2 1 0 0,-1 0-1 0 0,18-10 0 0 0,-25 11-180 0 0,-10 6 2 0 0,0-1 0 0 0,0 1 0 0 0,1 0 0 0 0,-1 0 0 0 0,0 0 0 0 0,0 0 0 0 0,0 0 0 0 0,1 0 0 0 0,-1 0 0 0 0,0 0 1 0 0,0 0-1 0 0,0-1 0 0 0,1 1 0 0 0,-1 0 0 0 0,0 0 0 0 0,0 0 0 0 0,0 0 0 0 0,0 0 0 0 0,1-1 0 0 0,-1 1 0 0 0,0 0 0 0 0,0 0 0 0 0,0 0 0 0 0,0-1 0 0 0,0 1 0 0 0,0 0 0 0 0,0 0 0 0 0,0-1 0 0 0,0 1 0 0 0,0 0 0 0 0,1 0 0 0 0,-1 0 0 0 0,0-1 0 0 0,0 1 0 0 0,0 0 0 0 0,0 0 0 0 0,-1-1 0 0 0,1 1 1 0 0,0 0-1 0 0,0 0 0 0 0,0 0 0 0 0,0-1 0 0 0,0 1 0 0 0,0 0 0 0 0,0 0 0 0 0,0-1 0 0 0,0 1 0 0 0,-1 0 0 0 0,1 0 0 0 0,0 0 0 0 0,0 0 0 0 0,0-1 0 0 0,0 1 0 0 0,0 0 0 0 0,-1 0 0 0 0,1 0 0 0 0,0 0 0 0 0,0 0 0 0 0,0-1 0 0 0,-1 1 0 0 0,1 0 0 0 0,0 0 0 0 0,0 0 0 0 0,-1 0 0 0 0,1 0 0 0 0,0 0 1 0 0,0 0-1 0 0,0 0 0 0 0,-1 0 0 0 0,-15-3-360 0 0,7 4 292 0 0,0 0 0 0 0,1 0 0 0 0,-1 1 0 0 0,1 0 0 0 0,-1 0-1 0 0,-8 5 1 0 0,-48 23-395 0 0,59-27 468 0 0,-15 9 77 0 0,-1 1 0 0 0,1 1 0 0 0,-31 27 0 0 0,-50 58 344 0 0,40-29 72 0 0,53-59-370 0 0,1 0 0 0 0,0 1 0 0 0,1 0 0 0 0,-9 22-1 0 0,15-31-101 0 0,0 0 0 0 0,0-1-1 0 0,1 1 1 0 0,-1 0 0 0 0,0 0-1 0 0,1 0 1 0 0,0 0 0 0 0,0 0-1 0 0,0 0 1 0 0,0 0 0 0 0,1 5-1 0 0,-1-6-8 0 0,1-1-1 0 0,-1 1 0 0 0,1-1 1 0 0,0 1-1 0 0,0 0 0 0 0,0-1 1 0 0,-1 0-1 0 0,1 1 0 0 0,1-1 0 0 0,-1 0 1 0 0,0 1-1 0 0,0-1 0 0 0,0 0 1 0 0,1 0-1 0 0,-1 0 0 0 0,0 0 1 0 0,1 0-1 0 0,-1 0 0 0 0,1 0 1 0 0,-1-1-1 0 0,4 2 0 0 0,3 0-3 0 0,0 0 0 0 0,0 0 1 0 0,1-1-1 0 0,-1 0 0 0 0,1 0 0 0 0,-1-1 0 0 0,10-1 0 0 0,61-10-143 0 0,-73 10 106 0 0,117-27-1962 0 0,-62 11 785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32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1095 10103 0 0,'0'0'919'0'0,"0"1"-759"0"0,-4 9-489 0 0,1-2 3289 0 0,3-8-2901 0 0,0 0 0 0 0,0 1 1 0 0,1-1-1 0 0,-1 0 0 0 0,0 0 0 0 0,0 0 1 0 0,0 0-1 0 0,1 0 0 0 0,-1 0 0 0 0,0 0 1 0 0,0 0-1 0 0,0 0 0 0 0,1 0 0 0 0,-1 0 1 0 0,0 0-1 0 0,0 0 0 0 0,0 0 0 0 0,1 0 1 0 0,-1 0-1 0 0,0 0 0 0 0,0 0 1 0 0,0 0-1 0 0,1 0 0 0 0,-1 0 0 0 0,0 0 1 0 0,0-1-1 0 0,0 1 0 0 0,1 0 0 0 0,-1 0 1 0 0,0 0-1 0 0,0 0 0 0 0,0 0 0 0 0,0 0 1 0 0,0-1-1 0 0,1 1 0 0 0,-1 0 0 0 0,0 0 1 0 0,0 0-1 0 0,0-1 0 0 0,11-7 626 0 0,-1 0 0 0 0,0 0 0 0 0,0-1 0 0 0,10-13 0 0 0,4-4-216 0 0,3-2 78 0 0,44-63 1 0 0,13-39-310 0 0,-68 104-198 0 0,24-41 1 0 0,36-86 0 0 0,17-78-350 0 0,-53 108-398 0 0,-36 103 583 0 0,0 1-1 0 0,-1-1 1 0 0,0 0 0 0 0,-2-28 0 0 0,-1 44 114 0 0,0 1-1 0 0,0-1 1 0 0,-1 1 0 0 0,1-1-1 0 0,-1 1 1 0 0,0 0 0 0 0,0-1-1 0 0,0 1 1 0 0,-1 0 0 0 0,-2-6-1 0 0,3 8 17 0 0,0 0 0 0 0,0 0 0 0 0,0 0 0 0 0,0 0 0 0 0,0 0 0 0 0,0 1 0 0 0,0-1 0 0 0,0 0 0 0 0,0 1 0 0 0,0-1 0 0 0,0 0 0 0 0,-1 1 0 0 0,1 0 0 0 0,0-1 1 0 0,0 1-1 0 0,-1 0 0 0 0,1-1 0 0 0,0 1 0 0 0,0 0 0 0 0,-1 0 0 0 0,1 0 0 0 0,0 0 0 0 0,-1 0 0 0 0,1 1 0 0 0,0-1 0 0 0,0 0 0 0 0,-1 0 0 0 0,1 1 0 0 0,0-1 0 0 0,0 1 0 0 0,-2 1 0 0 0,-5 1 11 0 0,0 2-1 0 0,0-1 1 0 0,0 1 0 0 0,1 0-1 0 0,0 1 1 0 0,-12 12 0 0 0,-35 45 106 0 0,1 10 155 0 0,3 2 0 0 0,-67 139 1 0 0,-46 178 138 0 0,58-47-333 0 0,28-81-93 0 0,49-182 10 0 0,-46 93 0 0 0,54-138-1 0 0,-2-2 0 0 0,-1 0 0 0 0,-1-1 0 0 0,-2-2 0 0 0,-42 42 0 0 0,49-56 2 0 0,-29 22 0 0 0,39-33-10 0 0,-1 0-1 0 0,0-1 0 0 0,0 0 0 0 0,-1-1 0 0 0,-15 6 0 0 0,23-10-37 0 0,1 0 0 0 0,0-1 0 0 0,-1 1 1 0 0,1-1-1 0 0,-1 1 0 0 0,1-1 0 0 0,-1 0 0 0 0,1 0 1 0 0,-3 0-1 0 0,4-1 20 0 0,0 1 1 0 0,1 0-1 0 0,-1 0 1 0 0,0-1-1 0 0,1 1 1 0 0,-1 0-1 0 0,0-1 1 0 0,1 1-1 0 0,-1 0 0 0 0,1-1 1 0 0,-1 1-1 0 0,1-1 1 0 0,-1 1-1 0 0,1-1 1 0 0,-1 0-1 0 0,1 1 1 0 0,-1-1-1 0 0,1 1 1 0 0,0-1-1 0 0,-1 0 0 0 0,1 1 1 0 0,0-1-1 0 0,0 0 1 0 0,-1 1-1 0 0,1-1 1 0 0,0 0-1 0 0,0 1 1 0 0,0-1-1 0 0,0 0 1 0 0,0 0-1 0 0,0 1 1 0 0,0-1-1 0 0,0 0 0 0 0,0 0 1 0 0,1-6-508 0 0,1 0 0 0 0,-1 1 1 0 0,1 0-1 0 0,0-1 0 0 0,4-8 0 0 0,-5 14 474 0 0,12-33-1852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3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10591 0 0,'-2'0'488'0'0,"-1"0"-434"0"0,0-1 0 0 0,0 1 0 0 0,0 1 0 0 0,0-1 0 0 0,0 0 0 0 0,-1 1 0 0 0,1 0 0 0 0,0 0 0 0 0,0-1 0 0 0,0 2 0 0 0,0-1-1 0 0,1 0 1 0 0,-1 1 0 0 0,0-1 0 0 0,0 1 0 0 0,1 0 0 0 0,-5 4 0 0 0,3-2 561 0 0,-1 0 0 0 0,2 1 0 0 0,-1-1 0 0 0,1 1 0 0 0,-1 0 0 0 0,1 0 0 0 0,0 0 0 0 0,1 0 0 0 0,0 0 0 0 0,-1 1 0 0 0,2-1 0 0 0,-1 1 0 0 0,-1 8 0 0 0,3-11-494 0 0,-1 0 1 0 0,1 0 0 0 0,0 0-1 0 0,0 0 1 0 0,0 0-1 0 0,1 0 1 0 0,-1 0-1 0 0,1 0 1 0 0,0 0-1 0 0,0 0 1 0 0,0 0-1 0 0,0 0 1 0 0,0-1 0 0 0,0 1-1 0 0,1 0 1 0 0,0-1-1 0 0,-1 1 1 0 0,1-1-1 0 0,0 0 1 0 0,0 1-1 0 0,0-1 1 0 0,0 0-1 0 0,1 0 1 0 0,-1 0 0 0 0,1 0-1 0 0,-1-1 1 0 0,5 3-1 0 0,1-1 33 0 0,0 1-1 0 0,1-2 1 0 0,-1 1-1 0 0,0-1 1 0 0,1-1-1 0 0,0 1 1 0 0,-1-1 0 0 0,13-1-1 0 0,72-5 673 0 0,-89 4-786 0 0,113-16 136 0 0,121-35 0 0 0,-89 12-1836 0 0,-52 8-3962 0 0,-74 23-1624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3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20 9671 0 0,'1'-2'748'0'0,"12"-16"5860"0"0,-15 21-6270 0 0,-18 24 270 0 0,2 1 1 0 0,0 1 0 0 0,-25 57-1 0 0,-49 157-412 0 0,-4 35 68 0 0,78-233-234 0 0,-26 47 0 0 0,35-69-174 0 0,8-20-81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3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13935 0 0,'0'0'2458'0'0,"-1"2"-1406"0"0,-3 5-465 0 0,0 1 1 0 0,0-1-1 0 0,-1 0 1 0 0,0 0-1 0 0,-11 11 1 0 0,-36 30 691 0 0,21-19-756 0 0,-50 55 147 0 0,72-73-623 0 0,0 1 0 0 0,1 0 0 0 0,0 0 0 0 0,1 1 0 0 0,-11 26 0 0 0,12-14 71 0 0,6-23-34 0 0,26 10 340 0 0,-16-10-307 0 0,-1-1-1 0 0,1 0 1 0 0,0 0 0 0 0,-1-1-1 0 0,1 0 1 0 0,0-1 0 0 0,-1 0-1 0 0,1-1 1 0 0,-1 0 0 0 0,18-6 0 0 0,7-4 94 0 0,48-26 0 0 0,-76 35-193 0 0,5-3-6 0 0,1 0 0 0 0,-1-1 0 0 0,0 0 0 0 0,0-1 1 0 0,18-17-1 0 0,-26 22-27 0 0,1-1 1 0 0,-1 0-1 0 0,0 0 0 0 0,-1 0 1 0 0,1 0-1 0 0,-1 0 1 0 0,0 0-1 0 0,0-1 1 0 0,0 1-1 0 0,0-1 0 0 0,-1 1 1 0 0,0-1-1 0 0,0 0 1 0 0,0 1-1 0 0,-1-1 0 0 0,1 0 1 0 0,-1 0-1 0 0,0 0 1 0 0,-1-6-1 0 0,0 3-93 0 0,-1 1-1 0 0,1 0 1 0 0,-1 0-1 0 0,0 0 1 0 0,-1 0-1 0 0,0 0 1 0 0,0 1 0 0 0,0-1-1 0 0,-1 1 1 0 0,0 0-1 0 0,0 0 1 0 0,0 0-1 0 0,-1 0 1 0 0,0 1-1 0 0,0 0 1 0 0,0 0 0 0 0,-9-6-1 0 0,12 10-454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3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27 487 4607 0 0,'0'0'354'0'0,"-3"-12"4284"0"0,3 6 920 0 0,-2-18-1360 0 0,-8-45 0 0 0,6 47-3592 0 0,1 0 0 0 0,0 0 0 0 0,2-25-1 0 0,1 39-523 0 0,1 0 0 0 0,0 0 0 0 0,1 0-1 0 0,0 0 1 0 0,0 1 0 0 0,1-1-1 0 0,-1 0 1 0 0,2 1 0 0 0,-1 0-1 0 0,1 0 1 0 0,7-9 0 0 0,-3 5-110 0 0,1 1 1 0 0,0-1-1 0 0,1 2 0 0 0,0 0 1 0 0,22-15-1 0 0,-18 13-150 0 0,1 1 0 0 0,1 0-1 0 0,0 1 1 0 0,0 1 0 0 0,25-9 0 0 0,-15 10-1995 0 0,31-5 1 0 0,-29 8-5686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34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62 216 15087 0 0,'-1'1'694'0'0,"-5"8"-359"0"0,0 1 1 0 0,0-1-1 0 0,1 1 1 0 0,0 0 0 0 0,1 1-1 0 0,-3 11 1 0 0,-12 24 2052 0 0,18-45-2004 0 0,0 11 313 0 0,1-12-663 0 0,0 1 1 0 0,0-1-1 0 0,0 0 0 0 0,0 1 0 0 0,0-1 0 0 0,0 0 1 0 0,0 1-1 0 0,0-1 0 0 0,0 0 0 0 0,0 1 0 0 0,0-1 1 0 0,0 0-1 0 0,0 1 0 0 0,0-1 0 0 0,0 0 0 0 0,0 1 1 0 0,1-1-1 0 0,-1 0 0 0 0,0 0 0 0 0,0 1 0 0 0,0-1 1 0 0,1 0-1 0 0,-1 0 0 0 0,0 1 0 0 0,0-1 0 0 0,1 0 1 0 0,-1 0-1 0 0,0 0 0 0 0,0 1 0 0 0,1-1 0 0 0,-1 0 1 0 0,0 0-1 0 0,1 0 0 0 0,-1 0 0 0 0,0 0 0 0 0,0 1 1 0 0,1-1-1 0 0,-1 0 0 0 0,0 0 0 0 0,1 0 0 0 0,-1 0 1 0 0,0 0-1 0 0,1 0 0 0 0,-1 0 0 0 0,0 0 0 0 0,1 0 1 0 0,-1 0-1 0 0,0-1 0 0 0,1 1 0 0 0,-1 0 0 0 0,0 0 1 0 0,1 0-1 0 0,-1 0 0 0 0,0 0 0 0 0,0-1 0 0 0,1 1 1 0 0,-1 0-1 0 0,1 0 0 0 0,1-2-5 0 0,1 1 0 0 0,-1-1 0 0 0,1 1 0 0 0,-1-1 0 0 0,5-3 0 0 0,14-19 74 0 0,-1 0-1 0 0,20-32 0 0 0,17-22 39 0 0,-45 63-89 0 0,1 0-1 0 0,1 1 1 0 0,0 1 0 0 0,0 0-1 0 0,23-14 1 0 0,-32 24-36 0 0,0 0 0 0 0,0 1 0 0 0,0-1 0 0 0,0 1 1 0 0,0 0-1 0 0,0 0 0 0 0,1 1 0 0 0,-1 0 0 0 0,1 0 0 0 0,-1 0 0 0 0,1 1 0 0 0,-1-1 0 0 0,1 1 0 0 0,0 1 0 0 0,-1-1 0 0 0,1 1 1 0 0,-1 0-1 0 0,1 0 0 0 0,-1 0 0 0 0,0 1 0 0 0,1 0 0 0 0,-1 0 0 0 0,5 3 0 0 0,-1 0 58 0 0,-1 1 0 0 0,0 0 0 0 0,0 0 0 0 0,-1 1-1 0 0,1 0 1 0 0,-1 0 0 0 0,-1 1 0 0 0,0 0 0 0 0,6 9 0 0 0,-11-16-69 0 0,1 1 0 0 0,-1-1 0 0 0,0 1-1 0 0,0 0 1 0 0,1 0 0 0 0,-1-1 0 0 0,0 1 0 0 0,-1 0 0 0 0,1 0 0 0 0,1 4 0 0 0,3 11 5 0 0,-5-17-7 0 0,1 0 0 0 0,-1 0 0 0 0,1 0 0 0 0,0 0 0 0 0,-1 0 0 0 0,1 0-1 0 0,-1 0 1 0 0,1 0 0 0 0,0 0 0 0 0,-1 0 0 0 0,1-1 0 0 0,-1 1 0 0 0,1 0 0 0 0,0 0 0 0 0,-1-1 0 0 0,1 1 0 0 0,0-1 0 0 0,-1 1-3 0 0,8-5 0 0 0,0 0 0 0 0,0 0 0 0 0,0-1 0 0 0,-1-1 0 0 0,0 1 0 0 0,0-1 0 0 0,-1 0 0 0 0,0-1 0 0 0,8-11 0 0 0,-6 8 0 0 0,1-1 0 0 0,1 2 0 0 0,11-12 0 0 0,-12 15-14 0 0,0 0 0 0 0,0 1 1 0 0,0 0-1 0 0,19-8 0 0 0,-23 12 7 0 0,0 0 0 0 0,0 0-1 0 0,0 1 1 0 0,0 0 0 0 0,1 0 0 0 0,-1 0 0 0 0,0 0 0 0 0,1 1 0 0 0,-1 0 0 0 0,0 0 0 0 0,9 2-1 0 0,-7-1-7 0 0,-4 0 10 0 0,0-1 1 0 0,0 1-1 0 0,0 0 0 0 0,0 0 0 0 0,-1 1 1 0 0,1-1-1 0 0,2 2 0 0 0,-2-2 5 0 0,1 0 0 0 0,7 10 0 0 0,-9-9 10 0 0,0 1 0 0 0,-1-1-1 0 0,1 1 1 0 0,-1 0 0 0 0,1-1 0 0 0,-1 1 0 0 0,0 0-1 0 0,0 0 1 0 0,0 0 0 0 0,-1 0 0 0 0,1 0-1 0 0,-1 0 1 0 0,1 0 0 0 0,-1 0 0 0 0,0 0-1 0 0,0 3 1 0 0,-2 7 79 0 0,1-1 1 0 0,-7 20-1 0 0,3-11-31 0 0,-6 17 138 0 0,8-29-180 0 0,0-1 0 0 0,1 1 1 0 0,0 0-1 0 0,0 0 0 0 0,0 10 0 0 0,2-18-89 0 0,2-1-1452 0 0,9 0-110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3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78 4607 0 0,'-2'0'354'0'0,"-11"2"771"0"0,-25 0-1 0 0,-13 0 4938 0 0,47-1-5711 0 0,0 0 1 0 0,0 0 0 0 0,0 0 0 0 0,0 0 0 0 0,1 0 0 0 0,-1 1-1 0 0,0-1 1 0 0,1 1 0 0 0,-7 4 1272 0 0,11-4-1216 0 0,-1-1-344 0 0,0 1 0 0 0,1-1 0 0 0,-1 0 0 0 0,1 1 0 0 0,-1-1 0 0 0,1 0 1 0 0,0 1-1 0 0,-1-1 0 0 0,1 0 0 0 0,0 0 0 0 0,0 1 0 0 0,0-1 0 0 0,0 0 0 0 0,0 0 0 0 0,0 0 0 0 0,2 1 1 0 0,0 0 42 0 0,0 0 1 0 0,0-1-1 0 0,1 1 1 0 0,-1-1-1 0 0,0 0 1 0 0,7 2-1 0 0,0-2 76 0 0,0 0 0 0 0,-1 0 0 0 0,1 0 0 0 0,14-2 0 0 0,22-6 254 0 0,0-1 0 0 0,46-16 0 0 0,-65 17-323 0 0,-6 1-48 0 0,225-54 868 0 0,-191 49-786 0 0,0 4-1 0 0,86-3 1 0 0,-7 16-1113 0 0,-132-6 682 0 0,-10 0-5461 0 0,-2-2-664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22 12351 0 0,'0'0'564'0'0,"1"-2"-9"0"0,1-8-773 0 0,1 0 5132 0 0,-4 18-2275 0 0,-19 187-563 0 0,0-3-1550 0 0,17-171-492 0 0,-2 0-1 0 0,-1 0 0 0 0,0 0 1 0 0,-16 32-1 0 0,16-39-85 0 0,-1-1 0 0 0,-1 0 0 0 0,0-1 0 0 0,-1 0 0 0 0,0 0 0 0 0,-1-1 0 0 0,-18 16 0 0 0,-33 29-987 0 0,60-54 749 0 0,12 1-2182 0 0,13 0-275 0 0,-11-2 1216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36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85 1375 0 0,'-9'1'128'0'0,"-18"7"20445"0"0,29-8-20025 0 0,7 0-212 0 0,0 0-1 0 0,0-1 1 0 0,0 0-1 0 0,0 0 1 0 0,0-1-1 0 0,17-5 0 0 0,-2-2-143 0 0,0 2 0 0 0,47-10-1 0 0,54 0 427 0 0,-81 12-552 0 0,129-5-124 0 0,-14 0-297 0 0,-93 5-2024 0 0,-35 3 955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3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614 791 5983 0 0,'0'0'819'0'0,"0"1"213"0"0,4 14 9306 0 0,-3-15-10173 0 0,6-6 4447 0 0,1-3-6024 0 0,6-11 1958 0 0,1-1 0 0 0,-2 0 1 0 0,12-28-1 0 0,26-70 199 0 0,-49 114-718 0 0,37-104-235 0 0,42-186 1 0 0,-73 240 43 0 0,-6 37-103 0 0,8-36-1 0 0,-6 47 211 0 0,1 0-26 0 0,-5 6 76 0 0,1 0 0 0 0,0 0 0 0 0,-1 0 0 0 0,1 1 0 0 0,0-1 0 0 0,-1 0 0 0 0,1 1 0 0 0,0-1 0 0 0,0 0 0 0 0,0 1 0 0 0,0-1 0 0 0,-1 1 0 0 0,1-1 0 0 0,0 1 0 0 0,0 0 0 0 0,0-1-1 0 0,0 1 1 0 0,0 0 0 0 0,0 0 0 0 0,0 0 0 0 0,0 0 0 0 0,0 0 0 0 0,2 0 0 0 0,0 0-30 0 0,4 2 26 0 0,-6 0 11 0 0,0 1 0 0 0,0-1 0 0 0,-1 0 0 0 0,1 0 0 0 0,0 0 0 0 0,-1 1 0 0 0,1-1 0 0 0,-1 0 0 0 0,0 1 0 0 0,0-1 0 0 0,0 0 0 0 0,0 1 0 0 0,0-1 0 0 0,0 0 0 0 0,-1 1 0 0 0,1-1 0 0 0,-2 4 0 0 0,-14 42 0 0 0,6-24 37 0 0,-2-1 0 0 0,-1-1 0 0 0,-18 27 0 0 0,-52 59 151 0 0,65-87-180 0 0,-17 23 26 0 0,-74 69 1 0 0,88-95-36 0 0,0-1 0 0 0,-2-1 0 0 0,1 0 1 0 0,-2-2-1 0 0,-43 19 0 0 0,37-21-13 0 0,0-1 0 0 0,0-2 1 0 0,-1-2-1 0 0,0 0 0 0 0,-1-2 0 0 0,1-1 0 0 0,-47-1 0 0 0,71-3 7 0 0,-1-1 0 0 0,0 0 0 0 0,0 0 0 0 0,0-1-1 0 0,1 1 1 0 0,-1-2 0 0 0,0 1 0 0 0,1-1-1 0 0,0 0 1 0 0,-9-6 0 0 0,12 7 4 0 0,0-1 0 0 0,1 0 0 0 0,0 0 0 0 0,-1 0 0 0 0,1 0 1 0 0,0 0-1 0 0,0-1 0 0 0,1 1 0 0 0,-1-1 0 0 0,1 0 0 0 0,0 0 0 0 0,0 0 0 0 0,0 0 0 0 0,0 0 1 0 0,1 0-1 0 0,0-1 0 0 0,0 1 0 0 0,0 0 0 0 0,-1-8 0 0 0,2 1 3 0 0,0 0 0 0 0,1 0-1 0 0,0 1 1 0 0,1-1 0 0 0,0 0-1 0 0,0 1 1 0 0,1-1 0 0 0,1 1-1 0 0,0-1 1 0 0,0 1 0 0 0,1 1-1 0 0,7-12 1 0 0,6-7-1 0 0,1 1-1 0 0,38-41 1 0 0,-51 61-14 0 0,-4 6-54 0 0,7 14 1 0 0,-4-2 68 0 0,1 0 0 0 0,-1 0 0 0 0,4 15 0 0 0,9 20 0 0 0,-12-32 12 0 0,1-2 0 0 0,1 1 0 0 0,0-1 0 0 0,0 0 0 0 0,1-1 0 0 0,1 0 0 0 0,0 0 0 0 0,0-1-1 0 0,1 0 1 0 0,1-1 0 0 0,-1 0 0 0 0,1-1 0 0 0,1 0 0 0 0,-1-1 0 0 0,2-1 0 0 0,21 9 0 0 0,-17-10 34 0 0,1 0-1 0 0,-1-1 1 0 0,35 3 0 0 0,55-5 352 0 0,17 2-186 0 0,-89 3-911 0 0,-33-7-141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37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152 153 9215 0 0,'-26'-2'500'0'0,"-46"3"0"0"0,32 6 2910 0 0,39-7-3241 0 0,0 0 0 0 0,1 0 0 0 0,-1 0 0 0 0,0 0-1 0 0,0 1 1 0 0,1-1 0 0 0,-1 0 0 0 0,0 1 0 0 0,1-1 0 0 0,-1 0 0 0 0,0 1 0 0 0,1-1 0 0 0,-1 1 0 0 0,0-1 0 0 0,1 1 0 0 0,-1 0 0 0 0,1-1 0 0 0,-1 1 0 0 0,0 0 0 0 0,1 0-82 0 0,0-1 0 0 0,0 0 0 0 0,0 1 1 0 0,0-1-1 0 0,0 1 0 0 0,0-1 0 0 0,0 1 0 0 0,0-1 0 0 0,1 1 0 0 0,-1-1 1 0 0,0 1-1 0 0,0-1 0 0 0,0 0 0 0 0,0 1 0 0 0,1-1 0 0 0,-1 1 0 0 0,0-1 1 0 0,0 0-1 0 0,1 1 0 0 0,-1-1 0 0 0,0 0 0 0 0,1 1 0 0 0,-1-1 0 0 0,3 3 109 0 0,0-1 0 0 0,0 0-1 0 0,0 0 1 0 0,0 0-1 0 0,1 0 1 0 0,6 2 0 0 0,10 3 208 0 0,0-2 1 0 0,1 0 0 0 0,-1-2 0 0 0,26 2 0 0 0,85-4 449 0 0,6-17-200 0 0,-60 5-373 0 0,543-81 1221 0 0,-526 76-1347 0 0,249-40 342 0 0,3 28-202 0 0,-308 28-463 0 0,-1 2 0 0 0,43 8 0 0 0,-79-9 118 0 0,1-1 0 0 0,-1 1 0 0 0,0-1 0 0 0,0 1 1 0 0,0-1-1 0 0,0 1 0 0 0,0-1 0 0 0,0 1 0 0 0,0 0 0 0 0,0-1 0 0 0,0 1 0 0 0,0 0 0 0 0,0 0 0 0 0,-1 0 1 0 0,1 0-1 0 0,0 0 0 0 0,0 0 0 0 0,-1 0 0 0 0,1 0 0 0 0,0 2 0 0 0,0-1-267 0 0,0 9-1563 0 0,-4-1-2372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38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78 129 1375 0 0,'0'0'66'0'0,"-2"0"-8"0"0,-43 21 1823 0 0,15-6 14537 0 0,47-17-15842 0 0,1 0 1 0 0,0-2-1 0 0,-1 0 1 0 0,0 0-1 0 0,0-2 1 0 0,21-9-1 0 0,13-4-197 0 0,58-12 138 0 0,1 4 0 0 0,117-12 0 0 0,-189 34-445 0 0,-1 1-1 0 0,75 1 1 0 0,-105 4-209 0 0,-1 0 1 0 0,1 1-1 0 0,-1-1 1 0 0,0 1-1 0 0,0 1 1 0 0,0-1-1 0 0,7 4 1 0 0,-11-5-227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3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15 16183 0 0,'2'0'738'0'0,"1"0"-471"0"0,22-14 6231 0 0,-26 29-6383 0 0,0-1 0 0 0,-2 1-1 0 0,-4 17 1 0 0,0 2-24 0 0,-55 222 685 0 0,-15-3-560 0 0,60-208-2153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39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41 6535 0 0,'-59'31'635'0'0,"2"2"0"0"0,-55 41 0 0 0,77-47-91 0 0,2 1 0 0 0,0 2-1 0 0,2 1 1 0 0,-28 36 0 0 0,-11 27 90 0 0,4 3-1 0 0,5 3 0 0 0,3 2 1 0 0,-47 121-1 0 0,89-187-610 0 0,2 2-1 0 0,2-1 1 0 0,-9 42-1 0 0,19-67-17 0 0,0 0-1 0 0,0 0 0 0 0,1 0 1 0 0,1 0-1 0 0,0 1 1 0 0,1-1-1 0 0,0 0 0 0 0,1 0 1 0 0,0 0-1 0 0,1 0 0 0 0,1 0 1 0 0,0-1-1 0 0,0 1 1 0 0,8 13-1 0 0,-5-14 16 0 0,0 1-1 0 0,1-1 1 0 0,1 0 0 0 0,0-1 0 0 0,1 0-1 0 0,-1-1 1 0 0,14 10 0 0 0,-7-7 116 0 0,1-1 0 0 0,1-1-1 0 0,-1 0 1 0 0,25 9 0 0 0,1-4 433 0 0,1-2 0 0 0,0-1 0 0 0,73 8 0 0 0,-71-14-344 0 0,1-3 0 0 0,0-2 1 0 0,0-1-1 0 0,-1-3 0 0 0,1-2 0 0 0,-1-1 0 0 0,0-3 0 0 0,-1-2 0 0 0,0-2 0 0 0,0-1 0 0 0,77-38 1 0 0,-68 24 338 0 0,-1-3 1 0 0,90-67 0 0 0,-112 72-274 0 0,-1-1-1 0 0,-1-1 1 0 0,-1-2 0 0 0,-1-1-1 0 0,27-43 1 0 0,-27 30-79 0 0,-2-1 0 0 0,-2-1 0 0 0,-2-1-1 0 0,27-92 1 0 0,-28 65-170 0 0,-4-1 0 0 0,10-122 0 0 0,-22 137-359 0 0,-2 1-1 0 0,-10-104 0 0 0,7 152 201 0 0,-1 1-1 0 0,0 0 0 0 0,-1 0 1 0 0,0 0-1 0 0,0 0 1 0 0,-1 0-1 0 0,0 1 0 0 0,-9-15 1 0 0,11 21 60 0 0,-1-1 0 0 0,0 1-1 0 0,0-1 1 0 0,0 1 0 0 0,0 0 0 0 0,-1 0 0 0 0,1 0-1 0 0,-1 0 1 0 0,0 1 0 0 0,0 0 0 0 0,0-1 0 0 0,0 1 0 0 0,0 1-1 0 0,0-1 1 0 0,-1 1 0 0 0,1-1 0 0 0,0 1 0 0 0,-1 1 0 0 0,1-1-1 0 0,-1 0 1 0 0,1 1 0 0 0,-6 0 0 0 0,-4 1-116 0 0,0 0 1 0 0,1 1-1 0 0,-1 1 0 0 0,-15 4 1 0 0,-54 23-3165 0 0,51-17 914 0 0,-61 22-4021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38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90 14279 0 0,'-38'2'1244'0'0,"15"0"-237"0"0,8-2 2741 0 0,52 5-1760 0 0,10-6-1363 0 0,-1-2-1 0 0,0-3 1 0 0,63-14 0 0 0,6-1-198 0 0,-7 4-289 0 0,7-1-407 0 0,-37 7-2851 0 0,-64 10 994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3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726 711 3679 0 0,'0'0'284'0'0,"-8"15"8012"0"0,-14 8 3477 0 0,20-33-11647 0 0,0 0 0 0 0,0 1 0 0 0,1-1 0 0 0,0-18 0 0 0,4-44 442 0 0,-2 58-543 0 0,1-18-9 0 0,1 0 0 0 0,2 1 0 0 0,1-1 0 0 0,1 1 0 0 0,2 1 0 0 0,1-1 0 0 0,19-39 0 0 0,53-78-445 0 0,-64 121 188 0 0,1 0 0 0 0,1 1 1 0 0,26-26-1 0 0,-42 48 219 0 0,1 0 0 0 0,0 0-1 0 0,-1 0 1 0 0,1 0 0 0 0,6-2 0 0 0,-10 6 16 0 0,0 1-1 0 0,-1-1 1 0 0,1 1 0 0 0,0-1-1 0 0,-1 1 1 0 0,1-1 0 0 0,-1 1 0 0 0,1-1-1 0 0,-1 1 1 0 0,1 0 0 0 0,-1-1 0 0 0,0 1-1 0 0,1 0 1 0 0,-1-1 0 0 0,0 1-1 0 0,0 0 1 0 0,1 1 0 0 0,-1-2-1 0 0,1 4 1 0 0,0-1 0 0 0,0 0 1 0 0,-1 1-1 0 0,1-1 0 0 0,-1 1 0 0 0,0-1 1 0 0,0 1-1 0 0,0-1 0 0 0,-1 1 0 0 0,1-1 1 0 0,-1 0-1 0 0,0 1 0 0 0,1-1 1 0 0,-2 1-1 0 0,1-1 0 0 0,-3 5 0 0 0,-3 7-8 0 0,-1-1 0 0 0,-13 17-1 0 0,11-16 17 0 0,-55 89-2 0 0,-44 63 0 0 0,88-138 0 0 0,-1-2 0 0 0,-1 0 0 0 0,-43 36 0 0 0,36-39-20 0 0,0-1 1 0 0,-1-1-1 0 0,-1-2 0 0 0,-1-2 0 0 0,-42 18 1 0 0,55-28 58 0 0,-1-1 1 0 0,0-1-1 0 0,-1 0 1 0 0,1-2 0 0 0,-1 0-1 0 0,0-1 1 0 0,0-2 0 0 0,0 0-1 0 0,0-1 1 0 0,-28-5-1 0 0,41 4 9 0 0,0-1 0 0 0,0 0 0 0 0,0-1 0 0 0,0 0-1 0 0,1-1 1 0 0,-1 0 0 0 0,1 0 0 0 0,-13-8-1 0 0,18 9-18 0 0,-1 1-1 0 0,1-1 1 0 0,0 0-1 0 0,0 0 0 0 0,0 0 1 0 0,0-1-1 0 0,0 1 1 0 0,1-1-1 0 0,-1 1 1 0 0,1-1-1 0 0,0 0 0 0 0,0 0 1 0 0,0 0-1 0 0,1 0 1 0 0,-1 0-1 0 0,1 0 0 0 0,0 0 1 0 0,0 0-1 0 0,1-1 1 0 0,-1-4-1 0 0,1 2-8 0 0,1 0 1 0 0,0 0-1 0 0,0 0 0 0 0,1 0 0 0 0,-1 1 1 0 0,1-1-1 0 0,1 0 0 0 0,-1 1 0 0 0,1 0 1 0 0,1-1-1 0 0,-1 1 0 0 0,1 0 0 0 0,0 1 1 0 0,0-1-1 0 0,1 1 0 0 0,9-9 1 0 0,5-3-81 0 0,2 1 0 0 0,0 1 0 0 0,27-15 0 0 0,-25 16-29 0 0,-12 7 58 0 0,1 0-1 0 0,1 1 1 0 0,-1 1 0 0 0,1 0-1 0 0,15-4 1 0 0,-11 7-17 0 0,-14 3 47 0 0,0 0 0 0 0,0 0 0 0 0,0 1 0 0 0,0-1 0 0 0,-1 1 1 0 0,1 0-1 0 0,0-1 0 0 0,-1 1 0 0 0,0 1 0 0 0,1-1 0 0 0,-1 0 0 0 0,0 0 0 0 0,0 1 0 0 0,0-1 0 0 0,3 6 0 0 0,0 0 2 0 0,-1 0-1 0 0,0 1 1 0 0,0 0 0 0 0,2 10-1 0 0,21 95 0 0 0,-1-2 0 0 0,-25-106 12 0 0,1 1-1 0 0,1-1 1 0 0,-1 0 0 0 0,7 11-1 0 0,-7-14-2 0 0,0 0-1 0 0,1 0 1 0 0,-1-1-1 0 0,1 1 0 0 0,0-1 1 0 0,0 1-1 0 0,0-1 1 0 0,0 0-1 0 0,0 0 0 0 0,5 2 1 0 0,6 2 71 0 0,0 0 0 0 0,0-2 1 0 0,0 0-1 0 0,1 0 0 0 0,25 2 0 0 0,-6-3-68 0 0,48-2 0 0 0,-1-6-3813 0 0,-58 3-1411 0 0,1 1-1847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40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224 114 5063 0 0,'0'0'232'0'0,"4"-7"32"0"0,-4 4-370 0 0,0 1-1 0 0,1-1 1 0 0,-1 0-1 0 0,0 1 1 0 0,0-1-1 0 0,0 1 1 0 0,-1-4-1 0 0,2-19 17935 0 0,-6 32-17816 0 0,0-1 0 0 0,-1 0 0 0 0,0 0-1 0 0,0 0 1 0 0,0-1 0 0 0,-7 5 0 0 0,-18 17 1 0 0,7-3 80 0 0,-41 55 0 0 0,56-66-55 0 0,0 1-1 0 0,1 0 0 0 0,1 0 1 0 0,0 0-1 0 0,1 1 1 0 0,-6 23-1 0 0,11-34 17 0 0,0 1 0 0 0,0-1-1 0 0,1 1 1 0 0,-1-1 0 0 0,1 1-1 0 0,0-1 1 0 0,1 1 0 0 0,-1-1 0 0 0,1 1-1 0 0,0-1 1 0 0,0 0 0 0 0,0 1-1 0 0,1-1 1 0 0,2 6 0 0 0,-3-7-11 0 0,1-1 0 0 0,-1 0 0 0 0,1 0 1 0 0,0 0-1 0 0,-1 0 0 0 0,1 0 0 0 0,0 0 0 0 0,0 0 0 0 0,1 0 1 0 0,-1-1-1 0 0,0 1 0 0 0,0-1 0 0 0,1 0 0 0 0,-1 0 0 0 0,1 0 1 0 0,-1 0-1 0 0,1 0 0 0 0,0 0 0 0 0,-1-1 0 0 0,1 1 0 0 0,0-1 0 0 0,-1 1 1 0 0,1-1-1 0 0,0 0 0 0 0,3-1 0 0 0,11 0 50 0 0,-1-2 1 0 0,1 0-1 0 0,0-1 0 0 0,-1-1 1 0 0,30-12-1 0 0,-7-1 127 0 0,43-27 0 0 0,-74 40-286 0 0,0 0 0 0 0,-1 0-1 0 0,1-1 1 0 0,-1 0 0 0 0,0-1 0 0 0,9-11-1 0 0,-14 16 44 0 0,0 0 0 0 0,0 0 0 0 0,-1-1 0 0 0,0 1 0 0 0,1-1 0 0 0,-1 0-1 0 0,0 1 1 0 0,0-1 0 0 0,0 0 0 0 0,0 0 0 0 0,-1 1 0 0 0,1-1 0 0 0,-1 0-1 0 0,0 0 1 0 0,0 0 0 0 0,0 0 0 0 0,0 0 0 0 0,0 1 0 0 0,-1-1 0 0 0,1 0 0 0 0,-1 0-1 0 0,0 0 1 0 0,1 1 0 0 0,-1-1 0 0 0,-3-4 0 0 0,-3-4-152 0 0,-1 1-1 0 0,0-1 1 0 0,0 2 0 0 0,-1-1 0 0 0,0 2 0 0 0,-1-1 0 0 0,-13-9-1 0 0,-18-16-172 0 0,24 19 182 0 0,8 7 116 0 0,1 1 0 0 0,-11-14 0 0 0,17 19-1 0 0,0-1-1 0 0,0 1 0 0 0,1-1 0 0 0,-1 0 0 0 0,1 0 0 0 0,0 1 0 0 0,-1-1 0 0 0,1 0 0 0 0,1 0 0 0 0,-1 0 1 0 0,0-1-1 0 0,1 1 0 0 0,-1-5 0 0 0,1 8-40 0 0,0-1 1 0 0,0 0-1 0 0,0 0 1 0 0,0 1-1 0 0,0-1 1 0 0,1 0-1 0 0,-1 0 0 0 0,0 1 1 0 0,0-1-1 0 0,1 0 1 0 0,-1 1-1 0 0,0-1 1 0 0,1 0-1 0 0,-1 1 1 0 0,0-1-1 0 0,1 0 1 0 0,-1 1-1 0 0,1-1 0 0 0,-1 1 1 0 0,1-1-1 0 0,-1 1 1 0 0,1-1-1 0 0,0 1 1 0 0,-1-1-1 0 0,2 0 1 0 0,19-3-1889 0 0,-9 4 485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40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31 645 12439 0 0,'0'0'566'0'0,"1"-2"-6"0"0,1-4-432 0 0,-1-1 0 0 0,1 0 0 0 0,-1 0 0 0 0,0-8 0 0 0,-3-53 6765 0 0,-1 35-4719 0 0,1 14-1874 0 0,-1-1-1 0 0,-8-30 0 0 0,6 33 45 0 0,1-1 0 0 0,1 1-1 0 0,-2-33 1 0 0,5 44-303 0 0,0 0 1 0 0,1 1-1 0 0,-1-1 0 0 0,1 1 1 0 0,1 0-1 0 0,-1-1 0 0 0,1 1 0 0 0,0 0 1 0 0,0 0-1 0 0,0 0 0 0 0,1 0 1 0 0,0 0-1 0 0,0 0 0 0 0,0 1 1 0 0,0-1-1 0 0,7-5 0 0 0,5-4-102 0 0,1 1-1 0 0,0 1 1 0 0,1 0-1 0 0,35-18 1 0 0,80-29-364 0 0,-105 48 390 0 0,-7 3-183 0 0,74-28-271 0 0,-74 30-1681 0 0,24-5 1 0 0,-24 8-5362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41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97 9215 0 0,'0'-2'422'0'0,"0"0"-362"0"0,0 0 0 0 0,0 0 0 0 0,0 0 0 0 0,-1 0 0 0 0,1-1 0 0 0,-1 1 1 0 0,1 0-1 0 0,-1 0 0 0 0,0 0 0 0 0,0 0 0 0 0,0 0 0 0 0,0 0 0 0 0,0 0 0 0 0,0 1 1 0 0,-1-1-1 0 0,-2-3 0 0 0,3 4 157 0 0,-1-1 1 0 0,0 1 0 0 0,0 0 0 0 0,0 0-1 0 0,0 0 1 0 0,0 0 0 0 0,0 0-1 0 0,0 0 1 0 0,-1 0 0 0 0,1 1 0 0 0,0-1-1 0 0,0 1 1 0 0,-1-1 0 0 0,1 1-1 0 0,0 0 1 0 0,0 0 0 0 0,-1 0 0 0 0,1 0-1 0 0,0 1 1 0 0,-1-1 0 0 0,1 1-1 0 0,0-1 1 0 0,0 1 0 0 0,0 0 0 0 0,-3 1-1 0 0,-6 3-44 0 0,1 1 0 0 0,0 0-1 0 0,1 1 1 0 0,-1 0 0 0 0,1 0-1 0 0,-14 16 1 0 0,-42 56 164 0 0,43-50-23 0 0,1 0 1 0 0,1 2 0 0 0,2 1 0 0 0,-27 64 0 0 0,44-93-273 0 0,0 0 0 0 0,0 0 0 0 0,0 1 0 0 0,1-1 0 0 0,-1 0 0 0 0,1 1 0 0 0,-1-1 0 0 0,1 1 0 0 0,0-1 0 0 0,1 1 0 0 0,-1-1 0 0 0,0 1 0 0 0,1-1 0 0 0,0 0 0 0 0,0 1 0 0 0,0-1 0 0 0,0 0 0 0 0,1 0 0 0 0,-1 0 0 0 0,1 0 1 0 0,-1 0-1 0 0,1 0 0 0 0,0 0 0 0 0,1 0 0 0 0,-1-1 0 0 0,0 1 0 0 0,1-1 0 0 0,-1 0 0 0 0,1 1 0 0 0,0-1 0 0 0,0 0 0 0 0,-1-1 0 0 0,2 1 0 0 0,-1 0 0 0 0,0-1 0 0 0,0 0 0 0 0,0 0 0 0 0,1 0 0 0 0,-1 0 0 0 0,0 0 0 0 0,1-1 0 0 0,3 1 0 0 0,7 0 68 0 0,0-1 1 0 0,0 0-1 0 0,0-1 1 0 0,-1-1 0 0 0,19-3-1 0 0,66-24 100 0 0,-77 21-191 0 0,0-1 0 0 0,-1 0 0 0 0,0-2-1 0 0,-1 0 1 0 0,33-25 0 0 0,-40 26-10 0 0,1-1-1 0 0,-2 0 1 0 0,1-1-1 0 0,-2-1 1 0 0,1 1-1 0 0,-2-2 1 0 0,0 1-1 0 0,13-26 0 0 0,-18 29-14 0 0,-1 0-1 0 0,0 0 0 0 0,0 0 1 0 0,-1 0-1 0 0,0-1 0 0 0,0 1 0 0 0,-2-1 1 0 0,1 0-1 0 0,-1 1 0 0 0,-1-1 0 0 0,-1-11 1 0 0,1 16-19 0 0,0 0 0 0 0,0 1 1 0 0,-1-1-1 0 0,0 0 1 0 0,0 0-1 0 0,0 1 0 0 0,-1 0 1 0 0,1-1-1 0 0,-1 1 1 0 0,-1 0-1 0 0,1 0 0 0 0,-1 0 1 0 0,0 1-1 0 0,0-1 1 0 0,0 1-1 0 0,0 0 1 0 0,-1 0-1 0 0,0 1 0 0 0,0-1 1 0 0,-10-4-1 0 0,7 4-45 0 0,-1 1 0 0 0,0 0 0 0 0,1 1 0 0 0,-1-1-1 0 0,0 2 1 0 0,0-1 0 0 0,-11 1 0 0 0,15 1-152 0 0,-1 0 0 0 0,1 1-1 0 0,0-1 1 0 0,0 1 0 0 0,0 0 0 0 0,-5 3 0 0 0,6-3-300 0 0,1 0 1 0 0,0 0-1 0 0,0 1 1 0 0,0 0-1 0 0,0 0 1 0 0,1 0-1 0 0,-1 0 1 0 0,0 0-1 0 0,1 0 0 0 0,-3 3 1 0 0,-4 8-5450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4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70 172 11519 0 0,'-40'10'1191'0'0,"10"-3"8633"0"0,33-8-9044 0 0,84-15 1419 0 0,-28 3-1657 0 0,259-49 449 0 0,-133 24-864 0 0,29-6-6 0 0,-167 37-193 0 0,0 2 0 0 0,75 2 0 0 0,-91 7-898 0 0,-35 7-1208 0 0,-3 1-403 0 0,-5-1-5297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42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22 11975 0 0,'0'-1'92'0'0,"-1"0"-1"0"0,1 0 1 0 0,0 0-1 0 0,-1 0 0 0 0,1 1 1 0 0,-1-1-1 0 0,1 0 1 0 0,-1 0-1 0 0,1 0 1 0 0,-1 1-1 0 0,0-1 0 0 0,1 0 1 0 0,-2 0-1 0 0,-2-1 13 0 0,0 1 1 0 0,1 0-1 0 0,-1 1 0 0 0,0-1 0 0 0,0 0 0 0 0,0 1 1 0 0,1 0-1 0 0,-9 1 0 0 0,-31 5 877 0 0,35-4-872 0 0,-21 5 28 0 0,0 2-1 0 0,0 1 1 0 0,-49 26-1 0 0,33-15 284 0 0,11-6 237 0 0,0 2 1 0 0,-43 30-1 0 0,66-39-406 0 0,0 0-1 0 0,1 1 1 0 0,0 0 0 0 0,0 1-1 0 0,0 0 1 0 0,2 0-1 0 0,-1 1 1 0 0,1 0 0 0 0,-12 24-1 0 0,18-30-199 0 0,0 0 1 0 0,0 1-1 0 0,0-1 0 0 0,1 0 0 0 0,0 0 0 0 0,0 1 1 0 0,0-1-1 0 0,1 1 0 0 0,0-1 0 0 0,0 0 0 0 0,0 1 1 0 0,1-1-1 0 0,-1 1 0 0 0,1-1 0 0 0,1 0 0 0 0,-1 1 1 0 0,1-1-1 0 0,0 0 0 0 0,0 0 0 0 0,0 0 0 0 0,4 5 1 0 0,-2-4 27 0 0,0 0 1 0 0,1 0-1 0 0,0-1 1 0 0,0 0 0 0 0,0 0-1 0 0,0 0 1 0 0,1 0-1 0 0,0-1 1 0 0,0 0 0 0 0,0 0-1 0 0,1 0 1 0 0,-1-1-1 0 0,1 0 1 0 0,0-1 0 0 0,10 4-1 0 0,12 0 297 0 0,1-1 1 0 0,-1-2-1 0 0,1-1 0 0 0,48-2 0 0 0,-54-2-233 0 0,0-1-1 0 0,0-1 1 0 0,0-1-1 0 0,-1 0 1 0 0,35-15-1 0 0,-50 17-116 0 0,-1-1 0 0 0,-1 0 1 0 0,1 0-1 0 0,0 0 0 0 0,-1-1 0 0 0,0 0 0 0 0,0 0 0 0 0,-1 0 0 0 0,1-1 1 0 0,-1 0-1 0 0,8-11 0 0 0,-7 7 25 0 0,-1 0 1 0 0,0 0-1 0 0,0-1 1 0 0,-1 0-1 0 0,0 0 0 0 0,-1 0 1 0 0,2-14-1 0 0,-1-3-100 0 0,-2 1 1 0 0,-1-1-1 0 0,-1 0 0 0 0,-2 0 0 0 0,-8-48 0 0 0,8 65-148 0 0,-5-27-1132 0 0,6 36 1034 0 0,0-1 0 0 0,0 1 0 0 0,0 0-1 0 0,0-1 1 0 0,0 1 0 0 0,0 0 0 0 0,-1 0-1 0 0,1 0 1 0 0,-1 0 0 0 0,1 0 0 0 0,-1 0-1 0 0,-3-2 1 0 0,-5-2-1597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43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 9215 0 0,'0'0'1168'0'0,"0"2"-10"0"0,1 8-445 0 0,-1 1 1 0 0,0-1 0 0 0,-1 0 0 0 0,0 0 0 0 0,-1 0-1 0 0,-3 10 1 0 0,-22 65 530 0 0,17-57-843 0 0,-50 143 868 0 0,-53 159 278 0 0,-23 31-1036 0 0,93-271-851 0 0,-100 158 1 0 0,142-247 322 0 0,-52 73-444 0 0,43-61 38 0 0,-1 0 0 0 0,0-1 0 0 0,-17 14 1 0 0,26-25-442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4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61 250 16847 0 0,'-3'1'86'0'0,"-1"0"0"0"0,1 0 0 0 0,-1 1 0 0 0,1-1 0 0 0,0 1 0 0 0,0 0 0 0 0,-1 0 0 0 0,1 0 0 0 0,1 0 0 0 0,-1 0 0 0 0,0 1 0 0 0,0-1 0 0 0,1 1 0 0 0,0 0 0 0 0,-1-1 0 0 0,1 1 0 0 0,0 0 0 0 0,0 1 0 0 0,1-1 0 0 0,-1 0 0 0 0,-1 6 0 0 0,2-7 15 0 0,1 1-1 0 0,0 0 0 0 0,1 0 0 0 0,-1-1 1 0 0,0 1-1 0 0,1 0 0 0 0,-1 0 1 0 0,1-1-1 0 0,0 1 0 0 0,0-1 1 0 0,0 1-1 0 0,0-1 0 0 0,1 1 1 0 0,-1-1-1 0 0,1 0 0 0 0,3 5 1 0 0,-3-4-25 0 0,1-1 1 0 0,0 1 0 0 0,0-1 0 0 0,0 1 0 0 0,0-1 0 0 0,0 0 0 0 0,0 0 0 0 0,1 0 0 0 0,-1-1 0 0 0,1 1 0 0 0,0-1-1 0 0,-1 0 1 0 0,1 0 0 0 0,0 0 0 0 0,4 1 0 0 0,5-1 98 0 0,-1 0-1 0 0,1-1 1 0 0,17-2 0 0 0,20-3 67 0 0,-1-3 1 0 0,0-2-1 0 0,-1-2 1 0 0,0-3-1 0 0,-1-1 1 0 0,57-28-1 0 0,335-145 302 0 0,-287 124-2381 0 0,-109 46-126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44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0 17135 0 0,'0'0'1551'0'0,"-1"2"-1276"0"0,-17 24 123 0 0,1 1 1 0 0,2 1 0 0 0,-23 54 0 0 0,28-59-213 0 0,-80 194 1545 0 0,13-28-1157 0 0,-125 258-366 0 0,173-391-318 0 0,-1-1 0 0 0,-3-1 0 0 0,-65 79 0 0 0,-2-15-10 0 0,117-141 237 0 0,-5 8-43 0 0,21-24-1 0 0,-27 34-66 0 0,124-129 202 0 0,-37 34-209 0 0,-78 87 0 0 0,0-1 0 0 0,1 2 0 0 0,0 0 0 0 0,31-16 0 0 0,-44 26 15 0 0,0 1 0 0 0,-1-1-1 0 0,1 1 1 0 0,0 0 0 0 0,0 0-1 0 0,0 1 1 0 0,0-1 0 0 0,0 0-1 0 0,0 1 1 0 0,0 0 0 0 0,0 0 0 0 0,0 0-1 0 0,1 0 1 0 0,-1 0 0 0 0,0 1-1 0 0,4 0 1 0 0,-5 0 3 0 0,1 0-1 0 0,-1 1 1 0 0,0-1-1 0 0,1 1 1 0 0,-1-1-1 0 0,0 1 1 0 0,0 0-1 0 0,0-1 1 0 0,-1 1-1 0 0,1 0 1 0 0,0 0-1 0 0,-1 1 1 0 0,1-1-1 0 0,-1 0 1 0 0,0 0-1 0 0,1 1 1 0 0,-1-1-1 0 0,0 1 1 0 0,0 3-1 0 0,2 3 86 0 0,-1 1 0 0 0,0 0 0 0 0,0 0-1 0 0,-1 0 1 0 0,-1 19 0 0 0,-8 53 233 0 0,3-35-249 0 0,0 27-1467 0 0,5-72 73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43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464 286 7111 0 0,'0'0'4206'0'0,"2"-2"-3804"0"0,16-20 227 0 0,-2 0 0 0 0,0-1 0 0 0,25-48 0 0 0,-39 67-611 0 0,0-1-1 0 0,0 0 1 0 0,-1 1-1 0 0,0-1 1 0 0,0 0-1 0 0,0 0 1 0 0,0 0-1 0 0,-1 0 1 0 0,0 0-1 0 0,0 0 1 0 0,0 1-1 0 0,-1-1 1 0 0,1 0-1 0 0,-1 0 1 0 0,0 0-1 0 0,-1 0 1 0 0,1 1-1 0 0,-1-1 1 0 0,0 0-1 0 0,0 1 1 0 0,0 0-1 0 0,-1-1 1 0 0,-4-4-1 0 0,7 7-17 0 0,-1 1 0 0 0,0-1 0 0 0,0 1 0 0 0,0-1 0 0 0,0 1 0 0 0,0-1 0 0 0,0 1 0 0 0,0 0 0 0 0,-1 0 0 0 0,1 0 0 0 0,0-1 0 0 0,-1 1 0 0 0,1 0 0 0 0,-1 1 0 0 0,-2-2 0 0 0,0 0-10 0 0,3 1 2 0 0,-1 0 1 0 0,0 1-1 0 0,1-1 1 0 0,-1 1 0 0 0,0-1-1 0 0,1 1 1 0 0,-1 0-1 0 0,0 0 1 0 0,1 0 0 0 0,-1 0-1 0 0,0 0 1 0 0,0 0-1 0 0,1 0 1 0 0,-4 1 0 0 0,-22 8-96 0 0,26-9 94 0 0,-20 10-30 0 0,0 0-1 0 0,1 2 1 0 0,-32 22-1 0 0,-49 51-145 0 0,30-26 68 0 0,-19 18 69 0 0,77-64 121 0 0,0 0 0 0 0,1 1 0 0 0,1 0 0 0 0,-13 22 0 0 0,22-32-45 0 0,0-1 1 0 0,0 1-1 0 0,0 0 0 0 0,1-1 0 0 0,0 1 0 0 0,0 0 1 0 0,0 0-1 0 0,0 0 0 0 0,1 0 0 0 0,-1 0 1 0 0,1 8-1 0 0,0-10-21 0 0,1 0 0 0 0,-1 0 1 0 0,1 0-1 0 0,-1 0 1 0 0,1 0-1 0 0,-1-1 0 0 0,1 1 1 0 0,0 0-1 0 0,0 0 0 0 0,0-1 1 0 0,0 1-1 0 0,0 0 0 0 0,0-1 1 0 0,1 1-1 0 0,-1-1 1 0 0,1 1-1 0 0,-1-1 0 0 0,1 0 1 0 0,-1 0-1 0 0,1 1 0 0 0,0-1 1 0 0,-1 0-1 0 0,1 0 1 0 0,0-1-1 0 0,0 1 0 0 0,2 0 1 0 0,2 1 19 0 0,0-1 0 0 0,0 0 1 0 0,0-1-1 0 0,0 1 0 0 0,0-1 1 0 0,0 0-1 0 0,0-1 0 0 0,0 1 1 0 0,0-1-1 0 0,8-3 0 0 0,6-2 110 0 0,32-13 0 0 0,-7-1 47 0 0,-1-2 0 0 0,-1-2 0 0 0,47-35 0 0 0,-59 38-126 0 0,-17 12-21 0 0,0 0 0 0 0,-1-1 0 0 0,0-1 0 0 0,18-19 0 0 0,-30 28 80 0 0,-3 2-53 0 0,-9 0-10 0 0,8 2-51 0 0,0-1 0 0 0,-1 1 1 0 0,1 0-1 0 0,0 0 0 0 0,0 0 1 0 0,0 0-1 0 0,0 1 1 0 0,0-1-1 0 0,0 1 0 0 0,1 0 1 0 0,-1 0-1 0 0,-2 4 0 0 0,-5 9 13 0 0,-10 17-1 0 0,18-30-15 0 0,-4 8 63 0 0,1 0 0 0 0,0 1-1 0 0,0-1 1 0 0,1 1 0 0 0,-5 24-1 0 0,9-34 97 0 0,0 12 1218 0 0,2-4-1679 0 0,-4-3-3294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44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240 134 4607 0 0,'0'0'354'0'0,"1"2"204"0"0,-1-1-255 0 0,2 4 1312 0 0,-1 0-1 0 0,1 0 1 0 0,0 0-1 0 0,0 0 1 0 0,0 0-1 0 0,4 6 1 0 0,-4-10-1386 0 0,-1 1 0 0 0,1 0 0 0 0,-1-1 0 0 0,1 0 0 0 0,-1 1 1 0 0,1-1-1 0 0,0 0 0 0 0,0 0 0 0 0,0 0 0 0 0,0 0 0 0 0,-1 0 0 0 0,1-1 0 0 0,0 1 0 0 0,1 0 0 0 0,-1-1 1 0 0,0 0-1 0 0,0 1 0 0 0,0-1 0 0 0,0 0 0 0 0,3 0 0 0 0,2-1 23 0 0,0 1 0 0 0,0-1 0 0 0,0-1 0 0 0,-1 1 0 0 0,14-6 0 0 0,33-17 525 0 0,-38 17-611 0 0,13-6 110 0 0,77-39 416 0 0,-85 41-734 0 0,-2-1 1 0 0,0 0-1 0 0,22-20 0 0 0,-39 31 68 0 0,8-10-387 0 0,-9 11 346 0 0,1 0 0 0 0,-1 0 0 0 0,0 0 0 0 0,0-1-1 0 0,0 1 1 0 0,0 0 0 0 0,0 0 0 0 0,0 0 0 0 0,0-1 0 0 0,0 1 0 0 0,0 0 0 0 0,0 0-1 0 0,0-1 1 0 0,0 1 0 0 0,0 0 0 0 0,0 0 0 0 0,0 0 0 0 0,0-1 0 0 0,0 1-1 0 0,0 0 1 0 0,0 0 0 0 0,0 0 0 0 0,0-1 0 0 0,0 1 0 0 0,0 0 0 0 0,0 0 0 0 0,-1 0-1 0 0,1-1 1 0 0,0 1 0 0 0,0 0 0 0 0,0 0 0 0 0,0 0 0 0 0,0 0 0 0 0,-1-1 0 0 0,1 1-1 0 0,0 0 1 0 0,0 0 0 0 0,0 0 0 0 0,-1 0 0 0 0,1 0 0 0 0,0 0 0 0 0,0 0 0 0 0,0-1-1 0 0,-1 1 1 0 0,1 0 0 0 0,0 0 0 0 0,0 0 0 0 0,-1 0 0 0 0,1 0 0 0 0,0 0 0 0 0,0 0-1 0 0,0 0 1 0 0,-1 0 0 0 0,-3 0-94 0 0,1 0 0 0 0,-1 0 0 0 0,1 0 0 0 0,-1 1 0 0 0,1-1 0 0 0,-1 1 0 0 0,1 0 0 0 0,-7 2-1 0 0,-31 14-549 0 0,31-12 476 0 0,-21 9-141 0 0,2 2-1 0 0,-41 29 1 0 0,-50 48 277 0 0,72-54 278 0 0,-15 9 103 0 0,19-16 61 0 0,1 3 0 0 0,-39 42-1 0 0,76-72-349 0 0,1 1 0 0 0,1 0 0 0 0,-1 0 0 0 0,1 0 0 0 0,-6 12 0 0 0,10-17-36 0 0,-1 0 1 0 0,1 0-1 0 0,-1 1 0 0 0,1-1 1 0 0,0 0-1 0 0,-1 0 0 0 0,1 1 0 0 0,0-1 1 0 0,0 0-1 0 0,0 1 0 0 0,0-1 1 0 0,0 0-1 0 0,0 1 0 0 0,1-1 1 0 0,-1 0-1 0 0,1 2 0 0 0,0-2 0 0 0,-1 1 1 0 0,1-1-1 0 0,0 0 0 0 0,0 0 1 0 0,0 0-1 0 0,0 0 1 0 0,0 0-1 0 0,0 0 0 0 0,0-1 1 0 0,1 1-1 0 0,-1 0 0 0 0,0 0 1 0 0,0-1-1 0 0,0 1 0 0 0,1-1 1 0 0,-1 1-1 0 0,0-1 0 0 0,1 0 1 0 0,1 1-1 0 0,9 1 38 0 0,0-1-1 0 0,1-1 1 0 0,-1 0 0 0 0,1 0-1 0 0,-1-1 1 0 0,17-4 0 0 0,-3 1 18 0 0,138-23-933 0 0,-126 20 256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45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72 248 8287 0 0,'-1'0'3274'0'0,"-8"2"56"0"0,-7 3 2396 0 0,-23 21-3829 0 0,38-25-1717 0 0,-4 5 814 0 0,61-42-843 0 0,54-44-1 0 0,-61 42 488 0 0,93-55 1 0 0,-139 92-598 0 0,50-25 572 0 0,-47 23-494 0 0,1 1 1 0 0,-1 0-1 0 0,1 0 1 0 0,-1 0-1 0 0,1 1 1 0 0,10-1-1 0 0,-15 2-87 0 0,-1 1-1 0 0,0-1 0 0 0,1 0 0 0 0,-1 0 0 0 0,1 0 0 0 0,-1 1 0 0 0,1-1 0 0 0,-1 1 0 0 0,0-1 0 0 0,1 1 1 0 0,-1-1-1 0 0,0 1 0 0 0,0 0 0 0 0,1 0 0 0 0,-1-1 0 0 0,0 1 0 0 0,0 0 0 0 0,0 0 0 0 0,1 2 0 0 0,0-1-8 0 0,0 1-1 0 0,-1-1 1 0 0,0 1-1 0 0,1 0 1 0 0,-1-1-1 0 0,0 1 0 0 0,0 0 1 0 0,-1 0-1 0 0,1 3 1 0 0,1 5 8 0 0,-1 1 1 0 0,-1-1 0 0 0,-2 22 0 0 0,-6 42 71 0 0,-3 65-3525 0 0,11-125 1705 0 0,1-1-306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45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14 4607 0 0,'0'0'354'0'0,"-19"-13"10017"0"0,18 13-9920 0 0,-6 5 2526 0 0,-5 14-4467 0 0,9-14 2618 0 0,-20 39-284 0 0,-21 58-1 0 0,16-35-321 0 0,-196 562 2046 0 0,223-626-2568 0 0,-109 331-1256 0 0,109-332 918 0 0,-2 5 448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46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11055 0 0,'0'0'11903'0'0,"1"2"-11375"0"0,-1 5-364 0 0,0 0 0 0 0,0 0 0 0 0,-1 1 0 0 0,0-1 0 0 0,0 0 1 0 0,-1 0-1 0 0,-3 11 0 0 0,-22 51 381 0 0,20-54-410 0 0,-7 16 58 0 0,1-4-214 0 0,2 1 0 0 0,0 1-1 0 0,-12 55 1 0 0,23-69-5148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46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13 453 5983 0 0,'-10'15'17221'0'0,"9"-17"-17145"0"0,1 0 0 0 0,-1 0-1 0 0,1 0 1 0 0,0 0 0 0 0,0 0-1 0 0,0 0 1 0 0,0 0 0 0 0,0 0-1 0 0,0 0 1 0 0,0 0 0 0 0,0 0-1 0 0,1 0 1 0 0,-1 0-1 0 0,1 0 1 0 0,0 0 0 0 0,0 0-1 0 0,1-2 1 0 0,21-35 8 0 0,-19 32 14 0 0,14-18-95 0 0,2 1-1 0 0,0 1 0 0 0,1 1 1 0 0,1 1-1 0 0,1 0 0 0 0,1 2 1 0 0,50-31-1 0 0,-55 39-2 0 0,-7 8 0 0 0,-10 4 1 0 0,-1-1 0 0 0,1 1 1 0 0,0-1-1 0 0,-1 1 0 0 0,1 0 0 0 0,-1-1 0 0 0,0 1 1 0 0,1 0-1 0 0,-1 0 0 0 0,0 0 0 0 0,1 0 0 0 0,-1 1 1 0 0,0-1-1 0 0,0 0 0 0 0,0 0 0 0 0,0 1 0 0 0,0-1 0 0 0,0 0 1 0 0,0 1-1 0 0,-1-1 0 0 0,1 1 0 0 0,0 0 0 0 0,-1-1 1 0 0,1 1-1 0 0,-1-1 0 0 0,0 3 0 0 0,3 5 7 0 0,-2 1 0 0 0,1-1 0 0 0,-1 11 0 0 0,-1 0-10 0 0,-1 0 0 0 0,-1 0 1 0 0,-6 31-1 0 0,-6 37 92 0 0,15-88-86 0 0,0-1 0 0 0,0 1 0 0 0,0 0 0 0 0,0 0 0 0 0,-1-1 0 0 0,1 1 1 0 0,0 0-1 0 0,0-1 0 0 0,-1 1 0 0 0,1-1 0 0 0,0 1 0 0 0,1-2 0 0 0,11-9-76 0 0,-1-1 1 0 0,0 0-1 0 0,-1 0 0 0 0,18-28 1 0 0,-5 8-51 0 0,21-27-216 0 0,50-60-304 0 0,-76 100 591 0 0,0-4 63 0 0,2 2 0 0 0,0 1 0 0 0,1 1-1 0 0,29-20 1 0 0,-49 38 353 0 0,6 13 53 0 0,-5-7-327 0 0,0 1-1 0 0,-1-1 1 0 0,0 1 0 0 0,0 0 0 0 0,0 0-1 0 0,1 11 1 0 0,1 40 360 0 0,-3-31-309 0 0,2 67 179 0 0,3 28-412 0 0,4-38-4868 0 0,-9-64 3241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4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12007 0 0,'0'0'1083'0'0,"-2"0"-891"0"0,0 0-34 0 0,0 1 1 0 0,1-1-1 0 0,-1 1 0 0 0,0-1 0 0 0,1 1 1 0 0,-1 0-1 0 0,1 0 0 0 0,-1 0 1 0 0,1 0-1 0 0,-1 0 0 0 0,1 0 0 0 0,0 0 1 0 0,0 0-1 0 0,-1 0 0 0 0,1 0 0 0 0,0 1 1 0 0,0-1-1 0 0,0 1 0 0 0,0-1 1 0 0,0 1-1 0 0,1-1 0 0 0,-1 1 0 0 0,0-1 1 0 0,1 1-1 0 0,-1 0 0 0 0,1-1 1 0 0,-1 1-1 0 0,1 2 0 0 0,-1 0-63 0 0,-1 6 239 0 0,0 0 0 0 0,1 1 0 0 0,0-1 0 0 0,1 1 0 0 0,0-1 0 0 0,1 0 0 0 0,0 1 0 0 0,1-1 0 0 0,0 1 0 0 0,0-1 0 0 0,1 0 0 0 0,0 0 0 0 0,1 0 0 0 0,5 10 0 0 0,1-1-31 0 0,1-1 1 0 0,0 0 0 0 0,1-1 0 0 0,1 0 0 0 0,1-1-1 0 0,19 18 1 0 0,-10-13-204 0 0,2-1-1 0 0,0-1 1 0 0,35 18-1 0 0,88 42 392 0 0,8 4-236 0 0,-139-73-363 0 0,-1 1 0 0 0,-1 1 0 0 0,0 1 0 0 0,-1 0 0 0 0,24 30 0 0 0,-36-41-197 0 0,-1 0-1 0 0,1 0 1 0 0,-1 0 0 0 0,0 1-1 0 0,0-1 1 0 0,0 1 0 0 0,0-1-1 0 0,-1 0 1 0 0,1 1 0 0 0,0 0-1 0 0,-1-1 1 0 0,0 1 0 0 0,0 3 0 0 0,0-4-847 0 0,-6-9-2412 0 0,2 0 3187 0 0,-1 1-1 0 0,2-1 1 0 0,-1 1 0 0 0,1-1 0 0 0,0 0 0 0 0,0 0 0 0 0,1-1-1 0 0,-2-7 1 0 0,1 5 9 0 0,-5-18-551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57 5983 0 0,'-1'-2'464'0'0,"1"-1"-374"0"0,-1-1-74 0 0,-10-12 421 0 0,6 10-4 0 0,-14-12 9150 0 0,13 13-8327 0 0,4 4-23 0 0,-12 0 965 0 0,8 2-2025 0 0,1 0 1 0 0,0 0 0 0 0,0 1 0 0 0,0 0 0 0 0,0 0 0 0 0,0 0 0 0 0,0 1 0 0 0,1 0 0 0 0,-1 0-1 0 0,-5 4 1 0 0,-2 1-53 0 0,-184 125 184 0 0,157-105-232 0 0,1 1 1 0 0,-59 61-1 0 0,84-73-72 0 0,0 0 1 0 0,-14 26-1 0 0,26-41-73 0 0,14 6-8792 0 0,3-5 2248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4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1 308 19087 0 0,'2'-1'878'0'0,"15"-6"-381"0"0,1 0 1 0 0,-1 2 0 0 0,1 0 0 0 0,0 1 0 0 0,0 0 0 0 0,35-1 0 0 0,23-2-96 0 0,23-2-215 0 0,-48 10-187 0 0,0-3 0 0 0,1-2 0 0 0,86-19 0 0 0,-91 6 23 0 0,-45 16 603 0 0,-2 0-616 0 0,0 0-1 0 0,-1 0 0 0 0,1 1 0 0 0,0-1 1 0 0,0 0-1 0 0,-1 0 0 0 0,1 1 0 0 0,0-1 0 0 0,-1 0 1 0 0,1 0-1 0 0,-1 1 0 0 0,1-1 0 0 0,-1 1 1 0 0,1-1-1 0 0,-1 0 0 0 0,1 1 0 0 0,-1-1 1 0 0,0 1-1 0 0,1-1 0 0 0,-1 1 0 0 0,0 0 0 0 0,1-1 1 0 0,-2 0-1 0 0,-20-7 205 0 0,16 6-195 0 0,-82-20-19 0 0,58 16 0 0 0,-40-14 0 0 0,47 11-38 0 0,1-1 0 0 0,0-1 1 0 0,0-1-1 0 0,-36-27 0 0 0,40 25-93 0 0,14 7 110 0 0,2 2-41 0 0,-1-1 49 0 0,0-1 13 0 0,2 7 0 0 0,1-1 0 0 0,0 1 0 0 0,0 0 0 0 0,0-1 0 0 0,0 1 0 0 0,0-1 0 0 0,0 1 0 0 0,0 0 0 0 0,0-1 0 0 0,0 1 0 0 0,0 0 0 0 0,0-1 0 0 0,0 1 0 0 0,1 0 0 0 0,-1-1 0 0 0,0 1 0 0 0,0 0 0 0 0,0-1 0 0 0,0 1 0 0 0,0 0 0 0 0,1 0 0 0 0,-1-1 0 0 0,0 1 0 0 0,0 0 0 0 0,0 0 0 0 0,1-1 0 0 0,-1 1 0 0 0,0 0 0 0 0,1 0 0 0 0,-1-1 0 0 0,0 1 0 0 0,0 0 0 0 0,1 0 0 0 0,-1 0 0 0 0,0 0 0 0 0,1 0 0 0 0,-1 0 0 0 0,0-1 0 0 0,1 1 0 0 0,-1 0 0 0 0,0 0 0 0 0,1 0 0 0 0,-1 0 0 0 0,0 0 0 0 0,1 0 0 0 0,4-1 10 0 0,0 0-1 0 0,0 1 1 0 0,0-1 0 0 0,1 1-1 0 0,-1 0 1 0 0,0 0 0 0 0,0 1-1 0 0,0-1 1 0 0,0 1 0 0 0,8 3-1 0 0,4 1 74 0 0,27 15-1 0 0,-25-12-30 0 0,24 10 55 0 0,84 22 1 0 0,49-1 15 0 0,-87-25 359 0 0,-72-8-168 0 0,-16-4-211 0 0,0 2-86 0 0,-1-1 1 0 0,1 1-1 0 0,-1-1 0 0 0,0 1 1 0 0,0 0-1 0 0,0-1 0 0 0,0 1 0 0 0,0-1 1 0 0,-1 1-1 0 0,0-1 0 0 0,0 1 0 0 0,0-1 1 0 0,0 1-1 0 0,0-1 0 0 0,-1 0 1 0 0,1 0-1 0 0,-1 0 0 0 0,0 1 0 0 0,-3 3 1 0 0,-6 7 24 0 0,-1 0-1 0 0,-23 20 1 0 0,25-24-8 0 0,-138 124 133 0 0,137-123-191 0 0,9-9-92 0 0,14 8-272 0 0,-9-9 215 0 0,0 0 0 0 0,0 0-1 0 0,0 0 1 0 0,0 0 0 0 0,0 0 0 0 0,1-1 0 0 0,-1 0-1 0 0,0 0 1 0 0,0 0 0 0 0,0 0 0 0 0,6-1-1 0 0,20-3-1059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48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855 699 10591 0 0,'0'0'14375'0'0,"1"-2"-13782"0"0,47-78 1387 0 0,-33 57-1817 0 0,-1 0 0 0 0,-1-1 0 0 0,12-31 0 0 0,18-107 118 0 0,-22 73-234 0 0,38-150-1696 0 0,-59 238 1553 0 0,-9 8-25 0 0,7-5 104 0 0,-14 15-16 0 0,1 0-1 0 0,1 0 0 0 0,-13 23 0 0 0,-1 0 4 0 0,-37 52 30 0 0,40-52 0 0 0,-3-1 0 0 0,-1-1 0 0 0,-44 42 0 0 0,52-62 0 0 0,0-1 0 0 0,-1-1 0 0 0,-1 0 0 0 0,-38 18 0 0 0,25-17 0 0 0,-1-2 0 0 0,-60 17 0 0 0,70-25-19 0 0,-1-1 1 0 0,0-2-1 0 0,0-1 0 0 0,0-1 1 0 0,-39-2-1 0 0,52 0 10 0 0,0-2 1 0 0,1 0-1 0 0,-1 0 1 0 0,1-2-1 0 0,0 0 0 0 0,0 0 1 0 0,0-1-1 0 0,0-1 1 0 0,1-1-1 0 0,0 1 0 0 0,0-2 1 0 0,-12-9-1 0 0,21 14 14 0 0,0-1 0 0 0,1 1-1 0 0,-1-1 1 0 0,1 0 0 0 0,0 0 0 0 0,0 0-1 0 0,0-1 1 0 0,0 1 0 0 0,1-1 0 0 0,0 1-1 0 0,0-1 1 0 0,-3-8 0 0 0,4 5 12 0 0,-1 1 1 0 0,2-1-1 0 0,-1 0 1 0 0,1 1-1 0 0,0-1 1 0 0,0 0-1 0 0,3-13 0 0 0,0 5 14 0 0,1 1-1 0 0,1 0 0 0 0,0 0 0 0 0,1 0 0 0 0,1 1 0 0 0,0 0 1 0 0,15-21-1 0 0,-15 26-31 0 0,0 1 1 0 0,1-1-1 0 0,0 1 1 0 0,0 1-1 0 0,1-1 0 0 0,0 2 1 0 0,1-1-1 0 0,-1 1 1 0 0,1 0-1 0 0,0 1 1 0 0,0 0-1 0 0,1 1 0 0 0,0 0 1 0 0,0 1-1 0 0,0 0 1 0 0,0 0-1 0 0,0 2 1 0 0,21-2-1 0 0,-23 3 15 0 0,0 1 1 0 0,0 0-1 0 0,0 0 0 0 0,0 1 0 0 0,0 0 1 0 0,0 1-1 0 0,0 0 0 0 0,-1 1 0 0 0,1-1 1 0 0,-1 1-1 0 0,0 1 0 0 0,0 0 0 0 0,-1 0 1 0 0,1 0-1 0 0,-1 1 0 0 0,0 0 1 0 0,-1 1-1 0 0,1 0 0 0 0,-1 0 0 0 0,-1 0 1 0 0,1 0-1 0 0,7 16 0 0 0,21 38-51 0 0,-6-9-112 0 0,38 51 0 0 0,-61-95 14 0 0,1 0-1 0 0,1 0 0 0 0,0 0 0 0 0,0-1 0 0 0,0 0 0 0 0,1-1 1 0 0,0 1-1 0 0,0-2 0 0 0,0 1 0 0 0,1-1 0 0 0,0 0 0 0 0,0-1 1 0 0,0 0-1 0 0,1 0 0 0 0,16 3 0 0 0,-10-4-157 0 0,-1-1 0 0 0,28 1 1 0 0,-11-3-6040 0 0,-10-2-1102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5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1049 1375 0 0,'-2'1'107'0'0,"-12"13"2413"0"0,1-2 7417 0 0,15-10-9573 0 0,-1-1 0 0 0,1 1-1 0 0,0-1 1 0 0,0 1 0 0 0,0-1-1 0 0,-1 0 1 0 0,2 0 0 0 0,-1 0-1 0 0,0 0 1 0 0,0 0 0 0 0,4 1 2103 0 0,-4-2-1923 0 0,7 0 1752 0 0,-8-1-2167 0 0,2 1-103 0 0,0 0-8 0 0,9-8 73 0 0,-4 1-84 0 0,-2 1 0 0 0,1-1 0 0 0,-1-1-1 0 0,0 1 1 0 0,0-1 0 0 0,-1 0 0 0 0,0 0 0 0 0,5-11 0 0 0,9-15-5 0 0,112-199 129 0 0,-16-8 69 0 0,-60 122-163 0 0,10 0-662 0 0,-65 120 619 0 0,0 0 1 0 0,0 0-1 0 0,0 0 1 0 0,0 0-1 0 0,0 0 1 0 0,0 0 0 0 0,0 0-1 0 0,0 0 1 0 0,0 0-1 0 0,1 0 1 0 0,0 1-1 0 0,0 4 1 0 0,2 30-14 0 0,-2 0 0 0 0,-2 1 0 0 0,-5 42 1 0 0,1-32-9 0 0,3 55 1 0 0,4-56 41 0 0,11 64-1 0 0,-10-96-8 0 0,0 1-1 0 0,1-1 0 0 0,1 0 0 0 0,0-1 0 0 0,1 1 0 0 0,0-1 0 0 0,1 0 0 0 0,14 20 0 0 0,-16-27 37 0 0,0-1-1 0 0,0 1 1 0 0,1-1 0 0 0,0 0 0 0 0,0 0 0 0 0,0-1 0 0 0,1 0-1 0 0,-1 0 1 0 0,1-1 0 0 0,11 5 0 0 0,-12-6 89 0 0,0-1 1 0 0,0 1-1 0 0,0-2 1 0 0,0 1 0 0 0,9-1-1 0 0,-13 0 57 0 0,0 0-100 0 0,2-1-36 0 0,-1 0-1 0 0,1-1 1 0 0,-1 0 0 0 0,1 0 0 0 0,-1 0-1 0 0,1 0 1 0 0,-1 0 0 0 0,0 0-1 0 0,0-1 1 0 0,0 0 0 0 0,0 1-1 0 0,-1-1 1 0 0,1 0 0 0 0,-1-1-1 0 0,1 1 1 0 0,2-7 0 0 0,5-8 32 0 0,15-36 1 0 0,141-395 544 0 0,-95 252-458 0 0,-51 147-624 0 0,31-55 1 0 0,-49 101 255 0 0,0 0 0 0 0,0 0 0 0 0,0 1 0 0 0,1-1 0 0 0,-1 1 0 0 0,1 0 1 0 0,-1 0-1 0 0,1 0 0 0 0,0 0 0 0 0,1 0 0 0 0,-1 0 0 0 0,0 1 0 0 0,1-1 0 0 0,-1 1 0 0 0,1 0 1 0 0,0 0-1 0 0,5-1 0 0 0,-8 3 86 0 0,-1 0 0 0 0,1 0-1 0 0,-1 1 1 0 0,1-1 0 0 0,-1 0 0 0 0,1 0 0 0 0,0 1 0 0 0,-1-1 0 0 0,1 1-1 0 0,-1-1 1 0 0,0 0 0 0 0,1 1 0 0 0,-1-1 0 0 0,1 1 0 0 0,-1-1 0 0 0,0 1-1 0 0,1-1 1 0 0,-1 1 0 0 0,1 0 0 0 0,-1 0-189 0 0,8 11-1072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4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0,'0'0'687'0'0,"3"1"988"0"0,27 12 2666 0 0,40 24 1 0 0,-41-19-3778 0 0,0 1 1 0 0,-2 1-1 0 0,29 27 1 0 0,-43-33-430 0 0,0 1 0 0 0,0 0 0 0 0,-2 1 0 0 0,0 0 0 0 0,-1 1 0 0 0,0 0 0 0 0,-2 0 1 0 0,0 1-1 0 0,0 0 0 0 0,5 27 0 0 0,-5-14-99 0 0,-2 0 1 0 0,-1 0-1 0 0,-2 0 1 0 0,-1 1 0 0 0,-3 53-1 0 0,-1-57-119 0 0,-2 0 0 0 0,-1 0 0 0 0,-1-1-1 0 0,-1 0 1 0 0,-18 42 0 0 0,17-50 58 0 0,-1-1 1 0 0,-1 0-1 0 0,-1 0 1 0 0,0-1-1 0 0,-1 0 1 0 0,-1-1-1 0 0,-1-1 1 0 0,-19 18-1 0 0,7-10 25 0 0,6-4 0 0 0,-1-1 0 0 0,-41 26 0 0 0,17-20-192 0 0,43-23-798 0 0,4-3-321 0 0,5-10-52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54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12 13847 0 0,'0'0'1254'0'0,"-7"-3"-1004"0"0,3 2-86 0 0,1-1 0 0 0,-1 1 0 0 0,1 0-1 0 0,-1 0 1 0 0,0 0 0 0 0,1 0 0 0 0,-1 1 0 0 0,0 0-1 0 0,0-1 1 0 0,0 1 0 0 0,0 1 0 0 0,1-1-1 0 0,-1 0 1 0 0,0 1 0 0 0,0 0 0 0 0,-3 1 0 0 0,0 0 211 0 0,0 1 1 0 0,1 0 0 0 0,-1 0 0 0 0,1 0-1 0 0,0 1 1 0 0,0 0 0 0 0,-11 9 0 0 0,3 0-204 0 0,1 0-1 0 0,1 2 1 0 0,0 0 0 0 0,-14 22 0 0 0,10-9-65 0 0,-23 53 0 0 0,32-64-50 0 0,1 0 1 0 0,1 0-1 0 0,1 0 0 0 0,0 1 0 0 0,2 0 1 0 0,-2 26-1 0 0,4-34-58 0 0,0 1 0 0 0,1-1 0 0 0,0 0 1 0 0,0 0-1 0 0,1 0 0 0 0,1-1 0 0 0,-1 1 0 0 0,2 0 1 0 0,-1-1-1 0 0,1 0 0 0 0,1 0 0 0 0,0 0 0 0 0,6 9 0 0 0,-7-13-258 0 0,0-1-1 0 0,0 1 0 0 0,0-1 0 0 0,0 0 0 0 0,1 0 0 0 0,0 0 0 0 0,0 0 0 0 0,0-1 1 0 0,0 0-1 0 0,1 0 0 0 0,7 3 0 0 0,0-2-795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5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13559 0 0,'-1'2'622'0'0,"-6"16"-158"0"0,1-1 0 0 0,0 2 0 0 0,1-1 0 0 0,1 0 0 0 0,0 1 0 0 0,2 0 0 0 0,-1 22 0 0 0,3-28-125 0 0,1-1-1 0 0,0 0 1 0 0,1 0-1 0 0,0 0 1 0 0,1 0 0 0 0,0 0-1 0 0,1 0 1 0 0,0-1 0 0 0,1 1-1 0 0,0-1 1 0 0,1 0 0 0 0,9 14-1 0 0,-2-10-152 0 0,0 1-1 0 0,0-2 1 0 0,1 0-1 0 0,1 0 0 0 0,32 22 1 0 0,91 45 935 0 0,-131-77-1043 0 0,12 5 175 0 0,1 1 1 0 0,36 10-1 0 0,-47-17-231 0 0,0-1 0 0 0,1 0 1 0 0,0 0-1 0 0,-1-1 0 0 0,1 0 0 0 0,0-1 1 0 0,0 0-1 0 0,14-2 0 0 0,-20 1-276 0 0,0 0 0 0 0,0-1 0 0 0,0 1 0 0 0,0-1 0 0 0,0 0 0 0 0,0 0 0 0 0,0 0 1 0 0,-1 0-1 0 0,1-1 0 0 0,-1 1 0 0 0,1-1 0 0 0,4-6 0 0 0,8-9-1813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5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0 5983 0 0,'-2'0'274'0'0,"-6"1"-43"0"0,0 0 0 0 0,0 0 0 0 0,0 1 0 0 0,0 0-1 0 0,0 0 1 0 0,1 1 0 0 0,-1 0 0 0 0,1 1 0 0 0,-9 4 0 0 0,-63 44 8617 0 0,73-48-8085 0 0,-33 27 504 0 0,1 0 1 0 0,-45 50 0 0 0,-56 83 223 0 0,70-87-1200 0 0,42-48-550 0 0,-39 54 0 0 0,64-82-574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5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0,'0'0'923'0'0,"1"2"-356"0"0,1 6 144 0 0,1-1 0 0 0,1 0 1 0 0,-1 0-1 0 0,1 0 1 0 0,0 0-1 0 0,1 0 0 0 0,-1-1 1 0 0,1 0-1 0 0,1 0 0 0 0,6 6 1 0 0,10 8 376 0 0,36 23 0 0 0,-13-10-211 0 0,-27-19-599 0 0,0 1 0 0 0,-2 1 0 0 0,0 0 0 0 0,21 28 0 0 0,-31-36-223 0 0,-1 0 0 0 0,0 1 0 0 0,0 0 0 0 0,-1 0 0 0 0,0 0 0 0 0,0 0 0 0 0,-1 1 0 0 0,-1-1 0 0 0,0 1 0 0 0,0 0 0 0 0,-1 0 0 0 0,0-1 0 0 0,0 11 0 0 0,-3 2-15 0 0,0 0 1 0 0,-1-1-1 0 0,-2 0 0 0 0,0 0 0 0 0,-1 0 1 0 0,-1 0-1 0 0,-1-1 0 0 0,0 0 0 0 0,-16 24 1 0 0,-8 7-434 0 0,-2-1 0 0 0,-43 48 0 0 0,29-46-2987 0 0,26-30-4800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56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13823 0 0,'0'0'1247'0'0,"1"-1"-1023"0"0,6-2 636 0 0,0 0 1 0 0,0 0-1 0 0,0 0 1 0 0,1 1-1 0 0,-1 0 1 0 0,1 1-1 0 0,13-2 1 0 0,59 1 2713 0 0,-58 2-3518 0 0,131-3 1226 0 0,268-39-1 0 0,81-37-1157 0 0,-466 73-111 0 0,115-15-223 0 0,-126 19-387 0 0,0 1 0 0 0,0 1 0 0 0,49 7 0 0 0,-70-7 237 0 0,-1 1 1 0 0,1 0-1 0 0,-1 0 1 0 0,1 0-1 0 0,-1 0 0 0 0,0 0 1 0 0,0 0-1 0 0,6 4 1 0 0,-2 4-1460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5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0 2759 0 0,'-1'3'207'0'0,"-31"125"14569"0"0,-1-43-11971 0 0,-164 269 439 0 0,153-288-3081 0 0,29-45-182 0 0,1 1 1 0 0,0 0-1 0 0,2 1 0 0 0,-14 32 0 0 0,26-53-459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56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125 304 3223 0 0,'-2'2'240'0'0,"-11"5"-555"0"0,4-3 3275 0 0,1 1 1 0 0,0 0-1 0 0,-17 14 3018 0 0,23-18-5471 0 0,1-1-426 0 0,1 1-1 0 0,-1-1 1 0 0,0 0 0 0 0,0 1 0 0 0,0-1-1 0 0,0 0 1 0 0,0 0 0 0 0,0 0 0 0 0,0 1-1 0 0,0-1 1 0 0,0 0 0 0 0,0 0-1 0 0,0 0 1 0 0,0-1 0 0 0,0 1 0 0 0,0 0-1 0 0,0 0 1 0 0,0 0 0 0 0,0-1 0 0 0,0 1-1 0 0,0-1 1 0 0,-1 0 0 0 0,1 0-16 0 0,-1 0 0 0 0,0 0 0 0 0,1-1 0 0 0,0 1 0 0 0,-1-1 0 0 0,1 1 0 0 0,0-1 0 0 0,-1 1 0 0 0,1-1 0 0 0,-1-3 0 0 0,0 0 4 0 0,0 1 1 0 0,0-1-1 0 0,0 0 1 0 0,1 0-1 0 0,0 0 1 0 0,0-1-1 0 0,0 1 1 0 0,1-9-1 0 0,1 2 8 0 0,1 0-1 0 0,0 0 1 0 0,1 0 0 0 0,1 0-1 0 0,-1 1 1 0 0,2-1-1 0 0,0 1 1 0 0,0 0 0 0 0,1 1-1 0 0,1-1 1 0 0,9-12-1 0 0,-5 9-59 0 0,0 1 1 0 0,1 1-1 0 0,0 0 0 0 0,0 0 0 0 0,2 1 0 0 0,-1 1 0 0 0,25-14 0 0 0,-33 21-19 0 0,0 1-1 0 0,-1 0 1 0 0,1 0 0 0 0,0 1-1 0 0,0-1 1 0 0,0 1 0 0 0,0 0-1 0 0,0 0 1 0 0,1 1-1 0 0,-1 0 1 0 0,0 0 0 0 0,0 0-1 0 0,8 1 1 0 0,-5 1 28 0 0,-1 0 1 0 0,1 0-1 0 0,-1 1 0 0 0,1 0 1 0 0,-1 0-1 0 0,0 1 0 0 0,0 0 1 0 0,6 5-1 0 0,6 5 119 0 0,-2 1 0 0 0,0 1 0 0 0,-1 0 1 0 0,-1 2-1 0 0,15 21 0 0 0,-19-23-98 0 0,0 0 0 0 0,-2 0 0 0 0,0 1 0 0 0,-1 0 0 0 0,0 1 0 0 0,-2-1 0 0 0,0 1 0 0 0,-1 1 0 0 0,-1-1 0 0 0,3 28 0 0 0,-6-31-2 0 0,0 0 1 0 0,-1 0 0 0 0,-1-1 0 0 0,0 1-1 0 0,-1 0 1 0 0,-1-1 0 0 0,0 1 0 0 0,-1-1-1 0 0,0 0 1 0 0,-2 0 0 0 0,1 0 0 0 0,-2-1-1 0 0,-15 25 1 0 0,7-16 14 0 0,-1-1 0 0 0,-1 0 0 0 0,-1-1 0 0 0,-1-2 0 0 0,-1 1 0 0 0,0-2 0 0 0,-32 20 0 0 0,40-29-32 0 0,0-1-1 0 0,0-1 1 0 0,-1 0-1 0 0,0-1 1 0 0,0 0-1 0 0,-1-1 1 0 0,1 0-1 0 0,-1-1 1 0 0,0-1-1 0 0,0 0 1 0 0,0-1-1 0 0,0 0 1 0 0,0-1-1 0 0,0-1 1 0 0,-24-4-1 0 0,33 4-210 0 0,1-1-1 0 0,-1 0 0 0 0,1 1 1 0 0,0-1-1 0 0,-1-1 1 0 0,1 1-1 0 0,0-1 1 0 0,1 1-1 0 0,-1-1 1 0 0,0 0-1 0 0,1-1 0 0 0,-1 1 1 0 0,1-1-1 0 0,-5-6 1 0 0,8 8-43 0 0,-1 1-1 0 0,1-1 1 0 0,0 0 0 0 0,0 1 0 0 0,-1-1-1 0 0,1 1 1 0 0,0-1 0 0 0,1 0 0 0 0,-1 1-1 0 0,0-1 1 0 0,0 1 0 0 0,1-1 0 0 0,-1 1-1 0 0,1-1 1 0 0,-1 1 0 0 0,1-1 0 0 0,0 1-1 0 0,1-3 1 0 0,6-9-1514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57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50 1839 0 0,'16'-19'95'0'0,"-15"14"-42"0"0,-1 1-41 0 0,0 3 94 0 0,0 1 0 0 0,1-1 0 0 0,-1 0 0 0 0,0 1 0 0 0,0-1-1 0 0,0 0 1 0 0,0 0 0 0 0,0 1 0 0 0,0-1 0 0 0,0 0 0 0 0,0 1-1 0 0,0-1 1 0 0,0 0 0 0 0,-1 0 0 0 0,1 1 0 0 0,0-1 0 0 0,-1-1-1 0 0,1 2 279 0 0,-1-1-1 0 0,0 0 1 0 0,1 1-1 0 0,-1-1 1 0 0,0 1-1 0 0,0-1 1 0 0,0 1-1 0 0,1-1 1 0 0,-1 1-1 0 0,0-1 1 0 0,0 1-1 0 0,0 0 1 0 0,0-1-1 0 0,0 1 0 0 0,0 0 1 0 0,1 0-1 0 0,-1 0 1 0 0,-2 0-1 0 0,-21 2 7003 0 0,11 1-5303 0 0,1 3-1840 0 0,1 0 0 0 0,0 1 0 0 0,1 0 0 0 0,-1 1 0 0 0,1 0 0 0 0,1 0 0 0 0,0 1 0 0 0,0 1 0 0 0,-9 11-1 0 0,12-12-76 0 0,-61 84 1172 0 0,59-81-1206 0 0,1 1 1 0 0,0 0-1 0 0,1 1 1 0 0,1-1 0 0 0,-7 26-1 0 0,0 18-71 0 0,-8 104-1 0 0,19-150-176 0 0,1-1 0 0 0,2 15-1 0 0,-1-21-17 0 0,-1-1-1 0 0,1 1 0 0 0,0-1 0 0 0,0 1 0 0 0,1-1 0 0 0,-1 0 1 0 0,0 1-1 0 0,1-1 0 0 0,0 0 0 0 0,3 4 0 0 0,-5-6 32 0 0,1-1 0 0 0,-1 1 0 0 0,1-1 0 0 0,-1 1-1 0 0,1 0 1 0 0,-1-1 0 0 0,1 1 0 0 0,-1-1 0 0 0,1 0-1 0 0,0 1 1 0 0,-1-1 0 0 0,1 1 0 0 0,0-1 0 0 0,-1 0-1 0 0,1 1 1 0 0,0-1 0 0 0,0 0 0 0 0,-1 0 0 0 0,1 0 0 0 0,0 0-1 0 0,0 1 1 0 0,0-1 0 0 0,-1 0 0 0 0,2 0 0 0 0,13-2-1691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5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4143 0 0,'-1'2'3398'0'0,"-3"8"-855"0"0,1-1 0 0 0,1 1 0 0 0,-2 14 0 0 0,2-14-1334 0 0,2 0 0 0 0,0 0 1 0 0,1 13-1 0 0,0-13-964 0 0,1 1-1 0 0,1-1 1 0 0,-1 0-1 0 0,2 0 1 0 0,-1 0-1 0 0,1 0 1 0 0,1-1-1 0 0,0 0 1 0 0,0 0 0 0 0,1 0-1 0 0,0 0 1 0 0,0-1-1 0 0,13 13 1 0 0,-2-6-118 0 0,1 0 1 0 0,0 0 0 0 0,1-2 0 0 0,0 0-1 0 0,1-2 1 0 0,1 0 0 0 0,25 10-1 0 0,-6-7 84 0 0,-1-2 0 0 0,1-1 0 0 0,47 6 0 0 0,-83-16-283 0 0,0 0-1 0 0,1 0 0 0 0,-1-1 1 0 0,0 1-1 0 0,0-1 1 0 0,0 0-1 0 0,0-1 1 0 0,0 1-1 0 0,1-1 0 0 0,-1 0 1 0 0,0 0-1 0 0,0 0 1 0 0,4-2-1 0 0,-7 3-42 0 0,-1-1 1 0 0,1 1-1 0 0,0-1 0 0 0,-1 1 1 0 0,1 0-1 0 0,-1-1 0 0 0,1 1 1 0 0,-1-1-1 0 0,1 0 0 0 0,-1 1 0 0 0,0-1 1 0 0,1 1-1 0 0,-1-1 0 0 0,0 0 1 0 0,1 1-1 0 0,-1-1 0 0 0,0 0 1 0 0,0 1-1 0 0,1-1 0 0 0,-1 0 1 0 0,0 1-1 0 0,0-1 0 0 0,0 0 0 0 0,0 0 1 0 0,0 1-1 0 0,0-1 0 0 0,0 0 1 0 0,-1 0-1 0 0,-5-19-2110 0 0,6 19 2219 0 0,-12-22-2817 0 0,-1 1 0 0 0,-19-27 0 0 0,-15-27 1593 0 0,42 66 1289 0 0,1 1 0 0 0,0-1-1 0 0,1 0 1 0 0,0 0 0 0 0,0 0-1 0 0,-1-17 1 0 0,3 22 495 0 0,1-1-1 0 0,1 1 1 0 0,1-11 0 0 0,0-12 3444 0 0,-2 25-3303 0 0,1 3-490 0 0,-1-1 1 0 0,0 1-1 0 0,0-1 1 0 0,0 1-1 0 0,0-1 1 0 0,0 1-1 0 0,0 0 1 0 0,0-1-1 0 0,0 1 1 0 0,0-1-1 0 0,0 1 1 0 0,-1-1-1 0 0,1 1 1 0 0,0-1 0 0 0,0 1-1 0 0,0 0 1 0 0,0-1-1 0 0,-1 1 1 0 0,1-1-1 0 0,0 1 1 0 0,-1-1-1 0 0,-8-1-8 0 0,4 2-103 0 0,0-1 0 0 0,0 2 0 0 0,0-1-1 0 0,0 1 1 0 0,0-1 0 0 0,0 1-1 0 0,0 1 1 0 0,-6 1 0 0 0,-40 19 51 0 0,22-8-67 0 0,-18 4-47 0 0,1 3 1 0 0,1 2-1 0 0,-50 33 0 0 0,57-30-3 0 0,-39 29 224 0 0,67-46-125 0 0,-1 1 0 0 0,1-1 1 0 0,1 2-1 0 0,-15 19 0 0 0,16-15-40 0 0,5-3-48 0 0,3-10-107 0 0,2 0-48 0 0,1-1-49 0 0,1 1 0 0 0,-1-1 0 0 0,1 0 0 0 0,-1 0 0 0 0,1 0 0 0 0,0 0 1 0 0,-1-1-1 0 0,1 1 0 0 0,0-1 0 0 0,-1 0 0 0 0,7 0 0 0 0,12-3-1767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58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7831 0 0,'0'0'706'0'0,"-1"2"-578"0"0,-1-1 270 0 0,1 1 1 0 0,0-1 0 0 0,0 1-1 0 0,0-1 1 0 0,0 1-1 0 0,0-1 1 0 0,1 1 0 0 0,-1 0-1 0 0,0-1 1 0 0,1 1 0 0 0,-1 0-1 0 0,1 0 1 0 0,-1-1-1 0 0,1 1 1 0 0,0 2 0 0 0,0 1 154 0 0,0-1 0 0 0,1 0 0 0 0,-1 1 0 0 0,1-1 0 0 0,0 0 0 0 0,1 5 0 0 0,3 4 120 0 0,0-1-1 0 0,1 0 1 0 0,10 16 0 0 0,-1-7-69 0 0,0 0 0 0 0,1-1 0 0 0,23 22 0 0 0,61 49 959 0 0,-71-66-1221 0 0,-3-2-37 0 0,0 1 0 0 0,-2 1-1 0 0,0 1 1 0 0,21 31 0 0 0,-39-48-255 0 0,-1 1 0 0 0,1 0 0 0 0,-2 0 0 0 0,1 0 0 0 0,-1 0 0 0 0,-1 1 0 0 0,3 13 0 0 0,-5-16-35 0 0,0 1 0 0 0,-1-1 0 0 0,1 0 0 0 0,-2 1 0 0 0,1-1 0 0 0,-1 0 0 0 0,0 0 0 0 0,-1 1 0 0 0,0-1 0 0 0,-6 14 0 0 0,2-8-9 0 0,-1-1 1 0 0,0 1-1 0 0,-1-2 1 0 0,0 1-1 0 0,-2-1 0 0 0,1 0 1 0 0,-1-1-1 0 0,-1 0 1 0 0,0-1-1 0 0,-22 17 0 0 0,-10 1-348 0 0,-84 43-1 0 0,99-56-29 0 0,-62 27-1972 0 0,29-17-4333 0 0,12-8-1091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4:38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89 5527 0 0,'0'0'703'0'0,"-8"2"942"0"0,0 0-1280 0 0,0 0-1 0 0,0 1 1 0 0,0 1 0 0 0,1-1-1 0 0,-1 1 1 0 0,1 0-1 0 0,-10 8 1 0 0,-46 42-125 0 0,24-18 235 0 0,2-3-48 0 0,20-17-99 0 0,-25 19 0 0 0,-1-7 221 0 0,-36 27 729 0 0,-58 65 453 0 0,116-99-1524 0 0,1 1 0 0 0,1 0 0 0 0,1 2 0 0 0,-17 28 0 0 0,29-42-161 0 0,1 0-1 0 0,0 0 1 0 0,1 1 0 0 0,0-1-1 0 0,1 1 1 0 0,-3 12-1 0 0,5-20-26 0 0,1 0 0 0 0,-1 0 0 0 0,1 0 1 0 0,0-1-1 0 0,0 1 0 0 0,0 0 0 0 0,0 0 0 0 0,0 0 0 0 0,1 0 0 0 0,-1 0 0 0 0,1 0 0 0 0,0-1 0 0 0,0 1 0 0 0,0 0 0 0 0,0 0 0 0 0,0-1 0 0 0,1 1 0 0 0,-1-1 1 0 0,1 1-1 0 0,0-1 0 0 0,0 0 0 0 0,-1 1 0 0 0,2-1 0 0 0,-1 0 0 0 0,0 0 0 0 0,0-1 0 0 0,0 1 0 0 0,5 2 0 0 0,3 1 96 0 0,1-1 0 0 0,-1-1 0 0 0,1 0-1 0 0,0 0 1 0 0,0-1 0 0 0,18 2 0 0 0,68-2 769 0 0,-43-5-546 0 0,1-1-1 0 0,-1-4 0 0 0,0-1 1 0 0,-1-3-1 0 0,89-32 0 0 0,-87 23-198 0 0,0-2 1 0 0,-2-2-1 0 0,99-63 0 0 0,-127 69-116 0 0,0-1 0 0 0,-1-1 0 0 0,32-36 0 0 0,-40 39-79 0 0,-2-1 0 0 0,-1 0-1 0 0,0-1 1 0 0,-1 0-1 0 0,13-33 1 0 0,-20 41-37 0 0,-1 0 1 0 0,0 0 0 0 0,-1 0-1 0 0,0-1 1 0 0,-1 0-1 0 0,0 1 1 0 0,-1-1 0 0 0,-1-18-1 0 0,0 24 56 0 0,-1 0 1 0 0,0 0-1 0 0,-1 1 0 0 0,1-1 0 0 0,-1 0 0 0 0,0 1 0 0 0,-1-1 1 0 0,0 1-1 0 0,0 0 0 0 0,0 0 0 0 0,-1 0 0 0 0,1 0 0 0 0,-2 1 1 0 0,1 0-1 0 0,0 0 0 0 0,-1 0 0 0 0,-7-6 0 0 0,-1 1-61 0 0,-1 1 0 0 0,0 0 0 0 0,0 1 1 0 0,-1 0-1 0 0,0 1 0 0 0,-1 1 0 0 0,1 0 0 0 0,-1 1 0 0 0,0 1 0 0 0,0 1 0 0 0,-1 0 0 0 0,1 1 0 0 0,-1 1 0 0 0,1 0 0 0 0,-1 1 0 0 0,0 1 1 0 0,1 1-1 0 0,0 0 0 0 0,-1 1 0 0 0,1 1 0 0 0,0 0 0 0 0,0 1 0 0 0,1 1 0 0 0,-20 10 0 0 0,14-5-331 0 0,0 1-1 0 0,1 2 0 0 0,0 0 1 0 0,0 1-1 0 0,2 0 0 0 0,0 2 1 0 0,-15 18-1 0 0,20-20-973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4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33 3223 0 0,'2'-2'240'0'0,"13"-12"775"0"0,2-2 9729 0 0,-17 19-10424 0 0,-2 9-98 0 0,0 0 0 0 0,0-1-1 0 0,-1 0 1 0 0,-1 1 0 0 0,0-1 0 0 0,0-1 0 0 0,-11 20 0 0 0,-4 1 35 0 0,-2-1 1 0 0,-30 37 0 0 0,-56 49-133 0 0,1-1-109 0 0,95-102-29 0 0,3-3-32 0 0,0 0 1 0 0,-1-1-1 0 0,-13 11 0 0 0,20-18-145 0 0,14-25-4844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58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9 169 14743 0 0,'0'0'1335'0'0,"-1"0"-1096"0"0,-7-2 3895 0 0,10 1-3540 0 0,15-8-29 0 0,1 1 1 0 0,31-9-1 0 0,-17 5-283 0 0,69-22-170 0 0,2 4-1 0 0,115-18 1 0 0,-196 45-1480 0 0,29-2 1 0 0,-21 5-265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59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81 9671 0 0,'-1'0'440'0'0,"-11"-5"83"0"0,-6-8 10054 0 0,19 10-10395 0 0,1 1 1 0 0,-1-1-1 0 0,1 0 0 0 0,0 0 0 0 0,0 1 0 0 0,1-1 1 0 0,-1 1-1 0 0,0 0 0 0 0,1 0 0 0 0,-1 0 0 0 0,1 0 1 0 0,0 0-1 0 0,0 0 0 0 0,-1 1 0 0 0,1-1 0 0 0,0 1 1 0 0,5-2-1 0 0,6-1 115 0 0,0-1 1 0 0,23-3-1 0 0,-17 6-174 0 0,-1 0-1 0 0,0 1 1 0 0,24 2-1 0 0,58 10 0 0 0,-64-6-467 0 0,0-1-1 0 0,46-2 1 0 0,18-10-2669 0 0,-65 3 1556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5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0 13359 0 0,'0'0'1027'0'0,"0"2"-670"0"0,-2 9 684 0 0,-11 66 3481 0 0,6-47-3568 0 0,-18 54 1 0 0,-239 548 1261 0 0,121-363-2060 0 0,57-115-1196 0 0,72-125-695 0 0,2-2-3466 0 0,2-3-1947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0:59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32 23151 0 0,'-1'-7'353'0'0,"1"5"-200"0"0,0 1 0 0 0,0-1 0 0 0,-1 0 0 0 0,1 1 0 0 0,-1-1 0 0 0,1 1 0 0 0,-1-1 0 0 0,1 1 0 0 0,-1-1 0 0 0,0 1 0 0 0,0-1 0 0 0,0 1 0 0 0,-1-2 0 0 0,1 2 256 0 0,1 3-322 0 0,-12 69-140 0 0,1-2-5 0 0,0-12-62 0 0,6-28-174 0 0,-11 36-1 0 0,16-64-663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00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77 223 6447 0 0,'0'0'499'0'0,"-1"2"-328"0"0,-12 17 138 0 0,3-5 4702 0 0,-21 23-1 0 0,9-18-474 0 0,23-20-4065 0 0,3-9-346 0 0,0 0-1 0 0,1 1 1 0 0,0-1 0 0 0,1 1-1 0 0,0 1 1 0 0,0-1 0 0 0,1 1-1 0 0,10-10 1 0 0,71-57-321 0 0,-54 47 71 0 0,-22 18 41 0 0,0 1 0 0 0,17-9-1 0 0,-26 16 77 0 0,1 0-1 0 0,-1 0 1 0 0,1 0 0 0 0,0 1-1 0 0,-1-1 1 0 0,1 1-1 0 0,0 0 1 0 0,0 1 0 0 0,0-1-1 0 0,0 0 1 0 0,0 1-1 0 0,0 0 1 0 0,7 1-1 0 0,-8-1 8 0 0,-1 1 0 0 0,1 0 0 0 0,-1 1 0 0 0,0-1 0 0 0,0 0 0 0 0,1 0 0 0 0,-1 1 0 0 0,0 0 0 0 0,0-1 0 0 0,-1 1 0 0 0,1 0-1 0 0,0 0 1 0 0,0 0 0 0 0,-1 0 0 0 0,1 0 0 0 0,-1 0 0 0 0,0 0 0 0 0,0 1 0 0 0,0-1 0 0 0,0 0 0 0 0,0 1 0 0 0,0-1 0 0 0,0 4-1 0 0,2 4 12 0 0,-1 1-1 0 0,-1-1 1 0 0,0 1-1 0 0,0 13 1 0 0,-6 83 206 0 0,5-97-163 0 0,0-10-48 0 0,0 1-1 0 0,0-1 0 0 0,0 0 1 0 0,0 1-1 0 0,0-1 1 0 0,0 1-1 0 0,1-1 0 0 0,-1 1 1 0 0,0-1-1 0 0,0 1 1 0 0,1-1-1 0 0,-1 0 0 0 0,0 1 1 0 0,1-1-1 0 0,-1 1 0 0 0,1-1 1 0 0,-1 0-1 0 0,0 0 1 0 0,1 1-1 0 0,-1-1 0 0 0,1 0 1 0 0,-1 1-1 0 0,0-1 1 0 0,1 0-1 0 0,-1 0 0 0 0,1 0 1 0 0,-1 0-1 0 0,1 0 1 0 0,-1 1-1 0 0,1-1 0 0 0,-1 0 1 0 0,1 0-1 0 0,-1 0 1 0 0,2-1-1 0 0,16 0 69 0 0,-4-5-6 0 0,0-1 0 0 0,-1 0-1 0 0,1-1 1 0 0,-1 0 0 0 0,18-16 0 0 0,-16 12-34 0 0,72-57 13 0 0,27-21-1 0 0,-92 75-45 0 0,-12 7 0 0 0,1 0 0 0 0,0 1 0 0 0,1 0 0 0 0,-1 1 0 0 0,1 0 0 0 0,1 1 0 0 0,19-6 0 0 0,-19 10 37 0 0,-12 2-12 0 0,0 0 0 0 0,1 0 0 0 0,-1-1 0 0 0,0 1 0 0 0,0 0-1 0 0,0 0 1 0 0,1 0 0 0 0,-1 0 0 0 0,0 1 0 0 0,0-1-1 0 0,-1 0 1 0 0,1 0 0 0 0,0 1 0 0 0,0-1 0 0 0,-1 0-1 0 0,1 1 1 0 0,0-1 0 0 0,-1 1 0 0 0,1-1 0 0 0,-1 0 0 0 0,0 1-1 0 0,0-1 1 0 0,1 3 0 0 0,-1 3 120 0 0,1 1 0 0 0,-1-1-1 0 0,-1 11 1 0 0,-1-2 204 0 0,-1 0 0 0 0,-7 22 1 0 0,5-25-237 0 0,2 0-1 0 0,0 0 1 0 0,1 1 0 0 0,-2 18 0 0 0,4-30-117 0 0,0 0-1 0 0,0 0 0 0 0,1 0 1 0 0,-1 0-1 0 0,0 0 1 0 0,1 0-1 0 0,-1 0 1 0 0,1 0-1 0 0,0 0 0 0 0,-1-1 1 0 0,1 1-1 0 0,0 0 1 0 0,0 0-1 0 0,0-1 1 0 0,1 1-1 0 0,-1-1 0 0 0,0 1 1 0 0,0-1-1 0 0,3 2 1 0 0,13 7-2040 0 0,4-7-4833 0 0,-6-2-767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01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8751 0 0,'0'0'674'0'0,"-1"1"-438"0"0,-4 0 53 0 0,4-1 20 0 0,0 1 0 0 0,0-1 0 0 0,0 1 1 0 0,-1 0-1 0 0,1 0 0 0 0,0-1 0 0 0,0 1 0 0 0,0 0 0 0 0,1 0 0 0 0,-1 0 0 0 0,0 0 1 0 0,0 0-1 0 0,0 0 0 0 0,1 0 0 0 0,-1 0 0 0 0,1 1 0 0 0,-1-1 0 0 0,1 0 1 0 0,-1 0-1 0 0,1 1 0 0 0,-1 1 0 0 0,-3 27 1267 0 0,4-15-1250 0 0,0 1 0 0 0,2-1 0 0 0,0 1 0 0 0,1-1 0 0 0,0 0 0 0 0,1 1 0 0 0,1-2 0 0 0,7 18 0 0 0,10 15 492 0 0,30 46 0 0 0,-47-84-733 0 0,110 175 847 0 0,-84-137-882 0 0,-16-25-19 0 0,1 0-1 0 0,21 21 1 0 0,-28-33-73 0 0,1 0 1 0 0,0-1 0 0 0,1 0-1 0 0,0-1 1 0 0,23 13-1 0 0,-34-21 13 0 0,1 0-1 0 0,0 0 1 0 0,0 0 0 0 0,-1 0-1 0 0,1 0 1 0 0,0 1 0 0 0,0-1-1 0 0,0-1 1 0 0,-1 1 0 0 0,1 0-1 0 0,0 0 1 0 0,0 0 0 0 0,-1 0-1 0 0,1-1 1 0 0,0 1 0 0 0,0 0-1 0 0,-1 0 1 0 0,1-1 0 0 0,0 0-1 0 0,1 0-112 0 0,2 0-74 0 0,0-1-1 0 0,0 0 1 0 0,-1 0 0 0 0,1-1 0 0 0,-1 1 0 0 0,0-1 0 0 0,0 0-1 0 0,0 0 1 0 0,0 0 0 0 0,0 0 0 0 0,-1 0 0 0 0,1-1 0 0 0,-1 1-1 0 0,0-1 1 0 0,0 1 0 0 0,3-8 0 0 0,-1-1-650 0 0,0 1-1 0 0,-1-1 1 0 0,0 0 0 0 0,2-15-1 0 0,-1-14-1181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0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0 16527 0 0,'0'0'1898'0'0,"-2"1"-1174"0"0,-6 4-332 0 0,1 1 1 0 0,-1 0 0 0 0,1 0 0 0 0,0 0-1 0 0,1 1 1 0 0,-1 0 0 0 0,-7 12 0 0 0,-8 8-169 0 0,-12 8-9 0 0,-2-1-1 0 0,-62 46 1 0 0,-87 45-15 0 0,168-114-171 0 0,5-3 2 0 0,0 1 0 0 0,1 0-1 0 0,1 0 1 0 0,-1 1 0 0 0,2 1-1 0 0,-1-1 1 0 0,-9 16 0 0 0,19-25-33 0 0,0-1 0 0 0,-1 1 0 0 0,1 0 0 0 0,0 0-1 0 0,0 0 1 0 0,0-1 0 0 0,0 1 0 0 0,0 0 0 0 0,-1 0 0 0 0,2 0 0 0 0,-1 0 0 0 0,0-1 0 0 0,0 1 0 0 0,0 0 0 0 0,0 0 0 0 0,0 0 0 0 0,1-1 0 0 0,-1 1 0 0 0,0 0 0 0 0,1 0-1 0 0,-1-1 1 0 0,1 1 0 0 0,-1 0 0 0 0,1-1 0 0 0,-1 1 0 0 0,1 0 0 0 0,-1-1 0 0 0,1 1 0 0 0,-1-1 0 0 0,1 1 0 0 0,1 0 0 0 0,0 1-155 0 0,1 0 0 0 0,0 1 0 0 0,0-1 0 0 0,0-1 0 0 0,5 4 0 0 0,0-3-513 0 0,0 0 1 0 0,0 0-1 0 0,0-1 0 0 0,11 1 1 0 0,14 0-6434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0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1 376 14279 0 0,'6'-13'503'0'0,"-3"7"-313"0"0,0-1-1 0 0,1 0 0 0 0,0 1 0 0 0,0 0 1 0 0,0 0-1 0 0,9-9 0 0 0,-7 10 784 0 0,0 1 0 0 0,-1-1 0 0 0,2 1-1 0 0,-1 0 1 0 0,0 0 0 0 0,13-4 0 0 0,0-1-50 0 0,8-5-855 0 0,0 2 0 0 0,1 2 0 0 0,1 0-1 0 0,-1 2 1 0 0,34-6 0 0 0,-16 8 77 0 0,0 1 0 0 0,75 3 0 0 0,-79 3-103 0 0,142 7 9 0 0,-172-8-51 0 0,-9-1-2 0 0,1 1 0 0 0,0 1 0 0 0,-1-1 1 0 0,1 0-1 0 0,-1 1 0 0 0,1 0 0 0 0,6 2 0 0 0,-8-3-70 0 0,-13-2-177 0 0,-129-24-203 0 0,68 14 126 0 0,2-2-1 0 0,-85-30 0 0 0,96 25 209 0 0,34 11 155 0 0,1 0-1 0 0,-24-12 1 0 0,47 20-20 0 0,1 0 0 0 0,-1 0 1 0 0,1 0-1 0 0,0 0 0 0 0,-1-1 0 0 0,1 1 0 0 0,0 0 0 0 0,-1 0 1 0 0,1 0-1 0 0,0 0 0 0 0,0-1 0 0 0,-1 1 0 0 0,1 0 0 0 0,0 0 1 0 0,-1 0-1 0 0,1-1 0 0 0,0 1 0 0 0,0 0 0 0 0,-1-1 0 0 0,1 1 1 0 0,0 0-1 0 0,0-1 0 0 0,0 1 0 0 0,0 0 0 0 0,-1-1 0 0 0,1 1 1 0 0,0 0-1 0 0,0-1 0 0 0,0 1 0 0 0,0 0 0 0 0,0-1 0 0 0,0 1 1 0 0,0 0-1 0 0,0-1 0 0 0,0 1 0 0 0,0 0 0 0 0,0-1 0 0 0,0 1 1 0 0,0-1-1 0 0,1 0 0 0 0,12-10 380 0 0,-11 10-469 0 0,3-2 68 0 0,0 0-1 0 0,0 1 0 0 0,1-1 0 0 0,-1 1 0 0 0,1 1 0 0 0,0-1 0 0 0,-1 1 0 0 0,11-1 0 0 0,47-1-81 0 0,-39 5 75 0 0,0 1-1 0 0,0 1 1 0 0,-1 1 0 0 0,1 1 0 0 0,24 11 0 0 0,1-2 3 0 0,298 82 689 0 0,-330-93-556 0 0,51 17 247 0 0,-60-18-331 0 0,-1 0-1 0 0,0 1 1 0 0,0 0-1 0 0,0 0 0 0 0,0 0 1 0 0,9 8-1 0 0,-14-9-30 0 0,1-1 0 0 0,-1 1 0 0 0,0 0-1 0 0,0 0 1 0 0,0-1 0 0 0,-1 1-1 0 0,1 0 1 0 0,-1 1 0 0 0,1-1-1 0 0,-1 0 1 0 0,0 0 0 0 0,0 0-1 0 0,0 1 1 0 0,-1-1 0 0 0,1 1-1 0 0,-1-1 1 0 0,0 0 0 0 0,0 1 0 0 0,0-1-1 0 0,0 1 1 0 0,-1-1 0 0 0,1 1-1 0 0,-1-1 1 0 0,0 0 0 0 0,-2 7-1 0 0,-1-2-3 0 0,1 0 0 0 0,-1 0 0 0 0,-1 0 0 0 0,1-1 0 0 0,-1 1 0 0 0,0-1 0 0 0,-1 0 0 0 0,0-1 0 0 0,-7 7 0 0 0,-12 7 13 0 0,-2-2 0 0 0,0 0-1 0 0,-58 27 1 0 0,27-19-13 0 0,-62 19 0 0 0,-19 7 18 0 0,120-41-285 0 0,63-19-1439 0 0,-14 2-47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0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809 708 4607 0 0,'0'0'208'0'0,"-2"0"-9"0"0,1 0-191 0 0,-1 0-1 0 0,1 0 0 0 0,0 0 1 0 0,-1 0-1 0 0,1 0 1 0 0,-1 0-1 0 0,1-1 1 0 0,-1 1-1 0 0,1 0 1 0 0,0-1-1 0 0,-1 1 1 0 0,1-1-1 0 0,0 1 0 0 0,-1-1 1 0 0,1 0-1 0 0,0 1 1 0 0,0-1-1 0 0,0 0 1 0 0,0 0-1 0 0,-2-2 1 0 0,0 0 362 0 0,2 2 233 0 0,0 1-1 0 0,0-1 1 0 0,0-1 0 0 0,0 1 0 0 0,0 0 0 0 0,0 0 0 0 0,0 0-1 0 0,1 0 1 0 0,-1 0 0 0 0,0-1 0 0 0,1 1 0 0 0,-1-2-1 0 0,0 1-38 0 0,1-1-1 0 0,0 1 0 0 0,-1 0 0 0 0,1 0 0 0 0,0 0 0 0 0,0-1 1 0 0,1-2-1 0 0,0-2 170 0 0,1-1-1 0 0,0 1 1 0 0,5-12 0 0 0,-3 9-510 0 0,11-32 488 0 0,4-13 478 0 0,49-98 1 0 0,-12 57-248 0 0,-24 44-761 0 0,-2-1-1 0 0,26-67 0 0 0,-52 98-314 0 0,-4 20 34 0 0,-4-1-204 0 0,3 2 286 0 0,1 0 0 0 0,-1 1 0 0 0,1-1 0 0 0,-1 1 0 0 0,1-1 0 0 0,-1 1-1 0 0,1-1 1 0 0,-1 1 0 0 0,0 0 0 0 0,1-1 0 0 0,-1 1 0 0 0,0 0 0 0 0,1-1 0 0 0,-1 1 0 0 0,-1 0 0 0 0,0 0-16 0 0,0 0 0 0 0,0 1 0 0 0,-1-1 0 0 0,1 1 1 0 0,0 0-1 0 0,0 0 0 0 0,0 0 0 0 0,0 0 0 0 0,0 0 0 0 0,0 0 0 0 0,0 0 0 0 0,0 1 0 0 0,1-1 0 0 0,-4 4 0 0 0,-22 26-311 0 0,23-25 287 0 0,-23 31-108 0 0,-28 54 1 0 0,33-52 34 0 0,-38 50 1 0 0,27-46 159 0 0,-2-2 0 0 0,-1-2-1 0 0,-3-1 1 0 0,-62 48 0 0 0,81-72-10 0 0,-1-1 1 0 0,0 0-1 0 0,-1-2 1 0 0,0-1 0 0 0,-25 8-1 0 0,30-13-7 0 0,0 0-1 0 0,-1-2 1 0 0,1 0-1 0 0,-1-1 1 0 0,0 0-1 0 0,0-2 1 0 0,-31-2-1 0 0,29 0 94 0 0,-1-1 0 0 0,1-1 0 0 0,0-1 0 0 0,-38-14 0 0 0,51 16-62 0 0,0-1 0 0 0,-1 1-1 0 0,2-1 1 0 0,-1-1-1 0 0,0 1 1 0 0,1-1 0 0 0,0-1-1 0 0,0 1 1 0 0,0-1-1 0 0,1 0 1 0 0,0 0 0 0 0,0 0-1 0 0,0-1 1 0 0,1 0 0 0 0,-5-10-1 0 0,7 12-1 0 0,0-1-1 0 0,1 1 1 0 0,0 0-1 0 0,0 0 0 0 0,0-1 1 0 0,1 1-1 0 0,-1-1 1 0 0,1 1-1 0 0,2-10 1 0 0,-1 5-3 0 0,1-1 0 0 0,0 1 0 0 0,7-18 0 0 0,-2 15-41 0 0,-1 0-1 0 0,2 1 1 0 0,-1-1-1 0 0,2 1 1 0 0,0 1-1 0 0,0 0 1 0 0,1 0-1 0 0,14-12 0 0 0,-16 17-23 0 0,-1-1-1 0 0,2 1 0 0 0,-1 0 0 0 0,1 1 0 0 0,0 0 1 0 0,0 0-1 0 0,0 1 0 0 0,0 0 0 0 0,17-4 1 0 0,-18 6 10 0 0,-1 1 1 0 0,1 0-1 0 0,0 0 1 0 0,0 1-1 0 0,0 0 1 0 0,0 0-1 0 0,-1 1 1 0 0,1 0-1 0 0,0 1 1 0 0,0-1-1 0 0,-1 2 1 0 0,14 4-1 0 0,-5 1 70 0 0,0 0-1 0 0,-1 1 0 0 0,-1 1 0 0 0,1 0 0 0 0,-2 0 0 0 0,1 2 0 0 0,15 17 0 0 0,1 5 127 0 0,40 62 0 0 0,-56-77-168 0 0,0-1 0 0 0,1 0 0 0 0,0-1-1 0 0,2-1 1 0 0,0 0 0 0 0,20 14 0 0 0,-24-21-18 0 0,1 0 1 0 0,0-1-1 0 0,1-1 0 0 0,0 0 1 0 0,0-1-1 0 0,0 0 0 0 0,1-1 1 0 0,-1-1-1 0 0,25 3 0 0 0,4-3-358 0 0,0-1 0 0 0,0-3-1 0 0,56-6 1 0 0,-61 0-263 0 0,-7-4-4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04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1013 4143 0 0,'0'0'16232'0'0,"1"-2"-15738"0"0,52-68 325 0 0,53-95 1 0 0,32-87 583 0 0,-103 180-1403 0 0,52-148 0 0 0,-86 214-12 0 0,3 24-115 0 0,-1 24 69 0 0,-2 1-1 0 0,-4 53 0 0 0,-1 5 62 0 0,4-100-3 0 0,-1 53 0 0 0,12 84 0 0 0,-9-121 0 0 0,2 0 0 0 0,0 0 0 0 0,1 0 0 0 0,0-1 0 0 0,2 1 0 0 0,0-1 0 0 0,0-1 0 0 0,2 0 0 0 0,10 15 0 0 0,-13-21 64 0 0,0-1 0 0 0,1 0 0 0 0,0-1 0 0 0,1 1 0 0 0,0-1 0 0 0,0-1 0 0 0,0 1 0 0 0,1-1 0 0 0,0-1 0 0 0,0 0 0 0 0,0 0 0 0 0,1-1 0 0 0,16 6 0 0 0,-21-9-28 0 0,-1 0 1 0 0,1 0-1 0 0,-1 0 0 0 0,1-1 1 0 0,-1 1-1 0 0,1-1 0 0 0,-1 0 0 0 0,1-1 1 0 0,-1 1-1 0 0,1-1 0 0 0,-1 0 1 0 0,1 0-1 0 0,-1 0 0 0 0,0-1 0 0 0,1 1 1 0 0,-1-1-1 0 0,0 0 0 0 0,0 0 1 0 0,0 0-1 0 0,0-1 0 0 0,5-4 0 0 0,-2 1 114 0 0,-1 0 0 0 0,0-1 0 0 0,0 0-1 0 0,-1 0 1 0 0,0 0 0 0 0,0 0 0 0 0,-1-1-1 0 0,1 0 1 0 0,-2 0 0 0 0,5-10-1 0 0,48-156 832 0 0,6-17-582 0 0,-41 135-343 0 0,39-72-1 0 0,-42 94-57 0 0,9-13-80 0 0,-3-1 1 0 0,-1-1 0 0 0,15-54-1 0 0,-36 99 29 0 0,-1 0-1 0 0,0-1 1 0 0,0 1-1 0 0,-1-1 1 0 0,1 1-1 0 0,-1-1 1 0 0,0 1-1 0 0,0-1 1 0 0,-1-5-1 0 0,0 9-159 0 0,0 2-279 0 0,-4 0 204 0 0,0 1-1 0 0,0 0 1 0 0,0 0 0 0 0,1 0-1 0 0,-1 1 1 0 0,1-1 0 0 0,0 1-1 0 0,-1 0 1 0 0,1 1 0 0 0,0-1-1 0 0,1 1 1 0 0,-1 0 0 0 0,1-1-1 0 0,-6 9 1 0 0,-1 4-1091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45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11 148 6911 0 0,'0'0'315'0'0,"-1"2"-7"0"0,-9 12-168 0 0,11-7-72 0 0,-1-4 48 0 0,0-1 82 0 0,0 0 0 0 0,0 0 0 0 0,1 0 0 0 0,-1-1 0 0 0,0 1 0 0 0,1 0 0 0 0,-1 0 0 0 0,1 0 0 0 0,0 0 0 0 0,-1 0 0 0 0,1-1 0 0 0,0 1 0 0 0,0 0 0 0 0,0-1 0 0 0,0 1 0 0 0,1-1 0 0 0,1 3 0 0 0,-1-2 11 0 0,0-1 1 0 0,1 1 0 0 0,0 0 0 0 0,-1-1 0 0 0,1 1 0 0 0,0-1 0 0 0,0 0 0 0 0,0 0-1 0 0,0 0 1 0 0,3 1 0 0 0,7 0 327 0 0,1-1-1 0 0,0 0 0 0 0,28-1 1 0 0,-26-1-296 0 0,207-22 2395 0 0,-151 13-2028 0 0,253-49 1764 0 0,-195 33-1715 0 0,-123 24-617 0 0,515-91 1381 0 0,-400 80-1394 0 0,-106 13-216 0 0,0 0-1 0 0,0 1 1 0 0,-1 0 0 0 0,1 1-1 0 0,25 7 1 0 0,-36-7-106 0 0,1 0 0 0 0,0 1 0 0 0,7 4 0 0 0,-12-6 186 0 0,0-1 0 0 0,-1 0 0 0 0,1 1 1 0 0,-1-1-1 0 0,1 1 0 0 0,-1-1 0 0 0,1 1 0 0 0,-1-1 0 0 0,0 1 1 0 0,1-1-1 0 0,-1 1 0 0 0,1-1 0 0 0,-1 1 0 0 0,0 0 0 0 0,0-1 1 0 0,1 1-1 0 0,-1 0 0 0 0,0-1 0 0 0,0 1 0 0 0,0 0 1 0 0,1 1-295 0 0,-1 3-2042 0 0,-4 8-3729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05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10 15551 0 0,'0'0'712'0'0,"1"-2"-16"0"0,2-5 1243 0 0,-4 8-1028 0 0,-31 31 1533 0 0,21-22-1862 0 0,1 1 1 0 0,-13 16-1 0 0,10-8-162 0 0,0 1 0 0 0,1 1 0 0 0,-13 31 0 0 0,21-42-394 0 0,1 0 1 0 0,0 0-1 0 0,0 0 0 0 0,1 1 0 0 0,0-1 0 0 0,1 1 0 0 0,0-1 0 0 0,1 1 0 0 0,0 0 0 0 0,1 11 0 0 0,0-19-136 0 0,0 0-1 0 0,-1 1 0 0 0,1-1 1 0 0,1 1-1 0 0,1 4 1 0 0,7 4-6712 0 0,1-6-1117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0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17 6447 0 0,'1'-2'499'0'0,"10"-13"11640"0"0,-12 17-11523 0 0,-43 34-100 0 0,1 1 1 0 0,3 3 0 0 0,-37 45-1 0 0,60-64-513 0 0,-10 11-2 0 0,-36 60 0 0 0,57-82 18 0 0,0 0 0 0 0,1 0 0 0 0,1 0 0 0 0,0 1 0 0 0,0 0 0 0 0,1 0 0 0 0,0 0 0 0 0,1 1-1 0 0,0-1 1 0 0,1 0 0 0 0,0 13 0 0 0,1-19-41 0 0,1 0 0 0 0,-1 0 0 0 0,1 0 0 0 0,1 0 0 0 0,-1 0 0 0 0,0-1 0 0 0,1 1 0 0 0,0 0 0 0 0,0-1 0 0 0,1 1 0 0 0,-1-1 0 0 0,1 0 0 0 0,6 7 0 0 0,-7-8-388 0 0,1 0-1 0 0,0 0 1 0 0,1-1 0 0 0,-1 1 0 0 0,0-1-1 0 0,6 3 1 0 0,5 1-6458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05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16671 0 0,'-1'2'763'0'0,"-6"11"-500"0"0,1 1 1 0 0,1-1 0 0 0,0 1-1 0 0,1 0 1 0 0,1 0-1 0 0,0 1 1 0 0,-2 19-1 0 0,5-24-43 0 0,0 0-1 0 0,0 0 1 0 0,1-1 0 0 0,1 1-1 0 0,-1 0 1 0 0,1-1-1 0 0,1 1 1 0 0,0-1-1 0 0,0 0 1 0 0,1 0-1 0 0,0 0 1 0 0,7 11-1 0 0,-1-6 6 0 0,1 1 0 0 0,1-2-1 0 0,0 0 1 0 0,0 0 0 0 0,1-1-1 0 0,25 17 1 0 0,-5-6 133 0 0,66 33 1 0 0,42 8-57 0 0,-119-55-272 0 0,1-2 0 0 0,-1-1 0 0 0,1-1 0 0 0,37 5 0 0 0,-51-10-238 0 0,0 0 0 0 0,-1 0 1 0 0,1-1-1 0 0,16-3 0 0 0,-18 2-1742 0 0,0 0-1 0 0,0 0 0 0 0,9-5 1 0 0,0-2-5084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06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5 9215 0 0,'-2'-1'707'0'0,"-2"0"-599"0"0,-1 0 0 0 0,0 0-1 0 0,1 1 1 0 0,-1 0 0 0 0,0-1 0 0 0,0 1-1 0 0,1 1 1 0 0,-10 1 0 0 0,-41 12 2516 0 0,26-7-1282 0 0,-18 4-194 0 0,1 2-1 0 0,0 1 1 0 0,-80 39 0 0 0,77-26-770 0 0,2 2 1 0 0,1 3 0 0 0,1 1 0 0 0,2 3 0 0 0,2 1-1 0 0,1 2 1 0 0,2 2 0 0 0,-38 52 0 0 0,55-63-894 0 0,20-29 107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0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14279 0 0,'0'0'3452'0'0,"0"2"-2406"0"0,2 12-817 0 0,2 0 0 0 0,-1 0 0 0 0,2-1 1 0 0,-1 1-1 0 0,2-1 0 0 0,0-1 1 0 0,0 1-1 0 0,2-1 0 0 0,-1 0 1 0 0,16 19-1 0 0,12 9 227 0 0,59 52 1 0 0,-87-85-344 0 0,54 48 535 0 0,-25-24-101 0 0,-1 1 1 0 0,54 67-1 0 0,-83-91-492 0 0,-1 1 0 0 0,1-1 0 0 0,-2 1 0 0 0,1 0 0 0 0,-1 0 0 0 0,-1 1 1 0 0,4 13-1 0 0,-6-17-50 0 0,0 0 0 0 0,0 0 0 0 0,0 0 1 0 0,-1 0-1 0 0,0 0 0 0 0,0 0 1 0 0,-1 0-1 0 0,1 0 0 0 0,-1 0 1 0 0,-1 0-1 0 0,1 0 0 0 0,-1-1 0 0 0,-4 10 1 0 0,-1-2 22 0 0,-1 1 0 0 0,-1-1 0 0 0,0-1 1 0 0,-1 1-1 0 0,0-2 0 0 0,-22 20 0 0 0,-77 54-1880 0 0,103-81 1568 0 0,-19 13-844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0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1 347 12439 0 0,'0'0'958'0'0,"0"-1"-625"0"0,3-5 218 0 0,0 1 1 0 0,0 0-1 0 0,0 1 1 0 0,1-1-1 0 0,0 1 1 0 0,-1-1-1 0 0,1 1 1 0 0,1 0-1 0 0,-1 1 1 0 0,1-1-1 0 0,-1 1 1 0 0,10-5-1 0 0,9-4 504 0 0,37-15-1 0 0,-53 25-1056 0 0,48-18 857 0 0,96-22 0 0 0,63 2 264 0 0,-158 30-859 0 0,141-19 855 0 0,389-8-1 0 0,-496 37-1082 0 0,149-2-297 0 0,-171-2-675 0 0,102-19 0 0 0,-60-1-4315 0 0,-90 20 1752 0 0,19-5-4031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07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 10135 0 0,'0'0'778'0'0,"-1"1"-506"0"0,-6 5 840 0 0,0 1 1 0 0,1 0 0 0 0,0 0 0 0 0,1 0 0 0 0,0 1 0 0 0,0 0-1 0 0,-6 12 1 0 0,-25 65 974 0 0,25-56-1881 0 0,-51 144 863 0 0,35-93-986 0 0,-55 117-1 0 0,8-74-921 0 0,73-122 671 0 0,1-3-1613 0 0,4-12-3304 0 0,1-2-1681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08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139 356 8287 0 0,'0'0'639'0'0,"-1"2"-415"0"0,-9 14 2121 0 0,1-1 0 0 0,-15 17 0 0 0,-3 4 152 0 0,26-34-2086 0 0,-5 3 229 0 0,5-17-581 0 0,0 0 1 0 0,1 0-1 0 0,0 0 1 0 0,0 0-1 0 0,5-19 1 0 0,18-61 812 0 0,-17 72-685 0 0,1 1 1 0 0,0 1-1 0 0,2 0 0 0 0,0 0 1 0 0,1 0-1 0 0,1 1 0 0 0,1 1 1 0 0,0 0-1 0 0,28-28 0 0 0,-32 36-209 0 0,1 1 0 0 0,0-1-1 0 0,1 1 1 0 0,0 1 0 0 0,0 0-1 0 0,1 0 1 0 0,-1 1 0 0 0,1 1-1 0 0,0 0 1 0 0,1 0 0 0 0,-1 1-1 0 0,0 0 1 0 0,1 1 0 0 0,0 0-1 0 0,0 1 1 0 0,-1 0 0 0 0,1 1-1 0 0,13 2 1 0 0,-14-1-11 0 0,-1 1 0 0 0,1 0 0 0 0,-1 0 0 0 0,0 1 0 0 0,0 1 0 0 0,0 0 0 0 0,16 8 0 0 0,-20-8 16 0 0,-1-1 0 0 0,0 1-1 0 0,0 0 1 0 0,0 1 0 0 0,0-1 0 0 0,0 1-1 0 0,-1 0 1 0 0,0 0 0 0 0,0 0 0 0 0,0 0 0 0 0,-1 1-1 0 0,0 0 1 0 0,4 10 0 0 0,-2-2 22 0 0,-1 0-1 0 0,-1 1 1 0 0,0-1 0 0 0,-1 0 0 0 0,-1 1 0 0 0,0 19-1 0 0,-11 89 319 0 0,9-115-288 0 0,-4 30 107 0 0,-1-1 0 0 0,-2-1 0 0 0,-2 1 0 0 0,-16 41 0 0 0,17-56-107 0 0,-2 0 1 0 0,0-1-1 0 0,-1 0 1 0 0,-1 0 0 0 0,-1-2-1 0 0,-1 0 1 0 0,-28 28-1 0 0,42-45-32 0 0,-24 23 34 0 0,-2-1-1 0 0,0-1 1 0 0,-43 27 0 0 0,61-45-29 0 0,-1 0 1 0 0,0 0 0 0 0,-1-1-1 0 0,1 0 1 0 0,-1 0-1 0 0,-16 2 1 0 0,20-5-2 0 0,0 0 1 0 0,0-1-1 0 0,0 0 1 0 0,0 0-1 0 0,0-1 1 0 0,0 0-1 0 0,0 0 1 0 0,0 0 0 0 0,1-1-1 0 0,-1 0 1 0 0,-9-4-1 0 0,10 3 20 0 0,1 0 0 0 0,-1 0-1 0 0,1 0 1 0 0,0-1 0 0 0,0 0 0 0 0,0 0-1 0 0,1 0 1 0 0,-1-1 0 0 0,1 1 0 0 0,0-1-1 0 0,0 0 1 0 0,1 0 0 0 0,-1-1 0 0 0,1 1 0 0 0,0-1-1 0 0,1 0 1 0 0,-1 1 0 0 0,1-1 0 0 0,0 0-1 0 0,1 0 1 0 0,0-1 0 0 0,0 1 0 0 0,0 0-1 0 0,0 0 1 0 0,1-1 0 0 0,0 1 0 0 0,0 0-1 0 0,2-10 1 0 0,4-7-1277 0 0,0 0-1 0 0,12-27 1 0 0,-15 41 937 0 0,-2 7-1100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08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33 19727 0 0,'-4'-14'903'0'0,"3"12"-19"0"0,-1-7-535 0 0,0 1 2711 0 0,3 10-2888 0 0,2 4-112 0 0,-1-1 0 0 0,-1 1 1 0 0,1 0-1 0 0,-1 0 0 0 0,0-1 0 0 0,0 1 0 0 0,-1 0 1 0 0,0 0-1 0 0,0 0 0 0 0,0 0 0 0 0,0 0 0 0 0,-1 0 0 0 0,-2 8 1 0 0,-4 10 1 0 0,-17 44 1 0 0,13-40-15 0 0,-4 11-12 0 0,6-20-34 0 0,2 0 0 0 0,-6 26-1 0 0,12-43-622 0 0,-1 12 1557 0 0,3-9-3189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08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6911 0 0,'0'0'11170'0'0,"-2"2"-9772"0"0,-12 19 56 0 0,0 0-1 0 0,-33 34 0 0 0,30-38-1058 0 0,2 1 0 0 0,0 1-1 0 0,-23 38 1 0 0,22-24-240 0 0,1 0 0 0 0,-13 49 1 0 0,21-58-162 0 0,1-1 1 0 0,2 2-1 0 0,0-1 1 0 0,0 36-1 0 0,4-53-114 0 0,1 0 0 0 0,0 1 0 0 0,0-1 0 0 0,1 0 0 0 0,0 0-1 0 0,0 0 1 0 0,0 0 0 0 0,1-1 0 0 0,0 1 0 0 0,1-1 0 0 0,-1 1-1 0 0,1-1 1 0 0,0 0 0 0 0,1-1 0 0 0,-1 1 0 0 0,1-1 0 0 0,9 8 0 0 0,-7-7-503 0 0,0 0 0 0 0,1-1 1 0 0,0 0-1 0 0,-1-1 1 0 0,17 7-1 0 0,-16-8-424 0 0,0 0-1 0 0,-1-1 1 0 0,1 0-1 0 0,1-1 1 0 0,-1 0-1 0 0,13 1 1 0 0,-1-3-4412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4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92 9095 0 0,'0'0'415'0'0,"1"-2"-7"0"0,5-9-263 0 0,7-22 490 0 0,-11 18 199 0 0,-2 10-565 0 0,-1 3-167 0 0,1 1 1 0 0,-1 0-1 0 0,1-1 1 0 0,-1 1-1 0 0,1 0 0 0 0,-1 0 1 0 0,0-1-1 0 0,0 1 1 0 0,0 0-1 0 0,1 0 1 0 0,-1 0-1 0 0,0 0 1 0 0,0 0-1 0 0,-1 0 1 0 0,1 0-1 0 0,0 0 1 0 0,0 0-1 0 0,0 1 1 0 0,-1-1-1 0 0,1 0 0 0 0,0 1 1 0 0,-1-1-1 0 0,1 1 1 0 0,0 0-1 0 0,-1-1 1 0 0,-1 1-1 0 0,-1-1-22 0 0,0 1 0 0 0,1 0 0 0 0,-1 0 0 0 0,0 0 0 0 0,1 1 0 0 0,-1-1 0 0 0,1 1 0 0 0,-1 0-1 0 0,-5 2 1 0 0,-32 15 285 0 0,36-16-341 0 0,-19 11 72 0 0,2 1-1 0 0,-22 17 1 0 0,-1 0 29 0 0,12-10-17 0 0,2 2 0 0 0,0 1 0 0 0,-52 53 0 0 0,65-51 52 0 0,17-22-77 0 0,7 9 10 0 0,-4-11-79 0 0,1 0 1 0 0,-1-1-1 0 0,0 1 0 0 0,1-1 0 0 0,-1 1 0 0 0,1-1 0 0 0,0 0 1 0 0,-1 0-1 0 0,1 0 0 0 0,0 0 0 0 0,0 0 0 0 0,-1-1 1 0 0,1 1-1 0 0,0-1 0 0 0,4 1 0 0 0,3-1 41 0 0,1 0 1 0 0,-1-1-1 0 0,11-1 0 0 0,8-3 30 0 0,0-1 0 0 0,32-11 0 0 0,-47 12-81 0 0,-1 0 0 0 0,0-1 0 0 0,-1 0 0 0 0,1-1 0 0 0,-1 0 0 0 0,18-15 0 0 0,-21 13 60 0 0,-7 7 545 0 0,-4 5-397 0 0,-19 22 148 0 0,15-18-299 0 0,0-1 1 0 0,1 1-1 0 0,-1 0 1 0 0,2 0-1 0 0,-1 1 1 0 0,1-1-1 0 0,0 1 1 0 0,0 0-1 0 0,-4 16 1 0 0,6-14-19 0 0,2-9-46 0 0,1-1 0 0 0,-1 1 1 0 0,1-1-1 0 0,-1 1 0 0 0,0-1 1 0 0,1 1-1 0 0,-1-1 0 0 0,1 0 1 0 0,-1 1-1 0 0,1-1 1 0 0,-1 0-1 0 0,1 1 0 0 0,-1-1 1 0 0,1 0-1 0 0,0 0 0 0 0,-1 0 1 0 0,1 1-1 0 0,-1-1 0 0 0,1 0 1 0 0,0 0-1 0 0,-1 0 0 0 0,2 0 1 0 0,-2 0-4 0 0,2 0-81 0 0,1 0 1 0 0,-1 0-1 0 0,1 0 1 0 0,-1 0 0 0 0,0 0-1 0 0,1-1 1 0 0,-1 1-1 0 0,0-1 1 0 0,1 1-1 0 0,-1-1 1 0 0,0 0-1 0 0,4-2 1 0 0,17-9-1069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0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8751 0 0,'0'0'399'0'0,"0"3"-4"0"0,-3 47-33 0 0,4-42 585 0 0,-1 1-1 0 0,1 0 0 0 0,1 0 0 0 0,0 0 0 0 0,0 0 0 0 0,0-1 0 0 0,1 1 0 0 0,1-1 0 0 0,-1 0 0 0 0,2 0 0 0 0,5 9 1 0 0,1-1-630 0 0,2-1 1 0 0,0 0-1 0 0,0-1 1 0 0,1 0 0 0 0,1-2-1 0 0,0 1 1 0 0,1-2 0 0 0,0 0-1 0 0,26 13 1 0 0,19 5 492 0 0,88 30 1 0 0,-108-44-506 0 0,32 12 246 0 0,69 38-1 0 0,-116-51-787 0 0,0-1 0 0 0,1-2 0 0 0,32 10 0 0 0,-56-20-549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09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8 9215 0 0,'-8'-4'950'0'0,"6"3"-664"0"0,-1 1 1 0 0,0-1 0 0 0,0 1-1 0 0,0-1 1 0 0,0 1-1 0 0,0 0 1 0 0,0 0 0 0 0,1 0-1 0 0,-1 0 1 0 0,0 1 0 0 0,0-1-1 0 0,0 1 1 0 0,0 0 0 0 0,1 0-1 0 0,-1 0 1 0 0,0 0-1 0 0,0 0 1 0 0,1 0 0 0 0,-1 1-1 0 0,-3 2 1 0 0,-6 5 954 0 0,0 0 0 0 0,-17 18-1 0 0,26-25-1429 0 0,-39 43 1777 0 0,-59 79 1 0 0,-14 17 348 0 0,74-97-1661 0 0,10-9-200 0 0,-2-1 0 0 0,-65 51 0 0 0,89-79-172 0 0,7-5-148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0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14279 0 0,'0'0'1298'0'0,"1"4"-1069"0"0,0 9 170 0 0,1-1-1 0 0,1-1 1 0 0,0 1-1 0 0,1 0 1 0 0,0-1 0 0 0,1 1-1 0 0,0-1 1 0 0,8 12-1 0 0,62 86 1789 0 0,-59-89-2302 0 0,113 144 1049 0 0,1 0 536 0 0,-15 10 28 0 0,-108-160-1402 0 0,1 0 0 0 0,-2 1-1 0 0,0-1 1 0 0,0 1 0 0 0,5 30 0 0 0,-9-38-85 0 0,-2 0 1 0 0,1 1 0 0 0,-1-1-1 0 0,0 0 1 0 0,0 0-1 0 0,-1 0 1 0 0,0 0-1 0 0,0 0 1 0 0,0 0 0 0 0,-1 0-1 0 0,0 0 1 0 0,-1 0-1 0 0,0-1 1 0 0,0 1 0 0 0,-5 8-1 0 0,0-4-147 0 0,-1-1-1 0 0,0 1 0 0 0,-1-1 1 0 0,0-1-1 0 0,-1 0 1 0 0,0 0-1 0 0,0-1 0 0 0,-15 8 1 0 0,-23 10-1243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27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1459 14 5983 0 0,'-1'-1'2454'0'0,"-2"0"-1933"0"0,1-1 1 0 0,0 1 0 0 0,-1-1 0 0 0,1 1 0 0 0,-1 0-1 0 0,1 0 1 0 0,-1 0 0 0 0,1 0 0 0 0,-1 1 0 0 0,0-1-1 0 0,1 1 1 0 0,-1-1 0 0 0,-4 1 0 0 0,3 0-165 0 0,-1 1 1 0 0,1 0 0 0 0,0-1-1 0 0,0 1 1 0 0,-1 1-1 0 0,1-1 1 0 0,-7 4 0 0 0,-4 4-235 0 0,1 0 0 0 0,1 0 0 0 0,-21 20 0 0 0,17-15 429 0 0,-26 21-384 0 0,-94 60 0 0 0,122-87-193 0 0,-1 0 0 0 0,0-2 0 0 0,1 1-1 0 0,-2-2 1 0 0,1 0 0 0 0,-1-1 0 0 0,0-1-1 0 0,1-1 1 0 0,-1 0 0 0 0,-1-1 0 0 0,1 0-1 0 0,-22-4 1 0 0,15 0-262 0 0,-65-10-1862 0 0,77 11 1676 0 0,1 0 0 0 0,-1 1 0 0 0,0 0 0 0 0,1 1 0 0 0,-1 0-1 0 0,0 1 1 0 0,0 1 0 0 0,-13 2 0 0 0,17-2 351 0 0,0 0 0 0 0,0 1-1 0 0,1 0 1 0 0,-1 0 0 0 0,1 1-1 0 0,0-1 1 0 0,0 1 0 0 0,0 1-1 0 0,1 0 1 0 0,-1 0 0 0 0,1 0 0 0 0,-10 11-1 0 0,15-14 280 0 0,-1 0-1 0 0,1 0 1 0 0,0 0-1 0 0,-1 1 1 0 0,1-1-1 0 0,0 0 1 0 0,0 1-1 0 0,0-1 1 0 0,1 1-1 0 0,-1-1 1 0 0,1 1-1 0 0,-1 0 1 0 0,1-1-1 0 0,0 1 1 0 0,0-1-1 0 0,0 1 1 0 0,0 0-1 0 0,1-1 1 0 0,-1 1-1 0 0,1-1 1 0 0,-1 1-1 0 0,2 2 1 0 0,2 6 422 0 0,1 0-1 0 0,0-1 1 0 0,13 18 0 0 0,0 2 38 0 0,-11-18-546 0 0,-2-1 1 0 0,0 1-1 0 0,0 0 0 0 0,-1 0 0 0 0,-1 0 0 0 0,0 1 1 0 0,0-1-1 0 0,-1 1 0 0 0,-1 0 0 0 0,0 0 0 0 0,-1 0 1 0 0,-1-1-1 0 0,1 1 0 0 0,-2 0 0 0 0,0 0 0 0 0,-1-1 1 0 0,0 1-1 0 0,0-1 0 0 0,-8 17 0 0 0,-3-1-105 0 0,0 0-1 0 0,-1-1 1 0 0,-37 47 0 0 0,22-39-66 0 0,-1-1 1 0 0,-36 31 0 0 0,-17 4-93 0 0,-132 83 1 0 0,152-111 684 0 0,63-40 176 0 0,17-6-268 0 0,-8 4-246 0 0,30-7 557 0 0,1 2 1 0 0,46-3-1 0 0,25-2 115 0 0,264-83 502 0 0,-335 83-1298 0 0,-16 5-47 0 0,-21 6-61 0 0,7 0-4 0 0,-11 9-6218 0 0,-3 0-388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28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68 6447 0 0,'-1'0'298'0'0,"-19"-11"-263"0"0,-14-4 13990 0 0,49 16-13725 0 0,58 9 1083 0 0,138 0 0 0 0,-131-15-1279 0 0,98-20 0 0 0,-69 1-5157 0 0,-79 15-2022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2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11055 0 0,'0'0'7376'0'0,"0"2"-6485"0"0,0 5-569 0 0,1 0 1 0 0,0 0-1 0 0,0 1 0 0 0,1-1 1 0 0,0 0-1 0 0,0 0 0 0 0,7 13 1 0 0,30 47 927 0 0,-24-43-913 0 0,14 24-31 0 0,3-1-1 0 0,2-2 0 0 0,2-1 0 0 0,1-2 0 0 0,69 60 0 0 0,-90-90-300 0 0,0 0-1 0 0,1-1 1 0 0,0-1 0 0 0,1-1-1 0 0,19 8 1 0 0,-23-12-22 0 0,0 0 1 0 0,0-1-1 0 0,0-1 0 0 0,1 0 1 0 0,-1-1-1 0 0,1-1 0 0 0,19 0 1 0 0,-27-1-84 0 0,0-1 0 0 0,0 0 1 0 0,0 0-1 0 0,0 0 0 0 0,0-1 0 0 0,0 0 0 0 0,7-4 1 0 0,-11 5-161 0 0,0-1-1 0 0,0 0 1 0 0,0 1 0 0 0,0-1 0 0 0,-1 0 0 0 0,1 0-1 0 0,-1 0 1 0 0,1-1 0 0 0,-1 1 0 0 0,0-1 0 0 0,0 1 0 0 0,0-1-1 0 0,0 0 1 0 0,0 0 0 0 0,-1 0 0 0 0,1 1 0 0 0,1-7 0 0 0,1-7-1322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28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65 2759 0 0,'-5'-64'19056'0'0,"8"76"-17953"0"0,-2-5-968 0 0,-1-1 1 0 0,0 0-1 0 0,0 1 1 0 0,0-1-1 0 0,-1 0 0 0 0,0 0 1 0 0,0 1-1 0 0,-1-1 1 0 0,0 0-1 0 0,0 0 1 0 0,0 0-1 0 0,-5 8 1 0 0,-5 9 143 0 0,-25 34-1 0 0,36-57-276 0 0,-37 55-324 0 0,-4-2 0 0 0,-1-2-1 0 0,-3-2 1 0 0,-98 82 0 0 0,126-119-2078 0 0,3-2-5396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2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15143 0 0,'0'0'1372'0'0,"6"-11"4316"0"0,21 33-6631 0 0,-22-18-24 0 0,0 1 1 0 0,-1 0-1 0 0,0 0 1 0 0,0 0-1 0 0,6 11 1 0 0,-8-13-1040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29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4607 0 0,'0'0'16943'0'0,"1"-2"-16266"0"0,1-1-666 0 0,12-21 1420 0 0,3 9-4350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33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6 11311 0 0,'-8'-2'1031'0'0,"5"1"-946"0"0,3 0-80 0 0,-1 1 0 0 0,0 0 1 0 0,1 0-1 0 0,-1-1 0 0 0,0 1 1 0 0,1 0-1 0 0,-1 0 0 0 0,0 0 0 0 0,1 0 1 0 0,-1 0-1 0 0,0 0 0 0 0,1 0 1 0 0,-1 0-1 0 0,0 0 0 0 0,1 0 1 0 0,-1 0-1 0 0,0 0 0 0 0,0 1 0 0 0,1-1 1 0 0,-1 0-1 0 0,0 1 0 0 0,-3 0 152 0 0,0 0 0 0 0,0 0 0 0 0,1 1 0 0 0,-1-1 0 0 0,0 1 0 0 0,1 0 0 0 0,0 0 0 0 0,-1 0 0 0 0,1 1 0 0 0,0-1 0 0 0,0 1 0 0 0,0 0 0 0 0,0 0 0 0 0,1 0 0 0 0,-1 0 0 0 0,-2 4 0 0 0,-3 7 307 0 0,1-1 1 0 0,-11 29 0 0 0,7-14-102 0 0,-75 187 1815 0 0,64-156-1734 0 0,-42 120 224 0 0,-16 40-477 0 0,60-167-179 0 0,-22 55 41 0 0,-59 110-1 0 0,91-200-122 0 0,-30 61-885 0 0,39-76 507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4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955 0 14479 0 0,'0'0'1314'0'0,"-3"0"-1078"0"0,0 0-214 0 0,0 0 0 0 0,0 1 1 0 0,0-1-1 0 0,-1 1 1 0 0,1-1-1 0 0,0 1 1 0 0,0 0-1 0 0,0 0 1 0 0,0 0-1 0 0,0 1 1 0 0,0-1-1 0 0,1 1 0 0 0,-1 0 1 0 0,0 0-1 0 0,1-1 1 0 0,-5 5-1 0 0,-6 7 536 0 0,-22 25 0 0 0,17-17-171 0 0,18-20-377 0 0,-25 25 626 0 0,1 2-1 0 0,-39 59 1 0 0,-16 43-386 0 0,-87 160 245 0 0,137-233-1194 0 0,-4-2 0 0 0,-71 93 0 0 0,82-120-97 0 0,-27 31-1983 0 0,48-58 2027 0 0,-2-17-2275 0 0,2 13 2997 0 0,1 1 0 0 0,-1-1 0 0 0,1 0 1 0 0,0 1-1 0 0,0-1 0 0 0,0-3 0 0 0,2-7 60 0 0,1 0-1 0 0,0 1 0 0 0,1-1 1 0 0,8-19-1 0 0,28-47 1039 0 0,-31 64-831 0 0,0-3 47 0 0,35-58 680 0 0,-39 69-846 0 0,0 1 0 0 0,0-1 1 0 0,1 1-1 0 0,0 0 0 0 0,0 0 0 0 0,0 1 1 0 0,1 0-1 0 0,7-5 0 0 0,-10 8-54 0 0,0 1 0 0 0,0-1 0 0 0,0 1-1 0 0,0-1 1 0 0,0 1 0 0 0,0 1 0 0 0,1-1 0 0 0,-1 0-1 0 0,0 1 1 0 0,1 0 0 0 0,7 1 0 0 0,0 1 97 0 0,0 0-1 0 0,21 7 1 0 0,-24-7 10 0 0,0 2 0 0 0,0-1-1 0 0,0 1 1 0 0,-1 0-1 0 0,1 1 1 0 0,-1 0 0 0 0,0 1-1 0 0,13 11 1 0 0,-18-13-94 0 0,1-1 0 0 0,-1 1 0 0 0,0 1 0 0 0,0-1-1 0 0,0 0 1 0 0,-1 1 0 0 0,1-1 0 0 0,-1 1 0 0 0,0 0 0 0 0,0 0 0 0 0,-1 0 0 0 0,0 0 0 0 0,0 0 0 0 0,0 0 0 0 0,0 0-1 0 0,-1 0 1 0 0,0 10 0 0 0,0-13-64 0 0,0 12 270 0 0,-2 1-1 0 0,-3 21 0 0 0,3-31-220 0 0,1-1 0 0 0,0 1 0 0 0,-1-1 0 0 0,0 0-1 0 0,0 1 1 0 0,0-1 0 0 0,-1 0 0 0 0,0 0 0 0 0,1 0 0 0 0,-1-1-1 0 0,0 1 1 0 0,-5 3 0 0 0,-12 9 32 0 0,-1-2 0 0 0,0 0 0 0 0,-1-1 1 0 0,-1-2-1 0 0,0 0 0 0 0,-46 15 0 0 0,-167 57-55 0 0,207-72-216 0 0,-1-1 0 0 0,-60 12 0 0 0,61-21-199 0 0,26-1 68 0 0,3-2 32 0 0,0 1 0 0 0,0-1 0 0 0,0 1 1 0 0,-1 0-1 0 0,1-1 0 0 0,1 1 0 0 0,-1-1 0 0 0,0 1 1 0 0,0 0-1 0 0,0-1 0 0 0,1 1 0 0 0,-1-1 0 0 0,1 1 0 0 0,-1 0 1 0 0,1-1-1 0 0,-1 1 0 0 0,1 0 0 0 0,0 0 0 0 0,0 0 1 0 0,0-1-1 0 0,1-1 0 0 0,16-17-5715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3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110 302 14799 0 0,'0'0'1343'0'0,"2"2"-1104"0"0,1 2 0 0 0,0 0 0 0 0,0 1 1 0 0,-1-1-1 0 0,1 1 0 0 0,-1 0 1 0 0,0 0-1 0 0,0 0 0 0 0,-1 0 1 0 0,0 0-1 0 0,1 0 0 0 0,-2 0 1 0 0,1 0-1 0 0,0 0 0 0 0,-1 1 1 0 0,0-1-1 0 0,0 0 0 0 0,-1 0 1 0 0,0 1-1 0 0,0-1 0 0 0,0 0 1 0 0,-3 9-1 0 0,-6 8 126 0 0,-1-1 0 0 0,-1 0 0 0 0,-16 22 0 0 0,-8 12-129 0 0,27-43-184 0 0,6-9-39 0 0,1 0 0 0 0,-1 1-1 0 0,1-1 1 0 0,0 1-1 0 0,0-1 1 0 0,0 1 0 0 0,-2 7-1 0 0,1-2-72 0 0,3-8-243 0 0,11-5-446 0 0,18-7-1359 0 0,-12-1 200 0 0</inkml:trace>
  <inkml:trace contextRef="#ctx0" brushRef="#br0" timeOffset="1">363 0 4607 0 0,'0'0'488'0'0,"2"9"-488"0"0,2 6 0 0 0,-1 3 232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3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33 346 9671 0 0,'0'0'875'0'0,"0"3"-719"0"0,-14 33 2129 0 0,4-8 2314 0 0,9-27-3576 0 0,-6 3 2535 0 0,7-8-3558 0 0,0 1 0 0 0,0-1-1 0 0,0 1 1 0 0,0-1 0 0 0,1 1-1 0 0,0-1 1 0 0,-1 1 0 0 0,1-1 0 0 0,1 1-1 0 0,-1 0 1 0 0,0-1 0 0 0,1 1-1 0 0,0 0 1 0 0,2-3 0 0 0,5-7-181 0 0,21-23-1 0 0,-12 15 5 0 0,-13 15 140 0 0,60-68-265 0 0,-58 67 349 0 0,1 1-1 0 0,-1 0 0 0 0,1 0 0 0 0,0 0 0 0 0,0 1 0 0 0,0 0 1 0 0,18-6-1 0 0,-24 10-9 0 0,-1 1 1 0 0,0-1 0 0 0,0 1-1 0 0,1-1 1 0 0,-1 1-1 0 0,0 0 1 0 0,1 0 0 0 0,-1 0-1 0 0,0 0 1 0 0,1 0-1 0 0,-1 0 1 0 0,0 0 0 0 0,0 0-1 0 0,1 1 1 0 0,-1-1-1 0 0,0 0 1 0 0,0 1-1 0 0,1-1 1 0 0,-1 1 0 0 0,0-1-1 0 0,0 1 1 0 0,2 1-1 0 0,-1 0-6 0 0,0 0 0 0 0,-1 0-1 0 0,1 0 1 0 0,-1 0-1 0 0,0 0 1 0 0,1 0 0 0 0,-1 0-1 0 0,0 1 1 0 0,0-1 0 0 0,0 0-1 0 0,0 4 1 0 0,2 10 0 0 0,0-1-1 0 0,-2 1 1 0 0,1 0 0 0 0,-2 0 0 0 0,-3 30 0 0 0,1 6 124 0 0,2-52-155 0 0,0 1 0 0 0,0-1 0 0 0,0 0 1 0 0,-1 1-1 0 0,1-1 0 0 0,0 0 0 0 0,0 1 1 0 0,0-1-1 0 0,0 0 0 0 0,0 1 0 0 0,0-1 0 0 0,0 0 1 0 0,1 1-1 0 0,-1-1 0 0 0,0 0 0 0 0,0 1 1 0 0,0-1-1 0 0,0 0 0 0 0,0 1 0 0 0,0-1 0 0 0,0 0 1 0 0,1 0-1 0 0,-1 1 0 0 0,0-1 0 0 0,0 0 0 0 0,1 1 1 0 0,-1-1-1 0 0,0 0 0 0 0,0 0 0 0 0,1 0 1 0 0,-1 1-1 0 0,0-1 0 0 0,0 0 0 0 0,1 0 0 0 0,-1 0 1 0 0,0 0-1 0 0,1 1 0 0 0,-1-1 0 0 0,0 0 1 0 0,1 0-1 0 0,-1 0 0 0 0,0 0 0 0 0,1 0 0 0 0,-1 0 1 0 0,0 0-1 0 0,1 0 0 0 0,-1 0 0 0 0,0 0 1 0 0,1 0-1 0 0,-1 0 0 0 0,0 0 0 0 0,1-1 0 0 0,-1 1 1 0 0,0 0-1 0 0,1 0 0 0 0,-1 0 0 0 0,0 0 0 0 0,1 0 1 0 0,-1-1-1 0 0,0 1 0 0 0,1 0 0 0 0,-1-1 0 0 0,6-1 1 0 0,1-1 0 0 0,-1 0 0 0 0,0 0 0 0 0,0-1 0 0 0,-1 0 0 0 0,1 0 0 0 0,7-8 0 0 0,34-36-41 0 0,-47 47 39 0 0,78-98-684 0 0,-55 67 282 0 0,1 1-1 0 0,2 0 1 0 0,43-38-1 0 0,-64 64 408 0 0,1 1 0 0 0,-1 0 0 0 0,1 0 0 0 0,-1 1-1 0 0,1 0 1 0 0,10-4 0 0 0,-15 6 15 0 0,1 1-1 0 0,-1 0 1 0 0,0-1 0 0 0,1 1-1 0 0,-1 0 1 0 0,1 0 0 0 0,-1 0-1 0 0,1 0 1 0 0,-1 0-1 0 0,0 0 1 0 0,1 0 0 0 0,-1 1-1 0 0,1-1 1 0 0,-1 0 0 0 0,0 1-1 0 0,1-1 1 0 0,-1 1-1 0 0,0-1 1 0 0,1 1 0 0 0,-1 0-1 0 0,0 0 1 0 0,0 0-1 0 0,0-1 1 0 0,0 1 0 0 0,0 0-1 0 0,0 0 1 0 0,0 1 0 0 0,0-1-1 0 0,0 0 1 0 0,0 0-1 0 0,0 0 1 0 0,-1 1 0 0 0,1-1-1 0 0,0 0 1 0 0,-1 0 0 0 0,1 2-1 0 0,2 4 104 0 0,-1 0 0 0 0,0 0 1 0 0,-1 0-1 0 0,1 1 0 0 0,-1-1 0 0 0,-1 0 0 0 0,1 12 0 0 0,-8 53 454 0 0,4-45-393 0 0,-5 30 232 0 0,-26 89 0 0 0,28-124-370 0 0,4-15-35 0 0,1-3-1 0 0,0 0-1 0 0,0-1 1 0 0,0 1 0 0 0,1 0 0 0 0,0-1-1 0 0,0 1 1 0 0,0 4 0 0 0,2 1-104 0 0,9-2-4341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34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 2759 0 0,'-9'-3'11214'0'0,"12"3"-10017"0"0,8 2-902 0 0,0 0-1 0 0,0 1 1 0 0,0 1 0 0 0,-1 0-1 0 0,0 0 1 0 0,1 1 0 0 0,-2 0-1 0 0,1 1 1 0 0,0 0 0 0 0,-1 0-1 0 0,0 1 1 0 0,15 15-1 0 0,7 11 1250 0 0,50 66 0 0 0,-76-92-1382 0 0,148 215 1599 0 0,-131-187-1711 0 0,47 57 0 0 0,-55-76-123 0 0,1-1 0 0 0,1-1 0 0 0,0 0 0 0 0,1-1 1 0 0,23 15-1 0 0,-29-22-545 0 0,-9-6-95 0 0,-1 1-1 0 0,1-1 0 0 0,-1 1 1 0 0,1-1-1 0 0,0 0 0 0 0,-1 1 1 0 0,1-1-1 0 0,0 0 0 0 0,-1 0 1 0 0,3-1-1 0 0,11-2-5853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3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33 16127 0 0,'0'-2'738'0'0,"-1"-1"-471"0"0,-5-25 4475 0 0,6 31-4668 0 0,0 5-42 0 0,0 0-1 0 0,-1-1 1 0 0,0 1-1 0 0,0 0 0 0 0,-1 0 1 0 0,0-1-1 0 0,0 1 0 0 0,-1-1 1 0 0,0 0-1 0 0,0 0 1 0 0,-1 0-1 0 0,-6 11 0 0 0,-10 10 217 0 0,-32 38-1 0 0,50-63-235 0 0,-162 175 922 0 0,2-2-489 0 0,150-161-403 0 0,6-5-191 0 0,7-6 33 0 0,8-3-119 0 0,-9-1 177 0 0,6 0-280 0 0,0-1-1 0 0,-1 1 1 0 0,1-1 0 0 0,-1 0 0 0 0,1-1 0 0 0,-1 1 0 0 0,9-5 0 0 0,19-10-7308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3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162 428 10591 0 0,'-12'-9'584'0'0,"0"0"-1"0"0,0 0 1 0 0,-1 2-1 0 0,-1 0 1 0 0,1 0-1 0 0,-1 1 1 0 0,0 1-1 0 0,-1 0 0 0 0,-14-3 1 0 0,15 5 1305 0 0,27 2 997 0 0,2 1-3248 0 0,184-21 952 0 0,-41 3-444 0 0,38 11-90 0 0,-40 3-48 0 0,-128 2-2 0 0,36-8-1 0 0,-63 10 647 0 0,-12-14-402 0 0,5 10-247 0 0,0 0-1 0 0,-1 1 1 0 0,0 0-1 0 0,1 0 0 0 0,-1 1 1 0 0,-12-3-1 0 0,0 0-4 0 0,-31-9 2 0 0,29 9 0 0 0,-37-14 0 0 0,5-7 72 0 0,1-1 0 0 0,1-3 0 0 0,-81-65 0 0 0,98 66 417 0 0,33 28 163 0 0,3 1-634 0 0,1 1 0 0 0,-1 0 0 0 0,1 0 0 0 0,-1 0-1 0 0,0 0 1 0 0,0 0 0 0 0,1 0 0 0 0,2 3-1 0 0,4 1-3 0 0,97 52 79 0 0,23 10-54 0 0,-93-50-143 0 0,64 20 0 0 0,-13-14-179 0 0,62 20-138 0 0,-138-38 383 0 0,1 0-1 0 0,14 8 1 0 0,-22-11 26 0 0,0 1 0 0 0,0 0 0 0 0,0-1-1 0 0,-1 1 1 0 0,1 0 0 0 0,-1 1 0 0 0,0-1 0 0 0,0 1 0 0 0,4 5 0 0 0,-6-7 11 0 0,-1-1 0 0 0,1 0 0 0 0,-1 1 0 0 0,1-1-1 0 0,-1 0 1 0 0,1 1 0 0 0,-1-1 0 0 0,0 1 0 0 0,1 1 0 0 0,-2 3 5 0 0,1 0 1 0 0,-1 0-1 0 0,0 0 0 0 0,0 0 1 0 0,-1-1-1 0 0,1 1 0 0 0,-1-1 1 0 0,-1 1-1 0 0,1-1 0 0 0,-1 0 1 0 0,0 1-1 0 0,-4 4 0 0 0,-7 10 55 0 0,-26 27-1 0 0,34-40-46 0 0,-164 170 1116 0 0,131-140-866 0 0,30-30-209 0 0,0 1-1 0 0,1 0 1 0 0,0 0-1 0 0,0 1 1 0 0,1 0-1 0 0,0 0 0 0 0,-6 11 1 0 0,9-8-11 0 0,3-1-20 0 0,1-10-66 0 0,0 0 1 0 0,1 0-1 0 0,-1 0 1 0 0,0 0-1 0 0,1 0 1 0 0,-1 0-1 0 0,1 0 1 0 0,0 0 0 0 0,-1-1-1 0 0,1 1 1 0 0,0 0-1 0 0,-1 0 1 0 0,1 0-1 0 0,0-1 1 0 0,0 1-1 0 0,-1-1 1 0 0,1 1-1 0 0,0 0 1 0 0,0-1-1 0 0,0 1 1 0 0,0-1-1 0 0,0 0 1 0 0,0 1 0 0 0,0-1-1 0 0,0 0 1 0 0,0 0-1 0 0,0 1 1 0 0,1-1-1 0 0,2 0-498 0 0,0 0 0 0 0,0 0 0 0 0,-1-1-1 0 0,1 1 1 0 0,0-1 0 0 0,5-1 0 0 0,15-4-6933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3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650 632 8375 0 0,'0'0'382'0'0,"0"2"-6"0"0,4 25-110 0 0,-2-20-629 0 0,8 11 12074 0 0,-9-21-11532 0 0,3-3-54 0 0,-1-1 1 0 0,0 0-1 0 0,-1-1 0 0 0,0 1 1 0 0,0 0-1 0 0,1-11 1 0 0,3-49 490 0 0,-1 11-337 0 0,12-48-121 0 0,44-149 0 0 0,-55 228-312 0 0,5-51-1 0 0,-6 34 53 0 0,-12 81 80 0 0,-2 0 0 0 0,-1-1-1 0 0,-2 0 1 0 0,-1 0-1 0 0,-2-1 1 0 0,-30 51-1 0 0,30-64 58 0 0,-1-1 0 0 0,-1-1 0 0 0,-1-1 0 0 0,-1 0 0 0 0,0-1-1 0 0,-2-1 1 0 0,0-1 0 0 0,-1-1 0 0 0,-1-1 0 0 0,0-1 0 0 0,-1-1 0 0 0,-1-1 0 0 0,0-1 0 0 0,-1-2-1 0 0,0 0 1 0 0,-1-2 0 0 0,-44 9 0 0 0,58-15-27 0 0,0 0 0 0 0,0-1 0 0 0,0-1-1 0 0,0 0 1 0 0,0-1 0 0 0,0 0 0 0 0,0-1-1 0 0,0 0 1 0 0,-24-8 0 0 0,31 7 1 0 0,-1 1 0 0 0,1-1 0 0 0,0-1 0 0 0,0 1 0 0 0,0-1 0 0 0,0 0 0 0 0,1 0 0 0 0,-10-10 0 0 0,12 10 7 0 0,0 0-1 0 0,0 0 1 0 0,0-1-1 0 0,0 1 1 0 0,1-1-1 0 0,-1 1 1 0 0,1-1 0 0 0,0 0-1 0 0,1 0 1 0 0,-1 0-1 0 0,1 0 1 0 0,-1-10-1 0 0,1 4 0 0 0,1 0-1 0 0,1 1 0 0 0,0-1 0 0 0,0 0 0 0 0,1 0 0 0 0,1 1 0 0 0,-1-1 1 0 0,2 1-1 0 0,7-17 0 0 0,-4 12 7 0 0,1 0 0 0 0,0 0-1 0 0,1 1 1 0 0,1 0 0 0 0,18-19 0 0 0,-24 29-23 0 0,0 0 0 0 0,0 0 0 0 0,0 0 0 0 0,0 1 1 0 0,1 0-1 0 0,0 0 0 0 0,-1 0 0 0 0,1 0 0 0 0,0 1 0 0 0,9-3 0 0 0,-10 4 0 0 0,-1 0 0 0 0,0 1 0 0 0,0 0 0 0 0,0 0 0 0 0,1 0 0 0 0,-1 0 0 0 0,0 0 1 0 0,0 0-1 0 0,1 1 0 0 0,-1 0 0 0 0,0-1 0 0 0,0 1 0 0 0,0 1 0 0 0,0-1 0 0 0,0 0 0 0 0,0 1 0 0 0,0-1 0 0 0,0 1 0 0 0,3 3 0 0 0,1 1-2 0 0,1 0 1 0 0,-2 1-1 0 0,1 0 0 0 0,-1 0 1 0 0,0 1-1 0 0,6 9 0 0 0,27 54-43 0 0,-6-9 44 0 0,-23-46 4 0 0,1 1-1 0 0,1-2 0 0 0,17 18 1 0 0,-23-26-3 0 0,1-1 0 0 0,-1-1 0 0 0,2 1 1 0 0,-1-1-1 0 0,0 0 0 0 0,1-1 0 0 0,0 0 1 0 0,0 0-1 0 0,13 4 0 0 0,62 14-1822 0 0,-57-14-5960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40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70 6935 0 0,'0'0'528'0'0,"-7"6"-336"0"0,0-1 3288 0 0,-16 11-488 0 0,0 2-1240 0 0,10-7 2920 0 0,29-22-4596 0 0,1 0-57 0 0,0 1-1 0 0,0 1 1 0 0,1 1-1 0 0,1 1 1 0 0,21-7-1 0 0,100-18 70 0 0,-84 22 191 0 0,82-3-1 0 0,-128 12-210 0 0,0 1 1 0 0,17 3-1 0 0,-23-2-58 0 0,-1 0 1 0 0,1-1 0 0 0,-1 2 0 0 0,1-1-1 0 0,-1 0 1 0 0,1 1 0 0 0,-1-1 0 0 0,0 1-1 0 0,0 0 1 0 0,5 4 0 0 0,1 5 44 0 0,-9-6-60 0 0,0-3 8 0 0,0 0-8 0 0,-1 1 0 0 0,1-1-1 0 0,-1 1 1 0 0,1-1 0 0 0,-1 0-1 0 0,0 1 1 0 0,1-1 0 0 0,-1 0-1 0 0,-1 0 1 0 0,1 1 0 0 0,0-1 0 0 0,0 0-1 0 0,-1 0 1 0 0,-1 2 0 0 0,-26 26 26 0 0,28-28-21 0 0,-12 8 10 0 0,-1-1 0 0 0,0 0 0 0 0,0-1 0 0 0,0 0 1 0 0,-22 8-1 0 0,13-6-5 0 0,-46 21-8 0 0,-105 51-74 0 0,23-11-23 0 0,149-70 7 0 0,4-2-138 0 0,74-27-49 0 0,-2-1 272 0 0,-59 25-11 0 0,0 0 0 0 0,0 1-1 0 0,0 1 1 0 0,0 0 0 0 0,1 1-1 0 0,-1 0 1 0 0,17 2 0 0 0,-19 1 50 0 0,-1 0 1 0 0,1 0-1 0 0,-1 2 0 0 0,1-1 1 0 0,-1 2-1 0 0,0 0 0 0 0,0 0 1 0 0,19 12-1 0 0,-19-8 28 0 0,0 0 0 0 0,0 0 0 0 0,20 22 0 0 0,25 38 107 0 0,-55-67-164 0 0,0 0 7 0 0,-1 0 0 0 0,1 0 1 0 0,-1 1-1 0 0,1-1 0 0 0,-1 0 0 0 0,0 0 0 0 0,0 1 0 0 0,0-1 1 0 0,0 0-1 0 0,-1 1 0 0 0,1-1 0 0 0,0 1 0 0 0,-1-1 0 0 0,0 1 0 0 0,0-1 1 0 0,0 1-1 0 0,0-1 0 0 0,0 5 0 0 0,-1-4 3 0 0,0 0 1 0 0,0 0-1 0 0,-1 0 1 0 0,1-1-1 0 0,-1 1 0 0 0,1 0 1 0 0,-1-1-1 0 0,0 1 0 0 0,0-1 1 0 0,0 0-1 0 0,0 1 1 0 0,0-1-1 0 0,-1 0 0 0 0,1 0 1 0 0,-3 1-1 0 0,-8 5 131 0 0,-1 0 1 0 0,-24 10-1 0 0,1-1-73 0 0,-11 5-34 0 0,0-2 0 0 0,-1-3 0 0 0,-1-1 0 0 0,0-3 0 0 0,-1-2 0 0 0,-78 7 0 0 0,113-16-5 0 0,0-1 0 0 0,0-1 0 0 0,1 0 0 0 0,-24-4 0 0 0,28 0 27 0 0,10 4-64 0 0,0 0-1 0 0,1 0 0 0 0,-1-1 0 0 0,1 1 0 0 0,-1 0 0 0 0,0-1 1 0 0,1 1-1 0 0,-1 0 0 0 0,1-1 0 0 0,-1 1 0 0 0,1-1 0 0 0,-1 1 0 0 0,1-1 1 0 0,-1 1-1 0 0,1-1 0 0 0,0 1 0 0 0,-1-1 0 0 0,1 1 0 0 0,0-1 0 0 0,-1 0 1 0 0,2-2-139 0 0,0 1-26 0 0,0 0 0 0 0,0 0 0 0 0,-1 0 0 0 0,1 1 0 0 0,0-1 0 0 0,1 0 1 0 0,-1 1-1 0 0,0-1 0 0 0,0 0 0 0 0,1 1 0 0 0,-1 0 0 0 0,1-1 0 0 0,-1 1 0 0 0,1 0 0 0 0,2-2 0 0 0,5-2-1643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41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10591 0 0,'0'0'2551'0'0,"0"3"-972"0"0,2 11-1032 0 0,1-1 0 0 0,1 0 0 0 0,0 1 0 0 0,0-1 0 0 0,1-1 0 0 0,1 1 1 0 0,0-1-1 0 0,1 0 0 0 0,1 0 0 0 0,11 14 0 0 0,7 5 6 0 0,1-1 1 0 0,41 34-1 0 0,-19-23-298 0 0,2-3 1 0 0,1-2-1 0 0,2-2 0 0 0,113 51 0 0 0,-143-74-243 0 0,15 6 20 0 0,66 39 0 0 0,-97-50-48 0 0,-9-5-142 0 0,0 1-1 0 0,0-1 1 0 0,0 0-1 0 0,0 1 1 0 0,0-1-1 0 0,0 0 1 0 0,0 0 0 0 0,0 0-1 0 0,0 0 1 0 0,-1 0-1 0 0,-1 1 1 0 0,-1 0-227 0 0,1 0 0 0 0,0-1 0 0 0,-1 1 1 0 0,1-1-1 0 0,-1 0 0 0 0,1 0 0 0 0,-1 0 0 0 0,1 0 1 0 0,-7 0-1 0 0,-6-3-1602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4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 14943 0 0,'0'0'2547'0'0,"0"1"-2046"0"0,2 4-353 0 0,0-1-1 0 0,0 1 0 0 0,-1 0 0 0 0,0-1 1 0 0,0 1-1 0 0,-1 0 0 0 0,1 0 0 0 0,-1 0 1 0 0,0 0-1 0 0,0-1 0 0 0,0 1 1 0 0,-1 0-1 0 0,0 0 0 0 0,0 0 0 0 0,0-1 1 0 0,0 1-1 0 0,-1 0 0 0 0,0-1 0 0 0,0 1 1 0 0,0-1-1 0 0,0 0 0 0 0,-1 0 1 0 0,-6 8-1 0 0,-18 19 194 0 0,-1 0 0 0 0,-2-2 1 0 0,-59 45-1 0 0,-49 25 173 0 0,81-61-477 0 0,2 2 0 0 0,-63 60 0 0 0,117-99-167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42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27 158 8751 0 0,'0'0'674'0'0,"-7"2"-181"0"0,-13-2 7231 0 0,21-1-7056 0 0,2-2-443 0 0,-1 0 0 0 0,1 0 0 0 0,-1 0 0 0 0,1 0 0 0 0,0 1 1 0 0,0-1-1 0 0,0 1 0 0 0,7-4 0 0 0,32-15 687 0 0,-25 14-665 0 0,175-66 841 0 0,-176 68-1054 0 0,-2-1-21 0 0,0 2 1 0 0,0 0 0 0 0,0 1 0 0 0,1 0 0 0 0,0 1 0 0 0,15 0 0 0 0,-17 4 28 0 0,-12-1-40 0 0,-1-1 0 0 0,1 1 0 0 0,0-1-1 0 0,0 1 1 0 0,0 0 0 0 0,-1 0-1 0 0,1-1 1 0 0,0 1 0 0 0,-1 0-1 0 0,1 0 1 0 0,-1 0 0 0 0,1 0-1 0 0,-1 0 1 0 0,1-1 0 0 0,-1 1-1 0 0,0 0 1 0 0,1 0 0 0 0,-1 0-1 0 0,0 0 1 0 0,0 0 0 0 0,0 0-1 0 0,0 0 1 0 0,1 0 0 0 0,-2 1-1 0 0,1-1 1 0 0,0 0 0 0 0,0 0 0 0 0,0 0-1 0 0,0 0 1 0 0,-1 0 0 0 0,1 1-1 0 0,-2 3 6 0 0,1 0 0 0 0,-1 0 0 0 0,0 0 0 0 0,-5 7-1 0 0,-5 8 77 0 0,-1-2-1 0 0,-24 28 1 0 0,-36 31 143 0 0,71-75-220 0 0,-42 38 20 0 0,28-26-16 0 0,1 0 0 0 0,1 0-1 0 0,0 2 1 0 0,-22 30 0 0 0,32-37-10 0 0,4 1 12 0 0,0-8 0 0 0,1 0 0 0 0,0 0 0 0 0,0 0-1 0 0,0 0 1 0 0,0-1 0 0 0,0 1 0 0 0,0 0 0 0 0,1-1 0 0 0,-1 1-1 0 0,0-1 1 0 0,1 0 0 0 0,-1 1 0 0 0,1-1 0 0 0,0 0 0 0 0,-1 0-1 0 0,1 0 1 0 0,0 0 0 0 0,0 0 0 0 0,0 0 0 0 0,-1 0 0 0 0,4 0-1 0 0,6 2 97 0 0,0 1-1 0 0,16 1 1 0 0,-23-4-71 0 0,211 21 457 0 0,-67-10-787 0 0,-144-11 37 0 0,0 0-1 0 0,1 0 0 0 0,-1 0 0 0 0,0 0 1 0 0,0 0-1 0 0,5 3 0 0 0,3 2-1635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4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 10135 0 0,'0'0'3295'0'0,"0"3"-2076"0"0,0 13-717 0 0,0 0 0 0 0,-1 0 0 0 0,-1 0 0 0 0,0-1 0 0 0,-1 1 0 0 0,-1-1 0 0 0,-9 26 0 0 0,-5 3 365 0 0,-31 56 0 0 0,1-21-315 0 0,-57 73-1 0 0,75-111-497 0 0,-3 6-2 0 0,-113 147 121 0 0,34-54-561 0 0,110-138-518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4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70 158 5527 0 0,'0'0'423'0'0,"-2"0"-278"0"0,-25 1 830 0 0,-3 0 6646 0 0,28 0-7202 0 0,-7 5 4382 0 0,11-5-4287 0 0,7 2-118 0 0,0 0 1 0 0,1-1 0 0 0,-1 0 0 0 0,19 2 0 0 0,44-3 294 0 0,-59-1-564 0 0,444-28 1321 0 0,285-79-1027 0 0,-704 101-394 0 0,106-14-192 0 0,226-2 1 0 0,-368 22-144 0 0,-13 2-5579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48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106 218 3223 0 0,'0'0'6998'0'0,"-1"-1"-6333"0"0,-32-14 1063 0 0,32 15-1207 0 0,-18-6 1039 0 0,15 6-1154 0 0,-1 0 0 0 0,0-1-1 0 0,1 2 1 0 0,-9 0 0 0 0,-7 0 2484 0 0,20-1-2882 0 0,0 0 0 0 0,0 0-1 0 0,0 0 1 0 0,0 1 0 0 0,1-1 0 0 0,-1 0 0 0 0,0 0 0 0 0,0 0-1 0 0,0 0 1 0 0,0 0 0 0 0,0 0 0 0 0,1 0 0 0 0,-1 1 0 0 0,0-1 0 0 0,0 0-1 0 0,0 0 1 0 0,0 0 0 0 0,0 0 0 0 0,0 0 0 0 0,0 1 0 0 0,0-1-1 0 0,1 0 1 0 0,-1 0 0 0 0,0 0 0 0 0,0 0 0 0 0,0 1 0 0 0,0-1 0 0 0,0 0-1 0 0,0 0 1 0 0,0 0 0 0 0,0 1 0 0 0,0-1 3 0 0,0 1-1 0 0,0-1 1 0 0,0 1 0 0 0,0-1 0 0 0,0 1 0 0 0,1-1-1 0 0,-1 0 1 0 0,0 1 0 0 0,0-1 0 0 0,0 1-1 0 0,1-1 1 0 0,-1 1 0 0 0,0-1 0 0 0,1 0-1 0 0,-1 1 1 0 0,0-1 0 0 0,1 0 0 0 0,-1 1 0 0 0,0-1-1 0 0,1 0 1 0 0,0 1 0 0 0,6 1 75 0 0,1 1-1 0 0,0-1 1 0 0,0 0 0 0 0,0-1 0 0 0,0 0 0 0 0,0 0-1 0 0,0-1 1 0 0,1 0 0 0 0,10-2 0 0 0,13-2 338 0 0,33-10 0 0 0,-12 3-226 0 0,29-8 45 0 0,83-31-1 0 0,-20 6 50 0 0,-52 20-181 0 0,69-20-293 0 0,-153 39 197 0 0,1 0-544 0 0,-4 4-3411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48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 8751 0 0,'0'0'674'0'0,"2"0"-438"0"0,3-3 293 0 0,1 1 1 0 0,0 1 0 0 0,-1-1-1 0 0,1 1 1 0 0,0 0-1 0 0,0 1 1 0 0,0-1 0 0 0,0 1-1 0 0,-1 0 1 0 0,1 1 0 0 0,0-1-1 0 0,0 1 1 0 0,0 0-1 0 0,0 1 1 0 0,-1-1 0 0 0,1 1-1 0 0,7 4 1 0 0,-11-5-246 0 0,-1 0-11 0 0,1 2-203 0 0,-1-1 0 0 0,1 1 0 0 0,-1 0 0 0 0,0 0 0 0 0,0-1 0 0 0,0 1-1 0 0,0 0 1 0 0,-1 0 0 0 0,1 0 0 0 0,-1 0 0 0 0,1 0 0 0 0,-1 0 0 0 0,0 0 0 0 0,0 0 0 0 0,-1 0-1 0 0,1 0 1 0 0,-1 0 0 0 0,-1 6 0 0 0,-2 7 144 0 0,-2 0 0 0 0,-9 20 0 0 0,2-6 32 0 0,-68 237 820 0 0,35-106-1060 0 0,44-154-367 0 0,-3 7 462 0 0,5-6-4465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48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121 209 8287 0 0,'0'0'639'0'0,"-2"0"-415"0"0,-23-3 7518 0 0,31-3-5827 0 0,29-18-1226 0 0,2 0-1 0 0,0 3 1 0 0,49-21 0 0 0,-50 25-476 0 0,3-2-56 0 0,0 3-1 0 0,61-17 0 0 0,-82 29-102 0 0,-17 4-53 0 0,0 0-1 0 0,-1 0 1 0 0,1 0 0 0 0,0 0 0 0 0,0 0 0 0 0,-1 0 0 0 0,1 0 0 0 0,0 1-1 0 0,-1-1 1 0 0,1 0 0 0 0,0 0 0 0 0,-1 0 0 0 0,1 1 0 0 0,0-1-1 0 0,0 1 1 0 0,0 0-1 0 0,0 0 0 0 0,-1 0 0 0 0,1 0 0 0 0,0 0 0 0 0,-1 0 0 0 0,1 0 0 0 0,-1 1 0 0 0,0-1 0 0 0,1 0 0 0 0,-1 0 0 0 0,0 0 0 0 0,0 0 0 0 0,0 1 0 0 0,1-1 0 0 0,-1 0 0 0 0,-1 0 0 0 0,1 1 0 0 0,0-1 0 0 0,0 0 0 0 0,0 0 0 0 0,-1 0 0 0 0,1 0 0 0 0,-1 2 0 0 0,-13 28 0 0 0,-2-7 0 0 0,-1 0 0 0 0,-1-1 0 0 0,-38 36 0 0 0,16-23 39 0 0,-2-1 0 0 0,-61 38 0 0 0,54-40-68 0 0,-74 65 0 0 0,115-90 26 0 0,0 1-1 0 0,0-1 1 0 0,0 2 0 0 0,1-1 0 0 0,1 1-1 0 0,-10 16 1 0 0,13-16-45 0 0,2 4 35 0 0,4-10 15 0 0,-1-2-3 0 0,5 6 1 0 0,-3-6 6 0 0,-1 0 0 0 0,1-1-1 0 0,0 1 1 0 0,-1-1 0 0 0,1 1 0 0 0,0-1-1 0 0,0 0 1 0 0,6 0 0 0 0,34 2 102 0 0,-40-3-100 0 0,71 0 272 0 0,89-14 1 0 0,-72 5-26 0 0,220-21 21 0 0,-291 28-696 0 0,0 2 0 0 0,25 1 0 0 0,-44 0-553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50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1375 0 0,'2'-1'4979'0'0,"31"-15"-1110"0"0,-32 15-3774 0 0,10-4 4266 0 0,5 6-2849 0 0,-14-1-1144 0 0,0 0-8 0 0,14 1 51 0 0,1 0-1 0 0,-1-2 0 0 0,1 0 1 0 0,-1 0-1 0 0,0-2 0 0 0,17-4 1 0 0,24-4-52 0 0,176-17-204 0 0,-179 23-136 0 0,1 3 0 0 0,60 4 1 0 0,-60 1-23 0 0,107-10 1 0 0,38-15 237 0 0,-52 6 42 0 0,-125 14-266 0 0,0 1 0 0 0,1 1-1 0 0,-1 1 1 0 0,0 1 0 0 0,36 7-1 0 0,-39-5-10 0 0,0-1 0 0 0,0-1 0 0 0,39-1 0 0 0,61-12 0 0 0,-7 1 0 0 0,-3 7 0 0 0,19-6 0 0 0,-70 6 38 0 0,114-21-1 0 0,-150 19 9 0 0,69-9 201 0 0,147-1 202 0 0,-224 14-458 0 0,56-7 108 0 0,-7 0 108 0 0,-50 7-62 0 0,0-1 1 0 0,17-5 0 0 0,0-1 199 0 0,-21 5-20 0 0,-5 2-3318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53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2759 0 0,'0'0'524'0'0,"-5"12"7731"0"0,5-9-7990 0 0,0 0 0 0 0,0 0-1 0 0,0 0 1 0 0,0 1 0 0 0,0-1 0 0 0,1 0 0 0 0,-1 0 0 0 0,1 0-1 0 0,0 0 1 0 0,0 0 0 0 0,0 0 0 0 0,0 0 0 0 0,1 0 0 0 0,-1 0-1 0 0,1-1 1 0 0,2 5 0 0 0,6 7 616 0 0,22 23 0 0 0,-23-27-428 0 0,186 184 3683 0 0,-78-81-3619 0 0,-100-96-494 0 0,1-1-1 0 0,0-1 1 0 0,1 0-1 0 0,33 18 1 0 0,-42-27-16 0 0,-1-2 0 0 0,2 1 1 0 0,-1-1-1 0 0,0-1 0 0 0,1 0 0 0 0,0 0 1 0 0,0-1-1 0 0,0 0 0 0 0,0-1 0 0 0,0 0 1 0 0,0-1-1 0 0,13-1 0 0 0,-12 0 92 0 0,0-1 0 0 0,0 0 0 0 0,17-6 0 0 0,-25 6-347 0 0,0 0 0 0 0,0 1 0 0 0,0-2 0 0 0,0 1 0 0 0,5-4-1 0 0,-7 4-465 0 0,1-1-1 0 0,-1 1 1 0 0,0 0 0 0 0,0-1-1 0 0,0 0 1 0 0,0 1-1 0 0,0-1 1 0 0,1-4 0 0 0,3-7-6000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5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56 10135 0 0,'0'-2'464'0'0,"12"-51"6987"0"0,-23 53-6164 0 0,8 1-1203 0 0,-1 0-1 0 0,1 0 1 0 0,0 1 0 0 0,-1-1 0 0 0,1 1 0 0 0,0-1 0 0 0,0 1 0 0 0,0 0 0 0 0,0 0 0 0 0,-3 4 0 0 0,-27 27 267 0 0,26-24-251 0 0,-65 67 464 0 0,-38 43-136 0 0,84-89-379 0 0,-1 0-44 0 0,2 2 0 0 0,-35 54 0 0 0,46-63-124 0 0,-32 41 0 0 0,38-54-299 0 0,0-1 1 0 0,-1 0-1 0 0,0 0 1 0 0,-1-1-1 0 0,0 0 0 0 0,-12 7 1 0 0,20-14-318 0 0,16-19-10873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54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64 4143 0 0,'0'0'5899'0'0,"-3"-8"657"0"0,28-2-5717 0 0,1 1 1 0 0,50-10-1 0 0,-75 19-837 0 0,40-7 735 0 0,67-4-1 0 0,-15 12 8 0 0,-93 0-740 0 0,0-1-1 0 0,0 1 1 0 0,1-1 0 0 0,-1 1-1 0 0,0-1 1 0 0,0 0-1 0 0,0 1 1 0 0,0-1 0 0 0,0 1-1 0 0,0-1 1 0 0,0 1-1 0 0,1-1 1 0 0,-1 1 0 0 0,-1-1-1 0 0,1 1 1 0 0,0-1-1 0 0,0 1 1 0 0,0-1 0 0 0,0 1-1 0 0,0-1 1 0 0,0 1-1 0 0,0-1-2 0 0,-2 4 13 0 0,1 0 0 0 0,-1-1 0 0 0,0 1 0 0 0,0-1 0 0 0,0 1 0 0 0,0-1 0 0 0,-1 0 0 0 0,1 0 0 0 0,-1 0 0 0 0,0 0 0 0 0,0 0 1 0 0,-5 3-1 0 0,-4 3 118 0 0,-25 14 1 0 0,-114 60 59 0 0,128-70-176 0 0,0 2 0 0 0,0 1 0 0 0,-33 31 0 0 0,55-46-15 0 0,-3 2 0 0 0,0 1 0 0 0,0 0 0 0 0,1 1 0 0 0,-1-1 0 0 0,1 0 0 0 0,0 1 0 0 0,0 0 0 0 0,1 0 0 0 0,-2 5 0 0 0,3-10 0 0 0,1 0 0 0 0,0 0-1 0 0,0 0 1 0 0,0 0 0 0 0,0 0 0 0 0,0 0 0 0 0,0 0 0 0 0,0 0 0 0 0,0 1-1 0 0,0-1 1 0 0,0 0 0 0 0,0 0 0 0 0,0 0 0 0 0,0 0 0 0 0,0 0-1 0 0,0 0 1 0 0,0 0 0 0 0,0 0 0 0 0,0 0 0 0 0,0 0 0 0 0,0 1 0 0 0,0-1-1 0 0,0 0 1 0 0,0 0 0 0 0,0 0 0 0 0,0 0 0 0 0,0 0 0 0 0,0 0 0 0 0,0 0-1 0 0,0 0 1 0 0,0 0 0 0 0,0 0 0 0 0,0 0 0 0 0,0 0 0 0 0,1 1 0 0 0,-1-1-1 0 0,0 0 1 0 0,0 0 0 0 0,0 0 0 0 0,0 0 0 0 0,0 0 0 0 0,0 0 0 0 0,0 0-1 0 0,0 0 1 0 0,0 0 0 0 0,0 0 0 0 0,0 0 0 0 0,0 0 0 0 0,1 0-1 0 0,3 2 22 0 0,-1 0-1 0 0,1 0 0 0 0,0 0 0 0 0,1 0 0 0 0,-1-1 0 0 0,0 0 1 0 0,0 0-1 0 0,1 0 0 0 0,-1 0 0 0 0,0-1 0 0 0,1 1 0 0 0,-1-1 1 0 0,8-1-1 0 0,8-1 178 0 0,36-10-1 0 0,-19 4-98 0 0,4 1-2 0 0,0 2 0 0 0,43-1 0 0 0,-68 7-94 0 0,0 1-1 0 0,0 0 0 0 0,0 1 1 0 0,0 1-1 0 0,22 8 0 0 0,-22-7-108 0 0,-7-2-488 0 0,20 5-1049 0 0,-10-3-4205 0 0,-4-3-663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55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6447 0 0,'0'0'12102'0'0,"2"0"-11477"0"0,10 1-177 0 0,1 0-1 0 0,-1-1 1 0 0,0 0-1 0 0,1-1 1 0 0,15-4 0 0 0,63-17 616 0 0,-55 12-716 0 0,75-21 203 0 0,136-29-243 0 0,-223 55-673 0 0,-22 4-13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1:55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244 104 8287 0 0,'-13'-1'572'0'0,"-1"1"1"0"0,1 0-1 0 0,0 1 0 0 0,-1 0 0 0 0,1 2 0 0 0,0-1 0 0 0,-20 8 0 0 0,-4 4 2740 0 0,-44 24-1 0 0,89-30-2703 0 0,-5-6-540 0 0,0 0-1 0 0,0 0 1 0 0,0-1 0 0 0,0 1-1 0 0,0-1 1 0 0,0 0 0 0 0,0 0-1 0 0,1 0 1 0 0,-1 0-1 0 0,0-1 1 0 0,1 1 0 0 0,-1-1-1 0 0,4 0 1 0 0,8-1 137 0 0,25-3 0 0 0,-24 2-90 0 0,103-17 140 0 0,226-66 1 0 0,-259 60 32 0 0,1 4 1 0 0,114-13-1 0 0,-182 32-277 0 0,-1 1-1 0 0,1 0 1 0 0,-1 2 0 0 0,0 0-1 0 0,29 6 1 0 0,-36-1-11 0 0,-10-5 0 0 0,-1 0 0 0 0,1 0 0 0 0,0 0 0 0 0,-1 0 0 0 0,0 0 0 0 0,1 1 0 0 0,-1-1 0 0 0,0 0 0 0 0,1 0 0 0 0,-1 0 0 0 0,0 1 0 0 0,0-1 0 0 0,0 0 0 0 0,0 0 0 0 0,0 1 0 0 0,0-1 0 0 0,0 0 0 0 0,-1 0 0 0 0,1 1 0 0 0,0-1 0 0 0,-2 2 0 0 0,1 1 0 0 0,-1 0 0 0 0,1-1 0 0 0,-1 1 0 0 0,-1 0 0 0 0,-2 4 0 0 0,-12 12 34 0 0,-2 0 0 0 0,-21 17 0 0 0,-7 8 32 0 0,-19 26 66 0 0,-93 127 0 0 0,123-145-72 0 0,3 1 0 0 0,2 1 0 0 0,-37 91 0 0 0,18-37-137 0 0,48-106-1027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47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166 198 6911 0 0,'0'0'528'0'0,"1"3"-93"0"0,3 9 551 0 0,-2-3 165 0 0,0-1 0 0 0,0-1 1 0 0,1 1-1 0 0,1 0 0 0 0,5 10 0 0 0,-7-16-204 0 0,8 5 137 0 0,-6-4-849 0 0,2 0 4 0 0,1-1 1 0 0,-1 1-1 0 0,1-1 1 0 0,-1 0-1 0 0,1-1 1 0 0,0 0-1 0 0,0 0 1 0 0,0 0-1 0 0,0-1 1 0 0,-1 0-1 0 0,1 0 1 0 0,0-1-1 0 0,0 0 1 0 0,0 0 0 0 0,0 0-1 0 0,12-5 1 0 0,-2-1-67 0 0,1 0 0 0 0,-1-1 0 0 0,-1-1 0 0 0,1 0 0 0 0,14-12 0 0 0,-2 0-162 0 0,36-35-1 0 0,-55 47-71 0 0,0-1-1 0 0,-1-1 1 0 0,0 0-1 0 0,-1 0 1 0 0,-1 0-1 0 0,12-23 1 0 0,-17 31 35 0 0,-1-1 0 0 0,0 1 0 0 0,1-1 0 0 0,-2 0 0 0 0,1 1 0 0 0,0-1 1 0 0,-1 0-1 0 0,1 0 0 0 0,-1 1 0 0 0,0-1 0 0 0,-1-4 0 0 0,1 7 19 0 0,-1 1 0 0 0,1-1-1 0 0,-1 1 1 0 0,1-1 0 0 0,-1 1-1 0 0,1 0 1 0 0,-1-1 0 0 0,1 1 0 0 0,-1 0-1 0 0,1 0 1 0 0,-1-1 0 0 0,0 1 0 0 0,1 0-1 0 0,-1 0 1 0 0,1 0 0 0 0,-1 0-1 0 0,0 0 1 0 0,1 0 0 0 0,-1 0 0 0 0,0 0-1 0 0,0 0-8 0 0,-5-1-5 0 0,0 1 0 0 0,1 0 0 0 0,-1 1-1 0 0,0-1 1 0 0,1 1 0 0 0,-1 0 0 0 0,1 1 0 0 0,-10 2 0 0 0,-3 4-67 0 0,-19 10-1 0 0,5-1 41 0 0,2 2 0 0 0,-29 23 0 0 0,-54 51-16 0 0,78-64 64 0 0,-67 63 0 0 0,81-71 0 0 0,2 1 0 0 0,-29 39 0 0 0,43-53 5 0 0,0-1-1 0 0,1 1 0 0 0,0 0 1 0 0,0 0-1 0 0,1 1 1 0 0,0-1-1 0 0,0 1 0 0 0,1 0 1 0 0,0 0-1 0 0,1 0 0 0 0,0 0 1 0 0,0 0-1 0 0,1 0 1 0 0,0 0-1 0 0,0 0 0 0 0,3 11 1 0 0,-2-17 1 0 0,-1-1 0 0 0,1 1-1 0 0,0-1 1 0 0,1 1 0 0 0,-1-1 0 0 0,0 1 0 0 0,1-1 0 0 0,-1 0 0 0 0,1 0-1 0 0,0 0 1 0 0,0 0 0 0 0,-1 0 0 0 0,1 0 0 0 0,1 0 0 0 0,-1-1 0 0 0,0 1 0 0 0,0-1-1 0 0,4 3 1 0 0,0-2 65 0 0,1 1-1 0 0,-1-1 0 0 0,1 0 1 0 0,-1 0-1 0 0,13 1 0 0 0,-4-1 67 0 0,-1-2-1 0 0,1 0 1 0 0,-1 0 0 0 0,29-6-1 0 0,57-18 188 0 0,-61 13-307 0 0,-7 2-45 0 0,-1-1-1 0 0,0-2 1 0 0,39-21 0 0 0,-67 32-202 0 0,0-1 1 0 0,0 0-1 0 0,0 1 0 0 0,1 0 1 0 0,-1 0-1 0 0,0 0 0 0 0,1 0 1 0 0,4 0-1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0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299 153 4143 0 0,'0'0'690'0'0,"0"-2"676"0"0,0 0-832 0 0,0-1-1 0 0,1 0 1 0 0,-1 0-1 0 0,1 1 0 0 0,0-1 1 0 0,0 1-1 0 0,0-1 1 0 0,0 1-1 0 0,0-1 0 0 0,1 1 1 0 0,-1-1-1 0 0,1 1 1 0 0,-1 0-1 0 0,1 0 1 0 0,0 0-1 0 0,3-3 0 0 0,3-2 57 0 0,2-1-1 0 0,13-8 0 0 0,-16 12-341 0 0,-5 2-185 0 0,0 1 0 0 0,1 0 0 0 0,-1 0 0 0 0,0 0 0 0 0,1 1-1 0 0,-1-1 1 0 0,5 0 0 0 0,3-1 70 0 0,36-9 831 0 0,91-7 0 0 0,-66 11-725 0 0,126-18 754 0 0,-195 24-865 0 0,-3 4-21 0 0,-2 2-104 0 0,0-1 0 0 0,0 1-1 0 0,0-1 1 0 0,-1 1 0 0 0,0-1 0 0 0,0 0 0 0 0,0 0 0 0 0,-6 4-1 0 0,-44 26-3 0 0,20-13-2 0 0,-241 141-91 0 0,200-124-159 0 0,-94 62 0 0 0,105-58 175 0 0,22-15 51 0 0,-58 49-1 0 0,98-74 813 0 0,42 3-365 0 0,-15-5-239 0 0,1-2 1 0 0,38-8-1 0 0,119-12 415 0 0,1 14-20 0 0,-93 6-227 0 0,-53 1-145 0 0,0 2-1 0 0,48 8 0 0 0,-71-5-161 0 0,-14-3-42 0 0,0-1 0 0 0,-1 0 0 0 0,1 1 0 0 0,-1-1 0 0 0,1 1-1 0 0,0-1 1 0 0,-1 1 0 0 0,1 0 0 0 0,-1-1 0 0 0,1 1 0 0 0,-1-1-1 0 0,0 1 1 0 0,1 0 0 0 0,-1-1 0 0 0,1 2 0 0 0,-1-1-130 0 0,0 0 1 0 0,0 0-1 0 0,0 0 0 0 0,0 0 1 0 0,0 0-1 0 0,0 0 0 0 0,0 0 1 0 0,0 0-1 0 0,0 0 0 0 0,0 0 1 0 0,-1 0-1 0 0,1 1 0 0 0,-8 13-8043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18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458 739 9215 0 0,'0'0'831'0'0,"1"1"-686"0"0,7 24-141 0 0,-6-14 7791 0 0,-2-10-7765 0 0,0-1 0 0 0,0 0 0 0 0,0 0 0 0 0,0 1 0 0 0,0-1 0 0 0,0 0 0 0 0,0 0 0 0 0,0 0 0 0 0,0 1 0 0 0,0-1 0 0 0,0 0 0 0 0,0 0 0 0 0,0 1 0 0 0,0-1 0 0 0,1 0 0 0 0,-1 0 0 0 0,0 0 0 0 0,0 1 0 0 0,0-1 0 0 0,0 0 0 0 0,0 0 0 0 0,1 0 0 0 0,-1 0-1 0 0,0 0 1 0 0,0 1 0 0 0,0-1 0 0 0,1 0 0 0 0,-1 0 0 0 0,0 0 0 0 0,0 0 0 0 0,0 0 0 0 0,1 0 0 0 0,-1 0 0 0 0,11-1 650 0 0,8-8-75 0 0,5-8-294 0 0,-2-2 1 0 0,39-39-1 0 0,-13 11-262 0 0,-14 14-233 0 0,-2-2 0 0 0,-1 0 0 0 0,-1-2 0 0 0,-3-2 0 0 0,-1 0 0 0 0,-1-2 0 0 0,-3 0 0 0 0,19-49 0 0 0,-33 69 12 0 0,0 0 1 0 0,-2-1-1 0 0,-1 0 1 0 0,0 0-1 0 0,-2 0 1 0 0,1-26 0 0 0,-3 45 157 0 0,-1-1 1 0 0,-1 1-1 0 0,1 0 1 0 0,0 0-1 0 0,-1-1 1 0 0,0 1-1 0 0,0 0 1 0 0,0 0-1 0 0,0 0 1 0 0,0 0-1 0 0,0 0 1 0 0,-1 0-1 0 0,-2-3 1 0 0,3 5 19 0 0,-1-1 0 0 0,1 1-1 0 0,0 0 1 0 0,-1-1 0 0 0,0 1 0 0 0,1 0 0 0 0,-1 0 0 0 0,0 0-1 0 0,1 1 1 0 0,-1-1 0 0 0,0 0 0 0 0,0 0 0 0 0,0 1-1 0 0,1 0 1 0 0,-1-1 0 0 0,0 1 0 0 0,0 0 0 0 0,0 0 0 0 0,0 0-1 0 0,0 0 1 0 0,0 0 0 0 0,-4 1 0 0 0,-1 0 2 0 0,-1 1-1 0 0,1 1 1 0 0,0-1-1 0 0,0 1 1 0 0,0 1 0 0 0,0-1-1 0 0,1 1 1 0 0,-1 0 0 0 0,1 1-1 0 0,0-1 1 0 0,-10 11 0 0 0,-4 6 18 0 0,-30 38 1 0 0,36-39-25 0 0,1 0 0 0 0,1 0 1 0 0,1 1-1 0 0,1 1 0 0 0,1 0 0 0 0,-9 28 0 0 0,-26 143 28 0 0,33-137-21 0 0,-89 419 193 0 0,80-389-203 0 0,-31 86 0 0 0,35-129 4 0 0,-2 0 0 0 0,-1-2 1 0 0,-44 69-1 0 0,41-80 19 0 0,-1-2 1 0 0,-1 0-1 0 0,-29 26 0 0 0,-87 66-530 0 0,137-118 484 0 0,-48 45-2686 0 0,49-45 899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18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5 189 16271 0 0,'0'0'744'0'0,"-1"-1"-18"0"0,-3-2-396 0 0,6 4-203 0 0,0-1-1 0 0,0 1 0 0 0,0 0 1 0 0,0-1-1 0 0,1 0 0 0 0,-1 1 1 0 0,0-1-1 0 0,3 0 0 0 0,0 0 65 0 0,40 4 73 0 0,1-3 0 0 0,0-2 0 0 0,0-2 0 0 0,-1-1 0 0 0,0-3 0 0 0,0-2 0 0 0,46-15 0 0 0,131-34-676 0 0,36-11-6790 0 0,-236 62 5504 0 0,25-4 0 0 0,-45 11 820 0 0,-6 30 2044 0 0,3-24-561 0 0,-1 0 0 0 0,0 0 0 0 0,0-1 1 0 0,0 1-1 0 0,-1-1 0 0 0,0 0 0 0 0,0 1 0 0 0,0-1 1 0 0,-4 4-1 0 0,6-8-567 0 0,-13 19 509 0 0,-1-1 0 0 0,-1-1 0 0 0,-1-1 0 0 0,-21 18 0 0 0,-47 44 242 0 0,71-63-673 0 0,0 0 0 0 0,0 1-1 0 0,-14 26 1 0 0,25-39-72 0 0,1 0 0 0 0,0 0 1 0 0,0 0-1 0 0,0 1 0 0 0,0-1 0 0 0,1 1 1 0 0,0-1-1 0 0,0 1 0 0 0,0-1 0 0 0,1 1 1 0 0,-1 0-1 0 0,1 0 0 0 0,1 7 0 0 0,0-8-6 0 0,-1-1-1 0 0,1 0 0 0 0,0 0 0 0 0,1 0 1 0 0,-1 0-1 0 0,1 0 0 0 0,-1-1 1 0 0,1 1-1 0 0,0 0 0 0 0,0-1 1 0 0,0 1-1 0 0,0-1 0 0 0,0 0 0 0 0,1 1 1 0 0,-1-1-1 0 0,1 0 0 0 0,0 0 1 0 0,-1-1-1 0 0,1 1 0 0 0,5 2 1 0 0,2-1 17 0 0,-1 1 1 0 0,1-1 0 0 0,0-1 0 0 0,-1 0 0 0 0,1 0 0 0 0,0-1-1 0 0,0 0 1 0 0,0-1 0 0 0,1 0 0 0 0,-1 0 0 0 0,18-4 0 0 0,-5-1 23 0 0,0-1 1 0 0,-1 0-1 0 0,44-20 0 0 0,-50 19-65 0 0,1-1 0 0 0,-1-1-1 0 0,-1-1 1 0 0,1 0-1 0 0,-2-1 1 0 0,23-21 0 0 0,-31 27-66 0 0,-1-1 1 0 0,0 0-1 0 0,-1-1 1 0 0,1 1 0 0 0,-1-1-1 0 0,0 1 1 0 0,-1-1 0 0 0,0-1-1 0 0,0 1 1 0 0,0 0-1 0 0,-1-1 1 0 0,0 1 0 0 0,0-1-1 0 0,-1 0 1 0 0,0 1-1 0 0,-1-1 1 0 0,1 0 0 0 0,-2-10-1 0 0,0 13-37 0 0,0 0-1 0 0,0-1 1 0 0,-1 1 0 0 0,1 0 0 0 0,-1 0-1 0 0,0 1 1 0 0,-1-1 0 0 0,1 0-1 0 0,-1 1 1 0 0,0-1 0 0 0,0 1-1 0 0,0 0 1 0 0,-1 0 0 0 0,0 0-1 0 0,1 1 1 0 0,-1-1 0 0 0,0 1-1 0 0,-1 0 1 0 0,1 0 0 0 0,-1 0-1 0 0,1 0 1 0 0,-1 1 0 0 0,0 0-1 0 0,0 0 1 0 0,0 0 0 0 0,0 1-1 0 0,0 0 1 0 0,0 0 0 0 0,0 0-1 0 0,0 0 1 0 0,-1 1 0 0 0,1 0-1 0 0,0 0 1 0 0,-11 1 0 0 0,16-1 33 0 0,-1 1 0 0 0,1-1 0 0 0,0 0 1 0 0,-1 0-1 0 0,1 0 0 0 0,-1 0 1 0 0,1 0-1 0 0,-1 0 0 0 0,1 1 0 0 0,0-1 1 0 0,-1 0-1 0 0,1 0 0 0 0,0 0 1 0 0,-1 1-1 0 0,1-1 0 0 0,0 0 0 0 0,-1 1 1 0 0,1-1-1 0 0,0 0 0 0 0,0 1 1 0 0,-1-1-1 0 0,1 0 0 0 0,0 1 0 0 0,0-1 1 0 0,0 0-1 0 0,-1 1 0 0 0,1-1 1 0 0,0 1-1 0 0,0-1 0 0 0,0 0 0 0 0,0 1 1 0 0,0-1-1 0 0,0 1 0 0 0,0-1 1 0 0,0 1-1 0 0,0 0 0 0 0,5 14-2434 0 0,2-4 896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19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1 530 1839 0 0,'1'2'134'0'0,"12"35"378"0"0,-7-24 2470 0 0,1 2 5898 0 0,-7-15-8820 0 0,0 1 0 0 0,0-1 0 0 0,1 0 1 0 0,-1 1-1 0 0,0-1 0 0 0,0 0 0 0 0,1 1 0 0 0,-1-1 0 0 0,0 0 0 0 0,1 1 0 0 0,-1-1 0 0 0,0 0 0 0 0,1 1 0 0 0,-1-1 0 0 0,1 0 0 0 0,-1 0 0 0 0,0 0 1 0 0,1 1-1 0 0,-1-1 0 0 0,1 0 0 0 0,-1 0 0 0 0,1 0 0 0 0,-1 0 0 0 0,0 0 0 0 0,1 0 0 0 0,-1 0 0 0 0,1 0 0 0 0,-1 0 0 0 0,1 0 0 0 0,-1 0 0 0 0,1 0 1 0 0,-1 0-1 0 0,0 0 0 0 0,1 0 0 0 0,0-1 0 0 0,15-3 1237 0 0,-9-4-761 0 0,0-1 0 0 0,-1 1 0 0 0,0-1 0 0 0,-1 0-1 0 0,0-1 1 0 0,6-15 0 0 0,-9 22-455 0 0,30-74 1511 0 0,13-28-293 0 0,-36 90-1215 0 0,-1 0 1 0 0,2 0 0 0 0,0 1 0 0 0,20-22 0 0 0,-3 9-261 0 0,0 1 0 0 0,2 1 1 0 0,1 2-1 0 0,1 1 0 0 0,1 1 1 0 0,0 2-1 0 0,2 1 0 0 0,45-17 0 0 0,-66 30-331 0 0,21-8-6104 0 0,-13 8-404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19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84 321 12439 0 0,'0'0'1126'0'0,"0"1"-662"0"0,0 4 190 0 0,0-1 1 0 0,-1 0 0 0 0,1 0 0 0 0,-1 0-1 0 0,0 0 1 0 0,0 0 0 0 0,0 0-1 0 0,-1-1 1 0 0,1 1 0 0 0,-4 6 0 0 0,1-4-573 0 0,0-1 1 0 0,-1 1 0 0 0,1-1 0 0 0,-1 0-1 0 0,0 0 1 0 0,-11 8 0 0 0,13-12-40 0 0,-3 2-19 0 0,3-3 45 0 0,-3 0 43 0 0,4 0 74 0 0,2-1 9 0 0,-2-1-178 0 0,1 0-1 0 0,1-1 1 0 0,-1 1 0 0 0,0 0-1 0 0,0 0 1 0 0,1 0 0 0 0,0-1-1 0 0,-1 1 1 0 0,1 0-1 0 0,0-1 1 0 0,0 1 0 0 0,0 0-1 0 0,0-1 1 0 0,0 1 0 0 0,1 0-1 0 0,-1 0 1 0 0,1-1-1 0 0,-1 1 1 0 0,1 0 0 0 0,0 0-1 0 0,0 0 1 0 0,2-3 0 0 0,2-5 93 0 0,2 1 1 0 0,-1 0-1 0 0,12-13 1 0 0,-2 3-48 0 0,-1 2-12 0 0,1 1-1 0 0,1 0 1 0 0,0 1 0 0 0,1 0-1 0 0,1 2 1 0 0,0 0 0 0 0,1 1-1 0 0,38-16 1 0 0,-55 27-40 0 0,0-1-1 0 0,0 1 1 0 0,0 0-1 0 0,0 0 1 0 0,0 0-1 0 0,0 1 1 0 0,0-1-1 0 0,0 1 1 0 0,0 0 0 0 0,1 0-1 0 0,-1 0 1 0 0,0 0-1 0 0,0 0 1 0 0,0 1-1 0 0,0-1 1 0 0,1 1-1 0 0,-1 0 1 0 0,0 0-1 0 0,0 0 1 0 0,0 0-1 0 0,-1 0 1 0 0,1 1-1 0 0,0 0 1 0 0,0-1 0 0 0,-1 1-1 0 0,1 0 1 0 0,-1 0-1 0 0,1 0 1 0 0,-1 1-1 0 0,0-1 1 0 0,0 1-1 0 0,0-1 1 0 0,0 1-1 0 0,-1-1 1 0 0,1 1-1 0 0,-1 0 1 0 0,1 0 0 0 0,-1 0-1 0 0,0 0 1 0 0,1 3-1 0 0,5 16-10 0 0,0 0 0 0 0,-6-17-1 0 0,2 20 13 0 0,-4-22 30 0 0,0 5-31 0 0,-2-4-11 0 0,1-8 0 0 0,0-7 0 0 0,3 5 0 0 0,0 0 0 0 0,0 1 0 0 0,1-1 0 0 0,0 1 0 0 0,0-1 0 0 0,0 1 0 0 0,1 0 0 0 0,5-10 0 0 0,33-38 0 0 0,-25 32 0 0 0,-3 6 0 0 0,0 0 0 0 0,1 0 0 0 0,0 1 0 0 0,1 1 0 0 0,1 1 0 0 0,26-17 0 0 0,-36 25 0 0 0,1 0 0 0 0,-1 1 0 0 0,1 0 0 0 0,0 0 0 0 0,0 0 0 0 0,0 1 0 0 0,9-2 0 0 0,-14 3 0 0 0,1 1 0 0 0,0 0 0 0 0,-1 0 0 0 0,1 0 0 0 0,-1 0 0 0 0,1 0 0 0 0,0 1 0 0 0,-1-1 0 0 0,1 1 0 0 0,-1 0 0 0 0,1 0 0 0 0,-1-1 0 0 0,1 2 0 0 0,-1-1 0 0 0,0 0 0 0 0,0 0 0 0 0,1 1 0 0 0,-1-1 0 0 0,0 1 0 0 0,0 0 0 0 0,0-1 0 0 0,-1 1 0 0 0,1 0 0 0 0,1 2 0 0 0,2 3-6 0 0,0-1 1 0 0,-1 1-1 0 0,0 0 0 0 0,0 0 1 0 0,-1 0-1 0 0,0 0 0 0 0,0 1 0 0 0,0-1 1 0 0,-1 1-1 0 0,0 0 0 0 0,-1 0 1 0 0,0-1-1 0 0,0 13 0 0 0,0-15 40 0 0,-1 1 1 0 0,0 0-1 0 0,0 0 0 0 0,0 0 0 0 0,-1 0 1 0 0,-2 9-1 0 0,-1 3 87 0 0,1 10 11 0 0,0 28-1 0 0,3-46-101 0 0,1 0-1 0 0,0 0 1 0 0,1 0 0 0 0,0 0 0 0 0,0-1-1 0 0,6 14 1 0 0,-6-16-55 0 0,1-1 1 0 0,0 0-1 0 0,0 0 0 0 0,0 0 1 0 0,1 0-1 0 0,0-1 0 0 0,0 0 0 0 0,9 10 1 0 0,-9-12-22 0 0,1 1-1 0 0,-1-2 1 0 0,0 1 0 0 0,1 0 0 0 0,0-1 0 0 0,-1 0 0 0 0,1 0-1 0 0,0 0 1 0 0,0-1 0 0 0,0 0 0 0 0,0 0 0 0 0,8 1-1 0 0,16-1-739 0 0,4-2-21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23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804 616 2303 0 0,'0'0'1863'0'0,"18"8"5801"0"0,27 4-4167 0 0,-43-12-2373 0 0,-1 0-618 0 0,13-8 456 0 0,-13 7-484 0 0,7-5 900 0 0,-6 3-1244 0 0,-1 0 1 0 0,1 1-1 0 0,-1-1 0 0 0,0 0 0 0 0,0 0 1 0 0,0 1-1 0 0,0-1 0 0 0,0 0 0 0 0,-1 0 1 0 0,1 0-1 0 0,-1 0 0 0 0,0 0 0 0 0,0-4 1 0 0,-1-6-42 0 0,-5-24 0 0 0,0-5 12 0 0,7 9-85 0 0,1 0 1 0 0,2 0-1 0 0,14-59 0 0 0,-3 23-141 0 0,-5 22-57 0 0,4-26-364 0 0,-13 62 431 0 0,0 1 0 0 0,0-1 0 0 0,-1 1 0 0 0,-2-20 0 0 0,2 30 110 0 0,-5-17-111 0 0,5 16 105 0 0,0 0-1 0 0,0 0 1 0 0,-1 1-1 0 0,1-1 0 0 0,0 0 1 0 0,-1 0-1 0 0,1 1 1 0 0,-1-1-1 0 0,1 0 1 0 0,-1 1-1 0 0,1-1 0 0 0,-1 0 1 0 0,1 1-1 0 0,-1-1 1 0 0,0 1-1 0 0,1-1 1 0 0,-1 1-1 0 0,0-1 0 0 0,1 1 1 0 0,-2-1-1 0 0,-6 0-21 0 0,7 1 23 0 0,0 0 0 0 0,-1 0 1 0 0,1 0-1 0 0,0 0 0 0 0,-1 0 1 0 0,1 0-1 0 0,0 0 0 0 0,0 1 0 0 0,-1-1 1 0 0,1 0-1 0 0,0 1 0 0 0,-1-1 1 0 0,1 1-1 0 0,0-1 0 0 0,0 1 1 0 0,0 0-1 0 0,0-1 0 0 0,-2 3 0 0 0,0 0-25 0 0,-3 2 17 0 0,0 1 0 0 0,0 0 0 0 0,1 0 0 0 0,0 0 0 0 0,1 1 0 0 0,-1-1 0 0 0,1 1 0 0 0,1 0 0 0 0,-6 13 0 0 0,-5 8 11 0 0,4-7 3 0 0,6-12 0 0 0,0-1 0 0 0,-1 0 0 0 0,-8 12 0 0 0,2-7 0 0 0,0 0 0 0 0,-1 0 0 0 0,0-1 0 0 0,-1-1 0 0 0,0 0 0 0 0,-15 9 0 0 0,-19 6 26 0 0,0-3-1 0 0,-69 25 1 0 0,58-26 76 0 0,-60 33-1 0 0,104-49-85 0 0,0 0 1 0 0,0-1-1 0 0,0-1 0 0 0,0 0 0 0 0,-1-1 0 0 0,1 0 1 0 0,-1-1-1 0 0,0-1 0 0 0,0-1 0 0 0,0 0 0 0 0,0 0 1 0 0,-23-5-1 0 0,33 4-11 0 0,0 0-1 0 0,0-1 1 0 0,0 0 0 0 0,0 1-1 0 0,0-2 1 0 0,0 1 0 0 0,1 0-1 0 0,-1-1 1 0 0,1 0 0 0 0,-1 0 0 0 0,1-1-1 0 0,0 1 1 0 0,0-1 0 0 0,1 1-1 0 0,-1-1 1 0 0,1-1 0 0 0,0 1-1 0 0,0 0 1 0 0,0-1 0 0 0,-3-8 0 0 0,3 8-1 0 0,1-1 1 0 0,0 0-1 0 0,0 1 1 0 0,1-1-1 0 0,-1 0 1 0 0,1 0 0 0 0,1 0-1 0 0,-1-1 1 0 0,1 1-1 0 0,0 0 1 0 0,1 0 0 0 0,-1 0-1 0 0,1 0 1 0 0,0 0-1 0 0,1 0 1 0 0,-1 0 0 0 0,6-10-1 0 0,1-5-2 0 0,-5 13-4 0 0,0 0-1 0 0,0 1 1 0 0,1 0-1 0 0,0 0 0 0 0,7-10 1 0 0,-9 15-62 0 0,6 1 8 0 0,-3 0 49 0 0,0 1-1 0 0,0 0 1 0 0,0 0 0 0 0,-1 0 0 0 0,1 1-1 0 0,0 0 1 0 0,6 1 0 0 0,7 1-10 0 0,86-4 17 0 0,-36-1 0 0 0,-63 2 16 0 0,1 0 1 0 0,-1 0-1 0 0,0 1 0 0 0,0-1 1 0 0,0 1-1 0 0,0 0 0 0 0,1 1 0 0 0,-1-1 1 0 0,-1 1-1 0 0,1 0 0 0 0,0 0 0 0 0,0 0 1 0 0,-1 1-1 0 0,1 0 0 0 0,-1 0 0 0 0,0 0 1 0 0,0 0-1 0 0,0 1 0 0 0,0 0 1 0 0,-1-1-1 0 0,1 1 0 0 0,-1 0 0 0 0,0 1 1 0 0,0-1-1 0 0,-1 1 0 0 0,1-1 0 0 0,-1 1 1 0 0,0 0-1 0 0,2 6 0 0 0,2 12 172 0 0,7 34-1 0 0,-9-32 6 0 0,11 32 1 0 0,-13-50-154 0 0,1 1-1 0 0,0-1 1 0 0,1 0 0 0 0,-1 0 0 0 0,1-1 0 0 0,1 1 0 0 0,-1-1-1 0 0,9 9 1 0 0,-8-10-12 0 0,0-2 0 0 0,0 1 0 0 0,1 0 0 0 0,-1-1-1 0 0,1 0 1 0 0,-1 0 0 0 0,1-1 0 0 0,0 0 0 0 0,0 0 0 0 0,0 0 0 0 0,0-1-1 0 0,10 2 1 0 0,9-1 62 0 0,46 0-1 0 0,-47-3-33 0 0,-17 1-54 0 0,12 1 14 0 0,0-1 1 0 0,1-2-1 0 0,-1 0 0 0 0,0 0 0 0 0,0-2 0 0 0,24-8 0 0 0,-41 12-131 0 0,-4 1-203 0 0,0 0 221 0 0,0 1 0 0 0,0-1 0 0 0,0 1 0 0 0,0-1 0 0 0,1 1 0 0 0,-1 0 0 0 0,1 0 0 0 0,-1 0 0 0 0,-1 3 0 0 0,3-5 60 0 0,-1 1-189 0 0,0 0-1 0 0,0 0 1 0 0,1 0-1 0 0,-1 0 1 0 0,1 0-1 0 0,-1 0 1 0 0,1 0-1 0 0,-1 0 1 0 0,1 0-1 0 0,-1 0 1 0 0,1 0-1 0 0,0 0 1 0 0,0 0 0 0 0,0 0-1 0 0,-1 1 1 0 0,1-1-1 0 0,0 0 1 0 0,0 0-1 0 0,1 0 1 0 0,-1 2-1 0 0,5 7-5953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24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193 108 2303 0 0,'-21'6'263'0'0,"0"-2"-1"0"0,0 0 1 0 0,-31 1-1 0 0,34-5 1799 0 0,-1 0 0 0 0,-21-4 4415 0 0,49-3-5159 0 0,4-4-178 0 0,57-21 2763 0 0,-69 31-3582 0 0,14 2 24 0 0,-1 1 1 0 0,1 0 0 0 0,-1 1 0 0 0,14 4 0 0 0,-14-2-272 0 0,1-2 0 0 0,0 0 1 0 0,0-1-1 0 0,15 1 0 0 0,212-18 516 0 0,-1-19-256 0 0,68-7 57 0 0,-301 41-378 0 0,182-12 197 0 0,-155 12-217 0 0,-1 1 1 0 0,1 2-1 0 0,49 11 1 0 0,-80-14-24 0 0,0 2 0 0 0,0-1 0 0 0,0 0 0 0 0,-1 1 0 0 0,8 3 0 0 0,-11-5 10 0 0,0 1-1 0 0,0-1 1 0 0,0 0-1 0 0,0 1 1 0 0,0-1-1 0 0,0 0 1 0 0,0 1-1 0 0,0-1 1 0 0,0 0-1 0 0,0 0 1 0 0,-1 1-1 0 0,1-1 1 0 0,0 0-1 0 0,0 1 1 0 0,0-1-1 0 0,0 0 1 0 0,0 1-1 0 0,-1-1 0 0 0,1 0 1 0 0,0 0-1 0 0,0 1 1 0 0,-1-1-1 0 0,1 0 1 0 0,0 0-1 0 0,0 0 1 0 0,-1 1-1 0 0,1-1 1 0 0,-1 0-1 0 0,1 0-23 0 0,-5 4-187 0 0,0 0-1 0 0,0-1 1 0 0,0 0-1 0 0,-1 0 1 0 0,0 0-1 0 0,1-1 1 0 0,-9 2 0 0 0,-2 1-3674 0 0,-25 3 1 0 0,23-7-2017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2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821 453 6447 0 0,'0'0'848'0'0,"1"2"96"0"0,-1-1-727 0 0,0-1 0 0 0,1 1 0 0 0,-1-1 0 0 0,0 0 0 0 0,0 1-1 0 0,1-1 1 0 0,-1 1 0 0 0,0-1 0 0 0,1 0 0 0 0,-1 1 0 0 0,0-1-1 0 0,1 0 1 0 0,-1 0 0 0 0,1 1 0 0 0,-1-1 0 0 0,0 0 0 0 0,1 0-1 0 0,-1 0 1 0 0,1 1 0 0 0,-1-1 0 0 0,1 0 0 0 0,-1 0 0 0 0,1 0-1 0 0,-1 0 1 0 0,1 0 0 0 0,-1 0 0 0 0,1 0 0 0 0,-1 0 0 0 0,0 0-1 0 0,1 0 1 0 0,0 0 0 0 0,8-6 3851 0 0,-2 0-5324 0 0,-5 2 1368 0 0,1 0-1 0 0,-1 0 1 0 0,0 0 0 0 0,0 0-1 0 0,0 0 1 0 0,0 0 0 0 0,-1-1-1 0 0,2-4 1 0 0,4-39 446 0 0,-6 41-488 0 0,21-237 282 0 0,-22 231-367 0 0,0 0-1 0 0,-1 0 1 0 0,0 1-1 0 0,-5-22 1 0 0,6 33 7 0 0,0 0-1 0 0,0 0 1 0 0,-1 0 0 0 0,1 0-1 0 0,0 0 1 0 0,-1-1 0 0 0,1 1 0 0 0,-1 0-1 0 0,0 0 1 0 0,1 0 0 0 0,-1 0-1 0 0,0 0 1 0 0,0 1 0 0 0,1-1-1 0 0,-3-1 1 0 0,3 2 5 0 0,0-1 0 0 0,0 1 0 0 0,0 0 0 0 0,0 0 0 0 0,-1 0 0 0 0,1 0 0 0 0,0 0 0 0 0,0-1 0 0 0,0 1 0 0 0,0 0 0 0 0,0 0 0 0 0,-1 0 0 0 0,1 0 0 0 0,0-1 0 0 0,0 1 0 0 0,0 0 0 0 0,0 0 0 0 0,0 0 0 0 0,0-1 0 0 0,0 1 0 0 0,0 0 0 0 0,0 0 0 0 0,0 0 0 0 0,0-1 0 0 0,0 1 0 0 0,0 0 0 0 0,0 0 0 0 0,0-1 0 0 0,0 1 1 0 0,0 0-1 0 0,-1 0-69 0 0,-5 1 5 0 0,3 0 54 0 0,1 0 1 0 0,0 0 0 0 0,0-1-1 0 0,0 2 1 0 0,0-1-1 0 0,0 0 1 0 0,0 0 0 0 0,0 1-1 0 0,1-1 1 0 0,-1 0-1 0 0,0 1 1 0 0,1 0-1 0 0,-1-1 1 0 0,1 1 0 0 0,-2 2-1 0 0,-1 3-12 0 0,0-1 0 0 0,-6 14-1 0 0,-12 32 52 0 0,-35 56 0 0 0,53-103-9 0 0,0 1 0 0 0,0-1 0 0 0,0 0 0 0 0,-1 0 0 0 0,0-1 0 0 0,-11 8 0 0 0,-37 22 229 0 0,35-24-123 0 0,-9 6-116 0 0,-1-1 0 0 0,0-2 0 0 0,-1 0-1 0 0,-38 9 1 0 0,46-16 21 0 0,-1-1 0 0 0,0-2 0 0 0,0 0 0 0 0,0-1 0 0 0,-1-2 0 0 0,-38-3 0 0 0,36 1 59 0 0,-60-10 82 0 0,75 10-154 0 0,0-1 0 0 0,0 0 0 0 0,0 0 1 0 0,0-1-1 0 0,1 0 0 0 0,-10-6 0 0 0,14 7-15 0 0,0-1 0 0 0,-1 0 0 0 0,2 0 0 0 0,-1 0 0 0 0,0-1 0 0 0,1 1 0 0 0,0-1 0 0 0,0 0 0 0 0,0 0 0 0 0,1 0 0 0 0,-1-1 0 0 0,1 0 0 0 0,1 1 0 0 0,-1-1 0 0 0,1 0 0 0 0,0 0 0 0 0,0 0 0 0 0,1 0 0 0 0,-1-1 0 0 0,2 1 0 0 0,-1 0 0 0 0,1-1 0 0 0,-1 1 0 0 0,2 0 0 0 0,-1-1 0 0 0,1 1 0 0 0,0 0 0 0 0,0-1 0 0 0,4-10 0 0 0,0 2 0 0 0,1 0 0 0 0,1 0 0 0 0,0 1 0 0 0,16-25 0 0 0,-19 34 0 0 0,0-1 0 0 0,0 1 0 0 0,1 0 0 0 0,-1 0 0 0 0,1 1 0 0 0,1-1 0 0 0,-1 1 0 0 0,1 0 0 0 0,-1 0 0 0 0,1 1 0 0 0,0 0 0 0 0,0 0 0 0 0,14-4 0 0 0,-9 5 0 0 0,0 0 0 0 0,1 1 0 0 0,-1 0 0 0 0,1 1 0 0 0,-1 0 0 0 0,16 3 0 0 0,10 0 0 0 0,-22-2 45 0 0,1 1 0 0 0,-1 0 0 0 0,0 1 0 0 0,16 5 0 0 0,-22-5-8 0 0,0 1 1 0 0,0 0-1 0 0,0 0 1 0 0,-1 0 0 0 0,0 1-1 0 0,0 1 1 0 0,12 9 0 0 0,-18-13-28 0 0,0 0 1 0 0,0 0 0 0 0,-1 0-1 0 0,1 0 1 0 0,-1 0 0 0 0,1 0-1 0 0,-1 1 1 0 0,0-1 0 0 0,0 1 0 0 0,0-1-1 0 0,0 1 1 0 0,0-1 0 0 0,0 1-1 0 0,-1 0 1 0 0,0-1 0 0 0,1 1 0 0 0,-1 0-1 0 0,0 2 1 0 0,-1 5 53 0 0,0-1 0 0 0,0 1 0 0 0,-5 15 0 0 0,-1 2 34 0 0,7-13-45 0 0,3 2-22 0 0,1-12-13 0 0,-2-2-7 0 0,2 2-2 0 0,-1 0 0 0 0,1-1 0 0 0,0 1 0 0 0,0-1 0 0 0,0 0 0 0 0,0 0 0 0 0,0-1 0 0 0,1 1 0 0 0,-1-1 1 0 0,7 3-1 0 0,8 2 44 0 0,25 5 0 0 0,-9-2 28 0 0,-29-9-49 0 0,1 1 0 0 0,0 0 0 0 0,-1 1 0 0 0,0-1 0 0 0,0 1 0 0 0,1 1 0 0 0,-2-1 0 0 0,1 1 0 0 0,0 0 0 0 0,9 9 0 0 0,-3 1 35 0 0,-8-8-47 0 0,5 16 79 0 0,8 20 256 0 0,-16-40-251 0 0,0 0-17 0 0,6 8-70 0 0,1 0-2 0 0,-6-9-2 0 0,0 0 1 0 0,-1 0-1 0 0,1 0 1 0 0,0-1-1 0 0,0 1 1 0 0,-1 0-1 0 0,1-1 1 0 0,0 1-1 0 0,0-1 1 0 0,0 1 0 0 0,0-1-1 0 0,0 0 1 0 0,3 0-1 0 0,-2 0 19 0 0,-1 0-13 0 0,0 0 0 0 0,0 0-1 0 0,0 0 1 0 0,0-1 0 0 0,0 1-1 0 0,0 0 1 0 0,0-1 0 0 0,-1 0-1 0 0,1 1 1 0 0,0-1 0 0 0,3-2 0 0 0,2 0 40 0 0,9-4 21 0 0,0 2 0 0 0,1-1 0 0 0,0 2 0 0 0,0 0 0 0 0,19-1 0 0 0,-37 8-640 0 0,-2 12-2317 0 0,1-6-4614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2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12 283 4607 0 0,'0'0'354'0'0,"-11"-7"3426"0"0,11 6-3672 0 0,0 1-1 0 0,0 0 0 0 0,0 0 0 0 0,0 0 0 0 0,0 0 1 0 0,0 0-1 0 0,-1 0 0 0 0,1-1 0 0 0,0 1 1 0 0,0 0-1 0 0,0 0 0 0 0,0 0 0 0 0,0 0 1 0 0,0-1-1 0 0,0 1 0 0 0,0 0 0 0 0,0 0 1 0 0,0 0-1 0 0,0 0 0 0 0,2-2 1609 0 0,-2 2-1609 0 0,0 0 0 0 0,0-1 1 0 0,0 1-1 0 0,1 0 0 0 0,13-6 997 0 0,22-4-1183 0 0,198-21 1909 0 0,-95 15-1309 0 0,645-77 1204 0 0,-688 82-1589 0 0,323-44 778 0 0,-87 10-422 0 0,-314 43-439 0 0,-76 15-747 0 0,-103 37 0 0 0,133-37-545 0 0,27-12-62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30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348 189 4143 0 0,'-17'1'366'0'0,"0"1"0"0"0,-24-3 0 0 0,24 1 452 0 0,-1 0 0 0 0,-21 3 0 0 0,1 3 454 0 0,-44 13 0 0 0,12 0 536 0 0,62-17 1046 0 0,15-4-1612 0 0,68-8-131 0 0,149-7-319 0 0,142-27 28 0 0,-247 26-608 0 0,931-118 1277 0 0,-980 129-1294 0 0,89 1 0 0 0,-152 6-191 0 0,0 1 1 0 0,-1-1-1 0 0,1 1 1 0 0,8 3-1 0 0,-14-4-2 0 0,-1 0 1 0 0,1 0-1 0 0,-1 0 0 0 0,1 0 1 0 0,-1 0-1 0 0,0 1 0 0 0,1-1 0 0 0,-1 0 1 0 0,1 0-1 0 0,-1 1 0 0 0,0-1 1 0 0,1 0-1 0 0,-1 0 0 0 0,0 1 0 0 0,1-1 1 0 0,-1 0-1 0 0,0 1 0 0 0,1-1 1 0 0,-1 1-1 0 0,0 0 0 0 0,0 0-4 0 0,0 0 0 0 0,0 0 0 0 0,0 1 0 0 0,-1-1 0 0 0,1 0 0 0 0,0 0-1 0 0,-1 0 1 0 0,1 0 0 0 0,-1 1 0 0 0,1-1 0 0 0,-1 0 0 0 0,0 0 0 0 0,0 0 0 0 0,1 0-1 0 0,-2 1 1 0 0,-15 15-70 0 0,-25 19-288 0 0,-3 2-5536 0 0,22-15-418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48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10 6911 0 0,'0'0'528'0'0,"-1"-2"-200"0"0,1 2-174 0 0,-1-1 0 0 0,1 1 0 0 0,0-1 1 0 0,-1 1-1 0 0,1-1 0 0 0,-1 1 0 0 0,1-1 0 0 0,0 1 0 0 0,-1-1 0 0 0,1 1 0 0 0,-1 0 0 0 0,1-1 0 0 0,-1 1 0 0 0,0 0 0 0 0,1-1 0 0 0,-1 1 0 0 0,1 0 0 0 0,-1 0 0 0 0,1 0 0 0 0,-1-1 0 0 0,0 1 0 0 0,1 0 0 0 0,-1 0 0 0 0,1 0 0 0 0,-1 0 0 0 0,0 0 0 0 0,1 0 0 0 0,-1 0 0 0 0,0 1 0 0 0,-1-1-1 0 0,1 1 0 0 0,-1 0-1 0 0,1-1 1 0 0,-1 1-1 0 0,1 0 1 0 0,0 0-1 0 0,-1 0 1 0 0,1 1-1 0 0,0-1 1 0 0,0 0-1 0 0,-1 2 1 0 0,-2 2 32 0 0,1 0 1 0 0,0 0-1 0 0,0 0 0 0 0,0 0 1 0 0,1 0-1 0 0,-3 10 1 0 0,3-5 21 0 0,1 0 1 0 0,0-1 0 0 0,0 1 0 0 0,1 0 0 0 0,2 18 0 0 0,12 51 471 0 0,-2-18-267 0 0,-8-34-348 0 0,-1-1 0 0 0,-1 1 0 0 0,-1 0 0 0 0,-2-1 0 0 0,0 1 0 0 0,-2-1 0 0 0,-1 1 0 0 0,-1-1 0 0 0,-2 0 0 0 0,-11 31 0 0 0,-1-12-201 0 0,-2-1 0 0 0,-49 76 1 0 0,69-118 82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35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42 5983 0 0,'-2'1'464'0'0,"-18"3"-1568"0"0,-2-3 11742 0 0,33-5-9421 0 0,19-2-578 0 0,50-2-1 0 0,-15 2-258 0 0,-40 3-453 0 0,92-11 287 0 0,-39 8-3469 0 0,-58 6-2543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3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10135 0 0,'0'0'778'0'0,"1"-2"-506"0"0,2-4 208 0 0,1-1 1 0 0,1 1-1 0 0,-1 0 1 0 0,1 0-1 0 0,0 0 1 0 0,0 1-1 0 0,0 0 1 0 0,1 0-1 0 0,0 0 1 0 0,0 1-1 0 0,0-1 1 0 0,1 2 0 0 0,11-7-1 0 0,6 0 258 0 0,0 0 1 0 0,43-11-1 0 0,-54 18-612 0 0,-1 1 0 0 0,1 0 0 0 0,0 1 0 0 0,0 0 0 0 0,0 1 0 0 0,0 0 0 0 0,0 1 0 0 0,0 1-1 0 0,0 0 1 0 0,-1 1 0 0 0,1 0 0 0 0,-1 1 0 0 0,1 0 0 0 0,-1 1 0 0 0,16 9 0 0 0,-26-13-144 0 0,16 8-314 0 0,21 7 0 0 0,-33-14-49 0 0,0 0 0 0 0,0 0 0 0 0,0-1 0 0 0,0 0 0 0 0,0 0-1 0 0,0-1 1 0 0,1 0 0 0 0,7 0 0 0 0,18-6-1427 0 0,-1 2-15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36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8 14079 0 0,'3'-6'935'0'0,"-1"4"-686"0"0,-2 4 1121 0 0,-8 21-944 0 0,-1 0 0 0 0,0-1 0 0 0,-15 23 0 0 0,6-10-182 0 0,-2 0 148 0 0,-37 51 1 0 0,17-29-121 0 0,-63 91 218 0 0,40-61-378 0 0,-59 110-1 0 0,110-173-134 0 0,0 1 0 0 0,2 0 1 0 0,-8 32-1 0 0,14-41-1434 0 0,-3 24 1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36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14279 0 0,'0'0'1639'0'0,"-1"2"-807"0"0,-3 3-316 0 0,0 0-1 0 0,-1 1 1 0 0,1-2 0 0 0,-6 6 0 0 0,-14 15 425 0 0,-51 64 189 0 0,31-38-459 0 0,40-46-959 0 0,1 0 1 0 0,0 1-1 0 0,-1-1 0 0 0,2 1 0 0 0,-1-1 0 0 0,1 1 0 0 0,-3 10 1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37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164 316 3679 0 0,'-2'2'167'0'0,"-12"10"317"0"0,-2-1 0 0 0,-23 14-1 0 0,29-19 1052 0 0,0-1-1 0 0,0-1 0 0 0,0 0 1 0 0,-1 0-1 0 0,-17 4 0 0 0,26-8-760 0 0,-1 0 220 0 0,3 0-907 0 0,-1 0 1 0 0,1 0-1 0 0,0 0 1 0 0,-1 0 0 0 0,1 0-1 0 0,0 0 1 0 0,0 0-1 0 0,-1 0 1 0 0,1 0 0 0 0,0 0-1 0 0,-1 0 1 0 0,1 0-1 0 0,0 0 1 0 0,-1 0 0 0 0,1 0-1 0 0,0 0 1 0 0,0 0-1 0 0,-1 0 1 0 0,1 0-1 0 0,0 0 1 0 0,-1-1 0 0 0,1 1-1 0 0,0 0 1 0 0,0 0-1 0 0,-1 0 1 0 0,1 0 0 0 0,0-1-1 0 0,0-2-6 0 0,0 1 0 0 0,0-1 0 0 0,0 0 0 0 0,1 1 0 0 0,-1-1-1 0 0,1 0 1 0 0,0 1 0 0 0,0-1 0 0 0,0 1 0 0 0,0-1 0 0 0,0 1 0 0 0,0-1 0 0 0,1 1-1 0 0,-1 0 1 0 0,1-1 0 0 0,0 1 0 0 0,0 0 0 0 0,3-3 0 0 0,4-3 40 0 0,1-1 0 0 0,18-12 0 0 0,56-28 78 0 0,-25 16-174 0 0,-46 25-25 0 0,88-49 0 0 0,-85 49 0 0 0,0 1 0 0 0,1 1 0 0 0,-1 0 0 0 0,29-4 0 0 0,-25 7 54 0 0,-15 5-17 0 0,-3-1-5 0 0,-1 0-22 0 0,0-1 0 0 0,1 1 1 0 0,-1-1-1 0 0,0 1 0 0 0,1 0 0 0 0,-1 0 1 0 0,0-1-1 0 0,0 1 0 0 0,0 0 0 0 0,0 0 1 0 0,0 0-1 0 0,0 0 0 0 0,0 0 1 0 0,0 1-1 0 0,0-1 0 0 0,0 0 0 0 0,-1 0 1 0 0,1 1-1 0 0,0-1 0 0 0,-1 0 0 0 0,2 3 1 0 0,-2-1-3 0 0,1 0 0 0 0,0 0 1 0 0,-1 0-1 0 0,1 0 1 0 0,-1-1-1 0 0,0 1 0 0 0,0 0 1 0 0,-1 5-1 0 0,-1 2 100 0 0,0 0-1 0 0,0 0 0 0 0,-9 19 1 0 0,3-12 222 0 0,-21 31-1 0 0,28-46-185 0 0,3-5-85 0 0,22-32-376 0 0,2 1 1 0 0,2 1-1 0 0,1 1 0 0 0,1 2 0 0 0,2 1 0 0 0,1 2 0 0 0,37-25 1 0 0,-63 48 326 0 0,0 0 1 0 0,1 1 0 0 0,-1 0 0 0 0,0 0 0 0 0,1 0 0 0 0,0 1 0 0 0,-1 0 0 0 0,1 1 0 0 0,0-1-1 0 0,11 1 1 0 0,-16 1 25 0 0,-1 0-1 0 0,1 0 1 0 0,0 0-1 0 0,-1 1 1 0 0,1-1-1 0 0,0 1 1 0 0,-1-1-1 0 0,1 1 1 0 0,-1 0-1 0 0,1 0 1 0 0,-1 0-1 0 0,1 1 1 0 0,-1-1-1 0 0,0 1 1 0 0,0-1 0 0 0,1 1-1 0 0,-1 0 1 0 0,0-1-1 0 0,0 1 1 0 0,-1 0-1 0 0,1 0 1 0 0,0 1-1 0 0,-1-1 1 0 0,1 0-1 0 0,-1 0 1 0 0,0 1-1 0 0,0-1 1 0 0,0 1-1 0 0,0-1 1 0 0,0 1-1 0 0,0 0 1 0 0,-1-1-1 0 0,1 1 1 0 0,-1 3-1 0 0,1 4 63 0 0,0 0 0 0 0,-1 0-1 0 0,0 1 1 0 0,-1-1 0 0 0,0 0-1 0 0,-1 0 1 0 0,0 0 0 0 0,-3 10-1 0 0,-6 11 179 0 0,-19 38-1 0 0,5-14 14 0 0,24-53-255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3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13103 0 0,'0'0'1186'0'0,"3"1"-898"0"0,15 8 165 0 0,0 0 0 0 0,-1 1 0 0 0,0 0 0 0 0,0 2 0 0 0,-1 0 0 0 0,-1 1 0 0 0,0 0 0 0 0,0 1 0 0 0,17 23 0 0 0,44 59 1368 0 0,42 47-726 0 0,-57-82-962 0 0,93 71 1 0 0,-130-111-243 0 0,-11-10-192 0 0,0 0-1 0 0,18 10 1 0 0,-29-20-671 0 0,12-4-2886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38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9 16415 0 0,'0'0'1484'0'0,"0"0"-1383"0"0,-1-1 0 0 0,1 1-1 0 0,0-1 1 0 0,0 0 0 0 0,-1 1-1 0 0,1-1 1 0 0,0 1 0 0 0,-1-1-1 0 0,1 1 1 0 0,0 0 0 0 0,-1-1-1 0 0,1 1 1 0 0,-1-1 0 0 0,1 1-1 0 0,-1 0 1 0 0,1-1 0 0 0,-1 1-1 0 0,-5 2-16 0 0,0 0 1 0 0,0 0-1 0 0,0 1 0 0 0,1 0 1 0 0,0 0-1 0 0,-1 1 0 0 0,1-1 1 0 0,0 1-1 0 0,-4 5 0 0 0,-12 7 160 0 0,-39 27 33 0 0,7-7 178 0 0,2 2 0 0 0,-51 49-1 0 0,63-50-493 0 0,20-21-18 0 0,-19 24 1 0 0,36-39-186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38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55 316 14567 0 0,'2'-1'664'0'0,"11"-2"-266"0"0,0 1 0 0 0,0 0-1 0 0,0 1 1 0 0,0 1 0 0 0,0 0 0 0 0,24 3-1 0 0,2 1 20 0 0,1-2 1 0 0,0-2-1 0 0,0-1 0 0 0,47-9 0 0 0,154-42 1337 0 0,-203 45-1754 0 0,-35 6 0 0 0,-4 1 0 0 0,-10-2 0 0 0,-18 1 0 0 0,-15 3 29 0 0,0-2-1 0 0,0-3 1 0 0,0-1-1 0 0,1-2 1 0 0,-1-2 0 0 0,-47-16-1 0 0,55 13-17 0 0,1-2-1 0 0,1-2 1 0 0,0-1 0 0 0,1-1 0 0 0,-43-30-1 0 0,69 41 11 0 0,0 0-1 0 0,0-1 1 0 0,0 1-1 0 0,1-2 1 0 0,0 1 0 0 0,-9-16-1 0 0,14 22 239 0 0,16-6 123 0 0,-4 5-320 0 0,0-1-1 0 0,0 2 1 0 0,1-1-1 0 0,-1 2 0 0 0,0-1 1 0 0,1 2-1 0 0,-1-1 0 0 0,15 4 1 0 0,89 23-56 0 0,198 51-94 0 0,-255-68 16 0 0,-1 3 0 0 0,0 3 0 0 0,73 30 0 0 0,-70-22 0 0 0,-41-14 70 0 0,-16-7 3 0 0,-2 0 12 0 0,1-1 175 0 0,-2 1-59 0 0,-1 5-56 0 0,0 0-1 0 0,0 0 1 0 0,-1 0-1 0 0,0-1 1 0 0,0 1-1 0 0,-1-1 0 0 0,0 1 1 0 0,0-1-1 0 0,-1 0 1 0 0,0 0-1 0 0,-5 7 0 0 0,-11 13 51 0 0,-30 33 0 0 0,37-45-108 0 0,-11 11 23 0 0,15-18-9 0 0,0 2-1 0 0,1-1 0 0 0,-14 21 1 0 0,14-15 13 0 0,2-3-43 0 0,5-10-202 0 0,21 2-3806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39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1183 776 10303 0 0,'0'0'935'0'0,"1"2"-768"0"0,1 8-127 0 0,-2-9-31 0 0,-1-1 1 0 0,1 1-1 0 0,0-1 1 0 0,-1 1 0 0 0,1-1-1 0 0,-1 0 1 0 0,1 1-1 0 0,0-1 1 0 0,-1 1-1 0 0,1-1 1 0 0,-1 0 0 0 0,1 1-1 0 0,-1-1 1 0 0,0 0-1 0 0,1 0 1 0 0,-1 1-1 0 0,1-1 1 0 0,-1 0 0 0 0,1 0-1 0 0,-1 0 1 0 0,0 0-1 0 0,0 0 1 0 0,0 1 12 0 0,-2 0 65 0 0,-1-1-1 0 0,0 1 0 0 0,0-1 0 0 0,0 1 0 0 0,0-1 1 0 0,0 0-1 0 0,0-1 0 0 0,0 1 0 0 0,0-1 0 0 0,1 1 1 0 0,-1-1-1 0 0,0 0 0 0 0,-5-3 0 0 0,-4-1 684 0 0,-1-2-1 0 0,-14-10 0 0 0,12 8-90 0 0,7 3-189 0 0,0 0 0 0 0,0 0 0 0 0,1 0 1 0 0,0-1-1 0 0,0-1 0 0 0,0 1 0 0 0,-7-12 1 0 0,12 16-379 0 0,0-1 0 0 0,1 1 0 0 0,0-1 0 0 0,0 0 0 0 0,0 0 1 0 0,0 0-1 0 0,1 0 0 0 0,-1 0 0 0 0,1-1 0 0 0,0 1 0 0 0,0 0 0 0 0,1-1 1 0 0,-1 1-1 0 0,1 0 0 0 0,0-1 0 0 0,0 1 0 0 0,1-1 0 0 0,-1 1 1 0 0,1 0-1 0 0,1-6 0 0 0,7-11 22 0 0,1 1 0 0 0,0 0 0 0 0,2 0 0 0 0,24-32-1 0 0,-20 29-85 0 0,21-31-42 0 0,34-65 0 0 0,-57 88 83 0 0,-1 0-1 0 0,-1-1 0 0 0,-1 0 1 0 0,-2 0-1 0 0,9-65 1 0 0,-18 96-67 0 0,0 1 0 0 0,0 0 1 0 0,0-1-1 0 0,0 1 0 0 0,0-1 0 0 0,0 1 0 0 0,0-1 1 0 0,0 1-1 0 0,0-1 0 0 0,0 1 0 0 0,0 0 1 0 0,0-1-1 0 0,0 1 0 0 0,0-1 0 0 0,0 1 0 0 0,0-1 1 0 0,0 1-1 0 0,0-1 0 0 0,-1 1 0 0 0,1 0 1 0 0,0-1-1 0 0,0 1 0 0 0,-1-1 0 0 0,1 1 1 0 0,-1 0-18 0 0,1 0 0 0 0,-1 0 0 0 0,1 0 0 0 0,0 0 0 0 0,-1 0 0 0 0,1 0 0 0 0,-1 0 0 0 0,1 1 0 0 0,-1-1 0 0 0,1 0 0 0 0,0 0 0 0 0,-1 0 0 0 0,1 1 0 0 0,0-1 1 0 0,-1 0-1 0 0,1 1 0 0 0,0-1 0 0 0,-1 0 0 0 0,1 1 0 0 0,-19 22-73 0 0,19-22 84 0 0,-22 33-16 0 0,-23 50 0 0 0,6-11 0 0 0,27-51 0 0 0,-2 0 0 0 0,0-1 0 0 0,-1 0 0 0 0,-1-2 0 0 0,-1 0 0 0 0,-33 29 0 0 0,20-25 4 0 0,-1-1 0 0 0,0-1-1 0 0,-2-2 1 0 0,0-1 0 0 0,-1-2 0 0 0,0-1-1 0 0,-45 13 1 0 0,53-21 32 0 0,0-1 0 0 0,-1-1 0 0 0,1-2 0 0 0,-1 0 0 0 0,0-2 1 0 0,0-1-1 0 0,0-1 0 0 0,1-1 0 0 0,-1-1 0 0 0,-50-14 0 0 0,41 7 1 0 0,0-3 0 0 0,-45-22 0 0 0,66 27-32 0 0,0 0 0 0 0,1-1 0 0 0,0-1 0 0 0,0 0 0 0 0,1-1 1 0 0,1 0-1 0 0,-19-21 0 0 0,28 28-5 0 0,0 0 0 0 0,1-1 0 0 0,-1 1 0 0 0,1 0-1 0 0,0-1 1 0 0,0 1 0 0 0,0-1 0 0 0,0 0 0 0 0,1 0 0 0 0,0 0 0 0 0,0 0 0 0 0,0 0 0 0 0,1 0 0 0 0,0 0 0 0 0,0 0 0 0 0,0 0 0 0 0,1-6-1 0 0,0 8 1 0 0,0-1-1 0 0,0 1 0 0 0,0 0 1 0 0,0-1-1 0 0,0 1 0 0 0,1 0 1 0 0,0 0-1 0 0,-1 0 0 0 0,1 0 1 0 0,0 0-1 0 0,0 1 0 0 0,1-1 1 0 0,-1 0-1 0 0,0 1 0 0 0,1 0 1 0 0,0-1-1 0 0,0 1 0 0 0,-1 0 1 0 0,1 1-1 0 0,0-1 0 0 0,0 0 1 0 0,1 1-1 0 0,-1 0 0 0 0,0-1 1 0 0,6 0-1 0 0,2 0-3 0 0,0 1 0 0 0,0 0 0 0 0,0 0 0 0 0,0 1 0 0 0,1 1 1 0 0,-1 0-1 0 0,0 0 0 0 0,11 4 0 0 0,87 28-33 0 0,-106-33 37 0 0,65 27 34 0 0,0 2-1 0 0,-2 4 1 0 0,-2 2 0 0 0,62 45-1 0 0,-95-60-120 0 0,1-1-1 0 0,1-2 0 0 0,1-1 1 0 0,38 13-1 0 0,22-2-2837 0 0,-67-22-4792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4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67 2303 0 0,'57'-30'94'0'0,"-16"10"1721"0"0,-15 4 9523 0 0,-30 16-11180 0 0,0 1 0 0 0,0-1 0 0 0,-1 1 0 0 0,1 0 0 0 0,0 1 0 0 0,0-1 1 0 0,0 1-1 0 0,-7 3 0 0 0,-30 21 40 0 0,33-20-91 0 0,-272 199 246 0 0,229-165-316 0 0,-31 26-23 0 0,-104 64-1 0 0,140-105-13 0 0,30-17 0 0 0,1 0 0 0 0,1 0 0 0 0,0 1 0 0 0,-25 21 0 0 0,31-19 0 0 0,7-10 0 0 0,1 0 0 0 0,-1 0 0 0 0,1-1 0 0 0,0 1 0 0 0,0 0 0 0 0,-1 0 0 0 0,1 0 0 0 0,0-1 0 0 0,0 1 0 0 0,0 0 0 0 0,0 0 0 0 0,0 0 0 0 0,0-1 0 0 0,0 2 0 0 0,1 1 14 0 0,0-1-1 0 0,0 0 1 0 0,0 0 0 0 0,0 0-1 0 0,0 0 1 0 0,0 0-1 0 0,0 0 1 0 0,1 0-1 0 0,-1 0 1 0 0,1 0 0 0 0,0 0-1 0 0,-1-1 1 0 0,1 1-1 0 0,0-1 1 0 0,0 1-1 0 0,0-1 1 0 0,3 1 0 0 0,5 4 99 0 0,1-1 0 0 0,14 5 0 0 0,-11-4-25 0 0,13 5 176 0 0,168 78 1168 0 0,-178-80-1346 0 0,1-1-1 0 0,1 0 0 0 0,-1-1 1 0 0,1-1-1 0 0,1-1 0 0 0,-1-1 1 0 0,1 0-1 0 0,-1-2 0 0 0,1 0 1 0 0,0-1-1 0 0,31-3 0 0 0,-23 0-26 0 0,-1 0 1 0 0,1-2-1 0 0,-1-1 0 0 0,29-9 0 0 0,24-14 27 0 0,-1-2-1 0 0,103-57 0 0 0,-165 77-75 0 0,0-1-1 0 0,-1-1 1 0 0,23-21-1 0 0,-31 26-68 0 0,0-1-1 0 0,-1-1 1 0 0,0 1-1 0 0,-1-1 0 0 0,1-1 1 0 0,-2 1-1 0 0,9-20 1 0 0,-12 26 25 0 0,-1 0 1 0 0,0 0 0 0 0,-1 0-1 0 0,1 0 1 0 0,-1 0 0 0 0,1 0 0 0 0,-1 0-1 0 0,0-1 1 0 0,0 1 0 0 0,0 0-1 0 0,0 0 1 0 0,-1 0 0 0 0,1 0 0 0 0,-1 0-1 0 0,0 0 1 0 0,0 0 0 0 0,0 0 0 0 0,-1 0-1 0 0,1 0 1 0 0,-3-4 0 0 0,1 3 22 0 0,0 0-1 0 0,0 1 1 0 0,0 0 0 0 0,0 0 0 0 0,0 0 0 0 0,-1 0 0 0 0,0 0 0 0 0,1 1 0 0 0,-1-1-1 0 0,0 1 1 0 0,0 0 0 0 0,0 0 0 0 0,-9-2 0 0 0,5 2-6 0 0,-1 1 0 0 0,0-1 0 0 0,0 1-1 0 0,0 1 1 0 0,0 0 0 0 0,0 0 0 0 0,0 1 0 0 0,0 0 0 0 0,0 1 0 0 0,0 0 0 0 0,-15 5 0 0 0,-2 3 17 0 0,0 1 1 0 0,-35 20 0 0 0,47-22-2 0 0,0 0 1 0 0,1 1-1 0 0,0 0 0 0 0,0 1 0 0 0,1 0 0 0 0,-11 14 1 0 0,15-15 7 0 0,0-1 1 0 0,1 2 0 0 0,0-1 0 0 0,1 1-1 0 0,0 0 1 0 0,1 0 0 0 0,0 1-1 0 0,-5 19 1 0 0,9-28-6 0 0,0 0 0 0 0,1 0-1 0 0,0 0 1 0 0,-1 0 0 0 0,1 0-1 0 0,0 0 1 0 0,0 0 0 0 0,1 0-1 0 0,-1 0 1 0 0,1 0 0 0 0,0 0-1 0 0,-1-1 1 0 0,1 1 0 0 0,0 0-1 0 0,2 3 1 0 0,-1-2 4 0 0,1-1 0 0 0,-1 1 1 0 0,1-1-1 0 0,0 0 0 0 0,0 0 0 0 0,0 0 1 0 0,0 0-1 0 0,0-1 0 0 0,7 5 0 0 0,1-1-249 0 0,1 0-1 0 0,0-1 0 0 0,0 0 0 0 0,1-1 1 0 0,24 5-1 0 0,-6-3-519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4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59 234 5527 0 0,'0'0'423'0'0,"-1"1"-278"0"0,-8 4 658 0 0,0-1 0 0 0,0-1 0 0 0,-14 4 0 0 0,15-5 2353 0 0,10-14-2617 0 0,-1 7-398 0 0,0 1 0 0 0,0-1 0 0 0,1 0 0 0 0,0 1 0 0 0,0-1 0 0 0,5-7 0 0 0,-1 1 93 0 0,2-3-14 0 0,1 0 0 0 0,0 1-1 0 0,2 0 1 0 0,-1 1 0 0 0,1 0-1 0 0,1 0 1 0 0,0 1 0 0 0,24-17 0 0 0,-23 20-22 0 0,1 0 0 0 0,-1 1 1 0 0,29-10-1 0 0,-25 11-39 0 0,-7 2-44 0 0,1 1 0 0 0,-1 0 0 0 0,1 0 0 0 0,0 1 0 0 0,0 1 0 0 0,0 0 0 0 0,0 0 0 0 0,0 1 0 0 0,0 0 1 0 0,0 1-1 0 0,0 1 0 0 0,12 2 0 0 0,-14-1-44 0 0,0-1 0 0 0,0 2 0 0 0,0-1 0 0 0,0 1 0 0 0,-1 0 0 0 0,1 1 0 0 0,-1 0 1 0 0,0 1-1 0 0,-1-1 0 0 0,1 1 0 0 0,-1 1 0 0 0,0 0 0 0 0,-1 0 0 0 0,8 9 0 0 0,-11-12-45 0 0,54 81 227 0 0,-50-72-197 0 0,-1 2 32 0 0,-7-9-45 0 0,-3-1-28 0 0,0 1 1 0 0,-1-1 0 0 0,0 0 0 0 0,1 0 0 0 0,-2 0 0 0 0,1-1 0 0 0,-1 0 0 0 0,1 0-1 0 0,-1 0 1 0 0,-13 5 0 0 0,-6 2 5 0 0,-41 11-1 0 0,2 0-25 0 0,34-11 21 0 0,0 2 0 0 0,2 2 0 0 0,-53 33 0 0 0,80-47-250 0 0,-5 4 574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4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7831 0 0,'0'0'603'0'0,"-2"1"-396"0"0,0 0-106 0 0,-1 1 0 0 0,1 0 0 0 0,0-1 0 0 0,0 1 0 0 0,-1 0 0 0 0,1 0 0 0 0,1 0 0 0 0,-1 1 0 0 0,0-1 0 0 0,0 0 0 0 0,1 1 0 0 0,0-1 0 0 0,-1 1 0 0 0,0 2 0 0 0,0 0 133 0 0,1 0 1 0 0,0 0 0 0 0,0 0 0 0 0,0 0 0 0 0,1 0-1 0 0,-1 0 1 0 0,2 8 0 0 0,1 2 176 0 0,0 0 0 0 0,1 1 1 0 0,1-1-1 0 0,8 20 0 0 0,-6-21-116 0 0,0 0-1 0 0,1 0 1 0 0,0-1-1 0 0,1 0 1 0 0,1 0-1 0 0,0-1 1 0 0,1 0 0 0 0,0 0-1 0 0,0-1 1 0 0,15 11-1 0 0,-7-9-14 0 0,0 0-1 0 0,1 0 0 0 0,1-2 1 0 0,0-1-1 0 0,0 0 1 0 0,28 8-1 0 0,79 22 714 0 0,43 14-194 0 0,-151-46-739 0 0,-1-1-54 0 0,1 0 0 0 0,32 7 1 0 0,-49-14-275 0 0,0 0 1 0 0,-1 0-1 0 0,1 1 1 0 0,0-1-1 0 0,0 0 1 0 0,0-1 0 0 0,-1 1-1 0 0,1 0 1 0 0,0 0-1 0 0,0-1 1 0 0,-1 1-1 0 0,1-1 1 0 0,0 0 0 0 0,-1 1-1 0 0,1-1 1 0 0,0 0-1 0 0,-1 0 1 0 0,1 0-1 0 0,-1 0 1 0 0,2-2 0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43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44 9215 0 0,'-1'-4'269'0'0,"3"-14"412"0"0,3 3 148 0 0,0 9 2691 0 0,-4 6-3443 0 0,0 0 1 0 0,0 0-1 0 0,0 0 1 0 0,0 0-1 0 0,-1 0 1 0 0,1 0-1 0 0,0 1 1 0 0,0-1-1 0 0,0 0 1 0 0,0 1-1 0 0,0-1 1 0 0,0 1-1 0 0,-1-1 1 0 0,1 1-1 0 0,0-1 1 0 0,0 1-1 0 0,-1-1 1 0 0,1 1-1 0 0,0 0 1 0 0,-1-1-1 0 0,2 2 1 0 0,-1 0 6 0 0,0 0 1 0 0,0 0-1 0 0,-1 0 1 0 0,1 0-1 0 0,0 0 1 0 0,-1 0 0 0 0,1 0-1 0 0,-1 0 1 0 0,1 3-1 0 0,-1 2 121 0 0,0 1 0 0 0,0 0 0 0 0,-1 0 0 0 0,-1 8 0 0 0,-3 8 134 0 0,-1-1 0 0 0,-2 0 1 0 0,0 0-1 0 0,-19 37 1 0 0,7-25-22 0 0,-1 0-1 0 0,-26 33 1 0 0,-26 17 3 0 0,-8 9-284 0 0,77-88-428 0 0,-22 30-881 0 0,9-11-4633 0 0,8-11 63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44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59 116 2303 0 0,'0'0'102'0'0,"-1"-1"-1"0"0,-4 0-74 0 0,-19-2 277 0 0,4 2 7820 0 0,20 1-7891 0 0,-1 0 0 0 0,0 1 0 0 0,1-1 0 0 0,-1 0 0 0 0,1 0 0 0 0,-1 0 0 0 0,1 0 0 0 0,-1 1 0 0 0,1-1 0 0 0,0 0 0 0 0,-1 0 0 0 0,1 1 0 0 0,-1-1 0 0 0,1 1 0 0 0,0-1 0 0 0,-1 0 1 0 0,1 1-1 0 0,-1 0 0 0 0,1 6 137 0 0,0-5 2 0 0,3-1 18 0 0,8 5-179 0 0,1-1 0 0 0,-1 0 0 0 0,1-1 0 0 0,0 0 0 0 0,1-1 0 0 0,-1 0 0 0 0,0-1 0 0 0,14 1 0 0 0,15-1 315 0 0,48-3 1 0 0,370-44 709 0 0,-290 24-1018 0 0,50-6 179 0 0,308-28 1050 0 0,-508 54-1405 0 0,520-11 928 0 0,-401 15-909 0 0,-69-3-664 0 0,129 17 0 0 0,-175-12-4892 0 0,-5 2-1873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46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35 2303 0 0,'2'-6'200'0'0,"-2"4"985"0"0,0-1 0 0 0,0 1 0 0 0,0 0-1 0 0,0-1 1 0 0,0 1 0 0 0,0 0 0 0 0,-2-10 6989 0 0,2 16-8059 0 0,-4 29-53 0 0,-2 0 0 0 0,-1 0 0 0 0,-1-1 0 0 0,-2 0 0 0 0,-1 0 0 0 0,-1-1-1 0 0,-2-1 1 0 0,-1 0 0 0 0,-2-1 0 0 0,-30 41 0 0 0,36-58-98 0 0,7-9 3 0 0,0 1-1 0 0,1 0 0 0 0,-1 0 0 0 0,-4 9 0 0 0,6-11-47 0 0,3-5 73 0 0,1 1 1 0 0,-1-1 0 0 0,0 1-1 0 0,1 0 1 0 0,-1 0 0 0 0,1-1 0 0 0,0 1-1 0 0,-1 1 1 0 0,5-4 0 0 0,-5 3 6 0 0,4-2 0 0 0,0 0 0 0 0,0 0 1 0 0,1 0-1 0 0,-1 1 0 0 0,1 0 0 0 0,0 0 0 0 0,0 0 0 0 0,11-2 1 0 0,-2 0 12 0 0,1 2 1 0 0,22-3 0 0 0,37-3 201 0 0,141-13 121 0 0,-153 19-381 0 0,-51 1-212 0 0,-9 1 205 0 0,-1 0-322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46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1375 0 0,'0'0'14054'0'0,"-2"2"-13780"0"0,-1 0-202 0 0,1 1-1 0 0,0-1 0 0 0,0 1 0 0 0,0 0 1 0 0,0 0-1 0 0,0 0 0 0 0,1 0 1 0 0,-1 0-1 0 0,1 1 0 0 0,0-1 1 0 0,-1 5-1 0 0,-8 43 707 0 0,6-24-314 0 0,-16 73 572 0 0,-4-2 0 0 0,-72 186 0 0 0,72-229-1003 0 0,-19 44 67 0 0,37-81-117 0 0,0 0 0 0 0,1 0 0 0 0,-3 30 0 0 0,7-44-130 0 0,1 1 1 0 0,0 0 0 0 0,0-1-1 0 0,0 1 1 0 0,1 0-1 0 0,-1-1 1 0 0,1 1-1 0 0,0 0 1 0 0,1-1 0 0 0,2 9-1 0 0,5 0-689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4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 12463 0 0,'0'0'1134'0'0,"-1"-1"-937"0"0,-4-7 1556 0 0,6 23-1296 0 0,1 0 0 0 0,0 0 0 0 0,1-1-1 0 0,0 1 1 0 0,1-1 0 0 0,1 0 0 0 0,0 0-1 0 0,1-1 1 0 0,1 1 0 0 0,0-1 0 0 0,11 15-1 0 0,2 0-29 0 0,0-2 0 0 0,2 0-1 0 0,48 43 1 0 0,-37-43-142 0 0,62 39 0 0 0,-25-19-180 0 0,-7 5-24 0 0,-2-1-45 0 0,-41-37-37 0 0,-13-9-1 0 0,-1 0-1 0 0,1 0 1 0 0,-1 1 0 0 0,0 0 0 0 0,0 0 0 0 0,-1 1 0 0 0,0 0 0 0 0,0 0 0 0 0,6 8-1 0 0,-7-4 153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47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66 1839 0 0,'2'-12'100'0'0,"-1"4"23"0"0,1-1-1 0 0,1 1 1 0 0,-1 0-1 0 0,7-13 14004 0 0,-14 33-10430 0 0,-31 73-3052 0 0,9-34-162 0 0,-34 48 1 0 0,42-73-398 0 0,-1 0 1 0 0,-1-2-1 0 0,-34 31 1 0 0,-135 107-9 0 0,125-109-150 0 0,64-52-298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51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22 5063 0 0,'2'-1'390'0'0,"17"-20"13235"0"0,-37 28-11142 0 0,-25 14-2963 0 0,-137 88 678 0 0,39-27-198 0 0,97-53-13 0 0,42-27-56 0 0,4-1-297 0 0,2 2 343 0 0,1 0-1 0 0,-1-1 1 0 0,1 0-1 0 0,0 0 1 0 0,-1 0 0 0 0,1-1-1 0 0,0 1 1 0 0,9 0-1 0 0,46 2-55 0 0,-7-1 55 0 0,-36-1 7 0 0,0 1 0 0 0,0 1 0 0 0,-1 1 0 0 0,1 0 1 0 0,-1 1-1 0 0,21 10 0 0 0,-9 2 17 0 0,-19-7 0 0 0,-3-3 0 0 0,5 5 0 0 0,-3 0 0 0 0,-3 1 0 0 0,-5-11 11 0 0,0-1 0 0 0,0 0 1 0 0,0 1-1 0 0,-1-1 0 0 0,1 0 0 0 0,-1 0 0 0 0,1 1 0 0 0,-1-1 0 0 0,0 0 0 0 0,0 0 0 0 0,0 0 1 0 0,0 0-1 0 0,0 0 0 0 0,-1 0 0 0 0,1 0 0 0 0,0 0 0 0 0,-1-1 0 0 0,0 1 0 0 0,1 0 0 0 0,-1-1 1 0 0,0 1-1 0 0,0-1 0 0 0,0 0 0 0 0,-2 2 0 0 0,-7 3 91 0 0,-1 0 1 0 0,1 0-1 0 0,-15 4 0 0 0,17-7-77 0 0,-243 90 359 0 0,117-45-394 0 0,125-44-13 0 0,1-1 0 0 0,-1-1 1 0 0,0 0-1 0 0,-17 2 0 0 0,14-4 11 0 0,13 0 11 0 0,-1 0 0 0 0,1 0 0 0 0,-1-1 1 0 0,1 1-1 0 0,-1 0 0 0 0,1 0 0 0 0,-1 0 0 0 0,1 0 0 0 0,-1-1 0 0 0,1 1 0 0 0,-1 0 0 0 0,1 0 0 0 0,-1-1 0 0 0,1 1 0 0 0,-1 0 1 0 0,1-1-1 0 0,0 1 0 0 0,-1-1 0 0 0,0 0-10 0 0,1 0 1 0 0,0 1-1 0 0,-1-1 1 0 0,1 0-1 0 0,0 0 1 0 0,0 0-1 0 0,-1 0 1 0 0,1 1-1 0 0,0-1 0 0 0,0 0 1 0 0,0 0-1 0 0,0 0 1 0 0,0 0-1 0 0,0 0 1 0 0,0 0-1 0 0,1 1 1 0 0,-1-1-1 0 0,0 0 1 0 0,0 0-1 0 0,1 0 1 0 0,0-1-1 0 0,0 0-38 0 0,0-1 0 0 0,1 1 1 0 0,-1 0-1 0 0,1 0 0 0 0,0 0 0 0 0,0 1 0 0 0,3-4 1 0 0,0 1-468 0 0,0 1 1 0 0,0-1-1 0 0,0 1 1 0 0,1 0 0 0 0,11-4-1 0 0,0 3-2449 0 0,-5 3 1446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5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 13415 0 0,'0'0'1506'0'0,"-1"2"-1106"0"0,-40 246 4513 0 0,35-214-4795 0 0,-2 0 0 0 0,-1-1 1 0 0,-2 0-1 0 0,-1 0 0 0 0,-27 50 0 0 0,3-15-188 0 0,-69 96 0 0 0,-63 49-1106 0 0,164-208 1130 0 0,2-3 11 0 0,0-1 0 0 0,1 1 0 0 0,-1 0 0 0 0,1 0 0 0 0,-1 0 0 0 0,1 0 0 0 0,0 0 0 0 0,-1 0 0 0 0,0 4 0 0 0,5-6-53 0 0,4-1-23 0 0,-1 1-1 0 0,1-1 1 0 0,-1-1-1 0 0,0 1 1 0 0,1-1-1 0 0,-1 0 1 0 0,0 0-1 0 0,0-1 1 0 0,0 0-1 0 0,10-6 1 0 0,14-14-4788 0 0,-11 5-704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52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81 8287 0 0,'-7'-2'86'0'0,"1"-1"-1"0"0,0 1 1 0 0,0 0-1 0 0,-1 0 1 0 0,1 1-1 0 0,-1-1 0 0 0,1 2 1 0 0,-1-1-1 0 0,0 1 1 0 0,1 0-1 0 0,-1 0 1 0 0,-12 3 6851 0 0,48-1-5926 0 0,0 0 0 0 0,1-2 1 0 0,45-6-1 0 0,87-22 181 0 0,-93 15-745 0 0,-8 2-61 0 0,105-3 0 0 0,-124 14-1572 0 0,68 8 1 0 0,-77-4-3000 0 0,-19-2-1918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4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10135 0 0,'0'0'464'0'0,"0"3"-9"0"0,-1-2-488 0 0,-4 21 819 0 0,-4 32 0 0 0,8-46-311 0 0,0 0 1 0 0,1-1-1 0 0,1 1 1 0 0,-1 0-1 0 0,1-1 1 0 0,0 1-1 0 0,1 0 1 0 0,4 11 0 0 0,-1-8-287 0 0,0 0 1 0 0,1 0 0 0 0,0 0 0 0 0,1-1 0 0 0,14 17 0 0 0,47 43 802 0 0,-59-62-873 0 0,30 29 299 0 0,57 59 422 0 0,-85-83-731 0 0,-1-1-1 0 0,-1 2 0 0 0,0-1 0 0 0,-1 1 1 0 0,0 0-1 0 0,7 19 0 0 0,-12-22-60 0 0,0 1-1 0 0,0 0 0 0 0,-2 0 0 0 0,1-1 1 0 0,-1 1-1 0 0,-1 0 0 0 0,0 0 1 0 0,-1 0-1 0 0,0 0 0 0 0,-1 0 1 0 0,-1 0-1 0 0,-5 17 0 0 0,-6 12 15 0 0,-1 0 0 0 0,-23 38 0 0 0,34-71-55 0 0,-19 39-274 0 0,-2-1-1 0 0,-39 54 1 0 0,64-100 244 0 0,-14 17-1458 0 0,13-16 1018 0 0,0 0 1 0 0,0-1-1 0 0,0 1 1 0 0,1 0-1 0 0,-1 0 1 0 0,0 0-1 0 0,-1-1 1 0 0,1 1-1 0 0,0 0 1 0 0,0-1-1 0 0,0 1 1 0 0,0-1-1 0 0,0 0 1 0 0,-2 1-1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52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102 452 7367 0 0,'0'0'13682'0'0,"-1"3"-13330"0"0,-9 16 105 0 0,-14 17 1 0 0,16-25-426 0 0,0 0 1 0 0,1 1 0 0 0,0 0-1 0 0,1 0 1 0 0,0 0 0 0 0,-6 24-1 0 0,8-21-499 0 0,-3 12-1390 0 0,5-9-4425 0 0,2-15 4855 0 0</inkml:trace>
  <inkml:trace contextRef="#ctx0" brushRef="#br0" timeOffset="1">418 52 12895 0 0,'4'-20'576'0'0,"0"10"112"0"0,-1-3-552 0 0,4 4 1104 0 0,6 16-1984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5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12007 0 0,'0'0'1324'0'0,"1"3"-1050"0"0,1 3-147 0 0,0-1 0 0 0,0 1 0 0 0,0 0 0 0 0,-1-1 0 0 0,0 1 0 0 0,-1 0 0 0 0,1 0 0 0 0,-1 0 0 0 0,0 0 0 0 0,-1 9 0 0 0,-3 10 634 0 0,-7 29 1 0 0,5-30-336 0 0,-7 24-1 0 0,-3-1 1 0 0,-2 0-1 0 0,-26 49 0 0 0,21-48 3 0 0,2 1 0 0 0,-22 76-1 0 0,43-125-443 0 0,-1 1 0 0 0,1-1 0 0 0,0 1 1 0 0,0 0-1 0 0,0-1 0 0 0,0 1 0 0 0,0-1 0 0 0,0 1 0 0 0,0-1 0 0 0,0 1 0 0 0,0-1 0 0 0,0 1 0 0 0,0-1 0 0 0,0 1 1 0 0,0-1-1 0 0,0 1 0 0 0,0-1 0 0 0,0 1 0 0 0,1-1 0 0 0,-1 1 0 0 0,0-1 0 0 0,0 1 0 0 0,1-1 0 0 0,-1 1 0 0 0,1 0 1 0 0,12 2-853 0 0,6-5-484 0 0,2-7-367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53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0 14599 0 0,'0'0'1652'0'0,"-1"3"-1138"0"0,-11 35 1251 0 0,-26 58 1 0 0,18-51-1027 0 0,-11 30 75 0 0,-60 157 313 0 0,76-187-1146 0 0,2 0 1 0 0,3 2 0 0 0,-7 60 0 0 0,17-99-102 0 0,-11 103-1322 0 0,3-39-5285 0 0,7-69 5256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54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728 518 2303 0 0,'0'0'8256'0'0,"3"-1"-7953"0"0,19-6 706 0 0,-20 6-697 0 0,1 0 39 0 0,20-6 4052 0 0,9-2 1234 0 0,-11-5-5636 0 0,-13 8 88 0 0,-1-2 0 0 0,1 1 0 0 0,-2-1 0 0 0,1 0 0 0 0,-1 0 0 0 0,0-1 0 0 0,-1 0 0 0 0,0 0 0 0 0,0 0 0 0 0,3-11 0 0 0,0-5-87 0 0,-1 0 0 0 0,6-46-1 0 0,4-18-50 0 0,5-39-566 0 0,-18 101 348 0 0,-4 25 159 0 0,0 0 11 0 0,0 1 94 0 0,0 1 1 0 0,0 0-1 0 0,0 0 0 0 0,0-1 1 0 0,0 1-1 0 0,0 0 0 0 0,0 0 1 0 0,0-1-1 0 0,-1 1 0 0 0,1 0 1 0 0,0 0-1 0 0,0-1 0 0 0,0 1 1 0 0,0 0-1 0 0,0 0 0 0 0,0-1 0 0 0,0 1 1 0 0,-1 0-1 0 0,1 0 0 0 0,0 0 1 0 0,0-1-1 0 0,0 1 0 0 0,-1 0 1 0 0,1 0-1 0 0,0 0 0 0 0,0 0 1 0 0,0 0-1 0 0,-1-1 0 0 0,1 1 1 0 0,0 0-1 0 0,0 0 0 0 0,-1 0 0 0 0,1 0 1 0 0,0 0-1 0 0,0 0 0 0 0,-1 0 1 0 0,1 0-1 0 0,0 0 0 0 0,0 0 1 0 0,-1 0-1 0 0,1 0 0 0 0,0 0 1 0 0,-1 0-1 0 0,-13 9-195 0 0,-12 21-70 0 0,-2 3 240 0 0,-7 12-16 0 0,-18 41 28 0 0,-25 35-46 0 0,66-106 50 0 0,0-1 0 0 0,-1 0 0 0 0,0-1 1 0 0,-1 0-1 0 0,-27 19 0 0 0,16-16-17 0 0,-1-2 0 0 0,0 0 1 0 0,-1-2-1 0 0,-30 10 0 0 0,6-7 4 0 0,-72 13-1 0 0,63-15 26 0 0,38-8 0 0 0,0 0 0 0 0,-1-1 0 0 0,-33 1 0 0 0,49-5 4 0 0,1 0-1 0 0,0 0 1 0 0,0-1-1 0 0,0 0 1 0 0,0 0-1 0 0,0 0 1 0 0,0-1-1 0 0,0 0 1 0 0,-7-4-1 0 0,10 5 4 0 0,0-1 0 0 0,0 0 0 0 0,0-1 0 0 0,1 1 1 0 0,-1 0-1 0 0,0-1 0 0 0,1 0 0 0 0,0 1 0 0 0,0-1 0 0 0,0 0 0 0 0,0 0 0 0 0,0 0 0 0 0,1 0 0 0 0,-1-1 1 0 0,1 1-1 0 0,0 0 0 0 0,-2-7 0 0 0,2 4 4 0 0,0 0 0 0 0,1 0 1 0 0,0 0-1 0 0,0-1 0 0 0,0 1 0 0 0,1 0 1 0 0,-1 0-1 0 0,2 0 0 0 0,-1 0 0 0 0,1 0 1 0 0,2-7-1 0 0,5-9 49 0 0,18-32-1 0 0,-26 51-55 0 0,15-25 13 0 0,2 0 0 0 0,0 1-1 0 0,2 1 1 0 0,31-34-1 0 0,-45 55-17 0 0,0-1-1 0 0,0 1 1 0 0,1 0-1 0 0,-1 1 1 0 0,1-1-1 0 0,9-3 1 0 0,-14 7-3 0 0,0 1 0 0 0,0-1 0 0 0,0 1 1 0 0,0 0-1 0 0,0 0 0 0 0,0 0 1 0 0,0 0-1 0 0,0 0 0 0 0,0 0 0 0 0,0 1 1 0 0,0-1-1 0 0,0 1 0 0 0,3 1 1 0 0,-2-1 1 0 0,20 6-9 0 0,-18-3-13 0 0,0 0-1 0 0,47 28-2 0 0,69 39-22 0 0,-93-57 106 0 0,-1 1 0 0 0,-1 2 0 0 0,42 33 0 0 0,-59-42-29 0 0,-1 0 0 0 0,0 1 0 0 0,-1 0 0 0 0,0 0 0 0 0,10 17 0 0 0,-13-20-18 0 0,-1 1 0 0 0,0 0 0 0 0,0 0 0 0 0,-1 0-1 0 0,0 1 1 0 0,0-1 0 0 0,-1 0 0 0 0,0 1 0 0 0,0 12 0 0 0,-1 27 208 0 0,1-33-139 0 0,1-1-12 0 0,-1-12-70 0 0,1 1 0 0 0,-1-1 0 0 0,0 1 0 0 0,1-1 0 0 0,-1 1 0 0 0,1-1 1 0 0,-1 0-1 0 0,1 0 0 0 0,0 0 0 0 0,-1 0 0 0 0,1 0 0 0 0,0 0 0 0 0,0 0 0 0 0,-1-1 0 0 0,1 1 1 0 0,0-1-1 0 0,0 1 0 0 0,0-1 0 0 0,0 0 0 0 0,4 1 0 0 0,5-1-100 0 0,1 1-1 0 0,13-3 1 0 0,-23 2 87 0 0,64-8-1392 0 0,-22-1-4518 0 0,-14 2-484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54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9215 0 0,'0'0'707'0'0,"3"1"-307"0"0,17 6 596 0 0,0-1-1 0 0,0-1 1 0 0,1-1 0 0 0,35 3 0 0 0,89-3 1131 0 0,-127-4-1856 0 0,375-17 3629 0 0,-1-21-1812 0 0,46-4-551 0 0,-361 35-1371 0 0,50-2-86 0 0,-120 9-182 0 0,1 0 0 0 0,0 1 1 0 0,9 1-1 0 0,-15-2-318 0 0,-3 20-4250 0 0,-5-2 2920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5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770 570 13159 0 0,'0'0'6239'0'0,"1"-2"-5747"0"0,10-10 4 0 0,-1-1 0 0 0,0 0 0 0 0,-1 0 0 0 0,11-21 0 0 0,27-65-20 0 0,-39 81-395 0 0,25-59-614 0 0,-3-2 0 0 0,28-112 1 0 0,-58 190 487 0 0,1-1 0 0 0,-1 1 1 0 0,0-1-1 0 0,1 1 1 0 0,-1-1-1 0 0,0 0 0 0 0,0 1 1 0 0,0-1-1 0 0,-1-2 1 0 0,1 4 40 0 0,0-1 0 0 0,0 1 0 0 0,0 0 0 0 0,-1 0 0 0 0,1 0 0 0 0,0 0 0 0 0,0 0 0 0 0,-1 0 0 0 0,1 0 0 0 0,0 0 0 0 0,0 0 0 0 0,0 0 0 0 0,-1 0 0 0 0,1 1 0 0 0,0-1 0 0 0,0 0 0 0 0,0 0 0 0 0,-1 0 0 0 0,1 0 0 0 0,0 0 0 0 0,0 0 0 0 0,0 0 0 0 0,-1 0 1 0 0,1 1-1 0 0,0-1 0 0 0,0 0 0 0 0,0 0 0 0 0,0 0 0 0 0,-1 0 0 0 0,1 1 0 0 0,0-1 0 0 0,0 0 0 0 0,0 0 0 0 0,0 0 0 0 0,0 1 0 0 0,0-1 0 0 0,0 0 0 0 0,-21 32 0 0 0,19-29-9 0 0,-53 99-34 0 0,29-53 4 0 0,-61 88 1 0 0,67-109 44 0 0,15-20 5 0 0,0 0 0 0 0,0-1 0 0 0,-1 0 0 0 0,0 0 0 0 0,-1 0 0 0 0,1 0 0 0 0,-1-1 0 0 0,-1 0 0 0 0,1-1 0 0 0,-12 7 0 0 0,-2-3 170 0 0,0-1 1 0 0,-1-1-1 0 0,0-1 0 0 0,0-1 1 0 0,-41 4-1 0 0,-116-5-12 0 0,26-15-51 0 0,128 7-111 0 0,0-1 1 0 0,1-1 0 0 0,0-1-1 0 0,-25-10 1 0 0,44 15 1 0 0,1-1 0 0 0,-1 1-1 0 0,1-1 1 0 0,0 0 0 0 0,0 0-1 0 0,0 0 1 0 0,0 0 0 0 0,1-1 0 0 0,-1 1-1 0 0,-3-7 1 0 0,5 8 0 0 0,1 0 0 0 0,0 0 1 0 0,0 0-1 0 0,0 0 0 0 0,0 0 0 0 0,0 0 0 0 0,0-1 0 0 0,0 1 1 0 0,1 0-1 0 0,-1 0 0 0 0,1-1 0 0 0,0 1 0 0 0,0 0 1 0 0,0 0-1 0 0,0-1 0 0 0,0 1 0 0 0,0 0 0 0 0,0-1 0 0 0,1 1 1 0 0,-1 0-1 0 0,1 0 0 0 0,0-1 0 0 0,0 1 0 0 0,1-3 1 0 0,4-4 12 0 0,0 0 1 0 0,1 1 0 0 0,0-1 0 0 0,0 1 0 0 0,0 1 0 0 0,1-1 0 0 0,17-11 0 0 0,-7 7-14 0 0,0 1 0 0 0,0 1-1 0 0,22-8 1 0 0,-24 11 14 0 0,1 1 0 0 0,0 0 0 0 0,0 1 0 0 0,1 2-1 0 0,0-1 1 0 0,-1 2 0 0 0,1 1 0 0 0,29 0 0 0 0,-35 2 12 0 0,-1 0 1 0 0,0 1-1 0 0,0 0 1 0 0,0 1-1 0 0,0 1 0 0 0,0-1 1 0 0,-1 1-1 0 0,0 1 1 0 0,1 0-1 0 0,-2 1 1 0 0,1 0-1 0 0,-1 0 1 0 0,0 1-1 0 0,15 14 0 0 0,12 17 13 0 0,61 86-1 0 0,-88-110-122 0 0,1-1-1 0 0,1 0 1 0 0,0-1 0 0 0,0-1-1 0 0,1 0 1 0 0,0 0-1 0 0,1-1 1 0 0,0 0-1 0 0,1-1 1 0 0,0-1 0 0 0,1 0-1 0 0,-1-1 1 0 0,1-1-1 0 0,1 0 1 0 0,-1-1 0 0 0,1-1-1 0 0,20 4 1 0 0,-6-5-1540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57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1839 0 0,'1'-2'3140'0'0,"9"-7"-40"0"0,0 0 0 0 0,11-7 0 0 0,26-12 601 0 0,54-19-3479 0 0,-54 26 902 0 0,-9 5-694 0 0,1 2 0 0 0,62-14 0 0 0,84-2 317 0 0,-178 29-762 0 0,1 0 1 0 0,0 1-1 0 0,0 0 0 0 0,0 0 0 0 0,-1 1 0 0 0,1 0 0 0 0,0 1 1 0 0,10 3-1 0 0,-18-5-6 0 0,1 0 0 0 0,-1 0 1 0 0,0 0-1 0 0,0 0 0 0 0,0 0 0 0 0,0 0 1 0 0,0 0-1 0 0,0 0 0 0 0,1 0 0 0 0,-1 0 1 0 0,0 0-1 0 0,0 0 0 0 0,0 0 0 0 0,0 0 0 0 0,0 0 1 0 0,0 0-1 0 0,0 0 0 0 0,0 0 0 0 0,1 0 1 0 0,-1 0-1 0 0,0 0 0 0 0,0 1 0 0 0,0-1 1 0 0,0 0-1 0 0,0 0 0 0 0,0 0 0 0 0,0 0 1 0 0,0 0-1 0 0,0 0 0 0 0,0 0 0 0 0,0 1 1 0 0,0-1-1 0 0,0 0 0 0 0,0 0 0 0 0,0 0 1 0 0,0 0-1 0 0,0 0 0 0 0,0 0 0 0 0,0 0 1 0 0,0 1-1 0 0,0-1 0 0 0,0 0 0 0 0,0 0 1 0 0,0 0-1 0 0,0 0 0 0 0,0 0 0 0 0,0 0 1 0 0,0 0-1 0 0,0 1 0 0 0,0-1 0 0 0,-3 15-1431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57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73 12439 0 0,'0'0'958'0'0,"-1"-1"-408"0"0,-7-5 3662 0 0,7 6-2790 0 0,-8 0 1876 0 0,11 2-2991 0 0,2 1-257 0 0,0 0-1 0 0,0 0 1 0 0,1 0 0 0 0,-1-1 0 0 0,1 0 0 0 0,0 0-1 0 0,0 0 1 0 0,0 0 0 0 0,0-1 0 0 0,0 1 0 0 0,0-1-1 0 0,0-1 1 0 0,0 1 0 0 0,9-1 0 0 0,9 0-1 0 0,-1-1-1 0 0,25-5 1 0 0,6-4 12 0 0,62-20 0 0 0,-23 4-872 0 0,-49 16-64 0 0,-2-1-41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39 8287 0 0,'2'-2'639'0'0,"0"1"-303"0"0,32-22-345 0 0,-20 11 8062 0 0,-14 15-7337 0 0,-1 6-508 0 0,0 0-1 0 0,0 0 1 0 0,-1 0 0 0 0,0 0 0 0 0,0 0 0 0 0,-6 11-1 0 0,-26 53 340 0 0,25-56-369 0 0,-16 34 235 0 0,-74 152 657 0 0,14 5-808 0 0,75-177-235 0 0,-46 143 77 0 0,53-163-168 0 0,-4 10-1073 0 0,2 0 1 0 0,-4 28-1 0 0,9-30-5675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5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13359 0 0,'0'0'1027'0'0,"2"0"-670"0"0,-1-1-141 0 0,1 1-1 0 0,-1 1 1 0 0,1-1 0 0 0,-1 0-1 0 0,1 0 1 0 0,-1 1-1 0 0,1-1 1 0 0,-1 0 0 0 0,0 1-1 0 0,1 0 1 0 0,-1-1-1 0 0,0 1 1 0 0,0 0 0 0 0,1-1-1 0 0,-1 1 1 0 0,0 0-1 0 0,0 0 1 0 0,0 0 0 0 0,0 0-1 0 0,0 0 1 0 0,0 0-1 0 0,1 3 1 0 0,0-2 276 0 0,-2 1-39 0 0,0 4-247 0 0,0-1-1 0 0,0 0 0 0 0,-1 1 0 0 0,1-1 1 0 0,-2 1-1 0 0,1-1 0 0 0,-1 0 1 0 0,0 0-1 0 0,-4 11 0 0 0,-5 4 341 0 0,-18 28 1 0 0,18-33-463 0 0,1 2 1 0 0,-14 30 0 0 0,16-19-130 0 0,7-27-189 0 0,4-3-1859 0 0,2-1 1362 0 0,0-1 0 0 0,0 0 0 0 0,0 0-1 0 0,6-5 1 0 0,7-8-5969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53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116 144 3223 0 0,'0'0'14060'0'0,"2"-1"-13761"0"0,89-28 1086 0 0,-27 8-1041 0 0,182-59 232 0 0,-233 76-546 0 0,-1 1-1 0 0,1 1 0 0 0,16-2 1 0 0,-29 4-27 0 0,1 0 1 0 0,0 0 0 0 0,-1 0 0 0 0,1 0 0 0 0,0 0 0 0 0,-1 0-1 0 0,1 0 1 0 0,0 0 0 0 0,-1 0 0 0 0,1 1 0 0 0,0-1 0 0 0,-1 0 0 0 0,1 0-1 0 0,0 1 1 0 0,-1-1 0 0 0,1 0 0 0 0,0 1 0 0 0,0 0 4 0 0,0 1 1 0 0,0-1-1 0 0,-1 1 0 0 0,1-1 1 0 0,-1 1-1 0 0,1-1 0 0 0,-1 1 1 0 0,0-1-1 0 0,1 1 0 0 0,-1-1 1 0 0,0 1-1 0 0,0-1 1 0 0,0 1-1 0 0,0 0 0 0 0,0-1 1 0 0,-1 1-1 0 0,1-1 0 0 0,0 1 1 0 0,-1-1-1 0 0,1 1 0 0 0,-1-1 1 0 0,0 0-1 0 0,0 3 1 0 0,-2 2 67 0 0,0 0 0 0 0,-1-1 0 0 0,1 1 0 0 0,-8 7 0 0 0,0 0-44 0 0,-1-1 1 0 0,-1-1-1 0 0,0 0 0 0 0,-1-1 1 0 0,0 0-1 0 0,-24 11 0 0 0,-3-1-237 0 0,-52 16 0 0 0,76-30 136 0 0,0 1-1 0 0,0 0 0 0 0,0 1 1 0 0,1 1-1 0 0,0 0 0 0 0,1 2 1 0 0,-23 18-1 0 0,31-14-687 0 0,9-13 543 0 0,-1-1 188 0 0,0 0 1 0 0,0 1-1 0 0,0-1 0 0 0,0 0 1 0 0,0 0-1 0 0,0 0 0 0 0,0 0 1 0 0,1 0-1 0 0,-1-1 0 0 0,0 1 0 0 0,1 0 1 0 0,-1 0-1 0 0,0-1 0 0 0,1 1 1 0 0,-1-1-1 0 0,1 0 0 0 0,-1 1 0 0 0,1-1 1 0 0,-1 0-1 0 0,1 0 0 0 0,-1 0 1 0 0,1 0-1 0 0,-1 0 0 0 0,1 0 0 0 0,0 0 1 0 0,-1 0-1 0 0,3-1 0 0 0,25-6-67 0 0,0 0-1 0 0,30-13 1 0 0,-34 11 257 0 0,1 1-1 0 0,0 0 1 0 0,29-3 0 0 0,-51 11-115 0 0,-1 0 1 0 0,1 0-1 0 0,0 0 0 0 0,0 1 1 0 0,7 1-1 0 0,4 3-32 0 0,-12-2-17 0 0,1-1 0 0 0,0 1 0 0 0,-1 0 0 0 0,1 0 0 0 0,-1 0 0 0 0,0 1 0 0 0,0-1 0 0 0,0 1 0 0 0,-1 0 0 0 0,1 0 0 0 0,-1 0 0 0 0,3 8 0 0 0,-2-5 0 0 0,0 0 0 0 0,-1 0 0 0 0,0 1 0 0 0,0-1 0 0 0,-1 1 0 0 0,0-1 0 0 0,0 9 0 0 0,-1-3 11 0 0,0-3 48 0 0,0-8 127 0 0,-16 17 84 0 0,-5 5-36 0 0,4-11-211 0 0,1-2 0 0 0,-1 0 0 0 0,-1 0 0 0 0,0-2-1 0 0,0 0 1 0 0,-1-1 0 0 0,-27 7 0 0 0,-2-3-30 0 0,-92 11-1 0 0,120-20 95 0 0,0-2 0 0 0,0 0 0 0 0,0-1 0 0 0,-39-6 0 0 0,55 6-44 0 0,-15-2-129 0 0,17 2-11 0 0,5 0-1878 0 0,10 1-2487 0 0,3 0-1428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5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96 158 7855 0 0,'2'24'339'0'0,"-2"0"-1"0"0,-3 25 0 0 0,2-46 27 0 0,0 1 0 0 0,-1-1 1 0 0,1 1-1 0 0,-1-1 0 0 0,1 0 0 0 0,-1 0 0 0 0,0 0 0 0 0,-1 0 1 0 0,1 0-1 0 0,0 0 0 0 0,-1 0 0 0 0,0-1 0 0 0,1 1 0 0 0,-1-1 1 0 0,0 0-1 0 0,-6 4 0 0 0,6-5-14 0 0,0 0-1 0 0,0 0 1 0 0,0-1 0 0 0,0 1-1 0 0,0-1 1 0 0,0 0 0 0 0,0 0-1 0 0,-1 0 1 0 0,1 0 0 0 0,-5-1-1 0 0,6 1 244 0 0,1-2-97 0 0,0 1-418 0 0,-1-1 1 0 0,1 1-1 0 0,0-1 1 0 0,1 0-1 0 0,-1 0 1 0 0,0 1-1 0 0,0-1 1 0 0,1 0-1 0 0,-1 0 0 0 0,1 0 1 0 0,-1 0-1 0 0,1 0 1 0 0,0 0-1 0 0,0 0 1 0 0,0 0-1 0 0,0-3 1 0 0,1 1-14 0 0,0 0-1 0 0,0 0 1 0 0,0 0 0 0 0,1 0 0 0 0,-1 0 0 0 0,1 0-1 0 0,3-5 1 0 0,4-4-32 0 0,0 1 0 0 0,1 0 0 0 0,15-15 0 0 0,-4 7-42 0 0,1 0-1 0 0,0 2 1 0 0,38-25-1 0 0,-50 37-5 0 0,-1 1 1 0 0,1 0-1 0 0,0 0 0 0 0,0 1 0 0 0,1 0 0 0 0,-1 1 1 0 0,1 0-1 0 0,0 1 0 0 0,0 0 0 0 0,0 0 0 0 0,0 1 1 0 0,17 1-1 0 0,-21 1 38 0 0,0 1-1 0 0,-1 0 1 0 0,1 0 0 0 0,0 0 0 0 0,0 1 0 0 0,-1 0 0 0 0,0 0-1 0 0,0 0 1 0 0,1 1 0 0 0,7 7 0 0 0,0 0 166 0 0,-1 0-1 0 0,-1 2 1 0 0,11 13 0 0 0,-22-25-180 0 0,0 0-1 0 0,0 0 0 0 0,0 0 1 0 0,0 0-1 0 0,-1 1 0 0 0,1-1 1 0 0,0 0-1 0 0,-1 0 0 0 0,1 1 1 0 0,-1-1-1 0 0,1 0 0 0 0,-1 1 1 0 0,0-1-1 0 0,1 1 1 0 0,-1-1-1 0 0,0 1 0 0 0,0-1 1 0 0,0 0-1 0 0,0 1 0 0 0,0-1 1 0 0,-1 1-1 0 0,1 1 0 0 0,-1-2-11 0 0,-3 14 13 0 0,3-10-7 0 0,0-3-7 0 0,0 0 0 0 0,0 0 0 0 0,0 0 0 0 0,-1 0 0 0 0,1 0 0 0 0,0 0 0 0 0,-1 0 0 0 0,1-1 0 0 0,-4 3-1 0 0,-2 3-277 0 0,8-13-295 0 0,11-14 272 0 0,8-4 268 0 0,1 1-1 0 0,2 1 0 0 0,0 1 1 0 0,1 1-1 0 0,48-31 0 0 0,-67 48 38 0 0,0 0 0 0 0,0 1 0 0 0,0-1 0 0 0,0 1 0 0 0,1 0 0 0 0,-1 1 1 0 0,1-1-1 0 0,0 1 0 0 0,-1 0 0 0 0,1 0 0 0 0,0 1 0 0 0,0 0 0 0 0,10 1 0 0 0,-14-1 75 0 0,1 2 27 0 0,0 2-66 0 0,0 0 1 0 0,-1 0-1 0 0,1 0 1 0 0,-1 0-1 0 0,1 0 1 0 0,-1 1 0 0 0,-1-1-1 0 0,1 1 1 0 0,0-1-1 0 0,-1 1 1 0 0,1 5-1 0 0,-1-2 25 0 0,-1 0 0 0 0,0 0-1 0 0,0-1 1 0 0,0 1-1 0 0,-1 0 1 0 0,-2 9 0 0 0,-4 8 65 0 0,-1-1 0 0 0,-1 0 0 0 0,-14 27 0 0 0,4-8-128 0 0,18-40-233 0 0,0-1-631 0 0,-2 8-265 0 0,2-8-56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5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9215 0 0,'0'0'6171'0'0,"2"1"-4470"0"0,4 3-1405 0 0,-1-1 0 0 0,0 1-1 0 0,0 1 1 0 0,0-1-1 0 0,-1 1 1 0 0,1-1 0 0 0,-1 1-1 0 0,4 7 1 0 0,29 50 1334 0 0,-10-15-656 0 0,11 8-397 0 0,3-2 0 0 0,2-2 0 0 0,70 66 0 0 0,-104-108-593 0 0,10 8 34 0 0,0 0 0 0 0,30 20 0 0 0,-43-33-50 0 0,-1-1 0 0 0,1 0 0 0 0,-1 0 0 0 0,1 0 0 0 0,0-1 0 0 0,0 0 0 0 0,0 0 0 0 0,1 0 0 0 0,-1-1 0 0 0,0 0 0 0 0,0 0 0 0 0,1-1 0 0 0,-1 0 0 0 0,1 0 0 0 0,6-1 0 0 0,-10 0-163 0 0,0 1 0 0 0,-1-1 1 0 0,1 0-1 0 0,0 0 0 0 0,-1 0 0 0 0,0-1 1 0 0,1 1-1 0 0,-1 0 0 0 0,0-1 1 0 0,1 0-1 0 0,1-1 0 0 0,11-15-6129 0 0,-5 4-378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2:59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69 3679 0 0,'1'-7'312'0'0,"0"0"0"0"0,0 1-1 0 0,1-1 1 0 0,-1 0-1 0 0,2 1 1 0 0,-1-1-1 0 0,1 1 1 0 0,5-9 11877 0 0,-9 18-11703 0 0,-2 7-289 0 0,0 0-1 0 0,-1 0 0 0 0,0 0 0 0 0,-1-1 1 0 0,0 0-1 0 0,0 0 0 0 0,-1 0 1 0 0,-1 0-1 0 0,1-1 0 0 0,-10 9 1 0 0,-14 14 193 0 0,-39 29 1 0 0,58-51-364 0 0,-9 8 6 0 0,-110 83 174 0 0,127-97-204 0 0,-1-1-26 0 0,0 1 0 0 0,0 1 0 0 0,0-1 0 0 0,1 0 0 0 0,-1 1 0 0 0,1 0 0 0 0,-5 6 0 0 0,7-8-909 0 0,4-2-288 0 0,14-1-48 0 0,4-4-11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3:0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1 292 7831 0 0,'2'-1'356'0'0,"21"-12"122"0"0,12-7 10540 0 0,-9 11-7274 0 0,-22 9-3857 0 0,1-1 1 0 0,0 1-1 0 0,0 1 0 0 0,-1-1 0 0 0,1 0 1 0 0,0 1-1 0 0,6 2 0 0 0,6 0 946 0 0,24-1-758 0 0,-7 0-66 0 0,-6 1 64 0 0,0-2 0 0 0,0 0 1 0 0,51-7-1 0 0,0-6-153 0 0,-64 8 80 0 0,-14 3 1 0 0,0 1 0 0 0,-1 0-1 0 0,1 0 1 0 0,0 0 0 0 0,0-1-1 0 0,0 1 1 0 0,-1 0 0 0 0,1-1-1 0 0,0 1 1 0 0,0-1 0 0 0,-1 1 0 0 0,1-1-1 0 0,1-1 1 0 0,-2 2 0 0 0,0 0 0 0 0,0 0 0 0 0,0-1 0 0 0,0 1-1 0 0,0 0 1 0 0,1-1 0 0 0,-1 1 0 0 0,0 0 0 0 0,0 0 0 0 0,0-1 0 0 0,0 1 0 0 0,0 0 0 0 0,0-1 0 0 0,0 1-1 0 0,0 0 1 0 0,0-1 0 0 0,0 1 0 0 0,0 0 0 0 0,-1 0 0 0 0,1-1 0 0 0,0 1 0 0 0,0 0 0 0 0,0-1 0 0 0,-9-9 31 0 0,9 10-32 0 0,-7-3-30 0 0,1-1 0 0 0,-1 1 1 0 0,1 1-1 0 0,-1-1 0 0 0,0 1 0 0 0,-9-1 0 0 0,-3-2-26 0 0,-32-10 5 0 0,-57-18-397 0 0,86 25 266 0 0,0-1-1 0 0,-35-20 0 0 0,46 24 155 0 0,8 4 12 0 0,0-1 0 0 0,0 0 0 0 0,0 1-1 0 0,0-1 1 0 0,0 0 0 0 0,0 0 0 0 0,0-1 0 0 0,-4-4 0 0 0,6 5 334 0 0,5-8-38 0 0,-3 8-248 0 0,1 0-1 0 0,-1-1 0 0 0,1 1 1 0 0,0 0-1 0 0,0 1 1 0 0,0-1-1 0 0,0 0 0 0 0,0 0 1 0 0,0 1-1 0 0,0-1 0 0 0,1 1 1 0 0,-1 0-1 0 0,5-2 0 0 0,37-12 136 0 0,-36 13-121 0 0,7-3-28 0 0,0 2 0 0 0,1-1 0 0 0,-1 2 0 0 0,1 0-1 0 0,0 1 1 0 0,0 1 0 0 0,-1 0 0 0 0,1 1-1 0 0,0 0 1 0 0,-1 2 0 0 0,1 0 0 0 0,-1 0 0 0 0,0 2-1 0 0,22 8 1 0 0,-30-9-21 0 0,-1-1 1 0 0,0 1-1 0 0,-1 1 0 0 0,1-1 0 0 0,-1 1 1 0 0,0 0-1 0 0,0 0 0 0 0,0 0 0 0 0,0 0 0 0 0,-1 1 1 0 0,0 0-1 0 0,5 12 0 0 0,0-1-6 0 0,-2 1 0 0 0,0 0 0 0 0,6 28 0 0 0,-10-31 9 0 0,-1-3 20 0 0,-1-10 80 0 0,0 0-50 0 0,0 0 0 0 0,0 0-1 0 0,0 0 1 0 0,1 0 0 0 0,-1-1 0 0 0,1 1-1 0 0,-1 0 1 0 0,1-1 0 0 0,2 3-1 0 0,-2-2 685 0 0,-4 0-669 0 0,-7 8-36 0 0,1-1 0 0 0,-1 0 0 0 0,-1 0-1 0 0,-11 7 1 0 0,-48 31 23 0 0,0 0-56 0 0,19-6 4 0 0,39-29 0 0 0,10-12 0 0 0,1 1 0 0 0,-1 0 0 0 0,1-1 0 0 0,0 1 0 0 0,-1 0 0 0 0,1 0 0 0 0,0 0 0 0 0,-1-1 0 0 0,1 1 0 0 0,0 0 0 0 0,0 0 0 0 0,0 0 0 0 0,0 0 0 0 0,-1-1 0 0 0,1 1 0 0 0,1 1 0 0 0,-1-1-12 0 0,1 1 0 0 0,0-1-1 0 0,-1 0 1 0 0,1 0 0 0 0,0 0-1 0 0,0 1 1 0 0,0-1 0 0 0,0 0-1 0 0,0 0 1 0 0,0-1 0 0 0,0 1-1 0 0,0 0 1 0 0,0 0 0 0 0,1 0 0 0 0,-1-1-1 0 0,0 1 1 0 0,1-1 0 0 0,-1 1-1 0 0,2 0 1 0 0,1 0-94 0 0,0 0-1 0 0,1 0 1 0 0,-1 0 0 0 0,0 0-1 0 0,7 0 1 0 0,16-4-1517 0 0,1-2-3366 0 0,-26 5 4455 0 0,28-7-6900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3:00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897 394 1839 0 0,'0'0'83'0'0,"-3"0"-6"0"0,-26 4 126 0 0,-20-3 10126 0 0,40-1-8538 0 0,7 0-748 0 0,0 1-98 0 0,2 0-633 0 0,-1 0 1 0 0,0-1 0 0 0,0 1-1 0 0,1-1 1 0 0,-1 1-1 0 0,0-1 1 0 0,0 1-1 0 0,0-1 1 0 0,1 1-1 0 0,-1-1 1 0 0,0 0-1 0 0,0 1 1 0 0,0-1 0 0 0,0 0-1 0 0,0 0 1 0 0,-1 0-1 0 0,2 0 28 0 0,-1-1 1 0 0,1 0-1 0 0,0 0 0 0 0,1 0 1 0 0,-1 0-1 0 0,0 0 0 0 0,0 0 0 0 0,0 0 1 0 0,0 0-1 0 0,1 0 0 0 0,-1 0 1 0 0,1-2-1 0 0,3-9-1428 0 0,4-21 1257 0 0,-2 0 0 0 0,2-38 0 0 0,6-34-132 0 0,13-31-161 0 0,-27 134 17 0 0,-12 13-806 0 0,-5 9 689 0 0,-22 34 0 0 0,12-15 189 0 0,13-18 22 0 0,-12 25 0 0 0,19-32 9 0 0,0-1 0 0 0,-1 0 1 0 0,-1 0-1 0 0,0-1 0 0 0,0 0 0 0 0,-17 16 0 0 0,13-18 2 0 0,-1-1-1 0 0,0 0 0 0 0,0 0 1 0 0,0-2-1 0 0,-1 0 1 0 0,0 0-1 0 0,-1-2 0 0 0,0 1 1 0 0,-29 4-1 0 0,-10-2-14 0 0,-86 3-1 0 0,84-9 15 0 0,37-1 3 0 0,-1-1 0 0 0,-37-5 0 0 0,50 4 0 0 0,-1 0 0 0 0,1-1 0 0 0,0-1 0 0 0,0 1 0 0 0,0-1 0 0 0,1 0 0 0 0,-1-1 0 0 0,1 0 0 0 0,-13-9 0 0 0,17 11 2 0 0,0-1 0 0 0,1 1-1 0 0,-1-1 1 0 0,0 0 0 0 0,1-1-1 0 0,-3-3 1 0 0,0-7 46 0 0,4 7-46 0 0,1 1-1 0 0,0-1 1 0 0,0 0 0 0 0,1 0-1 0 0,-1 1 1 0 0,2-1 0 0 0,-1 1-1 0 0,1-1 1 0 0,0 1-1 0 0,0-1 1 0 0,1 1 0 0 0,-1 0-1 0 0,6-8 1 0 0,-3 6-14 0 0,0 0-1 0 0,0 1 1 0 0,1 0 0 0 0,0 0 0 0 0,0 0-1 0 0,1 1 1 0 0,0-1 0 0 0,0 2-1 0 0,11-8 1 0 0,-14 11-4 0 0,-1 0 0 0 0,1 0 0 0 0,0 1 0 0 0,0 0 0 0 0,7-2 0 0 0,4 2-48 0 0,-10 2 61 0 0,-1-1 0 0 0,0 2 0 0 0,0-1 0 0 0,1 0-1 0 0,-1 1 1 0 0,0 0 0 0 0,0 0 0 0 0,-1 0 0 0 0,1 0 0 0 0,0 1-1 0 0,-1 0 1 0 0,1-1 0 0 0,3 6 0 0 0,5 5-9 0 0,-1 0-1 0 0,11 17 1 0 0,0 0 5 0 0,-6-10 56 0 0,2-2 1 0 0,0 0-1 0 0,1-1 0 0 0,0-1 1 0 0,41 26-1 0 0,-30-24 31 0 0,1-2 0 0 0,1-1 0 0 0,58 19 0 0 0,91 21-95 0 0,-178-54-35 0 0,4 1-289 0 0,-1 0 0 0 0,1 1 0 0 0,7 3 0 0 0,-2 0-392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3:02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12 5983 0 0,'2'-1'464'0'0,"19"-9"7256"0"0,-21 12-7655 0 0,-1 0-1 0 0,0 0 0 0 0,0 0 1 0 0,0 0-1 0 0,0 0 0 0 0,0-1 0 0 0,0 1 1 0 0,-1 0-1 0 0,1-1 0 0 0,0 1 1 0 0,-1-1-1 0 0,0 1 0 0 0,-1 1 1 0 0,-1 0 18 0 0,-34 36 80 0 0,-2-2 0 0 0,-77 55-1 0 0,-15-13-243 0 0,112-68 90 0 0,3-2 4 0 0,6-3 146 0 0,0 0-1 0 0,-12 9 0 0 0,22-13 52 0 0,-4 13 470 0 0,4-10-577 0 0,0 0 1 0 0,1 0 0 0 0,0 0-1 0 0,0 0 1 0 0,0-1 0 0 0,1 1-1 0 0,-1 0 1 0 0,1 0 0 0 0,0 0-1 0 0,1 0 1 0 0,-1-1 0 0 0,1 1-1 0 0,0 0 1 0 0,0-1 0 0 0,1 0-1 0 0,-1 1 1 0 0,1-1 0 0 0,4 5-1 0 0,3 4 26 0 0,1 0 0 0 0,1-1 0 0 0,-1 0 0 0 0,18 12 0 0 0,-12-12 10 0 0,0 0 0 0 0,0-1 0 0 0,1-1 0 0 0,0-1 0 0 0,1-1 0 0 0,0 0 0 0 0,0-1-1 0 0,1-1 1 0 0,0-1 0 0 0,0-1 0 0 0,0-1 0 0 0,1 0 0 0 0,-1-2 0 0 0,1 0 0 0 0,-1-1 0 0 0,1-1 0 0 0,-1-1 0 0 0,1-1-1 0 0,-1-1 1 0 0,0-1 0 0 0,19-7 0 0 0,6-4 73 0 0,0-2 1 0 0,43-25-1 0 0,-67 31-175 0 0,0-1 0 0 0,0-1 0 0 0,-2-1 0 0 0,1 0 0 0 0,29-33 0 0 0,-44 43-36 0 0,-1 0 0 0 0,-1 0 0 0 0,1 0-1 0 0,-1 0 1 0 0,0 0 0 0 0,0-1 0 0 0,0 1 0 0 0,-1-1 0 0 0,2-7 0 0 0,-3 11-16 0 0,-1 1 0 0 0,0-1 1 0 0,0 0-1 0 0,1 0 0 0 0,-2 0 0 0 0,1 1 1 0 0,0-1-1 0 0,0 0 0 0 0,0 0 0 0 0,-1 0 0 0 0,1 1 1 0 0,-1-1-1 0 0,0 0 0 0 0,1 0 0 0 0,-1 1 1 0 0,0-1-1 0 0,0 1 0 0 0,0-1 0 0 0,0 0 0 0 0,0 1 1 0 0,0 0-1 0 0,-1-1 0 0 0,1 1 0 0 0,0 0 1 0 0,-1 0-1 0 0,1 0 0 0 0,-1 0 0 0 0,1 0 0 0 0,-1 0 1 0 0,1 0-1 0 0,-1 0 0 0 0,0 0 0 0 0,0 1 1 0 0,-1-1-1 0 0,-7-2-70 0 0,-1 0 0 0 0,1 1-1 0 0,0 0 1 0 0,-1 0 0 0 0,1 1 0 0 0,-1 1 0 0 0,1 0 0 0 0,-1 0-1 0 0,-12 3 1 0 0,1 0-35 0 0,1 2-1 0 0,0 0 1 0 0,-29 11 0 0 0,16-3 69 0 0,-34 13-78 0 0,59-22 117 0 0,0 1 0 0 0,1 0 1 0 0,0 0-1 0 0,0 1 1 0 0,-9 8-1 0 0,14-11-18 0 0,0 0 0 0 0,0 0 1 0 0,0 0-1 0 0,1 1 0 0 0,-1-1 0 0 0,1 1 0 0 0,0 0 0 0 0,0-1 0 0 0,1 1 0 0 0,-1 0 0 0 0,1 0 1 0 0,0 0-1 0 0,0 0 0 0 0,0 1 0 0 0,0-1 0 0 0,1 0 0 0 0,0 0 0 0 0,-1 1 0 0 0,2-1 1 0 0,-1 0-1 0 0,0 0 0 0 0,1 0 0 0 0,0 1 0 0 0,0-1 0 0 0,2 5 0 0 0,4 8-228 0 0,0 1-1 0 0,2-1 0 0 0,0 0 1 0 0,15 21-1 0 0,-10-15 32 0 0,-4-6-580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3:02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11055 0 0,'0'0'852'0'0,"4"0"-305"0"0,144 5 7161 0 0,-129-6-7399 0 0,48-1 962 0 0,71-13-1 0 0,269-31 1275 0 0,-237 31-2290 0 0,-138 11-245 0 0,-14 1-454 0 0,-1 2 1 0 0,32 0-1 0 0,-46 1-313 0 0,-2 2-185 0 0,2 11-733 0 0,-7 3-315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3:0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26 12151 0 0,'0'0'2283'0'0,"2"0"-1200"0"0,-1 0-826 0 0,0-1 1 0 0,0 2 0 0 0,0-1-1 0 0,0 0 1 0 0,0 0 0 0 0,-1 0-1 0 0,1 0 1 0 0,0 0 0 0 0,0 1-1 0 0,0-1 1 0 0,0 0 0 0 0,0 1 0 0 0,-1-1-1 0 0,1 1 1 0 0,0-1 0 0 0,0 1-1 0 0,-1-1 1 0 0,1 1 0 0 0,0 0-1 0 0,-1-1 1 0 0,1 1 0 0 0,-1 0-1 0 0,1-1 1 0 0,0 1 0 0 0,0 1 0 0 0,0 1-112 0 0,-1-1 1 0 0,1 0 0 0 0,-1 0 0 0 0,1 1 0 0 0,-1-1 0 0 0,0 0 0 0 0,0 1 0 0 0,0-1 0 0 0,0 0 0 0 0,-1 3 0 0 0,0 6-122 0 0,-2 0 1 0 0,0-1 0 0 0,-7 18-1 0 0,-1-1 78 0 0,2-7 36 0 0,1 1 0 0 0,-8 27 0 0 0,12-26-129 0 0,5-17 12 0 0,0 0-1 0 0,1 9-10 0 0,2-3-11 0 0,6-1 0 0 0,-7-8 1 0 0,0 0 0 0 0,0-1 0 0 0,1 0 0 0 0,-1 0 0 0 0,1 0 1 0 0,-1 0-1 0 0,1-1 0 0 0,-1 1 0 0 0,1-1 0 0 0,-1 0 0 0 0,1 0 0 0 0,3 0 0 0 0,10-2 13 0 0,21-5 1 0 0,-21 4-5 0 0,36-4-16 0 0,-28 4-214 0 0,28-7 0 0 0,-45 8-274 0 0,1-1 0 0 0,-1 0 0 0 0,0-1 0 0 0,0 1 0 0 0,0-1 0 0 0,0-1 0 0 0,7-5 0 0 0,-7 4-394 0 0,-1 0 0 0 0,-1-1 0 0 0,1 0 1 0 0,-1 0-1 0 0,0 0 0 0 0,8-15 0 0 0,24-53-2572 0 0,-9 16 2423 0 0,-29 59 1049 0 0,8-14 918 0 0,11-28 6355 0 0,-22 45-6724 0 0,-12 14-3 0 0,0 0 1 0 0,1 1-1 0 0,-12 20 0 0 0,-33 65 572 0 0,52-90-1037 0 0,-37 73 391 0 0,3 1 1 0 0,-35 107-1 0 0,70-174-391 0 0,0-1 0 0 0,1 1 0 0 0,2 0-1 0 0,-4 36 1 0 0,10-39-106 0 0,-3-15-149 0 0,1-1 78 0 0,-1 0 1 0 0,0-1-1 0 0,0 1 1 0 0,1 0-1 0 0,-1-1 1 0 0,0 1 0 0 0,1 0-1 0 0,-1-1 1 0 0,1 1-1 0 0,-1-1 1 0 0,1 1 0 0 0,-1-1-1 0 0,1 1 1 0 0,-1-1-1 0 0,1 1 1 0 0,-1-1-1 0 0,1 0 1 0 0,-1 1 0 0 0,2 0-1 0 0,12 6-7728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3:03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36 120 13039 0 0,'0'0'598'0'0,"-2"0"-10"0"0,-21-5-227 0 0,12 1 3698 0 0,15 3-3491 0 0,116-32 1194 0 0,-71 21-1475 0 0,235-48 122 0 0,-270 58-1089 0 0,-1 0 0 0 0,1 2 0 0 0,0 0 0 0 0,23 2 0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3:03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7831 0 0,'-66'3'848'0'0,"39"3"10710"0"0,29-3-11009 0 0,1 0-456 0 0,-1 1 0 0 0,1-1 0 0 0,0 0 0 0 0,0 0 0 0 0,1-1 0 0 0,-1 1 0 0 0,0-1 1 0 0,1 1-1 0 0,0-1 0 0 0,-1 0 0 0 0,1-1 0 0 0,0 1 0 0 0,0-1 0 0 0,0 1 0 0 0,0-1 0 0 0,0 0 0 0 0,1-1 0 0 0,3 1 1 0 0,13 1 184 0 0,-1-2 1 0 0,35-3 0 0 0,-6 0-118 0 0,-43 3-213 0 0,125-5-1848 0 0,-103 1 187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4:3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7855 0 0,'0'0'714'0'0,"-2"1"-586"0"0,-12 8 625 0 0,0 1 0 0 0,0 1 0 0 0,-20 21 0 0 0,-34 44 2055 0 0,45-50-2130 0 0,-19 25 106 0 0,2 2 0 0 0,-43 79 0 0 0,-50 124-148 0 0,39-23-526 0 0,63-141-773 0 0,18-53-4182 0 0,7-17-653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53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0 2759 0 0,'0'0'11030'0'0,"0"3"-9996"0"0,-1 1-704 0 0,-1 0-1 0 0,1-1 1 0 0,-1 1-1 0 0,1 0 1 0 0,-1 0-1 0 0,0-1 1 0 0,0 1-1 0 0,-1-1 1 0 0,1 0-1 0 0,-1 0 0 0 0,-3 4 1 0 0,0-2 70 0 0,0 1 0 0 0,-1-1-1 0 0,0 0 1 0 0,-15 7 0 0 0,-2-1-142 0 0,0-1 1 0 0,-38 9-1 0 0,12-5-190 0 0,-222 55-826 0 0,264-68 580 0 0,4 0-5 0 0,0 0 1 0 0,0 0-1 0 0,0-1 1 0 0,0 0-1 0 0,-1 0 1 0 0,1 0 0 0 0,-7-1-1 0 0,20-8-338 0 0,-7 7 512 0 0,1-2-112 0 0,0 0 0 0 0,1 1 0 0 0,-1-1 0 0 0,1 1 0 0 0,0 0 0 0 0,0 0 0 0 0,0 0 0 0 0,0 0 0 0 0,1 1 0 0 0,-1-1 0 0 0,10-2 0 0 0,-14 5 128 0 0,1-1 0 0 0,0 1 0 0 0,-1 0 0 0 0,1-1 0 0 0,0 1 1 0 0,0 0-1 0 0,-1 0 0 0 0,1 0 0 0 0,0-1 0 0 0,0 1 0 0 0,0 0 1 0 0,-1 0-1 0 0,1 0 0 0 0,0 0 0 0 0,0 1 0 0 0,0-1 0 0 0,-1 0 0 0 0,1 0 1 0 0,0 0-1 0 0,0 1 0 0 0,0-1 0 0 0,-1 0 0 0 0,1 1 0 0 0,0-1 1 0 0,-1 0-1 0 0,1 1 0 0 0,0-1 0 0 0,-1 1 0 0 0,1-1 0 0 0,-1 1 1 0 0,1-1-1 0 0,0 1 0 0 0,-1 0 0 0 0,0-1 0 0 0,1 1 0 0 0,-1 0 1 0 0,1-1-1 0 0,-1 1 0 0 0,0 0 0 0 0,1 0 0 0 0,-1-1 0 0 0,0 2 1 0 0,1 2 47 0 0,0-1 0 0 0,0 0 1 0 0,-1 1-1 0 0,0-1 0 0 0,1 0 1 0 0,-1 1-1 0 0,-1 4 0 0 0,0-1 32 0 0,0-1 1 0 0,-1 1-1 0 0,0-1 0 0 0,0 0 0 0 0,0 0 1 0 0,-1 0-1 0 0,0 0 0 0 0,0 0 0 0 0,-6 7 0 0 0,-3 2 42 0 0,-1 0-1 0 0,-15 13 1 0 0,5-6-128 0 0,21-20 468 0 0,10-3-459 0 0,-1 0 1 0 0,0 0-1 0 0,0-1 0 0 0,0 0 0 0 0,0 0 1 0 0,7-4-1 0 0,9-2 36 0 0,-4 1-30 0 0,96-25-272 0 0,-103 30 223 0 0,1 0 0 0 0,-1 0 0 0 0,1 1-1 0 0,-1 1 1 0 0,1 0 0 0 0,0 1-1 0 0,15 3 1 0 0,-19-2 27 0 0,-1 0 0 0 0,0 1-1 0 0,0 1 1 0 0,0-1 0 0 0,0 1 0 0 0,-1 1-1 0 0,1-1 1 0 0,-1 1 0 0 0,-1 0 0 0 0,1 1-1 0 0,8 8 1 0 0,-5-2-3 0 0,0 0-1 0 0,-1 0 1 0 0,0 0-1 0 0,-1 1 1 0 0,11 22-1 0 0,-7-4 103 0 0,-12-15 64 0 0,-1-10-127 0 0,0-4 13 0 0,1 0-1 0 0,-1 1 1 0 0,0-1-1 0 0,0 0 1 0 0,0 0 0 0 0,0 0-1 0 0,0 0 1 0 0,0 0-1 0 0,0 0 1 0 0,-1 0-1 0 0,1 0 1 0 0,-1-1-1 0 0,0 1 1 0 0,1 0 0 0 0,-1-1-1 0 0,0 1 1 0 0,0-1-1 0 0,0 0 1 0 0,-3 2-1 0 0,-5 2 85 0 0,0-1 0 0 0,-19 6 0 0 0,24-8-111 0 0,-23 6 40 0 0,-1-2 0 0 0,-35 3 0 0 0,-9 2-45 0 0,28-4 36 0 0,30-5-46 0 0,-1 1-1 0 0,1 0 1 0 0,-1 0 0 0 0,1 2 0 0 0,0 0 0 0 0,-20 10 0 0 0,29-12-461 0 0,-9 6 1029 0 0,5-6-7159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3:0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58 4607 0 0,'-2'0'354'0'0,"-25"2"-386"0"0,8-2 3490 0 0,-28-5 1 0 0,45 5-2563 0 0,0-1-31 0 0,2 1-732 0 0,0 0-1 0 0,0 0 1 0 0,-1 0 0 0 0,1 0-1 0 0,0-1 1 0 0,0 1-1 0 0,-1 0 1 0 0,1 0-1 0 0,0 0 1 0 0,0 0-1 0 0,0 0 1 0 0,-1 0 0 0 0,1 0-1 0 0,0-1 1 0 0,0 1-1 0 0,0 0 1 0 0,-1 0-1 0 0,1 0 1 0 0,0 0-1 0 0,0-1 1 0 0,0 1-1 0 0,0 0 1 0 0,0 0 0 0 0,-1 0-1 0 0,1-1 1 0 0,0 1-1 0 0,0 0 1 0 0,0 0-1 0 0,0-1 1 0 0,0 1-1 0 0,0 0 1 0 0,0 0 0 0 0,0-1-1 0 0,0 1 1 0 0,0 0-1 0 0,0 0 1 0 0,0-1-1 0 0,0 1 1 0 0,0 0-1 0 0,10-6 931 0 0,19 0-1138 0 0,43-4 835 0 0,-1-1-313 0 0,100-2 0 0 0,-151 13-420 0 0,-19 0-23 0 0,0 1 0 0 0,1-1 1 0 0,-1 0-1 0 0,0 0 0 0 0,1 1 0 0 0,-1-1 1 0 0,0 1-1 0 0,0-1 0 0 0,3 2 1 0 0,-4-2-5 0 0,1 1 0 0 0,0 0 1 0 0,-1-1-1 0 0,1 1 0 0 0,-1 0 1 0 0,1 0-1 0 0,-1-1 1 0 0,1 1-1 0 0,-1 0 0 0 0,1 0 1 0 0,-1 0-1 0 0,0 0 1 0 0,0 0-1 0 0,1-1 0 0 0,-1 1 1 0 0,0 0-1 0 0,0 0 0 0 0,0 0 1 0 0,0 0-1 0 0,0 0 1 0 0,0 0-1 0 0,0 0 0 0 0,0 0 1 0 0,0 0-1 0 0,-1-1 1 0 0,1 1-1 0 0,0 0 0 0 0,-1 0 1 0 0,1 0-1 0 0,0 0 0 0 0,-1 0 1 0 0,0 0-1 0 0,-1 3-2 0 0,0-1 0 0 0,0 1 0 0 0,-1-1-1 0 0,1 0 1 0 0,-1 0 0 0 0,-3 3 0 0 0,-17 12-133 0 0,-1-1 1 0 0,-1-1-1 0 0,0-1 0 0 0,-1-2 1 0 0,-33 14-1 0 0,-2-6-98 0 0,0-2 0 0 0,-65 11 0 0 0,103-25 204 0 0,18-4-24 0 0,-3 0 23 0 0,69-1-146 0 0,14-4 160 0 0,-32 0-8 0 0,68 4 0 0 0,-100 1 42 0 0,-1 1 0 0 0,0 0 0 0 0,0 1 0 0 0,0 0 0 0 0,0 1 0 0 0,-1 0 0 0 0,17 9 0 0 0,58 43 445 0 0,-79-52-430 0 0,1 0 4 0 0,-4-3-12 0 0,0 0-1 0 0,-1 0 1 0 0,1 0 0 0 0,0 1-1 0 0,0-1 1 0 0,-1 1 0 0 0,1-1-1 0 0,-1 1 1 0 0,1-1 0 0 0,-1 1-1 0 0,0 0 1 0 0,0 0 0 0 0,0-1-1 0 0,0 1 1 0 0,0 0 0 0 0,1 3-1 0 0,-1 7 56 0 0,-2-11-74 0 0,1 0 0 0 0,0 0 1 0 0,0 0-1 0 0,0 0 0 0 0,-1 0 0 0 0,1 0 0 0 0,-1-1 0 0 0,1 1 1 0 0,-1 0-1 0 0,1 0 0 0 0,-1 0 0 0 0,0 0 0 0 0,-2 2 15 0 0,-1 0 0 0 0,1 0-1 0 0,-1 0 1 0 0,0-1 0 0 0,1 1 0 0 0,-1-1-1 0 0,0 0 1 0 0,-1-1 0 0 0,-7 3 0 0 0,-44 9 118 0 0,35-9-96 0 0,-190 46 127 0 0,38-5-1002 0 0,109-26-5556 0 0,53-15 208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3:05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46 15031 0 0,'-2'0'687'0'0,"-3"3"569"0"0,7-1-420 0 0,14 3-41 0 0,30 1-39 0 0,222 3 1683 0 0,1-23-1419 0 0,25-1-57 0 0,-174 10-755 0 0,124-25-1722 0 0,-218 26 326 0 0,-11 2-150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3:0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106 117 11487 0 0,'0'0'528'0'0,"-2"0"-16"0"0,-6 1-274 0 0,6 0 1106 0 0,20-1-508 0 0,0-1 0 0 0,26-4 0 0 0,9-4 10 0 0,91-20 665 0 0,-88 13-1048 0 0,10-3 1350 0 0,132-21 0 0 0,-198 40-1789 0 0,1 0 0 0 0,0 1 0 0 0,0-1 0 0 0,-1 0 0 0 0,1 0 0 0 0,0 0 0 0 0,-1 0 0 0 0,1 1 0 0 0,0-1 0 0 0,-1 0 0 0 0,1 1 0 0 0,0-1 0 0 0,-1 0 0 0 0,1 1-1 0 0,0-1 1 0 0,-1 1 0 0 0,1-1 0 0 0,-1 1 0 0 0,1-1 0 0 0,-1 1 0 0 0,1 0 0 0 0,-1-1 0 0 0,1 2 0 0 0,5 12-24 0 0,-5-10 4 0 0,0 0 0 0 0,-1 0 0 0 0,0 0-1 0 0,0 0 1 0 0,0 0 0 0 0,-1 0 0 0 0,1 0 0 0 0,-1 0 0 0 0,0 0 0 0 0,0 0 0 0 0,0 0 0 0 0,-1-1-1 0 0,1 1 1 0 0,-1 0 0 0 0,0-1 0 0 0,-3 6 0 0 0,-5 6-37 0 0,-1-1 1 0 0,-16 17-1 0 0,26-29 31 0 0,-54 59-203 0 0,-68 56 0 0 0,95-94 131 0 0,0-1 0 0 0,-2-1 0 0 0,-1-1 0 0 0,-63 29 0 0 0,64-36-20 0 0,-33 13-75 0 0,-82 49-1 0 0,134-68 181 0 0,3 2 50 0 0,7-7 375 0 0,14 4 24 0 0,-6-4-360 0 0,0-1-1 0 0,0 0 0 0 0,0 0 1 0 0,1-1-1 0 0,-1 0 1 0 0,0 0-1 0 0,1 0 1 0 0,6-3-1 0 0,6 1 70 0 0,105-7 513 0 0,388-15 1175 0 0,-343 30-2031 0 0,309 53 1 0 0,-419-47-1275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3:4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1325 25 4143 0 0,'0'0'191'0'0,"9"-17"10177"0"0,-5 9-4423 0 0,-270 115-5296 0 0,121-53-1082 0 0,94-37 124 0 0,0-1 0 0 0,-99 15-1 0 0,137-29 180 0 0,-1-1 0 0 0,1 0 0 0 0,-25-1 0 0 0,32-1 68 0 0,0 0 0 0 0,1 0 0 0 0,-1 0 0 0 0,0-1 0 0 0,1 0 0 0 0,-1 0 0 0 0,1 0 0 0 0,-1 0 0 0 0,1-1 0 0 0,-7-5 0 0 0,10 6 24 0 0,0 1 1 0 0,0-1-1 0 0,0 0 1 0 0,0 1 0 0 0,0-1-1 0 0,1 0 1 0 0,-1 0 0 0 0,1 0-1 0 0,-1 0 1 0 0,1 0-1 0 0,0-1 1 0 0,0 1 0 0 0,0 0-1 0 0,0-1 1 0 0,0 1 0 0 0,0-1-1 0 0,1 1 1 0 0,-1-4 0 0 0,1 3 15 0 0,0 0 0 0 0,0-1 0 0 0,1 1 0 0 0,-1-1 0 0 0,1 1 0 0 0,0 0 0 0 0,0 0 0 0 0,0-1 0 0 0,0 1 0 0 0,1 0 0 0 0,-1 0 0 0 0,3-3 0 0 0,1-2 16 0 0,1 1-1 0 0,-1 0 1 0 0,2 0-1 0 0,-1 1 0 0 0,1-1 1 0 0,0 1-1 0 0,0 1 0 0 0,0-1 1 0 0,9-3-1 0 0,-10 6 29 0 0,-1 0 0 0 0,0 1 0 0 0,1-1 0 0 0,0 1 0 0 0,-1 1 0 0 0,8-2 0 0 0,-11 3-9 0 0,-1-1 0 0 0,0 1 0 0 0,1 0 0 0 0,-1 0 0 0 0,1 0 0 0 0,-1 0-1 0 0,0 0 1 0 0,1 1 0 0 0,-1-1 0 0 0,0 0 0 0 0,1 1 0 0 0,-1-1 0 0 0,0 1 0 0 0,1-1-1 0 0,-1 1 1 0 0,0-1 0 0 0,0 1 0 0 0,1 0 0 0 0,-1 0 0 0 0,0 0 0 0 0,0 0 0 0 0,0 0 0 0 0,0 0-1 0 0,0 0 1 0 0,0 0 0 0 0,0 0 0 0 0,-1 0 0 0 0,1 0 0 0 0,0 1 0 0 0,-1-1 0 0 0,1 0-1 0 0,-1 0 1 0 0,1 2 0 0 0,1 3 14 0 0,-1 0-1 0 0,0 0 1 0 0,-1 0-1 0 0,1-1 1 0 0,-1 1-1 0 0,-1 0 1 0 0,1 0 0 0 0,-1 0-1 0 0,0 0 1 0 0,-2 8-1 0 0,-4 10 85 0 0,-10 25 0 0 0,14-41-90 0 0,-14 32-37 0 0,-2-1 1 0 0,-40 62-1 0 0,-59 66-364 0 0,99-142 306 0 0,-49 67-59 0 0,-153 155 0 0 0,183-208 144 0 0,-47 60 0 0 0,84-97 207 0 0,3-1-106 0 0,3 2 4 0 0,1-1-1 0 0,0 1 1 0 0,-1-1 0 0 0,1 0-1 0 0,0 0 1 0 0,0-1-1 0 0,0 0 1 0 0,0 0-1 0 0,0 0 1 0 0,0-1 0 0 0,1 0-1 0 0,-1 0 1 0 0,9-2-1 0 0,12-2 477 0 0,46-12-1 0 0,-45 8-341 0 0,273-51 2482 0 0,-219 52-2511 0 0,32-6-436 0 0,-113 13 10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3:4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77 153 4607 0 0,'0'0'208'0'0,"-2"-1"-9"0"0,0 0-95 0 0,1 1-1 0 0,-1-1 1 0 0,0 0 0 0 0,0 1 0 0 0,0 0-1 0 0,1-1 1 0 0,-1 1 0 0 0,0 0-1 0 0,0 0 1 0 0,-3 0 0 0 0,-20 5 5176 0 0,-2 0 3716 0 0,55-7-8566 0 0,0-2-1 0 0,0-1 0 0 0,-1-1 1 0 0,34-12-1 0 0,63-27-90 0 0,-52 17-225 0 0,-27 10-811 0 0,16-5-1698 0 0,-53 20 2089 0 0,-1 1 1 0 0,1 1-1 0 0,0 0 0 0 0,0 0 0 0 0,0 0 0 0 0,9 2 0 0 0,-4 0-1517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3:41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33 11519 0 0,'1'-17'887'0'0,"-1"17"-762"0"0,0-1 1 0 0,0 0-1 0 0,0 1 1 0 0,0-1-1 0 0,0 0 0 0 0,-1 1 1 0 0,1-1-1 0 0,0 0 1 0 0,0 1-1 0 0,-1-1 1 0 0,1 1-1 0 0,-1-1 0 0 0,1 0 1 0 0,0 1-1 0 0,-7-6 5133 0 0,9 14-5155 0 0,0 1 1 0 0,1-1-1 0 0,0 0 1 0 0,0 0-1 0 0,1 0 1 0 0,0 0-1 0 0,0-1 1 0 0,1 0-1 0 0,-1 1 1 0 0,2-2 0 0 0,-1 1-1 0 0,8 6 1 0 0,11 11 560 0 0,48 34 1 0 0,-52-43-473 0 0,163 113 547 0 0,-112-76-676 0 0,-27-20-46 0 0,-24-16-2501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3:41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 9671 0 0,'0'0'748'0'0,"-2"0"-492"0"0,-1 0-86 0 0,0 0 0 0 0,1 0-1 0 0,-1 0 1 0 0,0 0 0 0 0,0 1 0 0 0,1-1-1 0 0,-1 1 1 0 0,1 0 0 0 0,-1 0-1 0 0,0 0 1 0 0,1 0 0 0 0,-1 0-1 0 0,1 0 1 0 0,0 1 0 0 0,-3 1-1 0 0,-7 6 1687 0 0,-17 17-1 0 0,15-12-1930 0 0,-59 62 937 0 0,-4 3-684 0 0,4-16 538 0 0,-3-3 0 0 0,-96 55 0 0 0,172-115-770 0 0,0 0-1 0 0,0 1 1 0 0,0-1 0 0 0,-1 0 0 0 0,1 0 0 0 0,0 0-1 0 0,0 0 1 0 0,-1 0 0 0 0,1 0 0 0 0,0 0 0 0 0,0 0-1 0 0,0 0 1 0 0,-1-1 0 0 0,1 1 0 0 0,0 0 0 0 0,0 0-1 0 0,-1 0 1 0 0,1 0 0 0 0,0 0 0 0 0,0 0 0 0 0,0 0-1 0 0,0 0 1 0 0,-1-1 0 0 0,1 1 0 0 0,0 0 0 0 0,0 0-1 0 0,0 0 1 0 0,-1-1 0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3:42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5983 0 0,'0'0'13864'0'0,"11"2"-13640"0"0</inkml:trace>
  <inkml:trace contextRef="#ctx0" brushRef="#br0" timeOffset="1">0 428 7367 0 0,'0'0'3760'0'0,"11"6"-224"0"0,2 1 112 0 0,4-4 32 0 0,5-1-2784 0 0,1 0-560 0 0,3-2-112 0 0,-3-2-9584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3:4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0 9671 0 0,'0'0'2018'0'0,"0"2"-926"0"0,-2 10-387 0 0,-1-1 0 0 0,0 0 1 0 0,-1 0-1 0 0,-5 12 0 0 0,-25 45 10 0 0,27-56-446 0 0,-57 104 668 0 0,-39 78-104 0 0,-129 272-639 0 0,206-421-381 0 0,3 1 0 0 0,1 1 0 0 0,2 1 0 0 0,3 1 0 0 0,2 1 0 0 0,-11 60 0 0 0,24-94-1606 0 0,2-3-4129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3:4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26 11055 0 0,'1'-2'852'0'0,"1"-2"-750"0"0,1 1 0 0 0,0-1 0 0 0,0 0 0 0 0,6-4 3544 0 0,-2 29-1212 0 0,-8-17-2314 0 0,1 0 0 0 0,-1 0 0 0 0,0 0 1 0 0,0 0-1 0 0,0 0 0 0 0,0-1 0 0 0,-1 1 0 0 0,1 0 0 0 0,-4 5 0 0 0,-24 33 597 0 0,14-21-396 0 0,-47 62 470 0 0,-32 51-676 0 0,93-133-258 0 0,12-10-3212 0 0,3-4 1886 0 0,2-4-17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54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1466 1 11255 0 0,'0'0'1023'0'0,"1"2"-747"0"0,-1 2-135 0 0,1 0-1 0 0,-1 0 1 0 0,1 0 0 0 0,-1 0-1 0 0,0 0 1 0 0,0 0 0 0 0,-1 0-1 0 0,1 0 1 0 0,-1 0 0 0 0,0 0-1 0 0,0 0 1 0 0,0 0-1 0 0,-1 0 1 0 0,1-1 0 0 0,-1 1-1 0 0,-2 3 1 0 0,-6 10 271 0 0,-1-2 1 0 0,-15 20-1 0 0,7-12-115 0 0,-60 75 477 0 0,-5-4-1 0 0,-105 93 0 0 0,-282 304-589 0 0,-6-25-4368 0 0,473-463 4086 0 0,-9 10-554 0 0,-2-1 0 0 0,1 0 1 0 0,-26 14-1 0 0,38-25-59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3:4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0 312 7975 0 0,'5'8'9638'0'0,"-5"-8"-9412"0"0,12-2 2814 0 0,20-15-4217 0 0,-16 9 1824 0 0,7-4-632 0 0,0-2 1 0 0,38-28-1 0 0,-40 26-35 0 0,1 1 0 0 0,42-22 0 0 0,-60 35 18 0 0,11-5 6 0 0,21-7-1 0 0,-31 13-10 0 0,0-1 0 0 0,1 1-1 0 0,-1 0 1 0 0,0 1 0 0 0,1-1-1 0 0,-1 1 1 0 0,12 1 0 0 0,-2 3-5 0 0,-12 0 14 0 0,-2-2-3 0 0,5 7-9 0 0,-6-5 8 0 0,1-1 0 0 0,-1 1 0 0 0,1-1 0 0 0,-1 0 0 0 0,0 1 0 0 0,-1-1 0 0 0,1 1 0 0 0,-1-1 0 0 0,1 1 0 0 0,-1-1 0 0 0,0 1 0 0 0,0-1 0 0 0,0 0 0 0 0,-1 0 0 0 0,-2 5 0 0 0,0-1 9 0 0,0 0 0 0 0,0-1 0 0 0,-1 0 0 0 0,0 0 0 0 0,-11 11 0 0 0,8-12 4 0 0,22-27 30 0 0,8-4-160 0 0,2 2-1 0 0,49-39 1 0 0,-63 54 113 0 0,7-3-66 0 0,2 0 1 0 0,-1 0-1 0 0,25-10 0 0 0,-19 10-1 0 0,-3 2-9 0 0,36-13 1 0 0,-47 20 104 0 0,0 0 0 0 0,0 1 0 0 0,1 0 1 0 0,-1 1-1 0 0,21-1 0 0 0,-26 2 31 0 0,0 1 0 0 0,-1 0 0 0 0,1 0 0 0 0,0 0-1 0 0,-1 0 1 0 0,1 1 0 0 0,-1-1 0 0 0,1 1 0 0 0,-1 0 0 0 0,0 1 0 0 0,0-1-1 0 0,0 1 1 0 0,0 0 0 0 0,0 0 0 0 0,0 0 0 0 0,-1 0 0 0 0,0 1-1 0 0,0 0 1 0 0,0-1 0 0 0,4 7 0 0 0,-3-4 26 0 0,-1 0 0 0 0,0 0 0 0 0,-1 0 0 0 0,1 1 0 0 0,-1-1 0 0 0,0 1 0 0 0,-1-1 0 0 0,1 1 0 0 0,-1-1 0 0 0,-1 1 0 0 0,1 0 0 0 0,-1 0 0 0 0,-2 13 0 0 0,0-8-46 0 0,-1-1 1 0 0,-1 1-1 0 0,0-1 1 0 0,0 0-1 0 0,-7 12 1 0 0,6-14-9 0 0,1 1 0 0 0,0 0 0 0 0,0 0 0 0 0,1 0 0 0 0,0 0 0 0 0,-2 18 0 0 0,4-25-5 0 0,3 16 59 0 0,0-11-432 0 0,0-1 0 0 0,1 1-1 0 0,0-1 1 0 0,0 0-1 0 0,5 8 1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3:4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8895 0 0,'0'0'3974'0'0,"0"2"-3636"0"0,14 24 1075 0 0,13 35-1 0 0,-4-9-323 0 0,22 37 67 0 0,74 108 0 0 0,78 69 818 0 0,-186-253-1974 0 0,6 9 0 0 0,2 0 0 0 0,0-2 0 0 0,23 20 0 0 0,-40-39-62 0 0,0 1 0 0 0,0 0 0 0 0,0-1 0 0 0,0 1-1 0 0,0-1 1 0 0,0 0 0 0 0,1 0 0 0 0,-1 0 0 0 0,1 0 0 0 0,-1 0-1 0 0,1 0 1 0 0,-1-1 0 0 0,1 1 0 0 0,-1-1 0 0 0,1 1 0 0 0,0-1-1 0 0,-1 0 1 0 0,1 0 0 0 0,-1-1 0 0 0,1 1 0 0 0,-1 0 0 0 0,1-1-1 0 0,3 0 1 0 0,5-6-1478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3:4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11 10135 0 0,'0'0'464'0'0,"-11"-10"168"0"0,10 10-515 0 0,-1 0-1 0 0,0 0 1 0 0,1 0-1 0 0,-1 0 1 0 0,0 0-1 0 0,1 1 1 0 0,-1-1-1 0 0,1 1 1 0 0,-1-1-1 0 0,0 1 1 0 0,1-1-1 0 0,-1 1 1 0 0,1 0-1 0 0,-1 0 1 0 0,-1 1-1 0 0,-21 17 2564 0 0,-3 4-873 0 0,6-3-1617 0 0,-30 21 0 0 0,-137 101-73 0 0,139-100 231 0 0,-44 48 0 0 0,84-80-159 0 0,1 0-1 0 0,-14 23 1 0 0,21-32-43 0 0,1 0-199 0 0,1 0 0 0 0,-1 0 0 0 0,1 0 1 0 0,-1 0-1 0 0,1 0 0 0 0,0 0 0 0 0,-1 0 0 0 0,1 0 0 0 0,0 0 0 0 0,-1 0 0 0 0,1-1 0 0 0,0 1 0 0 0,0 0 0 0 0,0-1 0 0 0,0 1 0 0 0,2 0 0 0 0,6 5-4637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3:48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1 345 8751 0 0,'0'0'8728'0'0,"1"-1"-7924"0"0,7-4-631 0 0,0 0 0 0 0,-1 0 0 0 0,2 1 0 0 0,-1 0-1 0 0,0 0 1 0 0,15-4 0 0 0,59-10 234 0 0,-49 11-148 0 0,16-3-75 0 0,0 3 0 0 0,0 1 0 0 0,0 2 0 0 0,1 3 0 0 0,-1 2 0 0 0,97 14 0 0 0,-132-12-180 0 0,24 9 0 0 0,-29-8-35 0 0,0-1-1 0 0,0 0 0 0 0,1-1 0 0 0,-1 0 0 0 0,17 1 1 0 0,-24-3-35 0 0,10-12-390 0 0,-12 10 430 0 0,1 0-1 0 0,-1 1 1 0 0,0-1-1 0 0,0 1 0 0 0,1-1 1 0 0,-1 0-1 0 0,0 1 1 0 0,-1-1-1 0 0,1 0 1 0 0,0 1-1 0 0,0-1 0 0 0,-1 1 1 0 0,1-1-1 0 0,-1 1 1 0 0,1-1-1 0 0,-1 1 1 0 0,0-1-1 0 0,1 1 1 0 0,-1-1-1 0 0,0 1 0 0 0,0 0 1 0 0,-1-2-1 0 0,-4-4-121 0 0,0 0-1 0 0,-10-9 0 0 0,10 10 91 0 0,-13-13-127 0 0,-1 1 0 0 0,-1 0 1 0 0,-1 2-1 0 0,-1 0 0 0 0,-26-13 0 0 0,-4 6-119 0 0,-101-29 0 0 0,144 49 315 0 0,-63-21 322 0 0,71 24 669 0 0,5 0-804 0 0,12 1-44 0 0,1 0 1 0 0,-1 1-1 0 0,1 1 0 0 0,-1 1 0 0 0,20 7 0 0 0,75 35 493 0 0,-53-19-597 0 0,-1 1 55 0 0,111 37 0 0 0,-135-58-105 0 0,58 6 0 0 0,-61-10 0 0 0,1 2 0 0 0,39 10 0 0 0,-42-2 0 0 0,-26-13 0 0 0,0 0 0 0 0,0 1 0 0 0,0-1 0 0 0,-1 1 0 0 0,1-1 0 0 0,0 1 0 0 0,-1 0 0 0 0,1-1 0 0 0,0 1 0 0 0,-1 0 0 0 0,1-1 0 0 0,-1 1 0 0 0,1 0 0 0 0,0 1 0 0 0,-2 3 0 0 0,0-4 0 0 0,0 4 11 0 0,0-1 0 0 0,-1 1 0 0 0,1-1 1 0 0,-1 0-1 0 0,0 1 0 0 0,0-1 0 0 0,-1 0 0 0 0,1 0 0 0 0,-7 6 0 0 0,1-1 39 0 0,0 0-1 0 0,-15 12 1 0 0,-167 106 399 0 0,181-121-438 0 0,-144 95 336 0 0,152-100-395 0 0,15-8-4019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3:49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627 618 11743 0 0,'0'0'1068'0'0,"1"1"-797"0"0,4 7 393 0 0,-4-5-91 0 0,1-1-1 0 0,0 1 0 0 0,-1 0 0 0 0,0 0 0 0 0,0-1 0 0 0,2 5 0 0 0,7-9 884 0 0,-7 1-1327 0 0,0 0 0 0 0,-1 0 1 0 0,1 0-1 0 0,-1-1 0 0 0,1 1 0 0 0,-1-1 0 0 0,1 1 0 0 0,-1-1 0 0 0,0 0 1 0 0,0 0-1 0 0,0 0 0 0 0,0 0 0 0 0,0 0 0 0 0,0 0 0 0 0,-1-1 0 0 0,1 1 1 0 0,-1-1-1 0 0,0 1 0 0 0,1-1 0 0 0,-1 1 0 0 0,0-1 0 0 0,0 0 0 0 0,-1 1 1 0 0,1-1-1 0 0,-1 0 0 0 0,1-4 0 0 0,0-6 44 0 0,0 0 0 0 0,-1 0 0 0 0,0 0 0 0 0,-4-17 0 0 0,-14-80-39 0 0,10 67-350 0 0,1 1 0 0 0,2-1 1 0 0,2-76-1 0 0,7 87-147 0 0,13-56 0 0 0,-15 79 354 0 0,2-9-2 0 0,-4 16-42 0 0,-1 4-141 0 0,-74 135 3 0 0,54-100 200 0 0,-7 6-9 0 0,-2-1 0 0 0,-1-1 0 0 0,-43 42 0 0 0,61-69 0 0 0,1-2 0 0 0,-2 0 0 0 0,0 0 0 0 0,0-2 0 0 0,-1 1 0 0 0,0-2 0 0 0,0 0 0 0 0,-1-1 0 0 0,-1 0 0 0 0,1-2 0 0 0,-1 0 0 0 0,0 0 0 0 0,-1-2 0 0 0,1 0 0 0 0,-28 2 0 0 0,39-6 7 0 0,1 1-1 0 0,-1-2 0 0 0,1 1 1 0 0,0-1-1 0 0,-1 1 0 0 0,1-2 1 0 0,-1 1-1 0 0,1 0 0 0 0,0-1 1 0 0,0 0-1 0 0,0 0 0 0 0,0-1 1 0 0,0 0-1 0 0,1 1 0 0 0,-1-2 1 0 0,-7-6-1 0 0,7 5 2 0 0,0 0 1 0 0,0-1-1 0 0,1 0 0 0 0,0 0 1 0 0,0-1-1 0 0,1 1 0 0 0,-1-1 1 0 0,2 1-1 0 0,-1-1 0 0 0,1 0 1 0 0,0 0-1 0 0,-2-9 0 0 0,1 0-10 0 0,1-1-1 0 0,0 0 1 0 0,2 0 0 0 0,1-26-1 0 0,0 33 2 0 0,0 0 0 0 0,1 0-1 0 0,0 0 1 0 0,1 0 0 0 0,0 0-1 0 0,1 1 1 0 0,0-1-1 0 0,9-16 1 0 0,-11 24 7 0 0,0-1 0 0 0,-1 1 0 0 0,1 0 0 0 0,0-1 0 0 0,0 1 1 0 0,0 0-1 0 0,1 1 0 0 0,-1-1 0 0 0,0 0 0 0 0,5-2 0 0 0,7 0 40 0 0,-9 6-29 0 0,-3-1-7 0 0,3 1 7 0 0,0 1 0 0 0,0 0 1 0 0,0 0-1 0 0,-1 1 0 0 0,1-1 0 0 0,-1 1 0 0 0,0 0 0 0 0,0 0 1 0 0,0 1-1 0 0,4 6 0 0 0,4 3 30 0 0,16 14-49 0 0,0-1-1 0 0,2-2 0 0 0,53 35 0 0 0,-54-42-3 0 0,1-1 0 0 0,1-2 0 0 0,45 16 0 0 0,100 24-10 0 0,-149-49-450 0 0,-5-1-193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3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43 140 2303 0 0,'-2'-14'224'0'0,"1"1"1863"0"0,0 1-1 0 0,-1-1 0 0 0,-6-19 1 0 0,-12-6 3383 0 0,14 29-4224 0 0,3 0 1124 0 0,34 39-2071 0 0,-2 2 0 0 0,36 47 0 0 0,-34-40-94 0 0,267 281 1173 0 0,-197-216-1278 0 0,-83-83-75 0 0,-1 1 0 0 0,-1 0 0 0 0,17 31 0 0 0,-29-45-171 0 0,0 0-1 0 0,-1 0 1 0 0,0 0 0 0 0,0 1-1 0 0,0-1 1 0 0,-2 1 0 0 0,1 0-1 0 0,0 14 1 0 0,-5-12-2934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3:57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42 9671 0 0,'1'-1'748'0'0,"20"-39"5527"0"0,-32 46-5330 0 0,-3 7-531 0 0,0 1-1 0 0,1 0 1 0 0,-20 30 0 0 0,30-40-373 0 0,-56 81 774 0 0,-21 28 2 0 0,34-54-574 0 0,-72 72 0 0 0,69-84-198 0 0,-125 116 115 0 0,128-125-226 0 0,-99 65 0 0 0,144-102-105 0 0,18-23-2550 0 0,-2 10 1598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3:5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424 324 4607 0 0,'-1'0'354'0'0,"-6"6"-604"0"0,4-4 1124 0 0,-1 0 0 0 0,0 1 0 0 0,1 0 1 0 0,-1 0-1 0 0,1 0 0 0 0,0 0 0 0 0,0 1 1 0 0,0-1-1 0 0,1 1 0 0 0,-4 5 0 0 0,6-7-720 0 0,0 0-1 0 0,0 0 1 0 0,0 1-1 0 0,0-1 1 0 0,0 0-1 0 0,1 0 1 0 0,-1 1-1 0 0,0-1 1 0 0,1 0-1 0 0,0 0 1 0 0,0 0-1 0 0,-1 0 1 0 0,1 0-1 0 0,2 2 1 0 0,-1 1 230 0 0,0-3-254 0 0,0 0 1 0 0,0 0-1 0 0,0 0 0 0 0,0-1 1 0 0,0 1-1 0 0,0 0 1 0 0,1-1-1 0 0,-1 0 0 0 0,1 0 1 0 0,-1 0-1 0 0,1 0 0 0 0,-1 0 1 0 0,4 1-1 0 0,0-1 72 0 0,0 0-1 0 0,0 0 1 0 0,0 0-1 0 0,0-1 1 0 0,0 0-1 0 0,11-1 1 0 0,38-9 859 0 0,-27 5-726 0 0,0-1-197 0 0,0-1 0 0 0,-1-1-1 0 0,0-1 1 0 0,30-15 0 0 0,-46 19-129 0 0,-1-1-1 0 0,0 0 0 0 0,0 0 1 0 0,0-1-1 0 0,-1 0 0 0 0,11-12 1 0 0,-15 14-69 0 0,0-1 1 0 0,0 0 0 0 0,-1 0 0 0 0,1 0 0 0 0,-2-1 0 0 0,1 0 0 0 0,-1 1 0 0 0,0-1-1 0 0,0-1 1 0 0,3-12 0 0 0,-4 9-47 0 0,4-12-137 0 0,-2 0 1 0 0,2-26-1 0 0,-6 43 205 0 0,0 0 0 0 0,0-1 0 0 0,0 1 0 0 0,-1 0 0 0 0,0 0 0 0 0,0 0 0 0 0,0 0 0 0 0,-1 0 1 0 0,0 0-1 0 0,0 0 0 0 0,-1 0 0 0 0,0 0 0 0 0,-3-5 0 0 0,4 9 33 0 0,1 0 0 0 0,-1 0-1 0 0,0 0 1 0 0,0 0 0 0 0,0 1 0 0 0,0-1 0 0 0,0 1 0 0 0,0-1 0 0 0,-1 1-1 0 0,1 0 1 0 0,0-1 0 0 0,-1 1 0 0 0,-4-1 0 0 0,2 1-15 0 0,0 0 1 0 0,-1 0-1 0 0,1 0 0 0 0,0 1 1 0 0,0 0-1 0 0,-9 1 1 0 0,1 1-20 0 0,0 0 0 0 0,0 2 1 0 0,1-1-1 0 0,-23 11 0 0 0,9-2 31 0 0,1 2 0 0 0,-46 33 1 0 0,-42 44-25 0 0,50-39 34 0 0,32-27 12 0 0,-83 71 25 0 0,69-56-2 0 0,-42 41 168 0 0,72-65-161 0 0,1 0-1 0 0,1 0 1 0 0,-18 30-1 0 0,25-37 18 0 0,1 1-1 0 0,0 0 1 0 0,0 0 0 0 0,1 1-1 0 0,-3 12 1 0 0,6-20-19 0 0,1 0 0 0 0,-1 0 1 0 0,1 0-1 0 0,0 0 0 0 0,0 1 1 0 0,0-1-1 0 0,0 0 0 0 0,1 0 1 0 0,-1 0-1 0 0,1 1 0 0 0,0-1 1 0 0,0 0-1 0 0,0 0 0 0 0,0 0 1 0 0,1 0-1 0 0,-1 0 0 0 0,1-1 1 0 0,-1 1-1 0 0,1 0 0 0 0,0-1 1 0 0,0 1-1 0 0,3 2 0 0 0,1 0 66 0 0,0-1-1 0 0,0 1 0 0 0,1-1 1 0 0,-1 0-1 0 0,1 0 0 0 0,0-1 1 0 0,0 0-1 0 0,0 0 0 0 0,9 1 1 0 0,70 14 686 0 0,-82-18-755 0 0,47 6 253 0 0,-1-3 0 0 0,82-6 0 0 0,-116 3-281 0 0,-10 0 2 0 0,1 0 0 0 0,-1 0 0 0 0,1-1 0 0 0,-1 0 0 0 0,0 0 0 0 0,1-1 0 0 0,-1 1 0 0 0,10-6 0 0 0,55-28-93 0 0,-70 34-13 0 0,5-1 271 0 0,-4 1-1519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3:58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41 105 1375 0 0,'-1'0'107'0'0,"-39"6"16593"0"0,52-9-16103 0 0,1 0 0 0 0,-1-1 0 0 0,12-6 0 0 0,21-7 536 0 0,-12 6-729 0 0,29-7-168 0 0,57-6-184 0 0,-78 15-2338 0 0,0 1-3833 0 0,-25 4 80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3:58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 7367 0 0,'0'0'568'0'0,"-2"0"-373"0"0,-5-2 4544 0 0,4 10-3921 0 0,2-6-739 0 0,1 0 0 0 0,0 0 0 0 0,-1 0-1 0 0,1 1 1 0 0,0-1 0 0 0,0 0-1 0 0,1 0 1 0 0,-1 0 0 0 0,0 0 0 0 0,1 0-1 0 0,-1 1 1 0 0,1-1 0 0 0,0 0 0 0 0,-1 0-1 0 0,1 0 1 0 0,0 0 0 0 0,0-1 0 0 0,1 1-1 0 0,1 3 1 0 0,4 3 289 0 0,0 0 1 0 0,15 13-1 0 0,-4-3 336 0 0,92 86 1843 0 0,-77-75-2123 0 0,1-1 0 0 0,2-1 0 0 0,0-2 1 0 0,2-2-1 0 0,1-2 0 0 0,0-1 0 0 0,78 27 0 0 0,3-2-286 0 0,-83-30-1019 0 0,-35-14 412 0 0,10-7-3996 0 0,2-7 2288 0 0,-11 10-21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55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10423 0 0,'0'0'3914'0'0,"2"1"-3420"0"0,5 0-301 0 0,-1-1 0 0 0,1 1-1 0 0,-1-1 1 0 0,1 0 0 0 0,-1-1-1 0 0,1 0 1 0 0,6-1 0 0 0,50-15 495 0 0,-46 12-535 0 0,92-31 402 0 0,56-14 315 0 0,-149 46-629 0 0,0 1 0 0 0,0 1-1 0 0,0 0 1 0 0,0 1 0 0 0,25 2-1 0 0,-39-1-133 0 0,-1 2-10 0 0,1 1-72 0 0,-1 0 0 0 0,0-1 1 0 0,0 1-1 0 0,-1 0 0 0 0,1 0 0 0 0,0 0 0 0 0,-1 0 0 0 0,0-1 0 0 0,0 1 1 0 0,0 0-1 0 0,0 0 0 0 0,0 0 0 0 0,-1 4 0 0 0,0-1-5 0 0,-1-1 0 0 0,0-1 1 0 0,0 1-1 0 0,0 0 0 0 0,0 0 0 0 0,-1-1 0 0 0,-3 5 0 0 0,-5 6-70 0 0,-2 0-1 0 0,0-1 1 0 0,-18 15 0 0 0,27-26 21 0 0,-10 9-172 0 0,-27 16 0 0 0,12-9-9 0 0,-68 38-527 0 0,51-32 502 0 0,32-17 177 0 0,-1 0 0 0 0,0-2 1 0 0,0 0-1 0 0,0-1 0 0 0,-28 6 0 0 0,33-12 22 0 0,4 0-346 0 0,5 0 160 0 0,1 1 196 0 0,0 0 1 0 0,0-1-1 0 0,-1 1 0 0 0,1 0 1 0 0,0-1-1 0 0,0 1 1 0 0,0 0-1 0 0,0-1 0 0 0,0 1 1 0 0,-1-1-1 0 0,1 1 0 0 0,0 0 1 0 0,0-1-1 0 0,0 1 0 0 0,0-1 1 0 0,0 1-1 0 0,0 0 0 0 0,0-1 1 0 0,0 1-1 0 0,0-1 0 0 0,1 1 1 0 0,-1-1-1 0 0,0 1 0 0 0,0 0 1 0 0,0-1-1 0 0,0 1 1 0 0,0 0-1 0 0,1-1 0 0 0,6-3-65 0 0,0 0 0 0 0,0 1 0 0 0,0 0 0 0 0,1 0 0 0 0,14-3-1 0 0,47-6 125 0 0,-29 6 65 0 0,7-4-15 0 0,-13 3-90 0 0,64-6 0 0 0,-89 12 76 0 0,1 1 0 0 0,0 1 0 0 0,-1-1 0 0 0,1 2 0 0 0,-1-1 0 0 0,0 1 0 0 0,1 1 0 0 0,-1-1-1 0 0,0 2 1 0 0,0-1 0 0 0,13 8 0 0 0,-17-8-19 0 0,-1 1-1 0 0,1 0 1 0 0,-1-1 0 0 0,0 2-1 0 0,0-1 1 0 0,0 0-1 0 0,0 1 1 0 0,-1 0 0 0 0,1 0-1 0 0,-1 0 1 0 0,-1 0-1 0 0,1 0 1 0 0,-1 0 0 0 0,0 1-1 0 0,0-1 1 0 0,0 1-1 0 0,-1 0 1 0 0,0 0 0 0 0,1 8-1 0 0,-2 7 42 0 0,-1-15-79 0 0,-2-2 3 0 0,1 2 16 0 0,0-1 1 0 0,0 0 0 0 0,-1 0 0 0 0,0 0 0 0 0,0 0 0 0 0,0-1 0 0 0,-1 1-1 0 0,0-1 1 0 0,0 1 0 0 0,0-1 0 0 0,0-1 0 0 0,0 1 0 0 0,-1-1 0 0 0,0 1 0 0 0,1-1-1 0 0,-11 4 1 0 0,-7 3 85 0 0,-1 0-1 0 0,-37 9 0 0 0,55-18-121 0 0,-259 60 122 0 0,251-58-127 0 0,-9 1-99 0 0,1 0 1 0 0,-32 1-1 0 0,52-5 90 0 0,1 0-1 0 0,0 0 0 0 0,-1 0 0 0 0,1 0 1 0 0,-1 0-1 0 0,1 0 0 0 0,-1 0 1 0 0,1 0-1 0 0,-1 0 0 0 0,1-1 1 0 0,0 1-1 0 0,-1 0 0 0 0,1 0 1 0 0,-1 0-1 0 0,1-1 0 0 0,0 1 1 0 0,-1 0-1 0 0,1 0 0 0 0,-1-1 1 0 0,1 1-1 0 0,0 0 0 0 0,0-1 0 0 0,-1 1 1 0 0,1 0-1 0 0,0-1 0 0 0,-1 1 1 0 0,1-1-1 0 0,0 1 0 0 0,0 0 1 0 0,0-1-1 0 0,0 1 0 0 0,-1-1 1 0 0,1 1-1 0 0,0-1 0 0 0,0 1 1 0 0,0-1-1 0 0,0 1 0 0 0,0 0 0 0 0,0-1 1 0 0,0 1-1 0 0,0-1 0 0 0,0 1 1 0 0,0-1-1 0 0,7-18-330 0 0,-4 13 267 0 0,1 1 0 0 0,0-1 0 0 0,1 1 0 0 0,-1 0 0 0 0,1 1 0 0 0,0-1-1 0 0,0 1 1 0 0,10-7 0 0 0,-13 10-274 0 0,0 1-1203 0 0,11 0-2321 0 0,0 0-1181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3:59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 3223 0 0,'-9'1'518'0'0,"-42"7"5839"0"0,38-5-5731 0 0,0 0 0 0 0,1 1-1 0 0,-1 0 1 0 0,1 1-1 0 0,0 0 1 0 0,0 1 0 0 0,-14 9-1 0 0,19-8-401 0 0,0-1-1 0 0,1 1 1 0 0,-1 1 0 0 0,1-1-1 0 0,1 1 1 0 0,-1 0 0 0 0,-3 9-1 0 0,-6 6 176 0 0,-37 58 812 0 0,-22 33 76 0 0,56-89-1149 0 0,-2 0 1 0 0,-30 28 0 0 0,7-14-230 0 0,-67 43 1 0 0,106-79 57 0 0,-16 13-1525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07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7831 0 0,'0'0'1596'0'0,"0"2"-746"0"0,0-1-750 0 0,0 0 1 0 0,0 1 0 0 0,1-1 0 0 0,-1 0-1 0 0,0 0 1 0 0,1 1 0 0 0,-1-1-1 0 0,1 0 1 0 0,-1 0 0 0 0,1 0 0 0 0,-1 0-1 0 0,1 0 1 0 0,0 0 0 0 0,-1 0-1 0 0,1 0 1 0 0,0 0 0 0 0,0 0 0 0 0,0 0-1 0 0,0 0 1 0 0,0 0 0 0 0,0-1 0 0 0,0 1-1 0 0,0 0 1 0 0,0-1 0 0 0,0 1-1 0 0,0-1 1 0 0,1 1 0 0 0,-1-1 0 0 0,0 1-1 0 0,0-1 1 0 0,1 0 0 0 0,-1 0-1 0 0,0 0 1 0 0,0 0 0 0 0,1 0 0 0 0,1 0-1 0 0,11 0 274 0 0,0-2-1 0 0,0 0 1 0 0,0 0-1 0 0,0-1 1 0 0,0-1-1 0 0,19-7 1 0 0,-14 4-82 0 0,51-19 520 0 0,13-4-63 0 0,-49 19-653 0 0,-13 4-507 0 0,0 1-1 0 0,0 1 1 0 0,1 0-1 0 0,25-1 1 0 0,-27 6-1212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08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10591 0 0,'0'0'4178'0'0,"2"0"-3161"0"0,24-2-164 0 0,0-1 0 0 0,-1-1 0 0 0,33-10 0 0 0,-26 6-433 0 0,11-3 98 0 0,38-7 255 0 0,-71 16-745 0 0,0 1 0 0 0,0 1 0 0 0,0 0 0 0 0,0 0 1 0 0,0 1-1 0 0,13 2 0 0 0,37 6-1333 0 0,-40-6-3507 0 0,0-1-1634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08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7831 0 0,'0'0'603'0'0,"-9"0"-148"0"0,-5 6 5005 0 0,-1 6-3922 0 0,-8 16-1110 0 0,7-3 298 0 0,0 1 0 0 0,-19 46-1 0 0,-16 59 490 0 0,15-36-719 0 0,-162 361 196 0 0,134-300-2280 0 0,57-136 728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0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16527 0 0,'0'0'2808'0'0,"-1"2"-2470"0"0,0 4-213 0 0,-1 0 1 0 0,0 1 0 0 0,0-1 0 0 0,0 0-1 0 0,-1 0 1 0 0,0-1 0 0 0,-5 8-1 0 0,-29 37 668 0 0,19-28-337 0 0,-18 21 139 0 0,26-32-512 0 0,-1 1 0 0 0,2 0 0 0 0,0 1 0 0 0,0 0 0 0 0,1 0 0 0 0,1 1 0 0 0,-9 22 0 0 0,11-23-76 0 0,3-6-39 0 0,0 0 0 0 0,0 0 1 0 0,-1 11-1 0 0,2-16-651 0 0,13 4-2357 0 0,1-3-4048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09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40 325 5063 0 0,'-2'2'390'0'0,"1"-1"-230"0"0,-19 28-57 0 0,4-11 13042 0 0,25-30-11843 0 0,18-15-1450 0 0,196-178 612 0 0,-222 205-464 0 0,8-9 0 0 0,1 1 0 0 0,0 0 0 0 0,0 0 0 0 0,1 1 0 0 0,21-10 0 0 0,-17 13 33 0 0,-11 7-5 0 0,-3-2-9 0 0,3 2 27 0 0,0 0 0 0 0,-1 0-1 0 0,1 1 1 0 0,-1 0 0 0 0,1-1-1 0 0,-1 1 1 0 0,0 0 0 0 0,-1 1 0 0 0,1-1-1 0 0,-1 0 1 0 0,0 1 0 0 0,0-1-1 0 0,0 1 1 0 0,0 0 0 0 0,1 9 0 0 0,1 2 69 0 0,-2 1 1 0 0,0 0 0 0 0,-1 23 0 0 0,-1-28-85 0 0,1-6 18 0 0,-1 1-1 0 0,0-1 1 0 0,-1 1-1 0 0,0 0 1 0 0,0-1-1 0 0,0 0 1 0 0,-1 1-1 0 0,-5 11 1 0 0,6-15-91 0 0,-3 3 40 0 0,4-6 4 0 0,0 0 0 0 0,0 0 0 0 0,0 0 0 0 0,-1 0 0 0 0,1 0 0 0 0,0 0 0 0 0,0 0 0 0 0,0 0 0 0 0,-1 0 0 0 0,1 0 0 0 0,0 0 0 0 0,0-1 0 0 0,0 1 0 0 0,0 0 0 0 0,-1 0 0 0 0,1 0 0 0 0,0 0 0 0 0,0 0 0 0 0,0 0 0 0 0,0 0 0 0 0,-1 0 0 0 0,1-1 0 0 0,0 1 0 0 0,0 0 0 0 0,0 0 0 0 0,0 0 0 0 0,0 0 0 0 0,0 0 0 0 0,0-1 0 0 0,-1 1 0 0 0,1 0 0 0 0,0 0 0 0 0,0 0 0 0 0,0 0 0 0 0,0-1 0 0 0,0 1 0 0 0,0 0 1 0 0,-4-8 53 0 0,4 6-55 0 0,0 0 1 0 0,1 0-1 0 0,-1 0 0 0 0,0 0 1 0 0,1 0-1 0 0,-1 0 0 0 0,1-1 1 0 0,0 1-1 0 0,-1 1 0 0 0,1-1 1 0 0,0 0-1 0 0,0 0 0 0 0,1 0 1 0 0,1-2-1 0 0,21-24-27 0 0,-20 25 16 0 0,21-21-243 0 0,2 1 0 0 0,35-23-1 0 0,64-33-40 0 0,-111 69 284 0 0,-10 7 13 0 0,78-43-13 0 0,-74 42 20 0 0,0 1 0 0 0,0-1 0 0 0,0 1 0 0 0,1 1 0 0 0,-1 0 0 0 0,1 0 0 0 0,15-1 1 0 0,-23 3 2 0 0,0 0 1 0 0,0 0 0 0 0,1 0 0 0 0,-1 1 0 0 0,0-1 0 0 0,-1 0 0 0 0,1 1-1 0 0,0 0 1 0 0,0-1 0 0 0,0 1 0 0 0,0 0 0 0 0,0 0 0 0 0,0 0 0 0 0,-1 0 0 0 0,1 0-1 0 0,0 0 1 0 0,-1 0 0 0 0,3 3 0 0 0,-2-2 11 0 0,-1 1 0 0 0,0-1 1 0 0,1 0-1 0 0,-1 1 0 0 0,0-1 0 0 0,0 0 1 0 0,0 1-1 0 0,-1-1 0 0 0,1 1 0 0 0,-1 0 1 0 0,1-1-1 0 0,-1 5 0 0 0,0 4 45 0 0,-1-1-1 0 0,0 0 1 0 0,0 0-1 0 0,-1 1 1 0 0,-1-1 0 0 0,-3 10-1 0 0,-51 112 311 0 0,41-100-365 0 0,1 1-1 0 0,2 1 0 0 0,-14 52 0 0 0,26-81-241 0 0,0 0 0 0 0,0-1 0 0 0,1 1-1 0 0,0 0 1 0 0,0 0 0 0 0,0 0 0 0 0,1-1-1 0 0,-1 1 1 0 0,1 0 0 0 0,2 5 0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10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0,'0'2'2822'0'0,"1"53"6744"0"0,0-31-8684 0 0,2 1 0 0 0,0-1 0 0 0,9 30 0 0 0,-4-25-471 0 0,1-1-1 0 0,1 1 1 0 0,2-2-1 0 0,1 1 1 0 0,1-2-1 0 0,1 0 1 0 0,1 0 0 0 0,1-2-1 0 0,2 0 1 0 0,22 22-1 0 0,6 0-65 0 0,-5-5-595 0 0,59 72-1 0 0,-99-111 40 0 0,-1 0-225 0 0,0-1 1 0 0,1 1 0 0 0,-1 0 0 0 0,0-1 0 0 0,0 1 0 0 0,0 0 0 0 0,0 0-1 0 0,1 2 1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10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36 3223 0 0,'0'-1'143'0'0,"1"-1"-102"0"0,0-1 0 0 0,-1 1-1 0 0,1 0 1 0 0,-1-1 0 0 0,0 1-1 0 0,1 0 1 0 0,-1-1 0 0 0,-1-4 0 0 0,-1-2 6909 0 0,-17 14 119 0 0,-1 6-4603 0 0,-20 17-2853 0 0,29-19 990 0 0,-91 68-359 0 0,-193 152 13 0 0,280-215-299 0 0,2 0 0 0 0,0 0 0 0 0,0 1 0 0 0,1 0 1 0 0,1 1-1 0 0,1 1 0 0 0,0 0 0 0 0,-9 23 0 0 0,14-30-543 0 0,-1-1-1 0 0,0 0 1 0 0,-1 0 0 0 0,0 0-1 0 0,-9 8 1 0 0,15-15-183 0 0,4-11-6711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11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122 331 10591 0 0,'-90'-15'3882'0'0,"68"10"-1966"0"0,21 5-1547 0 0,0 0-339 0 0,1 0 0 0 0,0 0 0 0 0,-1 0 0 0 0,1 0 0 0 0,0 0 1 0 0,-1 0-1 0 0,1 0 0 0 0,0 0 0 0 0,0 0 0 0 0,-1 0 0 0 0,1-1 0 0 0,0 1 0 0 0,-1 0 0 0 0,1 0 1 0 0,0 0-1 0 0,-1 0 0 0 0,1-1 0 0 0,0 1 0 0 0,0 0 0 0 0,0 0 0 0 0,-1-1 0 0 0,1 1 0 0 0,0 0 0 0 0,0 0 1 0 0,0-1-1 0 0,-1 1 0 0 0,1 0 0 0 0,0-1 0 0 0,0 1 0 0 0,0 0 0 0 0,0-1 0 0 0,0 1 0 0 0,0 0 1 0 0,0-1-1 0 0,0 1 0 0 0,0 0 0 0 0,0-1 0 0 0,0 1 0 0 0,0 0 0 0 0,0-1 0 0 0,1-13 804 0 0,1 10-731 0 0,1 0 1 0 0,0 0-1 0 0,0 1 1 0 0,0-1 0 0 0,0 1-1 0 0,1 0 1 0 0,-1 0-1 0 0,1 0 1 0 0,0 0-1 0 0,0 1 1 0 0,0 0-1 0 0,0-1 1 0 0,0 2-1 0 0,0-1 1 0 0,8-2-1 0 0,4-1-18 0 0,0 1-1 0 0,33-4 0 0 0,167 0 531 0 0,-139 8-535 0 0,91-12 1 0 0,-167 12-81 0 0,90-15 62 0 0,-77 11-47 0 0,1-1 1 0 0,-1 0-1 0 0,0 0 0 0 0,15-9 1 0 0,-16 7 20 0 0,-3 2-23 0 0,-1 0 1 0 0,0 0-1 0 0,0-1 1 0 0,0 0 0 0 0,14-14-1 0 0,-22 19-16 0 0,0 0-1 0 0,0 1 1 0 0,-1-1-1 0 0,1 0 0 0 0,0 0 1 0 0,-1 0-1 0 0,1 0 1 0 0,-1 0-1 0 0,1 0 1 0 0,-1 0-1 0 0,1 0 1 0 0,-1 0-1 0 0,0 0 0 0 0,1 0 1 0 0,-1 0-1 0 0,0 0 1 0 0,0 0-1 0 0,0 0 1 0 0,0 0-1 0 0,0 0 1 0 0,0 0-1 0 0,0-1 0 0 0,0 1 1 0 0,0 0-1 0 0,-1 0 1 0 0,1 0-1 0 0,0 0 1 0 0,-1 0-1 0 0,1 0 1 0 0,-1 0-1 0 0,1 0 0 0 0,-1 0 1 0 0,1 0-1 0 0,-1 0 1 0 0,0 1-1 0 0,1-1 1 0 0,-1 0-1 0 0,0 0 1 0 0,0 1-1 0 0,0-1 0 0 0,0 0 1 0 0,1 1-1 0 0,-3-2 1 0 0,-2-1-40 0 0,0 0 1 0 0,0 1-1 0 0,0 0 0 0 0,-1 0 1 0 0,1 0-1 0 0,0 0 0 0 0,-8 0 1 0 0,-36-4-241 0 0,-50 1 0 0 0,56 3 210 0 0,-7 0 22 0 0,-280-18-162 0 0,320 20 214 0 0,6 0 9 0 0,1 1 0 0 0,-1-2 0 0 0,1 1 0 0 0,-1 0 1 0 0,1-1-1 0 0,-1 0 0 0 0,1 1 0 0 0,-5-3 0 0 0,7 3 258 0 0,3 0-140 0 0,198 13 909 0 0,-143-13-1037 0 0,1 4 0 0 0,94 17 1 0 0,-143-19 3 0 0,0 0 1 0 0,0 1-1 0 0,-1 1 1 0 0,1-1-1 0 0,-1 2 1 0 0,0-1 0 0 0,0 1-1 0 0,14 11 1 0 0,-19-13-3 0 0,0-1 1 0 0,0 1-1 0 0,0 0 1 0 0,0 0-1 0 0,-1 1 1 0 0,0-1-1 0 0,1 0 1 0 0,-1 1-1 0 0,0 0 1 0 0,0-1-1 0 0,-1 1 1 0 0,1 0-1 0 0,-1 0 1 0 0,0 0-1 0 0,0 0 1 0 0,0 0-1 0 0,-1 0 1 0 0,1 0-1 0 0,-1 0 1 0 0,0 0-1 0 0,0 0 1 0 0,-1 5-1 0 0,-3 24-8 0 0,3-25 5 0 0,1 0 0 0 0,-2 0 1 0 0,1 0-1 0 0,-1 0 0 0 0,0 0 1 0 0,0 0-1 0 0,-1-1 0 0 0,0 1 1 0 0,-5 7-1 0 0,-128 191 654 0 0,135-204-685 0 0,-1 0-1 0 0,1 0 1 0 0,0 0 0 0 0,0 1-1 0 0,0-1 1 0 0,0 0-1 0 0,1 0 1 0 0,-1 1 0 0 0,1-1-1 0 0,-1 0 1 0 0,1 5-1 0 0,0-6-20 0 0,0 1 0 0 0,0-1 0 0 0,0 1 0 0 0,1-1 0 0 0,-1 0 0 0 0,0 1 0 0 0,1-1 0 0 0,-1 0-1 0 0,1 0 1 0 0,-1 1 0 0 0,1-1 0 0 0,-1 0 0 0 0,1 0 0 0 0,0 0 0 0 0,0 1 0 0 0,0-1-1 0 0,0 0 1 0 0,0 0 0 0 0,0 0 0 0 0,0-1 0 0 0,2 3 0 0 0,10 3-1598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12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585 655 9671 0 0,'0'0'6790'0'0,"1"0"-6304"0"0,1-1-373 0 0,-1 0 0 0 0,0 0 0 0 0,0 0 0 0 0,1 0 0 0 0,-1 0 0 0 0,0 0-1 0 0,0 0 1 0 0,0 0 0 0 0,0 0 0 0 0,0 0 0 0 0,0-1 0 0 0,0 1 0 0 0,-1 0 0 0 0,1-1-1 0 0,0 1 1 0 0,0-2 0 0 0,10-31 1206 0 0,-5 14-670 0 0,95-203 1394 0 0,-25 62-2081 0 0,-58 123 12 0 0,-9 18-22 0 0,0-1 0 0 0,9-31 0 0 0,-4-4-82 0 0,-14 54 37 0 0,0 2 59 0 0,0 0 1 0 0,0-1 0 0 0,0 1-1 0 0,0-1 1 0 0,0 1-1 0 0,0 0 1 0 0,0-1 0 0 0,0 1-1 0 0,0 0 1 0 0,0-1-1 0 0,0 1 1 0 0,0 0 0 0 0,-1-1-1 0 0,1 1 1 0 0,0 0 0 0 0,0 0-1 0 0,0-1 1 0 0,-1 1-1 0 0,1 0 1 0 0,0 0 0 0 0,-1-1-1 0 0,-1 1-10 0 0,-1 1 1 0 0,1-1-1 0 0,-1 1 0 0 0,1-1 1 0 0,0 1-1 0 0,-1 0 0 0 0,1 0 1 0 0,0 0-1 0 0,-1 0 0 0 0,1 0 0 0 0,0 0 1 0 0,0 1-1 0 0,0-1 0 0 0,0 1 1 0 0,-2 2-1 0 0,-5 5 12 0 0,1 1 0 0 0,-7 10-1 0 0,-6 7 19 0 0,-57 66-49 0 0,-12 12 132 0 0,67-81-24 0 0,-1-2 0 0 0,-1 0 0 0 0,-2-1-1 0 0,-53 31 1 0 0,56-39-6 0 0,-1-1-1 0 0,-43 14 1 0 0,58-23-19 0 0,-1 0 0 0 0,1-1 0 0 0,-1 0 0 0 0,1-1 0 0 0,-1 0 0 0 0,0-1 0 0 0,1 0 0 0 0,-1-1 0 0 0,-20-3 0 0 0,13 0 14 0 0,0-1-1 0 0,1-1 1 0 0,-28-13-1 0 0,38 15-22 0 0,1 1 0 0 0,-1-1 0 0 0,1 0 0 0 0,0-1 0 0 0,1 1 0 0 0,-1-1 0 0 0,1 0 0 0 0,0-1 0 0 0,0 1 0 0 0,0-1 0 0 0,1 0 0 0 0,-4-7 1 0 0,6 11-14 0 0,1 0 1 0 0,0-1-1 0 0,0 0 1 0 0,0 1 0 0 0,0-1-1 0 0,1 1 1 0 0,-1-1 0 0 0,1 0-1 0 0,0 1 1 0 0,-1-1 0 0 0,1 0-1 0 0,0 0 1 0 0,0 1 0 0 0,1-1-1 0 0,-1 0 1 0 0,1 1 0 0 0,-1-1-1 0 0,1 0 1 0 0,0 1 0 0 0,0-1-1 0 0,0 1 1 0 0,0-1 0 0 0,1 1-1 0 0,-1-1 1 0 0,0 1 0 0 0,1 0-1 0 0,0 0 1 0 0,0 0-1 0 0,-1 0 1 0 0,1 0 0 0 0,3-2-1 0 0,-1 0-12 0 0,1 1-1 0 0,0 0 1 0 0,0 0-1 0 0,-1 0 1 0 0,2 1-1 0 0,-1 0 1 0 0,0 0-1 0 0,0 0 0 0 0,1 0 1 0 0,-1 1-1 0 0,1 0 1 0 0,-1 0-1 0 0,1 0 1 0 0,8 1-1 0 0,-1 1 6 0 0,1 1 0 0 0,-1 1-1 0 0,1 0 1 0 0,-1 1 0 0 0,0 0-1 0 0,-1 1 1 0 0,1 0 0 0 0,-1 1 0 0 0,21 14-1 0 0,7 7 41 0 0,50 46 0 0 0,-69-56-5 0 0,59 45-1701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5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664 133 3223 0 0,'1'-1'240'0'0,"0"0"-65"0"0,0 1 0 0 0,0-1 0 0 0,0 0 0 0 0,0 0 0 0 0,0 1-1 0 0,0-1 1 0 0,0 0 0 0 0,0 0 0 0 0,-1 0 0 0 0,1 0 0 0 0,0 0-1 0 0,-1 0 1 0 0,1 0 0 0 0,-1 0 0 0 0,1 0 0 0 0,-1-1 0 0 0,1 1-1 0 0,-1 0 1 0 0,0 0 0 0 0,0 0 0 0 0,1 0 0 0 0,-1-3 0 0 0,0 1 1026 0 0,-2-8 3753 0 0,-7-4-3409 0 0,7 13-1031 0 0,-2-4-76 0 0,-1 1-1 0 0,0 0 0 0 0,0 0 1 0 0,0 0-1 0 0,-1 0 0 0 0,0 1 1 0 0,0 0-1 0 0,0 0 0 0 0,-9-3 1 0 0,6 2-99 0 0,-1 1 0 0 0,0 0 1 0 0,0 1-1 0 0,0 0 0 0 0,-18-2 1 0 0,5 4-180 0 0,0 0 1 0 0,0 2-1 0 0,0 0 1 0 0,0 2-1 0 0,0 0 1 0 0,0 2-1 0 0,-43 14 1 0 0,20-1-195 0 0,0 1 1 0 0,-70 41-1 0 0,105-53-21 0 0,-1 0 0 0 0,2 1 0 0 0,-14 11 0 0 0,20-15-10 0 0,1-1 0 0 0,-1 1 0 0 0,1 0-1 0 0,0 0 1 0 0,0 0 0 0 0,0 1 0 0 0,1-1 0 0 0,0 1-1 0 0,-1-1 1 0 0,1 1 0 0 0,-1 5 0 0 0,4-5-299 0 0,1-1 258 0 0,1-1 0 0 0,0 0 0 0 0,0 1 0 0 0,0-1 0 0 0,0 0 0 0 0,0 0 0 0 0,0 0 0 0 0,1-1 0 0 0,-1 1 1 0 0,1-1-1 0 0,4 2 0 0 0,10 4-472 0 0,23 8 1 0 0,-14-6 124 0 0,48 19-573 0 0,-9-5-152 0 0,84 45 1 0 0,-139-63 1108 0 0,13 7-58 0 0,1 1-1 0 0,-2 1 1 0 0,31 26-1 0 0,-48-36 241 0 0,-1 0 0 0 0,0 0-1 0 0,0 1 1 0 0,0 0 0 0 0,0 0-1 0 0,-1 0 1 0 0,0 0 0 0 0,0 1-1 0 0,-1 0 1 0 0,0 0 0 0 0,0 0-1 0 0,0 0 1 0 0,-1 0 0 0 0,0 0-1 0 0,-1 1 1 0 0,1-1 0 0 0,-1 14-1 0 0,-1-17 2 0 0,0 0 0 0 0,-1 1 1 0 0,1-1-1 0 0,-1 0 0 0 0,0 0 0 0 0,0 0 0 0 0,-1 0 0 0 0,1 0 0 0 0,-1 0 0 0 0,0 0 0 0 0,0 0 0 0 0,0 0 1 0 0,-1-1-1 0 0,1 1 0 0 0,-1-1 0 0 0,0 0 0 0 0,0 0 0 0 0,0 0 0 0 0,0 0 0 0 0,-1 0 0 0 0,1-1 0 0 0,-1 0 1 0 0,-5 4-1 0 0,-8 2 109 0 0,-1-1 1 0 0,1 0-1 0 0,-1-1 1 0 0,-21 4-1 0 0,19-5-141 0 0,2 0-19 0 0,-40 11-151 0 0,-85 11-1 0 0,134-26-114 0 0,1 0-1 0 0,-1-1 1 0 0,0 0-1 0 0,-16-2 1 0 0,23 2 161 0 0,0 0 1 0 0,0-1-1 0 0,1 1 0 0 0,-1-1 0 0 0,0 1 0 0 0,0-1 1 0 0,1 0-1 0 0,-1 0 0 0 0,0 1 0 0 0,1-1 0 0 0,-1 0 1 0 0,1-1-1 0 0,-1 1 0 0 0,1 0 0 0 0,0 0 1 0 0,-1-1-1 0 0,1 1 0 0 0,0 0 0 0 0,0-1 0 0 0,0 1 1 0 0,0-1-1 0 0,0 0 0 0 0,0 1 0 0 0,1-1 0 0 0,-1 0 1 0 0,0 0-1 0 0,1 1 0 0 0,-1-1 0 0 0,1-3 1 0 0,-1-1 19 0 0,1-1 0 0 0,0 0 0 0 0,1 1 0 0 0,0-1 1 0 0,0 0-1 0 0,0 1 0 0 0,4-12 0 0 0,21-44 249 0 0,-16 41-35 0 0,8-21 124 0 0,0 1 296 0 0,31-54-1 0 0,-42 83-396 0 0,1 1 0 0 0,0 0 0 0 0,1 1 0 0 0,0-1-1 0 0,0 2 1 0 0,1-1 0 0 0,0 1 0 0 0,1 1 0 0 0,12-8-1 0 0,16-5 572 0 0,65-24 0 0 0,-60 27-624 0 0,-33 14-311 0 0,-1-1 1 0 0,0 0-1 0 0,0-1 1 0 0,0 0 0 0 0,-1 0-1 0 0,0-1 1 0 0,-1 0-1 0 0,1-1 1 0 0,-1 1-1 0 0,0-2 1 0 0,-1 1-1 0 0,0-1 1 0 0,-1 0 0 0 0,9-16-1 0 0,-9 10-2055 0 0,-3-2-5092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12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8951 0 0,'0'-1'407'0'0,"12"-53"1750"0"0,-11 52-1279 0 0,-1 2-803 0 0,0-1 1 0 0,-1 1-1 0 0,1 0 1 0 0,0 0-1 0 0,0-1 1 0 0,0 1-1 0 0,1 0 1 0 0,-1-1-1 0 0,0 1 1 0 0,0 0-1 0 0,0 0 1 0 0,0-1-1 0 0,0 1 1 0 0,0 0-1 0 0,0-1 1 0 0,0 1-1 0 0,1 0 1 0 0,-1 0-1 0 0,0-1 1 0 0,0 1-1 0 0,0 0 1 0 0,0 0-1 0 0,1 0 1 0 0,-1-1-1 0 0,0 1 1 0 0,0 0-1 0 0,1 0 1 0 0,-1 0-1 0 0,0 0 1 0 0,0-1-1 0 0,1 1 1 0 0,-1 0-1 0 0,0 0 1 0 0,0 0-1 0 0,1 0 1 0 0,-1 0-1 0 0,0 0 1 0 0,1 0-1 0 0,-1 0 1 0 0,0 0-1 0 0,0 0 1 0 0,1 0-1 0 0,-1 0 1 0 0,0 0-1 0 0,1 0 1 0 0,-1 0-1 0 0,0 0 1 0 0,0 0-1 0 0,1 1 1 0 0,15 3 1059 0 0,-13-1-1050 0 0,0-1 0 0 0,0 1 1 0 0,-1 0-1 0 0,1 0 0 0 0,-1 0 0 0 0,1 0 0 0 0,-1 1 0 0 0,2 4 0 0 0,14 33 305 0 0,-13-28-230 0 0,67 143 1761 0 0,-60-135-1748 0 0,1-1 0 0 0,0 0 1 0 0,2-1-1 0 0,0 0 0 0 0,20 18 0 0 0,0-6-15 0 0,1-2 0 0 0,1-2 0 0 0,1-1 0 0 0,55 27 0 0 0,-21-18-49 0 0,124 42 0 0 0,-194-77-232 0 0,1-7-3388 0 0,-3-2 1669 0 0,-3 0-70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13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20 11519 0 0,'21'-20'6198'0'0,"-22"22"-5932"0"0,-7 9 22 0 0,0 0 0 0 0,-1-1 0 0 0,-1 0 0 0 0,0 0-1 0 0,-19 13 1 0 0,-11 12 185 0 0,-13 19-43 0 0,1 2 0 0 0,4 2 0 0 0,-64 99 0 0 0,62-76-336 0 0,16-24-188 0 0,-3-1 1 0 0,-61 72-1 0 0,52-73-1772 0 0,45-54 819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13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14799 0 0,'0'0'2618'0'0,"2"0"-2074"0"0,47-2 1118 0 0,54-11 0 0 0,-80 10-1384 0 0,129-28 1063 0 0,-51 9-657 0 0,57-6 253 0 0,1 8-1 0 0,287 0 1 0 0,-388 21-874 0 0,71 0-276 0 0,19-5-2661 0 0,-139 4 1115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14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456 160 2303 0 0,'0'0'8263'0'0,"1"1"-7890"0"0,1 14 991 0 0,-1-1 0 0 0,-1 17-1 0 0,0-21-810 0 0,0-1 0 0 0,0 1 0 0 0,1-1 0 0 0,0 0 0 0 0,0 1 0 0 0,1-1 0 0 0,0 0-1 0 0,1 0 1 0 0,4 9 0 0 0,-6-16-471 0 0,0 0 0 0 0,1 0 0 0 0,-1 0 1 0 0,1-1-1 0 0,0 1 0 0 0,-1-1 0 0 0,1 1 0 0 0,0-1 0 0 0,0 1 0 0 0,0-1 0 0 0,0 0 0 0 0,0 0 0 0 0,0 0 1 0 0,0 0-1 0 0,1 0 0 0 0,-1-1 0 0 0,0 1 0 0 0,0 0 0 0 0,1-1 0 0 0,-1 0 0 0 0,4 0 0 0 0,5 1 155 0 0,0-1 0 0 0,-1-1 0 0 0,15-3 0 0 0,-15 3-112 0 0,35-6 102 0 0,-1-3 1 0 0,1-1-1 0 0,-2-2 1 0 0,78-35-1 0 0,-97 36-330 0 0,0-1 1 0 0,-2-2-1 0 0,0 0 0 0 0,38-34 1 0 0,-56 45 20 0 0,0 0 0 0 0,-1 0 1 0 0,0-1-1 0 0,0 1 0 0 0,0-1 0 0 0,0 1 1 0 0,-1-1-1 0 0,0 0 0 0 0,0 0 0 0 0,0 0 1 0 0,1-6-1 0 0,-2 9 9 0 0,-1 0 0 0 0,1-1 1 0 0,-1 1-1 0 0,0-1 0 0 0,0 1 0 0 0,0 0 1 0 0,0-1-1 0 0,0 1 0 0 0,0-1 1 0 0,-1 1-1 0 0,1-1 0 0 0,-1 1 0 0 0,0 0 1 0 0,0 0-1 0 0,0-1 0 0 0,0 1 0 0 0,0 0 1 0 0,0 0-1 0 0,0 0 0 0 0,-1 0 0 0 0,1 0 1 0 0,-1 0-1 0 0,1 0 0 0 0,-1 1 1 0 0,-4-4-1 0 0,0 1-80 0 0,0 1 0 0 0,-1-1-1 0 0,1 2 1 0 0,-1-1 0 0 0,0 1 0 0 0,1 0 0 0 0,-1 0 0 0 0,0 0 0 0 0,-8 0 0 0 0,-12 0-355 0 0,-28 1 0 0 0,41 1 336 0 0,-24 1-17 0 0,-1 1 1 0 0,0 1-1 0 0,1 3 0 0 0,-64 17 0 0 0,77-16 207 0 0,1 2 1 0 0,0 1-1 0 0,0 1 1 0 0,1 1-1 0 0,1 1 0 0 0,0 1 1 0 0,1 1-1 0 0,-20 18 1 0 0,-28 27 175 0 0,-145 140 326 0 0,197-182-334 0 0,1 2-1 0 0,1 1 1 0 0,0 0-1 0 0,2 0 1 0 0,-16 37 0 0 0,26-53-121 0 0,1 0 0 0 0,1 0 0 0 0,-1 0 0 0 0,1 0 0 0 0,0 1 0 0 0,0-1 0 0 0,0 0 0 0 0,1 1 0 0 0,0-1 0 0 0,0 1 0 0 0,0-1 0 0 0,1 0 0 0 0,0 1 1 0 0,0-1-1 0 0,0 0 0 0 0,1 1 0 0 0,-1-1 0 0 0,1 0 0 0 0,1 0 0 0 0,-1 0 0 0 0,1-1 0 0 0,-1 1 0 0 0,1 0 0 0 0,1-1 0 0 0,-1 0 0 0 0,1 0 0 0 0,-1 0 1 0 0,1 0-1 0 0,0-1 0 0 0,1 1 0 0 0,-1-1 0 0 0,0 0 0 0 0,1 0 0 0 0,0-1 0 0 0,9 5 0 0 0,1-3 49 0 0,1 0 1 0 0,-1-1-1 0 0,1 0 0 0 0,0-1 1 0 0,0-1-1 0 0,-1-1 0 0 0,21-1 0 0 0,6-3 137 0 0,63-16-1 0 0,-63 10 8 0 0,-1-2 1 0 0,57-24-1 0 0,-71 23-1032 0 0,31-19 1 0 0,-38 19-1740 0 0,-1-1 1 0 0,18-16 0 0 0,-18 13-3954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14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96 1375 0 0,'-4'-14'331'0'0,"-19"-57"10793"0"0,19 61-4894 0 0,3 10-6186 0 0,3 20 886 0 0,0-4-793 0 0,2-1 1 0 0,0 0-1 0 0,1 0 0 0 0,0-1 1 0 0,1 0-1 0 0,1 0 1 0 0,0 0-1 0 0,1 0 0 0 0,1-1 1 0 0,0-1-1 0 0,0 1 1 0 0,1-2-1 0 0,1 1 0 0 0,0-1 1 0 0,1-1-1 0 0,0 0 1 0 0,0-1-1 0 0,1 0 0 0 0,0-1 1 0 0,17 8-1 0 0,0-1 27 0 0,1-2 0 0 0,1-1 0 0 0,0-2 0 0 0,1-1 0 0 0,0-1 0 0 0,1-2 0 0 0,37 2 0 0 0,-41-6-94 0 0,51 5-79 0 0,-79-7-97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1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59 12439 0 0,'0'0'566'0'0,"1"-1"-6"0"0,5-5-494 0 0,3-4 854 0 0,1 1-1 0 0,1 0 1 0 0,17-12 0 0 0,-28 20-853 0 0,1 1 0 0 0,-1 0 0 0 0,0 0 0 0 0,1-1-1 0 0,-1 1 1 0 0,1 0 0 0 0,-1 0 0 0 0,1 0 0 0 0,-1-1 0 0 0,0 1 0 0 0,1 0 0 0 0,-1 0 0 0 0,1 0 0 0 0,-1 0-1 0 0,1 0 1 0 0,-1 0 0 0 0,1 0 0 0 0,-1 0 0 0 0,1 0 0 0 0,-1 0 0 0 0,1 0 0 0 0,-1 0 0 0 0,0 1 0 0 0,1-1 0 0 0,-1 0-1 0 0,1 0 1 0 0,-1 0 0 0 0,1 1 0 0 0,-1-1 0 0 0,0 0 0 0 0,1 0 0 0 0,-1 1 0 0 0,0-1 0 0 0,1 0 0 0 0,-1 1-1 0 0,0-1 1 0 0,1 0 0 0 0,-1 1 0 0 0,0-1 0 0 0,0 1 0 0 0,1-1 0 0 0,-1 0 0 0 0,0 1 0 0 0,0-1 0 0 0,0 1 0 0 0,1-1-1 0 0,-1 1 1 0 0,0-1 0 0 0,0 0 0 0 0,0 1 0 0 0,0 0 0 0 0,0 3 24 0 0,1-1 0 0 0,-1 0 0 0 0,0 1 0 0 0,0-1 0 0 0,-1 5 0 0 0,0 1 47 0 0,-2-1 0 0 0,1 0 0 0 0,-1 0 0 0 0,-1-1-1 0 0,1 1 1 0 0,-1 0 0 0 0,-1-1 0 0 0,-8 12 0 0 0,-48 50 381 0 0,55-62-492 0 0,-41 38 135 0 0,-60 45 0 0 0,-14 12-110 0 0,100-83-38 0 0,2 2-1 0 0,0 0 0 0 0,-25 38 0 0 0,41-55-13 0 0,1 0 0 0 0,0 0 0 0 0,-1 1 0 0 0,-1 6 0 0 0,3 0 0 0 0,2-10-58 0 0,0 0 0 0 0,0 0 1 0 0,0 0-1 0 0,0 0 0 0 0,0 0 0 0 0,0 0 0 0 0,0 0 0 0 0,0-1 0 0 0,0 1 1 0 0,1 0-1 0 0,-1-1 0 0 0,0 1 0 0 0,0-1 0 0 0,1 1 0 0 0,-1-1 1 0 0,0 0-1 0 0,3 1 0 0 0,15 1-1117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17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464 897 1839 0 0,'25'-25'831'0'0,"2"1"0"0"0,0 1 0 0 0,2 2 0 0 0,0 1 0 0 0,1 1 0 0 0,52-23-1 0 0,-71 38 3897 0 0,-5 18-3102 0 0,-3-4 905 0 0,0-17 393 0 0,4-11-2437 0 0,73-141 829 0 0,6-11-1758 0 0,-71 134-124 0 0,-1 0 0 0 0,16-74 1 0 0,-27 95 225 0 0,-1 0 0 0 0,-1-1 0 0 0,0 1 0 0 0,-1 0 0 0 0,-2-22 0 0 0,1 31 184 0 0,0 0 0 0 0,0 0 1 0 0,-1 0-1 0 0,0 0 0 0 0,0 0 1 0 0,-1 0-1 0 0,-3-5 0 0 0,4 8 58 0 0,0-1-1 0 0,0 1 1 0 0,0 1-1 0 0,-1-1 1 0 0,0 0-1 0 0,1 1 1 0 0,-1-1-1 0 0,0 1 1 0 0,0 0-1 0 0,0 0 1 0 0,0 0-1 0 0,-7-3 1 0 0,6 4 45 0 0,0 0 0 0 0,0 0 1 0 0,0 1-1 0 0,0-1 0 0 0,-1 1 1 0 0,1 0-1 0 0,0 0 0 0 0,0 0 0 0 0,0 1 1 0 0,-1-1-1 0 0,1 1 0 0 0,0 0 1 0 0,0 0-1 0 0,0 1 0 0 0,0-1 1 0 0,0 1-1 0 0,-5 3 0 0 0,-2 1 7 0 0,0 1-1 0 0,0 0 1 0 0,1 1-1 0 0,-15 13 1 0 0,13-10 109 0 0,1 0 1 0 0,0 1 0 0 0,1 0-1 0 0,0 1 1 0 0,1 0 0 0 0,0 0-1 0 0,1 1 1 0 0,-11 26 0 0 0,2 7 327 0 0,-6 16 675 0 0,-18 79 1 0 0,-30 183 167 0 0,65-295-1216 0 0,-1 0 0 0 0,-1-1-1 0 0,-2 0 1 0 0,-1 0 0 0 0,-1-1-1 0 0,-1 0 1 0 0,-19 27 0 0 0,1-8-13 0 0,-112 150 66 0 0,56-89 7 0 0,-67 72-1114 0 0,153-178 700 0 0,2-11-1774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1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13359 0 0,'0'-2'1027'0'0,"0"0"-950"0"0,0 0 0 0 0,0 1-1 0 0,0-1 1 0 0,0 0 0 0 0,1 0 0 0 0,-1 0 0 0 0,1 0-1 0 0,-1 0 1 0 0,1 1 0 0 0,0-1 0 0 0,-1 0 0 0 0,1 0-1 0 0,0 1 1 0 0,0-1 0 0 0,0 1 0 0 0,1-1 0 0 0,-1 1-1 0 0,0-1 1 0 0,0 1 0 0 0,2-2 0 0 0,2 0 343 0 0,1 0 1 0 0,-1 0-1 0 0,0 0 1 0 0,1 1-1 0 0,7-2 1 0 0,-7 1-304 0 0,199-53 1343 0 0,-67 21-1192 0 0,81-21 132 0 0,-195 50-424 0 0,-6 2-805 0 0,1 2-1 0 0,0 0 0 0 0,22 0 1 0 0,-27 2-733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18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71 2303 0 0,'0'0'7064'0'0,"20"-5"-2757"0"0,-20 5-4242 0 0,1 0 1 0 0,0 1-1 0 0,-1-1 1 0 0,1 1-1 0 0,0-1 1 0 0,-1 1-1 0 0,1-1 0 0 0,0 1 1 0 0,-1-1-1 0 0,1 1 1 0 0,-1-1-1 0 0,1 1 1 0 0,-1 0-1 0 0,1-1 0 0 0,-1 1 1 0 0,0 0-1 0 0,1 0 1 0 0,-1-1-1 0 0,0 1 0 0 0,1 0 1 0 0,-1 0-1 0 0,0-1 1 0 0,0 2-1 0 0,0 1-12 0 0,1-1 0 0 0,-1 1 0 0 0,-1-1-1 0 0,1 1 1 0 0,0-1 0 0 0,-1 1 0 0 0,0 3 0 0 0,-2 2-7 0 0,0-1 0 0 0,0 1 0 0 0,-1-1 0 0 0,-5 8 0 0 0,-30 39 437 0 0,24-34-117 0 0,0 0 0 0 0,2 1 0 0 0,-21 42 1 0 0,34-62 53 0 0,26 10 786 0 0,-16-10-1047 0 0,0-1 0 0 0,0 0 0 0 0,0 0-1 0 0,1 0 1 0 0,9-3 0 0 0,53-13 201 0 0,-34 7-294 0 0,-30 7-55 0 0,1 0-2 0 0,0 0-1 0 0,0-1 1 0 0,0 0-1 0 0,12-6 1 0 0,-20 8-26 0 0,0 0 0 0 0,0 0 0 0 0,0 0 0 0 0,0-1 0 0 0,0 1 0 0 0,0-1 0 0 0,-1 1 0 0 0,1-1 0 0 0,0 1 0 0 0,-1-1 0 0 0,1 0 0 0 0,-1 0 0 0 0,0 0 0 0 0,0 0 0 0 0,0 0 0 0 0,0 0 0 0 0,0 0 0 0 0,0 0 0 0 0,0-1 0 0 0,-1 1 0 0 0,1 0 0 0 0,-1 0 0 0 0,1-1 0 0 0,-1-3 0 0 0,0 0-11 0 0,-1 1 0 0 0,0-1 0 0 0,0 0 0 0 0,0 1 0 0 0,0-1 0 0 0,-1 1 0 0 0,-3-8 0 0 0,-22-37-131 0 0,10 21 57 0 0,-4-7 73 0 0,14 25-74 0 0,0 1 1 0 0,1-1 0 0 0,1 0 0 0 0,-8-20 0 0 0,13 29-410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1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41 679 13359 0 0,'0'0'1027'0'0,"0"-2"-670"0"0,0-14 547 0 0,-2 0 0 0 0,1 0 0 0 0,-2 0 0 0 0,0 1 0 0 0,-1-1 0 0 0,-10-24 0 0 0,11 31-714 0 0,0 0-1 0 0,1 0 1 0 0,0 0-1 0 0,1 0 1 0 0,0 0-1 0 0,0 0 1 0 0,1 0-1 0 0,1-15 1 0 0,0 11-13 0 0,1 0 1 0 0,0 0-1 0 0,1 1 1 0 0,0-1-1 0 0,7-16 1 0 0,-3 16-157 0 0,0 1 0 0 0,0-1-1 0 0,1 2 1 0 0,1-1 0 0 0,0 1 0 0 0,0 0 0 0 0,1 1 0 0 0,0 0 0 0 0,1 1 0 0 0,0 0 0 0 0,17-10 0 0 0,15-6-39 0 0,85-38-1 0 0,34-5-163 0 0,-116 51-806 0 0,77-17 1 0 0,-100 30-1153 0 0,-2 2-5092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9:27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855 41 3223 0 0,'2'0'143'0'0,"5"0"-132"0"0,-1-1 1 0 0,1 0-1 0 0,0-1 0 0 0,11-4 0 0 0,16-3 1758 0 0,18 0 4103 0 0,25-3 927 0 0,-80 15-4640 0 0,-13 7-1209 0 0,-23 12-1498 0 0,11-10 528 0 0,-2-1 0 0 0,1-1 0 0 0,-60 11 0 0 0,-96 4-70 0 0,148-22 108 0 0,12 0-51 0 0,-119 9-151 0 0,121-12 215 0 0,-1-1 1 0 0,1 0-1 0 0,0-2 0 0 0,-26-6 0 0 0,46 8 12 0 0,-2-4-33 0 0,1-1-26 0 0,4 5 6 0 0,0-1-1 0 0,1 1 0 0 0,-1-1 1 0 0,0 1-1 0 0,0 0 1 0 0,1-1-1 0 0,-1 1 1 0 0,1-1-1 0 0,-1 1 1 0 0,1 0-1 0 0,1-3 0 0 0,-1 1-22 0 0,0-1 18 0 0,0 3 10 0 0,-1 0 0 0 0,1 0 0 0 0,-1 0 0 0 0,1 0 0 0 0,-1 0 0 0 0,1 0 0 0 0,0 0 0 0 0,-1 0 0 0 0,1 0 0 0 0,0 1 0 0 0,0-1 0 0 0,0 0 1 0 0,1 0-1 0 0,4-6 1 0 0,-4 4-1 0 0,-1 3 3 0 0,0-1 0 0 0,-1 0 0 0 0,1 1 0 0 0,-1-1 0 0 0,1 1 0 0 0,0-1 1 0 0,0 1-1 0 0,-1-1 0 0 0,1 1 0 0 0,0-1 0 0 0,0 1 0 0 0,0 0 0 0 0,-1 0 0 0 0,1-1 0 0 0,0 1 0 0 0,0 0 0 0 0,0 0 0 0 0,0 0 0 0 0,0 0 0 0 0,0 0 0 0 0,-1 0 0 0 0,1 0 0 0 0,0 0 0 0 0,0 0 0 0 0,0 0 0 0 0,0 0 0 0 0,0 1 0 0 0,-1-1 0 0 0,2 1 0 0 0,13 3 5 0 0,-13 0-8 0 0,-2-3-3 0 0,0 0 6 0 0,1 0 0 0 0,0 0 0 0 0,-1 0 0 0 0,1 0 0 0 0,-1 0 0 0 0,1 0 0 0 0,-1 0 0 0 0,1 0 0 0 0,-1 1 0 0 0,0-1 0 0 0,0 0 0 0 0,0 0 0 0 0,1 0 0 0 0,-1 1 0 0 0,-1 1 0 0 0,-1 18-19 0 0,1-18 20 0 0,-3 17 7 0 0,0-1 0 0 0,-2 0 1 0 0,-1 0-1 0 0,0-1 0 0 0,-13 24 0 0 0,-57 82 57 0 0,43-72-45 0 0,19-30 3 0 0,14-21 738 0 0,2-2-653 0 0,22-12-69 0 0,0 0-1 0 0,1 2 1 0 0,0 1 0 0 0,43-12-1 0 0,-48 18-18 0 0,-1 0-1 0 0,1 1 1 0 0,0 2 0 0 0,1-1-1 0 0,-1 2 1 0 0,0 1 0 0 0,23 3-1 0 0,14 7 50 0 0,75 26 0 0 0,-11-3 21 0 0,-88-26-37 0 0,-4-2 22 0 0,0 1 0 0 0,46 19 0 0 0,-72-25-67 0 0,0 0 0 0 0,-1 0 0 0 0,1 0 0 0 0,0 0 0 0 0,0 1 0 0 0,0-1 0 0 0,-1 1 0 0 0,1-1 0 0 0,-1 1 0 0 0,1-1 0 0 0,-1 1 0 0 0,0 0 0 0 0,0 0 0 0 0,1 0 0 0 0,-1 0 0 0 0,1 2-1 0 0,-1 0 11 0 0,0-1 0 0 0,0 1 0 0 0,-1-1 0 0 0,1 1-1 0 0,-1 0 1 0 0,0-1 0 0 0,0 1 0 0 0,0-1 0 0 0,-1 5-1 0 0,-1 5 53 0 0,-1-1-1 0 0,-1 1 0 0 0,0-1 1 0 0,-8 17-1 0 0,7-18-52 0 0,-1-1 1 0 0,0 1-1 0 0,0-1 1 0 0,-1 0-1 0 0,0-1 0 0 0,-1 0 1 0 0,0 0-1 0 0,-14 12 0 0 0,8-11 3 0 0,1 0 0 0 0,-1-1 0 0 0,-1 0 0 0 0,0-1 0 0 0,-22 8 0 0 0,1-4 64 0 0,0-1 0 0 0,-1-3 0 0 0,0 0 0 0 0,-65 3 0 0 0,72-10-40 0 0,0-1-1 0 0,-1-1 1 0 0,-36-7-1 0 0,-89-25 89 0 0,142 30-130 0 0,-11-4 0 0 0,0 1 0 0 0,0 1 0 0 0,0 1 0 0 0,-44 0 0 0 0,11 6-15 0 0,58-2-27 0 0,0 0 0 0 0,-1 0-1 0 0,1 0 1 0 0,0 0-1 0 0,0-1 1 0 0,0 1-1 0 0,0 0 1 0 0,-1 0-1 0 0,1 0 1 0 0,0 0-1 0 0,0 0 1 0 0,0 0 0 0 0,-1 0-1 0 0,1 0 1 0 0,0 1-1 0 0,0-1 1 0 0,0 0-1 0 0,-1 0 1 0 0,1 0-1 0 0,0 0 1 0 0,0 0-1 0 0,0 0 1 0 0,0 0-1 0 0,-1 0 1 0 0,1 0 0 0 0,0 0-1 0 0,0 1 1 0 0,0-1-1 0 0,0 0 1 0 0,-1 0-1 0 0,1 0 1 0 0,0 0-1 0 0,0 1 1 0 0,0-1-1 0 0,0 0 1 0 0,0 0 0 0 0,0 0-1 0 0,0 0 1 0 0,0 1-1 0 0,0-1 1 0 0,0 0-1 0 0,0 0 1 0 0,0 0-1 0 0,-1 1 1 0 0,1-1-1 0 0,0 0 1 0 0,0 0 0 0 0,0 0-1 0 0,1 1 1 0 0,-1-1-1 0 0,0 0 1 0 0,0 0-1 0 0,0 1 1 0 0,6 7-1632 0 0,6 1 271 0 0,4-2-5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19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6 332 5983 0 0,'0'0'13080'0'0,"-6"5"-12040"0"0,43-35-753 0 0,172-133-247 0 0,-205 160-56 0 0,1 0 0 0 0,-1 0 0 0 0,1 1 0 0 0,0-1 0 0 0,-1 1 0 0 0,1 1 0 0 0,0-1 0 0 0,0 1 0 0 0,6-2 0 0 0,-9 3 12 0 0,0 0-1 0 0,0 0 0 0 0,0 0 1 0 0,0 1-1 0 0,0-1 0 0 0,-1 0 1 0 0,1 1-1 0 0,0-1 0 0 0,0 1 1 0 0,0 0-1 0 0,-1-1 0 0 0,1 1 1 0 0,0 0-1 0 0,-1 0 0 0 0,1 0 1 0 0,-1 0-1 0 0,1 0 0 0 0,-1 1 1 0 0,0-1-1 0 0,1 0 0 0 0,-1 1 1 0 0,0-1-1 0 0,0 1 0 0 0,0-1 1 0 0,0 1-1 0 0,0 0 0 0 0,0-1 1 0 0,0 4-1 0 0,2 3 5 0 0,0 0 0 0 0,-1 1 0 0 0,0 0 0 0 0,0-1 1 0 0,-1 1-1 0 0,0 0 0 0 0,-1 0 0 0 0,0 0 0 0 0,-1 15 0 0 0,-1 21 15 0 0,2-44 132 0 0,2-2-70 0 0,4-2-45 0 0,-1 0 1 0 0,0-1-1 0 0,0 0 0 0 0,0 0 0 0 0,0 0 1 0 0,5-7-1 0 0,25-33-23 0 0,-23 28-18 0 0,35-51-534 0 0,-33 44 174 0 0,2 1 1 0 0,0 0-1 0 0,27-27 0 0 0,-41 47 356 0 0,0 0-1 0 0,1 0 0 0 0,-1 0 1 0 0,0 1-1 0 0,0-1 1 0 0,1 1-1 0 0,-1-1 0 0 0,1 1 1 0 0,0 0-1 0 0,-1 0 1 0 0,1 0-1 0 0,0 0 1 0 0,-1 0-1 0 0,1 1 0 0 0,0-1 1 0 0,0 1-1 0 0,0 0 1 0 0,-1 0-1 0 0,1 0 0 0 0,0 0 1 0 0,0 0-1 0 0,4 2 1 0 0,-1 0 11 0 0,-1 0 0 0 0,1 0 1 0 0,0 1-1 0 0,-1 0 0 0 0,0 1 1 0 0,0-1-1 0 0,0 1 0 0 0,0 0 1 0 0,5 5-1 0 0,41 36 383 0 0,21 20 887 0 0,-65-58-1114 0 0,-4-5-115 0 0,-1 0 1 0 0,1 0-1 0 0,-1 0 1 0 0,0 1-1 0 0,0-1 1 0 0,0 1 0 0 0,0-1-1 0 0,0 1 1 0 0,-1 0-1 0 0,1 0 1 0 0,-1 0-1 0 0,1 0 1 0 0,-1 0-1 0 0,0 0 1 0 0,-1 0-1 0 0,1 0 1 0 0,0 0-1 0 0,-1 0 1 0 0,0 0-1 0 0,1 1 1 0 0,-1-1-1 0 0,-1 0 1 0 0,1 0-1 0 0,0 0 1 0 0,-2 4 0 0 0,0 4-213 0 0,-1-1 1 0 0,-1 1 0 0 0,0-1 0 0 0,0 0 0 0 0,-1 0 0 0 0,0 0 0 0 0,-8 9 0 0 0,8-9-737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20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749 428 7367 0 0,'0'0'568'0'0,"1"1"-373"0"0,38 41 3837 0 0,-18-20 100 0 0,-19-21-3611 0 0,-1 0-6 0 0,1 0-395 0 0,0 0 1 0 0,0 0-1 0 0,0-1 0 0 0,0 1 1 0 0,0-1-1 0 0,-1 1 0 0 0,1-1 1 0 0,0 1-1 0 0,0-1 0 0 0,0 0 1 0 0,0 0-1 0 0,0 0 0 0 0,0 0 1 0 0,0 0-1 0 0,4-1 0 0 0,-2-1 39 0 0,1 1-1 0 0,-1-1 0 0 0,1 0 0 0 0,-1 0 0 0 0,0 0 1 0 0,6-4-1 0 0,0-1 14 0 0,1-1 0 0 0,-2-1 0 0 0,1 0 0 0 0,9-12 0 0 0,-11 11-132 0 0,0-1 0 0 0,-1-1-1 0 0,0 1 1 0 0,-1-1 0 0 0,0 0-1 0 0,-1 0 1 0 0,4-14 0 0 0,18-93-205 0 0,-22 90 22 0 0,-2 8-239 0 0,2 0 0 0 0,0 0 0 0 0,1 1 0 0 0,1-1 0 0 0,1 2 0 0 0,13-24 0 0 0,-20 41 174 0 0,-1 1 95 0 0,3-4 24 0 0,-3 4 19 0 0,-6 11 6 0 0,-11 12 113 0 0,-2 0 1 0 0,-1-1-1 0 0,0-1 0 0 0,-39 29 0 0 0,8-6 12 0 0,-108 88 147 0 0,113-97-12 0 0,-81 43 0 0 0,108-66-132 0 0,-1-2-1 0 0,1 0 1 0 0,-2-2 0 0 0,1 0-1 0 0,-1-1 1 0 0,0-1 0 0 0,-41 4-1 0 0,39-8-11 0 0,0-1-1 0 0,0 0 0 0 0,0-2 1 0 0,0-1-1 0 0,-34-8 0 0 0,44 7-28 0 0,0 0-1 0 0,1 0 0 0 0,0-1 1 0 0,0 0-1 0 0,0-1 0 0 0,1-1 1 0 0,-1 0-1 0 0,2 0 0 0 0,-1-1 1 0 0,1-1-1 0 0,-11-11 0 0 0,16 15-22 0 0,1-1 0 0 0,0 0 0 0 0,0 0 0 0 0,0-1 0 0 0,1 1 0 0 0,0-1 0 0 0,0 1 0 0 0,0-1 0 0 0,1 0 0 0 0,0 0 0 0 0,1 0 0 0 0,-1-1 0 0 0,1 1 0 0 0,0-12 0 0 0,1 14-1 0 0,1 0 0 0 0,-1 0 0 0 0,1 1 0 0 0,0-1 0 0 0,0 0 0 0 0,0 0 0 0 0,0 1 0 0 0,1-1 0 0 0,0 1 1 0 0,0-1-1 0 0,0 1 0 0 0,1 0 0 0 0,-1 0 0 0 0,1 0 0 0 0,0 0 0 0 0,0 0 0 0 0,0 1 0 0 0,1-1 0 0 0,-1 1 0 0 0,1 0 0 0 0,0 0 0 0 0,0 0 0 0 0,4-2 1 0 0,2 1-19 0 0,-1 0 1 0 0,0 0-1 0 0,1 1 1 0 0,0 1-1 0 0,0-1 0 0 0,-1 2 1 0 0,13-2-1 0 0,1 2-13 0 0,-1 1-1 0 0,27 3 0 0 0,-27 0 45 0 0,-1 0 1 0 0,1 2 0 0 0,-1 1-1 0 0,0 0 1 0 0,0 2-1 0 0,-1 0 1 0 0,0 2 0 0 0,0 0-1 0 0,-1 1 1 0 0,-1 1-1 0 0,0 0 1 0 0,0 2-1 0 0,-2 0 1 0 0,1 1 0 0 0,25 31-1 0 0,-32-35 35 0 0,1 1 0 0 0,0-2 0 0 0,0 0 0 0 0,1 0-1 0 0,0-1 1 0 0,1 0 0 0 0,0-1 0 0 0,0-1 0 0 0,1 0 0 0 0,0-1-1 0 0,0 0 1 0 0,1-1 0 0 0,-1-1 0 0 0,21 4 0 0 0,-18-7-310 0 0,0 0 0 0 0,0-1-1 0 0,0-1 1 0 0,0-1 0 0 0,0 0 0 0 0,0-1 0 0 0,20-7 0 0 0,-14 3-1515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20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12 196 10591 0 0,'-9'-15'488'0'0,"7"12"344"0"0,4 2 155 0 0,12-6 1 0 0,0 2 1 0 0,1 0 0 0 0,0 0-1 0 0,15-2 1 0 0,66-7-451 0 0,-31 5 168 0 0,-5 0-222 0 0,561-75 2869 0 0,-511 74-3185 0 0,164-10 569 0 0,-211 19-586 0 0,0 2-1 0 0,83 13 1 0 0,-131-12-364 0 0,-1 2 1 0 0,1-1-1 0 0,0 2 0 0 0,26 11 0 0 0,-40-15-319 0 0,-1 8-2134 0 0,0-8 1128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21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1034 455 3679 0 0,'0'0'167'0'0,"-1"2"-7"0"0,-17 25 121 0 0,17-25 1002 0 0,-3 8 3905 0 0,3-8-4963 0 0,0-1-1 0 0,0 0 1 0 0,1 0 0 0 0,-1 0 0 0 0,0 1-1 0 0,0-1 1 0 0,0 0 0 0 0,0 0-1 0 0,-1 0 1 0 0,1 0 0 0 0,0 0-1 0 0,0-1 1 0 0,-1 1 0 0 0,1 0 0 0 0,0-1-1 0 0,-1 1 1 0 0,1-1 0 0 0,-1 1-1 0 0,1-1 1 0 0,-1 1 0 0 0,1-1-1 0 0,0 0 1 0 0,-1 0 0 0 0,1 0 0 0 0,-1 0-1 0 0,1 0 1 0 0,-1 0 0 0 0,1 0-1 0 0,-3-1 1 0 0,2 0-35 0 0,0 0 0 0 0,0 1 0 0 0,-1-1 0 0 0,1-1 0 0 0,0 1-1 0 0,0 0 1 0 0,0 0 0 0 0,1-1 0 0 0,-1 1 0 0 0,0-1 0 0 0,0 0 0 0 0,1 1 0 0 0,-1-1 0 0 0,1 0 0 0 0,0 0-1 0 0,-1 0 1 0 0,1 0 0 0 0,-1-4 0 0 0,-2-4 113 0 0,1 1-1 0 0,0-1 0 0 0,1 0 1 0 0,0 0-1 0 0,1-1 0 0 0,0-17 1 0 0,7-64-152 0 0,-2 46-119 0 0,0 11-178 0 0,2 1 0 0 0,13-44 0 0 0,4-21-1085 0 0,-23 97 1079 0 0,-2-6-261 0 0,-15 20 392 0 0,0 1 1 0 0,-28 27 0 0 0,-14 11-5 0 0,29-29 25 0 0,1 1 0 0 0,1 2 0 0 0,-48 54 0 0 0,59-60 82 0 0,0 0 0 0 0,-2-1 0 0 0,0-1 0 0 0,-1 0 0 0 0,0-2 0 0 0,-27 16 0 0 0,13-13 75 0 0,0-1-1 0 0,0-1 1 0 0,-57 16-1 0 0,78-29-94 0 0,-1 1 1 0 0,0-2-1 0 0,1 0 0 0 0,-1-1 0 0 0,0 0 0 0 0,0-1 0 0 0,0 0 1 0 0,-16-3-1 0 0,19 1-41 0 0,1 0 0 0 0,0 0 0 0 0,1-1 0 0 0,-1-1 0 0 0,0 0 0 0 0,1 0 0 0 0,0 0 0 0 0,0-1 0 0 0,0-1 0 0 0,0 0 0 0 0,-12-11 0 0 0,15 12-9 0 0,0-2 1 0 0,0 1-1 0 0,0-1 0 0 0,1 0 1 0 0,0 0-1 0 0,0 0 0 0 0,1-1 1 0 0,-6-11-1 0 0,9 14-6 0 0,-1 0 0 0 0,1 0 0 0 0,0 0-1 0 0,0 0 1 0 0,0 0 0 0 0,1-1 0 0 0,-1 1 0 0 0,2 0-1 0 0,-1-1 1 0 0,0 1 0 0 0,1 0 0 0 0,0 0 0 0 0,0 0 0 0 0,1 0-1 0 0,1-6 1 0 0,2-1-18 0 0,1 1 0 0 0,0 0 0 0 0,0 1 0 0 0,1-1 0 0 0,0 2 0 0 0,1-1 0 0 0,0 1 0 0 0,1 0-1 0 0,0 0 1 0 0,0 1 0 0 0,0 0 0 0 0,1 1 0 0 0,1 0 0 0 0,-1 1 0 0 0,1 0 0 0 0,16-7 0 0 0,-23 12 6 0 0,-1 0-1 0 0,1 0 1 0 0,0 0 0 0 0,0 1 0 0 0,0-1 0 0 0,0 1 0 0 0,0 0-1 0 0,0 0 1 0 0,0 0 0 0 0,0 1 0 0 0,0-1 0 0 0,0 1 0 0 0,0 0-1 0 0,-1 0 1 0 0,1 1 0 0 0,0-1 0 0 0,-1 1 0 0 0,5 2-1 0 0,2 2-9 0 0,-1 1-1 0 0,0 0 0 0 0,0 1 0 0 0,-1 0 0 0 0,8 9 0 0 0,-4-5 21 0 0,1 0 0 0 0,0-1 0 0 0,27 18 0 0 0,49 21 30 0 0,-15-8-8 0 0,-34-17 52 0 0,51 29 59 0 0,-86-52-207 0 0,22 12-1110 0 0,36 12 1 0 0,-52-23-6307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2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91 15575 0 0,'0'0'712'0'0,"-1"-1"-14"0"0,-2-7-448 0 0,1-1 1386 0 0,5 9-1613 0 0,-1-1 0 0 0,1 0 0 0 0,-1 0 0 0 0,0 0 0 0 0,1 0 0 0 0,-1 0 0 0 0,0-1 0 0 0,4-2 0 0 0,6-3-14 0 0,7-3 5 0 0,1 2 1 0 0,1 0-1 0 0,0 1 0 0 0,0 1 0 0 0,0 1 0 0 0,1 1 0 0 0,33-2 1 0 0,-49 7-228 0 0,0-1 1 0 0,0 1 0 0 0,1 0 0 0 0,-1 0 0 0 0,0 1 0 0 0,0 0-1 0 0,7 3 1 0 0,1 2-1532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28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88 5983 0 0,'-1'1'274'0'0,"-4"0"-180"0"0,1 0 0 0 0,0 0 0 0 0,0 0 0 0 0,0-1 1 0 0,-1 1-1 0 0,1-1 0 0 0,-8 0 7393 0 0,17 2-3959 0 0,14-1-2726 0 0,7-4-170 0 0,-1-2 1 0 0,1 0-1 0 0,35-13 1 0 0,-9 2-161 0 0,3 1-247 0 0,-27 5-270 0 0,0 2-1 0 0,1 2 0 0 0,39-5 1 0 0,-49 14-1351 0 0,-9 1-4205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29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57 7831 0 0,'12'-16'756'0'0,"9"-10"-12"0"0,-4 13 3015 0 0,-16 13-3469 0 0,-1 0 0 0 0,1-1-1 0 0,0 1 1 0 0,-1 0 0 0 0,1 0 0 0 0,0 0 0 0 0,-1-1 0 0 0,1 1-1 0 0,0 0 1 0 0,-1 0 0 0 0,1 0 0 0 0,0 0 0 0 0,-1 0 0 0 0,1 0-1 0 0,0 0 1 0 0,-1 1 0 0 0,1-1 0 0 0,0 0 0 0 0,9 9 1038 0 0,-9-7-1289 0 0,1 0-1 0 0,-1 0 0 0 0,0 0 1 0 0,0 0-1 0 0,-1 1 1 0 0,1-1-1 0 0,0 0 1 0 0,0 4-1 0 0,-1 1 52 0 0,0-1 0 0 0,0 1-1 0 0,-1 0 1 0 0,0 0 0 0 0,0-1-1 0 0,-4 14 1 0 0,-18 40 275 0 0,11-32-163 0 0,-89 218 925 0 0,75-185-1041 0 0,-137 319-89 0 0,153-357-1062 0 0,1 1 0 0 0,-6 32 0 0 0,13-45-321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29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17 18399 0 0,'0'0'844'0'0,"0"-2"-20"0"0,-2-5-532 0 0,1 1-176 0 0,1 5 314 0 0,-3 1-282 0 0,1 0 1 0 0,0 1 0 0 0,0 0-1 0 0,0-1 1 0 0,0 1 0 0 0,0 0-1 0 0,0 0 1 0 0,0 0 0 0 0,0 0-1 0 0,0 0 1 0 0,-3 4 0 0 0,-20 17 87 0 0,24-21-197 0 0,-22 22 197 0 0,-26 34 0 0 0,43-48-220 0 0,-1 1-1 0 0,1-1 0 0 0,1 1 1 0 0,0 0-1 0 0,0 1 0 0 0,1-1 1 0 0,-4 16-1 0 0,7-25-49 0 0,1 1-1 0 0,0-1 1 0 0,0 0 0 0 0,0 0-1 0 0,0 0 1 0 0,0 0-1 0 0,0 1 1 0 0,0-1-1 0 0,0 0 1 0 0,0 0 0 0 0,0 0-1 0 0,1 0 1 0 0,-1 1-1 0 0,0-1 1 0 0,1 0 0 0 0,-1 0-1 0 0,1 0 1 0 0,-1 0-1 0 0,1 0 1 0 0,0 0 0 0 0,-1 0-1 0 0,1 0 1 0 0,0 0-1 0 0,0-1 1 0 0,0 1 0 0 0,-1 0-1 0 0,1 0 1 0 0,0-1-1 0 0,2 2 1 0 0,0-1-365 0 0,0 1-1 0 0,0-1 1 0 0,1 0-1 0 0,-1 1 1 0 0,1-2 0 0 0,-1 1-1 0 0,1 0 1 0 0,6 0 0 0 0,8-1-1159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3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28 203 2759 0 0,'-1'2'518'0'0,"0"2"627"0"0,0 0 0 0 0,0-1 0 0 0,-1 1 0 0 0,1-1 0 0 0,-1 1 0 0 0,0-1 0 0 0,-2 3 0 0 0,-3 4 2064 0 0,2-1-585 0 0,4-9-2600 0 0,1 1 0 0 0,0-1 0 0 0,0 0 0 0 0,0 0 0 0 0,0 0-1 0 0,0 1 1 0 0,0-1 0 0 0,0 0 0 0 0,0 0 0 0 0,0 1 0 0 0,0-1 0 0 0,0 0 0 0 0,0 0 0 0 0,0 0 0 0 0,0 1 0 0 0,0-1 0 0 0,1 0 0 0 0,-1 0-1 0 0,0 1 1 0 0,0-1 0 0 0,0 0 0 0 0,0 0 0 0 0,0 0 0 0 0,0 0 0 0 0,1 1 0 0 0,-1-1 0 0 0,0 0 0 0 0,0 0 0 0 0,0 0 0 0 0,0 0 0 0 0,1 0-1 0 0,-1 1 1 0 0,0-1 0 0 0,0 0 0 0 0,0 0 0 0 0,1 0 0 0 0,-1 0 0 0 0,0 0 0 0 0,0 0 0 0 0,0 0 0 0 0,1 0 0 0 0,-1 0 0 0 0,15-2 239 0 0,16-12-143 0 0,4-5 10 0 0,23-16 230 0 0,3 4-1 0 0,88-34 1 0 0,-142 63-175 0 0,1 0 0 0 0,14-3 1 0 0,-20 5-137 0 0,0 0 1 0 0,1 0 0 0 0,-1 0 0 0 0,1 0 0 0 0,-1 0-1 0 0,0 0 1 0 0,1 1 0 0 0,-1-1 0 0 0,0 1-1 0 0,1-1 1 0 0,-1 1 0 0 0,4 2 0 0 0,-5-2-29 0 0,0 0 0 0 0,0 0 1 0 0,0 0-1 0 0,-1 1 0 0 0,1-1 0 0 0,0 0 0 0 0,-1 1 1 0 0,1-1-1 0 0,0 0 0 0 0,-1 1 0 0 0,0-1 1 0 0,1 1-1 0 0,-1-1 0 0 0,0 0 0 0 0,1 3 1 0 0,-1-1-9 0 0,1 5-4 0 0,-1-1-1 0 0,0 1 1 0 0,0-1-1 0 0,-1 1 1 0 0,0 0-1 0 0,0-1 1 0 0,-1 0-1 0 0,0 1 1 0 0,0-1-1 0 0,-1 0 1 0 0,1 0 0 0 0,-2 0-1 0 0,1 0 1 0 0,-9 12-1 0 0,8-13 3 0 0,26-19-59 0 0,66-60-662 0 0,14-10 273 0 0,-78 66 392 0 0,32-15-1 0 0,-46 27 83 0 0,0 0-1 0 0,0 1 1 0 0,1 0 0 0 0,0 1-1 0 0,-1 1 1 0 0,16-3 0 0 0,-23 5-8 0 0,0 0 0 0 0,-1-1 0 0 0,1 1 0 0 0,0 0 0 0 0,-1 1 0 0 0,1-1 0 0 0,0 0 0 0 0,-1 1 0 0 0,1 0 0 0 0,-1 0 0 0 0,1-1 0 0 0,-1 1 0 0 0,1 1 0 0 0,-1-1 0 0 0,0 0 0 0 0,0 1 0 0 0,1-1 0 0 0,-1 1 0 0 0,0-1 0 0 0,0 1 0 0 0,0 0 0 0 0,-1 0 0 0 0,1 0 0 0 0,0 0 0 0 0,-1 0 1 0 0,1 0-1 0 0,-1 1 0 0 0,0-1 0 0 0,0 1 0 0 0,0-1 0 0 0,1 4 0 0 0,1 2 6 0 0,-2 0 0 0 0,1-1 1 0 0,-1 2-1 0 0,0-1 0 0 0,-1 0 0 0 0,0 0 1 0 0,0 0-1 0 0,-1 0 0 0 0,0 0 1 0 0,-4 15-1 0 0,2-14-1045 0 0,1 5-11423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30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10135 0 0,'0'0'464'0'0,"1"-1"-9"0"0,6-2-295 0 0,-5 3-19 0 0,0 1 0 0 0,-1 0 0 0 0,1-1 0 0 0,-1 1 0 0 0,1 0 0 0 0,-1 0 0 0 0,1 0 0 0 0,-1 0 0 0 0,1 0 0 0 0,-1 1 0 0 0,0-1 0 0 0,0 0 0 0 0,1 1 0 0 0,-1-1 0 0 0,1 2 0 0 0,16 26 3708 0 0,-18-28-3766 0 0,20 38 1952 0 0,-1 2 1 0 0,14 50-1 0 0,-16-43-1689 0 0,27 55-1 0 0,-29-74-299 0 0,1-2 0 0 0,22 29 0 0 0,-30-45-127 0 0,2 0-1 0 0,-1 0 1 0 0,2-1-1 0 0,-1 0 1 0 0,1-1 0 0 0,1-1-1 0 0,13 9 1 0 0,-12-11-1286 0 0,0-2-433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9:27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4607 0 0,'0'0'354'0'0,"28"-9"18731"0"0,-20 3-18860 0 0,-2 1-129 0 0,1 1 0 0 0,15-7 0 0 0,7-4-27 0 0,-22 11-58 0 0,-1-1 5 0 0,-4 4 60 0 0,-4 3-1 0 0,1 1-47 0 0,-4 4 37 0 0,0 0 0 0 0,-1-1 1 0 0,-10 11-1 0 0,15-16 246 0 0,3-1-279 0 0,0-1 0 0 0,0 0 0 0 0,0 0 0 0 0,0 0 0 0 0,0 0 0 0 0,0-1 0 0 0,4-2 1 0 0,1-1 26 0 0,-5 3-44 0 0,14-6-17 0 0,-9 6 2 0 0,-6 5 0 0 0,-4 3 0 0 0,-3 2-132 0 0,1 1-1 0 0,-1-1 1 0 0,-12 12 0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30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0 14279 0 0,'0'0'1103'0'0,"-2"1"-720"0"0,-26 11-163 0 0,17-7 820 0 0,-1 0 0 0 0,-18 12 0 0 0,-247 203 2102 0 0,203-163-3045 0 0,52-42-215 0 0,1 1 0 0 0,0 1 0 0 0,-19 22 1 0 0,33-33-279 0 0,6-5-110 0 0,3 0-738 0 0,1 0 921 0 0,0 0-1 0 0,0-1 1 0 0,0 1 0 0 0,0-1-1 0 0,0 0 1 0 0,0 0 0 0 0,0 0-1 0 0,0 0 1 0 0,0 0-1 0 0,0-1 1 0 0,0 1 0 0 0,0-1-1 0 0,0 0 1 0 0,5-2 0 0 0,-4 2 108 0 0,25-8-1640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31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1 356 7367 0 0,'0'0'334'0'0,"2"-1"-1"0"0,18-6 900 0 0,24-12 0 0 0,5-1 7680 0 0,-9 5-7591 0 0,4-2-494 0 0,57-14-1 0 0,209-19 57 0 0,-287 48-844 0 0,-21 2-104 0 0,-4 0 8 0 0,-12-4 37 0 0,-1 1 0 0 0,0 0 0 0 0,0 2 0 0 0,-18-1 0 0 0,11 1-52 0 0,-29-5 1 0 0,26 1 49 0 0,0 0 1 0 0,1-2 0 0 0,0-1-1 0 0,0-1 1 0 0,1-1 0 0 0,-27-16-1 0 0,39 20 27 0 0,1 0-9 0 0,0 0-1 0 0,0-1 1 0 0,-10-10-1 0 0,15 12 14 0 0,0 0 0 0 0,0-1 0 0 0,1 0 0 0 0,0 0 1 0 0,0 0-1 0 0,1 0 0 0 0,0 0 0 0 0,-3-8 0 0 0,8 13-4 0 0,0 1 1 0 0,0 0 0 0 0,0 0-1 0 0,0 0 1 0 0,1 0 0 0 0,-1 0-1 0 0,4 2 1 0 0,9 4-7 0 0,0 1 0 0 0,0 1 0 0 0,-1 0 0 0 0,16 12 0 0 0,28 16 0 0 0,-31-22 8 0 0,1-2 1 0 0,0 0-1 0 0,1-2 0 0 0,0-2 0 0 0,0 0 1 0 0,1-2-1 0 0,0-1 0 0 0,0-1 0 0 0,0-2 1 0 0,44-2-1 0 0,-48-2 97 0 0,-6 0 56 0 0,-1 1 0 0 0,1 1 0 0 0,36 5 0 0 0,-55-5 15 0 0,-1 4-144 0 0,0 0 0 0 0,-1-1 0 0 0,0 1-1 0 0,1 0 1 0 0,-2 0 0 0 0,1-1 0 0 0,0 1 0 0 0,-1-1 0 0 0,1 1-1 0 0,-1-1 1 0 0,0 1 0 0 0,0-1 0 0 0,0 0 0 0 0,-4 4 0 0 0,-4 4 17 0 0,-1-1 1 0 0,-17 13 0 0 0,6-5-13 0 0,-80 67 119 0 0,-65 59-151 0 0,162-140-213 0 0,1 0-1 0 0,0 1 0 0 0,0-1 0 0 0,0 1 0 0 0,1 0 0 0 0,0 0 1 0 0,-5 10-1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31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540 698 3223 0 0,'0'0'18692'0'0,"1"0"-18311"0"0,10-8-128 0 0,-1 1 0 0 0,0-1 0 0 0,0-1 0 0 0,-1 0 0 0 0,0 0 0 0 0,0 0 0 0 0,-1-1 0 0 0,-1-1-1 0 0,1 1 1 0 0,-2-1 0 0 0,7-14 0 0 0,5-15 11 0 0,23-82 0 0 0,-15 43-92 0 0,89-210-1308 0 0,-95 249 803 0 0,-19 38 241 0 0,-1 4 16 0 0,1 2 59 0 0,-1 0 0 0 0,0 1 1 0 0,0-1-1 0 0,0 1 0 0 0,0-1 1 0 0,-1 1-1 0 0,0-1 0 0 0,0 0 1 0 0,0 1-1 0 0,-2 3 0 0 0,-4 10-5 0 0,-10 17 1 0 0,1-2-11 0 0,-1 5 32 0 0,-33 51 0 0 0,23-44 0 0 0,16-25 8 0 0,-2-1 0 0 0,0-1 0 0 0,-1 0 0 0 0,0-1 0 0 0,-2-1 0 0 0,0 0 0 0 0,-1-1 0 0 0,0-1 0 0 0,-1 0 0 0 0,-27 14 0 0 0,28-18 13 0 0,-1-2 1 0 0,0 0 0 0 0,-1-1 0 0 0,1-1-1 0 0,-1 0 1 0 0,0-2 0 0 0,-1 0 0 0 0,1-1 0 0 0,-1-1-1 0 0,0-1 1 0 0,1-1 0 0 0,-22-2 0 0 0,9-1 15 0 0,0-2 1 0 0,-40-10-1 0 0,61 12-29 0 0,1 0 0 0 0,1-1 0 0 0,-1 0-1 0 0,1-1 1 0 0,-1 0 0 0 0,1 0 0 0 0,0-1-1 0 0,1 0 1 0 0,0-1 0 0 0,0 0-1 0 0,-8-9 1 0 0,14 14-16 0 0,0 0 1 0 0,1 0-1 0 0,-1-1 1 0 0,1 1-1 0 0,-1-1 0 0 0,1 1 1 0 0,0-1-1 0 0,0 0 0 0 0,0 1 1 0 0,0-1-1 0 0,0 0 0 0 0,1 0 1 0 0,-1 0-1 0 0,1 1 0 0 0,0-1 1 0 0,0 0-1 0 0,0 0 0 0 0,0 0 1 0 0,0 0-1 0 0,1 0 0 0 0,-1 1 1 0 0,3-7-1 0 0,-2 7 0 0 0,0 0 0 0 0,0 0-1 0 0,0-1 1 0 0,0 1 0 0 0,1 0-1 0 0,-1 0 1 0 0,1 0 0 0 0,0 0-1 0 0,-1 1 1 0 0,1-1 0 0 0,0 0 0 0 0,0 1-1 0 0,0-1 1 0 0,0 1 0 0 0,1 0-1 0 0,-1 0 1 0 0,0 0 0 0 0,0 0-1 0 0,1 0 1 0 0,-1 0 0 0 0,1 0 0 0 0,-1 1-1 0 0,0-1 1 0 0,1 1 0 0 0,-1 0-1 0 0,5 0 1 0 0,7 1 11 0 0,0 1 0 0 0,0 1 0 0 0,0 0 0 0 0,0 1 1 0 0,-1 1-1 0 0,1 0 0 0 0,13 7 0 0 0,-5-3 40 0 0,37 16-43 0 0,150 60 672 0 0,5-18-2153 0 0,-186-61-751 0 0,-2-2-5563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33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1 322 5695 0 0,'0'-2'264'0'0,"8"-12"-81"0"0,0 0 0 0 0,1 1 0 0 0,0 0 0 0 0,2 1 0 0 0,14-16 0 0 0,22-27 3829 0 0,68-106 1 0 0,-109 151 128 0 0,-6 14-4047 0 0,0 0-1 0 0,-1 0 0 0 0,0 0 1 0 0,0-1-1 0 0,0 1 1 0 0,0 0-1 0 0,0 0 0 0 0,-1-1 1 0 0,-2 5-1 0 0,-21 31 239 0 0,7-12 42 0 0,-7 14 108 0 0,7-13-259 0 0,2 1-1 0 0,1 0 1 0 0,-17 47-1 0 0,31-73-307 0 0,-33 96-140 0 0,6-36-7342 0 0,17-42 1376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34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62 194 11975 0 0,'-4'0'221'0'0,"0"1"1"0"0,0-1-1 0 0,0 0 0 0 0,0 1 0 0 0,0 0 0 0 0,1 0 0 0 0,-1 0 1 0 0,0 0-1 0 0,0 1 0 0 0,1 0 0 0 0,-1-1 0 0 0,1 1 0 0 0,-1 0 0 0 0,-4 5 2151 0 0,10-6-1721 0 0,2 2-500 0 0,1 0 1 0 0,0 0-1 0 0,0-1 0 0 0,0 1 1 0 0,0-1-1 0 0,0-1 0 0 0,0 1 1 0 0,1-1-1 0 0,-1 0 0 0 0,0 0 1 0 0,1 0-1 0 0,-1-1 0 0 0,1 0 1 0 0,5 0-1 0 0,12-2 564 0 0,46-8 1 0 0,506-145 1748 0 0,-402 107-2110 0 0,-133 39-370 0 0,0 3 1 0 0,58-3-1 0 0,-97 9 7 0 0,11-1-69 0 0,-1 2-1 0 0,13 0 1 0 0,-21 0-121 0 0,0-1 1 0 0,0 1 0 0 0,0 0-1 0 0,0 0 1 0 0,0 0 0 0 0,0 0-1 0 0,0 0 1 0 0,-1 1 0 0 0,1-1-1 0 0,0 1 1 0 0,-1 0 0 0 0,5 3-1 0 0,2 7-1225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34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441 186 11375 0 0,'0'0'1031'0'0,"-1"1"-850"0"0,-2 3 98 0 0,1 1-1 0 0,0-1 1 0 0,0 1-1 0 0,0-1 1 0 0,1 1-1 0 0,-1 0 1 0 0,1 0-1 0 0,0 0 1 0 0,0 7-1 0 0,1-9-151 0 0,0 0 0 0 0,0 0 0 0 0,0-1 0 0 0,1 1 0 0 0,-1 0 0 0 0,1 0-1 0 0,0 0 1 0 0,0-1 0 0 0,0 1 0 0 0,0 0 0 0 0,0-1 0 0 0,0 1 0 0 0,1-1 0 0 0,0 1 0 0 0,-1-1 0 0 0,1 0-1 0 0,0 1 1 0 0,3 1 0 0 0,0 0 34 0 0,0 0 0 0 0,0-1 0 0 0,1 0 1 0 0,-1 0-1 0 0,1 0 0 0 0,0-1 0 0 0,0 0 0 0 0,0 0 0 0 0,0 0 0 0 0,0-1 0 0 0,0 0 0 0 0,0 0 0 0 0,1-1 0 0 0,-1 1 0 0 0,10-2 1 0 0,8-1 171 0 0,-1-1 1 0 0,42-10 0 0 0,35-18-148 0 0,-88 26-180 0 0,1-1 0 0 0,-1 0 0 0 0,0 0-1 0 0,0-2 1 0 0,17-13 0 0 0,-27 19-32 0 0,1-1 0 0 0,-1 1 0 0 0,1-1 0 0 0,-1 0 0 0 0,0 1 0 0 0,0-1 0 0 0,0-1 0 0 0,-1 1 0 0 0,1 0 0 0 0,-1 0 0 0 0,1-1 0 0 0,-1 1 0 0 0,0 0 0 0 0,1-6 0 0 0,-2 4-83 0 0,1-1 0 0 0,-1 1 0 0 0,0 0 0 0 0,-1-1 0 0 0,1 1 0 0 0,-1 0 0 0 0,0-1 0 0 0,0 1 0 0 0,-3-6 0 0 0,2 4-50 0 0,-1 1-1 0 0,0-1 1 0 0,0 0 0 0 0,-1 1-1 0 0,0 0 1 0 0,0 0-1 0 0,0 0 1 0 0,-1 0 0 0 0,0 1-1 0 0,0 0 1 0 0,0 0 0 0 0,-1 0-1 0 0,0 0 1 0 0,-8-4 0 0 0,5 5 70 0 0,-1 0 0 0 0,1 1 0 0 0,-1 0 1 0 0,0 0-1 0 0,0 1 0 0 0,1 1 0 0 0,-1 0 1 0 0,0 0-1 0 0,0 1 0 0 0,-1 0 1 0 0,1 1-1 0 0,-13 2 0 0 0,-2 2-53 0 0,0 0 0 0 0,1 2 0 0 0,-41 17 0 0 0,40-12 226 0 0,0 1 0 0 0,1 1 0 0 0,0 1 0 0 0,-38 33 0 0 0,-78 84 922 0 0,113-104-824 0 0,1-2 55 0 0,2 1 0 0 0,1 1 0 0 0,-28 45 0 0 0,41-57-125 0 0,1 0 1 0 0,1 1-1 0 0,0 0 1 0 0,2 0-1 0 0,0 1 1 0 0,0 0-1 0 0,2 0 1 0 0,-4 30-1 0 0,7-40-63 0 0,1 1 1 0 0,0-1-1 0 0,0 1 0 0 0,1-1 0 0 0,0 0 1 0 0,1 0-1 0 0,0 1 0 0 0,0-1 0 0 0,0 0 0 0 0,1-1 1 0 0,1 1-1 0 0,-1 0 0 0 0,7 9 0 0 0,-6-11-12 0 0,1 0 0 0 0,0 0 0 0 0,0-1 0 0 0,0 0 0 0 0,0 0 0 0 0,1 0 0 0 0,0-1 0 0 0,0 0 0 0 0,0 0 0 0 0,1 0 0 0 0,-1-1-1 0 0,1 0 1 0 0,0 0 0 0 0,0-1 0 0 0,11 3 0 0 0,-4-3 54 0 0,-1 0 0 0 0,1-1-1 0 0,0 0 1 0 0,0-1 0 0 0,0-1 0 0 0,0 0-1 0 0,0-1 1 0 0,13-4 0 0 0,108-35 581 0 0,-122 36-642 0 0,3 0 16 0 0,27-10-21 0 0,-1-1 0 0 0,67-37 0 0 0,-103 49-541 0 0,-1 0 1 0 0,0 0-1 0 0,0-1 0 0 0,0 1 1 0 0,0-1-1 0 0,-1 0 0 0 0,0-1 1 0 0,0 1-1 0 0,0-1 0 0 0,-1 0 1 0 0,1 0-1 0 0,1-6 0 0 0,1-4-1532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3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 15175 0 0,'-1'-2'695'0'0,"0"1"-463"0"0,-11-9 455 0 0,6 7-595 0 0,5 3 676 0 0,0 2-322 0 0,1 2-366 0 0,0 0 0 0 0,1 0-1 0 0,-1 0 1 0 0,1 0 0 0 0,-1 1-1 0 0,1-1 1 0 0,0 0 0 0 0,1 0-1 0 0,-1-1 1 0 0,1 1 0 0 0,0 0-1 0 0,-1 0 1 0 0,2-1 0 0 0,-1 1-1 0 0,0-1 1 0 0,5 6 0 0 0,6 5 315 0 0,1 0 0 0 0,18 15 0 0 0,-31-28-375 0 0,169 122 1891 0 0,-113-86-1378 0 0,70 61-1 0 0,-68-39-417 0 0,-43-41-76 0 0,1-1 1 0 0,0-1-1 0 0,38 28 0 0 0,-51-42-238 0 0,-1 0-1 0 0,1 0 0 0 0,0 0 1 0 0,0-1-1 0 0,0 1 1 0 0,0-1-1 0 0,0 0 0 0 0,0 0 1 0 0,0 0-1 0 0,1-1 1 0 0,-1 1-1 0 0,0-1 0 0 0,0 0 1 0 0,1-1-1 0 0,-1 1 1 0 0,0-1-1 0 0,0 1 0 0 0,0-1 1 0 0,0 0-1 0 0,0-1 1 0 0,0 1-1 0 0,0-1 0 0 0,0 0 1 0 0,0 0-1 0 0,-1 0 1 0 0,1 0-1 0 0,-1-1 0 0 0,1 1 1 0 0,3-5-1 0 0,7-8-6484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3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0 15951 0 0,'0'0'1446'0'0,"-1"1"-1192"0"0,-7 9 95 0 0,0 1 1 0 0,0-1-1 0 0,2 2 0 0 0,-1-1 0 0 0,-8 22 0 0 0,-6 11 466 0 0,2-12-444 0 0,-2-1 0 0 0,-1 0 1 0 0,-1-2-1 0 0,-29 29 1 0 0,-118 99 125 0 0,90-85-513 0 0,20-21-728 0 0,59-50 192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3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75 3223 0 0,'0'0'4416'0'0,"-10"1"-1320"0"0,34-5 5147 0 0,32-3-5789 0 0,31-4-2735 0 0,30-10 482 0 0,7 0-781 0 0,-43 11-5170 0 0,-53 8-705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36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18 131 7367 0 0,'-18'-2'9647'0'0,"20"2"-8603"0"0,218-42 2303 0 0,-62 8-2477 0 0,-89 17-507 0 0,126-14 1 0 0,-179 30-340 0 0,-6-1-252 0 0,0 1 0 0 0,-1 1 0 0 0,1 0 0 0 0,0 0 0 0 0,0 1 0 0 0,0 1 0 0 0,16 3 0 0 0,-10 2-823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9:5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489 206 4863 0 0,'0'0'2586'0'0,"0"2"-1888"0"0,0 26 657 0 0,0-26-579 0 0,-1 0-415 0 0,-9 25 7274 0 0,11-29-7547 0 0,3-10-39 0 0,0 0 0 0 0,-1-1 0 0 0,0 0 0 0 0,-1 0 0 0 0,0-18 0 0 0,-3-67-63 0 0,0 94-3 0 0,1 0-1 0 0,-1 0 1 0 0,1 0 0 0 0,-1 0-1 0 0,-1 0 1 0 0,1 0 0 0 0,0 0-1 0 0,-1 0 1 0 0,-3-6 0 0 0,4 9 10 0 0,1-1 1 0 0,-1 1 0 0 0,1 0-1 0 0,-1 0 1 0 0,0 0 0 0 0,1 0-1 0 0,-1 0 1 0 0,0 0 0 0 0,0 0-1 0 0,0 0 1 0 0,0 1 0 0 0,0-1-1 0 0,0 0 1 0 0,0 0 0 0 0,0 1-1 0 0,0-1 1 0 0,0 1 0 0 0,-2-2-1 0 0,-8-2-86 0 0,8 3 88 0 0,1 0 0 0 0,-1 0 0 0 0,0 1 0 0 0,1-1 0 0 0,-1 1 1 0 0,0-1-1 0 0,1 1 0 0 0,-1 0 0 0 0,0 0 0 0 0,1 0 0 0 0,-1 1 0 0 0,0-1 0 0 0,1 1 0 0 0,-1-1 0 0 0,1 1 0 0 0,-1 0 0 0 0,0 0 0 0 0,1 0 0 0 0,-3 2 0 0 0,-4 2 23 0 0,0 1 0 0 0,0 0 0 0 0,-12 11 0 0 0,5-4-23 0 0,-11 9 5 0 0,1 1 0 0 0,1 0 0 0 0,1 2 0 0 0,1 1 0 0 0,1 1 0 0 0,2 1 0 0 0,-30 52 0 0 0,26-36 52 0 0,2 2 0 0 0,-32 94 0 0 0,49-123 41 0 0,1 0 0 0 0,1 1 0 0 0,-2 34 0 0 0,5-50 251 0 0,2-1-305 0 0,-1 0-1 0 0,1 0 1 0 0,-1 0-1 0 0,1 0 1 0 0,0 0 0 0 0,-1-1-1 0 0,1 1 1 0 0,0 0-1 0 0,-1-1 1 0 0,1 0-1 0 0,0 1 1 0 0,0-1 0 0 0,0 0-1 0 0,-1 0 1 0 0,1 0-1 0 0,0 0 1 0 0,3 0-1 0 0,31-8 356 0 0,-29 6-334 0 0,7-2-10 0 0,0-1-1 0 0,-1-1 1 0 0,0 0 0 0 0,0-1-1 0 0,-1 0 1 0 0,0-1-1 0 0,0 0 1 0 0,0-1-1 0 0,14-15 1 0 0,-5 3-12 0 0,-1-1 1 0 0,-1-1-1 0 0,24-39 1 0 0,-23 31-21 0 0,-2-1 1 0 0,-1-1 0 0 0,15-41-1 0 0,-22 35-107 0 0,-9 37 8 0 0,-3 3-158 0 0,-1 0 227 0 0,1 1-1 0 0,-1-1 1 0 0,0 1 0 0 0,1 0 0 0 0,-1 0-1 0 0,1 0 1 0 0,-1 0 0 0 0,1 1 0 0 0,0-1-1 0 0,0 0 1 0 0,0 1 0 0 0,0 0 0 0 0,0-1-1 0 0,1 1 1 0 0,-1 0 0 0 0,1 0 0 0 0,0 0 0 0 0,0 0-1 0 0,0 0 1 0 0,0 0 0 0 0,1 0 0 0 0,-1 4-1 0 0,-1 10 11 0 0,1-1 0 0 0,0 1-1 0 0,3 19 1 0 0,-1-3-2 0 0,-1-19 4 0 0,-1 0 0 0 0,0 1 0 0 0,-1-1 0 0 0,-1 0 0 0 0,0 0 0 0 0,-1 0 0 0 0,-1 0 0 0 0,0-1 0 0 0,-12 24 0 0 0,-4 3 11 0 0,20-39 42 0 0,3 0-52 0 0,-1 0-1 0 0,1-1 0 0 0,-1 1 1 0 0,1-1-1 0 0,-1 0 0 0 0,1 0 1 0 0,-1 1-1 0 0,1-1 0 0 0,0 0 1 0 0,-1 0-1 0 0,4-1 0 0 0,1 0-150 0 0,-1 0 0 0 0,1-1 0 0 0,-1 0 0 0 0,0 0-1 0 0,0 0 1 0 0,1-1 0 0 0,-2 0 0 0 0,1 0 0 0 0,0 0 0 0 0,0 0 0 0 0,-1-1-1 0 0,7-6 1 0 0,5-6-862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37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7 9671 0 0,'0'0'748'0'0,"-2"-1"-492"0"0,-4 0 36 0 0,0-1 1 0 0,1 1-1 0 0,-1 1 0 0 0,0-1 0 0 0,0 1 0 0 0,0 0 0 0 0,0 0 0 0 0,1 1 0 0 0,-1-1 0 0 0,-10 4 0 0 0,-6 2 311 0 0,-31 14-1 0 0,14-5-585 0 0,-54 18 1068 0 0,-117 62 1 0 0,161-69-563 0 0,1 2 1 0 0,2 2 0 0 0,-82 71-1 0 0,115-88-387 0 0,0-1 0 0 0,-16 23-1 0 0,24-28-77 0 0,0 1 1 0 0,0 0-1 0 0,0 0 0 0 0,1 1 0 0 0,0-1 1 0 0,-3 15-1 0 0,6-20-27 0 0,0 0 0 0 0,0 0 1 0 0,1 0-1 0 0,0 0 0 0 0,0 0 0 0 0,0 0 0 0 0,0 0 1 0 0,0 0-1 0 0,0 0 0 0 0,1-1 0 0 0,-1 1 1 0 0,1 0-1 0 0,0 0 0 0 0,0 0 0 0 0,0 0 0 0 0,0-1 1 0 0,2 4-1 0 0,0-2 23 0 0,-1-1 1 0 0,1 1-1 0 0,0-1 1 0 0,1 0-1 0 0,-1 0 1 0 0,0 0-1 0 0,1 0 1 0 0,0-1-1 0 0,-1 1 1 0 0,7 2-1 0 0,4 1 92 0 0,2 0 1 0 0,-1-1-1 0 0,0 0 0 0 0,1-2 0 0 0,20 3 0 0 0,17 0 107 0 0,-1-3-1 0 0,1-1 0 0 0,98-12 0 0 0,154-46 470 0 0,-125 3-348 0 0,-156 44-335 0 0,-1-2 1 0 0,0 0 0 0 0,0-1 0 0 0,-1-1-1 0 0,26-20 1 0 0,-43 29-44 0 0,0 0 0 0 0,0-1 0 0 0,-1 1 0 0 0,1-1 1 0 0,-1 0-1 0 0,0 0 0 0 0,0 0 0 0 0,-1-1 0 0 0,0 1 0 0 0,0-1 0 0 0,0 0 0 0 0,0 0 0 0 0,-1 0 0 0 0,0 0 0 0 0,0 0 0 0 0,-1 0 0 0 0,0-1 1 0 0,0 1-1 0 0,0-1 0 0 0,-1 1 0 0 0,0-1 0 0 0,0 1 0 0 0,0 0 0 0 0,-1-1 0 0 0,0 1 0 0 0,0-1 0 0 0,-1 1 0 0 0,0 0 0 0 0,0 0 0 0 0,-1 0 1 0 0,1 0-1 0 0,-1 0 0 0 0,-6-8 0 0 0,0 0-75 0 0,-2 1 0 0 0,0 1 1 0 0,0-1-1 0 0,-1 2 0 0 0,0-1 1 0 0,-1 2-1 0 0,0 0 0 0 0,-1 0 1 0 0,0 1-1 0 0,-1 1 0 0 0,-22-9 1 0 0,8 5-237 0 0,-2 2 1 0 0,1 0-1 0 0,-1 3 1 0 0,0 0 0 0 0,-35-2-1 0 0,-17 7-1108 0 0,54 3 718 0 0,13-2-1027 0 0,6-2-4720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49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64 919 0 0,'7'-63'12024'0'0,"-5"63"-11486"0"0,-2 0-490 0 0,1 0-1 0 0,0 0 1 0 0,0 0 0 0 0,-1 0-1 0 0,1 0 1 0 0,0 0 0 0 0,0 0-1 0 0,-1 0 1 0 0,1 0 0 0 0,0 0 0 0 0,0 1-1 0 0,-1-1 1 0 0,2 1 0 0 0,4 3 145 0 0,-1 1 1 0 0,1 0 0 0 0,-1 1-1 0 0,0-1 1 0 0,0 1 0 0 0,4 8 0 0 0,24 43 964 0 0,-12-19-499 0 0,89 132 1319 0 0,-83-134-1592 0 0,2-2 1 0 0,49 47-1 0 0,-16-25-88 0 0,-1-2-27 0 0,94 109-1 0 0,-139-145-227 0 0,-10-13-31 0 0,-1 1 0 0 0,0 0 1 0 0,-1 0-1 0 0,0 1 1 0 0,6 10-1 0 0,-9-15-36 0 0,0-1 0 0 0,0 1-1 0 0,-1 0 1 0 0,1 0 0 0 0,-1 0 0 0 0,1 0-1 0 0,-1 0 1 0 0,0 0 0 0 0,0 0 0 0 0,0 0-1 0 0,0 0 1 0 0,0 0 0 0 0,0 0 0 0 0,0 0 0 0 0,-1 0-1 0 0,1 0 1 0 0,-1 0 0 0 0,0 2 0 0 0,0-3-36 0 0,0 0 0 0 0,0 1 0 0 0,1-1 0 0 0,-1 0 0 0 0,0 0 0 0 0,-1 0 0 0 0,1 0 0 0 0,0 0 0 0 0,0 0 0 0 0,0 0 1 0 0,-1 0-1 0 0,1 0 0 0 0,0-1 0 0 0,-1 1 0 0 0,1 0 0 0 0,0-1 0 0 0,-4 1 0 0 0,4 0-189 0 0,-1-1-1 0 0,0 0 0 0 0,0 1 0 0 0,1-1 1 0 0,-1 0-1 0 0,0 0 0 0 0,0 0 1 0 0,1-1-1 0 0,-1 1 0 0 0,0 0 1 0 0,0-1-1 0 0,1 1 0 0 0,-1-1 0 0 0,0 1 1 0 0,1-1-1 0 0,-1 0 0 0 0,1 0 1 0 0,-1 0-1 0 0,1 0 0 0 0,-3-1 1 0 0,-3-7-5233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2 3223 0 0,'0'0'1950'0'0,"0"0"-1674"0"0,0 0 1 0 0,-1 0 0 0 0,1 0 0 0 0,-1-1-1 0 0,1 1 1 0 0,0 0 0 0 0,-1 0 0 0 0,1 0-1 0 0,-1 0 1 0 0,1 0 0 0 0,-1 0 0 0 0,1 0-1 0 0,0 0 1 0 0,-1 0 0 0 0,1 0-1 0 0,-1 0 1 0 0,1 0 0 0 0,-1 0 0 0 0,0 1-1 0 0,-9 7 460 0 0,-1 0 0 0 0,1 1-1 0 0,0 1 1 0 0,-16 20-1 0 0,-32 51 950 0 0,19-25-1084 0 0,-110 141 1016 0 0,-17-12-555 0 0,-110 80 491 0 0,230-224-1439 0 0,45-40-165 0 0,10-9-2265 0 0,5-2 232 0 0,6-4-4043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51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3 155 9439 0 0,'0'0'859'0'0,"-3"-7"1442"0"0,4 4-2158 0 0,1-1 0 0 0,-1 0-1 0 0,1 0 1 0 0,0 1 0 0 0,0-1-1 0 0,0 1 1 0 0,0 0 0 0 0,1 0-1 0 0,-1 0 1 0 0,1 0 0 0 0,0 0-1 0 0,5-4 1 0 0,3-2 191 0 0,1 1 0 0 0,14-9 1 0 0,38-13 1524 0 0,-27 14-1057 0 0,-24 11-633 0 0,0 1 1 0 0,0 1-1 0 0,0 0 1 0 0,0 1-1 0 0,1 1 1 0 0,17-1-1 0 0,-24 2-132 0 0,-7 0-37 0 0,4 0 15 0 0,0-1 0 0 0,-1 1 1 0 0,1 0-1 0 0,0 1 0 0 0,-1-1 0 0 0,1 1 0 0 0,-1-1 0 0 0,1 1 0 0 0,-1 0 0 0 0,6 2 0 0 0,-8-2-12 0 0,0-1 0 0 0,1 1 0 0 0,-1 0-1 0 0,1 0 1 0 0,-1 0 0 0 0,0 0 0 0 0,0 0 0 0 0,0 0 0 0 0,1 0-1 0 0,-1 1 1 0 0,0-1 0 0 0,0 0 0 0 0,-1 1 0 0 0,1-1 0 0 0,0 0-1 0 0,0 1 1 0 0,-1-1 0 0 0,1 1 0 0 0,-1-1 0 0 0,1 1-1 0 0,-1 0 1 0 0,1-1 0 0 0,-1 1 0 0 0,0-1 0 0 0,0 1 0 0 0,0 0-1 0 0,0-1 1 0 0,0 1 0 0 0,0 0 0 0 0,-1 1 0 0 0,1 0 4 0 0,-1 2 5 0 0,0 0 0 0 0,0 0-1 0 0,0 0 1 0 0,-1-1 0 0 0,0 1 0 0 0,0 0 0 0 0,0-1 0 0 0,0 1 0 0 0,-1-1 0 0 0,1 0-1 0 0,-8 8 1 0 0,-2 1 45 0 0,-28 24 0 0 0,24-22-60 0 0,13-13 3 0 0,-57 51 32 0 0,-83 95 0 0 0,131-133-32 0 0,6-8 0 0 0,0 0 0 0 0,0 0 0 0 0,-7 14 0 0 0,10-12 11 0 0,2-8 58 0 0,3 1-24 0 0,-1-1 0 0 0,1 0 0 0 0,0 0-1 0 0,0 0 1 0 0,-1-1 0 0 0,1 1 0 0 0,0 0 0 0 0,0-1-1 0 0,2 1 1 0 0,14 1 89 0 0,0 0 0 0 0,0-2-1 0 0,0 0 1 0 0,36-5 0 0 0,-51 4-115 0 0,71-9 317 0 0,51-4 148 0 0,-45 15-1431 0 0,-47 3-5612 0 0,-18-1 325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5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327 155 2759 0 0,'0'0'2108'0'0,"-6"11"4143"0"0,4-7-6009 0 0,1 1 0 0 0,0 0 0 0 0,0 0 0 0 0,0-1 0 0 0,0 1 1 0 0,1 0-1 0 0,0 0 0 0 0,0 0 0 0 0,1 0 0 0 0,-1 0 0 0 0,1 0 0 0 0,0 0 0 0 0,0-1 0 0 0,0 1 0 0 0,1 0 0 0 0,0-1 1 0 0,0 1-1 0 0,0-1 0 0 0,0 0 0 0 0,1 1 0 0 0,0-1 0 0 0,0 0 0 0 0,0-1 0 0 0,0 1 0 0 0,1 0 0 0 0,-1-1 0 0 0,1 0 1 0 0,0 0-1 0 0,0 0 0 0 0,0 0 0 0 0,0-1 0 0 0,0 1 0 0 0,1-1 0 0 0,8 3 0 0 0,0-2-71 0 0,0 0 0 0 0,1-1-1 0 0,-1-1 1 0 0,1 0 0 0 0,-1-1 0 0 0,1 0-1 0 0,-1-1 1 0 0,1-1 0 0 0,20-5-1 0 0,-6-1-108 0 0,0-1-1 0 0,0-1 0 0 0,34-19 0 0 0,-52 24-149 0 0,-1 0 0 0 0,0-1 1 0 0,0 0-1 0 0,0 0 0 0 0,-1-1 0 0 0,1 0 0 0 0,-2-1 0 0 0,11-12 1 0 0,-15 15 13 0 0,1 1 1 0 0,-1-1-1 0 0,0 0 1 0 0,-1 0 0 0 0,0 0-1 0 0,1 0 1 0 0,-2-1-1 0 0,1 1 1 0 0,0-1 0 0 0,-1 1-1 0 0,0-1 1 0 0,-1 1-1 0 0,1-1 1 0 0,-1 1-1 0 0,0-1 1 0 0,0 0 0 0 0,-1 1-1 0 0,-1-7 1 0 0,2 8 32 0 0,-2 0 1 0 0,1 0-1 0 0,0 0 1 0 0,-1 1-1 0 0,1-1 1 0 0,-1 0-1 0 0,0 1 0 0 0,-1 0 1 0 0,1-1-1 0 0,0 1 1 0 0,-1 0-1 0 0,0 0 1 0 0,0 0-1 0 0,1 0 0 0 0,-2 1 1 0 0,1-1-1 0 0,0 1 1 0 0,-1 0-1 0 0,1 0 1 0 0,-1 0-1 0 0,1 0 1 0 0,-1 1-1 0 0,0-1 0 0 0,-4 0 1 0 0,0 0 3 0 0,-1 1-1 0 0,1 0 1 0 0,0 0-1 0 0,-1 0 1 0 0,1 1 0 0 0,0 1-1 0 0,-1-1 1 0 0,1 1-1 0 0,0 1 1 0 0,-16 4 0 0 0,6 0 26 0 0,-58 18-43 0 0,-86 39 0 0 0,139-52 95 0 0,1 1 0 0 0,-1 1 0 0 0,2 2-1 0 0,0-1 1 0 0,1 2 0 0 0,0 1 0 0 0,-31 34 0 0 0,27-21 188 0 0,1 1 1 0 0,2 0-1 0 0,-18 36 1 0 0,27-43-83 0 0,1 0-1 0 0,1 0 1 0 0,1 2 0 0 0,1-1-1 0 0,-5 32 1 0 0,12-50-109 0 0,0 0 0 0 0,0 1 0 0 0,1-1 0 0 0,0 0 0 0 0,0 1 1 0 0,1-1-1 0 0,0 0 0 0 0,0 0 0 0 0,1 1 0 0 0,2 8 0 0 0,-2-12 14 0 0,0 0 1 0 0,0 0 0 0 0,0 0-1 0 0,1 0 1 0 0,-1 0 0 0 0,1-1 0 0 0,0 1-1 0 0,0-1 1 0 0,1 0 0 0 0,-1 0-1 0 0,0 0 1 0 0,1 0 0 0 0,0 0-1 0 0,0-1 1 0 0,0 0 0 0 0,0 1-1 0 0,6 1 1 0 0,-1-1 49 0 0,0-1 0 0 0,0 0 0 0 0,0 0-1 0 0,0-1 1 0 0,1 0 0 0 0,-1 0 0 0 0,16-2 0 0 0,65-11 445 0 0,-88 11-539 0 0,39-7 261 0 0,-1-3-1 0 0,62-24 0 0 0,70-44-431 0 0,-170 78-141 0 0,-1 1 1 0 0,0-1-1 0 0,0 1 0 0 0,1 0 1 0 0,-1-1-1 0 0,0 1 1 0 0,1 0-1 0 0,-1 0 0 0 0,0 0 1 0 0,1 0-1 0 0,-1 0 1 0 0,0 0-1 0 0,1 1 1 0 0,-1-1-1 0 0,0 0 0 0 0,1 1 1 0 0,-1-1-1 0 0,0 0 1 0 0,2 2-1 0 0,14 2-4748 0 0,-4-5-223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52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76 4143 0 0,'-2'1'191'0'0,"-48"12"26"0"0,20 3 2560 0 0,28-14-1675 0 0,-1 0-1 0 0,1 0 1 0 0,-1 0-1 0 0,1 0 1 0 0,0 1 0 0 0,0-1-1 0 0,-5 7 1959 0 0,21-4-1704 0 0,-9-4-1190 0 0,-1 0-1 0 0,1 0 1 0 0,1-1 0 0 0,-1 1-1 0 0,0-1 1 0 0,0 0 0 0 0,0 0-1 0 0,0-1 1 0 0,0 0-1 0 0,6-1 1 0 0,8-4 155 0 0,25-10 0 0 0,-9 2 39 0 0,223-61 196 0 0,-145 54-2936 0 0,-84 19-1353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52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6911 0 0,'0'0'948'0'0,"-1"3"283"0"0,-3 4-306 0 0,0 1 0 0 0,1-1 0 0 0,0 1-1 0 0,0 0 1 0 0,1 0 0 0 0,-2 12 0 0 0,3-15-756 0 0,1 0 0 0 0,-1 0-1 0 0,1 1 1 0 0,0-1 0 0 0,1 0 0 0 0,-1 1 0 0 0,1-1 0 0 0,0 0-1 0 0,0 0 1 0 0,1 1 0 0 0,2 6 0 0 0,6 7 107 0 0,0 0 0 0 0,2 0 0 0 0,0-1 1 0 0,0-1-1 0 0,2 0 0 0 0,0-1 0 0 0,1 0 0 0 0,1-1 0 0 0,0-1 1 0 0,1 0-1 0 0,0-1 0 0 0,1-1 0 0 0,1-1 0 0 0,0-1 0 0 0,31 13 1 0 0,6-5-377 0 0,1-2 1 0 0,104 14 0 0 0,-129-24-1154 0 0,-15-3-2478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5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5983 0 0,'0'0'542'0'0,"-6"6"1702"0"0,-12 19 4634 0 0,-2 15-3766 0 0,14-27-2868 0 0,-1 0 0 0 0,0-1 0 0 0,-9 13 0 0 0,-225 261 1660 0 0,231-276-1885 0 0,-109 107 106 0 0,113-111-156 0 0,1 0 1 0 0,-1 0-1 0 0,-7 13 1 0 0,12-18-72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5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2303 0 0,'0'0'430'0'0,"1"2"963"0"0,6 10 867 0 0,-1-1-1 0 0,2 0 1 0 0,11 14 0 0 0,-9-13-1721 0 0,1-1 0 0 0,0 0 1 0 0,1-1-1 0 0,0-1 0 0 0,15 11 1 0 0,-13-12-75 0 0,-2 1 1 0 0,1 0 0 0 0,-1 1-1 0 0,-1 0 1 0 0,1 1-1 0 0,-2 0 1 0 0,0 1 0 0 0,11 15-1 0 0,-16-19-355 0 0,0 0-1 0 0,-1 1 0 0 0,0 0 1 0 0,0-1-1 0 0,-1 1 0 0 0,0 1 1 0 0,0-1-1 0 0,-1 0 0 0 0,-1 1 1 0 0,1-1-1 0 0,-1 1 0 0 0,-1-1 1 0 0,0 1-1 0 0,-1 12 0 0 0,-2-8-86 0 0,0 0 1 0 0,-1 0-1 0 0,0 0 0 0 0,-1-1 1 0 0,-1 1-1 0 0,0-1 0 0 0,-1 0 1 0 0,0-1-1 0 0,-1 0 0 0 0,0 0 0 0 0,-1-1 1 0 0,-13 14-1 0 0,-4 1-140 0 0,-1-1 0 0 0,-1-2 0 0 0,-52 34 0 0 0,73-52-71 0 0,-1-1 1 0 0,0 1-1 0 0,1-1 0 0 0,-2-1 1 0 0,1 1-1 0 0,-10 2 1 0 0,17-8-715 0 0,1-5-38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53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4 11255 0 0,'-15'-1'183'0'0,"-2"0"193"0"0,0 0-1 0 0,-1 1 1 0 0,1 1-1 0 0,-24 4 0 0 0,37-5-201 0 0,-1 1 0 0 0,1 1 0 0 0,0-1 0 0 0,-1 1 0 0 0,1 0 1 0 0,0-1-1 0 0,0 2 0 0 0,1-1 0 0 0,-1 0 0 0 0,0 1 0 0 0,1 0 0 0 0,-1 0 0 0 0,1 0 0 0 0,0 0 0 0 0,0 0 0 0 0,0 1 0 0 0,0 0 0 0 0,1-1 0 0 0,0 1 0 0 0,-1 0 0 0 0,1 0 0 0 0,-1 5 0 0 0,0 0-2 0 0,1 0 0 0 0,0-1 0 0 0,1 2 0 0 0,0-1 0 0 0,0 0 0 0 0,1 0-1 0 0,1 0 1 0 0,-1 0 0 0 0,1 0 0 0 0,1 0 0 0 0,0 0 0 0 0,5 16 0 0 0,3 3 274 0 0,1 0 0 0 0,23 41 0 0 0,-16-37-226 0 0,2-1 0 0 0,1-1 0 0 0,1-1 0 0 0,2 0-1 0 0,0-2 1 0 0,30 25 0 0 0,-18-22-126 0 0,1-2-1 0 0,1-1 1 0 0,1-2-1 0 0,58 28 1 0 0,-10-13-23 0 0,3-4 0 0 0,116 31 0 0 0,-203-66-71 0 0,4 1-5 0 0,0 0 0 0 0,-1 0 0 0 0,1-1 0 0 0,0 0 0 0 0,0 0 0 0 0,13-1 0 0 0,-19 0-32 0 0,-1 0 0 0 0,1-1-1 0 0,0 1 1 0 0,0 0-1 0 0,0-1 1 0 0,-1 1-1 0 0,1 0 1 0 0,0-1-1 0 0,0 1 1 0 0,-1-1-1 0 0,1 1 1 0 0,0-1-1 0 0,-1 0 1 0 0,1 1-1 0 0,-1-1 1 0 0,1 1 0 0 0,0-1-1 0 0,-1 0 1 0 0,0 0-1 0 0,1 1 1 0 0,-1-1-1 0 0,1 0 1 0 0,-1 0-1 0 0,0 0 1 0 0,0 1-1 0 0,1-1 1 0 0,-1-1-1 0 0,0 0-202 0 0,0 0 0 0 0,1 1 0 0 0,-1-1-1 0 0,0 0 1 0 0,0 1 0 0 0,-1-1 0 0 0,1 0-1 0 0,0 1 1 0 0,0-1 0 0 0,-1 0 0 0 0,0-2 0 0 0,-6-7-1418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9:59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15 3223 0 0,'-8'-3'325'0'0,"3"0"-150"0"0,0 1 0 0 0,-1 0 0 0 0,1 1 1 0 0,-7-2-1 0 0,10 3 622 0 0,0 0-1 0 0,1 0 1 0 0,-1 0 0 0 0,0 0 0 0 0,0 0 0 0 0,0 0 0 0 0,0 0 0 0 0,0 1 0 0 0,-3 0 0 0 0,4 0-726 0 0,0 0 1 0 0,1 0-1 0 0,-1 0 1 0 0,0-1 0 0 0,0 1-1 0 0,0 0 1 0 0,1 0-1 0 0,-1 0 1 0 0,0 0 0 0 0,1 0-1 0 0,-1 0 1 0 0,1 0-1 0 0,-1 1 1 0 0,1-1-1 0 0,0 0 1 0 0,-1 2 0 0 0,0-1 52 0 0,-1 7 65 0 0,0 1-1 0 0,1-1 1 0 0,-1 0-1 0 0,2 0 1 0 0,-1 1 0 0 0,1-1-1 0 0,1 0 1 0 0,0 1 0 0 0,0-1-1 0 0,4 12 1 0 0,1 2 186 0 0,2 1 0 0 0,18 37 0 0 0,-17-44-213 0 0,0-1 0 0 0,1 0 0 0 0,16 20 0 0 0,42 40 719 0 0,-14-17-306 0 0,-40-42-436 0 0,140 174 794 0 0,-143-176-902 0 0,-1 1 0 0 0,-1 1 0 0 0,0 0 0 0 0,-1 0 0 0 0,-1 0 0 0 0,0 1 0 0 0,-1 0 0 0 0,4 27 0 0 0,-7-30-7 0 0,-2 1 0 0 0,0 0 0 0 0,0 0 0 0 0,-2 0-1 0 0,0 0 1 0 0,0 0 0 0 0,-2 0 0 0 0,0-1 0 0 0,-1 1-1 0 0,-7 19 1 0 0,2-12 18 0 0,-2-1-1 0 0,0 0 1 0 0,-1-1-1 0 0,-1-1 1 0 0,-1 1-1 0 0,-1-2 1 0 0,-1 0-1 0 0,-24 21 1 0 0,15-17-37 0 0,-1-2 0 0 0,-2 0 0 0 0,0-2 0 0 0,0-1 0 0 0,-46 19 0 0 0,-187 69-805 0 0,232-97 468 0 0,27-8-40 0 0,14-8-5733 0 0,5-3 306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53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1 10623 0 0,'0'0'964'0'0,"-9"0"-689"0"0,8 1-167 0 0,-1-1 1 0 0,0 1-1 0 0,1 0 0 0 0,-1 0 1 0 0,1 0-1 0 0,-1 0 0 0 0,1 0 1 0 0,-1 0-1 0 0,1 1 0 0 0,-1-1 1 0 0,1 0-1 0 0,-2 3 0 0 0,-14 21 930 0 0,8-12-461 0 0,-83 134 2852 0 0,19-28-1914 0 0,23-48-1081 0 0,-3-1 0 0 0,-3-3 0 0 0,-3-2 0 0 0,-81 68 0 0 0,-11-7-215 0 0,134-111-129 0 0,15-13-140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5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16 6447 0 0,'0'0'499'0'0,"0"-1"-328"0"0,2-5 23 0 0,-2 4 718 0 0,-8-2 1594 0 0,3 3-2250 0 0,0 0 0 0 0,0 1 0 0 0,0 0 0 0 0,-1 0 0 0 0,1 0 0 0 0,0 1 1 0 0,0-1-1 0 0,0 1 0 0 0,0 1 0 0 0,-8 2 0 0 0,-2 0 92 0 0,-159 44 1232 0 0,116-31-1378 0 0,-46 16 17 0 0,49-14-171 0 0,-97 20 0 0 0,105-28-4 0 0,38-8 16 0 0,7-3 76 0 0,7 11-8 0 0,-4-8-89 0 0,1 1 0 0 0,1-1 0 0 0,-1-1 0 0 0,0 1-1 0 0,1 0 1 0 0,0-1 0 0 0,-1 1 0 0 0,1-1 0 0 0,0 0-1 0 0,0 1 1 0 0,0-2 0 0 0,6 4 0 0 0,7 2 167 0 0,23 8 0 0 0,-25-10-165 0 0,307 112 185 0 0,-239-82-226 0 0,-73-30 0 0 0,0 0 0 0 0,0 0 0 0 0,-1 1 0 0 0,1 0 0 0 0,-1 1 0 0 0,11 12 0 0 0,-18-18 1 0 0,1 0 1 0 0,-1 1-1 0 0,0-1 0 0 0,0 1 0 0 0,0 0 0 0 0,0-1 1 0 0,0 1-1 0 0,0 0 0 0 0,0-1 0 0 0,-1 1 0 0 0,1 0 1 0 0,0 0-1 0 0,-1 0 0 0 0,0 0 0 0 0,1 0 0 0 0,-1 0 1 0 0,0 0-1 0 0,0 0 0 0 0,0-1 0 0 0,0 1 0 0 0,0 0 0 0 0,-1 0 1 0 0,1 0-1 0 0,-2 3 0 0 0,1-2 26 0 0,-1 0 0 0 0,0-1 0 0 0,1 1 0 0 0,-1 0 0 0 0,-1-1 0 0 0,1 1 0 0 0,0-1 0 0 0,-1 0 0 0 0,1 0 0 0 0,-1 0 0 0 0,0 0 0 0 0,1 0 0 0 0,-7 2 0 0 0,-7 4 99 0 0,0-1 0 0 0,-1-1-1 0 0,-25 6 1 0 0,-55 7 84 0 0,37-8-84 0 0,-7 1 7 0 0,-119 8-1 0 0,180-20-123 0 0,0 0 0 0 0,-1 0 1 0 0,1 0-1 0 0,0-1 0 0 0,0 0 0 0 0,-1 0 0 0 0,-5-3 0 0 0,10 4-4 0 0,1-1 0 0 0,-1 0 0 0 0,1 1 0 0 0,0-1-1 0 0,0 0 1 0 0,-1 0 0 0 0,1 0 0 0 0,0 0 0 0 0,0 0 0 0 0,0 0 0 0 0,0 0 0 0 0,0 0-1 0 0,0 0 1 0 0,0 0 0 0 0,0 0 0 0 0,1-1 0 0 0,-1 1 0 0 0,0 0 0 0 0,1-1-1 0 0,-1 1 1 0 0,1-1 0 0 0,0 1 0 0 0,-1 0 0 0 0,1-1 0 0 0,0 1 0 0 0,0-1-1 0 0,0 1 1 0 0,0-1 0 0 0,0 1 0 0 0,0-1 0 0 0,0 1 0 0 0,0-1 0 0 0,1 1 0 0 0,-1-1-1 0 0,1-1 1 0 0,2-4 7 0 0,-1 0 1 0 0,1 0-1 0 0,0 0 0 0 0,1 1 0 0 0,0-1 1 0 0,0 1-1 0 0,7-8 0 0 0,39-40 37 0 0,-39 44-36 0 0,26-28-13 0 0,1 2 0 0 0,68-48 0 0 0,-19 22-3 0 0,-45 31-372 0 0,1 2-1 0 0,54-27 1 0 0,-79 49-613 0 0,-2 1-47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56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436 348 3223 0 0,'-3'14'21695'0'0,"13"-12"-23386"0"0,-9-2 726 0 0,16 2 1003 0 0,0-1 0 0 0,0-1 1 0 0,0-1-1 0 0,0 0 0 0 0,0-1 0 0 0,0 0 1 0 0,0-2-1 0 0,29-10 0 0 0,-1-3-165 0 0,78-42-1 0 0,-99 46-150 0 0,-2-1 1 0 0,37-29-1 0 0,-47 33 6 0 0,-1-1 0 0 0,0 0 0 0 0,0 0 1 0 0,-2-1-1 0 0,1-1 0 0 0,8-14 0 0 0,-16 24 131 0 0,0-1 0 0 0,-1 0 0 0 0,1 0-1 0 0,0 0 1 0 0,-1 0 0 0 0,0-1 0 0 0,0 1 0 0 0,0 0-1 0 0,-1 0 1 0 0,0-1 0 0 0,1-6 0 0 0,-2 9 65 0 0,1 0 0 0 0,0 0 0 0 0,-1 0 0 0 0,1 0 0 0 0,-1 1 0 0 0,0-1-1 0 0,1 0 1 0 0,-1 0 0 0 0,0 0 0 0 0,0 1 0 0 0,0-1 0 0 0,0 0 0 0 0,0 1 0 0 0,-1-1 0 0 0,1 1 0 0 0,0 0 0 0 0,-1-1 0 0 0,1 1 0 0 0,-1 0 0 0 0,0 0 0 0 0,1 0 0 0 0,-1 0 0 0 0,0 0-1 0 0,0 0 1 0 0,1 0 0 0 0,-1 1 0 0 0,-2-2 0 0 0,-3 1-57 0 0,1 0-1 0 0,0 0 1 0 0,-1 0-1 0 0,1 1 1 0 0,-1 0-1 0 0,1 0 1 0 0,0 1-1 0 0,-8 1 1 0 0,-52 14 161 0 0,42-9-84 0 0,-35 9 536 0 0,2 3-1 0 0,-1 2 1 0 0,2 3-1 0 0,1 3 1 0 0,2 1 0 0 0,-79 56-1 0 0,-9 25 229 0 0,111-82-581 0 0,1 1 0 0 0,-36 45-1 0 0,56-62-76 0 0,1 1-1 0 0,0 0 1 0 0,1 1 0 0 0,0 0-1 0 0,1 0 1 0 0,1 0 0 0 0,0 1-1 0 0,-4 18 1 0 0,7-26-4 0 0,1 0 0 0 0,0 0-1 0 0,0 0 1 0 0,1 0 0 0 0,0 0 0 0 0,0 0 0 0 0,0 0 0 0 0,1 0 0 0 0,0 1 0 0 0,0-1-1 0 0,0 0 1 0 0,1-1 0 0 0,0 1 0 0 0,0 0 0 0 0,1 0 0 0 0,-1-1 0 0 0,1 0 0 0 0,0 1 0 0 0,1-1-1 0 0,-1 0 1 0 0,9 9 0 0 0,-2-6 33 0 0,0 1-1 0 0,0-2 0 0 0,1 1 1 0 0,0-1-1 0 0,0-1 1 0 0,0 0-1 0 0,1 0 0 0 0,14 4 1 0 0,-8-5-7 0 0,1 0 0 0 0,0-2 0 0 0,-1 0 0 0 0,37 1 0 0 0,1-6 209 0 0,-1-2-1 0 0,98-21 1 0 0,-150 25-261 0 0,22-5 114 0 0,0-2 1 0 0,30-10-1 0 0,-42 11-506 0 0,-1 1-1 0 0,1-2 1 0 0,-1 1 0 0 0,0-2 0 0 0,20-16 0 0 0,-10 4-1646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56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43 168 9215 0 0,'-9'-1'264'0'0,"7"1"-179"0"0,0 0 0 0 0,-1 0 0 0 0,1 0 0 0 0,0 0-1 0 0,-1 1 1 0 0,1-1 0 0 0,0 1 0 0 0,-1-1 0 0 0,-3 3-1 0 0,6-3 72 0 0,-1 0 0 0 0,1 0 0 0 0,0 0 0 0 0,0 0 0 0 0,-1 0 0 0 0,1 0 0 0 0,0 0 0 0 0,0 0 0 0 0,-1 0 0 0 0,1 0 0 0 0,0 0 0 0 0,0 0 0 0 0,0 0 0 0 0,-1 1 0 0 0,1-1 0 0 0,0 0 0 0 0,0 0 0 0 0,0 0 0 0 0,-1 0 0 0 0,1 0 0 0 0,0 1 0 0 0,0-1 0 0 0,0 0 0 0 0,0 0 0 0 0,-1 1 0 0 0,1-1 0 0 0,0 0 0 0 0,0 0 0 0 0,0 0 0 0 0,0 1 0 0 0,6 3 1000 0 0,17-1-756 0 0,5-5 181 0 0,1-1 0 0 0,-1-2 1 0 0,0 0-1 0 0,28-11 0 0 0,2 1-155 0 0,133-38 41 0 0,12-3-1084 0 0,-132 38-2022 0 0,-43 9-3680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56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14279 0 0,'2'-19'4010'0'0,"-2"20"-3204"0"0,3 13-473 0 0,1-1-1 0 0,1 1 0 0 0,0-1 1 0 0,1 0-1 0 0,0 0 0 0 0,1-1 1 0 0,1 0-1 0 0,0 0 1 0 0,0-1-1 0 0,12 13 0 0 0,1-2-62 0 0,1-2 0 0 0,1 0-1 0 0,44 30 1 0 0,-50-40-294 0 0,-1 0-1 0 0,2-2 1 0 0,-1 1 0 0 0,1-2 0 0 0,0 0 0 0 0,1-2 0 0 0,0 0-1 0 0,0-1 1 0 0,0 0 0 0 0,30 0 0 0 0,-30-3-1817 0 0,0-2 1 0 0,0 0-1 0 0,28-6 1 0 0,-6-3-5147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57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2 5063 0 0,'0'0'232'0'0,"-1"-1"-13"0"0,-1 1 10 0 0,1 0-1 0 0,-1 0 0 0 0,0 0 1 0 0,1 0-1 0 0,-1 0 1 0 0,0 0-1 0 0,1 0 1 0 0,-1 0-1 0 0,0 1 1 0 0,1-1-1 0 0,-1 1 1 0 0,0-1-1 0 0,1 1 1 0 0,-1-1-1 0 0,1 1 1 0 0,-1 0-1 0 0,1 0 0 0 0,0 0 1 0 0,-3 2-1 0 0,-30 26 7020 0 0,20-16-6384 0 0,-192 153 2875 0 0,128-104-3590 0 0,-51 45-102 0 0,118-97-201 0 0,0 0 1 0 0,2 1 0 0 0,-1 0 0 0 0,-8 15-1 0 0,8-8-778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5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4143 0 0,'2'0'191'0'0,"23"-10"26"0"0,-22 9 403 0 0,-1 1-1 0 0,1-1 1 0 0,0 1-1 0 0,-1 0 1 0 0,1-1-1 0 0,0 1 1 0 0,-1 1-1 0 0,1-1 1 0 0,0 0-1 0 0,-1 1 0 0 0,5 0 1 0 0,-3 1-132 0 0,1 0-1 0 0,-1 0 1 0 0,1 0 0 0 0,-1 0-1 0 0,7 6 1 0 0,0 1-100 0 0,-1 0 0 0 0,0 1 0 0 0,13 16 0 0 0,3 10 10 0 0,0 1-1 0 0,-3 1 0 0 0,-1 1 1 0 0,-2 1-1 0 0,20 55 0 0 0,-33-77-376 0 0,-1 1 1 0 0,0 0-1 0 0,-1 0 0 0 0,-1 0 0 0 0,2 35 1 0 0,-6-48 1 0 0,0 1 0 0 0,0-1 1 0 0,0 1-1 0 0,-1-1 0 0 0,0 0 0 0 0,-1 1 1 0 0,1-1-1 0 0,-1 0 0 0 0,0 0 1 0 0,-1 0-1 0 0,0 0 0 0 0,0-1 1 0 0,0 1-1 0 0,0 0 0 0 0,-1-1 0 0 0,0 0 1 0 0,0 0-1 0 0,0 0 0 0 0,-1-1 1 0 0,1 1-1 0 0,-8 4 0 0 0,-4 1 69 0 0,0 0 0 0 0,-1 0 0 0 0,0-2-1 0 0,0 0 1 0 0,-1-1 0 0 0,0-1 0 0 0,0-1-1 0 0,-1 0 1 0 0,0-1 0 0 0,1-1 0 0 0,-24 0 0 0 0,41-3-245 0 0,-1 0 43 0 0,1 1 0 0 0,0-1 0 0 0,-1 0 0 0 0,1 0-1 0 0,0 0 1 0 0,0 0 0 0 0,-1-1 0 0 0,1 1 0 0 0,0 0 0 0 0,-1 0-1 0 0,1-1 1 0 0,0 1 0 0 0,-3-2 0 0 0,3-4-1305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58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 7831 0 0,'0'0'603'0'0,"-1"-2"-396"0"0,-2-5 2334 0 0,3 9-1146 0 0,-3 7-1110 0 0,1 0 1 0 0,0 0-1 0 0,1 0 0 0 0,0 0 1 0 0,0 0-1 0 0,1 0 1 0 0,0 0-1 0 0,1 0 1 0 0,0 0-1 0 0,0 0 1 0 0,1 0-1 0 0,4 11 0 0 0,1 3 56 0 0,1-1 0 0 0,1-1-1 0 0,21 36 1 0 0,-3-14-36 0 0,2-2 0 0 0,1-1-1 0 0,3-1 1 0 0,1-2 0 0 0,1-1 0 0 0,46 35 0 0 0,-22-26-148 0 0,1-2-1 0 0,2-3 1 0 0,104 48 0 0 0,38-6-2221 0 0,-185-76-2458 0 0,-2-3-1432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58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5 10591 0 0,'-1'-1'99'0'0,"-1"1"0"0"0,1-1-1 0 0,0 1 1 0 0,0-1 0 0 0,0 1 0 0 0,0 0-1 0 0,-1-1 1 0 0,1 1 0 0 0,0 0-1 0 0,0 0 1 0 0,-1 0 0 0 0,1 0-1 0 0,0 0 1 0 0,0 0 0 0 0,-1 0 0 0 0,1 1-1 0 0,0-1 1 0 0,0 0 0 0 0,0 1-1 0 0,-1-1 1 0 0,1 0 0 0 0,0 1 0 0 0,0 0-1 0 0,0-1 1 0 0,0 1 0 0 0,0 0-1 0 0,0-1 1 0 0,0 1 0 0 0,0 0-1 0 0,0 0 1 0 0,0 0 0 0 0,1 0 0 0 0,-1 0-1 0 0,-1 2 1 0 0,-48 66 3815 0 0,1-1-3232 0 0,5-13-262 0 0,-187 231 1141 0 0,191-239-1478 0 0,-2-3 0 0 0,-73 60-1 0 0,113-102-306 0 0,7-12-2436 0 0,-3 7 1718 0 0,8-13-5336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59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122 169 10799 0 0,'0'0'979'0'0,"0"-9"-388"0"0,1 7-513 0 0,-1 0 0 0 0,1 1 0 0 0,0-1 1 0 0,0 0-1 0 0,0 1 0 0 0,0-1 0 0 0,0 1 0 0 0,0-1 1 0 0,0 1-1 0 0,0-1 0 0 0,0 1 0 0 0,1 0 0 0 0,-1 0 1 0 0,1 0-1 0 0,1-2 0 0 0,27-14 622 0 0,-18 11-469 0 0,14-6-2 0 0,0 0 1 0 0,39-11-1 0 0,57-10 516 0 0,-73 21-650 0 0,-39 9-88 0 0,12-2 139 0 0,26-4-1 0 0,-42 8-109 0 0,-1 0-1 0 0,0 1 1 0 0,0 0-1 0 0,0 0 0 0 0,0 0 1 0 0,0 1-1 0 0,1 0 1 0 0,-1 0-1 0 0,0 0 1 0 0,9 4-1 0 0,-13-5-11 0 0,-1 1-1 0 0,0-1 0 0 0,1 1 1 0 0,-1-1-1 0 0,0 0 1 0 0,0 1-1 0 0,1-1 0 0 0,-1 1 1 0 0,0-1-1 0 0,0 1 0 0 0,0-1 1 0 0,0 1-1 0 0,0 0 1 0 0,1-1-1 0 0,-1 1 0 0 0,0-1 1 0 0,0 1-1 0 0,0-1 0 0 0,-1 1 1 0 0,1-1-1 0 0,0 1 1 0 0,0-1-1 0 0,0 2 0 0 0,0-1 42 0 0,-2 4 31 0 0,1 1 1 0 0,-1-1 0 0 0,0 0-1 0 0,0 0 1 0 0,0 0 0 0 0,0 0-1 0 0,-1 0 1 0 0,0 0 0 0 0,-5 5-1 0 0,-3 4 138 0 0,-21 19-1 0 0,-1-3-95 0 0,-2-2 1 0 0,-42 24 0 0 0,-14 13-14 0 0,-34 21 117 0 0,81-58-182 0 0,26-16-47 0 0,-48 35 43 0 0,58-40-45 0 0,0 0 0 0 0,0 0 0 0 0,1 1 0 0 0,0 0 0 0 0,-9 13 1 0 0,11-13 20 0 0,5-8-7 0 0,0 1 0 0 0,-1 0 0 0 0,1 0 0 0 0,0 0 1 0 0,0 0-1 0 0,-1 0 0 0 0,1-1 0 0 0,0 1 0 0 0,0 0 1 0 0,0 0-1 0 0,0 0 0 0 0,0 0 0 0 0,0 0 0 0 0,0 0 1 0 0,1-1-1 0 0,-1 1 0 0 0,0 0 0 0 0,0 0 0 0 0,1 0 1 0 0,-1 0-1 0 0,1-1 0 0 0,-1 1 0 0 0,0 0 0 0 0,1 0 1 0 0,-1-1-1 0 0,1 1 0 0 0,0 0 0 0 0,-1-1 0 0 0,1 1 1 0 0,1 1-1 0 0,1 0 68 0 0,-1 0 0 0 0,1 0 0 0 0,0 0 0 0 0,0 0 1 0 0,0-1-1 0 0,3 2 0 0 0,2 0 50 0 0,1-1 0 0 0,-1 0 0 0 0,0 0 0 0 0,1-1 0 0 0,0 0 0 0 0,11-1 0 0 0,54-5 140 0 0,-58 3-238 0 0,261-32 188 0 0,-269 33-366 0 0,13-2-849 0 0,30-8 0 0 0,-36 6-842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0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17 919 0 0,'0'0'80'0'0,"12"-5"-80"0"0,3 1 0 0 0,-1-3 0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4:59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84 4607 0 0,'0'0'11144'0'0,"2"0"-10281"0"0,10-8-325 0 0,1 2 0 0 0,-1 0-1 0 0,2 0 1 0 0,-1 1 0 0 0,0 1 0 0 0,20-4 0 0 0,-8 2-271 0 0,22-5-139 0 0,-1 2 1 0 0,2 2-1 0 0,49-1 0 0 0,-61 10-128 0 0,-35-2 0 0 0,1 0 0 0 0,-1 0 0 0 0,1 0 0 0 0,-1 1 0 0 0,0-1 0 0 0,1 1 0 0 0,-1-1 0 0 0,0 1 0 0 0,1-1 0 0 0,0 2 0 0 0,0 3 0 0 0,-2-4 0 0 0,0 1 0 0 0,0-1 0 0 0,1 1 0 0 0,-1 0 0 0 0,0 0 0 0 0,0 0 0 0 0,-1-1 0 0 0,1 1 0 0 0,0 0 0 0 0,-1 0 0 0 0,1 0 0 0 0,-1-1 0 0 0,1 1 0 0 0,-1 0 0 0 0,0-1 0 0 0,0 1 0 0 0,0-1 0 0 0,1 1 0 0 0,-2-1 0 0 0,1 1 0 0 0,0-1 0 0 0,0 0 0 0 0,-2 2 0 0 0,-4 5 0 0 0,-1-1 0 0 0,-12 9 0 0 0,19-15 0 0 0,-20 14 0 0 0,1-1 0 0 0,-2-1 0 0 0,-24 11-1 0 0,-73 26 89 0 0,56-26 17 0 0,62-24-39 0 0,31 0-83 0 0,-13-1-121 0 0,0 1 0 0 0,0 1 1 0 0,0 1-1 0 0,28 5 0 0 0,-24-1 48 0 0,1-1 43 0 0,-1 1-1 0 0,0 1 1 0 0,26 13-1 0 0,-23-8 53 0 0,-14-8-16 0 0,0 1-1 0 0,0 1 1 0 0,0 0-1 0 0,-1 0 1 0 0,18 15-1 0 0,-23-17 17 0 0,0 1 0 0 0,0-1 0 0 0,-1 1 0 0 0,1 0 0 0 0,-1-1 0 0 0,0 2 0 0 0,0-1 0 0 0,-1 0 0 0 0,0 0 0 0 0,0 1 0 0 0,3 8 0 0 0,-5-11 16 0 0,1 1-1 0 0,-1 0 1 0 0,0-1 0 0 0,0 1-1 0 0,0-1 1 0 0,0 1-1 0 0,-1-1 1 0 0,0 1 0 0 0,1 0-1 0 0,-1-1 1 0 0,0 0-1 0 0,-1 1 1 0 0,1-1 0 0 0,-1 0-1 0 0,1 1 1 0 0,-1-1-1 0 0,0 0 1 0 0,0 0 0 0 0,-5 5-1 0 0,-4 3 42 0 0,0 0 1 0 0,-1-1-1 0 0,-1 0 0 0 0,0 0 0 0 0,0-2 0 0 0,-16 9 1 0 0,-91 36 102 0 0,82-38-110 0 0,29-11-64 0 0,-125 47 66 0 0,116-46-224 0 0,1-1 1 0 0,-1 0-1 0 0,0-1 0 0 0,0-1 0 0 0,-34 0 0 0 0,39-4-322 0 0,4-1-21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0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440 185 10799 0 0,'0'0'1288'0'0,"1"2"-553"0"0,0 5-161 0 0,0-1 1 0 0,0 0-1 0 0,1 1 1 0 0,0-1-1 0 0,0 0 1 0 0,1 0-1 0 0,5 9 0 0 0,-6-12-466 0 0,-1-1-1 0 0,1 0 0 0 0,0 1 0 0 0,0-1 0 0 0,0 0 0 0 0,0 0 0 0 0,0 0 1 0 0,0-1-1 0 0,1 1 0 0 0,-1 0 0 0 0,1-1 0 0 0,-1 0 0 0 0,1 1 0 0 0,0-1 0 0 0,-1 0 1 0 0,1 0-1 0 0,0-1 0 0 0,0 1 0 0 0,0 0 0 0 0,4-1 0 0 0,8 1 145 0 0,1-2 0 0 0,0 0 0 0 0,-1-1 0 0 0,1 0 0 0 0,18-6-1 0 0,75-29 33 0 0,-76 24-235 0 0,-9 4-144 0 0,-1-1 0 0 0,0-1 0 0 0,0-1 0 0 0,-1-1 0 0 0,-1-1 0 0 0,38-33 0 0 0,-56 45 14 0 0,0-1 0 0 0,0 0 0 0 0,-1 0 0 0 0,1-1 0 0 0,-1 1 0 0 0,0-1 0 0 0,1 1 0 0 0,-2-1 0 0 0,1 1 0 0 0,2-9 1 0 0,-3 11 28 0 0,-1-1 0 0 0,0 0 0 0 0,0 1 1 0 0,0-1-1 0 0,0 1 0 0 0,0-1 1 0 0,0 1-1 0 0,0-1 0 0 0,0 1 1 0 0,-1-1-1 0 0,1 1 0 0 0,-1-1 1 0 0,1 1-1 0 0,-1-1 0 0 0,0 1 1 0 0,1-1-1 0 0,-1 1 0 0 0,0 0 1 0 0,0 0-1 0 0,0-1 0 0 0,0 1 1 0 0,0 0-1 0 0,0 0 0 0 0,0 0 1 0 0,0 0-1 0 0,-1 0 0 0 0,1 0 1 0 0,0 0-1 0 0,0 0 0 0 0,-1 1 1 0 0,-1-2-1 0 0,-3 0 5 0 0,0 0 0 0 0,0 0 0 0 0,0 0 0 0 0,0 0 0 0 0,0 1 0 0 0,-1 0 1 0 0,1 1-1 0 0,-7-1 0 0 0,-54 6-29 0 0,40-2 39 0 0,0 0 136 0 0,-1 1 1 0 0,1 2-1 0 0,0 1 0 0 0,0 1 1 0 0,-35 16-1 0 0,-123 70 1130 0 0,113-55-912 0 0,35-20-169 0 0,-116 67 470 0 0,132-72-473 0 0,1 1-1 0 0,0 0 1 0 0,0 2 0 0 0,-31 35 0 0 0,47-46-93 0 0,-1-1 0 0 0,1 1-1 0 0,0 0 1 0 0,1 0 0 0 0,0 1-1 0 0,0-1 1 0 0,0 0 0 0 0,-2 9 0 0 0,4-12-8 0 0,1 0 0 0 0,-1 0 1 0 0,1 0-1 0 0,0 0 0 0 0,-1 1 1 0 0,1-1-1 0 0,1 0 1 0 0,-1 0-1 0 0,0 0 0 0 0,1 0 1 0 0,0 1-1 0 0,0-1 0 0 0,-1 0 1 0 0,2 0-1 0 0,-1 0 1 0 0,0-1-1 0 0,1 1 0 0 0,-1 0 1 0 0,1 0-1 0 0,3 3 0 0 0,1 0 82 0 0,0 0 0 0 0,0 0-1 0 0,1-1 1 0 0,-1 0-1 0 0,1 0 1 0 0,1-1-1 0 0,11 6 1 0 0,5 1 72 0 0,28 8 1 0 0,-2-4 27 0 0,102 18 1 0 0,-120-29-180 0 0,0-1 1 0 0,0-2 0 0 0,0-1 0 0 0,47-6 0 0 0,-65 4-129 0 0,1-1-1 0 0,-1-1 1 0 0,1 0 0 0 0,-1-1 0 0 0,0-1 0 0 0,19-10 0 0 0,-21 9-954 0 0,0-1 0 0 0,0-1 0 0 0,19-17 0 0 0,-9 3-6404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0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24 141 8207 0 0,'0'0'742'0'0,"-2"-1"-610"0"0,-19-22 11458 0 0,48 26-11152 0 0,1-1-1 0 0,0-2 1 0 0,-1-1-1 0 0,44-6 1 0 0,112-31-523 0 0,-92 17-98 0 0,-85 19 198 0 0,144-35-3558 0 0,-105 21 1679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01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13303 0 0,'0'0'643'0'0,"-2"1"-276"0"0,-4 3-312 0 0,-1 1 1 0 0,1 0-1 0 0,0-1 1 0 0,1 2 0 0 0,-1-1-1 0 0,1 1 1 0 0,0 0-1 0 0,1 0 1 0 0,-5 7 0 0 0,5-6 144 0 0,0 0 1 0 0,0 1 0 0 0,1-1 0 0 0,0 1 0 0 0,1 0 0 0 0,0 0-1 0 0,0 0 1 0 0,0 0 0 0 0,1 0 0 0 0,0 0 0 0 0,1 0-1 0 0,0 0 1 0 0,0 1 0 0 0,1-1 0 0 0,0 0 0 0 0,0 0 0 0 0,1 0-1 0 0,0 0 1 0 0,0 0 0 0 0,1 0 0 0 0,0-1 0 0 0,1 1 0 0 0,-1-1-1 0 0,2 0 1 0 0,-1 0 0 0 0,1 0 0 0 0,0-1 0 0 0,6 7 0 0 0,6 4 13 0 0,1 0 0 0 0,1-2 0 0 0,1 0 0 0 0,0-1 0 0 0,0-2 0 0 0,2 0 1 0 0,-1-1-1 0 0,35 13 0 0 0,-8-8 203 0 0,1-2-1 0 0,1-2 1 0 0,52 6 0 0 0,-70-14-917 0 0,-1-2-1 0 0,1-1 0 0 0,0-1 1 0 0,0-2-1 0 0,0-1 1 0 0,42-11-1 0 0,-66 12-519 0 0,1 0-1 0 0,12-6 1 0 0,-8 0-695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01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8 14887 0 0,'-2'0'332'0'0,"-1"-2"-261"0"0,0 1-1 0 0,0 0 0 0 0,-1 0 1 0 0,1 0-1 0 0,-1 1 0 0 0,1-1 1 0 0,-1 1-1 0 0,1 0 0 0 0,0 0 1 0 0,-1 0-1 0 0,1 0 0 0 0,-1 1 1 0 0,1-1-1 0 0,-1 1 0 0 0,1 0 1 0 0,0 0-1 0 0,-1 0 0 0 0,1 1 1 0 0,-4 1-1 0 0,-7 4 222 0 0,0 1 0 0 0,1 0 0 0 0,-13 10 0 0 0,-13 12 1363 0 0,-66 70 0 0 0,-22 48-41 0 0,116-135-1599 0 0,0 1 1 0 0,1 1-1 0 0,1-1 1 0 0,0 2-1 0 0,1-1 1 0 0,0 1-1 0 0,2 0 1 0 0,0 1-1 0 0,0 0 1 0 0,-2 18-1 0 0,5-19-1174 0 0,-1-1-411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08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341 233 7855 0 0,'0'0'9904'0'0,"2"-1"-9725"0"0,1 0-105 0 0,5-4 89 0 0,-1 1-1 0 0,1-1 1 0 0,-1-1-1 0 0,0 1 1 0 0,-1-1-1 0 0,11-11 1 0 0,-8 5-142 0 0,0-1 1 0 0,-1 0-1 0 0,9-17 1 0 0,-14 22-15 0 0,0 1 0 0 0,0-1 1 0 0,0 0-1 0 0,-1 0 1 0 0,0 0-1 0 0,-1 0 1 0 0,2-14-1 0 0,-3 20-7 0 0,0 0 0 0 0,0 1 0 0 0,0-1 0 0 0,-1 0 0 0 0,1 0 0 0 0,0 1 0 0 0,-1-1 0 0 0,1 1 0 0 0,-1-1 0 0 0,1 0 0 0 0,-1 1 0 0 0,0-1 0 0 0,0 1 0 0 0,1-1 0 0 0,-1 1 0 0 0,-2-3 0 0 0,2 4 0 0 0,-1-1 0 0 0,1 0 0 0 0,0 0 0 0 0,0 0 0 0 0,-1 1 0 0 0,1-1 0 0 0,0 1 0 0 0,-1-1 0 0 0,1 1 0 0 0,-1 0 0 0 0,1-1 0 0 0,-1 1 0 0 0,1 0 0 0 0,-1 0 0 0 0,1 0 0 0 0,-1 0 0 0 0,1 0 0 0 0,0 0 0 0 0,-4 1 0 0 0,-21 6-20 0 0,-1 0 1 0 0,2 2-1 0 0,-1 1 0 0 0,1 2 0 0 0,1 0 0 0 0,-37 24 1 0 0,41-23 44 0 0,0 1-1 0 0,1 1 1 0 0,1 1 0 0 0,0 1 0 0 0,1 0 0 0 0,-16 23 0 0 0,24-29 67 0 0,1 1 0 0 0,1 0-1 0 0,0 0 1 0 0,1 1 0 0 0,0 0-1 0 0,0 0 1 0 0,2 0 0 0 0,0 1-1 0 0,0-1 1 0 0,1 1 0 0 0,-2 26-1 0 0,5-36-68 0 0,0 0-1 0 0,0 0 1 0 0,0-1-1 0 0,1 1 1 0 0,-1 0-1 0 0,1 0 1 0 0,0 0-1 0 0,0 0 1 0 0,1-1-1 0 0,-1 1 0 0 0,1-1 1 0 0,1 5-1 0 0,-1-7-6 0 0,-1 1 0 0 0,0-1 0 0 0,0 0-1 0 0,1 1 1 0 0,-1-1 0 0 0,0 0-1 0 0,1 0 1 0 0,0 1 0 0 0,-1-1-1 0 0,1-1 1 0 0,-1 1 0 0 0,1 0-1 0 0,0 0 1 0 0,0-1 0 0 0,0 1 0 0 0,-1-1-1 0 0,1 1 1 0 0,0-1 0 0 0,0 0-1 0 0,0 1 1 0 0,0-1 0 0 0,0 0-1 0 0,0-1 1 0 0,-1 1 0 0 0,1 0 0 0 0,3-1-1 0 0,8-2 57 0 0,0-1-1 0 0,0-1 0 0 0,0 0 1 0 0,-1 0-1 0 0,0-1 0 0 0,0-1 1 0 0,-1 0-1 0 0,1 0 0 0 0,-1-1 1 0 0,11-11-1 0 0,12-14 324 0 0,46-56 0 0 0,-68 74-382 0 0,27-33-13 0 0,-38 46-10 0 0,-7 6-16 0 0,-6 8-35 0 0,10-9 55 0 0,-1 1-1 0 0,1 0 1 0 0,0 0 0 0 0,0 0 0 0 0,0 0 0 0 0,0 0-1 0 0,1 0 1 0 0,-1 1 0 0 0,1-1 0 0 0,0 0 0 0 0,1 1 0 0 0,-1-1-1 0 0,1 6 1 0 0,0-1-27 0 0,1 0-1 0 0,0 1 1 0 0,0-1-1 0 0,1 0 0 0 0,0 0 1 0 0,5 11-1 0 0,0 7-51 0 0,-6-22-47 0 0,1 0 0 0 0,0 0 0 0 0,-1 0 0 0 0,6 9 0 0 0,4-1-1780 0 0,6-5-4068 0 0,-6-6 84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0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5063 0 0,'0'0'232'0'0,"-1"0"-13"0"0,-2 0 356 0 0,-1 1 0 0 0,1 0 0 0 0,0-1 0 0 0,0 1 0 0 0,0 1 0 0 0,0-1 0 0 0,0 0 0 0 0,0 1 0 0 0,0-1 0 0 0,0 1 0 0 0,0 0-1 0 0,1 0 1 0 0,-1 0 0 0 0,-3 4 0 0 0,-6 6 1874 0 0,-16 22 1 0 0,20-24-2694 0 0,-33 45 893 0 0,3 1 1 0 0,-44 89 0 0 0,63-109-611 0 0,2 1-1 0 0,2 1 1 0 0,1 1 0 0 0,-16 76-1 0 0,28-104-55 0 0,1 1 0 0 0,-1 16 0 0 0,2-24-75 0 0,0 0 1 0 0,1 0 0 0 0,-1 0 0 0 0,1 0-1 0 0,0 1 1 0 0,0-1 0 0 0,0 0 0 0 0,0-1-1 0 0,4 8 1 0 0,-5-11-22 0 0,0 0 0 0 0,1 1 0 0 0,-1-1 0 0 0,0 1 0 0 0,0-1 0 0 0,1 0 0 0 0,-1 1 0 0 0,0-1 0 0 0,1 0 0 0 0,-1 0 0 0 0,1 1-1 0 0,-1-1 1 0 0,0 0 0 0 0,1 0 0 0 0,-1 1 0 0 0,1-1 0 0 0,-1 0 0 0 0,1 0 0 0 0,0 1-300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0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5063 0 0,'-2'2'2435'0'0,"-32"31"3752"0"0,0 5-3737 0 0,6-3-1678 0 0,2 2 0 0 0,2 0 0 0 0,1 2 0 0 0,2 0 0 0 0,-16 43-1 0 0,-60 215 18 0 0,58-179-692 0 0,22-70 7 0 0,-17 77 1 0 0,33-121-97 0 0,0 12 32 0 0,1-15-47 0 0,0-1 0 0 0,0 1 1 0 0,1-1-1 0 0,-1 0 1 0 0,0 1-1 0 0,0-1 0 0 0,0 0 1 0 0,1 1-1 0 0,-1-1 1 0 0,0 0-1 0 0,0 0 0 0 0,1 1 1 0 0,-1-1-1 0 0,0 0 1 0 0,1 0-1 0 0,-1 1 1 0 0,0-1-1 0 0,1 0 0 0 0,-1 0 1 0 0,0 0-1 0 0,1 0 1 0 0,-1 1-1 0 0,1-1 0 0 0,-1 0 1 0 0,0 0-1 0 0,1 0 1 0 0,-1 0-1 0 0,1 0 0 0 0,-1 0 1 0 0,1 0-1 0 0,11 0-1095 0 0,2-4-3913 0 0,2-2-1685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09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76 468 6911 0 0,'-10'-2'440'0'0,"-1"0"418"0"0,0 0 0 0 0,0 1 0 0 0,-21 0 0 0 0,186-16 8878 0 0,244-39-8980 0 0,-175 26-467 0 0,-168 26-210 0 0,0 2-1 0 0,59 5 0 0 0,-100-1-84 0 0,-9-1 1 0 0,0 0 0 0 0,0-1 0 0 0,0 0-1 0 0,0 0 1 0 0,0 0 0 0 0,0-1-1 0 0,-1 1 1 0 0,8-3 0 0 0,-6 0 5 0 0,-6 3 2 0 0,0 0 0 0 0,1 0 0 0 0,-1-1 0 0 0,0 1 0 0 0,0 0-1 0 0,0-1 1 0 0,0 1 0 0 0,0 0 0 0 0,0-1 0 0 0,0 1 0 0 0,0 0 0 0 0,0-1 0 0 0,0 1 0 0 0,0 0 0 0 0,0-1 0 0 0,0 1 0 0 0,0 0 0 0 0,0-1 0 0 0,0 1 0 0 0,0 0 0 0 0,-1-1 0 0 0,0-1-2 0 0,0 0 1 0 0,0 0 0 0 0,0 1 0 0 0,-1-1 0 0 0,1 0 0 0 0,0 1 0 0 0,-1-1 0 0 0,0 1 0 0 0,1 0 0 0 0,-1-1 0 0 0,0 1 0 0 0,0 0 0 0 0,-3-2 0 0 0,-28-10-16 0 0,27 11 6 0 0,-66-21-294 0 0,32 12 124 0 0,-51-24 1 0 0,61 20 101 0 0,1-2 0 0 0,1-1 0 0 0,1-2-1 0 0,0 0 1 0 0,-29-30 0 0 0,39 35 60 0 0,1 1 0 0 0,-32-20 1 0 0,39 29 8 0 0,1 1 1 0 0,-1-1-1 0 0,0 2 1 0 0,0-1-1 0 0,0 1 1 0 0,0 0 0 0 0,0 1-1 0 0,-15-2 1 0 0,20 3-2 0 0,-11 3-58 0 0,24 9-4 0 0,-1-5 77 0 0,0-1 0 0 0,0-1 0 0 0,1 1 0 0 0,-1-2 0 0 0,1 1 0 0 0,15 3 0 0 0,-7-1 58 0 0,150 36 304 0 0,-70-20-300 0 0,249 58 28 0 0,-137-34-62 0 0,-85-23 188 0 0,-22-5-4 0 0,-76-9 94 0 0,-32 1-135 0 0,-3 1-118 0 0,-2-1-1 0 0,1 0 0 0 0,-1 0 0 0 0,-1-1 0 0 0,-23 15 0 0 0,24-17-24 0 0,-182 104 316 0 0,54-35-84 0 0,100-51-34 0 0,-52 40 0 0 0,80-56-182 0 0,1 1 0 0 0,0 0 0 0 0,-11 14-1 0 0,17-19-23 0 0,0 0-1 0 0,1 1 1 0 0,0-1 0 0 0,-1 1-1 0 0,2 0 1 0 0,-1 0-1 0 0,1 0 1 0 0,0 0-1 0 0,-1 7 1 0 0,3-11-31 0 0,0 0 1 0 0,0 0 0 0 0,0 0-1 0 0,0 0 1 0 0,1 0 0 0 0,-1 0-1 0 0,1 0 1 0 0,0-1 0 0 0,-1 1-1 0 0,1 0 1 0 0,0 0 0 0 0,0-1-1 0 0,0 1 1 0 0,0 0 0 0 0,2 1-1 0 0,-2-1-172 0 0,19 6-1951 0 0,-19-8 1160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11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18 919 0 0,'-8'-5'416'0'0,"1"3"1186"0"0,-1-1-1 0 0,0 1 1 0 0,0 0-1 0 0,0 1 0 0 0,-13-1 1 0 0,8 2-624 0 0,0 0 0 0 0,1 1 1 0 0,-16 3-1 0 0,11-1-460 0 0,1 2 1 0 0,-1 0-1 0 0,1 0 0 0 0,-1 2 1 0 0,-20 11-1 0 0,23-10-292 0 0,1 1-1 0 0,0 1 0 0 0,1 0 1 0 0,-13 13-1 0 0,-39 51 338 0 0,-86 125 523 0 0,133-175-917 0 0,2 0-1 0 0,-23 49 1 0 0,32-60-130 0 0,2-1 0 0 0,-1 2 0 0 0,2-1 0 0 0,-1 0-1 0 0,2 1 1 0 0,0 0 0 0 0,0-1 0 0 0,1 15 0 0 0,1-24-26 0 0,1 1 0 0 0,-1-1 0 0 0,1 0 0 0 0,0 1 1 0 0,0-1-1 0 0,0 0 0 0 0,0 0 0 0 0,1 0 0 0 0,-1 0 0 0 0,1 0 0 0 0,0 0 0 0 0,1 0 0 0 0,-1 0 0 0 0,1-1 0 0 0,-1 1 0 0 0,1-1 0 0 0,0 0 0 0 0,0 0 1 0 0,7 5-1 0 0,-5-4 23 0 0,1-1-1 0 0,0 0 1 0 0,1 0 0 0 0,-1 0 0 0 0,0-1 0 0 0,1 0 0 0 0,-1 0 0 0 0,1-1 0 0 0,0 0 0 0 0,0 0-1 0 0,-1 0 1 0 0,9-1 0 0 0,15-1 127 0 0,0-2 0 0 0,55-11 0 0 0,57-24 0 0 0,-90 23-153 0 0,198-68 95 0 0,-221 71-94 0 0,-1-1-1 0 0,-1-1 1 0 0,0-2-1 0 0,-1-1 0 0 0,-1 0 1 0 0,34-32-1 0 0,-55 45-30 0 0,0 0 0 0 0,0-1 0 0 0,-1 1 1 0 0,0-1-1 0 0,1 1 0 0 0,-1-1 0 0 0,-1 0 0 0 0,1 0 0 0 0,-1 0 0 0 0,0-1 0 0 0,0 1 0 0 0,-1 0 1 0 0,1-1-1 0 0,-1 1 0 0 0,0-1 0 0 0,-1 0 0 0 0,1-5 0 0 0,-2 4-10 0 0,1 1 0 0 0,-1-1 0 0 0,0 1 0 0 0,-1 0 0 0 0,0-1 0 0 0,0 1 0 0 0,0 0 0 0 0,-1 0 0 0 0,1 0 0 0 0,-1 0 0 0 0,-1 0 0 0 0,1 1 0 0 0,-1-1 0 0 0,-6-6 0 0 0,-3-1-96 0 0,-1 1 0 0 0,1 0 0 0 0,-2 0-1 0 0,0 1 1 0 0,0 1 0 0 0,-20-9 0 0 0,-4 0-205 0 0,-60-20 1 0 0,58 25 176 0 0,4 2-205 0 0,-44-22-1 0 0,80 34 322 0 0,0 0 1 0 0,0 0-1 0 0,1-1 0 0 0,-1 1 1 0 0,0-1-1 0 0,0 1 1 0 0,0 0-1 0 0,1-1 1 0 0,-1 1-1 0 0,0-1 0 0 0,1 0 1 0 0,-1 1-1 0 0,0-1 1 0 0,1 0-1 0 0,-1 1 0 0 0,1-1 1 0 0,-1 0-1 0 0,1 1 1 0 0,-1-1-1 0 0,1 0 0 0 0,0 0 1 0 0,-1 0-1 0 0,1 0 1 0 0,0 1-1 0 0,0-1 0 0 0,-1-2 1 0 0,2 2-113 0 0,0 0 0 0 0,-1 0-1 0 0,1-1 1 0 0,0 1 0 0 0,0 0 0 0 0,-1 0 0 0 0,1 0 0 0 0,0 0-1 0 0,0 0 1 0 0,0 0 0 0 0,0 1 0 0 0,0-1 0 0 0,0 0 0 0 0,1 0 0 0 0,-1 1-1 0 0,0-1 1 0 0,0 1 0 0 0,3-2 0 0 0,21-7-5757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01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72 1375 0 0,'1'0'107'0'0,"7"-2"1139"0"0,-1 0-1 0 0,1-1 1 0 0,-1 1 0 0 0,0-2-1 0 0,0 1 1 0 0,0-1 0 0 0,11-8-1 0 0,-7 6-271 0 0,-1 1-1 0 0,22-9 1 0 0,3 0 2817 0 0,-46 23-3447 0 0,-228 165 704 0 0,209-151-1048 0 0,-43 44 0 0 0,23-20 0 0 0,21-20 0 0 0,-54 44 0 0 0,60-53 0 0 0,2 0 0 0 0,0 2 0 0 0,1 0 0 0 0,-32 44 0 0 0,50-61 14 0 0,0 0 0 0 0,0 0 0 0 0,1 1 0 0 0,-1-1 0 0 0,1 0 0 0 0,0 1 0 0 0,0-1 0 0 0,-1 7 0 0 0,2-8 172 0 0,1-1 37 0 0,5 3-118 0 0,0 0-1 0 0,0-1 1 0 0,1 0 0 0 0,-1 0 0 0 0,1 0-1 0 0,0-1 1 0 0,0 0 0 0 0,-1 0 0 0 0,2-1-1 0 0,-1 0 1 0 0,12 1 0 0 0,11-2 217 0 0,43-4 0 0 0,-59 3-238 0 0,107-16 426 0 0,-4 1-148 0 0,34 4-170 0 0,-136 10-189 0 0,-11 2-5 0 0,0-1 0 0 0,1 1 0 0 0,-1-1 0 0 0,0 1 0 0 0,0 0 0 0 0,0 1 0 0 0,8 1 0 0 0,-10-2-162 0 0,-12 10-1924 0 0,1 0 1435 0 0,6-6 44 0 0,-1 0-1 0 0,0 0 1 0 0,0 0 0 0 0,-5 4 0 0 0,0-2-931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12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363 166 9439 0 0,'10'-11'683'0'0,"18"-18"0"0"0,-16 19 243 0 0,-1-1-1 0 0,9-13 1 0 0,-18 21-725 0 0,1 0-1 0 0,-1 0 1 0 0,0 0 0 0 0,-1-1-1 0 0,1 1 1 0 0,0-1-1 0 0,-1 1 1 0 0,0-1 0 0 0,0 1-1 0 0,0-1 1 0 0,0 0-1 0 0,0-7 1 0 0,-1 10-159 0 0,-1 0 1 0 0,1 0-1 0 0,0 1 0 0 0,-1-1 1 0 0,1 0-1 0 0,-1 0 0 0 0,1 0 0 0 0,-1 0 1 0 0,1 1-1 0 0,-1-1 0 0 0,1 0 1 0 0,-1 1-1 0 0,0-1 0 0 0,1 0 1 0 0,-1 1-1 0 0,0-1 0 0 0,0 1 1 0 0,1-1-1 0 0,-1 1 0 0 0,0-1 1 0 0,-1 1-1 0 0,-17-8 340 0 0,6 6-349 0 0,0 0-1 0 0,0 1 1 0 0,-1 0-1 0 0,1 1 0 0 0,0 0 1 0 0,-24 5-1 0 0,18-2 23 0 0,-1 2 1 0 0,1 0-1 0 0,-35 16 0 0 0,39-14 119 0 0,0 1-1 0 0,0 1 0 0 0,1 0 1 0 0,0 1-1 0 0,1 0 1 0 0,0 1-1 0 0,0 1 1 0 0,2 0-1 0 0,-1 1 0 0 0,1 0 1 0 0,1 1-1 0 0,1 0 1 0 0,0 0-1 0 0,-8 18 1 0 0,15-27-115 0 0,0-1 1 0 0,0 1-1 0 0,0 0 1 0 0,1-1 0 0 0,0 1-1 0 0,0 0 1 0 0,1 0 0 0 0,-1 0-1 0 0,1 0 1 0 0,0 6 0 0 0,1-10-36 0 0,0 0 1 0 0,-1 1-1 0 0,1-1 1 0 0,0 0 0 0 0,0 0-1 0 0,0 0 1 0 0,0 0 0 0 0,0 0-1 0 0,0 0 1 0 0,0 0 0 0 0,0 0-1 0 0,1-1 1 0 0,-1 1 0 0 0,0 0-1 0 0,0-1 1 0 0,1 1 0 0 0,-1-1-1 0 0,2 1 1 0 0,-2 0 1 0 0,5 1 17 0 0,1 0 0 0 0,-1-1-1 0 0,1 0 1 0 0,-1 0 0 0 0,1 0 0 0 0,-1-1-1 0 0,1 0 1 0 0,0 0 0 0 0,10-2 0 0 0,8-2 135 0 0,26-9 0 0 0,-49 13-178 0 0,15-5-117 0 0,0-1 0 0 0,1 0 0 0 0,20-12 0 0 0,-28 13 40 0 0,-1-1 0 0 0,0 0 1 0 0,0-1-1 0 0,0 1 0 0 0,-1-2 1 0 0,14-14-1 0 0,-21 21 52 0 0,0-1 0 0 0,0 1 0 0 0,0-1 0 0 0,0 0 0 0 0,0 0-1 0 0,0 1 1 0 0,-1-1 0 0 0,1 0 0 0 0,0-3 0 0 0,-1 4-91 0 0,-1 0 32 0 0,-1 0 77 0 0,-1 0 0 0 0,1 0 0 0 0,-1 1-1 0 0,1-1 1 0 0,-1 1 0 0 0,1 0 0 0 0,-1-1-1 0 0,1 1 1 0 0,-1 0 0 0 0,1 1 0 0 0,-1-1 0 0 0,1 0-1 0 0,-1 1 1 0 0,1-1 0 0 0,-1 1 0 0 0,1 0 0 0 0,-1 0-1 0 0,1 0 1 0 0,0 0 0 0 0,0 0 0 0 0,-4 3 0 0 0,-3 1 46 0 0,1 1 0 0 0,0 0 1 0 0,1 0-1 0 0,-11 12 1 0 0,16-16-23 0 0,0 0 0 0 0,0 0 0 0 0,0 0 0 0 0,1 1 0 0 0,-1-1 1 0 0,1 0-1 0 0,-1 1 0 0 0,1 0 0 0 0,0-1 0 0 0,0 1 0 0 0,0 0 0 0 0,1-1 0 0 0,-1 1 1 0 0,1 0-1 0 0,-1 0 0 0 0,1 5 0 0 0,0-6-56 0 0,1 0-1 0 0,-1 0 1 0 0,1 0-1 0 0,-1 0 1 0 0,1-1 0 0 0,0 1-1 0 0,0 0 1 0 0,0 0-1 0 0,0-1 1 0 0,0 1 0 0 0,0-1-1 0 0,0 1 1 0 0,0-1-1 0 0,1 1 1 0 0,-1-1 0 0 0,0 0-1 0 0,1 0 1 0 0,0 1-1 0 0,-1-1 1 0 0,1 0 0 0 0,-1 0-1 0 0,1-1 1 0 0,0 1-1 0 0,0 0 1 0 0,3 0 0 0 0,13 5-4901 0 0,1-1-1682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12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29 7831 0 0,'5'-8'706'0'0,"0"1"-578"0"0,-1 0 1818 0 0,-14 4 2913 0 0,-2-1-3222 0 0,2 4-1475 0 0,0 1 0 0 0,-1-1 0 0 0,1 2 0 0 0,0 0-1 0 0,-1 0 1 0 0,1 1 0 0 0,1 0 0 0 0,-11 4 0 0 0,-8 6-113 0 0,-38 22 1 0 0,47-23-3 0 0,0 0 0 0 0,-21 20 0 0 0,34-27-36 0 0,0 1-1 0 0,0 0 1 0 0,0 0 0 0 0,0 1 0 0 0,1 0-1 0 0,1 0 1 0 0,-1 0 0 0 0,1 0-1 0 0,-4 10 1 0 0,8-16-6 0 0,-1 0 0 0 0,1 1 0 0 0,0-1 0 0 0,0 0 0 0 0,0 1 0 0 0,0-1 0 0 0,0 0 0 0 0,1 1 0 0 0,-1-1 0 0 0,0 0 0 0 0,0 0 0 0 0,1 1 0 0 0,-1-1 0 0 0,1 0-1 0 0,-1 0 1 0 0,1 0 0 0 0,0 1 0 0 0,-1-1 0 0 0,1 0 0 0 0,0 0 0 0 0,0 0 0 0 0,0 0 0 0 0,-1 0 0 0 0,1 0 0 0 0,0-1 0 0 0,0 1 0 0 0,1 0 0 0 0,0 1 0 0 0,5 2 23 0 0,0 0 0 0 0,0 0 1 0 0,9 3-1 0 0,-14-6-21 0 0,104 40 174 0 0,-5-3-35 0 0,-92-35-29 0 0,1 1 0 0 0,-1 0 0 0 0,0 1 0 0 0,0 0 0 0 0,-1 0-1 0 0,1 1 1 0 0,-1 0 0 0 0,0 1 0 0 0,7 8 0 0 0,-14-15-97 0 0,-1 0-1 0 0,0 1 0 0 0,0-1 1 0 0,0 1-1 0 0,0-1 0 0 0,0 1 1 0 0,0-1-1 0 0,0 0 1 0 0,0 1-1 0 0,0-1 0 0 0,0 1 1 0 0,0-1-1 0 0,0 1 1 0 0,0-1-1 0 0,-1 0 0 0 0,1 1 1 0 0,0-1-1 0 0,0 1 0 0 0,0-1 1 0 0,0 0-1 0 0,-1 1 1 0 0,1-1-1 0 0,0 0 0 0 0,-1 1 1 0 0,1 0-1 0 0,-8 7 117 0 0,-3 0-46 0 0,0-1-1 0 0,0 0 0 0 0,0-1 1 0 0,-1 0-1 0 0,0-1 1 0 0,-21 6-1 0 0,12-4-3 0 0,-11 6-384 0 0,0-2 0 0 0,-1-2 1 0 0,0-1-1 0 0,-67 7 0 0 0,81-15-1522 0 0,5-2-4983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12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12895 0 0,'0'0'1456'0'0,"0"2"-816"0"0,-4 16-133 0 0,0 0-1 0 0,2 0 0 0 0,0 0 0 0 0,1 1 0 0 0,1-1 1 0 0,1 1-1 0 0,0-1 0 0 0,2 0 0 0 0,0 0 1 0 0,1 0-1 0 0,8 24 0 0 0,1-5-56 0 0,2 0-1 0 0,2-1 1 0 0,1-1-1 0 0,29 43 1 0 0,-23-44-280 0 0,2-2 1 0 0,1 0 0 0 0,1-1-1 0 0,2-2 1 0 0,1-1 0 0 0,57 40-1 0 0,-73-58-152 0 0,1 0 0 0 0,-1-1-1 0 0,2-1 1 0 0,30 11-1 0 0,-38-16-264 0 0,1-1 0 0 0,0 1 0 0 0,0-2 0 0 0,1 0 0 0 0,-1 0 0 0 0,0 0 0 0 0,0-2 0 0 0,0 1 0 0 0,20-4 0 0 0,5-5-5228 0 0,0-1-1697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1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1 13359 0 0,'0'0'4535'0'0,"0"3"-3927"0"0,-2 4-433 0 0,0 1 1 0 0,0 0 0 0 0,0 0-1 0 0,-1-1 1 0 0,0 0-1 0 0,-1 1 1 0 0,1-1 0 0 0,-2-1-1 0 0,1 1 1 0 0,-1 0-1 0 0,-6 6 1 0 0,-7 7 67 0 0,-1 0 1 0 0,-23 17-1 0 0,-201 157 502 0 0,137-119-669 0 0,-12 10 106 0 0,101-71-142 0 0,-2 0 16 0 0,1 1 1 0 0,-26 29-1 0 0,42-42-57 0 0,1 0 0 0 0,-1 0 0 0 0,1 0 0 0 0,0 0 0 0 0,-1 0 0 0 0,1 0-1 0 0,0 0 1 0 0,1 1 0 0 0,-1-1 0 0 0,-1 4 0 0 0,2-5-37 0 0,0 0 0 0 0,0 0-1 0 0,0 0 1 0 0,0 0 0 0 0,0 0-1 0 0,0 0 1 0 0,1 0 0 0 0,-1 0 0 0 0,0 0-1 0 0,1 0 1 0 0,-1 0 0 0 0,0 0-1 0 0,1 0 1 0 0,-1 0 0 0 0,1 0 0 0 0,-1 0-1 0 0,1 0 1 0 0,0-1 0 0 0,-1 1-1 0 0,1 0 1 0 0,0 0 0 0 0,0-1 0 0 0,-1 1-1 0 0,1 0 1 0 0,0-1 0 0 0,0 1-1 0 0,1 0 1 0 0,15 6-638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13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22 381 10135 0 0,'-9'0'1050'0'0,"-3"3"5210"0"0,12-3-6183 0 0,11 3 4234 0 0,-1-2-5761 0 0,50-2 1843 0 0,0-1 0 0 0,-1-4-1 0 0,60-12 1 0 0,24-9-341 0 0,190-25-111 0 0,-320 51 48 0 0,34-5-1 0 0,-45 6-53 0 0,-20-11-547 0 0,-84-33-190 0 0,47 22 11 0 0,-100-58 0 0 0,120 58 602 0 0,-3-3 167 0 0,-1 2-1 0 0,-43-19 1 0 0,73 38 102 0 0,7 4 112 0 0,-3-1-84 0 0,3 0-15 0 0,2 2 458 0 0,36 17-289 0 0,0-3 0 0 0,1-1 0 0 0,75 19 0 0 0,-33-17-237 0 0,-1-2 1 0 0,143 5-1 0 0,161-23 106 0 0,-378 4-112 0 0,3 0 55 0 0,0-1 1 0 0,0 2-1 0 0,0-1 1 0 0,11 3-1 0 0,-17-3-64 0 0,0 0 0 0 0,0 0 0 0 0,0 0-1 0 0,0 1 1 0 0,0-1 0 0 0,0 1 0 0 0,0-1 0 0 0,0 1 0 0 0,0-1-1 0 0,0 1 1 0 0,0-1 0 0 0,0 1 0 0 0,0 0 0 0 0,0 0 0 0 0,-1-1-1 0 0,1 1 1 0 0,0 0 0 0 0,0 0 0 0 0,-1 0 0 0 0,1 0 0 0 0,-1 0 0 0 0,1 0-1 0 0,-1 0 1 0 0,1 0 0 0 0,-1 0 0 0 0,1 0 0 0 0,-1 0 0 0 0,0 0-1 0 0,0 0 1 0 0,1 1 0 0 0,-1-1 0 0 0,0 0 0 0 0,0 0 0 0 0,0 0-1 0 0,-1 2 1 0 0,0 2 13 0 0,0 1 1 0 0,-1 0-1 0 0,0-1 0 0 0,0 1 1 0 0,0-1-1 0 0,-1 0 0 0 0,0 0 1 0 0,-5 8-1 0 0,-34 39 113 0 0,24-31-74 0 0,-173 193 614 0 0,185-208-654 0 0,-23 23 106 0 0,-2-2 0 0 0,-40 28 1 0 0,41-30 4 0 0,23-18-66 0 0,2-1-211 0 0,5-5 70 0 0,0-1-1 0 0,0 1 1 0 0,0-1 0 0 0,0 1 0 0 0,0-1 0 0 0,1 0 0 0 0,-1 1-1 0 0,0-1 1 0 0,0 1 0 0 0,1-1 0 0 0,-1 0 0 0 0,0 1 0 0 0,0-1-1 0 0,1 0 1 0 0,-1 1 0 0 0,0-1 0 0 0,1 0 0 0 0,-1 0-1 0 0,0 1 1 0 0,1-1 0 0 0,-1 0 0 0 0,1 0 0 0 0,-1 1 0 0 0,1-1-90 0 0,9 6-1015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1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682 817 10591 0 0,'0'0'819'0'0,"2"0"-534"0"0,7-1 658 0 0,0 1 0 0 0,0 0 0 0 0,0 0 0 0 0,1 1 0 0 0,11 2-1 0 0,-11-1-319 0 0,-1 0-1 0 0,1-1 1 0 0,-1-1-1 0 0,1 1 1 0 0,18-3-1 0 0,-20 0-502 0 0,0 1 0 0 0,-1-1 0 0 0,1-1 0 0 0,-1 1 0 0 0,0-1-1 0 0,0-1 1 0 0,0 1 0 0 0,0-1 0 0 0,0-1 0 0 0,-1 1 0 0 0,0-1 0 0 0,0 0 0 0 0,0 0-1 0 0,-1-1 1 0 0,1 0 0 0 0,-1 0 0 0 0,-1 0 0 0 0,1 0 0 0 0,-1-1 0 0 0,0 0 0 0 0,3-7-1 0 0,-1-2-105 0 0,0 0-1 0 0,-1 0 1 0 0,-1-1-1 0 0,0 1 1 0 0,-1-1-1 0 0,1-31 1 0 0,-9-105-168 0 0,1 89-16 0 0,0 4-17 0 0,-1-41-314 0 0,5 84 100 0 0,1 0 1 0 0,1 0-1 0 0,6-30 1 0 0,-4 37 202 0 0,0 0 1 0 0,0 0-1 0 0,1 1 1 0 0,0-1-1 0 0,0 1 1 0 0,1 1-1 0 0,13-16 1 0 0,-13 18 1259 0 0,-8 8-1050 0 0,0 0-1 0 0,0-1 1 0 0,0 1 0 0 0,1 0-1 0 0,-1-1 1 0 0,-1 0-1 0 0,1 1 1 0 0,0-1 0 0 0,0 0-1 0 0,-3 1 1 0 0,-2 1 7 0 0,-21 14 128 0 0,-36 28 1 0 0,11-7-6 0 0,-40 26 42 0 0,-122 106 0 0 0,160-116-145 0 0,35-33-9 0 0,-2-1 0 0 0,0 0 0 0 0,-1-2 0 0 0,-41 26 0 0 0,38-30 15 0 0,0-1 0 0 0,0-1 0 0 0,-33 9 0 0 0,50-18-10 0 0,0-1 1 0 0,0 0-1 0 0,-1 0 1 0 0,1-1 0 0 0,-1-1-1 0 0,1 1 1 0 0,-1-2-1 0 0,1 1 1 0 0,0-1-1 0 0,-1-1 1 0 0,1 1 0 0 0,0-2-1 0 0,-15-4 1 0 0,19 5-5 0 0,1 0 0 0 0,0-1-1 0 0,0 1 1 0 0,0-1 0 0 0,0 1 0 0 0,1-1 0 0 0,-1 0 0 0 0,1-1 0 0 0,-1 1-1 0 0,1 0 1 0 0,0-1 0 0 0,0 0 0 0 0,-2-5 0 0 0,1 3 0 0 0,1-1 0 0 0,1 0 0 0 0,-1 1 0 0 0,1-1-1 0 0,0 0 1 0 0,1 0 0 0 0,0 0 0 0 0,-1-7 0 0 0,2-6 14 0 0,0 1 0 0 0,2 0-1 0 0,0 0 1 0 0,1 0 0 0 0,9-30-1 0 0,-8 32-64 0 0,0 1 0 0 0,2-1 0 0 0,0 2 0 0 0,1-1 0 0 0,0 1-1 0 0,12-18 1 0 0,-18 33 15 0 0,-1 0 1 0 0,0 0-1 0 0,0 0 1 0 0,0-1-1 0 0,0 1 0 0 0,0 0 1 0 0,0 0-1 0 0,0 0 0 0 0,0 0 1 0 0,1 0-1 0 0,-1 0 0 0 0,0-1 1 0 0,0 1-1 0 0,0 0 0 0 0,0 0 1 0 0,0 0-1 0 0,1 0 0 0 0,-1 0 1 0 0,0 0-1 0 0,0 0 0 0 0,0 0 1 0 0,0 0-1 0 0,1 0 0 0 0,-1 0 1 0 0,0 0-1 0 0,0 0 1 0 0,0 0-1 0 0,0 0 0 0 0,1 0 1 0 0,-1 0-1 0 0,0 0 0 0 0,0 0 1 0 0,0 0-1 0 0,0 0 0 0 0,1 0 1 0 0,-1 0-1 0 0,0 0 0 0 0,0 0 1 0 0,0 0-1 0 0,0 0 0 0 0,0 1 1 0 0,1-1-1 0 0,-1 0 0 0 0,0 0 1 0 0,0 0-1 0 0,0 0 0 0 0,0 0 1 0 0,6 12-97 0 0,1 16-7 0 0,-4-8 76 0 0,1 0 1 0 0,1 0-1 0 0,1-1 0 0 0,0 0 1 0 0,18 35-1 0 0,-16-40 47 0 0,0-1 0 0 0,0-1 0 0 0,1 1 0 0 0,1-1 0 0 0,0-1-1 0 0,1 0 1 0 0,0 0 0 0 0,18 13 0 0 0,-2-6 98 0 0,1 0 0 0 0,1-2 0 0 0,1-1 0 0 0,49 17 0 0 0,-30-16 49 0 0,2-3 1 0 0,60 9-1 0 0,-24-5-271 0 0,-51-8-6236 0 0,-18-6-1149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35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1129 133 12207 0 0,'49'-33'687'0'0,"-25"18"-284"0"0,-1-1 0 0 0,40-36 0 0 0,-46 35 5636 0 0,-19 18-5847 0 0,-136 75 341 0 0,-66 30-565 0 0,-116 27-1036 0 0,292-121 902 0 0,7-3-42 0 0,-44 13 1 0 0,58-20 157 0 0,0-1 0 0 0,1 0 0 0 0,-1 0 1 0 0,0-1-1 0 0,0 0 0 0 0,0 0 0 0 0,1 0 1 0 0,-1-1-1 0 0,0 0 0 0 0,0 0 0 0 0,-7-3 1 0 0,11 3-19 0 0,0 0 0 0 0,0-1 0 0 0,1 1 0 0 0,-1-1 1 0 0,0 1-1 0 0,1-1 0 0 0,0 0 0 0 0,-1 0 0 0 0,1 0 1 0 0,0-1-1 0 0,0 1 0 0 0,0 0 0 0 0,0-1 1 0 0,1 1-1 0 0,-1-1 0 0 0,1 1 0 0 0,-1-1 0 0 0,1 0 1 0 0,0 0-1 0 0,0 0 0 0 0,0 0 0 0 0,0 0 1 0 0,0-5-1 0 0,0-1-251 0 0,1-1 1 0 0,-1 1-1 0 0,1-1 1 0 0,1 1 0 0 0,0-1-1 0 0,3-10 1 0 0,-4 18 60 0 0,-9 28-234 0 0,-23 135 1796 0 0,26-114-848 0 0,-3-1 0 0 0,-23 73 0 0 0,26-104-389 0 0,-5 16 35 0 0,-1 0-1 0 0,-1-1 0 0 0,-26 40 0 0 0,-61 63-101 0 0,72-100 35 0 0,11-14-102 0 0,1 1 0 0 0,0 0 0 0 0,2 2 0 0 0,-19 34 0 0 0,33-55 158 0 0,0-1-80 0 0,0 0 0 0 0,-1 0 0 0 0,1 0 0 0 0,0 0 0 0 0,0 1 0 0 0,0-1 0 0 0,0 0 0 0 0,-1 0 0 0 0,1 0 0 0 0,0 0 0 0 0,0 0 0 0 0,0 0 0 0 0,0 1 0 0 0,0-1 0 0 0,0 0 0 0 0,0 0 1 0 0,-1 0-1 0 0,1 0 0 0 0,0 1 0 0 0,0-1 0 0 0,0 0 0 0 0,0 0 0 0 0,0 0 0 0 0,0 1 0 0 0,0-1 0 0 0,0 0 0 0 0,0 0 0 0 0,0 0 0 0 0,0 0 0 0 0,0 1 0 0 0,0-1 0 0 0,0 0 0 0 0,0 0 0 0 0,0 0 0 0 0,0 1 0 0 0,0-1 0 0 0,6 8 623 0 0,9 3-139 0 0,-10-10-401 0 0,0 1 1 0 0,0-1-1 0 0,0 0 0 0 0,-1 0 0 0 0,2 0 0 0 0,-1 0 1 0 0,0-1-1 0 0,0 0 0 0 0,6-1 0 0 0,48-8 494 0 0,-51 7-554 0 0,109-25 461 0 0,-58 13-48 0 0,0 1 0 0 0,71-4 0 0 0,-112 16-346 0 0,0-1-76 0 0,1 2 0 0 0,0 0 0 0 0,0 1 0 0 0,23 4-1 0 0,-40-5-132 0 0,-10-3-5905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3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5527 0 0,'0'0'9362'0'0,"3"0"-8426"0"0,21-4 211 0 0,2 1 0 0 0,-1 2 1 0 0,30 2-1 0 0,-27-1-915 0 0,-1 0-1 0 0,1-2 1 0 0,-1-1 0 0 0,34-8-1 0 0,-7 1-2105 0 0,-34 6-287 0 0,6-2-4321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36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11519 0 0,'0'0'5494'0'0,"1"2"-5168"0"0,3 6-76 0 0,0 0 0 0 0,1-1 0 0 0,-1 0 0 0 0,2 0 0 0 0,11 12 0 0 0,36 31 888 0 0,-41-39-949 0 0,184 155 1731 0 0,-181-154-1895 0 0,78 67 73 0 0,-73-65-64 0 0,0 0 0 0 0,41 21 0 0 0,-58-33 7 0 0,-1-1-202 0 0,-1 0 1 0 0,1 0 0 0 0,0 0 0 0 0,0 0 0 0 0,0 0-1 0 0,0-1 1 0 0,0 1 0 0 0,0-1 0 0 0,0 1 0 0 0,0-1-1 0 0,0 1 1 0 0,0-1 0 0 0,0 0 0 0 0,0 0 0 0 0,0 0-1 0 0,0-1 1 0 0,0 1 0 0 0,0 0 0 0 0,0-1 0 0 0,0 1-1 0 0,3-2 1 0 0,4-6-6724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3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43 10135 0 0,'1'-1'778'0'0,"-1"-3"-716"0"0,0 0-1 0 0,0 0 1 0 0,0 0 0 0 0,0 0 0 0 0,-2-5 0 0 0,-1-3 8581 0 0,-15 46-8154 0 0,-1-1-1 0 0,-1 0 1 0 0,-31 36 0 0 0,25-34-256 0 0,-112 133 417 0 0,46-58-1017 0 0,91-108-453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4:39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178 537 14367 0 0,'1'0'662'0'0,"4"2"-300"0"0,-3-1-303 0 0,0 0 1 0 0,1 0 0 0 0,-1 0-1 0 0,0 0 1 0 0,0 1-1 0 0,0-1 1 0 0,0 1 0 0 0,3 2-1 0 0,-1 0 78 0 0,-1-1 0 0 0,0 0-1 0 0,0 1 1 0 0,0 0 0 0 0,0 0 0 0 0,-1 0-1 0 0,1 0 1 0 0,1 5 0 0 0,-3-7 16 0 0,-1-1-137 0 0,0 0 0 0 0,0 0-1 0 0,0 0 1 0 0,-1 0 0 0 0,1 0 0 0 0,0 0-1 0 0,-1 0 1 0 0,1 0 0 0 0,0 0 0 0 0,-1 0-1 0 0,1 0 1 0 0,-1 0 0 0 0,0 0-1 0 0,1 0 1 0 0,-1 0 0 0 0,0 0 0 0 0,1-1-1 0 0,-1 1 1 0 0,0 0 0 0 0,0 0 0 0 0,0-1-1 0 0,0 1 1 0 0,0-1 0 0 0,0 1-1 0 0,0-1 1 0 0,0 1 0 0 0,0-1 0 0 0,0 0-1 0 0,0 1 1 0 0,0-1 0 0 0,0 0 0 0 0,0 0-1 0 0,0 1 1 0 0,0-1 0 0 0,0 0 0 0 0,-2-1-1 0 0,-2 1 47 0 0,0 0 0 0 0,0 0 0 0 0,0-1 0 0 0,0 0 0 0 0,0 0 0 0 0,-7-2 0 0 0,-7-3 355 0 0,1-1 1 0 0,0-1-1 0 0,-33-19 0 0 0,46 24-368 0 0,1 0 1 0 0,0-1-1 0 0,-1 1 0 0 0,2-1 1 0 0,-1 0-1 0 0,0 0 1 0 0,1 0-1 0 0,-1 0 0 0 0,1 0 1 0 0,1-1-1 0 0,-1 0 0 0 0,0 1 1 0 0,1-1-1 0 0,0 0 0 0 0,0 0 1 0 0,1-1-1 0 0,-1 1 0 0 0,1 0 1 0 0,-1-9-1 0 0,2 6-47 0 0,1 0 1 0 0,-1 0-1 0 0,1-1 0 0 0,1 1 0 0 0,-1 0 0 0 0,2 1 0 0 0,-1-1 0 0 0,1 0 1 0 0,0 1-1 0 0,0-1 0 0 0,1 1 0 0 0,0 0 0 0 0,0 0 0 0 0,7-8 1 0 0,10-10-143 0 0,0 2 0 0 0,32-29 0 0 0,-32 33-34 0 0,22-21-255 0 0,2 2-1 0 0,1 3 1 0 0,76-46 0 0 0,-113 76 419 0 0,0 1 0 0 0,0 0 0 0 0,0 0 0 0 0,1 1 0 0 0,-1 0 0 0 0,1 0 1 0 0,0 1-1 0 0,0 1 0 0 0,14-2 0 0 0,-18 3 40 0 0,-1 0 1 0 0,1 1-1 0 0,-1 0 0 0 0,1 0 1 0 0,-1 0-1 0 0,1 0 1 0 0,-1 1-1 0 0,0 0 0 0 0,0 0 1 0 0,0 0-1 0 0,0 1 1 0 0,0-1-1 0 0,0 1 0 0 0,-1 0 1 0 0,1 1-1 0 0,-1-1 0 0 0,0 1 1 0 0,6 6-1 0 0,-3-1 14 0 0,-1 0-1 0 0,0 1 0 0 0,-1-1 1 0 0,0 1-1 0 0,0 0 0 0 0,-1 1 1 0 0,0-1-1 0 0,-1 1 1 0 0,0 0-1 0 0,-1-1 0 0 0,0 1 1 0 0,-1 0-1 0 0,0 0 0 0 0,0 0 1 0 0,-1 1-1 0 0,-3 16 0 0 0,1-10 19 0 0,-1-1-1 0 0,-1 1 0 0 0,0-1 0 0 0,-2 0 0 0 0,0 0 1 0 0,0-1-1 0 0,-2 0 0 0 0,0 0 0 0 0,-17 24 1 0 0,13-24-21 0 0,-1-1 1 0 0,0 0 0 0 0,-1-2-1 0 0,0 1 1 0 0,-2-2 0 0 0,-29 20 0 0 0,-107 48 108 0 0,102-57-166 0 0,22-10-258 0 0,-1-2 0 0 0,0-1 0 0 0,0-1 0 0 0,-37 6 0 0 0,45-15-750 0 0,20-2-255 0 0,4-7-296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0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51 2303 0 0,'-2'1'102'0'0,"-25"11"-177"0"0,-2 0 14686 0 0,44-14-13417 0 0,81-24 422 0 0,-11 3-1453 0 0,-54 15-482 0 0,-4 2 561 0 0,32-4 0 0 0,-49 10-1484 0 0,0-1-1 0 0,0 1 1 0 0,19 3 0 0 0,-20-1-4421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37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7367 0 0,'0'0'12342'0'0,"2"1"-12233"0"0,17 10-118 0 0,5 2-318 0 0,-6-6-5116 0 0,-6-3-597 0 0</inkml:trace>
  <inkml:trace contextRef="#ctx0" brushRef="#br0" timeOffset="1">1 397 14855 0 0,'0'0'5880'0'0,"9"-3"-5304"0"0,1-1-104 0 0,-1 0-24 0 0,0 1-8 0 0,0-1-872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3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71 3223 0 0,'-2'0'240'0'0,"-23"1"-152"0"0,19 0 1072 0 0,0 0 1 0 0,0 0-1 0 0,0 1 0 0 0,0 0 0 0 0,0 0 0 0 0,1 0 1 0 0,-1 1-1 0 0,1 0 0 0 0,-7 4 0 0 0,-12 14 1100 0 0,10-6-1802 0 0,-9 10-114 0 0,1 1-1 0 0,-29 45 1 0 0,45-63-323 0 0,2 0 0 0 0,-1 1 1 0 0,1 0-1 0 0,0 0 0 0 0,1 0 0 0 0,0 0 1 0 0,1 1-1 0 0,0-1 0 0 0,0 1 0 0 0,1 0 0 0 0,0-1 1 0 0,1 1-1 0 0,1 18 0 0 0,0-23-16 0 0,0-1 0 0 0,-1 0 1 0 0,2 0-1 0 0,-1 0 0 0 0,0 0 0 0 0,1 0 0 0 0,0 0 0 0 0,0-1 0 0 0,0 1 1 0 0,0 0-1 0 0,0-1 0 0 0,1 0 0 0 0,0 1 0 0 0,0-1 0 0 0,-1 0 0 0 0,6 3 1 0 0,-3-2-3 0 0,1-1 1 0 0,0 0-1 0 0,-1 0 1 0 0,1 0-1 0 0,0-1 1 0 0,0 0 0 0 0,1 0-1 0 0,-1 0 1 0 0,12 1-1 0 0,0-2 7 0 0,0 0-1 0 0,1-1 1 0 0,-1-1-1 0 0,1-1 1 0 0,-1-1-1 0 0,28-7 1 0 0,-34 7 11 0 0,-1 0 1 0 0,0-1 0 0 0,0 0 0 0 0,0-1 0 0 0,10-6 0 0 0,-18 9-13 0 0,-1 0 0 0 0,1 1 0 0 0,-1-1 1 0 0,1 0-1 0 0,-1 0 0 0 0,0 0 0 0 0,0 0 1 0 0,0-1-1 0 0,0 1 0 0 0,0 0 1 0 0,-1-1-1 0 0,1 1 0 0 0,-1-1 0 0 0,1 0 1 0 0,-1 0-1 0 0,0 1 0 0 0,0-1 0 0 0,0 0 1 0 0,-1 0-1 0 0,1 0 0 0 0,-1 0 0 0 0,1 0 1 0 0,-1 0-1 0 0,0-5 0 0 0,-2-2 50 0 0,0 0 1 0 0,0-1-1 0 0,-1 1 0 0 0,0 0 0 0 0,-1 0 0 0 0,-5-11 0 0 0,-35-53 466 0 0,3 5-97 0 0,36 59-390 0 0,0 0-1 0 0,1 0 1 0 0,0-1-1 0 0,1 0 1 0 0,-2-12-1 0 0,4 19-204 0 0,1 0 1 0 0,0-1-1 0 0,0 1 0 0 0,0 0 0 0 0,0-1 1 0 0,1 1-1 0 0,0-1 0 0 0,0 1 0 0 0,0 0 1 0 0,0 0-1 0 0,1 0 0 0 0,-1 0 0 0 0,5-7 1 0 0,4-5-1124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3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479 127 3679 0 0,'23'-28'393'0'0,"-15"18"1061"0"0,0 1 0 0 0,0-2 0 0 0,-1 1 0 0 0,10-21 0 0 0,-16 30-1192 0 0,-1 0 0 0 0,1 0 0 0 0,-1 0 0 0 0,0 0 0 0 0,1 0 1 0 0,-1 0-1 0 0,0 0 0 0 0,0 0 0 0 0,0 0 0 0 0,0 0 0 0 0,0 0 0 0 0,0 0 0 0 0,0 0 0 0 0,0 0 0 0 0,0 0 0 0 0,0 0 1 0 0,-1-2-1 0 0,1 3-183 0 0,-1-1 0 0 0,1 1 0 0 0,-1-1 0 0 0,1 1 0 0 0,-1-1 0 0 0,1 1 0 0 0,-1-1 0 0 0,1 1 0 0 0,-1-1 0 0 0,1 1 0 0 0,-1 0 0 0 0,1 0 0 0 0,-1-1 0 0 0,0 1 0 0 0,1 0 0 0 0,-1 0 0 0 0,0-1 0 0 0,1 1 0 0 0,-1 0 0 0 0,0 0 0 0 0,-3 0-17 0 0,1 0-1 0 0,0 0 0 0 0,0 0 1 0 0,-1 1-1 0 0,1 0 0 0 0,0-1 1 0 0,0 1-1 0 0,-6 2 0 0 0,-35 17 9 0 0,1 2 0 0 0,1 1 0 0 0,0 2 0 0 0,2 2 0 0 0,1 2 0 0 0,-44 43 0 0 0,66-54-24 0 0,0 1 0 0 0,1 1 0 0 0,0 1 0 0 0,2 0 1 0 0,1 1-1 0 0,1 1 0 0 0,0 0 0 0 0,2 0 0 0 0,1 1 1 0 0,0 0-1 0 0,2 1 0 0 0,1 0 0 0 0,1 0 0 0 0,1 0 0 0 0,1 1 1 0 0,1 28-1 0 0,2-7-128 0 0,3 0 0 0 0,2 0 0 0 0,1-1 0 0 0,3 1 0 0 0,1-2 0 0 0,3 1 0 0 0,2-2-1 0 0,1 0 1 0 0,3 0 0 0 0,1-2 0 0 0,2-1 0 0 0,33 48 0 0 0,-20-36 1 0 0,30 58 0 0 0,-54-88 51 0 0,-1 0 1 0 0,-2 0-1 0 0,0 1 0 0 0,-1 0 1 0 0,6 40-1 0 0,-11-47 6 0 0,-2 0 1 0 0,0 0-1 0 0,0 0 0 0 0,-2 0 0 0 0,0 0 0 0 0,-1 0 1 0 0,-1-1-1 0 0,0 1 0 0 0,-11 26 0 0 0,4-18 10 0 0,-1-1 0 0 0,0-1 1 0 0,-2 0-1 0 0,-1 0 0 0 0,-25 29 0 0 0,8-19 154 0 0,-2-2 0 0 0,-50 39 1 0 0,32-29 91 0 0,40-31-152 0 0,10-8-848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40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658 525 3679 0 0,'0'0'284'0'0,"2"0"-186"0"0,38 2 8750 0 0,-33-3-2406 0 0,-13-4-6259 0 0,-1 0-1 0 0,0-1 0 0 0,-7-8 1 0 0,12 12-177 0 0,1-1 0 0 0,-1 1 1 0 0,0 0-1 0 0,1-1 0 0 0,0 0 1 0 0,-1 1-1 0 0,1-1 0 0 0,0 0 0 0 0,0 1 1 0 0,1-1-1 0 0,-1 0 0 0 0,0 0 1 0 0,1 0-1 0 0,0-4 0 0 0,0-11-4 0 0,2 1 1 0 0,0-1-1 0 0,1 0 0 0 0,9-28 0 0 0,30-69-389 0 0,-25 72 171 0 0,-15 38 183 0 0,10-25-209 0 0,-1-1 0 0 0,13-62-1 0 0,-24 92 237 0 0,1 0 0 0 0,-1 0 0 0 0,0 0 0 0 0,0 0 0 0 0,0 0 0 0 0,0 0 0 0 0,0 0 0 0 0,0 0 0 0 0,0 0 0 0 0,0 0 0 0 0,-1 0 0 0 0,1 1 0 0 0,0-1 0 0 0,-1-2 0 0 0,1 3 3 0 0,-1 0 1 0 0,1 0 0 0 0,0 0 0 0 0,0 0 0 0 0,0 0 0 0 0,-1-1 0 0 0,1 1 0 0 0,0 0-1 0 0,0 0 1 0 0,-1 0 0 0 0,1 0 0 0 0,0 0 0 0 0,0 0 0 0 0,-1 0 0 0 0,1 0 0 0 0,0 0 0 0 0,0 0-1 0 0,-1 0 1 0 0,1 0 0 0 0,0 0 0 0 0,0 0 0 0 0,-1 0 0 0 0,1 0 0 0 0,0 0 0 0 0,0 0-1 0 0,-1 0 1 0 0,1 1 0 0 0,0-1 0 0 0,0 0 0 0 0,-1 0 0 0 0,1 0 0 0 0,-2 2 1 0 0,-1 0 1 0 0,1 0-1 0 0,0 0 1 0 0,0 0-1 0 0,0 0 1 0 0,0 1-1 0 0,-3 3 1 0 0,-68 133 601 0 0,51-95-476 0 0,12-25-92 0 0,4-4 0 0 0,-1 0 1 0 0,-1-1-1 0 0,-1 0 0 0 0,0-1 0 0 0,-19 22 0 0 0,15-21-16 0 0,-1-1-1 0 0,0-1 1 0 0,-1-1-1 0 0,0 0 1 0 0,-1 0-1 0 0,0-2 1 0 0,0 0-1 0 0,-1-1 1 0 0,0 0-1 0 0,-1-1 1 0 0,0-2-1 0 0,-34 8 1 0 0,-1-5 157 0 0,-1-2 0 0 0,-84-2 1 0 0,131-4-161 0 0,0-1 1 0 0,0 0 0 0 0,0 0-1 0 0,0 0 1 0 0,0-1 0 0 0,0 0 0 0 0,0 0-1 0 0,-7-4 1 0 0,12 5-11 0 0,0 0 1 0 0,1 0-1 0 0,-1-1 0 0 0,0 1 1 0 0,1 0-1 0 0,-1-1 0 0 0,1 1 1 0 0,-1-1-1 0 0,1 1 0 0 0,0-1 1 0 0,-1 1-1 0 0,1-1 0 0 0,0 0 1 0 0,0 0-1 0 0,0 0 0 0 0,1 0 0 0 0,-1 1 1 0 0,0-1-1 0 0,1 0 0 0 0,-1 0 1 0 0,1 0-1 0 0,0-1 0 0 0,-1 1 1 0 0,1 0-1 0 0,0 0 0 0 0,0 0 1 0 0,1 0-1 0 0,-1 0 0 0 0,0 0 1 0 0,1 0-1 0 0,0-4 0 0 0,5-11 18 0 0,0 1 0 0 0,1 0 0 0 0,16-29 0 0 0,35-41-138 0 0,-40 65 26 0 0,-18 20 88 0 0,1 1 0 0 0,-1 0 0 0 0,0-1 0 0 0,0 1 0 0 0,1 0 1 0 0,-1 0-1 0 0,0 0 0 0 0,0-1 0 0 0,1 1 0 0 0,-1 0 1 0 0,0 0-1 0 0,1 0 0 0 0,-1 0 0 0 0,0-1 0 0 0,1 1 0 0 0,-1 0 1 0 0,0 0-1 0 0,1 0 0 0 0,-1 0 0 0 0,0 0 0 0 0,1 0 1 0 0,-1 0-1 0 0,0 0 0 0 0,1 0 0 0 0,-1 0 0 0 0,0 0 1 0 0,1 0-1 0 0,-1 0 0 0 0,0 0 0 0 0,1 0 0 0 0,-1 0 0 0 0,0 1 1 0 0,1-1-1 0 0,-1 0 0 0 0,0 0 0 0 0,0 0 0 0 0,1 0 1 0 0,-1 1-1 0 0,0-1 0 0 0,0 0 0 0 0,1 0 0 0 0,-1 1 1 0 0,0-1-1 0 0,0 0 0 0 0,1 0 0 0 0,-1 1 0 0 0,0-1 0 0 0,0 0 1 0 0,0 1-1 0 0,0-1 0 0 0,0 0 0 0 0,1 1 0 0 0,-1-1 1 0 0,0 0-1 0 0,0 1 0 0 0,0-1 0 0 0,0 1 0 0 0,0-1-6 0 0,5 13-12 0 0,0 0-1 0 0,-1 0 0 0 0,-1 0 1 0 0,2 16-1 0 0,-1-10 57 0 0,8 28 1 0 0,-8-37-17 0 0,0 0 0 0 0,0 0 1 0 0,1-1-1 0 0,0 0 0 0 0,1 0 1 0 0,0 0-1 0 0,1 0 0 0 0,11 12 1 0 0,-12-16-8 0 0,0-1-1 0 0,-1 1 1 0 0,1-1 0 0 0,1 0 0 0 0,-1 0 0 0 0,1-1-1 0 0,-1 0 1 0 0,1 0 0 0 0,0 0 0 0 0,0-1 0 0 0,0 0 0 0 0,1 0-1 0 0,8 0 1 0 0,8-1-27 0 0,0 0 0 0 0,0-2 1 0 0,0-1-1 0 0,46-9 0 0 0,-65 10-373 0 0,-1 0 1 0 0,0 0-1 0 0,1-1 0 0 0,6-2 1 0 0,0-3-6372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4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328 271 5639 0 0,'0'0'512'0'0,"-17"7"12694"0"0,8-5-13193 0 0,9-2 38 0 0,0 0-1 0 0,-1 0 1 0 0,1 0-1 0 0,0 0 1 0 0,0 0 0 0 0,0 0-1 0 0,-1 0 1 0 0,1 0-1 0 0,0 0 1 0 0,0 0 0 0 0,-1 0-1 0 0,1 0 1 0 0,0 0-1 0 0,0 0 1 0 0,0 0-1 0 0,-1 0 1 0 0,1 0 0 0 0,0 0-1 0 0,0 0 1 0 0,0 0-1 0 0,0 1 1 0 0,-1-1 0 0 0,1 0-1 0 0,0 0 1 0 0,0 0-1 0 0,0 0 1 0 0,0 1-1 0 0,0-1 1 0 0,-1 0 0 0 0,1 0-1 0 0,0 0 1 0 0,0 0-1 0 0,0 1 1 0 0,0-1 0 0 0,0 9-41 0 0,4 6-10 0 0,-1-12 0 0 0,-1-1 0 0 0,1 4 2 0 0,1 0 1 0 0,1 0-1 0 0,-1 0 0 0 0,1 0 0 0 0,0-1 0 0 0,10 9 0 0 0,-12-11 12 0 0,1-1-1 0 0,-1 0 1 0 0,1 0-1 0 0,0 0 0 0 0,0-1 1 0 0,-1 1-1 0 0,1-1 0 0 0,0 0 1 0 0,0 0-1 0 0,1 0 1 0 0,-1-1-1 0 0,0 1 0 0 0,6-1 1 0 0,6-1 23 0 0,-1-1 1 0 0,1-1-1 0 0,0 0 1 0 0,-1-1 0 0 0,21-9-1 0 0,20-4 31 0 0,-28 11-9 0 0,1-2 1 0 0,-1-1-1 0 0,-1-1 0 0 0,49-26 0 0 0,-73 34-92 0 0,0 0 0 0 0,-1 0 0 0 0,1 0 0 0 0,-1-1 0 0 0,1 1-1 0 0,-1 0 1 0 0,0-1 0 0 0,0 0 0 0 0,0 0 0 0 0,0 1 0 0 0,-1-1 0 0 0,1 0 0 0 0,-1-1 0 0 0,1 1-1 0 0,-1 0 1 0 0,0 0 0 0 0,0 0 0 0 0,-1-1 0 0 0,1 1 0 0 0,-1 0 0 0 0,0-1 0 0 0,1 1-1 0 0,-2 0 1 0 0,1-6 0 0 0,-1 3-37 0 0,0 0 1 0 0,0 0-1 0 0,-1 0 0 0 0,1 0 0 0 0,-2 0 0 0 0,1 0 0 0 0,0 0 0 0 0,-1 1 1 0 0,0-1-1 0 0,0 1 0 0 0,-1-1 0 0 0,-6-6 0 0 0,-2-1-79 0 0,0 1 0 0 0,-1 0 0 0 0,-26-18-1 0 0,30 24 72 0 0,-1 1 1 0 0,0 0-1 0 0,0 0 0 0 0,0 1 0 0 0,0 1 0 0 0,-1-1 0 0 0,-13-1 0 0 0,13 3 58 0 0,1 1 1 0 0,-1 0-1 0 0,1 0 0 0 0,-1 1 0 0 0,0 1 1 0 0,1 0-1 0 0,-1 0 0 0 0,1 1 0 0 0,-1 0 1 0 0,1 1-1 0 0,0 1 0 0 0,0-1 0 0 0,0 1 1 0 0,1 1-1 0 0,-17 10 0 0 0,4-1 20 0 0,2 1 0 0 0,0 1 0 0 0,1 0 0 0 0,1 2 0 0 0,0 0 0 0 0,-22 31 0 0 0,34-40 0 0 0,-62 83 0 0 0,-82 149 0 0 0,145-231 18 0 0,0 0 1 0 0,1 1-1 0 0,0 0 0 0 0,1 0 0 0 0,0 0 0 0 0,0 0 1 0 0,1 1-1 0 0,0 20 0 0 0,1-28-8 0 0,2 1 0 0 0,-1 0-1 0 0,0-1 1 0 0,1 1 0 0 0,0 0 0 0 0,0-1 0 0 0,1 1-1 0 0,-1-1 1 0 0,1 0 0 0 0,0 1 0 0 0,0-1 0 0 0,0 0 0 0 0,1 0-1 0 0,-1 0 1 0 0,1 0 0 0 0,0-1 0 0 0,0 1 0 0 0,0-1 0 0 0,1 0-1 0 0,-1 1 1 0 0,1-2 0 0 0,0 1 0 0 0,0 0 0 0 0,5 2 0 0 0,6 2 213 0 0,0-1 0 0 0,1 0 0 0 0,0-1 1 0 0,0-1-1 0 0,1-1 0 0 0,-1 0 1 0 0,25 1-1 0 0,120-7 1144 0 0,-143 2-1251 0 0,269-25 997 0 0,-262 22-1109 0 0,-2 1-47 0 0,-1-1 1 0 0,23-7-1 0 0,-43 11-149 0 0,17-10-1286 0 0,-15 8 858 0 0,-1-1 1 0 0,0 0-1 0 0,-1 1 1 0 0,1-1-1 0 0,0 0 1 0 0,-1-1-1 0 0,0 1 1 0 0,0 0-1 0 0,3-6 1 0 0,1-2-5200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43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20 7831 0 0,'-9'0'810'0'0,"2"0"-2046"0"0,-5 4 10178 0 0,21-1-7706 0 0,9-1-824 0 0,-1-1 1 0 0,0-1-1 0 0,0 0 0 0 0,20-4 0 0 0,1 2-78 0 0,225-18-438 0 0,-240 18-736 0 0,-1 0-51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4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10591 0 0,'0'0'1286'0'0,"-1"2"-316"0"0,0 0-766 0 0,0 1 0 0 0,1-1 0 0 0,-1 1 0 0 0,1-1-1 0 0,-1 1 1 0 0,1-1 0 0 0,0 1 0 0 0,0-1-1 0 0,0 1 1 0 0,0 0 0 0 0,0-1 0 0 0,0 1 0 0 0,1-1-1 0 0,-1 1 1 0 0,1-1 0 0 0,0 1 0 0 0,0-1 0 0 0,0 1-1 0 0,0-1 1 0 0,0 0 0 0 0,1 1 0 0 0,-1-1 0 0 0,0 0-1 0 0,1 0 1 0 0,0 0 0 0 0,3 3 0 0 0,4 3 91 0 0,1 1-1 0 0,0-2 1 0 0,0 1 0 0 0,1-1 0 0 0,19 9 0 0 0,63 21 603 0 0,-10-5-313 0 0,-50-14-405 0 0,-1 0 1 0 0,52 42-1 0 0,-34-24-180 0 0,-28-19-230 0 0,-13-9 334 0 0,2 0 0 0 0,-1 0 0 0 0,1-1 1 0 0,22 10-1 0 0,-31-16-214 0 0,0 0 1 0 0,0-1 0 0 0,1 1-1 0 0,-1 0 1 0 0,0-1-1 0 0,1 1 1 0 0,-1-1-1 0 0,1 0 1 0 0,-1 0 0 0 0,0 0-1 0 0,1 0 1 0 0,-1 0-1 0 0,1-1 1 0 0,-1 1 0 0 0,0-1-1 0 0,1 1 1 0 0,-1-1-1 0 0,0 0 1 0 0,0 0 0 0 0,1 0-1 0 0,-1 0 1 0 0,0 0-1 0 0,0 0 1 0 0,0-1-1 0 0,0 1 1 0 0,0-1 0 0 0,-1 0-1 0 0,1 1 1 0 0,0-1-1 0 0,-1 0 1 0 0,3-4 0 0 0,3-6-4649 0 0,-1-4-1362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4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5 8751 0 0,'0'0'399'0'0,"-1"-1"-4"0"0,-6-1-253 0 0,-1 1 1541 0 0,0 0 3965 0 0,3 6-5268 0 0,1 0 1 0 0,-1-1-1 0 0,1 1 1 0 0,0 1-1 0 0,-5 9 1 0 0,-6 8 80 0 0,-35 40 270 0 0,-93 90-1 0 0,-72 39-675 0 0,190-171-412 0 0,24-20-723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4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439 346 7599 0 0,'0'0'896'0'0,"-1"2"-442"0"0,-1 3-214 0 0,0-1 0 0 0,0 1 0 0 0,-1-1 0 0 0,0 0 0 0 0,0 0 1 0 0,0 0-1 0 0,0 0 0 0 0,0 0 0 0 0,-1 0 0 0 0,0-1 0 0 0,0 0 0 0 0,0 0 0 0 0,0 0 1 0 0,0 0-1 0 0,0-1 0 0 0,-1 1 0 0 0,1-1 0 0 0,-9 2 0 0 0,7-2-84 0 0,-6 1 171 0 0,0 0 0 0 0,0-1 0 0 0,-1 0 0 0 0,1-1-1 0 0,0-1 1 0 0,-16 0 0 0 0,12-3-292 0 0,1 0 0 0 0,-1-1 0 0 0,1 0 1 0 0,0-1-1 0 0,0-1 0 0 0,1 0 0 0 0,0-1 0 0 0,-15-10 0 0 0,20 11-18 0 0,0 1 1 0 0,1-2 0 0 0,0 1-1 0 0,0-1 1 0 0,1 0-1 0 0,0-1 1 0 0,0 0-1 0 0,1 0 1 0 0,0 0-1 0 0,0-1 1 0 0,1 0-1 0 0,0 0 1 0 0,-5-13 0 0 0,8 17-46 0 0,1 0-1 0 0,0 0 1 0 0,0 0 0 0 0,0 0 0 0 0,1 0 0 0 0,-1 0 0 0 0,1 0 0 0 0,1 0 0 0 0,-1-1 0 0 0,1 1 0 0 0,0 0 0 0 0,0 0 0 0 0,2-5 0 0 0,-1 3-59 0 0,1 1 0 0 0,0-1 0 0 0,1 1 0 0 0,-1 0 0 0 0,1 0 0 0 0,0 0 0 0 0,1 1 0 0 0,8-9 0 0 0,-3 5 15 0 0,0 0-1 0 0,1 1 0 0 0,0 1 1 0 0,0-1-1 0 0,1 2 1 0 0,-1 0-1 0 0,2 0 0 0 0,-1 1 1 0 0,22-6-1 0 0,33-2 496 0 0,0 3 0 0 0,80-1 1 0 0,-92 8 49 0 0,-44 2-383 0 0,15-1 362 0 0,43 2 0 0 0,-63 0-399 0 0,1 1 1 0 0,-1 0-1 0 0,0 0 1 0 0,1 1-1 0 0,-1-1 1 0 0,0 1-1 0 0,0 1 1 0 0,0-1-1 0 0,0 1 1 0 0,0 0-1 0 0,-1 0 1 0 0,6 5-1 0 0,-9-7-43 0 0,0 1-1 0 0,-1 0 1 0 0,1-1 0 0 0,-1 1-1 0 0,1 0 1 0 0,-1 0 0 0 0,0 0-1 0 0,0 0 1 0 0,0 0 0 0 0,0 0-1 0 0,0 0 1 0 0,0 0-1 0 0,-1 0 1 0 0,1 1 0 0 0,-1-1-1 0 0,1 2 1 0 0,-1 1 0 0 0,0-1 1 0 0,0 0-1 0 0,0 0 1 0 0,-1 1-1 0 0,0-1 1 0 0,0 0-1 0 0,0 0 1 0 0,-2 5-1 0 0,-3 5 18 0 0,-1 1-1 0 0,-1-1 1 0 0,-15 21-1 0 0,20-30-15 0 0,-12 14-14 0 0,0-1 0 0 0,-1 0 0 0 0,0-1 0 0 0,-2-1 0 0 0,0-1 0 0 0,0 0 0 0 0,-1-2 0 0 0,-1 0 0 0 0,-1-1 0 0 0,-29 13 0 0 0,-15 2-536 0 0,-1-3 0 0 0,-81 18 0 0 0,142-41 392 0 0,-1 0 0 0 0,1 0 0 0 0,0 0-1 0 0,-1 0 1 0 0,1-1 0 0 0,0 0 0 0 0,-1 0-1 0 0,1-1 1 0 0,0 1 0 0 0,-1-1 0 0 0,-8-3 0 0 0,14 4 111 0 0,0 0 0 0 0,-1-1 1 0 0,1 1-1 0 0,0 0 1 0 0,0-1-1 0 0,-1 1 0 0 0,1-1 1 0 0,0 1-1 0 0,0 0 1 0 0,-1-1-1 0 0,1 1 0 0 0,0-1 1 0 0,0 1-1 0 0,0-1 1 0 0,0 1-1 0 0,0 0 0 0 0,0-1 1 0 0,0 1-1 0 0,0-1 1 0 0,0 1-1 0 0,0-1 1 0 0,0 1-1 0 0,0-1 0 0 0,0 1 1 0 0,0 0-1 0 0,0-1 1 0 0,1 0-1 0 0,2-11-475 0 0,3 0-226 0 0,0 0 0 0 0,1 0 0 0 0,0 1 0 0 0,18-21-1 0 0,-23 29 658 0 0,36-40-1288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4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20 6911 0 0,'2'-1'315'0'0,"1"0"-158"0"0,-2 0-117 0 0,1 0 1 0 0,-1 0-1 0 0,1 0 1 0 0,-1 0-1 0 0,0 0 0 0 0,1 0 1 0 0,-1-1-1 0 0,0 1 0 0 0,0-1 1 0 0,0 1-1 0 0,2-3 1099 0 0,-5 4 336 0 0,-6 0-1060 0 0,-1 1 0 0 0,1 0 0 0 0,0 1 0 0 0,-1 0 0 0 0,1 0 0 0 0,0 1 0 0 0,0 0 0 0 0,-11 6 0 0 0,2 0-381 0 0,1 1 1 0 0,-28 22-1 0 0,16-7 137 0 0,0 1 0 0 0,2 2 0 0 0,-34 44 0 0 0,-58 102 279 0 0,68-98-394 0 0,-178 301-30 0 0,219-361 1 0 0,-1-1 0 0 0,0 0 0 0 0,-1-1-1 0 0,-1 0 1 0 0,-24 22 0 0 0,24-26-2468 0 0,-24 16 0 0 0,19-17-2198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02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69 2759 0 0,'-6'3'36'0'0,"1"-1"-1"0"0,0 0 1 0 0,-1 0-1 0 0,0 0 1 0 0,1-1-1 0 0,-11 2 0 0 0,9-2 1205 0 0,1 0-1 0 0,-1 0 0 0 0,-11 5 9533 0 0,34-10-9702 0 0,166-32 786 0 0,30-5-1120 0 0,-182 38-965 0 0,-5 1-1665 0 0,-8-1-3123 0 0,-5 0-1027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46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10135 0 0,'0'0'778'0'0,"-1"1"-506"0"0,-3 1 11 0 0,0 1 1 0 0,0-1 0 0 0,0 1 0 0 0,1 0-1 0 0,0 0 1 0 0,-1 0 0 0 0,1 0 0 0 0,0 0-1 0 0,-4 7 1 0 0,6-8-146 0 0,0 0 0 0 0,1 0 0 0 0,-1 1 0 0 0,0-1 0 0 0,1 0 0 0 0,-1 0 0 0 0,1 0 0 0 0,-1 1 1 0 0,1-1-1 0 0,0 0 0 0 0,0 1 0 0 0,0-1 0 0 0,0 0 0 0 0,1 0 0 0 0,-1 1 0 0 0,1-1 0 0 0,-1 0 0 0 0,1 0 0 0 0,0 1 0 0 0,0-1 0 0 0,1 3 0 0 0,2 2 6 0 0,0-1-1 0 0,1 0 1 0 0,-1 0 0 0 0,1 0-1 0 0,0-1 1 0 0,1 1 0 0 0,-1-1-1 0 0,1 0 1 0 0,10 6 0 0 0,7 3 231 0 0,32 15 0 0 0,-48-26-299 0 0,172 75 1200 0 0,-14-7-637 0 0,-108-44-576 0 0,-13-8-54 0 0,0 3 0 0 0,73 49 0 0 0,-87-45-158 0 0,-29-25-162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4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0 4143 0 0,'-1'2'3051'0'0,"-66"72"6553"0"0,4 5-7365 0 0,24-27-2278 0 0,-71 70 0 0 0,-159 113-467 0 0,196-182-4965 0 0,44-31-120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5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3679 0 0,'0'0'11820'0'0,"1"-2"-11130"0"0,1-2-523 0 0,1-1 0 0 0,0 1 1 0 0,0 0-1 0 0,0-1 1 0 0,0 1-1 0 0,1 1 0 0 0,-1-1 1 0 0,1 0-1 0 0,0 1 1 0 0,0 0-1 0 0,0 0 0 0 0,1 0 1 0 0,-1 0-1 0 0,7-2 1 0 0,9-3 325 0 0,0 0-1 0 0,25-6 1 0 0,-24 8-64 0 0,-20 6-425 0 0,98-25 947 0 0,-90 24-973 0 0,0-1-1 0 0,1 1 0 0 0,-1 1 1 0 0,0 0-1 0 0,0 0 0 0 0,1 1 0 0 0,-1 0 1 0 0,16 4-1 0 0,-23-4-209 0 0,-1-1 133 0 0,-1 0 0 0 0,0 0 0 0 0,1 0 0 0 0,-1 1 0 0 0,0-1 0 0 0,1 0 1 0 0,-1 0-1 0 0,0 1 0 0 0,1-1 0 0 0,-1 0 0 0 0,0 1 0 0 0,1-1 0 0 0,-1 0 0 0 0,0 1 0 0 0,0-1 0 0 0,1 0 1 0 0,-1 1-1 0 0,0-1 0 0 0,0 1 0 0 0,0-1 0 0 0,0 0 0 0 0,1 1 0 0 0,-1-1 0 0 0,0 1 0 0 0,0-1 0 0 0,0 0 1 0 0,0 2-1 0 0,2 9-1748 0 0,-4 2 280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50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9671 0 0,'0'0'10928'0'0,"2"-1"-10362"0"0,3-2-304 0 0,1 0 0 0 0,0 1 0 0 0,0 0 0 0 0,0 0 0 0 0,0 0 0 0 0,12-1 0 0 0,43-2 523 0 0,-8 1-365 0 0,100-17-38 0 0,-29 3-569 0 0,-71 12-2791 0 0,-17 3-1862 0 0,-5-1-2302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5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55 3223 0 0,'0'0'13935'0'0,"-1"1"-13798"0"0,-29 27 48 0 0,-33 36 222 0 0,44-41-333 0 0,-48 60 909 0 0,55-67-759 0 0,1 2 1 0 0,1-1-1 0 0,-10 23 0 0 0,17-33-108 0 0,1 0 1 0 0,0 0 0 0 0,0 0 0 0 0,1 0-1 0 0,0 0 1 0 0,0 0 0 0 0,1 1 0 0 0,0-1-1 0 0,0 0 1 0 0,2 11 0 0 0,-2-16-83 0 0,1 1 0 0 0,-1-1 0 0 0,1 1 0 0 0,-1-1 1 0 0,1 1-1 0 0,0-1 0 0 0,0 1 0 0 0,0-1 0 0 0,0 0 0 0 0,1 1 0 0 0,-1-1 0 0 0,1 0 1 0 0,-1 0-1 0 0,1 0 0 0 0,0 0 0 0 0,-1-1 0 0 0,1 1 0 0 0,0 0 0 0 0,0-1 1 0 0,1 1-1 0 0,-1-1 0 0 0,0 1 0 0 0,0-1 0 0 0,1 0 0 0 0,-1 0 0 0 0,0 0 0 0 0,1-1 1 0 0,-1 1-1 0 0,1 0 0 0 0,-1-1 0 0 0,1 0 0 0 0,4 1 0 0 0,3-2 35 0 0,-1 0 0 0 0,0 0 0 0 0,0-1 0 0 0,0 0 0 0 0,0 0 0 0 0,10-5 0 0 0,51-25 269 0 0,-65 30-315 0 0,13-8 41 0 0,1 0-1 0 0,-2-1 1 0 0,1 0 0 0 0,-2-2-1 0 0,0 0 1 0 0,23-23-1 0 0,-36 32-60 0 0,0 0 0 0 0,0-1-1 0 0,0 1 1 0 0,-1-1-1 0 0,1 1 1 0 0,-1-1 0 0 0,0 0-1 0 0,-1 0 1 0 0,1 0-1 0 0,-1 0 1 0 0,0 0-1 0 0,0 0 1 0 0,0 0 0 0 0,-1 0-1 0 0,0 0 1 0 0,0-1-1 0 0,0 1 1 0 0,-1 0 0 0 0,1 0-1 0 0,-1 0 1 0 0,-1 0-1 0 0,-2-8 1 0 0,2 7-33 0 0,0-1-1 0 0,-1 1 1 0 0,-1 0 0 0 0,1 0-1 0 0,-1 1 1 0 0,1-1 0 0 0,-2 1-1 0 0,1-1 1 0 0,-1 1 0 0 0,1 1-1 0 0,-1-1 1 0 0,-1 1 0 0 0,1-1-1 0 0,-1 1 1 0 0,1 1 0 0 0,-12-6-1 0 0,13 7 20 0 0,-9-3-226 0 0,1-1 0 0 0,-20-12 0 0 0,30 16 125 0 0,-1 1 1 0 0,1-1-1 0 0,0 1 1 0 0,-1-1-1 0 0,1 0 1 0 0,0 0-1 0 0,1 0 0 0 0,-1 0 1 0 0,0-1-1 0 0,0 1 1 0 0,1 0-1 0 0,0-1 1 0 0,-1 1-1 0 0,1-1 1 0 0,0 1-1 0 0,0-1 0 0 0,0 0 1 0 0,0 1-1 0 0,1-1 1 0 0,-1-3-1 0 0,1 5-41 0 0,0-1 1 0 0,0 1-1 0 0,1 0 0 0 0,-1-1 0 0 0,0 1 0 0 0,1 0 1 0 0,-1 0-1 0 0,1-1 0 0 0,0 1 0 0 0,-1 0 0 0 0,1 0 0 0 0,1-2 1 0 0,7-8-4227 0 0,3-1-1508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50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69 7831 0 0,'-1'2'4242'0'0,"1"-2"-3933"0"0,-1 1 1 0 0,1-1-1 0 0,-1 1 0 0 0,1-1 1 0 0,-1 1-1 0 0,1 0 1 0 0,-1-1-1 0 0,1 1 1 0 0,0 0-1 0 0,-1 0 1 0 0,1-1-1 0 0,0 1 1 0 0,-1 0-1 0 0,1 0 0 0 0,0-1 1 0 0,0 1-1 0 0,0 0 1 0 0,0 0-1 0 0,0-1 1 0 0,0 1-1 0 0,0 0 1 0 0,0 0-1 0 0,0 0 1 0 0,1 1-1 0 0,0-1-151 0 0,0 0 1 0 0,0 0-1 0 0,0 0 1 0 0,0 0-1 0 0,0 0 1 0 0,0 0-1 0 0,0 0 0 0 0,1 0 1 0 0,-1 0-1 0 0,0 0 1 0 0,1-1-1 0 0,2 2 1 0 0,0 0 13 0 0,1 0 1 0 0,0-1 0 0 0,0 0-1 0 0,0 0 1 0 0,0 0 0 0 0,0 0 0 0 0,0-1-1 0 0,0 0 1 0 0,0 0 0 0 0,0 0 0 0 0,8-1-1 0 0,5-3 256 0 0,33-11 1 0 0,-29 8-259 0 0,32-10-198 0 0,76-23 295 0 0,-42 18-3444 0 0,-63 17 1554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51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366 303 4607 0 0,'0'0'7792'0'0,"1"1"-6638"0"0,14 10-23 0 0,0-1 0 0 0,0 0 0 0 0,0-2 1 0 0,1 1-1 0 0,1-2 0 0 0,20 7 0 0 0,-27-11-948 0 0,0 0 1 0 0,0-1-1 0 0,1 0 0 0 0,-1-1 1 0 0,1 0-1 0 0,-1 0 0 0 0,1-1 0 0 0,-1-1 1 0 0,0 0-1 0 0,17-3 0 0 0,-6-2-129 0 0,0-1 1 0 0,0-1-1 0 0,-1-1 0 0 0,30-17 0 0 0,73-54-68 0 0,-123 80 14 0 0,23-16-222 0 0,41-38 0 0 0,-57 47 61 0 0,0 0 1 0 0,0-1-1 0 0,-1 0 0 0 0,0-1 1 0 0,0 1-1 0 0,-1-1 0 0 0,0 0 1 0 0,6-17-1 0 0,-11 24 119 0 0,1-1 0 0 0,0 1 0 0 0,-1-1-1 0 0,1 1 1 0 0,-1-1 0 0 0,0 1 0 0 0,0-1 0 0 0,0 1 0 0 0,0-1 0 0 0,0 1 0 0 0,-1-1 0 0 0,1 1 0 0 0,-1-1-1 0 0,0 1 1 0 0,1-1 0 0 0,-1 1 0 0 0,0 0 0 0 0,-1-1 0 0 0,1 1 0 0 0,0 0 0 0 0,0 0 0 0 0,-1 0 0 0 0,0 0-1 0 0,1 0 1 0 0,-1 0 0 0 0,0 0 0 0 0,0 1 0 0 0,0-1 0 0 0,0 1 0 0 0,0-1 0 0 0,0 1 0 0 0,0 0 0 0 0,-1 0-1 0 0,1-1 1 0 0,0 2 0 0 0,-1-1 0 0 0,1 0 0 0 0,0 0 0 0 0,-4 0 0 0 0,-13-1 10 0 0,0 1-1 0 0,0 0 1 0 0,0 1 0 0 0,0 1 0 0 0,-35 6 0 0 0,23 0-20 0 0,0 1 1 0 0,-51 20 0 0 0,38-7 21 0 0,-47 29 0 0 0,68-36 26 0 0,-179 110 25 0 0,153-90 76 0 0,3 2 0 0 0,-44 42 0 0 0,70-58-56 0 0,2 0 0 0 0,0 2 0 0 0,-21 32 0 0 0,32-44-23 0 0,1 1-1 0 0,0 0 1 0 0,0 1 0 0 0,2-1 0 0 0,-1 1-1 0 0,1 0 1 0 0,1 0 0 0 0,0 0 0 0 0,-1 24 0 0 0,4-31 25 0 0,0 1 0 0 0,0 0 0 0 0,1-1 0 0 0,0 1 0 0 0,1 0 0 0 0,-1-1 0 0 0,1 1 0 0 0,0-1 0 0 0,0 0 0 0 0,1 0 0 0 0,-1 0 0 0 0,1 0 0 0 0,0 0 0 0 0,1 0 0 0 0,-1-1 0 0 0,1 0 0 0 0,6 6 0 0 0,-4-4 42 0 0,1 0-1 0 0,1 0 1 0 0,-1-1 0 0 0,1 0-1 0 0,0 0 1 0 0,0-1-1 0 0,1 0 1 0 0,-1-1 0 0 0,1 0-1 0 0,9 3 1 0 0,8-1 72 0 0,0-1 0 0 0,0-1-1 0 0,0-1 1 0 0,0-1 0 0 0,0-1 0 0 0,33-5 0 0 0,-26 0 50 0 0,-1-1 0 0 0,0-2 0 0 0,-1-1 0 0 0,49-22 0 0 0,-70 27-170 0 0,8-4 42 0 0,0 0 0 0 0,-1-1-1 0 0,0-1 1 0 0,19-14 0 0 0,-35 23-195 0 0,-11 1-2579 0 0,4 2 1843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5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78 10423 0 0,'-1'0'474'0'0,"-7"2"-15"0"0,0 0 1 0 0,1 0-1 0 0,-1 1 0 0 0,1 0 1 0 0,0 0-1 0 0,-13 9 6303 0 0,34-5-5589 0 0,-5-2-798 0 0,-3-3-177 0 0,0-1 0 0 0,0 0-1 0 0,0 0 1 0 0,1 0 0 0 0,-1 0-1 0 0,0-1 1 0 0,8-1 0 0 0,45-7 512 0 0,-42 5-567 0 0,98-19-473 0 0,128-42 1 0 0,-195 46-3353 0 0,-30 11-3728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52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7831 0 0,'0'0'706'0'0,"-1"1"-578"0"0,-2 4 322 0 0,0-1-1 0 0,1 1 1 0 0,0-1 0 0 0,0 1 0 0 0,0 0 0 0 0,0 0 0 0 0,1-1-1 0 0,0 1 1 0 0,0 0 0 0 0,0 1 0 0 0,1-1 0 0 0,-1 10 0 0 0,2-8-25 0 0,0 1-1 0 0,1-1 1 0 0,-1 0 0 0 0,1 0 0 0 0,1 1 0 0 0,-1-1 0 0 0,1-1 0 0 0,4 9 0 0 0,3 0 113 0 0,0 0 1 0 0,0-1-1 0 0,2 0 1 0 0,0 0 0 0 0,0-1-1 0 0,25 19 1 0 0,-20-19-225 0 0,1-1 0 0 0,1 0 0 0 0,0-2 0 0 0,0 0 0 0 0,28 9 0 0 0,-11-6-64 0 0,2-2 1 0 0,41 6-1 0 0,-48-13-292 0 0,1-1 0 0 0,-1-1 0 0 0,1-2 0 0 0,34-3 0 0 0,-1-10-1740 0 0,-63 13 1327 0 0,6-7-2733 0 0,-3 3 1722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52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15 4143 0 0,'0'0'191'0'0,"-13"-9"26"0"0,12 8 150 0 0,-1 0 0 0 0,1 1 0 0 0,-1-1 0 0 0,1 0 0 0 0,-1 1 0 0 0,0-1 0 0 0,1 1 0 0 0,-1 0 0 0 0,0 0 0 0 0,1-1-1 0 0,-1 1 1 0 0,0 0 0 0 0,1 0 0 0 0,-1 1 0 0 0,0-1 0 0 0,-2 1 0 0 0,0 0 935 0 0,-1 0-753 0 0,0 0-1 0 0,0 1 1 0 0,1 0-1 0 0,-1 0 1 0 0,1 0-1 0 0,-1 0 1 0 0,1 1-1 0 0,0 0 0 0 0,0 0 1 0 0,-6 5-1 0 0,-3 6 100 0 0,-19 22 0 0 0,13-13 99 0 0,-108 109 78 0 0,11-14 146 0 0,84-82-733 0 0,-38 57 0 0 0,61-79-374 0 0,6-8-117 0 0,-1 0-1 0 0,1-1 1 0 0,-1 0 0 0 0,0 0-1 0 0,-1 0 1 0 0,1 0 0 0 0,-1 0 0 0 0,-9 6-1 0 0,7-7-1626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0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0 8375 0 0,'0'0'758'0'0,"1"0"-620"0"0,5 0-170 0 0,10 0 2834 0 0,-18 13-985 0 0,-7 20-781 0 0,-1-1 0 0 0,-2 0 0 0 0,-22 43 0 0 0,23-52-755 0 0,-200 383 1253 0 0,188-364-1573 0 0,-4 5-374 0 0,-38 92 1 0 0,62-128-531 0 0,2-9-44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53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34 9215 0 0,'0'-2'707'0'0,"9"-22"1536"0"0,-9 16 859 0 0,-49 212 266 0 0,-136 412-1813 0 0,87-295-1050 0 0,-46 179-345 0 0,72-197 618 0 0,45-184-180 0 0,22-99-570 0 0,0-1 0 0 0,-2 0 0 0 0,0-1 0 0 0,-1 0 0 0 0,-1 0 0 0 0,0 0 0 0 0,-20 25 0 0 0,24-37-211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5:5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725 737 7367 0 0,'-1'2'568'0'0,"-11"23"3231"0"0,16-25-3532 0 0,-1-1-1 0 0,0 1 1 0 0,0-1-1 0 0,0 0 1 0 0,0 0-1 0 0,0 0 1 0 0,0-1-1 0 0,-1 1 1 0 0,1 0-1 0 0,0-1 1 0 0,3-3-1 0 0,27-23 838 0 0,-33 28-1094 0 0,12-12 381 0 0,-1-1 0 0 0,0 0 0 0 0,-1-1 0 0 0,13-21 0 0 0,28-66 915 0 0,-36 69-926 0 0,10-19-134 0 0,-3 0-1 0 0,21-68 0 0 0,-39 101-368 0 0,0 0-1 0 0,-1-1 1 0 0,-1 1 0 0 0,0-38-1 0 0,-3 46 69 0 0,1 1-1 0 0,-2 0 1 0 0,1 0-1 0 0,-1-1 0 0 0,0 1 1 0 0,-1 0-1 0 0,0 1 1 0 0,-1-1-1 0 0,1 0 0 0 0,-2 1 1 0 0,-9-15-1 0 0,13 21 46 0 0,-1 0-1 0 0,0 0 1 0 0,0 0-1 0 0,1 0 1 0 0,-1 0-1 0 0,0 0 1 0 0,-5-3-1 0 0,-1-1 11 0 0,7 5 0 0 0,1 1 0 0 0,0 0 0 0 0,-1 0 0 0 0,1-1 0 0 0,-1 1 0 0 0,1 0 0 0 0,0 0 0 0 0,-1 0 0 0 0,1 0 0 0 0,-1 0 0 0 0,1-1 0 0 0,-1 1 0 0 0,1 0 0 0 0,-1 0 0 0 0,1 0 0 0 0,-1 0 0 0 0,1 0 0 0 0,-1 0 0 0 0,1 0 0 0 0,0 1 0 0 0,-1-1 0 0 0,1 0 0 0 0,-1 0 0 0 0,1 0 0 0 0,-1 0 0 0 0,1 1 0 0 0,0-1 0 0 0,-1 0 0 0 0,1 0 0 0 0,-1 1 0 0 0,1-1 0 0 0,0 0 0 0 0,-1 1 0 0 0,1-1 0 0 0,0 0 0 0 0,-1 1 0 0 0,1-1 0 0 0,0 0 0 0 0,0 1 0 0 0,-1-1 0 0 0,1 1 0 0 0,0-1 0 0 0,0 0 0 0 0,0 1 0 0 0,0-1 0 0 0,-1 1 0 0 0,1 0 0 0 0,-22 41 76 0 0,6-9 27 0 0,4-13-42 0 0,-1-1 0 0 0,-1-1 0 0 0,-1 0 0 0 0,0-1 0 0 0,-1 0 0 0 0,-26 19 0 0 0,-1-4 59 0 0,-76 43 0 0 0,101-64-101 0 0,-13 7 70 0 0,-51 22 1 0 0,71-36-66 0 0,1 0 0 0 0,0-1-1 0 0,-1 0 1 0 0,0-1 0 0 0,0 0 0 0 0,0-1 0 0 0,0 0 0 0 0,0-1 0 0 0,-16-1 0 0 0,-87-8 24 0 0,73 8-23 0 0,1-2 1 0 0,-75-17 0 0 0,112 19-23 0 0,0 1 0 0 0,-1-2 0 0 0,1 1 0 0 0,0 0 0 0 0,0-1 0 0 0,0 1-1 0 0,0-1 1 0 0,0 0 0 0 0,-5-4 0 0 0,7 5-1 0 0,0 0 0 0 0,1 0-1 0 0,-1 0 1 0 0,0-1 0 0 0,0 1-1 0 0,1 0 1 0 0,-1 0 0 0 0,1 0-1 0 0,-1-1 1 0 0,1 1 0 0 0,-1 0-1 0 0,1-1 1 0 0,0 1 0 0 0,0 0-1 0 0,-1-1 1 0 0,1 1 0 0 0,0 0-1 0 0,0-1 1 0 0,0 1 0 0 0,1-1-1 0 0,-1 1 1 0 0,0 0 0 0 0,0-1-1 0 0,1 1 1 0 0,-1 0 0 0 0,1 0-1 0 0,0-2 1 0 0,4-5 12 0 0,0 0 0 0 0,1 0 0 0 0,0 1-1 0 0,0 0 1 0 0,0 0 0 0 0,1 0 0 0 0,0 1 0 0 0,11-8 0 0 0,-4 3-7 0 0,14-12 88 0 0,57-36 0 0 0,-75 53-72 0 0,0 0 1 0 0,1 1 0 0 0,0 0-1 0 0,0 1 1 0 0,0 1-1 0 0,0-1 1 0 0,0 2-1 0 0,1-1 1 0 0,21 0 0 0 0,-24 3 5 0 0,-1 1 1 0 0,1 0-1 0 0,-1 0 1 0 0,0 1-1 0 0,1 0 1 0 0,-1 0-1 0 0,0 1 1 0 0,0 0-1 0 0,-1 1 1 0 0,1 0-1 0 0,-1 0 1 0 0,0 0-1 0 0,1 1 1 0 0,9 9-1 0 0,-9-7-8 0 0,0 1-1 0 0,-1 0 0 0 0,0 0 1 0 0,-1 1-1 0 0,1 0 0 0 0,-2 0 1 0 0,1 1-1 0 0,-1 0 0 0 0,-1-1 1 0 0,0 1-1 0 0,3 11 0 0 0,5 41 130 0 0,-10-46-80 0 0,1-1-1 0 0,10 32 1 0 0,-11-42-76 0 0,0 0 1 0 0,1 0-1 0 0,-1 0 0 0 0,1 0 1 0 0,0 0-1 0 0,1-1 0 0 0,-1 0 1 0 0,1 1-1 0 0,0-1 0 0 0,0 0 1 0 0,0-1-1 0 0,8 6 1 0 0,-5-5-372 0 0,-1 0 1 0 0,2 0 0 0 0,10 3-1 0 0,5 1-1235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19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99 3223 0 0,'0'0'143'0'0,"-9"-2"26"0"0,-4 0-2211 0 0,-13 1 15690 0 0,42 6-11430 0 0,-7-3-1986 0 0,1-1 0 0 0,-1 0 0 0 0,1-1 0 0 0,-1 0 0 0 0,16-1 0 0 0,48-12 295 0 0,-51 9-390 0 0,122-38 337 0 0,-2 2-2540 0 0,-131 38 732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1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11687 0 0,'0'0'1060'0'0,"2"-1"-869"0"0,11-4 367 0 0,1 2-1 0 0,0-1 1 0 0,1 2 0 0 0,-1 0-1 0 0,0 0 1 0 0,0 2 0 0 0,20 0-1 0 0,-32 1-198 0 0,1-1-269 0 0,0 1 1 0 0,-1 0-1 0 0,1-1 0 0 0,0 1 1 0 0,-1 1-1 0 0,3 0 0 0 0,6 3 127 0 0,1-1-64 0 0,0-1 0 0 0,-1-1 0 0 0,1 0 0 0 0,0-1 0 0 0,0 0 0 0 0,0 0-1 0 0,0-2 1 0 0,18-1 0 0 0,14-5-353 0 0,0-2 0 0 0,-1-1 0 0 0,64-25 0 0 0,-91 29-346 0 0,68-22 1410 0 0,-27 14-6311 0 0,-36 10-584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2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0 3223 0 0,'1'0'3344'0'0,"0"0"-3163"0"0,-1 0-1 0 0,1 0 1 0 0,-1 0-1 0 0,0 0 0 0 0,1 1 1 0 0,-1-1-1 0 0,0 0 1 0 0,1 0-1 0 0,-1 0 1 0 0,0 0-1 0 0,1 1 0 0 0,-1-1 1 0 0,0 0-1 0 0,1 0 1 0 0,-1 1-1 0 0,0-1 0 0 0,0 0 1 0 0,1 0-1 0 0,-1 1 1 0 0,0-1-1 0 0,0 0 0 0 0,1 1 1 0 0,-1-1-1 0 0,0 1 1 0 0,0-1-1 0 0,0 0 1 0 0,0 1-1 0 0,0-1 0 0 0,0 0 1 0 0,1 1-1 0 0,-1 19 1098 0 0,-7 20-921 0 0,-144 373 2307 0 0,-46 12-2348 0 0,177-389-165 0 0,-39 50-1 0 0,33-50-131 0 0,22-30-73 0 0,0-1 0 0 0,1 0 1 0 0,0 1-1 0 0,0 0 0 0 0,0-1 0 0 0,-3 13 0 0 0,6-16-169 0 0,11 6-1349 0 0,1-2 80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23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10479 0 0,'0'0'1178'0'0,"-2"2"-850"0"0,-17 14 274 0 0,1 1 0 0 0,1 0 0 0 0,0 1 0 0 0,-22 33 0 0 0,30-36-424 0 0,0-1 0 0 0,1 1 0 0 0,1 1 1 0 0,0 0-1 0 0,1 0 0 0 0,1 0 0 0 0,0 1 0 0 0,-3 22 0 0 0,8-35-110 0 0,0-3-71 0 0,0-1 1 0 0,0 1-1 0 0,0-1 0 0 0,0 0 1 0 0,0 1-1 0 0,0-1 0 0 0,0 1 1 0 0,0-1-1 0 0,0 1 0 0 0,1-1 1 0 0,-1 0-1 0 0,0 1 1 0 0,0-1-1 0 0,0 1 0 0 0,0-1 1 0 0,1 1-1 0 0,-1-1 0 0 0,0 0 1 0 0,0 1-1 0 0,1-1 0 0 0,-1 0 1 0 0,0 1-1 0 0,1-1 0 0 0,-1 0 1 0 0,0 0-1 0 0,1 1 0 0 0,-1-1 1 0 0,0 0-1 0 0,1 0 1 0 0,-1 1-1 0 0,1-1 0 0 0,-1 0 1 0 0,0 0-1 0 0,1 0 0 0 0,-1 0 1 0 0,1 0-1 0 0,-1 0 0 0 0,1 0 1 0 0,-1 0-1 0 0,1 0 0 0 0,-1 0 1 0 0,1 0-1 0 0,0 0-58 0 0,10 0-920 0 0,3-3-354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24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0,'0'0'688'0'0,"3"11"112"0"0,1 2 128 0 0,-2 1 32 0 0,0 0 8 0 0,-2 3-840 0 0,0-1-128 0 0,1 0-120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24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28 359 7831 0 0,'0'0'603'0'0,"-4"11"613"0"0,-13 24 3789 0 0,16-34-4567 0 0,-3 4 302 0 0,3-6-87 0 0,2-5-404 0 0,5-7-225 0 0,1 1-1 0 0,0 0 0 0 0,1 0 1 0 0,0 0-1 0 0,1 1 1 0 0,13-13-1 0 0,-5 5-27 0 0,-1 1-70 0 0,1 0-1 0 0,19-16 1 0 0,-29 29 63 0 0,-1 0 1 0 0,1 0 0 0 0,0 1 0 0 0,0 0 0 0 0,0 0-1 0 0,0 1 1 0 0,1 0 0 0 0,-1 0 0 0 0,1 0-1 0 0,9-1 1 0 0,-13 4 24 0 0,-1 0-1 0 0,0 0 1 0 0,1 0-1 0 0,-1 0 1 0 0,0 0-1 0 0,1 1 1 0 0,-1-1-1 0 0,0 1 1 0 0,0 0-1 0 0,0 0 1 0 0,0 0-1 0 0,0 1 1 0 0,0-1-1 0 0,0 1 1 0 0,5 3-1 0 0,-7-4-4 0 0,1 0 0 0 0,-1 0 0 0 0,0 0 0 0 0,0 0-1 0 0,1 0 1 0 0,-1 0 0 0 0,0 0 0 0 0,0 0 0 0 0,0 1 0 0 0,0-1 0 0 0,0 0-1 0 0,-1 1 1 0 0,1-1 0 0 0,0 1 0 0 0,0-1 0 0 0,-1 1 0 0 0,1 2 0 0 0,1 1 7 0 0,0 4 103 0 0,-1 0-1 0 0,1 0 0 0 0,-1 0 1 0 0,-1 0-1 0 0,0 0 1 0 0,0 0-1 0 0,-1 0 0 0 0,0 0 1 0 0,0 0-1 0 0,-1 0 1 0 0,0 0-1 0 0,-1 0 0 0 0,0-1 1 0 0,-4 9-1 0 0,6-15 897 0 0,11-9-838 0 0,11-8-168 0 0,26-28 1 0 0,-7 7-131 0 0,44-39-385 0 0,71-57-462 0 0,-141 122 913 0 0,1 1-1 0 0,28-15 1 0 0,-38 21 94 0 0,0 1 0 0 0,0 0 0 0 0,0 1 0 0 0,0-1 0 0 0,1 1 0 0 0,-1 0 0 0 0,0 0-1 0 0,0 1 1 0 0,1 0 0 0 0,-1-1 0 0 0,0 2 0 0 0,1-1 0 0 0,7 2 0 0 0,-10-1 1 0 0,0 0 0 0 0,-1 1 1 0 0,1-1-1 0 0,0 1 0 0 0,0 0 1 0 0,-1 0-1 0 0,1 0 0 0 0,-1 0 1 0 0,0 0-1 0 0,1 0 0 0 0,-1 1 0 0 0,0-1 1 0 0,-1 1-1 0 0,1-1 0 0 0,0 1 1 0 0,-1 0-1 0 0,1 0 0 0 0,-1-1 0 0 0,0 1 1 0 0,0 0-1 0 0,0 0 0 0 0,1 5 1 0 0,0 3 22 0 0,0-1 1 0 0,-1 1 0 0 0,0 0 0 0 0,-1 0-1 0 0,-1 14 1 0 0,-4 19 304 0 0,-17 65 0 0 0,-1 4-136 0 0,22-109-787 0 0,0 16 1351 0 0,1-19-1211 0 0,0-1 0 0 0,0 1 1 0 0,0 0-1 0 0,0-1 0 0 0,0 1 1 0 0,0-1-1 0 0,0 1 0 0 0,0 0 0 0 0,1-1 1 0 0,-1 1-1 0 0,0-1 0 0 0,1 1 1 0 0,-1-1-1 0 0,0 1 0 0 0,1-1 1 0 0,0 2-1 0 0,6 4-5696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2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8087 0 0,'0'0'6384'0'0,"0"2"-5973"0"0,-1 9-131 0 0,0 0 0 0 0,0-1 0 0 0,-2 1 0 0 0,1-1 0 0 0,-6 14 1 0 0,-23 53 490 0 0,29-74-732 0 0,-125 276 650 0 0,84-188-1088 0 0,40-83 320 0 0,-1-2-144 0 0,1 1 1 0 0,0 0 0 0 0,0 0-1 0 0,1 0 1 0 0,0 1-1 0 0,0-1 1 0 0,-1 12 0 0 0,3-18-1016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26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62 188 2759 0 0,'0'0'7079'0'0,"1"-1"-6628"0"0,7-5-98 0 0,-1 0 1 0 0,9-9 0 0 0,-8 7-130 0 0,0 0 0 0 0,10-7 0 0 0,25-16 381 0 0,-26 18-308 0 0,0 1 0 0 0,0 0 0 0 0,1 1-1 0 0,28-12 1 0 0,-32 18 15 0 0,1 0 1 0 0,-1 0-1 0 0,1 1 0 0 0,28-3 0 0 0,-37 7-173 0 0,0-1-1 0 0,0 2 0 0 0,0-1 1 0 0,0 1-1 0 0,0 0 1 0 0,0 0-1 0 0,0 0 1 0 0,0 1-1 0 0,0 0 1 0 0,-1 0-1 0 0,1 1 0 0 0,-1-1 1 0 0,0 1-1 0 0,1 0 1 0 0,5 6-1 0 0,-9-8-101 0 0,11 9 444 0 0,-1 0 0 0 0,21 23 0 0 0,-32-32-453 0 0,0 0-1 0 0,-1 0 0 0 0,1 0 0 0 0,-1 1 1 0 0,1-1-1 0 0,-1 0 0 0 0,1 0 1 0 0,-1 1-1 0 0,0-1 0 0 0,1 0 1 0 0,-1 1-1 0 0,0-1 0 0 0,0 1 1 0 0,0-1-1 0 0,0 0 0 0 0,0 1 1 0 0,0-1-1 0 0,-1 0 0 0 0,1 1 0 0 0,0-1 1 0 0,-1 0-1 0 0,1 1 0 0 0,-1-1 1 0 0,1 0-1 0 0,-1 0 0 0 0,0 1 1 0 0,0-1-1 0 0,1 0 0 0 0,-2 1 1 0 0,-2 4 3 0 0,-1-1 0 0 0,1 0 1 0 0,-1 0-1 0 0,-7 5 0 0 0,-29 23-232 0 0,-2-2-1 0 0,-1-1 0 0 0,-2-2 1 0 0,-77 34-1 0 0,113-58 109 0 0,0 0-1 0 0,0-1 0 0 0,0 0 1 0 0,0-1-1 0 0,0 0 1 0 0,-1 0-1 0 0,-18 0 0 0 0,23-2 34 0 0,-1-1 0 0 0,0 0 0 0 0,1 0 0 0 0,-1-1-1 0 0,1 1 1 0 0,0-1 0 0 0,0-1 0 0 0,0 1-1 0 0,0-1 1 0 0,0 0 0 0 0,0 0 0 0 0,0-1-1 0 0,-7-6 1 0 0,11 8-15 0 0,-1 0 0 0 0,1-1 0 0 0,-1 1 0 0 0,1-1 0 0 0,0 0 0 0 0,0 1 0 0 0,-3-7 0 0 0,4 8-9 0 0,3 1 272 0 0,2 0-96 0 0,0 0 0 0 0,0 1 0 0 0,0-1 0 0 0,0 1 0 0 0,-1 0 0 0 0,1 0 0 0 0,0 0 0 0 0,-1 1 0 0 0,1 0 0 0 0,-1-1 0 0 0,1 1 0 0 0,4 3 0 0 0,-3 0 2 0 0,1 0 1 0 0,-1 0-1 0 0,1 0 0 0 0,-1 0 1 0 0,-1 1-1 0 0,5 6 0 0 0,4 10 129 0 0,-1-1-1 0 0,16 45 1 0 0,-27-63-203 0 0,2 4 26 0 0,36 81 630 0 0,-33-77-573 0 0,0-1-1 0 0,1 0 0 0 0,0 0 1 0 0,0-1-1 0 0,17 17 0 0 0,-15-19-65 0 0,0 1 0 0 0,0-1-1 0 0,0-1 1 0 0,1 0 0 0 0,0 0-1 0 0,0-1 1 0 0,1 0 0 0 0,-1-1-1 0 0,1 0 1 0 0,0-1 0 0 0,0 0-1 0 0,0-1 1 0 0,14 2 0 0 0,-19-3-27 0 0,-1 1-5 0 0,21-2 42 0 0,-25 0-123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03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26 144 7831 0 0,'-9'1'706'0'0,"-8"-5"10106"0"0,28 5-9927 0 0,1 0-422 0 0,0 0 1 0 0,0-1-1 0 0,0-1 1 0 0,16-3-1 0 0,7 1 1 0 0,268-34 1241 0 0,-202 23-1335 0 0,151-12 68 0 0,-10 1-976 0 0,-145 6-1145 0 0,-56 8-5810 0 0,-28 8 670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27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118 352 4143 0 0,'-3'0'319'0'0,"-52"-4"1639"0"0,-4 3 8915 0 0,66 0-10665 0 0,0 1 0 0 0,0-1 0 0 0,10-4 1 0 0,15-1 72 0 0,134-6 348 0 0,192-19-522 0 0,-322 25-103 0 0,0-1-1 0 0,48-18 1 0 0,-74 21 39 0 0,-6-1-21 0 0,-4 4-18 0 0,0 0-1 0 0,0 0 1 0 0,0 0-1 0 0,-1-1 1 0 0,1 1 0 0 0,0 0-1 0 0,-1 0 1 0 0,1 0-1 0 0,0 0 1 0 0,-1 0-1 0 0,1 0 1 0 0,-1 0 0 0 0,0 0-1 0 0,1 1 1 0 0,-2-2-1 0 0,1 0 0 0 0,-3-4-29 0 0,-1 0 0 0 0,1 0 0 0 0,-1 1-1 0 0,0-1 1 0 0,0 1 0 0 0,-1 1 0 0 0,1-1 0 0 0,-10-5-1 0 0,-7-3-192 0 0,-26-11-1 0 0,-2-1-2 0 0,15 5 47 0 0,-1 2 0 0 0,-65-22-1 0 0,76 32 304 0 0,0 1 0 0 0,0 2 0 0 0,-1 0 0 0 0,0 2-1 0 0,-31-1 1 0 0,55 4 272 0 0,4 2-367 0 0,0 0 0 0 0,0-1 0 0 0,0 1 0 0 0,0-1 0 0 0,0 0 0 0 0,0 1-1 0 0,0-1 1 0 0,4 1 0 0 0,19 7 76 0 0,1-1-1 0 0,45 9 1 0 0,-56-14-75 0 0,143 22 43 0 0,-32-5-82 0 0,-114-18-8 0 0,0 1 0 0 0,-1 0-1 0 0,1 0 1 0 0,-1 1 0 0 0,0 1 0 0 0,0 0-1 0 0,18 11 1 0 0,-26-14 2 0 0,1 1-1 0 0,-1 0 0 0 0,1 0 1 0 0,-1 0-1 0 0,0 0 1 0 0,0 0-1 0 0,-1 1 0 0 0,1 0 1 0 0,-1-1-1 0 0,0 1 1 0 0,1 0-1 0 0,-2 0 0 0 0,1 0 1 0 0,0 0-1 0 0,-1 0 1 0 0,0 0-1 0 0,0 1 0 0 0,0-1 1 0 0,0 0-1 0 0,-1 1 1 0 0,0-1-1 0 0,0 1 0 0 0,0-1 1 0 0,-1 5-1 0 0,-3 12 40 0 0,0 1-1 0 0,-2-1 0 0 0,-9 22 0 0 0,-2 8 140 0 0,2-5 46 0 0,-22 50-1 0 0,25-70-156 0 0,-2-1 0 0 0,0-1-1 0 0,-24 31 1 0 0,26-39 22 0 0,-2-1 0 0 0,0 0 0 0 0,-23 19 0 0 0,35-33-306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28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551 801 4143 0 0,'0'0'319'0'0,"3"0"-210"0"0,5 1 1331 0 0,2 1-1 0 0,-1-2 1 0 0,0 1-1 0 0,17-3 0 0 0,-23 2-1198 0 0,0-1 0 0 0,0 1 1 0 0,-1-1-1 0 0,1 0 0 0 0,0 0 0 0 0,-1 0 0 0 0,1 0 0 0 0,-1-1 0 0 0,1 1 0 0 0,-1-1 0 0 0,0 0 0 0 0,0 1 0 0 0,1-1 1 0 0,-1 0-1 0 0,0 0 0 0 0,-1 0 0 0 0,1-1 0 0 0,0 1 0 0 0,-1 0 0 0 0,3-6 0 0 0,2-5 214 0 0,0-1 1 0 0,-1 0-1 0 0,-1 0 0 0 0,-1 0 0 0 0,0 0 1 0 0,0-1-1 0 0,0-22 0 0 0,-8-106 25 0 0,-1 35-362 0 0,19-61-1030 0 0,1-1 64 0 0,-14 169 854 0 0,-2-20-62 0 0,2 20 58 0 0,0 0 1 0 0,0 1-1 0 0,0-1 1 0 0,-1 0 0 0 0,1 0-1 0 0,0 1 1 0 0,0-1-1 0 0,-1 0 1 0 0,1 0-1 0 0,-1 1 1 0 0,1-1-1 0 0,0 0 1 0 0,-1 1 0 0 0,1-1-1 0 0,-1 1 1 0 0,0-1-1 0 0,1 1 1 0 0,-1-1-1 0 0,1 1 1 0 0,-1-1-1 0 0,0 1 1 0 0,1-1-1 0 0,-1 1 1 0 0,-1-1 0 0 0,0 1 3 0 0,1-1 0 0 0,-1 1 0 0 0,1-1 0 0 0,-1 1 1 0 0,1 0-1 0 0,-1 0 0 0 0,1 0 0 0 0,-1 0 1 0 0,1 0-1 0 0,-1 0 0 0 0,0 0 0 0 0,1 0 1 0 0,-1 1-1 0 0,1-1 0 0 0,-1 1 0 0 0,1-1 1 0 0,0 1-1 0 0,-1-1 0 0 0,1 1 0 0 0,-1 0 1 0 0,0 1-1 0 0,0-1-5 0 0,0 0-3 0 0,1 0-1 0 0,0-1 1 0 0,-1 1 0 0 0,1 0-1 0 0,0 1 1 0 0,-1-1-1 0 0,1 0 1 0 0,0 0-1 0 0,0 0 1 0 0,0 1 0 0 0,0-1-1 0 0,0 1 1 0 0,0-1-1 0 0,0 1 1 0 0,1-1 0 0 0,-2 3-1 0 0,0 2-22 0 0,-5 9 3 0 0,1 1 1 0 0,0 0 0 0 0,-4 19 0 0 0,-6 18 20 0 0,-23 66 61 0 0,-4 14 128 0 0,37-120-174 0 0,1 0-1 0 0,-2-1 1 0 0,1 0-1 0 0,-2 0 1 0 0,0-1-1 0 0,0 0 1 0 0,-15 16-1 0 0,9-15 72 0 0,0 0-1 0 0,0 0 1 0 0,-1-2-1 0 0,0 1 0 0 0,-21 8 1 0 0,22-11-53 0 0,-1-1 1 0 0,1-1-1 0 0,-2 0 1 0 0,-26 6-1 0 0,36-10-30 0 0,-1-2 1 0 0,1 1-1 0 0,-1-1 0 0 0,1 1 1 0 0,-1-2-1 0 0,1 1 0 0 0,-1-1 1 0 0,1 0-1 0 0,-1 0 0 0 0,1-1 1 0 0,0 0-1 0 0,0 0 1 0 0,-1 0-1 0 0,-8-6 0 0 0,3 2-60 0 0,1-1-1 0 0,0 0 1 0 0,0-1-1 0 0,0 0 0 0 0,1-1 1 0 0,0 0-1 0 0,1 0 1 0 0,0-1-1 0 0,0 0 1 0 0,-13-21-1 0 0,17 14 59 0 0,4 16 0 0 0,1 1 0 0 0,0-1 0 0 0,0 0 0 0 0,0 0 0 0 0,0 0 0 0 0,0 0 0 0 0,0 0 0 0 0,1 0 0 0 0,-1 0 0 0 0,0 0 0 0 0,0 0 0 0 0,1 1 0 0 0,-1-1 0 0 0,0 0 0 0 0,1 0 0 0 0,-1 0 0 0 0,1 0 0 0 0,-1 1 0 0 0,1-1 0 0 0,-1 0 0 0 0,1 1 0 0 0,0-1 0 0 0,-1 0 0 0 0,1 1 0 0 0,0-1 0 0 0,-1 1 0 0 0,1-1 0 0 0,0 1 0 0 0,1-1 0 0 0,0-1 0 0 0,8-4 22 0 0,1 1-1 0 0,-1 0 0 0 0,1 0 1 0 0,0 1-1 0 0,19-5 0 0 0,59-7 113 0 0,-74 14-63 0 0,0 1 0 0 0,-1 0 0 0 0,1 1 0 0 0,0 1 0 0 0,0 0 0 0 0,-1 1 0 0 0,1 0 1 0 0,-1 2-1 0 0,22 6 0 0 0,-27-6-9 0 0,0 0 0 0 0,-1 0 1 0 0,1 1-1 0 0,-1 0 0 0 0,0 0 0 0 0,0 1 0 0 0,-1 0 1 0 0,0 0-1 0 0,0 1 0 0 0,0-1 0 0 0,-1 2 0 0 0,0-1 1 0 0,0 1-1 0 0,-1 0 0 0 0,8 14 0 0 0,-8-9-37 0 0,0 1 0 0 0,-1-1 0 0 0,-1 1 0 0 0,0 0 1 0 0,-1 0-1 0 0,1 15 0 0 0,6 33 23 0 0,-8-59-143 0 0,-1 0-1 0 0,1-1 1 0 0,-1 1-1 0 0,1 0 1 0 0,0 0-1 0 0,0-1 1 0 0,0 1-1 0 0,0 0 1 0 0,1-1-1 0 0,-1 1 1 0 0,1-1-1 0 0,-1 0 0 0 0,1 1 1 0 0,0-1-1 0 0,0 0 1 0 0,0 0-1 0 0,0 0 1 0 0,1 0-1 0 0,-1-1 1 0 0,0 1-1 0 0,4 1 1 0 0,6 1-956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3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21 8495 0 0,'0'0'388'0'0,"-1"0"-10"0"0,-5 3-240 0 0,-10 1 8838 0 0,18-4-8538 0 0,6-2-198 0 0,0 1 0 0 0,0 1 0 0 0,0 0 0 0 0,1 0 0 0 0,-1 0 0 0 0,0 1 0 0 0,0 0 0 0 0,0 1 0 0 0,0 0 0 0 0,0 0 0 0 0,0 1 0 0 0,13 6 0 0 0,-12-5-211 0 0,-1 0 0 0 0,1-1 0 0 0,0 0 0 0 0,1-1 0 0 0,-1 0 0 0 0,0 0 0 0 0,1-1 1 0 0,-1-1-1 0 0,0 1 0 0 0,1-1 0 0 0,-1-1 0 0 0,18-2 0 0 0,-8-2-930 0 0,1 0 0 0 0,-1-1-1 0 0,0-1 1 0 0,35-18 0 0 0,-26 11-5681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3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271 272 11775 0 0,'-5'2'197'0'0,"0"-1"1"0"0,0 2-1 0 0,0-1 0 0 0,1 0 0 0 0,-1 1 0 0 0,1 0 0 0 0,-1 0 0 0 0,1 1 0 0 0,0-1 0 0 0,0 1 0 0 0,0 0 1 0 0,1 0-1 0 0,-1 0 0 0 0,1 0 0 0 0,0 1 0 0 0,0-1 0 0 0,1 1 0 0 0,-1 0 0 0 0,1 0 0 0 0,0 0 0 0 0,0 0 0 0 0,-1 6 1 0 0,3-10-137 0 0,0 0 0 0 0,0 0 1 0 0,0 0-1 0 0,0 0 0 0 0,0 0 1 0 0,0 0-1 0 0,1 0 0 0 0,-1 0 1 0 0,0 0-1 0 0,0 0 0 0 0,1-1 1 0 0,-1 1-1 0 0,0 0 0 0 0,1 0 1 0 0,-1 0-1 0 0,1 0 0 0 0,0-1 1 0 0,-1 1-1 0 0,1 0 0 0 0,-1-1 1 0 0,1 1-1 0 0,0 0 0 0 0,0-1 1 0 0,-1 1-1 0 0,1-1 0 0 0,0 1 1 0 0,0-1-1 0 0,0 1 0 0 0,1 0 1 0 0,1 0 33 0 0,0 0 0 0 0,1 1 0 0 0,0-1 0 0 0,-1-1 0 0 0,7 2 0 0 0,9-1 173 0 0,1 0-1 0 0,0-2 0 0 0,0 0 1 0 0,-1-1-1 0 0,24-5 0 0 0,-14 0-139 0 0,0-2 0 0 0,49-20 0 0 0,-46 13-61 0 0,35-24 0 0 0,-29 16-69 0 0,-13 8 2 0 0,42-38 0 0 0,-48 37 0 0 0,-4 4-72 0 0,0-1 0 0 0,14-17 0 0 0,-25 26-14 0 0,0 1 1 0 0,-1-1 0 0 0,1-1 0 0 0,-1 1-1 0 0,0 0 1 0 0,-1-1 0 0 0,1 1-1 0 0,-1-1 1 0 0,0 0 0 0 0,-1 0 0 0 0,2-8-1 0 0,-3 13 55 0 0,1-1 0 0 0,-1 1-1 0 0,0-1 1 0 0,0 1 0 0 0,0 0-1 0 0,-1-1 1 0 0,1 1 0 0 0,0-1 0 0 0,0 1-1 0 0,-1-1 1 0 0,1 1 0 0 0,-1 0-1 0 0,1-1 1 0 0,-1 1 0 0 0,0 0-1 0 0,0-1 1 0 0,1 1 0 0 0,-1 0 0 0 0,0 0-1 0 0,0 0 1 0 0,-2-2 0 0 0,1 2 1 0 0,0 0 1 0 0,0-1-1 0 0,0 1 1 0 0,0 0 0 0 0,-1 0-1 0 0,1 1 1 0 0,0-1 0 0 0,-1 0-1 0 0,1 1 1 0 0,-1-1-1 0 0,-3 1 1 0 0,-4-1-8 0 0,0 2-1 0 0,-1-1 1 0 0,1 2 0 0 0,-20 4-1 0 0,2 2-9 0 0,0 1 0 0 0,-32 16-1 0 0,-53 32-203 0 0,55-26 104 0 0,11-6 98 0 0,1 2-1 0 0,-53 42 0 0 0,70-46 48 0 0,1 2 0 0 0,1 0 0 0 0,2 2-1 0 0,-27 34 1 0 0,40-44 78 0 0,0 1 0 0 0,2 1-1 0 0,0-1 1 0 0,1 2 0 0 0,1-1 0 0 0,1 1-1 0 0,-6 23 1 0 0,9-26 193 0 0,1 0-1 0 0,1 0 1 0 0,0 0 0 0 0,1 1-1 0 0,1-1 1 0 0,0 1 0 0 0,2-1-1 0 0,6 35 1 0 0,-7-47-175 0 0,1 0-1 0 0,-1 0 0 0 0,1-1 1 0 0,0 1-1 0 0,0 0 0 0 0,1-1 1 0 0,-1 1-1 0 0,1-1 1 0 0,0 0-1 0 0,0 0 0 0 0,5 4 1 0 0,-6-5 4 0 0,1-1 0 0 0,0 0 0 0 0,0 0 0 0 0,0 0 1 0 0,0-1-1 0 0,0 1 0 0 0,0-1 0 0 0,0 1 0 0 0,1-1 1 0 0,-1 0-1 0 0,0-1 0 0 0,1 1 0 0 0,-1 0 0 0 0,1-1 1 0 0,-1 0-1 0 0,1 0 0 0 0,4 0 0 0 0,28-4 464 0 0,1-1 0 0 0,-1-1 0 0 0,44-15 0 0 0,39-21-2086 0 0,-117 41 760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31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29 116 4607 0 0,'0'0'354'0'0,"-10"0"2059"0"0,-4 9 8355 0 0,10-3-11327 0 0,3-5 1645 0 0,20 10-380 0 0,-10-10-590 0 0,0 0 0 0 0,-1-1-1 0 0,1 1 1 0 0,0-2 0 0 0,0 1 0 0 0,0-1 0 0 0,14-4-1 0 0,60-20 114 0 0,-8-5-171 0 0,-49 19-221 0 0,0 0 0 0 0,1 2 0 0 0,50-11-1 0 0,9 2-1259 0 0,-37 6-1655 0 0,-38 10 1683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31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9871 0 0,'0'0'898'0'0,"-1"1"-741"0"0,-3 6 142 0 0,1 0 1 0 0,0 0-1 0 0,1 0 1 0 0,-1 1-1 0 0,1-1 0 0 0,1 1 1 0 0,0-1-1 0 0,-1 13 1 0 0,1-8 254 0 0,1 1 0 0 0,1 0 0 0 0,0-1 0 0 0,4 20 0 0 0,-2-20-310 0 0,1-1-1 0 0,0 0 1 0 0,0 0-1 0 0,1 0 1 0 0,1-1 0 0 0,-1 1-1 0 0,2-1 1 0 0,0 0-1 0 0,11 12 1 0 0,-4-7 14 0 0,1-1 0 0 0,0-1 0 0 0,1 0 0 0 0,29 18 0 0 0,-15-15 166 0 0,0-1 0 0 0,53 18 0 0 0,4 2-214 0 0,-86-35-221 0 0,1 1-1 0 0,-1-1 1 0 0,0 1-1 0 0,1 0 1 0 0,-1-1 0 0 0,0 1-1 0 0,1 0 1 0 0,-1 0-1 0 0,0 0 1 0 0,0 0-1 0 0,0 0 1 0 0,0 0 0 0 0,0 0-1 0 0,2 3 1 0 0,-1-1-91 0 0,7 8-1236 0 0,-8-10 1196 0 0,-1-1 0 0 0,0 1-1 0 0,1 0 1 0 0,-1-1 0 0 0,1 1 0 0 0,-1 0 0 0 0,1-1-1 0 0,-1 1 1 0 0,1-1 0 0 0,-1 1 0 0 0,1-1 0 0 0,0 1-1 0 0,-1-1 1 0 0,1 1 0 0 0,0-1 0 0 0,-1 0 0 0 0,1 1-1 0 0,0-1 1 0 0,-1 0 0 0 0,1 1 0 0 0,0-1 0 0 0,0 0-1 0 0,-1 0 1 0 0,1 0 0 0 0,0 0 0 0 0,0 0 0 0 0,0 0-1 0 0,-1 0 1 0 0,1 0 0 0 0,0 0 0 0 0,0 0 0 0 0,-1 0-1 0 0,1 0 1 0 0,0-1 0 0 0,0 1 0 0 0,-1 0 0 0 0,1-1-1 0 0,0 1 1 0 0,0 0 0 0 0,-1-1 0 0 0,1 1 0 0 0,-1-1-1 0 0,2 0 1 0 0,7-6-1478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0 10247 0 0,'-1'0'466'0'0,"-16"3"-215"0"0,8-1 147 0 0,0 0 0 0 0,-16 5 0 0 0,22-6-124 0 0,-1 1 1 0 0,1 0 0 0 0,0 0 0 0 0,0 0 0 0 0,-1 0-1 0 0,1 0 1 0 0,0 1 0 0 0,1-1 0 0 0,-1 1 0 0 0,-3 4 0 0 0,-4 8 501 0 0,1 0 0 0 0,0 1 0 0 0,-11 27 0 0 0,1-2-215 0 0,8-18-403 0 0,-1-1 1 0 0,-2-1-1 0 0,-18 24 1 0 0,22-34-200 0 0,0 0 0 0 0,0 0 1 0 0,-1-1-1 0 0,-1-1 0 0 0,0 0 1 0 0,-22 13-1 0 0,21-15-151 0 0,0 0 0 0 0,0-1 0 0 0,-1 0-1 0 0,0-1 1 0 0,0 0 0 0 0,-17 2 0 0 0,29-7 93 0 0,10-7-2501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38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66 4143 0 0,'14'-16'514'0'0,"11"-12"-648"0"0,-12 7 13009 0 0,-13 34-12398 0 0,-24 277 1030 0 0,16-217-1298 0 0,-85 467 657 0 0,64-390-824 0 0,-65 330 94 0 0,-37 100 416 0 0,24-186 952 0 0,96-356-1452 0 0,3 1-1 0 0,1-1 1 0 0,-3 55 0 0 0,10-86-22 0 0,0 0 0 0 0,0-1 0 0 0,3 13 0 0 0,-3-16-15 0 0,1-1 0 0 0,-1 0 0 0 0,1 1 0 0 0,0-1 0 0 0,0 0 0 0 0,0 1 0 0 0,0-1 0 0 0,1 0 0 0 0,-1 0-1 0 0,0 0 1 0 0,1 0 0 0 0,0 0 0 0 0,2 2 0 0 0,5 1-3 0 0,2-6-12 0 0,-10 1-12 0 0,1-1 1 0 0,-1 1-1 0 0,1-1 0 0 0,-1 1 1 0 0,0-1-1 0 0,1 1 0 0 0,-1-1 1 0 0,0 0-1 0 0,1 0 0 0 0,1-2 1 0 0,-2 3-9 0 0,-1-1 0 0 0,0 1 0 0 0,1-1 0 0 0,-1 1 1 0 0,0-1-1 0 0,1 1 0 0 0,-1-1 0 0 0,0 1 0 0 0,0-1 0 0 0,1 1 1 0 0,-1-1-1 0 0,0 1 0 0 0,0-1 0 0 0,0 0 0 0 0,0 1 0 0 0,0-1 1 0 0,0-1-1 0 0,0 1-75 0 0,-1 0 1 0 0,1-1-1 0 0,0 1 1 0 0,-1 0-1 0 0,1-1 0 0 0,-1 1 1 0 0,0 0-1 0 0,1 0 1 0 0,-1-1-1 0 0,0 1 1 0 0,0 0-1 0 0,-1-1 0 0 0,-8-7-1478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39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10191 0 0,'0'0'6242'0'0,"-1"2"-6130"0"0,-6 9-45 0 0,-1-1 0 0 0,0 1 1 0 0,-1-1-1 0 0,0-1 1 0 0,0 0-1 0 0,-1 0 1 0 0,-13 10-1 0 0,-30 27 48 0 0,45-38-31 0 0,-9 10 343 0 0,-25 34 1 0 0,38-47-318 0 0,1 0 0 0 0,0 1-1 0 0,0-1 1 0 0,0 1 0 0 0,0 0 0 0 0,1 0-1 0 0,0 0 1 0 0,0 0 0 0 0,1 1 0 0 0,0-1-1 0 0,-1 11 1 0 0,2-14-52 0 0,1 0-1 0 0,-1 0 1 0 0,1 0 0 0 0,-1 0-1 0 0,1 0 1 0 0,0 0 0 0 0,0 0-1 0 0,1 0 1 0 0,-1 0-1 0 0,1-1 1 0 0,-1 1 0 0 0,1-1-1 0 0,0 1 1 0 0,0-1-1 0 0,0 1 1 0 0,0-1 0 0 0,0 0-1 0 0,0 0 1 0 0,1 0 0 0 0,-1-1-1 0 0,1 1 1 0 0,5 2-1 0 0,0 1 110 0 0,1-1-1 0 0,1 0 1 0 0,-1-1-1 0 0,0 0 1 0 0,18 3-1 0 0,-9-4 9 0 0,0-1-1 0 0,1-1 1 0 0,-1 0 0 0 0,0-1-1 0 0,1-1 1 0 0,-1-1 0 0 0,22-7-1 0 0,-34 9-83 0 0,0-1 0 0 0,0 0 0 0 0,0 0 0 0 0,-1 0 0 0 0,1-1 0 0 0,-1 0 0 0 0,0 0 0 0 0,0-1 0 0 0,0 1 0 0 0,0-1 0 0 0,0 0 0 0 0,-1-1 0 0 0,8-8 0 0 0,-8 7-37 0 0,0 0 1 0 0,0 0-1 0 0,0 0 1 0 0,-1 0-1 0 0,3-8 0 0 0,-5 10-30 0 0,0 0-1 0 0,0 0 0 0 0,-1 0 0 0 0,1 0 0 0 0,-1 0 0 0 0,0 0 1 0 0,0 0-1 0 0,0 0 0 0 0,0 0 0 0 0,-2-6 0 0 0,-5-16-179 0 0,-1 1 0 0 0,-2 0 0 0 0,-17-36 0 0 0,14 35 95 0 0,12 24 55 0 0,0 0-1 0 0,0 0 1 0 0,0 0 0 0 0,0 0-1 0 0,-1 0 1 0 0,1 1 0 0 0,-1-1 0 0 0,0 0-1 0 0,1 1 1 0 0,-1-1 0 0 0,0 1 0 0 0,0 0-1 0 0,0 0 1 0 0,0 0 0 0 0,0 0 0 0 0,0 0-1 0 0,0 0 1 0 0,0 0 0 0 0,0 0-1 0 0,0 1 1 0 0,0-1 0 0 0,-1 1 0 0 0,1 0-1 0 0,0 0 1 0 0,0 0 0 0 0,-1 0 0 0 0,1 0-1 0 0,0 0 1 0 0,0 0 0 0 0,-4 2 0 0 0,-7 1-148 0 0,0 0 0 0 0,0 2 0 0 0,0-1 0 0 0,-12 8 0 0 0,4-2-396 0 0,9-7 39 0 0,10-2 100 0 0,-1 0 0 0 0,1-1 0 0 0,-1 1 1 0 0,1 0-1 0 0,-1 0 0 0 0,1 1 0 0 0,0-1 0 0 0,-3 2 0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4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39 1375 0 0,'7'-6'128'0'0,"2"-5"787"0"0,-9 10-413 0 0,1 0 1 0 0,-1 1 0 0 0,0-1 0 0 0,1 0 0 0 0,-1 0-1 0 0,0 0 1 0 0,1 0 0 0 0,-1 1 0 0 0,0-1 0 0 0,0 0-1 0 0,0 0 1 0 0,1 0 0 0 0,-1 0 0 0 0,0 0 0 0 0,0 0-1 0 0,0 1 1 0 0,-1-1 0 0 0,1 0 0 0 0,0 0 0 0 0,0 0-1 0 0,-1-1 1 0 0,1 1 105 0 0,-2 1-554 0 0,1 0 0 0 0,0 1 0 0 0,0-1 0 0 0,0 1 0 0 0,0-1 0 0 0,0 1 0 0 0,0-1 0 0 0,-1 1 0 0 0,1-1 0 0 0,0 1 0 0 0,1 0 0 0 0,-1 0 0 0 0,0 0 0 0 0,0-1 0 0 0,0 1 0 0 0,-1 1 0 0 0,-13 20 386 0 0,9-14-180 0 0,-5 8 153 0 0,1 0 0 0 0,1 1 0 0 0,-10 22 1 0 0,-18 56 567 0 0,33-83-857 0 0,-34 101 431 0 0,-31 81 482 0 0,66-186-1078 0 0,2-6-183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0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0 11055 0 0,'0'0'852'0'0,"0"2"-341"0"0,-1 4 175 0 0,1 0 0 0 0,-1 0-1 0 0,0 0 1 0 0,-1 0 0 0 0,1 0 0 0 0,-4 8 0 0 0,-19 36 1332 0 0,9-18-1664 0 0,-95 170 780 0 0,104-192-1183 0 0,-9 14-129 0 0,2 1 1 0 0,0 1-1 0 0,-15 43 1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4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45 249 3679 0 0,'0'0'167'0'0,"-18"-6"5433"0"0,-2-5-3073 0 0,19 10-1805 0 0,0 1-593 0 0,1-1 0 0 0,-1 1 0 0 0,1 0 0 0 0,-1-1 0 0 0,1 0-1 0 0,0 1 1 0 0,-1-1 0 0 0,1 1 0 0 0,0-1 0 0 0,-1 0 0 0 0,1 1 0 0 0,0-1-1 0 0,-1-1 1 0 0,2-1-55 0 0,0 0-1 0 0,0-1 1 0 0,1 1-1 0 0,-1 0 0 0 0,1 0 1 0 0,-1 0-1 0 0,1 0 1 0 0,0 0-1 0 0,0 0 1 0 0,0 0-1 0 0,1 1 0 0 0,-1-1 1 0 0,1 1-1 0 0,-1-1 1 0 0,6-2-1 0 0,5-4 293 0 0,0 1 0 0 0,19-9 0 0 0,-11 7-43 0 0,46-24 613 0 0,140-48 0 0 0,-197 79-935 0 0,-1 0 0 0 0,1 1 0 0 0,0 0-1 0 0,1 1 1 0 0,-1 0 0 0 0,0 1 0 0 0,19 1 0 0 0,-25-1-5 0 0,1 1 0 0 0,-1 0 0 0 0,1 0 0 0 0,-1 0 0 0 0,0 1 0 0 0,1-1 0 0 0,-1 1 0 0 0,0 0 0 0 0,0 0 0 0 0,0 1 0 0 0,0-1 1 0 0,-1 1-1 0 0,1 0 0 0 0,-1 0 0 0 0,1 0 0 0 0,-1 0 0 0 0,0 1 0 0 0,0-1 0 0 0,3 7 0 0 0,-3-5 4 0 0,0-1 0 0 0,-1 1 0 0 0,0 1 0 0 0,3 6 0 0 0,-5-10 0 0 0,1-1 0 0 0,-1 1 0 0 0,1 0 0 0 0,-1-1 0 0 0,0 1 0 0 0,0 0 0 0 0,1 0 0 0 0,-1-1 0 0 0,0 1 0 0 0,0 0 0 0 0,-1-1 0 0 0,1 1 0 0 0,0 0 0 0 0,-1-1 0 0 0,0 3 0 0 0,-1 3 0 0 0,1 1 0 0 0,1-4 0 0 0,-1 0 0 0 0,0 0 0 0 0,0-1 0 0 0,0 1 0 0 0,-3 7 0 0 0,2-6 13 0 0,-1-1 0 0 0,1 1 0 0 0,-1-1 0 0 0,0 1 1 0 0,0-1-1 0 0,0 0 0 0 0,-1 0 0 0 0,0 0 0 0 0,1-1 0 0 0,-1 1 0 0 0,-1-1 0 0 0,1 0 0 0 0,0 0 0 0 0,-1 0 0 0 0,1-1 0 0 0,-1 1 0 0 0,-7 1 0 0 0,-8 4 3 0 0,-1-2 0 0 0,-39 7 0 0 0,55-12-19 0 0,-149 23-503 0 0,36-7-233 0 0,96-13 590 0 0,0 0-242 0 0,-42 3 0 0 0,63-7 287 0 0,2-2-4 0 0,0 0 100 0 0,0 0-1 0 0,1 0 1 0 0,-1 1 0 0 0,0-1-1 0 0,1 0 1 0 0,2-1 0 0 0,-4 2 42 0 0,1 0 0 0 0,0 1 1 0 0,-1-1-1 0 0,1 1 1 0 0,0-1-1 0 0,-1 1 1 0 0,1-1-1 0 0,0 1 0 0 0,0-1 1 0 0,-1 1-1 0 0,1 0 1 0 0,0 0-1 0 0,0-1 0 0 0,0 1 1 0 0,0 0-1 0 0,-1 0 1 0 0,1 0-1 0 0,0 0 1 0 0,0 0-1 0 0,0 0 0 0 0,0 0 1 0 0,0 0-1 0 0,-1 0 1 0 0,3 0-1 0 0,-2 1-9 0 0,0 0 0 0 0,0 0 0 0 0,0 1 0 0 0,-1-1 0 0 0,1 0 0 0 0,0 0-1 0 0,0 0 1 0 0,-1 0 0 0 0,1 1 0 0 0,-1-1 0 0 0,1 0 0 0 0,-1 1 0 0 0,1-1 0 0 0,-1 1 0 0 0,0-1 0 0 0,1 2 0 0 0,5 32 462 0 0,-1-6-105 0 0,1 0 0 0 0,14 36 0 0 0,-17-56-327 0 0,1-1 0 0 0,0 1 0 0 0,0-1-1 0 0,1 0 1 0 0,0-1 0 0 0,1 1 0 0 0,0-1-1 0 0,0 0 1 0 0,0 0 0 0 0,1 0-1 0 0,11 8 1 0 0,9 1 283 0 0,-1-1 1 0 0,2-1-1 0 0,0-2 0 0 0,30 10 1 0 0,-23-9 511 0 0,64 33 1 0 0,-88-40-764 0 0,0 1-1 0 0,-1 0 1 0 0,0 1-1 0 0,-1 0 1 0 0,1 1 0 0 0,-1 0-1 0 0,-1 0 1 0 0,0 1-1 0 0,12 18 1 0 0,-19-24-31 0 0,1 6 21 0 0,1 1-10 0 0,1 0-43 0 0,3 2 29 0 0,-2-12-68 0 0,-3-1 9 0 0,0 1-127 0 0,1-1 0 0 0,-1 1-1 0 0,0-1 1 0 0,1 0 0 0 0,-1 1 0 0 0,1-1 0 0 0,-1 0 0 0 0,0-1 0 0 0,1 1-1 0 0,-1 0 1 0 0,0-1 0 0 0,1 1 0 0 0,-1-1 0 0 0,0 0 0 0 0,0 0 0 0 0,1 0 0 0 0,-1 0-1 0 0,0 0 1 0 0,0 0 0 0 0,0 0 0 0 0,2-3 0 0 0,1 1-925 0 0,4-3-6542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43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3223 0 0,'1'-2'571'0'0,"1"-1"563"0"0,0-1 0 0 0,0 0-1 0 0,1 1 1 0 0,0-1 0 0 0,-1 1 0 0 0,5-4-1 0 0,-2 3-150 0 0,0 0-1 0 0,0 1 1 0 0,10-7-1 0 0,-4 5-512 0 0,0 0-1 0 0,0 1 1 0 0,0 0 0 0 0,15-2 0 0 0,220-42 400 0 0,-236 46-1102 0 0,-1 0-1 0 0,1 1 1 0 0,0 1-1 0 0,0 0 1 0 0,0 0 0 0 0,0 0-1 0 0,-1 2 1 0 0,11 1-1 0 0,-17-2-867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43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 13703 0 0,'-3'0'630'0'0,"1"0"-422"0"0,-2 0-13 0 0,-14 9 4124 0 0,86-2-2152 0 0,3-14-1159 0 0,2 0-455 0 0,-30 5-561 0 0,101 0 448 0 0,-45 8-3380 0 0,-85-4 1152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45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0 7831 0 0,'0'0'1803'0'0,"-3"3"-720"0"0,-10 8-529 0 0,1 0 1 0 0,0 2-1 0 0,1-1 1 0 0,1 1-1 0 0,-11 18 1 0 0,-43 77 127 0 0,23-26-15 0 0,-31 89 1 0 0,-15 92 462 0 0,53-99-661 0 0,4-19-207 0 0,2-66-116 0 0,14-45-379 0 0,13-32-100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46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9 4607 0 0,'10'-9'11500'0'0,"-9"24"-10409"0"0,-2-7-875 0 0,-1-1 1 0 0,0 1-1 0 0,-1 0 0 0 0,0-1 0 0 0,0 0 1 0 0,-1 0-1 0 0,0 0 0 0 0,-8 11 1 0 0,-5 11 305 0 0,3 0-152 0 0,1 0 0 0 0,-13 45 0 0 0,20-53-424 0 0,1 0 1 0 0,1 1 0 0 0,1-1-1 0 0,-1 32 1 0 0,4-50-347 0 0,3-3-1283 0 0,0-1 1503 0 0,0 1-1 0 0,0-1 0 0 0,1 1 1 0 0,-1-1-1 0 0,0 0 1 0 0,0 0-1 0 0,0 0 0 0 0,0-1 1 0 0,0 1-1 0 0,-1-1 1 0 0,5-2-1 0 0,2-3-462 0 0,-1 0-1 0 0,11-10 1 0 0,6-9-760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46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60 343 7367 0 0,'0'0'934'0'0,"-1"3"-32"0"0,-1 2-435 0 0,0 0-1 0 0,0 0 0 0 0,0 0 0 0 0,-1-1 1 0 0,0 1-1 0 0,0-1 0 0 0,0 1 0 0 0,0-1 1 0 0,-1 0-1 0 0,1 0 0 0 0,-1 0 0 0 0,-6 4 1 0 0,8-7 220 0 0,1 0-618 0 0,1-1 0 0 0,-1 0 0 0 0,1 0 0 0 0,-1 0 0 0 0,0 0 0 0 0,1 1 0 0 0,-1-1 0 0 0,1 0 0 0 0,-1 0 0 0 0,0 0 0 0 0,1 0 0 0 0,-1-1 0 0 0,1 1 0 0 0,-1 0 0 0 0,0 0-1 0 0,1 0 1 0 0,-1 0 0 0 0,1-1 0 0 0,-2 1 0 0 0,3-6-19 0 0,0 1-1 0 0,0-1 0 0 0,0 1 1 0 0,0-1-1 0 0,1 1 0 0 0,0-1 1 0 0,0 1-1 0 0,1 0 0 0 0,-1 0 1 0 0,7-9-1 0 0,6-7-52 0 0,19-21 1 0 0,-14 19 47 0 0,4-6-36 0 0,0 2-1 0 0,2 1 1 0 0,48-38 0 0 0,-56 51-7 0 0,-1 2 0 0 0,1-1 1 0 0,1 2-1 0 0,0 1 0 0 0,1 0 1 0 0,0 1-1 0 0,36-9 0 0 0,-47 15-3 0 0,-5 1 2 0 0,0 0 1 0 0,0 1-1 0 0,-1-1 0 0 0,1 1 1 0 0,0 0-1 0 0,0 0 0 0 0,0 1 1 0 0,8 1-1 0 0,-12-2 2 0 0,1 0-1 0 0,0 0 1 0 0,-1 1 0 0 0,1-1-1 0 0,0 0 1 0 0,-1 0 0 0 0,1 1 0 0 0,-1-1-1 0 0,1 1 1 0 0,-1-1 0 0 0,1 1-1 0 0,-1-1 1 0 0,1 1 0 0 0,-1-1 0 0 0,1 1-1 0 0,-1-1 1 0 0,1 1 0 0 0,-1-1-1 0 0,0 1 1 0 0,1 0 0 0 0,-1 0 0 0 0,0 0 2 0 0,2 4 43 0 0,-1 2-20 0 0,-1 1 1 0 0,-1-1-1 0 0,0 0 0 0 0,0 0 0 0 0,0 1 0 0 0,-1-1 0 0 0,0 0 0 0 0,0 0 1 0 0,-6 10-1 0 0,-4 7 221 0 0,-20 29 0 0 0,23-38-161 0 0,-13 18 199 0 0,21-32 50 0 0,12-4-329 0 0,0-1 0 0 0,0 0 1 0 0,0-1-1 0 0,17-10 0 0 0,39-32-155 0 0,-12 9-39 0 0,153-82-802 0 0,-195 115 1003 0 0,-10 4 90 0 0,9 4 423 0 0,-11-2-477 0 0,1-1 1 0 0,-1 1-1 0 0,0 0 0 0 0,0 0 0 0 0,1 0 1 0 0,-1 0-1 0 0,0 0 0 0 0,0 0 0 0 0,0 0 0 0 0,0 0 1 0 0,0 0-1 0 0,0 0 0 0 0,-1 1 0 0 0,1-1 0 0 0,0 0 1 0 0,-1 0-1 0 0,2 3 0 0 0,6 22 339 0 0,-6-14-178 0 0,0-1 0 0 0,-1 0-1 0 0,-1 1 1 0 0,-1 20 0 0 0,0-17-2 0 0,1 0-1 0 0,1 16 1 0 0,1-5-202 0 0,1-3-732 0 0,-2-20-139 0 0,-1 0-1 0 0,1 0 1 0 0,-1 0 0 0 0,0 0-1 0 0,0 0 1 0 0,0 3-1 0 0,-3 9-5680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46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12959 0 0,'0'0'1172'0'0,"2"3"-966"0"0,2 7 30 0 0,-1 1 1 0 0,0 0 0 0 0,0 0-1 0 0,-1 1 1 0 0,-1-1 0 0 0,0 0 0 0 0,0 16-1 0 0,-2-10 31 0 0,-1 0 0 0 0,0 0 0 0 0,-2 0 0 0 0,-6 21-1 0 0,-8 11 134 0 0,-3-1-1 0 0,-35 60 1 0 0,18-35-393 0 0,24-46 42 0 0,7-16-351 0 0,1 0-1 0 0,-4 13 0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47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35 420 14079 0 0,'0'0'646'0'0,"-2"-2"-16"0"0,-8-5-403 0 0,4-3-148 0 0,5 8-23 0 0,1 0 1 0 0,-1-1 0 0 0,1 1 0 0 0,0-1 0 0 0,0 1-1 0 0,0 0 1 0 0,1-1 0 0 0,-1 1 0 0 0,0-1 0 0 0,1 1-1 0 0,0 0 1 0 0,-1 0 0 0 0,1-1 0 0 0,0 1 0 0 0,0 0-1 0 0,2-3 1 0 0,2-3 126 0 0,0 1 0 0 0,11-14 0 0 0,117-126 283 0 0,-112 127-439 0 0,1 1 1 0 0,1 1 0 0 0,0 0 0 0 0,42-21 0 0 0,-46 28-23 0 0,1 2 0 0 0,0 1 0 0 0,1 0 1 0 0,0 1-1 0 0,0 1 0 0 0,38-5 1 0 0,-50 10 58 0 0,1 1 1 0 0,-1 0-1 0 0,1 0 1 0 0,-1 1-1 0 0,1 0 1 0 0,-1 1-1 0 0,0 0 1 0 0,1 0-1 0 0,-1 1 1 0 0,0 0-1 0 0,0 1 1 0 0,-1 0-1 0 0,11 6 1 0 0,-14-7-9 0 0,0 1-1 0 0,0-1 1 0 0,-1 1-1 0 0,0 0 1 0 0,0 0 0 0 0,0 0-1 0 0,0 1 1 0 0,-1 0 0 0 0,1-1-1 0 0,-1 1 1 0 0,0 0-1 0 0,-1 0 1 0 0,1 1 0 0 0,-1-1-1 0 0,0 0 1 0 0,0 1-1 0 0,-1 0 1 0 0,0-1 0 0 0,0 1-1 0 0,0 0 1 0 0,0-1 0 0 0,-1 12-1 0 0,-1-12-24 0 0,1-1 0 0 0,-1 0 0 0 0,0 0 1 0 0,0 0-1 0 0,0 0 0 0 0,0 0 0 0 0,-1 0 0 0 0,0 0 0 0 0,1-1 0 0 0,-2 1 0 0 0,1 0 0 0 0,0-1 0 0 0,-1 0 0 0 0,1 1 0 0 0,-1-1 1 0 0,0 0-1 0 0,0 0 0 0 0,0-1 0 0 0,0 1 0 0 0,-1-1 0 0 0,-4 3 0 0 0,-6 3 43 0 0,-1-1 0 0 0,0 0 1 0 0,0-2-1 0 0,-18 5 0 0 0,16-5-41 0 0,-84 27-1077 0 0,-187 33 0 0 0,258-63 460 0 0,1 0-1 0 0,-1-2 0 0 0,-50-7 1 0 0,77 7 386 0 0,6 2 270 0 0,7 5 165 0 0,0 0 0 0 0,1 0 0 0 0,0-1 0 0 0,0-1 0 0 0,1 0 0 0 0,-1 0 0 0 0,1-1 0 0 0,15 3 0 0 0,14 1 721 0 0,49 3-1 0 0,15 2 239 0 0,-89-10-1040 0 0,0 0 1 0 0,0 2 0 0 0,0 0-1 0 0,17 9 1 0 0,-26-11-129 0 0,-1 1-1 0 0,0 0 1 0 0,-1 1 0 0 0,1-1 0 0 0,-1 1 0 0 0,0 0-1 0 0,0 0 1 0 0,0 1 0 0 0,-1 0 0 0 0,0 0 0 0 0,0 0-1 0 0,-1 0 1 0 0,1 0 0 0 0,-1 1 0 0 0,-1-1 0 0 0,4 11-1 0 0,1 7 69 0 0,-2 1 0 0 0,0 0 0 0 0,2 32 0 0 0,-5-4-23 0 0,-1-40-72 0 0,0-12-16 0 0,-1 0-1 0 0,1-1 1 0 0,-1 1-1 0 0,1-1 1 0 0,-1 1-1 0 0,1-1 1 0 0,-1 1-1 0 0,1-1 1 0 0,-1 1-1 0 0,1-1 1 0 0,0 1-1 0 0,-1-1 1 0 0,1 0-1 0 0,0 1 1 0 0,-1-1-1 0 0,1 0 1 0 0,0 0-1 0 0,0 1 1 0 0,-1-1-1 0 0,1 0 1 0 0,0 0-1 0 0,0 0 1 0 0,-1 0-1 0 0,1 0 1 0 0,0 0-1 0 0,0 0 1 0 0,-1 0-1 0 0,1 0 1 0 0,0 0-1 0 0,0-1 1 0 0,0 1-1 0 0,26-11-1595 0 0,-4-1-3649 0 0,2-2-1682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48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154 419 5983 0 0,'-20'-4'1075'0'0,"-1"0"0"0"0,0 1 0 0 0,0 2 0 0 0,-41 1 0 0 0,62 0-983 0 0,-1 0 1 0 0,1 0-1 0 0,-1 0 0 0 0,1 0 1 0 0,0 0-1 0 0,-1 0 0 0 0,1 0 1 0 0,0 0-1 0 0,-1 0 0 0 0,1 0 1 0 0,0 0-1 0 0,-1 0 0 0 0,1-1 1 0 0,0 1-1 0 0,-1 0 0 0 0,1 0 1 0 0,0 0-1 0 0,-1 0 0 0 0,1-1 1 0 0,0 1-1 0 0,-1 0 0 0 0,1 0 1 0 0,-1-1-1 0 0,7-4 4424 0 0,8 1-200 0 0,-7 4-4459 0 0,2 2 204 0 0,0 0-1 0 0,0-1 1 0 0,0 0-1 0 0,0 0 1 0 0,0-1-1 0 0,0 0 1 0 0,0 0-1 0 0,0-1 1 0 0,10-2-1 0 0,408-74 247 0 0,-371 67-307 0 0,51-4 0 0 0,35 0-99 0 0,-137 13 57 0 0,3-7 31 0 0,-7 7 11 0 0,-1-1 1 0 0,1 1-1 0 0,-1-1 0 0 0,0 0 0 0 0,0 1 0 0 0,0-1 0 0 0,1 0 1 0 0,-2 1-1 0 0,1-1 0 0 0,0 0 0 0 0,0 1 0 0 0,0-1 1 0 0,-1 0-1 0 0,1 1 0 0 0,-1-1 0 0 0,1 1 0 0 0,-1-1 1 0 0,0 1-1 0 0,0-1 0 0 0,0 1 0 0 0,1-1 0 0 0,-3-1 0 0 0,-1-3-4 0 0,0 1 0 0 0,-1-1-1 0 0,0 1 1 0 0,-5-5 0 0 0,-5-1-41 0 0,0 0 0 0 0,0 1 0 0 0,-1 1 0 0 0,0 1 0 0 0,0 0 0 0 0,-1 1 0 0 0,0 1 0 0 0,0 0 0 0 0,-29-5 0 0 0,-16 1-267 0 0,-91-2 0 0 0,70 6 227 0 0,63 5 92 0 0,-48-6 88 0 0,59 5-71 0 0,0 1 0 0 0,-1-2 0 0 0,1 1 0 0 0,-16-8-1 0 0,23 9 444 0 0,2-1-290 0 0,0 1-145 0 0,0 0 0 0 0,0 0-1 0 0,0 0 1 0 0,0 1-1 0 0,0-1 1 0 0,0 0 0 0 0,0 0-1 0 0,1 0 1 0 0,-1 0-1 0 0,0 0 1 0 0,0 0 0 0 0,1 0-1 0 0,-1 0 1 0 0,1 1-1 0 0,-1-1 1 0 0,1 0 0 0 0,-1 0-1 0 0,1 0 1 0 0,0 0-1 0 0,1-1 8 0 0,0 0-1 0 0,0 0 0 0 0,0 1 0 0 0,1-1 1 0 0,-1 1-1 0 0,5-3 0 0 0,2 0-9 0 0,1 1-1 0 0,18-4 1 0 0,-1 2-23 0 0,0 1 0 0 0,0 1 0 0 0,1 2 0 0 0,-1 1 0 0 0,1 1 0 0 0,-1 1 0 0 0,0 1 0 0 0,1 2 0 0 0,-2 0 0 0 0,32 12 0 0 0,-27-6-18 0 0,-1 1 1 0 0,0 1-1 0 0,-1 2 1 0 0,-1 1-1 0 0,0 2 1 0 0,-1 0-1 0 0,-1 2 1 0 0,30 29-1 0 0,58 69-504 0 0,-106-109 487 0 0,-6-7-6 0 0,-3 1 88 0 0,1-2-43 0 0,0-1 1 0 0,0 1 0 0 0,0-1 0 0 0,0 1 0 0 0,0 0 0 0 0,0-1-1 0 0,0 1 1 0 0,0-1 0 0 0,-1 1 0 0 0,1-1 0 0 0,0 1-1 0 0,0 0 1 0 0,-1-1 0 0 0,1 1 0 0 0,0-1 0 0 0,-1 1-1 0 0,-23 23 112 0 0,-1-1 0 0 0,-48 35 0 0 0,39-33-15 0 0,-39 37-1 0 0,55-44-102 0 0,12-13 1 0 0,0 0 0 0 0,0 0 0 0 0,1 1 0 0 0,0-1 0 0 0,0 1 0 0 0,1 1 0 0 0,0-1 0 0 0,0 1 0 0 0,-5 9-1 0 0,7 0 7 0 0,2-15-6 0 0,0-1 0 0 0,0 1 0 0 0,0 0-1 0 0,1 0 1 0 0,-1 0 0 0 0,0 0 0 0 0,1 0 0 0 0,-1 0 0 0 0,0-1-1 0 0,1 1 1 0 0,-1 0 0 0 0,1 0 0 0 0,-1 0 0 0 0,1-1 0 0 0,-1 1-1 0 0,1 0 1 0 0,0-1 0 0 0,-1 1 0 0 0,1-1 0 0 0,0 1-1 0 0,0-1 1 0 0,0 2 0 0 0,1-2-5 0 0,0 1 1 0 0,0-1-1 0 0,-1 1 1 0 0,1-1-1 0 0,0 0 0 0 0,0 1 1 0 0,0-1-1 0 0,0 0 0 0 0,-1 0 1 0 0,4-1-1 0 0,4 0-572 0 0,-1-1 1 0 0,1-1-1 0 0,13-5 0 0 0,20-9-7264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4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768 571 1839 0 0,'0'0'83'0'0,"2"1"-6"0"0,20 6-8 0 0,-18-5 34 0 0,-2-1 1787 0 0,-1 0-1760 0 0,0-1 0 0 0,0 1 0 0 0,0 0 1 0 0,-1-1-1 0 0,1 1 0 0 0,0 0 0 0 0,0 0 0 0 0,-1-1 1 0 0,1 1-1 0 0,0 0 0 0 0,-1 0 0 0 0,1 0 0 0 0,-1 0 1 0 0,1 0-1 0 0,-1 0 0 0 0,0 0 0 0 0,1 0 0 0 0,-1 0 1 0 0,0 0-1 0 0,0 0 0 0 0,0 2 0 0 0,1 0 2102 0 0,-8 9 1772 0 0,1-8-2157 0 0,3-1-711 0 0,-1 0 2502 0 0,3-3-3577 0 0,1 1 1 0 0,-1-1 0 0 0,0 0-1 0 0,1 0 1 0 0,-1 0-1 0 0,0 1 1 0 0,1-1-1 0 0,-1 0 1 0 0,0 0 0 0 0,1 0-1 0 0,-1 0 1 0 0,0 0-1 0 0,0 0 1 0 0,1 0 0 0 0,-1 0-1 0 0,0-1 1 0 0,1 1-1 0 0,-1 0 1 0 0,0 0-1 0 0,1 0 1 0 0,-1-1 0 0 0,1 1-1 0 0,-1 0 1 0 0,0-1-1 0 0,1 1 1 0 0,-1-1-1 0 0,1 1 1 0 0,-1-1 0 0 0,1 1-1 0 0,-1-1 1 0 0,1 1-1 0 0,0-1 1 0 0,-1 1-1 0 0,1-1 1 0 0,-1 1 0 0 0,1-1-1 0 0,0 0 1 0 0,0 1-1 0 0,-1-1 1 0 0,1 1 0 0 0,0-1-1 0 0,0 0 1 0 0,0 1-1 0 0,0-1 1 0 0,0 0-1 0 0,0 0 1 0 0,0 1 0 0 0,0-2-1 0 0,1-13-8 0 0,1 0 0 0 0,0-1-1 0 0,7-19 1 0 0,2-14 16 0 0,11-58-69 0 0,6-50 0 0 0,-21 115-17 0 0,1 1-1 0 0,16-52 1 0 0,-18 74 9 0 0,-1-2-15 0 0,-5 20-33 0 0,0 4-138 0 0,-3 7 179 0 0,0 1 1 0 0,0-1 0 0 0,-1 0-1 0 0,-1 0 1 0 0,-10 17-1 0 0,-35 48-98 0 0,44-66 77 0 0,-126 162-212 0 0,111-147 212 0 0,-1-1 1 0 0,-2-1-1 0 0,0-2 1 0 0,-46 32-1 0 0,48-40 32 0 0,0 0-1 0 0,-1-1 0 0 0,0-1 0 0 0,-1-1 0 0 0,0-1 0 0 0,-39 7 0 0 0,41-12 2 0 0,0 0 1 0 0,0-1 0 0 0,0-1-1 0 0,0-1 1 0 0,0-1 0 0 0,0-1 0 0 0,-39-9-1 0 0,55 9 11 0 0,0 0-1 0 0,0 1 1 0 0,0-2-1 0 0,1 1 1 0 0,-1-1-1 0 0,0 0 1 0 0,1 0-1 0 0,0-1 1 0 0,0 1-1 0 0,-8-8 1 0 0,10 8-2 0 0,0-1-1 0 0,1 1 1 0 0,-1-1 0 0 0,1 1 0 0 0,0-1 0 0 0,0 1-1 0 0,0-1 1 0 0,1 0 0 0 0,0 0 0 0 0,-1 0 0 0 0,1 0-1 0 0,0 0 1 0 0,1-1 0 0 0,-1 1 0 0 0,1 0 0 0 0,0-8-1 0 0,1 3 5 0 0,1 0 0 0 0,-1 0 0 0 0,1 0-1 0 0,1 0 1 0 0,0 0 0 0 0,0 0 0 0 0,1 1-1 0 0,0 0 1 0 0,0 0 0 0 0,1 0-1 0 0,6-8 1 0 0,5-5-56 0 0,0 1 0 0 0,34-30 0 0 0,-39 40 11 0 0,0 0 0 0 0,0 1 0 0 0,1 0-1 0 0,21-12 1 0 0,-30 20 30 0 0,0-1-1 0 0,0 1 1 0 0,0 0-1 0 0,0-1 0 0 0,0 1 1 0 0,1 1-1 0 0,-1-1 1 0 0,0 0-1 0 0,1 1 1 0 0,-1 0-1 0 0,1 0 1 0 0,-1 0-1 0 0,0 0 1 0 0,1 0-1 0 0,-1 1 1 0 0,1-1-1 0 0,-1 1 0 0 0,0 0 1 0 0,0 0-1 0 0,1 0 1 0 0,-1 1-1 0 0,0-1 1 0 0,0 1-1 0 0,0 0 1 0 0,5 3-1 0 0,3 6-1 0 0,0 0 0 0 0,-1 1-1 0 0,0 0 1 0 0,-1 0 0 0 0,9 17-1 0 0,19 25-12 0 0,-15-27 21 0 0,1-2 1 0 0,1-1-1 0 0,1-1 0 0 0,1-1 0 0 0,1-1 0 0 0,1-1 0 0 0,1-1 1 0 0,38 17-1 0 0,-45-27-1 0 0,0-1-1 0 0,0-1 1 0 0,30 6 0 0 0,-9-3-202 0 0,-21-4 42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0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0 10591 0 0,'0'0'7238'0'0,"0"3"-6544"0"0,-1 2-580 0 0,1 0 0 0 0,-1 0-1 0 0,0 1 1 0 0,0-1 0 0 0,-1 0 0 0 0,0 0-1 0 0,1 0 1 0 0,-2 0 0 0 0,1 0 0 0 0,-1-1-1 0 0,-5 9 1 0 0,-5 5 77 0 0,-26 25-1 0 0,6-7-116 0 0,-15 20-77 0 0,-38 47 24 0 0,76-87 1 0 0,0-1 1 0 0,0 1-1 0 0,2 0 1 0 0,0 1-1 0 0,-7 21 0 0 0,14-34 12 0 0,0-1-1 0 0,0 1 1 0 0,0-1 0 0 0,0 1-1 0 0,1-1 1 0 0,0 1-1 0 0,0 0 1 0 0,0-1-1 0 0,0 1 1 0 0,0 0 0 0 0,1-1-1 0 0,0 1 1 0 0,0-1-1 0 0,0 1 1 0 0,0-1-1 0 0,0 1 1 0 0,1-1 0 0 0,-1 0-1 0 0,1 1 1 0 0,0-1-1 0 0,0 0 1 0 0,0 0 0 0 0,0 0-1 0 0,1-1 1 0 0,-1 1-1 0 0,5 3 1 0 0,-1-2 65 0 0,0 1 0 0 0,0-2-1 0 0,0 1 1 0 0,0-1 0 0 0,1 0 0 0 0,-1 0 0 0 0,1-1 0 0 0,0 0 0 0 0,-1 0 0 0 0,1 0-1 0 0,0-1 1 0 0,14 1 0 0 0,7-2 86 0 0,-1-2 1 0 0,1 0-1 0 0,0-2 0 0 0,41-10 1 0 0,104-45 415 0 0,-149 49-493 0 0,0-1 0 0 0,-1-1 0 0 0,28-18 0 0 0,-43 24-79 0 0,1 0 1 0 0,-1-1-1 0 0,-1 0 0 0 0,1 0 1 0 0,-1-1-1 0 0,0 1 0 0 0,-1-2 1 0 0,0 1-1 0 0,0-1 0 0 0,-1 1 1 0 0,6-12-1 0 0,-9 14-29 0 0,0 1-1 0 0,-1-1 1 0 0,1 1-1 0 0,-1-1 1 0 0,0 0-1 0 0,-1 0 1 0 0,1 1-1 0 0,-1-1 0 0 0,0 0 1 0 0,-1 0-1 0 0,1 0 1 0 0,-4-10-1 0 0,2 8 0 0 0,-1 0-1 0 0,0 1 0 0 0,0 0 0 0 0,-1-1 0 0 0,0 1 0 0 0,0 1 0 0 0,-1-1 1 0 0,-7-9-1 0 0,0 4-3 0 0,0 0 0 0 0,-1 1 0 0 0,-1 1 1 0 0,1 0-1 0 0,-1 0 0 0 0,-1 1 0 0 0,0 1 0 0 0,-19-7 0 0 0,25 11-57 0 0,2 2-72 0 0,1-1-1 0 0,-1 1 1 0 0,1-1-1 0 0,0-1 1 0 0,-1 1 0 0 0,2-1-1 0 0,-1 0 1 0 0,-10-10-1 0 0,15 13-633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51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62 5983 0 0,'0'0'542'0'0,"-2"0"-446"0"0,-8 1 170 0 0,-3 5 2825 0 0,13-5-2519 0 0,-1-1-1 0 0,0 1 1 0 0,1-1 0 0 0,-1 1-1 0 0,0-1 1 0 0,0 1 0 0 0,0-1 0 0 0,1 0-1 0 0,-1 0 1 0 0,0 1 0 0 0,0-1-1 0 0,0 0 1 0 0,-1 0 0 0 0,13 10 149 0 0,-8-9-652 0 0,-1 0 0 0 0,1 0 1 0 0,-1-1-1 0 0,1 1 0 0 0,-1 0 0 0 0,1-1 0 0 0,-1 0 0 0 0,1 1 0 0 0,0-1 0 0 0,-1 0 0 0 0,1-1 0 0 0,3 1 0 0 0,34-9 574 0 0,-33 7-536 0 0,223-52 1083 0 0,-174 44-1698 0 0,1 3-1 0 0,65 1 0 0 0,-110 9-2121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5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257 320 5983 0 0,'0'0'4596'0'0,"-2"2"-4322"0"0,-4 4-33 0 0,5-5 350 0 0,0 2-213 0 0,0-1-185 0 0,0 1-1 0 0,1-1 0 0 0,0 1 0 0 0,-1-1 1 0 0,1 1-1 0 0,0-1 0 0 0,0 1 0 0 0,1-1 1 0 0,-1 1-1 0 0,0-1 0 0 0,1 1 0 0 0,-1-1 1 0 0,3 5-1 0 0,-1-3 37 0 0,0 1 1 0 0,0-1-1 0 0,1 1 0 0 0,-1-1 1 0 0,1 0-1 0 0,7 7 0 0 0,-6-7-75 0 0,0 0-1 0 0,0 0 1 0 0,0-1-1 0 0,0 1 1 0 0,1-1-1 0 0,-1 0 1 0 0,1-1 0 0 0,0 1-1 0 0,0-1 1 0 0,0 0-1 0 0,0 0 1 0 0,1 0-1 0 0,-1-1 1 0 0,7 1-1 0 0,4-2 36 0 0,0 0 1 0 0,0-2-1 0 0,0 0 0 0 0,0-1 0 0 0,0 0 0 0 0,-1-2 0 0 0,20-7 1 0 0,11-7-55 0 0,44-26 0 0 0,-80 40-136 0 0,15-8 11 0 0,0 0 1 0 0,-1-2-1 0 0,-1-1 0 0 0,33-28 1 0 0,-54 42-48 0 0,-1 0-1 0 0,1 0 1 0 0,0 0 0 0 0,-1-1 0 0 0,1 1 0 0 0,-1 0 0 0 0,0-1-1 0 0,0 1 1 0 0,0-1 0 0 0,0 1 0 0 0,0-1 0 0 0,-1 0-1 0 0,1 1 1 0 0,0-6 0 0 0,-1 2-47 0 0,0 1 0 0 0,-1 0 0 0 0,1-1 0 0 0,-1 1-1 0 0,0 0 1 0 0,-3-10 0 0 0,-5-7-38 0 0,-1 1 0 0 0,-1-1 0 0 0,-19-28 0 0 0,28 47 112 0 0,0-1-1 0 0,-1 0 1 0 0,0 1-1 0 0,0 0 1 0 0,0 0-1 0 0,0 0 1 0 0,0 0-1 0 0,-1 0 1 0 0,0 1-1 0 0,1-1 1 0 0,-1 1-1 0 0,0 0 1 0 0,0 0-1 0 0,0 0 1 0 0,0 1-1 0 0,0 0 1 0 0,0-1-1 0 0,-1 1 1 0 0,1 1-1 0 0,0-1 1 0 0,-1 1-1 0 0,1-1 1 0 0,-6 2-1 0 0,1 0-14 0 0,-1 0 0 0 0,1 1 0 0 0,0 0-1 0 0,-1 1 1 0 0,1 0 0 0 0,0 0 0 0 0,1 1 0 0 0,-1 0-1 0 0,-13 9 1 0 0,-150 84-92 0 0,104-62 104 0 0,-115 80-1 0 0,172-106 18 0 0,0 1 0 0 0,0 0-1 0 0,1 0 1 0 0,0 1 0 0 0,0 0-1 0 0,2 1 1 0 0,-1 0 0 0 0,2 0-1 0 0,-1 1 1 0 0,-5 14-1 0 0,10-18 49 0 0,-1 0 0 0 0,2 0-1 0 0,-1 1 1 0 0,1-1-1 0 0,1 1 1 0 0,0 0-1 0 0,0-1 1 0 0,1 1 0 0 0,0 0-1 0 0,0 0 1 0 0,1-1-1 0 0,1 1 1 0 0,-1 0-1 0 0,2-1 1 0 0,6 18 0 0 0,4 0 247 0 0,1 0 1 0 0,1-1 0 0 0,27 34 0 0 0,-19-28-14 0 0,-11-15-100 0 0,22 24 0 0 0,-31-38-150 0 0,0-1 0 0 0,1 0 0 0 0,-1 0-1 0 0,0 0 1 0 0,0 0 0 0 0,1 0 0 0 0,0-1 0 0 0,-1 1 0 0 0,1-1 0 0 0,-1 0 0 0 0,5 1 0 0 0,1-1 118 0 0,0 0 0 0 0,0 0 1 0 0,11-1-1 0 0,50-6 375 0 0,0-3 0 0 0,-1-3 1 0 0,90-27-1 0 0,-59 12-541 0 0,-97 26-6 0 0,18-6-113 0 0,-14 3-83 0 0,14-6-310 0 0,-19 9 262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53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110 103 5063 0 0,'-2'0'390'0'0,"-24"10"-343"0"0,-55 23 10339 0 0,92-35-10076 0 0,0 0 1 0 0,0 0-1 0 0,-1-1 1 0 0,1 0 0 0 0,0-1-1 0 0,-1 0 1 0 0,14-7-1 0 0,-10 4-6 0 0,150-59 1379 0 0,-118 48-1289 0 0,-31 13-308 0 0,0 0-1 0 0,0 1 0 0 0,1 0 1 0 0,-1 2-1 0 0,18-2 0 0 0,-31 4-317 0 0,1 0-470 0 0,13 0-2245 0 0,-2 0-3452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5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27 6911 0 0,'3'-5'107'0'0,"14"-16"6740"0"0,-19 23-4883 0 0,-59 102-51 0 0,-43 84-341 0 0,75-128-1225 0 0,-50 79-1 0 0,76-135-624 0 0,0 1-1 0 0,-1-1 0 0 0,1 0 1 0 0,-1 0-1 0 0,0-1 0 0 0,0 1 1 0 0,-8 5-1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53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80 256 2303 0 0,'0'0'102'0'0,"-2"0"-1"0"0,-9-5 7896 0 0,12-6-6487 0 0,0 7-1267 0 0,0-1-1 0 0,0 0 1 0 0,1 1 0 0 0,0 0 0 0 0,0-1 0 0 0,0 1 0 0 0,1 0 0 0 0,-1 0 0 0 0,1 0-1 0 0,0 0 1 0 0,0 1 0 0 0,6-6 0 0 0,6-5 279 0 0,26-18 0 0 0,-34 28-361 0 0,14-11 144 0 0,1 2 0 0 0,1 1 1 0 0,0 0-1 0 0,1 2 0 0 0,37-12 0 0 0,127-21 899 0 0,-182 42-1117 0 0,1 0-1 0 0,-1 0 1 0 0,0 1 0 0 0,1 0 0 0 0,-1 0-1 0 0,0 0 1 0 0,1 1 0 0 0,-1 0 0 0 0,10 3-1 0 0,-13-3-53 0 0,0 0-1 0 0,0 0 1 0 0,0 1-1 0 0,0-1 1 0 0,0 1-1 0 0,-1 0 1 0 0,1 0-1 0 0,-1 0 1 0 0,1 0-1 0 0,-1 0 0 0 0,0 1 1 0 0,0-1-1 0 0,0 1 1 0 0,0-1-1 0 0,0 1 1 0 0,-1 0-1 0 0,1 0 1 0 0,-1-1-1 0 0,0 1 1 0 0,2 5-1 0 0,-1 0-22 0 0,0-1 0 0 0,-1 0 0 0 0,0 1 0 0 0,0-1 0 0 0,-1 1 0 0 0,0 0 0 0 0,0-1 0 0 0,-1 1 0 0 0,0-1 0 0 0,0 1 0 0 0,-1-1 1 0 0,0 0-1 0 0,-3 8 0 0 0,1-5 14 0 0,0-1 1 0 0,-1-1-1 0 0,0 1 1 0 0,0-1 0 0 0,-1 0-1 0 0,0 0 1 0 0,0 0 0 0 0,-1-1-1 0 0,-11 10 1 0 0,10-10-7 0 0,1 0 0 0 0,-1-1 0 0 0,-1-1 0 0 0,1 1 0 0 0,-1-1 0 0 0,0-1 0 0 0,0 1 0 0 0,-11 2 1 0 0,-127 29-234 0 0,119-32-179 0 0,-1 0 1 0 0,1-2 0 0 0,-39-3 0 0 0,52 0 127 0 0,-130-10-3294 0 0,142 10 3437 0 0,0 1-1 0 0,0 0 0 0 0,0 0 1 0 0,0 0-1 0 0,0 1 1 0 0,-4 0-1 0 0,5 0-177 0 0,2 1-181 0 0,-3 9 578 0 0,3-8 55 0 0,17 20 1125 0 0,-14-19-1074 0 0,0 0-1 0 0,0 0 0 0 0,0 0 0 0 0,0 0 1 0 0,6 5-1 0 0,15 9 825 0 0,3 3 856 0 0,42 44-1 0 0,-57-54-1718 0 0,0 1 0 0 0,0-2 0 0 0,1 1 0 0 0,1-2 0 0 0,0 0 0 0 0,0-1-1 0 0,26 12 1 0 0,-14-10-93 0 0,0-1-1 0 0,1-2 0 0 0,48 8 0 0 0,-58-13-9 0 0,-4 4 0 0 0,-4 6-48 0 0,-7-10-12 0 0,0 3 0 0 0,-4 14 0 0 0,1-12-103 0 0,0 0 0 0 0,-1 0 0 0 0,0 0 1 0 0,0 0-1 0 0,-4 9 0 0 0,5-14-176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54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6911 0 0,'0'0'10312'0'0,"3"1"-9786"0"0,1 0-341 0 0,0 0 0 0 0,0 0 1 0 0,-1 0-1 0 0,1 1 0 0 0,0 0 1 0 0,-1-1-1 0 0,1 2 1 0 0,-1-1-1 0 0,5 3 0 0 0,15 10 451 0 0,-5-5-409 0 0,1-1 1 0 0,0-1-1 0 0,1-1 1 0 0,0 0-1 0 0,0-2 1 0 0,0 0-1 0 0,1-1 0 0 0,-1-1 1 0 0,1-1-1 0 0,0-1 1 0 0,25-2-1 0 0,21-6-184 0 0,0-2 0 0 0,0-4 0 0 0,-1-2 0 0 0,-1-4 0 0 0,-1-2 0 0 0,102-49 0 0 0,-154 65-522 0 0,-1-1 0 0 0,0-1 0 0 0,-1 0-1 0 0,1 0 1 0 0,11-13 0 0 0,-21 20 224 0 0,-1-1 0 0 0,1 1 0 0 0,-1-1 0 0 0,0 1 0 0 0,1-1 0 0 0,-1 1 0 0 0,0-1 0 0 0,1 1 0 0 0,-1-1 0 0 0,0 1 0 0 0,0-1 0 0 0,0 0 0 0 0,1 1 0 0 0,-1-1 0 0 0,0 1 0 0 0,0-1 0 0 0,0 0 0 0 0,0 1 0 0 0,0-1 0 0 0,0 1 0 0 0,0-2 0 0 0,0 0-906 0 0,-3-12-4734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55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47 5983 0 0,'25'-46'7488'0'0,"-27"47"-7391"0"0,0 0-1 0 0,-1 0 0 0 0,1 0 1 0 0,0 1-1 0 0,0-1 0 0 0,0 1 1 0 0,0 0-1 0 0,0-1 1 0 0,0 1-1 0 0,0 0 0 0 0,-1 3 1 0 0,1-3 8 0 0,-4 5 35 0 0,1 0 0 0 0,0 0 1 0 0,1 1-1 0 0,0 0 1 0 0,-5 12-1 0 0,-13 43 515 0 0,16-43-352 0 0,-7 24 759 0 0,-13 81 0 0 0,22-95-761 0 0,1 0 1 0 0,2 0-1 0 0,4 51 0 0 0,0-58-215 0 0,-1 0 1 0 0,-1 0-1 0 0,-1 0 1 0 0,-2 1-1 0 0,-6 38 1 0 0,1-47 174 0 0,7-14-503 0 0,-1-1 1 0 0,0 1-1 0 0,1 0 1 0 0,-1 0-1 0 0,1 0 1 0 0,0 0 0 0 0,-1 1-1 0 0,1-1 1 0 0,0 0-1 0 0,-1 2 1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5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262 309 6911 0 0,'0'0'528'0'0,"1"2"-162"0"0,2 3 140 0 0,-1 0-1 0 0,1 0 1 0 0,0-1 0 0 0,1 0 0 0 0,-1 1-1 0 0,1-1 1 0 0,0-1 0 0 0,-1 1 0 0 0,2 0 0 0 0,-1-1-1 0 0,8 5 1 0 0,-5-5-124 0 0,0 1 0 0 0,0-1 0 0 0,0-1 0 0 0,1 1 0 0 0,-1-1 0 0 0,1-1 0 0 0,10 2 0 0 0,8-2 153 0 0,1-1 0 0 0,-1-1 0 0 0,46-8 0 0 0,-70 9-515 0 0,16-3 24 0 0,0-1-1 0 0,0-1 1 0 0,0-1 0 0 0,-1-1 0 0 0,0 0 0 0 0,0-1-1 0 0,-1-1 1 0 0,0 0 0 0 0,0-1 0 0 0,-1-1-1 0 0,24-23 1 0 0,-35 31-88 0 0,0-1 0 0 0,0 0 1 0 0,-1 1-1 0 0,0-1 0 0 0,0-1 0 0 0,0 1 0 0 0,0 0 0 0 0,-1-1 0 0 0,0 0 0 0 0,0 1 0 0 0,0-1 1 0 0,0 0-1 0 0,-1 0 0 0 0,0 0 0 0 0,0 0 0 0 0,1-6 0 0 0,-2 4-125 0 0,0-1 1 0 0,-1 0-1 0 0,0 1 1 0 0,0-1-1 0 0,-1 1 0 0 0,0-1 1 0 0,0 1-1 0 0,0 0 0 0 0,-1-1 1 0 0,-4-7-1 0 0,3 8-76 0 0,0 0 0 0 0,0 1-1 0 0,0-1 1 0 0,0 1 0 0 0,-1 0 0 0 0,0 0 0 0 0,-1 0-1 0 0,1 1 1 0 0,-1 0 0 0 0,-11-8 0 0 0,12 10 162 0 0,0 1 0 0 0,-1-1 0 0 0,1 1-1 0 0,0 0 1 0 0,-1 0 0 0 0,0 1 0 0 0,1 0 0 0 0,-1 0 0 0 0,0 0 0 0 0,0 0 0 0 0,0 1 0 0 0,1 0 0 0 0,-1 0-1 0 0,0 1 1 0 0,-6 1 0 0 0,3 0 94 0 0,0 0 0 0 0,0 1 0 0 0,1 1-1 0 0,-1-1 1 0 0,1 1 0 0 0,0 1 0 0 0,0 0-1 0 0,-15 11 1 0 0,-3 6 279 0 0,-24 26 0 0 0,39-37-187 0 0,-215 206 593 0 0,178-171-634 0 0,-49 52-62 0 0,88-87 77 0 0,0 0 0 0 0,1 1-1 0 0,0 0 1 0 0,1 0 0 0 0,1 1 0 0 0,0-1-1 0 0,-7 21 1 0 0,12-28 49 0 0,-1 1-1 0 0,1-1 1 0 0,0 1 0 0 0,1-1-1 0 0,-1 1 1 0 0,1-1 0 0 0,0 1-1 0 0,0-1 1 0 0,1 1-1 0 0,0-1 1 0 0,0 1 0 0 0,0-1-1 0 0,1 1 1 0 0,3 7-1 0 0,-2-6 33 0 0,1-1 1 0 0,0 0-1 0 0,0 0 0 0 0,0 0 0 0 0,1-1 0 0 0,0 1 0 0 0,0-1 0 0 0,0 0 0 0 0,1 0 1 0 0,7 4-1 0 0,-2-1 34 0 0,2-1 0 0 0,-1-1 1 0 0,1 0-1 0 0,0-1 1 0 0,0 0-1 0 0,0-1 0 0 0,1 0 1 0 0,0-1-1 0 0,0-1 0 0 0,0 0 1 0 0,15 0-1 0 0,148-13 1555 0 0,-26 0-254 0 0,13 6-973 0 0,-132 4-536 0 0,-5-1-635 0 0,-25 2 286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5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3 7367 0 0,'0'0'667'0'0,"-3"-1"-547"0"0,-3 0 15 0 0,0 1-1 0 0,0-1 1 0 0,0 1 0 0 0,0 1-1 0 0,0-1 1 0 0,0 1 0 0 0,0 0-1 0 0,0 0 1 0 0,0 1 0 0 0,0 0-1 0 0,0 0 1 0 0,-5 3 0 0 0,-14 7 1453 0 0,-30 18 1 0 0,49-27-1544 0 0,-8 6 218 0 0,0-1 0 0 0,1 2 0 0 0,0 0-1 0 0,0 0 1 0 0,-16 19 0 0 0,23-21-69 0 0,-1 0 0 0 0,1 1 1 0 0,0 0-1 0 0,1 0 0 0 0,0 1 0 0 0,1 0 0 0 0,0-1 1 0 0,0 1-1 0 0,-3 15 0 0 0,6-18-99 0 0,-1 0 0 0 0,1 0 0 0 0,1 0 0 0 0,-1-1 0 0 0,1 1 0 0 0,0 0 0 0 0,1 0 0 0 0,-1 0 0 0 0,4 11 0 0 0,-3-14-51 0 0,1 0 0 0 0,-1 0-1 0 0,1 0 1 0 0,0-1 0 0 0,0 1 0 0 0,0 0 0 0 0,1-1-1 0 0,-1 0 1 0 0,1 0 0 0 0,0 1 0 0 0,0-2 0 0 0,0 1 0 0 0,0 0-1 0 0,0-1 1 0 0,1 1 0 0 0,-1-1 0 0 0,6 3 0 0 0,3 0 75 0 0,0 0 0 0 0,0-1 0 0 0,0 0 0 0 0,0-1 0 0 0,1 0 0 0 0,-1-1 1 0 0,1-1-1 0 0,0 0 0 0 0,-1 0 0 0 0,1-1 0 0 0,0-1 0 0 0,17-3 0 0 0,-19 2-89 0 0,-1 0 0 0 0,0-1 0 0 0,0 0 0 0 0,0 0-1 0 0,-1-1 1 0 0,1-1 0 0 0,-1 0 0 0 0,0 0-1 0 0,0 0 1 0 0,0-1 0 0 0,-1-1 0 0 0,0 0 0 0 0,0 0-1 0 0,-1 0 1 0 0,10-13 0 0 0,-12 13-19 0 0,0 0 1 0 0,-1 0-1 0 0,0 0 1 0 0,0-1 0 0 0,-1 1-1 0 0,0-1 1 0 0,0 0-1 0 0,-1 0 1 0 0,3-17-1 0 0,-5 20-11 0 0,1 0 1 0 0,-1 1-1 0 0,-1-1 0 0 0,1 0 1 0 0,-1 0-1 0 0,1 0 0 0 0,-1 0 1 0 0,-1 0-1 0 0,1 0 0 0 0,-1 1 1 0 0,0-1-1 0 0,0 1 0 0 0,0-1 1 0 0,0 1-1 0 0,-1 0 0 0 0,0 0 1 0 0,0 0-1 0 0,-4-5 0 0 0,-9-5-125 0 0,-1 0-1 0 0,0 1 1 0 0,-1 1-1 0 0,0 1 1 0 0,-1 0-1 0 0,0 1 1 0 0,-32-11-1 0 0,-19-1-206 0 0,68 21-1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5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5983 0 0,'0'0'3882'0'0,"2"0"-2786"0"0,33-5 1329 0 0,-8 1-1436 0 0,1-1 302 0 0,42-11-1 0 0,-13 2-528 0 0,129-19 714 0 0,-147 28-1395 0 0,0 2 0 0 0,71 4 0 0 0,-91 2 114 0 0,-11-1-1406 0 0,0-1-3603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0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8 243 3679 0 0,'-2'-9'327'0'0,"0"1"60"0"0,1-1 0 0 0,0 0-1 0 0,0 0 1 0 0,1 0 0 0 0,0 0-1 0 0,1 0 1 0 0,0 0 0 0 0,0 1-1 0 0,4-15 1 0 0,12-21-2045 0 0,28-32-420 0 0,-40 65 1972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5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8287 0 0,'0'0'639'0'0,"-2"0"-415"0"0,-9 1 5812 0 0,12 0-5965 0 0,0-1 0 0 0,0 0 0 0 0,0 0 0 0 0,0 1 0 0 0,0-1-1 0 0,0 1 1 0 0,0-1 0 0 0,0 1 0 0 0,-1-1 0 0 0,1 1 0 0 0,2 1 0 0 0,2 1 107 0 0,9 1 136 0 0,0 0 0 0 0,0-1 0 0 0,0-1 0 0 0,0 0 0 0 0,0-1 0 0 0,28-1 0 0 0,-27 0-173 0 0,137-1 837 0 0,143 1-1716 0 0,-260 1-6009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5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9 10999 0 0,'2'-1'499'0'0,"5"-7"4402"0"0,-8 11-4181 0 0,-7 23-63 0 0,-2 0 0 0 0,0-1-1 0 0,-23 38 1 0 0,-8 18 27 0 0,-147 358 136 0 0,153-355-780 0 0,-79 173 57 0 0,101-230-66 0 0,-58 129-520 0 0,69-150-24 0 0,-4 10 782 0 0,5-3-6271 0 0,3-1-322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5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26 15087 0 0,'32'-25'3680'0'0,"-41"37"-2430"0"0,-162 226 1300 0 0,116-152-3719 0 0,50-74-425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6:5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104 267 6447 0 0,'-1'1'499'0'0,"-2"5"-335"0"0,0 0 0 0 0,-1-1 0 0 0,0 1 0 0 0,-8 7 1 0 0,8-9 426 0 0,1-1 0 0 0,-1 1 1 0 0,0-1-1 0 0,0 0 0 0 0,-1 0 1 0 0,-6 3-1 0 0,-10-2 499 0 0,15-4-865 0 0,4 1-16 0 0,0-2-8 0 0,1 0-143 0 0,0 0 0 0 0,0 0 0 0 0,1 0 0 0 0,-1 0 0 0 0,0 0 0 0 0,0 0 0 0 0,0 0 0 0 0,1-1 0 0 0,-1 1 0 0 0,1 0 0 0 0,-1 0 0 0 0,1 0 0 0 0,-1-1 0 0 0,1 1-1 0 0,0 0 1 0 0,0 0 0 0 0,-1-1 0 0 0,1-1 0 0 0,0 0 29 0 0,1 0-1 0 0,-1-1 0 0 0,0 1 1 0 0,1 0-1 0 0,0 0 0 0 0,0-1 1 0 0,1-3-1 0 0,2-1 47 0 0,0 0 1 0 0,0 1-1 0 0,0-1 1 0 0,1 1-1 0 0,7-8 0 0 0,3 0 3 0 0,1 0 0 0 0,23-17 1 0 0,-23 19-90 0 0,3-1 87 0 0,1 1-1 0 0,1 0 0 0 0,0 2 1 0 0,1 0-1 0 0,0 2 0 0 0,0 0 1 0 0,1 2-1 0 0,0 0 0 0 0,1 1 1 0 0,0 2-1 0 0,-1 0 0 0 0,1 2 1 0 0,0 0-1 0 0,32 3 0 0 0,-50-1-23 0 0,0 0 0 0 0,-1 1 0 0 0,1 0 0 0 0,-1 0 0 0 0,1 0 0 0 0,-1 1 0 0 0,0 0 0 0 0,1 0 0 0 0,-1 0-1 0 0,0 1 1 0 0,0 0 0 0 0,-1-1 0 0 0,1 2 0 0 0,-1-1 0 0 0,1 0 0 0 0,-1 1 0 0 0,5 6 0 0 0,-6-6-67 0 0,1 9-33 0 0,-2 0 1 0 0,-2-9-2 0 0,0 1 0 0 0,0-1-1 0 0,0 0 1 0 0,-1 1 0 0 0,1-1 0 0 0,-1 0 0 0 0,0 1 0 0 0,0-1 0 0 0,-1 0 0 0 0,1 0-1 0 0,-4 6 1 0 0,-2 9-16 0 0,5-9-1034 0 0,10-21-748 0 0,0 0 1764 0 0,3-1-234 0 0,1 1-1 0 0,14-11 1 0 0,7-7-30 0 0,-19 17 239 0 0,0 0 0 0 0,0 1 0 0 0,1 0 0 0 0,1 1 0 0 0,31-15 0 0 0,-37 21 163 0 0,0 0-1 0 0,1 0 1 0 0,0 1 0 0 0,0 1 0 0 0,0 0 0 0 0,0 0 0 0 0,0 1 0 0 0,0 0 0 0 0,0 1 0 0 0,21 2 0 0 0,-30-2-53 0 0,0 0 0 0 0,0 1 0 0 0,0-1 0 0 0,0 1 0 0 0,0-1 0 0 0,0 1 0 0 0,0 0 0 0 0,0 0 0 0 0,0 0 0 0 0,0 0 0 0 0,0 0 1 0 0,-1 0-1 0 0,1 0 0 0 0,0 1 0 0 0,-1-1 0 0 0,1 0 0 0 0,1 3 0 0 0,-1-1-14 0 0,-1 0 0 0 0,0 0 0 0 0,1 1 0 0 0,-1-1 0 0 0,0 0 0 0 0,-1 0-1 0 0,1 1 1 0 0,0-1 0 0 0,-1 0 0 0 0,0 6 0 0 0,0 7 4 0 0,0 1 0 0 0,-2-1-1 0 0,0 0 1 0 0,0 0 0 0 0,-10 28 0 0 0,-33 75-1118 0 0,38-103 556 0 0,0 0-315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7:00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0 8431 0 0,'0'0'1375'0'0,"1"3"-911"0"0,-1 0 32 0 0,0 0 0 0 0,0 0 0 0 0,-1 0-1 0 0,1 0 1 0 0,0 0 0 0 0,-1 0 0 0 0,0 0 0 0 0,0 0 0 0 0,0 0 0 0 0,0-1 0 0 0,-2 5-1 0 0,-21 32 383 0 0,11-19-161 0 0,-36 59 562 0 0,-20 34-363 0 0,68-110-906 0 0,-90 157 377 0 0,80-143-391 0 0,0 1-1 0 0,1 0 1 0 0,1 0-1 0 0,1 1 1 0 0,-7 20 0 0 0,15-36-135 0 0,0-3-92 0 0,0 0 188 0 0,0 1-1 0 0,0-1 0 0 0,0 1 0 0 0,0-1 0 0 0,0 1 0 0 0,1-1 1 0 0,-1 0-1 0 0,0 1 0 0 0,0-1 0 0 0,0 1 0 0 0,1-1 0 0 0,-1 0 1 0 0,0 1-1 0 0,0-1 0 0 0,1 0 0 0 0,-1 1 0 0 0,0-1 0 0 0,1 0 1 0 0,-1 0-1 0 0,0 1 0 0 0,1-1 0 0 0,-1 0 0 0 0,1 0 1 0 0,-1 1-1 0 0,0-1 0 0 0,1 0 0 0 0,-1 0 0 0 0,1 0 0 0 0,-1 0 1 0 0,1 0-1 0 0,0 0 0 0 0,12 0-1348 0 0,2-4 46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7:00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12 375 7367 0 0,'-2'-2'568'0'0,"1"1"-481"0"0,0 0-1 0 0,0 0 0 0 0,0-1 0 0 0,0 1 1 0 0,1-1-1 0 0,-1 1 0 0 0,0-1 0 0 0,1 1 0 0 0,-1-1 1 0 0,1 0-1 0 0,-1 1 0 0 0,1-1 0 0 0,0 0 1 0 0,-1 1-1 0 0,1-1 0 0 0,0 0 0 0 0,0 1 0 0 0,0-1 1 0 0,1 0-1 0 0,-1 0 0 0 0,0 1 0 0 0,1-1 1 0 0,-1 1-1 0 0,2-4 0 0 0,0 1 315 0 0,0 1-1 0 0,0-1 1 0 0,1 1-1 0 0,-1-1 1 0 0,1 1 0 0 0,5-5-1 0 0,-7 7-334 0 0,17-14 669 0 0,0 0 1 0 0,2 1-1 0 0,30-17 0 0 0,-26 17-446 0 0,58-34 452 0 0,1 3 0 0 0,134-50 0 0 0,-203 90-709 0 0,-1 0 0 0 0,2 1-1 0 0,-1 1 1 0 0,0 0 0 0 0,1 1 0 0 0,23 0 0 0 0,-33 2-27 0 0,0 0 1 0 0,-1 1-1 0 0,1-1 0 0 0,0 1 1 0 0,-1 0-1 0 0,1 0 0 0 0,-1 1 0 0 0,1-1 1 0 0,-1 1-1 0 0,0 0 0 0 0,0 0 1 0 0,0 1-1 0 0,0-1 0 0 0,0 1 1 0 0,0 0-1 0 0,0 0 0 0 0,-1 0 1 0 0,0 0-1 0 0,1 0 0 0 0,-1 1 1 0 0,-1 0-1 0 0,1 0 0 0 0,0 0 1 0 0,2 5-1 0 0,-2-2 18 0 0,0 1 1 0 0,-1-1-1 0 0,1 1 0 0 0,-1-1 1 0 0,-1 1-1 0 0,0 0 0 0 0,0-1 1 0 0,0 1-1 0 0,-1 0 0 0 0,0 0 1 0 0,-1 0-1 0 0,1 0 0 0 0,-2 0 1 0 0,1-1-1 0 0,-1 1 0 0 0,0-1 1 0 0,-1 1-1 0 0,1-1 0 0 0,-2 0 1 0 0,1 1-1 0 0,-8 10 0 0 0,4-8-7 0 0,0 0-1 0 0,-1 0 1 0 0,0-1-1 0 0,-1 0 1 0 0,0-1-1 0 0,0 0 0 0 0,-1 0 1 0 0,0-1-1 0 0,0 0 1 0 0,0-1-1 0 0,-1 0 0 0 0,0-1 1 0 0,-16 6-1 0 0,5-4 4 0 0,0-2-1 0 0,0-1 1 0 0,-29 3-1 0 0,-68-2-133 0 0,92-4 14 0 0,-98-4-608 0 0,25 1-2306 0 0,124 7 2792 0 0,-10-1 308 0 0,16 3 387 0 0,-1 2 0 0 0,0 1-1 0 0,0 1 1 0 0,37 21 0 0 0,18 11 1289 0 0,131 90-1 0 0,-187-115-1587 0 0,-15-10-104 0 0,-1 0 0 0 0,15 13 0 0 0,-6-1-434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7:0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107 403 5983 0 0,'-16'-8'418'0'0,"-34"-17"693"0"0,21 7 3619 0 0,27 17-4564 0 0,1-1 0 0 0,0 1 0 0 0,0-1 0 0 0,0 1 1 0 0,0-1-1 0 0,1 1 0 0 0,-1-1 0 0 0,0 0 0 0 0,1 1 0 0 0,-1-1 0 0 0,1 0 0 0 0,-1 0 1 0 0,1 1-1 0 0,0-1 0 0 0,0 0 0 0 0,0 0 0 0 0,0 0 0 0 0,0 1 0 0 0,0-1 0 0 0,0 0 1 0 0,1 0-1 0 0,-1 0 0 0 0,1 1 0 0 0,-1-1 0 0 0,1 0 0 0 0,1-2 0 0 0,3-1 82 0 0,0-1 0 0 0,1 1 0 0 0,-1 0 0 0 0,1 1 0 0 0,0-1 0 0 0,0 1 0 0 0,1 1 0 0 0,-1-1 0 0 0,8-2 0 0 0,-12 5 16 0 0,1 0-10 0 0,17-2 205 0 0,1 1 1 0 0,-1 1 0 0 0,1 1-1 0 0,30 3 1 0 0,-7-1-180 0 0,106-1 268 0 0,224-27 0 0 0,-365 25-548 0 0,-1 0 0 0 0,1 0 0 0 0,0-1 0 0 0,-1 0 0 0 0,1 0 0 0 0,-1-1 0 0 0,0-1 0 0 0,16-7 0 0 0,-16 3 0 0 0,-4-3 0 0 0,-5-1 0 0 0,0 10-5 0 0,0-1 0 0 0,-1 0 0 0 0,1 1 1 0 0,-1 0-1 0 0,1-1 0 0 0,-1 1 0 0 0,0 0 0 0 0,0 0 0 0 0,0 0 0 0 0,0 0 0 0 0,-1 0 1 0 0,1 0-1 0 0,0 1 0 0 0,-1-1 0 0 0,0 1 0 0 0,1 0 0 0 0,-1 0 0 0 0,-4-2 0 0 0,-7-1-35 0 0,1 0 0 0 0,-22-3-1 0 0,33 7 39 0 0,-169-17-323 0 0,-11-2-230 0 0,159 16 485 0 0,1-2 0 0 0,-1 0 0 0 0,1-2 0 0 0,0 0 0 0 0,-34-17 0 0 0,46 18 69 0 0,8 5 182 0 0,3 1-167 0 0,-1-1-1 0 0,0 0 0 0 0,1 1 1 0 0,-1-1-1 0 0,0 1 1 0 0,1-1-1 0 0,-1 1 1 0 0,1-1-1 0 0,-1 1 0 0 0,1-1 1 0 0,-1 1-1 0 0,1 0 1 0 0,-1-1-1 0 0,1 1 1 0 0,-1 0-1 0 0,1-1 1 0 0,0 1-1 0 0,-1 0 0 0 0,2-1 1 0 0,11-4 65 0 0,-1 2-65 0 0,0 1 0 0 0,0 0 0 0 0,1 1 0 0 0,-1 0 0 0 0,0 1 0 0 0,20 2 0 0 0,74 15 73 0 0,-87-13-84 0 0,180 47-3 0 0,-63-15 0 0 0,-115-31 0 0 0,26 6 0 0 0,86 32 0 0 0,-98-25 0 0 0,-24-8-17 0 0,-5 5-63 0 0,-7 0 2 0 0,-1-10 65 0 0,0 0 0 0 0,0 0 0 0 0,-1-1-1 0 0,0 1 1 0 0,0 0 0 0 0,0-1 0 0 0,-6 7-1 0 0,-30 27 46 0 0,-26 26 268 0 0,-61 79 1 0 0,64-79-237 0 0,62-64-44 0 0,-1 0-85 0 0,1 1 0 0 0,0-1 0 0 0,-1 0 0 0 0,1 1 0 0 0,-1-1 0 0 0,1 0 0 0 0,0 1 1 0 0,-1-1-1 0 0,1 1 0 0 0,0-1 0 0 0,0 0 0 0 0,-1 1 0 0 0,1-1 0 0 0,0 1 0 0 0,0-1 0 0 0,0 1 0 0 0,-1-1 0 0 0,1 1 0 0 0,0-1 0 0 0,0 1 0 0 0,0-1 0 0 0,0 1 0 0 0,0-1 0 0 0,0 1 0 0 0,0 0 0 0 0,12 7-7578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7:0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817 629 7831 0 0,'0'0'356'0'0,"2"0"-6"0"0,10-1 9336 0 0,-11 0-9595 0 0,-1 1 0 0 0,1-1 0 0 0,0 1 0 0 0,-1 0-1 0 0,1-1 1 0 0,-1 1 0 0 0,1-1 0 0 0,0 0 0 0 0,-1 1 0 0 0,0-1-1 0 0,1 1 1 0 0,-1-1 0 0 0,1 0 0 0 0,-1 1 0 0 0,0-1 0 0 0,1 0-1 0 0,-1 1 1 0 0,0-1 0 0 0,0 0 0 0 0,0 0 0 0 0,1 1 0 0 0,-1-1-1 0 0,0 0 1 0 0,0 0 0 0 0,0 0 0 0 0,2-26 809 0 0,-1 21-778 0 0,0-128 1480 0 0,-2 90-1467 0 0,8-84 0 0 0,1 62-966 0 0,-2-92 1 0 0,-6 153 764 0 0,0 3 41 0 0,0-1 0 0 0,0 1 0 0 0,0 0 0 0 0,0 0 0 0 0,1 0-1 0 0,-1 0 1 0 0,2-4 0 0 0,1-2-28 0 0,5-1 29 0 0,5 4-29 0 0,-11 5 51 0 0,-1 0 1 0 0,1 0 0 0 0,-1 0-1 0 0,0 0 1 0 0,1 0 0 0 0,-1 1-1 0 0,0-1 1 0 0,1 0 0 0 0,1 1-1 0 0,0 0 2 0 0,-1 1 0 0 0,1-1 0 0 0,-1 0 0 0 0,0 1 0 0 0,1-1 0 0 0,-1 1 0 0 0,0-1 0 0 0,0 1 0 0 0,0 0 0 0 0,0 0 0 0 0,0 0 0 0 0,0 0 0 0 0,-1 1 0 0 0,1-1 0 0 0,-1 0 0 0 0,1 1 0 0 0,1 4 0 0 0,-2-3 0 0 0,0 1 0 0 0,0-1 0 0 0,0 0 0 0 0,-1 1 0 0 0,0-1 0 0 0,0 1 0 0 0,0-1 0 0 0,0 1 0 0 0,-1-1 0 0 0,0 6 0 0 0,-2 2 0 0 0,-1-1 0 0 0,0 0 0 0 0,0 1 0 0 0,-1-1 0 0 0,0-1 0 0 0,-1 1 0 0 0,-11 14 0 0 0,5-10 7 0 0,-1-1-1 0 0,0 0 0 0 0,-1-1 1 0 0,-30 23-1 0 0,15-17 10 0 0,-58 30 0 0 0,0-3-16 0 0,-21 11 0 0 0,56-34 8 0 0,-70 20-1 0 0,93-36 5 0 0,1 0 0 0 0,-1-2 0 0 0,0-1 0 0 0,-40 0 0 0 0,57-4 4 0 0,0 0 0 0 0,0-1 0 0 0,1 0 1 0 0,-1-1-1 0 0,0 0 0 0 0,-19-8 0 0 0,29 9-8 0 0,0 0-1 0 0,0 0 1 0 0,0 0-1 0 0,0 0 1 0 0,0 0-1 0 0,0 0 1 0 0,1-1-1 0 0,-1 1 0 0 0,0-1 1 0 0,1 1-1 0 0,0-1 1 0 0,-1 0-1 0 0,1 0 1 0 0,0 1-1 0 0,0-1 1 0 0,0 0-1 0 0,0 0 1 0 0,0 0-1 0 0,0 0 1 0 0,0 0-1 0 0,1-1 1 0 0,-1 1-1 0 0,1 0 1 0 0,-1 0-1 0 0,1 0 1 0 0,0-1-1 0 0,0 1 1 0 0,0 0-1 0 0,0 0 1 0 0,1-3-1 0 0,0 0 22 0 0,0 0 0 0 0,1 0 1 0 0,-1 0-1 0 0,1 0 0 0 0,0 0 0 0 0,1 1 1 0 0,-1-1-1 0 0,1 1 0 0 0,0-1 0 0 0,0 1 1 0 0,6-7-1 0 0,90-80 60 0 0,-41 39-188 0 0,-40 34 59 0 0,28-24-72 0 0,-41 38 105 0 0,0 0-1 0 0,0 1 1 0 0,0 0-1 0 0,1 0 1 0 0,-1 0-1 0 0,1 1 1 0 0,8-4-1 0 0,-14 6 13 0 0,1 0 0 0 0,0 0 0 0 0,0 0-1 0 0,0 0 1 0 0,0 0 0 0 0,0 1-1 0 0,0-1 1 0 0,0 0 0 0 0,-1 0 0 0 0,1 0-1 0 0,0 1 1 0 0,0-1 0 0 0,0 0-1 0 0,0 1 1 0 0,-1-1 0 0 0,1 1 0 0 0,0-1-1 0 0,0 1 1 0 0,0 0 0 0 0,2 1 33 0 0,1 1-15 0 0,1 0 0 0 0,-1 1 0 0 0,0 0 0 0 0,0 0 0 0 0,0 0 0 0 0,0 0 0 0 0,-1 0 0 0 0,1 1 0 0 0,-1-1 0 0 0,3 8 0 0 0,4 8 54 0 0,9 27 1 0 0,-9-21-9 0 0,2 4 1 0 0,2 0 0 0 0,28 46-1 0 0,-35-66-53 0 0,1 0 0 0 0,0 0 0 0 0,0-1 0 0 0,1 0 0 0 0,0-1 0 0 0,0 0 0 0 0,1 0 0 0 0,0-1 0 0 0,0 0 0 0 0,15 7 0 0 0,-7-7 54 0 0,0 1-1 0 0,1-2 1 0 0,33 7 0 0 0,61 4-820 0 0,-90-14 256 0 0,18 2-4854 0 0,-3-2-1835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7:03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6911 0 0,'0'0'8472'0'0,"3"0"-7736"0"0,35 1 2731 0 0,-36 0-3223 0 0,1-1-20 0 0,19 6 263 0 0,-9-2-348 0 0,0-1-1 0 0,0 0 1 0 0,0-1-1 0 0,1 0 1 0 0,-1-1 0 0 0,15-1-1 0 0,12-4-6 0 0,0-2-1 0 0,0-2 0 0 0,74-25 1 0 0,109-59-400 0 0,-215 89 226 0 0,63-26-2199 0 0,-69 28 1494 0 0,3 16-10345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7:04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13 7367 0 0,'0'0'568'0'0,"-1"-2"-133"0"0,0 1-199 0 0,1 0 0 0 0,-1 1 0 0 0,0-1 0 0 0,0 0 0 0 0,0 0 0 0 0,0 0 0 0 0,0 1 0 0 0,0-1 0 0 0,0 1 0 0 0,0-1 0 0 0,0 0 0 0 0,0 1 0 0 0,0 0 1 0 0,0-1-1 0 0,0 1 0 0 0,0 0 0 0 0,0-1 0 0 0,-1 1 0 0 0,1 0 0 0 0,0 0 0 0 0,-1 0 0 0 0,-1 1 10 0 0,1-1 0 0 0,-1 1 0 0 0,1-1 0 0 0,-1 1 0 0 0,1 0 0 0 0,0 0 0 0 0,-1 0 0 0 0,1 0 0 0 0,-3 3 0 0 0,-4 2 141 0 0,2 0-1 0 0,-1 1 1 0 0,1 0 0 0 0,-8 9 0 0 0,4-2-84 0 0,0 1 0 0 0,1 1 0 0 0,0 0 0 0 0,2 0 0 0 0,0 1 0 0 0,0 0 0 0 0,2 0 0 0 0,-9 35 1 0 0,5-1-55 0 0,-6 99 0 0 0,15-133-226 0 0,0-1 0 0 0,-2 0 0 0 0,0 0-1 0 0,-7 20 1 0 0,8-29-344 0 0,-1-1 0 0 0,1 0 0 0 0,-2 0 0 0 0,1 0 0 0 0,-6 7 0 0 0,6-10-494 0 0,0 1 0 0 0,0-1 0 0 0,-1 1 0 0 0,0-1 1 0 0,1 0-1 0 0,-1 0 0 0 0,0-1 0 0 0,-6 4 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07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313 155 1375 0 0,'5'-11'19'0'0,"9"-22"-1"0"0,-9 19 1802 0 0,-1 0 0 0 0,-1 0 0 0 0,-1 0-1 0 0,0-1 1 0 0,0-24 5210 0 0,-7 50-6684 0 0,3-7-283 0 0,-14 37 320 0 0,-18 74 0 0 0,5-13-276 0 0,-35 99-50 0 0,-64 178 14 0 0,115-350-30 0 0,-23 35 0 0 0,23-41-5 0 0,5-9-70 0 0,6-12-198 0 0,3-3 186 0 0,0 1 0 0 0,-1-1 0 0 0,1 0 0 0 0,0 0-1 0 0,0 1 1 0 0,0-1 0 0 0,0 1 0 0 0,0-1 0 0 0,-1 0 0 0 0,1 1-1 0 0,2-1 1 0 0,4-3-76 0 0,9-9-1314 0 0,29-30 0 0 0,-37 34 884 0 0,17-18-1128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7:0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13 122 4143 0 0,'-12'4'12438'0'0,"13"-2"-11678"0"0,2 2-613 0 0,-1-2 1 0 0,1 1 0 0 0,0 0-1 0 0,0 0 1 0 0,0-1 0 0 0,0 0-1 0 0,0 1 1 0 0,0-1 0 0 0,1 0-1 0 0,-1-1 1 0 0,1 1 0 0 0,-1-1-1 0 0,1 1 1 0 0,0-1 0 0 0,0 0-1 0 0,0 0 1 0 0,6 0 0 0 0,11 1 302 0 0,-1-1 1 0 0,26-2-1 0 0,-26 0-210 0 0,313-28 1986 0 0,-204 13-1823 0 0,391-57 353 0 0,-490 69-1061 0 0,145-24 946 0 0,-61 14-5741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7:0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340 216 9815 0 0,'0'0'890'0'0,"-2"1"-733"0"0,-1 0-140 0 0,2-1-6 0 0,0 1 0 0 0,0-1 0 0 0,-1 1 0 0 0,1-1 0 0 0,0 1 0 0 0,0-1 0 0 0,0 1 1 0 0,0 0-1 0 0,0 0 0 0 0,0 0 0 0 0,0 0 0 0 0,0 0 0 0 0,-1 1 0 0 0,-9 9 5704 0 0,12-9-4969 0 0,1 2-604 0 0,0-1 0 0 0,1 0 0 0 0,-1 0 0 0 0,0 0-1 0 0,1 0 1 0 0,0 0 0 0 0,-1 0 0 0 0,1-1 0 0 0,0 0 0 0 0,1 1-1 0 0,-1-1 1 0 0,0 0 0 0 0,6 2 0 0 0,-2-1-11 0 0,1-1 0 0 0,-1 0 0 0 0,1 0 0 0 0,-1-1 0 0 0,1 0 0 0 0,10 0 0 0 0,11-1-20 0 0,0 0 1 0 0,0-3-1 0 0,-1 0 0 0 0,1-1 1 0 0,-1-2-1 0 0,0-1 1 0 0,0-1-1 0 0,41-19 1 0 0,-66 25-148 0 0,1 0 1 0 0,0 0 0 0 0,-1 0 0 0 0,0 0-1 0 0,1-1 1 0 0,-1 1 0 0 0,0-1 0 0 0,0 0-1 0 0,0 0 1 0 0,-1 0 0 0 0,1 0 0 0 0,-1 0-1 0 0,0-1 1 0 0,0 1 0 0 0,0-1 0 0 0,0 0 0 0 0,0 1-1 0 0,1-8 1 0 0,-2 7-62 0 0,0-1 1 0 0,-1 1-1 0 0,0-1 0 0 0,0 1 1 0 0,0-1-1 0 0,0 1 0 0 0,-1-1 0 0 0,1 0 1 0 0,-1 1-1 0 0,0-1 0 0 0,-1 1 1 0 0,1 0-1 0 0,-1-1 0 0 0,0 1 1 0 0,0 0-1 0 0,-3-5 0 0 0,1 2-54 0 0,-1 0 0 0 0,0 1 0 0 0,-1-1 0 0 0,1 1 0 0 0,-1 0 0 0 0,0 0 0 0 0,-1 1 0 0 0,1 0 0 0 0,-1 0 1 0 0,0 0-1 0 0,-1 1 0 0 0,1 0 0 0 0,-1 1 0 0 0,1-1 0 0 0,-1 1 0 0 0,0 1 0 0 0,0 0 0 0 0,0 0 0 0 0,-1 0 0 0 0,1 1 0 0 0,-16 0 0 0 0,7 2 98 0 0,0 0 1 0 0,0 1-1 0 0,0 1 1 0 0,1 1-1 0 0,-1 0 0 0 0,1 2 1 0 0,0-1-1 0 0,0 2 1 0 0,0 0-1 0 0,1 1 0 0 0,0 0 1 0 0,1 2-1 0 0,0-1 1 0 0,0 2-1 0 0,1 0 0 0 0,1 0 1 0 0,-19 22-1 0 0,-117 161 1892 0 0,116-144-1506 0 0,2 1 1 0 0,-26 62-1 0 0,51-102-326 0 0,1 0 1 0 0,0 0-1 0 0,1 1 1 0 0,0-1-1 0 0,1 1 1 0 0,1-1-1 0 0,0 1 1 0 0,0 0-1 0 0,1 0 1 0 0,2 16-1 0 0,-1-22 38 0 0,-1-1 0 0 0,2 1 0 0 0,-1-1 0 0 0,1 0 0 0 0,0 1-1 0 0,0-1 1 0 0,0 0 0 0 0,1 0 0 0 0,-1 0 0 0 0,1 0 0 0 0,1-1-1 0 0,-1 1 1 0 0,1-1 0 0 0,-1 0 0 0 0,1 0 0 0 0,0 0 0 0 0,1 0-1 0 0,-1-1 1 0 0,1 0 0 0 0,-1 0 0 0 0,1 0 0 0 0,0 0 0 0 0,10 3 0 0 0,-1-2 155 0 0,0 0 1 0 0,0-1-1 0 0,1-1 1 0 0,-1 0-1 0 0,1-1 1 0 0,-1 0-1 0 0,1-2 1 0 0,20-2-1 0 0,16-4 517 0 0,50-16 0 0 0,-69 16-624 0 0,12-4 167 0 0,-1-1 0 0 0,78-34-1 0 0,-115 45-241 0 0,0-2-17 0 0,10-11-4 0 0,-16 13-13 0 0,2 1-181 0 0,-1-1 1 0 0,0 0 0 0 0,0 0-1 0 0,0 0 1 0 0,0 0-1 0 0,-1 0 1 0 0,1 0 0 0 0,0-1-1 0 0,0 1 1 0 0,-1 0-1 0 0,1 0 1 0 0,-1-1 0 0 0,1 1-1 0 0,-1 0 1 0 0,1-1-1 0 0,-1 1 1 0 0,0 0 0 0 0,1-3-1 0 0,-4-5-6839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7:05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9671 0 0,'0'0'748'0'0,"2"1"-252"0"0,0-1-225 0 0,-1 0 0 0 0,0 0 0 0 0,0 1 0 0 0,0-1-1 0 0,0 0 1 0 0,0 1 0 0 0,1-1 0 0 0,-1 1 0 0 0,0-1-1 0 0,0 1 1 0 0,0 0 0 0 0,0-1 0 0 0,-1 1 0 0 0,1 0-1 0 0,0 0 1 0 0,0 0 0 0 0,0 0 0 0 0,-1 0 0 0 0,1 0-1 0 0,0 0 1 0 0,0 1 0 0 0,0 0-71 0 0,0 1 0 0 0,0 0 0 0 0,0 0 0 0 0,0 0 0 0 0,-1 0 0 0 0,1 0 0 0 0,-1 0 0 0 0,1 4 0 0 0,-2 1-80 0 0,1 0 0 0 0,-1 0 0 0 0,0 0 0 0 0,-1 0 0 0 0,0 0 0 0 0,-3 8 0 0 0,-10 17 467 0 0,-1-1 0 0 0,-38 56 1 0 0,33-56-449 0 0,1 0 0 0 0,-22 50 1 0 0,28-49-411 0 0,-19 35 0 0 0,32-66-163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7:0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42 283 7367 0 0,'0'0'667'0'0,"-1"-2"-547"0"0,-2-4 561 0 0,0 1 1 0 0,0-1-1 0 0,0 0 0 0 0,-1-7 0 0 0,3-6 2816 0 0,1 10-3309 0 0,0 8-139 0 0,0 0 1 0 0,0 0-1 0 0,0 0 0 0 0,1 0 1 0 0,-1 1-1 0 0,0-1 1 0 0,0 0-1 0 0,1 0 1 0 0,-1 0-1 0 0,0 0 1 0 0,1 1-1 0 0,-1-1 1 0 0,1 0-1 0 0,-1 0 1 0 0,1 1-1 0 0,1-2 1 0 0,0-1 94 0 0,5-6 69 0 0,-1 0 0 0 0,2 1 0 0 0,-1 0 0 0 0,1 0-1 0 0,0 1 1 0 0,10-7 0 0 0,57-34 241 0 0,-73 47-453 0 0,18-10 57 0 0,1 1 1 0 0,0 1-1 0 0,34-11 0 0 0,69-9 997 0 0,-106 26-687 0 0,-1 1 0 0 0,1 0 0 0 0,0 1 0 0 0,18 2 0 0 0,-25 0-177 0 0,-1 0 1 0 0,0 1 0 0 0,0 0-1 0 0,0 1 1 0 0,0 0-1 0 0,-1 0 1 0 0,1 1 0 0 0,10 6-1 0 0,-18-9 4 0 0,-1 2-122 0 0,-1 0-67 0 0,1 0 0 0 0,-1 0 0 0 0,0 0 0 0 0,0 0 0 0 0,0 0 0 0 0,0 0-1 0 0,0-1 1 0 0,0 1 0 0 0,-1 0 0 0 0,0 0 0 0 0,1 0 0 0 0,-1 0 0 0 0,0 0 0 0 0,-2 2 0 0 0,0 0 0 0 0,0 0 0 0 0,0 0 0 0 0,0-1-1 0 0,-1 0 1 0 0,0 0 0 0 0,0 0 0 0 0,-5 4 0 0 0,-11 8 13 0 0,-2-1-1 0 0,1 0 1 0 0,-35 15-1 0 0,-75 27-168 0 0,46-21-159 0 0,11-7-826 0 0,-92 22 1 0 0,160-49 1046 0 0,4-1-66 0 0,38 6-183 0 0,-21-7 616 0 0,1 2 0 0 0,-1 0 0 0 0,15 4 0 0 0,-22-3-123 0 0,0-1 0 0 0,-1 1-1 0 0,1 0 1 0 0,-1 1-1 0 0,0 0 1 0 0,0 0 0 0 0,10 8-1 0 0,-7-4 18 0 0,15 13 372 0 0,2-1 0 0 0,55 31 0 0 0,-68-43-404 0 0,18 8 204 0 0,42 15 0 0 0,-54-25-292 0 0,1 0-1 0 0,0-2 1 0 0,-1 0-1 0 0,31 1 0 0 0,-39-4-56 0 0,-10-1-124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7:07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6 146 3679 0 0,'-6'0'12781'0'0,"18"-1"-10781"0"0,19-3-2301 0 0,238-43 3316 0 0,-64 14-1903 0 0,-158 27-913 0 0,0 3-1 0 0,66 4 1 0 0,-75 3-169 0 0,-17-2-38 0 0,23 1 1 0 0,-38-3-105 0 0,0-1-1 0 0,0 1 1 0 0,0-1-1 0 0,0 0 1 0 0,0-1-1 0 0,0 1 1 0 0,0-1-1 0 0,7-4 1 0 0,-11 5-164 0 0,0-1 1 0 0,0 0 0 0 0,0 1 0 0 0,0-1 0 0 0,0 0 0 0 0,-1-1 0 0 0,1 1 0 0 0,-1 0 0 0 0,1 0 0 0 0,-1-1 0 0 0,0 1 0 0 0,0-1 0 0 0,0 1 0 0 0,1-5 0 0 0,1-4-1541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7:0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12351 0 0,'0'0'1119'0'0,"-2"1"-923"0"0,-2 2-9 0 0,1-1 0 0 0,0 1 0 0 0,0-1 0 0 0,0 1 0 0 0,0 0 0 0 0,0 0 0 0 0,0 0 0 0 0,1 1 0 0 0,0-1 0 0 0,-1 1 0 0 0,1-1 0 0 0,0 1 0 0 0,1 0 0 0 0,-1 0 0 0 0,1 0 0 0 0,0 0 0 0 0,0 0 0 0 0,0 0 0 0 0,0 0 1 0 0,1 0-1 0 0,-1 6 0 0 0,1-2-8 0 0,0 0 1 0 0,1 0 0 0 0,0 0 0 0 0,0 0 0 0 0,0 0-1 0 0,1 0 1 0 0,0 0 0 0 0,1-1 0 0 0,0 1 0 0 0,6 10 0 0 0,3 3 239 0 0,1-1 0 0 0,19 23 0 0 0,-30-41-384 0 0,3 4 40 0 0,0 1 1 0 0,-1-1-1 0 0,0 1 0 0 0,-1 0 0 0 0,1 0 1 0 0,-1 0-1 0 0,-1 0 0 0 0,1 0 1 0 0,-1 1-1 0 0,-1-1 0 0 0,1 1 0 0 0,0 13 1 0 0,-2-11-57 0 0,-1 0 1 0 0,0-1 0 0 0,0 1 0 0 0,-1-1-1 0 0,0 1 1 0 0,0-1 0 0 0,-1 0 0 0 0,-1 1-1 0 0,-7 14 1 0 0,-4 2 15 0 0,-27 35-1 0 0,24-36-1 0 0,-17 32 0 0 0,34-57-33 0 0,1 0 1 0 0,0 1-1 0 0,-1-1 1 0 0,1 0-1 0 0,0 1 1 0 0,0-1-1 0 0,0 1 1 0 0,-1-1-1 0 0,1 0 1 0 0,0 1-1 0 0,0-1 1 0 0,0 1-1 0 0,0-1 1 0 0,0 1 0 0 0,0-1-1 0 0,0 0 1 0 0,0 1-1 0 0,0-1 1 0 0,0 1-1 0 0,0-1 1 0 0,0 1-1 0 0,0-1 1 0 0,0 1-1 0 0,0-1 1 0 0,1 1-1 0 0,2 0-30 0 0,0 0 0 0 0,0-1 0 0 0,1 1 0 0 0,-1-1 0 0 0,0 1 1 0 0,1-1-1 0 0,-1 0 0 0 0,0 0 0 0 0,1-1 0 0 0,4 0 0 0 0,22-6-1299 0 0,-1-3-3583 0 0,3-2-1878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7:07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 6447 0 0,'0'0'499'0'0,"-3"0"-328"0"0,-7 3 367 0 0,0 1 0 0 0,0 0 0 0 0,1 1 0 0 0,0 0 1 0 0,-1 0-1 0 0,1 1 0 0 0,1 0 0 0 0,-1 1 0 0 0,1-1 1 0 0,1 2-1 0 0,-1-1 0 0 0,1 1 0 0 0,0 0 0 0 0,-10 16 0 0 0,2 1 328 0 0,2-1 0 0 0,0 2-1 0 0,1 0 1 0 0,-11 37 0 0 0,16-37-512 0 0,0 0 0 0 0,2 1 1 0 0,1 0-1 0 0,1-1 0 0 0,2 45 1 0 0,4-11-15 0 0,15 83 1 0 0,-14-117-275 0 0,-2-1 1 0 0,0 1-1 0 0,-3 34 1 0 0,1-56-152 0 0,-1 1 1 0 0,1 0-1 0 0,-1 0 0 0 0,0 0 0 0 0,0 0 1 0 0,0-1-1 0 0,-4 10 0 0 0,2-8-93 0 0,1 0-566 0 0,-3 2-381 0 0,2-5-195 0 0,-6 8-243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7:14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24 176 10135 0 0,'0'0'464'0'0,"-2"-1"-9"0"0,-9-3-295 0 0,0-2 6644 0 0,14 6-6196 0 0,15-2-64 0 0,34-3 612 0 0,97-24 0 0 0,114-51-487 0 0,-221 66-611 0 0,-12 5-432 0 0,0 0 0 0 0,55-8 0 0 0,-82 17-260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7:1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31 5063 0 0,'-6'2'649'0'0,"3"-2"-2382"0"0,-4 0 5232 0 0,-6 0 7222 0 0,266-7-5844 0 0,-18-1-4783 0 0,-135-6-3185 0 0,-81 11 1595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7:15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53 10591 0 0,'1'-1'819'0'0,"11"-9"2093"0"0,-21 13 1492 0 0,-16 10-4290 0 0,1 0 0 0 0,0 2 0 0 0,1 1 0 0 0,1 0 0 0 0,0 2-1 0 0,1 0 1 0 0,1 2 0 0 0,-27 33 0 0 0,37-39-117 0 0,0 0 0 0 0,1 1 0 0 0,1 0 1 0 0,0 0-1 0 0,-6 19 0 0 0,11-27 41 0 0,1 0-1 0 0,0 1 1 0 0,0-1 0 0 0,1 1 0 0 0,0-1 0 0 0,0 1-1 0 0,1 0 1 0 0,0-1 0 0 0,0 1 0 0 0,0 0 0 0 0,1-1 0 0 0,1 1-1 0 0,3 14 1 0 0,-3-17 33 0 0,1 0-1 0 0,-1-1 0 0 0,1 1 1 0 0,0 0-1 0 0,0-1 0 0 0,0 0 1 0 0,0 0-1 0 0,1 0 0 0 0,0 0 1 0 0,-1 0-1 0 0,7 4 0 0 0,-3-4 0 0 0,0 1 0 0 0,0-1 1 0 0,1 0-1 0 0,-1-1 0 0 0,1 0 0 0 0,13 4 0 0 0,-4-4 26 0 0,0 0 0 0 0,0-1 0 0 0,-1 0 1 0 0,1-2-1 0 0,0 0 0 0 0,27-3 0 0 0,-28 1-9 0 0,-1-1 1 0 0,1-1-1 0 0,-1 0 0 0 0,0 0 0 0 0,0-2 0 0 0,-1 0 1 0 0,18-10-1 0 0,-25 12-59 0 0,-1 0 0 0 0,1-1 0 0 0,0 0 0 0 0,-1-1 0 0 0,0 1 0 0 0,0-1 0 0 0,-1 0 0 0 0,0 0 0 0 0,0-1 0 0 0,0 0 0 0 0,-1 0 1 0 0,0 0-1 0 0,0 0 0 0 0,-1-1 0 0 0,5-13 0 0 0,-2-5-6 0 0,0 1 1 0 0,-2-1-1 0 0,-1 1 1 0 0,0-30-1 0 0,-3 37-77 0 0,-1 1-1 0 0,0-1 0 0 0,-2 0 1 0 0,0 0-1 0 0,-1 1 0 0 0,-11-32 0 0 0,12 42-51 0 0,0 0 0 0 0,-1 0 0 0 0,1 1 0 0 0,-1 0 0 0 0,0-1 0 0 0,-1 2 0 0 0,-7-9 0 0 0,10 12 46 0 0,0 0 1 0 0,0 0-1 0 0,0 1 1 0 0,0-1-1 0 0,0 1 1 0 0,-1-1-1 0 0,1 1 1 0 0,0 0-1 0 0,-1 0 1 0 0,1 0 0 0 0,-1 0-1 0 0,1 1 1 0 0,-1-1-1 0 0,0 1 1 0 0,1-1-1 0 0,-1 1 1 0 0,0 0-1 0 0,1 0 1 0 0,-1 0-1 0 0,0 0 1 0 0,1 0-1 0 0,-1 1 1 0 0,-4 1 0 0 0,1-1-240 0 0,-1 2 1 0 0,1-1 0 0 0,0 1 0 0 0,0-1 0 0 0,0 2 0 0 0,0-1 0 0 0,0 1 0 0 0,1 0 0 0 0,0 0-1 0 0,-1 0 1 0 0,1 1 0 0 0,1-1 0 0 0,-1 1 0 0 0,-5 9 0 0 0,2 0-1144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07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149 154 1375 0 0,'-48'43'838'0'0,"36"-34"507"0"0,0 1 1 0 0,0 1-1 0 0,1 0 1 0 0,1 0-1 0 0,-16 22 3306 0 0,27-35-4480 0 0,0 0 0 0 0,0 0-1 0 0,0 0 1 0 0,0 0 0 0 0,0 1-1 0 0,0-1 1 0 0,1 0-1 0 0,-1 1 1 0 0,1-1 0 0 0,-1 1-1 0 0,3-2 1 0 0,1-2 16 0 0,12-15-31 0 0,0 0 1 0 0,-2 0-1 0 0,0-2 1 0 0,-1 0-1 0 0,12-26 1 0 0,-22 38-126 0 0,1 0-1 0 0,0 0 1 0 0,1 1 0 0 0,0-1 0 0 0,1 2 0 0 0,11-13 0 0 0,-16 18-15 0 0,1 1 0 0 0,0 0 0 0 0,-1 0 0 0 0,1 0 0 0 0,0 0 1 0 0,0 0-1 0 0,0 1 0 0 0,0-1 0 0 0,1 1 0 0 0,-1 0 0 0 0,0 0 0 0 0,1 0 0 0 0,-1 0 0 0 0,0 1 0 0 0,1-1 0 0 0,-1 1 1 0 0,1 0-1 0 0,-1 0 0 0 0,1 0 0 0 0,-1 0 0 0 0,0 1 0 0 0,1-1 0 0 0,-1 1 0 0 0,5 2 0 0 0,3 1 72 0 0,0 1 1 0 0,-1 0-1 0 0,14 10 0 0 0,18 9 161 0 0,-25-17-108 0 0,-1 1 1 0 0,0 1 0 0 0,22 16-1 0 0,-37-24-53 0 0,-1 2-70 0 0,0 0-1 0 0,0 0 1 0 0,0 0-1 0 0,-1 0 1 0 0,1 0-1 0 0,-1 0 1 0 0,0-1-1 0 0,0 1 1 0 0,0 0-1 0 0,0 0 1 0 0,-1-1-1 0 0,1 1 1 0 0,-1-1 0 0 0,1 1-1 0 0,-1-1 1 0 0,0 0-1 0 0,0 0 1 0 0,0 0-1 0 0,0 0 1 0 0,-3 2-1 0 0,-25 23 99 0 0,-2-2 0 0 0,-36 23 0 0 0,-72 35-69 0 0,124-74-39 0 0,-48 34 46 0 0,4-2-55 0 0,45-34 1 0 0,5-2-12 0 0,7-4-48 0 0,4-3-12 0 0,6-9-177 0 0,1 0-1 0 0,0 0 1 0 0,1 0-1 0 0,0 1 0 0 0,0 0 1 0 0,1 1-1 0 0,0 0 1 0 0,1 1-1 0 0,0 0 1 0 0,0 0-1 0 0,24-11 1 0 0,-31 17-135 0 0,0 1 0 0 0,1 0 0 0 0,-1-1 1 0 0,7 1-1 0 0,2-1-599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7:15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150 128 9215 0 0,'-28'0'875'0'0,"-34"6"-1"0"0,3 6 7889 0 0,62-11-8377 0 0,10 5-195 0 0,1-1 0 0 0,-1-1 0 0 0,1 0 0 0 0,0-1 1 0 0,1 0-1 0 0,-1-1 0 0 0,17 0 0 0 0,105-4 223 0 0,-133 2-406 0 0,282-26 319 0 0,-230 17-259 0 0,-1-2 0 0 0,-1-2 0 0 0,61-24 0 0 0,-104 33-289 0 0,0-1 1 0 0,-1 1-1 0 0,9-7 0 0 0,-15 9 115 0 0,-1 0 0 0 0,1 0 0 0 0,-1 1-1 0 0,1-1 1 0 0,-1-1 0 0 0,0 1 0 0 0,0 0 0 0 0,0-1-1 0 0,0 1 1 0 0,-1-1 0 0 0,1 1 0 0 0,-1-1 0 0 0,1 0-1 0 0,1-4 1 0 0,-3 6-103 0 0,0 0 1 0 0,0 1-1 0 0,0-1 0 0 0,0 0 0 0 0,0 0 1 0 0,0 1-1 0 0,0-1 0 0 0,0 0 0 0 0,0 0 0 0 0,-1 1 1 0 0,1-1-1 0 0,0 0 0 0 0,0 0 0 0 0,-1 1 1 0 0,1-1-1 0 0,0 0 0 0 0,-1 1 0 0 0,0-2 1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7:1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8287 0 0,'0'0'639'0'0,"-1"1"-240"0"0,-3 6 114 0 0,0 0 1 0 0,1-1 0 0 0,0 1-1 0 0,0 0 1 0 0,1 1 0 0 0,-1-1-1 0 0,1 0 1 0 0,1 1-1 0 0,0-1 1 0 0,0 1 0 0 0,0 0-1 0 0,1-1 1 0 0,1 9 0 0 0,1 10 535 0 0,2 0 0 0 0,11 38 0 0 0,-8-39-363 0 0,-1 0 1 0 0,2 37-1 0 0,-7-51-679 0 0,-1-1-1 0 0,-1 1 1 0 0,0 0 0 0 0,-1-1 0 0 0,1 1 0 0 0,-2-1 0 0 0,0 1 0 0 0,0-1-1 0 0,-1 0 1 0 0,0 0 0 0 0,-1 0 0 0 0,0-1 0 0 0,0 0 0 0 0,-1 0-1 0 0,-9 11 1 0 0,13-18-127 0 0,1 0-28 0 0,-5 5-118 0 0,4-5-57 0 0,25 7-5541 0 0,1-7 4009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7:16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 5063 0 0,'0'0'232'0'0,"-2"2"-13"0"0,-43 44 1363 0 0,-23 28 8532 0 0,56-59-9359 0 0,0 0 0 0 0,1 1 0 0 0,0 0 0 0 0,1 1-1 0 0,-15 36 1 0 0,20-39-555 0 0,0 0-1 0 0,1 0 0 0 0,1 1 1 0 0,0 0-1 0 0,1-1 1 0 0,1 1-1 0 0,0 0 0 0 0,2 23 1 0 0,7 33 167 0 0,2 37-73 0 0,-8-29-1515 0 0,-2-77 193 0 0</inkml:trace>
  <inkml:trace contextRef="#ctx0" brushRef="#br0" timeOffset="1">624 224 16703 0 0,'0'0'1512'0'0,"2"0"-1245"0"0,21-2 658 0 0,-1-1 1 0 0,44-10-1 0 0,-33 5-406 0 0,129-32 1607 0 0,-36 7-7031 0 0,-111 29-2134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7:16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40 7831 0 0,'0'0'603'0'0,"0"1"-396"0"0,-1 0 12 0 0,1 1 0 0 0,-1-1 1 0 0,1 0-1 0 0,-1 1 1 0 0,1-1-1 0 0,0 0 0 0 0,0 1 1 0 0,0-1-1 0 0,0 1 1 0 0,0-1-1 0 0,0 0 0 0 0,0 1 1 0 0,0-1-1 0 0,0 1 1 0 0,0-1-1 0 0,1 0 0 0 0,-1 1 1 0 0,1-1-1 0 0,-1 0 1 0 0,1 0-1 0 0,0 1 0 0 0,-1-1 1 0 0,1 0-1 0 0,0 0 1 0 0,0 0-1 0 0,0 0 0 0 0,-1 0 1 0 0,1 0-1 0 0,1 0 1 0 0,-1 0-1 0 0,0 0 0 0 0,0 0 1 0 0,0-1-1 0 0,0 1 1 0 0,3 1-1 0 0,1 0 190 0 0,0 0 0 0 0,0 0 0 0 0,0-1 0 0 0,0 1 0 0 0,0-1 0 0 0,1-1 0 0 0,-1 1 0 0 0,8 0 1 0 0,19-4 491 0 0,0 0 0 0 0,-1-3 0 0 0,62-17 1 0 0,-28 6-289 0 0,4 2-186 0 0,-1 1-1722 0 0,-22 2-6475 0 0,-34 8 952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7:16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16207 0 0,'0'0'1831'0'0,"0"2"-1288"0"0,11 66 2379 0 0,5 54-162 0 0,-17-91-2548 0 0,-1 0 0 0 0,-2 0-1 0 0,-1-1 1 0 0,-15 53 0 0 0,9-39 27 0 0,-7 48-1 0 0,17-80-452 0 0,1 1 0 0 0,0-1 0 0 0,0 0 0 0 0,1 0 0 0 0,3 14 0 0 0,-1-14-486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0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910 0 9271 0 0,'0'0'838'0'0,"2"1"-692"0"0,7 4-130 0 0,-9-5-14 0 0,1 0 0 0 0,0 1 0 0 0,-1-1 0 0 0,1 0 0 0 0,-1 1 0 0 0,1-1 0 0 0,-1 0 0 0 0,1 1 0 0 0,-1-1 0 0 0,0 1 0 0 0,1-1 0 0 0,-1 1 0 0 0,1-1 0 0 0,-1 1 0 0 0,1 0 0 0 0,-2 1 26 0 0,1 0 0 0 0,-1 0 0 0 0,0 0-1 0 0,0 0 1 0 0,0 0 0 0 0,0 0-1 0 0,0-1 1 0 0,0 1 0 0 0,0 0 0 0 0,0-1-1 0 0,-3 3 1 0 0,2-1 15 0 0,-14 15 129 0 0,0 0-1 0 0,-1-2 0 0 0,-1 0 0 0 0,-26 18 0 0 0,-85 49 709 0 0,72-52-236 0 0,-1-1 0 0 0,-1-4-1 0 0,-88 28 1 0 0,102-40-354 0 0,-48 23 1 0 0,72-27-35 0 0,1 1 0 0 0,0 1 0 0 0,1 1 0 0 0,-25 20 0 0 0,35-24-56 0 0,0 0 0 0 0,1 0 0 0 0,0 0 0 0 0,1 1 0 0 0,0 0 0 0 0,0 1 0 0 0,1 0 0 0 0,-8 19 0 0 0,11-23-140 0 0,1-1-1 0 0,0 1 1 0 0,0 0-1 0 0,0 0 1 0 0,1 0-1 0 0,0 0 1 0 0,0 0-1 0 0,1 0 1 0 0,0 0 0 0 0,0 0-1 0 0,1 0 1 0 0,0 0-1 0 0,0 0 1 0 0,0 0-1 0 0,1 0 1 0 0,4 10-1 0 0,-4-12-39 0 0,1-1-1 0 0,0 0 1 0 0,0 0-1 0 0,0 0 1 0 0,1 0-1 0 0,-1 0 0 0 0,1-1 1 0 0,0 0-1 0 0,0 0 1 0 0,0 0-1 0 0,1 0 1 0 0,-1 0-1 0 0,0-1 1 0 0,1 0-1 0 0,0 0 1 0 0,0 0-1 0 0,8 2 1 0 0,4 0 24 0 0,1-1 0 0 0,1 0 1 0 0,24 0-1 0 0,-7-3-450 0 0,0-1 0 0 0,0-2 0 0 0,0-1-1 0 0,-1-2 1 0 0,48-14 0 0 0,-50 11-909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09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0 11519 0 0,'0'0'4208'0'0,"-1"2"-3898"0"0,-124 239 672 0 0,45-89-442 0 0,21-46-478 0 0,-3-2-1 0 0,-85 104 0 0 0,116-168-30 0 0,-11 16 85 0 0,-65 65 0 0 0,106-120-169 0 0,1-5-82 0 0,1 1 73 0 0,-1-1 1 0 0,1 1 0 0 0,0-1-1 0 0,0 1 1 0 0,0 0-1 0 0,1 0 1 0 0,-1-1 0 0 0,1 1-1 0 0,0 0 1 0 0,2-4-1 0 0,28-30-310 0 0,-29 33 329 0 0,63-62-497 0 0,122-94 0 0 0,-173 148 562 0 0,1 1-1 0 0,0 0 1 0 0,0 1-1 0 0,1 1 1 0 0,32-13 0 0 0,-46 21 38 0 0,1 1 1 0 0,-1-1-1 0 0,0 0 1 0 0,1 1-1 0 0,-1-1 1 0 0,1 1-1 0 0,-1 0 1 0 0,1 1-1 0 0,-1-1 0 0 0,0 0 1 0 0,5 2-1 0 0,-7-2-34 0 0,0 1 0 0 0,1-1 0 0 0,-1 1 0 0 0,0-1 0 0 0,1 1 0 0 0,-1 0 0 0 0,0 0 0 0 0,0-1 0 0 0,1 1 0 0 0,-1 0 0 0 0,0 0 0 0 0,0 0 0 0 0,0 0 0 0 0,0 0 0 0 0,0 1 0 0 0,-1-1 0 0 0,1 0 0 0 0,0 0 0 0 0,0 1 0 0 0,-1-1 0 0 0,1 0 0 0 0,-1 1 0 0 0,1-1-1 0 0,-1 1 1 0 0,0-1 0 0 0,1 0 0 0 0,-1 1 0 0 0,0 1 0 0 0,-1 7 21 0 0,0 1 0 0 0,0-1-1 0 0,-1 0 1 0 0,0 0-1 0 0,-1 0 1 0 0,0 0 0 0 0,-1 0-1 0 0,-7 12 1 0 0,2 2-19 0 0,-2 3-363 0 0,-2 0 0 0 0,0 0 0 0 0,-29 42 0 0 0,34-59-749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1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22 7831 0 0,'0'0'603'0'0,"1"-1"-396"0"0,0 0 125 0 0,0 1-1 0 0,0-1 1 0 0,0 1 0 0 0,0-1 0 0 0,-1 1 0 0 0,1-1 0 0 0,0 0 0 0 0,0 1-1 0 0,0-1 1 0 0,-1 0 0 0 0,1 0 0 0 0,-1 1 0 0 0,1-1 0 0 0,1-2 0 0 0,-2 3-300 0 0,0-1 0 0 0,-1 1 1 0 0,1 0-1 0 0,0 0 1 0 0,0-1-1 0 0,0 1 0 0 0,0 0 1 0 0,0 0-1 0 0,0-1 1 0 0,0 1-1 0 0,0 0 0 0 0,-1 0 1 0 0,1-1-1 0 0,0 1 1 0 0,0 0-1 0 0,0 0 0 0 0,0 0 1 0 0,-1-1-1 0 0,1 1 1 0 0,0 0-1 0 0,0 0 1 0 0,-1 0-1 0 0,1 0 0 0 0,0-1 1 0 0,0 1-1 0 0,-1 0 1 0 0,1 0-1 0 0,0 0 0 0 0,0 0 1 0 0,-1 0-1 0 0,1 0 1 0 0,-23-3-107 0 0,-47 10-1086 0 0,-95 19 0 0 0,13 17 2803 0 0,128-33-1080 0 0,1 2 0 0 0,0 0 0 0 0,-35 26 0 0 0,42-28-278 0 0,12-7-172 0 0,-1 1 1 0 0,1 0-1 0 0,0 0 1 0 0,0 0-1 0 0,0 0 1 0 0,1 0-1 0 0,-6 9 1 0 0,8-12 271 0 0,11 6 41 0 0,-7-6-374 0 0,0 0 0 0 0,0 0 0 0 0,0-1 0 0 0,0 1 0 0 0,0-1 0 0 0,0 0 0 0 0,0 0 0 0 0,0 0 0 0 0,6-1 1 0 0,31-6 268 0 0,-28 4-230 0 0,39-12 146 0 0,-1-1 0 0 0,81-39 0 0 0,-89 36-195 0 0,44-19-284 0 0,-84 38 118 0 0,-3 3-23 0 0,1 0 113 0 0,-1 0 1 0 0,1 1-1 0 0,-1-1 1 0 0,0 0 0 0 0,0 0-1 0 0,-1 0 1 0 0,1 0-1 0 0,-1 0 1 0 0,1 0-1 0 0,-3 2 1 0 0,-25 30-53 0 0,22-27 77 0 0,-34 38 9 0 0,-25 28 0 0 0,27-26-312 0 0,38-47 80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1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1839 0 0,'0'0'16372'0'0,"-1"2"-14889"0"0,-6 15-1030 0 0,-16 27 0 0 0,7-14-856 0 0,1 7-2568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1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2 261 11487 0 0,'0'0'1040'0'0,"-2"-7"-372"0"0,2 4-563 0 0,0 1 0 0 0,0 0 0 0 0,1 0 0 0 0,-1 0 0 0 0,1-1 1 0 0,-1 1-1 0 0,1 0 0 0 0,0 0 0 0 0,-1 0 0 0 0,1 0 0 0 0,0 0 0 0 0,1 0 0 0 0,-1 0 0 0 0,0 1 0 0 0,3-4 0 0 0,1-1 1 0 0,1-1 0 0 0,13-9 0 0 0,34-24 61 0 0,1 2 0 0 0,62-32 0 0 0,-101 63 15 0 0,-1 0 1 0 0,1 1-1 0 0,1 1 0 0 0,-1 0 0 0 0,30-5 1 0 0,-43 10-159 0 0,-1 0 0 0 0,0-1 1 0 0,0 1-1 0 0,1 0 1 0 0,-1 0-1 0 0,0 0 1 0 0,0 0-1 0 0,1 0 1 0 0,-1 0-1 0 0,0 1 1 0 0,0-1-1 0 0,0 0 0 0 0,1 1 1 0 0,-1-1-1 0 0,0 1 1 0 0,0-1-1 0 0,0 1 1 0 0,0-1-1 0 0,0 1 1 0 0,0 0-1 0 0,0-1 0 0 0,0 1 1 0 0,0 0-1 0 0,0 0 1 0 0,0 0-1 0 0,0 0 1 0 0,0 0-1 0 0,-1 0 1 0 0,1 0-1 0 0,0 0 0 0 0,-1 0 1 0 0,1 0-1 0 0,-1 0 1 0 0,1 1-1 0 0,-1-1 1 0 0,0 0-1 0 0,1 0 1 0 0,-1 0-1 0 0,0 1 1 0 0,0-1-1 0 0,0 0 0 0 0,0 3 1 0 0,0 2 86 0 0,0 0 0 0 0,-1 1 0 0 0,0-1 0 0 0,0 0-1 0 0,-1 0 1 0 0,0 0 0 0 0,-2 8 0 0 0,-47 95-72 0 0,13-28-14 0 0,36-77-126 0 0,1 0 0 0 0,-1 1-1 0 0,1-1 1 0 0,0 0 0 0 0,1 1-1 0 0,-1-1 1 0 0,1 1 0 0 0,0 5-1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0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13015 0 0,'0'0'1434'0'0,"0"2"-1166"0"0,0 3-165 0 0,1 0 1 0 0,-1 0-1 0 0,1 0 1 0 0,1 0 0 0 0,-1 0-1 0 0,1 0 1 0 0,0 0 0 0 0,0-1-1 0 0,0 1 1 0 0,1-1 0 0 0,0 1-1 0 0,0-1 1 0 0,0 0-1 0 0,4 5 1 0 0,8 6 88 0 0,1 0 0 0 0,19 14 0 0 0,-29-23-132 0 0,41 28 329 0 0,72 40-1 0 0,-67-43 86 0 0,62 47-1 0 0,-99-66-409 0 0,-1 1-1 0 0,0 0 1 0 0,-1 1 0 0 0,0 0 0 0 0,-1 1-1 0 0,-1 0 1 0 0,0 1 0 0 0,11 21 0 0 0,-18-27-56 0 0,0-1 1 0 0,-1 0-1 0 0,0 1 1 0 0,0 0-1 0 0,-1 0 1 0 0,0 0 0 0 0,-1 0-1 0 0,0 0 1 0 0,0 0-1 0 0,-2 16 1 0 0,-1-12 11 0 0,0-1 1 0 0,-1 0-1 0 0,0 0 0 0 0,-1 0 1 0 0,-1 0-1 0 0,0 0 0 0 0,-7 13 1 0 0,-4-1 39 0 0,0 0 0 0 0,-1-1 0 0 0,-2-1 0 0 0,0 0 0 0 0,-1-2 0 0 0,-37 31 0 0 0,20-22-76 0 0,-89 73 571 0 0,95-80-1123 0 0,-1-1 1 0 0,-40 19-1 0 0,70-40-265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11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 7831 0 0,'0'0'603'0'0,"-2"1"-178"0"0,-37 56 5391 0 0,-11 35-3990 0 0,5-9-1217 0 0,-43 61-850 0 0,-164 205-1 0 0,245-339-546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1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144 377 6911 0 0,'0'0'528'0'0,"0"-2"-341"0"0,-1-4 37 0 0,0 5 827 0 0,1-1-615 0 0,1 1 1 0 0,-1-1-1 0 0,0 1 1 0 0,1-1 0 0 0,-1 1-1 0 0,1 0 1 0 0,-1-1-1 0 0,1 1 1 0 0,1-3-1 0 0,0 1-169 0 0,1 0 0 0 0,-1 0 0 0 0,1-1 0 0 0,0 1-1 0 0,3-2 1 0 0,16-11 550 0 0,1 1 0 0 0,44-21 0 0 0,-25 15-328 0 0,187-98 1113 0 0,-156 85-748 0 0,92-30 0 0 0,-143 58-657 0 0,0 0 0 0 0,31-4 1 0 0,-43 8-139 0 0,-1 2 0 0 0,0-1 0 0 0,1 1-1 0 0,-1 1 1 0 0,0 0 0 0 0,0 0 0 0 0,0 1 0 0 0,15 4 0 0 0,-22-5-47 0 0,0-1-1 0 0,0 1 1 0 0,0 0-1 0 0,0 0 1 0 0,-1 0-1 0 0,1 0 1 0 0,0 1-1 0 0,-1-1 1 0 0,1 0-1 0 0,-1 1 1 0 0,1-1-1 0 0,-1 1 1 0 0,1-1-1 0 0,-1 1 1 0 0,0 0-1 0 0,0-1 1 0 0,0 1-1 0 0,0 0 1 0 0,1 2-1 0 0,-1 0 4 0 0,-1-1 0 0 0,1 0 0 0 0,0 1 0 0 0,-1-1 0 0 0,0 1 0 0 0,0-1 0 0 0,0 1 0 0 0,0-1 0 0 0,-1 1-1 0 0,-1 5 1 0 0,-1 2-1 0 0,0 0-1 0 0,-1-1 1 0 0,-1 1-1 0 0,0-1 0 0 0,0 0 1 0 0,-8 10-1 0 0,-6 6-22 0 0,-1-1 1 0 0,-1-1-1 0 0,-1-1 0 0 0,-33 27 0 0 0,15-18-265 0 0,-86 51 0 0 0,80-58-52 0 0,-1-3-1 0 0,-1-2 0 0 0,-1-2 1 0 0,-1-2-1 0 0,-56 11 0 0 0,73-21-38 0 0,-62 5 0 0 0,79-10 275 0 0,1-1 0 0 0,-1-1 0 0 0,0 0 0 0 0,1-2 0 0 0,0 1 0 0 0,-20-8 0 0 0,31 9 74 0 0,0 0 0 0 0,0-1 0 0 0,0 0 0 0 0,1 1 0 0 0,-1-2 0 0 0,1 1 0 0 0,-1 0 0 0 0,1-1 0 0 0,0 1 0 0 0,0-1 0 0 0,-4-4 0 0 0,4 2 3 0 0,0 1 0 0 0,0-1 0 0 0,0 0 0 0 0,1 0 0 0 0,0-1 0 0 0,0 1 0 0 0,0 0 1 0 0,0-1-1 0 0,0-6 0 0 0,1 10 434 0 0,3 4-183 0 0,17 18 347 0 0,23 35 1 0 0,-25-31-325 0 0,32 33 0 0 0,-30-37-203 0 0,2 0 0 0 0,1-2 0 0 0,0 0 1 0 0,1-2-1 0 0,1 0 0 0 0,1-2 0 0 0,35 16 0 0 0,-24-15-38 0 0,58 33 0 0 0,-93-48-760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12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 13847 0 0,'0'0'1254'0'0,"1"-1"-1029"0"0,4-5 3038 0 0,-6 11-3132 0 0,0-1 0 0 0,0 1 1 0 0,0 0-1 0 0,-1-1 0 0 0,0 1 1 0 0,0-1-1 0 0,-2 5 0 0 0,-2 4 251 0 0,4-8-235 0 0,0 0 0 0 0,0 0 0 0 0,1 0 0 0 0,0 0 0 0 0,0 0 0 0 0,0 0 1 0 0,1 1-1 0 0,-1-1 0 0 0,1 0 0 0 0,2 11 0 0 0,-1-14-75 0 0,-1 0 0 0 0,1 1 0 0 0,0-1-1 0 0,1 0 1 0 0,-1 0 0 0 0,0 1 0 0 0,1-1-1 0 0,-1 0 1 0 0,1 0 0 0 0,0-1 0 0 0,0 1 0 0 0,-1 0-1 0 0,1 0 1 0 0,0-1 0 0 0,0 1 0 0 0,1-1-1 0 0,-1 0 1 0 0,0 0 0 0 0,0 0 0 0 0,1 0 0 0 0,-1 0-1 0 0,1 0 1 0 0,-1 0 0 0 0,5 0 0 0 0,2 0 57 0 0,-1 1 1 0 0,1-1-1 0 0,0-1 1 0 0,0 0 0 0 0,15-1-1 0 0,-1-2-101 0 0,-1-1 0 0 0,1 0-1 0 0,-1-2 1 0 0,0-1 0 0 0,37-16 0 0 0,-36 11-1012 0 0,32-22 1 0 0,-6-2-4679 0 0,-33 22-688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1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15663 0 0,'0'0'1751'0'0,"-2"0"-1299"0"0,-13 11-151 0 0,0 0-1 0 0,0 1 1 0 0,1 0-1 0 0,0 1 1 0 0,2 1 0 0 0,-1 0-1 0 0,2 1 1 0 0,-16 24-1 0 0,-5 17-160 0 0,-29 66 0 0 0,53-105 2 0 0,-48 101 280 0 0,-69 154-274 0 0,125-270-185 0 0,-4 6-437 0 0,0 1 0 0 0,1 0-1 0 0,1 0 1 0 0,-1 0 0 0 0,-1 18 0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1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80 161 8751 0 0,'0'0'794'0'0,"-1"2"-652"0"0,0-1 132 0 0,0 1 0 0 0,0-1 1 0 0,0 0-1 0 0,0 1 0 0 0,0 0 0 0 0,0-1 0 0 0,1 1 0 0 0,-1-1 0 0 0,1 1 0 0 0,-1 0 0 0 0,1-1 0 0 0,0 1 0 0 0,-1 0 0 0 0,1 0 0 0 0,0-1 0 0 0,0 1 0 0 0,0 0 0 0 0,0-1 0 0 0,1 3 0 0 0,0 0 2359 0 0,1-4-1499 0 0,6 1-800 0 0,0-1 1 0 0,0 0-1 0 0,0 0 0 0 0,0-1 0 0 0,0 0 1 0 0,0-1-1 0 0,0 1 0 0 0,12-6 1 0 0,4-2-144 0 0,33-16 1 0 0,-25 6-192 0 0,0 0 0 0 0,30-26 0 0 0,21-14 0 0 0,-70 50 0 0 0,-10 5-55 0 0,-10 4 27 0 0,-9 3-21 0 0,0 3-125 0 0,0 0 0 0 0,1 2 0 0 0,-1 0 0 0 0,1 0 0 0 0,-21 17 0 0 0,14-9-2 0 0,-12 7 14 0 0,1 2 0 0 0,1 1 0 0 0,-52 54 0 0 0,69-63 295 0 0,1 0 1 0 0,1 1-1 0 0,0 0 0 0 0,2 1 1 0 0,0 0-1 0 0,1 1 0 0 0,1 1 1 0 0,-11 38-1 0 0,19-55-65 0 0,0-1 0 0 0,0 1 0 0 0,0 0 0 0 0,1 0 0 0 0,0 0 1 0 0,0 0-1 0 0,0 0 0 0 0,0-1 0 0 0,0 1 0 0 0,1 0 0 0 0,0 0 0 0 0,0 0 0 0 0,0-1 0 0 0,0 1 0 0 0,0 0 0 0 0,1-1 0 0 0,0 1 0 0 0,0-1 0 0 0,4 6 0 0 0,-3-5-15 0 0,1 0 0 0 0,0 0 0 0 0,0-1-1 0 0,0 1 1 0 0,1-1 0 0 0,-1 0 0 0 0,1 0 0 0 0,-1-1-1 0 0,1 0 1 0 0,0 1 0 0 0,0-2 0 0 0,0 1-1 0 0,10 2 1 0 0,10 0 36 0 0,0 0-1 0 0,49-1 1 0 0,52-9-110 0 0,-60 2-227 0 0,-13 1-874 0 0,1-4-365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18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99 4607 0 0,'24'-34'450'0'0,"-17"25"998"0"0,1 1 0 0 0,0 0 0 0 0,0 0-1 0 0,0 1 1 0 0,1 0 0 0 0,13-8-1 0 0,-20 14-679 0 0,-2 1-714 0 0,0 0 0 0 0,0 0 0 0 0,0 0-1 0 0,1-1 1 0 0,-1 1 0 0 0,0 0 0 0 0,0 0 0 0 0,0 0-1 0 0,1 0 1 0 0,-1 0 0 0 0,0 0 0 0 0,0-1 0 0 0,1 1-1 0 0,-1 0 1 0 0,0 0 0 0 0,0 0 0 0 0,1 0 0 0 0,-1 0-1 0 0,0 0 1 0 0,0 0 0 0 0,1 0 0 0 0,-1 0 0 0 0,0 0-1 0 0,0 0 1 0 0,1 0 0 0 0,-1 0 0 0 0,0 0 0 0 0,0 1-1 0 0,1-1 1 0 0,-1 0 0 0 0,0 0 0 0 0,12 3 965 0 0,-11-3-1086 0 0,0 1 97 0 0,0 0 0 0 0,0 0 1 0 0,0 0-1 0 0,0-1 1 0 0,-1 1-1 0 0,1 0 1 0 0,0 0-1 0 0,-1 0 1 0 0,1 0-1 0 0,-1 0 0 0 0,1 0 1 0 0,-1 1-1 0 0,1-1 1 0 0,-1 0-1 0 0,0 0 1 0 0,1 0-1 0 0,-1 0 0 0 0,0 0 1 0 0,0 1-1 0 0,0-1 1 0 0,0 0-1 0 0,0 0 1 0 0,0 0-1 0 0,0 1 1 0 0,-1 0-1 0 0,-7 32 218 0 0,7-30-226 0 0,-71 173 408 0 0,22-62-355 0 0,-22 76 12 0 0,-26 63-39 0 0,-15-8 17 0 0,101-224-69 0 0,4-4 34 0 0,-2-1 1 0 0,0-1-1 0 0,-22 30 1 0 0,29-43-23 0 0,-11 8 61 0 0,14-11-60 0 0,0 1 0 0 0,0-1 0 0 0,0 0 0 0 0,0 0 0 0 0,-1 0 0 0 0,1 1 0 0 0,0-1 0 0 0,0 0 0 0 0,0 0 0 0 0,-1 0 0 0 0,1 0 0 0 0,0 0 0 0 0,0 0 0 0 0,-1 1 1 0 0,1-1-1 0 0,0 0 0 0 0,0 0 0 0 0,-1 0 0 0 0,1 0 0 0 0,0 0 0 0 0,0 0 0 0 0,-1 0 0 0 0,1 0 0 0 0,0 0 0 0 0,0 0 0 0 0,-1 0 0 0 0,1 0 0 0 0,0 0 0 0 0,0 0 0 0 0,-1-1 0 0 0,1 1 0 0 0,0 0 0 0 0,0 0 0 0 0,0 0 0 0 0,-1 0 0 0 0,1 0 1 0 0,0 0-1 0 0,-1-1 0 0 0,-1-11 140 0 0,7-17-86 0 0,2 7-65 0 0,2 0 0 0 0,1 0 0 0 0,1 1 0 0 0,0 0 0 0 0,2 1-1 0 0,18-23 1 0 0,99-105-120 0 0,-127 145 119 0 0,11-12 13 0 0,64-62-53 0 0,-68 69 76 0 0,0 0 0 0 0,0 1-1 0 0,1 0 1 0 0,-1 1 0 0 0,2 0-1 0 0,18-7 1 0 0,-27 12-19 0 0,0 0 1 0 0,1 0-1 0 0,-1 1 0 0 0,0-1 0 0 0,0 1 0 0 0,0 0 1 0 0,0 0-1 0 0,1 0 0 0 0,-1 0 0 0 0,0 1 0 0 0,0-1 1 0 0,0 1-1 0 0,0 0 0 0 0,0 0 0 0 0,0 0 1 0 0,0 0-1 0 0,0 0 0 0 0,0 1 0 0 0,0-1 0 0 0,-1 1 1 0 0,1 0-1 0 0,-1 0 0 0 0,1 0 0 0 0,-1 0 0 0 0,0 0 1 0 0,1 1-1 0 0,-1-1 0 0 0,0 1 0 0 0,1 2 1 0 0,5 7-14 0 0,-1 1 0 0 0,0-1 1 0 0,-1 1-1 0 0,0 0 0 0 0,4 16 1 0 0,-9-23 10 0 0,0 0 0 0 0,0-1 0 0 0,0 1 0 0 0,-1 0 0 0 0,0 0 0 0 0,0 0 0 0 0,0-1 0 0 0,-1 1 0 0 0,0 0 0 0 0,0 0 0 0 0,0-1 0 0 0,-4 9 0 0 0,-3 7 64 0 0,-19 37 1 0 0,25-54-77 0 0,-66 106 69 0 0,5-9-10 0 0,63-101-101 0 0,0 0 0 0 0,0 1 0 0 0,0-1 0 0 0,-1 0 0 0 0,1 0 0 0 0,0 1 0 0 0,0-1 0 0 0,0 0 0 0 0,0 0 0 0 0,0 1 0 0 0,-1-1 0 0 0,1 0 0 0 0,0 0 0 0 0,0 1 0 0 0,0-1 0 0 0,0 0 0 0 0,0 1 0 0 0,0-1 0 0 0,0 0 0 0 0,0 0 0 0 0,0 1 0 0 0,0-1 0 0 0,0 0 0 0 0,0 1 0 0 0,0-1 0 0 0,1 0 0 0 0,-1 0 0 0 0,0 1 0 0 0,0-1 0 0 0,8 0-699 0 0,15-10-1620 0 0,-1-4-4189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19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17 3223 0 0,'6'-4'47'0'0,"24"-8"12014"0"0,-32 13-11517 0 0,-15 10 53 0 0,0 1 0 0 0,0 1 0 0 0,-21 23-1 0 0,-42 51 39 0 0,59-62-482 0 0,-4 4-28 0 0,1 2 0 0 0,1 0 0 0 0,2 1 0 0 0,1 1 0 0 0,2 1 0 0 0,-25 64 0 0 0,40-89-88 0 0,0-1 0 0 0,1 1 1 0 0,0 0-1 0 0,1 0 0 0 0,-1 0 0 0 0,2 0 1 0 0,-1 11-1 0 0,2-17-108 0 0,-1 0-1 0 0,1 0 0 0 0,-1 0 1 0 0,1 0-1 0 0,0 0 0 0 0,0 0 1 0 0,0 0-1 0 0,0 0 1 0 0,1 0-1 0 0,-1-1 0 0 0,1 1 1 0 0,0 0-1 0 0,0-1 0 0 0,0 0 1 0 0,0 1-1 0 0,0-1 1 0 0,0 0-1 0 0,1 0 0 0 0,-1 0 1 0 0,1 0-1 0 0,-1-1 0 0 0,1 1 1 0 0,0-1-1 0 0,3 2 1 0 0,8 3-907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19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6911 0 0,'5'-22'1121'0'0,"1"0"-1"0"0,14-32 2935 0 0,-19 57-3427 0 0,0 5-369 0 0,5 23 1222 0 0,15 46 1 0 0,-17-67-1244 0 0,0 0 0 0 0,1-1 0 0 0,0 1 0 0 0,0-1 0 0 0,1 0 0 0 0,0 0 0 0 0,0-1 0 0 0,14 14 0 0 0,5 0 449 0 0,1-1 0 0 0,0-1-1 0 0,40 22 1 0 0,94 36 254 0 0,-150-74-944 0 0,0-1 0 0 0,0 0 0 0 0,0 0 0 0 0,0-1 0 0 0,20 2 0 0 0,-26-4-215 0 0,0 0-1 0 0,0 0 1 0 0,0 0-1 0 0,0 0 1 0 0,0-1 0 0 0,0 1-1 0 0,0-1 1 0 0,0 0-1 0 0,0-1 1 0 0,0 1 0 0 0,-1-1-1 0 0,1 1 1 0 0,-1-1-1 0 0,1 0 1 0 0,-1 0-1 0 0,0-1 1 0 0,1 1 0 0 0,2-4-1 0 0,3-5-1469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19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 9671 0 0,'-2'1'7322'0'0,"-76"56"-5918"0"0,55-39-1282 0 0,-51 40 338 0 0,-120 119 0 0 0,181-163-231 0 0,-15 21-1 0 0,25-30-522 0 0,-1 1 0 0 0,1-1-1 0 0,0 0 1 0 0,1 1 0 0 0,0 0-1 0 0,-1-1 1 0 0,2 1 0 0 0,-2 6-1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20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6911 0 0,'20'-27'732'0'0,"-9"17"-923"0"0,-4 9 5301 0 0,-6 1-4952 0 0,-1 1 1 0 0,1-1-1 0 0,0 0 1 0 0,0 1-1 0 0,-1-1 1 0 0,1 0-1 0 0,0 1 1 0 0,-1-1-1 0 0,1 1 1 0 0,0-1-1 0 0,-1 1 1 0 0,1 0-1 0 0,-1-1 1 0 0,1 1-1 0 0,-1 0 1 0 0,1 1-1 0 0,9 13 37 0 0,-9-13 31 0 0,23 42 656 0 0,51 103 1379 0 0,-65-124-1763 0 0,-2 1 0 0 0,0 0-1 0 0,-1 0 1 0 0,6 38 0 0 0,-9-22 105 0 0,-1 1 0 0 0,-2 0 1 0 0,-8 71-1 0 0,4-86-582 0 0,-1-1 1 0 0,-2-1-1 0 0,-1 1 0 0 0,0-1 0 0 0,-2 0 0 0 0,-1-1 0 0 0,-15 28 0 0 0,22-46-323 0 0,0-1-1 0 0,-1 1 1 0 0,1-1-1 0 0,-1 0 1 0 0,0 0-1 0 0,-8 7 1 0 0,11-10-547 0 0</inkml:trace>
  <inkml:trace contextRef="#ctx0" brushRef="#br0" timeOffset="1">578 395 10943 0 0,'0'0'1734'0'0,"2"1"-1128"0"0,2 0-416 0 0,0 1 0 0 0,-1-1-1 0 0,1 0 1 0 0,0-1 0 0 0,0 1 0 0 0,0-1-1 0 0,0 0 1 0 0,0 0 0 0 0,0 0 0 0 0,0 0-1 0 0,7-2 1 0 0,9-2 481 0 0,21-7 0 0 0,-13 3-91 0 0,138-40 1778 0 0,66-15-785 0 0,-221 61-1626 0 0,-2 0-152 0 0,0 0-1 0 0,-1 1 1 0 0,1 0 0 0 0,0 0 0 0 0,13 1 0 0 0,-10 3-1365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4:39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1 14743 0 0,'0'0'1335'0'0,"0"2"-1047"0"0,-3 11 4 0 0,0 0 1 0 0,-1 0-1 0 0,-1 0 0 0 0,1 0 1 0 0,-2-1-1 0 0,-14 24 0 0 0,-52 66 752 0 0,68-96-1001 0 0,-175 205 793 0 0,-14-11-797 0 0,155-161-22 0 0,8-9-4 0 0,1 2 0 0 0,-45 65 0 0 0,65-82-2 0 0,1-1 1 0 0,1 1-1 0 0,0 0 0 0 0,-6 21 0 0 0,10-26-14 0 0,1 0 0 0 0,0 1-1 0 0,0 0 1 0 0,1-1-1 0 0,1 1 1 0 0,0 0 0 0 0,2 16-1 0 0,2-5-253 0 0,-3-20-82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11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14 5063 0 0,'0'0'232'0'0,"1"-2"-13"0"0,21-9 8868 0 0,-22 11-8920 0 0,3 14 1426 0 0,-4 17-1345 0 0,-4-1 364 0 0,-1 0 1 0 0,-1 0 0 0 0,-18 47 0 0 0,4-26-385 0 0,-32 56 1 0 0,37-79-180 0 0,-1 0 0 0 0,-1-2 1 0 0,-1 0-1 0 0,-27 28 0 0 0,21-32-95 0 0,24-21-104 0 0,3-3-368 0 0,8-6-642 0 0,3-7-346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2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3 125 13359 0 0,'0'0'1027'0'0,"-1"-2"-670"0"0,0 2-349 0 0,1 0 0 0 0,0 0 0 0 0,0 0 0 0 0,0 0 0 0 0,0 0 0 0 0,0 0 0 0 0,0-1 0 0 0,0 1 0 0 0,0 0 0 0 0,0 0 0 0 0,-1 0 0 0 0,1 0 0 0 0,0-1 0 0 0,0 1 0 0 0,0 0 0 0 0,0 0 0 0 0,0 0 0 0 0,0 0 0 0 0,0-1 0 0 0,0 1 0 0 0,0 0-1 0 0,0 0 1 0 0,0 0 0 0 0,0 0 0 0 0,0-1 0 0 0,0 1 0 0 0,0 0 0 0 0,0 0 0 0 0,1 0 0 0 0,-1 0 0 0 0,0 0 0 0 0,0-1 0 0 0,0 1 0 0 0,0 0 0 0 0,0 0 0 0 0,0 0 0 0 0,4-2 399 0 0,0 0 0 0 0,1 1 0 0 0,-1-1 0 0 0,0 1 0 0 0,1 0 0 0 0,-1 1 0 0 0,0-1 0 0 0,9 1 0 0 0,1-2 822 0 0,191-28 2755 0 0,-160 20-4669 0 0,-1-2 0 0 0,66-26 0 0 0,-74 23-1207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20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444 693 5983 0 0,'0'0'464'0'0,"0"2"-305"0"0,0 3-1061 0 0,1 10 4862 0 0,-1-15-3842 0 0,0 1 0 0 0,0-1 0 0 0,1 0 0 0 0,-1 1 0 0 0,0-1 0 0 0,0 0 0 0 0,1 1 0 0 0,-1-1 0 0 0,0 1 0 0 0,0-1 0 0 0,1 0 0 0 0,-1 0 0 0 0,1 1 0 0 0,-1-1 0 0 0,0 0 0 0 0,1 0 0 0 0,-1 1 0 0 0,0-1 0 0 0,1 0 0 0 0,-1 0 0 0 0,1 0 0 0 0,-1 0 0 0 0,1 0 0 0 0,-1 0 0 0 0,0 1 0 0 0,1-1 0 0 0,-1 0 0 0 0,1 0 1 0 0,-1 0-1 0 0,1-1 0 0 0,-1 1 0 0 0,1 0 0 0 0,0 0 0 0 0,3-1 153 0 0,1 0 0 0 0,-1-1 0 0 0,0 1 0 0 0,1-1 0 0 0,-1 0 1 0 0,0 0-1 0 0,0-1 0 0 0,0 1 0 0 0,0-1 0 0 0,4-4 0 0 0,38-38 1350 0 0,-34 32-1190 0 0,16-18-219 0 0,-2-1 0 0 0,-2 0 0 0 0,-1-2 0 0 0,-1-1 0 0 0,-2-1 0 0 0,-2-1 0 0 0,-1 0 0 0 0,-2-1 0 0 0,-1-1 0 0 0,10-53 0 0 0,-20 77-503 0 0,-1 0 0 0 0,-1 0-1 0 0,-1-1 1 0 0,0 1 0 0 0,-1 0-1 0 0,0-1 1 0 0,-1 1 0 0 0,-1-1-1 0 0,-5-20 1 0 0,7 35 293 0 0,-1 0 0 0 0,1 0 0 0 0,0 0 1 0 0,0 0-1 0 0,-1 0 0 0 0,1 0 0 0 0,-1 0 0 0 0,1 0 0 0 0,-1 0 0 0 0,1 0 1 0 0,-1 0-1 0 0,0 1 0 0 0,1-1 0 0 0,-1 0 0 0 0,0 0 0 0 0,0 0 1 0 0,0 1-1 0 0,1-1 0 0 0,-1 1 0 0 0,0-1 0 0 0,-2 0 0 0 0,2 1 36 0 0,0-1 0 0 0,0 1 0 0 0,0 0-1 0 0,0 0 1 0 0,0 1 0 0 0,0-1 0 0 0,0 0 0 0 0,-1 0-1 0 0,1 0 1 0 0,0 1 0 0 0,0-1 0 0 0,0 0-1 0 0,0 1 1 0 0,0-1 0 0 0,0 1 0 0 0,0 0-1 0 0,-1 0 1 0 0,-4 4-50 0 0,0 1 0 0 0,0 0-1 0 0,0 0 1 0 0,-7 9 0 0 0,12-14-117 0 0,-17 24-71 0 0,0 1 0 0 0,2 0 0 0 0,1 1 0 0 0,-19 47-1 0 0,-29 121 854 0 0,41-114-286 0 0,-49 167 545 0 0,48-178-765 0 0,-49 99 1 0 0,55-136-130 0 0,-3 0 0 0 0,-25 32 0 0 0,-53 55 169 0 0,65-82-128 0 0,-10 10 36 0 0,2 2 0 0 0,-33 55 0 0 0,73-104-248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21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7 243 8287 0 0,'-5'-18'-356'0'0,"3"1"4336"0"0,2 15-3574 0 0,1 1 0 0 0,-1 0 0 0 0,0-1 0 0 0,0 1 0 0 0,1 0 0 0 0,-1-1 0 0 0,1 1 0 0 0,-1 0 0 0 0,1 0 0 0 0,0 0 0 0 0,-1-1 0 0 0,1 1 0 0 0,0 0 0 0 0,0 0 0 0 0,0 0 0 0 0,0 0 0 0 0,0 0 0 0 0,0 0 0 0 0,0 1 0 0 0,0-1 0 0 0,0 0 0 0 0,0 0 0 0 0,1 1 0 0 0,1-1-1 0 0,12-5-101 0 0,0 1-1 0 0,0 1 1 0 0,1 1-1 0 0,27-3 1 0 0,-9 1-250 0 0,61-12-357 0 0,0-4-1 0 0,139-50 1 0 0,-176 50-1562 0 0,-19 9-3866 0 0,-10 3-796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2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30 12439 0 0,'1'-2'958'0'0,"23"-19"-417"0"0,-22 20 340 0 0,3-4 3285 0 0,-54 48-3800 0 0,-14 13-306 0 0,28-28 19 0 0,-122 101 566 0 0,130-104-322 0 0,2 1 1 0 0,0 1 0 0 0,-32 46 0 0 0,50-62-243 0 0,0 0 0 0 0,1 0 0 0 0,0 1 0 0 0,1 0 0 0 0,-6 19 0 0 0,10-27-64 0 0,0 0 1 0 0,0 0-1 0 0,1-1 1 0 0,0 1-1 0 0,0 0 1 0 0,0 0-1 0 0,0 0 0 0 0,0 0 1 0 0,1-1-1 0 0,0 5 1 0 0,0-5-13 0 0,0-1 0 0 0,0 1 1 0 0,0-1-1 0 0,1 0 1 0 0,-1 1-1 0 0,1-1 0 0 0,-1 0 1 0 0,1 0-1 0 0,-1 0 0 0 0,1 0 1 0 0,0 0-1 0 0,0-1 1 0 0,0 1-1 0 0,0 0 0 0 0,1-1 1 0 0,2 2-1 0 0,1 0-197 0 0,1 0 0 0 0,-1-1 0 0 0,1 0 0 0 0,0 0 0 0 0,0 0 0 0 0,0-1 0 0 0,0 0 0 0 0,0 0 0 0 0,7-1 0 0 0,18 0-7096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21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99 13359 0 0,'2'-1'612'0'0,"27"-23"250"0"0,-19 19-744 0 0,-8 4-43 0 0,1 0 1 0 0,-1 0 0 0 0,0 0-1 0 0,1 0 1 0 0,-1 0 0 0 0,3-3 0 0 0,-5 3-52 0 0,1 1 0 0 0,-1-1 0 0 0,0 0 0 0 0,1 1 0 0 0,-1-1 0 0 0,0 0 0 0 0,1 0 0 0 0,-1 0 0 0 0,0 1 1 0 0,0-1-1 0 0,0 0 0 0 0,1 0 0 0 0,-1 0 0 0 0,0 1 0 0 0,0-1 0 0 0,0 0 0 0 0,-1 0 0 0 0,1 0 0 0 0,0 0 0 0 0,0 1 1 0 0,0-1-1 0 0,-1 0 0 0 0,1 0 0 0 0,0 1 0 0 0,-1-2 0 0 0,0 0 45 0 0,0 0-1 0 0,0 0 1 0 0,0 1 0 0 0,0-1-1 0 0,0 0 1 0 0,-1 1 0 0 0,1-1 0 0 0,-1 1-1 0 0,-1-2 1 0 0,-1 0 72 0 0,-1 0 0 0 0,0 1-1 0 0,1 0 1 0 0,-1 0 0 0 0,0 0 0 0 0,0 1 0 0 0,0-1 0 0 0,0 1 0 0 0,0 0 0 0 0,0 1-1 0 0,-8-1 1 0 0,4 2-49 0 0,1-1 0 0 0,-1 1 1 0 0,1 1-1 0 0,0 0 0 0 0,-1 0 0 0 0,-10 5 0 0 0,2 0-24 0 0,0 1-1 0 0,1 1 1 0 0,0 1 0 0 0,0 0-1 0 0,-24 23 1 0 0,23-18 130 0 0,-24 28 0 0 0,35-35-73 0 0,0 0 0 0 0,0 0 0 0 0,1 0 0 0 0,0 1 0 0 0,1 0 0 0 0,-5 11 0 0 0,9-19-107 0 0,-1 1 0 0 0,1-1 1 0 0,-1 1-1 0 0,1-1 0 0 0,0 1 0 0 0,-1-1 0 0 0,1 1 1 0 0,0-1-1 0 0,0 1 0 0 0,0-1 0 0 0,0 1 1 0 0,0-1-1 0 0,0 1 0 0 0,1-1 0 0 0,-1 1 1 0 0,0-1-1 0 0,1 1 0 0 0,-1-1 0 0 0,1 0 0 0 0,0 1 1 0 0,-1-1-1 0 0,1 0 0 0 0,0 1 0 0 0,0-1 1 0 0,0 0-1 0 0,0 0 0 0 0,0 0 0 0 0,0 0 1 0 0,0 0-1 0 0,0 0 0 0 0,0 0 0 0 0,0 0 1 0 0,1 0-1 0 0,-1 0 0 0 0,0-1 0 0 0,1 1 0 0 0,-1 0 1 0 0,1-1-1 0 0,-1 1 0 0 0,3 0 0 0 0,5 0 57 0 0,-1 1-1 0 0,1-1 0 0 0,-1 0 1 0 0,1-1-1 0 0,15-1 0 0 0,-9-1-19 0 0,-1 0 0 0 0,0-1 0 0 0,0-1 0 0 0,0 0 0 0 0,14-6 0 0 0,64-34 66 0 0,-92 44-121 0 0,7-4 11 0 0,0-1 1 0 0,0 0-1 0 0,0 0 0 0 0,-1-1 1 0 0,0 1-1 0 0,0-1 1 0 0,0-1-1 0 0,-1 1 0 0 0,0-1 1 0 0,7-13-1 0 0,-8 13-32 0 0,-15 8-197 0 0,4 4 168 0 0,0 0 0 0 0,-1 0 0 0 0,2 1-1 0 0,-1 0 1 0 0,1 0 0 0 0,-11 13 0 0 0,4-3-16 0 0,-18 17-27 0 0,-31 45 0 0 0,48-57 80 0 0,0 1-1 0 0,2 1 1 0 0,-16 39-1 0 0,3 10-64 0 0,-21 116 0 0 0,31-118 40 0 0,-3-1-1 0 0,-30 76 0 0 0,-34 42 1039 0 0,77-175-958 0 0,0 0-1 0 0,-1-1 0 0 0,-1 1 1 0 0,0-1-1 0 0,0-1 0 0 0,-11 13 1 0 0,15-20-31 0 0,-1 0 1 0 0,1 0-1 0 0,-1 0 1 0 0,1 0-1 0 0,-1 0 0 0 0,0-1 1 0 0,0 1-1 0 0,0-1 1 0 0,-1 0-1 0 0,1 0 1 0 0,0-1-1 0 0,-1 1 1 0 0,1-1-1 0 0,-1 0 1 0 0,0 0-1 0 0,1-1 1 0 0,-1 1-1 0 0,1-1 1 0 0,-1 0-1 0 0,-6-1 1 0 0,1-1 0 0 0,1 0 0 0 0,-1 0 0 0 0,1-1 0 0 0,0 0 0 0 0,0 0 0 0 0,0-1 0 0 0,0-1 0 0 0,1 1 0 0 0,-1-1 0 0 0,1-1 0 0 0,-14-11 0 0 0,18 13-199 0 0,0 0 0 0 0,0-1 1 0 0,0 1-1 0 0,0-1 0 0 0,1 0 1 0 0,0 0-1 0 0,0 0 0 0 0,0 0 1 0 0,1 0-1 0 0,-1-1 0 0 0,1 1 1 0 0,0-1-1 0 0,1 1 0 0 0,0-1 1 0 0,0 0-1 0 0,0 0 0 0 0,0 1 1 0 0,1-1-1 0 0,0 0 1 0 0,1-11-1 0 0,7-19-6832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22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12 14335 0 0,'0'0'662'0'0,"-5"-5"211"0"0,4 4-755 0 0,0 1 0 0 0,0-1 1 0 0,0 0-1 0 0,0 1 0 0 0,0-1 1 0 0,0 1-1 0 0,0-1 0 0 0,-1 1 0 0 0,1-1 1 0 0,0 1-1 0 0,0 0 0 0 0,0 0 1 0 0,-1-1-1 0 0,1 1 0 0 0,0 0 0 0 0,0 0 1 0 0,-1 0-1 0 0,1 1 0 0 0,0-1 0 0 0,0 0 1 0 0,-2 1-1 0 0,-17 9 1390 0 0,19-9-1493 0 0,-10 8 169 0 0,1 0 0 0 0,0 0 0 0 0,1 1-1 0 0,0 1 1 0 0,-12 18 0 0 0,12-17-67 0 0,-8 13 77 0 0,1 1 1 0 0,2 0-1 0 0,0 1 0 0 0,2 0 1 0 0,1 1-1 0 0,-11 41 0 0 0,17-51-169 0 0,1-1 1 0 0,-1 21-1 0 0,4-33-64 0 0,1 0 0 0 0,0 0 1 0 0,0 0-1 0 0,0 0 1 0 0,0 0-1 0 0,1 0 0 0 0,0 0 1 0 0,0 0-1 0 0,1-1 0 0 0,-1 1 1 0 0,1 0-1 0 0,3 6 0 0 0,-4-9-138 0 0,0-1-1 0 0,0 0 0 0 0,-1 0 0 0 0,1 0 0 0 0,0 0 0 0 0,0 0 0 0 0,1 0 0 0 0,-1 0 0 0 0,0 0 0 0 0,0-1 1 0 0,0 1-1 0 0,1 0 0 0 0,-1 0 0 0 0,0-1 0 0 0,0 1 0 0 0,1-1 0 0 0,-1 0 0 0 0,1 1 0 0 0,-1-1 0 0 0,3 0 1 0 0,8 1-6597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2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14135 0 0,'-1'1'647'0'0,"-3"3"-541"0"0,0 0-1 0 0,0 0 1 0 0,0 0-1 0 0,0 0 1 0 0,1 1 0 0 0,0-1-1 0 0,0 1 1 0 0,0 0-1 0 0,0 0 1 0 0,1 0 0 0 0,0 0-1 0 0,0 1 1 0 0,0-1-1 0 0,1 1 1 0 0,0-1 0 0 0,0 1-1 0 0,0-1 1 0 0,1 1 0 0 0,-1 0-1 0 0,2 8 1 0 0,0-5 78 0 0,0 1-1 0 0,1-1 1 0 0,0-1 0 0 0,1 1 0 0 0,-1 0 0 0 0,2 0 0 0 0,-1-1 0 0 0,1 0-1 0 0,1 0 1 0 0,-1 0 0 0 0,1 0 0 0 0,8 8 0 0 0,8 7 208 0 0,0-2 0 0 0,2-1 0 0 0,0 0 1 0 0,1-2-1 0 0,1 0 0 0 0,39 19 0 0 0,-47-27-280 0 0,1-2 0 0 0,1 0 0 0 0,0-2 0 0 0,0 0 0 0 0,0 0 0 0 0,1-2 0 0 0,28 3 0 0 0,-39-7-499 0 0,-1 0 0 0 0,17-2 0 0 0,-22 2 249 0 0,-1-1 0 0 0,1 1-1 0 0,-1-1 1 0 0,1 0 0 0 0,-1 1-1 0 0,0-1 1 0 0,1 0 0 0 0,-1-1-1 0 0,0 1 1 0 0,0 0 0 0 0,0-1-1 0 0,0 1 1 0 0,0-1 0 0 0,3-2-1 0 0,0-5-1777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23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11 8287 0 0,'2'-11'11271'0'0,"-3"13"-11190"0"0,-8 11-65 0 0,0 0-1 0 0,-1-1 0 0 0,-20 21 1 0 0,-42 30 204 0 0,51-45-110 0 0,-34 24 86 0 0,-105 61-1 0 0,122-80-203 0 0,29-18-214 0 0,-1 1 0 0 0,2 0 0 0 0,-1 0 0 0 0,1 1 0 0 0,0 0 0 0 0,0 1 0 0 0,-7 9 0 0 0,10-8-1337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2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12439 0 0,'0'0'2083'0'0,"2"1"-1251"0"0,3 2-623 0 0,0 1 1 0 0,0 0-1 0 0,0 0 1 0 0,-1 0-1 0 0,1 0 1 0 0,-1 1-1 0 0,0 0 1 0 0,-1 0-1 0 0,1 0 0 0 0,-1 0 1 0 0,0 0-1 0 0,0 1 1 0 0,2 7-1 0 0,4 8 256 0 0,-2 0-1 0 0,7 29 0 0 0,2 30 1152 0 0,-3 0 0 0 0,3 101 0 0 0,-16-171-1589 0 0,0 1 1 0 0,0-1-1 0 0,-1 1 1 0 0,-1-1-1 0 0,0 0 0 0 0,0 0 1 0 0,0 0-1 0 0,-2 0 0 0 0,1 0 1 0 0,-1 0-1 0 0,0-1 0 0 0,-1 0 1 0 0,0 0-1 0 0,-1 0 1 0 0,0-1-1 0 0,0 1 0 0 0,-1-1 1 0 0,0-1-1 0 0,0 1 0 0 0,-1-1 1 0 0,0-1-1 0 0,-9 7 0 0 0,2-3-389 0 0,7-3-194 0 0,-1-1 0 0 0,0-1 0 0 0,0 0 0 0 0,0 0 1 0 0,-1-1-1 0 0,-15 6 0 0 0,24-10-517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2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6 1839 0 0,'-5'-5'14707'0'0,"5"7"-14627"0"0,1-1 1 0 0,-1 1-1 0 0,1-1 1 0 0,0 1-1 0 0,0-1 1 0 0,0 0-1 0 0,0 1 1 0 0,2 1-1 0 0,0 2 23 0 0,37 52 364 0 0,44 75 992 0 0,-33-40-571 0 0,36 69 440 0 0,-69-121-1060 0 0,0 1 0 0 0,12 46 0 0 0,-25-69-235 0 0,-1 0-1 0 0,0 0 1 0 0,-1 1-1 0 0,-1-1 1 0 0,-1 0 0 0 0,-1 1-1 0 0,0 0 1 0 0,-2-1-1 0 0,0 1 1 0 0,-1-1 0 0 0,0 0-1 0 0,-2 0 1 0 0,0 0-1 0 0,-1-1 1 0 0,-14 29-1 0 0,5-18 53 0 0,-2-1 0 0 0,-1-1 0 0 0,-1-1 0 0 0,-1 0 0 0 0,-46 43-1 0 0,18-27-402 0 0,-1-3 0 0 0,-57 34 0 0 0,-8 0-4186 0 0,105-65 2767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12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65 374 7367 0 0,'-2'0'568'0'0,"-10"5"-255"0"0,-17 5 56 0 0,11-7 3832 0 0,25-21-2214 0 0,1 6-1654 0 0,1 2 1 0 0,-1-1-1 0 0,2 1 1 0 0,-1 1-1 0 0,14-11 1 0 0,16-16 459 0 0,137-128-81 0 0,-153 145-712 0 0,-3 2 0 0 0,25-17 0 0 0,-38 29 0 0 0,0 1 0 0 0,1 0 0 0 0,0 0 0 0 0,0 1 0 0 0,0 0 0 0 0,0 0 0 0 0,13-2 0 0 0,-16 5 4 0 0,0-1-1 0 0,0 1 1 0 0,0 1-1 0 0,0-1 1 0 0,0 1-1 0 0,0 0 1 0 0,-1 0-1 0 0,1 0 1 0 0,0 1-1 0 0,7 3 1 0 0,5 3 128 0 0,22 14 1 0 0,-34-19-78 0 0,13 7 64 0 0,-8-5-52 0 0,0 1 0 0 0,0 0 0 0 0,-1 1 0 0 0,0 0 0 0 0,0 0 0 0 0,-1 1 0 0 0,9 10 0 0 0,-15-16-51 0 0,-1 0 0 0 0,0 1 1 0 0,0-1-1 0 0,0 1 0 0 0,0-1 1 0 0,0 1-1 0 0,-1-1 0 0 0,1 1 1 0 0,-1-1-1 0 0,1 1 0 0 0,-1 0 1 0 0,0-1-1 0 0,0 1 0 0 0,0 0 1 0 0,-1-1-1 0 0,1 1 0 0 0,-1 0 1 0 0,1-1-1 0 0,-1 1 0 0 0,0-1 1 0 0,0 1-1 0 0,0-1 0 0 0,-1 3 1 0 0,-2 3 79 0 0,0-1 1 0 0,-1 1 0 0 0,0-1-1 0 0,0-1 1 0 0,-12 13 0 0 0,-23 20 62 0 0,-3-3 1 0 0,-1-1-1 0 0,-73 44 1 0 0,38-35-517 0 0,-119 50 0 0 0,81-43-2205 0 0,115-50 1486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0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26 7831 0 0,'0'0'706'0'0,"0"-8"-564"0"0,-1 1 65 0 0,0 6 865 0 0,-2-6 3144 0 0,2 7-4115 0 0,0-1 0 0 0,1 1 0 0 0,-1 0 0 0 0,0 0 0 0 0,0-1 0 0 0,1 1 0 0 0,-1 0 0 0 0,0 0 0 0 0,0 0 0 0 0,1 0 0 0 0,-1 0 0 0 0,0 0 0 0 0,-1 0 0 0 0,-19 6-272 0 0,15-3 276 0 0,0 1 0 0 0,0 0 0 0 0,1 1 0 0 0,-1-1 0 0 0,1 1 0 0 0,0 0 0 0 0,0 0 0 0 0,-7 11 0 0 0,-3 6 288 0 0,-12 25 0 0 0,10-17-256 0 0,-173 253-95 0 0,182-273-29 0 0,0-1-1 0 0,0-1 0 0 0,-1 1 0 0 0,0-1 1 0 0,0-1-1 0 0,-1 1 0 0 0,0-2 1 0 0,-22 12-1 0 0,31-18 853 0 0,8-9-492 0 0,-4 7-306 0 0,6-7 0 0 0,1 0 0 0 0,0 1 0 0 0,0 0-1 0 0,15-8 1 0 0,48-23 159 0 0,-47 27-212 0 0,0 2 0 0 0,1 1 0 0 0,0 0-1 0 0,1 3 1 0 0,30-5 0 0 0,-43 8 15 0 0,1 1-1 0 0,0 1 1 0 0,-1 1 0 0 0,30 2 0 0 0,-20 4 453 0 0,-22-5-1464 0 0,2-1-3521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07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42 5527 0 0,'4'-8'345'0'0,"18"-25"6770"0"0,-30 57-3225 0 0,-1 1-3673 0 0,-6 2 105 0 0,-2-1 0 0 0,-1-1 1 0 0,-22 24-1 0 0,12-15-84 0 0,-44 54 39 0 0,-42 53 80 0 0,68-76-341 0 0,3 1 0 0 0,3 2 0 0 0,-41 96 0 0 0,66-125-14 0 0,7-16-6 0 0,-1-1 0 0 0,-1-1 0 0 0,-18 30 0 0 0,9-15-278 0 0,18-34 28 0 0,16-3-2622 0 0,3-3 1846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0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10191 0 0,'0'0'3314'0'0,"0"2"-2573"0"0,0 5-205 0 0,0-5-89 0 0,0-1-21 0 0,1 4-175 0 0,0-1-1 0 0,0 1 1 0 0,-1-1-1 0 0,0 1 1 0 0,0-1-1 0 0,0 9 1 0 0,-1-11-363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2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 5527 0 0,'0'0'13915'0'0,"0"2"-13716"0"0,-2 18-74 0 0,0 0 1 0 0,-2 0 0 0 0,0 0 0 0 0,-1-1 0 0 0,-1 0 0 0 0,-1 0-1 0 0,-17 34 1 0 0,1-15-476 0 0,-1 0 0 0 0,-2-1-1 0 0,-59 63 1 0 0,50-63-1112 0 0,16-19-4061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25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13759 0 0,'-9'1'219'0'0,"-20"2"5378"0"0,42-3-4337 0 0,144-3 1511 0 0,164 6-887 0 0,-304-1-1857 0 0,-6-2-24 0 0,0 1 0 0 0,0 1 0 0 0,13 3-1 0 0,-22-4-90 0 0,6 7-2662 0 0,-5-3 2044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2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8287 0 0,'2'0'2456'0'0,"3"-3"-1619"0"0,0 1-1 0 0,0-1 0 0 0,0 1 0 0 0,1 1 1 0 0,-1-1-1 0 0,0 1 0 0 0,9-1 0 0 0,44-1 658 0 0,-23 3-566 0 0,59-6 800 0 0,125-4 824 0 0,-173 9-2583 0 0,63-9-1 0 0,-75 4-1453 0 0,34-10 0 0 0,-3-2-1491 0 0,-30 6 1017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26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401 716 12263 0 0,'0'0'1112'0'0,"1"0"-917"0"0,2 0 101 0 0,0-1 1 0 0,0 0-1 0 0,0 1 1 0 0,0-1-1 0 0,0 0 1 0 0,-1 0-1 0 0,1-1 0 0 0,0 1 1 0 0,-1-1-1 0 0,1 1 1 0 0,-1-1-1 0 0,0 0 0 0 0,1 0 1 0 0,-1 0-1 0 0,0 0 1 0 0,0 0-1 0 0,3-5 1 0 0,4-6 488 0 0,0 0 1 0 0,8-16 0 0 0,-16 27-768 0 0,30-54 326 0 0,-2-1 0 0 0,31-91 1 0 0,-48 111-345 0 0,30-100-12 0 0,-35 109-449 0 0,-1-1 0 0 0,4-52 0 0 0,-10 77 364 0 0,0 1-1 0 0,0-1 0 0 0,-1 0 1 0 0,1 0-1 0 0,-1 1 0 0 0,0-1 1 0 0,0 1-1 0 0,0-1 0 0 0,0 1 1 0 0,-4-6-1 0 0,5 8 73 0 0,0 0 0 0 0,-1 1 0 0 0,1-1 0 0 0,-1 0 0 0 0,1 1 0 0 0,-1-1 0 0 0,0 1-1 0 0,1-1 1 0 0,-1 0 0 0 0,0 1 0 0 0,1 0 0 0 0,-1-1 0 0 0,0 1 0 0 0,1-1 0 0 0,-1 1 0 0 0,0 0 0 0 0,0 0 0 0 0,0-1 0 0 0,1 1 0 0 0,-2 0-1 0 0,0 0 16 0 0,1 0-1 0 0,0 0 1 0 0,-1 1-1 0 0,1-1 0 0 0,0 1 1 0 0,0-1-1 0 0,-1 1 0 0 0,1-1 1 0 0,0 1-1 0 0,0 0 1 0 0,0-1-1 0 0,0 1 0 0 0,0 0 1 0 0,0 0-1 0 0,0 0 0 0 0,0 0 1 0 0,-1 1-1 0 0,-24 28 19 0 0,2 2 1 0 0,1 0-1 0 0,1 1 0 0 0,-29 62 0 0 0,-51 153 213 0 0,92-222-221 0 0,-114 374 85 0 0,86-264-96 0 0,-20 33 68 0 0,44-137-16 0 0,-1-1 0 0 0,-1-1 0 0 0,-24 34 1 0 0,29-51 32 0 0,-21 21 0 0 0,3-3-988 0 0,27-30-54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26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10591 0 0,'0'0'819'0'0,"2"-1"-220"0"0,2-3 229 0 0,0 0 1 0 0,1 1-1 0 0,-1 0 1 0 0,1 0-1 0 0,0 0 1 0 0,0 0-1 0 0,0 1 1 0 0,0 0 0 0 0,9-2-1 0 0,6-1-28 0 0,28-3-1 0 0,-5 1-294 0 0,94-22-58 0 0,81-17 91 0 0,-72 24-7756 0 0,-110 17 260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2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0 14567 0 0,'0'0'1320'0'0,"2"0"-1006"0"0,6 1-180 0 0,0 1 0 0 0,-1-1 0 0 0,1 1 0 0 0,-1 0 0 0 0,0 1 0 0 0,1 0 0 0 0,-1 0 0 0 0,0 1 0 0 0,-1-1 0 0 0,1 2 0 0 0,0-1 0 0 0,-1 1 0 0 0,0 0 0 0 0,0 0 0 0 0,-1 0 0 0 0,0 1 0 0 0,0 0 0 0 0,0 0 0 0 0,0 0 0 0 0,7 14 0 0 0,-6-8 56 0 0,-1 0 0 0 0,0 0 1 0 0,-1 1-1 0 0,0-1 0 0 0,-1 1 0 0 0,-1 0 0 0 0,1 0 0 0 0,-2 0 0 0 0,0 0 1 0 0,-1 1-1 0 0,-2 22 0 0 0,-1-17-76 0 0,0-1 0 0 0,-1 0 1 0 0,-2 0-1 0 0,1 0 0 0 0,-2-1 1 0 0,0 0-1 0 0,-18 28 0 0 0,9-20-118 0 0,-1 0 1 0 0,-1-2-1 0 0,-1 0 0 0 0,-1-2 0 0 0,-45 39 0 0 0,34-36-450 0 0,-1-2 0 0 0,0-1 0 0 0,-2-1 0 0 0,-38 16 0 0 0,31-20-1690 0 0,28-14 417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2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39 9215 0 0,'18'-38'8298'0'0,"-18"48"-8091"0"0,0 0 1 0 0,-1 0 0 0 0,0 0 0 0 0,-1 0 0 0 0,0 0 0 0 0,-1-1-1 0 0,-4 13 1 0 0,-45 103 188 0 0,-5-3 0 0 0,-94 152 0 0 0,66-151-260 0 0,46-70-1038 0 0,-39 72 0 0 0,70-108-586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1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 8751 0 0,'-1'1'7383'0'0,"-10"10"-6937"0"0,1-1 0 0 0,-1 0 0 0 0,-1-1 1 0 0,0 0-1 0 0,-18 10 0 0 0,-29 22 189 0 0,-166 160 65 0 0,209-186-666 0 0,1 1 1 0 0,1 1-1 0 0,1 0 1 0 0,0 1-1 0 0,1 1 1 0 0,1-1-1 0 0,1 2 1 0 0,-12 30 0 0 0,19-41 71 0 0,0 1 1 0 0,1 0-1 0 0,0-1 1 0 0,1 1-1 0 0,0 0 1 0 0,0 0-1 0 0,1 0 1 0 0,0-1-1 0 0,3 17 1 0 0,-2-19-28 0 0,0-1 1 0 0,1 0-1 0 0,0 0 1 0 0,0 0-1 0 0,1 0 1 0 0,0-1-1 0 0,0 1 1 0 0,0-1-1 0 0,0 1 1 0 0,1-1-1 0 0,0 0 1 0 0,0 0-1 0 0,0-1 1 0 0,1 1-1 0 0,9 7 1 0 0,-5-6-44 0 0,0-1 1 0 0,0 1-1 0 0,0-2 0 0 0,1 1 1 0 0,-1-1-1 0 0,1-1 1 0 0,0 0-1 0 0,0 0 1 0 0,12 1-1 0 0,-9-2-302 0 0,0-1 0 0 0,1-1 1 0 0,-1-1-1 0 0,0 1 0 0 0,1-2 1 0 0,21-5-1 0 0,-15 1-1289 0 0,0-1-3497 0 0,-4 0-1288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2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15 288 8287 0 0,'-5'-17'630'0'0,"0"0"0"0"0,2 0 0 0 0,1-27 7144 0 0,3 44-7564 0 0,7 3 1125 0 0,9 12-1656 0 0,-10-6 481 0 0,4 3 257 0 0,1 0 0 0 0,24 21 1 0 0,-31-30-323 0 0,1 0 1 0 0,-1 1-1 0 0,1-2 1 0 0,-1 1-1 0 0,1-1 1 0 0,0 0-1 0 0,0 0 1 0 0,0 0-1 0 0,0-1 1 0 0,0 0-1 0 0,9 1 1 0 0,14-2 122 0 0,1-1 0 0 0,-1-1 0 0 0,0-2 0 0 0,0 0 0 0 0,0-2 1 0 0,38-14-1 0 0,160-72 73 0 0,-43 3-1247 0 0,-66 22-7852 0 0,-89 49 2836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2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0 15631 0 0,'0'0'1418'0'0,"-1"2"-1168"0"0,-13 33 179 0 0,-1 0-1 0 0,-34 53 1 0 0,15-28-29 0 0,-212 446 1757 0 0,245-505-2153 0 0,-73 153 188 0 0,61-130-79 0 0,-1-2 0 0 0,-1 0-1 0 0,-1-1 1 0 0,-25 27 0 0 0,36-56 96 0 0,4 6-194 0 0,1 0-1 0 0,0 0 1 0 0,-1-1 0 0 0,1 1-1 0 0,0 0 1 0 0,0 0-1 0 0,0-1 1 0 0,0 1 0 0 0,1 0-1 0 0,-1 0 1 0 0,1 0-1 0 0,-1-1 1 0 0,1 1 0 0 0,0 0-1 0 0,-1 0 1 0 0,1 0-1 0 0,2-2 1 0 0,2-5 8 0 0,1 0 0 0 0,10-12 0 0 0,-6 8 24 0 0,2-4-36 0 0,36-45-19 0 0,-40 54-7 0 0,0-1 0 0 0,0 2 0 0 0,0-1 0 0 0,18-11 0 0 0,-24 18 9 0 0,0 0 0 0 0,0 0 1 0 0,0-1-1 0 0,0 2 0 0 0,1-1 0 0 0,-1 0 1 0 0,0 0-1 0 0,1 1 0 0 0,-1-1 0 0 0,1 1 1 0 0,-1 0-1 0 0,1 0 0 0 0,-1 0 0 0 0,0 0 1 0 0,1 0-1 0 0,-1 0 0 0 0,1 1 0 0 0,-1-1 1 0 0,0 1-1 0 0,1-1 0 0 0,-1 1 0 0 0,0 0 1 0 0,1 0-1 0 0,-1 0 0 0 0,0 1 0 0 0,0-1 1 0 0,0 0-1 0 0,0 1 0 0 0,0-1 0 0 0,0 1 1 0 0,2 2-1 0 0,10 11-5 0 0,-11-10 5 0 0,0-1 1 0 0,-1 1-1 0 0,1 0 0 0 0,-1-1 1 0 0,0 1-1 0 0,0 0 0 0 0,-1 0 1 0 0,0 0-1 0 0,0 1 0 0 0,1 7 1 0 0,0 9-227 0 0,-2 28 0 0 0,-1-24-64 0 0,0 7-97 0 0,0-23 27 0 0,0 0-1 0 0,1 1 0 0 0,1-1 1 0 0,1 11-1 0 0,-2-20-295 0 0,2 0-701 0 0,7 0-305 0 0,4-3-55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28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38 143 4607 0 0,'0'0'208'0'0,"2"0"-9"0"0,6 3 628 0 0,0-1-1 0 0,1 0 0 0 0,-1-1 1 0 0,1 0-1 0 0,-1-1 1 0 0,1 1-1 0 0,0-2 1 0 0,-1 1-1 0 0,1-1 1 0 0,-1 0-1 0 0,10-3 1 0 0,-1-1 357 0 0,0-1 1 0 0,0-1 0 0 0,-1 0-1 0 0,23-14 1 0 0,14-4 188 0 0,-42 21-1290 0 0,1-2 0 0 0,-1 1 1 0 0,0-1-1 0 0,0-1 0 0 0,14-10 0 0 0,-24 16-96 0 0,0 0 1 0 0,0 0-1 0 0,-1 1 0 0 0,1-1 0 0 0,0 0 0 0 0,0 0 1 0 0,-1 0-1 0 0,1 0 0 0 0,-1 0 0 0 0,1 0 0 0 0,-1 0 1 0 0,1 0-1 0 0,0-2 0 0 0,-1 3-18 0 0,0-1 0 0 0,0 1 0 0 0,0 0 1 0 0,0-1-1 0 0,0 1 0 0 0,0-1 0 0 0,0 1 0 0 0,0-1 0 0 0,-1 1 0 0 0,1-1 0 0 0,0 1 1 0 0,0 0-1 0 0,0-1 0 0 0,0 1 0 0 0,-1-1 0 0 0,1 1 0 0 0,0 0 0 0 0,0-1 1 0 0,-1 1-1 0 0,1 0 0 0 0,0-1 0 0 0,-1 1 0 0 0,0-1 0 0 0,0 1-17 0 0,0-1 1 0 0,-1 0-1 0 0,1 1 0 0 0,0-1 0 0 0,-1 1 0 0 0,1-1 1 0 0,-1 1-1 0 0,1 0 0 0 0,-1 0 0 0 0,1 0 0 0 0,-1 0 1 0 0,1 0-1 0 0,-1 0 0 0 0,1 0 0 0 0,-1 0 1 0 0,1 0-1 0 0,-1 1 0 0 0,-2 0 0 0 0,-6 3-51 0 0,0 0-1 0 0,0 1 1 0 0,1 1 0 0 0,-15 9-1 0 0,-34 31 98 0 0,46-36-7 0 0,-30 24 74 0 0,-49 42 254 0 0,74-59-218 0 0,0 0 1 0 0,-27 36-1 0 0,41-49-88 0 0,0 0 0 0 0,1 1 0 0 0,-1 0 0 0 0,1-1-1 0 0,-1 1 1 0 0,-2 10 0 0 0,5-14-11 0 0,0 0-1 0 0,0 0 1 0 0,-1 1-1 0 0,1-1 1 0 0,0 0-1 0 0,0 0 1 0 0,0 0-1 0 0,1 1 1 0 0,-1-1-1 0 0,0 0 1 0 0,0 0-1 0 0,1 0 1 0 0,-1 1-1 0 0,1-1 1 0 0,-1 0-1 0 0,1 0 1 0 0,-1 0-1 0 0,1 0 1 0 0,0 0-1 0 0,-1 0 1 0 0,1 0-1 0 0,0 0 1 0 0,0 0-1 0 0,0 0 1 0 0,0 0-1 0 0,-1-1 1 0 0,1 1-1 0 0,1 0 1 0 0,-1-1-1 0 0,0 1 1 0 0,0 0-1 0 0,0-1 1 0 0,0 1-1 0 0,0-1 1 0 0,2 1-1 0 0,3 0-109 0 0,1 1 0 0 0,-1-1 0 0 0,1 0-1 0 0,0 0 1 0 0,-1 0 0 0 0,1-1 0 0 0,8-1 0 0 0,49-7-2575 0 0,-55 6 2106 0 0,33-6-5746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28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65 211 6911 0 0,'-7'15'965'0'0,"-14"25"-1"0"0,15-31 695 0 0,-1 1 0 0 0,0-1 0 0 0,-10 10 4313 0 0,19-20-4962 0 0,37-34 279 0 0,2 1 0 0 0,53-32 0 0 0,-24 18-1175 0 0,-36 23-105 0 0,51-35-6 0 0,-72 52-4 0 0,-1 1 1 0 0,1 1 0 0 0,1 0 0 0 0,26-8 0 0 0,-38 14-1 0 0,0-1 1 0 0,0 1-1 0 0,0-1 0 0 0,0 1 1 0 0,-1 0-1 0 0,1 0 0 0 0,0 0 1 0 0,0 0-1 0 0,0 0 0 0 0,0 0 1 0 0,0 0-1 0 0,0 1 0 0 0,0-1 1 0 0,-1 0-1 0 0,1 1 0 0 0,0 0 0 0 0,0 0 1 0 0,0-1-1 0 0,-1 1 0 0 0,3 2 1 0 0,-3-2-4 0 0,1 1 0 0 0,-1-1-1 0 0,0 1 1 0 0,0 0 0 0 0,0-1 0 0 0,0 1 0 0 0,0 0 0 0 0,-1 0 0 0 0,1 0 0 0 0,0-1 0 0 0,-1 1 0 0 0,0 0 0 0 0,1 0 0 0 0,-1 0 0 0 0,0 0-1 0 0,0 0 1 0 0,0 0 0 0 0,0 0 0 0 0,-1 3 0 0 0,-2 15 3 0 0,-1-1-1 0 0,0 0 1 0 0,-2-1 0 0 0,-12 29-1 0 0,-8 28 93 0 0,24-69-82 0 0,1-1-1 0 0,0 0 0 0 0,0 1 1 0 0,0-1-1 0 0,1 1 1 0 0,0-1-1 0 0,0 1 1 0 0,0-1-1 0 0,1 0 0 0 0,-1 1 1 0 0,3 6-1 0 0,-1-8-25 0 0,0 0 0 0 0,0 1-1 0 0,0-1 1 0 0,0 0 0 0 0,1 0-1 0 0,0-1 1 0 0,-1 1 0 0 0,1-1-1 0 0,1 1 1 0 0,-1-1 0 0 0,0 0-1 0 0,1 0 1 0 0,6 3 0 0 0,-6-3-149 0 0,0 0 0 0 0,0 0-1 0 0,1-1 1 0 0,-1 1 0 0 0,1-1 0 0 0,0 0 0 0 0,0-1 0 0 0,0 1 0 0 0,9 0-1 0 0,7-1-1330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30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 5527 0 0,'0'0'10608'0'0,"-1"2"-10298"0"0,-6 10-153 0 0,0 2 1 0 0,1-1-1 0 0,-7 26 0 0 0,2-5-24 0 0,-26 65 209 0 0,-81 207 260 0 0,76-201-563 0 0,-80 184 14 0 0,97-237-28 0 0,-3-2 0 0 0,-2-1 0 0 0,-51 64 0 0 0,68-97 7 0 0,-24 23 1 0 0,33-36-6 0 0,0 1 1 0 0,0-1 0 0 0,-1 0 0 0 0,1 0-1 0 0,-1 0 1 0 0,1-1 0 0 0,-1 0 0 0 0,0 1-1 0 0,0-2 1 0 0,0 1 0 0 0,-9 2 0 0 0,13-4-18 0 0,0 0 1 0 0,1 0-1 0 0,-1-1 1 0 0,0 1 0 0 0,1 0-1 0 0,-1 0 1 0 0,0 0 0 0 0,1 0-1 0 0,-1-1 1 0 0,1 1 0 0 0,-1 0-1 0 0,1-1 1 0 0,-1 1-1 0 0,0 0 1 0 0,1-1 0 0 0,-1 1-1 0 0,1-1 1 0 0,0 1 0 0 0,-1-1-1 0 0,1 1 1 0 0,-1-1 0 0 0,1 1-1 0 0,0-1 1 0 0,-1 1-1 0 0,1-1 1 0 0,0 1 0 0 0,-1-1-1 0 0,1 0 1 0 0,0 1 0 0 0,0-1-1 0 0,0 1 1 0 0,0-1 0 0 0,0 0-1 0 0,-1 1 1 0 0,1-1-1 0 0,0 0 1 0 0,0 1 0 0 0,1-1-1 0 0,-1-1 1 0 0,0-1 31 0 0,0-1 1 0 0,0 1-1 0 0,1 0 1 0 0,-1-1-1 0 0,1 1 1 0 0,1-4-1 0 0,1 0-6 0 0,1-1-1 0 0,0 1 1 0 0,0 0-1 0 0,0 1 1 0 0,1-1-1 0 0,9-8 1 0 0,36-33-314 0 0,-47 45 271 0 0,28-22-442 0 0,49-30 0 0 0,-12 9-354 0 0,-43 28 465 0 0,-6 3 249 0 0,1 1-1 0 0,0 0 1 0 0,1 2-1 0 0,0 0 1 0 0,24-8-1 0 0,-43 19 185 0 0,0 0-1 0 0,0 1 0 0 0,1-1 1 0 0,-1 1-1 0 0,0-1 0 0 0,1 1 1 0 0,-1 0-1 0 0,0 0 1 0 0,1 0-1 0 0,-1 0 0 0 0,0 0 1 0 0,1 0-1 0 0,-1 1 0 0 0,0-1 1 0 0,1 1-1 0 0,-1 0 0 0 0,0 0 1 0 0,4 1-1 0 0,-4 0-1 0 0,0 0 0 0 0,1 0 0 0 0,-1 0 0 0 0,0 0 0 0 0,0 1 0 0 0,0-1 0 0 0,0 0 0 0 0,-1 1 0 0 0,1-1 0 0 0,0 1 0 0 0,-1 0 0 0 0,2 4 0 0 0,0 4 17 0 0,0-1 1 0 0,-1 0-1 0 0,0 1 1 0 0,0-1-1 0 0,-1 1 1 0 0,-1 0-1 0 0,0 10 1 0 0,-3 6 79 0 0,-1 0 0 0 0,-2-1 1 0 0,-9 29-1 0 0,2-6-3 0 0,12-47-196 0 0,-1 7-15 0 0,0 0-1 0 0,-1 0 1 0 0,0-1 0 0 0,-1 1-1 0 0,0-1 1 0 0,-9 13 0 0 0,12-19-316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3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29 3223 0 0,'1'-1'240'0'0,"7"-6"335"0"0,11-13 14889 0 0,-23 32-15122 0 0,0 0 0 0 0,-1 0 0 0 0,-12 23 1 0 0,-26 34-53 0 0,20-34-28 0 0,14-21-171 0 0,-62 104 337 0 0,61-97-425 0 0,0 0 1 0 0,1 0-1 0 0,-11 42 0 0 0,19-60-105 0 0,0 0 0 0 0,1-1 0 0 0,-1 1 0 0 0,0 0 0 0 0,1 0 0 0 0,0-1 0 0 0,0 1 0 0 0,0 0 1 0 0,0 0-1 0 0,0 0 0 0 0,1 0 0 0 0,-1-1 0 0 0,1 1 0 0 0,0 0 0 0 0,0 0 0 0 0,1 2 0 0 0,6 3-1681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31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0 13303 0 0,'0'0'1202'0'0,"-1"2"-917"0"0,-12 14 379 0 0,-1-1 1 0 0,-30 26-1 0 0,8-9-281 0 0,5-3-174 0 0,2 1 1 0 0,0 1-1 0 0,-47 70 0 0 0,60-76 43 0 0,2 2-1 0 0,-18 42 0 0 0,27-57-171 0 0,2 0 0 0 0,-1 0 0 0 0,2 1 0 0 0,0-1 0 0 0,0 1 0 0 0,1 0 0 0 0,0-1 0 0 0,3 24 0 0 0,-1-27-267 0 0,0 0 0 0 0,1 1 1 0 0,0-1-1 0 0,0 0 0 0 0,1 0 1 0 0,7 15-1 0 0,-1-11-616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31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9215 0 0,'0'0'422'0'0,"-1"2"-13"0"0,-3 9-387 0 0,1-1 0 0 0,-3 22 0 0 0,4-18 809 0 0,1 0 0 0 0,1 0-1 0 0,0 0 1 0 0,1 0 0 0 0,0 0 0 0 0,2 0 0 0 0,-1 0 0 0 0,2 0 0 0 0,7 20-1 0 0,-7-24-672 0 0,0 0-1 0 0,1 0 0 0 0,1-1 0 0 0,7 11 0 0 0,-3-7 17 0 0,1 0 1 0 0,0 0-1 0 0,1-1 1 0 0,0-1-1 0 0,0 0 1 0 0,2-1-1 0 0,23 15 1 0 0,1-6 131 0 0,1-1-1 0 0,58 18 1 0 0,-87-33-274 0 0,37 15 124 0 0,-31-11-216 0 0,-1-1 1 0 0,1-1-1 0 0,0 0 1 0 0,0-1-1 0 0,22 2 1 0 0,-25-6-1396 0 0,-6-1-3187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3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13359 0 0,'0'0'1210'0'0,"-2"1"-996"0"0,-156 116 764 0 0,92-65-155 0 0,-103 61 0 0 0,-40 7-439 0 0,203-114-1420 0 0,16-4-4936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32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11519 0 0,'-2'1'113'0'0,"-1"0"-1"0"0,1 0 1 0 0,0 0-1 0 0,0 1 1 0 0,0-1-1 0 0,-1 1 0 0 0,1-1 1 0 0,1 1-1 0 0,-1 0 1 0 0,0 0-1 0 0,0 0 1 0 0,1 0-1 0 0,-1 0 1 0 0,1 0-1 0 0,-1 0 0 0 0,1 0 1 0 0,0 1-1 0 0,0-1 1 0 0,0 1-1 0 0,0-1 1 0 0,0 0-1 0 0,1 1 1 0 0,-1-1-1 0 0,1 1 0 0 0,0 0 1 0 0,-1 2-1 0 0,2 0-29 0 0,-1 0 0 0 0,1 0 0 0 0,0 1 0 0 0,1-1-1 0 0,-1 0 1 0 0,1-1 0 0 0,0 1 0 0 0,0 0 0 0 0,0 0 0 0 0,1-1 0 0 0,0 1-1 0 0,0-1 1 0 0,0 0 0 0 0,5 5 0 0 0,6 6 221 0 0,1 0 0 0 0,20 14 0 0 0,-27-22-287 0 0,74 57 253 0 0,-37-31 208 0 0,-2 2 1 0 0,71 75 0 0 0,-107-102-278 0 0,-1 0 0 0 0,0 1 0 0 0,0-1 0 0 0,-1 1 0 0 0,0 0 0 0 0,0 1 0 0 0,5 18 0 0 0,-8-21-113 0 0,0 0 0 0 0,-1 0 1 0 0,0 1-1 0 0,-1-1 0 0 0,1 0 0 0 0,-1 0 1 0 0,-1 0-1 0 0,1 0 0 0 0,-1 1 1 0 0,-1-1-1 0 0,1 0 0 0 0,-4 9 1 0 0,-2 0-16 0 0,0 0 0 0 0,-1-1 0 0 0,-1 0 1 0 0,0 0-1 0 0,-1-1 0 0 0,-1 0 1 0 0,-17 18-1 0 0,-96 81-414 0 0,96-89 58 0 0,12-11-1117 0 0,3-3-440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14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58 3223 0 0,'-82'30'915'0'0,"-42"7"6249"0"0,120-37-6723 0 0,1 0 1 0 0,-1 1-1 0 0,1-1 0 0 0,-1-1 0 0 0,-6 0 1 0 0,-2 0 2214 0 0,29-13-1359 0 0,-1 4-1156 0 0,1 2 1 0 0,1 0-1 0 0,0 1 0 0 0,0 1 0 0 0,20-4 1 0 0,30-11-151 0 0,-43 11-360 0 0,1 2 0 0 0,51-9 0 0 0,-66 15 584 0 0,1 1 0 0 0,-1 0 0 0 0,1 1 1 0 0,0 0-1 0 0,-1 1 0 0 0,1 0 0 0 0,-1 1 1 0 0,0 0-1 0 0,16 6 0 0 0,-21-7-153 0 0,-4 0-53 0 0,0-1 1 0 0,0 1-1 0 0,-1 0 1 0 0,1 0-1 0 0,0 0 0 0 0,-1 0 1 0 0,1 0-1 0 0,-1 0 1 0 0,1 0-1 0 0,-1 0 0 0 0,1 0 1 0 0,-1 1-1 0 0,0-1 0 0 0,0 1 1 0 0,2 2-1 0 0,-1-3-11 0 0,1 2 1 0 0,1 11 19 0 0,-4-11-8 0 0,0 0 0 0 0,0 0 0 0 0,0-1 1 0 0,0 1-1 0 0,0 0 0 0 0,-1 0 0 0 0,0 0 0 0 0,1 0 0 0 0,-1-1 1 0 0,0 1-1 0 0,0 0 0 0 0,-1-1 0 0 0,1 1 0 0 0,-1-1 0 0 0,1 1 1 0 0,-1-1-1 0 0,0 0 0 0 0,1 0 0 0 0,-4 3 0 0 0,-5 5-15 0 0,0-1-1 0 0,-21 14 0 0 0,16-12-57 0 0,-22 17-76 0 0,-113 77-149 0 0,-25 1 145 0 0,169-103 143 0 0,0 0 0 0 0,1 1 0 0 0,0 0 0 0 0,-7 7 0 0 0,11-11 3 0 0,1 0-1 0 0,0 0 1 0 0,0 0 0 0 0,-1 0-1 0 0,1 1 1 0 0,0-1-1 0 0,0 0 1 0 0,0 0 0 0 0,-1 1-1 0 0,1-1 1 0 0,0 0-1 0 0,0 0 1 0 0,0 1 0 0 0,0-1-1 0 0,0 0 1 0 0,-1 0-1 0 0,1 1 1 0 0,0-1 0 0 0,0 0-1 0 0,0 1 1 0 0,0-1-1 0 0,0 0 1 0 0,0 0 0 0 0,0 1-1 0 0,0-1 1 0 0,0 0-1 0 0,0 1 1 0 0,0-1 0 0 0,0 0-1 0 0,0 0 1 0 0,0 1-1 0 0,1-1 1 0 0,-1 0 0 0 0,0 1-1 0 0,0-1 1 0 0,0 0-1 0 0,0 0 1 0 0,0 1 0 0 0,1-1-1 0 0,-1 0 1 0 0,0 0-1 0 0,0 0 1 0 0,0 1 0 0 0,1-1-1 0 0,-1 0 1 0 0,0 0-1 0 0,0 0 1 0 0,1 0 0 0 0,-1 1-1 0 0,0-1 1 0 0,0 0-1 0 0,1 0 1 0 0,-1 0 0 0 0,0 0-1 0 0,1 0 1 0 0,-1 0-1 0 0,0 0 1 0 0,0 0 0 0 0,1 0-1 0 0,-1 0 1 0 0,6 2 50 0 0,-1-1 0 0 0,1 0 0 0 0,-1 0 0 0 0,1 0 0 0 0,-1-1 0 0 0,1 1 0 0 0,-1-2 1 0 0,7 1-1 0 0,6-1 22 0 0,2 0 9 0 0,-1-2 0 0 0,1 0 0 0 0,34-10 0 0 0,13-2 68 0 0,100-16 48 0 0,-145 27-200 0 0,-13 2-127 0 0,0 0 1 0 0,1 1-1 0 0,16 0 1 0 0,4 0-1158 0 0,-10-2-3804 0 0,-4-3-978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3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7831 0 0,'0'0'5328'0'0,"2"0"-4652"0"0,11 1-210 0 0,-1 0 0 0 0,0-1 0 0 0,1-1 0 0 0,22-3 0 0 0,52-15 652 0 0,-27 4-490 0 0,16-1-136 0 0,-26 4-513 0 0,-1 2 0 0 0,1 2 0 0 0,52 0 0 0 0,-76 9-4424 0 0,-6 1-1518 0 0</inkml:trace>
  <inkml:trace contextRef="#ctx0" brushRef="#br0" timeOffset="1">103 393 15551 0 0,'0'0'1748'0'0,"1"0"-1236"0"0,14-1 162 0 0,-1-1 1 0 0,0 0-1 0 0,15-5 0 0 0,2-1-151 0 0,129-32 269 0 0,-84 19-608 0 0,-34 10-569 0 0,-17 3-989 0 0,1 2 0 0 0,-1 0 0 0 0,1 2 0 0 0,35-2 1 0 0,-46 6-4981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3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451 907 5527 0 0,'0'0'250'0'0,"-5"-8"90"0"0,5 7-325 0 0,0-1-1 0 0,0 1 1 0 0,0 0 0 0 0,0-1 0 0 0,1 1 0 0 0,-1-1-1 0 0,0 1 1 0 0,1 0 0 0 0,-1-1 0 0 0,1 1 0 0 0,-1 0 0 0 0,1 0-1 0 0,0-1 1 0 0,-1 1 0 0 0,1 0 0 0 0,0 0 0 0 0,0 0-1 0 0,0 0 1 0 0,0 0 0 0 0,0 0 0 0 0,1-1 0 0 0,25-21 2786 0 0,-26 22-2516 0 0,19-13 2052 0 0,-6 4-1050 0 0,-1 0 0 0 0,24-24 0 0 0,-4-5-164 0 0,43-66-1 0 0,18-50-994 0 0,-53 84-23 0 0,67-146-359 0 0,-49 59-571 0 0,-56 144 745 0 0,-2 14 77 0 0,-1-1 0 0 0,0 0-1 0 0,0 1 1 0 0,0-1 0 0 0,1 0 0 0 0,-1 0 0 0 0,0 1-1 0 0,0-1 1 0 0,0 0 0 0 0,0 1 0 0 0,0-1-1 0 0,0 0 1 0 0,-1 0 0 0 0,1 1 0 0 0,0-1 0 0 0,0 0-1 0 0,0 1 1 0 0,-1-1 0 0 0,1 0 0 0 0,0 1 0 0 0,-1-1-1 0 0,1 0 1 0 0,-1 0 0 0 0,-8-1 8 0 0,8 2-16 0 0,-2-1 3 0 0,0 1 0 0 0,1 0 0 0 0,-1 1 0 0 0,0-1 0 0 0,0 0 0 0 0,1 1 0 0 0,-1 0 0 0 0,0-1-1 0 0,1 1 1 0 0,-1 0 0 0 0,1 0 0 0 0,-1 1 0 0 0,1-1 0 0 0,-4 2 0 0 0,-30 26-73 0 0,34-28 77 0 0,-23 23-35 0 0,0 1 0 0 0,1 1 0 0 0,-33 48 0 0 0,29-31 28 0 0,-42 89-1 0 0,-67 247 327 0 0,128-350-273 0 0,-48 229 379 0 0,43-177 18 0 0,-34 112 0 0 0,39-169-208 0 0,-1 0 0 0 0,-1-1 0 0 0,-1 0-1 0 0,-18 25 1 0 0,-68 77 908 0 0,83-108-1110 0 0,-1-1 0 0 0,0-1 1 0 0,-25 18-1 0 0,33-27-249 0 0,0-1-1 0 0,0 0 1 0 0,0 0 0 0 0,-1-1 0 0 0,0 0 0 0 0,0-1 0 0 0,0 0-1 0 0,0 0 1 0 0,-1-1 0 0 0,-12 2 0 0 0,21-4 94 0 0,-1 0-1 0 0,1 0 1 0 0,0 1-1 0 0,-1-2 1 0 0,1 1 0 0 0,0 0-1 0 0,0 0 1 0 0,-1 0-1 0 0,1-1 1 0 0,0 1 0 0 0,0 0-1 0 0,-1-1 1 0 0,1 1 0 0 0,0-1-1 0 0,0 1 1 0 0,0-1-1 0 0,0 0 1 0 0,-2-1 0 0 0,-3-5-1344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3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8751 0 0,'1'-1'674'0'0,"6"-13"-188"0"0,-5 13-229 0 0,-1 0 0 0 0,1 0 0 0 0,-1 0-1 0 0,1 0 1 0 0,0 0 0 0 0,-1 1 0 0 0,1-1-1 0 0,0 1 1 0 0,0-1 0 0 0,0 1 0 0 0,-1-1 0 0 0,1 1-1 0 0,0 0 1 0 0,3 0 0 0 0,-2-1 219 0 0,280-25 5888 0 0,-224 22-5573 0 0,4 0-404 0 0,-28 3-560 0 0,0-2-1 0 0,0-1 0 0 0,48-12 0 0 0,-72 12-549 0 0,0 0 1 0 0,14-7-1 0 0,-3-2-1148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3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29 14279 0 0,'0'-2'1103'0'0,"7"-25"3252"0"0,-9 27-4280 0 0,1 1 1 0 0,0-1-1 0 0,0 0 1 0 0,0 1-1 0 0,0-1 1 0 0,-1 1 0 0 0,1 0-1 0 0,0-1 1 0 0,0 1-1 0 0,0 0 1 0 0,0-1-1 0 0,0 1 1 0 0,0 0 0 0 0,0 0-1 0 0,1 0 1 0 0,-2 1-1 0 0,-12 17 274 0 0,-2 12-247 0 0,2 1 1 0 0,0 1-1 0 0,-9 35 0 0 0,-5 14-28 0 0,-41 79-338 0 0,40-95-1292 0 0,14-31 522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34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33 10591 0 0,'6'-9'223'0'0,"15"-14"2865"0"0,-23 25-2762 0 0,0 1 0 0 0,0 0 0 0 0,0-1 0 0 0,-1 1 0 0 0,1-1 0 0 0,-1 1 0 0 0,0-1 0 0 0,-3 2 0 0 0,-5 4-55 0 0,-131 133 2684 0 0,132-131-2759 0 0,-20 23 457 0 0,1 0 0 0 0,-25 39 0 0 0,45-59-554 0 0,1 1 0 0 0,0 0 0 0 0,1 1 0 0 0,0 0 0 0 0,1 0 0 0 0,1 1 0 0 0,0-1 0 0 0,-4 31 0 0 0,9-40-116 0 0,0 0-1 0 0,0 0 0 0 0,0-1 0 0 0,1 1 0 0 0,0 0 0 0 0,0 0 0 0 0,0-1 0 0 0,1 1 0 0 0,0 0 0 0 0,0-1 0 0 0,1 0 0 0 0,-1 1 0 0 0,1-1 0 0 0,0 0 0 0 0,1-1 0 0 0,-1 1 0 0 0,1 0 0 0 0,0-1 0 0 0,0 0 0 0 0,0 0 0 0 0,0 0 0 0 0,1 0 0 0 0,0-1 0 0 0,0 0 0 0 0,0 0 0 0 0,0 0 0 0 0,0 0 0 0 0,9 2 0 0 0,26 9-2778 0 0,-20-10-4428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35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433 108 1375 0 0,'-2'-1'11757'0'0,"-9"-9"-10003"0"0,9 6-1413 0 0,1 0 1 0 0,-1 0-1 0 0,1 0 1 0 0,-1-1-1 0 0,1 1 1 0 0,0-1-1 0 0,1 1 1 0 0,-1-1-1 0 0,1 1 1 0 0,0-1-1 0 0,0 1 1 0 0,0-1-1 0 0,1 1 1 0 0,0-1-1 0 0,1-4 1 0 0,-2 7 27 0 0,0 2-354 0 0,0 0 0 0 0,0 0 0 0 0,0 0 0 0 0,1 0 0 0 0,-1-1 0 0 0,0 1 0 0 0,0 0 0 0 0,0 0 0 0 0,0 0 0 0 0,0 0 0 0 0,0-1 0 0 0,0 1 0 0 0,0 0 0 0 0,0 0 0 0 0,0 0 0 0 0,0-1 0 0 0,0 1 0 0 0,0 0 1 0 0,0 0-1 0 0,0 0 0 0 0,0-1 0 0 0,0 1 0 0 0,0 0 0 0 0,0 0 0 0 0,0 0 0 0 0,0 0 0 0 0,0-1 0 0 0,0 1 0 0 0,-1 0 0 0 0,1 0 0 0 0,0 0 0 0 0,0 0 0 0 0,0-1 0 0 0,0 1 0 0 0,0 0 0 0 0,-1 0 0 0 0,-4-9 35 0 0,5 9-24 0 0,-2-1-24 0 0,1 0 0 0 0,-1 1-1 0 0,0-1 1 0 0,1 1 0 0 0,-1-1 0 0 0,0 1 0 0 0,0-1-1 0 0,0 1 1 0 0,1 0 0 0 0,-1 0 0 0 0,0 0-1 0 0,0 0 1 0 0,0 0 0 0 0,1 1 0 0 0,-1-1-1 0 0,0 0 1 0 0,0 1 0 0 0,0 0 0 0 0,-1 0-1 0 0,-33 16-80 0 0,10-1 91 0 0,2 1-1 0 0,0 1 1 0 0,1 1-1 0 0,0 0 1 0 0,-34 42 0 0 0,43-45 112 0 0,-18 30 1 0 0,28-41-90 0 0,1 0 1 0 0,0 1-1 0 0,1-1 0 0 0,-1 1 1 0 0,1 0-1 0 0,0 0 1 0 0,1 0-1 0 0,-1 0 0 0 0,1 0 1 0 0,0 8-1 0 0,1-12-28 0 0,0 0 1 0 0,0-1-1 0 0,0 1 0 0 0,0 0 1 0 0,1 0-1 0 0,-1 0 0 0 0,1 0 1 0 0,-1-1-1 0 0,1 1 0 0 0,0 0 1 0 0,0 0-1 0 0,0-1 0 0 0,0 1 1 0 0,0-1-1 0 0,0 1 0 0 0,0-1 1 0 0,2 3-1 0 0,0-2 8 0 0,-1 0 0 0 0,1-1 0 0 0,-1 1-1 0 0,1 0 1 0 0,0-1 0 0 0,0 0 0 0 0,0 0 0 0 0,-1 0 0 0 0,1 0 0 0 0,4 0-1 0 0,2 1 12 0 0,1-1-1 0 0,-1 0 0 0 0,1-1 0 0 0,-1-1 1 0 0,1 1-1 0 0,9-3 0 0 0,2-1 21 0 0,-1 0-1 0 0,0-2 0 0 0,30-12 1 0 0,-41 14-66 0 0,0 0 0 0 0,0-1 0 0 0,0 0 0 0 0,-1-1 0 0 0,0 1 0 0 0,0-2 0 0 0,0 1 1 0 0,-1-1-1 0 0,10-11 0 0 0,-14 14-12 0 0,-1 0 0 0 0,1 0 1 0 0,0-1-1 0 0,-1 0 0 0 0,0 1 1 0 0,0-1-1 0 0,-1 0 0 0 0,1 0 0 0 0,0-8 1 0 0,-2 11 3 0 0,1 0 0 0 0,-1 0 1 0 0,0 0-1 0 0,0 0 1 0 0,0 0-1 0 0,0 0 0 0 0,0 0 1 0 0,-1 0-1 0 0,1 0 1 0 0,-1 0-1 0 0,1 0 0 0 0,-1 0 1 0 0,0 0-1 0 0,0 0 1 0 0,0 0-1 0 0,0 0 0 0 0,0 1 1 0 0,0-1-1 0 0,0 0 0 0 0,0 1 1 0 0,-1-1-1 0 0,1 1 1 0 0,-1-1-1 0 0,1 1 0 0 0,-1 0 1 0 0,-2-2-1 0 0,2 2-12 0 0,0 0 1 0 0,0 1-1 0 0,0-1 0 0 0,-1 1 1 0 0,1 0-1 0 0,0 0 0 0 0,0 0 0 0 0,0 0 1 0 0,0 0-1 0 0,0 0 0 0 0,0 0 1 0 0,0 1-1 0 0,0-1 0 0 0,0 1 0 0 0,0-1 1 0 0,0 1-1 0 0,0 0 0 0 0,0 0 0 0 0,0 0 1 0 0,0 0-1 0 0,-3 3 0 0 0,0-1-11 0 0,0 0 0 0 0,0 1 0 0 0,1 0 0 0 0,-1 0 0 0 0,1 1-1 0 0,-6 7 1 0 0,4-3 11 0 0,1 1 1 0 0,0 0-1 0 0,0 0 0 0 0,1 1 0 0 0,1-1 1 0 0,-4 14-1 0 0,-8 69-347 0 0,11-68 215 0 0,-32 180-879 0 0,24-153 1400 0 0,-36 95 0 0 0,-34 74 1095 0 0,70-179-1086 0 0,1 0 0 0 0,2 1 0 0 0,-5 61 0 0 0,12-52 149 0 0,6 70 1 0 0,15 49 535 0 0,-18-160-966 0 0,0-9-112 0 0,-1 0 0 0 0,0 0-1 0 0,0 1 1 0 0,0-1-1 0 0,0 0 1 0 0,0 0-1 0 0,-1 5 1 0 0,1-7 7 0 0,0 0 1 0 0,0 0-1 0 0,-1 1 1 0 0,1-1-1 0 0,0 0 0 0 0,0 0 1 0 0,0 1-1 0 0,0-1 1 0 0,-1 0-1 0 0,1 0 0 0 0,0 0 1 0 0,0 1-1 0 0,0-1 1 0 0,0 0-1 0 0,-1 0 0 0 0,1 0 1 0 0,0 0-1 0 0,0 0 1 0 0,-1 1-1 0 0,1-1 0 0 0,0 0 1 0 0,0 0-1 0 0,-1 0 1 0 0,1 0-1 0 0,-1 0 0 0 0,-10-4-633 0 0,8 1 564 0 0,-1 0 0 0 0,1 0 0 0 0,0 0 1 0 0,0 0-1 0 0,0-1 0 0 0,0 1 0 0 0,0-1 0 0 0,1 0 1 0 0,0 1-1 0 0,0-1 0 0 0,-3-7 0 0 0,1 1-463 0 0,1 0-1 0 0,1-1 0 0 0,-3-19 1 0 0,1 2-6259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3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15 7831 0 0,'0'0'356'0'0,"1"-1"-6"0"0,9-12 7980 0 0,-12 14-7442 0 0,-15 9-557 0 0,0 0 0 0 0,0 2 0 0 0,1 0 0 0 0,1 0 0 0 0,-18 19 0 0 0,-64 80 914 0 0,89-101-1191 0 0,0 0-1 0 0,1 0 1 0 0,0 1 0 0 0,1 0 0 0 0,-7 16 0 0 0,12-24-53 0 0,0 0 0 0 0,-1 0 0 0 0,2 0 0 0 0,-1 0 0 0 0,0 0 0 0 0,1 1 1 0 0,-1-1-1 0 0,1 0 0 0 0,0 0 0 0 0,0 1 0 0 0,1-1 0 0 0,-1 0 0 0 0,1 0 0 0 0,-1 1 1 0 0,1-1-1 0 0,0 0 0 0 0,0 0 0 0 0,0 0 0 0 0,1 0 0 0 0,-1 0 0 0 0,1 0 0 0 0,-1 0 1 0 0,1-1-1 0 0,0 1 0 0 0,5 4 0 0 0,-1-1-235 0 0,1-1-1 0 0,0 0 1 0 0,1 0 0 0 0,-1-1-1 0 0,1 0 1 0 0,0 0 0 0 0,10 3-1 0 0,4 0-1509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35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10735 0 0,'0'0'979'0'0,"-1"2"-675"0"0,0 2-41 0 0,-1-1 0 0 0,1 0-1 0 0,0 1 1 0 0,0 0 0 0 0,0-1 0 0 0,0 1 0 0 0,1 0-1 0 0,-1-1 1 0 0,1 1 0 0 0,0 0 0 0 0,0-1 0 0 0,0 1-1 0 0,1 0 1 0 0,0 4 0 0 0,1-1-23 0 0,0-1-1 0 0,1 0 1 0 0,0 0-1 0 0,-1 0 1 0 0,2 0 0 0 0,-1 0-1 0 0,7 7 1 0 0,3 3 168 0 0,1-1 1 0 0,1-1-1 0 0,0 0 1 0 0,22 15-1 0 0,28 15 595 0 0,-42-30-745 0 0,-1 1 1 0 0,-1 1 0 0 0,0 1-1 0 0,23 24 1 0 0,6 14-491 0 0,-48-54-494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3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9 6447 0 0,'-1'-1'298'0'0,"-1"0"-155"0"0,0 0-54 0 0,1 0-1 0 0,-1 1 0 0 0,0-1 0 0 0,1 0 0 0 0,-1 1 0 0 0,0-1 0 0 0,0 1 1 0 0,1-1-1 0 0,-1 1 0 0 0,0 0 0 0 0,0-1 0 0 0,0 1 0 0 0,1 0 1 0 0,-1 0-1 0 0,0 1 0 0 0,0-1 0 0 0,0 0 0 0 0,1 0 0 0 0,-1 1 0 0 0,0-1 1 0 0,1 1-1 0 0,-1 0 0 0 0,0 0 0 0 0,1-1 0 0 0,-1 1 0 0 0,1 0 1 0 0,-4 3-1 0 0,0 0 1763 0 0,-1 1 0 0 0,1 0 0 0 0,-7 10 0 0 0,1 0-609 0 0,-10 21 0 0 0,-5 7-477 0 0,0-6-605 0 0,-1-2 1 0 0,-2-1 0 0 0,-1-1-1 0 0,-2-2 1 0 0,-1-1-1 0 0,-52 36 1 0 0,49-42-469 0 0,34-23 100 0 0,5-2-749 0 0,13-4-235 0 0,7-5-318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36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10943 0 0,'0'0'987'0'0,"0"2"-810"0"0,1 2-9 0 0,-1 0 0 0 0,1 0 0 0 0,-1 0 0 0 0,1 0 0 0 0,1 0 0 0 0,-1 0 0 0 0,0 0 0 0 0,1-1 0 0 0,3 7 0 0 0,24 32 1666 0 0,-9-14-1192 0 0,3 8 694 0 0,25 56-1 0 0,-39-71-781 0 0,-1 1 0 0 0,0 0 0 0 0,-2 0-1 0 0,5 32 1 0 0,3 89 1112 0 0,-14-126-1713 0 0,-1-1 1 0 0,0 1 0 0 0,-1-1-1 0 0,-1 0 1 0 0,0 0 0 0 0,-9 26-1 0 0,-2-14-2098 0 0,13-27 1548 0 0,-6 5-2578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14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14 7367 0 0,'-2'-2'30'0'0,"1"1"3"0"0,0 0-1 0 0,0 0 1 0 0,0 0-1 0 0,0 0 1 0 0,0 0 0 0 0,0 0-1 0 0,-1 1 1 0 0,1-1 0 0 0,0 0-1 0 0,0 1 1 0 0,0-1-1 0 0,-1 1 1 0 0,1-1 0 0 0,0 1-1 0 0,-1 0 1 0 0,1 0-1 0 0,0-1 1 0 0,-1 1 0 0 0,1 0-1 0 0,0 0 1 0 0,-1 0-1 0 0,1 1 1 0 0,0-1 0 0 0,-1 0-1 0 0,1 0 1 0 0,0 1 0 0 0,-1-1-1 0 0,1 1 1 0 0,-2 0-1 0 0,2 0 162 0 0,-1 0-1 0 0,1 0 0 0 0,-1 0 1 0 0,1 1-1 0 0,0-1 0 0 0,-1 0 0 0 0,1 1 1 0 0,0-1-1 0 0,0 1 0 0 0,0-1 1 0 0,0 1-1 0 0,0-1 0 0 0,1 1 1 0 0,-1 0-1 0 0,0-1 0 0 0,1 1 0 0 0,-1 0 1 0 0,1 0-1 0 0,0-1 0 0 0,-1 1 1 0 0,1 0-1 0 0,0 0 0 0 0,0 0 1 0 0,0-1-1 0 0,1 1 0 0 0,-1 0 0 0 0,0 0 1 0 0,1 3-1 0 0,1 3 34 0 0,1 0 1 0 0,-1 0-1 0 0,1 0 1 0 0,8 15-1 0 0,-1-5 64 0 0,2 0 0 0 0,0-1 0 0 0,24 26 1 0 0,50 43 501 0 0,-15-17-542 0 0,38 55-141 0 0,-94-104-68 0 0,0 0 0 0 0,-2 1 0 0 0,-1 0 0 0 0,17 38 0 0 0,-26-49 32 0 0,1 0-1 0 0,-2 0 0 0 0,1 0 0 0 0,-2 0 1 0 0,1 1-1 0 0,-1-1 0 0 0,-1 0 1 0 0,0 1-1 0 0,0-1 0 0 0,-1 1 1 0 0,0-1-1 0 0,-1 0 0 0 0,-4 15 0 0 0,1-12 125 0 0,0 1-1 0 0,-1-1 1 0 0,-1 0-1 0 0,0-1 0 0 0,0 0 1 0 0,-1 0-1 0 0,-1 0 0 0 0,0-1 1 0 0,-13 12-1 0 0,-5 2 134 0 0,-1 0-1 0 0,-2-2 0 0 0,-36 22 1 0 0,-101 49 136 0 0,120-69-424 0 0,-2 4-1237 0 0,47-28-33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36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12351 0 0,'0'0'1119'0'0,"1"2"-923"0"0,7 24 304 0 0,1 0 0 0 0,24 42 0 0 0,0 4 696 0 0,-13-24-298 0 0,1 0-1 0 0,54 86 1 0 0,-54-104-527 0 0,-1-2 186 0 0,-1 0 0 0 0,30 63 0 0 0,-45-81-500 0 0,0 0 1 0 0,-1 0-1 0 0,0 1 0 0 0,0-1 1 0 0,-1 1-1 0 0,-1 0 0 0 0,0 0 0 0 0,0 0 1 0 0,-1 0-1 0 0,-1-1 0 0 0,1 1 1 0 0,-2 0-1 0 0,-4 19 0 0 0,0-13-35 0 0,0 0 0 0 0,-1-1 1 0 0,-1 0-1 0 0,0 0 0 0 0,-19 26 0 0 0,2-10 98 0 0,-41 43-1 0 0,30-41 72 0 0,-56 40 0 0 0,26-22-7906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37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381 361 3223 0 0,'0'0'7186'0'0,"10"-5"-1854"0"0,16-19-3012 0 0,-15 14-1871 0 0,-1 0-1 0 0,0-1 1 0 0,0 0-1 0 0,15-23 0 0 0,-11 9-204 0 0,-2-1 0 0 0,-1-1 0 0 0,-1 0 0 0 0,-2 0 0 0 0,11-54 0 0 0,-19 77-249 0 0,1 3-1 0 0,-1-1 0 0 0,1 0 0 0 0,-1 0 0 0 0,0 0 0 0 0,0 1 0 0 0,0-1-1 0 0,0 0 1 0 0,-1-3 0 0 0,1 4 0 0 0,0 0-1 0 0,0 0 1 0 0,0 0-1 0 0,-1 0 1 0 0,1 1-1 0 0,0-1 1 0 0,-1 0-1 0 0,1 0 1 0 0,0 0-1 0 0,-1 0 1 0 0,1 1-1 0 0,-1-1 1 0 0,0 0 0 0 0,1 1-1 0 0,-1-1 1 0 0,1 0-1 0 0,-1 1 1 0 0,0-1-1 0 0,0 1 1 0 0,1-1-1 0 0,-1 1 1 0 0,0-1-1 0 0,0 1 1 0 0,0-1-1 0 0,1 1 1 0 0,-1 0-1 0 0,0 0 1 0 0,0-1-1 0 0,0 1 1 0 0,-1 0-1 0 0,-1 0-6 0 0,0 0 0 0 0,0 0 0 0 0,0 1-1 0 0,0-1 1 0 0,1 1 0 0 0,-5 1 0 0 0,4-2 1 0 0,-20 8 1 0 0,0 0 0 0 0,1 1 0 0 0,1 1 1 0 0,-1 1-1 0 0,2 1 0 0 0,-36 26 0 0 0,14-4 12 0 0,-71 75-1 0 0,98-93 0 0 0,-25 35 0 0 0,36-46 0 0 0,1 0 0 0 0,0 0 0 0 0,0 1 0 0 0,0-1 0 0 0,1 1 0 0 0,0 0 0 0 0,0-1 0 0 0,0 1 0 0 0,1 0 0 0 0,0 0 0 0 0,0 0 0 0 0,0 7 0 0 0,1-12 0 0 0,1 1-1 0 0,-1 0 1 0 0,0 0 0 0 0,1 0-1 0 0,-1 0 1 0 0,1 0 0 0 0,-1 0-1 0 0,1-1 1 0 0,0 1 0 0 0,0 0-1 0 0,0-1 1 0 0,0 1 0 0 0,0 0-1 0 0,0-1 1 0 0,0 1 0 0 0,3 2-1 0 0,-1-2 4 0 0,-1 0 1 0 0,1-1-1 0 0,0 1 0 0 0,-1 0 0 0 0,1-1 0 0 0,0 0 0 0 0,0 0 1 0 0,0 0-1 0 0,5 1 0 0 0,3 0 9 0 0,1-1-1 0 0,-1 0 1 0 0,0-1 0 0 0,20-1-1 0 0,0-4 6 0 0,0 0-1 0 0,0-2 1 0 0,-1-1-1 0 0,0-1 1 0 0,-1-2-1 0 0,0-1 1 0 0,39-22-1 0 0,-63 30-17 0 0,1 0-1 0 0,0 0 1 0 0,-1 0 0 0 0,0-1-1 0 0,0 1 1 0 0,6-8 0 0 0,-10 10-5 0 0,0 1 1 0 0,0-1 0 0 0,0 0 0 0 0,0 1 0 0 0,0-1-1 0 0,0 0 1 0 0,0 0 0 0 0,-1 0 0 0 0,1 0 0 0 0,-1 0-1 0 0,1-3 1 0 0,-1 4-4 0 0,0 0 1 0 0,0 0-1 0 0,0 0 0 0 0,0 0 1 0 0,0 0-1 0 0,-1-1 0 0 0,1 1 1 0 0,0 0-1 0 0,-1 0 0 0 0,1 0 1 0 0,-1 0-1 0 0,1 0 0 0 0,-1 0 1 0 0,0 0-1 0 0,1 0 0 0 0,-1 0 1 0 0,0 1-1 0 0,0-1 1 0 0,0 0-1 0 0,1 0 0 0 0,-3-1 0 0 0,1 1-15 0 0,-1 0 0 0 0,1 0-1 0 0,-1 0 1 0 0,1 0-1 0 0,-1 0 1 0 0,1 1-1 0 0,-1-1 1 0 0,0 1-1 0 0,0-1 1 0 0,1 1 0 0 0,-1 0-1 0 0,0 0 1 0 0,1 0-1 0 0,-1 1 1 0 0,0-1-1 0 0,1 1 1 0 0,-1-1-1 0 0,-2 2 1 0 0,-3 0-18 0 0,1 1-1 0 0,-1 0 1 0 0,1 0 0 0 0,0 0-1 0 0,-8 6 1 0 0,2 1 24 0 0,0 0-1 0 0,1 1 1 0 0,0 1 0 0 0,1 0-1 0 0,0 1 1 0 0,1 0 0 0 0,0 0-1 0 0,1 1 1 0 0,1 0 0 0 0,-8 17-1 0 0,-6 22-72 0 0,-26 83 0 0 0,44-123 71 0 0,-91 400-879 0 0,68-277 903 0 0,7-16 918 0 0,-8 182-1 0 0,27-279-175 0 0,-9 47 1 0 0,9-63-625 0 0,-1-1 0 0 0,0 1 0 0 0,0 0 0 0 0,-1-1 1 0 0,0 1-1 0 0,0-1 0 0 0,0 0 0 0 0,-1 0 1 0 0,0 0-1 0 0,-9 10 0 0 0,12-15 25 0 0,-1-11-1036 0 0,0-1 323 0 0,1 0-1 0 0,1 0 1 0 0,0 0 0 0 0,0 1-1 0 0,5-22 1 0 0,-4 16-403 0 0,3-15-586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38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16 16095 0 0,'0'0'366'0'0,"9"-8"1022"0"0,-3 0 452 0 0,-5 23-876 0 0,-1-6-837 0 0,0 0 1 0 0,-1-1 0 0 0,0 1 0 0 0,-1 0-1 0 0,1 0 1 0 0,-2-1 0 0 0,-3 11 0 0 0,-28 56 679 0 0,32-71-758 0 0,-32 66 313 0 0,-66 120-1092 0 0,96-184 528 0 0,-12 21-6250 0 0,7-11-226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38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53 13735 0 0,'0'-2'630'0'0,"3"-25"102"0"0,-3 6 2333 0 0,0 19-2608 0 0,-9 4 257 0 0,2 1-625 0 0,0 0 1 0 0,0 1 0 0 0,0 0 0 0 0,1 0 0 0 0,-1 1 0 0 0,1-1 0 0 0,0 1 0 0 0,-7 9 0 0 0,-41 49 241 0 0,47-54-259 0 0,-83 119 587 0 0,75-103-585 0 0,1 2 0 0 0,1 0 0 0 0,-11 33 1 0 0,22-54-62 0 0,1 0 0 0 0,-1 0 0 0 0,1 0 0 0 0,0-1 0 0 0,1 1 0 0 0,0 0 0 0 0,0 0 0 0 0,0 0 1 0 0,0 0-1 0 0,1 0 0 0 0,0 0 0 0 0,0 0 0 0 0,1 0 0 0 0,0 0 0 0 0,0-1 0 0 0,0 1 0 0 0,1-1 0 0 0,-1 1 1 0 0,7 7-1 0 0,-4-6-23 0 0,0-2 0 0 0,0 1 1 0 0,0 0-1 0 0,1-1 0 0 0,-1 0 0 0 0,1 0 1 0 0,0-1-1 0 0,1 0 0 0 0,-1 0 0 0 0,1 0 1 0 0,0-1-1 0 0,0 0 0 0 0,0 0 1 0 0,0-1-1 0 0,10 2 0 0 0,18 3-1826 0 0,-15-5-96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39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10479 0 0,'0'0'950'0'0,"0"3"-782"0"0,0 1-68 0 0,1 1 1 0 0,0-1-1 0 0,0 1 1 0 0,0-1-1 0 0,0 0 1 0 0,1 1-1 0 0,0-1 1 0 0,0 0-1 0 0,0 0 0 0 0,4 6 1 0 0,23 29 2795 0 0,-5-5-789 0 0,2-2 0 0 0,34 35 0 0 0,63 43 870 0 0,-115-103-3003 0 0,6 4 162 0 0,0 0 1 0 0,0 0-1 0 0,31 16 0 0 0,-40-25-438 0 0,0 0 0 0 0,0 0-1 0 0,0-1 1 0 0,0 1-1 0 0,0-1 1 0 0,0 0 0 0 0,0 0-1 0 0,0-1 1 0 0,1 0 0 0 0,-1 0-1 0 0,0 0 1 0 0,0 0-1 0 0,1-1 1 0 0,-1 0 0 0 0,0 0-1 0 0,0 0 1 0 0,10-4 0 0 0,23-13-3173 0 0,-16 5 1464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39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11 10135 0 0,'0'0'778'0'0,"-8"-5"-300"0"0,6 4-208 0 0,-1 0 0 0 0,1 0-1 0 0,-1 0 1 0 0,0 1 0 0 0,0-1-1 0 0,1 1 1 0 0,-1 0 0 0 0,0 0 0 0 0,1 0-1 0 0,-1 0 1 0 0,0 0 0 0 0,-4 1-1 0 0,-35 10 1406 0 0,37-9-1581 0 0,-56 20 910 0 0,-99 52-1 0 0,103-45-794 0 0,29-15-107 0 0,1 1 1 0 0,0 1-1 0 0,-42 34 0 0 0,57-40-5 0 0,0 1 0 0 0,1 0 0 0 0,0 1 0 0 0,1 1 0 0 0,1-1 0 0 0,0 2 0 0 0,0-1 0 0 0,2 1 0 0 0,-8 18 0 0 0,-12 48 218 0 0,21-57-491 0 0,-2-1 0 0 0,0 1-1 0 0,-18 32 1 0 0,25-53-288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39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12407 0 0,'0'0'566'0'0,"2"1"-6"0"0,44 55-222 0 0,64 89 988 0 0,-68-81-1049 0 0,63 105 830 0 0,-83-130-369 0 0,-3 1-1 0 0,22 60 1 0 0,-34-80-416 0 0,-2-1 0 0 0,-1 1 1 0 0,0 0-1 0 0,-1 0 0 0 0,-1 0 1 0 0,-1 1-1 0 0,-3 35 0 0 0,-1-39-220 0 0,1-1 0 0 0,-2 1 0 0 0,0-1 0 0 0,-1 0 0 0 0,-1 0 0 0 0,0-1-1 0 0,-1 0 1 0 0,0 0 0 0 0,-19 27 0 0 0,3-12-516 0 0,-2 0 1 0 0,-1-1-1 0 0,-2-1 0 0 0,0-2 1 0 0,-2-1-1 0 0,-48 32 0 0 0,40-33-1050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5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1640 1 10943 0 0,'0'0'1096'0'0,"-2"0"-1002"0"0,-67 32 553 0 0,-86 52 0 0 0,-47 24 661 0 0,136-79-868 0 0,-1-3-1 0 0,-130 32 1 0 0,132-44-335 0 0,15-3-58 0 0,-96 10 0 0 0,125-21-51 0 0,-1 0 1 0 0,0-2 0 0 0,1 0 0 0 0,-24-6 0 0 0,41 7-24 0 0,0 0 0 0 0,0 0 0 0 0,1 0 0 0 0,-1-1 0 0 0,0 1 1 0 0,1-1-1 0 0,-1 0 0 0 0,1 0 0 0 0,0 0 0 0 0,0 0 0 0 0,0-1 0 0 0,0 1 1 0 0,0-1-1 0 0,0 0 0 0 0,1 0 0 0 0,-1 0 0 0 0,1 0 0 0 0,0 0 0 0 0,0-1 1 0 0,0 1-1 0 0,0-1 0 0 0,0 1 0 0 0,1-1 0 0 0,0 0 0 0 0,0 1 1 0 0,0-1-1 0 0,0 0 0 0 0,0 0 0 0 0,1 0 0 0 0,0 0 0 0 0,0 0 0 0 0,0 1 1 0 0,0-1-1 0 0,0 0 0 0 0,1 0 0 0 0,1-5 0 0 0,2-4-69 0 0,0 1 1 0 0,0 0-1 0 0,1 0 0 0 0,1 0 0 0 0,0 1 0 0 0,1 0 0 0 0,0 0 0 0 0,13-15 1 0 0,3 5 199 0 0,-21 20 68 0 0,-1 2-148 0 0,1-1 0 0 0,-1 0 0 0 0,1 0 0 0 0,-1 1 0 0 0,0-1 0 0 0,1 1 0 0 0,-1 0 0 0 0,1-1 0 0 0,-1 1 0 0 0,0 0 0 0 0,0 0 0 0 0,1 0 0 0 0,-1 0 0 0 0,0 0 0 0 0,0 0 0 0 0,0 0 0 0 0,0 0 0 0 0,0 0 0 0 0,0 0 0 0 0,0 1 0 0 0,-1-1 0 0 0,1 0 0 0 0,0 1 0 0 0,-1-1 0 0 0,1 0 1 0 0,-1 1-1 0 0,1-1 0 0 0,0 3 0 0 0,1 5 44 0 0,-1-1 0 0 0,1 1 0 0 0,-1 13 0 0 0,-2 8 106 0 0,-1 0 0 0 0,-1 0 0 0 0,-2-1-1 0 0,-13 48 1 0 0,-6 2 10 0 0,-4-1 0 0 0,-69 136 0 0 0,79-182-207 0 0,-2 1 0 0 0,-1-2 0 0 0,-29 33 0 0 0,-82 79-512 0 0,67-75 280 0 0,52-55 226 0 0,6-5 18 0 0,0-1 0 0 0,-10 14-1 0 0,15-17 27 0 0,0-1 0 0 0,0 1-1 0 0,0 0 1 0 0,1-1-1 0 0,-1 1 1 0 0,1 0 0 0 0,0 0-1 0 0,0 0 1 0 0,1 0 0 0 0,-1 5-1 0 0,0-2 20 0 0,1 0-1 0 0,0 1 1 0 0,1-1-1 0 0,0 0 0 0 0,0 0 1 0 0,0 0-1 0 0,1 0 1 0 0,0 0-1 0 0,4 8 0 0 0,-5-11-17 0 0,1-1-1 0 0,0 0 1 0 0,0 1-1 0 0,0-1 1 0 0,1 0-1 0 0,-1 0 1 0 0,1-1-1 0 0,-1 1 1 0 0,1 0-1 0 0,0-1 1 0 0,0 0-1 0 0,0 0 1 0 0,1 0-1 0 0,-1 0 1 0 0,0 0-1 0 0,1 0 1 0 0,-1-1-1 0 0,1 0 1 0 0,4 2-1 0 0,-1-2 69 0 0,-1 0-1 0 0,1-1 0 0 0,0 1 0 0 0,-1-1 1 0 0,1-1-1 0 0,0 1 0 0 0,-1-1 1 0 0,1 0-1 0 0,0-1 0 0 0,11-4 0 0 0,6-3 194 0 0,35-20-1 0 0,-31 14-105 0 0,109-57 299 0 0,92-43 302 0 0,-52 42-1451 0 0,-175 73 96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5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 9615 0 0,'-2'0'439'0'0,"-4"2"-223"0"0,0-1 0 0 0,1 0-1 0 0,0 1 1 0 0,-1 0 0 0 0,1 1 0 0 0,0-1 0 0 0,0 1-1 0 0,0 0 1 0 0,0 0 0 0 0,1 1 0 0 0,-1-1 0 0 0,1 1-1 0 0,-6 6 1 0 0,10-9-106 0 0,-1 0 0 0 0,1 0 0 0 0,0-1 0 0 0,-1 1-1 0 0,1 0 1 0 0,0 0 0 0 0,-1 0 0 0 0,1 0 0 0 0,0 0-1 0 0,0 0 1 0 0,0 0 0 0 0,0 0 0 0 0,0 0 0 0 0,0 0-1 0 0,0 0 1 0 0,1 0 0 0 0,-1 0 0 0 0,0 0 0 0 0,0 0 0 0 0,1 0-1 0 0,-1 0 1 0 0,1 1 0 0 0,1 0 59 0 0,-1 1 1 0 0,1-1-1 0 0,-1 0 0 0 0,1 1 0 0 0,0-1 1 0 0,2 2-1 0 0,1 0 0 0 0,-1-1 0 0 0,1 0 0 0 0,-1-1 0 0 0,1 1 1 0 0,0-1-1 0 0,0 0 0 0 0,0 0 0 0 0,1 0 0 0 0,-1-1 0 0 0,0 0 0 0 0,1 0 0 0 0,7 1 0 0 0,6-1 246 0 0,0-1 0 0 0,24-2 0 0 0,-8-3-103 0 0,1-2 0 0 0,-2-1 1 0 0,53-20-1 0 0,24-6-453 0 0,-96 30 18 0 0,38-9-1113 0 0,-17 4-3704 0 0,-5 2-1531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51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1839 0 0,'-1'2'134'0'0,"0"1"626"0"0,-1 0 1 0 0,1 0-1 0 0,0 0 1 0 0,1 0-1 0 0,-1 1 1 0 0,0-1-1 0 0,1 0 1 0 0,0 0 0 0 0,0 0-1 0 0,0 1 1 0 0,0-1-1 0 0,1 4 1 0 0,0-1 50 0 0,1 0 0 0 0,-1 0 1 0 0,1 0-1 0 0,0 0 0 0 0,1-1 1 0 0,3 7-1 0 0,0-3-476 0 0,-1 0 0 0 0,2 0 0 0 0,0 0 0 0 0,0-1 0 0 0,0 0 0 0 0,1-1 0 0 0,11 9 0 0 0,19 10 178 0 0,2-2 0 0 0,75 36-1 0 0,93 21-423 0 0,-123-49-464 0 0,-48-17-1733 0 0,-14-3-4229 0 0,-13-7 702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1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65 12695 0 0,'-1'-1'580'0'0,"-6"-1"-125"0"0,-22-10 2426 0 0,40 8-1774 0 0,14-2-542 0 0,-1 0 0 0 0,2 1 0 0 0,-1 2 0 0 0,33-1 0 0 0,-8 0-37 0 0,-7 0-363 0 0,42-4 504 0 0,86 2 1 0 0,-165 6-948 0 0,0 1 0 0 0,0-1 0 0 0,0 1-1 0 0,0 0 1 0 0,0 0 0 0 0,0 1 0 0 0,0 0-1 0 0,8 3 1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5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418 103 4143 0 0,'-3'-12'-539'0'0,"2"6"2169"0"0,0 0 1 0 0,-1 1-1 0 0,0-1 0 0 0,0 0 0 0 0,-5-10 0 0 0,7 15-1331 0 0,-1 0 0 0 0,0 0 0 0 0,0 0 0 0 0,1 0 0 0 0,-1 0 0 0 0,0 1 0 0 0,0-1 0 0 0,0 0 0 0 0,0 0 0 0 0,0 1 0 0 0,0-1 0 0 0,0 0 0 0 0,-1 1 0 0 0,1-1 0 0 0,0 1 0 0 0,0-1 0 0 0,-3 0 0 0 0,3 1-353 0 0,-1 0 0 0 0,0 0 1 0 0,1 0-1 0 0,-1 0 0 0 0,0 1 1 0 0,1-1-1 0 0,-1 0 0 0 0,0 1 1 0 0,1-1-1 0 0,-3 2 1 0 0,-11 5 156 0 0,1 0 0 0 0,0 1 1 0 0,0 1-1 0 0,1 0 1 0 0,0 1-1 0 0,0 1 0 0 0,1 0 1 0 0,-15 18-1 0 0,-6 11 15 0 0,-36 57 0 0 0,-4 26 119 0 0,63-102-310 0 0,1 0-1 0 0,0 0 1 0 0,2 1 0 0 0,-6 27 0 0 0,12-45-210 0 0,1 0 0 0 0,-1 0 0 0 0,1 0-1 0 0,0 0 1 0 0,1 4 0 0 0,-1-6-1425 0 0</inkml:trace>
  <inkml:trace contextRef="#ctx0" brushRef="#br0" timeOffset="1">1062 5 9671 0 0,'0'0'1032'0'0,"-11"-4"-1032"0"0,-1 4 1864 0 0,-1 2 344 0 0,1 0 64 0 0,1 1 8 0 0,0 3-1760 0 0,2-1-352 0 0,0 0 16 0 0,6 6-632 0 0,-1 0-96 0 0,2-2-32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5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26 117 14743 0 0,'0'0'1568'0'0,"-11"-1"-1568"0"0,2-1 4000 0 0,4-5-3360 0 0,5-6-408 0 0,3 1-8 0 0,4-3-224 0 0,4 1 0 0 0,2-1-88 0 0,3 3 88 0 0,4-1-1464 0 0,1 1-232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5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0 9671 0 0,'-1'2'748'0'0,"-16"17"-113"0"0,2 2 0 0 0,0-1 0 0 0,1 2 0 0 0,-11 24 0 0 0,6-13 330 0 0,-77 165 1543 0 0,15 9-1718 0 0,2-4-161 0 0,-115 270 306 0 0,178-427-901 0 0,10-29 0 0 0,0 0-1 0 0,-14 29 0 0 0,38-110-21 0 0,-10 43-33 0 0,16-42-170 0 0,2 1 0 0 0,43-72 0 0 0,-49 102 90 0 0,50-78-406 0 0,-58 94 430 0 0,1 0-1 0 0,0 1 1 0 0,1 1-1 0 0,21-18 1 0 0,-32 30 123 0 0,-1 0 0 0 0,1 0 1 0 0,0 0-1 0 0,-1 1 0 0 0,1-1 0 0 0,0 1 0 0 0,0 0 1 0 0,0 0-1 0 0,0 0 0 0 0,0 0 0 0 0,0 0 1 0 0,0 1-1 0 0,1 0 0 0 0,-1-1 0 0 0,0 1 0 0 0,0 0 1 0 0,0 0-1 0 0,0 1 0 0 0,4 0 0 0 0,-4 0 13 0 0,1 0-1 0 0,-1 0 1 0 0,0 1-1 0 0,0-1 0 0 0,0 1 1 0 0,0 0-1 0 0,0 0 1 0 0,0 0-1 0 0,0 1 0 0 0,0-1 1 0 0,-1 0-1 0 0,1 1 1 0 0,-1 0-1 0 0,0 0 0 0 0,0-1 1 0 0,3 7-1 0 0,6 13 175 0 0,0 0 1 0 0,-2 1-1 0 0,-1 0 0 0 0,0 0 0 0 0,-2 1 0 0 0,-1 0 1 0 0,3 30-1 0 0,-5-20-138 0 0,-2-1 1 0 0,-1 1 0 0 0,-2 0-1 0 0,-10 57 1 0 0,8-72-1489 0 0,-1 0 0 0 0,-15 34-1 0 0,11-34-5266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16 12439 0 0,'0'-1'91'0'0,"0"1"-1"0"0,1-1 0 0 0,-1 1 0 0 0,0 0 1 0 0,0-1-1 0 0,1 1 0 0 0,-1-1 0 0 0,0 1 1 0 0,0-1-1 0 0,0 1 0 0 0,0-1 1 0 0,0 1-1 0 0,0 0 0 0 0,0-1 0 0 0,0 1 1 0 0,0-2-1 0 0,-1 2 130 0 0,0-1 0 0 0,-1 0 0 0 0,1 0 0 0 0,0 1-1 0 0,-1-1 1 0 0,1 1 0 0 0,-1-1 0 0 0,1 1 0 0 0,-1-1 0 0 0,1 1 0 0 0,-1 0 0 0 0,1 0 0 0 0,-1 0-1 0 0,1 0 1 0 0,-1 0 0 0 0,1 0 0 0 0,-1 0 0 0 0,1 0 0 0 0,-1 1 0 0 0,1-1 0 0 0,-1 1 0 0 0,1-1 0 0 0,-1 1-1 0 0,-1 0 1 0 0,-6 3 30 0 0,-1 1 1 0 0,-11 7-1 0 0,14-8-251 0 0,-5 4 92 0 0,-1 1 1 0 0,2 0-1 0 0,-1 1 1 0 0,1 0 0 0 0,1 1-1 0 0,0 0 1 0 0,-11 17 0 0 0,5-5 165 0 0,1 2 1 0 0,-22 48 0 0 0,30-58-172 0 0,2 0-1 0 0,0 1 0 0 0,-4 20 1 0 0,8-28-69 0 0,0 0 1 0 0,0 0 0 0 0,0 0-1 0 0,1-1 1 0 0,0 1-1 0 0,1 0 1 0 0,0 0 0 0 0,3 14-1 0 0,-3-20-3 0 0,0 0 0 0 0,0 0-1 0 0,0 0 1 0 0,0 0 0 0 0,0 0-1 0 0,0 0 1 0 0,1 0 0 0 0,-1-1 0 0 0,1 1-1 0 0,-1 0 1 0 0,1-1 0 0 0,0 1-1 0 0,0-1 1 0 0,-1 0 0 0 0,1 1 0 0 0,0-1-1 0 0,0 0 1 0 0,0 0 0 0 0,4 1-1 0 0,18 4-1287 0 0,1-4-4050 0 0,-4-2-1516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53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11055 0 0,'0'0'852'0'0,"0"2"-400"0"0,0 16 823 0 0,1 0-1 0 0,0 0 0 0 0,7 25 0 0 0,-6-33-956 0 0,1-1 0 0 0,0 0 0 0 0,1 0 0 0 0,0 0 0 0 0,0 0 0 0 0,1-1 0 0 0,0 1 0 0 0,8 8 0 0 0,5 4 365 0 0,1-1 1 0 0,1-2-1 0 0,0 1 1 0 0,45 28-1 0 0,-12-14-18 0 0,60 26-1 0 0,-79-43-622 0 0,1-2-1 0 0,1-1 0 0 0,0-2 1 0 0,59 9-1 0 0,-92-19-299 0 0,7 1 462 0 0,-5-3-3443 0 0,-2-6 1268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53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541 336 6911 0 0,'-2'-1'528'0'0,"0"0"-454"0"0,0 1 0 0 0,0-1 0 0 0,0 0 0 0 0,0 1-1 0 0,0-1 1 0 0,0 1 0 0 0,0 0 0 0 0,0 0-1 0 0,-1 0 1 0 0,-3 0 0 0 0,3 1 463 0 0,0 0 0 0 0,0 0 1 0 0,0 0-1 0 0,0 0 0 0 0,1 0 0 0 0,-1 1 0 0 0,-4 3 1 0 0,-25 18 3869 0 0,-16 15-2102 0 0,2-1-1648 0 0,-38 28 150 0 0,-140 139 1 0 0,221-200-877 0 0,-29 33 266 0 0,30-34-309 0 0,0-1 0 0 0,1 1-1 0 0,-1 0 1 0 0,1 0 0 0 0,-1 0-1 0 0,1 0 1 0 0,0 0 0 0 0,0 1 0 0 0,0-1-1 0 0,1 0 1 0 0,-2 6 0 0 0,2-7-1299 0 0</inkml:trace>
  <inkml:trace contextRef="#ctx0" brushRef="#br0" timeOffset="1">717 0 9215 0 0,'0'0'707'0'0,"0"2"-464"0"0,2 5 409 0 0,0 0 1 0 0,1 1-1 0 0,-1-1 1 0 0,1-1-1 0 0,1 1 1 0 0,0 0-1 0 0,-1-1 1 0 0,10 12-1 0 0,4 2 406 0 0,24 22 0 0 0,83 61 469 0 0,-82-71-488 0 0,63 63 0 0 0,-97-87-885 0 0,-1 1 0 0 0,0-1 0 0 0,0 2 1 0 0,-1-1-1 0 0,-1 1 0 0 0,1 0 0 0 0,6 20 0 0 0,-9-23-93 0 0,-1 0 0 0 0,-1 1 0 0 0,1-1-1 0 0,-1 1 1 0 0,-1-1 0 0 0,1 1 0 0 0,-1-1 0 0 0,-1 1 0 0 0,1 0-1 0 0,-1-1 1 0 0,-1 1 0 0 0,-3 11 0 0 0,0-4 16 0 0,-1-1 0 0 0,-1 1 1 0 0,0-1-1 0 0,-1 0 0 0 0,-18 24 0 0 0,-59 57 60 0 0,65-73-125 0 0,-45 39-141 0 0,39-38-1443 0 0,-24 27 1 0 0,40-38 72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54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73 102 2303 0 0,'-38'-2'17548'0'0,"39"0"-16754"0"0,2-1-635 0 0,-1 0 0 0 0,1 1 1 0 0,0-1-1 0 0,-1 1 1 0 0,1-1-1 0 0,0 1 1 0 0,0 0-1 0 0,1 0 1 0 0,5-2-1 0 0,36-14 478 0 0,-32 14-434 0 0,17-6 49 0 0,0 2 0 0 0,50-7 0 0 0,63 1 304 0 0,-121 12-590 0 0,0 1 0 0 0,0 1-1 0 0,0 1 1 0 0,0 1 0 0 0,0 1-1 0 0,23 6 1 0 0,-19 3-2452 0 0,-24-11 1012 0 0</inkml:trace>
  <inkml:trace contextRef="#ctx0" brushRef="#br0" timeOffset="1">17 374 9671 0 0,'-9'2'875'0'0,"9"-2"-820"0"0,0 0-1 0 0,-1 0 1 0 0,1 0-1 0 0,0 0 1 0 0,-1 0-1 0 0,1 0 1 0 0,0 0-1 0 0,-1 1 1 0 0,1-1-1 0 0,0 0 1 0 0,-1 0 0 0 0,1 0-1 0 0,0 0 1 0 0,0 0-1 0 0,-1 1 1 0 0,1-1-1 0 0,0 0 1 0 0,0 0-1 0 0,-1 0 1 0 0,1 1-1 0 0,0-1 1 0 0,0 0 0 0 0,0 0-1 0 0,-1 1 1 0 0,1-1-1 0 0,0 0 1 0 0,0 0-1 0 0,0 1 1 0 0,0-1-1 0 0,0 0 1 0 0,-1 1-1 0 0,1-1 1 0 0,0 0 0 0 0,0 1-1 0 0,0-1 1 0 0,0 0-1 0 0,0 1 1 0 0,0-1-1 0 0,0 0 1 0 0,0 1-1 0 0,0-1 1 0 0,0 0-1 0 0,0 1 1 0 0,0-1 0 0 0,1 1-1 0 0,5 8 2424 0 0,-5-8-2131 0 0,1 0 0 0 0,-1 1 1 0 0,1-1-1 0 0,0 0 0 0 0,-1 0 1 0 0,1 0-1 0 0,0 0 0 0 0,0 0 1 0 0,0 0-1 0 0,-1-1 0 0 0,1 1 1 0 0,0-1-1 0 0,0 1 0 0 0,0-1 1 0 0,0 0-1 0 0,0 0 0 0 0,2 1 1 0 0,38-4 247 0 0,-35 2-289 0 0,34-5 188 0 0,1-3 0 0 0,45-15 0 0 0,-51 13-692 0 0,5-2-257 0 0,2-2-37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5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81 15807 0 0,'13'-13'448'0'0,"1"2"-1"0"0,0-1 0 0 0,23-12 0 0 0,-6 3-453 0 0,-110 64 2329 0 0,-55 44-1663 0 0,100-63-465 0 0,-56 54 0 0 0,67-54-150 0 0,1 2-1 0 0,-21 33 0 0 0,-32 60 51 0 0,59-91-96 0 0,1 2 0 0 0,1 0 0 0 0,2 0 0 0 0,-14 55 1 0 0,21-64 2 0 0,0 0 1 0 0,2 1-1 0 0,1 0 1 0 0,1-1-1 0 0,0 1 1 0 0,2 0 0 0 0,0 0-1 0 0,6 23 1 0 0,-3-26 64 0 0,2-1 0 0 0,0-1 1 0 0,1 1-1 0 0,0-1 0 0 0,2 0 0 0 0,0-1 1 0 0,0 0-1 0 0,2 0 0 0 0,19 22 0 0 0,-14-20 26 0 0,1-1-1 0 0,1-1 0 0 0,1 0 0 0 0,0-1 0 0 0,1-1 0 0 0,42 22 0 0 0,-24-20-155 0 0,-25-11-23 0 0,-2 0-1 0 0,20 10 1 0 0,-29-13-316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56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42 8607 0 0,'0'0'780'0'0,"7"-6"-624"0"0,4-1 882 0 0,0 0-1 0 0,1 0 0 0 0,19-7 3850 0 0,-30 15-4822 0 0,0 3-39 0 0,0-1-1 0 0,1 1 1 0 0,-1-1-1 0 0,0 1 1 0 0,-1-1-1 0 0,1 1 1 0 0,-1 0-1 0 0,0 0 1 0 0,1-1-1 0 0,-2 1 1 0 0,1 0-1 0 0,0 0 1 0 0,-1-1-1 0 0,0 1 0 0 0,1 0 1 0 0,-1-1-1 0 0,-1 1 1 0 0,-1 3-1 0 0,-4 11 44 0 0,-1-1 0 0 0,-13 20 0 0 0,20-36-66 0 0,-165 266 207 0 0,161-261-199 0 0,4-5 106 0 0,3-2-63 0 0,17-17-17 0 0,36-27 0 0 0,-51 43-32 0 0,0-1 0 0 0,1 1 0 0 0,-1 0 0 0 0,1 0 1 0 0,0 1-1 0 0,0-1 0 0 0,8 0 0 0 0,38-4 65 0 0,-27 5-47 0 0,116-6 59 0 0,-132 6-81 0 0,22 2 62 0 0,-27-1 232 0 0,0 1-1161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57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0 10135 0 0,'0'0'919'0'0,"-2"1"-759"0"0,-2 3 253 0 0,-1-1 0 0 0,1 1 0 0 0,0-1 0 0 0,0 1 0 0 0,1 0 0 0 0,-7 9 0 0 0,-19 33 1881 0 0,22-34-2123 0 0,-16 31 681 0 0,-20 54 0 0 0,21-45-512 0 0,-127 293 907 0 0,92-203-1049 0 0,-10 24-70 0 0,43-113 49 0 0,-33 52 0 0 0,44-84-245 0 0,-1-1 1 0 0,-31 35 0 0 0,43-54-259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15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62 7367 0 0,'-7'-2'9376'0'0,"18"3"-8926"0"0,0 0 0 0 0,-1 0 0 0 0,1-2 0 0 0,0 1 0 0 0,0-1 0 0 0,0-1 0 0 0,17-4 0 0 0,2 0-74 0 0,276-26 593 0 0,-262 28-1066 0 0,20-3-1799 0 0,-34 4 728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57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11055 0 0,'-9'0'1144'0'0,"7"0"-1026"0"0,0 0 0 0 0,0 0 0 0 0,0 1 1 0 0,0-1-1 0 0,0 0 0 0 0,0 1 0 0 0,0-1 0 0 0,0 1 0 0 0,0 0 0 0 0,0-1 0 0 0,1 1 0 0 0,-1 0 0 0 0,0 0 0 0 0,0 0 0 0 0,1 1 0 0 0,-1-1 0 0 0,1 0 0 0 0,-1 1 0 0 0,1-1 0 0 0,0 0 0 0 0,-1 1 1 0 0,1 0-1 0 0,0-1 0 0 0,0 1 0 0 0,0 0 0 0 0,0 0 0 0 0,0-1 0 0 0,1 1 0 0 0,-1 0 0 0 0,0 3 0 0 0,-1 2 94 0 0,0-1 0 0 0,1 1 0 0 0,0-1 0 0 0,0 1-1 0 0,0-1 1 0 0,1 1 0 0 0,0 0 0 0 0,1 8 0 0 0,2-2 78 0 0,0-1 1 0 0,0 1 0 0 0,1 0-1 0 0,1-1 1 0 0,0 0-1 0 0,0 0 1 0 0,9 12-1 0 0,-3-7 43 0 0,0 0 0 0 0,2-1-1 0 0,0-1 1 0 0,15 14 0 0 0,8 3 30 0 0,2-3 0 0 0,1 0 0 0 0,44 23 0 0 0,193 97 86 0 0,-258-141-438 0 0,-4-4 31 0 0,-7-4-42 0 0,-1 0-1 0 0,1 0 0 0 0,11-3 0 0 0,-14 2-54 0 0,-3 1 30 0 0,0 0 1 0 0,0-1-1 0 0,0 1 0 0 0,0-1 1 0 0,0 1-1 0 0,-1-1 0 0 0,1 1 1 0 0,0-1-1 0 0,0 0 1 0 0,-1 1-1 0 0,1-1 0 0 0,0 0 1 0 0,-1 0-1 0 0,1 0 0 0 0,-1 1 1 0 0,1-1-1 0 0,0-1 1 0 0,6-16-1496 0 0,-6 17 1228 0 0,2-13-1664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57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7 13359 0 0,'-2'0'612'0'0,"-26"-6"200"0"0,15 6-788 0 0,10 2 85 0 0,0 0 0 0 0,1 0 0 0 0,-1 0 0 0 0,0 0 0 0 0,-4 5 0 0 0,-7 6 584 0 0,-16 8-227 0 0,1 2 0 0 0,2 0 1 0 0,0 2-1 0 0,2 1 0 0 0,-23 30 0 0 0,-223 338 3027 0 0,218-316-3499 0 0,52-76-85 0 0,10-20-8477 0 0,-4 9 2620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58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66 12095 0 0,'-13'3'641'0'0,"-24"9"0"0"0,15-4 3868 0 0,24-8-3884 0 0,16 2-7 0 0,0-2-1 0 0,0 0 0 0 0,0-1 0 0 0,34-6 1 0 0,-5 0-265 0 0,397-59 628 0 0,-424 62-1053 0 0,1 2-1 0 0,-1 0 0 0 0,1 1 1 0 0,-1 1-1 0 0,31 3 0 0 0,-49-3-829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58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29 6447 0 0,'11'-28'5574'0'0,"-9"38"-1152"0"0,-1-5-3687 0 0,-1 5-451 0 0,0-1 0 0 0,0 1 0 0 0,-1-1 0 0 0,0 1 0 0 0,-1-1 0 0 0,0 0 0 0 0,0 0 0 0 0,-7 17 0 0 0,-5 5 190 0 0,-20 33 1 0 0,17-33-39 0 0,-16 31 122 0 0,-53 104 438 0 0,70-131-878 0 0,2 0 0 0 0,-18 70 0 0 0,31-100-111 0 0,0 0 1 0 0,0 0-1 0 0,1 0 0 0 0,-1 0 1 0 0,1 0-1 0 0,1 7 0 0 0,-1-11-15 0 0,0 0 1 0 0,1 1-1 0 0,-1-1 0 0 0,0 1 1 0 0,1-1-1 0 0,-1 0 0 0 0,1 0 1 0 0,0 1-1 0 0,-1-1 0 0 0,1 0 1 0 0,0 0-1 0 0,0 0 0 0 0,-1 1 1 0 0,1-1-1 0 0,0 0 0 0 0,0 0 1 0 0,1-1-1 0 0,-1 1 0 0 0,0 0 1 0 0,0 0-1 0 0,0 0 0 0 0,0-1 1 0 0,1 1-1 0 0,-1-1 0 0 0,0 1 1 0 0,3 0-1 0 0,1 0-191 0 0,-1 0 1 0 0,1-1-1 0 0,-1 1 0 0 0,1-1 1 0 0,0 0-1 0 0,-1 0 1 0 0,7-2-1 0 0,17-5-1476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59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330 264 4143 0 0,'0'0'319'0'0,"-5"-7"-198"0"0,5 6 315 0 0,-1 1 0 0 0,1-1 0 0 0,-1 1 0 0 0,1-1-1 0 0,-1 0 1 0 0,1 1 0 0 0,-1-1 0 0 0,1 0 0 0 0,0 1-1 0 0,0-1 1 0 0,-1 0 0 0 0,1 0 0 0 0,0 1 0 0 0,0-1 0 0 0,0 0-1 0 0,0 0 1 0 0,0 1 0 0 0,0-1 0 0 0,0 0 0 0 0,0 0-1 0 0,0 0 1 0 0,10-11 3323 0 0,2 0-2614 0 0,-2 2-780 0 0,1 0 1 0 0,0 1-1 0 0,0 0 0 0 0,0 1 0 0 0,1 1 1 0 0,17-9-1 0 0,-9 5-142 0 0,124-66 267 0 0,-113 63-365 0 0,1 2-1 0 0,59-16 1 0 0,-51 23-125 0 0,-40 4 0 0 0,1 1 0 0 0,0 0 0 0 0,-1 0 0 0 0,1 0 0 0 0,0 0 0 0 0,0 0 0 0 0,-1 0 0 0 0,1 0 0 0 0,0 1 0 0 0,-1-1 0 0 0,1 0 0 0 0,0 0 0 0 0,-1 1 0 0 0,1-1 0 0 0,1 1 0 0 0,-2 0 0 0 0,1 0 0 0 0,-1 0 0 0 0,1 0 0 0 0,-1 0 0 0 0,1 0 0 0 0,-1 0 0 0 0,1 1 0 0 0,-1-1 0 0 0,0 0 0 0 0,0 0 0 0 0,0 0 0 0 0,1 1 0 0 0,-1-1 0 0 0,0 0 0 0 0,-1 0 0 0 0,1 1 0 0 0,0-1 0 0 0,0 0 0 0 0,0 0 0 0 0,-1 2 0 0 0,-9 26 0 0 0,-2-7 17 0 0,0 1 0 0 0,-2-2 1 0 0,-29 36-1 0 0,25-33-3 0 0,-27 33 15 0 0,-2-1 0 0 0,-3-3 1 0 0,-111 93-1 0 0,125-121-208 0 0,-2-2 0 0 0,-68 31-1 0 0,70-37-107 0 0,0 2-1 0 0,1 0 1 0 0,-53 41-1 0 0,82-56 288 0 0,4-3 2 0 0,1 0 0 0 0,-1 0 0 0 0,1 0 0 0 0,0 0-1 0 0,-1 0 1 0 0,1 0 0 0 0,0 0 0 0 0,0 0-1 0 0,0 1 1 0 0,0-1 0 0 0,-1 2 0 0 0,1-2 242 0 0,70-4 431 0 0,101-18 0 0 0,-82 8-352 0 0,-82 12-292 0 0,129-17 1391 0 0,169-1 1 0 0,-302 19-1605 0 0,-4 1-95 0 0,-7 4-1652 0 0,-2 1-3448 0 0,-1 2-2481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49:5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12551 0 0,'0'0'1135'0'0,"1"2"-932"0"0,23 28 1152 0 0,43 42-1 0 0,-12-14-25 0 0,11 22 566 0 0,-4 3 0 0 0,92 160 0 0 0,-137-212-1712 0 0,0 1-1 0 0,-2 1 0 0 0,-2 1 1 0 0,-1-1-1 0 0,10 46 0 0 0,-19-61-166 0 0,0 0-1 0 0,-1 0 1 0 0,0 1-1 0 0,-2-1 0 0 0,0 1 1 0 0,-2-1-1 0 0,0 0 1 0 0,0 1-1 0 0,-2-1 1 0 0,0 0-1 0 0,-1-1 1 0 0,-9 20-1 0 0,-1-4 0 0 0,-2-2 0 0 0,-2 0 0 0 0,0 0 0 0 0,-2-2 1 0 0,-38 41-1 0 0,11-21-45 0 0,-105 84 0 0 0,118-107-396 0 0,34-24 13 0 0,13-3-3294 0 0,-1 0 2860 0 0,-1-1 0 0 0,1 0-1 0 0,-1-1 1 0 0,0 0 0 0 0,17-7 0 0 0,-7 1-4879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00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9935 0 0,'0'0'3974'0'0,"2"0"-3262"0"0,-1 0-621 0 0,-1 0 0 0 0,1-1 0 0 0,0 1 0 0 0,0 0 0 0 0,-1 0 0 0 0,1 0 0 0 0,0 0 0 0 0,0 0 0 0 0,-1 0 0 0 0,1 0 0 0 0,0 0 0 0 0,-1 1 0 0 0,1-1 0 0 0,0 0 0 0 0,0 0 0 0 0,-1 0 0 0 0,1 1 0 0 0,0-1 0 0 0,-1 0 0 0 0,1 1 0 0 0,0-1 0 0 0,-1 1 0 0 0,1-1 0 0 0,-1 1 0 0 0,1-1 0 0 0,-1 1 0 0 0,1-1 0 0 0,-1 1 0 0 0,1 0 0 0 0,0 1 11 0 0,-1 0 0 0 0,1-1 0 0 0,-1 1 0 0 0,0 0 0 0 0,1 0 0 0 0,-1 0 0 0 0,0-1 0 0 0,0 1 0 0 0,0 0 0 0 0,-1 0 0 0 0,0 3 0 0 0,-1 5 133 0 0,-1 1 0 0 0,-9 19-1 0 0,-11 16 471 0 0,-57 83-1 0 0,75-121-705 0 0,-10 15-380 0 0,-18 25 856 0 0,14-16-6599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0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10 10367 0 0,'0'0'3968'0'0,"0"1"-3610"0"0,0 5-210 0 0,-1-1 0 0 0,1 1 1 0 0,-1-1-1 0 0,-1 0 0 0 0,1 1 1 0 0,-1-1-1 0 0,0 0 0 0 0,-3 6 1 0 0,-26 42 456 0 0,20-37-476 0 0,-10 22-1 0 0,9-12-95 0 0,3-8 6 0 0,1 1-1 0 0,0 0 1 0 0,-8 37 0 0 0,16-55-22 0 0,0 0 0 0 0,0 0 1 0 0,0 0-1 0 0,0 1 0 0 0,0-1 1 0 0,1 0-1 0 0,-1 0 0 0 0,0 0 0 0 0,1 0 1 0 0,-1 0-1 0 0,1 0 0 0 0,-1 0 0 0 0,1 0 1 0 0,0 0-1 0 0,-1 0 0 0 0,1 0 1 0 0,0 0-1 0 0,0 0 0 0 0,1 1 0 0 0,16 11 522 0 0,-14-10-426 0 0,1-1 0 0 0,-1 0-1 0 0,1 0 1 0 0,-1 0 0 0 0,1-1 0 0 0,0 1 0 0 0,-1-1-1 0 0,1 0 1 0 0,0-1 0 0 0,0 1 0 0 0,0-1 0 0 0,0 0-1 0 0,0 0 1 0 0,7-1 0 0 0,-6-1-67 0 0,1 0 0 0 0,0 0 0 0 0,-1 0 0 0 0,1-1 0 0 0,-1 0 1 0 0,0 0-1 0 0,0 0 0 0 0,0-1 0 0 0,6-5 0 0 0,3-4-28 0 0,-1-1 1 0 0,-1 1-1 0 0,-1-2 0 0 0,0 0 1 0 0,0-1-1 0 0,13-24 0 0 0,-19 28-12 0 0,-1 1-1 0 0,0-1 1 0 0,-1-1-1 0 0,0 1 0 0 0,-1-1 1 0 0,0 1-1 0 0,-1-1 1 0 0,0 0-1 0 0,-1 0 1 0 0,-1-24-1 0 0,0 35-5 0 0,0 1 0 0 0,0-1-1 0 0,0 0 1 0 0,-1 0 0 0 0,1 1 0 0 0,-1-1-1 0 0,1 0 1 0 0,-1 1 0 0 0,0-1 0 0 0,1 1-1 0 0,-1-1 1 0 0,0 1 0 0 0,0-1-1 0 0,0 1 1 0 0,0-1 0 0 0,0 1 0 0 0,-1 0-1 0 0,1 0 1 0 0,0-1 0 0 0,-1 1 0 0 0,1 0-1 0 0,0 0 1 0 0,-1 0 0 0 0,1 1-1 0 0,-1-1 1 0 0,0 0 0 0 0,1 0 0 0 0,-1 1-1 0 0,0-1 1 0 0,-1 1 0 0 0,-2-1-13 0 0,1 1 0 0 0,0-1 0 0 0,-1 1 1 0 0,1 0-1 0 0,0 1 0 0 0,0-1 0 0 0,-1 1 0 0 0,1 0 1 0 0,0 0-1 0 0,-8 3 0 0 0,11-4-126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1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42 6911 0 0,'3'-8'221'0'0,"0"0"0"0"0,0 1-1 0 0,6-11 3634 0 0,-13 28-2555 0 0,-7 18-330 0 0,-12 24 751 0 0,-23 84 0 0 0,14 12-1255 0 0,16-71-121 0 0,-3 0 0 0 0,-31 81-1 0 0,-203 404-136 0 0,216-482-198 0 0,32-69 25 0 0,4-9 131 0 0,7-13 220 0 0,47-66 523 0 0,-8 9-725 0 0,3 1 0 0 0,62-65-1 0 0,-80 101-342 0 0,1 1 0 0 0,1 2 0 0 0,1 1 0 0 0,38-23 0 0 0,-64 46 150 0 0,-6 3 72 0 0,6 12 140 0 0,-5-7-134 0 0,-1 1 1 0 0,1-1 0 0 0,-1 0 0 0 0,0 1 0 0 0,0-1 0 0 0,0 1 0 0 0,0-1-1 0 0,-1 1 1 0 0,0 0 0 0 0,0 4 0 0 0,-1 9 215 0 0,-6 23 0 0 0,1-1-71 0 0,3-9-135 0 0,-1 25-56 0 0,-3-1 0 0 0,-22 86 0 0 0,29-140-70 0 0,-10 36 73 0 0,8-12-2987 0 0,11-29-197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1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7831 0 0,'-2'1'603'0'0,"-36"9"523"0"0,13 3 2487 0 0,16-6-2528 0 0,-1 0 0 0 0,2 1 0 0 0,-1 0 1 0 0,1 0-1 0 0,-13 17 0 0 0,13-12-574 0 0,0 0 0 0 0,0 0-1 0 0,-10 27 1 0 0,8-10-409 0 0,1 2 0 0 0,1-1 0 0 0,-5 51 0 0 0,9-63-1050 0 0,0-1 0 0 0,-11 29 0 0 0,9-30-329 0 0,1 1-162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15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976 29 15719 0 0,'1'-1'720'0'0,"2"-4"-204"0"0,-2 3-457 0 0,0 1 0 0 0,1-1 0 0 0,-1 0 0 0 0,1 0 1 0 0,0 1-1 0 0,-1-1 0 0 0,1 1 0 0 0,3-3 0 0 0,-4 3 20 0 0,-1 1-1 0 0,1-1 1 0 0,0 1-1 0 0,-1 0 1 0 0,1-1-1 0 0,-1 1 1 0 0,1-1-1 0 0,0 1 0 0 0,-1 0 1 0 0,1 0-1 0 0,0-1 1 0 0,0 1-1 0 0,-1 0 1 0 0,1 0-1 0 0,0 0 1 0 0,-1 0-1 0 0,1 0 1 0 0,0 0-1 0 0,0 0 1 0 0,-1 0-1 0 0,1 0 1 0 0,0 0-1 0 0,0 0 0 0 0,1 1 1 0 0,-1-1-27 0 0,-1 1 0 0 0,1-1-1 0 0,0 1 1 0 0,0 0 0 0 0,0 0 0 0 0,-1 0 0 0 0,1-1-1 0 0,0 1 1 0 0,-1 0 0 0 0,1 0 0 0 0,-1 0 0 0 0,1 0-1 0 0,-1 0 1 0 0,1 2 0 0 0,1 3 77 0 0,-1 0 0 0 0,0 0 0 0 0,0 0 0 0 0,0 0 0 0 0,-1 6 1 0 0,0 0 63 0 0,-1 0 1 0 0,-1 0 0 0 0,0 0-1 0 0,-1 0 1 0 0,0 0 0 0 0,-7 16-1 0 0,-36 68 310 0 0,33-71-391 0 0,-50 89-97 0 0,-109 148 1 0 0,156-237-917 0 0,0 0 1 0 0,2 1 0 0 0,-15 34 0 0 0,21-41-622 0 0</inkml:trace>
  <inkml:trace contextRef="#ctx0" brushRef="#br0" timeOffset="1">20 1164 15807 0 0,'-19'-6'1748'0'0,"34"9"-981"0"0,3-2-401 0 0,0-2 0 0 0,0 0 0 0 0,0-1 1 0 0,0-1-1 0 0,19-5 0 0 0,5 0 234 0 0,131-20 988 0 0,64-13-389 0 0,-37-3-579 0 0,228-35-207 0 0,-421 78-443 0 0,3 0-209 0 0,0-1 1 0 0,0 2 0 0 0,1-1 0 0 0,-1 1 0 0 0,0 1 0 0 0,0 0-1 0 0,18 4 1 0 0,-28-5 174 0 0,0 1-1 0 0,0-1 1 0 0,0 1-1 0 0,1-1 1 0 0,-1 0-1 0 0,0 1 1 0 0,0-1-1 0 0,0 0 1 0 0,0 1-1 0 0,0-1 1 0 0,0 1-1 0 0,0-1 1 0 0,1 0-1 0 0,-1 1 1 0 0,0-1-1 0 0,-1 1 1 0 0,1-1-1 0 0,0 0 1 0 0,0 1-1 0 0,0-1 1 0 0,0 1-1 0 0,0-1 1 0 0,0 0-1 0 0,0 1 1 0 0,-1-1-1 0 0,1 0 1 0 0,0 1-1 0 0,0-1 1 0 0,-1 1-1 0 0,1-1-137 0 0,-9 14-1423 0 0,-6 2-209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13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0 8287 0 0,'0'0'8518'0'0,"-1"2"-7660"0"0,-103 150 1783 0 0,-3 5-2258 0 0,94-136-380 0 0,-31 57-8 0 0,39-68 9 0 0,1 0 0 0 0,0-1 0 0 0,1 1 0 0 0,0 1 0 0 0,1-1 1 0 0,-2 14-1 0 0,4-21-39 0 0,-1 0 0 0 0,1 1 0 0 0,0-1 0 0 0,1 0 0 0 0,-1 1 0 0 0,0-1 0 0 0,1 0 1 0 0,0 0-1 0 0,0 1 0 0 0,0-1 0 0 0,0 0 0 0 0,0 0 0 0 0,1 0 0 0 0,2 4 0 0 0,-2-5-131 0 0,0 0 0 0 0,0 0-1 0 0,0 0 1 0 0,0-1 0 0 0,0 1-1 0 0,0 0 1 0 0,0-1 0 0 0,1 0 0 0 0,-1 0-1 0 0,0 1 1 0 0,1-2 0 0 0,-1 1-1 0 0,1 0 1 0 0,-1 0 0 0 0,1-1 0 0 0,0 1-1 0 0,-1-1 1 0 0,1 0 0 0 0,5 0 0 0 0,27-3-1534 0 0,2-3-18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14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3679 0 0,'-1'2'7964'0'0,"-1"1"-7583"0"0,1 1-1 0 0,-1-1 0 0 0,1 1 0 0 0,0-1 0 0 0,0 1 1 0 0,1 0-1 0 0,-1-1 0 0 0,1 1 0 0 0,0 0 1 0 0,0 0-1 0 0,0-1 0 0 0,1 7 0 0 0,0-3-71 0 0,1-1 0 0 0,0 1 0 0 0,0-1 0 0 0,1 0 0 0 0,0 0-1 0 0,5 9 1 0 0,3 2 209 0 0,2 0 0 0 0,0 0-1 0 0,24 22 1 0 0,126 109 1492 0 0,-111-103-1831 0 0,-31-27-160 0 0,3 4 41 0 0,52 37 1 0 0,-69-55-55 0 0,0 1-1 0 0,1-2 1 0 0,-1 1 0 0 0,1-1 0 0 0,-1 0 0 0 0,1 0-1 0 0,0-1 1 0 0,0 0 0 0 0,1 0 0 0 0,-1-1 0 0 0,0 0-1 0 0,17-1 1 0 0,-22 0-172 0 0,1 0-1 0 0,0 0 1 0 0,-1-1-1 0 0,1 0 0 0 0,-1 0 1 0 0,1 0-1 0 0,-1 0 1 0 0,1-1-1 0 0,-1 1 1 0 0,0-1-1 0 0,0 0 1 0 0,0 0-1 0 0,0 0 1 0 0,0 0-1 0 0,0 0 0 0 0,0-1 1 0 0,-1 1-1 0 0,1-1 1 0 0,-1 0-1 0 0,0 0 1 0 0,3-4-1 0 0,2-10-6993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14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 17535 0 0,'0'0'1588'0'0,"-2"1"-1304"0"0,-62 39 737 0 0,-30 18-274 0 0,68-43-655 0 0,2 2-1 0 0,0 0 1 0 0,0 1 0 0 0,2 2-1 0 0,0 0 1 0 0,1 2 0 0 0,2 0-1 0 0,0 1 1 0 0,1 1 0 0 0,-21 38-1 0 0,35-56-113 0 0,1 1 0 0 0,0 0 0 0 0,-3 8 0 0 0,6-13-117 0 0,-1-1 1 0 0,1 1-1 0 0,-1 0 1 0 0,1 0-1 0 0,0 0 1 0 0,-1 0-1 0 0,1 0 0 0 0,0 0 1 0 0,0 0-1 0 0,1 0 1 0 0,-1 0-1 0 0,0 0 0 0 0,1 0 1 0 0,-1-1-1 0 0,1 1 1 0 0,-1 0-1 0 0,2 2 1 0 0,6 4-1296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1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9 11055 0 0,'-1'0'506'0'0,"-3"-2"-220"0"0,0 1-205 0 0,0 0 1 0 0,0-1 0 0 0,1 2 0 0 0,-9-2-1 0 0,-1 3 528 0 0,11 1-151 0 0,1-1-57 0 0,0-1-235 0 0,1 1 0 0 0,-1-1-1 0 0,1 1 1 0 0,0-1 0 0 0,-1 0-1 0 0,1 1 1 0 0,-1-1-1 0 0,1 1 1 0 0,0-1 0 0 0,0 1-1 0 0,-1-1 1 0 0,1 1 0 0 0,0 0-1 0 0,0-1 1 0 0,0 1 0 0 0,0-1-1 0 0,-1 1 1 0 0,1-1-1 0 0,0 1 1 0 0,0 0 0 0 0,0 0-1 0 0,1 13 1007 0 0,-1-14-1044 0 0,2 9 87 0 0,-1 0 0 0 0,2-1 0 0 0,-1 0-1 0 0,1 1 1 0 0,0-1 0 0 0,1 0 0 0 0,0 0 0 0 0,8 11-1 0 0,7 7 185 0 0,22 25 0 0 0,-21-29-94 0 0,114 121 681 0 0,-1-1-444 0 0,-121-129-506 0 0,-2 1-1 0 0,1 1 0 0 0,-2 0 1 0 0,0 0-1 0 0,-1 1 0 0 0,11 29 1 0 0,-16-36-24 0 0,0 1 1 0 0,-1 0 0 0 0,0 0 0 0 0,-1 0 0 0 0,0 0-1 0 0,-1 0 1 0 0,0 0 0 0 0,0 0 0 0 0,-1 0 0 0 0,0 0-1 0 0,-1 0 1 0 0,0 0 0 0 0,-5 11 0 0 0,0-4 19 0 0,0-1 1 0 0,-1 0-1 0 0,-1 0 1 0 0,-1-1-1 0 0,0 0 1 0 0,-1-1-1 0 0,-1 0 1 0 0,0-1-1 0 0,-19 17 1 0 0,-16 8-847 0 0,-71 46 1 0 0,116-83 757 0 0,-27 17-1557 0 0,0-3-75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15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4143 0 0,'0'0'319'0'0,"2"0"-210"0"0,47 1 5744 0 0,43-2 833 0 0,-69 0-6091 0 0,0-1 0 0 0,23-6 0 0 0,27-9 594 0 0,-17 3-67 0 0,109-12-1 0 0,-84 19-4683 0 0,-68 7-3324 0 0</inkml:trace>
  <inkml:trace contextRef="#ctx0" brushRef="#br0" timeOffset="1">76 401 16327 0 0,'0'0'1476'0'0,"1"-1"-1213"0"0,5-4-32 0 0,0 1-1 0 0,0 0 1 0 0,1 1 0 0 0,-1 0 0 0 0,1 0 0 0 0,0 0-1 0 0,0 1 1 0 0,8-2 0 0 0,5-2 172 0 0,59-23 319 0 0,-25 9-252 0 0,82-20-1 0 0,-53 21-483 0 0,-46 10-1657 0 0,0 0-3781 0 0,-13 4-1035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1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11951 0 0,'0'0'2242'0'0,"-1"2"-1730"0"0,-8 21 362 0 0,0 0 0 0 0,-2-1 0 0 0,-1 0 0 0 0,-24 33 0 0 0,-12 24 242 0 0,35-52-876 0 0,0 0 0 0 0,2 1 0 0 0,-14 56 0 0 0,20-63-293 0 0,1 1 0 0 0,1 0 0 0 0,2 0 0 0 0,0 0 0 0 0,1 0 0 0 0,3 23 1 0 0,4-11-570 0 0,-6-32 175 0 0,0 0-1 0 0,0 0 1 0 0,-1 0-1 0 0,1 0 0 0 0,0 0 1 0 0,1-1-1 0 0,-1 1 0 0 0,0 0 1 0 0,1-1-1 0 0,-1 1 1 0 0,1-1-1 0 0,-1 1 0 0 0,4 2 1 0 0,9 0-5543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16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85 7831 0 0,'4'-3'221'0'0,"-4"2"-168"0"0,1 0 0 0 0,0 1 0 0 0,-1-1 0 0 0,1 0 0 0 0,-1 0 0 0 0,1 0 0 0 0,-1 1-1 0 0,1-1 1 0 0,-1 0 0 0 0,0 0 0 0 0,1 0 0 0 0,-1 0 0 0 0,0 0 0 0 0,0 0 0 0 0,1 0-1 0 0,-1-2 1493 0 0,-9 2 3075 0 0,8 1-4488 0 0,0-1-1 0 0,0 1 1 0 0,0 0 0 0 0,0 0-1 0 0,-1 0 1 0 0,1 0 0 0 0,0 0-1 0 0,0 0 1 0 0,0 0 0 0 0,0 0 0 0 0,0 1-1 0 0,0-1 1 0 0,0 0 0 0 0,0 1-1 0 0,-1 0 1 0 0,-9 4 52 0 0,0 1 0 0 0,0 1 0 0 0,1 0-1 0 0,0 1 1 0 0,0 0 0 0 0,-14 15 0 0 0,2 2 255 0 0,-25 36 0 0 0,37-45-386 0 0,0 0 1 0 0,1 0-1 0 0,1 1 0 0 0,1 0 0 0 0,-9 27 0 0 0,13-31-53 0 0,-1 0 1 0 0,2 0-1 0 0,0 0 0 0 0,0 1 0 0 0,2-1 0 0 0,-1 0 0 0 0,2 1 0 0 0,2 18 0 0 0,-2-27 14 0 0,0 1 0 0 0,1 0 0 0 0,0-1 0 0 0,0 1 0 0 0,0-1 0 0 0,1 0 0 0 0,-1 0 0 0 0,1 0 0 0 0,1 0 0 0 0,-1 0-1 0 0,1 0 1 0 0,-1-1 0 0 0,1 0 0 0 0,7 6 0 0 0,-4-5 56 0 0,-1 0 0 0 0,1-1 1 0 0,0 0-1 0 0,1 0 0 0 0,-1-1 0 0 0,1 0 0 0 0,-1 0 0 0 0,1-1 0 0 0,13 3 0 0 0,-9-4 21 0 0,0 1 0 0 0,0-1 0 0 0,0-1 0 0 0,0 0-1 0 0,0-1 1 0 0,0 0 0 0 0,0-1 0 0 0,0-1-1 0 0,0 1 1 0 0,-1-2 0 0 0,1 0 0 0 0,-1 0 0 0 0,0-1-1 0 0,12-7 1 0 0,-14 6-40 0 0,-1-1-1 0 0,0 0 1 0 0,0 0-1 0 0,-1-1 1 0 0,0 0-1 0 0,0-1 1 0 0,0 1-1 0 0,-1-1 1 0 0,-1 0-1 0 0,0-1 1 0 0,8-17 0 0 0,-3-2 52 0 0,-1 0 0 0 0,11-57 0 0 0,-16 64-152 0 0,-1 0 0 0 0,-1 1-1 0 0,-1-1 1 0 0,-1 0 0 0 0,-3-26-1 0 0,1 38-121 0 0,0 0-1 0 0,0 1 1 0 0,-1-1-1 0 0,0 1 0 0 0,-8-18 1 0 0,8 22-13 0 0,-1 0 0 0 0,1-1 0 0 0,-1 2 0 0 0,1-1 1 0 0,-2 0-1 0 0,1 1 0 0 0,0-1 0 0 0,-1 1 0 0 0,0 1 0 0 0,-7-6 0 0 0,6 6 59 0 0,0 0 0 0 0,-1 1 0 0 0,1-1 0 0 0,0 1-1 0 0,-1 1 1 0 0,1-1 0 0 0,-1 1 0 0 0,0 0 0 0 0,1 1 0 0 0,-1 0 0 0 0,0 0 0 0 0,-9 1-1 0 0,2 1-81 0 0,-1 0 0 0 0,0 1-1 0 0,1 1 1 0 0,-22 9-1 0 0,33-12 97 0 0,0 0 0 0 0,-1 1-1 0 0,1-1 1 0 0,0 1 0 0 0,0 0-1 0 0,0 0 1 0 0,0 1 0 0 0,0-1-1 0 0,-4 5 1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16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98 7831 0 0,'7'-20'831'0'0,"17"-29"-1"0"0,-8 21 7972 0 0,-26 41-8347 0 0,-12 15 82 0 0,-1-1 0 0 0,-2-1 0 0 0,-41 34 0 0 0,3-2-67 0 0,-187 216-17 0 0,198-214-426 0 0,19-22 11 0 0,2 2 0 0 0,-48 82 0 0 0,67-100-19 0 0,0 1 0 0 0,2 0-1 0 0,1 1 1 0 0,1 0 0 0 0,1 1 0 0 0,1-1-1 0 0,-4 45 1 0 0,9-60 13 0 0,1 1 0 0 0,0-1 0 0 0,1 1 0 0 0,0-1 0 0 0,0 1 0 0 0,1-1 0 0 0,0 1 1 0 0,1-1-1 0 0,0 0 0 0 0,0 0 0 0 0,1-1 0 0 0,1 1 0 0 0,-1-1 0 0 0,1 0 0 0 0,12 15 0 0 0,-9-14 14 0 0,0 0 0 0 0,2 0 0 0 0,-1-1 0 0 0,1-1 0 0 0,0 1-1 0 0,0-2 1 0 0,1 1 0 0 0,0-1 0 0 0,0-1 0 0 0,0 0 0 0 0,23 6 0 0 0,-10-4 67 0 0,1-2 0 0 0,28 4-1 0 0,-42-8-123 0 0,0-1-1 0 0,0 0 1 0 0,0 0-1 0 0,0-1 1 0 0,-1 0 0 0 0,1-1-1 0 0,15-4 1 0 0,-22 5-1662 0 0,5-1-6125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17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10591 0 0,'0'0'8416'0'0,"-1"2"-8073"0"0,-45 59 760 0 0,-78 84-1 0 0,86-104-964 0 0,29-32-135 0 0,-3 4 37 0 0,1 1-1 0 0,0 0 1 0 0,-12 21 0 0 0,22-33 925 0 0,3-2-947 0 0,-1 0 0 0 0,1 0-1 0 0,0 0 1 0 0,-1 0-1 0 0,1 1 1 0 0,0-1-1 0 0,-1 1 1 0 0,3 0-1 0 0,1 1 9 0 0,6-1-1 0 0,-1-1 0 0 0,1 1 0 0 0,0-2 1 0 0,0 0-1 0 0,0 0 0 0 0,0-1 0 0 0,15-4 0 0 0,1 0 14 0 0,107-26 162 0 0,37-7-164 0 0,-161 38-410 0 0,29-4 105 0 0,-11 4-3542 0 0,-19 1 2026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17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17 12463 0 0,'-4'-16'4039'0'0,"4"18"-3419"0"0,2 17-121 0 0,-1-1 0 0 0,-1 1 0 0 0,-1 0 0 0 0,0-1 0 0 0,-2 1 0 0 0,0-1 0 0 0,-1 1 0 0 0,-10 27 0 0 0,-9 14-73 0 0,-35 65 0 0 0,53-114-324 0 0,-67 123 397 0 0,-13 31-106 0 0,70-133-375 0 0,2 1 1 0 0,1 1-1 0 0,-8 41 0 0 0,18-67-56 0 0,1-1-1 0 0,0 0 1 0 0,0 11-1 0 0,1-17-37 0 0,0 0 0 0 0,0 1 0 0 0,0-1 0 0 0,0 0 0 0 0,0 0 0 0 0,1 1 0 0 0,-1-1 0 0 0,0 0 0 0 0,1 1 0 0 0,-1-1-1 0 0,1 0 1 0 0,-1 0 0 0 0,1 0 0 0 0,-1 0 0 0 0,1 1 0 0 0,0-1 0 0 0,-1 0 0 0 0,1 0 0 0 0,0 0 0 0 0,0 0 0 0 0,0-1 0 0 0,0 1 0 0 0,0 0 0 0 0,0 0 0 0 0,0 0 0 0 0,0-1 0 0 0,2 1 0 0 0,10 2-1726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1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16 15575 0 0,'2'-1'712'0'0,"1"-1"-283"0"0,-2 0-373 0 0,1 1 0 0 0,-1 0 0 0 0,1 0 0 0 0,0 0 0 0 0,-1 0 0 0 0,1 0-1 0 0,0 1 1 0 0,0-1 0 0 0,-1 1 0 0 0,1-1 0 0 0,2 0 0 0 0,5-1 4819 0 0,-11 3-4546 0 0,-41 18 74 0 0,-2-3 0 0 0,-70 17 1 0 0,65-19-294 0 0,-142 30-334 0 0,190-43 104 0 0,-2-1 70 0 0,0-1-1 0 0,0 1 1 0 0,0-1-1 0 0,0 0 1 0 0,0 0-1 0 0,0 0 1 0 0,0 0-1 0 0,1-1 1 0 0,-1 1-1 0 0,0-1 1 0 0,1 0-1 0 0,-5-3 1 0 0,7 4 15 0 0,0 0 0 0 0,0 0-1 0 0,-1 0 1 0 0,1 0 0 0 0,0 0 0 0 0,0 0 0 0 0,0 0-1 0 0,1 0 1 0 0,-1-1 0 0 0,0 1 0 0 0,0 0 0 0 0,1-1 0 0 0,-1 1-1 0 0,1 0 1 0 0,-1-1 0 0 0,1 1 0 0 0,-1-1 0 0 0,1 1 0 0 0,0-1-1 0 0,0 1 1 0 0,0-1 0 0 0,0 1 0 0 0,0-1 0 0 0,0 1-1 0 0,0-1 1 0 0,0 1 0 0 0,1-1 0 0 0,-1 1 0 0 0,1 0 0 0 0,-1-1-1 0 0,1 1 1 0 0,-1-1 0 0 0,1 1 0 0 0,0 0 0 0 0,0-2-1 0 0,5-7-587 0 0,-7 6-441 0 0,-16 9 288 0 0,14-4 934 0 0,-10 5-157 0 0,-1 0 0 0 0,1 2 0 0 0,0 0 0 0 0,0 0 0 0 0,1 1 0 0 0,-15 15-1 0 0,-62 69 496 0 0,80-82-442 0 0,4-6 1 0 0,-1 2 137 0 0,-1 0 0 0 0,2 1 0 0 0,-8 10 0 0 0,12-16 873 0 0,16 1-521 0 0,1-2-436 0 0,-1 0 0 0 0,0-2-1 0 0,0 0 1 0 0,0 0 0 0 0,28-7-1 0 0,-11 1-54 0 0,32-4-47 0 0,101-14-269 0 0,-129 21 19 0 0,1 2 0 0 0,55 3-1 0 0,-85 0 230 0 0,0 0-1 0 0,1 0 0 0 0,-1 0 0 0 0,0 1 0 0 0,0 0 0 0 0,0 0 0 0 0,0 1 0 0 0,0 0 0 0 0,-1 0 1 0 0,1 1-1 0 0,-1-1 0 0 0,0 1 0 0 0,0 1 0 0 0,0-1 0 0 0,-1 1 0 0 0,1 0 0 0 0,-1 1 0 0 0,0-1 0 0 0,-1 1 1 0 0,1 0-1 0 0,-1 0 0 0 0,0 0 0 0 0,-1 0 0 0 0,0 1 0 0 0,3 7 0 0 0,0 2 177 0 0,-2-1-1 0 0,0 1 0 0 0,0 0 1 0 0,-2 0-1 0 0,0 0 0 0 0,-1 0 1 0 0,-1 1-1 0 0,0-1 0 0 0,-1 0 1 0 0,-3 17-1 0 0,2-28-32 0 0,1 1 0 0 0,-1-1 0 0 0,-1 0 0 0 0,1 0 0 0 0,-1 0 0 0 0,0 0 0 0 0,0 0 0 0 0,-1 0 0 0 0,1-1 0 0 0,-1 0 0 0 0,0 0-1 0 0,0 0 1 0 0,-9 7 0 0 0,-3 0 84 0 0,0-1 0 0 0,-32 16 0 0 0,-124 46-12 0 0,136-60-180 0 0,0-2 0 0 0,-73 11 0 0 0,76-17-175 0 0,-86 6-2449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18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14567 0 0,'0'0'664'0'0,"-1"2"-8"0"0,-1 0-623 0 0,0 1 0 0 0,0 0-1 0 0,0 0 1 0 0,1 0 0 0 0,-1 0 0 0 0,1 0-1 0 0,0 0 1 0 0,0 0 0 0 0,0 0-1 0 0,0 1 1 0 0,0-1 0 0 0,1 0 0 0 0,-1 1-1 0 0,1 6 1 0 0,1-5 131 0 0,-1 0-1 0 0,1 0 1 0 0,0 0-1 0 0,1 0 1 0 0,-1 0 0 0 0,1-1-1 0 0,0 1 1 0 0,0 0 0 0 0,4 4-1 0 0,2 3 253 0 0,1 0 0 0 0,0 0 1 0 0,1-1-1 0 0,0-1 0 0 0,23 19 0 0 0,12 4 561 0 0,53 28 0 0 0,-49-31-388 0 0,-10-6-235 0 0,2-1 0 0 0,1-1-1 0 0,1-3 1 0 0,83 26 0 0 0,-122-44-671 0 0,0 0 0 0 0,0 0 0 0 0,1 0 0 0 0,-1 0 0 0 0,0-1 0 0 0,1 0 0 0 0,-1 0 0 0 0,0 0 0 0 0,1 0 0 0 0,-1-1 0 0 0,1 0 0 0 0,-1 1 0 0 0,6-3 0 0 0,-1-2-1701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18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24 1375 0 0,'-2'-1'107'0'0,"1"0"99"0"0,-21-14 235 0 0,7 9 10169 0 0,7 8-5671 0 0,1 5-3541 0 0,-3 9-640 0 0,1 5 48 0 0,1 0 0 0 0,-6 24 0 0 0,-9 25-110 0 0,6-30-449 0 0,-38 64-1 0 0,43-85-247 0 0,-1-1-1 0 0,-1-1 0 0 0,0 0 1 0 0,-1 0-1 0 0,-21 16 0 0 0,17-17-290 0 0,-1 0 0 0 0,0-2-1 0 0,-1 0 1 0 0,0-1 0 0 0,-33 13 0 0 0,45-24-1472 0 0</inkml:trace>
  <inkml:trace contextRef="#ctx0" brushRef="#br0" timeOffset="1">780 304 4143 0 0,'-1'1'191'0'0,"-38"39"12944"0"0,55-41-11469 0 0,14-4-857 0 0,-1-1-1 0 0,51-18 1 0 0,-41 11-708 0 0,56-18-28 0 0,-33 10 7 0 0,117-25 0 0 0,-163 43-445 0 0,0 1 0 0 0,1 1 0 0 0,-1 1 0 0 0,27 2 0 0 0,-41-2-1203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1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9671 0 0,'0'0'875'0'0,"-7"4"-702"0"0,4-2 92 0 0,1 0-1 0 0,-1 0 1 0 0,1 0-1 0 0,-1 1 0 0 0,1-1 1 0 0,0 1-1 0 0,0 0 0 0 0,0-1 1 0 0,1 1-1 0 0,-1 0 1 0 0,-2 6-1 0 0,-1 4 2164 0 0,-5 22 1 0 0,4-12-1937 0 0,-30 86 1688 0 0,-12 44-802 0 0,46-147-1343 0 0,1 0-1 0 0,0 0 1 0 0,0 0 0 0 0,0 1-1 0 0,1-1 1 0 0,0 0 0 0 0,0 0-1 0 0,1 0 1 0 0,1 11-1 0 0,0-13-121 0 0,-1 0 0 0 0,0 0 0 0 0,1 0 0 0 0,0-1 0 0 0,-1 1 0 0 0,2 0-1 0 0,-1-1 1 0 0,0 0 0 0 0,1 1 0 0 0,-1-1 0 0 0,1 0 0 0 0,0-1 0 0 0,0 1-1 0 0,0 0 1 0 0,6 3 0 0 0,-1-1-5201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19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181 158 5983 0 0,'-9'-1'542'0'0,"-8"1"7839"0"0,18-4-8099 0 0,0 1 0 0 0,0 0 1 0 0,1 0-1 0 0,0-1 0 0 0,-1 1 0 0 0,1 0 0 0 0,1 1 1 0 0,-1-1-1 0 0,0 0 0 0 0,0 0 0 0 0,1 1 0 0 0,0 0 1 0 0,-1-1-1 0 0,4-1 0 0 0,9-6 285 0 0,23-12 0 0 0,-27 16-330 0 0,12-7 68 0 0,1 1 1 0 0,1 1 0 0 0,0 1-1 0 0,45-11 1 0 0,-60 19-267 0 0,-7 1-15 0 0,0 0 0 0 0,0 0-1 0 0,0 1 1 0 0,-1-1 0 0 0,1 1-1 0 0,0 0 1 0 0,0 0-1 0 0,0 0 1 0 0,5 0 0 0 0,-6 1 117 0 0,2 7 140 0 0,0 4-181 0 0,-4-7-78 0 0,-1-1-1 0 0,0 1 1 0 0,0-1-1 0 0,0 0 1 0 0,0 1-1 0 0,-1-1 0 0 0,1 0 1 0 0,-1 0-1 0 0,0 0 1 0 0,-1 0-1 0 0,-4 7 1 0 0,-5 4 33 0 0,-20 21 0 0 0,17-21-4 0 0,-88 85 22 0 0,-25 27-2 0 0,109-106-71 0 0,-1-1 0 0 0,-27 19 0 0 0,4-2 0 0 0,37-32-2 0 0,-19 18 15 0 0,25-23-11 0 0,0 1 0 0 0,0-1 0 0 0,0 0 0 0 0,0 1 0 0 0,0-1 0 0 0,0 1 0 0 0,0-1 0 0 0,0 0 0 0 0,0 1 0 0 0,0-1-1 0 0,0 0 1 0 0,0 1 0 0 0,0-1 0 0 0,1 0 0 0 0,-1 1 0 0 0,0-1 0 0 0,0 0 0 0 0,0 1 0 0 0,1-1 0 0 0,-1 0 0 0 0,0 1 0 0 0,0-1 0 0 0,1 0 0 0 0,-1 0 0 0 0,0 1 0 0 0,0-1 0 0 0,1 0 0 0 0,0 1 0 0 0,8 6 7 0 0,-2-3 12 0 0,0-1 0 0 0,1 1 0 0 0,-1-1-1 0 0,1-1 1 0 0,0 0 0 0 0,0 0 0 0 0,0 0-1 0 0,0-1 1 0 0,14 1 0 0 0,6-2 72 0 0,41-5 1 0 0,-43 2-488 0 0,0-1 0 0 0,0-2 0 0 0,-1 0 0 0 0,0-1 1 0 0,0-2-1 0 0,0-1 0 0 0,-1 0 0 0 0,27-18 0 0 0,-33 18-1253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19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7831 0 0,'-1'1'603'0'0,"-6"4"-175"0"0,1-1 0 0 0,1 1 0 0 0,-1 0 0 0 0,1 1 0 0 0,-5 6 0 0 0,8-10-208 0 0,1-1 0 0 0,0 2-1 0 0,-1-1 1 0 0,1 0 0 0 0,1 0-1 0 0,-1 0 1 0 0,0 0 0 0 0,0 1-1 0 0,1-1 1 0 0,-1 0 0 0 0,1 1-1 0 0,0-1 1 0 0,0 0 0 0 0,-1 1 0 0 0,2-1-1 0 0,-1 0 1 0 0,0 1 0 0 0,0-1-1 0 0,1 0 1 0 0,-1 1 0 0 0,2 2-1 0 0,2 4-25 0 0,0-1 1 0 0,0 0-1 0 0,1 0 0 0 0,0-1 0 0 0,0 1 0 0 0,7 6 1 0 0,41 40 743 0 0,-29-30-536 0 0,58 55 825 0 0,-24-25 312 0 0,88 109-1 0 0,-133-145-1329 0 0,0 0-1 0 0,-2 1 1 0 0,-1 0-1 0 0,0 0 1 0 0,-1 1-1 0 0,-1 0 1 0 0,-1 1-1 0 0,4 21 1 0 0,-8-26-122 0 0,0 0 0 0 0,-2-1 0 0 0,0 1 0 0 0,0 0 0 0 0,-2 0 1 0 0,0 0-1 0 0,-1 0 0 0 0,0 0 0 0 0,-2 0 0 0 0,1-1 1 0 0,-11 25-1 0 0,3-16-62 0 0,-1 0 0 0 0,-1-1 0 0 0,-1 0 1 0 0,-1-1-1 0 0,-1 0 0 0 0,-38 37 0 0 0,2-9 2 0 0,-79 57-1 0 0,119-98-31 0 0,4-3-45 0 0,0 0-1 0 0,0 0 1 0 0,-11 13-1 0 0,18-17-599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20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311 241 5063 0 0,'0'0'714'0'0,"1"7"1075"0"0,0-3 1335 0 0,0-2-2887 0 0,0 0-1 0 0,1 0 1 0 0,-1 0 0 0 0,0 1 0 0 0,1-1-1 0 0,0 0 1 0 0,-1-1 0 0 0,1 1 0 0 0,0 0-1 0 0,0 0 1 0 0,0-1 0 0 0,0 1-1 0 0,0-1 1 0 0,0 0 0 0 0,1 0 0 0 0,-1 0-1 0 0,0 0 1 0 0,1 0 0 0 0,-1 0 0 0 0,1 0-1 0 0,-1-1 1 0 0,5 1 0 0 0,7 1 681 0 0,1-1 0 0 0,26 0-1 0 0,-26-2-71 0 0,-13 1-409 0 0,0-2 109 0 0,-1 2-503 0 0,-1 0-1 0 0,0 0 1 0 0,0 0 0 0 0,0 0-1 0 0,1 0 1 0 0,-1 0-1 0 0,0 0 1 0 0,0 0 0 0 0,0 0-1 0 0,0 0 1 0 0,1-1-1 0 0,-1 1 1 0 0,0 0 0 0 0,0 0-1 0 0,0 0 1 0 0,0 0 0 0 0,0 0-1 0 0,0 0 1 0 0,0-1-1 0 0,1 1 1 0 0,-1 0 0 0 0,0 0-1 0 0,0 0 1 0 0,0 0-1 0 0,0-1 1 0 0,0 1 0 0 0,0 0-1 0 0,0 0 1 0 0,0 0-1 0 0,0-1 1 0 0,0 1 0 0 0,0 0-1 0 0,0 0 1 0 0,-5-6 29 0 0,-1 0 0 0 0,0 0 0 0 0,-10-7 0 0 0,11 9-70 0 0,0 0 0 0 0,0 0 0 0 0,1-1 0 0 0,-1 1 0 0 0,1-1 0 0 0,0 0-1 0 0,0 0 1 0 0,-5-10 0 0 0,7 9 8 0 0,0-1-1 0 0,0 0 1 0 0,1 1 0 0 0,0-1-1 0 0,0 0 1 0 0,0 0 0 0 0,1 0-1 0 0,0 1 1 0 0,1-1 0 0 0,-1 0-1 0 0,1 0 1 0 0,3-9 0 0 0,-2 5-26 0 0,0 0 0 0 0,-1 0 1 0 0,0-18-1 0 0,-1 27 2 0 0,-1 0 0 0 0,1 1 0 0 0,0-1 1 0 0,0 0-1 0 0,-1 0 0 0 0,1 1 0 0 0,-1-1 0 0 0,1 0 0 0 0,-1 1 1 0 0,0-1-1 0 0,0 1 0 0 0,0-1 0 0 0,0 1 0 0 0,0-1 0 0 0,0 1 1 0 0,0 0-1 0 0,0-1 0 0 0,0 1 0 0 0,-1 0 0 0 0,1 0 1 0 0,-2-1-1 0 0,1 1-9 0 0,-1-1 0 0 0,0 1 1 0 0,1 1-1 0 0,-1-1 0 0 0,0 0 1 0 0,0 1-1 0 0,1-1 0 0 0,-1 1 1 0 0,0 0-1 0 0,0 0 0 0 0,-5 0 0 0 0,-3 2-19 0 0,1 0-1 0 0,0 0 0 0 0,0 1 0 0 0,0 0 0 0 0,-19 10 1 0 0,10-3 34 0 0,-1 1 1 0 0,1 1-1 0 0,1 1 1 0 0,0 0-1 0 0,1 1 1 0 0,1 1-1 0 0,0 1 1 0 0,1 1-1 0 0,-15 19 1 0 0,17-18 42 0 0,-14 22 85 0 0,25-36-102 0 0,0-1 1 0 0,0 1 0 0 0,1 0 0 0 0,-1 0 0 0 0,1 0-1 0 0,0-1 1 0 0,0 1 0 0 0,1 0 0 0 0,-1 7-1 0 0,1-10-9 0 0,0 1 0 0 0,0-1 0 0 0,0 0 0 0 0,0 1 0 0 0,1-1 0 0 0,-1 1 0 0 0,0-1 0 0 0,1 0 0 0 0,-1 0 0 0 0,1 1 0 0 0,0-1 0 0 0,-1 0 0 0 0,1 0 0 0 0,0 1 0 0 0,0-1 0 0 0,0 0 0 0 0,1 1 0 0 0,0 0 14 0 0,1 0 1 0 0,-1 0 0 0 0,1-1-1 0 0,-1 1 1 0 0,1-1-1 0 0,-1 0 1 0 0,1 0-1 0 0,3 1 1 0 0,6 1 87 0 0,-1-1-1 0 0,1 0 1 0 0,15 0 0 0 0,-20-1-57 0 0,9 0 61 0 0,0 0 1 0 0,-1-1-1 0 0,1-1 0 0 0,0 0 0 0 0,0-2 0 0 0,-1 1 1 0 0,0-2-1 0 0,1 0 0 0 0,23-10 0 0 0,-14 3-55 0 0,-17 8-47 0 0,-1 0 1 0 0,1 0-1 0 0,-1-1 0 0 0,1 0 0 0 0,-1 0 0 0 0,0-1 1 0 0,-1 0-1 0 0,1 0 0 0 0,-1-1 0 0 0,8-9 0 0 0,-7 6-2 0 0,-4 3-12 0 0,-2-4 13 0 0,-1 8-12 0 0,-1 0 1 0 0,1 0 0 0 0,-1 1-1 0 0,0-1 1 0 0,0 0 0 0 0,0 1-1 0 0,0-1 1 0 0,0 1-1 0 0,0-1 1 0 0,0 1 0 0 0,0-1-1 0 0,-3-1 1 0 0,2 1-29 0 0,0-1 13 0 0,0 1-1 0 0,0 0-1 0 0,0 1 1 0 0,0-1 0 0 0,0 0 0 0 0,0 1 0 0 0,0-1-1 0 0,-1 1 1 0 0,1 0 0 0 0,-1 0 0 0 0,-3-2-1 0 0,4 2-52 0 0,-1 14-6 0 0,-11 30 58 0 0,-1 0-1 0 0,-23 43 0 0 0,5-9 516 0 0,-35 127 1 0 0,22-60-95 0 0,32-109-177 0 0,8-19 14 0 0,0 0 1 0 0,-4 18-1 0 0,10-32 160 0 0,4-2-363 0 0,-1-1-1 0 0,1 1 0 0 0,0-1 1 0 0,-1 1-1 0 0,1-1 0 0 0,0-1 0 0 0,-1 1 1 0 0,0 0-1 0 0,1-1 0 0 0,-1 0 1 0 0,0 1-1 0 0,1-1 0 0 0,3-4 0 0 0,14-14-1736 0 0,-2-3-4874 0 0,-4 3-1518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2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10623 0 0,'0'0'12288'0'0,"0"-8"-12141"0"0,1 5-138 0 0,-1 0 1 0 0,1 0 0 0 0,0 0-1 0 0,0 0 1 0 0,0 0 0 0 0,0 0-1 0 0,0 1 1 0 0,1-1 0 0 0,-1 0-1 0 0,4-4 1 0 0,0 1 1 0 0,1 1-1 0 0,-1-1 1 0 0,1 1 0 0 0,8-6 0 0 0,-13 10 170 0 0,-2 3-128 0 0,-5 4-42 0 0,0-1 2 0 0,4-2 55 0 0,0 2 18 0 0,1-4 195 0 0,0 1-314 0 0,0 0 0 0 0,0 0 0 0 0,0 0 0 0 0,0 0 1 0 0,0 0-1 0 0,-1 0 0 0 0,1 0 0 0 0,-1-1 0 0 0,1 1 0 0 0,-3 1 0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23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147 114 7831 0 0,'3'-7'372'0'0,"1"-1"1"0"0,1 1-1 0 0,0 0 0 0 0,-1 1 0 0 0,2-1 0 0 0,-1 1 0 0 0,1 0 0 0 0,10-9 0 0 0,-6 8 1022 0 0,1-1 0 0 0,-1 2 0 0 0,1-1 0 0 0,22-8 0 0 0,-32 14-1356 0 0,-1 1 0 0 0,1 0 0 0 0,-1 0 0 0 0,0 0 0 0 0,1 0 0 0 0,-1 0 0 0 0,1 0 0 0 0,-1 0 0 0 0,1 0 0 0 0,-1 0 0 0 0,0 0 0 0 0,1 0 0 0 0,-1 0 0 0 0,1 0 0 0 0,-1 0 0 0 0,1 0 0 0 0,-1 1 0 0 0,0-1 0 0 0,1 0 0 0 0,-1 0-1 0 0,0 0 1 0 0,1 1 0 0 0,-1-1 0 0 0,1 0 0 0 0,-1 0 0 0 0,0 1 0 0 0,1-1 0 0 0,-1 0 0 0 0,0 1 0 0 0,0-1 0 0 0,1 0 0 0 0,-1 1 0 0 0,0-1 0 0 0,0 1 0 0 0,0-1 0 0 0,1 0 0 0 0,-1 1 0 0 0,0-1 0 0 0,0 1 0 0 0,0-1 0 0 0,0 0 0 0 0,0 2 0 0 0,2 18 296 0 0,-3-14-271 0 0,0 1 1 0 0,0 0-1 0 0,-1 0 1 0 0,0-1 0 0 0,0 1-1 0 0,0-1 1 0 0,-4 8-1 0 0,-28 42 269 0 0,15-26-178 0 0,0 0-68 0 0,-1-1 0 0 0,-2-1 0 0 0,-1 0-1 0 0,-1-2 1 0 0,-43 37 0 0 0,52-48-31 0 0,11-10-36 0 0,-1 0-1 0 0,0 0 0 0 0,-9 6 0 0 0,12-10 25 0 0,2-1-43 0 0,0 0 0 0 0,0 1 0 0 0,0-1 0 0 0,0 0 0 0 0,-1 0 1 0 0,1 0-1 0 0,0 0 0 0 0,0 0 0 0 0,0 0 0 0 0,0 0 1 0 0,0 0-1 0 0,0 0 0 0 0,0 0 0 0 0,0 0 0 0 0,0 0 0 0 0,0 0 1 0 0,0 0-1 0 0,0 0 0 0 0,0 0 0 0 0,0 0 0 0 0,0 0 0 0 0,0 0 1 0 0,0 0-1 0 0,0 1 0 0 0,-1-1 0 0 0,1 0 0 0 0,0 0 1 0 0,0 0-1 0 0,0 0 0 0 0,0 0 0 0 0,0 0 0 0 0,0 0 0 0 0,0 0 1 0 0,0 0-1 0 0,0 0 0 0 0,0 0 0 0 0,0 0 0 0 0,0 1 1 0 0,0-1-1 0 0,0 0 0 0 0,0 0 0 0 0,1 0 0 0 0,-1 0 0 0 0,0 0 1 0 0,0 0-1 0 0,0 0 0 0 0,0 0 0 0 0,0 0 0 0 0,0 0 1 0 0,0 0-1 0 0,0 0 0 0 0,0 0 0 0 0,0 0 0 0 0,0 1 1 0 0,6 2 0 0 0,7 0-2 0 0,-5-1 12 0 0,1-2 0 0 0,0 1 0 0 0,0-1 0 0 0,0 0 0 0 0,17-4 0 0 0,45-12 140 0 0,-60 14-131 0 0,27-8 82 0 0,149-35 155 0 0,-170 41-310 0 0,-1 2 0 0 0,0 0 1 0 0,0 1-1 0 0,1 0 0 0 0,22 3 0 0 0,-37-2-122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2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 11975 0 0,'0'0'2191'0'0,"2"2"-1186"0"0,1 3-765 0 0,-1-1 1 0 0,0 1-1 0 0,0 0 0 0 0,0 0 0 0 0,0 0 0 0 0,-1 0 0 0 0,1 1 1 0 0,-1-1-1 0 0,-1 0 0 0 0,1 0 0 0 0,-1 1 0 0 0,0-1 0 0 0,0 1 0 0 0,0-1 1 0 0,-2 6-1 0 0,-2 14 196 0 0,-2-1 1 0 0,-8 25 0 0 0,4-17 192 0 0,-35 117 775 0 0,-23 89 162 0 0,54-179-1290 0 0,3 0 0 0 0,-3 66 0 0 0,4 23-60 0 0,9-140-205 0 0,0-5 31 0 0,0-2-46 0 0,1 1-1 0 0,-1 0 0 0 0,0 0 1 0 0,0-1-1 0 0,0 1 1 0 0,0 0-1 0 0,-1-1 0 0 0,1 0 1 0 0,0 1-1 0 0,-1-1 0 0 0,-1 2 1 0 0,-3 4-4026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27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5063 0 0,'0'0'7539'0'0,"2"1"-6951"0"0,12 11 668 0 0,2-2 0 0 0,17 11-1 0 0,-19-14-1049 0 0,1 0-1 0 0,0-1 1 0 0,1-1-1 0 0,-1 0 0 0 0,20 3 1 0 0,59 16 208 0 0,-63-14-279 0 0,0-3 1 0 0,44 6 0 0 0,115-4 654 0 0,-152-7-293 0 0,0 0 0 0 0,0 3 0 0 0,68 17 0 0 0,-48-10-302 0 0,1-3 0 0 0,92 3 1 0 0,-107-9-148 0 0,158 16-48 0 0,-184-17 0 0 0,113 12 95 0 0,-95-13 408 0 0,0-3 0 0 0,50-8 1 0 0,8 0-301 0 0,121-8-203 0 0,-178 14-26 0 0,-23 2 13 0 0,0 1 1 0 0,20 1-1 0 0,-31 0 13 0 0,10-1 0 0 0,4-2 0 0 0,94-11 0 0 0,81-15 0 0 0,-156 19 0 0 0,47-21 0 0 0,-46 16 0 0 0,-7 1 0 0 0,-4-2 0 0 0,-12 8 0 0 0,25-11 0 0 0,-21 10 0 0 0,16-7 0 0 0,-10 2 73 0 0,-17 9-69 0 0,2 2-46 0 0,0 2 31 0 0,0 3 22 0 0,-1 0 43 0 0,-4 0-15 0 0,0 0-1 0 0,1 0 0 0 0,-1 1 0 0 0,0-1 0 0 0,0 1 0 0 0,0-1 0 0 0,0 1 0 0 0,-1 1 1 0 0,5 3-1 0 0,-1 2 1 0 0,-1 0 1 0 0,10 19 0 0 0,0 1 10 0 0,-7-15 11 0 0,0 0 0 0 0,1-1 0 0 0,1-1 0 0 0,24 23 0 0 0,-17-17 6 0 0,-2 1-44 0 0,-8-11-2 0 0,-4-4-17 0 0,-1-1 0 0 0,0 1 0 0 0,0 0 0 0 0,0 0 0 0 0,0 0 0 0 0,-1 0 0 0 0,3 5 0 0 0,0 0-4 0 0,-1 2 0 0 0,-1-2 11 0 0,-2-6 31 0 0,1 6-31 0 0,3 0-11 0 0,2-3 11 0 0,-4-3 39 0 0,-3-3-48 0 0,1 1 1 0 0,-1-1-1 0 0,1 0 0 0 0,-1 0 0 0 0,1 1 0 0 0,-1-1 1 0 0,1 0-1 0 0,-1 0 0 0 0,0 0 0 0 0,1 0 0 0 0,-1 1 1 0 0,1-1-1 0 0,-1 0 0 0 0,1 0 0 0 0,0 0 0 0 0,-1 0 0 0 0,1 0 1 0 0,-1 0-1 0 0,1 0 0 0 0,-1-1 0 0 0,1 1 0 0 0,0 0 1 0 0,5 0 80 0 0,-3 0-36 0 0,0 0-17 0 0,11-7 61 0 0,-7 4-73 0 0,0 0 0 0 0,0-1 0 0 0,0 0 0 0 0,-1 0 0 0 0,12-10 0 0 0,-5 4 7 0 0,130-104 471 0 0,-12 9-436 0 0,-108 86-56 0 0,89-76-4 0 0,-92 77 0 0 0,-20 17 0 0 0,0 1 0 0 0,0 0 0 0 0,1-1 0 0 0,-1 1 0 0 0,0 0 0 0 0,0 0 0 0 0,1-1 0 0 0,-1 1 0 0 0,0 0 0 0 0,1 0 0 0 0,-1 0 0 0 0,0-1 0 0 0,0 1 0 0 0,1 0 0 0 0,-1 0 0 0 0,1 0 0 0 0,-1 0 0 0 0,0 0 0 0 0,1 0 0 0 0,-1 0 0 0 0,0 0 0 0 0,1 0 0 0 0,-1 0 0 0 0,0 0 0 0 0,1 0 0 0 0,-1 0 0 0 0,0 0 0 0 0,1 0 0 0 0,-1 0 0 0 0,0 0 0 0 0,1 0 0 0 0,-1 0 0 0 0,0 0 0 0 0,1 1 0 0 0,-1-1 0 0 0,0 0 0 0 0,1 0 0 0 0,-1 0 0 0 0,0 1 0 0 0,1-1 0 0 0,-1 0 0 0 0,0 0 0 0 0,0 1 0 0 0,1-1 0 0 0,-1 1 0 0 0,9 4 0 0 0,-6-2 0 0 0,1-1 0 0 0,-1 1 0 0 0,1 0 0 0 0,-1 0 0 0 0,0 0 0 0 0,5 7 0 0 0,-7-8 0 0 0,8 8 0 0 0,-8-8 0 0 0,12 22 0 0 0,-10-19 0 0 0,-2-3 0 0 0,0 0 0 0 0,0 0 0 0 0,0 0 0 0 0,1-1 0 0 0,-1 1 0 0 0,0 0 0 0 0,1-1 0 0 0,-1 1 0 0 0,1-1 0 0 0,-1 0 0 0 0,4 3 0 0 0,6 3 18 0 0,0-1 1 0 0,1 0-1 0 0,-1 0 0 0 0,1-1 1 0 0,0-1-1 0 0,25 6 0 0 0,96 34 45 0 0,-125-41-62 0 0,111 35 52 0 0,-111-37-40 0 0,0 1-1 0 0,-1-1 0 0 0,1 0 1 0 0,0 0-1 0 0,0-1 0 0 0,14-2 1 0 0,2 1 67 0 0,120-7 221 0 0,-33 0-186 0 0,-89 7-109 0 0,165 2 0 0 0,-165 0-2 0 0,1-1 0 0 0,-1-1 0 0 0,1-1 0 0 0,37-8 0 0 0,86-30 30 0 0,-51 12-24 0 0,81-25 54 0 0,-140 43-11 0 0,5-5 22 0 0,-23 8-75 0 0,18-7 11 0 0,-30 11 8 0 0,0 1 0 0 0,0 0 0 0 0,1 1 1 0 0,-1 0-1 0 0,0 0 0 0 0,1 0 0 0 0,-1 0 0 0 0,1 1 1 0 0,12 1-1 0 0,-11 0 9 0 0,-6 0-108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17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13 10423 0 0,'13'-2'353'0'0,"5"-2"11"0"0,0 1-1 0 0,0 1 1 0 0,0 1-1 0 0,37 2 2214 0 0,-55 1-2448 0 0,0 0 0 0 0,0-1 0 0 0,0 1 0 0 0,-1 0 0 0 0,1 0 0 0 0,-1-1 1 0 0,1 1-1 0 0,-2 2 0 0 0,0-1-19 0 0,0-1 0 0 0,0 1 0 0 0,0-1 0 0 0,-1 0 0 0 0,1 1 1 0 0,-1-1-1 0 0,0 0 0 0 0,1 0 0 0 0,-7 2 0 0 0,-29 13 173 0 0,31-14-239 0 0,0 0-23 0 0,4-2 22 0 0,-4 0-33 0 0,2 1-10 0 0,1 0 0 0 0,-1 0 0 0 0,1 0 0 0 0,-1 0 0 0 0,-7 5 0 0 0,3-1 18 0 0,2-1 32 0 0,-5 2 107 0 0,0 0 0 0 0,0 1 0 0 0,1 0 0 0 0,0 1 1 0 0,-17 18-1 0 0,19-17-24 0 0,1-2 51 0 0,0 1 0 0 0,1 0 0 0 0,0 1 0 0 0,1 0 0 0 0,-8 14 0 0 0,13-21-155 0 0,0-1 1 0 0,0 1-1 0 0,1-1 0 0 0,-1 1 0 0 0,1 0 0 0 0,-1-1 0 0 0,1 1 1 0 0,0-1-1 0 0,0 1 0 0 0,0 0 0 0 0,0-1 0 0 0,0 1 0 0 0,0 0 0 0 0,1-1 1 0 0,0 1-1 0 0,-1-1 0 0 0,1 1 0 0 0,0-1 0 0 0,0 1 0 0 0,0-1 1 0 0,1 0-1 0 0,-1 1 0 0 0,0-1 0 0 0,1 0 0 0 0,0 0 0 0 0,-1 0 1 0 0,1 0-1 0 0,0 0 0 0 0,0-1 0 0 0,2 3 0 0 0,1-1 11 0 0,-1 0 0 0 0,1 0 0 0 0,0-1 0 0 0,0 1 0 0 0,0-1 1 0 0,0 0-1 0 0,0 0 0 0 0,0-1 0 0 0,1 1 0 0 0,-1-1 0 0 0,8 0 0 0 0,8 1 203 0 0,35-3-1 0 0,-22 0-45 0 0,130-10 308 0 0,-88 4-429 0 0,-66 7-65 0 0,-9 0 14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28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451 857 12815 0 0,'0'0'1158'0'0,"1"0"-954"0"0,3-1-62 0 0,0 1 0 0 0,0-1 1 0 0,0 0-1 0 0,0 0 0 0 0,-1-1 1 0 0,1 1-1 0 0,-1-1 1 0 0,1 1-1 0 0,-1-1 0 0 0,1 0 1 0 0,-1-1-1 0 0,0 1 0 0 0,0-1 1 0 0,0 1-1 0 0,0-1 0 0 0,3-4 1 0 0,4-4 267 0 0,-1-1 0 0 0,0-1 0 0 0,7-13 0 0 0,20-33 148 0 0,-6 10-374 0 0,-2-1 1 0 0,33-83 0 0 0,-49 99-193 0 0,-2-2 0 0 0,-1 1 0 0 0,5-45 1 0 0,-11 53-229 0 0,-2 0 0 0 0,0 0 0 0 0,-2 0 1 0 0,-1 0-1 0 0,-6-29 0 0 0,7 49 124 0 0,-1-1-1 0 0,0 0 0 0 0,-1 1 1 0 0,1-1-1 0 0,-1 1 0 0 0,-1 0 1 0 0,-4-8-1 0 0,7 13 107 0 0,0 0 1 0 0,-1 0-1 0 0,1 1 1 0 0,-1-1-1 0 0,0 0 1 0 0,1 1-1 0 0,-1-1 1 0 0,0 1-1 0 0,0-1 1 0 0,0 1-1 0 0,0 0 1 0 0,0 0-1 0 0,0 0 1 0 0,0 0-1 0 0,0 0 1 0 0,-1 0-1 0 0,1 1 0 0 0,0-1 1 0 0,-1 1-1 0 0,1-1 1 0 0,0 1-1 0 0,-1 0 1 0 0,1 0-1 0 0,0 0 1 0 0,-1 0-1 0 0,1 0 1 0 0,-3 1-1 0 0,0 0 14 0 0,1 1 1 0 0,-1-1-1 0 0,1 1 0 0 0,0-1 0 0 0,-1 1 0 0 0,1 1 0 0 0,0-1 0 0 0,0 0 0 0 0,0 1 1 0 0,1 0-1 0 0,-1 0 0 0 0,1 0 0 0 0,-1 0 0 0 0,1 1 0 0 0,0-1 0 0 0,0 1 1 0 0,1 0-1 0 0,-1 0 0 0 0,-2 6 0 0 0,-12 20 178 0 0,2 1 1 0 0,1 0 0 0 0,-15 49-1 0 0,-19 107 579 0 0,31-120-588 0 0,-14 82 5 0 0,-2 8 12 0 0,22-116-7 0 0,-29 71-1 0 0,-74 113 512 0 0,-15-9-458 0 0,127-213-242 0 0,-83 127 2 0 0,79-122-22 0 0,5-7-92 0 0,10-7-1264 0 0,2-2 300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28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5983 0 0,'2'-1'10534'0'0,"34"-6"-5998"0"0,19-11-3406 0 0,-6 2-429 0 0,218-59 1655 0 0,-214 64-2846 0 0,-24 6-1997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28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58 6447 0 0,'1'-1'499'0'0,"14"-23"-142"0"0,-6 7 2661 0 0,3 2 9127 0 0,-10 16-12120 0 0,-1 0 1 0 0,0 1-1 0 0,-1-1 1 0 0,1 0-1 0 0,0 1 0 0 0,0-1 1 0 0,0 1-1 0 0,-1-1 1 0 0,1 1-1 0 0,-1-1 1 0 0,1 1-1 0 0,-1 2 0 0 0,0 2-5 0 0,0 1-1 0 0,-1-1 1 0 0,0 1-1 0 0,0-1 0 0 0,0 1 1 0 0,-1-1-1 0 0,-2 6 0 0 0,-20 45 76 0 0,21-52-95 0 0,-33 67 106 0 0,-13 30 50 0 0,40-81-167 0 0,1 1 1 0 0,-9 41-1 0 0,14-42-1503 0 0,3-19 591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29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25 11887 0 0,'0'0'1083'0'0,"0"-2"-891"0"0,-1 1-99 0 0,1 0-1 0 0,-1-1 1 0 0,0 1-1 0 0,1 0 1 0 0,-1 0-1 0 0,0-1 1 0 0,0 1 0 0 0,0 0-1 0 0,0 0 1 0 0,0 0-1 0 0,0 0 1 0 0,0 0 0 0 0,0 0-1 0 0,-1 1 1 0 0,1-1-1 0 0,0 0 1 0 0,-3-1-1 0 0,2 2 68 0 0,-1-1 0 0 0,0 1-1 0 0,1-1 1 0 0,-1 1-1 0 0,1 0 1 0 0,-1-1-1 0 0,0 2 1 0 0,1-1-1 0 0,-4 0 1 0 0,-6 3 243 0 0,0 0 0 0 0,1 1 1 0 0,-18 7-1 0 0,18-6-533 0 0,-12 5 174 0 0,1 1 0 0 0,0 1-1 0 0,0 1 1 0 0,1 1 0 0 0,1 1-1 0 0,0 0 1 0 0,-22 25 0 0 0,14-11-38 0 0,3 1 0 0 0,0 2 1 0 0,-39 65-1 0 0,47-68 200 0 0,2 2-1 0 0,0 0 1 0 0,2 1 0 0 0,1 0-1 0 0,2 0 1 0 0,1 2 0 0 0,-5 42-1 0 0,12-54 127 0 0,1 0 0 0 0,2 23 0 0 0,-1-36-221 0 0,1 1 1 0 0,1-1-1 0 0,0 0 1 0 0,0 0 0 0 0,1 0-1 0 0,0 0 1 0 0,6 12-1 0 0,-8-18-89 0 0,1 0-1 0 0,0-1 1 0 0,0 1-1 0 0,0-1 1 0 0,0 1-1 0 0,1-1 0 0 0,-1 0 1 0 0,1 0-1 0 0,-1 0 1 0 0,1 0-1 0 0,0 0 1 0 0,0-1-1 0 0,0 1 1 0 0,0-1-1 0 0,0 0 1 0 0,0 0-1 0 0,0 0 1 0 0,0 0-1 0 0,0 0 1 0 0,0-1-1 0 0,1 1 1 0 0,4-1-1 0 0,3 0-406 0 0,0-1 0 0 0,-1 0 0 0 0,1 0 0 0 0,-1-1 0 0 0,18-5 0 0 0,-11 1-847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30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611 175 2303 0 0,'0'-3'9841'0'0,"2"-10"-7446"0"0,3-31-1070 0 0,-3 32-674 0 0,0 0-1 0 0,-1 0 1 0 0,0-12 0 0 0,-1 22-573 0 0,0-1 0 0 0,-1 0 0 0 0,1 0 0 0 0,-1 0 0 0 0,1 1 0 0 0,-1-1 0 0 0,0 0 0 0 0,0 1 0 0 0,0-1 0 0 0,0 0 0 0 0,-1 1 0 0 0,1 0 0 0 0,-1-1 0 0 0,1 1 0 0 0,-1 0 0 0 0,0 0 0 0 0,-3-3 0 0 0,3 4-83 0 0,1 0 0 0 0,-1 0-1 0 0,1 0 1 0 0,-1 1 0 0 0,0-1-1 0 0,1 1 1 0 0,-1-1 0 0 0,0 1-1 0 0,1 0 1 0 0,-1 0 0 0 0,0 0-1 0 0,0 0 1 0 0,1 0 0 0 0,-1 0-1 0 0,0 0 1 0 0,0 0 0 0 0,1 1-1 0 0,-1-1 1 0 0,0 1 0 0 0,-1 0-1 0 0,-5 2-39 0 0,0 0 0 0 0,-13 8-1 0 0,3 1 85 0 0,0 0 0 0 0,0 1 0 0 0,2 1 0 0 0,-1 1 1 0 0,2 1-1 0 0,0 0 0 0 0,1 0 0 0 0,1 2 0 0 0,-13 20 0 0 0,24-35-29 0 0,0 0 1 0 0,0 1-1 0 0,0-1 0 0 0,1 1 1 0 0,0 0-1 0 0,-1-1 0 0 0,1 1 1 0 0,0 0-1 0 0,1 0 0 0 0,-1-1 1 0 0,0 1-1 0 0,1 0 0 0 0,0 0 1 0 0,0 0-1 0 0,1 4 0 0 0,0-6-1 0 0,0-1-1 0 0,0 0 1 0 0,1 0 0 0 0,-1 0-1 0 0,0 0 1 0 0,1 0-1 0 0,-1 0 1 0 0,0 0-1 0 0,1-1 1 0 0,-1 1 0 0 0,1 0-1 0 0,0-1 1 0 0,-1 1-1 0 0,1-1 1 0 0,1 1 0 0 0,5 0 11 0 0,1 0 0 0 0,-1 0 0 0 0,0-1 0 0 0,1 0 1 0 0,-1 0-1 0 0,0-1 0 0 0,13-2 0 0 0,-6 0-39 0 0,0-1-1 0 0,0-1 1 0 0,16-7 0 0 0,-24 9-64 0 0,0 0 0 0 0,0-1 0 0 0,-1 0 0 0 0,0 0 0 0 0,1 0 1 0 0,-2-1-1 0 0,1 0 0 0 0,8-8 0 0 0,-13 10-30 0 0,0-1 80 0 0,-1 1-10 0 0,-1-4 32 0 0,-3 0 11 0 0,3 7 0 0 0,0 0 0 0 0,0-1 0 0 0,0 1 0 0 0,0 0 0 0 0,0-1 0 0 0,0 1 0 0 0,0 0 0 0 0,0 0 0 0 0,0 0 0 0 0,0 0 0 0 0,0 0 0 0 0,0 0 0 0 0,0 0 0 0 0,0 0 0 0 0,0 1 0 0 0,0-1 0 0 0,0 0 0 0 0,0 1 0 0 0,0-1 0 0 0,0 0 0 0 0,0 1 0 0 0,0-1 0 0 0,0 1 0 0 0,1 0 0 0 0,-1-1 0 0 0,0 1 0 0 0,0 0 0 0 0,0 0 0 0 0,-2 2 0 0 0,0 0 0 0 0,0 1 0 0 0,0-1 0 0 0,-4 8 0 0 0,-2 5-19 0 0,1 1 0 0 0,0 0 0 0 0,-9 35 0 0 0,-7 56-105 0 0,6-6-215 0 0,-22 104-407 0 0,24-138 613 0 0,-25 66-1 0 0,-105 205 956 0 0,78-182 933 0 0,45-99-1044 0 0,19-48-475 0 0,-1 0-1 0 0,-6 10 1 0 0,9-17-184 0 0,0 0 0 0 0,0 0 0 0 0,-1 0 1 0 0,1-1-1 0 0,0 1 0 0 0,-1-1 0 0 0,1 0 0 0 0,-1 1 0 0 0,0-1 0 0 0,-3 2 0 0 0,5-4-18 0 0,-1 0-1 0 0,1 1 1 0 0,0-1 0 0 0,0 0-1 0 0,0 0 1 0 0,0 1-1 0 0,0-1 1 0 0,0 0-1 0 0,-1 0 1 0 0,1 0 0 0 0,0 0-1 0 0,0-1 1 0 0,0 1-1 0 0,0 0 1 0 0,0 0 0 0 0,-1-1-1 0 0,1 1 1 0 0,0 0-1 0 0,0-1 1 0 0,0 1 0 0 0,0-1-1 0 0,0 0 1 0 0,0 1-1 0 0,0-1 1 0 0,1 0-1 0 0,-1 0 1 0 0,0 1 0 0 0,-1-2-1 0 0,0-1 15 0 0,-1 0 0 0 0,1 0 0 0 0,-1-1 1 0 0,1 1-1 0 0,0 0 0 0 0,-2-7 0 0 0,-1-2 64 0 0,2 0 0 0 0,0-1 0 0 0,0 1 0 0 0,1-1 0 0 0,1 0 0 0 0,0 0 0 0 0,1-23 0 0 0,6-29-829 0 0,4 2-4189 0 0,-8 52 3256 0 0,6-40-5828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30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2 3223 0 0,'0'0'143'0'0,"2"0"-3"0"0,18-1 16430 0 0,-33 11-13285 0 0,-12 9-5449 0 0,17-11 3890 0 0,-5 6-1683 0 0,-27 28 197 0 0,2 2 1 0 0,-44 66-1 0 0,74-98-240 0 0,2 0 0 0 0,-1 1 0 0 0,1-1 0 0 0,1 1 0 0 0,1 1 0 0 0,0-1 0 0 0,0 1 0 0 0,-3 26 0 0 0,7-37-22 0 0,0-1 1 0 0,0 0-1 0 0,0 1 0 0 0,0-1 0 0 0,1 0 0 0 0,-1 0 0 0 0,1 1 1 0 0,-1-1-1 0 0,1 0 0 0 0,0 0 0 0 0,0 0 0 0 0,0 0 1 0 0,0 0-1 0 0,0 0 0 0 0,0 0 0 0 0,1 0 0 0 0,-1 0 1 0 0,2 2-1 0 0,0-2-69 0 0,0 0 0 0 0,0 1 0 0 0,0-1 0 0 0,0-1 0 0 0,1 1 0 0 0,-1 0 0 0 0,0-1 0 0 0,1 0 0 0 0,-1 1 0 0 0,6 0 0 0 0,4 0-295 0 0,1-1 0 0 0,0 0 1 0 0,-1-1-1 0 0,1 0 0 0 0,13-2 1 0 0,-4-1-1494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3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0,'0'0'10686'0'0,"1"3"-9804"0"0,11 15-235 0 0,1 0 1 0 0,0 0-1 0 0,2-1 0 0 0,0-1 0 0 0,1 0 1 0 0,0-2-1 0 0,2 1 0 0 0,20 12 0 0 0,-20-14-503 0 0,16 9 15 0 0,-1 2 0 0 0,-1 2 0 0 0,45 47 0 0 0,-68-63-158 0 0,-5-7-15 0 0,0 2 0 0 0,-1-1 0 0 0,0 0-1 0 0,1 1 1 0 0,-1-1 0 0 0,-1 1 0 0 0,4 5 0 0 0,-6-8-87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31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1375 0 0,'-2'1'14158'0'0,"-12"5"-13254"0"0,0 1 0 0 0,0 0 0 0 0,0 2 0 0 0,-13 10 0 0 0,-1 0-263 0 0,-155 111 880 0 0,172-120-1515 0 0,0 0 0 0 0,1 1 1 0 0,0 1-1 0 0,1 0 0 0 0,0 0 0 0 0,1 1 0 0 0,0 0 0 0 0,1 0 0 0 0,-6 15 0 0 0,0-1-492 0 0,12-25 233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31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 6911 0 0,'-9'-2'300'0'0,"0"1"0"0"0,0 0 0 0 0,0 1 0 0 0,0 0-1 0 0,0 0 1 0 0,-14 4 5887 0 0,25 8-5313 0 0,0-7-653 0 0,0-1 0 0 0,0 1 0 0 0,1 0 0 0 0,-1-1 0 0 0,1 0 0 0 0,0 1 0 0 0,6 5 0 0 0,29 27 756 0 0,-2-2-272 0 0,29 27 238 0 0,-43-42-345 0 0,30 33 1 0 0,-46-46-529 0 0,0 0 0 0 0,-1 0 0 0 0,-1 1 0 0 0,1 0 0 0 0,-1 0 0 0 0,0 0 0 0 0,-1 0 1 0 0,0 0-1 0 0,3 13 0 0 0,-5-14-55 0 0,0 0 0 0 0,-1 0 0 0 0,1 1-1 0 0,-1-1 1 0 0,-1 0 0 0 0,0 0 0 0 0,0 0 0 0 0,0 0 0 0 0,-1 0 0 0 0,0 0 0 0 0,0 0 0 0 0,0-1 0 0 0,-1 1-1 0 0,0-1 1 0 0,-7 11 0 0 0,-4 3-140 0 0,-1-1 0 0 0,0-1-1 0 0,-24 22 1 0 0,29-29 88 0 0,0 0 0 0 0,-9 13-1 0 0,19-24 38 0 0,1 0 1 0 0,-1 0-1 0 0,0 0 0 0 0,0 0 0 0 0,1 0 0 0 0,-1 0 1 0 0,0 0-1 0 0,0-1 0 0 0,0 1 0 0 0,1 0 0 0 0,-1 0 0 0 0,0 0 1 0 0,0 0-1 0 0,1 0 0 0 0,-1 0 0 0 0,0 0 0 0 0,0 0 1 0 0,1 0-1 0 0,-1 0 0 0 0,0 1 0 0 0,0-1 0 0 0,1 0 1 0 0,-1 0-1 0 0,0 0 0 0 0,0 0 0 0 0,0 0 0 0 0,1 0 1 0 0,-1 0-1 0 0,0 1 0 0 0,0-1 0 0 0,0 0 0 0 0,1 0 1 0 0,-1 0-1 0 0,0 0 0 0 0,0 1 0 0 0,0-1 0 0 0,0 0 1 0 0,0 0-1 0 0,1 0 0 0 0,-1 1 0 0 0,0-1 0 0 0,0 0 0 0 0,0 0 1 0 0,0 1-1 0 0,0-1 0 0 0,0 0 0 0 0,0 0 0 0 0,0 0 1 0 0,0 1-1 0 0,0-1 0 0 0,0 0 0 0 0,0 0 0 0 0,0 1 1 0 0,0-1-1 0 0,0 0 0 0 0,0 0 0 0 0,0 1 0 0 0,0-1 1 0 0,0 0-1 0 0,0 0 0 0 0,-1 1 0 0 0,1-1 0 0 0,0 0 1 0 0,0 0-1 0 0,0 0 0 0 0,0 0 0 0 0,0 1 0 0 0,-1-1 1 0 0,9-1-151 0 0,-1 0 0 0 0,0 0 1 0 0,1-1-1 0 0,11-4 0 0 0,0-2-5425 0 0,-4 0-1035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32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8751 0 0,'0'0'1134'0'0,"-1"1"51"0"0,-2 2-762 0 0,1 0 0 0 0,0 0 0 0 0,0 1-1 0 0,1-1 1 0 0,-1 0 0 0 0,1 1 0 0 0,0-1 0 0 0,0 1 0 0 0,0-1 0 0 0,0 1-1 0 0,0 0 1 0 0,1 3 0 0 0,-1 0-131 0 0,1-1 1 0 0,1 1-1 0 0,0 0 0 0 0,-1-1 0 0 0,2 1 1 0 0,2 7-1 0 0,0 0-55 0 0,2 0 0 0 0,0-1 0 0 0,1 0 0 0 0,0 0 0 0 0,13 18 0 0 0,-7-15-144 0 0,0-1 0 0 0,1-1 0 0 0,0 0 0 0 0,1 0-1 0 0,26 17 1 0 0,91 48 299 0 0,-23-16 90 0 0,-83-47-220 0 0,-1 2 0 0 0,-1 0-1 0 0,34 34 1 0 0,-51-44-185 0 0,0 0 0 0 0,-1 0-1 0 0,0 0 1 0 0,0 0 0 0 0,-1 1-1 0 0,0 0 1 0 0,0 1 0 0 0,-1-1-1 0 0,0 1 1 0 0,-1-1-1 0 0,0 1 1 0 0,-1 0 0 0 0,0 0-1 0 0,1 15 1 0 0,-3-8-15 0 0,-1-1-1 0 0,0 1 1 0 0,-2 0 0 0 0,1-1-1 0 0,-2 0 1 0 0,0 1 0 0 0,-1-1-1 0 0,-1-1 1 0 0,-1 1 0 0 0,-14 25-1 0 0,4-12 52 0 0,-2-1-1 0 0,-1-1 0 0 0,-1 0 1 0 0,-32 31-1 0 0,-48 28-456 0 0,15-14-444 0 0,71-58-351 0 0,1-5-54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4:4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123 817 4143 0 0,'-1'1'319'0'0,"-27"27"2895"0"0,-58 45 0 0 0,78-69 690 0 0,29-19-2065 0 0,32-21-883 0 0,-3-2 0 0 0,68-65 1 0 0,306-279 164 0 0,-159 183-595 0 0,-231 176-269 0 0,45-19 0 0 0,-48 31 195 0 0,-29 11-320 0 0,0 15-62 0 0,-2-13-71 0 0,1 1 1 0 0,-1-1-1 0 0,0 0 0 0 0,0 0 1 0 0,1 1-1 0 0,-1-1 0 0 0,-1 0 1 0 0,1 4-1 0 0,-5 7 1 0 0,1 0 0 0 0,-2-1 0 0 0,1 1 0 0 0,-10 13 0 0 0,0 2 0 0 0,-143 257 0 0 0,108-178 53 0 0,41-90-38 0 0,0 1-1 0 0,1 0 0 0 0,1 0 0 0 0,1 1 1 0 0,-5 25-1 0 0,10-41 39 0 0,1-3-15 0 0,0 1-1 0 0,0-1 1 0 0,0 0 0 0 0,0 1-1 0 0,0-1 1 0 0,-1 1 0 0 0,1-1-1 0 0,0 0 1 0 0,0 1 0 0 0,0-1-1 0 0,0 1 1 0 0,0-1 0 0 0,0 0-1 0 0,0 1 1 0 0,1-1 0 0 0,-1 1-1 0 0,0-1 1 0 0,0 0 0 0 0,0 1-1 0 0,6-3 60 0 0,-1-1-1 0 0,1 1 1 0 0,-1-1-1 0 0,0-1 1 0 0,0 1-1 0 0,6-6 1 0 0,28-28 203 0 0,-31 29-250 0 0,65-68 47 0 0,75-69 75 0 0,-79 83-158 0 0,-19 17 11 0 0,71-50 0 0 0,-16 30-25 0 0,43-32 0 0 0,-27 8 0 0 0,-119 86 2 0 0,-1 2-3 0 0,0 1 0 0 0,-1-1 0 0 0,1 0 0 0 0,0 1 1 0 0,0-1-1 0 0,-1 1 0 0 0,1 0 0 0 0,0-1 0 0 0,0 1 0 0 0,0-1 0 0 0,0 1 0 0 0,-1 0 0 0 0,1 0 0 0 0,0 0 0 0 0,0-1 0 0 0,0 1 0 0 0,1 0 0 0 0,0 0-68 0 0,-3 11-25 0 0,0 0 68 0 0,-1 0 0 0 0,0 0-1 0 0,-1-1 1 0 0,0 1 0 0 0,0-1 0 0 0,-1 0 0 0 0,0 1-1 0 0,-11 16 1 0 0,-7 7 20 0 0,-34 41 1 0 0,44-59-5 0 0,-257 344 10 0 0,235-316 18 0 0,18-25 19 0 0,1 1 0 0 0,-22 39-1 0 0,35-53-32 0 0,-1-1-1 0 0,2 0 0 0 0,-1 1 0 0 0,0-1 0 0 0,1 1 0 0 0,-1 10 0 0 0,2-13 2 0 0,-1 1 1 0 0,1-1 0 0 0,0 1-1 0 0,0-1 1 0 0,0 0 0 0 0,1 1-1 0 0,-1-1 1 0 0,2 4 0 0 0,-1-1 7 0 0,0-5-36 0 0,-1 0 0 0 0,0 0 1 0 0,1 0-1 0 0,-1 0 0 0 0,1 0 1 0 0,-1 0-1 0 0,1 0 0 0 0,0 0 0 0 0,-1 0 1 0 0,1-1-1 0 0,0 1 0 0 0,0 0 1 0 0,0 0-1 0 0,-1-1 0 0 0,1 1 0 0 0,0 0 1 0 0,0-1-1 0 0,0 1 0 0 0,2 0 1 0 0,0 0-336 0 0,-1 0 1 0 0,0 0-1 0 0,1-1 1 0 0,-1 1 0 0 0,1-1-1 0 0,-1 1 1 0 0,4-1 0 0 0,9-1-7317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17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14855 0 0,'-1'0'680'0'0,"-3"0"-565"0"0,-1 0 0 0 0,1 0 0 0 0,0 0-1 0 0,0 1 1 0 0,0 0 0 0 0,0 0 0 0 0,0 0-1 0 0,0 0 1 0 0,-3 3 0 0 0,5-3-53 0 0,1-1 1 0 0,-1 1-1 0 0,1 0 0 0 0,0 0 1 0 0,-1 1-1 0 0,1-1 1 0 0,0 0-1 0 0,0 0 0 0 0,0 1 1 0 0,0-1-1 0 0,0 0 1 0 0,0 1-1 0 0,0-1 0 0 0,0 1 1 0 0,1-1-1 0 0,-1 1 0 0 0,1 0 1 0 0,-1-1-1 0 0,1 1 1 0 0,-1-1-1 0 0,1 1 0 0 0,0 0 1 0 0,0 0-1 0 0,0-1 0 0 0,0 1 1 0 0,0 1-1 0 0,1 3 34 0 0,0 0 0 0 0,0-1 0 0 0,1 1 0 0 0,0-1 0 0 0,0 0 0 0 0,0 1 0 0 0,0-1 0 0 0,1 0 0 0 0,0 0 0 0 0,6 8 0 0 0,-2-4-21 0 0,1 0 1 0 0,0-1-1 0 0,0 0 0 0 0,14 10 0 0 0,19 9 178 0 0,1-2 0 0 0,1-2 1 0 0,58 23-1 0 0,-45-22 393 0 0,78 47 0 0 0,-113-58-479 0 0,-1 1 0 0 0,0 0 0 0 0,-1 2 0 0 0,-1 0-1 0 0,-1 2 1 0 0,21 25 0 0 0,-31-34-171 0 0,0 1 0 0 0,-1 1-1 0 0,0-1 1 0 0,-1 1 0 0 0,0 0 0 0 0,0 0-1 0 0,-1 0 1 0 0,-1 0 0 0 0,0 1 0 0 0,-1 0 0 0 0,0 0-1 0 0,0-1 1 0 0,-2 1 0 0 0,1 0 0 0 0,-2 12-1 0 0,-1-5-70 0 0,-2 0-1 0 0,0-1 1 0 0,-1 0-1 0 0,0 0 0 0 0,-2 0 1 0 0,0 0-1 0 0,-1-1 0 0 0,-10 16 1 0 0,-3 0-32 0 0,-1 0 1 0 0,-48 52-1 0 0,29-44 65 0 0,-1-3 0 0 0,-94 64-1 0 0,4-2-1484 0 0,124-94-181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44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7487 0 0,'0'0'12103'0'0,"2"1"-11823"0"0,5 1-172 0 0,1-1-1 0 0,-1 1 1 0 0,0-1 0 0 0,1-1 0 0 0,-1 1-1 0 0,8-2 1 0 0,49-5 172 0 0,-32 2-89 0 0,179-6 502 0 0,-27 4-890 0 0,90 2 197 0 0,-152 6 0 0 0,32-1 0 0 0,91 0 0 0 0,-3-2-25 0 0,19-1 458 0 0,-69-13-448 0 0,-14 0 382 0 0,-85 11-234 0 0,232-6 6 0 0,-1 19 285 0 0,-307-7-275 0 0,28 7-1 0 0,-18-3-58 0 0,-24-5-48 0 0,0-1-31 0 0,1-1-1 0 0,-1 1 1 0 0,0-1-1 0 0,1 1 1 0 0,-1-1-1 0 0,0 0 0 0 0,0 0 1 0 0,0 0-1 0 0,0-1 1 0 0,0 1-1 0 0,0-1 1 0 0,0 0-1 0 0,4-2 0 0 0,6-5 102 0 0,13-1-37 0 0,0 0 1 0 0,0 1 0 0 0,0 2-1 0 0,1 1 1 0 0,0 1 0 0 0,30-1-1 0 0,-52 6-68 0 0,13-5 57 0 0,-17 4 1 0 0,-21 8 52 0 0,-80 11-53 0 0,88-16-252 0 0,1 1-1 0 0,-13 4 0 0 0,22-6-74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4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35 128 6767 0 0,'0'0'608'0'0,"0"-1"-500"0"0,4-4-21 0 0,-4 5-1 0 0,1-1 0 0 0,-1 1-1 0 0,0-1 1 0 0,0 1 0 0 0,0 0-1 0 0,1-1 1 0 0,-1 1 0 0 0,0 0 0 0 0,0-1-1 0 0,0 1 1 0 0,0-1 0 0 0,0 1-1 0 0,0 0 1 0 0,0-1 0 0 0,0 1 0 0 0,0-1-1 0 0,0 1 1 0 0,0-1 0 0 0,0 1 0 0 0,0 0-1 0 0,0-1 1 0 0,0 1 0 0 0,0-1-1 0 0,0 1 1 0 0,0 0 0 0 0,-1-1 0 0 0,1 1-1 0 0,0-1 1 0 0,0 1 0 0 0,0 0 0 0 0,-1-1-1 0 0,1 1 1 0 0,0 0 0 0 0,-1 0-1 0 0,1-1 1 0 0,0 1 0 0 0,-1 0 0 0 0,1-1-1 0 0,0 1 1 0 0,-1 0 0 0 0,1 0 0 0 0,0 0-1 0 0,-1-1 250 0 0,-19 2 1195 0 0,20-1-1445 0 0,-1 0 0 0 0,0 0 0 0 0,1 0 1 0 0,-1 0-1 0 0,1 0 0 0 0,-1 0 0 0 0,0 0 1 0 0,1 0-1 0 0,-1 0 0 0 0,1 1 1 0 0,-1-1-1 0 0,1 0 0 0 0,-1 0 0 0 0,1 1 1 0 0,-1-1-1 0 0,1 0 0 0 0,-1 1 0 0 0,1-1 1 0 0,-1 0-1 0 0,1 1 0 0 0,0-1 0 0 0,-1 1 1 0 0,1-1-1 0 0,0 1 0 0 0,-1-1 0 0 0,1 1 1 0 0,0-1-1 0 0,0 1 0 0 0,-1-1 1 0 0,1 1-1 0 0,0-1 0 0 0,0 2 0 0 0,0-1-27 0 0,0 0 0 0 0,1 0 0 0 0,-1 1 0 0 0,1-1 0 0 0,-1 0 1 0 0,1 0-1 0 0,0 0 0 0 0,-1 0 0 0 0,1 0 0 0 0,0 0 0 0 0,0 0 0 0 0,0 0 0 0 0,1 1 0 0 0,5 4 95 0 0,-1-1 0 0 0,1 0 0 0 0,13 7 0 0 0,-8-6 29 0 0,0 0 0 0 0,0 1 0 0 0,0 1 0 0 0,-1 0 0 0 0,0 1 0 0 0,-1 0 0 0 0,16 17 0 0 0,-12-9-124 0 0,0-1 0 0 0,2 0 0 0 0,0-1 0 0 0,0-1 0 0 0,35 23 0 0 0,-42-33-24 0 0,1 0 0 0 0,0 0 0 0 0,0 0 0 0 0,0-2 0 0 0,0 1-1 0 0,0-1 1 0 0,0 0 0 0 0,19 0 0 0 0,-8-2 44 0 0,0-1 1 0 0,0 0-1 0 0,29-7 1 0 0,-46 8-94 0 0,0-1 0 0 0,1-1 0 0 0,-1 1 0 0 0,0-1 0 0 0,0 1 0 0 0,0-1-1 0 0,0 0 1 0 0,0-1 0 0 0,0 1 0 0 0,0-1 0 0 0,-1 0 0 0 0,0 0 0 0 0,1 0 0 0 0,-1 0 0 0 0,0 0 0 0 0,3-5 0 0 0,-2 2 31 0 0,-1-1 1 0 0,1 1 0 0 0,-1-1-1 0 0,-1 0 1 0 0,1-1-1 0 0,-1 1 1 0 0,0 0 0 0 0,1-14-1 0 0,-2 13-15 0 0,1 1 0 0 0,0-1 0 0 0,0 0 0 0 0,0 1 0 0 0,1-1 0 0 0,0 1 0 0 0,0-1 0 0 0,1 1 0 0 0,0 1-1 0 0,0-1 1 0 0,1 0 0 0 0,5-5 0 0 0,0 0-1 0 0,-6 9 0 0 0,6-2 0 0 0,-6 2 1 0 0,1 0-3 0 0,16-1 19 0 0,-18 4 63 0 0,5 7 16 0 0,-1 3 0 0 0,-2-1-47 0 0,0-1 1 0 0,0 1-1 0 0,1-1 0 0 0,1-1 0 0 0,-1 1 1 0 0,1-1-1 0 0,0 0 0 0 0,12 8 0 0 0,-12-10 44 0 0,-4-2-45 0 0,1-1 1 0 0,0 0-1 0 0,-1 0 0 0 0,1 0 0 0 0,0 0 1 0 0,0-1-1 0 0,0 0 0 0 0,1 1 0 0 0,-1-1 1 0 0,0-1-1 0 0,0 1 0 0 0,0-1 0 0 0,1 0 1 0 0,-1 0-1 0 0,0 0 0 0 0,5-1 0 0 0,7-1 71 0 0,0-1-1 0 0,28-10 0 0 0,-26 7-74 0 0,12-4 30 0 0,56-30 1 0 0,-72 33-72 0 0,-11 6 18 0 0,-2 1-19 0 0,0-1 0 0 0,0 1 0 0 0,0-1 0 0 0,0 1 1 0 0,0-1-1 0 0,0 1 0 0 0,0-1 0 0 0,-1 1 0 0 0,1-1 0 0 0,0 0 0 0 0,0 1 1 0 0,-1-1-1 0 0,1 0 0 0 0,1-1 0 0 0,2-4-14 0 0,-3 5-46 0 0,-10-1-100 0 0,0 3 100 0 0,2 3-8 0 0,4-2 13 0 0,3-2 53 0 0,0 0-1 0 0,-1 0 1 0 0,1 1 0 0 0,0-1 0 0 0,0 0 0 0 0,-1 1-1 0 0,1-1 1 0 0,0 0 0 0 0,0 1 0 0 0,0-1 0 0 0,-1 0-1 0 0,1 1 1 0 0,0-1 0 0 0,0 0 0 0 0,0 1 0 0 0,0-1-1 0 0,0 0 1 0 0,0 1 0 0 0,0-1 0 0 0,0 0 0 0 0,0 1-1 0 0,0-1 1 0 0,0 0 0 0 0,0 1 0 0 0,0-1 0 0 0,0 1-1 0 0,0-1 1 0 0,0 0 0 0 0,1 1 0 0 0,-1-1 0 0 0,0 0-1 0 0,0 0 1 0 0,0 1 0 0 0,0-1 0 0 0,1 0 0 0 0,-1 1-1 0 0,0-1 1 0 0,0 0 0 0 0,1 0 0 0 0,-1 1 0 0 0,0-1-1 0 0,0 0 1 0 0,1 0 0 0 0,-1 1 0 0 0,0-1 0 0 0,1 0-1 0 0,-1 0 1 0 0,0 0 0 0 0,1 0 0 0 0,-1 0-1 0 0,5 3 13 0 0,0 0 0 0 0,-1-1 1 0 0,1 0-1 0 0,0 0 0 0 0,0 0 0 0 0,0-1 0 0 0,1 0 0 0 0,-1 0 1 0 0,0 0-1 0 0,0 0 0 0 0,7-1 0 0 0,8 2 58 0 0,32 5 130 0 0,238 39 763 0 0,-279-43-949 0 0,0-1 0 0 0,0 0 0 0 0,0-1 1 0 0,0 0-1 0 0,0-1 0 0 0,0 0 0 0 0,0-1 0 0 0,0 0 1 0 0,0 0-1 0 0,0-2 0 0 0,0 1 0 0 0,-1-1 0 0 0,1-1 1 0 0,-1 0-1 0 0,0 0 0 0 0,12-7 0 0 0,145-104 70 0 0,-72 40-260 0 0,-93 74 126 0 0,-1-1-1 0 0,1 1 1 0 0,0-1-1 0 0,0 0 0 0 0,-1 0 1 0 0,0 0-1 0 0,1 0 1 0 0,-1 0-1 0 0,2-2 1 0 0,-3 2-388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49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373 289 3223 0 0,'0'0'7335'0'0,"1"-2"-6338"0"0,5-15 692 0 0,12-19 0 0 0,0-2-692 0 0,-13 26-917 0 0,3-4 128 0 0,-1-1-1 0 0,-1 0 1 0 0,-1 0-1 0 0,0-1 1 0 0,2-20-1 0 0,-7 36-207 0 0,1 0 0 0 0,-1 0 0 0 0,0 0 0 0 0,-1 0 0 0 0,1 0 0 0 0,0 0 0 0 0,0 0 0 0 0,-1 0 0 0 0,1 0 0 0 0,-1 0 0 0 0,0 0 0 0 0,0 0 0 0 0,1 1 0 0 0,-1-1 0 0 0,0 0 0 0 0,0 0 0 0 0,-1 1 0 0 0,1-1 0 0 0,-2-1 0 0 0,1 1 0 0 0,-1 0 0 0 0,0 0 0 0 0,0 0 0 0 0,1 1 0 0 0,-1-1 0 0 0,0 1 0 0 0,0-1 0 0 0,-1 1 0 0 0,1 0 0 0 0,-5-1 0 0 0,-4 1 0 0 0,-1-1 0 0 0,1 2 0 0 0,0 0 0 0 0,0 0 0 0 0,-13 2 0 0 0,-1 2-12 0 0,0 1 0 0 0,-40 13 0 0 0,50-13 6 0 0,2 1 0 0 0,-1 0 0 0 0,1 1 0 0 0,0 1 0 0 0,-21 14 0 0 0,30-17 34 0 0,0-1-1 0 0,0 1 1 0 0,0 0 0 0 0,0 0-1 0 0,1 0 1 0 0,0 1-1 0 0,0 0 1 0 0,0 0-1 0 0,1 0 1 0 0,0 0 0 0 0,0 0-1 0 0,1 1 1 0 0,-1-1-1 0 0,1 1 1 0 0,1 0-1 0 0,-1-1 1 0 0,1 1-1 0 0,0 8 1 0 0,1-9 53 0 0,0-1 1 0 0,0 1-1 0 0,1 0 1 0 0,0 0-1 0 0,0-1 0 0 0,0 1 1 0 0,1 0-1 0 0,0-1 1 0 0,0 0-1 0 0,0 1 0 0 0,1-1 1 0 0,0 0-1 0 0,0 0 1 0 0,0 0-1 0 0,1 0 0 0 0,-1-1 1 0 0,1 0-1 0 0,0 1 1 0 0,0-1-1 0 0,1-1 0 0 0,8 7 1 0 0,-5-4-40 0 0,1-1 0 0 0,1 0 0 0 0,-1-1 1 0 0,1 0-1 0 0,0 0 0 0 0,0-1 0 0 0,0 0 0 0 0,0-1 0 0 0,0 0 0 0 0,1-1 1 0 0,-1 0-1 0 0,1-1 0 0 0,-1 0 0 0 0,1 0 0 0 0,-1-1 0 0 0,1 0 1 0 0,-1-1-1 0 0,0 0 0 0 0,0-1 0 0 0,17-7 0 0 0,-17 6-18 0 0,-1 0 0 0 0,1-1 0 0 0,-1 0 0 0 0,0-1 0 0 0,0 0 0 0 0,0 0 0 0 0,-1-1 0 0 0,0 0 0 0 0,0-1 0 0 0,-1 0 0 0 0,0 0 0 0 0,-1 0 0 0 0,1-1 0 0 0,7-16 0 0 0,-12 22-31 0 0,-1-1-1 0 0,0 1 1 0 0,0-1-1 0 0,0 1 1 0 0,-1 0 0 0 0,1-1-1 0 0,-1 1 1 0 0,0-1-1 0 0,0 1 1 0 0,0-1-1 0 0,-1 1 1 0 0,1-1 0 0 0,-2-3-1 0 0,2 6 3 0 0,0-1 0 0 0,-1 1 0 0 0,1-1 0 0 0,-1 1 0 0 0,1 0 0 0 0,-1-1 0 0 0,0 1-1 0 0,0 0 1 0 0,0 0 0 0 0,1-1 0 0 0,-1 1 0 0 0,0 0 0 0 0,0 0 0 0 0,-1 0 0 0 0,1 0 0 0 0,0 0 0 0 0,0 1 0 0 0,0-1-1 0 0,-1 0 1 0 0,1 0 0 0 0,0 1 0 0 0,-1-1 0 0 0,1 1 0 0 0,-1-1 0 0 0,1 1 0 0 0,0-1 0 0 0,-1 1 0 0 0,1 0 0 0 0,-1 0-1 0 0,1 0 1 0 0,-1 0 0 0 0,-1 0 0 0 0,-3 1-13 0 0,1 0 0 0 0,-1 0 0 0 0,1 1 0 0 0,0 0 0 0 0,-1 0 0 0 0,1 0 0 0 0,0 0 0 0 0,0 1 0 0 0,0 0 0 0 0,1 0 0 0 0,-1 1 0 0 0,1-1 0 0 0,0 1 0 0 0,0 0 0 0 0,-7 7 0 0 0,-2 6-56 0 0,-1 1-1 0 0,-16 30 0 0 0,7-3 120 0 0,-24 61-1 0 0,35-75-37 0 0,0 1-19 0 0,2 1 0 0 0,1 0 0 0 0,-8 55 0 0 0,0 106-36 0 0,14-21-81 0 0,-5 60-70 0 0,5-201 188 0 0,-4 107 288 0 0,7-120-148 0 0,1 1 0 0 0,1-1 0 0 0,1 0 0 0 0,1 1 0 0 0,7 20 0 0 0,44 114 1117 0 0,-54-151-1061 0 0,-3-4-173 0 0,0 1 0 0 0,0 0 0 0 0,0-1 0 0 0,1 1 0 0 0,-1-1 0 0 0,0 0 0 0 0,1 0 0 0 0,-1 1 0 0 0,1-1-1 0 0,-1 0 1 0 0,1 0 0 0 0,-1 0 0 0 0,1-1 0 0 0,0 1 0 0 0,-1 0 0 0 0,1 0 0 0 0,0-1 0 0 0,-1-1 0 0 0,-19-30 44 0 0,16 25-23 0 0,-57-121-521 0 0,54 109 313 0 0,-5-11-1181 0 0,1-1 0 0 0,2 0 0 0 0,-9-43 0 0 0,16 56-1445 0 0,-1-38 1 0 0,6 27-1843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49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8 7831 0 0,'2'-7'13088'0'0,"-5"22"-11689"0"0,-10 22-1729 0 0,-2-8-78 0 0,-17 53 1 0 0,30-73-5856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49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4607 0 0,'10'0'14556'0'0,"-10"5"-14426"0"0,0 0-1 0 0,0 0 1 0 0,0 0-1 0 0,0-1 1 0 0,-1 1-1 0 0,0 0 1 0 0,0 0 0 0 0,0 0-1 0 0,0-1 1 0 0,-1 1-1 0 0,-4 8 1 0 0,-4 5 222 0 0,-18 26 0 0 0,13-23-255 0 0,12-15-65 0 0,-17 23 131 0 0,2 1 0 0 0,-26 60 1 0 0,40-79-160 0 0,0 0 0 0 0,1 0 0 0 0,1 0 0 0 0,0 0 0 0 0,-1 17 0 0 0,3-21-21 0 0,0-1 1 0 0,0 1-1 0 0,1 0 0 0 0,0 0 0 0 0,0-1 1 0 0,1 1-1 0 0,0-1 0 0 0,0 1 0 0 0,0-1 0 0 0,5 8 1 0 0,-4-9-631 0 0,0 0 1 0 0,0-1-1 0 0,0 1 1 0 0,1-1-1 0 0,0 1 1 0 0,5 3-1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5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11775 0 0,'0'0'539'0'0,"0"2"-10"0"0,-3 33-433 0 0,2-28 189 0 0,0 1 0 0 0,0 0 0 0 0,1 0 0 0 0,1 12 0 0 0,-1-17-153 0 0,1 0-1 0 0,0 0 0 0 0,-1 0 0 0 0,1 0 0 0 0,1 0 0 0 0,-1-1 0 0 0,0 1 1 0 0,1 0-1 0 0,-1-1 0 0 0,1 1 0 0 0,0-1 0 0 0,0 0 0 0 0,0 0 0 0 0,0 1 1 0 0,0-1-1 0 0,4 2 0 0 0,2 2 133 0 0,2 0 0 0 0,-1-1 0 0 0,0 0 1 0 0,1 0-1 0 0,0-1 0 0 0,15 4 0 0 0,67 11 959 0 0,-13-3-160 0 0,23 16 493 0 0,-88-27-1408 0 0,0 1 1 0 0,-1 1-1 0 0,0 0 0 0 0,0 1 1 0 0,13 11-1 0 0,-12-8-140 0 0,0 0 0 0 0,-1 1 0 0 0,-1 1 0 0 0,0 0 0 0 0,16 23 0 0 0,-26-30-23 0 0,-1-3-1126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50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 14999 0 0,'0'0'1358'0'0,"-1"0"-1118"0"0,-5 2-156 0 0,1-1 1 0 0,0 1 0 0 0,1 0-1 0 0,-1 1 1 0 0,0-1 0 0 0,0 1 0 0 0,1 0-1 0 0,0 0 1 0 0,-6 5 0 0 0,-37 39 1540 0 0,24-22-1272 0 0,-116 105 973 0 0,0 0-1083 0 0,86-75-609 0 0,19-17-3248 0 0,28-31-724 0 0,2 1-1144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5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13359 0 0,'0'0'1210'0'0,"-5"7"-906"0"0,4-5-237 0 0,1 0 0 0 0,-1 0 0 0 0,1 0 0 0 0,-1-1 0 0 0,1 1 0 0 0,0 0 0 0 0,0 0 0 0 0,-1 0 0 0 0,2 0 0 0 0,-1 0 0 0 0,0 0 0 0 0,0 0 1 0 0,1 0-1 0 0,-1 0 0 0 0,1-1 0 0 0,-1 1 0 0 0,1 0 0 0 0,0 0 0 0 0,-1 0 0 0 0,1-1 0 0 0,0 1 0 0 0,0-1 0 0 0,2 3 0 0 0,4 5 159 0 0,-1-1 1 0 0,15 13-1 0 0,-20-20-221 0 0,15 13 193 0 0,0-1 0 0 0,1 0 0 0 0,1-1 0 0 0,29 15 0 0 0,84 30 516 0 0,-43-19-31 0 0,-72-31-515 0 0,45 21 900 0 0,92 56 0 0 0,-137-74-911 0 0,-1 1 0 0 0,0 0-1 0 0,0 2 1 0 0,-1 0 0 0 0,-1 0-1 0 0,0 1 1 0 0,-1 0 0 0 0,-1 2-1 0 0,0-1 1 0 0,14 27-1 0 0,-21-33-136 0 0,0 1 0 0 0,0 0 0 0 0,-1 0-1 0 0,-1 0 1 0 0,0 1 0 0 0,0-1-1 0 0,-1 1 1 0 0,0-1 0 0 0,0 1-1 0 0,-2-1 1 0 0,1 1 0 0 0,-4 18-1 0 0,1-16-10 0 0,-1-1-1 0 0,0 0 1 0 0,0 1-1 0 0,-2-2 1 0 0,1 1-1 0 0,-1 0 1 0 0,-1-1-1 0 0,0-1 1 0 0,-1 1-1 0 0,-9 10 1 0 0,-12 9 39 0 0,-1-1 0 0 0,-2-1-1 0 0,0-2 1 0 0,-2-1 0 0 0,-47 26 0 0 0,-192 85-3048 0 0,269-134 2896 0 0,-44 19-1362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53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1247 24 3679 0 0,'2'-1'167'0'0,"0"0"-96"0"0,2 0-64 0 0,9-11 2598 0 0,-13 12-2379 0 0,0-1 1 0 0,1 1 0 0 0,-1 0-1 0 0,0-1 1 0 0,0 1 0 0 0,0-1-1 0 0,0 1 1 0 0,0 0 0 0 0,0-1-1 0 0,1 1 1 0 0,-1 0 0 0 0,0-1-1 0 0,0 1 1 0 0,0 0 0 0 0,1-1-1 0 0,-1 1 1 0 0,0 0 0 0 0,1-1-1 0 0,-1 1 1 0 0,0 0 0 0 0,0 0-1 0 0,1 0 1 0 0,-1-1 0 0 0,0 1 0 0 0,1 0-1 0 0,-1 0 1 0 0,1 0 0 0 0,-1 0-1 0 0,0-1 1 0 0,1 1 0 0 0,-1 0-1 0 0,1 0 1 0 0,-1 0 0 0 0,0 0-1 0 0,1 0 1 0 0,-1 0 0 0 0,0 0-1 0 0,1 0 1 0 0,-1 0 0 0 0,1 0-1 0 0,-1 1 1 0 0,0-1 0 0 0,1 0-1 0 0,-1 0 1 0 0,1 0 0 0 0,-1 0-1 0 0,1 1 1 0 0,0-1-110 0 0,0 1-1 0 0,0-1 1 0 0,0 1 0 0 0,0-1-1 0 0,0 1 1 0 0,0-1-1 0 0,-1 1 1 0 0,1 0 0 0 0,0-1-1 0 0,0 1 1 0 0,0 0 0 0 0,-1 0-1 0 0,1 0 1 0 0,0-1 0 0 0,-1 1-1 0 0,1 0 1 0 0,-1 0 0 0 0,1 0-1 0 0,-1 0 1 0 0,0 0 0 0 0,1 2-1 0 0,0-1-53 0 0,-1 0 1 0 0,0 0-1 0 0,0 0 0 0 0,0 0 0 0 0,0 0 0 0 0,0 0 1 0 0,-1 0-1 0 0,1 0 0 0 0,-1 0 0 0 0,1 0 0 0 0,-1 0 1 0 0,0 0-1 0 0,1 0 0 0 0,-1 0 0 0 0,-2 3 0 0 0,1-2 6 0 0,-1 0 0 0 0,1 0-1 0 0,-1-1 1 0 0,0 1 0 0 0,0-1-1 0 0,0 1 1 0 0,-6 3-1 0 0,-5 1 45 0 0,0 0 0 0 0,0-2-1 0 0,-20 7 1 0 0,33-12-105 0 0,-372 122 165 0 0,142-58-765 0 0,75-24-536 0 0,141-35 888 0 0,-1-2 0 0 0,1 0 0 0 0,-1 0-1 0 0,0-2 1 0 0,-23 1 0 0 0,27-5 113 0 0,5-2 37 0 0,7 4 86 0 0,0 1 0 0 0,0-1 0 0 0,0 0 0 0 0,-1 0 1 0 0,1 1-1 0 0,0-1 0 0 0,0 0 0 0 0,1 0 1 0 0,-1 1-1 0 0,0-1 0 0 0,0 0 0 0 0,0 0 1 0 0,0 1-1 0 0,1-1 0 0 0,-1 0 0 0 0,0 1 0 0 0,1-2 1 0 0,0 0 1 0 0,2-6 13 0 0,0-1 0 0 0,1 1 0 0 0,0-1 0 0 0,1 1 0 0 0,8-11 0 0 0,32-36 115 0 0,-25 31-78 0 0,-19 23 460 0 0,-1 4-442 0 0,-3 7-57 0 0,-4 44-8 0 0,0 64-70 0 0,-1 17-14 0 0,2-95-6 0 0,-1 0-1 0 0,-2-1 0 0 0,-1 0 1 0 0,-3 0-1 0 0,-1-1 1 0 0,-1 0-1 0 0,-3-2 0 0 0,-1 0 1 0 0,-35 51-1 0 0,-71 67-14 0 0,99-121 104 0 0,15-18 4 0 0,-1 0 0 0 0,-14 12 0 0 0,25-25 295 0 0,4-2-194 0 0,8-1 30 0 0,1-1 0 0 0,-1-1-1 0 0,0 1 1 0 0,1-2-1 0 0,-1 0 1 0 0,0 0 0 0 0,12-7-1 0 0,-7 4 73 0 0,0 0-1 0 0,29-7 0 0 0,-30 11-12 0 0,1 0 0 0 0,-1 2 1 0 0,1 0-1 0 0,29 2 0 0 0,-34 0-90 0 0,-1 0-1 0 0,1 1 1 0 0,-1 1 0 0 0,0 0-1 0 0,0 0 1 0 0,0 1 0 0 0,0 0-1 0 0,10 6 1 0 0,-4 0 19 0 0,-8-4-109 0 0,1-2 0 0 0,0 1 0 0 0,0-1 0 0 0,0 0 0 0 0,0-1 0 0 0,11 3 0 0 0,-15-5 0 0 0,0 0-1 0 0,1 0 0 0 0,-1 0 0 0 0,1-1 0 0 0,-1 0 0 0 0,1 0 1 0 0,-1 0-1 0 0,1 0 0 0 0,-1-1 0 0 0,1 0 0 0 0,-1 0 0 0 0,0-1 1 0 0,0 0-1 0 0,10-4 0 0 0,-3 0-285 0 0,-1-1 0 0 0,0 0 1 0 0,0 0-1 0 0,-1-2 0 0 0,11-9 0 0 0,-10 7-1348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53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47 238 1375 0 0,'-7'-6'50'0'0,"2"3"26"0"0,1-1 1 0 0,-1 1 0 0 0,0 1-1 0 0,0-1 1 0 0,-10-3 12520 0 0,16 4-12131 0 0,4-4-2 0 0,-4 5 0 0 0,2 1 16 0 0,8 0-13 0 0,1 0 0 0 0,0 1 0 0 0,-1 1 0 0 0,1 0 0 0 0,13 4 0 0 0,4 1 373 0 0,1-1-475 0 0,1-2 1 0 0,-1-1 0 0 0,0-1-1 0 0,1-2 1 0 0,0-1 0 0 0,-1-1-1 0 0,0-1 1 0 0,1-2 0 0 0,-2-1-1 0 0,50-17 1 0 0,102-48 68 0 0,-135 50-1796 0 0,78-49 0 0 0,-101 54-4010 0 0,-5 0-1646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29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78 389 1375 0 0,'0'0'66'0'0,"-1"1"-8"0"0,-19 21 650 0 0,17-18 601 0 0,0 0 1 0 0,1 0-1 0 0,-1 1 0 0 0,1-1 1 0 0,0 1-1 0 0,0-1 0 0 0,-1 8 1 0 0,-1-2-1590 0 0,0 2 556 0 0,0 0-150 0 0,0-1 0 0 0,1 1 0 0 0,0 0 0 0 0,-1 13 1 0 0,4-17 154 0 0,-1-1-1 0 0,0 1 1 0 0,0-1 0 0 0,-1 1 0 0 0,-3 8 0 0 0,14-32 70 0 0,1 1 0 0 0,13-17 0 0 0,8-13-255 0 0,42-64-55 0 0,-57 88-24 0 0,2 0-1 0 0,35-33 1 0 0,-42 44-1 0 0,9-8 39 0 0,23-15 0 0 0,-37 28 19 0 0,0 1-1 0 0,0 1 1 0 0,1-1-1 0 0,0 1 1 0 0,0 0-1 0 0,0 1 1 0 0,0 0-1 0 0,11-3 1 0 0,4 6 447 0 0,-20 0-241 0 0,-1 0-16 0 0,2 2-213 0 0,-1 0 1 0 0,0 0-1 0 0,0 0 0 0 0,0 1 1 0 0,0-1-1 0 0,-1 0 0 0 0,1 1 0 0 0,-1-1 1 0 0,0 1-1 0 0,0 0 0 0 0,0-1 0 0 0,-1 1 1 0 0,1 0-1 0 0,-1 0 0 0 0,0 0 0 0 0,0-1 1 0 0,0 1-1 0 0,0 0 0 0 0,-2 7 1 0 0,-4 22 206 0 0,-14 40 1 0 0,5-18-234 0 0,15-51-25 0 0,0-3 0 0 0,0 0 0 0 0,0 0 0 0 0,0 0 0 0 0,0 0 0 0 0,0 0 0 0 0,0 0 0 0 0,-1 0 0 0 0,1 0 0 0 0,0 0 0 0 0,-1 0 0 0 0,1 0 0 0 0,-1 0 0 0 0,1 0 0 0 0,-2 2 0 0 0,-2 5 0 0 0,-1-1 11 0 0,4-5 42 0 0,2-4 1 0 0,24-34-448 0 0,2 1 0 0 0,53-55 0 0 0,-35 41 178 0 0,-14 15 100 0 0,2 2 0 0 0,42-32-1 0 0,-49 44 167 0 0,1 2 0 0 0,0 1 0 0 0,56-25 0 0 0,-63 33 127 0 0,1 2-1 0 0,32-7 1 0 0,-41 11-92 0 0,0 1 0 0 0,0 1 0 0 0,1 0 0 0 0,-1 1 0 0 0,24 2 0 0 0,-34-2-81 0 0,1 1 1 0 0,-1-1 0 0 0,0 1-1 0 0,1-1 1 0 0,-1 1-1 0 0,0 0 1 0 0,0 0-1 0 0,0 0 1 0 0,0 0 0 0 0,0 0-1 0 0,0 0 1 0 0,0 0-1 0 0,0 1 1 0 0,0-1-1 0 0,0 1 1 0 0,-1 0 0 0 0,1-1-1 0 0,-1 1 1 0 0,2 2-1 0 0,-2-1 11 0 0,1 0-1 0 0,-1 0 1 0 0,0-1-1 0 0,0 1 1 0 0,-1 0-1 0 0,1 1 1 0 0,-1-1-1 0 0,1 0 1 0 0,-1 0-1 0 0,0 0 1 0 0,0 0 0 0 0,-1 5-1 0 0,-2 7 94 0 0,0-1-1 0 0,-1 1 1 0 0,-1-1-1 0 0,-10 23 1 0 0,13-35-89 0 0,-50 99 264 0 0,-3 6-54 0 0,49-96-229 0 0,0 0 0 0 0,-1 0 0 0 0,-11 13 0 0 0,-4 8 0 0 0,-6 4-768 0 0,27-35 402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53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41 12351 0 0,'-3'-8'240'0'0,"-12"-25"2934"0"0,24 39-2773 0 0,3 6-177 0 0,-2-1 0 0 0,1 1 0 0 0,-1 1 0 0 0,16 26 0 0 0,0 1 201 0 0,14 14 359 0 0,53 58 0 0 0,-51-71-481 0 0,2-1 0 0 0,1-2 1 0 0,3-2-1 0 0,0-3 0 0 0,94 49 0 0 0,22 3-150 0 0,-162-84-269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5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3 18399 0 0,'0'0'900'0'0,"0"-1"-870"0"0,0 1 0 0 0,0 0-1 0 0,-1 0 1 0 0,1 0 0 0 0,0-1-1 0 0,0 1 1 0 0,-1 0 0 0 0,1 0 0 0 0,0 0-1 0 0,0 0 1 0 0,0 0 0 0 0,-1-1-1 0 0,1 1 1 0 0,0 0 0 0 0,-1 0 0 0 0,1 0-1 0 0,0 0 1 0 0,0 0 0 0 0,-1 0-1 0 0,1 0 1 0 0,0 0 0 0 0,0 0-1 0 0,-1 0 1 0 0,1 0 0 0 0,0 0 0 0 0,0 0-1 0 0,-1 0 1 0 0,1 1 0 0 0,0-1-1 0 0,0 0 1 0 0,-1 0 0 0 0,-3 1-11 0 0,1 1 0 0 0,-1 0 1 0 0,1 0-1 0 0,-1 0 0 0 0,1 0 0 0 0,0 0 0 0 0,-1 1 1 0 0,-2 3-1 0 0,-26 27 106 0 0,23-23 70 0 0,-183 210 1865 0 0,127-143-1749 0 0,26-32-259 0 0,3 2 1 0 0,-41 70-1 0 0,72-109-92 0 0,3-5-3 0 0,0 0-1 0 0,0 0 1 0 0,0 0-1 0 0,0 1 1 0 0,1-1-1 0 0,0 0 1 0 0,-1 1-1 0 0,1-1 1 0 0,0 5-1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0:5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41 21079 0 0,'0'0'928'0'0,"1"-9"200"0"0,3 0-904 0 0,0 2-224 0 0,1 0 1112 0 0,4 2-1472 0 0,0 1-640 0 0</inkml:trace>
  <inkml:trace contextRef="#ctx0" brushRef="#br0" timeOffset="1">2 672 22111 0 0,'0'0'2168'0'0,"-2"-9"-64"0"0,13 7-2104 0 0,4 4 0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1:05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645 722 3223 0 0,'-1'2'240'0'0,"-54"75"6983"0"0,54-75-6083 0 0,0 10 2423 0 0,6-14-3434 0 0,1 0 0 0 0,-1-1 0 0 0,0 1 1 0 0,0-1-1 0 0,0 0 0 0 0,0 0 0 0 0,0-1 1 0 0,-1 1-1 0 0,0-1 0 0 0,1 0 0 0 0,-1-1 1 0 0,-1 1-1 0 0,1 0 0 0 0,4-8 0 0 0,13-20 235 0 0,37-63-84 0 0,-25 25-408 0 0,-4-1 0 0 0,-2-2 0 0 0,30-134 0 0 0,-55 197 68 0 0,0 0 1 0 0,-1 0-1 0 0,0 0 0 0 0,-1 0 0 0 0,0 0 1 0 0,0-1-1 0 0,-1 1 0 0 0,-1 0 0 0 0,1 0 0 0 0,-2 0 1 0 0,1 1-1 0 0,-2-1 0 0 0,1 0 0 0 0,-1 1 1 0 0,0 0-1 0 0,-1 0 0 0 0,-7-10 0 0 0,11 17 48 0 0,-1 0-1 0 0,1 1 1 0 0,0-1-1 0 0,-1 1 1 0 0,1-1-1 0 0,-1 1 1 0 0,1-1-1 0 0,-1 1 1 0 0,0 0-1 0 0,1 0 0 0 0,-1 0 1 0 0,0 0-1 0 0,0 0 1 0 0,0 1-1 0 0,0-1 1 0 0,0 0-1 0 0,0 1 1 0 0,0-1-1 0 0,0 1 1 0 0,0 0-1 0 0,0 0 1 0 0,0 0-1 0 0,0 0 1 0 0,0 0-1 0 0,0 0 1 0 0,0 0-1 0 0,0 1 0 0 0,0-1 1 0 0,0 1-1 0 0,-2 0 1 0 0,-1 1-5 0 0,1 1-1 0 0,-1 0 1 0 0,1-1 0 0 0,0 2-1 0 0,0-1 1 0 0,0 0 0 0 0,1 1 0 0 0,-1-1-1 0 0,1 1 1 0 0,-6 9 0 0 0,-1 2-2 0 0,1 1 0 0 0,1 0 1 0 0,1 0-1 0 0,0 1 0 0 0,-5 22 1 0 0,-16 90 113 0 0,22-97-61 0 0,-177 716 463 0 0,163-689-484 0 0,-3 0-1 0 0,-3-1 1 0 0,-1-2-1 0 0,-4-1 0 0 0,-40 56 1 0 0,-86 93 51 0 0,116-154-13 0 0,-34 36 26 0 0,74-84-60 0 0,1-5-361 0 0,4-9 100 0 0,1-4-4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1:05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11 320 9671 0 0,'0'0'748'0'0,"-2"-1"-492"0"0,-7-2 5362 0 0,13 3-5335 0 0,0-1 0 0 0,0 0 0 0 0,0 0-1 0 0,0 0 1 0 0,7-3 0 0 0,8-2 101 0 0,208-54 2191 0 0,-156 37-1858 0 0,78-38 0 0 0,211-80 151 0 0,-358 140-898 0 0,8-2-331 0 0,0 0 0 0 0,0 0 0 0 0,1 0-1 0 0,17-1 1 0 0,-10 4-1447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1:06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 6447 0 0,'0'0'586'0'0,"-2"1"-486"0"0,-19 13 963 0 0,0 0 0 0 0,1 2-1 0 0,1 0 1 0 0,0 1 0 0 0,1 1 0 0 0,-15 20 0 0 0,-5 11 676 0 0,-43 72 0 0 0,68-100-1606 0 0,2 1 0 0 0,0 1 0 0 0,2 0 0 0 0,0 1 0 0 0,2 0 0 0 0,0 0 0 0 0,2 0 0 0 0,0 1 0 0 0,-1 37 0 0 0,6-53-117 0 0,0-1 1 0 0,1 1 0 0 0,0 0 0 0 0,1-1 0 0 0,-1 1-1 0 0,1-1 1 0 0,1 0 0 0 0,0 0 0 0 0,4 9 0 0 0,-5-13-12 0 0,0 1 0 0 0,1-1 0 0 0,0 0 0 0 0,-1 0 0 0 0,1 0 0 0 0,1-1 0 0 0,-1 1 0 0 0,1-1 0 0 0,-1 1 0 0 0,1-1 0 0 0,0 0 0 0 0,0-1 0 0 0,0 1 0 0 0,0-1 0 0 0,1 0 0 0 0,-1 0 0 0 0,8 3 0 0 0,0-3-151 0 0,0 0 0 0 0,0 0-1 0 0,-1-1 1 0 0,1-1-1 0 0,0 1 1 0 0,0-2 0 0 0,19-3-1 0 0,-12 1-1892 0 0,-1-2 0 0 0,19-6 0 0 0,-4-1-3297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1:06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13 5527 0 0,'0'0'423'0'0,"-1"-2"-278"0"0,-1-9 3018 0 0,-2 13-560 0 0,3-2-2542 0 0,1 0 0 0 0,0 0 0 0 0,-1 0 0 0 0,1 0 0 0 0,0 0 0 0 0,-1 0-1 0 0,1 0 1 0 0,0 0 0 0 0,0 0 0 0 0,-1 0 0 0 0,1 0 0 0 0,0 0 0 0 0,-1 0 0 0 0,1 0 0 0 0,0 0 0 0 0,0 1 0 0 0,-1-1 0 0 0,1 0 0 0 0,0 0 0 0 0,0 0 0 0 0,-1 0 0 0 0,1 1-1 0 0,0-1 1 0 0,0 0 0 0 0,0 0 0 0 0,-1 1 0 0 0,1-1 0 0 0,0 0 0 0 0,0 0 0 0 0,0 1 0 0 0,-2 4 121 0 0,0 0 0 0 0,0 0-1 0 0,1 0 1 0 0,0 0 0 0 0,0 0 0 0 0,0 0 0 0 0,1 0-1 0 0,-1 0 1 0 0,1 0 0 0 0,1 0 0 0 0,-1 1-1 0 0,1-1 1 0 0,0 0 0 0 0,0 0 0 0 0,0 0 0 0 0,0 0-1 0 0,1 0 1 0 0,0-1 0 0 0,0 1 0 0 0,1 0 0 0 0,3 4-1 0 0,2 5 69 0 0,2-1 0 0 0,0 0-1 0 0,0-1 1 0 0,1 0 0 0 0,21 18-1 0 0,32 19 607 0 0,139 80 0 0 0,-47-33-120 0 0,-104-56-629 0 0,-50-38-52 0 0,-2-20-13665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1:06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0 10135 0 0,'0'0'5219'0'0,"-1"3"-3859"0"0,-30 56 733 0 0,3-3-1218 0 0,7-21-394 0 0,-2 0 0 0 0,-45 49 0 0 0,-66 54 213 0 0,-56 46-490 0 0,180-176-207 0 0,7-5-3 0 0,0 0-1 0 0,0 0 1 0 0,0 0-1 0 0,0 0 1 0 0,1 0-1 0 0,-1 0 1 0 0,1 1-1 0 0,-4 6 1 0 0,6-8-125 0 0,3-3-51 0 0,46-18-1962 0 0,-14 2-4906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1:0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12439 0 0,'0'0'1431'0'0,"1"3"-672"0"0,2 11-180 0 0,1 0 0 0 0,1-1 0 0 0,0 1 1 0 0,1-1-1 0 0,0 0 0 0 0,15 22 0 0 0,58 70 550 0 0,-72-97-984 0 0,30 37 293 0 0,-2 1 1 0 0,-2 2 0 0 0,34 64 0 0 0,-58-91-291 0 0,0 0 0 0 0,-1 0 0 0 0,-1 1 0 0 0,6 35 0 0 0,-10-40 8 0 0,-1 0 0 0 0,-1 1 0 0 0,-1-1 0 0 0,0 0-1 0 0,-1 1 1 0 0,-7 31 0 0 0,2-24-19 0 0,-1 1-1 0 0,-2-2 1 0 0,0 1 0 0 0,-2-1-1 0 0,0 0 1 0 0,-2-1-1 0 0,0-1 1 0 0,-2 0 0 0 0,0-1-1 0 0,-1 0 1 0 0,-2-1-1 0 0,-32 29 1 0 0,32-33-150 0 0,4-4-35 0 0,0 0-1 0 0,-23 15 0 0 0,35-25-196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1:0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7831 0 0,'0'0'7104'0'0,"3"0"-5916"0"0,22-1 208 0 0,0-1 0 0 0,44-10 0 0 0,52-19 28 0 0,-85 21-1066 0 0,16-6-33 0 0,-17 5-179 0 0,1 2-1 0 0,50-7 1 0 0,-83 16-1102 0 0</inkml:trace>
  <inkml:trace contextRef="#ctx0" brushRef="#br0" timeOffset="1">20 401 6911 0 0,'-12'2'12310'0'0,"13"-2"-12124"0"0,0 0 0 0 0,0 0 0 0 0,1 0 0 0 0,-1-1 0 0 0,0 1 0 0 0,0 0 0 0 0,1-1 0 0 0,-1 1 0 0 0,0-1 0 0 0,0 1 0 0 0,2-2 0 0 0,3-1 139 0 0,243-68 2987 0 0,-162 48-2964 0 0,57-7-1163 0 0,-139 29 113 0 0,0 1-1 0 0,0 0 1 0 0,1 0 0 0 0,-1 1 0 0 0,0-1-1 0 0,0 1 1 0 0,5 2 0 0 0,-7-2-1168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30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60 177 13735 0 0,'0'0'1246'0'0,"2"1"-1028"0"0,9 8 305 0 0,1 0 0 0 0,0-1-1 0 0,18 10 1 0 0,-25-16-339 0 0,1 0 0 0 0,-1 0 1 0 0,0 0-1 0 0,1 0 0 0 0,0-1 1 0 0,-1 0-1 0 0,1 0 0 0 0,0-1 1 0 0,-1 0-1 0 0,1 0 0 0 0,0 0 1 0 0,6-1-1 0 0,17-5 8 0 0,-1 0 0 0 0,41-17 0 0 0,53-28 249 0 0,-99 40-610 0 0,0-1 0 0 0,0 0-1 0 0,-1-2 1 0 0,-1 0 0 0 0,22-20-1 0 0,-41 32 76 0 0,-1 1 0 0 0,1-1 0 0 0,-1 0 0 0 0,0 0-1 0 0,1 1 1 0 0,-1-1 0 0 0,0 0 0 0 0,0 0 0 0 0,0 0 0 0 0,0 0-1 0 0,0-3 1 0 0,-1 5 44 0 0,0-1-1 0 0,0 0 0 0 0,1 0 1 0 0,-1 1-1 0 0,0-1 0 0 0,0 0 0 0 0,0 0 1 0 0,0 1-1 0 0,-1-1 0 0 0,1 0 1 0 0,0 1-1 0 0,0-1 0 0 0,0 0 1 0 0,-1 0-1 0 0,1 1 0 0 0,0-1 1 0 0,-1 0-1 0 0,1 1 0 0 0,0-1 1 0 0,-1 1-1 0 0,1-1 0 0 0,-1 0 0 0 0,1 1 1 0 0,-1-1-1 0 0,1 1 0 0 0,-1-1 1 0 0,1 1-1 0 0,-1-1 0 0 0,0 1 1 0 0,1 0-1 0 0,-1-1 0 0 0,0 1 1 0 0,1 0-1 0 0,-1 0 0 0 0,0-1 1 0 0,0 1-1 0 0,-5-1-119 0 0,0-1-1 0 0,0 2 1 0 0,0-1 0 0 0,0 1-1 0 0,1-1 1 0 0,-1 2-1 0 0,0-1 1 0 0,-9 2 0 0 0,-48 14-274 0 0,46-11 346 0 0,-29 11 60 0 0,1 2 0 0 0,1 2 0 0 0,0 1 0 0 0,2 3 0 0 0,-71 51 0 0 0,98-64 143 0 0,1 0-1 0 0,0 1 1 0 0,1 1-1 0 0,1 0 1 0 0,0 1-1 0 0,-13 19 1 0 0,21-26 30 0 0,0 1 1 0 0,0-1-1 0 0,1 1 1 0 0,-1-1-1 0 0,2 1 1 0 0,-4 15-1 0 0,5-17-24 0 0,0-1-1 0 0,1 1 0 0 0,0-1 1 0 0,0 1-1 0 0,0-1 0 0 0,1 1 1 0 0,-1 0-1 0 0,1-1 0 0 0,1 0 1 0 0,-1 1-1 0 0,3 5 0 0 0,-1-5-2 0 0,0-1 0 0 0,0 0 1 0 0,0 0-1 0 0,1 0 0 0 0,0 0 0 0 0,0 0 0 0 0,0-1 0 0 0,0 0 0 0 0,1 0 0 0 0,7 6 1 0 0,-4-5-229 0 0,0 0 0 0 0,0 0 0 0 0,1-1 0 0 0,-1 0 1 0 0,19 5-1 0 0,-11-5-4179 0 0,0-4-1513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1:09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368 304 9703 0 0,'0'0'1138'0'0,"-1"1"-569"0"0,-2 1-354 0 0,2-1 0 0 0,-1 1-1 0 0,0-1 1 0 0,0 1 0 0 0,0 0 0 0 0,1 0 0 0 0,-1 0-1 0 0,1 0 1 0 0,-1 0 0 0 0,1 0 0 0 0,0 0 0 0 0,0 0 0 0 0,0 1-1 0 0,0-1 1 0 0,0 0 0 0 0,0 4 0 0 0,0-1-27 0 0,1-1 1 0 0,0 1-1 0 0,0 0 0 0 0,0-1 1 0 0,0 1-1 0 0,1 0 0 0 0,-1-1 1 0 0,3 7-1 0 0,-1-2 1 0 0,1-1 0 0 0,0 0 0 0 0,1-1 0 0 0,-1 1 0 0 0,1-1 0 0 0,1 1 0 0 0,0-1 0 0 0,0-1 0 0 0,10 12 0 0 0,-9-13-56 0 0,1 0 1 0 0,-1-1-1 0 0,1 1 0 0 0,1-1 0 0 0,-1-1 1 0 0,0 0-1 0 0,1 0 0 0 0,0 0 0 0 0,0-1 1 0 0,-1 0-1 0 0,1 0 0 0 0,1-1 0 0 0,-1 0 1 0 0,0 0-1 0 0,0-1 0 0 0,9-1 0 0 0,10-1 87 0 0,0-1 0 0 0,-1-1-1 0 0,40-12 1 0 0,-31 4-141 0 0,-1-1 0 0 0,0-2 0 0 0,-1-1 0 0 0,-1-2-1 0 0,0-1 1 0 0,53-42 0 0 0,-69 48-199 0 0,0-1 0 0 0,-1 0 0 0 0,0-1 0 0 0,-1-1-1 0 0,-1 0 1 0 0,-1-1 0 0 0,0-1 0 0 0,-1 1 0 0 0,12-30 0 0 0,-21 44 52 0 0,-1-1 1 0 0,1 0-1 0 0,-1 0 1 0 0,0 0-1 0 0,0 0 1 0 0,0 0-1 0 0,-1 0 1 0 0,0 0-1 0 0,0 0 1 0 0,0-1-1 0 0,0 1 1 0 0,0 0-1 0 0,-1 0 1 0 0,0 0-1 0 0,0 0 1 0 0,0 0-1 0 0,0 0 1 0 0,0 0-1 0 0,-1 0 1 0 0,0 1 0 0 0,0-1-1 0 0,0 0 1 0 0,-5-5-1 0 0,3 4-21 0 0,0 1 1 0 0,0 0-1 0 0,-1-1 0 0 0,0 2 0 0 0,0-1 0 0 0,0 0 1 0 0,0 1-1 0 0,-1 0 0 0 0,1 0 0 0 0,-1 1 1 0 0,0 0-1 0 0,0 0 0 0 0,0 0 0 0 0,0 0 1 0 0,-8 0-1 0 0,-3 0-5 0 0,0 2 0 0 0,1 0 1 0 0,-1 0-1 0 0,-26 5 0 0 0,-67 19-6 0 0,61-12 66 0 0,-7 2 165 0 0,1 2-1 0 0,1 3 0 0 0,-74 36 0 0 0,90-36-97 0 0,1 2 0 0 0,2 2 0 0 0,0 1 0 0 0,1 1 0 0 0,-41 41 0 0 0,54-44 9 0 0,1 0 1 0 0,2 2 0 0 0,0 0-1 0 0,1 1 1 0 0,1 1-1 0 0,-21 48 1 0 0,29-55 23 0 0,1 1-1 0 0,0 0 1 0 0,2 0 0 0 0,0 0 0 0 0,2 0-1 0 0,0 1 1 0 0,1 0 0 0 0,1 0 0 0 0,1-1-1 0 0,4 34 1 0 0,-2-40-10 0 0,1 0 0 0 0,1-1 0 0 0,0 1 0 0 0,1-1 1 0 0,0 0-1 0 0,1 0 0 0 0,1-1 0 0 0,0 1 0 0 0,9 10 0 0 0,-10-14 43 0 0,1-1 0 0 0,1 1 0 0 0,-1-2 0 0 0,1 1 0 0 0,0-1 0 0 0,1 0 0 0 0,0-1 0 0 0,0 0 0 0 0,0 0 0 0 0,1-1 0 0 0,0-1 0 0 0,12 5 0 0 0,-2-3 172 0 0,1-1 0 0 0,0-1 0 0 0,-1-1 0 0 0,26 1 0 0 0,86-8 861 0 0,-67-2-439 0 0,122-28 0 0 0,59-36-279 0 0,-205 58-400 0 0,58-15-15 0 0,-97 26-68 0 0,-3 4-1563 0 0,-25 36-224 0 0,6-11-5266 0 0,19-28 6765 0 0,-6 11-5851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1:11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78 2759 0 0,'0'0'126'0'0,"-3"1"-5"0"0,-39 19 515 0 0,11-9 8713 0 0,33-12-8669 0 0,7-7-286 0 0,0 0-1 0 0,1 1 0 0 0,0 1 0 0 0,0-1 1 0 0,14-5-1 0 0,59-23 351 0 0,-67 30-725 0 0,0 0 0 0 0,0 1-1 0 0,1 0 1 0 0,26-1 0 0 0,70 2 460 0 0,-85 4 28 0 0,-37 9-319 0 0,-8 5-162 0 0,0-1 0 0 0,-1-1 0 0 0,-38 21 0 0 0,30-19-8 0 0,-30 22 0 0 0,-97 69 45 0 0,2-2-62 0 0,79-51-125 0 0,-104 59 0 0 0,156-101 111 0 0,1 1 1 0 0,0 1-1 0 0,1 1 0 0 0,-30 29 0 0 0,47-43 13 0 0,1 1 0 0 0,0-1 0 0 0,-1 0 0 0 0,1 1 0 0 0,-1-1 0 0 0,1 1 0 0 0,-1-1 0 0 0,1 1 0 0 0,0-1 0 0 0,0 1 0 0 0,-1-1 0 0 0,1 1 0 0 0,0 0 0 0 0,0-1 0 0 0,-1 1 0 0 0,1-1 0 0 0,0 1 0 0 0,0 1 0 0 0,0-2 1 0 0,1 1 0 0 0,-1-1 0 0 0,1 1-1 0 0,-1-1 1 0 0,1 1 0 0 0,-1-1 0 0 0,1 1 0 0 0,-1-1-1 0 0,1 0 1 0 0,-1 1 0 0 0,1-1 0 0 0,0 0 0 0 0,-1 1-1 0 0,1-1 1 0 0,-1 0 0 0 0,1 0 0 0 0,0 0 0 0 0,-1 1-1 0 0,1-1 1 0 0,0 0 0 0 0,-1 0 0 0 0,2 0 0 0 0,19 0 52 0 0,19-6 185 0 0,0-1 0 0 0,0-2-1 0 0,47-16 1 0 0,8-3 325 0 0,-30 11-195 0 0,75-18 768 0 0,-113 30-809 0 0,0 2 1 0 0,0 0 0 0 0,35 2-1 0 0,-10 7-4 0 0,-48-4-281 0 0,23 22-285 0 0,-24-21 95 0 0,0 0 0 0 0,1 0 0 0 0,-1-1 0 0 0,1 1 0 0 0,-1-1 0 0 0,1 0 0 0 0,0 0 0 0 0,5 2 0 0 0,18 4-2394 0 0,-8-7-2482 0 0,-1-2-840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1:12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10679 0 0,'-1'1'490'0'0,"-4"3"-377"0"0,-3 3 139 0 0,0 0 0 0 0,0 0 0 0 0,-11 14 0 0 0,17-18-86 0 0,0 0 1 0 0,1-1-1 0 0,-1 1 0 0 0,1 0 1 0 0,-1 0-1 0 0,1 0 1 0 0,0 0-1 0 0,0 1 1 0 0,0-1-1 0 0,0 0 1 0 0,1 0-1 0 0,0 0 0 0 0,-1 1 1 0 0,1-1-1 0 0,0 0 1 0 0,1 7-1 0 0,0-4 16 0 0,1 0 0 0 0,0 0-1 0 0,0 0 1 0 0,1-1 0 0 0,-1 1 0 0 0,1-1-1 0 0,0 1 1 0 0,1-1 0 0 0,-1 0-1 0 0,1 0 1 0 0,0 0 0 0 0,6 4 0 0 0,7 7 416 0 0,37 25 0 0 0,-31-24-286 0 0,29 18 248 0 0,1-2 1 0 0,2-2-1 0 0,66 26 0 0 0,73 46 367 0 0,-162-85-865 0 0,-26-14-50 0 0,23 10 40 0 0,-27-13-86 0 0,0 0-1 0 0,0 0 1 0 0,0-1-1 0 0,1 1 0 0 0,-1-1 1 0 0,0 1-1 0 0,0-1 1 0 0,1 0-1 0 0,-1 0 0 0 0,0 0 1 0 0,0 0-1 0 0,1 0 0 0 0,-1-1 1 0 0,0 1-1 0 0,0-1 1 0 0,0 1-1 0 0,0-1 0 0 0,1 0 1 0 0,-1 0-1 0 0,0 0 1 0 0,0 0-1 0 0,3-2 0 0 0,0 0-47 0 0,-1 0-282 0 0,0 0 1 0 0,0 0 0 0 0,0-1-1 0 0,-1 1 1 0 0,0-1-1 0 0,0 1 1 0 0,0-1 0 0 0,0 0-1 0 0,0 0 1 0 0,-1-1-1 0 0,0 1 1 0 0,0 0 0 0 0,0-1-1 0 0,0 1 1 0 0,0-6-1 0 0,5-14-1588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1:1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0 9759 0 0,'0'0'883'0'0,"-2"2"-727"0"0,-30 23 896 0 0,6-7-77 0 0,-79 53 1240 0 0,70-49-1155 0 0,-59 47-1 0 0,-90 110 1357 0 0,94-72-1906 0 0,60-69-449 0 0,26-32-49 0 0,-17 14 41 0 0,19-18-26 0 0,5-5-1108 0 0,10-13-3579 0 0,9-7-1574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1:12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88 5983 0 0,'0'0'2871'0'0,"0"-1"-1636"0"0,0-2-919 0 0,1 1 1 0 0,-1-1 0 0 0,1 1 0 0 0,0-1 0 0 0,-1 1 0 0 0,1-1-1 0 0,0 1 1 0 0,1 0 0 0 0,-1 0 0 0 0,0-1 0 0 0,1 1-1 0 0,-1 0 1 0 0,1 0 0 0 0,0 0 0 0 0,-1 1 0 0 0,1-1-1 0 0,0 0 1 0 0,0 1 0 0 0,0-1 0 0 0,0 1 0 0 0,4-2 0 0 0,2-2-94 0 0,1 1 0 0 0,0-1 1 0 0,0 2-1 0 0,14-5 0 0 0,-1 4 107 0 0,-1 0 0 0 0,0 1-1 0 0,31-1 1 0 0,-49 4-97 0 0,-2 2-125 0 0,5 7-17 0 0,-6-8-88 0 0,0 0 0 0 0,1 1-1 0 0,-1-1 1 0 0,0 0 0 0 0,-1 1 0 0 0,1-1 0 0 0,0 0 0 0 0,0 1 0 0 0,-1-1-1 0 0,1 0 1 0 0,0 0 0 0 0,-1 1 0 0 0,1-1 0 0 0,-1 0 0 0 0,0 0 0 0 0,1 0 0 0 0,-1 0-1 0 0,-1 2 1 0 0,-19 20 22 0 0,14-16-23 0 0,-34 30 60 0 0,27-25-19 0 0,-14 15 0 0 0,21-20-1 0 0,-18 21 15 0 0,-35 29 0 0 0,52-49-29 0 0,1 0-1 0 0,-8 9 1 0 0,-5 5 1705 0 0,21-21-1697 0 0,-1 0 0 0 0,1 0 0 0 0,0 0 0 0 0,0 0 0 0 0,0 0 0 0 0,0 0 0 0 0,0-1-1 0 0,-1 1 1 0 0,2 0 0 0 0,0 0 0 0 0,0 0 22 0 0,4 3 11 0 0,1 0-1 0 0,1 0 0 0 0,-1-1 0 0 0,0 1 0 0 0,1-2 0 0 0,-1 1 1 0 0,1-1-1 0 0,8 1 0 0 0,68 6 338 0 0,-64-8-303 0 0,73 3-190 0 0,0-5 1 0 0,-1-4-1 0 0,133-25 0 0 0,-204 27-1290 0 0,-7-1-2451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1:14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384 866 11255 0 0,'0'0'515'0'0,"1"2"-7"0"0,5 16-292 0 0,-2-14-200 0 0,-2-2 55 0 0,-1-1 51 0 0,0 0 0 0 0,0 0 0 0 0,0 0 1 0 0,0 0-1 0 0,1 0 0 0 0,-1 0 0 0 0,0 0 0 0 0,0 0 1 0 0,1-1-1 0 0,-1 1 0 0 0,0 0 0 0 0,1-1 1 0 0,-1 1-1 0 0,1-1 0 0 0,-1 0 0 0 0,1 0 1 0 0,1 1-1 0 0,26-3 870 0 0,-28 2-987 0 0,6-1 150 0 0,0-1 0 0 0,0-1 0 0 0,0 1 1 0 0,0-1-1 0 0,0 0 0 0 0,0-1 0 0 0,-1 0 0 0 0,0 0 0 0 0,1 0 1 0 0,7-8-1 0 0,7-7 373 0 0,25-30 0 0 0,-30 31-370 0 0,-2-1 0 0 0,21-35 1 0 0,17-47 49 0 0,-35 67-193 0 0,0-1 6 0 0,53-110 69 0 0,-52 103-239 0 0,19-67 1 0 0,-33 93-33 0 0,0-1 0 0 0,-2 0 0 0 0,0 1 0 0 0,0-26 0 0 0,-2 34 14 0 0,0 1 1 0 0,-1 0 0 0 0,0-1-1 0 0,0 1 1 0 0,-1 0-1 0 0,0 0 1 0 0,0 0 0 0 0,0 0-1 0 0,-1 0 1 0 0,0 0-1 0 0,-1 1 1 0 0,-6-11 0 0 0,8 15 128 0 0,0-1 1 0 0,0 1-1 0 0,-1 0 1 0 0,1 0 0 0 0,-1 0-1 0 0,1 1 1 0 0,-1-1-1 0 0,0 0 1 0 0,0 1 0 0 0,1 0-1 0 0,-1 0 1 0 0,0 0 0 0 0,0 0-1 0 0,0 0 1 0 0,0 0-1 0 0,-1 1 1 0 0,1-1 0 0 0,0 1-1 0 0,0 0 1 0 0,0 0-1 0 0,0 0 1 0 0,0 1 0 0 0,0-1-1 0 0,-1 1 1 0 0,1-1 0 0 0,0 1-1 0 0,-3 2 1 0 0,-2 0 56 0 0,0 0 0 0 0,0 1 0 0 0,1 0 0 0 0,0 0 0 0 0,0 1 0 0 0,0 0 0 0 0,0 0 0 0 0,1 0 1 0 0,-7 8-1 0 0,1 1 40 0 0,0 1 1 0 0,1 1-1 0 0,1 0 1 0 0,0 0 0 0 0,-11 29-1 0 0,-29 92 408 0 0,37-96-289 0 0,-99 433 1116 0 0,83-325-1224 0 0,6-49-20 0 0,-5-2-1 0 0,-52 126 0 0 0,65-187-12 0 0,-4 11 66 0 0,-2-1 1 0 0,-45 75 0 0 0,47-94 26 0 0,-34 39-1 0 0,43-56-365 0 0,0-1-1 0 0,0-1 0 0 0,-1 0 1 0 0,0 0-1 0 0,-1-1 1 0 0,-17 9-1 0 0,27-17-472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1:14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17535 0 0,'0'0'2179'0'0,"2"1"-1892"0"0,3 1-242 0 0,0 0 0 0 0,0 0 0 0 0,0-1 0 0 0,0 1 0 0 0,0-1 0 0 0,0-1 0 0 0,0 1 0 0 0,0-1 0 0 0,0 0 0 0 0,0 0 0 0 0,1 0 0 0 0,-1-1 0 0 0,5-1 0 0 0,8-1-8 0 0,0-2 0 0 0,25-9 0 0 0,155-46 411 0 0,-106 34-633 0 0,-47 11-711 0 0,0-2-342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1:1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38 13823 0 0,'20'-37'1247'0'0,"-85"177"3375"0"0,46-95-4516 0 0,-54 146 814 0 0,66-165-930 0 0,1-1 0 0 0,1 1 0 0 0,2 0 0 0 0,0 0 0 0 0,1 48 0 0 0,3-64-624 0 0,1 0 0 0 0,-1 0 0 0 0,4 10 0 0 0,2 0-5977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1:15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60 9215 0 0,'49'-59'3263'0'0,"-51"61"-2004"0"0,-23 28 116 0 0,-43 39 0 0 0,6-7-623 0 0,28-23 37 0 0,-51 75 1 0 0,67-86-511 0 0,1 2 0 0 0,1 0 1 0 0,-19 53-1 0 0,32-73-231 0 0,0-1 1 0 0,0 1-1 0 0,1 0 0 0 0,1 0 1 0 0,-1 16-1 0 0,2-21-43 0 0,0 1 0 0 0,1 0 0 0 0,-1-1 1 0 0,1 1-1 0 0,1-1 0 0 0,-1 0 0 0 0,1 1 0 0 0,0-1 1 0 0,0 0-1 0 0,1 0 0 0 0,3 7 0 0 0,-2-5-164 0 0,1 0-1 0 0,-1-1 1 0 0,1 0 0 0 0,0 0-1 0 0,0 0 1 0 0,1-1-1 0 0,-1 1 1 0 0,10 5 0 0 0,3-2-1327 0 0</inkml:trace>
  <inkml:trace contextRef="#ctx0" brushRef="#br0" timeOffset="1">554 105 14279 0 0,'0'0'2162'0'0,"2"3"-1836"0"0,2 10-142 0 0,2-1-1 0 0,0 1 1 0 0,0-1-1 0 0,1 0 1 0 0,1-1 0 0 0,0 0-1 0 0,0 0 1 0 0,1-1-1 0 0,1 1 1 0 0,-1-2-1 0 0,13 10 1 0 0,28 15 1219 0 0,89 46 0 0 0,-91-54-979 0 0,-5-3-122 0 0,62 37 274 0 0,-90-50-547 0 0,0 0 0 0 0,-1 2 1 0 0,0 0-1 0 0,18 20 0 0 0,-30-29-111 0 0,-1-2-213 0 0,5 8-1771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1:1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1 8287 0 0,'0'0'756'0'0,"-3"0"-622"0"0,-5 4 109 0 0,0-1 1 0 0,0 2-1 0 0,0-1 1 0 0,0 1-1 0 0,1 0 1 0 0,-10 8 0 0 0,-41 43 5779 0 0,40-38-4477 0 0,0 1-1064 0 0,-159 147 704 0 0,131-129-854 0 0,2 2-1 0 0,-54 62 1 0 0,65-63-323 0 0,16-20-216 0 0,2 0-1 0 0,0 1 0 0 0,-21 37 1 0 0,35-54-223 0 0,3-1-1642 0 0,10 2 272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30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87 10591 0 0,'6'-7'1104'0'0,"-5"6"-992"0"0,0 0 0 0 0,0 0-1 0 0,-1 0 1 0 0,1 0 0 0 0,0 0 0 0 0,0 0-1 0 0,-1 0 1 0 0,1 0 0 0 0,0 0-1 0 0,-1 0 1 0 0,0-1 0 0 0,1 1 0 0 0,-1 0-1 0 0,1 0 1 0 0,-1-1 0 0 0,0 1-1 0 0,0 0 1 0 0,0-1 0 0 0,0 1 0 0 0,0 0-1 0 0,0 0 1 0 0,0-1 0 0 0,0 1 0 0 0,-1 0-1 0 0,1-1 1 0 0,0 1 0 0 0,-2-2-1 0 0,1 0 403 0 0,0 1-435 0 0,0-1 0 0 0,0 1 1 0 0,0 0-1 0 0,0-1 1 0 0,-1 1-1 0 0,1 0 1 0 0,-1 0-1 0 0,1 0 0 0 0,-1 0 1 0 0,0 0-1 0 0,0 0 1 0 0,0 1-1 0 0,0-1 0 0 0,0 0 1 0 0,0 1-1 0 0,-1 0 1 0 0,1 0-1 0 0,0-1 1 0 0,-1 1-1 0 0,1 1 0 0 0,-1-1 1 0 0,1 0-1 0 0,-1 0 1 0 0,1 1-1 0 0,-6-1 1 0 0,1 1-91 0 0,0 0 0 0 0,0 0 0 0 0,0 0 0 0 0,0 1 1 0 0,0 0-1 0 0,1 0 0 0 0,-1 1 0 0 0,-12 4 1 0 0,-12 8 129 0 0,1 0 1 0 0,0 3 0 0 0,2 0 0 0 0,0 2 0 0 0,1 1 0 0 0,0 1 0 0 0,2 1 0 0 0,1 1 0 0 0,1 1-1 0 0,1 2 1 0 0,-20 28 0 0 0,38-48-29 0 0,0 1 0 0 0,0-1 0 0 0,1 1 0 0 0,0 0 0 0 0,0 0 0 0 0,1 1 0 0 0,0-1 0 0 0,-2 14 0 0 0,3-19-61 0 0,1 0-1 0 0,0 0 1 0 0,0 0-1 0 0,0 0 1 0 0,0 0 0 0 0,0 0-1 0 0,0 0 1 0 0,0 0-1 0 0,1 0 1 0 0,-1-1-1 0 0,1 1 1 0 0,0 0-1 0 0,-1 0 1 0 0,1 0-1 0 0,0 0 1 0 0,0-1-1 0 0,0 1 1 0 0,0 0-1 0 0,1-1 1 0 0,-1 1-1 0 0,0-1 1 0 0,1 1-1 0 0,-1-1 1 0 0,1 0 0 0 0,-1 0-1 0 0,1 1 1 0 0,-1-1-1 0 0,1 0 1 0 0,0 0-1 0 0,0-1 1 0 0,0 1-1 0 0,-1 0 1 0 0,1-1-1 0 0,0 1 1 0 0,0-1-1 0 0,0 1 1 0 0,0-1-1 0 0,3 0 1 0 0,1 1-15 0 0,1-1 1 0 0,0-1 0 0 0,-1 1-1 0 0,1-1 1 0 0,-1 0-1 0 0,1-1 1 0 0,-1 1-1 0 0,0-1 1 0 0,7-3-1 0 0,6-4 50 0 0,28-16 0 0 0,-16 7-179 0 0,-1-1-1 0 0,46-39 0 0 0,-73 55 99 0 0,17-20-101 0 0,-19 22 112 0 0,0-1-51 0 0,-2 4-190 0 0,-5 11 84 0 0,-2 0 126 0 0,2 1 0 0 0,-7 20-1 0 0,12-31-25 0 0,0 0 1 0 0,0 0-1 0 0,0 1 1 0 0,0-1-1 0 0,1 0 0 0 0,0 1 1 0 0,0-1-1 0 0,0 0 1 0 0,0 0-1 0 0,0 1 0 0 0,1-1 1 0 0,-1 0-1 0 0,1 0 1 0 0,0 1-1 0 0,0-1 0 0 0,0 0 1 0 0,2 3-1 0 0,-2-4-264 0 0,0-1 0 0 0,0 0 0 0 0,0 1 0 0 0,0-1 0 0 0,0 0 0 0 0,0 0-1 0 0,1 1 1 0 0,-1-1 0 0 0,0 0 0 0 0,1 0 0 0 0,2 1 0 0 0,-1 0-482 0 0,10 5-4523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1:15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11519 0 0,'-2'3'887'0'0,"0"0"-758"0"0,0 1 1 0 0,-1-1-1 0 0,2 1 1 0 0,-1 0-1 0 0,0 0 1 0 0,1 0-1 0 0,0 0 1 0 0,-1 0-1 0 0,2 0 1 0 0,-1 0-1 0 0,0 0 0 0 0,1 0 1 0 0,0 1-1 0 0,0-1 1 0 0,0 0-1 0 0,0 0 1 0 0,1 0-1 0 0,0 1 1 0 0,0-1-1 0 0,2 7 1 0 0,5 6 318 0 0,0 0 1 0 0,0 0-1 0 0,2-1 1 0 0,0 0-1 0 0,1-1 0 0 0,0 0 1 0 0,1 0-1 0 0,25 21 1 0 0,10 5-43 0 0,68 44 1 0 0,-36-29 318 0 0,-46-31-419 0 0,17 12 452 0 0,57 54 1 0 0,-94-78-618 0 0,-1 0 1 0 0,0 1-1 0 0,-1 0 1 0 0,-1 0-1 0 0,0 1 1 0 0,-1 1-1 0 0,0 0 1 0 0,-1 0-1 0 0,5 18 0 0 0,-9-20-122 0 0,0 0-1 0 0,-2 1 0 0 0,0-1 0 0 0,0 1 0 0 0,-1-1 0 0 0,-1 1 0 0 0,-1-1 0 0 0,0 1 0 0 0,-1-1 0 0 0,0 1 0 0 0,-7 21 0 0 0,3-17-6 0 0,-1-1 0 0 0,0 0 1 0 0,-2-1-1 0 0,0 0 0 0 0,0 0 0 0 0,-2 0 1 0 0,0-2-1 0 0,-15 18 0 0 0,-3-2 6 0 0,-1-1 0 0 0,-2-1 0 0 0,-49 35 0 0 0,71-57-80 0 0,-1-1 1 0 0,-15 8-1 0 0,24-14-65 0 0,2-2-1315 0 0,0 1 1247 0 0,0 0-1 0 0,0 0 1 0 0,0 0-1 0 0,0 0 1 0 0,0-1-1 0 0,0 1 1 0 0,0 0-1 0 0,1 0 1 0 0,0-1-1 0 0,0-2-803 0 0,7-19-6229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1:16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72 6911 0 0,'0'0'9776'0'0,"3"0"-8645"0"0,340-53 4482 0 0,-303 46-4994 0 0,59-3-1 0 0,-39 9-9071 0 0</inkml:trace>
  <inkml:trace contextRef="#ctx0" brushRef="#br0" timeOffset="1">1 372 15663 0 0,'0'0'2771'0'0,"1"3"-1560"0"0,1-1-1059 0 0,0 1 1 0 0,0-1 0 0 0,1 1-1 0 0,-1-1 1 0 0,0 0 0 0 0,1 0 0 0 0,0 0-1 0 0,-1 0 1 0 0,1-1 0 0 0,0 1 0 0 0,0-1-1 0 0,0 1 1 0 0,0-1 0 0 0,0 0 0 0 0,0 0-1 0 0,0-1 1 0 0,0 1 0 0 0,1-1 0 0 0,-1 1-1 0 0,0-1 1 0 0,5 0 0 0 0,8-1-107 0 0,0 0 1 0 0,0-1-1 0 0,18-5 0 0 0,-24 6 124 0 0,264-71 728 0 0,-158 34-4221 0 0,-85 28-4301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1:2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660 252 1375 0 0,'-2'1'184'0'0,"-14"13"1306"0"0,14-13-710 0 0,0 0-596 0 0,-7 4-22 0 0,7-4 14 0 0,0 0 66 0 0,-39 21 1678 0 0,-32 20 198 0 0,71-40-1862 0 0,0-1-138 0 0,-6 8-38 0 0,1-1 5 0 0,4-5-26 0 0,-3 4-38 0 0,3-3 22 0 0,-3 4-42 0 0,-2 0 0 0 0,1-1 0 0 0,-1 0 0 0 0,0 0 0 0 0,0-1 0 0 0,0 0 1 0 0,-1-1-1 0 0,0 0 0 0 0,-15 7 0 0 0,8-4-2 0 0,7-4 107 0 0,0 0 0 0 0,0 1 0 0 0,1 0 0 0 0,0 0-1 0 0,0 1 1 0 0,1 0 0 0 0,-1 1 0 0 0,-5 7-1 0 0,0-2-35 0 0,-12 18 68 0 0,16-20 169 0 0,-1 0-1 0 0,0-1 0 0 0,0 0 0 0 0,0-1 1 0 0,-16 9-1 0 0,8-5-297 0 0,1 0-1 0 0,-29 28 1 0 0,23-14 54 0 0,20-22-50 0 0,2 0 35 0 0,-2 11 0 0 0,3-7 26 0 0,2-4 32 0 0,2 9-52 0 0,-3-10-53 0 0,0-1 0 0 0,0 0 0 0 0,0 0 1 0 0,-1 0-1 0 0,1 0 0 0 0,-1 0 0 0 0,1 1 1 0 0,-1-1-1 0 0,0 4 0 0 0,-1-1-3 0 0,-1 10 2 0 0,1-10 1 0 0,-1 0 0 0 0,1 0 0 0 0,-2 0 0 0 0,1 0 0 0 0,0-1-1 0 0,-1 1 1 0 0,0 0 0 0 0,-4 4 0 0 0,1 0 7 0 0,-19 23 334 0 0,24-30-257 0 0,-1 0-26 0 0,-5 9-47 0 0,4-5-10 0 0,1 1 48 0 0,-2 17 84 0 0,4-22 78 0 0,1 1-88 0 0,9 16 352 0 0,1 0 0 0 0,15 21 0 0 0,-24-37-443 0 0,0 0 0 0 0,-1 0 0 0 0,1-1-1 0 0,-1 1 1 0 0,1 0 0 0 0,0 5 0 0 0,-1-6 41 0 0,0 1-2 0 0,8 27 18 0 0,2 15 548 0 0,-11-42-455 0 0,1 0-110 0 0,7 12 59 0 0,1-3-109 0 0,-5-9-7 0 0,0 0-1 0 0,0 0 1 0 0,0-1 0 0 0,0 1-1 0 0,1-1 1 0 0,-1 0 0 0 0,7 2-1 0 0,38 9 162 0 0,-21-6 46 0 0,-24-6-172 0 0,1 0 0 0 0,-1 0 0 0 0,1 1 0 0 0,-1 0 0 0 0,0 0 0 0 0,0 0 0 0 0,0 0-1 0 0,0 1 1 0 0,0-1 0 0 0,0 1 0 0 0,-1 0 0 0 0,1 0 0 0 0,3 5 0 0 0,-4-3-36 0 0,0 0-1 0 0,0 0 1 0 0,-1 1 0 0 0,0-1-1 0 0,0 1 1 0 0,0 0 0 0 0,-1-1 0 0 0,0 1-1 0 0,0 0 1 0 0,0 0 0 0 0,-1 0 0 0 0,0 11-1 0 0,-1-12-14 0 0,4 23 0 0 0,2 3 0 0 0,0-17 0 0 0,4 0 12 0 0,1-3 36 0 0,-6-9-47 0 0,0 0 0 0 0,0 0 1 0 0,0 0-1 0 0,1 0 0 0 0,-1-1 0 0 0,0 1 0 0 0,1-1 0 0 0,-1 0 0 0 0,1 0 1 0 0,7 0-1 0 0,6-1-1 0 0,25-3 1 0 0,-14 2 13 0 0,-4-1 84 0 0,-11 1-55 0 0,0 0 0 0 0,0 1 1 0 0,0 0-1 0 0,0 1 0 0 0,0 1 0 0 0,0 0 0 0 0,18 6 0 0 0,-26-6-24 0 0,0 0-1 0 0,-1 0 1 0 0,0 0 0 0 0,0 1-1 0 0,0 0 1 0 0,6 5 0 0 0,4 6-46 0 0,-13-10 2 0 0,0 1 7 0 0,0-1 5 0 0,6 14-53 0 0,0 3 57 0 0,-3-7 9 0 0,5 10 0 0 0,-7-20 0 0 0,5 7 0 0 0,-4-8 0 0 0,-1 0 0 0 0,1-1 0 0 0,0 0 0 0 0,-1 0 0 0 0,1 0 0 0 0,0 0 0 0 0,0-1 0 0 0,0 1 0 0 0,0-1 0 0 0,5 1 0 0 0,4-1 0 0 0,26 1 0 0 0,1 0 0 0 0,-16 0 17 0 0,36-3-1 0 0,-37 0 9 0 0,38 4 0 0 0,-21 1 36 0 0,-17-2-17 0 0,1 1 0 0 0,41 10 0 0 0,-56-9-9 0 0,25 6 54 0 0,-26-8-76 0 0,-1 0 0 0 0,1 1 0 0 0,-1-1-1 0 0,9 6 1 0 0,-13-6-13 0 0,1 0 0 0 0,-1 0 0 0 0,1-1 0 0 0,0 1 0 0 0,-1-1 0 0 0,1 0 0 0 0,0 0 0 0 0,5 1 0 0 0,1 0 0 0 0,2 1-1 0 0,0-1-1 0 0,0-1 1 0 0,0 0-1 0 0,24-1 1 0 0,48-9 103 0 0,-50 4 75 0 0,-13 3 39 0 0,0 0 0 0 0,0 1-1 0 0,27 3 1 0 0,19 3-55 0 0,-55-4-140 0 0,0 0-1 0 0,15-1 0 0 0,20 1-17 0 0,-33 1-4 0 0,1-2 1 0 0,-1 0-1 0 0,0 0 0 0 0,24-5 0 0 0,58-17 35 0 0,-75 17 0 0 0,-1-2-32 0 0,0 0 0 0 0,37-20-1 0 0,-42 20 9 0 0,36-21 121 0 0,-31 16-46 0 0,1 1 0 0 0,1 1 0 0 0,36-12 0 0 0,83-16 45 0 0,-91 26-130 0 0,0-2 0 0 0,63-28 0 0 0,-78 24 18 0 0,35-24-1 0 0,-5 3 23 0 0,-34 20-27 0 0,0-2 1 0 0,-2-1-1 0 0,38-36 0 0 0,-52 43 2 0 0,-1 0 0 0 0,0-1 0 0 0,-1-1 0 0 0,19-32 0 0 0,-29 44-5 0 0,6-13 18 0 0,1 1 1 0 0,1-1 0 0 0,26-29 0 0 0,2 6-29 0 0,-2-2 0 0 0,45-69 0 0 0,-57 76 15 0 0,-15 21 40 0 0,0 0-1 0 0,-1 0 1 0 0,0-1 0 0 0,7-20-1 0 0,-10 20-33 0 0,-1-1-1 0 0,0 0 1 0 0,-1 0-1 0 0,-1 0 1 0 0,-1 0 0 0 0,0 0-1 0 0,-1-1 1 0 0,-1 1-1 0 0,-1-1 1 0 0,0 1-1 0 0,-1 0 1 0 0,-1 0 0 0 0,-6-17-1 0 0,4 13 11 0 0,4 16-28 0 0,-1 0-1 0 0,1-1 0 0 0,-1 1 1 0 0,0 0-1 0 0,0 0 0 0 0,-1 0 1 0 0,0 0-1 0 0,1 1 0 0 0,-2-1 1 0 0,1 1-1 0 0,0 0 0 0 0,-1 0 1 0 0,-5-5-1 0 0,-25-23-2 0 0,27 25 0 0 0,5 5 0 0 0,-1-1 0 0 0,0 1 0 0 0,0-1 0 0 0,0 1 0 0 0,0 0 0 0 0,0 0 0 0 0,-1 0 0 0 0,-6-2 0 0 0,-15-6-115 0 0,0 0-1 0 0,-2 2 1 0 0,1 2-1 0 0,-46-7 1 0 0,52 9 73 0 0,-1-1-1 0 0,1-1 1 0 0,0-1 0 0 0,1 0 0 0 0,-1-1-1 0 0,1-2 1 0 0,1 0 0 0 0,0-1-1 0 0,-19-14 1 0 0,31 20 33 0 0,-1 1 0 0 0,0 0 0 0 0,0 0 0 0 0,0 1 0 0 0,-1 0 0 0 0,1 0 0 0 0,-16-3 0 0 0,5 2 8 0 0,0 1 0 0 0,0 0-1 0 0,0 2 1 0 0,0 0 0 0 0,0 1-1 0 0,0 1 1 0 0,-24 4 0 0 0,-5-1-26 0 0,-82-5 0 0 0,109 0 27 0 0,-39-10 0 0 0,48 8 0 0 0,-12-3 0 0 0,2-3 0 0 0,6 2 0 0 0,2 1 0 0 0,6 4 0 0 0,-13-3 0 0 0,0 2-12 0 0,-1 0 0 0 0,0 1 0 0 0,0 1 0 0 0,-35 2 0 0 0,7 0 8 0 0,10-1 4 0 0,-22 1 0 0 0,-74-11 0 0 0,121 9 0 0 0,1 1 0 0 0,0 0 0 0 0,0 1 0 0 0,-17 2 0 0 0,-89 20-44 0 0,-6 0 24 0 0,100-21 20 0 0,7 0 0 0 0,-25 6 0 0 0,41-8-4 0 0,1 1 0 0 0,-1-1-1 0 0,0 0 1 0 0,1 1 0 0 0,-1-1 0 0 0,0 1 0 0 0,1-1-1 0 0,-1 1 1 0 0,0 0 0 0 0,1 0 0 0 0,-3 1-1 0 0,1 1-10 0 0,-9 5 1 0 0,2 1 14 0 0,-2 0 0 0 0,1-1 0 0 0,0-1 0 0 0,-1-1 0 0 0,1-1 0 0 0,-41 18 0 0 0,43-19 0 0 0,2-1 0 0 0,-1-1 0 0 0,1 0 0 0 0,-1 0 0 0 0,1 0-1 0 0,-16 0 1 0 0,-9 3 12 0 0,1 3 15 0 0,-47 6-1 0 0,35-10-26 0 0,-29 5 0 0 0,68-8 0 0 0,2-1 0 0 0,-28 0 0 0 0,13 1 0 0 0,-14-2 0 0 0,19-1 0 0 0,-4-1 0 0 0,14 1 0 0 0,1 1 0 0 0,0 0 0 0 0,1 1 0 0 0,-1-1 0 0 0,1 1 0 0 0,-1-1 0 0 0,0 0 0 0 0,0 1 0 0 0,1-1 0 0 0,-1 1 0 0 0,0 0 0 0 0,0-1 0 0 0,0 1 0 0 0,1 0 0 0 0,-1-1 0 0 0,0 1 0 0 0,0 0 0 0 0,0 0 0 0 0,-1-1 0 0 0,-1 0 0 0 0,-16-3 0 0 0,7 5 0 0 0,0 0 0 0 0,7 0-5 0 0,-1 0-1 0 0,1 0 1 0 0,-1 0-1 0 0,1 1 1 0 0,0 0-1 0 0,0 0 0 0 0,0 0 1 0 0,0 1-1 0 0,-6 3 1 0 0,-3 2-4 0 0,3-2 9 0 0,2 1 0 0 0,-3-1 0 0 0,-1 3 0 0 0,3-1 0 0 0,0 0 0 0 0,0-2 11 0 0,8-5 21 0 0,0 0-64 0 0,-1 0 2 0 0,0 0-11 0 0,-9 13 21 0 0,1 0-85 0 0,1 1-1 0 0,-9 18 1 0 0,9-15-97 0 0,-15 19 0 0 0,11-14-1174 0 0,13-20 728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1:1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308 431 10623 0 0,'0'0'5791'0'0,"-1"2"-5319"0"0,-2 2-266 0 0,1 0 0 0 0,0 0 0 0 0,0 1 0 0 0,0-1-1 0 0,1 1 1 0 0,-2 4 0 0 0,3-7 100 0 0,1 1-29 0 0,1 0-224 0 0,-1 0 0 0 0,0 0 1 0 0,1 0-1 0 0,-1-1 0 0 0,1 1 0 0 0,0-1 1 0 0,0 1-1 0 0,0-1 0 0 0,0 0 1 0 0,0 1-1 0 0,1-1 0 0 0,-1 0 0 0 0,1-1 1 0 0,-1 1-1 0 0,1 0 0 0 0,0-1 0 0 0,-1 1 1 0 0,1-1-1 0 0,3 1 0 0 0,6 0 97 0 0,0 0-1 0 0,-1 0 1 0 0,1-2 0 0 0,0 1-1 0 0,0-1 1 0 0,17-3-1 0 0,71-17 347 0 0,-27 4-240 0 0,-21 7-33 0 0,97-30 0 0 0,-133 33-218 0 0,0 0-1 0 0,0-1 0 0 0,-1-1 0 0 0,0 0 1 0 0,0-1-1 0 0,-1 0 0 0 0,0-2 1 0 0,-1 1-1 0 0,25-26 0 0 0,-32 27-52 0 0,1 0 1 0 0,-1-1-1 0 0,-1 0 0 0 0,1 0 0 0 0,-2 0 1 0 0,1-1-1 0 0,-2 1 0 0 0,1-1 0 0 0,1-11 1 0 0,-1 1-40 0 0,-1 0 0 0 0,-1 0 1 0 0,-1-41-1 0 0,-1 55 53 0 0,-1 0 0 0 0,0 0 0 0 0,0-1-1 0 0,0 1 1 0 0,-5-13 0 0 0,5 18 19 0 0,0 0 0 0 0,0 0 1 0 0,0 0-1 0 0,0 0 0 0 0,0 0 0 0 0,-1 0 0 0 0,1 1 0 0 0,0-1 1 0 0,-1 1-1 0 0,0-1 0 0 0,1 1 0 0 0,-1-1 0 0 0,0 1 0 0 0,0 0 0 0 0,0 0 1 0 0,0 0-1 0 0,1 0 0 0 0,-2 0 0 0 0,1 0 0 0 0,0 1 0 0 0,0-1 1 0 0,0 1-1 0 0,-3-1 0 0 0,-7 0-38 0 0,1 1 0 0 0,0 0 0 0 0,-1 1 0 0 0,1 0 0 0 0,0 0 1 0 0,0 1-1 0 0,0 1 0 0 0,-15 5 0 0 0,-87 41-11 0 0,78-32 61 0 0,20-10 9 0 0,-99 46-361 0 0,-134 84-1 0 0,231-126 335 0 0,-42 27-8 0 0,-96 80 0 0 0,141-105 126 0 0,1 0 0 0 0,0 1 0 0 0,2 0 0 0 0,-1 1 0 0 0,1 0 1 0 0,1 1-1 0 0,-10 21 0 0 0,17-30-47 0 0,0 0 1 0 0,1 0-1 0 0,-1 0 1 0 0,2 0-1 0 0,-1 0 1 0 0,1 1-1 0 0,0-1 1 0 0,0 0-1 0 0,1 1 1 0 0,0-1-1 0 0,0 1 1 0 0,1-1-1 0 0,0 0 1 0 0,0 1 0 0 0,1-1-1 0 0,0 0 1 0 0,0 0-1 0 0,1 0 1 0 0,-1 0-1 0 0,2 0 1 0 0,3 6-1 0 0,1-2 13 0 0,0 0 1 0 0,0-1-1 0 0,1 0 0 0 0,1-1 0 0 0,0 0 0 0 0,0-1 0 0 0,0 0 0 0 0,1 0 1 0 0,19 9-1 0 0,0-2 104 0 0,1-1 1 0 0,52 17 0 0 0,-40-20-28 0 0,0-1 0 0 0,0-1 0 0 0,71 3 0 0 0,-48-10 49 0 0,115-11-1 0 0,-155 6-132 0 0,1-1 1 0 0,-1-2-1 0 0,31-10 1 0 0,-46 13-35 0 0,0-2 1 0 0,0 1 0 0 0,-1-1 0 0 0,0-1-1 0 0,0 0 1 0 0,0 0 0 0 0,-1-1 0 0 0,0 0 0 0 0,16-17-1 0 0,-9 0 42 0 0,-13 12-53 0 0,-2-11-979 0 0,-12 19-2168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1:1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317 146 5983 0 0,'-26'7'782'0'0,"13"-3"4771"0"0,15-5-4990 0 0,73-20 1740 0 0,78-34 0 0 0,-109 36-1625 0 0,0 3 0 0 0,1 2 0 0 0,81-16 0 0 0,-91 30-264 0 0,-34 2-340 0 0,-1 1-74 0 0,0 0 0 0 0,1 0 0 0 0,-1 0 0 0 0,0-1 0 0 0,0 1 0 0 0,0 0 0 0 0,-1 0 0 0 0,1 0 0 0 0,-1 0 0 0 0,1-1-1 0 0,-1 1 1 0 0,0 0 0 0 0,0-1 0 0 0,0 1 0 0 0,0-1 0 0 0,-1 1 0 0 0,1-1 0 0 0,-4 5 0 0 0,-2 1-9 0 0,-1 0 0 0 0,0 0 1 0 0,-15 11-1 0 0,-8 8-3 0 0,-113 104-35 0 0,69-66 30 0 0,-8 7-191 0 0,-142 93 0 0 0,214-158 191 0 0,-67 46-71 0 0,65-43 87 0 0,1 0-1 0 0,0 1 0 0 0,-18 23 0 0 0,25-28 2 0 0,1 0 0 0 0,-7 14 0 0 0,2 0 0 0 0,10-14 0 0 0,-1-2 0 0 0,0 7 12 0 0,0-10 2 0 0,1 0 0 0 0,-1 0 0 0 0,0 0 0 0 0,1 1 0 0 0,-1-1 0 0 0,1 0 0 0 0,0 0 0 0 0,-1 0 0 0 0,1 0 0 0 0,0 0 0 0 0,-1 0 0 0 0,1-1 0 0 0,0 1 0 0 0,0 0 0 0 0,0 0 0 0 0,0 0 0 0 0,0-1 0 0 0,0 1 0 0 0,1 0 0 0 0,0 1 60 0 0,1-1 0 0 0,-1 0 1 0 0,1 1-1 0 0,-1-1 0 0 0,1 0 0 0 0,0-1 1 0 0,-1 1-1 0 0,4 0 0 0 0,29 1 100 0 0,0-1-1 0 0,42-6 1 0 0,72-14 800 0 0,1-1-29 0 0,-113 17-803 0 0,-1 1-1 0 0,41 5 0 0 0,-66-3-141 0 0,-5 1 0 0 0,1-1 0 0 0,-1 1 0 0 0,0 1 0 0 0,9 2 0 0 0,-13-4-77 0 0,-1 1-1 0 0,1-1 1 0 0,0 1 0 0 0,-1 0-1 0 0,1 0 1 0 0,0 0 0 0 0,-1 0-1 0 0,1 0 1 0 0,-1 0 0 0 0,0 1-1 0 0,1-1 1 0 0,-1 0 0 0 0,2 3-1 0 0,-1-1-1257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1:19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5527 0 0,'0'0'423'0'0,"-2"1"-278"0"0,-17 3 1230 0 0,17-2-786 0 0,1-2-310 0 0,0 1 0 0 0,1-1 0 0 0,-1 0 0 0 0,0 1 0 0 0,1 0 0 0 0,-1-1 0 0 0,1 1-1 0 0,-1-1 1 0 0,1 1 0 0 0,-1 0 0 0 0,1-1 0 0 0,-1 1 0 0 0,1 0 0 0 0,-1 0 0 0 0,-4 18 1677 0 0,5-17-1490 0 0,-1 2-314 0 0,1 0 0 0 0,0 0 0 0 0,0 0 1 0 0,0 0-1 0 0,0 0 0 0 0,1 0 1 0 0,0 0-1 0 0,0 1 0 0 0,0-2 0 0 0,0 1 1 0 0,1 0-1 0 0,-1 0 0 0 0,1 0 1 0 0,0-1-1 0 0,0 1 0 0 0,1-1 0 0 0,-1 1 1 0 0,1-1-1 0 0,-1 0 0 0 0,7 5 1 0 0,5 5 262 0 0,0 0 0 0 0,2-2 0 0 0,17 12 0 0 0,-31-22-355 0 0,150 87 2213 0 0,-98-60-1553 0 0,-2 2 0 0 0,79 61 0 0 0,-110-71-647 0 0,38 45 0 0 0,-2-1 36 0 0,-48-55-100 0 0,1 0 1 0 0,0-1 0 0 0,1 0-1 0 0,15 9 1 0 0,-21-14-203 0 0,-1-1-1 0 0,1-1 1 0 0,0 1-1 0 0,0-1 1 0 0,0 1-1 0 0,0-1 1 0 0,1-1-1 0 0,-1 1 1 0 0,0-1-1 0 0,0 0 1 0 0,1 0-1 0 0,-1-1 1 0 0,0 1 0 0 0,0-1-1 0 0,0 0 1 0 0,0 0-1 0 0,0-1 1 0 0,0 0-1 0 0,0 0 1 0 0,0 0-1 0 0,-1 0 1 0 0,1-1-1 0 0,-1 0 1 0 0,1 0-1 0 0,-1 0 1 0 0,0 0-1 0 0,5-6 1 0 0,10-12-6782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1:1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20 10591 0 0,'1'-2'819'0'0,"5"-10"-35"0"0,2 7 4927 0 0,-2 15-4695 0 0,-5-9-958 0 0,0 0 1 0 0,-1 1-1 0 0,1-1 0 0 0,0 0 0 0 0,0 1 1 0 0,-1-1-1 0 0,1 1 0 0 0,-1-1 1 0 0,1 1-1 0 0,-1-1 0 0 0,1 1 1 0 0,-1-1-1 0 0,0 1 0 0 0,0 0 1 0 0,0-1-1 0 0,0 1 0 0 0,0-1 1 0 0,0 1-1 0 0,-1 1 0 0 0,-1 3 29 0 0,1-2-1 0 0,-1 1 0 0 0,-1 0 1 0 0,1 0-1 0 0,-1 0 0 0 0,0-1 1 0 0,0 0-1 0 0,0 1 0 0 0,-6 5 1 0 0,-38 34 386 0 0,36-35-387 0 0,-85 66 597 0 0,-7 4 79 0 0,62-44-513 0 0,19-17-56 0 0,1 0 0 0 0,-38 44 0 0 0,45-40-128 0 0,10-12-43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1:2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123 124 3679 0 0,'0'0'284'0'0,"-1"2"-4"0"0,-22 19 3890 0 0,9-9 4462 0 0,40-24-7375 0 0,49-29 1 0 0,-48 25-904 0 0,50-22 1 0 0,-42 24-297 0 0,42-15-32 0 0,-69 27-26 0 0,1 0 0 0 0,0 0-1 0 0,0 1 1 0 0,0 0 0 0 0,0 0-1 0 0,16 1 1 0 0,-8 4 0 0 0,-3 4 0 0 0,-2 2 0 0 0,-11-8 0 0 0,-1-1 0 0 0,1 1 0 0 0,0-1 0 0 0,0 1 0 0 0,0-1 0 0 0,-1 1 0 0 0,1 0 0 0 0,-1-1 0 0 0,0 1 0 0 0,1 0 0 0 0,-1-1 0 0 0,0 1 0 0 0,0 0 0 0 0,0 0 0 0 0,0-1 0 0 0,0 1 0 0 0,0 0 0 0 0,-1-1 0 0 0,1 1 0 0 0,0 0 0 0 0,-1-1 0 0 0,0 1 0 0 0,1 0 0 0 0,-1-1 0 0 0,-2 4 0 0 0,-1 2 0 0 0,-2 1 0 0 0,1-1 0 0 0,-12 12 0 0 0,7-8 0 0 0,-11 14 0 0 0,0-2 0 0 0,-1-1 0 0 0,-36 28 0 0 0,17-23 0 0 0,-58 29 0 0 0,-12 7 0 0 0,20 8 38 0 0,80-62-12 0 0,11-9-15 0 0,-1 0-1 0 0,1 1 0 0 0,0-1 1 0 0,0 0-1 0 0,-1 0 0 0 0,1 0 1 0 0,0 0-1 0 0,0 0 0 0 0,-1 0 1 0 0,1 1-1 0 0,0-1 0 0 0,0 0 1 0 0,0 0-1 0 0,-1 0 1 0 0,1 0-1 0 0,0 1 0 0 0,0-1 1 0 0,0 0-1 0 0,0 0 0 0 0,-1 1 1 0 0,1-1-1 0 0,0 0 0 0 0,0 0 1 0 0,0 1-1 0 0,0-1 0 0 0,0 0 1 0 0,0 0-1 0 0,0 1 0 0 0,0-1 1 0 0,0 0-1 0 0,0 0 1 0 0,0 1-1 0 0,0-1 0 0 0,0 0 1 0 0,0 0-1 0 0,0 1 0 0 0,0-1 1 0 0,0 0-1 0 0,0 1 0 0 0,0-1 1 0 0,1 0-1 0 0,12 2 214 0 0,22-9 248 0 0,-11 0-111 0 0,6-4-46 0 0,2 2-1 0 0,-1 2 0 0 0,1 1 0 0 0,46-4 0 0 0,145 9 243 0 0,-156 4-434 0 0,88 15 1 0 0,-143-17-433 0 0,-1 2 1 0 0,0 0-1 0 0,1 0 0 0 0,-1 1 1 0 0,0 0-1 0 0,0 1 1 0 0,-1 0-1 0 0,18 12 1 0 0,-16-8-1054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1:28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3223 0 0,'0'0'15359'0'0,"0"3"-15158"0"0,0 2-205 0 0,2-2 220 0 0,4-7 923 0 0,-4 0-1084 0 0,2-4-33 0 0,-3 6 454 0 0,0 2-465 0 0,-1 0 0 0 0,1 0-1 0 0,0-1 1 0 0,0 1 0 0 0,0 0 0 0 0,0 1-1 0 0,-1-1 1 0 0,1 0 0 0 0,0 0 0 0 0,0 0-1 0 0,0 0 1 0 0,1 1 0 0 0,-1-1 9 0 0,2 1 438 0 0,2 1-355 0 0,-5-2-97 0 0,0 0 1 0 0,0 0-1 0 0,1 0 0 0 0,-1 0 0 0 0,0 0 1 0 0,1 0-1 0 0,-1 0 0 0 0,0 0 0 0 0,0 0 1 0 0,1 0-1 0 0,-1 0 0 0 0,0 0 0 0 0,0 0 1 0 0,1 1-1 0 0,-1-1 0 0 0,0 0 0 0 0,0 0 0 0 0,1 0 1 0 0,-1 0-1 0 0,0 1 0 0 0,0-1 0 0 0,1 0 1 0 0,-1 0-1 0 0,0 0 0 0 0,0 1 0 0 0,0-1 1 0 0,0 0-1 0 0,1 0 0 0 0,-1 1 0 0 0,0-1 1 0 0,0 0-1 0 0,0 0 0 0 0,0 1 0 0 0,0-1 1 0 0,0 0-1 0 0,0 1 0 0 0,0-1-6 0 0,1 2 28 0 0,-1 0 1 0 0,-1 0-1 0 0,1 0 0 0 0,0 0 0 0 0,0 0 1 0 0,-1 1-1 0 0,1-1 0 0 0,-2 3 1 0 0,-1 0 56 0 0,0 0 1 0 0,0-1-1 0 0,-1 1 1 0 0,1-1 0 0 0,-8 8-1 0 0,3-7-36 0 0,8-5-48 0 0,0 0 0 0 0,0 0 0 0 0,0 0 1 0 0,0 0-1 0 0,0 0 0 0 0,0 0 0 0 0,0 0 0 0 0,0 0 0 0 0,0 0 0 0 0,0 0 0 0 0,-1 0 0 0 0,1 0 0 0 0,0 0 0 0 0,0 0 0 0 0,0 0 0 0 0,0 0 0 0 0,0 0 0 0 0,0 0 0 0 0,0 0 0 0 0,0 0 0 0 0,0 0 0 0 0,0 0 0 0 0,0 0 0 0 0,0 0 0 0 0,0 0 0 0 0,0 0 0 0 0,0-1 0 0 0,0 1 0 0 0,0 0 0 0 0,0 0 0 0 0,0 0 0 0 0,0 0 0 0 0,0 0 0 0 0,0 0 0 0 0,0 0 0 0 0,0 0 0 0 0,0 0 0 0 0,0 0 0 0 0,0 0 1 0 0,0 0-1 0 0,0 0 0 0 0,0 0 0 0 0,0-1 0 0 0,0 1 0 0 0,0 0 0 0 0,0 0 0 0 0,0 0 0 0 0,0 0 0 0 0,0 0 0 0 0,0 0 0 0 0,0 0 0 0 0,0 0 0 0 0,0 0 0 0 0,0 0 0 0 0,0 0 0 0 0,0 0 0 0 0,0 0 0 0 0,0 0 0 0 0,0 0 0 0 0,0 0 0 0 0,0 0 0 0 0,0 0 0 0 0,1 0 0 0 0,-1-1 0 0 0,2-2 11 0 0,0 0 0 0 0,1 0 0 0 0,0 0 0 0 0,-1 0 0 0 0,1 0 0 0 0,5-3 0 0 0,-3 2-12 0 0,22-14 0 0 0,-27 18 1 0 0,1 0-1 0 0,-1-1 1 0 0,0 1 0 0 0,1 0-1 0 0,-1-1 1 0 0,0 1 0 0 0,1 0-1 0 0,-1 0 1 0 0,0 0 0 0 0,1-1-1 0 0,-1 1 1 0 0,1 0 0 0 0,-1 0-1 0 0,0 0 1 0 0,1 0-1 0 0,-1 0 1 0 0,1-1 0 0 0,-1 1-1 0 0,0 0 1 0 0,1 0 0 0 0,-1 0-1 0 0,1 0 1 0 0,-1 0 0 0 0,1 1-1 0 0,-1-1 1 0 0,0 0 0 0 0,1 0-1 0 0,-1 0 1 0 0,1 0-1 0 0,0 1 1 0 0,-1-1 2 0 0,0 1 0 0 0,-1 0 1 0 0,1 0-1 0 0,0 0 0 0 0,0-1 0 0 0,0 1 0 0 0,0 0 0 0 0,-1 0 0 0 0,1 0 1 0 0,0-1-1 0 0,-1 1 0 0 0,1 0 0 0 0,-1 1 0 0 0,-21 28 61 0 0,-21 20 131 0 0,42-50-209 0 0,1 1 0 0 0,0-1 0 0 0,-1 0 0 0 0,1 1-1 0 0,0-1 1 0 0,-1 0 0 0 0,1 1 0 0 0,0-1 0 0 0,0 1 0 0 0,-1-1 0 0 0,1 0 0 0 0,0 1 0 0 0,0-1 0 0 0,0 1 0 0 0,0-1 0 0 0,-1 1-1 0 0,1-1 1 0 0,0 1 0 0 0,0-1 0 0 0,0 0 0 0 0,0 1 0 0 0,0-1 0 0 0,0 1 0 0 0,0-1 0 0 0,0 1 0 0 0,0-1 0 0 0,1 1 0 0 0,-1 0 0 0 0,0-1-44 0 0,1 1 1 0 0,-1-1-1 0 0,1 0 1 0 0,0 1 0 0 0,-1-1-1 0 0,1 1 1 0 0,-1-1 0 0 0,1 0-1 0 0,0 0 1 0 0,-1 1-1 0 0,1-1 1 0 0,0 0 0 0 0,0 0-1 0 0,-1 0 1 0 0,1 0 0 0 0,0 0-1 0 0,4 1-633 0 0,1-1 0 0 0,-1 0 0 0 0,10-2 0 0 0,-1-1-748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1:28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75 8751 0 0,'-1'-19'813'0'0,"0"13"-488"0"0,1 0-1 0 0,0 0 0 0 0,0 0 0 0 0,0 0 1 0 0,3-11 2051 0 0,-3 16-2251 0 0,0 1 0 0 0,0 0 0 0 0,0-1 0 0 0,0 1-1 0 0,0 0 1 0 0,0 0 0 0 0,0-1 0 0 0,1 1 0 0 0,-1 0 0 0 0,0-1 0 0 0,0 1 0 0 0,0 0 0 0 0,0 0 0 0 0,0-1 0 0 0,0 1-1 0 0,0 0 1 0 0,1 0 0 0 0,-1-1 0 0 0,0 1 0 0 0,0 0 0 0 0,0 0 0 0 0,1-1 0 0 0,-1 1 0 0 0,0 0 0 0 0,0 0 0 0 0,1 0-1 0 0,-1 0 1 0 0,0-1 0 0 0,0 1 0 0 0,1 0 0 0 0,-1 0 0 0 0,0 0 0 0 0,1 0 0 0 0,-1 0 0 0 0,0 0 0 0 0,0 0-1 0 0,1 0 1 0 0,-1 0 0 0 0,0 0 0 0 0,1 0 0 0 0,-1 0 0 0 0,0 0 0 0 0,0 0 0 0 0,1 0 0 0 0,-1 0 0 0 0,0 0 0 0 0,1 0-1 0 0,-1 0 1 0 0,0 0 0 0 0,0 1 0 0 0,1-1 0 0 0,-1 0 0 0 0,0 0 0 0 0,0 0 0 0 0,1 0 0 0 0,-1 1 0 0 0,0-1 0 0 0,2 1-27 0 0,-1 0 1 0 0,0-1 0 0 0,0 1-1 0 0,1 0 1 0 0,-1 0 0 0 0,0 0 0 0 0,0 0-1 0 0,0 0 1 0 0,0 1 0 0 0,0-1-1 0 0,1 2 1 0 0,-1 1-22 0 0,0 1 0 0 0,0 0-1 0 0,0 0 1 0 0,0 0 0 0 0,-1 0-1 0 0,0 0 1 0 0,0 0 0 0 0,-1 6-1 0 0,0 3 93 0 0,-8 23-1 0 0,3-16-91 0 0,-1-1 1 0 0,-2 0-1 0 0,0-1 1 0 0,-16 26-1 0 0,-54 68 260 0 0,75-107-336 0 0,-10 12-13 0 0,0-2 1 0 0,-1 1-1 0 0,-1-2 0 0 0,0 0 0 0 0,-30 21 0 0 0,42-34-16 0 0,3-1 21 0 0,-1 0-1 0 0,1 0 1 0 0,-1 0-1 0 0,1 1 1 0 0,0-1-1 0 0,-1 0 1 0 0,1 1-1 0 0,0-1 1 0 0,0 0-1 0 0,-1 3 1 0 0,0-2-59 0 0,15-9-247 0 0,51-20 281 0 0,73-20 0 0 0,-94 33 41 0 0,52-15 81 0 0,-46 16 52 0 0,-18 4 39 0 0,36-5 0 0 0,-39 11-17 0 0,1-1 132 0 0,39-10 0 0 0,-65 13-375 0 0,-18 0-11737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3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1 318 11487 0 0,'0'0'528'0'0,"0"1"-16"0"0,0 0-147 0 0,0 0-1 0 0,0-1 0 0 0,0 1 0 0 0,0 0 1 0 0,0-1-1 0 0,0 1 0 0 0,0-1 1 0 0,0 1-1 0 0,0 0 0 0 0,0-1 0 0 0,1 1 1 0 0,-1-1-1 0 0,0 1 0 0 0,0-1 1 0 0,1 1-1 0 0,-1 0 0 0 0,1 0 1 0 0,-1-1-276 0 0,1 0 0 0 0,-1 0 0 0 0,0 0 0 0 0,0 0 0 0 0,1 0 0 0 0,-1 0 0 0 0,0 0 0 0 0,1 0 0 0 0,-1 0 0 0 0,0 0 0 0 0,0 0 0 0 0,1 0 1 0 0,-1 0-1 0 0,0 0 0 0 0,0 0 0 0 0,1 0 0 0 0,-1-1 0 0 0,0 1 0 0 0,1 0 0 0 0,-1 0 0 0 0,0 0 0 0 0,0 0 0 0 0,0-1 0 0 0,1 1 0 0 0,-1 0 1 0 0,0-1-1 0 0,18-22-389 0 0,-11 14 1237 0 0,30-34-538 0 0,3 1 1 0 0,54-45-1 0 0,-72 69-590 0 0,0 1 1 0 0,2 1-1 0 0,0 2 1 0 0,0 0-1 0 0,1 1 1 0 0,44-15-1 0 0,-66 27 176 0 0,0 1 0 0 0,0-1 0 0 0,0 0 0 0 0,0 1 0 0 0,0 0 0 0 0,1 0 0 0 0,-1 0 0 0 0,0 0 0 0 0,0 0 0 0 0,0 0 0 0 0,0 1 0 0 0,0 0 0 0 0,0-1 0 0 0,0 1 0 0 0,0 0 0 0 0,0 1 0 0 0,-1-1-1 0 0,1 0 1 0 0,3 3 0 0 0,2 2 19 0 0,0 1 0 0 0,0 0 0 0 0,-1 0-1 0 0,10 11 1 0 0,4 5 49 0 0,-19-20-28 0 0,1-1-1 0 0,-1 1 1 0 0,0 0 0 0 0,1 0 0 0 0,-1 0-1 0 0,0 0 1 0 0,-1 0 0 0 0,1 0 0 0 0,-1 0 0 0 0,1 1-1 0 0,-1-1 1 0 0,0 1 0 0 0,0-1 0 0 0,0 5-1 0 0,-1-2 54 0 0,0 0 0 0 0,0 0 1 0 0,-1 0-1 0 0,1 0 0 0 0,-1 0 0 0 0,-1 0 0 0 0,-2 9 0 0 0,-11 25 208 0 0,-21 42 0 0 0,28-65-265 0 0,-3 15-258 0 0,11-31-594 0 0,7 5-2562 0 0,4-5-3578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1:2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48 6447 0 0,'-1'-1'499'0'0,"-15"-23"747"0"0,13 21-55 0 0,1 1 0 0 0,-1 0 0 0 0,0-1 1 0 0,0 1-1 0 0,-5-3 0 0 0,7 5-935 0 0,0-1-46 0 0,-1 0 1 0 0,1 1-1 0 0,-1-1 0 0 0,1 0 0 0 0,-1 1 0 0 0,0 0 0 0 0,1-1 0 0 0,-1 1 1 0 0,0 0-1 0 0,0 0 0 0 0,1 0 0 0 0,-1 0 0 0 0,0 0 0 0 0,1 0 0 0 0,-1 0 1 0 0,0 0-1 0 0,0 1 0 0 0,1-1 0 0 0,-1 1 0 0 0,1-1 0 0 0,-1 1 0 0 0,0 0 1 0 0,1 0-1 0 0,-1 0 0 0 0,1-1 0 0 0,0 1 0 0 0,-1 1 0 0 0,1-1 0 0 0,-2 2 1 0 0,-1 0-136 0 0,1 1 0 0 0,0 0 1 0 0,0 0-1 0 0,0 0 0 0 0,0 0 1 0 0,0 1-1 0 0,1-1 0 0 0,-3 8 1 0 0,-5 20 97 0 0,-9 49 1 0 0,0 0-83 0 0,3-27-18 0 0,-34 71-1 0 0,-34 49 28 0 0,22-50-38 0 0,-8 13-29 0 0,30-60-12 0 0,-37 96 1 0 0,73-162-81 0 0,1 0 0 0 0,-3 16 0 0 0,6-25-52 0 0,2-1-900 0 0,0 0 834 0 0,-1 0-1 0 0,1 0 0 0 0,-1 0 0 0 0,1-1 0 0 0,0 1 0 0 0,-1 0 0 0 0,1-1 1 0 0,0 0-1 0 0,0 1 0 0 0,-1-1 0 0 0,1 0 0 0 0,0 0 0 0 0,0 0 0 0 0,2 0 1 0 0,11-3-1657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1:29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 11975 0 0,'-1'-1'923'0'0,"-11"-4"-541"0"0,9 5-386 0 0,1 1 78 0 0,1-1 411 0 0,-2 1 145 0 0,2 0-527 0 0,0-1 1 0 0,0 1 0 0 0,-1 0-1 0 0,1 0 1 0 0,0 0 0 0 0,0 0-1 0 0,0 0 1 0 0,0 1 0 0 0,0-1-1 0 0,0 0 1 0 0,0 0 0 0 0,1 1-1 0 0,-1-1 1 0 0,0 0 0 0 0,1 1-1 0 0,-1-1 1 0 0,1 1 0 0 0,-1 1-1 0 0,0 0 21 0 0,1 0 0 0 0,0 1 0 0 0,0-1 0 0 0,0 0-1 0 0,0 0 1 0 0,1 0 0 0 0,-1 0 0 0 0,2 5 0 0 0,2 4 265 0 0,1 1 0 0 0,0-1 0 0 0,10 15 0 0 0,-4-8 56 0 0,1 0 0 0 0,1-1 0 0 0,1-1 0 0 0,1 0 0 0 0,24 22 0 0 0,91 65 1182 0 0,-35-31-530 0 0,-47-30-692 0 0,-26-23-177 0 0,1 0 1 0 0,1-2 0 0 0,1 0-1 0 0,31 16 1 0 0,-15-16 249 0 0,0-2 1 0 0,54 13-1 0 0,-46-15-349 0 0,-44-12-123 0 0,19 2-52 0 0,-22-4-222 0 0,-1-1-374 0 0,0-1 354 0 0,0 1 0 0 0,0-1 0 0 0,-1 0 0 0 0,1 1 0 0 0,0-1 0 0 0,-1 1 1 0 0,1-1-1 0 0,-1 0 0 0 0,1 0 0 0 0,-1 1 0 0 0,0-1 0 0 0,0 0 0 0 0,0 0 0 0 0,0 1 1 0 0,0-1-1 0 0,0 0 0 0 0,0 0 0 0 0,-1-2 0 0 0,-3-9-7536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1:2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27 10135 0 0,'1'-27'7620'0'0,"-2"27"-7353"0"0,-1 1-1 0 0,0-1 1 0 0,1 0 0 0 0,-1 1-1 0 0,0-1 1 0 0,1 1-1 0 0,-1 0 1 0 0,0 0 0 0 0,1-1-1 0 0,-1 1 1 0 0,1 0-1 0 0,-1 0 1 0 0,1 0 0 0 0,-2 2-1 0 0,-18 20 9 0 0,13-14 171 0 0,-91 111 935 0 0,-19 20-446 0 0,-74 52-375 0 0,104-105-492 0 0,74-71-74 0 0,1 0 1 0 0,1 1-1 0 0,-19 35 0 0 0,27-46 71 0 0,1 1-1 0 0,0 0 1 0 0,-3 15-1 0 0,5 0-1393 0 0,1-21 849 0 0,1 0 0 0 0,-1 1 0 0 0,0-1 0 0 0,1 1 0 0 0,-1-1 1 0 0,1 0-1 0 0,0 0 0 0 0,-1 1 0 0 0,1-1 0 0 0,0 0 0 0 0,0 0 0 0 0,1 2 0 0 0,12 7-7295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3:4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1269 15 9871 0 0,'11'-3'288'0'0,"-1"-1"0"0"0,1 2-1 0 0,17-3 1 0 0,-27 5 117 0 0,8 1 5307 0 0,-29 14-5123 0 0,-1-1-1 0 0,-31 16 0 0 0,10-7-470 0 0,-32 15-53 0 0,-1-3-1 0 0,-88 27 1 0 0,-7 3-10 0 0,-16 3-179 0 0,181-66 86 0 0,0-1 0 0 0,0 0 1 0 0,-1-1-1 0 0,1 1 0 0 0,0-1 0 0 0,-1 0 0 0 0,-9-1 0 0 0,14 1 18 0 0,-1 0 0 0 0,1 0-1 0 0,0-1 1 0 0,-1 1 0 0 0,1-1 0 0 0,0 1 0 0 0,-1-1 0 0 0,1 1-1 0 0,0-1 1 0 0,0 0 0 0 0,-1 0 0 0 0,1 0 0 0 0,0 1-1 0 0,0-1 1 0 0,0 0 0 0 0,0 0 0 0 0,0 0 0 0 0,0-1 0 0 0,1 1-1 0 0,-1 0 1 0 0,0 0 0 0 0,0 0 0 0 0,1-1 0 0 0,-1 1-1 0 0,1 0 1 0 0,-1-1 0 0 0,1 1 0 0 0,0 0 0 0 0,-1-1 0 0 0,1 1-1 0 0,0-1 1 0 0,0 1 0 0 0,0-2 0 0 0,0-6-126 0 0,1 1 1 0 0,1-1-1 0 0,-1 1 0 0 0,1 0 1 0 0,1 0-1 0 0,-1 0 1 0 0,1 0-1 0 0,6-10 0 0 0,38-61-594 0 0,-30 52 512 0 0,-4 7-20 0 0,1-1 0 0 0,0 2-1 0 0,29-30 1 0 0,-43 49 247 0 0,0 0 0 0 0,1-1 0 0 0,-1 1 0 0 0,0-1 1 0 0,1 1-1 0 0,-1 0 0 0 0,0 0 0 0 0,0-1 0 0 0,1 1 0 0 0,-1 0 0 0 0,0-1 0 0 0,1 1 1 0 0,-1 0-1 0 0,1 0 0 0 0,-1 0 0 0 0,0-1 0 0 0,1 1 0 0 0,-1 0 0 0 0,1 0 0 0 0,-1 0 0 0 0,0 0 1 0 0,1 0-1 0 0,-1 0 0 0 0,1 0 0 0 0,-1 0 0 0 0,1 0 0 0 0,-1 0 0 0 0,0 0 0 0 0,1 0 1 0 0,-1 0-1 0 0,1 0 0 0 0,-1 0 0 0 0,0 0 0 0 0,1 1 0 0 0,0-1 0 0 0,1 6 16 0 0,-1-3 9 0 0,0 1 0 0 0,0-1-1 0 0,0 0 1 0 0,-1 1 0 0 0,1-1 0 0 0,-1 1 0 0 0,0-1 0 0 0,0 1 0 0 0,0-1 0 0 0,-2 7 0 0 0,-9 38 221 0 0,7-34-172 0 0,-18 60 259 0 0,-39 87-1 0 0,-45 66 294 0 0,98-209-620 0 0,-20 38-115 0 0,-45 68 0 0 0,56-99 66 0 0,-1 0 0 0 0,-1-2 0 0 0,-2 0 0 0 0,-40 35 0 0 0,32-34 162 0 0,2 1 0 0 0,1 1-1 0 0,1 2 1 0 0,1 0 0 0 0,2 2 0 0 0,-20 32-1 0 0,41-60 645 0 0,12 1-270 0 0,-5-3-385 0 0,0 0 1 0 0,0-1 0 0 0,-1 0 0 0 0,1 1 0 0 0,0-2 0 0 0,-1 1 0 0 0,1-1 0 0 0,-1 0 0 0 0,8-3 0 0 0,7-2 107 0 0,152-60 833 0 0,-39 13-396 0 0,-8 6-388 0 0,69-24 56 0 0,-191 71-1293 0 0,-1 1-1 0 0,0-1 1 0 0,0 0-1 0 0,0 0 1 0 0,0 0-1 0 0,4-3 1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3:4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79 5063 0 0,'0'0'390'0'0,"-8"-4"-29"0"0,7 3 86 0 0,-1 0-1 0 0,0 0 1 0 0,0-1 0 0 0,0 1-1 0 0,1-1 1 0 0,-6-6 5768 0 0,27-4-4357 0 0,33-1-448 0 0,-21 6-916 0 0,14-2 113 0 0,0 2 0 0 0,48 0-1 0 0,53 9 66 0 0,-104 0-1847 0 0,1-1 0 0 0,55-6 0 0 0,-73 1-440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3:41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0,'0'2'5656'0'0,"3"5"-4565"0"0,0-1-1 0 0,0 1 1 0 0,1 0-1 0 0,-1-1 1 0 0,10 12-1 0 0,-4-7-458 0 0,0-1-1 0 0,18 14 1 0 0,4-1-166 0 0,43 26 1 0 0,-73-49-416 0 0,43 26 82 0 0,2-2 0 0 0,0-2 1 0 0,1-3-1 0 0,1-1 0 0 0,70 15 0 0 0,-29-6-102 0 0,-18-5 25 0 0,-62-19-110 0 0,0 1 0 0 0,-1 0-1 0 0,1 0 1 0 0,-1 1 0 0 0,0 1-1 0 0,13 9 1 0 0,-19-13-332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3:41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29 9671 0 0,'-4'-4'293'0'0,"-1"1"0"0"0,1-1 0 0 0,-1 1 0 0 0,0 1 0 0 0,0-1-1 0 0,0 1 1 0 0,-6-3 0 0 0,9 5-97 0 0,0-1 0 0 0,0 1 1 0 0,0 0-1 0 0,0 0 0 0 0,-1 0 0 0 0,1 0 0 0 0,0 0 0 0 0,0 0 1 0 0,0 1-1 0 0,0-1 0 0 0,0 1 0 0 0,0-1 0 0 0,0 1 0 0 0,0 0 1 0 0,0 0-1 0 0,0 0 0 0 0,0 0 0 0 0,0 0 0 0 0,1 0 0 0 0,-1 0 1 0 0,0 1-1 0 0,-1 1 0 0 0,-5 5 0 0 0,1 0 0 0 0,0 0 0 0 0,-8 14 1 0 0,-9 10-93 0 0,-11 5 45 0 0,-44 38-1 0 0,-7 5 215 0 0,-135 141 1185 0 0,110-114-4905 0 0</inkml:trace>
  <inkml:trace contextRef="#ctx0" brushRef="#br0" timeOffset="1">1028 0 1839 0 0,'0'2'10862'0'0,"1"0"-10432"0"0,-1 1-1 0 0,1-1 1 0 0,-1 0 0 0 0,1 0 0 0 0,0 1 0 0 0,0-1 0 0 0,0 0 0 0 0,0 0 0 0 0,0 0-1 0 0,0 0 1 0 0,0 0 0 0 0,1 0 0 0 0,2 3 0 0 0,-1-3-384 0 0,-1 0-1 0 0,1-1 1 0 0,0 1 0 0 0,0 0 0 0 0,0-1-1 0 0,0 0 1 0 0,0 0 0 0 0,0 0-1 0 0,0 0 1 0 0,5 0 0 0 0,28 4 226 0 0,0-1 1 0 0,62-3-1 0 0,-57-2-546 0 0,-39 1-68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3:41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8751 0 0,'0'0'6704'0'0,"11"-4"-3472"0"0,0 3 16 0 0,1 2-2904 0 0,-1 1-584 0 0,0 2-112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3:4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787 578 919 0 0,'0'0'13188'0'0,"0"2"-13089"0"0,-14 32 4838 0 0,26-52-4873 0 0,46-50 61 0 0,13-19 73 0 0,-60 71-289 0 0,-2-1 1 0 0,0-1 0 0 0,0 1-1 0 0,-2-1 1 0 0,-1-1-1 0 0,0 1 1 0 0,-1-1-1 0 0,-1 0 1 0 0,-1-1 0 0 0,2-30-1 0 0,-4 34-82 0 0,-1 1 0 0 0,-1-1-1 0 0,-1 1 1 0 0,0-1 0 0 0,-1 1-1 0 0,0 0 1 0 0,-1 0 0 0 0,-12-29-1 0 0,14 41 158 0 0,0 1 0 0 0,1-1 0 0 0,-1 0 0 0 0,0 0 0 0 0,-1 1-1 0 0,1-1 1 0 0,0 1 0 0 0,-1 0 0 0 0,0-1 0 0 0,1 1 0 0 0,-1 0-1 0 0,0 1 1 0 0,0-1 0 0 0,0 0 0 0 0,0 1 0 0 0,0 0 0 0 0,0 0 0 0 0,-1 0-1 0 0,-4-1 1 0 0,3 1-2 0 0,-1 1-1 0 0,1 0 1 0 0,0 0-1 0 0,-1 0 1 0 0,1 0-1 0 0,0 1 1 0 0,0 0-1 0 0,-1 0 0 0 0,1 1 1 0 0,0-1-1 0 0,0 1 1 0 0,-5 3-1 0 0,-75 43-55 0 0,36-20 64 0 0,29-17 10 0 0,-128 79 0 0 0,141-86-4 0 0,0 1 0 0 0,1 1 1 0 0,0-1-1 0 0,0 1 0 0 0,1 0 0 0 0,-10 13 0 0 0,13-16 1 0 0,0 0 1 0 0,1 0-1 0 0,-1 0 1 0 0,1 1-1 0 0,0-1 1 0 0,-1 1 0 0 0,1-1-1 0 0,1 1 1 0 0,-1-1-1 0 0,0 1 1 0 0,1 0-1 0 0,0-1 1 0 0,0 1-1 0 0,0 0 1 0 0,0-1-1 0 0,1 1 1 0 0,1 6-1 0 0,31 81 3 0 0,-1 0 0 0 0,-23-52 9 0 0,-2 0-1 0 0,-1 1 0 0 0,-2 0 1 0 0,-2-1-1 0 0,-1 1 1 0 0,-3 0-1 0 0,-1 0 0 0 0,-1 0 1 0 0,-16 57-1 0 0,13-73 93 0 0,-1-1-1 0 0,-1-1 1 0 0,-1 0-1 0 0,-1 0 1 0 0,0-1-1 0 0,-25 33 1 0 0,0-9 452 0 0,-65 64 1 0 0,78-87-512 0 0,-1-2 1 0 0,-1 0-1 0 0,-1-2 1 0 0,0 0-1 0 0,-47 22 1 0 0,59-35-222 0 0,1 1 0 0 0,-1-2 1 0 0,-17 4-1 0 0,30-8 126 0 0,0 0 1 0 0,0 0-1 0 0,0 1 1 0 0,0-1 0 0 0,0 0-1 0 0,0 0 1 0 0,0 0-1 0 0,0 0 1 0 0,0 0-1 0 0,1-1 1 0 0,-1 1-1 0 0,0 0 1 0 0,0 0-1 0 0,0-1 1 0 0,0 1-1 0 0,0 0 1 0 0,0-1-1 0 0,0 1 1 0 0,0-1 0 0 0,1 1-1 0 0,-1-1 1 0 0,0 0-1 0 0,0 1 1 0 0,1-1-1 0 0,-1 0 1 0 0,0 1-1 0 0,1-1 1 0 0,-1 0-1 0 0,1 0 1 0 0,-1 0-1 0 0,1 0 1 0 0,-1 1-1 0 0,1-1 1 0 0,-1 0 0 0 0,1 0-1 0 0,-1-2 1 0 0,1-9-1138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3:44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33 137 1375 0 0,'-8'-2'128'0'0,"-17"-9"14195"0"0,32 3-12768 0 0,-3 4-1358 0 0,1 0 1 0 0,0 0 0 0 0,0 1 0 0 0,1-1 0 0 0,-1 1 0 0 0,9-3 0 0 0,38-12 422 0 0,-43 15-515 0 0,32-9 272 0 0,-1 3 0 0 0,51-6 0 0 0,85 1-366 0 0,-72 6-2083 0 0,-61 3-4010 0 0,-23 1 682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31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66 9671 0 0,'0'0'875'0'0,"-8"-2"-702"0"0,-11 1 9015 0 0,21 1-8856 0 0,34-3 222 0 0,-1 0 0 0 0,49-13 0 0 0,-15 4-337 0 0,-18 3-355 0 0,65-9 449 0 0,-94 16-2391 0 0,33 2 0 0 0,-42 2-4604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3:44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13 13015 0 0,'0'0'2996'0'0,"-1"1"-2126"0"0,-2 2-746 0 0,-92 98 1405 0 0,80-83-1546 0 0,1 1-1 0 0,0 1 0 0 0,-20 41 0 0 0,29-51 20 0 0,1-1-1 0 0,0 1 0 0 0,1 0 0 0 0,0 0 1 0 0,-3 15-1 0 0,6-21-5 0 0,-1-1-1 0 0,1 0 1 0 0,0 0 0 0 0,1 1-1 0 0,-1-1 1 0 0,1 0-1 0 0,-1 1 1 0 0,1-1 0 0 0,0 0-1 0 0,0 0 1 0 0,0 0 0 0 0,1 0-1 0 0,-1 0 1 0 0,1 0 0 0 0,-1 0-1 0 0,1 0 1 0 0,0-1 0 0 0,0 1-1 0 0,0-1 1 0 0,1 1 0 0 0,4 3-1 0 0,16 9-1120 0 0,-8-10 418 0 0</inkml:trace>
  <inkml:trace contextRef="#ctx0" brushRef="#br0" timeOffset="1">516 0 11975 0 0,'0'0'2282'0'0,"1"2"-1174"0"0,6 13-519 0 0,1 0 1 0 0,0 0-1 0 0,1-1 1 0 0,0 0 0 0 0,17 18-1 0 0,-7-8-204 0 0,34 41 294 0 0,103 99 0 0 0,-123-135-606 0 0,-21-19-56 0 0,0 0 1 0 0,15 18-1 0 0,-26-27-221 0 0,1 0-149 0 0,-1 0 1 0 0,1 0-1 0 0,0 0 0 0 0,-1 0 1 0 0,1-1-1 0 0,0 1 1 0 0,0 0-1 0 0,-1-1 0 0 0,1 1 1 0 0,2-1-1 0 0,6-1-5823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3:4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21 16351 0 0,'-2'-2'159'0'0,"-1"0"0"0"0,1 0 0 0 0,0 0 0 0 0,0 0 0 0 0,-1 0 0 0 0,0 0 0 0 0,1 1 0 0 0,-1-1 0 0 0,-4-1 0 0 0,4 3-144 0 0,1-1 1 0 0,0 1-1 0 0,0 0 0 0 0,0 0 0 0 0,0 0 0 0 0,0 0 1 0 0,0 0-1 0 0,0 1 0 0 0,0-1 0 0 0,0 1 1 0 0,0-1-1 0 0,0 1 0 0 0,0 0 0 0 0,0 0 0 0 0,-3 2 1 0 0,-8 5 142 0 0,0 1 0 0 0,1 0 0 0 0,0 1 0 0 0,-20 23 0 0 0,-5 3-20 0 0,-238 181-204 0 0,211-173-1900 0 0,-106 100-1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3:4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13415 0 0,'2'-1'614'0'0,"8"-4"-425"0"0,0 0 1 0 0,1 0 0 0 0,0 2 0 0 0,0-1 0 0 0,0 1 0 0 0,0 1-1 0 0,0 0 1 0 0,1 0 0 0 0,-1 1 0 0 0,1 0 0 0 0,18 2 0 0 0,-13 1-23 0 0,-1 0 1 0 0,1 1-1 0 0,-1 0 1 0 0,0 2 0 0 0,0 0-1 0 0,0 0 1 0 0,22 13-1 0 0,-30-14-144 0 0,-1 0-1 0 0,0 1 1 0 0,0-1 0 0 0,-1 2-1 0 0,1-1 1 0 0,-1 1 0 0 0,-1 0-1 0 0,1 0 1 0 0,-1 1-1 0 0,0-1 1 0 0,0 1 0 0 0,4 9-1 0 0,-4-5 61 0 0,0 0-1 0 0,-1 0 0 0 0,-1 0 1 0 0,0 0-1 0 0,0 1 0 0 0,-1-1 1 0 0,0 23-1 0 0,-2-3 266 0 0,-2-1-1 0 0,-1 0 0 0 0,-2 0 1 0 0,-1 0-1 0 0,-18 55 1 0 0,-40 90 271 0 0,-18 62 84 0 0,77-222-1292 0 0,2-1 1 0 0,-4 27-1 0 0,7-38 467 0 0,0 0 1 0 0,0 0-1 0 0,-1 0 1 0 0,2 1-1 0 0,-1-1 1 0 0,0 0-1 0 0,1 0 1 0 0,-1 0-1 0 0,1 0 0 0 0,0 0 1 0 0,0 0-1 0 0,0 0 1 0 0,0-1-1 0 0,1 1 1 0 0,-1 0-1 0 0,1-1 1 0 0,0 1-1 0 0,0 0 1 0 0,0-1-1 0 0,3 3 1 0 0,4 0-1466 0 0,1-4-12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3:4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6447 0 0,'2'0'6179'0'0,"53"-2"-1700"0"0,-30 0-3749 0 0,35-7 1 0 0,109-22 4 0 0,11-2-651 0 0,-162 29-1345 0 0,34-3 0 0 0,-33 7-99 0 0</inkml:trace>
  <inkml:trace contextRef="#ctx0" brushRef="#br0" timeOffset="1">114 432 6447 0 0,'1'1'12351'0'0,"4"0"-12140"0"0,0 1 0 0 0,0-1 0 0 0,1 0 0 0 0,-1 0 0 0 0,0 0 0 0 0,0-1 0 0 0,0 1 0 0 0,1-1 0 0 0,9-2 0 0 0,4 2 56 0 0,192-13 806 0 0,-68 3-2228 0 0,-16 4-3200 0 0,-99 6 2736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0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 6647 0 0,'0'0'3076'0'0,"0"2"-2680"0"0,-1 7 4 0 0,0 0 0 0 0,0 0 1 0 0,0 0-1 0 0,-1 0 0 0 0,-6 15 0 0 0,-22 45 665 0 0,11-25-723 0 0,-135 251 1126 0 0,55-117-810 0 0,-33 96-219 0 0,24-50-108 0 0,74-152-95 0 0,-27 49 43 0 0,60-119-247 0 0,3-3-236 0 0,16-14-1016 0 0,-5 3-2559 0 0,3-3-1453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0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165 461 8263 0 0,'0'0'748'0'0,"-1"3"-614"0"0,-71 96 2423 0 0,-20 25 1060 0 0,100-137-3003 0 0,111-140 49 0 0,-59 78-484 0 0,-7 10-147 0 0,77-76 0 0 0,28 3-33 0 0,-137 123 3 0 0,0 1 0 0 0,1 0-1 0 0,0 2 1 0 0,1 0 0 0 0,0 2-1 0 0,29-10 1 0 0,-48 19 18 0 0,-1 0 0 0 0,0 1 0 0 0,1-1 0 0 0,-1 0 0 0 0,1 1-1 0 0,-1 0 1 0 0,1 0 0 0 0,-1 0 0 0 0,1 0 0 0 0,-1 1 0 0 0,1-1 0 0 0,5 2 0 0 0,-7-1-5 0 0,0 0-1 0 0,0 0 1 0 0,0 1 0 0 0,0-1-1 0 0,0 0 1 0 0,-1 1-1 0 0,1-1 1 0 0,0 1 0 0 0,-1-1-1 0 0,0 1 1 0 0,1-1 0 0 0,-1 1-1 0 0,0 0 1 0 0,0 0 0 0 0,0 0-1 0 0,0 0 1 0 0,0 0 0 0 0,0 0-1 0 0,0 0 1 0 0,-1 0 0 0 0,1 3-1 0 0,1 4 24 0 0,-1 0 0 0 0,0 0 0 0 0,-1 0 0 0 0,0 0 0 0 0,-1-1 0 0 0,0 1 0 0 0,0 0 0 0 0,-5 16 0 0 0,-3 5 128 0 0,-15 33-1 0 0,19-51-108 0 0,-74 151 625 0 0,22-52-79 0 0,54-104-577 0 0,1-3-15 0 0,0 0 1 0 0,0 1-1 0 0,0-1 0 0 0,1 1 0 0 0,0-1 1 0 0,0 1-1 0 0,0-1 0 0 0,1 1 0 0 0,-1-1 1 0 0,1 1-1 0 0,1 5 0 0 0,-1-8-28 0 0,0 0 1 0 0,0 0-1 0 0,0 0 0 0 0,0 0 0 0 0,1 0 0 0 0,-1 0 0 0 0,1 0 0 0 0,0 0 1 0 0,0-1-1 0 0,-1 1 0 0 0,1 0 0 0 0,0 0 0 0 0,1 0 0 0 0,-1-1 1 0 0,0 1-1 0 0,0-1 0 0 0,1 1 0 0 0,2 2 0 0 0,15 7-1460 0 0,3-4-3430 0 0,-7-5-645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0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33 2759 0 0,'2'0'207'0'0,"59"-30"5253"0"0,-59 30-4897 0 0,0-1-34 0 0,6 0 4660 0 0,-9 2-4930 0 0,-48 37-62 0 0,16-14 18 0 0,1 2 0 0 0,2 1 0 0 0,-42 47 0 0 0,42-36 1 0 0,1 2-1 0 0,3 0 0 0 0,1 2 1 0 0,-25 55-1 0 0,40-73-94 0 0,1 0 0 0 0,2 1 0 0 0,0-1-1 0 0,1 1 1 0 0,2 1 0 0 0,0-1 0 0 0,2 1 0 0 0,1-1 0 0 0,3 47 0 0 0,0-57 35 0 0,0 0 1 0 0,1-1-1 0 0,0 1 1 0 0,1-1-1 0 0,1 0 1 0 0,0 0-1 0 0,1 0 1 0 0,1-1-1 0 0,0 0 1 0 0,0 0-1 0 0,2-1 1 0 0,12 16-1 0 0,-17-24-118 0 0,1 1-1 0 0,0-1 1 0 0,0 0-1 0 0,0-1 1 0 0,1 1 0 0 0,-1-1-1 0 0,1 0 1 0 0,0 0-1 0 0,7 2 1 0 0,-1-1 55 0 0,0-1 1 0 0,0-1-1 0 0,23 3 1 0 0,-24-5-41 0 0,-2 0-56 0 0,-4 0-154 0 0,1 0-164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04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94 149 4607 0 0,'0'0'208'0'0,"-2"1"-9"0"0,-18 3 7845 0 0,38-15-6420 0 0,26-15-1703 0 0,-1 4 443 0 0,1 2 0 0 0,50-15 0 0 0,-71 26-179 0 0,1 2 0 0 0,0 0 1 0 0,0 2-1 0 0,1 0 0 0 0,45-1 0 0 0,-68 6-157 0 0,1 0 0 0 0,-1 0 0 0 0,1 0 0 0 0,0 0 0 0 0,-1 1 0 0 0,1-1 0 0 0,-1 1 0 0 0,1 0 0 0 0,-1 0 0 0 0,1 0 0 0 0,-1 0 0 0 0,0 0 0 0 0,4 3 0 0 0,-5-3 27 0 0,0 0-1 0 0,0 0 1 0 0,0 0 0 0 0,0 0 0 0 0,0 0 0 0 0,-1 1 0 0 0,1-1 0 0 0,0 0 0 0 0,-1 0-1 0 0,1 1 1 0 0,-1-1 0 0 0,1 0 0 0 0,-1 1 0 0 0,0-1 0 0 0,1 1 0 0 0,-1-1 0 0 0,0 0-1 0 0,0 1 1 0 0,0-1 0 0 0,0 1 0 0 0,0-1 0 0 0,0 1 0 0 0,-1-1 0 0 0,1 0-1 0 0,0 1 1 0 0,-1 1 0 0 0,-3 6-145 0 0,0 1 0 0 0,0-1 0 0 0,-1 0 0 0 0,0 0 0 0 0,0 0-1 0 0,-1-1 1 0 0,0 0 0 0 0,-1 0 0 0 0,0 0 0 0 0,-15 12 0 0 0,-6 3-28 0 0,-54 32 0 0 0,71-48 169 0 0,-59 36 455 0 0,-2-4 0 0 0,-81 32 0 0 0,152-70-957 0 0,14-2-921 0 0,1 0 1266 0 0,21-5 0 0 0,13-2 63 0 0,40-2 332 0 0,45-2 235 0 0,-107 10-325 0 0,0 3-1 0 0,1 0 1 0 0,26 5 0 0 0,-45-5-125 0 0,0 1 0 0 0,1 0 0 0 0,-1 1 0 0 0,0 0-1 0 0,-1 0 1 0 0,13 7 0 0 0,-19-10-62 0 0,1 1 1 0 0,-1 0-1 0 0,1 0 1 0 0,-1 0-1 0 0,0 0 1 0 0,1 0-1 0 0,-1 0 1 0 0,0 1-1 0 0,0-1 1 0 0,0 0-1 0 0,0 0 1 0 0,0 1-1 0 0,0-1 1 0 0,0 1-1 0 0,0-1 1 0 0,-1 1-1 0 0,1-1 1 0 0,-1 1-1 0 0,1 0 1 0 0,-1-1-1 0 0,1 1 1 0 0,-1-1-1 0 0,0 1 1 0 0,0 0-1 0 0,0 0 0 0 0,0-1 1 0 0,0 1-1 0 0,0 0 1 0 0,0-1-1 0 0,-1 1 1 0 0,1-1-1 0 0,-1 1 1 0 0,1 0-1 0 0,-1-1 1 0 0,1 1-1 0 0,-1-1 1 0 0,0 1-1 0 0,0-1 1 0 0,-1 2-1 0 0,-2 3 17 0 0,0-1 0 0 0,-1 0 0 0 0,1 0-1 0 0,-1 0 1 0 0,0-1 0 0 0,0 1 0 0 0,-1-1-1 0 0,0 0 1 0 0,-8 4 0 0 0,-8 3 37 0 0,-29 10 0 0 0,42-18-62 0 0,-113 37 152 0 0,12-4-136 0 0,-1-3-15 0 0,-9 5-76 0 0,119-37-265 0 0,14-9-2714 0 0,31-22-141 0 0,-28 18 2360 0 0,27-19-1239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04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7831 0 0,'1'-2'603'0'0,"4"-3"-178"0"0,0 0-1 0 0,0 0 1 0 0,1 0 0 0 0,-1 1-1 0 0,1-1 1 0 0,0 2 0 0 0,0-1-1 0 0,1 0 1 0 0,-1 1 0 0 0,1 1-1 0 0,-1-1 1 0 0,1 1 0 0 0,0 0-1 0 0,0 0 1 0 0,9 0 0 0 0,-11 1-286 0 0,1 0 0 0 0,0 1 0 0 0,0 0 0 0 0,0 0 0 0 0,-1 1 0 0 0,1-1 1 0 0,0 1-1 0 0,0 1 0 0 0,-1-1 0 0 0,1 1 0 0 0,-1 0 0 0 0,1 0 0 0 0,-1 0 0 0 0,0 1 1 0 0,0 0-1 0 0,0 0 0 0 0,0 0 0 0 0,-1 1 0 0 0,8 6 0 0 0,-4-1 28 0 0,0 1 0 0 0,-1 1-1 0 0,0-1 1 0 0,-1 1 0 0 0,0 0 0 0 0,6 17-1 0 0,20 73 1009 0 0,-27-80-984 0 0,20 62 526 0 0,-22-75-661 0 0,0 0-1 0 0,1 0 1 0 0,1 0-1 0 0,-1 0 0 0 0,1-1 1 0 0,0 1-1 0 0,10 9 1 0 0,-12-15-61 0 0,0 0 0 0 0,0 0 1 0 0,0 0-1 0 0,0 0 0 0 0,0-1 1 0 0,0 1-1 0 0,1-1 0 0 0,-1 0 1 0 0,1 0-1 0 0,-1 0 0 0 0,1-1 1 0 0,-1 1-1 0 0,1-1 0 0 0,-1 0 1 0 0,6 0-1 0 0,4 0-282 0 0,0-1 0 0 0,25-6 0 0 0,-29 5-131 0 0,0-1 0 0 0,-1 0 0 0 0,10-4 1 0 0,9-8-4636 0 0,-5 3-1001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0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25 13159 0 0,'-5'-7'1187'0'0,"4"5"-1095"0"0,1 1-87 0 0,0 1 1 0 0,0-1 0 0 0,0 1 0 0 0,-1-1 0 0 0,1 0-1 0 0,0 1 1 0 0,-1-1 0 0 0,1 1 0 0 0,0 0 0 0 0,-1-1 0 0 0,1 1-1 0 0,0-1 1 0 0,-1 1 0 0 0,1-1 0 0 0,-1 1 0 0 0,1 0 0 0 0,-1-1-1 0 0,1 1 1 0 0,-1 0 0 0 0,1 0 0 0 0,-1-1 0 0 0,0 1 0 0 0,1 0-1 0 0,-1 0 1 0 0,-2-1 74 0 0,0 0 0 0 0,0 0 1 0 0,1 0-1 0 0,-1 1 0 0 0,0-1 0 0 0,0 1 0 0 0,0 0 0 0 0,1 0 0 0 0,-1 0 0 0 0,0 0 0 0 0,0 0 0 0 0,0 1 1 0 0,0-1-1 0 0,1 1 0 0 0,-6 2 0 0 0,-3 1 374 0 0,-1 1 0 0 0,-12 8 0 0 0,22-12-395 0 0,-40 24 301 0 0,2 2 0 0 0,0 1 0 0 0,-49 48 0 0 0,-204 180-635 0 0,246-218 367 0 0,-74 46 0 0 0,225-149-1706 0 0,-69 41-4504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3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32 15463 0 0,'0'0'1400'0'0,"-1"1"-1037"0"0,0-1-328 0 0,1 0 0 0 0,0 0 0 0 0,0 0 1 0 0,0 0-1 0 0,0 0 0 0 0,-1 0 0 0 0,1 0 0 0 0,0 0 0 0 0,0 0 0 0 0,0 0 1 0 0,0 0-1 0 0,-1 0 0 0 0,1 0 0 0 0,0 0 0 0 0,0 0 0 0 0,0 0 1 0 0,0 0-1 0 0,-1 0 0 0 0,1 0 0 0 0,0 0 0 0 0,0 0 0 0 0,0 0 0 0 0,0 0 1 0 0,0 1-1 0 0,-1-1 0 0 0,1 0 0 0 0,0 0 0 0 0,0 0 0 0 0,0 0 1 0 0,0 0-1 0 0,0 1 0 0 0,0-1 0 0 0,0 0 0 0 0,0 0 0 0 0,-1 0 0 0 0,1 0 1 0 0,0 1-1 0 0,0-1 0 0 0,0 0 0 0 0,0 0 0 0 0,0 0 0 0 0,0 0 1 0 0,0 1-1 0 0,0-1 0 0 0,10 3 961 0 0,19-2-3 0 0,18-3 167 0 0,88-17 1 0 0,-94 12-1179 0 0,0 1 1 0 0,0 2-1 0 0,46 1 0 0 0,-42 8-3132 0 0,-32-3 1556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05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16 111 7831 0 0,'0'0'603'0'0,"-3"-6"-374"0"0,1 2 378 0 0,0 1 1 0 0,0-1-1 0 0,1 0 0 0 0,-1 0 0 0 0,1 1 0 0 0,0-1 0 0 0,1 0 0 0 0,-2-7 0 0 0,2 9-456 0 0,1 0-1 0 0,-1 0 0 0 0,0 0 0 0 0,1 0 0 0 0,-1 0 0 0 0,1 1 0 0 0,0-1 0 0 0,0 0 0 0 0,-1 0 0 0 0,1 1 0 0 0,0-1 0 0 0,1 0 1 0 0,-1 1-1 0 0,0-1 0 0 0,0 1 0 0 0,1-1 0 0 0,-1 1 0 0 0,0 0 0 0 0,1 0 0 0 0,2-2 0 0 0,1 0-25 0 0,1 0 0 0 0,0 0 0 0 0,0 0 0 0 0,-1 1 0 0 0,2 0 0 0 0,-1 0 0 0 0,10-1 0 0 0,-1 0 108 0 0,-1 2 0 0 0,18-1 0 0 0,-11 2 28 0 0,0 0 1 0 0,0 2-1 0 0,39 7 0 0 0,-57-8-235 0 0,0 0 0 0 0,0 0 0 0 0,-1 0 0 0 0,1 1 1 0 0,-1-1-1 0 0,1 1 0 0 0,-1-1 0 0 0,3 3 0 0 0,-4-3-24 0 0,1 0 1 0 0,-1 0-1 0 0,0 1 0 0 0,1-1 1 0 0,-1 0-1 0 0,0 1 0 0 0,0-1 1 0 0,0 1-1 0 0,2 2 0 0 0,-3 7-6 0 0,0-7 6 0 0,0-1 0 0 0,-1 1 1 0 0,0-1-1 0 0,1 1 0 0 0,-1-1 0 0 0,-1 1 1 0 0,1-1-1 0 0,0 0 0 0 0,-1 1 0 0 0,1-1 0 0 0,-1 0 1 0 0,0 0-1 0 0,0 0 0 0 0,-1-1 0 0 0,1 1 1 0 0,-4 4-1 0 0,-2-1 4 0 0,1 1-1 0 0,-1-1 1 0 0,0 0 0 0 0,-13 7-1 0 0,-95 52-21 0 0,113-63 11 0 0,0-1 8 0 0,1 1 0 0 0,0-1 0 0 0,-1 1-1 0 0,1 0 1 0 0,0 0 0 0 0,-3 4 0 0 0,3-4 32 0 0,1-1 122 0 0,60-4 276 0 0,0-3 0 0 0,101-23 0 0 0,-13 1-718 0 0,-110 23-109 0 0,-1 1 0 0 0,40 2 0 0 0,-46 4-962 0 0,-1 4-3351 0 0,-3 2-1453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0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24 186 9215 0 0,'-9'-2'950'0'0,"8"2"-577"0"0,0 0 0 0 0,0 0 1 0 0,0-1-1 0 0,0 1 1 0 0,0 0-1 0 0,0 0 0 0 0,0-1 1 0 0,0 1-1 0 0,0-1 0 0 0,0 1 1 0 0,0-1-1 0 0,-1 0 0 0 0,5-4 2991 0 0,5-1-4403 0 0,3 0 1362 0 0,0 0 1 0 0,-1 1-1 0 0,2 0 0 0 0,15-5 0 0 0,50-9 611 0 0,34-5-93 0 0,227-39-544 0 0,-260 50-1587 0 0,-28 0-2646 0 0,-39 10-1926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0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13103 0 0,'0'0'1186'0'0,"-1"1"-978"0"0,-4 5-71 0 0,1-1 1 0 0,-1 1 0 0 0,1 0-1 0 0,1 0 1 0 0,-1 1 0 0 0,1-1-1 0 0,-4 12 1 0 0,-14 54 1025 0 0,13-41-893 0 0,1-1 38 0 0,1 1 0 0 0,-3 43-1 0 0,5 63 162 0 0,3-131-684 0 0,1 0 0 0 0,0-1 0 0 0,-1 1 0 0 0,0 0 0 0 0,-1-1 0 0 0,-2 8 0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06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16271 0 0,'0'0'2664'0'0,"0"1"-2392"0"0,1 6-257 0 0,-1-1 0 0 0,0 0 0 0 0,0 0 0 0 0,-1 0 0 0 0,0 1 0 0 0,0-1 0 0 0,0 0 0 0 0,-1 0 0 0 0,0 0 0 0 0,-5 10 0 0 0,-4 8-5 0 0,-19 28-1 0 0,19-33 5 0 0,-25 46 804 0 0,36-64-290 0 0,1 1-336 0 0,0-1-165 0 0,0 1 1 0 0,0-1-1 0 0,1 0 0 0 0,-1 1 0 0 0,0-1 0 0 0,1 0 0 0 0,-1 0 1 0 0,1 0-1 0 0,0 0 0 0 0,-1-1 0 0 0,1 1 0 0 0,0 0 1 0 0,-1-1-1 0 0,1 1 0 0 0,0-1 0 0 0,0 1 0 0 0,0-1 1 0 0,-1 0-1 0 0,1 0 0 0 0,0 0 0 0 0,3 0 0 0 0,9 0 64 0 0,25-4 0 0 0,-31 2-47 0 0,177-27 155 0 0,48-6-2303 0 0,-202 30-295 0 0,-18 1 423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06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3679 0 0,'0'0'11679'0'0,"-1"1"-11220"0"0,-28 51 887 0 0,-9 17-136 0 0,-24 98 830 0 0,47-119-1908 0 0,-3 0 0 0 0,-1-1 0 0 0,-30 52 0 0 0,14-48-121 0 0,22-32-11 0 0,0 0-1 0 0,-12 25 1 0 0,19-23-190 0 0,7-20 136 0 0,-1-1 1 0 0,0 1-1 0 0,1-1 1 0 0,-1 0 0 0 0,1 1-1 0 0,-1-1 1 0 0,0 0 0 0 0,1 1-1 0 0,-1-1 1 0 0,1 0 0 0 0,-1 0-1 0 0,1 0 1 0 0,-1 1-1 0 0,1-1 1 0 0,-1 0 0 0 0,1 0-1 0 0,-1 0 1 0 0,1 0 0 0 0,-1 0-1 0 0,1 0 1 0 0,0 0 0 0 0,0 0-168 0 0,13 0-4526 0 0,5-3-1545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0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9215 0 0,'-2'0'422'0'0,"-13"1"-154"0"0,9-1-193 0 0,0 1 1 0 0,0 0 0 0 0,-11 3-1 0 0,11-2 162 0 0,1 0 0 0 0,-1 0 0 0 0,1 1 0 0 0,0-1-1 0 0,0 1 1 0 0,0 1 0 0 0,0-1 0 0 0,0 1 0 0 0,-5 5 0 0 0,6-5-31 0 0,2 0 1 0 0,-1 0-1 0 0,0 0 1 0 0,1 1-1 0 0,-1-1 1 0 0,1 0-1 0 0,1 1 1 0 0,-1 0-1 0 0,0-1 1 0 0,1 1-1 0 0,-1 8 1 0 0,1-3-96 0 0,0 0 1 0 0,0 0-1 0 0,2 1 0 0 0,-1-1 1 0 0,1 0-1 0 0,0 0 0 0 0,1 0 1 0 0,0 0-1 0 0,1-1 0 0 0,0 1 1 0 0,1 0-1 0 0,-1-1 0 0 0,2 0 1 0 0,0 0-1 0 0,0 0 0 0 0,0-1 1 0 0,1 1-1 0 0,10 11 0 0 0,11 7 363 0 0,1 0 0 0 0,1-2 0 0 0,51 35 0 0 0,-18-15 300 0 0,-37-26-522 0 0,91 75 1026 0 0,-89-70-846 0 0,-1 1 1 0 0,25 32 0 0 0,-39-42-250 0 0,0 0-1 0 0,-2 1 1 0 0,0 1 0 0 0,-1 0 0 0 0,11 27-1 0 0,-15-29-107 0 0,-1-1 0 0 0,-1 0 0 0 0,0 1 0 0 0,-1 0-1 0 0,0 0 1 0 0,-1-1 0 0 0,-1 1 0 0 0,-1 17-1 0 0,-2-12-63 0 0,0-1 0 0 0,-2 1 0 0 0,0-1 0 0 0,-1 0 0 0 0,-1 0-1 0 0,0-1 1 0 0,-2 0 0 0 0,-15 25 0 0 0,6-15 0 0 0,-2-1 1 0 0,0-1-1 0 0,-2 0 1 0 0,-32 28-1 0 0,31-35-148 0 0,0-2 0 0 0,-1 0 0 0 0,-43 21 0 0 0,-34 23-324 0 0,96-56 597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07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277 651 5063 0 0,'0'0'232'0'0,"2"2"-13"0"0,28 25 4510 0 0,-23-18-3359 0 0,2-2 1 0 0,-1 1-1 0 0,17 10 1 0 0,-22-16-1182 0 0,0 0 0 0 0,1-1 1 0 0,-1 1-1 0 0,1-1 0 0 0,-1 0 1 0 0,1 0-1 0 0,0 0 0 0 0,0 0 1 0 0,-1 0-1 0 0,1-1 0 0 0,0 0 1 0 0,0 0-1 0 0,0 0 0 0 0,-1 0 1 0 0,6-1-1 0 0,-1-1-1 0 0,-1 0 0 0 0,0-1 1 0 0,0 0-1 0 0,1 0 0 0 0,-1 0 0 0 0,-1-1 0 0 0,1 0 1 0 0,-1 0-1 0 0,1-1 0 0 0,-1 0 0 0 0,9-10 1 0 0,2-3-107 0 0,-1-2 0 0 0,18-26 0 0 0,-9 6-535 0 0,-2 0 0 0 0,-1-2 0 0 0,-2 0 0 0 0,-3-2 0 0 0,-1 0 0 0 0,-2-1 0 0 0,8-47 0 0 0,-20 86 345 0 0,12-81-1533 0 0,-14 78 1473 0 0,1 0 0 0 0,-1 0 0 0 0,0-1 0 0 0,-1 1 1 0 0,0 0-1 0 0,-1 0 0 0 0,-3-12 0 0 0,4 19 151 0 0,1 0 0 0 0,-1 1 0 0 0,0-1 0 0 0,1 0 0 0 0,-1 1 0 0 0,0-1 0 0 0,0 1 0 0 0,0 0 0 0 0,0-1 0 0 0,0 1 0 0 0,0 0-1 0 0,-1 0 1 0 0,1-1 0 0 0,0 1 0 0 0,-1 0 0 0 0,1 0 0 0 0,0 0 0 0 0,-1 1 0 0 0,-2-2 0 0 0,2 1 12 0 0,0 1 1 0 0,0-1-1 0 0,-1 1 1 0 0,1 0-1 0 0,0 0 0 0 0,0 0 1 0 0,0 0-1 0 0,-1 0 0 0 0,1 1 1 0 0,0-1-1 0 0,0 1 1 0 0,0-1-1 0 0,-3 2 0 0 0,-3 1 22 0 0,1 1-1 0 0,-1 0 1 0 0,1 0-1 0 0,0 1 1 0 0,0 0-1 0 0,-11 10 1 0 0,-2 7 153 0 0,0 0 1 0 0,1 1 0 0 0,2 1-1 0 0,0 1 1 0 0,1 0 0 0 0,2 1-1 0 0,1 1 1 0 0,-13 33 0 0 0,7-4 149 0 0,3 0 1 0 0,2 1 0 0 0,-8 69-1 0 0,-33 182 484 0 0,38-241-603 0 0,-3-1 1 0 0,-43 98-1 0 0,-135 206-1327 0 0,182-347 842 0 0,11-16 52 0 0,0 1 1 0 0,0 0-1 0 0,-4 9 0 0 0,9-16-195 0 0,1-2-711 0 0,0 0 948 0 0,0-1-1 0 0,0 1 1 0 0,0 0 0 0 0,0-1 0 0 0,0 1-1 0 0,1 0 1 0 0,-1 0 0 0 0,2-1 0 0 0,4-3-502 0 0,3-9-434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0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5 266 14599 0 0,'0'0'82'0'0,"-1"-1"0"0"0,1 1 0 0 0,0 0 0 0 0,-1-1 0 0 0,1 1 0 0 0,0-1 0 0 0,0 1 0 0 0,-1 0 0 0 0,1-1 0 0 0,0 1 0 0 0,0-1 0 0 0,-1 1 0 0 0,1-1 0 0 0,0 1 0 0 0,0 0 0 0 0,0-1 0 0 0,0 1 0 0 0,0-2 0 0 0,2-2 18 0 0,1 1 0 0 0,0-1 0 0 0,1 1 0 0 0,-1-1 0 0 0,0 1 0 0 0,1 0 1 0 0,0 0-1 0 0,0 1 0 0 0,7-5 0 0 0,44-17 1016 0 0,-31 14-895 0 0,41-20 206 0 0,91-37 306 0 0,56-12-3067 0 0,-186 68 1068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0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7 14743 0 0,'0'0'1335'0'0,"-1"-1"-1096"0"0,-1-4-58 0 0,1 4 619 0 0,-8 7 1383 0 0,2 1-1955 0 0,1 0 1 0 0,-1 1-1 0 0,1-1 1 0 0,1 1-1 0 0,0 1 1 0 0,-5 8-1 0 0,-23 57-413 0 0,19-39 289 0 0,-31 80-243 0 0,39-95-557 0 0,1 0 0 0 0,0 1 0 0 0,-2 38 1 0 0,6-41-839 0 0</inkml:trace>
  <inkml:trace contextRef="#ctx0" brushRef="#br0" timeOffset="1">478 630 5983 0 0,'0'0'5052'0'0,"-2"1"-4180"0"0,-17 10 241 0 0,0 0 0 0 0,0 1 0 0 0,-19 17 0 0 0,20-14-709 0 0,2 0 0 0 0,0 2-1 0 0,0 0 1 0 0,2 1-1 0 0,-20 30 1 0 0,27-34-229 0 0,0 0 0 0 0,2 0 0 0 0,-1 0 0 0 0,2 1 0 0 0,0-1 0 0 0,-3 19 0 0 0,6-28-164 0 0,1 0 0 0 0,-1 0 0 0 0,1 1 0 0 0,0-1 0 0 0,0 0 0 0 0,1 0 0 0 0,0 0 0 0 0,0 0 0 0 0,0 0 0 0 0,0 0 0 0 0,1 0 0 0 0,0 0 0 0 0,0 0 0 0 0,0-1 0 0 0,4 7 0 0 0,-4-8-198 0 0,1 1 1 0 0,0-1-1 0 0,0 0 0 0 0,0 0 0 0 0,0 0 0 0 0,0 0 0 0 0,1-1 0 0 0,-1 1 0 0 0,1-1 0 0 0,0 0 0 0 0,0 0 1 0 0,0 0-1 0 0,0 0 0 0 0,0-1 0 0 0,0 1 0 0 0,0-1 0 0 0,0 0 0 0 0,6 0 0 0 0,13 0-1061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09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0,'0'3'7074'0'0,"0"6"-6733"0"0,1 1 1 0 0,1-1 0 0 0,-1 1-1 0 0,2-1 1 0 0,-1 0 0 0 0,1 0 0 0 0,1 0-1 0 0,-1 0 1 0 0,2-1 0 0 0,-1 1-1 0 0,1-1 1 0 0,0 0 0 0 0,1 0-1 0 0,0-1 1 0 0,0 0 0 0 0,1 0-1 0 0,7 7 1 0 0,4 1-167 0 0,1 0-1 0 0,1 0 1 0 0,1-2-1 0 0,-1-1 0 0 0,38 16 1 0 0,-5-5 188 0 0,5 2 152 0 0,57 33 0 0 0,-63-33-387 0 0,-21-11-205 0 0,-29-13-275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32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39 7831 0 0,'-3'1'603'0'0,"-53"17"-147"0"0,-71 26 7320 0 0,117-41-7060 0 0,9-2 528 0 0,-7 0 1449 0 0,17-5-2571 0 0,0 0-1 0 0,0 1 0 0 0,0 0 1 0 0,1 0-1 0 0,-1 1 1 0 0,11-1-1 0 0,13-3-18 0 0,68-23-61 0 0,71-14 41 0 0,-154 40-78 0 0,1 1 0 0 0,0 1 1 0 0,-1 0-1 0 0,1 1 0 0 0,0 1 1 0 0,-1 1-1 0 0,26 6 0 0 0,-39-6-5 0 0,1 0 0 0 0,-1 0 0 0 0,1 0 0 0 0,-1 1 0 0 0,0 0 0 0 0,0 0 0 0 0,0 1 0 0 0,-1-1 0 0 0,8 7 0 0 0,-12-9 3 0 0,1 0 0 0 0,-1 0-1 0 0,1 0 1 0 0,-1 0 0 0 0,1 0 0 0 0,-1 1-1 0 0,0-1 1 0 0,1 0 0 0 0,-1 0 0 0 0,0 0-1 0 0,0 1 1 0 0,0-1 0 0 0,0 0 0 0 0,0 0-1 0 0,0 0 1 0 0,0 1 0 0 0,0-1 0 0 0,0 0-1 0 0,-1 0 1 0 0,1 0 0 0 0,0 0 0 0 0,-1 1-1 0 0,1-1 1 0 0,-1 0 0 0 0,0 0 0 0 0,0 1 0 0 0,-3 5 36 0 0,-1 0 1 0 0,-8 11 0 0 0,10-14-26 0 0,-12 13 60 0 0,0-1 0 0 0,0 0 0 0 0,-2-1 0 0 0,-22 16 0 0 0,-78 46 27 0 0,90-61-87 0 0,22-13-11 0 0,-14 10 9 0 0,0-1 0 0 0,-1-1 0 0 0,0-1 0 0 0,-1-1 0 0 0,-31 9 0 0 0,47-16-4 0 0,-1 0 1 0 0,0 0-1 0 0,0 0 0 0 0,-9 6 0 0 0,-22 9 3 0 0,36-16-76 0 0,16-5-478 0 0,4-1 438 0 0,14-5-83 0 0,39-5 0 0 0,-60 14 167 0 0,-1 0-1 0 0,1 0 1 0 0,0 1 0 0 0,0 1-1 0 0,-1 0 1 0 0,1 0 0 0 0,15 5-1 0 0,0 1 20 0 0,-1 1 0 0 0,0 1-1 0 0,29 16 1 0 0,-45-20 42 0 0,-1 0 0 0 0,0 1 1 0 0,0 0-1 0 0,-1 0 0 0 0,0 1 0 0 0,0 0 0 0 0,-1 1 1 0 0,1 0-1 0 0,-2 0 0 0 0,1 0 0 0 0,7 14 0 0 0,-10-15 62 0 0,0 1-1 0 0,0 0 0 0 0,-1 1 0 0 0,0-1 0 0 0,0 0 0 0 0,-1 1 0 0 0,2 17 0 0 0,-4-22-51 0 0,0 0 0 0 0,0 1 0 0 0,0-1 0 0 0,0 1 0 0 0,-1-1 0 0 0,0 0 0 0 0,0 0 0 0 0,0 1 0 0 0,-1-1 0 0 0,1 0 0 0 0,-1 0 0 0 0,0 0 0 0 0,0-1 0 0 0,0 1 0 0 0,-1 0 0 0 0,1-1 0 0 0,-1 1 0 0 0,-4 3 0 0 0,-8 8 56 0 0,-1-2 1 0 0,0 1-1 0 0,-1-2 1 0 0,0 0-1 0 0,-1-1 0 0 0,0-1 1 0 0,-1-1-1 0 0,-26 9 0 0 0,28-12-53 0 0,0-1 0 0 0,-1-1 0 0 0,0-1 0 0 0,1 0 0 0 0,-1-1 0 0 0,0-1-1 0 0,0-1 1 0 0,0-1 0 0 0,0 0 0 0 0,-18-4 0 0 0,-5-5 14 0 0,26 6-28 0 0,-1 1-1 0 0,1 0 1 0 0,-25-1-1 0 0,37 3-43 0 0,2 1 2 0 0,1 0-1 0 0,-1 0 0 0 0,0 0 1 0 0,0 0-1 0 0,0 0 1 0 0,0 0-1 0 0,1 0 0 0 0,-1 0 1 0 0,0 0-1 0 0,0 0 1 0 0,0 1-1 0 0,1-1 0 0 0,-1 0 1 0 0,0 1-1 0 0,0-1 1 0 0,1 0-1 0 0,-1 1 0 0 0,0-1 1 0 0,1 1-1 0 0,-1-1 1 0 0,0 2-1 0 0,-2 0-351 0 0,0 0 0 0 0,0 0 0 0 0,1 0 0 0 0,-1 1 0 0 0,1-1-1 0 0,-1 1 1 0 0,1 0 0 0 0,-2 3 0 0 0,-2 4-7885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09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1 9671 0 0,'-227'155'7149'0'0,"14"18"-6234"0"0,187-151-1387 0 0,1 1 0 0 0,1 1 0 0 0,-40 54 0 0 0,56-66-637 0 0,4-4-46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09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12871 0 0,'0'0'1164'0'0,"2"1"-958"0"0,9 9-202 0 0,-1 2 1 0 0,0-1 0 0 0,-1 1 0 0 0,14 22 0 0 0,-5-7 36 0 0,154 194 2604 0 0,-154-200-2186 0 0,-1 1 0 0 0,-1 0 0 0 0,0 1 0 0 0,-2 1 0 0 0,-1 0-1 0 0,11 27 1 0 0,-21-41-377 0 0,1-1-1 0 0,-1 1 0 0 0,-1 0 1 0 0,0 0-1 0 0,-1 0 1 0 0,1 0-1 0 0,-2 0 0 0 0,0 0 1 0 0,0 0-1 0 0,0 0 1 0 0,-2 0-1 0 0,1 0 0 0 0,-1 0 1 0 0,0 0-1 0 0,-1 0 1 0 0,-1-1-1 0 0,1 1 0 0 0,-1-1 1 0 0,-10 15-1 0 0,-3 0-185 0 0,-1-1 0 0 0,-1-1-1 0 0,-2 0 1 0 0,-29 24 0 0 0,-38 40-1767 0 0,86-84 1723 0 0,1 0-104 0 0,-1 0 1 0 0,1-1-1 0 0,-1 1 0 0 0,1 0 1 0 0,0 0-1 0 0,-1 0 0 0 0,1 0 1 0 0,-1 5-1 0 0,1 3-1119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10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92 8287 0 0,'-6'-1'127'0'0,"-15"-7"636"0"0,10 5-535 0 0,8 1 2873 0 0,10-2-1620 0 0,32-10 370 0 0,42-11 0 0 0,-37 14-604 0 0,0 2 0 0 0,83-5 0 0 0,76 16-2166 0 0,-176-1-634 0 0,-9-1 2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10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6 113 11519 0 0,'-5'-5'8774'0'0,"5"4"-8692"0"0,0 0 0 0 0,1 0 1 0 0,-1-1-1 0 0,0 1 1 0 0,1 0-1 0 0,-1 0 1 0 0,1 0-1 0 0,-1 1 1 0 0,1-1-1 0 0,0 0 1 0 0,-1 0-1 0 0,1 0 1 0 0,0 0-1 0 0,0 1 1 0 0,-1-1-1 0 0,1 0 1 0 0,0 0-1 0 0,0 1 1 0 0,0-1-1 0 0,0 1 1 0 0,0-1-1 0 0,2 0 0 0 0,27-10 13 0 0,-23 9-16 0 0,27-6-17 0 0,0 1-1 0 0,70-4 0 0 0,-61 7-41 0 0,269-37-2465 0 0,-286 37 818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1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0 16439 0 0,'0'0'1651'0'0,"0"3"-1460"0"0,-2 1-74 0 0,0 0 1 0 0,1 0 0 0 0,-2-1 0 0 0,1 1 0 0 0,0-1 0 0 0,-1 1 0 0 0,0-1-1 0 0,1 0 1 0 0,-5 3 0 0 0,1 0 51 0 0,1 1 0 0 0,-9 11 0 0 0,-5 13 94 0 0,-48 85 567 0 0,52-86-632 0 0,-23 62 0 0 0,-42 181-98 0 0,53-154-2829 0 0,22-92 1326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1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54 277 6447 0 0,'-38'-3'1280'0'0,"22"3"11334"0"0,28 2-12302 0 0,5-2-149 0 0,1 0 1 0 0,-1 0 0 0 0,1-2 0 0 0,26-6-1 0 0,-20 4 77 0 0,251-54 1823 0 0,-153 29-1239 0 0,579-121 1038 0 0,-660 142-1871 0 0,0 1-1 0 0,1 2 1 0 0,0 2-1 0 0,48 2 0 0 0,-87 1-44 0 0,0 0-1 0 0,0 1 0 0 0,-1-1 0 0 0,1 1 0 0 0,0 0 0 0 0,0 0 0 0 0,0 0 0 0 0,0 0 0 0 0,-1 0 0 0 0,1 1 1 0 0,-1-1-1 0 0,5 4 0 0 0,-6-4-61 0 0,0 0 0 0 0,0 0-1 0 0,0 1 1 0 0,0-1 0 0 0,0 0 0 0 0,0 0 0 0 0,-1 1 0 0 0,1-1 0 0 0,-1 1 0 0 0,1-1 0 0 0,-1 0 0 0 0,1 1 0 0 0,-1-1 0 0 0,0 1 0 0 0,0-1-1 0 0,1 1 1 0 0,-1-1 0 0 0,0 1 0 0 0,0-1 0 0 0,-1 1 0 0 0,1-1 0 0 0,0 0 0 0 0,0 1 0 0 0,-1-1 0 0 0,1 1 0 0 0,-1-1 0 0 0,-1 3-1 0 0,-1 2-1736 0 0,0 1-1 0 0,-1-1 0 0 0,-5 7 0 0 0,-3 3-4652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12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160 113 7831 0 0,'-8'1'810'0'0,"-27"5"6086"0"0,48-8-5890 0 0,14-3-305 0 0,-1-1-1 0 0,51-19 0 0 0,5-2 2 0 0,-23 12-117 0 0,0 2 1 0 0,0 2-1 0 0,112-5 0 0 0,-166 16-585 0 0,-1 0 0 0 0,0 0 0 0 0,1 1 0 0 0,-1-1 0 0 0,0 1 0 0 0,0 0 0 0 0,1 0 0 0 0,4 3 0 0 0,-8-4 0 0 0,0 1 0 0 0,0-1 0 0 0,-1 1 0 0 0,1-1 0 0 0,0 1 0 0 0,0 0 0 0 0,-1-1 0 0 0,1 1 0 0 0,0 0 0 0 0,-1-1 0 0 0,1 1 0 0 0,-1 0 0 0 0,1 0 0 0 0,-1 0 0 0 0,1 0 0 0 0,0 1 0 0 0,-1 0 0 0 0,0-1 0 0 0,0 1 0 0 0,0-1 0 0 0,0 1 0 0 0,0 0 0 0 0,0-1 0 0 0,0 1 0 0 0,0-1 0 0 0,-1 1 0 0 0,1-1 0 0 0,0 1 0 0 0,-1-1 0 0 0,-1 3 0 0 0,-2 4-3 0 0,0-1 0 0 0,-1 0 0 0 0,0 0 0 0 0,0-1 0 0 0,0 0 0 0 0,-1 0 0 0 0,0 0 0 0 0,0 0 0 0 0,-9 5 0 0 0,-67 41-139 0 0,72-45 109 0 0,-67 32-283 0 0,-126 47 0 0 0,128-57 313 0 0,48-19 0 0 0,-1-1-1 0 0,-51 10 1 0 0,98-13-111 0 0,-9-4 106 0 0,-4 0 8 0 0,1-1-1 0 0,0 1 0 0 0,-1-1 1 0 0,1-1-1 0 0,0 1 1 0 0,7-2-1 0 0,-2 0 1 0 0,101-9 0 0 0,140 6 0 0 0,-239 5 5 0 0,-1 0 0 0 0,0 1 0 0 0,1 1 0 0 0,-1 0 0 0 0,16 6 0 0 0,-24-7 2 0 0,-1 0-1 0 0,1 1 1 0 0,0 0-1 0 0,-1-1 1 0 0,1 1-1 0 0,-1 1 1 0 0,4 3 0 0 0,-6-5-2 0 0,0 0 0 0 0,0 0-1 0 0,0 1 1 0 0,0-1 0 0 0,-1 1 0 0 0,1-1 0 0 0,-1 1 0 0 0,0 0 0 0 0,1 0 0 0 0,-1-1 0 0 0,0 1 0 0 0,-1 0 0 0 0,2 4 0 0 0,-2-3 13 0 0,0 0 0 0 0,-1 0 0 0 0,1 0 0 0 0,-1 0 0 0 0,1 0 0 0 0,-1 0 0 0 0,0 0 0 0 0,-1 0 0 0 0,1 0 0 0 0,-1-1 0 0 0,1 1 0 0 0,-1 0-1 0 0,0-1 1 0 0,-1 0 0 0 0,1 1 0 0 0,-1-1 0 0 0,1 0 0 0 0,-1 0 0 0 0,0-1 0 0 0,-4 5 0 0 0,-4 2 15 0 0,-1-1 0 0 0,0 1 0 0 0,0-2 0 0 0,-18 9 0 0 0,-15 4-9 0 0,-1-2 1 0 0,-70 18 0 0 0,-99 10 37 0 0,173-37-65 0 0,22-4 15 0 0,1-1 0 0 0,-1-1 0 0 0,1-1 0 0 0,-33 0 0 0 0,42-4-1671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12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 6479 0 0,'-1'-6'6992'0'0,"-1"7"-6795"0"0,0 1 0 0 0,1 0-1 0 0,-1 0 1 0 0,1 1-1 0 0,0-1 1 0 0,-1 0 0 0 0,1 0-1 0 0,0 1 1 0 0,0-1 0 0 0,1 1-1 0 0,-1-1 1 0 0,0 1 0 0 0,0 3-1 0 0,1-1 4 0 0,0 1-1 0 0,0-1 1 0 0,0 0-1 0 0,1 0 1 0 0,0 0-1 0 0,1 7 1 0 0,3 2 221 0 0,0 1-1 0 0,0-1 1 0 0,14 23-1 0 0,-7-19-68 0 0,1 0 0 0 0,1-1 0 0 0,1 0-1 0 0,0-1 1 0 0,1-1 0 0 0,29 22 0 0 0,-6-9 139 0 0,2-3 1 0 0,1-1 0 0 0,49 19-1 0 0,15 9-115 0 0,-91-43-375 0 0,-4-4 54 0 0,0 0-1 0 0,-1 2 1 0 0,0-1 0 0 0,15 13-1 0 0,-23-17-71 0 0,0 0-1 0 0,0 0 0 0 0,-1 0 0 0 0,1 0 1 0 0,0 0-1 0 0,-1 0 0 0 0,1 0 0 0 0,-1 1 1 0 0,0-1-1 0 0,0 0 0 0 0,0 1 0 0 0,0-1 1 0 0,0 1-1 0 0,-1-1 0 0 0,1 1 0 0 0,-1 0 1 0 0,1-1-1 0 0,-1 1 0 0 0,0-1 0 0 0,0 1 1 0 0,0 0-1 0 0,-1-1 0 0 0,1 1 0 0 0,-1 0 1 0 0,1-1-1 0 0,-2 4 0 0 0,-2 2-651 0 0,1-1 0 0 0,-1 0 0 0 0,-1 0 1 0 0,1 0-1 0 0,-1 0 0 0 0,-12 11 0 0 0,14-14-291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12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 9671 0 0,'0'0'8971'0'0,"1"2"-8195"0"0,-1 4-700 0 0,0 0-1 0 0,0 1 1 0 0,-1-1 0 0 0,0 0-1 0 0,0 0 1 0 0,0 0 0 0 0,-1 0 0 0 0,1 0-1 0 0,-5 9 1 0 0,-27 52 79 0 0,31-64-136 0 0,-16 27 167 0 0,-1-1 0 0 0,-1-1 0 0 0,-1-1 0 0 0,-2-1 1 0 0,-40 37-1 0 0,-142 100 142 0 0,96-81-359 0 0,104-77 393 0 0,2-3-1538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1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86 2759 0 0,'-2'-9'248'0'0,"-1"2"763"0"0,3 6-399 0 0,-1 0-1 0 0,1 0 1 0 0,0 0-1 0 0,-1 0 1 0 0,1 0-1 0 0,0 0 0 0 0,-1 0 1 0 0,1 0-1 0 0,0 0 1 0 0,0 0-1 0 0,0 0 1 0 0,0 0-1 0 0,0 0 1 0 0,0 0-1 0 0,0-1 1 0 0,1 1-1 0 0,-1-1 0 0 0,7-9 1666 0 0,-3 7-2026 0 0,0 0 0 0 0,1 0 0 0 0,-1 0 0 0 0,1 1 0 0 0,-1 0 0 0 0,1 0 0 0 0,0 0 0 0 0,10-4 1 0 0,-14 6 282 0 0,10 1 413 0 0,32-1 262 0 0,-28 0-913 0 0,1 0 0 0 0,-1 2 0 0 0,1-1 0 0 0,-1 2 0 0 0,28 6 0 0 0,-32-4-209 0 0,-3 1-23 0 0,-2 4-51 0 0,-6-7-13 0 0,0 0 0 0 0,1 0 0 0 0,-1 0 0 0 0,0-1 0 0 0,0 1 0 0 0,0 0 0 0 0,0 0 0 0 0,-1 0 0 0 0,1 0 0 0 0,0-1 0 0 0,-1 1 0 0 0,1 0 0 0 0,-1 0 0 0 0,0-1 0 0 0,0 1 0 0 0,0 0 0 0 0,1-1 0 0 0,-1 1 0 0 0,-1-1 0 0 0,-1 3 0 0 0,-4 4 0 0 0,0 0 0 0 0,-13 10 0 0 0,8-7 0 0 0,-16 13 0 0 0,-50 33 0 0 0,50-38 0 0 0,1 1 0 0 0,-30 29 0 0 0,51-44 0 0 0,1 0 0 0 0,0 1 0 0 0,0 0 0 0 0,1 0 0 0 0,0 0 0 0 0,0 1 0 0 0,-3 7 0 0 0,6-13 0 0 0,1-1 0 0 0,0 1 0 0 0,-1 0 0 0 0,1 0 0 0 0,0-1 0 0 0,0 1 0 0 0,0 0 0 0 0,-1 0 0 0 0,1-1 0 0 0,0 1 0 0 0,0 0 0 0 0,0 0 0 0 0,0-1 0 0 0,0 1 0 0 0,1 0 0 0 0,-1 0 0 0 0,0-1 0 0 0,0 2 0 0 0,6 1 0 0 0,-6-3 0 0 0,4 1 6 0 0,1 1-1 0 0,-1-1 1 0 0,1 0 0 0 0,-1 0-1 0 0,1 0 1 0 0,-1-1 0 0 0,1 0-1 0 0,-1 1 1 0 0,1-2-1 0 0,7 0 1 0 0,6-2 43 0 0,22-5 0 0 0,130-43 29 0 0,-102 29-84 0 0,1 2 0 0 0,87-12 0 0 0,-132 29-219 0 0,-1 2 0 0 0,37 2 0 0 0,-44 1-1006 0 0,-1 0 1 0 0,23 6 0 0 0,-16 0-6152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3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343 266 3223 0 0,'2'0'240'0'0,"16"0"12106"0"0,-18 2-11944 0 0,0 0-314 0 0,0 0-1 0 0,0 1 0 0 0,0-1 1 0 0,0 0-1 0 0,0 1 1 0 0,0-1-1 0 0,-1 0 0 0 0,1 1 1 0 0,-1-1-1 0 0,0 0 0 0 0,1 0 1 0 0,-1 1-1 0 0,-2 2 1 0 0,0 0 47 0 0,0-1 0 0 0,0 0 1 0 0,0 0-1 0 0,-1 0 0 0 0,-7 6 1 0 0,0-1 102 0 0,-1 0 0 0 0,0-1 0 0 0,-22 11 0 0 0,28-16-188 0 0,0 0 1 0 0,0-1-1 0 0,-1 1 0 0 0,1-1 0 0 0,-1-1 1 0 0,0 1-1 0 0,1-1 0 0 0,-1 0 0 0 0,0-1 0 0 0,0 1 1 0 0,0-1-1 0 0,1-1 0 0 0,-1 1 0 0 0,0-1 1 0 0,0 0-1 0 0,1-1 0 0 0,-1 0 0 0 0,0 0 0 0 0,1 0 1 0 0,-11-6-1 0 0,7 3 8 0 0,1-1 0 0 0,0 0 0 0 0,0 0 0 0 0,-16-14 0 0 0,21 15-54 0 0,-1-1-1 0 0,1 1 1 0 0,0-1 0 0 0,0 0 0 0 0,0 0 0 0 0,1 0-1 0 0,0 0 1 0 0,-4-13 0 0 0,4 10-76 0 0,1-1 0 0 0,0 1 0 0 0,0-1 0 0 0,1 0 0 0 0,0 0 0 0 0,1 0 0 0 0,0 1 0 0 0,1-1 0 0 0,3-17 0 0 0,-3 21-2 0 0,0 1-1 0 0,1-1 1 0 0,-1 1 0 0 0,1 0 0 0 0,0 0 0 0 0,1 0 0 0 0,-1 0-1 0 0,1 0 1 0 0,0 0 0 0 0,0 1 0 0 0,1-1 0 0 0,-1 1 0 0 0,1 0-1 0 0,0 0 1 0 0,0 0 0 0 0,1 1 0 0 0,-1-1 0 0 0,9-4 0 0 0,4 1-123 0 0,0 0 0 0 0,0 0 0 0 0,35-6 0 0 0,58-4 342 0 0,-83 14-64 0 0,12-2 448 0 0,61 0-1 0 0,-88 5-372 0 0,0 1 1 0 0,-1 0-1 0 0,1 0 0 0 0,0 2 1 0 0,-1-1-1 0 0,1 2 0 0 0,-1-1 1 0 0,0 1-1 0 0,18 10 0 0 0,-26-12-133 0 0,0 0 1 0 0,-1-1-1 0 0,1 1 0 0 0,0 1 0 0 0,-1-1 0 0 0,0 0 0 0 0,1 1 1 0 0,-1-1-1 0 0,0 1 0 0 0,0-1 0 0 0,0 1 0 0 0,-1 0 0 0 0,1 0 0 0 0,-1 0 1 0 0,1 0-1 0 0,-1 0 0 0 0,0 0 0 0 0,0 1 0 0 0,-1-1 0 0 0,1 4 1 0 0,0-3-17 0 0,-1 1 1 0 0,-1-1-1 0 0,1 1 1 0 0,-1-1-1 0 0,1 1 1 0 0,-1-1 0 0 0,-1 0-1 0 0,1 1 1 0 0,-1-1-1 0 0,1 0 1 0 0,-1 0-1 0 0,0 0 1 0 0,-1 0 0 0 0,-3 5-1 0 0,-7 7 1 0 0,-1-1 1 0 0,-1 0-1 0 0,0-1 0 0 0,-1 0 0 0 0,-35 21 0 0 0,10-6-63 0 0,19-13-207 0 0,0-2 1 0 0,-1 0 0 0 0,-1-2 0 0 0,0 0 0 0 0,-1-2-1 0 0,0 0 1 0 0,-1-2 0 0 0,-35 7 0 0 0,37-14-267 0 0,11-2-644 0 0,12-9-1319 0 0,4-3-2869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13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16207 0 0,'0'0'1470'0'0,"1"1"-1125"0"0,9 1 34 0 0,-1 0-1 0 0,0-1 1 0 0,1 0 0 0 0,-1-1-1 0 0,1 1 1 0 0,14-3 0 0 0,-7 1-191 0 0,53-5 606 0 0,0-3 0 0 0,78-21 0 0 0,-94 18-590 0 0,20-3-872 0 0,0-4-1 0 0,97-39 1 0 0,-160 53-1560 0 0,-1-2-4843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13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13359 0 0,'0'0'1535'0'0,"0"3"-719"0"0,-3 55 2553 0 0,1-40-3265 0 0,0 1 0 0 0,-2-1 0 0 0,0 1 0 0 0,-1-1 0 0 0,-10 24 0 0 0,-3-1 58 0 0,2-8 41 0 0,2 1 0 0 0,-16 60 0 0 0,28-85-168 0 0,0 1 1 0 0,0-1 0 0 0,1 1-1 0 0,0-1 1 0 0,1 1-1 0 0,0-1 1 0 0,1 1-1 0 0,0-1 1 0 0,0 1 0 0 0,1-1-1 0 0,0 1 1 0 0,1-1-1 0 0,0 0 1 0 0,0 0 0 0 0,7 12-1 0 0,-8-18-195 0 0,0 1 1 0 0,1 0-1 0 0,-1-1 0 0 0,1 0 0 0 0,0 1 0 0 0,5 3 1 0 0,6 3-1143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14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 17935 0 0,'2'-5'1233'0'0,"-2"5"-1207"0"0,0 0 1 0 0,0 0 0 0 0,0 0-1 0 0,0 0 1 0 0,0 0-1 0 0,0 0 1 0 0,0 0 0 0 0,1 0-1 0 0,-1 0 1 0 0,0 0-1 0 0,0 0 1 0 0,0 0 0 0 0,0 0-1 0 0,0 0 1 0 0,0 0-1 0 0,0 0 1 0 0,0 0 0 0 0,0 0-1 0 0,0 0 1 0 0,0 0 0 0 0,0 0-1 0 0,0 0 1 0 0,1 0-1 0 0,-1 0 1 0 0,0 0 0 0 0,0 0-1 0 0,0 0 1 0 0,0 0-1 0 0,0 0 1 0 0,0 0 0 0 0,0 0-1 0 0,0 0 1 0 0,0 0 0 0 0,0 0-1 0 0,0 0 1 0 0,0 0-1 0 0,0 0 1 0 0,0 0 0 0 0,0 0-1 0 0,0-1 1 0 0,0 1-1 0 0,0 0 1 0 0,1 0 0 0 0,-1 0-1 0 0,0 0 1 0 0,0 0 0 0 0,0 0-1 0 0,0 0 1 0 0,0 0-1 0 0,0 0 1 0 0,0 0 0 0 0,0 0-1 0 0,0 0 1 0 0,0 0-1 0 0,0 0 1 0 0,0-1 0 0 0,0 1-1 0 0,0 0 1 0 0,0 0 0 0 0,0 0-1 0 0,1 7 4 0 0,0 0-1 0 0,0 0 0 0 0,0 0 1 0 0,-1 0-1 0 0,0 0 1 0 0,0 0-1 0 0,-1 0 0 0 0,0 0 1 0 0,0 0-1 0 0,-1-1 1 0 0,-1 8-1 0 0,-3 0-22 0 0,0 0 0 0 0,0-1-1 0 0,-1 1 1 0 0,-12 15 0 0 0,-16 32 142 0 0,34-60 13 0 0,0 6 208 0 0,1-6-353 0 0,-1 0 0 0 0,1 0 0 0 0,-1 0 0 0 0,1 1 0 0 0,-1-1 0 0 0,1 0 0 0 0,0 0 0 0 0,0 0 0 0 0,-1 1 0 0 0,1-1 0 0 0,0 0 0 0 0,0 0 0 0 0,0 0 0 0 0,1 1 0 0 0,-1-1 0 0 0,0 0 0 0 0,1 2 0 0 0,-1 0 32 0 0,4 4-30 0 0,7 4 56 0 0,-7-6-38 0 0,1-1 0 0 0,0 1 0 0 0,0-1-1 0 0,1 0 1 0 0,-1 0 0 0 0,1 0-1 0 0,0-1 1 0 0,0 0 0 0 0,0 0-1 0 0,10 3 1 0 0,-6-4 53 0 0,-1 0 0 0 0,1 0 0 0 0,0-1-1 0 0,-1 0 1 0 0,1-1 0 0 0,17-1 0 0 0,-9-1-103 0 0,0-1 0 0 0,0-1 0 0 0,0-1 0 0 0,0-1 0 0 0,-1 0 0 0 0,0-1 0 0 0,21-12-1 0 0,-22 10-1787 0 0,-1-1-1 0 0,24-18 0 0 0,-26 17 106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14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0 5983 0 0,'0'0'9443'0'0,"-1"2"-8360"0"0,-9 21-165 0 0,2 0 1 0 0,0 1 0 0 0,1-1-1 0 0,-4 33 1 0 0,3-20-330 0 0,-2-1 0 0 0,-19 47 0 0 0,-37 64 416 0 0,37-87-599 0 0,3 1 1 0 0,-19 67 0 0 0,38-102-345 0 0,2 0 1 0 0,1 1-1 0 0,1-1 1 0 0,1 1-1 0 0,1-1 1 0 0,1 1-1 0 0,2-1 1 0 0,5 30-1 0 0,-7-53-131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25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3227 6879 0 0,'0'0'623'0'0,"-12"-9"4857"0"0,179 40-5192 0 0,63 8-257 0 0,-87-32 136 0 0,42 6 79 0 0,169 11-73 0 0,-346-24-165 0 0,47 2-8 0 0,162 13 0 0 0,-189-12 0 0 0,54-1 0 0 0,-16-2 0 0 0,116-6 64 0 0,-68-1-64 0 0,-13 2 0 0 0,37 0 0 0 0,27 5 188 0 0,-114 2 4 0 0,-31-1-103 0 0,25-2 0 0 0,-19-1-47 0 0,139-16 25 0 0,-116 12-12 0 0,28-4-57 0 0,6-1 82 0 0,-14 2-5 0 0,105-15 42 0 0,-144 21-98 0 0,0-2 0 0 0,0-1-1 0 0,30-10 1 0 0,35-24 386 0 0,-53 23-255 0 0,-25 9-84 0 0,0 1-1 0 0,20-5 1 0 0,146-41 139 0 0,-59-2-162 0 0,-47 19-22 0 0,-19 6-21 0 0,-17 8 0 0 0,-38 20 0 0 0,141-75 64 0 0,-136 70-56 0 0,0 0 0 0 0,0 0 1 0 0,0-1-1 0 0,-1 0 0 0 0,0-1 0 0 0,-1 1 0 0 0,11-18 0 0 0,-1 2 55 0 0,21-36 5 0 0,-23 37-67 0 0,0 1 1 0 0,1 1 0 0 0,26-29 0 0 0,-33 41 21 0 0,0-1 1 0 0,0-1-1 0 0,-2 1 0 0 0,12-23 0 0 0,2-3-22 0 0,-15 26 11 0 0,-1 1 0 0 0,1-1 0 0 0,-2 0-1 0 0,4-13 1 0 0,5-16-7 0 0,2 7-5 0 0,10-30 0 0 0,-22 55 0 0 0,0-1 0 0 0,0 0 0 0 0,-1 1 0 0 0,0-1 0 0 0,-1 0 0 0 0,0-12 0 0 0,-3 1 0 0 0,-8-32 0 0 0,-1-4 0 0 0,12 43 0 0 0,0 0 0 0 0,0 1 0 0 0,1-1 0 0 0,1 0 0 0 0,0 1 0 0 0,1-1 0 0 0,0 1 0 0 0,6-16 0 0 0,-2 9 0 0 0,5-35 0 0 0,-10 38-1 0 0,-1 0 1 0 0,-1-1-1 0 0,0 1 0 0 0,-4-29 0 0 0,-19-59 45 0 0,19 87-20 0 0,-32-99 450 0 0,28 76-195 0 0,-3-48 1 0 0,7 49-133 0 0,-12-53 1 0 0,12 77-84 0 0,-1 0-1 0 0,0 0 1 0 0,-1 0-1 0 0,0 0 1 0 0,-14-21-1 0 0,13 26-32 0 0,1 0 0 0 0,-1 1 0 0 0,0 0 0 0 0,-1 0 0 0 0,0 1 0 0 0,0 0 0 0 0,-1 0 0 0 0,-15-8 0 0 0,7 3-19 0 0,0 0-1 0 0,1-1 1 0 0,0-1-1 0 0,-20-22 0 0 0,17 17-8 0 0,-23-26-3 0 0,23 26 0 0 0,-1 2 0 0 0,0 0 0 0 0,-1 1 0 0 0,0 1 0 0 0,-45-23 0 0 0,-49-25-141 0 0,101 55 136 0 0,-1 0 1 0 0,2-1-1 0 0,-1-1 0 0 0,1 0 1 0 0,-14-15-1 0 0,-50-63-21 0 0,49 55 20 0 0,-35-34-1 0 0,55 60 11 0 0,0 1-1 0 0,0 0 0 0 0,-1 0 1 0 0,1 1-1 0 0,-1 0 1 0 0,-14-5-1 0 0,-58-15 76 0 0,21 8 21 0 0,51 13 11 0 0,0-1 1 0 0,0 0-1 0 0,0 0 1 0 0,-9-8-1 0 0,-1 0-568 0 0,-22-14 207 0 0,5 3 213 0 0,-65-32 0 0 0,51 34 26 0 0,-47-23 11 0 0,-59-37 0 0 0,138 72 4 0 0,0 2-1 0 0,-1 0 1 0 0,-28-8-1 0 0,-61-9-147 0 0,73 18-48 0 0,-78-7 283 0 0,77 11-191 0 0,-54-10-1 0 0,-21-14 48 0 0,92 24 51 0 0,-1 0 0 0 0,0 2 0 0 0,0 1 0 0 0,0 0 0 0 0,-32 5 0 0 0,13-1 3 0 0,-113 1-21 0 0,80-4-2 0 0,-111 16 0 0 0,52 12 22 0 0,115-23-24 0 0,1 0 0 0 0,-24 14 0 0 0,24-13 32 0 0,-230 134-8 0 0,230-132 0 0 0,-49 30 0 0 0,-80 36 0 0 0,81-46 0 0 0,-61 39 0 0 0,116-62 3 0 0,-1 0-1 0 0,2 1 1 0 0,-8 7-1 0 0,-16 12 60 0 0,13-11-17 0 0,2 0-1 0 0,0 0 0 0 0,-18 23 0 0 0,17-18-13 0 0,-222 260 257 0 0,182-210-279 0 0,27-31 103 0 0,-48 45-1 0 0,6-23 1 0 0,-5 5 203 0 0,65-54-227 0 0,0 1 1 0 0,0 0 0 0 0,-16 26 0 0 0,22-29-69 0 0,0 1 0 0 0,1 0 0 0 0,0 0 0 0 0,-5 22 0 0 0,-6 49 77 0 0,-3 9-62 0 0,-10-16 95 0 0,8-21-130 0 0,-25 53-19 0 0,29-70 55 0 0,-21 63 1 0 0,23-42 269 0 0,-9 30 41 0 0,20-73-315 0 0,1 1 0 0 0,1 0 0 0 0,0 0 0 0 0,1 0-1 0 0,0 0 1 0 0,4 27 0 0 0,-2 31 30 0 0,1 9 36 0 0,1-21 60 0 0,-5-18-251 0 0,1-29 132 0 0,0-1-1 0 0,1 1 1 0 0,2 17 0 0 0,0-24 17 0 0,-1-1 0 0 0,1 0 1 0 0,5 10-1 0 0,-2-4 11 0 0,6 24-1 0 0,20 82 9 0 0,-27-106-74 0 0,0-2-1 0 0,-1 1 0 0 0,8 14 0 0 0,-10-25 3 0 0,-1 1-1 0 0,1-1 1 0 0,0 1-1 0 0,-1-1 1 0 0,1 0 0 0 0,0 1-1 0 0,0-1 1 0 0,0 0-1 0 0,0 1 1 0 0,0-1 0 0 0,0 0-1 0 0,0 0 1 0 0,0 0-1 0 0,1 0 1 0 0,-1 0-1 0 0,0 0 1 0 0,1 0 0 0 0,-1-1-1 0 0,3 2 1 0 0,2 1 29 0 0,9 5 71 0 0,4 3 91 0 0,-1-1-1 0 0,38 14 1 0 0,8 1 22 0 0,-62-24-207 0 0,9 4 90 0 0,5 11-39 0 0,-13-13-60 0 0,-1-1 0 0 0,0 1 0 0 0,1 0 0 0 0,-1 0 0 0 0,0 0 0 0 0,-1 0 0 0 0,1 0 0 0 0,2 5 0 0 0,7 17 0 0 0,-10-24 0 0 0,2 4 0 0 0,0 1 0 0 0,0-1 0 0 0,1 0 0 0 0,-1 0 0 0 0,1-1 0 0 0,1 1 0 0 0,-1-1 0 0 0,8 6 0 0 0,6 4 0 0 0,70 47 72 0 0,-69-49-48 0 0,1-1 0 0 0,38 15 0 0 0,-41-21 19 0 0,26 5-1 0 0,-29-8-26 0 0,1 1-1 0 0,-1 1 0 0 0,19 8 1 0 0,-30-11-13 0 0,-1 1 1 0 0,1-1-1 0 0,0 1 1 0 0,-1-1-1 0 0,1 1 1 0 0,-1 0 0 0 0,0 0-1 0 0,4 4 1 0 0,16 28 16 0 0,-16-24-19 0 0,-1-1 10 0 0,2 8 21 0 0,3-4-11 0 0,-8-10-22 0 0,-1-2 2 0 0,0 1 0 0 0,1-1-1 0 0,-1 0 1 0 0,0 0 0 0 0,0 0 0 0 0,1 0-1 0 0,-1 0 1 0 0,0 0 0 0 0,1 0-1 0 0,-1-1 1 0 0,1 1 0 0 0,-1 0 0 0 0,1-1-1 0 0,-1 1 1 0 0,4 0 0 0 0,1 0 4 0 0,-1-1 0 0 0,1 1 0 0 0,0-1 0 0 0,-1 0 0 0 0,1 0 0 0 0,0 0 0 0 0,8-2 0 0 0,25-1 8 0 0,9 9-164 0 0,-43-6 35 0 0,0 1-1 0 0,0 0 0 0 0,0 0 0 0 0,0 0 0 0 0,0 0 0 0 0,7 4 0 0 0,0 0-802 0 0,4 0-385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30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191 125 8319 0 0,'0'0'879'0'0,"2"0"-570"0"0,16-6 6163 0 0,-14 17-5336 0 0,-13 13-34 0 0,9-23-569 0 0,-1 1-438 0 0,-4 3-23 0 0,-2 1 13 0 0,1-2-16 0 0,6-3-60 0 0,-1-1-1 0 0,1 0 1 0 0,-1 0-1 0 0,1 0 1 0 0,-1 0-1 0 0,1 1 1 0 0,-1-1-1 0 0,1 0 1 0 0,-1 0-1 0 0,1 0 1 0 0,-1 0-1 0 0,1 0 1 0 0,-1 0 0 0 0,1 0-1 0 0,-1 0 1 0 0,1-1-1 0 0,-1 1 1 0 0,1 0-1 0 0,-1 0 1 0 0,1 0-1 0 0,-1 0 1 0 0,1-1-1 0 0,-1 1 1 0 0,1 0-1 0 0,-1-1 1 0 0,1 1-1 0 0,0 0 1 0 0,-1-1-1 0 0,1 1 1 0 0,-1-1-1 0 0,-11-13 242 0 0,11 13-252 0 0,-1-1 25 0 0,1 0-1 0 0,0 0 1 0 0,0 0-1 0 0,-1 0 0 0 0,1 0 1 0 0,0 0-1 0 0,1 0 1 0 0,-1 0-1 0 0,0 0 1 0 0,1-1-1 0 0,-1 1 1 0 0,0-4-1 0 0,-6-27 238 0 0,7 31-206 0 0,0 1-52 0 0,0 1 1 0 0,0 0-1 0 0,1 0 1 0 0,-1 0 0 0 0,0-1-1 0 0,0 1 1 0 0,0 0 0 0 0,0 0-1 0 0,0-1 1 0 0,1 1 0 0 0,-1 0-1 0 0,0 0 1 0 0,0 0 0 0 0,0-1-1 0 0,1 1 1 0 0,-1 0 0 0 0,0 0-1 0 0,0 0 1 0 0,0 0 0 0 0,1 0-1 0 0,-1 0 1 0 0,0 0 0 0 0,0-1-1 0 0,1 1 1 0 0,-1 0 0 0 0,0 0-1 0 0,1 0 1 0 0,-1 0 0 0 0,0 0-1 0 0,0 0 1 0 0,1 0 0 0 0,-1 0-1 0 0,0 0 1 0 0,0 0 0 0 0,1 0-1 0 0,-1 1 1 0 0,0-1 0 0 0,0 0-1 0 0,1 0 1 0 0,-1 0 0 0 0,0 0-1 0 0,0 0 1 0 0,1 0-1 0 0,-1 1 1 0 0,0-1 0 0 0,0 0-1 0 0,0 0 1 0 0,1 1 0 0 0,-1-1 5 0 0,44 21 552 0 0,-29-13-217 0 0,26 10 1 0 0,-39-17-55 0 0,-13 13-161 0 0,6-9-123 0 0,-1-1 1 0 0,0 0-1 0 0,0 0 1 0 0,-1 0-1 0 0,1-1 0 0 0,-1 0 1 0 0,1 0-1 0 0,-1-1 0 0 0,0 0 1 0 0,0 0-1 0 0,-12 2 0 0 0,10-3-5 0 0,-3-4 0 0 0,10 0 0 0 0,2 2 0 0 0,-1 1 0 0 0,1-1 0 0 0,-1 0 0 0 0,1 0 0 0 0,-1 1 0 0 0,1-1 0 0 0,-1 0 0 0 0,1 0 0 0 0,0 0 0 0 0,-1 1 0 0 0,1-1 0 0 0,0 0 0 0 0,0 0 0 0 0,-1 0 0 0 0,1 0 0 0 0,0 0 0 0 0,0 1 0 0 0,0-1 0 0 0,0 0 0 0 0,0 0 0 0 0,1 0 0 0 0,-1 0 0 0 0,0 0 0 0 0,1-1 0 0 0,-1 0 0 0 0,4-10-1 0 0,-1 0-1 0 0,2 0 1 0 0,-1 1 0 0 0,2 0-1 0 0,-1 0 1 0 0,1 0 0 0 0,11-13-1 0 0,-12 20-40 0 0,1 11 31 0 0,0 2 11 0 0,-2 0 0 0 0,-2 1 0 0 0,-4 4 0 0 0,-1-10 0 0 0,1-3 0 0 0,-1 2 9 0 0,1 0 1 0 0,-1 0-1 0 0,0 0 0 0 0,0 0 1 0 0,0 0-1 0 0,-1-1 0 0 0,1 1 0 0 0,-1-1 1 0 0,1 0-1 0 0,-1 0 0 0 0,0-1 1 0 0,1 1-1 0 0,-1-1 0 0 0,0 0 0 0 0,0 0 1 0 0,0 0-1 0 0,0 0 0 0 0,0-1 0 0 0,-1 1 1 0 0,1-1-1 0 0,0 0 0 0 0,0 0 1 0 0,0-1-1 0 0,-5 0 0 0 0,3-1-5 0 0,-1-3-52 0 0,6 4 48 0 0,0 0-1 0 0,0 0 1 0 0,0 0-1 0 0,0 0 1 0 0,0 0 0 0 0,1 0-1 0 0,-1 0 1 0 0,0 0-1 0 0,1 0 1 0 0,-1 0-1 0 0,0-1 1 0 0,1 1-1 0 0,-1 0 1 0 0,1 0 0 0 0,0-1-1 0 0,0 1 1 0 0,-1 0-1 0 0,1 0 1 0 0,0-1-1 0 0,0 1 1 0 0,0 0-1 0 0,0-1 1 0 0,0 1 0 0 0,1-2-1 0 0,-1 0 0 0 0,1-4 1 0 0,0 1 0 0 0,1 0 0 0 0,-1-1 0 0 0,1 1 0 0 0,4-7 0 0 0,-5 11 5 0 0,0 0-1 0 0,0 1 0 0 0,0-1 1 0 0,0 0-1 0 0,1 1 0 0 0,-1-1 1 0 0,1 0-1 0 0,-1 1 1 0 0,1 0-1 0 0,2-2 0 0 0,6-2-3 0 0,-9 4-71 0 0,1 1-65 0 0,7 1 123 0 0,0 4 12 0 0,-7-3-3 0 0,0 0-1 0 0,-1 0 1 0 0,1 0-1 0 0,0 0 0 0 0,-1 1 1 0 0,1-1-1 0 0,-1 1 1 0 0,0-1-1 0 0,0 1 1 0 0,0-1-1 0 0,0 1 1 0 0,0 0-1 0 0,-1-1 0 0 0,1 1 1 0 0,-1 0-1 0 0,0 0 1 0 0,0 3-1 0 0,1-4 8 0 0,-1 0-1 0 0,0 0 1 0 0,0 1 0 0 0,0-1-1 0 0,0 0 1 0 0,-1 0-1 0 0,1 0 1 0 0,-1 0-1 0 0,1 0 1 0 0,-1 0 0 0 0,0 0-1 0 0,1 0 1 0 0,-1 0-1 0 0,0 0 1 0 0,0 0 0 0 0,-1 0-1 0 0,1 0 1 0 0,0 0-1 0 0,-1-1 1 0 0,1 1 0 0 0,-1-1-1 0 0,1 1 1 0 0,-1-1-1 0 0,0 1 1 0 0,1-1-1 0 0,-1 0 1 0 0,0 0 0 0 0,0 0-1 0 0,-3 1 1 0 0,0 1 5 0 0,-2 0 13 0 0,0 0-1 0 0,0 0 0 0 0,0-1 1 0 0,0 0-1 0 0,-1-1 0 0 0,1 1 1 0 0,0-2-1 0 0,-1 1 0 0 0,1-1 1 0 0,-1 0-1 0 0,-10-1 0 0 0,10-1 33 0 0,8 2-54 0 0,0 0 1 0 0,-1-1-1 0 0,1 1 0 0 0,-1 0 1 0 0,1 0-1 0 0,0 0 0 0 0,-1-1 1 0 0,1 1-1 0 0,-1 0 0 0 0,1-1 1 0 0,0 1-1 0 0,-1 0 0 0 0,1 0 1 0 0,0-1-1 0 0,0 1 0 0 0,-1-1 1 0 0,1 1-1 0 0,0 0 0 0 0,0-1 1 0 0,-1 1-1 0 0,1-1 0 0 0,0 1 1 0 0,0 0-1 0 0,0-1 0 0 0,0 1 1 0 0,0-1-1 0 0,0 1 0 0 0,0-1 1 0 0,0 1-1 0 0,0-1 0 0 0,0 1 1 0 0,0 0-1 0 0,0-1 0 0 0,0 1 1 0 0,0-1-1 0 0,0 0 0 0 0,0 1 1 0 0,0-1-1 0 0,0-1 0 0 0,1 0 0 0 0,-1 1 0 0 0,0-1 0 0 0,1 1 0 0 0,-1-1 0 0 0,1 1 0 0 0,-1-1 0 0 0,1 1 0 0 0,0-1 0 0 0,-1 1 0 0 0,1-1 0 0 0,0 1 0 0 0,2-3 0 0 0,19-19 0 0 0,-12 14 0 0 0,0-2 0 0 0,2 1 0 0 0,-1 0 0 0 0,21-12 0 0 0,9-7 11 0 0,-40 28 197 0 0,1 14-139 0 0,-1-5-66 0 0,0 9 31 0 0,-8 22 4 0 0,6-37-28 0 0,0 0-1 0 0,0 0 1 0 0,1 0 0 0 0,-1 0-1 0 0,0-1 1 0 0,-1 1 0 0 0,1-1 0 0 0,0 1-1 0 0,0 0 1 0 0,-1-1 0 0 0,1 0 0 0 0,-1 1-1 0 0,-2 1 1 0 0,-21 11 203 0 0,23-13-164 0 0,0-1 0 0 0,-1 1 0 0 0,1-1 0 0 0,0 1 0 0 0,0-1 0 0 0,-1 0 0 0 0,1 0 0 0 0,-4 0 0 0 0,-2-1-297 0 0,1 1 147 0 0,2-4 81 0 0,5 2 9 0 0,-1 1 1 0 0,1-1-1 0 0,-1 0 0 0 0,1 1 0 0 0,0-1 1 0 0,0 0-1 0 0,0 1 0 0 0,0-1 0 0 0,0 0 1 0 0,0 1-1 0 0,0-1 0 0 0,1 0 0 0 0,-1 1 1 0 0,1-1-1 0 0,-1 0 0 0 0,1-1 0 0 0,2-2-22 0 0,-1 0 0 0 0,1 0 0 0 0,0 1 0 0 0,0-1 0 0 0,7-7 0 0 0,4-2 22 0 0,-32 41 42 0 0,-44 45 274 0 0,61-70-456 0 0,6-2-2 0 0,0 0-1 0 0,-1-1 0 0 0,1 1 0 0 0,0-1 0 0 0,0 0 0 0 0,-1 0 0 0 0,1 0 1 0 0,-1-1-1 0 0,8-2 0 0 0,4-5-1117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33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0 9439 0 0,'0'0'1714'0'0,"-2"2"-952"0"0,-25 20 967 0 0,-46 50 0 0 0,65-64-1728 0 0,0 0 1 0 0,-1-1 0 0 0,0 0-1 0 0,-11 6 1 0 0,-5 5 148 0 0,-75 57 846 0 0,-38 25-448 0 0,-8 6-476 0 0,85-59-190 0 0,40-33 50 0 0,1 2-1 0 0,0 0 1 0 0,1 2 0 0 0,-26 29-1 0 0,45-45 80 0 0,-1-1 1 0 0,0 0-1 0 0,1 0 0 0 0,-1 0 0 0 0,0 0 0 0 0,1 0 1 0 0,0 0-1 0 0,-1 1 0 0 0,1-1 0 0 0,0 0 0 0 0,-1 0 1 0 0,1 1-1 0 0,0-1 0 0 0,0 0 0 0 0,0 0 0 0 0,0 1 1 0 0,0-1-1 0 0,0 0 0 0 0,1 0 0 0 0,-1 1 0 0 0,0-1 1 0 0,1 0-1 0 0,-1 0 0 0 0,1 0 0 0 0,-1 1 0 0 0,1-1 1 0 0,-1 0-1 0 0,2 1 0 0 0,-1 0 18 0 0,1 1 34 0 0,1 0 0 0 0,-1 0 0 0 0,1 0 0 0 0,0 0 0 0 0,-1 0 0 0 0,2-1 0 0 0,-1 1 0 0 0,0-1 0 0 0,0 0 0 0 0,6 3 0 0 0,36 15 377 0 0,-45-20-439 0 0,22 8 165 0 0,1-2-1 0 0,0 0 1 0 0,0-1-1 0 0,1-2 1 0 0,39 2-1 0 0,120-11 1202 0 0,-158 4-1172 0 0,75-9 151 0 0,0-4-1 0 0,170-48 1 0 0,-134 16-329 0 0,-112 36-2 0 0,-1 0-1 0 0,0-2 0 0 0,32-22 1 0 0,-46 27-18 0 0,0 1 0 0 0,-1-1 1 0 0,0 0-1 0 0,12-17 0 0 0,-16 21-16 0 0,-1-1 0 0 0,0 0-1 0 0,0 1 1 0 0,-1-1-1 0 0,0 0 1 0 0,0-1-1 0 0,0 1 1 0 0,0 0-1 0 0,-1 0 1 0 0,1-1 0 0 0,0-10-1 0 0,-3 12 12 0 0,1-1-1 0 0,-1 1 1 0 0,0 0-1 0 0,0 0 0 0 0,0 0 1 0 0,-1 0-1 0 0,1 0 1 0 0,-1 1-1 0 0,0-1 1 0 0,0 0-1 0 0,0 1 1 0 0,-1-1-1 0 0,1 1 1 0 0,-4-4-1 0 0,2 3-26 0 0,0-1 0 0 0,-1 1 1 0 0,1 0-1 0 0,-1 1 0 0 0,0-1 0 0 0,0 1 1 0 0,0 0-1 0 0,0 0 0 0 0,-8-2 0 0 0,5 3 0 0 0,0 0 0 0 0,0 0 0 0 0,1 1 0 0 0,-1 0 0 0 0,0 1 0 0 0,0-1-1 0 0,0 2 1 0 0,-9 0 0 0 0,-4 3-103 0 0,-36 9 0 0 0,49-10 154 0 0,1 0 0 0 0,0 0 0 0 0,0 0 0 0 0,0 1 1 0 0,0 0-1 0 0,1 0 0 0 0,0 1 0 0 0,-1 0 0 0 0,2 0 0 0 0,-1 0 0 0 0,1 1 0 0 0,-1-1 0 0 0,1 1 0 0 0,1 1 0 0 0,-1-1 0 0 0,1 1 0 0 0,1 0 0 0 0,-5 10 1 0 0,-84 210 653 0 0,90-222-668 0 0,1-3 2 0 0,0-1 0 0 0,1 0 0 0 0,-1 0 0 0 0,1 1 0 0 0,-1-1 0 0 0,1 0 0 0 0,0 1 0 0 0,-1-1 1 0 0,1 0-1 0 0,0 1 0 0 0,0-1 0 0 0,0 1 0 0 0,0-1 0 0 0,0 0 0 0 0,0 1 0 0 0,0-1 0 0 0,1 2 0 0 0,0-2-1 0 0,-1 0 0 0 0,1 0 0 0 0,-1 0 1 0 0,1 0-1 0 0,-1 0 0 0 0,1 0 0 0 0,0 0 1 0 0,-1 0-1 0 0,1-1 0 0 0,0 1 0 0 0,0 0 0 0 0,0 0 1 0 0,-1-1-1 0 0,1 1 0 0 0,0-1 0 0 0,0 1 1 0 0,2 0-1 0 0,15 5-8 0 0,11-3-1037 0 0,37 0-1 0 0,-55-3-952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33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11743 0 0,'0'0'3178'0'0,"1"2"-2536"0"0,28 61 1478 0 0,-19-39-1558 0 0,0 0 1 0 0,2-1-1 0 0,1-1 0 0 0,22 30 0 0 0,-10-24-87 0 0,1-1 1 0 0,51 41 0 0 0,69 38 613 0 0,-108-80-868 0 0,0-1 6 0 0,0-3 1 0 0,2-1-1 0 0,0-1 0 0 0,64 20 0 0 0,-83-33-166 0 0,69 27 174 0 0,-74-27-2645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54:33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2 12751 0 0,'0'0'1158'0'0,"1"0"-954"0"0,0-1-161 0 0,0 1 0 0 0,0 0 0 0 0,-1 0 0 0 0,1 0 0 0 0,0 0 0 0 0,-1 0 0 0 0,1 0 0 0 0,0 0 0 0 0,0 0 1 0 0,-1 0-1 0 0,1 0 0 0 0,0 1 0 0 0,-1-1 0 0 0,1 0 0 0 0,0 0 0 0 0,-1 1 0 0 0,1-1 0 0 0,0 0 0 0 0,-1 1 0 0 0,1-1 1 0 0,0 0-1 0 0,-1 1 0 0 0,1-1 0 0 0,-1 1 0 0 0,1-1 0 0 0,-1 1 0 0 0,1 0 0 0 0,-1-1 0 0 0,0 1 0 0 0,1-1 0 0 0,-1 1 1 0 0,0 0-1 0 0,1-1 0 0 0,-1 1 0 0 0,0 0 0 0 0,0-1 0 0 0,1 1 0 0 0,-1 1 0 0 0,0 1 111 0 0,1-1 1 0 0,-1 1-1 0 0,0 0 0 0 0,0-1 0 0 0,0 1 1 0 0,0 0-1 0 0,-1 2 0 0 0,-3 7 62 0 0,1-2 0 0 0,-2 1-1 0 0,1 0 1 0 0,-2-1 0 0 0,1 0 0 0 0,-1 0-1 0 0,-1-1 1 0 0,0 1 0 0 0,-11 11 0 0 0,-11 8 249 0 0,-41 33 0 0 0,-118 74 367 0 0,-11-15-633 0 0,99-61-159 0 0,-37 32 65 0 0,135-91-173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26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0 4143 0 0,'0'0'9432'0'0,"0"3"-9112"0"0,-10 30 589 0 0,-28 89-194 0 0,15-65-583 0 0,-48 104 116 0 0,43-111-206 0 0,-63 86 0 0 0,74-114-21 0 0,-2 0 0 0 0,-1-1-1 0 0,-1 0 1 0 0,-1-2 0 0 0,-37 26-1 0 0,43-35 7 0 0,7-4 45 0 0,25-20-172 0 0,0-1 0 0 0,13-19 1 0 0,-7 10-998 0 0,14-15-4234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3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3 3679 0 0,'0'0'284'0'0,"-1"-1"-186"0"0,-5 0 3924 0 0,-3 3 650 0 0,-4 3-3042 0 0,10-4-1330 0 0,1 0 206 0 0,2 1-451 0 0,-1-1-1 0 0,0 1 0 0 0,0-1 1 0 0,1 1-1 0 0,-1-1 0 0 0,0 0 1 0 0,0 1-1 0 0,-2 1 0 0 0,-2 4 48 0 0,-110 206 1557 0 0,-32 59 122 0 0,78-142-1372 0 0,-19 12-17 0 0,30-53-96 0 0,45-65-212 0 0,13-22-81 0 0,13-10-962 0 0,2-4 575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2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320 392 7799 0 0,'-2'2'356'0'0,"-12"17"93"0"0,10-12-438 0 0,0-1 0 0 0,-1 0 0 0 0,-7 8-1 0 0,-10 5 1232 0 0,0 2 0 0 0,2 1 0 0 0,-30 40 0 0 0,43-52-362 0 0,0 0-1 0 0,-6 16 1 0 0,12-24 101 0 0,-1-1-721 0 0,2-1-227 0 0,0 0 0 0 0,-1 0 0 0 0,1 1 0 0 0,0-1-1 0 0,0 0 1 0 0,-1 0 0 0 0,1 0 0 0 0,0 0 0 0 0,0 0 0 0 0,0 0 0 0 0,-1 0-1 0 0,1 0 1 0 0,0 0 0 0 0,0 0 0 0 0,-1 0 0 0 0,1 0 0 0 0,0 0-1 0 0,0 0 1 0 0,-1 0 0 0 0,1 0 0 0 0,0 0 0 0 0,0 0 0 0 0,-1 0 0 0 0,1 0-1 0 0,0 0 1 0 0,0 0 0 0 0,-1 0 0 0 0,1-1 0 0 0,0 1 0 0 0,0 0-1 0 0,0 0 1 0 0,-1 0 0 0 0,1 0 0 0 0,0-1 0 0 0,0 1 0 0 0,0 0 0 0 0,0 0-1 0 0,-1 0 1 0 0,1-1 0 0 0,0 1 0 0 0,0 0 0 0 0,0 0 0 0 0,0 0-1 0 0,0-1 1 0 0,-1-16 438 0 0,2 9-355 0 0,1-1 0 0 0,4-13-1 0 0,6-8-18 0 0,2 1 0 0 0,0 1 0 0 0,2 0-1 0 0,25-32 1 0 0,0 7 73 0 0,49-48 0 0 0,-58 69-242 0 0,2 2 0 0 0,1 1 0 0 0,1 2 0 0 0,74-42 0 0 0,-96 62 53 0 0,1 0 0 0 0,0 1 1 0 0,0 1-1 0 0,0 0 0 0 0,1 1 0 0 0,-1 1 0 0 0,1 1 0 0 0,0 0 0 0 0,0 0 0 0 0,0 2 1 0 0,1 0-1 0 0,18 3 0 0 0,-27-2 14 0 0,7 0 4 0 0,-1 1 0 0 0,0 1 0 0 0,-1 0-1 0 0,16 5 1 0 0,-23-6-2 0 0,0 1 0 0 0,-1-1 0 0 0,1 1 1 0 0,-1 0-1 0 0,1 1 0 0 0,-1-1 0 0 0,0 1 0 0 0,0 0 0 0 0,-1 0 0 0 0,7 7 0 0 0,-9-7 1 0 0,1 1 0 0 0,0-1 0 0 0,-1 0 0 0 0,0 1 0 0 0,0-1-1 0 0,0 1 1 0 0,0-1 0 0 0,-1 1 0 0 0,1 0 0 0 0,-1 0 0 0 0,-1 0 0 0 0,1 0-1 0 0,-1-1 1 0 0,0 9 0 0 0,-1 6 2 0 0,-2 0 0 0 0,0 0 0 0 0,-1-1 0 0 0,-1 1 0 0 0,-1-1 0 0 0,-13 29 0 0 0,2-9 0 0 0,-3-2 0 0 0,-26 38 0 0 0,16-32 12 0 0,-1-3 0 0 0,-48 47 0 0 0,-83 61 24 0 0,86-76-4 0 0,-103 122 0 0 0,172-184-27 0 0,0-1-1 0 0,-1 0 1 0 0,0-1-1 0 0,0 0 0 0 0,-1 0 1 0 0,0-1-1 0 0,0 0 1 0 0,0 0-1 0 0,-1-1 1 0 0,0 0-1 0 0,-11 3 1 0 0,15-6 4 0 0,1-1 0 0 0,-1 0 1 0 0,0-1-1 0 0,1 1 1 0 0,-1-1-1 0 0,0 0 1 0 0,-10-2-1 0 0,3 0 42 0 0,-1-1 1 0 0,-14-5-1 0 0,20 5-31 0 0,0 0 0 0 0,1 0 0 0 0,0-1 0 0 0,-1 0 0 0 0,1-1 1 0 0,1 0-1 0 0,-1 0 0 0 0,1 0 0 0 0,-8-8 0 0 0,11 10-33 0 0,1 1 1 0 0,0-1-1 0 0,0 1 0 0 0,0-1 0 0 0,0 0 1 0 0,0 0-1 0 0,1 0 0 0 0,-1 0 0 0 0,1 0 0 0 0,0 0 1 0 0,0 0-1 0 0,0-1 0 0 0,0 1 0 0 0,1 0 1 0 0,-1-1-1 0 0,1 1 0 0 0,0 0 0 0 0,0-1 1 0 0,0 1-1 0 0,0 0 0 0 0,1-1 0 0 0,-1 1 1 0 0,1 0-1 0 0,0-1 0 0 0,1-3 0 0 0,3-2-294 0 0,1-1 0 0 0,-1 1 0 0 0,1 0 0 0 0,12-13-1 0 0,-14 17 3 0 0,7-9-438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28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320 215 6447 0 0,'0'0'586'0'0,"0"2"-486"0"0,-9 29 2326 0 0,7-20-1516 0 0,-1-1 1 0 0,-1 0-1 0 0,1 0 1 0 0,-8 13-1 0 0,0-3 1882 0 0,13-19-2177 0 0,2 1-466 0 0,1-1 0 0 0,0 1 0 0 0,-1-1 0 0 0,1 0 0 0 0,0 0 0 0 0,-1-1 0 0 0,1 1 0 0 0,0-1 0 0 0,0 0 0 0 0,0-1 0 0 0,-1 1 0 0 0,1-1 0 0 0,0 0 0 0 0,5-1 0 0 0,10-5 27 0 0,39-16-1 0 0,-38 14-96 0 0,12-7-83 0 0,32-21 0 0 0,-54 30-5 0 0,7-4-245 0 0,0-1 1 0 0,-2-1-1 0 0,1-1 1 0 0,-2 0-1 0 0,0-1 1 0 0,21-27-1 0 0,-31 35 29 0 0,-1 0 0 0 0,0 0 0 0 0,-1 0 0 0 0,1 0 0 0 0,-1-1 0 0 0,-1 1 0 0 0,1-1 0 0 0,-1 0-1 0 0,-1 0 1 0 0,2-13 0 0 0,-3 20 197 0 0,0 1 0 0 0,0-1-1 0 0,0 0 1 0 0,0 0 0 0 0,0 0-1 0 0,0 1 1 0 0,0-1 0 0 0,0 0-1 0 0,0 0 1 0 0,-1 1 0 0 0,1-1-1 0 0,0 0 1 0 0,0 1 0 0 0,-1-1-1 0 0,1 0 1 0 0,-1 1 0 0 0,1-1 0 0 0,0 0-1 0 0,-1 1 1 0 0,1-1 0 0 0,-1 1-1 0 0,1-1 1 0 0,-1 1 0 0 0,0-2-1 0 0,-1 2-8 0 0,1-1 0 0 0,-1 1 0 0 0,1-1 0 0 0,-1 1 0 0 0,1-1 0 0 0,-1 1 0 0 0,1 0-1 0 0,-1-1 1 0 0,1 1 0 0 0,-1 0 0 0 0,-2 0 0 0 0,-1 1-28 0 0,1-1 0 0 0,-1 1 1 0 0,0 0-1 0 0,0 0 0 0 0,0 1 0 0 0,-8 3 1 0 0,-3 5 34 0 0,0 0 1 0 0,-17 16 0 0 0,-14 9 15 0 0,-128 68 14 0 0,-36 25 0 0 0,193-114 159 0 0,0 0 0 0 0,1 0 0 0 0,-25 30-1 0 0,33-34 20 0 0,1 1-1 0 0,0 0 0 0 0,1 0 0 0 0,0 1 0 0 0,1 0 0 0 0,0 0 0 0 0,-6 19 0 0 0,10-23-53 0 0,1 0-1 0 0,-1-1 0 0 0,2 1 0 0 0,-1 0 0 0 0,1 0 1 0 0,0 0-1 0 0,0 0 0 0 0,1 0 0 0 0,0 0 1 0 0,1-1-1 0 0,0 1 0 0 0,0 0 0 0 0,0-1 1 0 0,1 1-1 0 0,8 13 0 0 0,-8-17-76 0 0,1 0 1 0 0,-1-1-1 0 0,1 1 0 0 0,1-1 0 0 0,-1 1 0 0 0,0-1 1 0 0,1-1-1 0 0,-1 1 0 0 0,1 0 0 0 0,0-1 0 0 0,0 0 1 0 0,0 0-1 0 0,0-1 0 0 0,0 1 0 0 0,0-1 0 0 0,1 0 1 0 0,-1-1-1 0 0,0 1 0 0 0,7-1 0 0 0,5 0 57 0 0,0-1-1 0 0,0-1 1 0 0,-1 0-1 0 0,31-9 1 0 0,-15 2-29 0 0,-2-3 0 0 0,1 0 0 0 0,45-27 0 0 0,-31 12-1355 0 0,63-50 1 0 0,-66 43-5052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2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591 573 4143 0 0,'-6'12'-106'0'0,"-5"9"1448"0"0,1 0 0 0 0,0 1 1 0 0,2 0-1 0 0,0 1 0 0 0,-7 34 0 0 0,15-55-1 0 0,15-2 349 0 0,-2-4-1192 0 0,0 0 1 0 0,0 0 0 0 0,-1-2-1 0 0,0 1 1 0 0,20-14 0 0 0,-16 10-101 0 0,8-5-22 0 0,-2-1-1 0 0,1-1 0 0 0,-2-1 1 0 0,0 0-1 0 0,29-33 0 0 0,-28 23-340 0 0,0-1 1 0 0,-2-1-1 0 0,31-59 1 0 0,-30 48-529 0 0,-3-1 1 0 0,-1 0 0 0 0,-3-1 0 0 0,-1 0-1 0 0,12-68 1 0 0,-24 104 312 0 0,-1 0 0 0 0,0 0-1 0 0,0 0 1 0 0,0 0 0 0 0,0 0 0 0 0,-1 0-1 0 0,0 0 1 0 0,-1 0 0 0 0,-2-7 0 0 0,4 12 142 0 0,-1 0 0 0 0,0 0 0 0 0,0-1 0 0 0,1 1 0 0 0,-1 0 0 0 0,0 0 0 0 0,0 0 1 0 0,0 0-1 0 0,0 1 0 0 0,-1-1 0 0 0,1 0 0 0 0,0 0 0 0 0,0 1 0 0 0,0-1 0 0 0,-1 0 1 0 0,1 1-1 0 0,0-1 0 0 0,-1 1 0 0 0,1 0 0 0 0,0-1 0 0 0,-1 1 0 0 0,1 0 0 0 0,-1 0 1 0 0,1 0-1 0 0,0 0 0 0 0,-1 0 0 0 0,1 0 0 0 0,-2 1 0 0 0,-4 0 19 0 0,0 0 0 0 0,1 0 0 0 0,-1 1 0 0 0,-6 2 0 0 0,6-1 11 0 0,0 1 0 0 0,0-1 0 0 0,1 1 0 0 0,-1 0-1 0 0,1 1 1 0 0,0 0 0 0 0,-8 8 0 0 0,-3 4 11 0 0,-15 21-1 0 0,-224 329 763 0 0,225-320-735 0 0,-84 143 28 0 0,95-152-59 0 0,2 1 0 0 0,1 0-1 0 0,-13 50 1 0 0,25-68 7 0 0,1 1 0 0 0,0-1 0 0 0,0 39 0 0 0,11 65 289 0 0,-6-106-94 0 0,0 0-1 0 0,-1-1 1 0 0,-2 1 0 0 0,0-1 0 0 0,0 1-1 0 0,-2-1 1 0 0,0 0 0 0 0,-1 0-1 0 0,-1 0 1 0 0,-12 25 0 0 0,4-16-6 0 0,0 0 0 0 0,-2-1 0 0 0,-1 0 0 0 0,-20 23 0 0 0,-86 88 78 0 0,108-121-253 0 0,11-12-17 0 0,0 0 0 0 0,-1 0 1 0 0,1 0-1 0 0,-1 0 0 0 0,0-1 0 0 0,0 1 0 0 0,0-1 1 0 0,0-1-1 0 0,-1 1 0 0 0,1-1 0 0 0,-8 3 1 0 0,12-5-462 0 0,1-2-186 0 0,0-2 423 0 0,1 1-1 0 0,0-1 1 0 0,0 0-1 0 0,0 1 1 0 0,0-1 0 0 0,0 1-1 0 0,1 0 1 0 0,0-1-1 0 0,-1 1 1 0 0,1 0-1 0 0,0 0 1 0 0,5-5 0 0 0,17-24-1385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29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63 234 12815 0 0,'-11'3'462'0'0,"1"1"-1"0"0,-21 10 0 0 0,22-11-350 0 0,7-2 1213 0 0,14 4 217 0 0,-7-4-1372 0 0,1 0 0 0 0,0 0-1 0 0,-1 0 1 0 0,1-1 0 0 0,0 1 0 0 0,-1-2-1 0 0,1 1 1 0 0,0-1 0 0 0,6-1-1 0 0,53-15 708 0 0,-53 13-723 0 0,205-80 1346 0 0,-139 52-1274 0 0,30-16 94 0 0,10-4-655 0 0,-39 25-6804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29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10735 0 0,'0'0'5411'0'0,"-1"1"-4470"0"0,-25 31 1471 0 0,-16 23-1198 0 0,-108 220 24 0 0,117-201-5375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29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217 321 4143 0 0,'-83'32'929'0'0,"-39"22"10078"0"0,110-47-10245 0 0,12-7-729 0 0,22-11 550 0 0,59-43 89 0 0,110-96 0 0 0,-92 69-684 0 0,-70 58-117 0 0,43-25 0 0 0,-58 40 63 0 0,1 1 0 0 0,0 0 0 0 0,0 0 0 0 0,0 2 0 0 0,25-6 0 0 0,-38 10 91 0 0,0 1 0 0 0,0 0 0 0 0,1 0-1 0 0,-1 0 1 0 0,0 0 0 0 0,0 0 0 0 0,1 0-1 0 0,-1 1 1 0 0,0-1 0 0 0,0 1 0 0 0,0 0-1 0 0,0-1 1 0 0,0 1 0 0 0,1 0 0 0 0,-1 0 0 0 0,-1 0-1 0 0,1 1 1 0 0,0-1 0 0 0,0 0 0 0 0,0 1-1 0 0,-1-1 1 0 0,1 1 0 0 0,-1 0 0 0 0,1-1-1 0 0,-1 1 1 0 0,1 0 0 0 0,0 2 0 0 0,0 0 11 0 0,1 0 0 0 0,-1 1 0 0 0,0-1 0 0 0,-1 1 0 0 0,1 0 0 0 0,-1-1 0 0 0,0 1 0 0 0,0 0 0 0 0,0 0 0 0 0,-1 0 0 0 0,1 7 0 0 0,-2 33-10 0 0,2-31-17 0 0,-1 0 0 0 0,-1 0 1 0 0,0 0-1 0 0,-1 0 1 0 0,-7 26-1 0 0,-4-8 76 0 0,-1 1 0 0 0,-33 50 0 0 0,12-20-132 0 0,22-40-1270 0 0,8-13 498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3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13823 0 0,'0'0'1600'0'0,"-1"2"-686"0"0,-54 65 2843 0 0,-103 192-3580 0 0,147-237-313 0 0,1-1 0 0 0,0 2-1 0 0,2-1 1 0 0,-8 36 0 0 0,16-56 52 0 0,-1 1 0 0 0,1 0 1 0 0,0 0-1 0 0,-1 0 0 0 0,1 0 0 0 0,1 0 1 0 0,-1 0-1 0 0,1 4 0 0 0,-1-6 13 0 0,1 0-1 0 0,-1 0 0 0 0,0 0 1 0 0,1 0-1 0 0,-1 0 1 0 0,1 0-1 0 0,-1 0 1 0 0,1-1-1 0 0,-1 1 1 0 0,1 0-1 0 0,0 0 1 0 0,-1-1-1 0 0,1 1 1 0 0,0 0-1 0 0,0-1 0 0 0,-1 1 1 0 0,1-1-1 0 0,0 1 1 0 0,0-1-1 0 0,0 1 1 0 0,0-1-1 0 0,0 1 1 0 0,0-1-1 0 0,0 0 1 0 0,0 0-1 0 0,0 0 1 0 0,0 1-1 0 0,0-1 0 0 0,1 0 1 0 0,15-1-1076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30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907 80 9671 0 0,'12'-9'338'0'0,"7"-8"368"0"0,0 2 1 0 0,37-22 0 0 0,-56 37-485 0 0,1 0 0 0 0,-1 0 1 0 0,0-1-1 0 0,1 1 0 0 0,-1 0 0 0 0,1 0 1 0 0,-1 0-1 0 0,1 0 0 0 0,-1-1 1 0 0,0 1-1 0 0,1 0 0 0 0,-1 0 1 0 0,1 0-1 0 0,-1 0 0 0 0,1 0 0 0 0,-1 0 1 0 0,1 0-1 0 0,-1 0 0 0 0,0 0 1 0 0,1 1-1 0 0,-1-1 0 0 0,1 0 0 0 0,0 0 1 0 0,-1 1-168 0 0,1-1 1 0 0,-1 1 0 0 0,0-1-1 0 0,0 0 1 0 0,1 1-1 0 0,-1-1 1 0 0,0 1-1 0 0,0-1 1 0 0,1 1 0 0 0,-1-1-1 0 0,0 1 1 0 0,0-1-1 0 0,0 1 1 0 0,0-1-1 0 0,0 1 1 0 0,0-1 0 0 0,0 1-1 0 0,-4 21-264 0 0,-2-8 320 0 0,-1-1-1 0 0,-1 0 0 0 0,-12 16 1 0 0,-10 17 55 0 0,-90 146 399 0 0,8-14-106 0 0,-133 255 116 0 0,137-240-584 0 0,-9-5-1035 0 0,61-112-5492 0 0,47-65 982 0 0</inkml:trace>
  <inkml:trace contextRef="#ctx0" brushRef="#br0" timeOffset="1">42 861 3223 0 0,'-42'2'5872'0'0,"46"0"-5130"0"0,-1 0-1 0 0,1 0 0 0 0,0-1 1 0 0,0 1-1 0 0,0-1 0 0 0,0 0 1 0 0,5 1-1 0 0,-1-1-37 0 0,0 0 0 0 0,17 0 0 0 0,1-3-557 0 0,34-7-1 0 0,-43 6 445 0 0,368-73 1498 0 0,-175 34-3622 0 0,-157 31 634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3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120 175 9215 0 0,'0'0'707'0'0,"2"2"-464"0"0,2 2 360 0 0,0 0 0 0 0,1-1 0 0 0,-1 1 0 0 0,1-1 0 0 0,0 0 0 0 0,0 0 0 0 0,0-1 0 0 0,0 0 0 0 0,1 0 0 0 0,-1 0 0 0 0,1 0 0 0 0,-1-1 0 0 0,1 0 0 0 0,10 1 0 0 0,-3-2-219 0 0,0 0-1 0 0,-1-1 1 0 0,1 0-1 0 0,0-1 1 0 0,21-7-1 0 0,15-5 138 0 0,56-23-1 0 0,-86 28-550 0 0,-1 0 0 0 0,1 0 1 0 0,-2-2-1 0 0,0 0 0 0 0,30-27 1 0 0,-43 35-18 0 0,-1-1 0 0 0,1 0 0 0 0,-1 0 0 0 0,0 0 0 0 0,-1 0 0 0 0,1 0 0 0 0,1-5 0 0 0,-3 8 28 0 0,-1 0 0 0 0,0 0 0 0 0,1 0 0 0 0,-1 0 0 0 0,0 0 0 0 0,0 0 0 0 0,1 0 0 0 0,-1 0-1 0 0,0 0 1 0 0,0 0 0 0 0,0 0 0 0 0,0 0 0 0 0,-1 0 0 0 0,1 1 0 0 0,0-1 0 0 0,0 0 0 0 0,-1-2 0 0 0,0 3-2 0 0,1-1 1 0 0,-1 0 0 0 0,0 1 0 0 0,1-1 0 0 0,-1 0 0 0 0,0 1-1 0 0,1-1 1 0 0,-1 1 0 0 0,0-1 0 0 0,0 1 0 0 0,0-1 0 0 0,0 1 0 0 0,0 0-1 0 0,0-1 1 0 0,1 1 0 0 0,-1 0 0 0 0,0 0 0 0 0,0-1 0 0 0,0 1-1 0 0,0 0 1 0 0,-2 0 0 0 0,-8 1-117 0 0,-1 0 1 0 0,1 1-1 0 0,0 0 0 0 0,0 1 0 0 0,0 0 0 0 0,-13 7 1 0 0,13-7 101 0 0,-31 14-87 0 0,1 1 0 0 0,-69 42-1 0 0,-69 62 189 0 0,171-117-47 0 0,-13 11 107 0 0,-33 30 1 0 0,49-41-86 0 0,0-1 0 0 0,1 1 0 0 0,0 0-1 0 0,0 1 1 0 0,1-1 0 0 0,-1 0 0 0 0,1 1 0 0 0,0 0-1 0 0,1 0 1 0 0,-1 0 0 0 0,1 0 0 0 0,-2 10 0 0 0,4-14-25 0 0,-1 1 0 0 0,1-1 0 0 0,0 0 1 0 0,0 0-1 0 0,1 0 0 0 0,-1 0 1 0 0,0 1-1 0 0,1-1 0 0 0,-1 0 1 0 0,1 0-1 0 0,-1 0 0 0 0,1 0 0 0 0,0 0 1 0 0,0 0-1 0 0,0 0 0 0 0,0 0 1 0 0,2 2-1 0 0,0-1 7 0 0,0 0 0 0 0,0-1 0 0 0,0 1 0 0 0,0-1 0 0 0,0 0 0 0 0,1 1 0 0 0,-1-1 0 0 0,8 2-1 0 0,2 1 38 0 0,1 0 0 0 0,0-2 0 0 0,0 0-1 0 0,17 2 1 0 0,7-2 11 0 0,0-2 0 0 0,68-7 1 0 0,8-1-302 0 0,-17 11-4172 0 0,-79-4-1940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3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182 146 2759 0 0,'4'-3'40'0'0,"0"1"0"0"0,-1-1 0 0 0,1 1-1 0 0,-1-1 1 0 0,1 0 0 0 0,-1 0-1 0 0,0-1 1 0 0,4-4 0 0 0,20-34 3110 0 0,-4 5 612 0 0,2 3 1607 0 0,-40 33-3720 0 0,10 1-1552 0 0,0 1-1 0 0,0 1 0 0 0,0-1 1 0 0,0 1-1 0 0,0 0 0 0 0,0 0 1 0 0,1 0-1 0 0,-1 1 0 0 0,1 0 1 0 0,-1-1-1 0 0,1 2 0 0 0,0-1 1 0 0,0 0-1 0 0,1 1 0 0 0,-5 4 1 0 0,-4 7 12 0 0,0 1-1 0 0,-16 28 1 0 0,18-27-59 0 0,-17 33 7 0 0,2 1 0 0 0,-22 66 1 0 0,46-114-60 0 0,-18 50-519 0 0,9-20-4226 0 0,1-8-1209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4:40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0 11399 0 0,'0'0'4754'0'0,"5"8"-3740"0"0,-4-6-905 0 0,-1 0-1 0 0,1 1 1 0 0,-1-1-1 0 0,0 0 1 0 0,0 1-1 0 0,0-1 1 0 0,0 0-1 0 0,0 1 1 0 0,-1-1 0 0 0,1 0-1 0 0,-1 1 1 0 0,1-1-1 0 0,-1 0 1 0 0,0 0-1 0 0,0 0 1 0 0,-2 4-1 0 0,-3 5 466 0 0,-14 19-1 0 0,13-20-330 0 0,-70 86 1233 0 0,-7 13-727 0 0,-114 155-457 0 0,189-252-398 0 0,-1 0 0 0 0,0-1 1 0 0,-1 0-1 0 0,-1-1 0 0 0,0 0 0 0 0,0-1 0 0 0,-16 9 0 0 0,26-17-248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38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11431 0 0,'0'0'522'0'0,"-1"1"-12"0"0,-3 3-450 0 0,1 0-1 0 0,-1 0 1 0 0,1 0-1 0 0,0 1 1 0 0,0-1-1 0 0,0 1 0 0 0,1 0 1 0 0,0 0-1 0 0,0 0 1 0 0,0 0-1 0 0,0 0 1 0 0,-1 9-1 0 0,2-6 53 0 0,1 0 0 0 0,0 0 1 0 0,0 1-1 0 0,0-1 0 0 0,1 0 0 0 0,0 0 0 0 0,4 13 0 0 0,1-1 99 0 0,1-1 0 0 0,1 1 0 0 0,1-2 0 0 0,1 1 0 0 0,21 29 0 0 0,33 38 616 0 0,-32-44-137 0 0,-1 2 1 0 0,31 57-1 0 0,-54-86-577 0 0,-2-1-1 0 0,1 1 1 0 0,-2 0-1 0 0,0 0 1 0 0,-1 1-1 0 0,-1 0 1 0 0,0-1-1 0 0,-1 1 1 0 0,-1 0-1 0 0,0 0 1 0 0,-3 30-1 0 0,0-33-85 0 0,-1 0 1 0 0,0-1-1 0 0,-1 1 0 0 0,-1-1 1 0 0,0 0-1 0 0,-1 0 0 0 0,0 0 0 0 0,0-1 1 0 0,-1 1-1 0 0,-1-2 0 0 0,-14 17 0 0 0,-3-1 113 0 0,-1-1 0 0 0,-59 43 0 0 0,58-49 39 0 0,0-2 0 0 0,-45 21 0 0 0,-63 17-460 0 0,113-47-374 0 0,4-2-37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31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9671 0 0,'1'-1'4843'0'0,"9"-4"-3570"0"0,-1 1 0 0 0,1-1 0 0 0,0 2 0 0 0,19-6-1 0 0,46-5-865 0 0,-28 7 248 0 0,3-1-303 0 0,0 2-1 0 0,56 1 0 0 0,102 10 56 0 0,-142-2-294 0 0,65 6-185 0 0,59 1 320 0 0,-160-10-771 0 0,0-2 0 0 0,0-1-1 0 0,0-1 1 0 0,35-10 0 0 0,-38 5-1798 0 0,-1-1-4609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3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0 259 11519 0 0,'0'0'887'0'0,"3"-1"-452"0"0,172-42 4102 0 0,53-12-2769 0 0,267-27 1581 0 0,-39 22-3505 0 0,-411 53-1844 0 0,-5-4-5396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32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58 318 8287 0 0,'-7'1'166'0'0,"1"0"0"0"0,-1 0 0 0 0,1 0-1 0 0,0 1 1 0 0,-1 0 0 0 0,-12 6 9006 0 0,21-8-8688 0 0,9-5-138 0 0,0 1 1 0 0,-1-1 0 0 0,0-1-1 0 0,0 0 1 0 0,15-12 0 0 0,46-44-274 0 0,-18 14-35 0 0,-25 25-209 0 0,2 1 0 0 0,0 2 0 0 0,1 1 0 0 0,1 1 0 0 0,41-17 0 0 0,-51 27 44 0 0,45-17-252 0 0,-59 22 391 0 0,1 1 0 0 0,-1 1 0 0 0,1-1 0 0 0,0 1 0 0 0,-1 1 0 0 0,10 0 0 0 0,-14 0 46 0 0,-1 1 0 0 0,1-1 0 0 0,-1 1 0 0 0,0 0 1 0 0,1 0-1 0 0,-1 1 0 0 0,0-1 0 0 0,0 1 1 0 0,1-1-1 0 0,-1 1 0 0 0,0 0 0 0 0,-1 0 1 0 0,1 1-1 0 0,0-1 0 0 0,-1 0 0 0 0,1 1 0 0 0,-1 0 1 0 0,0 0-1 0 0,4 5 0 0 0,-2-1-32 0 0,0 0 1 0 0,-1 0-1 0 0,0 1 0 0 0,0-1 0 0 0,-1 1 1 0 0,1-1-1 0 0,1 15 0 0 0,-4-22-26 0 0,1 10 16 0 0,0 0 0 0 0,0 14-1 0 0,-1-20-12 0 0,-1 0 0 0 0,1 0 0 0 0,-1 0 0 0 0,0-1 0 0 0,0 1 0 0 0,-1 0 0 0 0,1 0-1 0 0,-1-1 1 0 0,-2 5 0 0 0,-19 28 93 0 0,-3-1-1 0 0,-33 37 1 0 0,33-41-99 0 0,-11 9 30 0 0,25-29-223 0 0,1 1 1 0 0,0 0-1 0 0,1 1 1 0 0,-14 23 0 0 0,23-35-949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3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888 7 13823 0 0,'0'0'630'0'0,"-1"-1"-13"0"0,1 1-598 0 0,0-1 0 0 0,0 1-1 0 0,0 0 1 0 0,0 0 0 0 0,0-1 0 0 0,0 1 0 0 0,0 0-1 0 0,0 0 1 0 0,-1-1 0 0 0,1 1 0 0 0,0 0 0 0 0,0 0-1 0 0,0-1 1 0 0,0 1 0 0 0,-1 0 0 0 0,1 0 0 0 0,0 0-1 0 0,0 0 1 0 0,-1-1 0 0 0,1 1 0 0 0,0 0 0 0 0,0 0-1 0 0,-1 0 1 0 0,1 0 0 0 0,0 0 0 0 0,0 0 0 0 0,-1 0-1 0 0,1 0 1 0 0,0 0 0 0 0,0 0 0 0 0,-1 0 0 0 0,1 0-1 0 0,0 0 1 0 0,-1 0 0 0 0,1 0 0 0 0,0 0 0 0 0,0 0-1 0 0,-1 0 1 0 0,1 0 0 0 0,0 0 0 0 0,0 0 0 0 0,-1 0-1 0 0,1 1 1 0 0,-10 4 478 0 0,10-4-408 0 0,-11 8 186 0 0,1 0 0 0 0,1 1 0 0 0,0 0-1 0 0,-10 13 1 0 0,1 0-253 0 0,-116 156 532 0 0,74-96-185 0 0,-136 215 851 0 0,17 10-789 0 0,137-233-377 0 0,-118 170 150 0 0,141-214-781 0 0,18-30-583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33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65 232 11055 0 0,'-10'-6'675'0'0,"0"1"0"0"0,0 1-1 0 0,-1-1 1 0 0,-12-2 3816 0 0,36 2-3221 0 0,36-12 31 0 0,1 1 0 0 0,95-17 0 0 0,-120 28-1016 0 0,4-1-34 0 0,412-66 1305 0 0,-227 49-2099 0 0,-47 4-2942 0 0,-134 15 1732 0 0,-4-1-57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33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96 4143 0 0,'0'0'319'0'0,"2"0"218"0"0,25-2 7188 0 0,2 4-3479 0 0,-17-1-3826 0 0,0 0-1 0 0,19-1 1 0 0,-8-3-318 0 0,0 0 0 0 0,0-1 0 0 0,-1-2 0 0 0,0 0 1 0 0,0-1-1 0 0,0-1 0 0 0,-1-1 0 0 0,33-20 1 0 0,-54 29-108 0 0,0-1 1 0 0,0 1 0 0 0,-1-1 0 0 0,1 1 0 0 0,0-1 0 0 0,0 1 0 0 0,-1-1-1 0 0,1 1 1 0 0,0 0 0 0 0,-1-1 0 0 0,1 1 0 0 0,0-1 0 0 0,-1 1-1 0 0,1 0 1 0 0,-1-1 0 0 0,1 1 0 0 0,-1-1 0 0 0,-3-1-24 0 0,0 0 0 0 0,0 0 1 0 0,-1 0-1 0 0,1 1 0 0 0,0-1 0 0 0,-1 1 1 0 0,1 0-1 0 0,-1 1 0 0 0,1-1 1 0 0,-1 1-1 0 0,1-1 0 0 0,-1 1 0 0 0,0 1 1 0 0,1-1-1 0 0,-8 2 0 0 0,-8 2-16 0 0,2 1-1 0 0,-25 10 1 0 0,35-12 18 0 0,-40 16 216 0 0,1 2-1 0 0,-53 32 0 0 0,-81 65 855 0 0,157-101-936 0 0,1 1 0 0 0,0 0-1 0 0,-39 44 1 0 0,61-61-105 0 0,0 0 0 0 0,-1 1-1 0 0,1 0 1 0 0,0-1 0 0 0,0 1 0 0 0,0 0 0 0 0,0-1 0 0 0,0 1 0 0 0,0 0-1 0 0,1 0 1 0 0,-1 0 0 0 0,1 0 0 0 0,-1 0 0 0 0,1-1 0 0 0,0 1 0 0 0,-1 0-1 0 0,1 0 1 0 0,1 3 0 0 0,-1-3-4 0 0,1-1 0 0 0,-1 1 0 0 0,1 0 1 0 0,0-1-1 0 0,0 1 0 0 0,0-1 0 0 0,0 0 0 0 0,0 1 0 0 0,0-1 0 0 0,1 0 0 0 0,-1 0 0 0 0,0 1 1 0 0,1-1-1 0 0,-1 0 0 0 0,0 0 0 0 0,1-1 0 0 0,-1 1 0 0 0,1 0 0 0 0,0 0 0 0 0,-1-1 0 0 0,3 1 1 0 0,9 4-40 0 0,0-2 0 0 0,1 0 1 0 0,-1-1-1 0 0,1 0 0 0 0,19 0 1 0 0,71-6-1365 0 0,-101 4 1326 0 0,66-5-1512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33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813 153 16439 0 0,'4'-6'121'0'0,"1"1"0"0"0,-1-1-1 0 0,1 1 1 0 0,0 0 0 0 0,0 0 0 0 0,1 1-1 0 0,-1-1 1 0 0,1 1 0 0 0,0 0-1 0 0,0 1 1 0 0,0 0 0 0 0,1 0-1 0 0,-1 0 1 0 0,10-2 0 0 0,-7 2-86 0 0,-3 2 22 0 0,0-1 0 0 0,0 0 0 0 0,0 0-1 0 0,0-1 1 0 0,-1 0 0 0 0,1 0-1 0 0,-1 0 1 0 0,1 0 0 0 0,5-6 0 0 0,14-13 193 0 0,-25 22-244 0 0,1-1 1 0 0,0 1-1 0 0,-1-1 0 0 0,1 1 0 0 0,-1-1 1 0 0,1 0-1 0 0,0 1 0 0 0,-1-1 0 0 0,1 0 1 0 0,-1 0-1 0 0,0 1 0 0 0,1-1 0 0 0,-1 0 1 0 0,0 0-1 0 0,1 0 0 0 0,-1 0 0 0 0,0 1 1 0 0,0-1-1 0 0,0 0 0 0 0,0 0 0 0 0,0 0 1 0 0,0-1-1 0 0,0 2-3 0 0,0-1-1 0 0,-1 0 1 0 0,1 1 0 0 0,-1-1 0 0 0,1 1-1 0 0,-1-1 1 0 0,1 1 0 0 0,-1-1 0 0 0,1 1-1 0 0,-1-1 1 0 0,1 1 0 0 0,-1-1 0 0 0,0 1-1 0 0,1 0 1 0 0,-1-1 0 0 0,0 1 0 0 0,1 0-1 0 0,-1 0 1 0 0,-1-1 0 0 0,-3 0-6 0 0,0 0 1 0 0,0 0-1 0 0,0 1 0 0 0,-8 0 1 0 0,-9 2-46 0 0,0 1 1 0 0,0 1 0 0 0,0 0 0 0 0,1 2 0 0 0,-1 1 0 0 0,1 0 0 0 0,-27 15-1 0 0,6 0 10 0 0,0 3-1 0 0,-51 39 0 0 0,49-27 15 0 0,40-33 41 0 0,0 1 1 0 0,0-1 0 0 0,0 1-1 0 0,1 0 1 0 0,-1 0-1 0 0,1 0 1 0 0,-3 7-1 0 0,6-11 111 0 0,11 4 136 0 0,-4-3-180 0 0,-1 0 0 0 0,1-1-1 0 0,0 0 1 0 0,0 0 0 0 0,0 0-1 0 0,13-2 1 0 0,43-7 189 0 0,-47 6-254 0 0,3-2 18 0 0,0-1 0 0 0,34-14 0 0 0,20-5-124 0 0,-27 12-111 0 0,-43 11 94 0 0,1-7-80 0 0,-4 3-743 0 0,-3 10 700 0 0,-5 15 79 0 0,-4 51-1224 0 0,9-45 657 0 0,-11 40 0 0 0,-10 5 45 0 0,-53 111 0 0 0,-51 60 818 0 0,90-172-153 0 0,-220 367 2709 0 0,237-408-2078 0 0,-1-1 0 0 0,-1-2 0 0 0,-1 0-1 0 0,-1-1 1 0 0,-1-1 0 0 0,-38 26 0 0 0,41-32-259 0 0,-15 11 123 0 0,34-27-456 0 0,1 0-1 0 0,0-1 0 0 0,0 1 0 0 0,-1-1 1 0 0,1 0-1 0 0,-1 0 0 0 0,1 0 0 0 0,-1 0 0 0 0,1 0 1 0 0,-7 0-1 0 0,7-11 101 0 0,2 5-113 0 0,1 1 0 0 0,0 0 0 0 0,0-1-1 0 0,0 1 1 0 0,0 0 0 0 0,0-1 0 0 0,3-7-1 0 0,10-33 182 0 0,-6 25-167 0 0,54-150-1489 0 0,-40 120-156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3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14 279 2303 0 0,'0'0'102'0'0,"-3"11"2290"0"0,-6 28 6256 0 0,8-29-8003 0 0,1 0 0 0 0,-1 0 0 0 0,2 0 0 0 0,0 11 0 0 0,0-20-579 0 0,-1 1 0 0 0,0-1 1 0 0,1 0-1 0 0,-1 0 0 0 0,0 0 1 0 0,1 0-1 0 0,0 1 0 0 0,-1-1 0 0 0,1 0 1 0 0,-1 0-1 0 0,1 0 0 0 0,0 0 1 0 0,0 0-1 0 0,0 0 0 0 0,0-1 0 0 0,0 1 1 0 0,0 0-1 0 0,0 0 0 0 0,0-1 1 0 0,0 1-1 0 0,0 0 0 0 0,0-1 0 0 0,0 1 1 0 0,0-1-1 0 0,0 1 0 0 0,1-1 0 0 0,-1 0 1 0 0,2 1-1 0 0,-1-1 34 0 0,1 0 0 0 0,0 1 1 0 0,0-1-1 0 0,0 0 0 0 0,-1 0 0 0 0,1-1 0 0 0,0 1 0 0 0,0-1 1 0 0,0 1-1 0 0,3-2 0 0 0,1-1-14 0 0,0 0 0 0 0,-1 0 0 0 0,1-1 0 0 0,-1 1 0 0 0,0-2 0 0 0,0 1 0 0 0,0 0 0 0 0,-1-1 0 0 0,0 0 0 0 0,1-1-1 0 0,-2 1 1 0 0,1-1 0 0 0,-1 0 0 0 0,0 0 0 0 0,0 0 0 0 0,0 0 0 0 0,-1-1 0 0 0,0 0 0 0 0,0 1 0 0 0,2-11 0 0 0,-2-1-51 0 0,1 0 1 0 0,-2-1-1 0 0,0-18 0 0 0,-2 23 23 0 0,1 0-1 0 0,0 1 1 0 0,1-1 0 0 0,1 0-1 0 0,0 1 1 0 0,9-24-1 0 0,-10 32-57 0 0,0 0 0 0 0,0 1 0 0 0,1-1 0 0 0,0 1 0 0 0,0 0 0 0 0,0 0 0 0 0,1 0 1 0 0,-1 0-1 0 0,1 1 0 0 0,0-1 0 0 0,7-4 0 0 0,-6 5-12 0 0,1 1 1 0 0,-1-1 0 0 0,1 1 0 0 0,0 0-1 0 0,0 0 1 0 0,0 1 0 0 0,0 0 0 0 0,0 0-1 0 0,11 0 1 0 0,210-9-65 0 0,-81 9-4809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3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33 9559 0 0,'2'0'432'0'0,"63"-18"4640"0"0,-67 18-5000 0 0,0 0 0 0 0,0-1-1 0 0,0 1 1 0 0,1-1 0 0 0,-1 1-1 0 0,0-1 1 0 0,0 0 0 0 0,-2-1-1 0 0,-4-2 131 0 0,1 2-156 0 0,1 1-1 0 0,0 0 1 0 0,0 1 0 0 0,-1-1-1 0 0,1 1 1 0 0,0 1 0 0 0,-1-1-1 0 0,-11 3 1 0 0,-50 17 323 0 0,61-18-364 0 0,-99 40 611 0 0,88-33-440 0 0,0 0 0 0 0,1 2 0 0 0,-25 19 0 0 0,40-30-163 0 0,1 1 1 0 0,0 0-1 0 0,0 0 0 0 0,0 0 0 0 0,0 1 1 0 0,0-1-1 0 0,0 0 0 0 0,0 0 0 0 0,0 0 0 0 0,1 1 1 0 0,-1-1-1 0 0,0 0 0 0 0,1 1 0 0 0,-1-1 1 0 0,1 1-1 0 0,-1-1 0 0 0,1 1 0 0 0,0-1 1 0 0,-1 3-1 0 0,2-2-8 0 0,-1-1 1 0 0,0 0 0 0 0,0 0-1 0 0,1 0 1 0 0,-1 0 0 0 0,1 0-1 0 0,-1 0 1 0 0,1 0 0 0 0,0-1-1 0 0,-1 1 1 0 0,1 0 0 0 0,0 0-1 0 0,-1 0 1 0 0,1-1-1 0 0,0 1 1 0 0,0 0 0 0 0,0-1-1 0 0,0 1 1 0 0,0 0 0 0 0,0-1-1 0 0,0 1 1 0 0,0-1 0 0 0,0 0-1 0 0,0 1 1 0 0,0-1 0 0 0,0 0-1 0 0,1 1 1 0 0,10 1 69 0 0,0-1 0 0 0,0 0-1 0 0,0 0 1 0 0,0-2 0 0 0,17-1 0 0 0,0 0 24 0 0,39-2-344 0 0,0-3 0 0 0,-1-4 0 0 0,127-36 0 0 0,-146 29-483 0 0,-46 17 651 0 0,-15 3-53 0 0,-5 5 171 0 0,0 0 0 0 0,1 1 0 0 0,-28 16-1 0 0,25-12 45 0 0,7-5 16 0 0,0 2 0 0 0,-18 14 1 0 0,26-19-51 0 0,0 1 1 0 0,1-1-1 0 0,-1 1 1 0 0,1 0 0 0 0,0 0-1 0 0,1 0 1 0 0,-1 1 0 0 0,-3 7-1 0 0,7-12-46 0 0,-1-1 0 0 0,1 1 0 0 0,0-1 0 0 0,0 1 0 0 0,0-1 0 0 0,0 1 0 0 0,0-1 0 0 0,0 1 0 0 0,0-1 0 0 0,0 1 0 0 0,1-1 0 0 0,-1 1 0 0 0,0-1 0 0 0,0 1 0 0 0,0-1 0 0 0,0 1 0 0 0,1-1 0 0 0,-1 1 0 0 0,0-1 0 0 0,0 0 0 0 0,1 1 0 0 0,-1-1 0 0 0,0 1 0 0 0,1-1 0 0 0,-1 0 0 0 0,1 1 0 0 0,-1-1 0 0 0,0 0 0 0 0,1 1 0 0 0,-1-1 0 0 0,1 0 0 0 0,-1 0 0 0 0,1 0 0 0 0,-1 1 0 0 0,1-1 0 0 0,0 0 0 0 0,19 6 75 0 0,-17-6-62 0 0,8 3-155 0 0,0-1 0 0 0,0-1 0 0 0,22 1 0 0 0,-5-6-4696 0 0,-10-1-749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35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0 12871 0 0,'0'0'1164'0'0,"-1"1"-958"0"0,-10 6 71 0 0,1 0 0 0 0,0 1 1 0 0,0 1-1 0 0,0 0 0 0 0,1 0 1 0 0,0 0-1 0 0,1 1 0 0 0,-9 14 1 0 0,5-4 220 0 0,1 1 1 0 0,1 0-1 0 0,1 1 1 0 0,0 0-1 0 0,-4 24 1 0 0,-7 15 362 0 0,-33 71 519 0 0,-107 193 1 0 0,147-303-1367 0 0,3-6 53 0 0,1 1 0 0 0,-12 32 0 0 0,19-45-85 0 0,1 0 1 0 0,0 0-1 0 0,0 0 1 0 0,0 0-1 0 0,0 0 1 0 0,1 0-1 0 0,0 0 0 0 0,0 0 1 0 0,0 0-1 0 0,0 0 1 0 0,0 0-1 0 0,1 0 1 0 0,0 0-1 0 0,0 0 0 0 0,0 0 1 0 0,0 0-1 0 0,1 0 1 0 0,3 6-1 0 0,-4-8-143 0 0,0 0 1 0 0,1 0-1 0 0,0-1 0 0 0,-1 1 0 0 0,1-1 0 0 0,0 1 1 0 0,0-1-1 0 0,0 0 0 0 0,0 0 0 0 0,0 0 0 0 0,0 0 1 0 0,0 0-1 0 0,0 0 0 0 0,3 1 0 0 0,14 3-7379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5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386 194 1375 0 0,'0'0'6874'0'0,"-10"0"-3150"0"0,7 1-3343 0 0,1 0 0 0 0,0 0 1 0 0,0 0-1 0 0,0 0 0 0 0,0 1 1 0 0,0-1-1 0 0,0 1 0 0 0,0-1 1 0 0,1 1-1 0 0,-1-1 0 0 0,-2 5 1 0 0,2-5 431 0 0,2 1-569 0 0,-1 3-150 0 0,1-1 0 0 0,-1 1 0 0 0,1-1 0 0 0,0 1 0 0 0,0 0 0 0 0,0-1 0 0 0,1 1 0 0 0,0-1-1 0 0,0 1 1 0 0,0-1 0 0 0,0 1 0 0 0,1-1 0 0 0,-1 0 0 0 0,5 8 0 0 0,1-4-24 0 0,5 0 20 0 0,-8-6-66 0 0,0-1 0 0 0,0 1 0 0 0,0-1 0 0 0,0 0 0 0 0,1 0-1 0 0,-1 0 1 0 0,0 0 0 0 0,1-1 0 0 0,-1 0 0 0 0,1 0 0 0 0,-1 0 0 0 0,0 0-1 0 0,1-1 1 0 0,-1 0 0 0 0,6-1 0 0 0,6-3 62 0 0,0-1-1 0 0,25-12 1 0 0,-16 6-57 0 0,-16 8-23 0 0,0 0-1 0 0,0-1 0 0 0,-1 0 1 0 0,0-1-1 0 0,0 1 1 0 0,0-2-1 0 0,-1 1 1 0 0,0-1-1 0 0,0 0 0 0 0,-1 0 1 0 0,0-1-1 0 0,0 0 1 0 0,5-10-1 0 0,-9 14-16 0 0,-1 0 1 0 0,0 0-1 0 0,0 0 0 0 0,0 0 0 0 0,0 0 1 0 0,-1 0-1 0 0,0-1 0 0 0,0 1 0 0 0,0 0 1 0 0,0 0-1 0 0,-1 0 0 0 0,-1-8 0 0 0,-2-1-43 0 0,0-1-1 0 0,-9-18 0 0 0,11 28 28 0 0,1 1 0 0 0,-1 0 1 0 0,0-1-1 0 0,0 1 0 0 0,0 0 0 0 0,0 0 0 0 0,-1 0 0 0 0,1 0 0 0 0,-1 1 0 0 0,0-1 0 0 0,0 1 1 0 0,0-1-1 0 0,0 1 0 0 0,0 0 0 0 0,0 0 0 0 0,-1 1 0 0 0,-4-3 0 0 0,3 3-11 0 0,-1-1 0 0 0,1 1-1 0 0,-1 0 1 0 0,1 1 0 0 0,-1 0-1 0 0,1 0 1 0 0,-1 0 0 0 0,1 0-1 0 0,-1 1 1 0 0,1 0 0 0 0,-7 1-1 0 0,-27 10 18 0 0,-1 1 0 0 0,2 3-1 0 0,0 0 1 0 0,1 3 0 0 0,-40 26-1 0 0,66-37 64 0 0,0 0 0 0 0,0 0 0 0 0,1 1 1 0 0,0 1-1 0 0,0 0 0 0 0,1 0 0 0 0,1 1 0 0 0,-14 22 0 0 0,0 6 227 0 0,-23 58-1 0 0,2-4-138 0 0,18-39-53 0 0,22-47-58 0 0,1 0 1 0 0,-1 0-1 0 0,1 1 1 0 0,1-1-1 0 0,0 0 0 0 0,-1 9 1 0 0,2-15 2 0 0,1 1 1 0 0,-1-1-1 0 0,0 1 0 0 0,1-1 1 0 0,-1 0-1 0 0,1 1 0 0 0,0-1 1 0 0,-1 1-1 0 0,1-1 0 0 0,0 0 1 0 0,0 0-1 0 0,0 0 0 0 0,0 1 1 0 0,0-1-1 0 0,0 0 0 0 0,0 0 1 0 0,0 0-1 0 0,1 0 0 0 0,-1-1 1 0 0,3 3-1 0 0,-1-1 48 0 0,1 0 0 0 0,-1-1 0 0 0,1 1 0 0 0,0-1 0 0 0,0 0 0 0 0,5 2 0 0 0,7-2 75 0 0,0 0-1 0 0,0 0 1 0 0,0-2 0 0 0,0 0 0 0 0,23-5 0 0 0,79-23 330 0 0,-65 14-253 0 0,-44 13-177 0 0,1 0-14 0 0,0-1 0 0 0,0 0-1 0 0,0 0 1 0 0,-1-1 0 0 0,10-6-1 0 0,-10 3-19 0 0,-2 0-11 0 0,0 0-16 0 0,-2-1-92 0 0,-3 6-154 0 0,0 0-1 0 0,0 0 1 0 0,0 0-1 0 0,0 1 1 0 0,0-1-1 0 0,0 0 1 0 0,0 1-1 0 0,1-1 1 0 0,-1 1-1 0 0,0 0 1 0 0,1 0-1 0 0,-1 0 1 0 0,1 0-1 0 0,3-1 1 0 0,-2 7-1002 0 0,0 0 1 0 0,-1-1-1 0 0,0 1 1 0 0,4 6-1 0 0,-6-9 961 0 0,0 1-1503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37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368 280 6447 0 0,'0'0'499'0'0,"-5"4"637"0"0,8-5-1377 0 0,1-2 1279 0 0,0 1 0 0 0,1-1 0 0 0,-1 0 0 0 0,6-6 0 0 0,-9 8-64 0 0,2-17-213 0 0,-2-77 95 0 0,-2 50-804 0 0,1 37-45 0 0,0 1-1 0 0,-1 0 1 0 0,1-1-1 0 0,-2 1 1 0 0,1 0 0 0 0,-1-1-1 0 0,-5-11 1 0 0,6 17-19 0 0,0 0-1 0 0,0 0 1 0 0,0 0 0 0 0,0 0 0 0 0,0 0-1 0 0,-1 0 1 0 0,1 1 0 0 0,-1-1 0 0 0,1 0-1 0 0,-1 1 1 0 0,0 0 0 0 0,0-1 0 0 0,0 1-1 0 0,1 0 1 0 0,-1 0 0 0 0,0 0 0 0 0,0 0-1 0 0,-1 0 1 0 0,1 0 0 0 0,0 0 0 0 0,0 1-1 0 0,0-1 1 0 0,0 1 0 0 0,-1 0 0 0 0,1 0-1 0 0,0 0 1 0 0,0 0 0 0 0,-1 0 0 0 0,-2 0-1 0 0,-4 2 24 0 0,-1 1-1 0 0,1-1 0 0 0,0 1 1 0 0,0 1-1 0 0,0 0 0 0 0,1 0 1 0 0,-16 10-1 0 0,2 1 384 0 0,-30 28 0 0 0,27-18-8 0 0,2 0 0 0 0,1 1 0 0 0,1 2-1 0 0,-31 54 1 0 0,49-78-363 0 0,0 1 0 0 0,0 0-1 0 0,1 0 1 0 0,0 0 0 0 0,0 0-1 0 0,0 0 1 0 0,0 1 0 0 0,1-1-1 0 0,-2 10 1 0 0,4-15-14 0 0,-1 1 1 0 0,1-1 0 0 0,0 0-1 0 0,-1 1 1 0 0,1-1-1 0 0,-1 0 1 0 0,1 0 0 0 0,0 1-1 0 0,-1-1 1 0 0,1 0-1 0 0,-1 0 1 0 0,1 0 0 0 0,0 0-1 0 0,-1 0 1 0 0,1 0-1 0 0,0 0 1 0 0,-1 0 0 0 0,2 0-1 0 0,-1 0 9 0 0,8-1 53 0 0,0-1 1 0 0,-1 1-1 0 0,1-2 1 0 0,0 1-1 0 0,-1-1 1 0 0,14-6-1 0 0,4-2 33 0 0,30-12-73 0 0,98-57 1 0 0,-153 80-38 0 0,93-47-495 0 0,-92 46 416 0 0,-8 12-153 0 0,2-6 225 0 0,0 0 1 0 0,-1 0-1 0 0,1-1 0 0 0,-1 1 0 0 0,0-1 1 0 0,0 0-1 0 0,-7 3 0 0 0,-16 15-29 0 0,-9 13 42 0 0,33-28-124 0 0,9-4-715 0 0,8-3-2788 0 0,0-2-2551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37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3 185 4607 0 0,'0'0'7414'0'0,"1"0"-7164"0"0,0 1-1 0 0,-1-1 1 0 0,1 0 0 0 0,0 0 0 0 0,-1 1 0 0 0,1-1 0 0 0,0 0 0 0 0,-1 1 0 0 0,1-1 0 0 0,-1 0 0 0 0,1 1-1 0 0,-1-1 1 0 0,2 1 0 0 0,-2 2-134 0 0,1-1 1 0 0,-1 0-1 0 0,0 0 0 0 0,1 0 0 0 0,-1 1 0 0 0,0-1 1 0 0,0 0-1 0 0,-1 0 0 0 0,1 0 0 0 0,0 1 0 0 0,-1-1 1 0 0,1 0-1 0 0,-2 3 0 0 0,2-4 49 0 0,-8 10 530 0 0,5-10-187 0 0,9-10-343 0 0,10-13-172 0 0,1 1 0 0 0,1 0-1 0 0,1 2 1 0 0,1 0 0 0 0,0 1 0 0 0,2 1-1 0 0,0 1 1 0 0,0 1 0 0 0,2 1-1 0 0,33-15 1 0 0,-50 26 47 0 0,0 0 1 0 0,0 1-1 0 0,0 0 0 0 0,1 0 0 0 0,-1 0 0 0 0,9 0 0 0 0,-14 2-27 0 0,-1 0 1 0 0,1 0-1 0 0,0 0 0 0 0,0 0 1 0 0,0 0-1 0 0,-1 0 0 0 0,1 0 0 0 0,0 1 1 0 0,0-1-1 0 0,-1 1 0 0 0,1-1 0 0 0,0 1 1 0 0,-1 0-1 0 0,1 0 0 0 0,0 0 0 0 0,-1 0 1 0 0,1 0-1 0 0,-1 0 0 0 0,0 0 0 0 0,1 0 1 0 0,-1 0-1 0 0,0 1 0 0 0,0-1 0 0 0,0 0 1 0 0,0 1-1 0 0,0-1 0 0 0,0 1 0 0 0,0 0 1 0 0,0-1-1 0 0,0 3 0 0 0,1 2 87 0 0,-1 0 0 0 0,1 0 0 0 0,-2 0 0 0 0,1-1 0 0 0,-1 1 0 0 0,0 0 0 0 0,0 0 0 0 0,0 0 0 0 0,-1 0 0 0 0,0 0 0 0 0,0 0 0 0 0,-1-1 0 0 0,1 1 0 0 0,-5 8 0 0 0,-3 5 3 0 0,-1 0 0 0 0,-21 30 0 0 0,14-24-52 0 0,12-16-51 0 0,2-1-41 0 0,2-7-178 0 0,3-1-90 0 0,6 0-294 0 0,0-1-1 0 0,0 0 1 0 0,10-2 0 0 0,1-2-1335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3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80 324 13359 0 0,'0'0'1210'0'0,"2"-1"-964"0"0,-2 1-221 0 0,0 0-1 0 0,-1 0 0 0 0,1 0 0 0 0,0 0 1 0 0,0 0-1 0 0,0 0 0 0 0,0 0 1 0 0,0 0-1 0 0,0 0 0 0 0,0 0 0 0 0,-1 0 1 0 0,1 0-1 0 0,0 0 0 0 0,0 0 1 0 0,0 0-1 0 0,0 0 0 0 0,0 0 0 0 0,0 0 1 0 0,0 0-1 0 0,0 0 0 0 0,-1 0 1 0 0,1-1-1 0 0,0 1 0 0 0,0 0 0 0 0,0 0 1 0 0,0 0-1 0 0,0 0 0 0 0,0 0 1 0 0,0 0-1 0 0,0 0 0 0 0,0 0 0 0 0,0-1 1 0 0,0 1-1 0 0,0 0 0 0 0,0 0 1 0 0,0 0-1 0 0,0 0 0 0 0,0 0 0 0 0,0 0 1 0 0,0-1-1 0 0,0 1 0 0 0,0 0 1 0 0,0 0-1 0 0,0 0 0 0 0,0 0 0 0 0,0 0 1 0 0,0 0-1 0 0,0 0 0 0 0,0-1 1 0 0,0 1-1 0 0,0 0 0 0 0,0 0 0 0 0,0 0 1 0 0,0 0-1 0 0,1 0 0 0 0,-1 0 1 0 0,0 0-1 0 0,0 0 0 0 0,0 0 0 0 0,0 0 1 0 0,0-1-1 0 0,0 1 0 0 0,0 0 1 0 0,1 0-1 0 0,-21-6 461 0 0,-25-3 343 0 0,44 9-766 0 0,0 0 0 0 0,1 0 0 0 0,-1 0 0 0 0,0 0 0 0 0,1-1 0 0 0,-1 1 0 0 0,0 0 0 0 0,1 0 0 0 0,-1 0 0 0 0,1-1 0 0 0,-1 1 0 0 0,0 0 0 0 0,1-1-1 0 0,-1 1 1 0 0,1 0 0 0 0,-1-1 0 0 0,1 1 0 0 0,-1-1 0 0 0,1 1 0 0 0,0-1 0 0 0,-1 1 0 0 0,1-1 0 0 0,-1 1 0 0 0,0-2 0 0 0,1 1-31 0 0,0 0 0 0 0,0-1 0 0 0,-1 1 0 0 0,1 0 0 0 0,0 0 0 0 0,0 0 0 0 0,0-1 0 0 0,0 1 0 0 0,1 0 0 0 0,-1 0 0 0 0,0 0 0 0 0,1-2-1 0 0,1-3-6 0 0,0 0-1 0 0,1 1 1 0 0,0 0-1 0 0,5-9 0 0 0,10-10-69 0 0,1 0-1 0 0,1 2 1 0 0,0 0 0 0 0,2 1-1 0 0,1 1 1 0 0,1 1-1 0 0,0 1 1 0 0,1 2 0 0 0,34-18-1 0 0,-52 31 11 0 0,1-1-1 0 0,0 1 0 0 0,0 1 1 0 0,0-1-1 0 0,0 1 0 0 0,0 1 1 0 0,1 0-1 0 0,-1 0 0 0 0,0 0 1 0 0,1 1-1 0 0,-1 0 1 0 0,11 2-1 0 0,-12 0 23 0 0,0-1 0 0 0,-1 1 1 0 0,1 0-1 0 0,0 0 0 0 0,-1 1 1 0 0,0 0-1 0 0,0 0 0 0 0,0 1 0 0 0,0 0 1 0 0,0 0-1 0 0,-1 0 0 0 0,1 0 0 0 0,-1 1 1 0 0,0 0-1 0 0,5 7 0 0 0,-5-5 36 0 0,1 0 0 0 0,-1 1 1 0 0,-1 0-1 0 0,1 0 0 0 0,-2 0 0 0 0,1 0 0 0 0,-1 1 0 0 0,4 13 0 0 0,-7-19-5 0 0,1 1 0 0 0,0-1 0 0 0,-1 1 0 0 0,0 0 0 0 0,0-1 0 0 0,0 1 0 0 0,0-1 0 0 0,-1 1 1 0 0,1 0-1 0 0,-1-1 0 0 0,0 1 0 0 0,0-1 0 0 0,0 1 0 0 0,-1-1 0 0 0,1 0 0 0 0,-1 0 0 0 0,0 0 0 0 0,0 1 0 0 0,0-1 0 0 0,0-1 0 0 0,0 1 0 0 0,-1 0 0 0 0,-4 3 0 0 0,-8 5 34 0 0,0-1-1 0 0,-1 0 0 0 0,0-1 1 0 0,-22 8-1 0 0,-28 16-230 0 0,45-20-1184 0 0,-23 19-1 0 0,35-25-4626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38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10 5983 0 0,'1'-1'464'0'0,"9"-8"1928"0"0,-10 9-2301 0 0,0 0 0 0 0,1 0 0 0 0,-1 0 0 0 0,0 0 0 0 0,0 0 0 0 0,0 0 0 0 0,0 0 0 0 0,0 0 1 0 0,1 0-1 0 0,-1 0 0 0 0,0 0 0 0 0,0 1 0 0 0,0-1 0 0 0,0 0 0 0 0,0 0 0 0 0,1 0 0 0 0,-1 0 0 0 0,0 0 1 0 0,0 0-1 0 0,0 0 0 0 0,0 0 0 0 0,0 0 0 0 0,0 1 0 0 0,0-1 0 0 0,0 0 0 0 0,0 0 0 0 0,1 0 0 0 0,-1 0 1 0 0,0 0-1 0 0,0 1 0 0 0,0-1 0 0 0,0 0 0 0 0,0 0 0 0 0,0 0 0 0 0,0 0 0 0 0,0 0 0 0 0,0 1 1 0 0,0-1-1 0 0,-1 18 1692 0 0,-1-8-1722 0 0,-1-1 0 0 0,0 0 0 0 0,-1 1-1 0 0,0-1 1 0 0,0-1 0 0 0,-1 1 0 0 0,-7 10 0 0 0,-47 55 60 0 0,44-57-65 0 0,-82 100 172 0 0,-128 146 1144 0 0,-39 22-94 0 0,258-278-1256 0 0,3-4-11 0 0,-1 0 0 0 0,1 0 1 0 0,0 1-1 0 0,1 0 0 0 0,-1-1 0 0 0,0 1 0 0 0,1 0 0 0 0,0 0 0 0 0,-3 7 0 0 0,5-10-9 0 0,0-1-1 0 0,0 1 1 0 0,0 0-1 0 0,0-1 1 0 0,0 1 0 0 0,0-1-1 0 0,0 1 1 0 0,0-1 0 0 0,0 1-1 0 0,0 0 1 0 0,0-1-1 0 0,0 1 1 0 0,0-1 0 0 0,1 1-1 0 0,-1-1 1 0 0,0 1 0 0 0,0-1-1 0 0,0 1 1 0 0,1-1 0 0 0,-1 1-1 0 0,0-1 1 0 0,1 1-1 0 0,-1-1 1 0 0,0 0 0 0 0,1 1-1 0 0,-1-1 1 0 0,1 1 0 0 0,-1-1-1 0 0,1 0 1 0 0,-1 1 0 0 0,1-1-1 0 0,-1 0 1 0 0,1 0-1 0 0,-1 1 1 0 0,1-1 0 0 0,0 0-1 0 0,23 3-628 0 0,-22-3 473 0 0,34 0-3970 0 0,10-3-1458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3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1500 0 12551 0 0,'0'0'1135'0'0,"0"2"-932"0"0,0 2-191 0 0,-1 0 0 0 0,1-1 0 0 0,-1 1 0 0 0,0-1 0 0 0,0 1 0 0 0,-1-1 0 0 0,1 1 0 0 0,-1-1 1 0 0,1 0-1 0 0,-1 0 0 0 0,0 1 0 0 0,0-1 0 0 0,0-1 0 0 0,-1 1 0 0 0,1 0 0 0 0,-4 2 0 0 0,-6 6 74 0 0,-1 0 0 0 0,-18 11 0 0 0,16-12-31 0 0,11-7 115 0 0,-1 0 0 0 0,1 0 0 0 0,-1-1-1 0 0,1 0 1 0 0,-1 0 0 0 0,0 0 0 0 0,1-1 0 0 0,-1 0-1 0 0,0 0 1 0 0,0 0 0 0 0,0 0 0 0 0,0-1 0 0 0,0 1-1 0 0,0-1 1 0 0,0-1 0 0 0,0 1 0 0 0,0-1 0 0 0,0 0-1 0 0,-7-2 1 0 0,1 1 116 0 0,0 0-1 0 0,1 1 0 0 0,-1 0 1 0 0,-16 1-1 0 0,-45 5 21 0 0,57-3-320 0 0,-229 33 67 0 0,-159 19-450 0 0,212-26-14 0 0,171-25 354 0 0,-32 4-23 0 0,47-7 68 0 0,0 1 0 0 0,0-1 0 0 0,-1-1 0 0 0,1 1 0 0 0,0-1 0 0 0,-10-2 0 0 0,15 3 7 0 0,-1 0 0 0 0,1-1 1 0 0,-1 1-1 0 0,1 0 0 0 0,0 0 1 0 0,-1 0-1 0 0,1 0 0 0 0,-1-1 1 0 0,1 1-1 0 0,0 0 0 0 0,-1 0 1 0 0,1-1-1 0 0,0 1 0 0 0,-1 0 0 0 0,1-1 1 0 0,0 1-1 0 0,0 0 0 0 0,-1-1 1 0 0,1 1-1 0 0,0 0 0 0 0,0-1 1 0 0,0 1-1 0 0,-1-1 0 0 0,1 1 0 0 0,0 0 1 0 0,0-1-1 0 0,0 0 0 0 0,0 0-4 0 0,0 0 0 0 0,0 0 0 0 0,1 1-1 0 0,-1-1 1 0 0,0 0 0 0 0,0 0 0 0 0,1 0-1 0 0,-1 0 1 0 0,1 1 0 0 0,-1-1-1 0 0,1 0 1 0 0,0-1 0 0 0,23-19-180 0 0,-22 19 171 0 0,25-18-89 0 0,1 1 0 0 0,1 1 0 0 0,1 2-1 0 0,1 0 1 0 0,0 2 0 0 0,0 2 0 0 0,2 1 0 0 0,-1 1-1 0 0,35-5 1 0 0,-25 10 148 0 0,-40 5-26 0 0,0 0 0 0 0,0 0-1 0 0,1 0 1 0 0,-1 0 0 0 0,0 0-1 0 0,0 1 1 0 0,0-1 0 0 0,1 1-1 0 0,-1-1 1 0 0,0 1 0 0 0,0 0 0 0 0,0 0-1 0 0,0 0 1 0 0,0 0 0 0 0,2 2-1 0 0,-4 2 96 0 0,-7 7-35 0 0,0 0-1 0 0,-1 0 1 0 0,-1 0 0 0 0,-10 10 0 0 0,-45 43 181 0 0,23-25-104 0 0,-6 8 8 0 0,-113 118 159 0 0,13 10-275 0 0,138-165-25 0 0,2 1-1 0 0,-1-1 1 0 0,1 1 0 0 0,1 0-1 0 0,0 1 1 0 0,1-1 0 0 0,0 1-1 0 0,1 0 1 0 0,1 1 0 0 0,0-1-1 0 0,0 1 1 0 0,2-1 0 0 0,-1 20-1 0 0,2-25 20 0 0,-3 68 160 0 0,2-68-186 0 0,0 0 1 0 0,0 1-1 0 0,-1-1 1 0 0,-1 0-1 0 0,1 0 0 0 0,-7 13 1 0 0,6-17-3 0 0,1 0-1 0 0,-1 0 1 0 0,0 0 0 0 0,-6 4 0 0 0,7-5-18 0 0,1-2-61 0 0,3-11-1871 0 0,3-4 1081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3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10591 0 0,'0'0'2814'0'0,"2"0"-1892"0"0,15-2-29 0 0,0 0 0 0 0,0-1 0 0 0,0 0 0 0 0,28-11 0 0 0,24-5 881 0 0,-51 15-1384 0 0,5-1 348 0 0,34-3-1 0 0,-49 8-752 0 0,0 0 1 0 0,0 0-1 0 0,0 1 0 0 0,0 0 0 0 0,-1 0 0 0 0,1 1 0 0 0,0 0 1 0 0,8 4-1 0 0,8 1-2377 0 0,-14-3-4827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4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238 126 8287 0 0,'-3'-5'6916'0'0,"-8"18"-6580"0"0,0 1-1 0 0,-24 20 0 0 0,-2 3 243 0 0,21-19-248 0 0,-57 68 645 0 0,65-75-901 0 0,0 1 1 0 0,1-1 0 0 0,1 1 0 0 0,0 0 0 0 0,0 1-1 0 0,-4 13 1 0 0,10-24 71 0 0,6 9 196 0 0,-4-10-295 0 0,1 1 0 0 0,-1-1 1 0 0,0 0-1 0 0,0 0 0 0 0,0 1 0 0 0,1-1 0 0 0,-1-1 0 0 0,0 1 0 0 0,1 0 1 0 0,-1 0-1 0 0,1-1 0 0 0,-1 0 0 0 0,1 1 0 0 0,3-1 0 0 0,40-3 655 0 0,-36 2-575 0 0,7-2-50 0 0,0 0 0 0 0,0-1 0 0 0,0-1 0 0 0,0 0 0 0 0,-1-2 0 0 0,0 0 0 0 0,18-10 0 0 0,-7 1-91 0 0,-2-1 0 0 0,0-1 0 0 0,28-25 0 0 0,-34 24-127 0 0,0 0 0 0 0,-2-2-1 0 0,0 0 1 0 0,18-30 0 0 0,-8 5-3234 0 0,24-57 0 0 0,-44 86 1823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40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108 137 12031 0 0,'0'0'554'0'0,"0"2"-17"0"0,-1 4-450 0 0,1 0-1 0 0,-1-1 1 0 0,0 1-1 0 0,-1-1 1 0 0,1 1 0 0 0,-1-1-1 0 0,0 0 1 0 0,0 0 0 0 0,-1 1-1 0 0,0-2 1 0 0,-3 7-1 0 0,0-3 256 0 0,0 0-1 0 0,-1 0 0 0 0,1-1 0 0 0,-1 0 0 0 0,-13 10 1 0 0,18-16 474 0 0,-14 0 1038 0 0,15-1-1787 0 0,0-1 0 0 0,0 0-1 0 0,0 1 1 0 0,0-1-1 0 0,1 0 1 0 0,-1 0 0 0 0,0 0-1 0 0,0 0 1 0 0,0 0 0 0 0,1 1-1 0 0,-1-1 1 0 0,1-1 0 0 0,-1 1-1 0 0,0 0 1 0 0,1 0 0 0 0,0 0-1 0 0,-1 0 1 0 0,1 0 0 0 0,0 0-1 0 0,-1 0 1 0 0,1-1 0 0 0,0 1-1 0 0,0 0 1 0 0,0 0 0 0 0,0 0-1 0 0,0-2 1 0 0,1-2 11 0 0,-1 1 0 0 0,1 0-1 0 0,-1-1 1 0 0,1 1 0 0 0,3-9 0 0 0,1 1-98 0 0,1-1-1 0 0,1 1 1 0 0,0 0 0 0 0,0 0-1 0 0,1 1 1 0 0,0 0 0 0 0,1 1 0 0 0,0 0-1 0 0,1 0 1 0 0,0 1 0 0 0,1 0-1 0 0,0 0 1 0 0,0 1 0 0 0,1 1-1 0 0,0 0 1 0 0,0 1 0 0 0,0 0 0 0 0,1 1-1 0 0,0 0 1 0 0,0 1 0 0 0,1 0-1 0 0,25-3 1 0 0,-27 6 18 0 0,1-1-1 0 0,-1 2 1 0 0,1-1 0 0 0,17 3-1 0 0,-29-1-5 0 0,0 0 0 0 0,0 0-1 0 0,0 1 1 0 0,0-1 0 0 0,0 0 0 0 0,0 0-1 0 0,-1 0 1 0 0,1 1 0 0 0,-1-1 0 0 0,1 0-1 0 0,-1 1 1 0 0,1-1 0 0 0,-1 0 0 0 0,0 1-1 0 0,1 1 1 0 0,-1 2 12 0 0,0-1-1 0 0,0 0 1 0 0,0 1-1 0 0,-1-1 1 0 0,0 1-1 0 0,0-1 1 0 0,-1 6 0 0 0,-12 30 46 0 0,4-19 33 0 0,5-11-82 0 0,1 1 1 0 0,0-1 0 0 0,-4 20-1 0 0,5-6-1583 0 0,2-22 612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41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121 411 11055 0 0,'0'0'4568'0'0,"0"2"-4230"0"0,1-2-276 0 0,-1 1 1 0 0,0-1 0 0 0,0 1 0 0 0,0-1 0 0 0,0 1 0 0 0,0-1 0 0 0,0 1-1 0 0,0-1 1 0 0,0 1 0 0 0,0-1 0 0 0,-1 1 0 0 0,1-1 0 0 0,0 1 0 0 0,0-1-1 0 0,0 1 1 0 0,-1-1 0 0 0,1 0 0 0 0,0 1 0 0 0,0-1 0 0 0,-1 1-1 0 0,1-1 1 0 0,0 0 0 0 0,-1 1 0 0 0,1-1 0 0 0,0 0 0 0 0,-1 1 0 0 0,0-1-1 0 0,0 1 53 0 0,0 0 0 0 0,-1-1 0 0 0,1 1 0 0 0,0-1-1 0 0,-1 0 1 0 0,1 1 0 0 0,-1-1 0 0 0,1 0 0 0 0,0 0-1 0 0,-3 0 1 0 0,3 0 129 0 0,-1-1-117 0 0,-14-6-27 0 0,11 5-91 0 0,0 0 1 0 0,0-1 0 0 0,0 1-1 0 0,0-1 1 0 0,1 0-1 0 0,-1 0 1 0 0,1-1-1 0 0,0 1 1 0 0,0-1 0 0 0,-4-4-1 0 0,5 4-6 0 0,0 0-1 0 0,1 0 0 0 0,-1-1 1 0 0,1 1-1 0 0,0 0 0 0 0,0-1 1 0 0,0 0-1 0 0,1 1 1 0 0,-1-1-1 0 0,1 0 0 0 0,0 0 1 0 0,1 0-1 0 0,-1 0 0 0 0,1 0 1 0 0,0-5-1 0 0,1 1 2 0 0,1 1 1 0 0,0-1-1 0 0,0 1 0 0 0,0 0 0 0 0,1 0 1 0 0,1 0-1 0 0,7-15 0 0 0,1 5-43 0 0,0 0 1 0 0,1 1-1 0 0,1 1 0 0 0,0 0 0 0 0,1 0 1 0 0,1 2-1 0 0,0 0 0 0 0,1 1 0 0 0,1 0 1 0 0,0 2-1 0 0,1 0 0 0 0,19-9 0 0 0,-25 15-19 0 0,-1 1 0 0 0,1 0 1 0 0,0 0-1 0 0,0 1 0 0 0,0 1 0 0 0,0 0 0 0 0,0 0 0 0 0,0 2 0 0 0,1 0 0 0 0,-1 0 0 0 0,23 4 1 0 0,-29-2 58 0 0,1 0 1 0 0,0 0-1 0 0,-1 0 1 0 0,1 1 0 0 0,-1 0-1 0 0,0 1 1 0 0,0 0-1 0 0,-1 0 1 0 0,1 0-1 0 0,-1 1 1 0 0,1 0 0 0 0,-1 0-1 0 0,-1 0 1 0 0,1 1-1 0 0,-1 0 1 0 0,0 0 0 0 0,0 0-1 0 0,-1 1 1 0 0,0 0-1 0 0,6 13 1 0 0,-7-13 21 0 0,0 0 0 0 0,-1 0 0 0 0,0 0 0 0 0,-1 1 0 0 0,1-1 0 0 0,-1 0 0 0 0,-1 1 0 0 0,1-1-1 0 0,-1 1 1 0 0,-1-1 0 0 0,-1 15 0 0 0,-1-13 16 0 0,1 0 1 0 0,-1 1-1 0 0,-1-2 0 0 0,0 1 0 0 0,0 0 0 0 0,0-1 0 0 0,-1 1 0 0 0,-9 10 1 0 0,4-6-2 0 0,-1-2 1 0 0,0 1 0 0 0,-1-2 0 0 0,0 1 0 0 0,-1-2-1 0 0,0 1 1 0 0,0-2 0 0 0,-1 0 0 0 0,0 0 0 0 0,0-2-1 0 0,-17 6 1 0 0,-103 25-1309 0 0,120-34 685 0 0,-8 2-4908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4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1 6911 0 0,'0'0'528'0'0,"7"-1"5054"0"0,-6 5-5471 0 0,-1 0 1 0 0,-1-1 0 0 0,1 1-1 0 0,0 0 1 0 0,-1-1 0 0 0,0 1-1 0 0,0-1 1 0 0,0 1 0 0 0,0 0 0 0 0,-1-1-1 0 0,1 0 1 0 0,-1 1 0 0 0,-3 3-1 0 0,-4 8 257 0 0,-21 21 0 0 0,8-10 99 0 0,-29 39 415 0 0,-4-3 0 0 0,-99 89 0 0 0,72-81-658 0 0,10-10-28 0 0,-72 79 0 0 0,139-134-183 0 0,1 1 1 0 0,-1-1-1 0 0,1 1 1 0 0,0 0 0 0 0,1 1-1 0 0,-1-1 1 0 0,1 1-1 0 0,1 0 1 0 0,-3 8 0 0 0,4-13-10 0 0,1 0 1 0 0,-1 1-1 0 0,1-1 0 0 0,0 0 1 0 0,0 0-1 0 0,0 0 1 0 0,0 0-1 0 0,0 0 0 0 0,0 0 1 0 0,1 0-1 0 0,-1 1 1 0 0,1-1-1 0 0,-1 0 1 0 0,1 0-1 0 0,0 0 0 0 0,0-1 1 0 0,0 1-1 0 0,0 0 1 0 0,0 0-1 0 0,0 0 0 0 0,0-1 1 0 0,1 1-1 0 0,-1 0 1 0 0,1-1-1 0 0,-1 0 0 0 0,1 1 1 0 0,0-1-1 0 0,-1 0 1 0 0,1 0-1 0 0,0 1 1 0 0,0-2-1 0 0,0 1 0 0 0,0 0 1 0 0,3 1-1 0 0,7 1-663 0 0,-1 0 0 0 0,1 0 0 0 0,14 1 0 0 0,-4-2-853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5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24 8287 0 0,'-17'-6'749'0'0,"-28"-7"0"0"0,37 11 851 0 0,-1 1 0 0 0,-15-1 0 0 0,22 2-754 0 0,2 0-738 0 0,0 0 0 0 0,-1 0 0 0 0,1 0 0 0 0,-1 0 0 0 0,1 0 0 0 0,-1 1 0 0 0,1-1 0 0 0,-1 0 0 0 0,1 0 0 0 0,-1 0 0 0 0,1 0 0 0 0,-1 0 0 0 0,1 1 0 0 0,0-1 0 0 0,-1 0 0 0 0,1 0 0 0 0,-1 1 0 0 0,1-1 0 0 0,-1 1 0 0 0,1 6 51 0 0,-1-1 0 0 0,1 1 0 0 0,0 0 0 0 0,1-1 0 0 0,0 1 0 0 0,0-1 0 0 0,4 13 0 0 0,19 46 250 0 0,-20-54-315 0 0,15 32 126 0 0,2-2 1 0 0,2 0-1 0 0,1-1 0 0 0,38 46 1 0 0,132 136 556 0 0,-125-147-599 0 0,-44-47-134 0 0,24 35 1 0 0,-42-53-38 0 0,-1-1 1 0 0,-1 1-1 0 0,1 0 1 0 0,-2 0-1 0 0,1 0 1 0 0,-2 1-1 0 0,1-1 1 0 0,2 16-1 0 0,-6-23-4 0 0,0 0 0 0 0,1 0 0 0 0,-1 0 0 0 0,-1 0 0 0 0,1 0 0 0 0,0 0 0 0 0,-1 0 0 0 0,0 0 0 0 0,1 0 0 0 0,-1 0 0 0 0,0 0 0 0 0,-1 0 0 0 0,-1 4 0 0 0,0-3 4 0 0,0 0 0 0 0,-1 1 0 0 0,1-1 0 0 0,-1 0 0 0 0,0-1 1 0 0,0 1-1 0 0,-4 3 0 0 0,-6 2 45 0 0,0-1 0 0 0,0 0 1 0 0,-30 11-1 0 0,-209 83 340 0 0,239-97-360 0 0,0 0-1 0 0,-16 2 0 0 0,6-4-6345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42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45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417 208 2759 0 0,'11'3'3200'0'0,"-9"-2"-2149"0"0,1 0 0 0 0,0 1-1 0 0,-1-1 1 0 0,1 1 0 0 0,-1 0-1 0 0,1 0 1 0 0,-1 0 0 0 0,3 3-1 0 0,12-17 646 0 0,-16 11-1676 0 0,1-1 0 0 0,-1 1-1 0 0,0 0 1 0 0,1 0 0 0 0,-1-1 0 0 0,0 1-1 0 0,0 0 1 0 0,0-1 0 0 0,1 1-1 0 0,-2-1 1 0 0,1 0 0 0 0,0 1-1 0 0,0-1 1 0 0,0 0 0 0 0,-1 1 0 0 0,1-1-1 0 0,-1 0 1 0 0,1 0 0 0 0,-1 0-1 0 0,0 1 1 0 0,0-1 0 0 0,0-4 0 0 0,2-7-20 0 0,0-1 1 0 0,1 1 0 0 0,9-25-1 0 0,-7 27-139 0 0,-2 0 0 0 0,1-1 0 0 0,-1 0 0 0 0,-1 1 0 0 0,1-21 0 0 0,-3 32 120 0 0,0-1 1 0 0,0 1 0 0 0,-1-1-1 0 0,1 1 1 0 0,0 0 0 0 0,-1-1-1 0 0,1 1 1 0 0,0-1 0 0 0,-1 1-1 0 0,1 0 1 0 0,0-1 0 0 0,-1 1-1 0 0,1 0 1 0 0,-1-1 0 0 0,1 1-1 0 0,-1 0 1 0 0,1 0 0 0 0,-1-1-1 0 0,1 1 1 0 0,-1 0-1 0 0,1 0 1 0 0,-1 0 0 0 0,0 0-1 0 0,-12-3-162 0 0,-1 4 93 0 0,1 1 1 0 0,0 0-1 0 0,0 1 0 0 0,-13 4 0 0 0,-5 1 95 0 0,-9 3-7 0 0,1 1 0 0 0,1 1 0 0 0,-65 34 0 0 0,86-38 26 0 0,1 1 1 0 0,1 1-1 0 0,0 0 0 0 0,-16 16 0 0 0,21-17 42 0 0,1-1 1 0 0,0 2-1 0 0,0-1 0 0 0,1 1 0 0 0,1 0 0 0 0,-10 20 0 0 0,15-26-21 0 0,0-1-1 0 0,0 1 0 0 0,1 0 1 0 0,0-1-1 0 0,0 1 1 0 0,0 0-1 0 0,0 0 0 0 0,1 0 1 0 0,0 0-1 0 0,0 0 0 0 0,0 0 1 0 0,1 0-1 0 0,-1 0 1 0 0,1 0-1 0 0,0-1 0 0 0,1 1 1 0 0,-1 0-1 0 0,1-1 0 0 0,0 1 1 0 0,0-1-1 0 0,1 1 1 0 0,-1-1-1 0 0,1 0 0 0 0,0 0 1 0 0,0 0-1 0 0,0 0 0 0 0,0-1 1 0 0,5 5-1 0 0,0-2 76 0 0,-1 0 0 0 0,1 0 0 0 0,0-1 1 0 0,0 0-1 0 0,1 0 0 0 0,-1-1 0 0 0,1 0 0 0 0,0 0 0 0 0,0-1 0 0 0,1-1 0 0 0,-1 1 1 0 0,0-1-1 0 0,17 1 0 0 0,-15-3-54 0 0,1 1 1 0 0,-1-2-1 0 0,1 0 0 0 0,12-2 0 0 0,-20 2-74 0 0,0 0 0 0 0,0 0 0 0 0,0-1 0 0 0,0 0 0 0 0,0 0 0 0 0,0 0 0 0 0,0 0 0 0 0,0 0 0 0 0,-1-1 0 0 0,1 0 0 0 0,-1 1 0 0 0,0-1 0 0 0,5-6 0 0 0,21-31-88 0 0,-3 0 0 0 0,40-81-1 0 0,-34 60-71 0 0,-18 33-193 0 0,-13 27 349 0 0,-5 14 276 0 0,-59 165 670 0 0,28-76-872 0 0,34-101-489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5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140 201 2303 0 0,'0'0'8850'0'0,"-9"-1"-7469"0"0,3 0-1174 0 0,-1 1-1 0 0,0 0 1 0 0,1 0 0 0 0,-1 0-1 0 0,1 1 1 0 0,-1 0 0 0 0,0 1-1 0 0,1-1 1 0 0,0 1 0 0 0,-11 4-1 0 0,15-4-165 0 0,0 0 1 0 0,0-1-1 0 0,0 1 0 0 0,1 0 0 0 0,-1 0 0 0 0,1 0 0 0 0,-1 1 0 0 0,1-1 1 0 0,-1 0-1 0 0,1 0 0 0 0,0 1 0 0 0,0-1 0 0 0,0 1 0 0 0,1-1 1 0 0,-1 1-1 0 0,0-1 0 0 0,1 1 0 0 0,0-1 0 0 0,-1 5 0 0 0,1 4 22 0 0,0 0-1 0 0,0 0 0 0 0,2 13 0 0 0,0-11 45 0 0,0-3 16 0 0,-1-1-1 0 0,0 16 1 0 0,0-20-50 0 0,-2-1-87 0 0,-5 7 235 0 0,-1-2-208 0 0,0-2-13 0 0,7-7 1 0 0,-1 1-1 0 0,1-1 1 0 0,0 0-1 0 0,0 0 1 0 0,0 1-1 0 0,-1-1 1 0 0,1 0-1 0 0,0 0 1 0 0,0 1-1 0 0,-1-1 1 0 0,1 0-1 0 0,0 0 1 0 0,0 0-1 0 0,-1 0 1 0 0,1 0-1 0 0,0 1 1 0 0,-1-1-1 0 0,1 0 1 0 0,0 0-1 0 0,-1 0 1 0 0,1 0-1 0 0,0 0 1 0 0,-1 0-1 0 0,1 0 1 0 0,0 0-1 0 0,0 0 1 0 0,-1 0-1 0 0,1 0 1 0 0,0 0-1 0 0,-1 0 1 0 0,1 0-1 0 0,0 0 0 0 0,-1-1 1 0 0,1 1-1 0 0,0 0 1 0 0,-1 0-1 0 0,1 0 1 0 0,-1-5 34 0 0,1 4-31 0 0,0-1 0 0 0,0 0 1 0 0,0 1-1 0 0,0-1 1 0 0,0 0-1 0 0,1 1 1 0 0,-1-1-1 0 0,1 0 1 0 0,-1 1-1 0 0,1-1 0 0 0,-1 0 1 0 0,1 1-1 0 0,0-1 1 0 0,0 1-1 0 0,0 0 1 0 0,1-2-1 0 0,20-23 27 0 0,-17 21-9 0 0,12-11-51 0 0,0 0 1 0 0,1 1 0 0 0,36-23-1 0 0,66-28-843 0 0,-4 2-301 0 0,-31 18 1031 0 0,-35 21 623 0 0,-48 24-428 0 0,0 0 0 0 0,0 1 0 0 0,0-1 0 0 0,0 1 0 0 0,0 0 1 0 0,0-1-1 0 0,0 1 0 0 0,1 0 0 0 0,-1 0 0 0 0,0 0 0 0 0,0 0 1 0 0,0 1-1 0 0,0-1 0 0 0,1 1 0 0 0,-1-1 0 0 0,0 1 0 0 0,0 0 1 0 0,0-1-1 0 0,2 3 0 0 0,-1-2-11 0 0,-3 0-33 0 0,1 0-1 0 0,-1 1 1 0 0,0-1 0 0 0,1 0 0 0 0,-1 1-1 0 0,0-1 1 0 0,0 1 0 0 0,0-1 0 0 0,0 0-1 0 0,0 1 1 0 0,0-1 0 0 0,-1 2 0 0 0,1-2-6 0 0,-1 11-2 0 0,-1-1 0 0 0,-1 0 1 0 0,0 1-1 0 0,0-1 0 0 0,-1-1 0 0 0,-6 12 0 0 0,-35 59 122 0 0,38-70-92 0 0,-1-1-1 0 0,0 0 1 0 0,0-1 0 0 0,0 0-1 0 0,-15 12 1 0 0,-2-2 104 0 0,-26 16-1 0 0,34-26 14 0 0,15-8 35 0 0,4-3-107 0 0,45-36 59 0 0,36-32-181 0 0,-11 3-678 0 0,97-68 0 0 0,-146 118 1001 0 0,0 2 0 0 0,1 0-1 0 0,35-15 1 0 0,-58 29-204 0 0,0 1 1 0 0,0 0-1 0 0,1-1 1 0 0,-1 1-1 0 0,0 0 1 0 0,1 0-1 0 0,-1 0 0 0 0,0 0 1 0 0,1 0-1 0 0,-1 0 1 0 0,0 0-1 0 0,1 1 1 0 0,-1-1-1 0 0,0 0 0 0 0,0 1 1 0 0,1-1-1 0 0,1 2 1 0 0,20 13 418 0 0,-2-1-473 0 0,11-3 46 0 0,-20-8-48 0 0,0 1 1 0 0,0 0-1 0 0,12 7 1 0 0,-5 3 35 0 0,-18-13-53 0 0,-1-1 0 0 0,1 1 0 0 0,0-1 0 0 0,-1 1 0 0 0,1-1 0 0 0,-1 1 0 0 0,1 0 0 0 0,-1-1 0 0 0,1 1 0 0 0,-1 0 0 0 0,1-1 0 0 0,-1 1 0 0 0,0 0 0 0 0,1 0 0 0 0,-1-1 0 0 0,0 1 0 0 0,0 0 0 0 0,0 0 0 0 0,0 0 0 0 0,1 0 0 0 0,-1-1 0 0 0,0 1 0 0 0,0 0 0 0 0,0 0 0 0 0,-1 0 0 0 0,1-1 0 0 0,0 1 0 0 0,0 0 0 0 0,0 0 0 0 0,-1 0 0 0 0,1-1 0 0 0,-1 2 0 0 0,0 0 0 0 0,-1 4 23 0 0,0-1-1 0 0,0 1 1 0 0,-1-1-1 0 0,0 0 1 0 0,0 0 0 0 0,0 0-1 0 0,-6 6 1 0 0,-31 29 378 0 0,27-29-264 0 0,-19 23 0 0 0,-19 39-1 0 0,31-50-393 0 0,19-22 122 0 0,-5 2-113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5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338 150 8287 0 0,'0'0'6975'0'0,"1"1"-6612"0"0,1 1-253 0 0,1-1 0 0 0,-1 0 1 0 0,1 1-1 0 0,0-1 1 0 0,-1 0-1 0 0,1 0 1 0 0,0 0-1 0 0,0-1 0 0 0,0 1 1 0 0,-1-1-1 0 0,1 1 1 0 0,0-1-1 0 0,6 0 0 0 0,4-1 349 0 0,25-5 0 0 0,-14 2-28 0 0,-17 3-336 0 0,79-14 775 0 0,-74 12-810 0 0,-1 0 0 0 0,1-1 0 0 0,-1 0 0 0 0,0 0 1 0 0,13-9-1 0 0,-6 4-66 0 0,-17 9-42 0 0,1-1 1 0 0,-1 1-1 0 0,0-1 0 0 0,0 0 0 0 0,0 1 0 0 0,0-1 1 0 0,0 0-1 0 0,0 0 0 0 0,0 0 0 0 0,-1 0 0 0 0,1 0 1 0 0,0 0-1 0 0,0 0 0 0 0,-1 0 0 0 0,1 0 0 0 0,-1 0 1 0 0,1-1-1 0 0,-1 1 0 0 0,1 0 0 0 0,-1 0 0 0 0,0-1 1 0 0,1 0-1 0 0,0-4-217 0 0,-1 1 0 0 0,0 0 0 0 0,-1-11 0 0 0,1 6-348 0 0,0 8 376 0 0,-9-13-746 0 0,7 13 940 0 0,0 1 0 0 0,0-1 0 0 0,0 1 0 0 0,0 0 0 0 0,0 0 0 0 0,0 0 0 0 0,0 0 0 0 0,0 0 0 0 0,0 1 0 0 0,0-1 0 0 0,0 0 0 0 0,0 1 0 0 0,-1 0 0 0 0,1-1 0 0 0,0 1 0 0 0,0 0 0 0 0,-1 0 0 0 0,-1 1 0 0 0,-7 0 43 0 0,1 1 0 0 0,-17 5 0 0 0,12-3-16 0 0,-144 42 444 0 0,-26 7-343 0 0,35-22 59 0 0,116-21-82 0 0,33-10-24 0 0,-1 1 0 0 0,0 0-1 0 0,1 0 1 0 0,-1-1 0 0 0,0 1 0 0 0,1 0-1 0 0,-1 0 1 0 0,1 1 0 0 0,-1-1-1 0 0,1 0 1 0 0,0 0 0 0 0,-1 1-1 0 0,1-1 1 0 0,0 1 0 0 0,-2 2 0 0 0,3-3-3 0 0,0 0 1 0 0,0 1 0 0 0,0-1 0 0 0,0 0-1 0 0,0 0 1 0 0,0 0 0 0 0,0 0 0 0 0,1 1 0 0 0,-1-1-1 0 0,0 0 1 0 0,1 0 0 0 0,-1 0 0 0 0,1 0 0 0 0,-1 0-1 0 0,1 0 1 0 0,0 0 0 0 0,-1 0 0 0 0,1 0-1 0 0,0 0 1 0 0,0-1 0 0 0,0 1 0 0 0,0 0 0 0 0,-1 0-1 0 0,3 0 1 0 0,25 17 750 0 0,25 8 373 0 0,2-3 0 0 0,86 23 0 0 0,-56-19-728 0 0,-84-27-431 0 0,4 2 10 0 0,0 0 0 0 0,0-1 0 0 0,0 0 0 0 0,7 1 1 0 0,2 0 23 0 0,-11-2 299 0 0,-4-2-324 0 0,0 0 0 0 0,0 0 0 0 0,1 1 0 0 0,-1-1 0 0 0,0 0 0 0 0,0 1 0 0 0,-1-1 0 0 0,0-1 0 0 0,-2-2-101 0 0,3 3-60 0 0,7 13-1437 0 0,-2-3 1513 0 0,-2-6-127 0 0,-1 4 324 0 0,-1 3-1864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53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181 117 8287 0 0,'0'0'639'0'0,"-1"1"-415"0"0,-3 0-20 0 0,1 1 1 0 0,0 0-1 0 0,0 1 0 0 0,0-1 1 0 0,0 0-1 0 0,0 1 0 0 0,0-1 1 0 0,1 1-1 0 0,-1 0 0 0 0,-2 5 0 0 0,-24 38 3381 0 0,12-16-2321 0 0,-47 51 1519 0 0,30-42-2069 0 0,33-37-218 0 0,3-3-471 0 0,0 1 1 0 0,0-1-1 0 0,0 0 0 0 0,1 0 0 0 0,-1 0 1 0 0,-1 0-1 0 0,1 0 0 0 0,0 0 0 0 0,0 0 1 0 0,2-3-1 0 0,1 0 8 0 0,26-17 93 0 0,91-70-571 0 0,-69 47-185 0 0,65-42-1 0 0,-96 72 570 0 0,1 1-1 0 0,0 1 1 0 0,1 1-1 0 0,25-9 1 0 0,-36 16 207 0 0,0 0 1 0 0,1 1-1 0 0,-1 1 0 0 0,1 0 0 0 0,0 1 1 0 0,-1 0-1 0 0,1 1 0 0 0,0 0 1 0 0,18 3-1 0 0,-31-2-103 0 0,1-1 0 0 0,0 0 0 0 0,-1 1 0 0 0,1-1 0 0 0,-1 1 1 0 0,1-1-1 0 0,-1 1 0 0 0,1 0 0 0 0,-1 0 0 0 0,1 0 0 0 0,-1 0 0 0 0,0 0 0 0 0,1 0 1 0 0,-1 0-1 0 0,0 0 0 0 0,0 0 0 0 0,0 1 0 0 0,0-1 0 0 0,2 3 0 0 0,-2-2-25 0 0,0 1-1 0 0,0-1 1 0 0,-1 0-1 0 0,1 1 1 0 0,-1-1-1 0 0,0 1 1 0 0,1-1-1 0 0,-1 1 1 0 0,0-1-1 0 0,0 1 1 0 0,-1-1-1 0 0,1 3 1 0 0,-2 5 5 0 0,-1-1 1 0 0,0 0 0 0 0,0-1 0 0 0,0 1-1 0 0,-1 0 1 0 0,-6 8 0 0 0,-3 2 92 0 0,-1 0 1 0 0,-29 29-1 0 0,-5 6 48 0 0,17-14-328 0 0,8-13-226 0 0,-23 38-1 0 0,45-62 128 0 0,0-1 0 0 0,0 1 0 0 0,0 0 0 0 0,0 0 0 0 0,1 0 0 0 0,-1 0 0 0 0,1-1 0 0 0,0 1 0 0 0,-1 0 0 0 0,1 0 0 0 0,1 5 0 0 0,-1-2-445 0 0,0-4-509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53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13 11055 0 0,'33'-8'1022'0'0,"-15"4"2462"0"0,-18 4-3416 0 0,1 0 0 0 0,-1 0 0 0 0,1 0 0 0 0,-1 0 0 0 0,1 0 0 0 0,-1 1 0 0 0,0-1 0 0 0,1 0 0 0 0,-1 0 0 0 0,1 0 0 0 0,-1 1 0 0 0,1-1 0 0 0,-1 0 0 0 0,0 0 0 0 0,1 1 0 0 0,-1-1 0 0 0,0 0 0 0 0,1 1 0 0 0,-1-1 0 0 0,0 1 0 0 0,0-1 0 0 0,1 0 0 0 0,-1 1 0 0 0,0-1 0 0 0,0 1 0 0 0,0-1 0 0 0,1 1 1 0 0,-1-1-1 0 0,0 1 0 0 0,0-1 0 0 0,0 0 0 0 0,0 1 0 0 0,0-1 0 0 0,0 1 0 0 0,0-1 0 0 0,0 1 0 0 0,0-1 0 0 0,0 1 0 0 0,0-1 0 0 0,0 1 0 0 0,-2 21 620 0 0,-3-5-546 0 0,-1 0 1 0 0,0 0-1 0 0,-1-1 1 0 0,-1 0 0 0 0,-13 18-1 0 0,6-7-21 0 0,-72 127 180 0 0,-207 275-1 0 0,246-369-296 0 0,-258 306 56 0 0,257-316-524 0 0,47-48 206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5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64 179 11975 0 0,'-11'-1'908'0'0,"0"0"0"0"0,1 1-1 0 0,-21 2 3097 0 0,33-1-3608 0 0,8 1-226 0 0,0-1 1 0 0,-1 0-1 0 0,1 0 1 0 0,0-1-1 0 0,12-1 0 0 0,52-9 314 0 0,-39 4-273 0 0,720-92 1772 0 0,-634 85-1954 0 0,487-42-588 0 0,-576 53-715 0 0,-13 3-4042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54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67 9671 0 0,'-2'-6'53'0'0,"1"5"24"0"0,1-1-1 0 0,-1 0 1 0 0,0 0-1 0 0,1 0 1 0 0,0 0-1 0 0,-1 0 1 0 0,1 0 0 0 0,0 0-1 0 0,0 0 1 0 0,0 0-1 0 0,0 0 1 0 0,1-2-1 0 0,0 1 204 0 0,0 0 1 0 0,0 0-1 0 0,0-1 0 0 0,1 1 0 0 0,-1 0 0 0 0,1 1 0 0 0,-1-1 0 0 0,1 0 0 0 0,4-4 2927 0 0,-9 8-3060 0 0,1-1 0 0 0,0 0 0 0 0,0 1 0 0 0,-1 0-1 0 0,1-1 1 0 0,0 1 0 0 0,-2 2 0 0 0,-5 0 28 0 0,-64 25 517 0 0,-139 56 62 0 0,208-82-747 0 0,-91 43 166 0 0,77-36-109 0 0,1 1 0 0 0,1 1 0 0 0,-20 16 0 0 0,34-25-45 0 0,0 1 0 0 0,0-1 0 0 0,0 0 0 0 0,0 0 0 0 0,1 1 0 0 0,-1-1 0 0 0,-2 6 0 0 0,4-8-13 0 0,0 0-1 0 0,0 1 0 0 0,1-1 1 0 0,-1 1-1 0 0,0-1 0 0 0,0 1 1 0 0,0-1-1 0 0,0 1 0 0 0,0-1 0 0 0,0 0 1 0 0,1 1-1 0 0,-1-1 0 0 0,0 1 1 0 0,0-1-1 0 0,1 0 0 0 0,-1 1 1 0 0,0-1-1 0 0,1 0 0 0 0,-1 1 1 0 0,0-1-1 0 0,1 0 0 0 0,-1 1 1 0 0,0-1-1 0 0,1 0 0 0 0,-1 0 1 0 0,1 1-1 0 0,0-1 11 0 0,2 2 4 0 0,1 0-1 0 0,0 0 1 0 0,-1 0-1 0 0,1 0 1 0 0,0-1-1 0 0,0 0 1 0 0,0 0-1 0 0,0 0 1 0 0,0 0-1 0 0,0-1 1 0 0,5 1-1 0 0,8-1 54 0 0,24-3 0 0 0,-23 2-35 0 0,9-1-18 0 0,197-19 113 0 0,-204 19-96 0 0,-15 2-33 0 0,0 0 0 0 0,0 0 0 0 0,1-1-1 0 0,-1 0 1 0 0,0 0 0 0 0,8-3 0 0 0,-33 0 201 0 0,15 4-153 0 0,0 1 1 0 0,0 0-1 0 0,-10 2 0 0 0,-11 2 251 0 0,25-5-175 0 0,3 2-89 0 0,6 3-429 0 0,1 0 1 0 0,-1 0-1 0 0,10 3 0 0 0,15 3-5067 0 0,-5-5-790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5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78 15263 0 0,'20'-20'880'0'0,"32"-38"2846"0"0,-54 60-3240 0 0,-33 35 112 0 0,1 2-1 0 0,-39 58 0 0 0,-207 374-220 0 0,245-404-352 0 0,2 1 0 0 0,-37 111 0 0 0,66-165-469 0 0,-5 28 0 0 0,9-38 321 0 0,-1 0-1 0 0,1 0 1 0 0,0 0 0 0 0,0 0 0 0 0,0 0 0 0 0,1 0-1 0 0,-1 0 1 0 0,1 0 0 0 0,0-1 0 0 0,0 1 0 0 0,3 7 0 0 0,2-2-1071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56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0 11487 0 0,'0'0'1775'0'0,"-1"2"-1188"0"0,-58 79 2265 0 0,-12 18-1986 0 0,-109 175-652 0 0,158-242-632 0 0,-2 0 1 0 0,-34 34 0 0 0,57-65-277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59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2759 0 0,'2'-1'207'0'0,"14"-16"4005"0"0,-17 19-3992 0 0,-9 16 53 0 0,8-16-155 0 0,2 0-38 0 0,0 1-57 0 0,0-1 1 0 0,0 0 0 0 0,0 1 0 0 0,1-1 0 0 0,-1 0-1 0 0,1 0 1 0 0,-1 1 0 0 0,1-1 0 0 0,0 0-1 0 0,-1 0 1 0 0,1 0 0 0 0,0 1 0 0 0,1-1-1 0 0,-1 0 1 0 0,0 0 0 0 0,0-1 0 0 0,1 1-1 0 0,0 0 1 0 0,2 3 0 0 0,4 3 103 0 0,-3-3-22 0 0,2 4 275 0 0,1 1 0 0 0,-1 0 0 0 0,9 16 1 0 0,-10-13-218 0 0,-1-1-1 0 0,0 1 1 0 0,-1 0 0 0 0,-1 0 0 0 0,0 0 0 0 0,0 0-1 0 0,0 21 1 0 0,-3-27-115 0 0,0-1 0 0 0,-1 0 0 0 0,-2 12 0 0 0,-2 10 48 0 0,3-2 32 0 0,-2 1-1 0 0,-8 25 1 0 0,-3 28 193 0 0,12-62-196 0 0,1 0 0 0 0,1 0 0 0 0,0 0 0 0 0,2 0 0 0 0,0 0 0 0 0,1 0 0 0 0,4 18 0 0 0,2-7-19 0 0,13 47 76 0 0,-13-49-82 0 0,7 31 0 0 0,-14-54-73 0 0,0 1 1 0 0,0-1-1 0 0,-1 0 0 0 0,1 1 0 0 0,-1-1 0 0 0,0 1 1 0 0,0-1-1 0 0,-2 7 0 0 0,1 2 68 0 0,0 2 17 0 0,0 56 754 0 0,2-62-767 0 0,0 0 0 0 0,0-1 0 0 0,1 1 0 0 0,0 0 0 0 0,7 15 0 0 0,-9-22-93 0 0,59 149 328 0 0,-55-138-333 0 0,2 7 31 0 0,-1 0 0 0 0,-1 1 0 0 0,4 36 1 0 0,-7-29-34 0 0,-4 52 0 0 0,-1-8 173 0 0,8-7 125 0 0,2 0-1 0 0,22 95 1 0 0,-12-75-171 0 0,-9-43-104 0 0,-2 0-1 0 0,-1 46 0 0 0,-9 32 41 0 0,0-1 396 0 0,5-46-66 0 0,14 96 0 0 0,-4-106-359 0 0,7 58 73 0 0,-17-82-53 0 0,-2 0-1 0 0,-1 0 1 0 0,-2 0 0 0 0,-16 60 0 0 0,5-6 11 0 0,9-50-51 0 0,3-9 9 0 0,0 1-1 0 0,2 0 0 0 0,2-1 1 0 0,1 1-1 0 0,10 57 0 0 0,-5-44 165 0 0,0 68 1 0 0,-3-48-8 0 0,2-16-13 0 0,-2-33-153 0 0,1 28 0 0 0,3 60 68 0 0,0-23 26 0 0,11 193 495 0 0,-7-188-591 0 0,-1 6-12 0 0,-5-34 34 0 0,15 64 0 0 0,-16-98-35 0 0,9 24 1 0 0,-9-39 12 0 0,0 1 0 0 0,-1 0 0 0 0,-1 0 0 0 0,1 19 0 0 0,-3-22 0 0 0,0-4-2 0 0,0 0 0 0 0,0 0-1 0 0,1 0 1 0 0,0-1 0 0 0,2 10 0 0 0,3 10 1 0 0,-1-5-10 0 0,2 39 0 0 0,-3 37 0 0 0,-3-49 0 0 0,7 49 0 0 0,-6-68 54 0 0,-2-23-46 0 0,4 20 125 0 0,1 7-53 0 0,-3-9-39 0 0,-1-16-14 0 0,1 40-18 0 0,-2 4 55 0 0,2-38-64 0 0,-1 1 0 0 0,2-1 0 0 0,-1 1 0 0 0,8 17 0 0 0,-8-22 0 0 0,9 22 67 0 0,-7-21 19 0 0,-1 1 1 0 0,0-1 0 0 0,3 17-1 0 0,-5-16-19 0 0,0 0 4 0 0,-1-6 31 0 0,-2 0-66 0 0,-9 9 183 0 0,4-2-171 0 0,0 1-36 0 0,0 1-1 0 0,2 1 31 0 0,1 6-30 0 0,4-16-10 0 0,2-1 6 0 0,-2 9 32 0 0,1-6-29 0 0,6 12 66 0 0,-7-17 313 0 0,0 7-373 0 0,-7 26-51 0 0,6-27 28 0 0,0-5 0 0 0,1 0-1 0 0,-1 0 1 0 0,0 0-1 0 0,0 0 1 0 0,0 0 0 0 0,0 0-1 0 0,0 0 1 0 0,-4 4-1 0 0,-3 12-58 0 0,5-15 63 0 0,-7 7-55 0 0,1-2 45 0 0,-1 1 7 0 0,7-6 15 0 0,-3 11-98 0 0,5-13 32 0 0,1 0-70 0 0,-1 0 74 0 0,0 1 0 0 0,0-1 0 0 0,0 0 0 0 0,0 1 0 0 0,0-1 0 0 0,0 0 0 0 0,-3 2 0 0 0,4-3 61 0 0,-1 1-103 0 0,0 0 4 0 0,-17 31-390 0 0,17-30 416 0 0,-2 8-392 0 0,2-8 308 0 0,0 3-505 0 0,-1-3-527 0 0,2 17-10087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5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58 205 10135 0 0,'-10'-2'197'0'0,"8"1"-137"0"0,0 0 0 0 0,0 0 0 0 0,-1 1-1 0 0,1-1 1 0 0,0 1 0 0 0,-1 0-1 0 0,1 0 1 0 0,-1 0 0 0 0,1 0 0 0 0,0 0-1 0 0,-1 0 1 0 0,1 0 0 0 0,0 1-1 0 0,-1 0 1 0 0,1-1 0 0 0,0 1 0 0 0,-4 1-1 0 0,5-1 853 0 0,1-1-752 0 0,0 1 1 0 0,0-1-1 0 0,-1 1 0 0 0,1-1 0 0 0,0 0 0 0 0,0 1 1 0 0,0-1-1 0 0,0 1 0 0 0,0-1 0 0 0,0 1 0 0 0,0-1 0 0 0,0 1 1 0 0,0-1-1 0 0,0 1 0 0 0,0-1 0 0 0,0 0 0 0 0,0 1 0 0 0,0-1 1 0 0,0 1-1 0 0,1-1 0 0 0,-1 1 0 0 0,0-1 0 0 0,5 4 3 0 0,1-1 0 0 0,-1 0-1 0 0,1 0 1 0 0,-1 0 0 0 0,1-1-1 0 0,0 0 1 0 0,0 0 0 0 0,0 0-1 0 0,0-1 1 0 0,0 0 0 0 0,0 0-1 0 0,0-1 1 0 0,9 1 0 0 0,13-2 214 0 0,46-8 1 0 0,-51 6-151 0 0,304-58 1172 0 0,-33 6-550 0 0,256-3-673 0 0,-375 37-1811 0 0,-61-5-2854 0 0,-83 17-1291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57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909 0 16959 0 0,'0'0'1536'0'0,"0"3"-1262"0"0,0 2-220 0 0,0 1 0 0 0,-1-1 1 0 0,1 1-1 0 0,-1-1 1 0 0,0 1-1 0 0,-1-1 1 0 0,1 0-1 0 0,-1 1 1 0 0,0-1-1 0 0,0 0 0 0 0,-5 7 1 0 0,-6 11 393 0 0,-18 22 0 0 0,25-38-400 0 0,-56 77 607 0 0,-69 104-319 0 0,87-118-334 0 0,-3-2 0 0 0,-3-2 0 0 0,-3-2 0 0 0,-87 81 0 0 0,-1-19-56 0 0,95-88 13 0 0,-59 36 0 0 0,89-66 97 0 0,11-7 78 0 0,10-8-44 0 0,15-12-78 0 0,1 1 0 0 0,0 0 0 0 0,34-19 0 0 0,-42 28-19 0 0,163-99-500 0 0,-58 36 200 0 0,-49 31 184 0 0,-59 36 104 0 0,0 1 0 0 0,0 0-1 0 0,0 0 1 0 0,1 1 0 0 0,13-2-1 0 0,-21 4 17 0 0,0 1 0 0 0,0-1 0 0 0,0 1-1 0 0,0 0 1 0 0,0 0 0 0 0,0 1 0 0 0,-1-1-1 0 0,1 0 1 0 0,0 1 0 0 0,0 0 0 0 0,0 0-1 0 0,0 0 1 0 0,0 0 0 0 0,-1 0 0 0 0,1 0 0 0 0,0 1-1 0 0,-1 0 1 0 0,1-1 0 0 0,-1 1 0 0 0,0 0-1 0 0,1 0 1 0 0,-1 0 0 0 0,0 0 0 0 0,0 1 0 0 0,3 3-1 0 0,-3-1 10 0 0,1 0 0 0 0,-1 1 0 0 0,0-1 0 0 0,0 0 1 0 0,0 1-1 0 0,-1-1 0 0 0,1 1 0 0 0,-2 0 0 0 0,1-1 0 0 0,0 1 0 0 0,-1 0 0 0 0,-1 8 0 0 0,-1 3 100 0 0,-2 1 1 0 0,0-1 0 0 0,-1 1-1 0 0,0-1 1 0 0,-1-1-1 0 0,-17 32 1 0 0,-9 24 171 0 0,30-63-332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57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136 160 10535 0 0,'11'-9'210'0'0,"0"0"-1"0"0,1 1 0 0 0,0 1 1 0 0,0 0-1 0 0,14-6 0 0 0,-24 12 1131 0 0,4 4-734 0 0,-1 1-1 0 0,1 0 0 0 0,-1 0 0 0 0,0 0 1 0 0,5 6-1 0 0,-7-6-453 0 0,0-1-1 0 0,1 0 1 0 0,-1 0 0 0 0,1 0-1 0 0,0 0 1 0 0,0 0 0 0 0,0-1 0 0 0,0 0-1 0 0,0 0 1 0 0,0 0 0 0 0,0 0-1 0 0,8 1 1 0 0,-1-1 71 0 0,1-1 0 0 0,-1-1 0 0 0,1 0-1 0 0,-1-1 1 0 0,1 0 0 0 0,-1-1 0 0 0,20-5-1 0 0,0-2-45 0 0,44-20 0 0 0,-58 22-180 0 0,55-27-354 0 0,-64 30 94 0 0,0-1 1 0 0,-1 0 0 0 0,0 0-1 0 0,0-1 1 0 0,0 0-1 0 0,10-12 1 0 0,-17 18 212 0 0,1-1 0 0 0,0 1 0 0 0,-1-1 0 0 0,0 1 0 0 0,1-1 0 0 0,-1 0 0 0 0,1 1 0 0 0,-1-1 0 0 0,0 1 0 0 0,1-1 0 0 0,-1 0-1 0 0,0 1 1 0 0,1-1 0 0 0,-1 0 0 0 0,0 1 0 0 0,0-1 0 0 0,0 0 0 0 0,0 0 0 0 0,0 1 0 0 0,0-1 0 0 0,0 0 0 0 0,0 0 0 0 0,0 1 0 0 0,0-1 0 0 0,0 0 0 0 0,0 1 0 0 0,-1-1 0 0 0,1 0 0 0 0,0 1 0 0 0,0-1 0 0 0,-1 0 0 0 0,1 1 0 0 0,-1-1 0 0 0,1 0 0 0 0,0 1 0 0 0,-1-1 0 0 0,1 1 0 0 0,-1-1 0 0 0,1 1 0 0 0,-2-1 0 0 0,1 0-90 0 0,-1 0 1 0 0,0 0-1 0 0,0 0 1 0 0,1 0 0 0 0,-1 1-1 0 0,0-1 1 0 0,0 1 0 0 0,0-1-1 0 0,0 1 1 0 0,0 0-1 0 0,0-1 1 0 0,0 1 0 0 0,-4 1-1 0 0,-12 1-376 0 0,1 2 0 0 0,-1 0 0 0 0,-28 11 0 0 0,-51 27 308 0 0,55-23 482 0 0,-123 62 1008 0 0,131-61-619 0 0,1 2 0 0 0,-50 41-1 0 0,70-51-312 0 0,0 1 0 0 0,1 0 0 0 0,-19 25-1 0 0,28-33-255 0 0,-1 1 0 0 0,1-1-1 0 0,0 1 1 0 0,0 0 0 0 0,0-1 0 0 0,1 1-1 0 0,0 1 1 0 0,0-1 0 0 0,0 0-1 0 0,1 0 1 0 0,0 1 0 0 0,1-1-1 0 0,-1 11 1 0 0,1-14-70 0 0,1 1-1 0 0,0-1 1 0 0,0 0-1 0 0,-1 0 1 0 0,2 0 0 0 0,-1 0-1 0 0,0-1 1 0 0,1 1-1 0 0,-1 0 1 0 0,1 0 0 0 0,0-1-1 0 0,0 1 1 0 0,0-1 0 0 0,0 0-1 0 0,0 1 1 0 0,0-1-1 0 0,1 0 1 0 0,-1 0 0 0 0,1 0-1 0 0,0-1 1 0 0,-1 1-1 0 0,1-1 1 0 0,0 1 0 0 0,0-1-1 0 0,4 1 1 0 0,6 2 29 0 0,1 0 0 0 0,-1-2 0 0 0,1 1 1 0 0,19-1-1 0 0,4 0-49 0 0,57-4 0 0 0,-7-10-2813 0 0,-58 7-3309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57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56 10135 0 0,'24'-15'734'0'0,"0"1"-1"0"0,29-12 4416 0 0,-66 28-4254 0 0,-7 7-679 0 0,0 0 1 0 0,1 1-1 0 0,1 0 1 0 0,0 2-1 0 0,-24 19 1 0 0,21-15-168 0 0,9-7-35 0 0,-134 104 24 0 0,124-94-27 0 0,1 1 0 0 0,1 1 0 0 0,1 1 0 0 0,-22 32 0 0 0,37-48-8 0 0,0 1 0 0 0,-6 14 0 0 0,9-18-1 0 0,0-1-1 0 0,0 0 1 0 0,1 0 0 0 0,-1 0 0 0 0,1 0 0 0 0,-1 0-1 0 0,1 1 1 0 0,0-1 0 0 0,0 0 0 0 0,0 0-1 0 0,0 1 1 0 0,0-1 0 0 0,1 0 0 0 0,0 3 0 0 0,0-4 30 0 0,0 0 0 0 0,0 0 0 0 0,1 0 0 0 0,-1 0 0 0 0,0 0 0 0 0,1 0 0 0 0,-1 0 0 0 0,0 0 0 0 0,1-1 0 0 0,-1 1 0 0 0,1-1 0 0 0,-1 1 0 0 0,1-1 0 0 0,-1 0 0 0 0,1 1 1 0 0,2-1-1 0 0,0 0 47 0 0,12 3 103 0 0,0-1 0 0 0,0-1 0 0 0,0-1 0 0 0,0 0 0 0 0,0-1 0 0 0,0-1 1 0 0,18-4-1 0 0,-15 1-93 0 0,1 0 0 0 0,0-2 1 0 0,-1 0-1 0 0,0-1 0 0 0,20-12 1 0 0,-32 15-77 0 0,0 1 0 0 0,0-2-1 0 0,-1 1 1 0 0,1 0 0 0 0,-2-1 0 0 0,1-1 0 0 0,0 1 0 0 0,-1-1 0 0 0,-1 1-1 0 0,1-1 1 0 0,-1-1 0 0 0,0 1 0 0 0,0-1 0 0 0,-1 1 0 0 0,0-1 0 0 0,-1 0 0 0 0,4-15-1 0 0,-4 8-184 0 0,0 0 0 0 0,-1 0-1 0 0,-1 1 1 0 0,0-1 0 0 0,-1 0-1 0 0,-1 0 1 0 0,0 1 0 0 0,-1-1-1 0 0,-5-17 1 0 0,7 30 104 0 0,1 0 1 0 0,-1 0-1 0 0,0 0 0 0 0,1 0 1 0 0,-1 0-1 0 0,0 0 0 0 0,0 1 1 0 0,-1-1-1 0 0,1 0 0 0 0,0 0 1 0 0,0 1-1 0 0,-1-1 0 0 0,1 1 1 0 0,-1-1-1 0 0,1 1 0 0 0,-1 0 1 0 0,0-1-1 0 0,0 1 0 0 0,1 0 1 0 0,-1 0-1 0 0,0 0 0 0 0,0 0 1 0 0,0 1-1 0 0,0-1 0 0 0,0 1 1 0 0,0-1-1 0 0,0 1 0 0 0,0-1 1 0 0,-1 1-1 0 0,1 0 0 0 0,0 0 1 0 0,0 0-1 0 0,0 0 0 0 0,0 1 1 0 0,0-1-1 0 0,0 0 1 0 0,0 1-1 0 0,0 0 0 0 0,0-1 1 0 0,0 1-1 0 0,0 0 0 0 0,-3 2 1 0 0,-6 3-287 0 0,-1 1 0 0 0,2 1 0 0 0,-1-1 0 0 0,1 2 0 0 0,0 0 0 0 0,1 0 0 0 0,-16 19 0 0 0,14-16-960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5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0 632 10591 0 0,'8'6'10216'0'0,"-6"-14"-9921"0"0,-1 1-1 0 0,0-1 1 0 0,0 0-1 0 0,0 1 0 0 0,-1-1 1 0 0,0 0-1 0 0,-3-14 1 0 0,1-14 92 0 0,3 24-367 0 0,0 1 0 0 0,1 0 0 0 0,0 0 0 0 0,1 0 1 0 0,0 0-1 0 0,1 0 0 0 0,0 0 0 0 0,1 1 0 0 0,0 0 0 0 0,0 0 0 0 0,1 0 0 0 0,1 1 1 0 0,13-16-1 0 0,1 1-50 0 0,1 2-1 0 0,1 0 1 0 0,46-32 0 0 0,16-5-138 0 0,126-67 0 0 0,-187 114 82 0 0,48-16-1 0 0,-60 24-299 0 0,1 1 0 0 0,0 0 1 0 0,0 1-1 0 0,1 0 0 0 0,23 0 0 0 0,-30 3-695 0 0,1 0 0 0 0,-1 0-1 0 0,12 3 1 0 0,-1 2-5186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5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62 6447 0 0,'0'0'586'0'0,"1"2"-486"0"0,0 6 2480 0 0,7 27 4374 0 0,-7-30-6201 0 0,1 1-1 0 0,0-1 1 0 0,6 11-1 0 0,-7-14-672 0 0,0 0-1 0 0,1 1 0 0 0,0-1 0 0 0,-1 0 1 0 0,1 0-1 0 0,0 0 0 0 0,0 0 1 0 0,0 0-1 0 0,1-1 0 0 0,-1 1 1 0 0,0-1-1 0 0,1 1 0 0 0,-1-1 0 0 0,1 0 1 0 0,-1 0-1 0 0,1 0 0 0 0,-1 0 1 0 0,1 0-1 0 0,0-1 0 0 0,-1 1 1 0 0,1-1-1 0 0,0 0 0 0 0,5 0 1 0 0,16-1 110 0 0,1-2 1 0 0,0 0 0 0 0,-1-2 0 0 0,0-1 0 0 0,34-12 0 0 0,-34 10-290 0 0,-1-2 0 0 0,0 0 0 0 0,0-1 0 0 0,-1-1 0 0 0,-1-1 0 0 0,21-16 0 0 0,-41 27 6 0 0,1 1 0 0 0,-1 0 0 0 0,1-1 0 0 0,-1 1 0 0 0,0-1 0 0 0,1 0 0 0 0,-1 1 0 0 0,0-1 1 0 0,0 0-1 0 0,0 0 0 0 0,0 0 0 0 0,-1 0 0 0 0,2-3 0 0 0,-2 4 61 0 0,0 1 0 0 0,0 0 0 0 0,0-1 0 0 0,0 1 0 0 0,0-1 0 0 0,0 1 0 0 0,0-1 0 0 0,0 1 0 0 0,0-1 0 0 0,-1 1 0 0 0,1-1 0 0 0,0 1 0 0 0,0-1 0 0 0,0 1 0 0 0,-1 0 0 0 0,1-1 0 0 0,0 1 0 0 0,0-1 0 0 0,-1 1 0 0 0,1 0 0 0 0,0-1 0 0 0,-1 1 0 0 0,0-1 0 0 0,0 1-3 0 0,0-1 1 0 0,-1 1-1 0 0,1-1 1 0 0,0 1-1 0 0,-1-1 1 0 0,1 1-1 0 0,0 0 1 0 0,-1-1-1 0 0,1 1 1 0 0,-1 0-1 0 0,-1 0 1 0 0,-16 2-272 0 0,1 1 0 0 0,0 0-1 0 0,-1 1 1 0 0,2 1 0 0 0,-22 9 0 0 0,7-4 170 0 0,-190 75-33 0 0,177-63 609 0 0,1 1 0 0 0,-72 51-1 0 0,94-57 76 0 0,-34 33 0 0 0,49-43-409 0 0,1 0-1 0 0,0 0 1 0 0,0 1 0 0 0,1 0 0 0 0,-1 0-1 0 0,2 0 1 0 0,-1 1 0 0 0,-4 13 0 0 0,9-20-91 0 0,-1 0 0 0 0,0-1 1 0 0,1 1-1 0 0,-1 0 0 0 0,1 0 1 0 0,0 0-1 0 0,0 0 1 0 0,0 0-1 0 0,0 0 0 0 0,0 0 1 0 0,0 0-1 0 0,1 0 0 0 0,-1 0 1 0 0,0 0-1 0 0,1 0 1 0 0,0 0-1 0 0,-1 0 0 0 0,1-1 1 0 0,0 1-1 0 0,0 0 1 0 0,1 1-1 0 0,0-1-24 0 0,0 0 1 0 0,0 0-1 0 0,0 0 1 0 0,0-1-1 0 0,0 1 1 0 0,0-1-1 0 0,1 0 0 0 0,-1 0 1 0 0,0 0-1 0 0,1 0 1 0 0,-1 0-1 0 0,1 0 1 0 0,-1 0-1 0 0,1-1 0 0 0,3 1 1 0 0,7 0-869 0 0,23 0-1 0 0,-6-3-166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5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51 268 10591 0 0,'0'0'819'0'0,"-1"2"-534"0"0,-6 10 1563 0 0,0-1-1 0 0,-18 21 1 0 0,15-19 1180 0 0,10-13-2976 0 0,0 0-1 0 0,1 0 1 0 0,-1 0 0 0 0,0 0-1 0 0,0 0 1 0 0,1 0-1 0 0,-1 0 1 0 0,0 0 0 0 0,0 0-1 0 0,1 0 1 0 0,-1 0 0 0 0,0 0-1 0 0,0 0 1 0 0,1 0 0 0 0,-1 0-1 0 0,0 0 1 0 0,0 0 0 0 0,1 0-1 0 0,-1 0 1 0 0,0 0 0 0 0,0 0-1 0 0,1 0 1 0 0,-1 0 0 0 0,0-1-1 0 0,0 1 1 0 0,1 0 0 0 0,-1 0-1 0 0,0 0 1 0 0,0-1 0 0 0,32-17 671 0 0,-29 16-683 0 0,189-100-42 0 0,-152 83-88 0 0,128-58-256 0 0,-123 61 127 0 0,87-22 0 0 0,-125 37 218 0 0,1 0 0 0 0,0 0-1 0 0,0 1 1 0 0,0 0 0 0 0,-1 0-1 0 0,12 2 1 0 0,-18-1 16 0 0,0-1-1 0 0,-1 0 1 0 0,1 1 0 0 0,0-1 0 0 0,-1 1-1 0 0,1-1 1 0 0,0 1 0 0 0,-1-1 0 0 0,1 1-1 0 0,-1-1 1 0 0,1 1 0 0 0,-1 0 0 0 0,1-1 0 0 0,-1 1-1 0 0,0 0 1 0 0,1-1 0 0 0,-1 1 0 0 0,0 0-1 0 0,1 0 1 0 0,-1-1 0 0 0,0 1 0 0 0,0 0-1 0 0,1 1 1 0 0,1 17 232 0 0,-6 21 204 0 0,1-21-254 0 0,2-15-161 0 0,0 0-1 0 0,0 0 1 0 0,0 0-1 0 0,-1-1 1 0 0,1 1-1 0 0,-1 0 1 0 0,0-1-1 0 0,-5 7 1 0 0,-23 26 145 0 0,12-15-101 0 0,10-3-1 0 0,4-12-47 0 0,3-5-111 0 0,3-1-74 0 0,13-3-9 0 0,-1-1 0 0 0,1 0 0 0 0,-1-1 0 0 0,0-1 0 0 0,0 0 0 0 0,25-16-1 0 0,-8 5 112 0 0,-25 14 46 0 0,-1 0 1 0 0,1 0-1 0 0,-1 0 1 0 0,0 0-1 0 0,0-1 1 0 0,0 0-1 0 0,5-6 0 0 0,7-6-3 0 0,-1 0-1 0 0,2 2 0 0 0,0 0 0 0 0,1 1 0 0 0,29-15 0 0 0,-19 13-4 0 0,58-23 0 0 0,-71 32 69 0 0,-1 1 0 0 0,1 1 0 0 0,0 1 0 0 0,1 0 0 0 0,26 0-1 0 0,-42 3-45 0 0,1 0-1 0 0,0 0 0 0 0,-1 0 0 0 0,1 0 0 0 0,0 0 0 0 0,-1 1 0 0 0,1-1 0 0 0,0 1 0 0 0,-1-1 0 0 0,1 1 0 0 0,-1 0 0 0 0,1 0 0 0 0,-1-1 0 0 0,1 1 0 0 0,-1 0 0 0 0,0 0 0 0 0,1 0 0 0 0,-1 1 0 0 0,0-1 0 0 0,0 0 0 0 0,0 0 0 0 0,0 1 0 0 0,0-1 0 0 0,0 0 0 0 0,0 1 0 0 0,0-1 0 0 0,-1 1 0 0 0,1 0 0 0 0,-1-1 0 0 0,1 1 0 0 0,-1-1 0 0 0,1 1 0 0 0,-1 0 0 0 0,0-1 1 0 0,0 1-1 0 0,0 2 0 0 0,1 3 15 0 0,-1 1 1 0 0,-1-1 0 0 0,0 1-1 0 0,0-1 1 0 0,0 1 0 0 0,-4 9-1 0 0,-2 2 23 0 0,-1 0 0 0 0,-1-1 0 0 0,-1 0-1 0 0,-1 0 1 0 0,-21 27 0 0 0,4-7 29 0 0,12-17-17 0 0,12-17-58 0 0,0 0 1 0 0,1 0-1 0 0,0 1 1 0 0,0-1-1 0 0,0 1 1 0 0,1-1-1 0 0,-1 1 0 0 0,1 0 1 0 0,0 0-1 0 0,1 0 1 0 0,-1 1-1 0 0,0 6 1 0 0,2-11 3 0 0,0 1 0 0 0,0-1 1 0 0,0 0-1 0 0,0 0 0 0 0,0 1 0 0 0,0-1 1 0 0,1 0-1 0 0,-1 0 0 0 0,0 0 0 0 0,1 1 1 0 0,-1-1-1 0 0,1 0 0 0 0,0 0 0 0 0,-1 0 1 0 0,1 0-1 0 0,0 0 0 0 0,0 0 0 0 0,-1 0 1 0 0,1 0-1 0 0,0 0 0 0 0,0 0 0 0 0,1 0 1 0 0,1 1-137 0 0,-1 0 1 0 0,1-1 0 0 0,-1 1 0 0 0,1-1 0 0 0,-1 1 0 0 0,1-1 0 0 0,4 1 0 0 0,4 0-933 0 0,0-2-37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3:59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305 172 7743 0 0,'2'-2'356'0'0,"23"-21"114"0"0,-14 13 246 0 0,0 0 1 0 0,17-22 0 0 0,-19 20 255 0 0,0 0 381 0 0,0-1 1 0 0,8-15-1 0 0,-17 28-1286 0 0,0-1-1 0 0,0 1 1 0 0,0-1-1 0 0,0 1 1 0 0,0 0-1 0 0,0-1 0 0 0,0 1 1 0 0,0 0-1 0 0,0-1 1 0 0,0 1-1 0 0,0 0 1 0 0,0-1-1 0 0,0 1 1 0 0,-1 0-1 0 0,1-1 1 0 0,0 1-1 0 0,0 0 0 0 0,0 0 1 0 0,0-1-1 0 0,-1 1 1 0 0,1 0-1 0 0,0-1 1 0 0,0 1-1 0 0,0 0 1 0 0,-1 0-1 0 0,1-1 0 0 0,0 1 1 0 0,0 0-1 0 0,-1 0 1 0 0,1 0-1 0 0,0-1 1 0 0,-1 1-1 0 0,1 0 1 0 0,0 0-1 0 0,-1 0 1 0 0,1 0-1 0 0,0 0 0 0 0,-1 0 1 0 0,1 0-1 0 0,0 0 1 0 0,-1 0-1 0 0,1 0 1 0 0,-1 0-1 0 0,-14-2 186 0 0,5 2-130 0 0,0 1-1 0 0,0 1 0 0 0,0 0 1 0 0,1 0-1 0 0,-1 1 0 0 0,1 0 1 0 0,-15 7-1 0 0,-4 4 2 0 0,-28 19-1 0 0,22-13-93 0 0,1 2 0 0 0,2 2 0 0 0,0 0-1 0 0,-38 41 1 0 0,64-59-26 0 0,0-1 0 0 0,1 1-1 0 0,-6 11 1 0 0,10-17 1 0 0,-1 1 0 0 0,1-1 1 0 0,0 1-1 0 0,-1 0 0 0 0,1-1 0 0 0,0 1 1 0 0,0 0-1 0 0,-1-1 0 0 0,1 1 1 0 0,0 0-1 0 0,0 0 0 0 0,0-1 0 0 0,0 1 1 0 0,0 1-1 0 0,1-1 5 0 0,-1 0 1 0 0,1-1-1 0 0,0 1 1 0 0,0 0-1 0 0,-1 0 1 0 0,1 0 0 0 0,0-1-1 0 0,0 1 1 0 0,0-1-1 0 0,0 1 1 0 0,0 0-1 0 0,0-1 1 0 0,0 0-1 0 0,0 1 1 0 0,0-1-1 0 0,0 0 1 0 0,1 1-1 0 0,-1-1 1 0 0,0 0-1 0 0,0 0 1 0 0,2 0-1 0 0,26 1 115 0 0,1-4 3 0 0,0-2-1 0 0,0 0 1 0 0,39-14 0 0 0,-31 9-39 0 0,48-13-24 0 0,132-33-48 0 0,-211 56-1819 0 0,-17 6 1158 0 0,-19 4 126 0 0,27-10 513 0 0,-1 0 0 0 0,1 0 0 0 0,-1-1 0 0 0,1 1 0 0 0,-1 0 0 0 0,1-1 0 0 0,-1 1 0 0 0,1-1 0 0 0,0 0 0 0 0,-1 0 0 0 0,1 0 0 0 0,0 0 0 0 0,-1-1 0 0 0,1 1 0 0 0,0 0 0 0 0,0-1 0 0 0,0 0 0 0 0,1 1-1 0 0,-1-1 1 0 0,0 0 0 0 0,0 0 0 0 0,1 0 0 0 0,-1 0 0 0 0,1 0 0 0 0,0 0 0 0 0,0 0 0 0 0,-1-3 0 0 0,-4-7 151 0 0,2-1 0 0 0,-1 1-1 0 0,-4-26 1 0 0,6 23 1 0 0,3 14-167 0 0,-11-41-417 0 0,1 18-4007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00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672 917 11311 0 0,'-9'2'1031'0'0,"-18"-2"878"0"0,26-2-1607 0 0,0 1 0 0 0,1-1 0 0 0,-1 0 1 0 0,0 0-1 0 0,1 0 0 0 0,0 1 0 0 0,-1-1 0 0 0,1-2 0 0 0,0 1-89 0 0,1 0-1 0 0,-1 0 1 0 0,1-1 0 0 0,0 1-1 0 0,0 0 1 0 0,0 0 0 0 0,0 1-1 0 0,0-1 1 0 0,2-3 0 0 0,18-26 837 0 0,-14 23-840 0 0,25-32 526 0 0,53-55 0 0 0,-5 9-555 0 0,-60 63-214 0 0,139-174-131 0 0,-122 147-1018 0 0,-3-2 0 0 0,29-57 0 0 0,-55 94 604 0 0,-1 0 0 0 0,7-23-1 0 0,-12 32 374 0 0,-1 0 0 0 0,1 0 0 0 0,-1 0 0 0 0,0-1 0 0 0,-1 1 0 0 0,1-1 0 0 0,-2 1 0 0 0,0-9 0 0 0,1 15 183 0 0,0 0-1 0 0,0 0 0 0 0,0 0 0 0 0,0 0 0 0 0,-1 0 1 0 0,1 1-1 0 0,0-1 0 0 0,0 0 0 0 0,-1 0 1 0 0,1 0-1 0 0,0 1 0 0 0,-1-1 0 0 0,1 0 0 0 0,-1 0 1 0 0,1 1-1 0 0,-1-1 0 0 0,1 0 0 0 0,-1 1 1 0 0,1-1-1 0 0,-1 0 0 0 0,0 1 0 0 0,1-1 0 0 0,-1 1 1 0 0,0-1-1 0 0,0 1 0 0 0,1-1 0 0 0,-1 1 1 0 0,0 0-1 0 0,0 0 0 0 0,0-1 0 0 0,0 1 1 0 0,1 0-1 0 0,-1 0 0 0 0,0 0 0 0 0,0 0 0 0 0,0 0 1 0 0,0 0-1 0 0,0 0 0 0 0,0 0 0 0 0,1 0 1 0 0,-1 0-1 0 0,0 0 0 0 0,-1 1 0 0 0,-2 0 6 0 0,1 1-1 0 0,-1-1 0 0 0,1 1 0 0 0,-1 0 1 0 0,1 0-1 0 0,0 1 0 0 0,0-1 1 0 0,-4 5-1 0 0,-9 11 191 0 0,1 0 0 0 0,1 1-1 0 0,-13 25 1 0 0,-2 1 131 0 0,-234 282 838 0 0,100-129-993 0 0,123-143-34 0 0,-57 105 0 0 0,68-103 229 0 0,-20 60 0 0 0,39-92-74 0 0,-1-1-1 0 0,-21 33 1 0 0,-35 42 366 0 0,51-77-398 0 0,-2 0 0 0 0,0-2 0 0 0,-2 0-1 0 0,0-1 1 0 0,-1-1 0 0 0,0 0 0 0 0,-2-2-1 0 0,-28 16 1 0 0,24-16-182 0 0,14-8-385 0 0,0 0-1 0 0,-15 6 1 0 0,26-13-188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00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33 228 16583 0 0,'-7'-2'734'0'0,"-19"-12"3484"0"0,29 14-3230 0 0,343-88 615 0 0,-199 53-1525 0 0,66-14 5 0 0,-66 18-2652 0 0,-103 22 1114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1:03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6911 0 0,'0'0'528'0'0,"3"-1"-341"0"0,17-10 1978 0 0,-17 10-1233 0 0,-1 2-845 0 0,8 0-36 0 0,-8-1-103 0 0,-1 2-10 0 0,7 5 1386 0 0,2-2-504 0 0,-7-5-677 0 0,1 1 0 0 0,-1-1 0 0 0,0 1 0 0 0,0-1 0 0 0,0 0 0 0 0,1 0-1 0 0,-1-1 1 0 0,0 1 0 0 0,0-1 0 0 0,0 1 0 0 0,0-1 0 0 0,5-1 0 0 0,32-13 275 0 0,-23 8 90 0 0,27-6 0 0 0,-38 12-445 0 0,0-1 1 0 0,0 2-1 0 0,1-1 0 0 0,-1 1 0 0 0,0 0 0 0 0,1 0 0 0 0,-1 1 0 0 0,8 1 0 0 0,-1 1-63 0 0,37 11 0 0 0,-39-10 0 0 0,25 9 0 0 0,-29-11 0 0 0,-4-1 0 0 0,1 0 0 0 0,0 0 0 0 0,0 0 0 0 0,0-1 0 0 0,0 0 0 0 0,0 0 0 0 0,7-1 0 0 0,14 0 144 0 0,0-2-1 0 0,0 0 1 0 0,25-8-1 0 0,17-3 147 0 0,4 4-79 0 0,1 3 0 0 0,110 2-1 0 0,232-2-146 0 0,-220-7-64 0 0,75-4 12 0 0,168 11 424 0 0,115 10-52 0 0,-379-5-384 0 0,-151 2 1 0 0,201 1 9 0 0,-87 11 161 0 0,-30-5-205 0 0,49 1 54 0 0,30 1 44 0 0,-88 5-128 0 0,-75-10 64 0 0,-7-1 0 0 0,1-1 0 0 0,18 0 0 0 0,26-2 0 0 0,10-1 0 0 0,90 11 0 0 0,24 9 11 0 0,111 30-38 0 0,-250-43 27 0 0,5 0 0 0 0,88 24 0 0 0,-115-25 0 0 0,32 5 0 0 0,-23-5 0 0 0,-15-3 14 0 0,0-1 0 0 0,-1-1-1 0 0,1-1 1 0 0,17-2 0 0 0,-19 1-11 0 0,110-5-75 0 0,-109 7 72 0 0,0 0 0 0 0,0 2 0 0 0,19 3 0 0 0,-15-1 0 0 0,38 0 0 0 0,-45-3 0 0 0,89-3 0 0 0,-67 0 0 0 0,42 3 0 0 0,-28 1-2 0 0,31 5 15 0 0,-47-5 4 0 0,0-1-1 0 0,42-4 1 0 0,-29 1-14 0 0,-19 1-3 0 0,-1 1 0 0 0,1 1 0 0 0,0 1 0 0 0,51 12 0 0 0,38 9 0 0 0,-85-20 20 0 0,0-2-1 0 0,0-1 0 0 0,50-6 0 0 0,-51 3-32 0 0,-9 1 13 0 0,-5 0 0 0 0,0 0 0 0 0,1 2 0 0 0,-1 0 0 0 0,28 4 0 0 0,-25-1 0 0 0,23 0 0 0 0,-23-2 0 0 0,22 5 0 0 0,9 4 0 0 0,101 17 0 0 0,-59-15 0 0 0,-26-12 0 0 0,12 1 12 0 0,-7 2 112 0 0,33 3 55 0 0,-49-1-138 0 0,-38-4-27 0 0,1 0 1 0 0,30 8 0 0 0,-7 0-2 0 0,-1-2 0 0 0,61 2 0 0 0,35 6 12 0 0,-10 1-25 0 0,-27-7 0 0 0,-34-4 0 0 0,-16 0 0 0 0,121 8 0 0 0,-35-1 0 0 0,-29-1 0 0 0,23-1 0 0 0,98 4 0 0 0,-140-7 0 0 0,-52-3 0 0 0,45-1 0 0 0,-37-2 33 0 0,80 12 0 0 0,-45-4 19 0 0,231 4-92 0 0,-189-11 26 0 0,185 23 14 0 0,66-3-146 0 0,-326-21 132 0 0,10-1-3 0 0,48 4 18 0 0,84 10-1 0 0,44-2 0 0 0,-1-1 0 0 0,-54-5 0 0 0,-147-6 0 0 0,63-7-18 0 0,-30 1-28 0 0,68 1 46 0 0,64-6 0 0 0,9 6 0 0 0,-171 5 0 0 0,129 9 0 0 0,-58-6 0 0 0,21-1 0 0 0,-95-2 0 0 0,0-3 0 0 0,36-6 0 0 0,-18 2 18 0 0,0 2 0 0 0,0 2 0 0 0,78 5 0 0 0,277-4 46 0 0,-338-2-64 0 0,99 6 0 0 0,2 5 0 0 0,-89-5 0 0 0,55 2 0 0 0,135 10 0 0 0,-165-10 0 0 0,1-5 0 0 0,28 2 0 0 0,-23 3 35 0 0,-11-1-6 0 0,174 3-29 0 0,-199-6 0 0 0,71 8 0 0 0,0 1 0 0 0,139-14 0 0 0,-88-11 0 0 0,-149 12 0 0 0,79 2 0 0 0,44 14 0 0 0,-151-11 0 0 0,2 1 0 0 0,100 5 0 0 0,-101-7 0 0 0,-1-1 0 0 0,1-1 0 0 0,-1-1 0 0 0,0 0 0 0 0,19-6 0 0 0,82-21 216 0 0,-113 29-215 0 0,19-2 58 0 0,-15 3-49 0 0,27 0-8 0 0,-13 3-2 0 0,22-2 0 0 0,-39-1 0 0 0,6 0-37 0 0,-9 0-148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01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1363 33 8287 0 0,'17'-6'661'0'0,"-1"0"-202"0"0,0 0-1 0 0,0 1 1 0 0,29-5-1 0 0,-43 10-194 0 0,0 0 1 0 0,0 0-1 0 0,0 0 0 0 0,0 0 1 0 0,-1 1-1 0 0,1-1 0 0 0,0 0 1 0 0,0 1-1 0 0,0-1 0 0 0,-1 1 0 0 0,1 0 1 0 0,1 0-1 0 0,-2-1-194 0 0,-1 1 0 0 0,1-1 1 0 0,-1 1-1 0 0,1-1 0 0 0,-1 0 0 0 0,1 1 0 0 0,-1-1 0 0 0,0 1 0 0 0,1-1 0 0 0,-1 1 1 0 0,0-1-1 0 0,1 1 0 0 0,-1 0 0 0 0,0-1 0 0 0,0 1 0 0 0,0-1 0 0 0,1 1 0 0 0,-1-1 1 0 0,0 1-1 0 0,0 0 0 0 0,0-1 0 0 0,0 1 0 0 0,0 0 0 0 0,0-1 0 0 0,0 1 0 0 0,0-1 1 0 0,0 1-1 0 0,0 0 0 0 0,-1-1 0 0 0,1 1 0 0 0,0-1 0 0 0,0 1 0 0 0,-1-1 0 0 0,1 1 1 0 0,0-1-1 0 0,-1 1 0 0 0,1-1 0 0 0,0 1 0 0 0,-1 0 0 0 0,-4 6 54 0 0,0-1-1 0 0,-1 0 1 0 0,1 0-1 0 0,-1-1 0 0 0,0 0 1 0 0,-1 0-1 0 0,-7 5 1 0 0,-54 29 239 0 0,50-30-304 0 0,-650 319 587 0 0,469-244-606 0 0,-8 3 27 0 0,156-63 24 0 0,-91 60-1 0 0,134-78-27 0 0,0 0 1 0 0,1 0-1 0 0,0 1 0 0 0,0 0 1 0 0,1 1-1 0 0,0-1 0 0 0,0 1 0 0 0,1 0 1 0 0,0 1-1 0 0,0-1 0 0 0,-5 16 1 0 0,7-17-13 0 0,0 1 1 0 0,1-1 0 0 0,0 1 0 0 0,1 0-1 0 0,0 0 1 0 0,0 0 0 0 0,1 0 0 0 0,-1 0 0 0 0,2 0-1 0 0,-1-1 1 0 0,1 1 0 0 0,1 0 0 0 0,-1 0-1 0 0,6 14 1 0 0,-5-18-10 0 0,0 1 0 0 0,1 0 0 0 0,-1-1 0 0 0,1 1-1 0 0,0-1 1 0 0,0 0 0 0 0,1 0 0 0 0,-1 0 0 0 0,1-1 0 0 0,0 1-1 0 0,0-1 1 0 0,0 0 0 0 0,1 0 0 0 0,-1 0 0 0 0,1 0 0 0 0,-1-1-1 0 0,1 0 1 0 0,0 0 0 0 0,0 0 0 0 0,0-1 0 0 0,9 2 0 0 0,7 1 105 0 0,1-2 1 0 0,0-1-1 0 0,42-2 1 0 0,-32-1-139 0 0,13 1-885 0 0,0-3-1 0 0,81-16 1 0 0,-86 9-559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0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7 10303 0 0,'0'0'472'0'0,"-1"0"-9"0"0,-17-3-133 0 0,1 1 0 0 0,-1 1 1 0 0,0 1-1 0 0,1 0 0 0 0,-1 1 0 0 0,1 1 0 0 0,-1 1 1 0 0,-19 5-1 0 0,-5 5 249 0 0,1 1 1 0 0,-45 22 0 0 0,51-20-265 0 0,1 1 0 0 0,1 2 0 0 0,1 1 0 0 0,0 2 0 0 0,-37 34 0 0 0,64-52-156 0 0,1 1 0 0 0,-1 0 0 0 0,1 0 0 0 0,0 0 0 0 0,1 0 0 0 0,-1 0 0 0 0,-3 8 0 0 0,7-12-131 0 0,0-1-1 0 0,0 1 0 0 0,1-1 0 0 0,-1 1 1 0 0,0-1-1 0 0,0 1 0 0 0,0-1 1 0 0,1 1-1 0 0,-1-1 0 0 0,0 1 0 0 0,0-1 1 0 0,1 1-1 0 0,-1-1 0 0 0,0 0 1 0 0,1 1-1 0 0,-1-1 0 0 0,1 0 1 0 0,-1 1-1 0 0,0-1 0 0 0,1 0 0 0 0,0 1 1 0 0,0 0 51 0 0,3 2 22 0 0,0 0-1 0 0,0-1 1 0 0,1 1 0 0 0,-1-1-1 0 0,1 0 1 0 0,0 0 0 0 0,0 0-1 0 0,0-1 1 0 0,0 0-1 0 0,0 0 1 0 0,0 0 0 0 0,0 0-1 0 0,7-1 1 0 0,10 0 138 0 0,37-4 0 0 0,-54 3-222 0 0,40-4 43 0 0,0-3 0 0 0,0-2-1 0 0,-1-1 1 0 0,53-21 0 0 0,-95 31-70 0 0,6-3-40 0 0,-1 1 0 0 0,14-10 0 0 0,-19 12-55 0 0,-4 3-505 0 0,-19 23 490 0 0,12-16 69 0 0,0 0 0 0 0,1 1 0 0 0,0 0 0 0 0,1 1 0 0 0,0-1 0 0 0,1 2 0 0 0,-8 18 0 0 0,13-30 28 0 0,1 1-1 0 0,0 0 0 0 0,-1 0 1 0 0,1-1-1 0 0,0 1 0 0 0,0 0 1 0 0,0 0-1 0 0,0 0 0 0 0,0-1 1 0 0,0 1-1 0 0,0 0 0 0 0,0 0 1 0 0,0 0-1 0 0,0-1 1 0 0,0 1-1 0 0,0 0 0 0 0,0 0 1 0 0,1 0-1 0 0,-1-1 0 0 0,0 1 1 0 0,1 0-1 0 0,-1 0 0 0 0,1-1 1 0 0,-1 1-1 0 0,0 0 0 0 0,1-1 1 0 0,-1 1-1 0 0,1-1 1 0 0,0 1-1 0 0,-1 0 0 0 0,1-1 1 0 0,0 1-1 0 0,-1-1 0 0 0,1 0 1 0 0,0 1-1 0 0,-1-1 0 0 0,1 1 1 0 0,0-1-1 0 0,0 0 0 0 0,-1 0 1 0 0,1 0-1 0 0,1 1 1 0 0,3-1-222 0 0,-1 1 1 0 0,1-1 0 0 0,0 0 0 0 0,-1 0 0 0 0,1 0 0 0 0,6-2 0 0 0,16-4-1151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02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995 24 9215 0 0,'1'-9'950'0'0,"-1"9"-567"0"0,0-1 0 0 0,1 0 1 0 0,-1 1-1 0 0,0-1 0 0 0,0 1 0 0 0,0-1 1 0 0,0 0-1 0 0,0 1 0 0 0,0-1 1 0 0,0 0-1 0 0,-1 1 0 0 0,1-1 1 0 0,0 1-1 0 0,0-1 0 0 0,0 1 0 0 0,-1-1 1 0 0,1 0-1 0 0,0 1 0 0 0,-1-1 1 0 0,1 1-1 0 0,-1-1 0 0 0,1 0-268 0 0,-1 1-1 0 0,1 0 1 0 0,-1 0 0 0 0,1 0-1 0 0,-1 0 1 0 0,1 0-1 0 0,-1-1 1 0 0,1 1 0 0 0,-1 0-1 0 0,1 0 1 0 0,-1 0-1 0 0,1 0 1 0 0,-1 1-1 0 0,0-1 1 0 0,1 0 0 0 0,-1 0-1 0 0,1 0 1 0 0,-1 0-1 0 0,0 1 1 0 0,-4 1-435 0 0,1 1 0 0 0,-1-1 0 0 0,-7 7 0 0 0,8-6 1084 0 0,-9 6-695 0 0,-129 94 379 0 0,110-76-402 0 0,1 0 0 0 0,-35 40 1 0 0,-207 306 188 0 0,115-146-193 0 0,116-172-246 0 0,-3-2 1 0 0,-56 50-1 0 0,92-94-414 0 0,-16 18 0 0 0,23-23-526 0 0,-1-1 0 0 0,1 1-1 0 0,0 0 1 0 0,0 0 0 0 0,-1 4 0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02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9671 0 0,'0'0'5240'0'0,"-2"0"-3886"0"0,-36 22 349 0 0,-59 43-1 0 0,28-16-1182 0 0,-112 75-119 0 0,180-123-401 0 0,-46 35 217 0 0,43-32-183 0 0,-1 0 0 0 0,1 0 0 0 0,1 0-1 0 0,-1 1 1 0 0,1 0 0 0 0,-1 0 0 0 0,-3 9 0 0 0,6-11 11 0 0,0 0-1 0 0,1-1 1 0 0,0 1-1 0 0,-1-1 1 0 0,1 1-1 0 0,0 0 1 0 0,0-1-1 0 0,1 1 1 0 0,-1-1 0 0 0,0 1-1 0 0,1-1 1 0 0,0 1-1 0 0,0-1 1 0 0,-1 1-1 0 0,1-1 1 0 0,1 1-1 0 0,0 2 1 0 0,3 3 116 0 0,0 0 0 0 0,0 0 1 0 0,9 9-1 0 0,-9-12-108 0 0,0 0 0 0 0,0 0 0 0 0,1-1 0 0 0,0 0 0 0 0,0 0 1 0 0,0 0-1 0 0,1-1 0 0 0,-1 0 0 0 0,1 0 0 0 0,0 0 0 0 0,-1-1 0 0 0,1 0 1 0 0,0 0-1 0 0,1-1 0 0 0,-1 0 0 0 0,0 0 0 0 0,12-1 0 0 0,1 0-530 0 0,1-2 0 0 0,0 0 1 0 0,-1-1-1 0 0,38-12 0 0 0,-20 3-734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02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 11975 0 0,'0'0'1387'0'0,"-1"1"-616"0"0,-1 5-339 0 0,0-1 1 0 0,-1 0 0 0 0,0 0 0 0 0,0 0-1 0 0,0-1 1 0 0,-1 1 0 0 0,1-1 0 0 0,-8 7-1 0 0,-41 32 571 0 0,24-20-442 0 0,-73 66 472 0 0,79-68-936 0 0,1 2-1 0 0,-25 34 1 0 0,42-52-82 0 0,1 1 0 0 0,-1 0 1 0 0,-2 8-1 0 0,5-13-6 0 0,0 1-1 0 0,1-1 1 0 0,-1 1 0 0 0,1 0 0 0 0,-1 0 0 0 0,1-1-1 0 0,0 1 1 0 0,0 0 0 0 0,-1 0 0 0 0,1-1 0 0 0,1 1-1 0 0,-1 0 1 0 0,0 0 0 0 0,0-1 0 0 0,1 1 0 0 0,0 3 0 0 0,0-4 14 0 0,-1-1 0 0 0,1 0 0 0 0,0 1 0 0 0,-1-1 0 0 0,1 1 1 0 0,0-1-1 0 0,-1 0 0 0 0,1 0 0 0 0,0 1 0 0 0,-1-1 1 0 0,1 0-1 0 0,0 0 0 0 0,0 0 0 0 0,-1 0 0 0 0,1 0 1 0 0,0 0-1 0 0,1 0 0 0 0,0 0 43 0 0,8 1 95 0 0,-1-1-1 0 0,1 0 0 0 0,0-1 1 0 0,19-4-1 0 0,38-13 504 0 0,-51 13-491 0 0,51-14 186 0 0,-2-4 0 0 0,103-50 0 0 0,-163 71-605 0 0,-1 0-1 0 0,1-1 1 0 0,-1 0-1 0 0,0 0 1 0 0,0 0-1 0 0,0 0 1 0 0,0-1-1 0 0,-1 1 1 0 0,1-1-1 0 0,-1 0 0 0 0,3-5 1 0 0,-2 0-1545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0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10 13823 0 0,'0'0'1062'0'0,"1"-2"-693"0"0,4-5 3158 0 0,0 14-3242 0 0,-4-3-234 0 0,1-1 1 0 0,-1 1-1 0 0,0-1 1 0 0,0 1-1 0 0,0-1 1 0 0,-1 1-1 0 0,0 0 1 0 0,1-1-1 0 0,-1 1 1 0 0,0 0-1 0 0,-1-1 1 0 0,1 1-1 0 0,-1 0 1 0 0,0 3-1 0 0,-3 8 206 0 0,0-1 1 0 0,-7 15-1 0 0,-4 6 134 0 0,-1-1 0 0 0,-1 0 0 0 0,-2-1 0 0 0,-27 33-1 0 0,-67 82-1 0 0,-128 179 537 0 0,178-236-1005 0 0,-24 36-414 0 0,83-121 122 0 0,1 1 0 0 0,0 0 0 0 0,-3 7 0 0 0,0 11-5706 0 0,4-9-710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03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11 6447 0 0,'0'0'8802'0'0,"-1"2"-7972"0"0,-5 8 122 0 0,3-6-604 0 0,0 0 1 0 0,1 1-1 0 0,-1-1 0 0 0,1 1 0 0 0,-3 9 1 0 0,-3 21 433 0 0,4-18-395 0 0,0 1-1 0 0,-12 31 1 0 0,-8 10 234 0 0,21-51-472 0 0,1 1 0 0 0,-1-1 0 0 0,2 0 0 0 0,-1 1 0 0 0,1 9 0 0 0,1-16 41 0 0,1-1 9 0 0,3 3-143 0 0,0 0 0 0 0,0 0 0 0 0,1 0 0 0 0,0-1 1 0 0,-1 1-1 0 0,1-1 0 0 0,0-1 0 0 0,1 1 0 0 0,-1-1 0 0 0,0 1 0 0 0,1-2 0 0 0,-1 1 0 0 0,1 0 0 0 0,0-1 0 0 0,-1 0 1 0 0,1-1-1 0 0,8 1 0 0 0,-2-1-49 0 0,1 0 1 0 0,-1-1 0 0 0,1-1 0 0 0,-1 0 0 0 0,0 0 0 0 0,0-1-1 0 0,16-6 1 0 0,-17 4-8 0 0,-1 0 0 0 0,0-1 0 0 0,0 0 0 0 0,0 0 0 0 0,16-15 0 0 0,40-46 0 0 0,-22 22 0 0 0,-17 20-324 0 0,1 2 0 0 0,55-37 1 0 0,-16 22-6730 0 0,-35 21 157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0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9 2759 0 0,'15'-7'8247'0'0,"-25"6"-5658"0"0,-14 2 1570 0 0,-12 6-2813 0 0,11-1-841 0 0,-10 2 184 0 0,-59 21 0 0 0,-32 22-137 0 0,106-42-544 0 0,4-4 46 0 0,11-3-32 0 0,1 0 0 0 0,-1-1 0 0 0,0 2 0 0 0,1-1 0 0 0,-1 0 0 0 0,1 1-1 0 0,0 0 1 0 0,0 0 0 0 0,0 0 0 0 0,-4 4 0 0 0,8-6-18 0 0,0 0 1 0 0,0-1-1 0 0,0 1 0 0 0,0-1 1 0 0,0 1-1 0 0,1-1 1 0 0,-1 1-1 0 0,0 0 1 0 0,0-1-1 0 0,0 1 0 0 0,0-1 1 0 0,1 1-1 0 0,-1-1 1 0 0,0 1-1 0 0,1-1 0 0 0,-1 1 1 0 0,0-1-1 0 0,1 1 1 0 0,0 0-1 0 0,-1-1 5 0 0,2 2 5 0 0,0 1 1 0 0,0-1-1 0 0,0 0 0 0 0,0 0 0 0 0,0 0 0 0 0,0 0 1 0 0,1-1-1 0 0,-1 1 0 0 0,1 0 0 0 0,5 1 0 0 0,32 11 48 0 0,-15-6-40 0 0,-4 1-32 0 0,0 0-1 0 0,-1 0 0 0 0,0 2 1 0 0,0 1-1 0 0,19 15 0 0 0,-34-23 8 0 0,1 1 0 0 0,-1-1 0 0 0,0 2-1 0 0,0-1 1 0 0,0 1 0 0 0,-1-1 0 0 0,0 1 0 0 0,0 0-1 0 0,0 1 1 0 0,-1-1 0 0 0,0 1 0 0 0,0-1 0 0 0,-1 1-1 0 0,0 0 1 0 0,0 0 0 0 0,0 0 0 0 0,-1 0 0 0 0,0 0-1 0 0,0 15 1 0 0,-2-9 64 0 0,-1 0 0 0 0,0-1-1 0 0,-1 1 1 0 0,0-1 0 0 0,-1 1-1 0 0,0-1 1 0 0,-1 0 0 0 0,-1 0 0 0 0,0-1-1 0 0,0 0 1 0 0,-1 0 0 0 0,0 0-1 0 0,-1-1 1 0 0,0 0 0 0 0,-1 0-1 0 0,-16 13 1 0 0,20-19 29 0 0,-1-1 0 0 0,1 0-1 0 0,-1 0 1 0 0,1 0 0 0 0,-1-1 0 0 0,0 1 0 0 0,0-2-1 0 0,0 1 1 0 0,0-1 0 0 0,0 1 0 0 0,0-2-1 0 0,-8 1 1 0 0,-8-1 67 0 0,-1 0 1 0 0,-21-5-1 0 0,35 4-147 0 0,-13-1-161 0 0,-9-2-141 0 0,12 2-6203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1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555 248 5983 0 0,'0'0'1430'0'0,"2"-1"-552"0"0,13-6 886 0 0,-14 6-533 0 0,1 1-910 0 0,5-2-67 0 0,-5 2 1259 0 0,-1-1-1346 0 0,2-2-95 0 0,-1-1 1 0 0,0 1-1 0 0,0 0 1 0 0,0-1-1 0 0,0 0 1 0 0,-1 1-1 0 0,1-1 0 0 0,-1 0 1 0 0,0 0-1 0 0,0 0 1 0 0,-1 0-1 0 0,1-8 1 0 0,0-6 423 0 0,-2-27 0 0 0,1 38-462 0 0,-1 1 1 0 0,0-1-1 0 0,0 1 0 0 0,0-1 0 0 0,-1 1 0 0 0,0 0 0 0 0,0 0 0 0 0,-1 0 0 0 0,1 0 0 0 0,-1 0 1 0 0,-1 0-1 0 0,1 1 0 0 0,-1-1 0 0 0,0 1 0 0 0,0 0 0 0 0,-5-4 0 0 0,6 7-42 0 0,1 1 0 0 0,-1-1-1 0 0,1 1 1 0 0,-1 0 0 0 0,1 0 0 0 0,-1 0-1 0 0,0 0 1 0 0,0 1 0 0 0,1-1 0 0 0,-1 1-1 0 0,0 0 1 0 0,0-1 0 0 0,0 1 0 0 0,1 0-1 0 0,-1 1 1 0 0,0-1 0 0 0,-4 1 0 0 0,-5 2-76 0 0,0 1 0 0 0,-20 8 0 0 0,17-6 28 0 0,-28 12-384 0 0,-79 45 0 0 0,111-56 505 0 0,0 1-1 0 0,1 1 1 0 0,0-1-1 0 0,0 1 1 0 0,-14 18-1 0 0,-38 58 615 0 0,20-24-418 0 0,33-49-205 0 0,-42 59 100 0 0,47-64-147 0 0,0 1 0 0 0,0 0 0 0 0,0 0 0 0 0,1 0 0 0 0,0 0 0 0 0,1 0 0 0 0,-3 14 0 0 0,5-21-4 0 0,0 0-1 0 0,0-1 1 0 0,0 1 0 0 0,0 0-1 0 0,0 0 1 0 0,1-1 0 0 0,-1 1 0 0 0,0 0-1 0 0,0-1 1 0 0,1 1 0 0 0,-1 0-1 0 0,0-1 1 0 0,1 1 0 0 0,-1-1 0 0 0,1 1-1 0 0,-1-1 1 0 0,1 1 0 0 0,-1 0-1 0 0,1-1 1 0 0,-1 0 0 0 0,1 1 0 0 0,0-1-1 0 0,-1 1 1 0 0,2-1 0 0 0,13 7 218 0 0,-9-6-142 0 0,-1 0-1 0 0,1 0 0 0 0,-1-1 0 0 0,1 1 1 0 0,-1-1-1 0 0,1-1 0 0 0,-1 1 0 0 0,1-1 1 0 0,-1 0-1 0 0,1 0 0 0 0,6-3 1 0 0,8-3 362 0 0,31-16 1 0 0,-33 15-175 0 0,110-61 487 0 0,-107 55-899 0 0,-1 0 0 0 0,0-2 0 0 0,31-31 0 0 0,-18 1-129 0 0,-32 45 635 0 0,-15 15-220 0 0,8-8-56 0 0,0 1 0 0 0,1-1 0 0 0,-10 14 0 0 0,14-17-43 0 0,-1 0 0 0 0,1 0 0 0 0,-1 0 0 0 0,1 1 0 0 0,0-1-1 0 0,0 0 1 0 0,0 1 0 0 0,1-1 0 0 0,-1 0 0 0 0,1 1 0 0 0,0-1-1 0 0,0 6 1 0 0,0-8-37 0 0,0 1 0 0 0,0 0 0 0 0,0-1 0 0 0,0 1 1 0 0,1 0-1 0 0,-1-1 0 0 0,1 1 0 0 0,-1 0 0 0 0,1-1 0 0 0,-1 1 0 0 0,1-1 0 0 0,0 1 0 0 0,0-1 0 0 0,0 0 0 0 0,0 1 0 0 0,0-1 0 0 0,0 0 0 0 0,0 1 0 0 0,0-1 1 0 0,1 0-1 0 0,1 1 0 0 0,0 0-7 0 0,6 4 48 0 0,-1-3-48 0 0,5-1-2289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13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40 2759 0 0,'2'-1'207'0'0,"37"-37"9729"0"0,-42 41-9813 0 0,-1 0 0 0 0,0-1-1 0 0,0 1 1 0 0,0-1 0 0 0,-6 3 0 0 0,-8 4 67 0 0,-12 12 236 0 0,-38 33 1 0 0,43-32-225 0 0,-2-1 0 0 0,-30 19-1 0 0,44-32-135 0 0,0 1 0 0 0,1 0 0 0 0,1 1 0 0 0,-1 0 0 0 0,2 1-1 0 0,-1 1 1 0 0,2-1 0 0 0,-1 1 0 0 0,2 1 0 0 0,-14 24 0 0 0,10-12 64 0 0,1 1 0 0 0,1 0 1 0 0,1 0-1 0 0,-10 52 0 0 0,16-52-89 0 0,2 0-1 0 0,0 1 0 0 0,1-1 1 0 0,2 0-1 0 0,0 0 1 0 0,11 45-1 0 0,4-9 9 0 0,2-2 1 0 0,38 85 0 0 0,13 35-10 0 0,-48-109-27 0 0,-4 1 0 0 0,-2 1 0 0 0,-4 0-1 0 0,6 144 1 0 0,-18-185-63 0 0,-1 0-1 0 0,-2-1 1 0 0,-1 1-1 0 0,-12 46 1 0 0,12-66 25 0 0,1 0 0 0 0,-2 0 0 0 0,0-1 1 0 0,0 1-1 0 0,-1-1 0 0 0,-1-1 0 0 0,1 1 1 0 0,-2-1-1 0 0,0 0 0 0 0,0 0 0 0 0,0-1 1 0 0,-1 0-1 0 0,-1-1 0 0 0,-12 10 0 0 0,6-9 41 0 0,0 0 0 0 0,-1-1 0 0 0,-27 10 1 0 0,-56 12 644 0 0,69-21-293 0 0,-85 17 1869 0 0,115-25-1736 0 0,0 0-429 0 0,-2 2-8 0 0,1 0-10 0 0,1 3-57 0 0,1-5-61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1:18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8031 0 0,'0'0'727'0'0,"0"2"-538"0"0,-1 8 258 0 0,0 0 0 0 0,0 0 0 0 0,-1 0 0 0 0,-6 16 0 0 0,4-12 362 0 0,-4 24-1 0 0,-2 84 1454 0 0,9-104-2040 0 0,2 0-1 0 0,1 0 1 0 0,0 0-1 0 0,8 31 1 0 0,-9-44-143 0 0,0-1 0 0 0,1 1 1 0 0,0-1-1 0 0,0 0 0 0 0,0 0 1 0 0,0 0-1 0 0,0 0 0 0 0,1 0 1 0 0,0 0-1 0 0,0 0 1 0 0,0-1-1 0 0,0 0 0 0 0,1 1 1 0 0,-1-1-1 0 0,1-1 0 0 0,0 1 1 0 0,-1 0-1 0 0,1-1 0 0 0,1 0 1 0 0,-1 0-1 0 0,0 0 1 0 0,8 2-1 0 0,-9-3 1678 0 0,-2 1-1517 0 0,7 5-130 0 0,-8-6-107 0 0,1 1 1 0 0,0-1-1 0 0,0 1 1 0 0,-1 0 0 0 0,1-1-1 0 0,-1 1 1 0 0,1-1-1 0 0,-1 1 1 0 0,0 0 0 0 0,1-1-1 0 0,-1 1 1 0 0,0 0-1 0 0,0-1 1 0 0,0 1 0 0 0,-1 0-1 0 0,1 1 1 0 0,0 0 1 0 0,-2 12-5 0 0,0 1 0 0 0,-1 0 0 0 0,-1 0 0 0 0,1-5 32 0 0,3-9 802 0 0,-1 0-656 0 0,2 1-58 0 0,8 16 1060 0 0,-8-16-1636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15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37 1375 0 0,'2'0'2530'0'0,"26"-5"6168"0"0,-20 3-8267 0 0,0-1 1 0 0,-1 0-1 0 0,1-1 1 0 0,0 0-1 0 0,-1 0 1 0 0,10-7 1455 0 0,-16 12-1820 0 0,-1 3-52 0 0,1 0 1 0 0,0 0-1 0 0,-1-1 0 0 0,0 1 0 0 0,0 0 1 0 0,0 0-1 0 0,-1 0 0 0 0,1-1 1 0 0,-1 1-1 0 0,-1 4 0 0 0,-13 41 190 0 0,9-34-125 0 0,-40 110 379 0 0,-22 68-230 0 0,53-146-176 0 0,-40 90-1 0 0,41-109-92 0 0,-1 0 0 0 0,-2-1 0 0 0,-1-1-1 0 0,-23 27 1 0 0,33-45-9 0 0,0 0 1 0 0,0 0-1 0 0,-1-1 0 0 0,0 0 0 0 0,0-1 1 0 0,-16 9-1 0 0,19-13 38 0 0,5-4 2 0 0,5-4-50 0 0,-4 6 41 0 0,32-40-1084 0 0,-8 11 418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1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165 195 2303 0 0,'-1'1'167'0'0,"-21"22"204"0"0,6-6 3435 0 0,-33 26 3266 0 0,50-48-6823 0 0,-1 0-1 0 0,1-1 1 0 0,1 1-1 0 0,-1 0 0 0 0,1 0 1 0 0,-1-1-1 0 0,1 1 1 0 0,1 0-1 0 0,-1 1 1 0 0,1-1-1 0 0,3-4 1 0 0,7-10-15 0 0,21-21 0 0 0,-22 26-14 0 0,12-15-204 0 0,29-31 27 0 0,-47 54-40 0 0,0 1 0 0 0,0-1 0 0 0,1 1 0 0 0,0 1 0 0 0,0-1-1 0 0,1 1 1 0 0,10-4 0 0 0,-11 6-8 0 0,0 0 1 0 0,0 0-1 0 0,1 1 0 0 0,-1 0 0 0 0,0 0 0 0 0,1 1 0 0 0,-1 0 0 0 0,0 1 1 0 0,8 0-1 0 0,13 4-34 0 0,28 9 0 0 0,-12-3 21 0 0,0-3 27 0 0,-24-5 6 0 0,-1 0 0 0 0,32 12 0 0 0,-49-15-8 0 0,0 1 0 0 0,0 0 1 0 0,0-1-1 0 0,-1 1 0 0 0,1 0 1 0 0,0 0-1 0 0,-1 0 0 0 0,1 0 1 0 0,0 1-1 0 0,-1-1 0 0 0,1 0 1 0 0,-1 1-1 0 0,0-1 1 0 0,0 1-1 0 0,1-1 0 0 0,-1 1 1 0 0,0 0-1 0 0,0-1 0 0 0,0 1 1 0 0,-1 0-1 0 0,1 0 0 0 0,0-1 1 0 0,0 4-1 0 0,-1-2 13 0 0,0 0 0 0 0,0 0-1 0 0,0 1 1 0 0,-1-1 0 0 0,1 0 0 0 0,-1 0-1 0 0,0 0 1 0 0,0 0 0 0 0,0 0 0 0 0,0 0 0 0 0,-1 0-1 0 0,1 0 1 0 0,-3 3 0 0 0,-3 5 49 0 0,0 0-1 0 0,-1-1 1 0 0,0 0 0 0 0,-15 13-1 0 0,-42 32 169 0 0,63-53-228 0 0,-35 25 78 0 0,0-1 0 0 0,-56 28 1 0 0,-88 29 37 0 0,165-76-108 0 0,0-1-1 0 0,-1 0 1 0 0,1-1 0 0 0,-1-1 0 0 0,-1-1-1 0 0,-22 2 1 0 0,-7-8-2047 0 0,38 5 852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1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742 714 5063 0 0,'-1'2'390'0'0,"0"-2"-473"0"0,-6 13-1407 0 0,-3 5 13471 0 0,16-25-9972 0 0,50-61-514 0 0,-30 38-1438 0 0,-2 0 0 0 0,-1-2 1 0 0,22-41-1 0 0,-6 1-324 0 0,24-49-1047 0 0,-53 98 725 0 0,-2 1-1 0 0,0-1 1 0 0,8-40-1 0 0,-14 50 356 0 0,2-7-489 0 0,2-39 0 0 0,-6 54 660 0 0,0 0 0 0 0,0 0 0 0 0,0 0 0 0 0,-1 0 1 0 0,0 0-1 0 0,0 0 0 0 0,0 0 0 0 0,-1 0 0 0 0,1 1 1 0 0,-1-1-1 0 0,0 0 0 0 0,-1 1 0 0 0,-3-6 0 0 0,5 8 63 0 0,0 1-1 0 0,0 0 0 0 0,-1-1 0 0 0,1 1 0 0 0,0 0 1 0 0,-1 0-1 0 0,1 0 0 0 0,-1 0 0 0 0,1 0 0 0 0,-1 0 1 0 0,0 0-1 0 0,1 1 0 0 0,-1-1 0 0 0,0 1 0 0 0,0-1 1 0 0,1 1-1 0 0,-4-1 0 0 0,2 1-16 0 0,0 0-1 0 0,-1 0 1 0 0,1 0 0 0 0,0 1-1 0 0,0 0 1 0 0,-1-1 0 0 0,1 1-1 0 0,0 0 1 0 0,-3 2 0 0 0,-4 2 22 0 0,0 0 1 0 0,1 1-1 0 0,-1 0 1 0 0,-13 13-1 0 0,11-8 95 0 0,1 1-1 0 0,0 0 1 0 0,1 0-1 0 0,-17 28 0 0 0,-28 61 127 0 0,43-78-205 0 0,-247 567 10 0 0,239-537 197 0 0,-3-1-1 0 0,-2-1 1 0 0,-2-2-1 0 0,-2 0 1 0 0,-2-2 0 0 0,-56 64-1 0 0,-64 60 157 0 0,92-112-228 0 0,38-40-59 0 0,-19 23 0 0 0,38-41-204 0 0,3-3-802 0 0,5-8-4425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17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97 209 9215 0 0,'-12'-1'395'0'0,"0"1"0"0"0,-1 1-1 0 0,-18 2 1 0 0,2 5 5434 0 0,32-8-5740 0 0,0-1 1 0 0,-1 0-1 0 0,1 1 0 0 0,-1-1 0 0 0,1 0 1 0 0,3-2-1 0 0,3-1 86 0 0,72-27 704 0 0,49-17-235 0 0,-15 10-356 0 0,42-13 115 0 0,-52 20-5738 0 0,-70 22-800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17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0 8287 0 0,'0'0'639'0'0,"-8"2"-390"0"0,-3 4 646 0 0,0 0 0 0 0,0 0 0 0 0,1 1-1 0 0,-11 9 1 0 0,-24 15 1929 0 0,36-26-2811 0 0,-147 90 1250 0 0,134-80-1030 0 0,0 2-1 0 0,1 0 0 0 0,1 2 1 0 0,-29 33-1 0 0,39-39-203 0 0,-16 26-1 0 0,24-35-25 0 0,-1 0 0 0 0,1 0-1 0 0,0 1 1 0 0,1-1 0 0 0,-1 1 0 0 0,1-1 0 0 0,0 1 0 0 0,0-1 0 0 0,0 1-1 0 0,0 9 1 0 0,4-4-39 0 0,-2-8 6 0 0,1-1 0 0 0,-1 0-1 0 0,0 1 1 0 0,1-1 0 0 0,-1 0-1 0 0,1 0 1 0 0,-1 0 0 0 0,1 0 0 0 0,0 0-1 0 0,0 0 1 0 0,-1 0 0 0 0,1-1-1 0 0,0 1 1 0 0,0-1 0 0 0,0 1 0 0 0,-1-1-1 0 0,1 0 1 0 0,4 1 0 0 0,5-1-279 0 0,-1 0 1 0 0,13-1-1 0 0,-17 0-56 0 0,19-1-706 0 0,0-1-44 0 0</inkml:trace>
  <inkml:trace contextRef="#ctx0" brushRef="#br0" timeOffset="1">652 16 14743 0 0,'0'0'1335'0'0,"0"2"-1016"0"0,38 105 2759 0 0,33 112-1163 0 0,-59-169-1784 0 0,-6-22-43 0 0,2-1-1 0 0,0 0 1 0 0,14 31-1 0 0,-21-56-99 0 0,0 0-1 0 0,0 0 1 0 0,0-1-1 0 0,1 1 1 0 0,-1 0 0 0 0,0 0-1 0 0,1-1 1 0 0,-1 1-1 0 0,1-1 1 0 0,-1 1-1 0 0,1-1 1 0 0,0 0 0 0 0,0 0-1 0 0,0 0 1 0 0,0 0-1 0 0,-1 0 1 0 0,1 0 0 0 0,0 0-1 0 0,1 0 1 0 0,-1-1-1 0 0,0 1 1 0 0,0-1-1 0 0,0 0 1 0 0,0 1 0 0 0,0-1-1 0 0,0 0 1 0 0,1 0-1 0 0,-1-1 1 0 0,0 1-1 0 0,0 0 1 0 0,0-1 0 0 0,3 0-1 0 0,6-3-180 0 0,-1 0 0 0 0,0 0 0 0 0,0-1-1 0 0,18-11 1 0 0,-22 12 72 0 0,22-14-1140 0 0,1-3-61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18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0 14279 0 0,'0'0'1298'0'0,"-8"1"-1044"0"0,3 1-84 0 0,0 0 0 0 0,0 0 1 0 0,1 1-1 0 0,-1 0 0 0 0,1 0 0 0 0,0 0 0 0 0,-1 0 0 0 0,1 1 0 0 0,-4 5 0 0 0,-6 3 264 0 0,-128 99 1090 0 0,39-36-1321 0 0,-23 15-25 0 0,-169 94-538 0 0,272-173-12 0 0,21-10 16 0 0,36-30-5488 0 0,-8 11 272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18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4 10135 0 0,'-9'-2'1050'0'0,"7"2"-928"0"0,1-1 0 0 0,-1 1 1 0 0,0 0-1 0 0,1 0 0 0 0,-1 0 1 0 0,0 0-1 0 0,1 0 0 0 0,-1 0 0 0 0,1 1 1 0 0,-1-1-1 0 0,0 0 0 0 0,1 1 1 0 0,-1-1-1 0 0,1 1 0 0 0,-1 0 1 0 0,1 0-1 0 0,-1-1 0 0 0,1 1 1 0 0,0 0-1 0 0,-1 0 0 0 0,1 0 0 0 0,0 0 1 0 0,0 1-1 0 0,-1-1 0 0 0,1 0 1 0 0,0 0-1 0 0,0 1 0 0 0,1-1 1 0 0,-1 0-1 0 0,0 1 0 0 0,0-1 1 0 0,1 1-1 0 0,-2 3 0 0 0,1-2 8 0 0,0 1-1 0 0,0 0 1 0 0,1 0-1 0 0,-1 0 1 0 0,1-1-1 0 0,0 1 1 0 0,0 0-1 0 0,0 0 1 0 0,0 0-1 0 0,1 0 1 0 0,-1 0 0 0 0,1 0-1 0 0,3 6 1 0 0,4 6 55 0 0,1 0 1 0 0,1 0 0 0 0,0-1 0 0 0,24 25 0 0 0,4 7 297 0 0,-15-16-119 0 0,0 2 0 0 0,-2 1 1 0 0,20 44-1 0 0,-35-65-302 0 0,-1 1-1 0 0,0 0 1 0 0,-1 0-1 0 0,-1 0 1 0 0,0 1 0 0 0,-1-1-1 0 0,0 1 1 0 0,-1 0 0 0 0,-1-1-1 0 0,-1 1 1 0 0,0 0 0 0 0,-3 15-1 0 0,-1-9-4 0 0,-1 0-1 0 0,-1 0 1 0 0,-1-1-1 0 0,-1 0 1 0 0,-1 0-1 0 0,-1-1 1 0 0,-24 33-1 0 0,1-8 260 0 0,-77 74 0 0 0,83-91-571 0 0,-1-1 0 0 0,-1-2 0 0 0,-37 23 0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1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129 412 2303 0 0,'1'1'506'0'0,"3"2"-819"0"0,6 11 10510 0 0,-7-7-4793 0 0,-10-4-4919 0 0,4-3-468 0 0,0 1 0 0 0,0-1 0 0 0,1 0 1 0 0,-1 0-1 0 0,0 0 0 0 0,0 0 0 0 0,0-1 1 0 0,1 1-1 0 0,-1-1 0 0 0,0 1 0 0 0,1-1 0 0 0,-1 0 1 0 0,0 0-1 0 0,1-1 0 0 0,-1 1 0 0 0,1 0 0 0 0,0-1 1 0 0,-1 1-1 0 0,1-1 0 0 0,0 0 0 0 0,0 0 0 0 0,-3-2 1 0 0,-1-3 30 0 0,-1 0 1 0 0,1-1 0 0 0,0 1 0 0 0,0-1 0 0 0,-5-11 0 0 0,6 9-87 0 0,-1-1-1 0 0,2 0 0 0 0,-1 0 0 0 0,2-1 1 0 0,-1 1-1 0 0,2-1 0 0 0,-1 0 1 0 0,2 0-1 0 0,0 1 0 0 0,0-14 1 0 0,1 17 1 0 0,1 0 1 0 0,0 0 0 0 0,1 0 0 0 0,0 0-1 0 0,0 0 1 0 0,0 1 0 0 0,1-1 0 0 0,0 1 0 0 0,1 0-1 0 0,0 0 1 0 0,0 0 0 0 0,0 0 0 0 0,1 1 0 0 0,0 0-1 0 0,0 0 1 0 0,7-6 0 0 0,-1 2-65 0 0,1 0 1 0 0,0 1-1 0 0,1 1 1 0 0,0 0-1 0 0,0 1 1 0 0,1 0-1 0 0,0 1 1 0 0,0 0-1 0 0,1 1 1 0 0,-1 1 0 0 0,19-3-1 0 0,-8 3 150 0 0,0 1 1 0 0,1 2-1 0 0,-1 0 1 0 0,1 1-1 0 0,47 8 1 0 0,-52-5-47 0 0,21 4 668 0 0,50 14 0 0 0,-80-18-522 0 0,0 1 0 0 0,0 1 0 0 0,-1 0 0 0 0,1 0 0 0 0,-1 2 0 0 0,-1-1 0 0 0,1 1 0 0 0,15 14 0 0 0,-24-19-141 0 0,0 0-1 0 0,0 0 1 0 0,0 0-1 0 0,0 0 1 0 0,0 0-1 0 0,-1 1 1 0 0,1-1-1 0 0,-1 1 1 0 0,1-1-1 0 0,-1 1 1 0 0,0 0-1 0 0,0 0 1 0 0,0-1-1 0 0,-1 1 1 0 0,1 0-1 0 0,-1 0 1 0 0,1 0-1 0 0,-1 0 1 0 0,0-1-1 0 0,0 6 1 0 0,-1-4-10 0 0,0 1 0 0 0,-1-1 0 0 0,1 1 0 0 0,-1-1 0 0 0,0 1 0 0 0,0-1 0 0 0,0 0 0 0 0,-1 0 0 0 0,1 0 0 0 0,-1 0 0 0 0,-5 6 0 0 0,-3 0-18 0 0,0 1 1 0 0,0-1-1 0 0,0-1 1 0 0,-26 15-1 0 0,-54 24-12 0 0,-8-3-62 0 0,-158 47 0 0 0,158-67-682 0 0,98-25 688 0 0,-1 1-1 0 0,1-1 0 0 0,0 0 0 0 0,-1 0 1 0 0,1 0-1 0 0,0 0 0 0 0,-1 0 1 0 0,1 0-1 0 0,0 0 0 0 0,0-1 1 0 0,-2 1-1 0 0,2-1-9 0 0,1 1 0 0 0,0 0-1 0 0,-1 0 1 0 0,1-1 0 0 0,0 1 0 0 0,0 0-1 0 0,-1-1 1 0 0,1 1 0 0 0,0-1 0 0 0,0 1-1 0 0,-1 0 1 0 0,1-1 0 0 0,0 1 0 0 0,0-1-1 0 0,0 1 1 0 0,0 0 0 0 0,0-1 0 0 0,0 1-1 0 0,0-1 1 0 0,0 1 0 0 0,0-1 0 0 0,0 1-1 0 0,0-1 1 0 0,0 1 0 0 0,0 0 0 0 0,0-1 0 0 0,0 1-1 0 0,0-1 1 0 0,0 1 0 0 0,0-1 0 0 0,1 1-1 0 0,-1 0 1 0 0,0-1 0 0 0,1 0 0 0 0,6-14-5336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1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22 11055 0 0,'22'-22'6610'0'0,"-24"23"-6508"0"0,-12 9-71 0 0,0 0-1 0 0,1 0 1 0 0,-19 20-1 0 0,-33 42 89 0 0,61-67-104 0 0,-189 239 113 0 0,116-138-128 0 0,-97 104 0 0 0,30-41 12 0 0,141-164 3 0 0,0-1 0 0 0,0 1-1 0 0,-5 9 1 0 0,8-13 4 0 0,-1 1-1 0 0,0-1 1 0 0,1 1-1 0 0,-1 0 1 0 0,1-1-1 0 0,0 1 1 0 0,-1-1 0 0 0,1 1-1 0 0,0 0 1 0 0,0-1-1 0 0,0 1 1 0 0,0 0-1 0 0,0-1 1 0 0,1 1 0 0 0,0 2-1 0 0,0-2-1 0 0,0-2 0 0 0,0 1 0 0 0,0 0 0 0 0,0 0 1 0 0,0 0-1 0 0,1 0 0 0 0,-1-1 0 0 0,0 1 0 0 0,1-1 0 0 0,-1 1 0 0 0,0-1 0 0 0,1 1 0 0 0,-1-1 0 0 0,0 0 0 0 0,1 0 0 0 0,-1 1 0 0 0,1-1 0 0 0,-1 0 0 0 0,3-1 1 0 0,13 0 8 0 0,3-2 54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19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11975 0 0,'0'0'1431'0'0,"-1"2"-430"0"0,-2 4-670 0 0,1 0 0 0 0,0 1-1 0 0,0-1 1 0 0,0 1 0 0 0,1-1-1 0 0,0 1 1 0 0,0-1-1 0 0,1 1 1 0 0,0 0 0 0 0,0-1-1 0 0,1 1 1 0 0,-1-1 0 0 0,1 1-1 0 0,1 0 1 0 0,-1-1 0 0 0,5 10-1 0 0,-1-3-109 0 0,0-1 0 0 0,1 0-1 0 0,1 0 1 0 0,0 0 0 0 0,1-1-1 0 0,0 0 1 0 0,11 12 0 0 0,0-4 27 0 0,0-1 0 0 0,1-1 0 0 0,1-2 1 0 0,43 27-1 0 0,-13-15-113 0 0,64 24-1 0 0,-83-40-79 0 0,0 0 0 0 0,1-3 0 0 0,50 8 0 0 0,102-1-96 0 0,-128-13-2019 0 0,-56-2 904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1:1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3623 0 0,'-3'1'166'0'0,"-27"8"30"0"0,21-7-181 0 0,0 1 0 0 0,1 0 0 0 0,-1 0 1 0 0,-15 9-1 0 0,23-12-45 0 0,-7 7 3012 0 0,21-4-442 0 0,12-4 6 0 0,-20 0-1920 0 0,0 1 1 0 0,1 0-1 0 0,9 0 1 0 0,-11 1-426 0 0,-1 0 0 0 0,1-1 0 0 0,0 1 1 0 0,0 0-1 0 0,-1 1 0 0 0,1-1 0 0 0,-1 1 1 0 0,1-1-1 0 0,-1 1 0 0 0,1 0 0 0 0,-1 1 0 0 0,0-1 1 0 0,5 6-1 0 0,-4-4-56 0 0,-1 0 0 0 0,0 1 0 0 0,-1-1 0 0 0,1 1 0 0 0,-1 0 0 0 0,0 0-1 0 0,0 0 1 0 0,0 0 0 0 0,1 9 0 0 0,2 15 135 0 0,-1-1 0 0 0,-1 0 0 0 0,-2 1 0 0 0,-1 0 0 0 0,-1-1 0 0 0,-7 39 0 0 0,5-35-131 0 0,1 0 1 0 0,3 34-1 0 0,1 9 25 0 0,-4-64-81 0 0,1-8-80 0 0,0-1 283 0 0,0 0-184 0 0,-5 13 13 0 0,1-4-96 0 0,0 1 0 0 0,1-1 0 0 0,1 1 0 0 0,-1 0 0 0 0,2 0 0 0 0,-2 13 0 0 0,4-24-29 0 0,0-1 0 0 0,0 1 0 0 0,0 0 0 0 0,0 0 0 0 0,0-1 0 0 0,0 1 0 0 0,0 0 0 0 0,0-1 0 0 0,0 1 0 0 0,0 0 0 0 0,0 0 0 0 0,0-1 0 0 0,1 1 0 0 0,-1 0 0 0 0,0 0 0 0 0,1 0 0 0 0,1 0 0 0 0,-1 0 0 0 0,0-1 0 0 0,0 1 0 0 0,0-1 0 0 0,0 1 0 0 0,1-1 0 0 0,-1 1 0 0 0,0-1-1 0 0,0 0 1 0 0,1 1 0 0 0,-1-1 0 0 0,0 0 0 0 0,1 0 0 0 0,-1 0 0 0 0,0 0 0 0 0,1 0 0 0 0,-1 0 0 0 0,0 0 0 0 0,0-1 0 0 0,1 1 0 0 0,1-1 0 0 0,2 0-12 0 0,-1-1 0 0 0,0 1 0 0 0,1-1 0 0 0,-1 0 0 0 0,7-5 0 0 0,28-22-866 0 0,-14 9-4460 0 0,-5 2-1541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2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0 11255 0 0,'0'0'1023'0'0,"-1"1"-842"0"0,-14 2 309 0 0,1 1-1 0 0,0 0 1 0 0,0 1-1 0 0,0 1 0 0 0,1 1 1 0 0,-14 8-1 0 0,-4 5 524 0 0,-29 26 0 0 0,13-9-510 0 0,32-26-366 0 0,-114 88 781 0 0,95-70-531 0 0,-49 52 0 0 0,83-80-398 0 0,-7 6 56 0 0,1 0 0 0 0,1 0 0 0 0,-1 1 0 0 0,-4 8 0 0 0,9-15-77 0 0,1 1 0 0 0,-1-1 0 0 0,0 1 1 0 0,0-1-1 0 0,1 1 0 0 0,-1-1 1 0 0,1 1-1 0 0,0 0 0 0 0,-1-1 1 0 0,1 1-1 0 0,0 0 0 0 0,0-1 0 0 0,0 1 1 0 0,0 0-1 0 0,0-1 0 0 0,0 1 1 0 0,0 0-1 0 0,1-1 0 0 0,-1 1 1 0 0,1-1-1 0 0,-1 1 0 0 0,1 0 0 0 0,-1-1 1 0 0,1 1-1 0 0,0-1 0 0 0,0 1 1 0 0,0-1-1 0 0,0 0 0 0 0,0 1 1 0 0,1 0-1 0 0,9 6-539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20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7831 0 0,'2'-1'7243'0'0,"18"-13"-6004"0"0,1 0 0 0 0,1 2 0 0 0,1 0 0 0 0,31-12 0 0 0,-37 19-917 0 0,0 1 1 0 0,-1 0-1 0 0,25-2 1 0 0,-1 3-2339 0 0,-12 0-2780 0 0,-11 1-1968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20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19 132 10135 0 0,'-8'-5'919'0'0,"-3"-7"3889"0"0,16 9-3752 0 0,0 1 1 0 0,0 0-1 0 0,0 0 1 0 0,8-2-1 0 0,43-5-263 0 0,-15 2-532 0 0,109-29 219 0 0,18-5-2563 0 0,-125 33 383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21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1560 49 8287 0 0,'6'-12'2663'0'0,"1"-2"6135"0"0,-7 3-8635 0 0,0 11-133 0 0,-1-1 1 0 0,0 0-1 0 0,0 0 0 0 0,0 0 0 0 0,0 1 1 0 0,0-1-1 0 0,0 0 0 0 0,0 1 0 0 0,0-1 1 0 0,0 1-1 0 0,0-1 0 0 0,-1 1 0 0 0,1-1 1 0 0,0 1-1 0 0,0 0 0 0 0,-3-1 0 0 0,4 1-2 0 0,-7-1-14 0 0,1 1 1 0 0,-1-1 0 0 0,1 1 0 0 0,-1 0-1 0 0,0 1 1 0 0,-7 1 0 0 0,-42 11 44 0 0,-191 69-59 0 0,3 20 0 0 0,80-33 0 0 0,-148 69-56 0 0,222-97 32 0 0,76-34 26 0 0,-13 5-218 0 0,0 0-1 0 0,0-2 1 0 0,-42 10-1 0 0,67-19 155 0 0,-1-1 0 0 0,1 1 0 0 0,-1-1 0 0 0,1 0 0 0 0,0 0-1 0 0,-1 0 1 0 0,1 0 0 0 0,-1 0 0 0 0,1-1 0 0 0,-1 1 0 0 0,1-1 0 0 0,0 1 0 0 0,-1-1 0 0 0,-1-1-1 0 0,3 1 11 0 0,0 0-1 0 0,0 0 1 0 0,0 0-1 0 0,0 1 0 0 0,0-1 1 0 0,0-1-1 0 0,1 1 0 0 0,-1 0 1 0 0,0 0-1 0 0,1 0 1 0 0,-1 0-1 0 0,1 0 0 0 0,-1-1 1 0 0,1 1-1 0 0,-1 0 0 0 0,1 0 1 0 0,0-1-1 0 0,0 1 1 0 0,0 0-1 0 0,0 0 0 0 0,0-1 1 0 0,0 1-1 0 0,0 0 0 0 0,0-1 1 0 0,0 1-1 0 0,0 0 1 0 0,1-2-1 0 0,2-10-458 0 0,1 1 0 0 0,0 0 0 0 0,0 0 0 0 0,1 0 0 0 0,1 1 0 0 0,0-1 0 0 0,1 1 1 0 0,9-12-1 0 0,-4 8 340 0 0,0 0 0 0 0,0 2 0 0 0,2 0 1 0 0,0 0-1 0 0,16-11 0 0 0,-20 17 417 0 0,1 0 0 0 0,0 1-1 0 0,1 0 1 0 0,0 1 0 0 0,19-6-1 0 0,-24 8 45 0 0,0 2 0 0 0,0-1 0 0 0,0 1 1 0 0,1 0-1 0 0,-1 1 0 0 0,0-1 0 0 0,1 1 0 0 0,-1 1 0 0 0,0-1 0 0 0,0 2 0 0 0,9 1 0 0 0,-14-3-205 0 0,0 1 0 0 0,0 0 1 0 0,0 0-1 0 0,0-1 0 0 0,-1 1 0 0 0,1 0 0 0 0,0 1 1 0 0,0-1-1 0 0,-1 0 0 0 0,1 0 0 0 0,-1 1 1 0 0,1-1-1 0 0,-1 1 0 0 0,0-1 0 0 0,1 1 0 0 0,-1 0 1 0 0,0-1-1 0 0,1 3 0 0 0,-1-1-17 0 0,0 0 1 0 0,0 0-1 0 0,-1 0 0 0 0,1 0 1 0 0,-1 0-1 0 0,1 0 0 0 0,-1 0 1 0 0,0 0-1 0 0,0 0 0 0 0,-1 6 0 0 0,-2 3 58 0 0,0 1 0 0 0,-1-1 0 0 0,-1 1 0 0 0,-7 15-1 0 0,12-28-123 0 0,-41 84 343 0 0,-22 51-106 0 0,31-50-162 0 0,7-17 99 0 0,-46 91 0 0 0,60-138-62 0 0,-2-1 1 0 0,0 0 0 0 0,-1 0 0 0 0,-1-2-1 0 0,-1 0 1 0 0,-1 0 0 0 0,0-2 0 0 0,-25 19 0 0 0,-24 7 394 0 0,31-21-260 0 0,15-6-117 0 0,19-13-95 0 0,3-2-65 0 0,0 1-1 0 0,0-1 1 0 0,0 1-1 0 0,0-1 1 0 0,0 0-1 0 0,1 0 0 0 0,-1 0 1 0 0,0 0-1 0 0,0 0 1 0 0,0 0-1 0 0,0 0 0 0 0,0-1 1 0 0,0 1-1 0 0,2-2 1 0 0,1 1-118 0 0,7-1-427 0 0,-5 1-207 0 0,0 0 1 0 0,0 0-1 0 0,-1-1 0 0 0,1 0 0 0 0,11-5 0 0 0,-8 1-943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21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118 101 14711 0 0,'-6'-1'122'0'0,"0"0"0"0"0,0 0 0 0 0,0 0 0 0 0,0 1 0 0 0,0 0 0 0 0,0 1 0 0 0,0-1-1 0 0,0 1 1 0 0,0 0 0 0 0,0 0 0 0 0,0 1 0 0 0,0 0 0 0 0,-6 3 0 0 0,8-3 219 0 0,0 0 0 0 0,1 0 0 0 0,-1 0-1 0 0,1 1 1 0 0,-6 4 2008 0 0,23-4-1483 0 0,-5-2-618 0 0,0 0 0 0 0,0-1 0 0 0,1 0 0 0 0,-1-1 0 0 0,16-3 0 0 0,48-14 426 0 0,-39 9-510 0 0,104-31 300 0 0,-69 19-1583 0 0,90-17 0 0 0,-143 36-115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21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35 12895 0 0,'18'-25'1378'0'0,"-8"16"-817"0"0,-2 9 4407 0 0,-9 1-4847 0 0,-87 77 963 0 0,9-14-761 0 0,2 4 0 0 0,-70 82-1 0 0,83-75-29 0 0,58-65-235 0 0,-1-1 1 0 0,2 1-1 0 0,-1 1 1 0 0,1-1 0 0 0,1 1-1 0 0,-5 15 1 0 0,8-23-46 0 0,0 0 0 0 0,1-1 0 0 0,-1 1 0 0 0,1 0 0 0 0,0-1 0 0 0,0 1 0 0 0,0 0 0 0 0,0 0 0 0 0,1-1 0 0 0,-1 1 0 0 0,1 0 0 0 0,-1-1 0 0 0,1 1 0 0 0,0-1 0 0 0,0 1 0 0 0,0-1 0 0 0,0 1 0 0 0,1-1 0 0 0,-1 0 0 0 0,1 1 0 0 0,-1-1 0 0 0,1 0 0 0 0,0 0 0 0 0,0 0 1 0 0,0 0-1 0 0,0 0 0 0 0,0-1 0 0 0,0 1 0 0 0,0-1 0 0 0,1 1 0 0 0,-1-1 0 0 0,0 0 0 0 0,4 1 0 0 0,3 2-181 0 0,1-1 1 0 0,-1 0 0 0 0,1-1-1 0 0,0 0 1 0 0,0-1 0 0 0,0 0-1 0 0,19 0 1 0 0,3-3-5128 0 0,3-3-1793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22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 17391 0 0,'0'0'795'0'0,"-1"1"-16"0"0,-3 1-723 0 0,0 1 1 0 0,1 0-1 0 0,0 0 1 0 0,0 0 0 0 0,0 1-1 0 0,0-1 1 0 0,0 1-1 0 0,0 0 1 0 0,1-1 0 0 0,0 1-1 0 0,0 0 1 0 0,-3 7-1 0 0,-1 7 616 0 0,-8 31 0 0 0,9-28-229 0 0,-23 99 1041 0 0,-20 69-747 0 0,39-162-802 0 0,-2 0 0 0 0,0 0-1 0 0,-1-2 1 0 0,-29 44 0 0 0,12-32-487 0 0,-1-1 1 0 0,-40 35-1 0 0,52-53-457 0 0,11-9-1492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22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162 211 9215 0 0,'-7'-3'831'0'0,"-2"0"-616"0"0,-1 1 0 0 0,1 0 0 0 0,0 0 1 0 0,-1 1-1 0 0,-17 0 0 0 0,19 1 343 0 0,0 0-1 0 0,-1-1 1 0 0,1 0 0 0 0,0 0 0 0 0,0 0 0 0 0,0-1-1 0 0,-14-6 1 0 0,21 8 50 0 0,5-11 770 0 0,-2 8-1206 0 0,1 0 1 0 0,-1 0 0 0 0,1 0 0 0 0,-1 0 0 0 0,1 0 0 0 0,0 1 0 0 0,0-1 0 0 0,6-3 0 0 0,31-14 289 0 0,-15 8-219 0 0,-14 5-150 0 0,31-16 73 0 0,54-21 0 0 0,-77 36-174 0 0,-3 2 20 0 0,0 0 0 0 0,1 1 0 0 0,23-5 0 0 0,-34 9 14 0 0,0 1 0 0 0,-1-1-1 0 0,1 1 1 0 0,0 0 0 0 0,0 1 0 0 0,0 0 0 0 0,0 0-1 0 0,0 0 1 0 0,-1 0 0 0 0,1 1 0 0 0,-1 0-1 0 0,1 0 1 0 0,-1 1 0 0 0,6 3 0 0 0,-3-1 132 0 0,1 1 0 0 0,-1 1 0 0 0,-1-1 0 0 0,1 1 0 0 0,-1 1 0 0 0,-1-1 1 0 0,11 15-1 0 0,-9-9 32 0 0,1 1 1 0 0,-2 0 0 0 0,0 0 0 0 0,6 18-1 0 0,-10-22-113 0 0,0-1-1 0 0,-1 1 1 0 0,3 16-1 0 0,-5-22-39 0 0,0 0-1 0 0,0 1 1 0 0,0-1-1 0 0,0 0 0 0 0,-1 1 1 0 0,1-1-1 0 0,-1 0 1 0 0,0 1-1 0 0,-1-1 1 0 0,-2 6-1 0 0,1-3 17 0 0,-1 0 0 0 0,0 0 0 0 0,0-1 0 0 0,0 1 0 0 0,-1-1-1 0 0,0 0 1 0 0,0-1 0 0 0,-1 1 0 0 0,0-1 0 0 0,0 0 0 0 0,0 0 0 0 0,0-1 0 0 0,-1 0 0 0 0,0 0-1 0 0,0-1 1 0 0,0 1 0 0 0,-12 3 0 0 0,-131 38 28 0 0,130-41-125 0 0,0 0 1 0 0,-1-2-1 0 0,0 0 1 0 0,1-1 0 0 0,-34-3-1 0 0,50 2-11 0 0,0-1 1 0 0,0 0-1 0 0,0 0 0 0 0,1 0 0 0 0,-6-2 1 0 0,8 3 27 0 0,1 0 0 0 0,-1-1 1 0 0,0 1-1 0 0,1 0 1 0 0,-1-1-1 0 0,0 1 1 0 0,1-1-1 0 0,-1 1 0 0 0,1-1 1 0 0,-1 1-1 0 0,1-1 1 0 0,-1 1-1 0 0,1-1 1 0 0,-1 1-1 0 0,1-1 0 0 0,-1 1 1 0 0,1-1-1 0 0,0 0 1 0 0,-1 1-1 0 0,1-1 0 0 0,0 0 1 0 0,0 1-1 0 0,0-1 1 0 0,-1 0-1 0 0,1 0 1 0 0,0 1-1 0 0,0-1 0 0 0,0 0 1 0 0,0 0-1 0 0,0 1 1 0 0,0-1-1 0 0,0 0 1 0 0,0 1-1 0 0,1-1 0 0 0,-1-1 1 0 0,8-12-1667 0 0,6-3-493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23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13359 0 0,'0'0'1486'0'0,"1"1"-929"0"0,1 3-300 0 0,1 0 0 0 0,0-1 1 0 0,0 1-1 0 0,0-1 0 0 0,1 0 0 0 0,-1 0 0 0 0,1 0 1 0 0,7 4-1 0 0,39 18 260 0 0,-4-2-142 0 0,-1 7 171 0 0,-1 3 0 0 0,73 69 0 0 0,-102-87-415 0 0,0 1 0 0 0,-1 0 0 0 0,-1 1 0 0 0,0 1 0 0 0,-2 0 0 0 0,0 0 0 0 0,-1 2 0 0 0,0-1 0 0 0,-2 1 0 0 0,0 0 0 0 0,-2 0 0 0 0,0 1-1 0 0,-1 0 1 0 0,-1 0 0 0 0,-1 1 0 0 0,-1-1 0 0 0,-1 1 0 0 0,-3 36 0 0 0,-1-30-19 0 0,-2-2-1 0 0,0 1 1 0 0,-2 0 0 0 0,-1-1-1 0 0,-2-1 1 0 0,0 1 0 0 0,-2-2-1 0 0,0 1 1 0 0,-2-2 0 0 0,-29 40-1 0 0,11-23 65 0 0,-1-1-1 0 0,-3-2 0 0 0,0-2 0 0 0,-79 58 0 0 0,10-27-2246 0 0,95-60 902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2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2303 0 0,'0'0'102'0'0,"2"-1"-1"0"0,23-2 14196 0 0,-20-4-12863 0 0,4-3-864 0 0,1 0 1 0 0,0 1 0 0 0,0 1 0 0 0,1-1-1 0 0,0 2 1 0 0,1-1 0 0 0,17-7 0 0 0,-8 3-367 0 0,-6 5-175 0 0,0 1-1 0 0,1 0 1 0 0,0 1 0 0 0,27-5-1 0 0,-5 1-331 0 0,18-6-1933 0 0,-28 8-5216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1:20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10999 0 0,'2'-2'499'0'0,"3"-3"-196"0"0,21-31 230 0 0,-24 34 204 0 0,-2 2-605 0 0,1-1-1 0 0,-1 1 1 0 0,1-1-1 0 0,0 1 1 0 0,0-1-1 0 0,-1 1 1 0 0,1-1-1 0 0,0 1 0 0 0,0 0 1 0 0,-1-1-1 0 0,1 1 1 0 0,0 0-1 0 0,0 0 1 0 0,0 0-1 0 0,-1-1 1 0 0,1 1-1 0 0,0 0 1 0 0,0 0-1 0 0,0 0 1 0 0,0 0-1 0 0,-1 1 1 0 0,1-1-1 0 0,0 0 0 0 0,0 0 1 0 0,0 0-1 0 0,-1 1 1 0 0,1-1-1 0 0,0 0 1 0 0,0 1-1 0 0,-1-1 1 0 0,1 1-1 0 0,0-1 1 0 0,0 1-1 0 0,-1-1 1 0 0,1 1-1 0 0,-1-1 0 0 0,1 1 1 0 0,0-1-1 0 0,-1 1 1 0 0,1 1-1 0 0,2 1-37 0 0,-1 0-1 0 0,0 0 1 0 0,0 0 0 0 0,0 1-1 0 0,0-1 1 0 0,-1 1-1 0 0,1-1 1 0 0,1 8-1 0 0,1 19 373 0 0,-1 0 0 0 0,-1 1 1 0 0,-4 44-1 0 0,1-14-235 0 0,8 125 167 0 0,-3-116-289 0 0,-4-64-96 0 0,4 19 39 0 0,-1-11-4 0 0,0-2-25 0 0,-2 0-422 0 0,-1-9 205 0 0,0-1-548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24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1568 9 13039 0 0,'0'0'1186'0'0,"-2"-1"-978"0"0,-3-1-85 0 0,0 1 0 0 0,-1-1 0 0 0,1 1 0 0 0,-1 1 0 0 0,0-1 0 0 0,1 1 0 0 0,-1 0 0 0 0,1 0 0 0 0,-10 1 0 0 0,-6 3 1276 0 0,-25 7 0 0 0,24-5-713 0 0,-90 29-359 0 0,-16 4-354 0 0,-48-6-389 0 0,-185 12-1 0 0,240-35 388 0 0,-1-6 0 0 0,-130-12 0 0 0,215 1 40 0 0,53 0 134 0 0,38-9 41 0 0,1 2-1 0 0,0 2 0 0 0,58-3 1 0 0,-106 14-113 0 0,1 0 1 0 0,0 1-1 0 0,-1 0 1 0 0,1 1-1 0 0,0 0 1 0 0,-1 0-1 0 0,1 0 1 0 0,-1 1-1 0 0,13 5 1 0 0,-16-6-45 0 0,-1 1 1 0 0,0 0-1 0 0,0 0 1 0 0,0 0-1 0 0,0 0 1 0 0,0 0-1 0 0,-1 1 1 0 0,1-1-1 0 0,-1 1 1 0 0,1 0-1 0 0,-1 0 1 0 0,0 0-1 0 0,0 0 1 0 0,0 0-1 0 0,-1 0 0 0 0,1 0 1 0 0,-1 1-1 0 0,0-1 1 0 0,0 0-1 0 0,0 1 1 0 0,0-1-1 0 0,1 8 1 0 0,-2-2-6 0 0,0 0 0 0 0,0 1 0 0 0,-1-1 1 0 0,0 0-1 0 0,-1 1 0 0 0,0-1 0 0 0,-6 17 0 0 0,-3 2 40 0 0,-16 30 0 0 0,-67 97 318 0 0,-14-6 10 0 0,2-3-158 0 0,-27 66 2 0 0,129-205-400 0 0,-1-1 0 0 0,0 1-1 0 0,-9 9 1 0 0,0-2-8357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25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49 11687 0 0,'-46'12'1158'0'0,"28"-7"-1058"0"0,-20 7 0 0 0,33-10 348 0 0,-1 0-1 0 0,1 1 0 0 0,-1 0 0 0 0,1 0 1 0 0,0 0-1 0 0,0 1 0 0 0,-6 6 0 0 0,9-8-213 0 0,1-1-1 0 0,0 1 1 0 0,-1 0 0 0 0,1 0-1 0 0,0-1 1 0 0,0 1 0 0 0,0 0-1 0 0,0 2 1 0 0,0-2 485 0 0,17 14 1149 0 0,-11-13-1758 0 0,0-1 1 0 0,1 0 0 0 0,-1 0-1 0 0,1-1 1 0 0,0 1 0 0 0,-1-1 0 0 0,1-1-1 0 0,0 1 1 0 0,0-1 0 0 0,0 0-1 0 0,-1 0 1 0 0,1 0 0 0 0,6-2-1 0 0,12-3 252 0 0,43-13-1 0 0,-33 7-83 0 0,92-25 381 0 0,165-42-359 0 0,-281 75-2007 0 0,1 2 1 0 0,20-2-1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25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46 13215 0 0,'2'-1'604'0'0,"8"-6"-201"0"0,35-18 421 0 0,-41 23-398 0 0,1 0-1 0 0,0 0 1 0 0,0 1 0 0 0,-1-1 0 0 0,1 1 0 0 0,0 0 0 0 0,9 0 0 0 0,-12 1 1080 0 0,-2 0-1451 0 0,1 0 1 0 0,-1 1-1 0 0,0-1 0 0 0,1 0 0 0 0,-1 0 0 0 0,0 1 0 0 0,0-1 0 0 0,1 0 1 0 0,-1 1-1 0 0,0-1 0 0 0,0 0 0 0 0,1 1 0 0 0,-1-1 0 0 0,0 1 1 0 0,0-1-1 0 0,0 0 0 0 0,0 1 0 0 0,0-1 0 0 0,0 1 0 0 0,0-1 1 0 0,1 0-1 0 0,-1 1 0 0 0,0-1 0 0 0,-1 1 0 0 0,1-1 0 0 0,0 0 0 0 0,0 1 1 0 0,0-1-1 0 0,0 1 0 0 0,0-1 0 0 0,-5 12 218 0 0,-2-1-131 0 0,0-1 0 0 0,0 1 1 0 0,-1-2-1 0 0,-15 15 0 0 0,-42 33 88 0 0,14-15-129 0 0,28-21-92 0 0,-99 98 46 0 0,109-105-51 0 0,1 1 1 0 0,0 1-1 0 0,1 1 1 0 0,0-1-1 0 0,2 2 1 0 0,-12 27-1 0 0,19-40-22 0 0,1-1 0 0 0,-1 1 0 0 0,1 0 0 0 0,1-1 0 0 0,-1 1 0 0 0,1 0 0 0 0,-1-1 0 0 0,1 1 0 0 0,1 0 0 0 0,-1-1 0 0 0,3 10-1 0 0,-3-11-6 0 0,1-1 0 0 0,0 1 0 0 0,0-1 0 0 0,0 1-1 0 0,1-1 1 0 0,-1 0 0 0 0,0 1 0 0 0,1-1-1 0 0,0 0 1 0 0,-1 0 0 0 0,1 0 0 0 0,0 0-1 0 0,0 0 1 0 0,0-1 0 0 0,1 1 0 0 0,-1 0-1 0 0,0-1 1 0 0,0 0 0 0 0,1 1 0 0 0,-1-1-1 0 0,1 0 1 0 0,2 0 0 0 0,1 1-442 0 0,-1-1 1 0 0,1 0 0 0 0,-1 0-1 0 0,1-1 1 0 0,7 0-1 0 0,10-2-6649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25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82 3679 0 0,'2'0'284'0'0,"22"-5"-660"0"0,15-5 5191 0 0,12-4 4162 0 0,-50 15-8952 0 0,-1-1 0 0 0,0 0 0 0 0,0 0 0 0 0,0 0 0 0 0,1 0-1 0 0,-1 0 1 0 0,0 0 0 0 0,0 0 0 0 0,0 0 0 0 0,0 0 0 0 0,1 0 0 0 0,-1 0-1 0 0,0 0 1 0 0,0 0 0 0 0,0 0 0 0 0,1 0 0 0 0,-1-1 0 0 0,0 1 0 0 0,0 0-1 0 0,0 0 1 0 0,0 0 0 0 0,1 0 0 0 0,-1 0 0 0 0,0 0 0 0 0,0 0 0 0 0,0 0 0 0 0,0-1-1 0 0,0 1 1 0 0,0 0 0 0 0,1 0 0 0 0,-1 0 0 0 0,0 0 0 0 0,0-1 0 0 0,0 1-1 0 0,0 0 1 0 0,0 0 0 0 0,0 0 0 0 0,0 0 0 0 0,0-1 0 0 0,0 1 0 0 0,0 0-1 0 0,0 0 1 0 0,0 0 0 0 0,0 0 0 0 0,0-1 0 0 0,0 1 0 0 0,0 0 0 0 0,0 0-1 0 0,0 0 1 0 0,0-1 0 0 0,0 1 0 0 0,0 0 0 0 0,0 0 0 0 0,0 0 0 0 0,0 0 0 0 0,0-1-1 0 0,0 1 1 0 0,0 0 0 0 0,-1 0 0 0 0,1 0 0 0 0,0 0 0 0 0,0 0 0 0 0,0-1-1 0 0,0 1 1 0 0,0 0 0 0 0,0 0 0 0 0,-1 0 0 0 0,-6-12 692 0 0,3 9-664 0 0,-1-1-1 0 0,1 1 1 0 0,0 0-1 0 0,-1 1 1 0 0,0-1 0 0 0,1 1-1 0 0,-1 0 1 0 0,0 0-1 0 0,0 0 1 0 0,0 1-1 0 0,-10-2 1 0 0,4 2-60 0 0,1 0 0 0 0,-1 0 0 0 0,1 1-1 0 0,-1 0 1 0 0,-10 2 0 0 0,5 1 2 0 0,0 1 0 0 0,0 0-1 0 0,1 1 1 0 0,0 1-1 0 0,0 0 1 0 0,0 1 0 0 0,-17 12-1 0 0,13-7 31 0 0,1 1 0 0 0,0 2-1 0 0,1-1 1 0 0,-25 29-1 0 0,35-35 17 0 0,1-1 1 0 0,0 2-1 0 0,0-1 0 0 0,1 1 0 0 0,0-1 0 0 0,-6 16 0 0 0,10-22-27 0 0,0 1-1 0 0,0-1 1 0 0,0 0-1 0 0,1 0 0 0 0,-1 1 1 0 0,1-1-1 0 0,0 0 1 0 0,0 1-1 0 0,-1-1 0 0 0,1 0 1 0 0,1 1-1 0 0,-1-1 1 0 0,0 0-1 0 0,1 1 0 0 0,-1-1 1 0 0,1 0-1 0 0,0 1 1 0 0,-1-1-1 0 0,1 0 1 0 0,0 0-1 0 0,0 0 0 0 0,1 0 1 0 0,-1 0-1 0 0,0 0 1 0 0,1 0-1 0 0,-1 0 0 0 0,1 0 1 0 0,0-1-1 0 0,-1 1 1 0 0,1-1-1 0 0,0 1 0 0 0,0-1 1 0 0,4 2-1 0 0,1 1 41 0 0,0-1 1 0 0,0-1-1 0 0,1 1 0 0 0,-1-1 0 0 0,1 0 1 0 0,0-1-1 0 0,12 1 0 0 0,58-2 392 0 0,-58 0-369 0 0,0-1-48 0 0,-1 0 0 0 0,0-1-1 0 0,0 0 1 0 0,0-2-1 0 0,0 0 1 0 0,0-2-1 0 0,-1 0 1 0 0,0-1-1 0 0,22-11 1 0 0,-36 16-37 0 0,-2 1-1 0 0,0-1-1 0 0,1 1 0 0 0,-1 0 0 0 0,0-1 0 0 0,0 1 1 0 0,-1-1-1 0 0,1 1 0 0 0,0-1 0 0 0,-1 0 0 0 0,1 0 1 0 0,0 0-1 0 0,-1 0 0 0 0,0 0 0 0 0,0 0 0 0 0,0 0 0 0 0,0 0 1 0 0,1-3-1 0 0,-1 3-32 0 0,-5 3 65 0 0,0 0-1 0 0,0 0 1 0 0,0 0-1 0 0,0 0 1 0 0,1 0-1 0 0,-1 1 1 0 0,0 0-1 0 0,-5 3 1 0 0,-7 3 141 0 0,15-7-157 0 0,1 0-1 0 0,0-1 0 0 0,-1 1 1 0 0,1 0-1 0 0,-1 0 0 0 0,1 0 1 0 0,0 0-1 0 0,0-1 0 0 0,-1 1 1 0 0,1 0-1 0 0,0 0 1 0 0,0 0-1 0 0,0 0 0 0 0,0 0 1 0 0,0 0-1 0 0,0 0 0 0 0,0-1 1 0 0,1 1-1 0 0,-1 0 0 0 0,0 0 1 0 0,1 1-1 0 0,1 1-120 0 0,0 0 0 0 0,1-1 0 0 0,-1 1 0 0 0,1-1-1 0 0,0 0 1 0 0,-1 0 0 0 0,1 0 0 0 0,0 0 0 0 0,0 0 0 0 0,0 0 0 0 0,1-1 0 0 0,-1 0-1 0 0,0 0 1 0 0,6 2 0 0 0,10 1-7418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2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 4607 0 0,'-8'-4'13899'0'0,"10"12"-13195"0"0,-1-3-521 0 0,8 13-95 0 0,1 0 1 0 0,1-1-1 0 0,0 0 1 0 0,1-1 0 0 0,20 20-1 0 0,-25-27-53 0 0,139 149 155 0 0,11 13 10 0 0,-126-135-185 0 0,39 50 77 0 0,-62-74-62 0 0,-1-1-1 0 0,0 2 0 0 0,0-1 1 0 0,-2 1-1 0 0,9 26 1 0 0,-9-21 75 0 0,-2 1 0 0 0,0-1 1 0 0,-1 1-1 0 0,-1 0 0 0 0,-1-1 1 0 0,0 1-1 0 0,-1 0 0 0 0,-1 0 1 0 0,-1-1-1 0 0,-1 1 0 0 0,-1-1 0 0 0,0 0 1 0 0,-1 0-1 0 0,-1-1 0 0 0,-1 0 1 0 0,-13 23-1 0 0,-2-1 254 0 0,-2-2-1 0 0,-2-1 0 0 0,-47 50 1 0 0,-105 85-1085 0 0,160-154 423 0 0,-13 16-2456 0 0,14-11-4389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2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6911 0 0,'1'2'8547'0'0,"2"2"-8342"0"0,0 0 0 0 0,-1 0-1 0 0,1 0 1 0 0,-1 0 0 0 0,0 1 0 0 0,0-1 0 0 0,0 1 0 0 0,-1-1 0 0 0,1 1-1 0 0,-1 0 1 0 0,0 0 0 0 0,-1 0 0 0 0,1 9 0 0 0,-2 59 411 0 0,-1-56-601 0 0,1 0 0 0 0,1 0 0 0 0,0 0 0 0 0,2 0 0 0 0,0 0 0 0 0,6 23 0 0 0,-3-28-15 0 0,4 1 28 0 0,-3-11-11 0 0,-5-2-8 0 0,3 0-1 0 0,-1 1 0 0 0,1-1 0 0 0,-1 0 0 0 0,1 0 0 0 0,-1 0 0 0 0,1 0 0 0 0,-1 0 1 0 0,0-1-1 0 0,1 0 0 0 0,-1 1 0 0 0,6-3 0 0 0,2-2 29 0 0,21-10-1 0 0,102-67 44 0 0,-109 62-80 0 0,-2-1 0 0 0,-1-1 0 0 0,27-33 0 0 0,-28 27 18 0 0,-20 27 204 0 0,-2 3-196 0 0,1 0-1 0 0,-1 0 1 0 0,1 0 0 0 0,-1 0-1 0 0,0 0 1 0 0,0-1-1 0 0,0 1 1 0 0,-2 3 0 0 0,-3 6 47 0 0,3-2-33 0 0,0 0 0 0 0,0 0 0 0 0,1 0 0 0 0,0 0 0 0 0,1 0 0 0 0,0 0 0 0 0,0 1 0 0 0,1-1 0 0 0,1 13 0 0 0,0-18-30 0 0,0 0 0 0 0,0 0 0 0 0,0 0 1 0 0,0 0-1 0 0,1 0 0 0 0,-1 0 0 0 0,1 0 0 0 0,0-1 0 0 0,1 1 0 0 0,-1 0 0 0 0,0-1 0 0 0,1 0 0 0 0,0 1 0 0 0,0-1 1 0 0,0 0-1 0 0,0-1 0 0 0,0 1 0 0 0,1 0 0 0 0,-1-1 0 0 0,1 0 0 0 0,-1 0 0 0 0,8 3 0 0 0,0-1 47 0 0,0-1-1 0 0,0-1 0 0 0,0 0 1 0 0,23 2-1 0 0,1 0 36 0 0,-24-3-27 0 0,-2-1 7 0 0,-6 0-7 0 0,-1 0-36 0 0,-1-1 0 0 0,1 1 0 0 0,-1-1 0 0 0,1 1 0 0 0,-1-1 0 0 0,1 0 0 0 0,-1 0 0 0 0,0 1 0 0 0,1-1 0 0 0,-1 0 0 0 0,0 0 0 0 0,0 0 0 0 0,0-1 0 0 0,1 1 0 0 0,-1 0 0 0 0,0 0 0 0 0,-1-1 0 0 0,1 1 0 0 0,0 0 0 0 0,0-1 0 0 0,0 1 0 0 0,-1-1 0 0 0,1-1 0 0 0,2-3 111 0 0,24-47 686 0 0,-16 30-526 0 0,0 0 1 0 0,29-38-1 0 0,5 7-653 0 0,3 1 0 0 0,90-76 0 0 0,-82 82-2895 0 0,-32 25 1352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28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0 10135 0 0,'0'0'778'0'0,"-1"2"-506"0"0,-37 28 659 0 0,0 0 1376 0 0,0 7-1609 0 0,3 2 0 0 0,1 1 0 0 0,1 2 0 0 0,-43 75 0 0 0,27-27 609 0 0,-52 137 0 0 0,21-20-1243 0 0,68-176-51 0 0,-2-1 1 0 0,-1-1-1 0 0,-1 0 0 0 0,-1-1 0 0 0,-2-1 0 0 0,-1-1 0 0 0,-38 40 1 0 0,53-61 121 0 0,0 0 1 0 0,-1 0 0 0 0,-8 5-1 0 0,13-9 585 0 0,15-36 6 0 0,-11 27-692 0 0,0 0 1 0 0,1 0 0 0 0,-1 0-1 0 0,2 0 1 0 0,-1 1-1 0 0,11-14 1 0 0,47-35-127 0 0,-23 21-31 0 0,-5 5-63 0 0,2 1 0 0 0,43-28-1 0 0,-60 45 119 0 0,2 0 0 0 0,-1 2-1 0 0,1 0 1 0 0,1 1 0 0 0,0 2-1 0 0,25-7 1 0 0,-41 13 80 0 0,-1 0 0 0 0,1 1 1 0 0,-1-1-1 0 0,1 1 0 0 0,-1 0 0 0 0,1 1 0 0 0,-1-1 0 0 0,1 1 1 0 0,-1 0-1 0 0,1 1 0 0 0,6 2 0 0 0,-9-3-4 0 0,-1 0 0 0 0,0 0-1 0 0,1 0 1 0 0,-1 1 0 0 0,0-1 0 0 0,1 1-1 0 0,-1-1 1 0 0,0 1 0 0 0,0 0 0 0 0,-1 0 0 0 0,1 0-1 0 0,0 0 1 0 0,0 1 0 0 0,-1-1 0 0 0,0 0-1 0 0,1 0 1 0 0,-1 1 0 0 0,0-1 0 0 0,0 1-1 0 0,0-1 1 0 0,-1 1 0 0 0,1 0 0 0 0,0-1 0 0 0,-1 1-1 0 0,0 3 1 0 0,1 6-6 0 0,-2-1 0 0 0,1 1 0 0 0,-2-1 0 0 0,0 1-1 0 0,0-1 1 0 0,-6 16 0 0 0,-29 64 70 0 0,25-64-165 0 0,0 0 0 0 0,-7 32 0 0 0,16-48-194 0 0,2-9-81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29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315 121 6911 0 0,'0'0'528'0'0,"-2"1"-341"0"0,-30 16 888 0 0,-17 15 8194 0 0,60-27-8552 0 0,2-1-563 0 0,1-1 0 0 0,-1-1-1 0 0,1 0 1 0 0,-1-1 0 0 0,1 0 0 0 0,-1-1-1 0 0,19-3 1 0 0,-7 2-117 0 0,-6 0-88 0 0,0-2 0 0 0,1 0 0 0 0,-1-1 1 0 0,-1-1-1 0 0,1-1 0 0 0,-1 0 0 0 0,0-2 0 0 0,0 0 1 0 0,16-10-1 0 0,-31 16-11 0 0,0 0-1 0 0,0-1 1 0 0,0 1 0 0 0,0 0 0 0 0,-1-1-1 0 0,1 0 1 0 0,-1 0 0 0 0,0 1-1 0 0,0-1 1 0 0,0-1 0 0 0,0 1 0 0 0,0 0-1 0 0,-1 0 1 0 0,3-7 0 0 0,-4 8 34 0 0,1 0 0 0 0,-1 0 0 0 0,0 0 0 0 0,1 0 0 0 0,-1 0 0 0 0,0 0 0 0 0,-1 0 0 0 0,1 0 0 0 0,0 0 0 0 0,0 0 0 0 0,-1 0 0 0 0,1 0 0 0 0,-1 0 0 0 0,0 1 0 0 0,0-1 0 0 0,1 0 0 0 0,-1 0 0 0 0,0 1 0 0 0,0-1 0 0 0,-1 0 0 0 0,1 1 0 0 0,0-1 0 0 0,-1 1 0 0 0,1-1 0 0 0,0 1 0 0 0,-1 0 1 0 0,0 0-1 0 0,-3-2 0 0 0,-2-1-61 0 0,0 1 0 0 0,0 0 0 0 0,-1 0 1 0 0,0 0-1 0 0,0 1 0 0 0,1 1 1 0 0,-1-1-1 0 0,0 1 0 0 0,-1 1 0 0 0,-8-1 1 0 0,-11 2-176 0 0,-43 6 0 0 0,48-2 326 0 0,-1 0 1 0 0,1 1 0 0 0,1 2 0 0 0,-1 0 0 0 0,1 1 0 0 0,1 1 0 0 0,0 2 0 0 0,0 0 0 0 0,1 1 0 0 0,-20 16 0 0 0,24-14 182 0 0,1 1 0 0 0,0 0 0 0 0,0 1 0 0 0,2 1 0 0 0,0 0 1 0 0,1 1-1 0 0,1 0 0 0 0,-16 41 0 0 0,22-48-177 0 0,2-1 1 0 0,0 0-1 0 0,0 1 0 0 0,-2 21 0 0 0,5-30-44 0 0,-1 1 0 0 0,1 0 0 0 0,0-1 0 0 0,0 1 0 0 0,1-1 0 0 0,-1 1 0 0 0,1-1 0 0 0,-1 1 0 0 0,1-1 0 0 0,0 1 0 0 0,0-1 0 0 0,1 0 0 0 0,-1 1 0 0 0,1-1 0 0 0,-1 0-1 0 0,1 0 1 0 0,0 0 0 0 0,0 0 0 0 0,6 5 0 0 0,-5-6 16 0 0,0 0 0 0 0,1 0-1 0 0,-1-1 1 0 0,1 1 0 0 0,-1-1 0 0 0,1 1 0 0 0,0-1-1 0 0,-1-1 1 0 0,1 1 0 0 0,5 0 0 0 0,40 0 254 0 0,-47-1-284 0 0,33-2-634 0 0,61-12 1 0 0,-41 4-6300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29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26 430 6447 0 0,'-1'2'298'0'0,"-9"26"4"0"0,0 0 591 0 0,5-9 6017 0 0,5-19-6514 0 0,0 1-1 0 0,0 0 1 0 0,0-1 0 0 0,0 1-1 0 0,0-1 1 0 0,0 1 0 0 0,0-1-1 0 0,0 1 1 0 0,0 0 0 0 0,1-1-1 0 0,-1 1 1 0 0,0-1 0 0 0,0 1-1 0 0,0-1 1 0 0,1 1 0 0 0,-1 0 0 0 0,5-4-187 0 0,-1 1 1 0 0,0-1-1 0 0,0 0 0 0 0,0-1 1 0 0,0 1-1 0 0,-1-1 1 0 0,6-5-1 0 0,20-33 107 0 0,-6 9-178 0 0,22-24-402 0 0,3 1 0 0 0,2 3 0 0 0,2 2 0 0 0,3 2 0 0 0,71-49 0 0 0,-110 88-1105 0 0,25-14 1 0 0,-13 12-218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29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25 174 10135 0 0,'0'0'778'0'0,"1"1"-298"0"0,2 2-87 0 0,0 0 1 0 0,0-1 0 0 0,0 1 0 0 0,1-1 0 0 0,-1 0 0 0 0,1 0-1 0 0,-1 0 1 0 0,1-1 0 0 0,0 1 0 0 0,0-1 0 0 0,0 0-1 0 0,-1 0 1 0 0,1 0 0 0 0,0 0 0 0 0,0-1 0 0 0,0 0-1 0 0,0 0 1 0 0,8 0 0 0 0,8-2 171 0 0,1 0 1 0 0,26-8-1 0 0,-44 10-455 0 0,54-13 800 0 0,66-23 1 0 0,-105 30-863 0 0,-1-2 0 0 0,0 0 1 0 0,0 0-1 0 0,-1-2 0 0 0,0 0 0 0 0,-1-1 0 0 0,27-24 0 0 0,-39 32-62 0 0,-1 0-1 0 0,1 0 1 0 0,-1 0-1 0 0,0 0 1 0 0,-1 0-1 0 0,1-1 1 0 0,1-3-1 0 0,-2 5-164 0 0,-7-3-238 0 0,4 4 381 0 0,-1 0-1 0 0,1 0 1 0 0,-1 0-1 0 0,1 1 1 0 0,-1-1-1 0 0,0 0 1 0 0,1 1 0 0 0,-1 0-1 0 0,0 0 1 0 0,1 0-1 0 0,-1 0 1 0 0,0 0-1 0 0,1 0 1 0 0,-5 2-1 0 0,-4 0-39 0 0,0 1 0 0 0,-10 5-1 0 0,-18 9-16 0 0,-72 41 0 0 0,-27 36 146 0 0,119-80-17 0 0,1 1 0 0 0,0 0 0 0 0,1 1 1 0 0,1 1-1 0 0,-20 28 0 0 0,30-37-9 0 0,1 0-1 0 0,0 0 1 0 0,0 0-1 0 0,1 1 1 0 0,0 0 0 0 0,0 0-1 0 0,1 0 1 0 0,1 0-1 0 0,-1 0 1 0 0,1 0 0 0 0,1 1-1 0 0,0-1 1 0 0,0 1-1 0 0,1 0 1 0 0,0-1 0 0 0,2 11-1 0 0,-1-14 5 0 0,0 0-1 0 0,1 0 1 0 0,0 0-1 0 0,0-1 1 0 0,1 1-1 0 0,-1 0 1 0 0,1-1-1 0 0,0 0 1 0 0,1 0-1 0 0,-1 0 1 0 0,1 0-1 0 0,6 6 1 0 0,-3-5 21 0 0,1 1 0 0 0,0-1 0 0 0,0 0 0 0 0,1 0-1 0 0,-1-1 1 0 0,18 7 0 0 0,3-2 87 0 0,-1-1-1 0 0,2-1 0 0 0,58 7 0 0 0,-51-10-69 0 0,1-2 0 0 0,-1-1-1 0 0,0-2 1 0 0,46-5-1 0 0,6-8-877 0 0,-30 3-4894 0 0,-6 1-1641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1:2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7631 0 0,'0'0'6970'0'0,"2"0"-6252"0"0,8-1-186 0 0,-4 0-314 0 0,1 0 1 0 0,0 0 0 0 0,0 1 0 0 0,0 0-1 0 0,-1 0 1 0 0,11 2 0 0 0,-15-1-211 0 0,-1-1 0 0 0,0 1 0 0 0,0-1 0 0 0,0 1 0 0 0,0 0 0 0 0,1-1 0 0 0,-1 1-1 0 0,0 0 1 0 0,0 0 0 0 0,0 0 0 0 0,-1 0 0 0 0,1 0 0 0 0,0 0 0 0 0,0 0 0 0 0,0 0 0 0 0,0 2 0 0 0,9 20 33 0 0,-8-18-8 0 0,1 6 17 0 0,-1-1 0 0 0,0 1 1 0 0,0-1-1 0 0,-1 1 0 0 0,-1 0 0 0 0,0-1 0 0 0,0 1 0 0 0,-2 14 0 0 0,-4 11 165 0 0,-11 38-1 0 0,11-49-137 0 0,-1-1-13 0 0,1 1 0 0 0,1-1-1 0 0,-3 49 1 0 0,9-69-16 0 0,3 4-36 0 0,-2-7-41 0 0,0 0 1 0 0,0 0-1 0 0,0 0 0 0 0,0 0 0 0 0,0 0 1 0 0,0 0-1 0 0,0-1 0 0 0,0 1 0 0 0,0-1 0 0 0,0 1 1 0 0,1-1-1 0 0,-1 0 0 0 0,4 0 0 0 0,1 0-155 0 0,-1 0 0 0 0,1-1-1 0 0,9-2 1 0 0,3-3-492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31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1425 82 7367 0 0,'1'-1'568'0'0,"3"-5"-173"0"0,0 1-1 0 0,0 0 1 0 0,1 1-1 0 0,-1-1 0 0 0,1 1 1 0 0,0 0-1 0 0,0 0 1 0 0,1 1-1 0 0,-1-1 0 0 0,1 1 1 0 0,0 0-1 0 0,0 1 0 0 0,6-3 1 0 0,8-1 1181 0 0,0 0 0 0 0,37-5 0 0 0,-57 11-1510 0 0,1 0 1 0 0,-1 0 0 0 0,0 0 0 0 0,1 0 0 0 0,-1 0-1 0 0,0-1 1 0 0,1 1 0 0 0,-1 0 0 0 0,0 0 0 0 0,0 0-1 0 0,1 0 1 0 0,-1 0 0 0 0,0 0 0 0 0,1 0 0 0 0,-1 0-1 0 0,0 1 1 0 0,1-1 0 0 0,-1 0 0 0 0,0 0 0 0 0,1 0-1 0 0,-1 0 1 0 0,0 0 0 0 0,0 0 0 0 0,1 1 0 0 0,-1-1 0 0 0,0 0-1 0 0,0 0 1 0 0,1 0 0 0 0,-1 1 0 0 0,0-1 0 0 0,0 0-1 0 0,0 0 1 0 0,1 0 0 0 0,-1 1 0 0 0,-5 10 434 0 0,-17 12-534 0 0,-17 7 76 0 0,-2-1 0 0 0,-87 44-1 0 0,33-25-636 0 0,-2-5-1 0 0,-1-3 1 0 0,-3-6 0 0 0,-170 37-1 0 0,241-65 528 0 0,-1-1 0 0 0,1-1 0 0 0,-1-2 0 0 0,0-1 0 0 0,0-2 0 0 0,0 0 0 0 0,0-2 0 0 0,1-2 0 0 0,0-1 0 0 0,-1-1 0 0 0,-49-19 0 0 0,61 18 2 0 0,-43-19-620 0 0,56 24 616 0 0,1 0 1 0 0,0 0-1 0 0,0-1 0 0 0,0 1 1 0 0,0-1-1 0 0,1-1 1 0 0,-1 1-1 0 0,-5-8 0 0 0,10 12 41 0 0,-1-1 0 0 0,1 0 0 0 0,-1 0 0 0 0,1 0 0 0 0,-1 0 0 0 0,1 0 0 0 0,-1 1 0 0 0,1-1 0 0 0,0 0 0 0 0,0 0-1 0 0,-1 0 1 0 0,1 0 0 0 0,0 0 0 0 0,0 0 0 0 0,0 0 0 0 0,0 0 0 0 0,0 0 0 0 0,0 0 0 0 0,0 0 0 0 0,1 0 0 0 0,-1 0 0 0 0,0 0 0 0 0,1-2-1 0 0,0 2 12 0 0,0-1-1 0 0,0 1 0 0 0,1-1 0 0 0,-1 0 1 0 0,0 1-1 0 0,1 0 0 0 0,-1-1 0 0 0,1 1 1 0 0,-1 0-1 0 0,1 0 0 0 0,2-1 0 0 0,4-3 92 0 0,0 2 0 0 0,1-1 1 0 0,16-3-1 0 0,-14 3 141 0 0,0 2-1 0 0,0 0 1 0 0,0 0 0 0 0,0 1 0 0 0,0 0 0 0 0,0 1 0 0 0,0 0 0 0 0,0 1 0 0 0,21 4 0 0 0,-30-4-198 0 0,-1-1 0 0 0,1 1-1 0 0,0 0 1 0 0,0 0 0 0 0,-1 0 0 0 0,1 0 0 0 0,-1 0 0 0 0,1 0 0 0 0,-1 0-1 0 0,1 0 1 0 0,-1 1 0 0 0,0-1 0 0 0,1 0 0 0 0,-1 1 0 0 0,0-1-1 0 0,0 1 1 0 0,1 2 0 0 0,0 0-4 0 0,-1-1 0 0 0,0 1-1 0 0,0 0 1 0 0,0 0 0 0 0,0-1-1 0 0,0 1 1 0 0,-1 0 0 0 0,0 5-1 0 0,0 6-10 0 0,-2 0-1 0 0,0 0 1 0 0,-5 20-1 0 0,6-31 1 0 0,-8 28 24 0 0,-2 1 0 0 0,-27 60 0 0 0,-42 57 99 0 0,62-119-108 0 0,-9 17 5 0 0,-83 156 245 0 0,86-153-31 0 0,1 1 0 0 0,-15 59-1 0 0,36-105-207 0 0,1 0 0 0 0,-1 0 0 0 0,1 0 0 0 0,1 1 0 0 0,-1-1 0 0 0,1 11 0 0 0,0-16-32 0 0,0 0 0 0 0,0 0 1 0 0,1 0-1 0 0,-1 0 1 0 0,0 0-1 0 0,1 0 0 0 0,-1 0 1 0 0,0 0-1 0 0,1 0 1 0 0,-1 0-1 0 0,1-1 0 0 0,0 1 1 0 0,-1 0-1 0 0,1 0 1 0 0,0 0-1 0 0,-1-1 1 0 0,1 1-1 0 0,0 0 0 0 0,1 0 1 0 0,-1 0-22 0 0,1-1 0 0 0,-1 1 0 0 0,0-1 0 0 0,1 0 0 0 0,0 1 1 0 0,-1-1-1 0 0,1 0 0 0 0,-1 0 0 0 0,1 0 0 0 0,-1 0 0 0 0,1 0 0 0 0,-1-1 1 0 0,1 1-1 0 0,-1 0 0 0 0,1-1 0 0 0,-1 1 0 0 0,2-2 0 0 0,17-7-291 0 0,3-4-4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3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0 252 9215 0 0,'0'0'707'0'0,"1"-1"-464"0"0,1-4 237 0 0,0 1 0 0 0,1 1 0 0 0,0-1 1 0 0,-1 0-1 0 0,1 1 0 0 0,0-1 0 0 0,1 1 0 0 0,-1 0 1 0 0,1 0-1 0 0,-1 0 0 0 0,1 1 0 0 0,6-4 0 0 0,9-4 668 0 0,27-11-1 0 0,-33 15-1051 0 0,97-38 1403 0 0,1 4 1 0 0,123-27-1 0 0,-211 61-1706 0 0,1 2-1 0 0,0 1 0 0 0,0 1 0 0 0,0 1 1 0 0,37 4-1 0 0,-42 1-1253 0 0,-17-4 935 0 0,-1 1 0 0 0,1-1 0 0 0,-1 1 0 0 0,0-1 0 0 0,1 1 0 0 0,-1 0 0 0 0,0 0 0 0 0,0 0 0 0 0,2 2 0 0 0,4 9-6084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32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22 7831 0 0,'0'0'603'0'0,"-2"-10"3373"0"0,2 9-3790 0 0,0 0-1 0 0,-1 1 1 0 0,1-1-1 0 0,0 1 1 0 0,0-1 0 0 0,0 1-1 0 0,-1-1 1 0 0,1 1-1 0 0,0-1 1 0 0,0 1 0 0 0,-1 0-1 0 0,1-1 1 0 0,0 1-1 0 0,-1-1 1 0 0,1 1 0 0 0,-1 0-1 0 0,1-1 1 0 0,-1 1-1 0 0,1 0 1 0 0,0-1 0 0 0,-1 1-1 0 0,1 0 1 0 0,-1 0-1 0 0,1-1 1 0 0,-1 1 0 0 0,0 0-1 0 0,1 0 1 0 0,-1 0-1 0 0,-1 0-20 0 0,0 0 0 0 0,-1 0 0 0 0,1 0 0 0 0,0 0 0 0 0,0 0 0 0 0,0 1 0 0 0,0-1 0 0 0,-2 1-1 0 0,-6 3-161 0 0,1 0 0 0 0,-13 7 0 0 0,21-10 157 0 0,-42 22 68 0 0,2 3 0 0 0,0 1 1 0 0,2 2-1 0 0,1 2 0 0 0,1 1 1 0 0,2 2-1 0 0,-40 50 0 0 0,67-73-319 0 0,0 0-1 0 0,1 0 1 0 0,0 1-1 0 0,1 0 1 0 0,-9 24 0 0 0,13-32 40 0 0,1 0 1 0 0,0 1 0 0 0,1-1 0 0 0,-1 1-1 0 0,1-1 1 0 0,-1 0 0 0 0,1 1 0 0 0,0-1 0 0 0,2 8-1 0 0,-1-9 24 0 0,-1-1 0 0 0,1 1 0 0 0,0-1-1 0 0,0 1 1 0 0,1-1 0 0 0,-1 1 0 0 0,0-1-1 0 0,1 0 1 0 0,-1 0 0 0 0,1 0 0 0 0,0 0-1 0 0,0 0 1 0 0,0 0 0 0 0,0 0 0 0 0,0 0-1 0 0,0-1 1 0 0,3 2 0 0 0,13 5-873 0 0,3-4-11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3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10135 0 0,'0'0'778'0'0,"-1"2"-506"0"0,0 0 67 0 0,-1 1 0 0 0,1 0 1 0 0,-1 0-1 0 0,1 0 0 0 0,0 1 1 0 0,0-1-1 0 0,0 0 0 0 0,1 0 1 0 0,-1 0-1 0 0,1 1 0 0 0,0-1 1 0 0,0 0-1 0 0,0 1 0 0 0,0-1 1 0 0,0 0-1 0 0,1 0 0 0 0,0 1 1 0 0,-1-1-1 0 0,3 5 0 0 0,1 3-88 0 0,1-1 0 0 0,0 1 0 0 0,0-1 0 0 0,1-1 0 0 0,0 1 0 0 0,1-1 0 0 0,0 0-1 0 0,0-1 1 0 0,1 1 0 0 0,14 11 0 0 0,10 6 186 0 0,55 32 1 0 0,-83-55-402 0 0,96 57-129 0 0,128 56-1 0 0,-177-88-4400 0 0</inkml:trace>
  <inkml:trace contextRef="#ctx0" brushRef="#br0" timeOffset="1">660 20 5983 0 0,'0'0'542'0'0,"-2"0"-446"0"0,-1-1 515 0 0,0 0 1 0 0,0 1 0 0 0,0 0-1 0 0,0 0 1 0 0,-1 0 0 0 0,1 0 0 0 0,0 0-1 0 0,0 1 1 0 0,0-1 0 0 0,0 1-1 0 0,0 0 1 0 0,0 0 0 0 0,0 0-1 0 0,0 0 1 0 0,-4 3 0 0 0,0-1 238 0 0,-60 27-444 0 0,2 3 0 0 0,2 2 0 0 0,1 4 0 0 0,2 2 0 0 0,-99 87 0 0 0,153-122-376 0 0,-10 8 55 0 0,1 1 1 0 0,0 0-1 0 0,2 1 1 0 0,-21 30-1 0 0,30-37-2009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32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11055 0 0,'-8'2'1002'0'0,"8"-2"-976"0"0,-1 0 1 0 0,0 0 0 0 0,0 1-1 0 0,1-1 1 0 0,-1 0-1 0 0,0 1 1 0 0,0-1 0 0 0,1 0-1 0 0,-1 1 1 0 0,1-1 0 0 0,-1 1-1 0 0,0 0 1 0 0,1-1 0 0 0,-1 1-1 0 0,1-1 1 0 0,-1 1 0 0 0,1 0-1 0 0,-1-1 1 0 0,1 1-1 0 0,0 0 1 0 0,-1-1 0 0 0,1 1-1 0 0,0 0 1 0 0,0 0 0 0 0,-1-1-1 0 0,1 1 1 0 0,0 0 0 0 0,0 0-1 0 0,0 0 1 0 0,0-1-1 0 0,0 1 1 0 0,0 0 0 0 0,0 0-1 0 0,0-1 1 0 0,0 1 0 0 0,1 0-1 0 0,-1 0 1 0 0,0 0 0 0 0,0 0 138 0 0,1 4 87 0 0,1-1 1 0 0,-1 1-1 0 0,0-1 1 0 0,1 0 0 0 0,0 1-1 0 0,0-1 1 0 0,0 0-1 0 0,1 0 1 0 0,-1 0 0 0 0,1-1-1 0 0,0 1 1 0 0,6 5-1 0 0,3 2-80 0 0,0 0 1 0 0,17 10-1 0 0,144 86 88 0 0,-105-67 529 0 0,82 61 0 0 0,-137-91-555 0 0,0 1 1 0 0,-1 1-1 0 0,-1 0 0 0 0,0 0 0 0 0,0 1 0 0 0,-1 0 1 0 0,10 19-1 0 0,-16-23-132 0 0,0-1 0 0 0,0 1 0 0 0,-1 0 0 0 0,0-1 0 0 0,0 2 0 0 0,-1-1 0 0 0,0 0 0 0 0,-1 0 0 0 0,0 1 0 0 0,-1-1 0 0 0,0 0 0 0 0,0 1 0 0 0,-1-1 0 0 0,-2 12 0 0 0,-1-4-19 0 0,-1 0 0 0 0,-1 0-1 0 0,-1 0 1 0 0,0-1 0 0 0,-1 0 0 0 0,-15 22-1 0 0,1-6 6 0 0,-51 55 0 0 0,19-33-1556 0 0,-89 68 0 0 0,127-110 281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33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30 5063 0 0,'0'0'390'0'0,"1"-2"104"0"0,23-25 15542 0 0,-25 28-15954 0 0,-1 0-1 0 0,0-1 1 0 0,0 1-1 0 0,1 1 1 0 0,-1-1 0 0 0,1 0-1 0 0,-1 0 1 0 0,1 0-1 0 0,-1 1 1 0 0,-1 2-1 0 0,3-4-54 0 0,-14 18 39 0 0,1 1 0 0 0,1 0 1 0 0,1 0-1 0 0,0 1 0 0 0,-8 25 0 0 0,7-19-43 0 0,1-2-54 0 0,-31 71-554 0 0,36-78 315 0 0,0 1 1 0 0,1-1-1 0 0,-4 27 1 0 0,9-42-1195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33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13647 0 0,'0'0'1480'0'0,"3"12"-2360"0"0,1-1 368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34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20 14743 0 0,'0'0'75'0'0,"0"0"0"0"0,1-1 0 0 0,-1 1 0 0 0,0 0 0 0 0,0 0 0 0 0,1-1 0 0 0,-1 1 0 0 0,0 0 0 0 0,0-1 0 0 0,1 1 0 0 0,-1-1 0 0 0,0 1 0 0 0,0 0 0 0 0,0-1 0 0 0,0 1 0 0 0,0-1 0 0 0,1 1 0 0 0,-1 0 0 0 0,0-1 0 0 0,0 1 0 0 0,0-1 0 0 0,-2-1 41 0 0,-1 1 0 0 0,1 0 0 0 0,0-1 0 0 0,0 1 0 0 0,-1 0 0 0 0,1 0 0 0 0,-1 1 0 0 0,1-1 0 0 0,-1 0 1 0 0,1 1-1 0 0,-1 0 0 0 0,1-1 0 0 0,-1 1 0 0 0,1 0 0 0 0,-1 0 0 0 0,1 0 0 0 0,-1 1 0 0 0,-4 0 0 0 0,-7 2 508 0 0,-29 9-1 0 0,37-10-469 0 0,-22 8 86 0 0,1 1 1 0 0,1 2-1 0 0,0 0 0 0 0,-27 20 1 0 0,-93 75-334 0 0,88-63-72 0 0,48-37-109 0 0,0 0-1 0 0,1 1 0 0 0,-12 13 1 0 0,20-21-36 0 0,31 8-831 0 0,-15-9 964 0 0,0 1-1 0 0,17-4 1 0 0,-19 2 87 0 0,0 0 1 0 0,0 1-1 0 0,24 3 0 0 0,-17 1 58 0 0,-1 1 0 0 0,1 1 1 0 0,-1 1-1 0 0,0 1 0 0 0,0 0 0 0 0,-1 2 0 0 0,0 0 0 0 0,-1 1 0 0 0,0 0 0 0 0,-1 2 0 0 0,25 23 1 0 0,-35-30 128 0 0,0 1 0 0 0,-1 0 0 0 0,0-1 0 0 0,0 2 0 0 0,6 10 0 0 0,-10-16-24 0 0,0 0 0 0 0,0 0 0 0 0,0 0 0 0 0,0 0 0 0 0,-1 0-1 0 0,1 0 1 0 0,0 0 0 0 0,-1 1 0 0 0,0-1 0 0 0,1 0 0 0 0,-1 0 0 0 0,0 1 0 0 0,0-1-1 0 0,0 0 1 0 0,-1 0 0 0 0,1 1 0 0 0,0-1 0 0 0,-1 0 0 0 0,1 0 0 0 0,-1 0-1 0 0,0 1 1 0 0,0-1 0 0 0,0 0 0 0 0,0 0 0 0 0,-2 3 0 0 0,0-3 89 0 0,1 0-1 0 0,-1 0 1 0 0,1-1 0 0 0,-1 1-1 0 0,0 0 1 0 0,0-1 0 0 0,1 0-1 0 0,-1 0 1 0 0,-5 2 0 0 0,-31 6 619 0 0,33-8-691 0 0,-111 18-525 0 0,-132 5-1 0 0,196-20-81 0 0,21-1-1665 0 0,0-2 0 0 0,-43-2-1 0 0,60-2 591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44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80 1375 0 0,'5'-6'107'0'0,"-5"6"-55"0"0,1 0-1 0 0,-1 0 1 0 0,0-1-1 0 0,0 1 1 0 0,1 0 0 0 0,-1 0-1 0 0,0-1 1 0 0,0 1-1 0 0,0 0 1 0 0,1-1 0 0 0,-1 1-1 0 0,0 0 1 0 0,0-1-1 0 0,0 1 1 0 0,0 0 0 0 0,0-1-1 0 0,0 1 1 0 0,0 0-1 0 0,0-1 1 0 0,0 1-1 0 0,0 0 1 0 0,0-1 0 0 0,0 1-1 0 0,0-1 1 0 0,0 1-1 0 0,0 0 1 0 0,0-1 0 0 0,0 1-1 0 0,0 0 1 0 0,0-1-1 0 0,0 1 1 0 0,-1 0 0 0 0,1-1-1 0 0,0 1 1 0 0,0 0-1 0 0,0 0 1 0 0,-1-1-1 0 0,1 1 1 0 0,0 0 0 0 0,0 0-1 0 0,-1-1 1 0 0,1 1-1 0 0,0 0 1 0 0,-1 0 0 0 0,1-1-1 0 0,0 1 1 0 0,-1 0-1 0 0,-4-2 3824 0 0,-21 5-534 0 0,10 1-2545 0 0,-30 11 0 0 0,18-3-592 0 0,2 0 0 0 0,-1 2 0 0 0,-43 31 0 0 0,52-31 197 0 0,0 0 1 0 0,1 2-1 0 0,1 0 1 0 0,0 0 0 0 0,-20 29-1 0 0,31-38-241 0 0,1-1 0 0 0,0 1 1 0 0,1 0-1 0 0,0-1 0 0 0,0 1 0 0 0,-2 8 0 0 0,4-13-143 0 0,1-1 1 0 0,0 1 0 0 0,-1-1-1 0 0,1 1 1 0 0,0-1-1 0 0,0 1 1 0 0,-1-1 0 0 0,1 1-1 0 0,0-1 1 0 0,1 1-1 0 0,-1-1 1 0 0,0 1 0 0 0,0-1-1 0 0,1 1 1 0 0,-1-1-1 0 0,1 0 1 0 0,-1 1 0 0 0,1-1-1 0 0,0 1 1 0 0,-1-1-1 0 0,1 0 1 0 0,0 0 0 0 0,0 1-1 0 0,0-1 1 0 0,0 0-1 0 0,0 0 1 0 0,0 0 0 0 0,0 0-1 0 0,0 0 1 0 0,1 0-1 0 0,-1 0 1 0 0,0-1 0 0 0,0 1-1 0 0,1 0 1 0 0,-1-1-1 0 0,1 1 1 0 0,1 0 0 0 0,6 1 47 0 0,-1 0 1 0 0,1-1 0 0 0,0 0 0 0 0,0-1 0 0 0,0 0-1 0 0,13-1 1 0 0,54-12 254 0 0,-31 2-194 0 0,-1-2 0 0 0,-1-3 0 0 0,-1-1 0 0 0,80-45 0 0 0,-108 54-139 0 0,-1 0 0 0 0,17-15 0 0 0,-25 19-25 0 0,-1 1 0 0 0,-1-1 0 0 0,1 0 0 0 0,-1 0 0 0 0,1-1 1 0 0,-1 1-1 0 0,-1-1 0 0 0,1 1 0 0 0,0-1 0 0 0,2-9 0 0 0,-4 12 18 0 0,-1 0 0 0 0,1-1-1 0 0,-1 1 1 0 0,0-1 0 0 0,0 1 0 0 0,0 0-1 0 0,0-1 1 0 0,-1 1 0 0 0,1-1 0 0 0,0 1-1 0 0,-1 0 1 0 0,0-1 0 0 0,0 1 0 0 0,1 0-1 0 0,-1 0 1 0 0,-1-1 0 0 0,1 1 0 0 0,0 0-1 0 0,0 0 1 0 0,-1 0 0 0 0,1 0 0 0 0,-1 1-1 0 0,-2-4 1 0 0,-5-3 4 0 0,-1 0-1 0 0,0 1 0 0 0,-16-10 1 0 0,2 2 147 0 0,10 4-93 0 0,7 5-111 0 0,0 0-1 0 0,-1 1 1 0 0,1 0-1 0 0,-1 1 1 0 0,0 0-1 0 0,-13-5 1 0 0,13 7-2607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45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733 984 15631 0 0,'8'-29'619'0'0,"-2"1"0"0"0,-1-1 0 0 0,-1 0 0 0 0,0-45 0 0 0,-4 59-258 0 0,1-1 1 0 0,1 1-1 0 0,0 0 0 0 0,1 0 1 0 0,7-20-1 0 0,-2 12-93 0 0,1 1-1 0 0,21-36 0 0 0,189-260-36 0 0,-195 287-472 0 0,-1-2-1 0 0,-1-1 0 0 0,-2 0 1 0 0,28-69-1 0 0,-47 100 128 0 0,0 0 0 0 0,0-1-1 0 0,0 1 1 0 0,0 0 0 0 0,0-1-1 0 0,-1-3 1 0 0,0 7 111 0 0,0 0 0 0 0,0 0 0 0 0,0 0 0 0 0,0 1 0 0 0,0-1 0 0 0,0 0 0 0 0,0 0 0 0 0,0 0 0 0 0,0 0 0 0 0,0 0-1 0 0,0 0 1 0 0,0 0 0 0 0,0 0 0 0 0,0 0 0 0 0,0 0 0 0 0,0 0 0 0 0,0 0 0 0 0,0 0 0 0 0,0 0 0 0 0,0 0 0 0 0,0 0 0 0 0,-1 0 0 0 0,1 0 0 0 0,0 0 0 0 0,0 0-1 0 0,0 0 1 0 0,0 0 0 0 0,0 1 0 0 0,0-1 0 0 0,0 0 0 0 0,0 0 0 0 0,0 0 0 0 0,0 0 0 0 0,0 0 0 0 0,0 0 0 0 0,0 0 0 0 0,0 0 0 0 0,-1-1 0 0 0,1 1 0 0 0,0 0-1 0 0,0 0 1 0 0,0 0 0 0 0,0 0 0 0 0,0 0 0 0 0,0 0 0 0 0,0 0 0 0 0,0 0 0 0 0,0 0 0 0 0,0 0 0 0 0,0 0 0 0 0,0 0 0 0 0,0 0 0 0 0,0 0 0 0 0,0 0 0 0 0,0 0-1 0 0,0 0 1 0 0,-1 0 0 0 0,1 0 0 0 0,0 0 0 0 0,0 0 0 0 0,0 0 0 0 0,0-1 0 0 0,0 1 0 0 0,0 0 0 0 0,0 0 0 0 0,0 0 0 0 0,0 0 0 0 0,0 0 0 0 0,0 0 0 0 0,-10 4-28 0 0,1 1 0 0 0,-1 1 1 0 0,1 0-1 0 0,0 0 1 0 0,-15 14-1 0 0,-40 45-143 0 0,36-35 146 0 0,-211 247 144 0 0,20 17 24 0 0,161-213-51 0 0,-48 91 0 0 0,89-139-16 0 0,1 1 0 0 0,1 0 0 0 0,2 1 0 0 0,2 1-1 0 0,1 0 1 0 0,-6 39 0 0 0,12-33 130 0 0,3 67 1 0 0,2-67-71 0 0,-7 62 1 0 0,4-82-106 0 0,-2 0 1 0 0,-8 26 0 0 0,9-39-21 0 0,-1 0 0 0 0,0-1 0 0 0,0 1 0 0 0,0-1 0 0 0,-1 0 0 0 0,0 0 0 0 0,-13 13 0 0 0,5-6-65 0 0,-1-2-1 0 0,-1 1 0 0 0,0-2 1 0 0,-1 0-1 0 0,-1-1 1 0 0,1-1-1 0 0,-2 0 0 0 0,1-1 1 0 0,-33 11-1 0 0,48-20-24 0 0,0 1 0 0 0,0 0 0 0 0,0-1 0 0 0,0 1 0 0 0,0-1 0 0 0,0 0 0 0 0,0 0 0 0 0,0 0 0 0 0,0 0 0 0 0,0 0 0 0 0,0 0 0 0 0,0 0 0 0 0,0-1 0 0 0,-3 0 0 0 0,5 0-24 0 0,-1 1 0 0 0,1-1 0 0 0,0 0 0 0 0,0 0 0 0 0,0 1 0 0 0,0-1 0 0 0,0 0 0 0 0,0 1 0 0 0,0-1 0 0 0,0 0 0 0 0,0 1 0 0 0,0-1 0 0 0,1 0 0 0 0,-1 1 0 0 0,0-1 0 0 0,0 0 0 0 0,1 0 0 0 0,-1 0-322 0 0,7-14-5750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1:22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146 141 5063 0 0,'0'0'4530'0'0,"-2"0"-3204"0"0,-5-2 463 0 0,16 0 1005 0 0,13-2-2139 0 0,50-28-76 0 0,-11 4-172 0 0,-41 20-289 0 0,89-33 506 0 0,-90 35-432 0 0,0 1 0 0 0,0 1 1 0 0,38-3-1 0 0,-53 6-146 0 0,-3 1-32 0 0,0 0 0 0 0,0 0 0 0 0,0 0 0 0 0,0 0 0 0 0,0-1 0 0 0,0 2 0 0 0,0-1 0 0 0,0 0 0 0 0,0 0 0 0 0,0 0 0 0 0,0 0 0 0 0,0 1-1 0 0,0-1 1 0 0,0 0 0 0 0,0 1 0 0 0,0-1 0 0 0,1 1 0 0 0,8 8 117 0 0,-9-8-128 0 0,-1 1 0 0 0,1 0-1 0 0,0-1 1 0 0,-1 1 0 0 0,0 0 0 0 0,1 0 0 0 0,-1-1-1 0 0,0 1 1 0 0,0 0 0 0 0,1 0 0 0 0,-2-1 0 0 0,1 1-1 0 0,0 0 1 0 0,0 0 0 0 0,0-1 0 0 0,-1 1 0 0 0,1 0-1 0 0,-1-1 1 0 0,1 1 0 0 0,-1 0 0 0 0,0-1 0 0 0,-1 4 0 0 0,-3 3 1 0 0,0 0 0 0 0,-11 14 0 0 0,0-4-7 0 0,0 0-1 0 0,-1-1 0 0 0,-1-1 1 0 0,-22 15-1 0 0,-85 50-34 0 0,71-47 21 0 0,-139 86-248 0 0,175-109 247 0 0,7-4-66 0 0,0 0 0 0 0,-17 15 0 0 0,26-20 832 0 0,5-2-2417 0 0,73 3 784 0 0,-51-4 1057 0 0,-1 2-1 0 0,1 1 1 0 0,25 5-1 0 0,-12 2 894 0 0,92 18-1103 0 0,-108-24 63 0 0,-1-1-1 0 0,1-2 1 0 0,-1 0-1 0 0,27-3 1 0 0,74-22 256 0 0,-23 4-128 0 0,-74 18-707 0 0,49 0 0 0 0,-66 3 46 0 0,18 0-1172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4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13359 0 0,'0'0'1027'0'0,"1"-2"-670"0"0,1 0-142 0 0,0 1-1 0 0,0-1 0 0 0,0 0 1 0 0,0 0-1 0 0,1 1 1 0 0,-1-1-1 0 0,0 1 0 0 0,1 0 1 0 0,-1 0-1 0 0,1 0 0 0 0,0 0 1 0 0,4-1-1 0 0,38-4 2184 0 0,-29 4-2205 0 0,422-32 3830 0 0,-264 24-3232 0 0,-121 7-1067 0 0,68-7 975 0 0,-98 7-4297 0 0,32-9 0 0 0,-27 2-4213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4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593 698 5983 0 0,'0'0'464'0'0,"0"3"-305"0"0,-1 0 37 0 0,1 0 0 0 0,0 1-1 0 0,-1-1 1 0 0,1 0 0 0 0,1 1 0 0 0,-1-1-1 0 0,0 0 1 0 0,1 0 0 0 0,0 1 0 0 0,0-1-1 0 0,1 5 1 0 0,0-7 16 0 0,-1 1 0 0 0,0 0-1 0 0,0-1 1 0 0,1 1 0 0 0,-1-1 0 0 0,1 1-1 0 0,-1-1 1 0 0,1 1 0 0 0,-1-1 0 0 0,1 0 0 0 0,0 0-1 0 0,0 0 1 0 0,0 0 0 0 0,0 0 0 0 0,-1-1-1 0 0,1 1 1 0 0,0 0 0 0 0,0-1 0 0 0,0 0-1 0 0,1 1 1 0 0,1-1 0 0 0,8 1 361 0 0,0-1 0 0 0,1 0 0 0 0,-1 0-1 0 0,0-2 1 0 0,0 1 0 0 0,19-6 0 0 0,69-27 2186 0 0,-79 25-2339 0 0,0 0 0 0 0,0-1 0 0 0,-1-2 0 0 0,0 0 0 0 0,-1-1 0 0 0,-1-1 0 0 0,28-26 0 0 0,-36 29-384 0 0,1 0 0 0 0,-2-1 0 0 0,0 0 0 0 0,0-1 0 0 0,-1 0 0 0 0,0 0 0 0 0,-1-1 0 0 0,-1 0 0 0 0,0 0 0 0 0,-1-1 0 0 0,-1 1 0 0 0,4-23 0 0 0,-4 9-492 0 0,-2 0 1 0 0,-1 0-1 0 0,-1-1 1 0 0,-2 1-1 0 0,-1 0 0 0 0,-1 0 1 0 0,-1 0-1 0 0,-1 1 0 0 0,-2-1 1 0 0,-13-32-1 0 0,19 55 328 0 0,0 1-1 0 0,0 0 1 0 0,-1-1 0 0 0,1 1-1 0 0,-1 0 1 0 0,0 0-1 0 0,0 0 1 0 0,-1 1 0 0 0,1-1-1 0 0,-1 1 1 0 0,1 0-1 0 0,-1 0 1 0 0,0 0-1 0 0,0 0 1 0 0,0 1 0 0 0,-1-1-1 0 0,1 1 1 0 0,-1 0-1 0 0,1 1 1 0 0,-1-1 0 0 0,0 1-1 0 0,0 0 1 0 0,1 0-1 0 0,-1 0 1 0 0,0 0 0 0 0,0 1-1 0 0,0 0 1 0 0,0 0-1 0 0,0 1 1 0 0,0-1 0 0 0,1 1-1 0 0,-1 0 1 0 0,0 0-1 0 0,0 1 1 0 0,1-1 0 0 0,-1 1-1 0 0,1 0 1 0 0,-8 5-1 0 0,5-3 227 0 0,2 0 0 0 0,-1 1 0 0 0,0 0-1 0 0,1 0 1 0 0,0 1 0 0 0,0-1 0 0 0,0 1 0 0 0,-4 7 0 0 0,-2 6 712 0 0,-12 29 1 0 0,-3 5-25 0 0,-20 28 390 0 0,-53 102 306 0 0,-31 118-723 0 0,-102 207-16 0 0,208-463-615 0 0,-94 164 273 0 0,81-146-377 0 0,15-23 42 0 0,-2-1 1 0 0,-48 58-1 0 0,72-97-67 0 0,0 1-1 0 0,0-1 1 0 0,0 0-1 0 0,0 0 1 0 0,0 0-1 0 0,-1 0 1 0 0,1 0-1 0 0,0 0 1 0 0,0 0 0 0 0,0 0-1 0 0,0 1 1 0 0,0-1-1 0 0,0 0 1 0 0,0 0-1 0 0,0 0 1 0 0,-1 0-1 0 0,1 0 1 0 0,0 1-1 0 0,0-1 1 0 0,0 0-1 0 0,0 0 1 0 0,0 0-1 0 0,0 0 1 0 0,0 1 0 0 0,0-1-1 0 0,0 0 1 0 0,0 0-1 0 0,0 0 1 0 0,0 0-1 0 0,0 1 1 0 0,0-1-1 0 0,0 0 1 0 0,0 0-1 0 0,0 0 1 0 0,1 0-1 0 0,-1 1 1 0 0,0-1 0 0 0,7 1-60 0 0,7-4-83 0 0,2-2-1472 0 0,0-2-5748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46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10135 0 0,'0'0'778'0'0,"0"-2"-506"0"0,2-1 140 0 0,-1 1-1 0 0,1-1 1 0 0,0 1 0 0 0,-1 0 0 0 0,1-1 0 0 0,0 1 0 0 0,1 0 0 0 0,-1 0 0 0 0,0 0-1 0 0,0 1 1 0 0,1-1 0 0 0,-1 0 0 0 0,1 1 0 0 0,0 0 0 0 0,-1-1 0 0 0,1 1 0 0 0,0 0-1 0 0,0 1 1 0 0,4-2 0 0 0,9-1 703 0 0,0 0-1 0 0,23 0 0 0 0,-21 1-1497 0 0,433-9 3271 0 0,-417 12-2936 0 0,107-2 229 0 0,-119 0-717 0 0,-1-1 0 0 0,1-2-1 0 0,-1 0 1 0 0,30-10 0 0 0,-29 5-1339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46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119 104 919 0 0,'41'-27'2788'0'0,"-31"21"-1328"0"0,0 0-1 0 0,-1-1 1 0 0,0 0 0 0 0,0 0-1 0 0,-1-1 1 0 0,12-12 0 0 0,-13 7 4085 0 0,-7 13-5469 0 0,0 0 0 0 0,0-1 0 0 0,0 1 0 0 0,0 0 0 0 0,0 0 0 0 0,0 0 0 0 0,0 0 0 0 0,-1 0 227 0 0,1-1-227 0 0,0 1 0 0 0,0 0 0 0 0,0 0 0 0 0,0 0 0 0 0,0 0 0 0 0,0 0 0 0 0,0 0 0 0 0,0 0 0 0 0,-1 0 0 0 0,1 0 0 0 0,0 0 0 0 0,0 0 0 0 0,0 0 0 0 0,0 0 0 0 0,0 0 0 0 0,0 0 0 0 0,0 0 0 0 0,-1 0 0 0 0,1 0 0 0 0,0 0 0 0 0,0 0 0 0 0,0 0 0 0 0,0 0 0 0 0,0 0 0 0 0,0 0 0 0 0,-1 0 0 0 0,1 0 0 0 0,0 0 0 0 0,0 0 0 0 0,0 0 0 0 0,0 1 304 0 0,0-1-304 0 0,-1 0 0 0 0,1 0 0 0 0,-23 17 1223 0 0,-18 19-1271 0 0,2 1 0 0 0,-39 49-1 0 0,71-77-25 0 0,0 0-1 0 0,1 0 0 0 0,0 0 1 0 0,0 1-1 0 0,1 0 1 0 0,1 0-1 0 0,-5 14 1 0 0,8-20-9 0 0,0 0 1 0 0,0 0 0 0 0,0 0 0 0 0,0 0-1 0 0,1 0 1 0 0,0 0 0 0 0,0 0 0 0 0,0 0 0 0 0,0 0-1 0 0,1 1 1 0 0,0-1 0 0 0,-1 0 0 0 0,2 0-1 0 0,-1 0 1 0 0,0-1 0 0 0,1 1 0 0 0,-1 0-1 0 0,1 0 1 0 0,0-1 0 0 0,1 1 0 0 0,-1-1-1 0 0,5 6 1 0 0,-1-3-80 0 0,1-1 0 0 0,-1 1 0 0 0,1-1 0 0 0,0-1 0 0 0,0 1 0 0 0,9 3 0 0 0,4 1-1439 0 0,24 7 0 0 0,-14-7-235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47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91 8287 0 0,'1'2'8451'0'0,"12"23"-6560"0"0,10 30 1 0 0,7 14 435 0 0,-4-20-1428 0 0,1-1-1 0 0,3-2 0 0 0,64 77 1 0 0,-87-115-888 0 0,1-1 0 0 0,-1 0 0 0 0,1 0 0 0 0,1-1 0 0 0,-1 0 1 0 0,1 0-1 0 0,0-1 0 0 0,1 0 0 0 0,-1-1 0 0 0,1 0 0 0 0,0-1 0 0 0,0 0 0 0 0,0 0 1 0 0,15 2-1 0 0,-13-4-314 0 0,0 0 1 0 0,1-1 0 0 0,-1 0-1 0 0,0-1 1 0 0,0 0-1 0 0,0-1 1 0 0,0 0 0 0 0,0-1-1 0 0,0-1 1 0 0,-1 0 0 0 0,1 0-1 0 0,10-7 1 0 0,-3 1-1465 0 0</inkml:trace>
  <inkml:trace contextRef="#ctx0" brushRef="#br0" timeOffset="1">702 13 12439 0 0,'0'0'7456'0'0,"-6"-5"-6488"0"0,3 4-925 0 0,0-1 0 0 0,0 1 0 0 0,0 0 0 0 0,0 1 0 0 0,0-1 0 0 0,0 0-1 0 0,-1 1 1 0 0,1 0 0 0 0,0-1 0 0 0,0 1 0 0 0,0 1 0 0 0,-1-1 0 0 0,1 0 0 0 0,0 1-1 0 0,-4 1 1 0 0,-9 2 78 0 0,-25 10-1 0 0,37-13-95 0 0,-39 17 101 0 0,1 1-1 0 0,-72 47 0 0 0,-70 66 187 0 0,159-113-260 0 0,-63 51 68 0 0,75-58-93 0 0,0 1-1 0 0,0 1 0 0 0,-21 30 1 0 0,32-42-5 0 0,1 0 1 0 0,0 0 0 0 0,0 1 0 0 0,-1-1 0 0 0,1 1 0 0 0,1-1 0 0 0,-1 1-1 0 0,0-1 1 0 0,1 1 0 0 0,-1-1 0 0 0,1 1 0 0 0,-1 4 0 0 0,2-6-161 0 0,-1 1 1 0 0,0 0 0 0 0,0-1-1 0 0,1 1 1 0 0,-1 0 0 0 0,1-1-1 0 0,-1 1 1 0 0,2 2 0 0 0,0-2-530 0 0,-1-1 0 0 0,0 1 1 0 0,1 0-1 0 0,-1 0 0 0 0,1-1 1 0 0,-1 1-1 0 0,3 1 1 0 0,13 8-6428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47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5983 0 0,'7'-3'536'0'0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47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9151 0 0,'0'0'7008'0'0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4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 6247 0 0,'6'-4'17751'0'0,"-12"6"-17726"0"0,4 0-33 0 0,-1-1 0 0 0,1 1-1 0 0,0-1 1 0 0,0 1 0 0 0,0 0 0 0 0,0 0 0 0 0,0 0-1 0 0,0 0 1 0 0,0 0 0 0 0,1 0 0 0 0,-1 0 0 0 0,1 1-1 0 0,-1-1 1 0 0,-1 5 0 0 0,3-5 3 0 0,-6 7 8 0 0,4-4 6 0 0,-1-1 0 0 0,0 0-1 0 0,0 0 1 0 0,0 1 0 0 0,0-2 0 0 0,-1 1-1 0 0,1 0 1 0 0,-1-1 0 0 0,-6 5 0 0 0,10-6 49 0 0,1 1-89 0 0,1-1-1 0 0,-1 1 0 0 0,1-1 0 0 0,-1 1 0 0 0,0 0 0 0 0,0 0 0 0 0,0 0 0 0 0,-1 0 0 0 0,1-1 0 0 0,-1 1 0 0 0,1 0 0 0 0,-1 0 0 0 0,0 0 0 0 0,0 0 0 0 0,0 0 1 0 0,-1 0-1 0 0,1 0 0 0 0,-1 0 0 0 0,-1 5 0 0 0,1-6-139 0 0,1 0 1 0 0,-1 1 0 0 0,1-1-1 0 0,-1 1 1 0 0,1-1-1 0 0,0 1 1 0 0,0-1 0 0 0,0 1-1 0 0,0-1 1 0 0,0 0-1 0 0,0 1 1 0 0,1-1 0 0 0,0 1-1 0 0,0 2 1 0 0,4 4-849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49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5983 0 0,'0'0'464'0'0,"6"-7"1354"0"0,1 3-781 0 0,0-1 1 0 0,0 1 0 0 0,0 0-1 0 0,0 1 1 0 0,1-1-1 0 0,10-2 1 0 0,51-11 119 0 0,-15 5 731 0 0,-54 12-1807 0 0,0 0 0 0 0,0 0 0 0 0,0 0 0 0 0,1 0 0 0 0,-1 0 0 0 0,0 0 0 0 0,0 0 0 0 0,0 0 0 0 0,0 0 0 0 0,1 0 0 0 0,-1 0 0 0 0,0 0 0 0 0,0 0 0 0 0,0 0 0 0 0,1 0 0 0 0,-1 0 0 0 0,0 0 0 0 0,0 0 0 0 0,0 0 0 0 0,0 0 0 0 0,1 0 0 0 0,-1 1 0 0 0,0-1 0 0 0,0 0 0 0 0,0 0 0 0 0,0 0 0 0 0,1 0 0 0 0,-1 0 0 0 0,0 0 0 0 0,0 1 0 0 0,0-1 0 0 0,0 0 1 0 0,0 0-1 0 0,0 1 0 0 0,2 8 1035 0 0,-7 22-1457 0 0,1-11 468 0 0,5-9-129 0 0,-1 0-1 0 0,2 0 1 0 0,-1 1 0 0 0,1-2-1 0 0,1 1 1 0 0,0 0 0 0 0,1 0-1 0 0,0-1 1 0 0,0 0-1 0 0,1 0 1 0 0,0 0 0 0 0,10 13-1 0 0,1-1-135 0 0,1 0-1 0 0,1-1 0 0 0,40 35 1 0 0,-15-23-145 0 0,0-2 1 0 0,88 47 0 0 0,-43-28 106 0 0,-59-32 176 0 0,52 33 0 0 0,-72-45 0 0 0,0 0 0 0 0,-1 1 0 0 0,0 1 0 0 0,-1-1 0 0 0,0 1 0 0 0,10 14 0 0 0,-16-20 0 0 0,1 0 0 0 0,-1 0 0 0 0,0 0 0 0 0,0 0-1 0 0,0 1 1 0 0,0-1 0 0 0,0 0 0 0 0,-1 0 0 0 0,1 1 0 0 0,-1-1-1 0 0,1 1 1 0 0,-1-1 0 0 0,0 0 0 0 0,0 1 0 0 0,0-1 0 0 0,0 1-1 0 0,0-1 1 0 0,-1 0 0 0 0,1 1 0 0 0,-1-1 0 0 0,1 0 0 0 0,-1 1 0 0 0,0-1-1 0 0,0 0 1 0 0,0 0 0 0 0,0 1 0 0 0,0-1 0 0 0,-1 0 0 0 0,1 0-1 0 0,-1-1 1 0 0,1 1 0 0 0,-1 0 0 0 0,0 0 0 0 0,0-1 0 0 0,-3 4 0 0 0,-5 1 4 0 0,1 0 0 0 0,-1-1 0 0 0,0 0 0 0 0,0 0 0 0 0,-1-1 0 0 0,-15 4 0 0 0,-54 11 310 0 0,-158 15 1 0 0,18-4-127 0 0,187-22-893 0 0,30-7-107 0 0,14 6-7807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50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2759 0 0,'0'0'126'0'0,"2"1"448"0"0,38 43 9543 0 0,4-3-6686 0 0,-26-26-3357 0 0,-1 1 0 0 0,0 1-1 0 0,-1 0 1 0 0,-1 1 0 0 0,15 25 0 0 0,-12-12 722 0 0,-2 2-1 0 0,-2 0 1 0 0,0 0 0 0 0,14 63 0 0 0,-26-90-765 0 0,-1 1 0 0 0,0-1 0 0 0,0 1 1 0 0,-1-1-1 0 0,1 1 0 0 0,-2 0 0 0 0,1-1 1 0 0,-1 1-1 0 0,0 0 0 0 0,0-1 0 0 0,0 1 1 0 0,-1-1-1 0 0,0 0 0 0 0,-1 1 0 0 0,1-1 1 0 0,-1 0-1 0 0,0 0 0 0 0,-1-1 1 0 0,1 1-1 0 0,-1-1 0 0 0,-1 0 0 0 0,1 0 1 0 0,0 0-1 0 0,-1 0 0 0 0,0-1 0 0 0,0 1 1 0 0,-1-1-1 0 0,-5 3 0 0 0,-9 3-366 0 0,0 0 0 0 0,-1-2 0 0 0,-42 12-1 0 0,60-19 173 0 0,-24 6-1533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4:41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23 258 10855 0 0,'0'0'496'0'0,"-2"-1"-12"0"0,-19 2 10668 0 0,32 5-9251 0 0,20 5-2494 0 0,-16-8 769 0 0,0-2 0 0 0,1 0 0 0 0,-1 0 0 0 0,31-4 0 0 0,62-16 404 0 0,-99 17-539 0 0,11-2 41 0 0,397-65 1060 0 0,-278 58-982 0 0,205-25 91 0 0,-245 20-648 0 0,-1-4-1 0 0,190-66 1 0 0,-278 81 269 0 0,-7 3 92 0 0,0 1-1 0 0,-1 0 1 0 0,1 0-1 0 0,0 0 1 0 0,0 0-1 0 0,0 0 1 0 0,0 1 0 0 0,0-1-1 0 0,0 1 1 0 0,0 0-1 0 0,5 0 1 0 0,-7 0 35 0 0,-1 1-1 0 0,1-1 1 0 0,-1 1 0 0 0,1-1 0 0 0,-1 1-1 0 0,1-1 1 0 0,-1 1 0 0 0,0-1-1 0 0,1 1 1 0 0,-1-1 0 0 0,0 1 0 0 0,1-1-1 0 0,-1 1 1 0 0,0 0 0 0 0,0-1 0 0 0,0 1-1 0 0,0-1 1 0 0,1 1 0 0 0,-1 0 0 0 0,0 1-1 0 0,0-2-19 0 0,0 4-207 0 0,0 0 1 0 0,-1 0-1 0 0,1 0 1 0 0,-1 0 0 0 0,1 0-1 0 0,-1 0 1 0 0,-1-1-1 0 0,1 1 1 0 0,0 0-1 0 0,-1 0 1 0 0,0-1-1 0 0,0 1 1 0 0,0-1 0 0 0,-4 5-1 0 0,6-7 108 0 0,-16 23-7935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1:2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63 110 3223 0 0,'-15'-2'404'0'0,"-6"-1"-492"0"0,8-2 2820 0 0,13 5-2545 0 0,-1-1-1 0 0,1 1 0 0 0,0-1 0 0 0,-1 1 1 0 0,1-1-1 0 0,0 0 0 0 0,-1 1 1 0 0,1-1-1 0 0,0 1 0 0 0,0-1 0 0 0,0 1 1 0 0,-1-1-1 0 0,1 0 0 0 0,0 1 0 0 0,0-1 1 0 0,0 0-1 0 0,0 1 0 0 0,0-1 0 0 0,0 1 1 0 0,0-1-1 0 0,1-1 0 0 0,1-10 1203 0 0,-1 9-1008 0 0,1 1-1 0 0,0 0 1 0 0,0 0 0 0 0,0 0-1 0 0,1 0 1 0 0,-1 1 0 0 0,5-4-1 0 0,-6 5-302 0 0,10-7 220 0 0,0 1 0 0 0,1 0-1 0 0,-1 1 1 0 0,1 0 0 0 0,0 1 0 0 0,1 0 0 0 0,20-3 0 0 0,5 2 118 0 0,47 0-1 0 0,-74 5-332 0 0,1 0 0 0 0,-1 1 0 0 0,20 3 0 0 0,-9 1-22 0 0,-19-3-59 0 0,0 1 7 0 0,1 0 51 0 0,2 10 0 0 0,-2 2-48 0 0,-7-1-12 0 0,1-10 2 0 0,0 0 1 0 0,-1-1-1 0 0,1 1 0 0 0,0-1 0 0 0,-1 0 0 0 0,0 0 0 0 0,0 0 0 0 0,0 0 1 0 0,0 0-1 0 0,-1-1 0 0 0,1 1 0 0 0,-6 2 0 0 0,-8 4 16 0 0,-25 10-1 0 0,33-16-16 0 0,-25 12-22 0 0,-81 31-218 0 0,89-37 174 0 0,0-2 0 0 0,-39 8-1 0 0,81-6-31 0 0,-4-5 70 0 0,2 0 0 0 0,-1-1 1 0 0,0-1-1 0 0,1 0 0 0 0,-1 0 0 0 0,1-2 0 0 0,18 0 1 0 0,13 1 25 0 0,89 12 1 0 0,-117-10 0 0 0,0 1 0 0 0,-1 0 0 0 0,1 1 0 0 0,-1 1 0 0 0,27 14 0 0 0,30 18 64 0 0,-70-37-56 0 0,-1 0 0 0 0,1 1 1 0 0,-1-1-1 0 0,0 0 0 0 0,0 1 0 0 0,0-1 0 0 0,1 1 0 0 0,-2 0 0 0 0,1 0 0 0 0,0 0 0 0 0,3 3 0 0 0,-2 0 31 0 0,-1-1 5 0 0,1 1-1 0 0,-1-1 1 0 0,0 1 0 0 0,0 0-1 0 0,-1 0 1 0 0,1-1 0 0 0,-1 1-1 0 0,0 0 1 0 0,0 0 0 0 0,-1 7-1 0 0,0-10 41 0 0,-1 1-26 0 0,0-1-45 0 0,-1 1 0 0 0,1 0 0 0 0,-1-1 0 0 0,0 0 0 0 0,0 1 0 0 0,0-1 0 0 0,-1 0 0 0 0,1 0 0 0 0,0 0 0 0 0,-1 0 0 0 0,1 0 0 0 0,-1-1 0 0 0,0 1 0 0 0,1-1 0 0 0,-1 0 0 0 0,-3 2 0 0 0,-5 0 32 0 0,0 0 0 0 0,-1-1 0 0 0,-12 1 0 0 0,-10 2-20 0 0,10 0-1 0 0,0-1 0 0 0,-39 1 0 0 0,14-4-18 0 0,22 1-25 0 0,-53-6 0 0 0,78 4-139 0 0,2-1-660 0 0,1 0 688 0 0,-1 0 0 0 0,1 0 0 0 0,0 0 1 0 0,0 0-1 0 0,0 1 0 0 0,-1-1 0 0 0,1 0 0 0 0,0 1 1 0 0,0-1-1 0 0,0 0 0 0 0,2 0 0 0 0,0-1-205 0 0,17-11-852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52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97 10103 0 0,'2'-2'464'0'0,"9"-9"198"0"0,1-1-1 0 0,-2 0 0 0 0,1-1 1 0 0,16-27-1 0 0,-27 38-60 0 0,5-3 3557 0 0,-47 88-3984 0 0,-152 329 994 0 0,163-339-1193 0 0,-2-2 0 0 0,-4-2 0 0 0,-3-1 0 0 0,-2-2 0 0 0,-102 120 0 0 0,139-180-22 0 0,-216 253-3564 0 0,202-227 2374 0 0,18-31 730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52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14279 0 0,'0'0'1103'0'0,"1"0"-514"0"0,24 6 2225 0 0,-13-3-1756 0 0,1-1 0 0 0,23 3 0 0 0,25-6-776 0 0,-1-1 0 0 0,0-4 0 0 0,-1-2 1 0 0,1-3-1 0 0,-2-2 0 0 0,109-39 0 0 0,-33 10-1414 0 0,-44 21-6651 0 0,-55 13 1291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52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968 13 10591 0 0,'15'-12'4506'0'0,"-20"26"-2944"0"0,-11 25-1247 0 0,-2-1-1 0 0,-2 0 1 0 0,-28 40 0 0 0,43-69-266 0 0,-96 139 491 0 0,-22 38-186 0 0,-32 92-247 0 0,69-120-97 0 0,36-72 53 0 0,-87 114-1 0 0,109-167 73 0 0,-2-1 1 0 0,-42 35-1 0 0,20-20 269 0 0,46-41-271 0 0,-1-1 0 0 0,1 0 1 0 0,-10 5-1 0 0,14-10 34 0 0,11-11-87 0 0,13-15-217 0 0,38-34 1 0 0,-5 6-61 0 0,-42 41 154 0 0,107-108-252 0 0,-98 101 260 0 0,1 0 1 0 0,1 2 0 0 0,43-24-1 0 0,-61 38 156 0 0,1 1-1 0 0,0 0 1 0 0,0 0-1 0 0,1 1 1 0 0,-1 0-1 0 0,0 0 1 0 0,1 1-1 0 0,11-2 1 0 0,-17 3-87 0 0,1 0 0 0 0,-1 0 0 0 0,1 0 0 0 0,-1 1 0 0 0,1-1 0 0 0,-1 1 0 0 0,1-1 0 0 0,-1 1 1 0 0,1 0-1 0 0,-1 0 0 0 0,0 0 0 0 0,1 0 0 0 0,-1 0 0 0 0,0 1 0 0 0,0-1 0 0 0,0 1 0 0 0,0-1 0 0 0,0 1 1 0 0,0 0-1 0 0,0-1 0 0 0,0 1 0 0 0,-1 0 0 0 0,1 0 0 0 0,-1 1 0 0 0,0-1 0 0 0,1 0 0 0 0,-1 0 0 0 0,1 4 1 0 0,2 6-17 0 0,-1-1 1 0 0,0 0 0 0 0,-1 1-1 0 0,0 0 1 0 0,-1-1 0 0 0,0 1-1 0 0,0 0 1 0 0,-2 0 0 0 0,1 0-1 0 0,-2-1 1 0 0,1 1 0 0 0,-2 0-1 0 0,-3 11 1 0 0,-1-3-210 0 0,-1 0 1 0 0,0 0-1 0 0,-2 0 1 0 0,-1-1 0 0 0,0-1-1 0 0,-16 21 1 0 0,24-36-408 0 0,-4 7 622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5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512 100 7367 0 0,'0'0'3928'0'0,"-9"-1"-609"0"0,3-1-2966 0 0,1 1 0 0 0,0 0 1 0 0,-1-1-1 0 0,1 0 0 0 0,0-1 1 0 0,0 1-1 0 0,0-1 0 0 0,1 0 0 0 0,-8-5 1 0 0,5 2-237 0 0,1-1 1 0 0,-1 0 0 0 0,1 0 0 0 0,-9-15-1 0 0,14 21-100 0 0,0-1 0 0 0,-1 0-1 0 0,1 1 1 0 0,-1-1 0 0 0,1 1-1 0 0,-1-1 1 0 0,0 1 0 0 0,1 0-1 0 0,-1-1 1 0 0,0 1 0 0 0,0 0-1 0 0,0 0 1 0 0,0 1 0 0 0,0-1 0 0 0,0 0-1 0 0,-4 0 1 0 0,2 0-37 0 0,1 1 1 0 0,-1 0-1 0 0,0 0 0 0 0,0 0 1 0 0,0 0-1 0 0,0 1 1 0 0,0-1-1 0 0,-6 3 0 0 0,-4 2-130 0 0,1 0-1 0 0,0 1 0 0 0,-24 14 0 0 0,12-2 214 0 0,0 1 0 0 0,2 1-1 0 0,0 0 1 0 0,1 2 0 0 0,-19 25-1 0 0,19-21 66 0 0,1 2 0 0 0,-18 30 0 0 0,36-53-127 0 0,-5 17 9 0 0,8-21-8 0 0,0-1 0 0 0,0 1 0 0 0,1-1 0 0 0,-1 0 0 0 0,0 1 0 0 0,1-1 0 0 0,-1 1 0 0 0,0-1 0 0 0,1 0 0 0 0,-1 1 0 0 0,0-1 0 0 0,1 0 0 0 0,-1 1 0 0 0,1-1 0 0 0,-1 0 0 0 0,1 0 0 0 0,-1 0 0 0 0,1 1 0 0 0,-1-1 0 0 0,1 0 0 0 0,-1 0 0 0 0,1 0 0 0 0,-1 0 0 0 0,1 0 0 0 0,0 0 1 0 0,3 1 21 0 0,0-1-1 0 0,0 1 0 0 0,0-1 1 0 0,0 0-1 0 0,0 0 1 0 0,0-1-1 0 0,0 1 1 0 0,0-1-1 0 0,7-2 0 0 0,39-15 252 0 0,-30 9-189 0 0,78-39 88 0 0,-20 9-435 0 0,-76 38 193 0 0,-8 11 212 0 0,-61 86 1080 0 0,49-70-1072 0 0,17-25-104 0 0,4-1-1492 0 0,9-3-5608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5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1126 45 12439 0 0,'0'-2'93'0'0,"0"0"1"0"0,0 0-1 0 0,0 1 0 0 0,0-1 0 0 0,0 0 0 0 0,-1 0 0 0 0,1 1 0 0 0,0-1 0 0 0,-1 0 1 0 0,0 1-1 0 0,1-1 0 0 0,-1 1 0 0 0,0-1 0 0 0,0 1 0 0 0,0-1 0 0 0,0 1 0 0 0,0-1 0 0 0,0 1 1 0 0,0 0-1 0 0,0 0 0 0 0,-1 0 0 0 0,1-1 0 0 0,-1 1 0 0 0,1 0 0 0 0,0 1 0 0 0,-1-1 1 0 0,0 0-1 0 0,1 0 0 0 0,-1 1 0 0 0,1-1 0 0 0,-1 1 0 0 0,0-1 0 0 0,1 1 0 0 0,-3-1 1 0 0,-1 1 335 0 0,-1 0 0 0 0,1 0 0 0 0,0 0 0 0 0,0 0 0 0 0,0 1 0 0 0,0 0 0 0 0,0 0 0 0 0,0 0 0 0 0,0 1 0 0 0,-7 2 0 0 0,-1 3-338 0 0,1 0 1 0 0,0 1-1 0 0,0 0 0 0 0,0 1 1 0 0,1 0-1 0 0,0 1 1 0 0,-16 19-1 0 0,1 2-10 0 0,-31 52 0 0 0,1 15 159 0 0,-58 137 0 0 0,50-97-136 0 0,-2 4-104 0 0,-47 93 0 0 0,74-162 0 0 0,-55 77 0 0 0,55-96-1134 0 0,-2-1 0 0 0,-3-3 1 0 0,-1-1-1 0 0,-72 58 0 0 0,116-106-77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53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62 199 11055 0 0,'-56'-22'2583'0'0,"55"22"-2380"0"0,1-1 1 0 0,0 1-1 0 0,-1 0 1 0 0,1 0-1 0 0,0 0 1 0 0,0-1-1 0 0,-1 1 0 0 0,1 0 1 0 0,0 0-1 0 0,0-1 1 0 0,-1 1-1 0 0,1 0 0 0 0,0 0 1 0 0,0-1-1 0 0,-1 1 1 0 0,1 0-1 0 0,0-1 1 0 0,0 1-1 0 0,0 0 0 0 0,0-1 1 0 0,0 1-1 0 0,-1 0 1 0 0,1-1-1 0 0,0 1 1 0 0,0 0-1 0 0,0-1 0 0 0,0 1 1 0 0,0-1-1 0 0,0 1 1 0 0,6-12 1317 0 0,-3 10-1429 0 0,-1 0 1 0 0,0 0 0 0 0,0 0 0 0 0,1 0 0 0 0,-1 0-1 0 0,5-2 1 0 0,8-2 389 0 0,1 1 0 0 0,1 0 1 0 0,-1 1-1 0 0,28-2 0 0 0,70 0 616 0 0,-64 4-678 0 0,142-11 279 0 0,-155 8-820 0 0,-1-2 1 0 0,1-1-1 0 0,40-15 0 0 0,-62 17-869 0 0,0 0 0 0 0,19-12 0 0 0,-3-2-7401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54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18 2759 0 0,'5'-7'3042'0'0,"-4"6"-2458"0"0,0 0 0 0 0,1 0-1 0 0,-1 0 1 0 0,1 0 0 0 0,-1 0 0 0 0,1 0 0 0 0,0 1 0 0 0,-1-1 0 0 0,1 0 0 0 0,0 1 0 0 0,-1 0 0 0 0,1-1 0 0 0,6 0 4689 0 0,-8 3-4775 0 0,-4 11-173 0 0,-1 1 0 0 0,0-1 1 0 0,0 0-1 0 0,-2 0 0 0 0,1-1 0 0 0,-13 16 0 0 0,7-7-29 0 0,-92 135 450 0 0,51-77-739 0 0,47-70-422 0 0,-25 38 24 0 0,14-16-6690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54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6447 0 0,'4'-11'576'0'0,"1"0"-464"0"0,2-2-112 0 0,2 3 0 0 0,0 2 2880 0 0,2 3 544 0 0,2 2 120 0 0,1 1 16 0 0,-1 0-4224 0 0,1 2-840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5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7 17567 0 0,'0'0'803'0'0,"-2"-1"-18"0"0,-4-1-736 0 0,0 1 0 0 0,0 0 0 0 0,0 0-1 0 0,0 1 1 0 0,0 0 0 0 0,0 0 0 0 0,-9 1 0 0 0,-47 10 133 0 0,39-6-47 0 0,-27 6 17 0 0,1 2 0 0 0,0 2 0 0 0,-77 37 0 0 0,119-49-151 0 0,0 1 0 0 0,0 0 0 0 0,0 1 0 0 0,1-1 0 0 0,-9 9 0 0 0,13-12-60 0 0,3 0-75 0 0,-1 0 93 0 0,0 0 0 0 0,1 0-1 0 0,-1 0 1 0 0,1-1 0 0 0,-1 1-1 0 0,1 0 1 0 0,-1 0-1 0 0,1 0 1 0 0,0-1 0 0 0,-1 1-1 0 0,1 0 1 0 0,0-1-1 0 0,0 1 1 0 0,-1 0 0 0 0,1-1-1 0 0,0 1 1 0 0,0-1-1 0 0,0 0 1 0 0,0 1 0 0 0,1 0-1 0 0,-1-1 41 0 0,16 7-617 0 0,23 6-1 0 0,-28-10 469 0 0,-1 1 0 0 0,0 0 0 0 0,-1 0 0 0 0,1 1 0 0 0,-1 0 0 0 0,14 10 0 0 0,-5 2 235 0 0,-1 0 0 0 0,0 2 0 0 0,-2 0 0 0 0,0 1 0 0 0,23 40 0 0 0,-22-35 323 0 0,-10-17 138 0 0,-1 1 0 0 0,-1 0-1 0 0,0 0 1 0 0,0 0 0 0 0,6 16-1 0 0,-11-24-81 0 0,-1 3-419 0 0,0-1-1 0 0,-1 0 0 0 0,1 0 1 0 0,-1 1-1 0 0,0-1 0 0 0,0 0 1 0 0,0 0-1 0 0,0-1 0 0 0,0 1 1 0 0,-1 0-1 0 0,1-1 0 0 0,-1 1 1 0 0,0-1-1 0 0,0 0 0 0 0,0 0 1 0 0,0 0-1 0 0,0 0 0 0 0,0-1 1 0 0,-5 3-1 0 0,-7 1 196 0 0,-1 0 0 0 0,0 0 0 0 0,-17 2 0 0 0,8-2-140 0 0,-278 59-1022 0 0,295-62 884 0 0,0-1-1 0 0,0 0 0 0 0,0 0 1 0 0,-1 0-1 0 0,1-1 0 0 0,-10-2 1 0 0,16 0-897 0 0,4-7-293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34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604 243 9871 0 0,'0'0'898'0'0,"11"1"7680"0"0,-1-19-7983 0 0,-10 16-524 0 0,8-13 23 0 0,-2-2 1 0 0,0 1 0 0 0,0 0 0 0 0,-2-1 0 0 0,0 0-1 0 0,-1 0 1 0 0,-1 0 0 0 0,0-35 0 0 0,-2 50-104 0 0,0 1 0 0 0,0-1 0 0 0,0 0 0 0 0,0 0 0 0 0,0 1 0 0 0,-1-1 0 0 0,1 0 0 0 0,-1 1 0 0 0,1-1 0 0 0,-1 1 0 0 0,0-1 0 0 0,0 1 0 0 0,0-1 0 0 0,1 1 0 0 0,-1-1 0 0 0,-1 1 0 0 0,1 0 0 0 0,0 0 0 0 0,0-1 0 0 0,0 1 0 0 0,-1 0 0 0 0,1 0 0 0 0,-3-1 0 0 0,2 1-22 0 0,-1 0 0 0 0,1 0 0 0 0,-1 1 0 0 0,0 0-1 0 0,1-1 1 0 0,-1 1 0 0 0,0 0 0 0 0,0 0 0 0 0,1 0 0 0 0,-1 1 0 0 0,0-1 0 0 0,1 1-1 0 0,-1-1 1 0 0,-3 2 0 0 0,-16 6-56 0 0,1 1 1 0 0,0 0-1 0 0,1 2 0 0 0,-25 16 0 0 0,-71 58 81 0 0,45-25 249 0 0,-99 108 0 0 0,148-144-176 0 0,-23 34 0 0 0,37-45-57 0 0,0-1 0 0 0,1 1 0 0 0,0 1 0 0 0,1-1 0 0 0,-4 17 0 0 0,9-28-10 0 0,0 1 0 0 0,0 0 0 0 0,1-1 0 0 0,0 1 0 0 0,-1 0 0 0 0,1-1-1 0 0,0 1 1 0 0,0 0 0 0 0,1-1 0 0 0,-1 1 0 0 0,0 0 0 0 0,2 3 0 0 0,-2-5 2 0 0,1 0 0 0 0,0 0 0 0 0,-1 1 0 0 0,1-1 0 0 0,0 0 0 0 0,0 0 0 0 0,0 0 1 0 0,0 0-1 0 0,0 0 0 0 0,0 0 0 0 0,0 0 0 0 0,0-1 0 0 0,0 1 0 0 0,0 0 0 0 0,0 0 0 0 0,0-1 1 0 0,1 1-1 0 0,-1-1 0 0 0,0 1 0 0 0,0-1 0 0 0,1 1 0 0 0,-1-1 0 0 0,0 0 0 0 0,1 0 0 0 0,1 0 1 0 0,8 1 4 0 0,-1-2 0 0 0,0 1 0 0 0,0-1 0 0 0,1-1 0 0 0,-1 0 0 0 0,17-5 0 0 0,58-27 31 0 0,-76 30-40 0 0,37-15 9 0 0,141-68 24 0 0,-160 72-28 0 0,0-1 0 0 0,-2-1 0 0 0,0-1 0 0 0,37-35 0 0 0,-32 18 88 0 0,-29 34 194 0 0,-2 0-166 0 0,-2 1-60 0 0,0 0-1 0 0,-1 0 1 0 0,1 0 0 0 0,0 1-1 0 0,0-1 1 0 0,0 1 0 0 0,0 0-1 0 0,0 0 1 0 0,1 0 0 0 0,-1 0-1 0 0,0 0 1 0 0,0 0 0 0 0,1 1 0 0 0,-1-1-1 0 0,0 1 1 0 0,1 0 0 0 0,-3 2-1 0 0,-7 7 103 0 0,-22 22-1 0 0,28-25-105 0 0,-1-2-54 0 0,2 1 0 0 0,-1-1 0 0 0,1 2 0 0 0,-1-1 0 0 0,2 0 0 0 0,-8 16-1 0 0,12-22-10 0 0,0 0 0 0 0,0 0 0 0 0,0-1 0 0 0,0 1 0 0 0,0 0-1 0 0,0 0 1 0 0,0-1 0 0 0,0 1 0 0 0,0 0 0 0 0,1 0 0 0 0,-1 0-1 0 0,0-1 1 0 0,0 1 0 0 0,1 0 0 0 0,-1-1 0 0 0,1 1-1 0 0,-1 0 1 0 0,0-1 0 0 0,1 1 0 0 0,-1 0 0 0 0,1-1 0 0 0,-1 1-1 0 0,2 0 1 0 0,12 10-1460 0 0,-1-6-229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1:24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1839 0 0,'0'0'14472'0'0,"0"2"-14293"0"0,5 25 266 0 0,-5-24-301 0 0,0 0 0 0 0,-2 8-59 0 0,0 0 0 0 0,-1-1-1 0 0,1 1 1 0 0,-2-1 0 0 0,0 1 0 0 0,0-1-1 0 0,-9 13 1 0 0,-14 35 196 0 0,25-53-241 0 0,0-1-6 0 0,0 1 0 0 0,0-1 0 0 0,0 0-1 0 0,1 1 1 0 0,0-1 0 0 0,0 1 0 0 0,0 6 0 0 0,1 0-8 0 0,0-10-5 0 0,0 0-1 0 0,1 0 0 0 0,-1 0 1 0 0,1 0-1 0 0,-1 0 1 0 0,1 0-1 0 0,0 0 0 0 0,-1 0 1 0 0,1 0-1 0 0,0 0 0 0 0,0 0 1 0 0,-1-1-1 0 0,1 1 1 0 0,0 0-1 0 0,0-1 0 0 0,0 1 1 0 0,0-1-1 0 0,0 1 1 0 0,0-1-1 0 0,0 1 0 0 0,0-1 1 0 0,0 1-1 0 0,2-1 1 0 0,1 1 16 0 0,-1 0 1 0 0,1-1 0 0 0,-1 0 0 0 0,1 0-1 0 0,0 0 1 0 0,-1 0 0 0 0,1 0 0 0 0,-1-1-1 0 0,1 1 1 0 0,3-2 0 0 0,1 0 25 0 0,0 1 7 0 0,-1-1 0 0 0,1-1-1 0 0,13-5 1 0 0,-16 6-19 0 0,0-1-1 0 0,1 1 1 0 0,-1 1-1 0 0,0-1 1 0 0,1 1-1 0 0,6-1 1 0 0,-1 2-7 0 0,1 0-1 0 0,-1 1 1 0 0,0 0 0 0 0,0 1 0 0 0,14 4 0 0 0,-16-5-40 0 0,-5-1 8 0 0,-1 1 1 0 0,0-1-1 0 0,0 1 1 0 0,0 0-1 0 0,0 0 1 0 0,0 0-1 0 0,0 1 0 0 0,0-1 1 0 0,3 3-1 0 0,-4-3 30 0 0,4-12-1685 0 0,-4 8 350 0 0,4-6-61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35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185 262 6447 0 0,'0'0'499'0'0,"2"0"-328"0"0,4 0 103 0 0,-5 0-24 0 0,-1 0-1 0 0,1 0 0 0 0,0 0 0 0 0,0 0 0 0 0,-1 0 0 0 0,1 0 0 0 0,0 0 1 0 0,0 1-1 0 0,-1-1 0 0 0,1 0 0 0 0,0 0 0 0 0,-1 1 0 0 0,1-1 0 0 0,0 0 1 0 0,-1 1-1 0 0,1-1 0 0 0,0 1 0 0 0,-1-1 0 0 0,1 1 0 0 0,-1-1 1 0 0,1 1-1 0 0,-1-1 0 0 0,2 2 0 0 0,-2-1-61 0 0,1 0 0 0 0,-1 0 1 0 0,0 1-1 0 0,0-1 0 0 0,1 0 0 0 0,-1 0 1 0 0,0 0-1 0 0,0 1 0 0 0,0-1 0 0 0,0 0 1 0 0,0 0-1 0 0,0 1 0 0 0,-1 0 0 0 0,0 3 84 0 0,0 0-1 0 0,-1-1 0 0 0,1 1 0 0 0,-1-1 1 0 0,-5 8-1 0 0,-11 14 282 0 0,-2-1 0 0 0,-1-2 0 0 0,-32 30 0 0 0,-4-5-73 0 0,31-27-279 0 0,24-19-49 0 0,9-13-24 0 0,9-9-105 0 0,0 1 0 0 0,37-34 0 0 0,47-29-212 0 0,-71 58 68 0 0,321-232-286 0 0,-344 252 413 0 0,50-28-18 0 0,-48 29 39 0 0,-1-1-1 0 0,1 1 0 0 0,0 1 1 0 0,0-1-1 0 0,13-1 0 0 0,-19 3 12 0 0,0 1-1 0 0,0 0 0 0 0,0 0 1 0 0,0 0-1 0 0,0 0 0 0 0,0 1 1 0 0,-1-1-1 0 0,1 0 0 0 0,0 1 1 0 0,0-1-1 0 0,0 1 0 0 0,0 0 1 0 0,-1 0-1 0 0,1 0 0 0 0,0-1 1 0 0,-1 2-1 0 0,4 1 0 0 0,-3-1 24 0 0,0 0-1 0 0,0 1 1 0 0,0-1 0 0 0,0 1-1 0 0,0 0 1 0 0,-1 0-1 0 0,1-1 1 0 0,-1 1-1 0 0,3 6 1 0 0,-2-1 24 0 0,0 1 0 0 0,0-1 0 0 0,-1 0 0 0 0,0 1 0 0 0,-1-1 0 0 0,0 1 0 0 0,-1 11 0 0 0,-5 13 40 0 0,-2-1 0 0 0,0 0 0 0 0,-23 51 0 0 0,15-40 14 0 0,-12 44 0 0 0,5 2-3343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36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425 282 919 0 0,'0'0'330'0'0,"1"0"1047"0"0,26 3 4221 0 0,14-2-2270 0 0,-22-1-1573 0 0,27 4 0 0 0,-15 9 3198 0 0,-30-14-4937 0 0,1 0 0 0 0,-1 0-1 0 0,0 0 1 0 0,1-1 0 0 0,-1 1 0 0 0,0 0-1 0 0,0-1 1 0 0,2-2 0 0 0,-2 2 10 0 0,9-12-133 0 0,-1 0 0 0 0,-1-1 0 0 0,0 0 0 0 0,-1 0 0 0 0,-1-1 0 0 0,0 0 0 0 0,-1 0 0 0 0,-1 0 0 0 0,0 0 0 0 0,-1-1 0 0 0,0-24 0 0 0,-2 36 22 0 0,-1 0 0 0 0,0 0 0 0 0,-1 0-1 0 0,0 0 1 0 0,1 0 0 0 0,-1 0 0 0 0,-1 1-1 0 0,-1-7 1 0 0,2 9 31 0 0,0 0 0 0 0,0 1 1 0 0,1 0-1 0 0,-1-1 0 0 0,0 1 0 0 0,0-1 0 0 0,0 1 0 0 0,-1 0 0 0 0,1 0 0 0 0,0-1 0 0 0,0 1 1 0 0,-1 0-1 0 0,1 0 0 0 0,0 0 0 0 0,-1 1 0 0 0,1-1 0 0 0,-1 0 0 0 0,1 0 0 0 0,-1 1 0 0 0,0-1 0 0 0,1 1 1 0 0,-1-1-1 0 0,0 1 0 0 0,1 0 0 0 0,-1 0 0 0 0,0 0 0 0 0,-2 0 0 0 0,-5 1-103 0 0,-1 0 1 0 0,1 1-1 0 0,0 0 0 0 0,0 1 0 0 0,0 0 0 0 0,-13 6 0 0 0,-51 30-208 0 0,57-30 274 0 0,-34 22 318 0 0,1 2 0 0 0,-44 40 0 0 0,-78 89 1277 0 0,163-154-1434 0 0,-47 55 490 0 0,50-56-490 0 0,0-1 0 0 0,1 1 0 0 0,0-1 0 0 0,0 1 1 0 0,1 0-1 0 0,0 1 0 0 0,0-1 0 0 0,-2 11 0 0 0,5-17-60 0 0,-1 1-1 0 0,1-1 0 0 0,0 1 1 0 0,0-1-1 0 0,0 1 0 0 0,0 0 1 0 0,0-1-1 0 0,0 1 0 0 0,1-1 1 0 0,-1 1-1 0 0,0-1 0 0 0,1 1 1 0 0,-1-1-1 0 0,1 1 0 0 0,0-1 1 0 0,-1 1-1 0 0,1-1 0 0 0,0 0 1 0 0,0 0-1 0 0,0 1 0 0 0,0-1 1 0 0,0 0-1 0 0,0 0 0 0 0,0 0 1 0 0,0 0-1 0 0,0 0 1 0 0,1 0-1 0 0,-1 0 0 0 0,0 0 1 0 0,1 0-1 0 0,-1-1 0 0 0,1 1 1 0 0,-1-1-1 0 0,1 1 0 0 0,-1-1 1 0 0,3 1-1 0 0,5 1 34 0 0,1-1 1 0 0,-1 0-1 0 0,0 0 1 0 0,17-1-1 0 0,-23 0-34 0 0,46-2 90 0 0,185 4 114 0 0,-190 3-522 0 0,-37-13-941 0 0,-2 0 1236 0 0,0 1 1 0 0,0-1-1 0 0,-1 0 0 0 0,0-1 0 0 0,6-15 1 0 0,4-9 134 0 0,89-162 494 0 0,-102 194-734 0 0,-2 3-73 0 0,-43 96 1104 0 0,-31 76 110 0 0,66-146-1905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37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29 453 10135 0 0,'0'0'778'0'0,"-14"2"-193"0"0,4 1 6678 0 0,6-5-4730 0 0,6-13-2692 0 0,-1 12 325 0 0,3-10-244 0 0,1 0 0 0 0,1 1 0 0 0,0-1 0 0 0,1 1 0 0 0,13-18 0 0 0,47-51-469 0 0,-40 53 510 0 0,1 1 1 0 0,1 2-1 0 0,1 0 1 0 0,1 3-1 0 0,2 0 1 0 0,0 2-1 0 0,1 1 0 0 0,0 2 1 0 0,2 2-1 0 0,0 1 1 0 0,39-10-1 0 0,-68 22 148 0 0,-1 1 1 0 0,1 0-1 0 0,0 0 0 0 0,0 1 1 0 0,-1-1-1 0 0,12 2 0 0 0,-17-1-77 0 0,1 0 0 0 0,-1 1 0 0 0,1-1 0 0 0,-1 0-1 0 0,1 1 1 0 0,-1-1 0 0 0,1 1 0 0 0,-1 0 0 0 0,1-1 0 0 0,-1 1 0 0 0,0 0 0 0 0,1 0-1 0 0,-1 0 1 0 0,0 0 0 0 0,0 0 0 0 0,1 0 0 0 0,-1 0 0 0 0,0 1 0 0 0,0-1 0 0 0,0 0-1 0 0,-1 0 1 0 0,1 1 0 0 0,0-1 0 0 0,0 1 0 0 0,-1-1 0 0 0,1 1 0 0 0,-1-1 0 0 0,1 1-1 0 0,-1-1 1 0 0,0 1 0 0 0,0-1 0 0 0,1 1 0 0 0,-1 1 0 0 0,0 5 25 0 0,-1 0 1 0 0,0 0-1 0 0,0-1 0 0 0,0 1 1 0 0,-1-1-1 0 0,-5 13 1 0 0,-20 44-18 0 0,24-58-47 0 0,-21 45-262 0 0,-2-2 0 0 0,-3-1 0 0 0,-1-2-1 0 0,-67 78 1 0 0,96-122-5 0 0,-3 3 243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3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868 11 18863 0 0,'8'-11'1060'0'0,"-14"19"145"0"0,-15 21-686 0 0,-40 53-467 0 0,-72 128 0 0 0,63-95-28 0 0,-23 39 11 0 0,-93 140 58 0 0,-63 88 871 0 0,240-366-820 0 0,-21 44 482 0 0,26-53-559 0 0,1 1 0 0 0,1 0 0 0 0,-1 1 0 0 0,1-1 0 0 0,-1 13 0 0 0,2-12-27 0 0,2-8-52 0 0,0-1-1 0 0,0 0 1 0 0,0 0-1 0 0,0 1 1 0 0,-1-1-1 0 0,1 0 1 0 0,0 0-1 0 0,0 0 1 0 0,0 0-1 0 0,0 0 1 0 0,0 0-1 0 0,-1 0 1 0 0,1 0 0 0 0,0 0-1 0 0,1-1 1 0 0,-2 1-5 0 0,6-1-454 0 0,0-1-1 0 0,0 0 0 0 0,-1 0 1 0 0,1-1-1 0 0,-1 1 1 0 0,1-1-1 0 0,-1-1 1 0 0,9-6-1 0 0,8-10-6756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38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8 143 5983 0 0,'-7'3'9652'0'0,"18"-1"-5376"0"0,8-4-4119 0 0,-14 1 264 0 0,50-9 790 0 0,64-22 1 0 0,-24 5-308 0 0,-67 20-711 0 0,184-41 1029 0 0,-167 40-877 0 0,0 2 0 0 0,79 0 0 0 0,-108 6-298 0 0,30 6 0 0 0,-41-5-108 0 0,-1 0 0 0 0,0 0 1 0 0,1 0-1 0 0,-1 1 0 0 0,0-1 0 0 0,0 1 1 0 0,0 0-1 0 0,0 1 0 0 0,0-1 1 0 0,-1 1-1 0 0,5 3 0 0 0,-7-4-155 0 0,0 0-1 0 0,0 0 1 0 0,0 0-1 0 0,-1 0 0 0 0,1 0 1 0 0,-1 0-1 0 0,1 0 1 0 0,-1 0-1 0 0,0 1 1 0 0,1-1-1 0 0,-1 0 1 0 0,0 0-1 0 0,-1 0 1 0 0,0 5-1 0 0,1 1-1973 0 0,0 3-5268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38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195 466 14743 0 0,'0'0'1335'0'0,"1"2"-1096"0"0,0 3 29 0 0,1 1 1 0 0,-1-1 0 0 0,0 0 0 0 0,0 1 0 0 0,0-1-1 0 0,-1 1 1 0 0,0 0 0 0 0,0-1 0 0 0,-1 1 0 0 0,1-1-1 0 0,-1 0 1 0 0,0 1 0 0 0,-3 6 0 0 0,-3 10 1520 0 0,-19 39-1 0 0,23-55-1779 0 0,-10 21 246 0 0,-26 36 0 0 0,-9 16-16 0 0,43-69-1128 0 0,0-1 0 0 0,-1 1 0 0 0,-1-1 0 0 0,0 0 0 0 0,-12 12 0 0 0,9-12-6217 0 0</inkml:trace>
  <inkml:trace contextRef="#ctx0" brushRef="#br0" timeOffset="1">389 19 12439 0 0,'0'0'3376'0'0,"9"-4"-2248"0"0,5 1 8 0 0,4 1-896 0 0,4 0-176 0 0,-1-1-64 0 0,3-1-7344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3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445 460 4143 0 0,'0'0'191'0'0,"-7"5"26"0"0,-13 12 109 0 0,-2 12 9874 0 0,6-9-4850 0 0,12-14-5214 0 0,-1-1 0 0 0,0 0 0 0 0,-1-1 0 0 0,1 1-1 0 0,-1-1 1 0 0,0 0 0 0 0,0-1 0 0 0,0 1 0 0 0,-1-1 0 0 0,1-1 0 0 0,-1 1-1 0 0,0-1 1 0 0,1 0 0 0 0,-1 0 0 0 0,-11 0 0 0 0,3 0-81 0 0,0-1 0 0 0,1-1 0 0 0,-1-1 0 0 0,0 0 0 0 0,1-1 0 0 0,-24-5 0 0 0,30 4-39 0 0,0 1 0 0 0,0-2 0 0 0,0 1 0 0 0,0-1 0 0 0,1 0 0 0 0,-1-1 0 0 0,1 0 0 0 0,0 0 0 0 0,1 0 0 0 0,-1-1 0 0 0,1 0 0 0 0,0 0 0 0 0,0-1 0 0 0,1 1 0 0 0,-9-16 0 0 0,10 15-32 0 0,0 0 1 0 0,1 0-1 0 0,-1-1 0 0 0,2 1 0 0 0,-1-1 1 0 0,1 0-1 0 0,0 1 0 0 0,1-1 1 0 0,0 0-1 0 0,0 0 0 0 0,0 0 0 0 0,1 0 1 0 0,1 0-1 0 0,-1 0 0 0 0,1 0 1 0 0,1 0-1 0 0,2-10 0 0 0,4-3-301 0 0,1 0 0 0 0,0 1 1 0 0,2 1-1 0 0,0-1 0 0 0,2 2 0 0 0,0 0 0 0 0,1 0 0 0 0,0 1 0 0 0,2 1 1 0 0,0 0-1 0 0,0 1 0 0 0,2 1 0 0 0,-1 1 0 0 0,2 0 0 0 0,0 2 0 0 0,37-18 1 0 0,-36 22 268 0 0,1 0 0 0 0,0 2 0 0 0,0 0 0 0 0,30-3 0 0 0,86 3 134 0 0,-105 5 140 0 0,46 7 0 0 0,-61-4-6 0 0,-1 0 0 0 0,1 1 0 0 0,-1 1 0 0 0,23 10 0 0 0,-33-12-118 0 0,0 0 0 0 0,0 1-1 0 0,-1 0 1 0 0,0 0 0 0 0,1 0-1 0 0,-1 0 1 0 0,-1 1 0 0 0,1 0-1 0 0,-1 0 1 0 0,1 0-1 0 0,-2 1 1 0 0,1 0 0 0 0,-1-1-1 0 0,1 1 1 0 0,-1 0 0 0 0,-1 0-1 0 0,3 9 1 0 0,-3-10-75 0 0,-1 1 0 0 0,0-1-1 0 0,0 0 1 0 0,-1 0 0 0 0,1 1-1 0 0,-1-1 1 0 0,0 0 0 0 0,-1 1-1 0 0,1-1 1 0 0,-1 0 0 0 0,0 0 0 0 0,0 1-1 0 0,-1-1 1 0 0,1 0 0 0 0,-1 0-1 0 0,0 0 1 0 0,-1-1 0 0 0,1 1-1 0 0,-1 0 1 0 0,0-1 0 0 0,0 0-1 0 0,-5 6 1 0 0,-3 0 68 0 0,1-1 0 0 0,-2 1 0 0 0,1-2-1 0 0,-1 0 1 0 0,-19 10 0 0 0,-69 27 317 0 0,57-27-269 0 0,-93 37 81 0 0,104-44-504 0 0,0-2 0 0 0,-47 9 0 0 0,74-18-240 0 0,-1 1 1 0 0,0-1-1 0 0,0 0 0 0 0,-11-1 1 0 0,15 1-924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39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0 15631 0 0,'0'0'1418'0'0,"-1"2"-1168"0"0,-13 30 536 0 0,3 0 0 0 0,0 2 0 0 0,-10 60 0 0 0,-8 24 446 0 0,16-81-1064 0 0,-1-2 0 0 0,-1 0 0 0 0,-2 0 0 0 0,-2-2-1 0 0,-1 0 1 0 0,-1-1 0 0 0,-2-1 0 0 0,-45 47 0 0 0,28-38-378 0 0,-1-2 0 0 0,-66 47 0 0 0,-100 52-1669 0 0,173-115 1364 0 0,-29 21-1482 0 0,44-28 911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40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312 197 5527 0 0,'-9'0'568'0'0,"-4"0"8886"0"0,19 2-10052 0 0,16 8 1912 0 0,0-2-1 0 0,37 10 0 0 0,-46-15-1228 0 0,1 0 1 0 0,0-1-1 0 0,0-1 0 0 0,0 0 1 0 0,25-2-1 0 0,-33 0-77 0 0,0-1 0 0 0,0 1-1 0 0,0-1 1 0 0,0 0 0 0 0,-1 0-1 0 0,1-1 1 0 0,-1 0 0 0 0,10-6-1 0 0,39-35-75 0 0,-30 24-41 0 0,-15 13-5 0 0,0-1-1 0 0,-1-1 0 0 0,0 1 1 0 0,8-12-1 0 0,-14 17-13 0 0,0 0-1 0 0,0 0 0 0 0,0 0 0 0 0,0 0 1 0 0,-1 0-1 0 0,1 0 0 0 0,-1-1 1 0 0,0 1-1 0 0,0-1 0 0 0,0 1 0 0 0,0 0 1 0 0,-1-1-1 0 0,0 0 0 0 0,1 1 0 0 0,-1-1 1 0 0,0 1-1 0 0,-1-1 0 0 0,0-3 1 0 0,0 5-11 0 0,1 0 0 0 0,-1 0 0 0 0,0 0 0 0 0,-1 0 0 0 0,1 0 0 0 0,0 0 0 0 0,-1 0 0 0 0,1 1 1 0 0,-1-1-1 0 0,1 1 0 0 0,-1-1 0 0 0,0 1 0 0 0,1-1 0 0 0,-1 1 0 0 0,0 0 0 0 0,0 0 0 0 0,0 0 1 0 0,0 0-1 0 0,0 0 0 0 0,0 0 0 0 0,0 1 0 0 0,0-1 0 0 0,-1 1 0 0 0,1-1 0 0 0,-3 1 0 0 0,-3-1-48 0 0,0 0-1 0 0,0 1 0 0 0,0 0 1 0 0,0 1-1 0 0,-13 2 0 0 0,-16 6 731 0 0,1 3 0 0 0,1 1 0 0 0,-63 32 0 0 0,54-24 49 0 0,9-5-310 0 0,-22 10 148 0 0,-57 36-1 0 0,99-52-254 0 0,0 0-1 0 0,0 1 1 0 0,1 0 0 0 0,0 2-1 0 0,1-1 1 0 0,1 2-1 0 0,0-1 1 0 0,-13 22-1 0 0,23-33-97 0 0,0 1-1 0 0,1 0 0 0 0,-1-1 0 0 0,1 1 1 0 0,0 0-1 0 0,0 0 0 0 0,0 0 0 0 0,0 0 1 0 0,0 0-1 0 0,1 0 0 0 0,-1 0 0 0 0,1 0 1 0 0,0 1-1 0 0,0-1 0 0 0,0 0 0 0 0,0 0 1 0 0,1 0-1 0 0,-1 0 0 0 0,1 0 0 0 0,0 0 1 0 0,0 0-1 0 0,0 0 0 0 0,0 0 1 0 0,0 0-1 0 0,1-1 0 0 0,-1 1 0 0 0,1 0 1 0 0,0-1-1 0 0,0 1 0 0 0,0-1 0 0 0,0 0 1 0 0,4 4-1 0 0,4 3 145 0 0,1-1 1 0 0,0-1-1 0 0,0 0 1 0 0,0 0-1 0 0,1-1 0 0 0,17 6 1 0 0,14 5 291 0 0,46 12 0 0 0,-69-24-448 0 0,1-1 1 0 0,0 0-1 0 0,0-2 1 0 0,34 0-1 0 0,-29-5-997 0 0,-1-3-356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40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84 634 2303 0 0,'-2'1'102'0'0,"-45"24"580"0"0,22-15 14486 0 0,20-11-11854 0 0,2-6-2825 0 0,2 3-399 0 0,1 0 0 0 0,-1 0 0 0 0,1 0 0 0 0,0 0 0 0 0,1 0 0 0 0,-1 0-1 0 0,1 0 1 0 0,0 0 0 0 0,0 0 0 0 0,0 0 0 0 0,0 0 0 0 0,3-4 0 0 0,3-9 72 0 0,15-21-1 0 0,-16 29-137 0 0,84-134 235 0 0,20-35 6 0 0,-46 74-173 0 0,-53 89-87 0 0,0 0 0 0 0,1 0 1 0 0,1 1-1 0 0,20-17 0 0 0,-30 28-287 0 0,0 1-1 0 0,1-1 1 0 0,-1 1-1 0 0,1 0 1 0 0,-1 0-1 0 0,1 0 0 0 0,0 0 1 0 0,0 0-1 0 0,0 1 1 0 0,0 0-1 0 0,0 0 1 0 0,0 0-1 0 0,0 0 0 0 0,7 0 1 0 0,5 4-7065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1:24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8287 0 0,'1'-2'639'0'0,"1"-3"-274"0"0,-1-1-1 0 0,1 0 1 0 0,0 1 0 0 0,1 0-1 0 0,-1-1 1 0 0,1 1-1 0 0,0 0 1 0 0,1 1 0 0 0,-1-1-1 0 0,1 0 1 0 0,6-5-1 0 0,6-9 5110 0 0,-15 22-5138 0 0,5 15-187 0 0,-2 0-1 0 0,0 0 0 0 0,-1 0 1 0 0,-1 1-1 0 0,-1-1 1 0 0,0 22-1 0 0,4 51 13 0 0,15 45 602 0 0,-5-33-22 0 0,13 67 219 0 0,-23-136-821 0 0,-4-27-122 0 0,0 0 0 0 0,0 1-1 0 0,1-1 1 0 0,-1 0 0 0 0,2 0-1 0 0,-1 0 1 0 0,1 0 0 0 0,0-1-1 0 0,0 1 1 0 0,5 5 0 0 0,-4-7-5 0 0,0 0 1 0 0,0 0 0 0 0,1-1-1 0 0,-1 1 1 0 0,1-1 0 0 0,0 0-1 0 0,0-1 1 0 0,1 1-1 0 0,-1-1 1 0 0,1 0 0 0 0,0-1-1 0 0,-1 1 1 0 0,1-1-1 0 0,7 2 1 0 0,-7-3-1311 0 0,1 0 0 0 0,-1 0 1 0 0,1 0-1 0 0,10-1 0 0 0,2-2-5917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4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362 534 14743 0 0,'0'0'1734'0'0,"-1"-1"-620"0"0,-3 0-797 0 0,1 1 1 0 0,-1-1-1 0 0,1 1 0 0 0,-1 0 0 0 0,1-1 0 0 0,-1 2 1 0 0,0-1-1 0 0,1 0 0 0 0,-1 1 0 0 0,1-1 0 0 0,-1 1 1 0 0,1 0-1 0 0,0 0 0 0 0,-1 1 0 0 0,1-1 0 0 0,0 1 1 0 0,-4 2-1 0 0,-8 4-48 0 0,2 1-1 0 0,-19 15 1 0 0,10-5-53 0 0,0 1-1 0 0,2 0 1 0 0,1 2-1 0 0,0 0 1 0 0,-17 30 0 0 0,16-20-327 0 0,1 2 1 0 0,2 0 0 0 0,-18 53-1 0 0,34-86 34 0 0,-3 12-27 0 0,4-13 20 0 0,0 1 0 0 0,0-1 0 0 0,0 1 0 0 0,-1-1-1 0 0,1 1 1 0 0,0-1 0 0 0,0 1 0 0 0,0-1 0 0 0,0 1-1 0 0,0 0 1 0 0,0-1 0 0 0,0 1 0 0 0,1-1 0 0 0,-1 1-1 0 0,0-1 1 0 0,0 1 0 0 0,0-1 0 0 0,0 1 0 0 0,1-1-1 0 0,-1 1 1 0 0,0-1 0 0 0,1 1 0 0 0,6 4-975 0 0</inkml:trace>
  <inkml:trace contextRef="#ctx0" brushRef="#br0" timeOffset="1">536 42 18655 0 0,'-1'-23'832'0'0,"1"14"160"0"0,-2 0-792 0 0,-5 16-296 0 0,1 4 96 0 0,1 3-888 0 0,1 4-112 0 0,2 3-24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41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6447 0 0,'1'1'4443'0'0,"3"3"-3816"0"0,0 0-1 0 0,0 0 1 0 0,-1 1 0 0 0,1 0-1 0 0,-1-1 1 0 0,0 1-1 0 0,-1 0 1 0 0,1 0 0 0 0,-1 1-1 0 0,0-1 1 0 0,0 0 0 0 0,1 9-1 0 0,2 11 264 0 0,3 36-1 0 0,-6-45-317 0 0,0 3-229 0 0,-2 1 0 0 0,0 0 0 0 0,-1 0-1 0 0,-2 0 1 0 0,1-1 0 0 0,-2 1 0 0 0,-1-1 0 0 0,0 0-1 0 0,-10 22 1 0 0,14-39-183 0 0,1-1-138 0 0,0-1-1 0 0,0 1 1 0 0,0 0-1 0 0,0 0 1 0 0,0-1 0 0 0,0 1-1 0 0,0 0 1 0 0,0 0-1 0 0,0-1 1 0 0,0 1-1 0 0,0 0 1 0 0,1 0 0 0 0,-1-1-1 0 0,0 1 1 0 0,0 0-1 0 0,1-1 1 0 0,-1 1-1 0 0,1 0 1 0 0,-1-1 0 0 0,1 2-1 0 0,1-2-12 0 0,-1 0-1 0 0,0 0 1 0 0,0 0-1 0 0,1 0 1 0 0,-1 0 0 0 0,0 0-1 0 0,0 0 1 0 0,1-1-1 0 0,-1 1 1 0 0,0 0 0 0 0,2-2-1 0 0,0 1 1 0 0,11-5 32 0 0,0-1-1 0 0,0 0 0 0 0,-1-1 1 0 0,0-1-1 0 0,15-13 0 0 0,-4 4-43 0 0,191-160 222 0 0,-55 42-212 0 0,-113 101-698 0 0,80-48 0 0 0,-122 80 341 0 0,5-4 199 0 0,-3 6-3524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4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499 114 8287 0 0,'0'-2'382'0'0,"4"-7"-1054"0"0,-1 0 1657 0 0,0 0 1 0 0,-1 0-1 0 0,3-16 1 0 0,-5 23-623 0 0,1 0 0 0 0,-1 0 0 0 0,0 0 0 0 0,0 0 0 0 0,0 0 0 0 0,0 0 0 0 0,-1 0 0 0 0,1 0 0 0 0,0 0-1 0 0,-1 0 1 0 0,0 0 0 0 0,1 0 0 0 0,-1 1 0 0 0,0-1 0 0 0,0 0 0 0 0,0 0 0 0 0,0 1 0 0 0,0-1 0 0 0,0 0 0 0 0,-1 1 0 0 0,1-1 0 0 0,0 1 0 0 0,-4-3 0 0 0,4 3-331 0 0,-1 1 1 0 0,0-1-1 0 0,0 0 1 0 0,0 1-1 0 0,0-1 1 0 0,0 1-1 0 0,0-1 1 0 0,0 1-1 0 0,0 0 1 0 0,0 0-1 0 0,0 0 1 0 0,0 0-1 0 0,0 1 1 0 0,0-1-1 0 0,-4 1 1 0 0,-32 12-67 0 0,35-12 49 0 0,-40 18-15 0 0,1 1 0 0 0,1 2 0 0 0,-67 48 0 0 0,82-52 0 0 0,1 2 0 0 0,1 1 0 0 0,1 0 0 0 0,1 2 0 0 0,-24 31 0 0 0,43-50 0 0 0,0 0 0 0 0,1 1 0 0 0,0-1 0 0 0,-1 0 0 0 0,1 1 0 0 0,1 0 0 0 0,-1-1 0 0 0,-1 9 0 0 0,3-12 0 0 0,0 1 0 0 0,0-1 0 0 0,0 0 0 0 0,0 0 0 0 0,0 1 0 0 0,0-1 0 0 0,0 0 0 0 0,0 0 0 0 0,0 1 0 0 0,1-1 0 0 0,-1 0 0 0 0,0 0 0 0 0,1 0 0 0 0,-1 1 0 0 0,1-1 0 0 0,0 0 0 0 0,-1 0 0 0 0,1 0 0 0 0,0 0 0 0 0,0 0 0 0 0,-1 0 0 0 0,1 0 0 0 0,0 0 0 0 0,0-1 0 0 0,0 1 0 0 0,0 0 0 0 0,0 0 0 0 0,0-1 0 0 0,1 1 0 0 0,-1-1 0 0 0,0 1 0 0 0,0-1 0 0 0,0 1 0 0 0,0-1 0 0 0,1 0 0 0 0,-1 0 0 0 0,0 1 0 0 0,2-1 0 0 0,13 1 11 0 0,0 0 0 0 0,1-1 0 0 0,-1-1 0 0 0,0-1 0 0 0,25-5 0 0 0,-9 2-13 0 0,-9 2 17 0 0,-1-2 0 0 0,24-7 1 0 0,-40 10 32 0 0,1 0 0 0 0,0-1 0 0 0,-1 0 0 0 0,1 0 1 0 0,-1-1-1 0 0,0 1 0 0 0,0-2 0 0 0,0 1 1 0 0,-1 0-1 0 0,10-11 0 0 0,-6 0 321 0 0,-9 14 638 0 0,-1 2-947 0 0,-2 3-59 0 0,0-1-1 0 0,0 1 0 0 0,0 0 1 0 0,0 0-1 0 0,1 0 0 0 0,0 0 1 0 0,-1 0-1 0 0,1 0 0 0 0,1 1 1 0 0,-1-1-1 0 0,1 1 1 0 0,0 0-1 0 0,0-1 0 0 0,0 1 1 0 0,0 0-1 0 0,1-1 0 0 0,0 1 1 0 0,1 9-1 0 0,-1-9-400 0 0,1-1 0 0 0,0 0 0 0 0,0 1 0 0 0,1-1 1 0 0,-1 0-1 0 0,1 0 0 0 0,0 1 0 0 0,0-1 0 0 0,0-1 0 0 0,4 7 0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41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909 18 18743 0 0,'6'-15'860'0'0,"-5"12"386"0"0,0 6-1181 0 0,1 2-43 0 0,-1 0 0 0 0,0 1 0 0 0,0-1 1 0 0,-1 1-1 0 0,1-1 0 0 0,-1 1 0 0 0,-1-1 0 0 0,1 1 0 0 0,-1-1 1 0 0,0 1-1 0 0,-1 5 0 0 0,-4 12 37 0 0,-12 27 0 0 0,12-35-56 0 0,-16 40 44 0 0,-3-1 1 0 0,-45 71-1 0 0,-78 96-8 0 0,95-145-10 0 0,-51 74-25 0 0,-228 346 46 0 0,299-441-569 0 0,2 0 1 0 0,-27 70 0 0 0,49-92-5726 0 0,7-20 301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4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18023 0 0,'0'0'827'0'0,"1"0"-22"0"0,92-5 625 0 0,138-23 0 0 0,-58 3-226 0 0,-139 22-1023 0 0,513-45 1110 0 0,-513 46-1749 0 0,0 1 1 0 0,0 3-1 0 0,56 8 0 0 0,-67-3-1964 0 0,-7 2-5277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42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291 652 12895 0 0,'0'2'6568'0'0,"-2"3"-6277"0"0,1 0-1 0 0,-1 0 0 0 0,1 0 1 0 0,-1-1-1 0 0,-1 1 1 0 0,1-1-1 0 0,-1 1 0 0 0,1-1 1 0 0,-6 6-1 0 0,-35 38-105 0 0,27-31 279 0 0,-38 39-23 0 0,22-24-15 0 0,1 1 0 0 0,-34 49 0 0 0,64-81-427 0 0,-16 30-788 0 0,16-29 720 0 0,0-1 0 0 0,0 1 0 0 0,1-1 1 0 0,-1 1-1 0 0,1-1 0 0 0,0 1 0 0 0,-1-1 0 0 0,1 1 0 0 0,0-1 0 0 0,0 1 0 0 0,0 0 0 0 0,0-1 0 0 0,0 1 1 0 0,0-1-1 0 0,1 1 0 0 0,-1 0 0 0 0,0-1 0 0 0,1 1 0 0 0,0 1 0 0 0,6 5-1195 0 0</inkml:trace>
  <inkml:trace contextRef="#ctx0" brushRef="#br0" timeOffset="1">772 56 13359 0 0,'-4'-24'1184'0'0,"3"15"-944"0"0,-1-1-240 0 0,-7-3 6720 0 0,-2 17-6552 0 0,2 1-320 0 0,2 4-64 0 0,0 5-5496 0 0,0 4-1104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42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27 116 15807 0 0,'0'0'1432'0'0,"0"2"-1180"0"0,-1 13 131 0 0,-1 1-1 0 0,0 0 1 0 0,-6 20 0 0 0,4-22 317 0 0,1 0 0 0 0,0 0 0 0 0,1 1 0 0 0,1-1 0 0 0,1 19 0 0 0,3-14-373 0 0,1 1 0 0 0,1 0 0 0 0,0-1 0 0 0,2 0 0 0 0,0 0 0 0 0,13 22 0 0 0,10 29-18 0 0,-29-67-248 0 0,2 3 114 0 0,-1 0 0 0 0,0 1-1 0 0,0-1 1 0 0,-1 1 0 0 0,1 7 0 0 0,-1-17-89 0 0,0 0 0 0 0,0 1 0 0 0,0-1 1 0 0,0 1-1 0 0,1-1 0 0 0,-1 1 0 0 0,1 0 1 0 0,0 0-1 0 0,3-4 0 0 0,0-1 37 0 0,18-22 55 0 0,1 2-1 0 0,1 0 1 0 0,38-31-1 0 0,94-59-883 0 0,-47 47 3 0 0,67-48-707 0 0,-60 35-1513 0 0,-95 67 1775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4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234 176 2759 0 0,'5'-9'14158'0'0,"-4"5"-13454"0"0,1 1 0 0 0,0-1 0 0 0,1 0 1 0 0,-1 1-1 0 0,0-1 0 0 0,1 1 0 0 0,0-1 1 0 0,6-4-1 0 0,-3 3-424 0 0,1 0 0 0 0,-1 1 0 0 0,1 0 1 0 0,9-5-1 0 0,6 0-432 0 0,1 1 0 0 0,27-7 1 0 0,-46 14 333 0 0,123-29-238 0 0,18-5-2488 0 0,-140 33 1117 0 0,-5 1 607 0 0,-13 0 428 0 0,-22 2 571 0 0,3 6-53 0 0,1 0 1 0 0,-45 19-1 0 0,68-24-61 0 0,-34 15 320 0 0,2 0 1 0 0,-56 34-1 0 0,-68 58 519 0 0,162-107-894 0 0,-25 17 145 0 0,-29 28-1 0 0,49-41-122 0 0,1 0-1 0 0,0 1 1 0 0,0 0-1 0 0,1 0 1 0 0,0 0 0 0 0,0 1-1 0 0,1 0 1 0 0,-1-1-1 0 0,-4 15 1 0 0,8-18-20 0 0,1-1 0 0 0,-1 0 0 0 0,0 0 0 0 0,1 1 1 0 0,0-1-1 0 0,0 0 0 0 0,0 0 0 0 0,0 1 0 0 0,0-1 0 0 0,1 0 0 0 0,-1 1 0 0 0,1-1 1 0 0,2 6-1 0 0,0-4 31 0 0,-1 0-1 0 0,1-1 1 0 0,0 1 0 0 0,0-1 0 0 0,0 0 0 0 0,0 0 0 0 0,9 7 0 0 0,2 1 173 0 0,2-1 1 0 0,-1 0 0 0 0,32 15-1 0 0,-41-23-159 0 0,5 3-54 0 0,87 40 642 0 0,-87-41-778 0 0,0-2 0 0 0,1 1 0 0 0,-1-2-1 0 0,1 1 1 0 0,-1-2 0 0 0,1 0 0 0 0,14 0-1 0 0,-3-4-5524 0 0,-3-4-1989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55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1967 30 10799 0 0,'0'0'496'0'0,"-9"2"158"0"0,3 0-94 0 0,0-1 0 0 0,0 0 0 0 0,0 0 1 0 0,-1 0-1 0 0,1-1 0 0 0,0 0 0 0 0,0 0 1 0 0,-1 0-1 0 0,1-1 0 0 0,0 0 0 0 0,0 0 1 0 0,0-1-1 0 0,0 0 0 0 0,-11-4 1 0 0,3 1-365 0 0,0 0 0 0 0,0 1 0 0 0,-1 1 0 0 0,0 0 0 0 0,1 1 0 0 0,-1 0 0 0 0,-16 1 0 0 0,9 2 55 0 0,-1 1 0 0 0,1 1-1 0 0,0 1 1 0 0,-22 7 0 0 0,-202 69-399 0 0,27-8-173 0 0,156-53 27 0 0,-154 41-1247 0 0,176-51 1060 0 0,0-3-1 0 0,0-1 1 0 0,-58 0 0 0 0,85-6 413 0 0,0 0 0 0 0,0 0 0 0 0,0-2 1 0 0,1 0-1 0 0,-15-5 0 0 0,20 6 71 0 0,0-2 0 0 0,0 1 0 0 0,0-1-1 0 0,0 0 1 0 0,0-1 0 0 0,1 0 0 0 0,0 0 0 0 0,0-1-1 0 0,-6-6 1 0 0,11 10 2 0 0,1 1 1 0 0,-1 0-1 0 0,1-1 0 0 0,0 1 0 0 0,0-1 0 0 0,0 0 0 0 0,0 1 0 0 0,0-1 1 0 0,0 0-1 0 0,0 0 0 0 0,1 1 0 0 0,-1-1 0 0 0,1 0 0 0 0,-1 0 0 0 0,1 0 1 0 0,0 0-1 0 0,-1 0 0 0 0,1 0 0 0 0,0 0 0 0 0,1-3 0 0 0,-1 3 7 0 0,1-1 0 0 0,0 1 0 0 0,0-1-1 0 0,0 1 1 0 0,1 0 0 0 0,-1-1 0 0 0,1 1-1 0 0,-1 0 1 0 0,1 0 0 0 0,0 0 0 0 0,-1 0 0 0 0,1 0-1 0 0,3-2 1 0 0,5-3 61 0 0,0 1 0 0 0,0 0 0 0 0,1 0 0 0 0,0 1 0 0 0,17-5 0 0 0,-19 6 74 0 0,1 1 0 0 0,0 0-1 0 0,-1 0 1 0 0,1 1 0 0 0,1 0 0 0 0,-1 1 0 0 0,0 0-1 0 0,17 1 1 0 0,-26 1-111 0 0,1-1 0 0 0,-1 1 0 0 0,1-1 0 0 0,-1 1 0 0 0,1 0 0 0 0,-1 0 0 0 0,0 0 0 0 0,1 0 0 0 0,-1 0 0 0 0,0 0 0 0 0,0 0 0 0 0,1 0 0 0 0,-1 0 0 0 0,0 1 0 0 0,0-1-1 0 0,0 0 1 0 0,-1 1 0 0 0,1-1 0 0 0,0 0 0 0 0,1 3 0 0 0,0 2 58 0 0,0 0 0 0 0,0-1 0 0 0,1 12 0 0 0,-1-1-30 0 0,-1 0 0 0 0,0 0 0 0 0,-1 0 0 0 0,-1 0 0 0 0,-1 0 0 0 0,0-1 0 0 0,-5 18 0 0 0,0-6 18 0 0,-1-2-1 0 0,-2 1 0 0 0,-16 32 0 0 0,-8 0 13 0 0,-2-2 1 0 0,-64 76-1 0 0,60-82-57 0 0,-95 137 5 0 0,48-65-20 0 0,82-116-83 0 0,1 0-1 0 0,-1 0 0 0 0,0 0 1 0 0,-1-1-1 0 0,1 0 1 0 0,-1 0-1 0 0,0 0 0 0 0,0-1 1 0 0,-1 1-1 0 0,1-2 1 0 0,-1 1-1 0 0,0-1 1 0 0,0 0-1 0 0,0 0 0 0 0,-11 2 1 0 0,11-3-306 0 0,0 0 0 0 0,0 1 0 0 0,0 0 0 0 0,0 0 0 0 0,0 1-1 0 0,1-1 1 0 0,0 2 0 0 0,-1-1 0 0 0,-5 6 0 0 0,23-10-321 0 0,-1-2 463 0 0,-1-1-1 0 0,1 0 0 0 0,-1 0 1 0 0,0-1-1 0 0,17-8 1 0 0,3-5-3420 0 0,-27 16 3093 0 0,27-17-4634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5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90 128 9215 0 0,'-2'0'422'0'0,"-5"0"-228"0"0,0 1 1 0 0,0 0-1 0 0,0 0 0 0 0,0 0 1 0 0,1 1-1 0 0,-1 0 1 0 0,-9 4-1 0 0,12-4 792 0 0,1-1-1 0 0,0 1 1 0 0,0 0 0 0 0,1 0-1 0 0,-7 6 2237 0 0,9-7-2065 0 0,1 1-1056 0 0,-1-1-1 0 0,0 0 0 0 0,1 0 1 0 0,-1 0-1 0 0,0 1 1 0 0,1-1-1 0 0,0 0 1 0 0,-1 0-1 0 0,1 0 0 0 0,0 0 1 0 0,-1 0-1 0 0,1 0 1 0 0,0 0-1 0 0,0 0 1 0 0,0 0-1 0 0,0-1 0 0 0,0 1 1 0 0,0 0-1 0 0,2 1 1 0 0,0-1 5 0 0,0 0 1 0 0,0 0 0 0 0,1 0 0 0 0,-1 0-1 0 0,0 0 1 0 0,0-1 0 0 0,6 1-1 0 0,3-1 82 0 0,-1 0 0 0 0,1-1 0 0 0,16-4-1 0 0,58-16 343 0 0,150-59 0 0 0,-98 29-926 0 0,-63 22-1366 0 0,-72 28 679 0 0,-18 1-2582 0 0,-6 1-3114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1:2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5063 0 0,'0'0'3600'0'0,"-1"3"-1901"0"0,0 1-1447 0 0,0 0 1 0 0,0 1-1 0 0,0-1 0 0 0,0 0 0 0 0,1 1 1 0 0,-1-1-1 0 0,1 0 0 0 0,0 1 1 0 0,0-1-1 0 0,1 1 0 0 0,0-1 1 0 0,-1 0-1 0 0,1 1 0 0 0,1-1 0 0 0,-1 0 1 0 0,0 0-1 0 0,4 5 0 0 0,0 1 17 0 0,2 0 0 0 0,-1-1 0 0 0,1 0 0 0 0,1 0-1 0 0,0 0 1 0 0,15 12 0 0 0,59 39 925 0 0,-44-34-751 0 0,170 144 1406 0 0,-61-34-1403 0 0,-140-129-439 0 0,0-1 1 0 0,0-1 0 0 0,1 1 0 0 0,-1-1-1 0 0,17 8 1 0 0,-21-12-33 0 0,1 0 0 0 0,-1 0 0 0 0,0 0 0 0 0,1 0-1 0 0,-1-1 1 0 0,1 1 0 0 0,-1-1 0 0 0,1 0 0 0 0,0 0 0 0 0,-1 0 0 0 0,1-1 0 0 0,-1 1 0 0 0,0-1-1 0 0,1 0 1 0 0,-1 0 0 0 0,1 0 0 0 0,-1 0 0 0 0,5-3 0 0 0,0-1-456 0 0,0 1 0 0 0,11-10 0 0 0,3-4-4323 0 0,-2-2-1244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56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21 1839 0 0,'2'-1'83'0'0,"3"-3"9"0"0,-3 2-52 0 0,-1 1 0 0 0,1 0 0 0 0,0-1 0 0 0,0 1 0 0 0,0 0 1 0 0,0 0-1 0 0,1 0 0 0 0,-1 0 0 0 0,18-3 17351 0 0,-19 11-17583 0 0,-1-4 314 0 0,0 0 0 0 0,0-1 0 0 0,-1 1 0 0 0,1 0 1 0 0,-1-1-1 0 0,1 1 0 0 0,-1 0 0 0 0,0-1 0 0 0,0 1 0 0 0,0-1 0 0 0,-1 1 0 0 0,-1 2 1 0 0,-23 29 734 0 0,15-22-606 0 0,-129 184 1273 0 0,88-120-1730 0 0,36-55-1008 0 0,0-2-401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5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28 919 0 0,'2'-1'67'0'0,"34"-25"16830"0"0,-38 26-16816 0 0,1 1 1 0 0,-1 0-1 0 0,0-1 0 0 0,1 1 0 0 0,-1 0 1 0 0,1 0-1 0 0,-1 0 0 0 0,1 1 0 0 0,-2 0 1 0 0,-4 4-23 0 0,-33 20 60 0 0,1 2 0 0 0,-42 38-1 0 0,9-1 115 0 0,-97 92 422 0 0,146-132-605 0 0,0 1-1 0 0,2 2 1 0 0,1 0 0 0 0,-27 52-1 0 0,43-72-47 0 0,0 0 0 0 0,1 0-1 0 0,-4 13 1 0 0,7-18-242 0 0,-1 0-1 0 0,1-1 1 0 0,0 1-1 0 0,0 0 1 0 0,0 0 0 0 0,0 4-1 0 0,0-5-97 0 0,1-1-1 0 0,-1 0 1 0 0,0 0-1 0 0,1 0 1 0 0,-1 0 0 0 0,1 0-1 0 0,-1 0 1 0 0,1 0-1 0 0,0 0 1 0 0,-1 0 0 0 0,1 0-1 0 0,0 0 1 0 0,-1 0-1 0 0,1 0 1 0 0,0 0-1 0 0,1 0 1 0 0,9 4-5193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57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14335 0 0,'0'0'1306'0'0,"-1"2"-1077"0"0,-1 3-71 0 0,-1 0 0 0 0,1 1 0 0 0,0-1 0 0 0,1 1 0 0 0,-1-1 0 0 0,1 1 0 0 0,0-1 0 0 0,1 1 0 0 0,-1 0 0 0 0,1 0 0 0 0,0-1 0 0 0,1 1 0 0 0,1 9 1 0 0,0-8 30 0 0,0 1 1 0 0,0-1 0 0 0,1 1-1 0 0,0-1 1 0 0,1 0 0 0 0,0 0-1 0 0,0-1 1 0 0,10 13 0 0 0,0-3 126 0 0,0-2 1 0 0,2 0-1 0 0,0 0 0 0 0,0-2 1 0 0,1 0-1 0 0,33 17 1 0 0,196 85 1213 0 0,-122-61-1074 0 0,-102-43-500 0 0,-7-4-193 0 0,0 1 0 0 0,0 1-1 0 0,22 14 1 0 0,-36-21-767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5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13 12871 0 0,'0'0'1164'0'0,"-14"-13"1395"0"0,12 13-2451 0 0,-1 0 0 0 0,1 0 0 0 0,-1 0 0 0 0,1 0 0 0 0,0 1 0 0 0,-1-1 0 0 0,1 1 0 0 0,0-1 0 0 0,0 1 0 0 0,-1 0 1 0 0,1 0-1 0 0,0 0 0 0 0,0 0 0 0 0,0 0 0 0 0,0 0 0 0 0,0 1 0 0 0,-2 1 0 0 0,-5 4 132 0 0,0 1 0 0 0,-9 11 0 0 0,11-11-117 0 0,-304 273 1844 0 0,95-94-1879 0 0,195-167-477 0 0,11-9-365 0 0,-2 0 0 0 0,1-1 0 0 0,-17 10 1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58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12095 0 0,'0'0'554'0'0,"2"0"-17"0"0,18 6-295 0 0,-1 0-1 0 0,0 1 1 0 0,-1 0-1 0 0,1 2 1 0 0,-2 0 0 0 0,24 16-1 0 0,-8-1 594 0 0,-1 1 1 0 0,36 37-1 0 0,-51-46-556 0 0,-1 2 0 0 0,-1 0 1 0 0,-1 0-1 0 0,0 2 0 0 0,-2 0 0 0 0,0 0 0 0 0,12 29 0 0 0,-18-33-68 0 0,0 1 0 0 0,-1 0 0 0 0,-1 0-1 0 0,0 0 1 0 0,-2 1 0 0 0,1-1 0 0 0,-2 1 0 0 0,-1 0 0 0 0,0-1-1 0 0,-4 28 1 0 0,-1-19-36 0 0,-1-1-1 0 0,-1 1 1 0 0,-1-2 0 0 0,-2 1-1 0 0,0-1 1 0 0,-22 37 0 0 0,2-14-45 0 0,-2-1-1 0 0,-39 43 1 0 0,62-78-276 0 0,-72 83 383 0 0,26-32-3653 0 0,47-53-1672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5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41 110 4607 0 0,'0'0'354'0'0,"-2"0"-233"0"0,-36 6 11631 0 0,51-10-10587 0 0,12-3-291 0 0,326-80 2769 0 0,-307 79-4504 0 0,-9 2-5219 0 0,-16 2-624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4:5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31 110 12439 0 0,'-31'-2'6603'0'0,"34"2"-5790"0"0,66-4 946 0 0,106-19-1 0 0,-161 21-1684 0 0,152-29 181 0 0,-12 1-1139 0 0,-51 16-3002 0 0,-68 10 1642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0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803 731 6911 0 0,'-5'5'10598'0'0,"56"-28"-9639"0"0,-1-3 1 0 0,84-57-1 0 0,-92 54-848 0 0,-1-3-1 0 0,47-46 1 0 0,-76 66-151 0 0,-1 0 0 0 0,0-2 0 0 0,-1 1 0 0 0,0-1 0 0 0,-1 0-1 0 0,0-1 1 0 0,-2 0 0 0 0,1 0 0 0 0,-2-1 0 0 0,9-32 0 0 0,-14 39-4 0 0,0 0-1 0 0,0 0 1 0 0,-1-1 0 0 0,0 1-1 0 0,0-1 1 0 0,-1 1 0 0 0,-1 0-1 0 0,1-1 1 0 0,-2 1 0 0 0,-2-9-1 0 0,1 7-239 0 0,-1 0-1 0 0,1 1 0 0 0,-2-1 0 0 0,0 1 1 0 0,0 0-1 0 0,0 0 0 0 0,-14-13 1 0 0,13 15 259 0 0,-1 2 0 0 0,-1-1 0 0 0,1 1-1 0 0,-1 0 1 0 0,0 1 0 0 0,0 0 0 0 0,0 0 0 0 0,-1 1 0 0 0,0 0 0 0 0,0 1 0 0 0,0 0 0 0 0,0 1 0 0 0,0 0 0 0 0,0 0 0 0 0,-1 1 0 0 0,-13 1 0 0 0,22-1 27 0 0,0 1 0 0 0,0 0-1 0 0,0 0 1 0 0,0 0 0 0 0,0 0 0 0 0,0 1-1 0 0,0-1 1 0 0,0 0 0 0 0,0 1 0 0 0,1-1-1 0 0,-1 1 1 0 0,0 0 0 0 0,0 0 0 0 0,0 0-1 0 0,1 0 1 0 0,-1 0 0 0 0,-1 1 0 0 0,-1 1 20 0 0,-3 3 40 0 0,0 1 1 0 0,1 0-1 0 0,0 0 1 0 0,-10 15 0 0 0,1-2 42 0 0,-50 71 334 0 0,-67 126 1 0 0,66-104-327 0 0,36-62-60 0 0,3 1-1 0 0,2 2 1 0 0,3 0-1 0 0,2 1 1 0 0,2 1-1 0 0,3 1 1 0 0,-15 112-1 0 0,22-86 21 0 0,-2 28 242 0 0,7-99-238 0 0,0 0 0 0 0,0 0 0 0 0,-1-1 0 0 0,0 1 0 0 0,-1-1 0 0 0,0 0 0 0 0,-1 0 0 0 0,-1 0 1 0 0,1-1-1 0 0,-1 0 0 0 0,-15 15 0 0 0,-5 2 295 0 0,0-1 0 0 0,-47 33 1 0 0,19-20 38 0 0,-38 31 5 0 0,79-58-407 0 0,2 0-1 0 0,0 1 1 0 0,0 0 0 0 0,-16 25-1 0 0,22-28-8 0 0,2-1 0 0 0,1-2-16 0 0,-6 23-1256 0 0,-14 6 809 0 0,-11 19 988 0 0,33-54-279 0 0,3-1-144 0 0,7-3-198 0 0,0-1 1 0 0,0 1-1 0 0,-1-1 1 0 0,0-1-1 0 0,0 1 1 0 0,0-2-1 0 0,0 1 1 0 0,7-8-1 0 0,-7 7-219 0 0,19-15-544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0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80 7367 0 0,'0'0'334'0'0,"-9"0"119"0"0,7 1-412 0 0,0-1 0 0 0,0 1-1 0 0,0 0 1 0 0,0 0 0 0 0,1 0 0 0 0,-1 0-1 0 0,0 0 1 0 0,-1 1 0 0 0,-10 14 7907 0 0,13-15-7850 0 0,0 0 0 0 0,1 0 0 0 0,-1 0 0 0 0,0 0 1 0 0,0 0-1 0 0,0-1 0 0 0,1 1 0 0 0,-1 0 0 0 0,0 0 1 0 0,1 0-1 0 0,-1 0 0 0 0,1 0 0 0 0,-1 0 0 0 0,1-1 0 0 0,0 1 1 0 0,-1 0-1 0 0,1 0 0 0 0,0-1 0 0 0,-1 1 0 0 0,2 0 1 0 0,1 1 34 0 0,-1-1 0 0 0,1 1 0 0 0,-1-1 1 0 0,1 0-1 0 0,-1 0 0 0 0,1 0 1 0 0,3 0-1 0 0,4 1 193 0 0,0-1 1 0 0,1 0 0 0 0,11-1-1 0 0,47-6 832 0 0,130-28-1 0 0,-148 23-985 0 0,190-46 325 0 0,-193 39-545 0 0,-26 8-280 0 0,-21 10 80 0 0,-14 2-7656 0 0,-2 5 1280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0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21 13647 0 0,'0'0'628'0'0,"0"-1"-17"0"0,2-6-394 0 0,7-5 3959 0 0,-14 21-4059 0 0,0 0 0 0 0,0 0 0 0 0,-1 0 0 0 0,-1-1 0 0 0,-13 15 0 0 0,-45 37 211 0 0,30-30-126 0 0,2 0 15 0 0,-49 57 0 0 0,73-77-185 0 0,1 1 0 0 0,1 0 0 0 0,0 0-1 0 0,0 0 1 0 0,1 1 0 0 0,1 0 0 0 0,0 0 0 0 0,1 1 0 0 0,0-1-1 0 0,-3 20 1 0 0,6-30-34 0 0,1 1-1 0 0,0 0 1 0 0,0 0-1 0 0,0 0 1 0 0,0 0-1 0 0,0 0 1 0 0,1 0-1 0 0,-1 0 1 0 0,1 0-1 0 0,0 0 1 0 0,0 0-1 0 0,0 0 1 0 0,0-1-1 0 0,0 1 1 0 0,1 0-1 0 0,-1-1 1 0 0,1 1-1 0 0,0-1 1 0 0,2 3 0 0 0,0-1-196 0 0,0-1 0 0 0,0 0 0 0 0,0 0 0 0 0,0-1 1 0 0,1 1-1 0 0,-1-1 0 0 0,1 0 0 0 0,-1 0 0 0 0,1 0 1 0 0,9 2-1 0 0,8 1-6681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1:2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7 9215 0 0,'0'0'707'0'0,"-2"-1"-464"0"0,1 1-50 0 0,0-1 0 0 0,0 0 0 0 0,0 1 0 0 0,0-1 1 0 0,0 1-1 0 0,-1-1 0 0 0,1 1 0 0 0,0-1 0 0 0,0 1 0 0 0,0 0 1 0 0,-1 0-1 0 0,1-1 0 0 0,0 1 0 0 0,0 0 0 0 0,-1 0 0 0 0,1 0 1 0 0,0 0-1 0 0,0 1 0 0 0,0-1 0 0 0,-1 0 0 0 0,1 0 0 0 0,0 1 1 0 0,0-1-1 0 0,0 1 0 0 0,0-1 0 0 0,0 1 0 0 0,-1-1 0 0 0,1 1 1 0 0,0 0-1 0 0,0 0 0 0 0,1-1 0 0 0,-1 1 0 0 0,0 0 0 0 0,-1 1 1 0 0,0 0-50 0 0,1 0-67 0 0,0-1 0 0 0,0 1-1 0 0,0 0 1 0 0,1 0 0 0 0,-1 0 0 0 0,0 0 0 0 0,1 0 0 0 0,-1 0-1 0 0,1 0 1 0 0,0 0 0 0 0,0 0 0 0 0,-1 0 0 0 0,1 0 0 0 0,1 0-1 0 0,-1 3 1 0 0,0 0 77 0 0,1 18 280 0 0,5 27 0 0 0,-3-37-329 0 0,-1 0 0 0 0,-1-1-1 0 0,0 1 1 0 0,-1 0 0 0 0,0 0 0 0 0,-1 0-1 0 0,-5 24 1 0 0,2-24-206 0 0,0 0 0 0 0,0 0 0 0 0,-1-1 0 0 0,-1 1 0 0 0,0-1 0 0 0,-1 0 0 0 0,0-1 0 0 0,-1 0-1 0 0,0 0 1 0 0,-1 0 0 0 0,0-1 0 0 0,0-1 0 0 0,-1 1 0 0 0,-1-2 0 0 0,-19 14 0 0 0,14-12-991 0 0,0-1 0 0 0,-33 13 0 0 0,23-14-383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01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11055 0 0,'0'0'506'0'0,"0"2"-10"0"0,-3 7-59 0 0,1 1 0 0 0,0 0-1 0 0,0-1 1 0 0,1 1 0 0 0,1 0 0 0 0,0 0 0 0 0,0 0 0 0 0,1-1 0 0 0,0 1 0 0 0,0 0 0 0 0,1-1 0 0 0,1 1 0 0 0,-1-1 0 0 0,2 1 0 0 0,6 13 0 0 0,-5-12 94 0 0,1-1 0 0 0,1 1 0 0 0,0-1 0 0 0,0 0 0 0 0,1 0 0 0 0,14 12 1 0 0,-14-14-587 0 0,1-1 1 0 0,0 0 0 0 0,0-1-1 0 0,12 6 1 0 0,12 5 283 0 0,1-3 1 0 0,1 0-1 0 0,61 14 1 0 0,-29-14-397 0 0,76 6 0 0 0,-140-20 58 0 0,-1 0 0 0 0,1 1-1 0 0,-1-1 1 0 0,1 0 0 0 0,0 0 0 0 0,-1 0 0 0 0,1-1 0 0 0,0 1 0 0 0,-1-1 0 0 0,1 1-1 0 0,-1-1 1 0 0,6-2 0 0 0,-7 2-875 0 0,-3-8-5557 0 0,-3 0 438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0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1 16127 0 0,'0'0'1460'0'0,"-1"0"-1204"0"0,-1 0-228 0 0,0-1 0 0 0,0 1 0 0 0,0 0 0 0 0,1 0 0 0 0,-1 0 0 0 0,0 0 0 0 0,0 0 0 0 0,1 1 1 0 0,-1-1-1 0 0,0 0 0 0 0,0 1 0 0 0,1-1 0 0 0,-1 1 0 0 0,0 0 0 0 0,1-1 0 0 0,-1 1 0 0 0,0 0 0 0 0,1 0 0 0 0,-1 0 0 0 0,1 0 0 0 0,-2 2 0 0 0,-1 0 73 0 0,-50 42 815 0 0,1 1-290 0 0,-67 40 300 0 0,-70 54-177 0 0,129-94-663 0 0,-107 90 25 0 0,164-132-115 0 0,-2 1-2 0 0,0 0-1 0 0,0 1 1 0 0,1-1 0 0 0,0 1-1 0 0,0 0 1 0 0,0 1 0 0 0,1-1-1 0 0,-4 9 1 0 0,8-15-6 0 0,-1 0-1 0 0,1 1 1 0 0,0-1 0 0 0,0 0 0 0 0,0 1 0 0 0,0-1-1 0 0,-1 0 1 0 0,1 1 0 0 0,0-1 0 0 0,0 0 0 0 0,0 1 0 0 0,0-1-1 0 0,0 0 1 0 0,0 1 0 0 0,0-1 0 0 0,0 1 0 0 0,0-1-1 0 0,0 0 1 0 0,0 1 0 0 0,0-1 0 0 0,0 0 0 0 0,0 1-1 0 0,1-1 1 0 0,-1 1 0 0 0,0-1 0 0 0,0 0 0 0 0,0 1-1 0 0,0-1 1 0 0,1 0 0 0 0,-1 0 0 0 0,0 1 0 0 0,0-1-1 0 0,1 0 1 0 0,-1 1 0 0 0,0-1 0 0 0,0 0 0 0 0,1 0-1 0 0,-1 0 1 0 0,0 1 0 0 0,1-1 0 0 0,-1 0 0 0 0,0 0-1 0 0,1 0 1 0 0,-1 0 0 0 0,0 0 0 0 0,1 1 0 0 0,-1-1-1 0 0,1 0 1 0 0,-1 0 0 0 0,0 0 0 0 0,1 0 0 0 0,0 0 0 0 0,22-4-1865 0 0,8-5-5139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02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 4143 0 0,'-2'0'191'0'0,"-3"-1"-138"0"0,1 0 27 0 0,0 1 1 0 0,0-1 0 0 0,0 1 0 0 0,0-1 0 0 0,-1 1 0 0 0,1 1 0 0 0,-5-1 0 0 0,8 1 195 0 0,0-1 0 0 0,0 1 1 0 0,0-1-1 0 0,0 1 0 0 0,-1-1 0 0 0,1 1 1 0 0,0 0-1 0 0,0 0 0 0 0,0-1 1 0 0,0 1-1 0 0,0 0 0 0 0,1 0 1 0 0,-1 0-1 0 0,0 0 0 0 0,0 0 1 0 0,1 0-1 0 0,-1 0 0 0 0,0 0 1 0 0,1 0-1 0 0,-1 0 0 0 0,1 1 1 0 0,-1-1-1 0 0,1 0 0 0 0,0 0 1 0 0,-1 1-1 0 0,1-1 0 0 0,0 0 1 0 0,0 0-1 0 0,0 3 0 0 0,0 4 206 0 0,0 0-1 0 0,1 0 1 0 0,0 0-1 0 0,0 0 1 0 0,1 0-1 0 0,0 0 1 0 0,1 0-1 0 0,3 8 1 0 0,30 59-723 0 0,-34-72 352 0 0,19 32 286 0 0,1-1 1 0 0,40 49-1 0 0,63 54 1855 0 0,32 40 461 0 0,-149-167-2653 0 0,0 1-1 0 0,-1 0 0 0 0,0 1 0 0 0,-1 0 0 0 0,0 0 0 0 0,-1 1 0 0 0,0-1 0 0 0,3 17 0 0 0,-7-24-43 0 0,0 1 1 0 0,0 0 0 0 0,-1 0 0 0 0,0 0-1 0 0,0-1 1 0 0,0 1 0 0 0,-1 0-1 0 0,1 0 1 0 0,-2 0 0 0 0,1-1-1 0 0,0 1 1 0 0,-1-1 0 0 0,0 1 0 0 0,-1-1-1 0 0,1 1 1 0 0,-1-1 0 0 0,0 0-1 0 0,0 0 1 0 0,0-1 0 0 0,-1 1-1 0 0,-4 4 1 0 0,-4 2-104 0 0,1-1 0 0 0,-1-1-1 0 0,-1 0 1 0 0,0-1 0 0 0,0 0 0 0 0,-1-1-1 0 0,-20 9 1 0 0,-5-2-340 0 0,-63 14 0 0 0,69-22-1243 0 0,32-6 527 0 0</inkml:trace>
  <inkml:trace contextRef="#ctx0" brushRef="#br0" timeOffset="1">1330 1048 17503 0 0,'0'0'1560'0'0,"6"-17"6800"0"0,-12 26-8232 0 0,1 0-1104 0 0,-1 0-216 0 0,-1 0-48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10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1285 3 2759 0 0,'10'-2'12319'0'0,"-11"2"-11864"0"0,-49 12 118 0 0,1 2 1 0 0,-83 34-1 0 0,79-27-419 0 0,-133 48-344 0 0,-5-17-68 0 0,143-41 91 0 0,11-3-242 0 0,-70 8 0 0 0,105-16 342 0 0,0 0 0 0 0,0 0 1 0 0,-1 0-1 0 0,1 0 0 0 0,0 0 0 0 0,-1 0 0 0 0,1-1 1 0 0,0 1-1 0 0,0-1 0 0 0,0 0 0 0 0,-1 1 0 0 0,1-1 1 0 0,0 0-1 0 0,0 0 0 0 0,0-1 0 0 0,0 1 0 0 0,0 0 1 0 0,-2-3-1 0 0,3 3-17 0 0,0-1 0 0 0,0 1 0 0 0,1-1 0 0 0,-1 1-1 0 0,0-1 1 0 0,0 0 0 0 0,1 0 0 0 0,-1 1 0 0 0,1-1 0 0 0,0 0 0 0 0,-1 0 0 0 0,1 0 0 0 0,0 1 0 0 0,0-1 0 0 0,0 0 0 0 0,0 0 0 0 0,0 0 0 0 0,1 1 0 0 0,-1-1 0 0 0,1 0-1 0 0,-1 0 1 0 0,1 1 0 0 0,0-3 0 0 0,3-4-146 0 0,-1 0 0 0 0,1 0 0 0 0,0 0 0 0 0,1 0 0 0 0,0 1 0 0 0,9-11 0 0 0,-10 14 290 0 0,-1 0 1 0 0,1 1 0 0 0,0-1 0 0 0,0 1 0 0 0,0 0 0 0 0,0 0-1 0 0,1 0 1 0 0,-1 1 0 0 0,1 0 0 0 0,-1 0 0 0 0,1 0-1 0 0,7-2 1 0 0,-11 4 567 0 0,12 1 339 0 0,-11 1-913 0 0,-1 0 1 0 0,1 1-1 0 0,0-1 0 0 0,-1 0 0 0 0,0 1 1 0 0,1-1-1 0 0,-1 1 0 0 0,0 0 1 0 0,0-1-1 0 0,0 1 0 0 0,-1 0 0 0 0,1 0 1 0 0,-1 0-1 0 0,0-1 0 0 0,1 1 1 0 0,-1 0-1 0 0,0 0 0 0 0,-1 0 0 0 0,1 0 1 0 0,-1 3-1 0 0,-1 9 278 0 0,-1 0 1 0 0,-7 21-1 0 0,-36 105 288 0 0,-88 184 0 0 0,118-294-674 0 0,-2 0 1 0 0,-1-1-1 0 0,-2-1 0 0 0,-46 51 0 0 0,-68 67-117 0 0,84-85 257 0 0,50-61 799 0 0,3-1-748 0 0,1-1-1 0 0,-1 0 1 0 0,0 0 0 0 0,0 0-1 0 0,0 0 1 0 0,0-1 0 0 0,0 1 0 0 0,3-2-1 0 0,2-2 106 0 0,46-27 431 0 0,-8 5-235 0 0,63-29 0 0 0,-65 40-278 0 0,1 2 0 0 0,0 1 0 0 0,0 3 0 0 0,1 1 0 0 0,68-4 0 0 0,-100 13-155 0 0,0 0-1 0 0,0 0 1 0 0,0 2 0 0 0,19 3-1 0 0,-13-2-145 0 0,-17-2-82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1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2759 0 0,'0'0'11647'0'0,"1"-1"-10720"0"0,2-2-665 0 0,1 0 0 0 0,-1 0 0 0 0,1 1 0 0 0,0 0 0 0 0,-1 0 0 0 0,1 0 0 0 0,0 0 0 0 0,6-1 0 0 0,39-10 349 0 0,-22 7-252 0 0,267-79 963 0 0,-188 52-2912 0 0,-80 26 588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10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13447 0 0,'0'0'1956'0'0,"1"2"-1405"0"0,9 13 80 0 0,0 0 0 0 0,1-1 0 0 0,1 0 0 0 0,0 0 1 0 0,0-2-1 0 0,22 17 0 0 0,96 61 766 0 0,-91-65-1063 0 0,33 20-149 0 0,46 32 70 0 0,-102-65-937 0 0,1 1 0 0 0,-1 0-1 0 0,24 28 1 0 0,-39-39-355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1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17 7367 0 0,'1'-2'568'0'0,"9"-12"9158"0"0,-12 15-9374 0 0,-15 13-162 0 0,1 0 1 0 0,0 2 0 0 0,1-1 0 0 0,-20 29 0 0 0,12-16 105 0 0,-158 202 1708 0 0,124-155-1584 0 0,24-32-386 0 0,-43 54 187 0 0,59-77-535 0 0,-2 0 1 0 0,-29 24 0 0 0,46-43-236 0 0,3-2-185 0 0,-1 0 575 0 0,1 1-1 0 0,-1-1 0 0 0,1 0 0 0 0,-1 0 1 0 0,1 0-1 0 0,0 0 0 0 0,-1 1 0 0 0,1-1 1 0 0,0 0-1 0 0,1 0 0 0 0,1-2-399 0 0,14-14-1517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11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10591 0 0,'-7'3'1104'0'0,"2"-1"-721"0"0,1-1-1 0 0,0 1 0 0 0,-1 0 0 0 0,1 1 0 0 0,-6 4 5179 0 0,11-7-5509 0 0,-1 1-1 0 0,1 0 0 0 0,0-1 1 0 0,0 1-1 0 0,0 0 0 0 0,0-1 1 0 0,0 0-1 0 0,0 1 1 0 0,1-1-1 0 0,-1 1 0 0 0,0-1 1 0 0,0 0-1 0 0,0 0 0 0 0,0 0 1 0 0,0 0-1 0 0,2 0 1 0 0,6 0-191 0 0,1 0 0 0 0,0-2 1 0 0,0 1-1 0 0,-1-1 0 0 0,1 0 1 0 0,15-7-1 0 0,0-1-1428 0 0</inkml:trace>
  <inkml:trace contextRef="#ctx0" brushRef="#br0" timeOffset="1">10 527 12895 0 0,'0'0'1264'0'0,"7"-18"7160"0"0,-14 16-9232 0 0,-2 4 72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22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896 9 7831 0 0,'18'-9'7559'0'0,"-33"15"-6262"0"0,3 0-803 0 0,0 0-1 0 0,-19 13 1 0 0,10-6-507 0 0,-16 10 25 0 0,0 1 0 0 0,1 2 0 0 0,2 2 0 0 0,-38 40 0 0 0,-1 10-36 0 0,4 4-1 0 0,-81 124 1 0 0,128-172 15 0 0,-55 90-119 0 0,65-101 21 0 0,1-1-1 0 0,1 1 1 0 0,-12 42-1 0 0,20-55 79 0 0,0 0-1 0 0,0 0 1 0 0,1 0-1 0 0,1 0 1 0 0,0 0-1 0 0,0 0 1 0 0,1 0-1 0 0,0 0 1 0 0,4 17-1 0 0,-1-13-2 0 0,1-1 0 0 0,0 0 1 0 0,1 0-1 0 0,1 0 0 0 0,-1-1 0 0 0,11 14 0 0 0,11 8-16 0 0,1-1 1 0 0,1-2-1 0 0,49 41 1 0 0,-71-66 47 0 0,69 59-62 0 0,-27-24 122 0 0,80 83 0 0 0,-121-113 0 0 0,0-1 0 0 0,-1 2 0 0 0,0-1 0 0 0,-1 1 0 0 0,0 0 0 0 0,-1 0 1 0 0,0 1-1 0 0,-1 0 0 0 0,0 0 0 0 0,-2 1 0 0 0,1-1 0 0 0,-1 1 0 0 0,-1-1 0 0 0,0 1 1 0 0,-1 0-1 0 0,-1 0 0 0 0,0 0 0 0 0,-1 0 0 0 0,-5 27 0 0 0,-2-13 13 0 0,0-1 0 0 0,-2 1 0 0 0,-2-2 0 0 0,0 0 0 0 0,-21 33 0 0 0,6-18-89 0 0,-1-1 1 0 0,-46 48 0 0 0,33-47 13 0 0,-2-2 0 0 0,-1-2 0 0 0,-2-2-1 0 0,-2-1 1 0 0,-92 47 0 0 0,36-20 974 0 0,64-37-429 0 0,38-23-63 0 0,4 1-453 0 0,0-1 0 0 0,1 0 1 0 0,-1 1-1 0 0,0-1 0 0 0,1 0 1 0 0,3 1-1 0 0,-4-1-26 0 0,3 0-229 0 0,-1 1 1 0 0,1-1 0 0 0,0 0 0 0 0,0 0 0 0 0,0-1 0 0 0,0 1-1 0 0,0-1 1 0 0,-1 0 0 0 0,1 0 0 0 0,6-2 0 0 0,1 1-1384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29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64 919 0 0,'0'0'5915'0'0,"-1"-1"-5570"0"0,1 0-1 0 0,-1 0 1 0 0,1 1 0 0 0,0-1-1 0 0,-1 0 1 0 0,1 0-1 0 0,0 1 1 0 0,0-1 0 0 0,0 0-1 0 0,-1 0 1 0 0,1 1-1 0 0,0-1 1 0 0,0 0 0 0 0,0-1-1 0 0,4-4 108 0 0,0 0 0 0 0,0 1 0 0 0,0-1 0 0 0,1 1-1 0 0,-1 0 1 0 0,1 0 0 0 0,7-5 0 0 0,-12 10-359 0 0,0 0 1 0 0,0 0-1 0 0,0 0 0 0 0,1-1 1 0 0,-1 1-1 0 0,0 0 0 0 0,0 0 1 0 0,0 0-1 0 0,0-1 1 0 0,1 1-1 0 0,-1 0 0 0 0,0 0 1 0 0,0 0-1 0 0,1 0 0 0 0,-1 0 1 0 0,0-1-1 0 0,0 1 0 0 0,0 0 1 0 0,1 0-1 0 0,-1 0 0 0 0,0 0 1 0 0,0 0-1 0 0,1 0 0 0 0,-1 0 1 0 0,0 0-1 0 0,0 0 1 0 0,1 0-1 0 0,-1 0 0 0 0,0 0 1 0 0,0 0-1 0 0,1 0 0 0 0,-1 0 1 0 0,0 0-1 0 0,0 0 0 0 0,1 1 1 0 0,-1-1-1 0 0,0 0 0 0 0,0 0 1 0 0,1 0-1 0 0,-1 0 1 0 0,0 0-1 0 0,0 1 0 0 0,0-1 1 0 0,1 0-1 0 0,-1 0 0 0 0,0 0 1 0 0,0 1-1 0 0,0-1 0 0 0,0 0 1 0 0,0 0-1 0 0,1 0 0 0 0,-1 1 1 0 0,0-1-1 0 0,0 13 1358 0 0,-4 1-1363 0 0,0 0-1 0 0,-1 0 1 0 0,0-1 0 0 0,-1 0-1 0 0,-1 0 1 0 0,-10 15 0 0 0,1-1 11 0 0,5-7-83 0 0,-44 80 120 0 0,-47 119 0 0 0,99-210-136 0 0,-1 1 0 0 0,2 0 0 0 0,-1-1 0 0 0,1 1 0 0 0,1 0 0 0 0,-1 11 0 0 0,4-2-247 0 0,-2-18-27 0 0,14 15-3357 0 0,-8-11 1950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1:1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72 106 4143 0 0,'0'0'5256'0'0,"-1"2"-5128"0"0,-3 4 1383 0 0,-1 0 0 0 0,-11 10 0 0 0,9-9-1820 0 0,3-1 428 0 0,-1 0 0 0 0,1 1-1 0 0,0-1 1 0 0,1 1-1 0 0,0 0 1 0 0,0-1 0 0 0,0 1-1 0 0,1 1 1 0 0,-3 12-1 0 0,3-14-74 0 0,1-4 478 0 0,4-3-330 0 0,3-1-121 0 0,0 0 1 0 0,0-1-1 0 0,0 0 0 0 0,-1 0 0 0 0,0 0 0 0 0,1-1 1 0 0,-1 0-1 0 0,5-5 0 0 0,37-42 230 0 0,-24 25-245 0 0,-14 17-46 0 0,-9 9-11 0 0,1-1 1 0 0,0 1-1 0 0,-1 0 0 0 0,1-1 0 0 0,-1 1 0 0 0,1-1 0 0 0,0 1 1 0 0,-1 0-1 0 0,1 0 0 0 0,0-1 0 0 0,-1 1 0 0 0,1 0 0 0 0,0 0 1 0 0,-1 0-1 0 0,2 0 0 0 0,11 6-52 0 0,-2 4 29 0 0,-3 3-19 0 0,-1 0 32 0 0,3-3 11 0 0,3-3 0 0 0,-1-3 11 0 0,-11-4-6 0 0,-1 1 1 0 0,1-1 0 0 0,-1 0-1 0 0,0 1 1 0 0,1-1-1 0 0,-1 1 1 0 0,1-1 0 0 0,-1 1-1 0 0,0-1 1 0 0,0 1-1 0 0,1-1 1 0 0,-1 1-1 0 0,0 0 1 0 0,0-1 0 0 0,0 1-1 0 0,1-1 1 0 0,-1 1-1 0 0,0 0 1 0 0,0-1-1 0 0,0 1 1 0 0,0 0 0 0 0,0 0 6 0 0,0 0 0 0 0,0 0 0 0 0,1-1 0 0 0,-1 1 1 0 0,0 0-1 0 0,0 0 0 0 0,0 0 0 0 0,0 0 0 0 0,0-1 1 0 0,0 1-1 0 0,0 0 0 0 0,0 0 0 0 0,0 0 0 0 0,-1 0 1 0 0,1-1-1 0 0,-1 3 0 0 0,0 0 9 0 0,0 0 0 0 0,0 0-1 0 0,0 0 1 0 0,1 1 0 0 0,-1-1 0 0 0,1 0 0 0 0,0 1-1 0 0,0 3 1 0 0,0-6-21 0 0,0 0 0 0 0,0-1 0 0 0,0 1 0 0 0,0 0 0 0 0,0 0 0 0 0,1-1 0 0 0,-1 1 0 0 0,0 0 0 0 0,0-1 0 0 0,0 1 0 0 0,1-1 0 0 0,-1 1 0 0 0,0 0 0 0 0,1-1 0 0 0,-1 1 0 0 0,1-1 0 0 0,-1 1 0 0 0,1 0 0 0 0,0 0 0 0 0,0-1 0 0 0,0 1 0 0 0,1-1 0 0 0,-1 1 0 0 0,0-1 0 0 0,0 1 0 0 0,0-1 0 0 0,1 0 0 0 0,-1 0 0 0 0,2 1 0 0 0,12-2 0 0 0,-5-2 0 0 0,-1-1 0 0 0,1-1 0 0 0,-1 1 0 0 0,0-1 0 0 0,15-12 0 0 0,0 1 0 0 0,-16 10 0 0 0,-5 4 0 0 0,0 0 0 0 0,0 0 0 0 0,0 0 0 0 0,1 0 0 0 0,-1 1 0 0 0,0 0 0 0 0,1-1 0 0 0,4 0 0 0 0,6 0 0 0 0,0 5 0 0 0,-1 5 0 0 0,0 1 0 0 0,7 2 0 0 0,-14-10 0 0 0,-1-1 0 0 0,11 4 0 0 0,0-4 0 0 0,-16 0 1 0 0,8-1 7 0 0,0 0 0 0 0,0 0 1 0 0,0-1-1 0 0,0 0 0 0 0,-1 0 1 0 0,1-1-1 0 0,-1 0 0 0 0,0 0 1 0 0,13-8-1 0 0,-16 9 40 0 0,8-3-36 0 0,2 2 0 0 0,-13 3-8 0 0,0 0-1 0 0,0 1 1 0 0,0-1-1 0 0,0 0 0 0 0,-1 0 1 0 0,1 1-1 0 0,0-1 1 0 0,0 1-1 0 0,0-1 1 0 0,-1 1-1 0 0,1-1 0 0 0,0 1 1 0 0,0 0-1 0 0,8 11 9 0 0,0 7-6 0 0,-9-14 8 0 0,0-1 3 0 0,7 14 0 0 0,2-4-7 0 0,2-7 2 0 0,-8-7-5 0 0,0 1 0 0 0,0-1-1 0 0,1 0 1 0 0,-1 0 0 0 0,0 0 0 0 0,1 0-1 0 0,-1 0 1 0 0,0-1 0 0 0,0 1-1 0 0,0-1 1 0 0,1 0 0 0 0,-1 0 0 0 0,0 0-1 0 0,0-1 1 0 0,3-1 0 0 0,7-5 35 0 0,0 0 1 0 0,12-10-1 0 0,-7 4 13 0 0,98-73 326 0 0,-104 81-322 0 0,-11 6-59 0 0,0 0 1 0 0,0-1 0 0 0,-1 1-1 0 0,1 0 1 0 0,0 0 0 0 0,0 1 0 0 0,0-1-1 0 0,0 0 1 0 0,0 0 0 0 0,-1 0-1 0 0,1 1 1 0 0,0-1 0 0 0,0 0 0 0 0,0 1-1 0 0,3 0 0 0 0,1 2 0 0 0,10 15 0 0 0,-3 1-2 0 0,-9-17 21 0 0,2 1 18 0 0,8 4 27 0 0,-2-6-43 0 0,-7-1 0 0 0,0-1 0 0 0,0 0 0 0 0,-1 0 0 0 0,1 0 0 0 0,0-1 0 0 0,-1 1 0 0 0,1-1 0 0 0,0 0 0 0 0,-1 0 0 0 0,5-3 0 0 0,31-29 233 0 0,-27 23-163 0 0,-3 3-17 0 0,34-28 383 0 0,-41 35-327 0 0,0 3-76 0 0,10 11-48 0 0,-11-10 3 0 0,0 2-23 0 0,11 11-49 0 0,0-6 63 0 0,-8-8 5 0 0,-1-1 1 0 0,1 0-1 0 0,0 0 0 0 0,-1 0 0 0 0,1 0 0 0 0,0 0 1 0 0,0-1-1 0 0,0 0 0 0 0,-1 0 0 0 0,1 0 1 0 0,0 0-1 0 0,0-1 0 0 0,5-1 0 0 0,7-1 27 0 0,26-10-1 0 0,55-14-31 0 0,-75 22 0 0 0,-17 5 0 0 0,0 2 0 0 0,10 0 0 0 0,1 3 0 0 0,-13-4 0 0 0,0 1 0 0 0,0-1 0 0 0,0 1 0 0 0,0 0 0 0 0,-1 0 0 0 0,1 0 0 0 0,-1 0 0 0 0,1 0 0 0 0,-1 1 0 0 0,0-1 0 0 0,0 1 0 0 0,3 3 0 0 0,19 23 0 0 0,-14-19 0 0 0,0-3 0 0 0,-6-6 0 0 0,1 0 0 0 0,-1 0 0 0 0,0-1 0 0 0,0 1 0 0 0,0-1 0 0 0,1 0 0 0 0,-1 0 0 0 0,0 0 0 0 0,1-1 0 0 0,-1 0 0 0 0,0 0 0 0 0,0 0 0 0 0,5-1 0 0 0,7-5 0 0 0,31-15 0 0 0,-17 7 0 0 0,18-9 49 0 0,-22 10-41 0 0,31-10-1 0 0,-33 17-3 0 0,-20 7 3 0 0,1 0 46 0 0,5 2-13 0 0,-6 1-82 0 0,4 9 16 0 0,3 4-17 0 0,-6-7 25 0 0,1 16 19 0 0,1-11-1 0 0,3-4 0 0 0,-7-8 1 0 0,0-1 0 0 0,0 0 0 0 0,0 0 0 0 0,-1-1 0 0 0,1 1-1 0 0,0 0 1 0 0,0-1 0 0 0,0 0 0 0 0,0 0 0 0 0,0 0 0 0 0,0 0 0 0 0,0 0 0 0 0,0 0 0 0 0,0-1-1 0 0,0 0 1 0 0,0 1 0 0 0,4-3 0 0 0,7-2 31 0 0,0-1 0 0 0,16-9 1 0 0,-14 6 10 0 0,-4 3-24 0 0,3-1 16 0 0,0 0 0 0 0,22-7 0 0 0,-21 11-35 0 0,0 3 0 0 0,4 3 0 0 0,-15 0 0 0 0,-2 0 0 0 0,3-1 0 0 0,0 1 0 0 0,0 0 0 0 0,-1 1 0 0 0,1-1 0 0 0,-1 1 0 0 0,0 0 0 0 0,4 5 0 0 0,-4-5 0 0 0,-1 0 0 0 0,1 0 0 0 0,0-1 0 0 0,0 1 0 0 0,0-1 0 0 0,0 0 0 0 0,7 2 0 0 0,-7-3 2 0 0,1 0-1 0 0,0 0 1 0 0,0-1-1 0 0,0 1 0 0 0,0-1 1 0 0,0-1-1 0 0,0 1 1 0 0,0-1-1 0 0,1 0 1 0 0,-1-1-1 0 0,0 1 0 0 0,9-3 1 0 0,4-2 9 0 0,0 0 1 0 0,28-13 0 0 0,165-57 62 0 0,-137 55-74 0 0,-58 19 0 0 0,-1 4 0 0 0,-2 4 0 0 0,-3 4 0 0 0,-9-8 0 0 0,0-1 0 0 0,1 1 0 0 0,-1 0 0 0 0,0 0 0 0 0,-1 0 0 0 0,1 0 0 0 0,1 5 0 0 0,-1-6 0 0 0,-1 1 0 0 0,0-1 0 0 0,1 1 0 0 0,-1-1 0 0 0,1 0 0 0 0,0 1 0 0 0,-1-1 0 0 0,1 0 0 0 0,3 2 0 0 0,6 6 0 0 0,2-2 0 0 0,-10-7 0 0 0,0 0-1 0 0,0 1 1 0 0,0-2 0 0 0,0 1-1 0 0,1 0 1 0 0,-1-1-1 0 0,0 1 1 0 0,0-1 0 0 0,5 0-1 0 0,43-8 41 0 0,-42 6-22 0 0,7-2-8 0 0,-1 2-10 0 0,2 1 0 0 0,-2 4 0 0 0,-1 1 0 0 0,-1 1 0 0 0,-2 2 0 0 0,1 0 0 0 0,1 0 0 0 0,0-1 0 0 0,1-3 0 0 0,2-3 0 0 0,17-6 19 0 0,0 0 0 0 0,54-20 1 0 0,25-5-14 0 0,-97 28-6 0 0,33-5 0 0 0,-31 9 0 0 0,13 9 0 0 0,-16-2 0 0 0,-11-6 0 0 0,1 1 0 0 0,5 16 0 0 0,-3-3 1 0 0,-3-8-23 0 0,0 1 1 0 0,8 13-1 0 0,-4-9 22 0 0,2-1 0 0 0,2-3 0 0 0,-7-7 1 0 0,0 0 0 0 0,1 0 0 0 0,-1-1 0 0 0,1 1-1 0 0,-1-1 1 0 0,1 0 0 0 0,-1-1 0 0 0,1 1 0 0 0,-1-1 0 0 0,6 0-1 0 0,10-1 29 0 0,21-3 0 0 0,-20 1-21 0 0,101-16 57 0 0,-6 0-13 0 0,-111 18-52 0 0,19 1 0 0 0,0 0 0 0 0,-7 1 0 0 0,-1-1 0 0 0,19-3 0 0 0,1 1 33 0 0,1 2 0 0 0,60 8-1 0 0,-52-4 81 0 0,-13-3-1 0 0,35-3 1 0 0,-6 0 47 0 0,-56 1-151 0 0,17 3 48 0 0,6 6 17 0 0,-15-3-74 0 0,2 1 0 0 0,-1-1 11 0 0,0 1 32 0 0,-1 0-33 0 0,1 0-10 0 0,-1 0 0 0 0,6 0 0 0 0,-14-7 0 0 0,-1 1 0 0 0,10 0 0 0 0,3-1 8 0 0,-11 0 22 0 0,15-8-4 0 0,35-8-26 0 0,-42 14 0 0 0,11-4 0 0 0,-24 7 0 0 0,1-1 0 0 0,-1 1 0 0 0,0 0 0 0 0,0 0 0 0 0,0-1 0 0 0,0 1 0 0 0,0 0 0 0 0,0 0 0 0 0,1 0 0 0 0,-1 1 0 0 0,1-1 0 0 0,19 1 0 0 0,-5 1 0 0 0,0 2 0 0 0,-3 0 0 0 0,-4-1 0 0 0,-5 1 0 0 0,26 11 0 0 0,-10-5 0 0 0,-1-4 0 0 0,5 0 0 0 0,-12-3 0 0 0,1-1 0 0 0,0 0 0 0 0,-1-1 0 0 0,1-1 0 0 0,0 0 0 0 0,20-2 0 0 0,-6 0 0 0 0,-15 1 0 0 0,-1 1 0 0 0,1 1 0 0 0,12 1 0 0 0,9 0 0 0 0,56-8 0 0 0,-60 6 0 0 0,-8 1 0 0 0,-16 1 0 0 0,-1 0 0 0 0,9 4 0 0 0,-3-1-1 0 0,1 1-20 0 0,4 10-10 0 0,-11-13 23 0 0,16 11 5 0 0,-6-5 3 0 0,6 0 0 0 0,-14-9 0 0 0,-2 0 0 0 0,5 0 13 0 0,0 1 0 0 0,-1-1-1 0 0,1-1 1 0 0,0 0 0 0 0,15-3-1 0 0,43-16 152 0 0,3-1-56 0 0,-45 16-106 0 0,0 1-1 0 0,0 1 0 0 0,1 1 1 0 0,-1 1-1 0 0,1 1 0 0 0,-1 2 1 0 0,0 1-1 0 0,34 7 0 0 0,-52-8-1 0 0,29 1 0 0 0,42-3 0 0 0,-42-2 0 0 0,-1-2 0 0 0,0-2 0 0 0,56-15 0 0 0,-77 17 0 0 0,1 2 0 0 0,-1 0 0 0 0,1 0 0 0 0,25 2 0 0 0,-40 0 0 0 0,22-1 0 0 0,-17 2 0 0 0,13 3 0 0 0,-4 1 0 0 0,0 3 0 0 0,-10-5 0 0 0,12 17 0 0 0,-8-8 0 0 0,-1 2 0 0 0,2 0 0 0 0,4-3 0 0 0,1-6 0 0 0,-6-4 4 0 0,0-1-1 0 0,0 0 1 0 0,-1 0-1 0 0,1 0 1 0 0,0-1-1 0 0,0-1 1 0 0,7-1-1 0 0,56-20 43 0 0,-45 14-56 0 0,69-17 10 0 0,-82 24 0 0 0,0 4 0 0 0,0 3 0 0 0,-2 4 0 0 0,-2 3 0 0 0,-6-6 0 0 0,0-1 0 0 0,-1 0 0 0 0,1 1 0 0 0,-2-1 0 0 0,1 0 0 0 0,2 12 0 0 0,-3-6 0 0 0,0-7 0 0 0,0 1 0 0 0,0-1 0 0 0,0 1 0 0 0,1-1 0 0 0,2 7 0 0 0,2 0 0 0 0,-4-9 12 0 0,0 0-1 0 0,0 0 1 0 0,1 0-1 0 0,-1 0 1 0 0,1 0-1 0 0,-1-1 1 0 0,1 1-1 0 0,-1-1 1 0 0,1 0-1 0 0,0 0 1 0 0,0 0-1 0 0,0 0 1 0 0,-1 0-1 0 0,1-1 1 0 0,0 1-1 0 0,0-1 1 0 0,0 0-1 0 0,0 0 1 0 0,4 0-1 0 0,7-1 131 0 0,1-1-1 0 0,25-7 1 0 0,-12 3 59 0 0,68-12 99 0 0,-81 17-348 0 0,1 0 36 0 0,-2 2 12 0 0,0 6 0 0 0,-2 2 0 0 0,-1 3 0 0 0,1 0 0 0 0,3-3 0 0 0,0-3 0 0 0,0 0 0 0 0,1-5-13 0 0,-10-2 118 0 0,-1 0-572 0 0,2 1-3842 0 0,5 0-2335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30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72 1839 0 0,'0'0'8607'0'0,"-12"6"-1940"0"0,15-5-4594 0 0,10-2-993 0 0,21-3-1212 0 0,69-26 871 0 0,-70 19-508 0 0,0 1 1 0 0,1 1 0 0 0,46-4-1 0 0,-71 12-199 0 0,-1 1-1 0 0,1 1 1 0 0,-1-1 0 0 0,12 3-1 0 0,-16-2-24 0 0,0 0 0 0 0,0 0-1 0 0,0 0 1 0 0,0 1 0 0 0,0 0 0 0 0,0-1-1 0 0,0 2 1 0 0,0-1 0 0 0,0 0-1 0 0,3 4 1 0 0,5 6-7 0 0,-12-7 0 0 0,0-2 0 0 0,1 0 8 0 0,-1 1 0 0 0,0 0 0 0 0,0 0 0 0 0,0 0 0 0 0,0 0 0 0 0,-1 0 0 0 0,0 0 0 0 0,0 0 0 0 0,0 0 0 0 0,0 0 0 0 0,0-1 0 0 0,-1 1 0 0 0,0 0 0 0 0,1-1 0 0 0,-4 4 0 0 0,-3 6 35 0 0,-1 0-1 0 0,-16 16 1 0 0,16-20-126 0 0,0 0 0 0 0,-1-1 0 0 0,0 0 1 0 0,-1 0-1 0 0,1-1 0 0 0,-1-1 0 0 0,-1 0 0 0 0,1 0 0 0 0,-16 4 0 0 0,-29 16-176 0 0,5 2 270 0 0,50-27 101 0 0,3-3-87 0 0,-1 1 1 0 0,1 0-1 0 0,0-1 0 0 0,-1 1 1 0 0,1 0-1 0 0,0 0 0 0 0,3-1 1 0 0,3-2-12 0 0,0 0 1 0 0,1 1 0 0 0,-1 0-1 0 0,1 1 1 0 0,0-1-1 0 0,0 2 1 0 0,0-1 0 0 0,0 1-1 0 0,18 1 1 0 0,-23 0-21 0 0,0 0 0 0 0,0 1-1 0 0,0 0 1 0 0,-1-1 0 0 0,1 1 0 0 0,0 1-1 0 0,0-1 1 0 0,4 3 0 0 0,9 2-2 0 0,11-1 17 0 0,-14-2 126 0 0,-1 0 0 0 0,25 0-1 0 0,-20-3 41 0 0,-8-1-35 0 0,1 1 1 0 0,-1 1-1 0 0,17 2 0 0 0,-26-2-53 0 0,0-1-83 0 0,-1 0-1 0 0,1 0 0 0 0,-1 0 1 0 0,0 0-1 0 0,1 0 0 0 0,-1 0 1 0 0,1 0-1 0 0,-1 0 1 0 0,0 0-1 0 0,1 0 0 0 0,-1 0 1 0 0,0 1-1 0 0,1-1 1 0 0,-1 0-1 0 0,0 0 0 0 0,1 0 1 0 0,-1 1-1 0 0,0-1 1 0 0,1 0-1 0 0,-1 1 0 0 0,0-1 1 0 0,0 0-1 0 0,1 0 0 0 0,-1 1 1 0 0,0-1-1 0 0,0 0 1 0 0,0 1-1 0 0,1-1 0 0 0,-1 1 1 0 0,0-1-1 0 0,0 0 1 0 0,0 1-1 0 0,0-1 0 0 0,0 1 1 0 0,0-1-1 0 0,0 0 1 0 0,0 1-1 0 0,0 0 0 0 0,3 16-11 0 0,-4-10-4 0 0,-1 0-1 0 0,0 1 0 0 0,0-1 1 0 0,0 0-1 0 0,-1 0 0 0 0,-4 9 1 0 0,-25 39 32 0 0,29-49-21 0 0,-4 5 57 0 0,-1-1-1 0 0,-1 0 1 0 0,0 0 0 0 0,0 0-1 0 0,-1-1 1 0 0,-21 15 0 0 0,8-8 32 0 0,0-2 1 0 0,-35 15 0 0 0,44-22-57 0 0,-1-1 0 0 0,0 0 0 0 0,-1-2 0 0 0,0 0 0 0 0,1 0 0 0 0,-1-2 0 0 0,0 0 1 0 0,0 0-1 0 0,-1-2 0 0 0,1 0 0 0 0,0-1 0 0 0,0 0 0 0 0,-25-6 0 0 0,36 6-21 0 0,4 1-11 0 0,0 0 1 0 0,0 0-1 0 0,0-1 1 0 0,1 1-1 0 0,-1 0 1 0 0,0-1 0 0 0,0 1-1 0 0,0-1 1 0 0,0 1-1 0 0,0 0 1 0 0,0-1-1 0 0,1 0 1 0 0,-1 1-1 0 0,0-1 1 0 0,0 0-1 0 0,1 1 1 0 0,-1-1 0 0 0,0 0-1 0 0,1 0 1 0 0,-1 1-1 0 0,0-3 1 0 0,0 2 27 0 0,-2-5-216 0 0,17 3-11079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32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10567 0 0,'0'0'3036'0'0,"2"1"-1990"0"0,6 4-387 0 0,0 0-1 0 0,0 0 1 0 0,-1 1 0 0 0,1 0 0 0 0,-1 0 0 0 0,10 13 0 0 0,36 50 1294 0 0,-20-23-1075 0 0,98 107 232 0 0,-16-20-917 0 0,-38-25-181 0 0,-71-99-56 0 0,0 2-112 0 0,1-1 1 0 0,0 0-1 0 0,0 0 1 0 0,1-1-1 0 0,11 10 1 0 0,-18-18-116 0 0,-7 2-4242 0 0,6-2 4333 0 0,-1-1 1 0 0,0 0-1 0 0,0 1 0 0 0,0-1 1 0 0,0 0-1 0 0,0 0 0 0 0,0 0 1 0 0,0 0-1 0 0,0 0 1 0 0,-2 0-1 0 0,2-1 30 0 0,0 1 0 0 0,0 0-1 0 0,0-1 1 0 0,0 0 0 0 0,0 1 0 0 0,0-1 0 0 0,0 1-1 0 0,0-1 1 0 0,0 0 0 0 0,0 0 0 0 0,1 0 0 0 0,-1 1-1 0 0,-1-3 1 0 0,-5-7-890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32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0 15175 0 0,'0'0'4194'0'0,"-1"1"-3358"0"0,-14 7-610 0 0,-1 0 0 0 0,2 2 0 0 0,-1 0 0 0 0,1 0 0 0 0,1 1 1 0 0,0 1-1 0 0,-15 17 0 0 0,-135 139-279 0 0,60-65-397 0 0,53-53 21 0 0,-3-3 1 0 0,-63 44-1 0 0,-127 65-1061 0 0,176-112 1785 0 0,65-43 676 0 0,5-1-826 0 0,19-8-130 0 0,22-7-5433 0 0,-7 4-910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33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59 7367 0 0,'0'0'334'0'0,"-2"0"-1"0"0,-14-1 9208 0 0,18-1-9322 0 0,0 0-1 0 0,0 0 1 0 0,0 1-1 0 0,0-1 1 0 0,0 1-1 0 0,0-1 1 0 0,4-1-1 0 0,13-5 210 0 0,0 0 0 0 0,32-10 0 0 0,-42 16-281 0 0,1 0 0 0 0,-1 0 0 0 0,1 1 0 0 0,-1 0 0 0 0,1 0 0 0 0,0 1 0 0 0,16 2 0 0 0,-24-1-121 0 0,0-1 1 0 0,0 0-1 0 0,0 1 0 0 0,0-1 0 0 0,0 1 1 0 0,0 0-1 0 0,0-1 0 0 0,0 1 0 0 0,0 0 1 0 0,0 0-1 0 0,-1 0 0 0 0,1 1 0 0 0,0-1 1 0 0,-1 0-1 0 0,1 1 0 0 0,-1-1 0 0 0,0 1 1 0 0,1-1-1 0 0,-1 1 0 0 0,0-1 0 0 0,0 1 1 0 0,0 0-1 0 0,0 0 0 0 0,1 3 0 0 0,-1-2-14 0 0,-1 0-1 0 0,0 0 0 0 0,1 0 1 0 0,-1 0-1 0 0,0 1 0 0 0,-1-1 1 0 0,1 0-1 0 0,0 0 0 0 0,-1 0 1 0 0,0 0-1 0 0,0 0 0 0 0,0 0 1 0 0,0 0-1 0 0,0 0 0 0 0,-3 4 0 0 0,-5 9-9 0 0,-1-1-1 0 0,0 1 0 0 0,-22 23 0 0 0,-44 37-155 0 0,57-57 82 0 0,-68 59-108 0 0,37-35 88 0 0,34-30 92 0 0,10-8-2 0 0,1-1 0 0 0,0 0 1 0 0,0 1-1 0 0,0 0 0 0 0,-6 9 1 0 0,10-13-53 0 0,10 4-21 0 0,-5-4 90 0 0,-1 1 0 0 0,1-1 0 0 0,0 0 0 0 0,0-1 0 0 0,-1 1 0 0 0,1-1 0 0 0,0 0 0 0 0,0 1 0 0 0,4-2 0 0 0,36-5 303 0 0,-16 1-24 0 0,28-3 379 0 0,-11 1-14 0 0,84-1-1 0 0,-100 10-599 0 0,29 5 0 0 0,-1 4-3102 0 0,-44-8-2399 0 0,-1 2-1612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33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434 379 13039 0 0,'0'0'1186'0'0,"-1"1"-978"0"0,-24 17 1349 0 0,-49 28 1 0 0,61-39-1384 0 0,-1-1 0 0 0,1-1 0 0 0,-1 0 0 0 0,0-1 0 0 0,0-1 0 0 0,-18 3 0 0 0,13-4-31 0 0,0-1 0 0 0,0 0 0 0 0,-22-3 1 0 0,33 1-101 0 0,-1 0 1 0 0,1-1 0 0 0,-1 0-1 0 0,1-1 1 0 0,0 1 0 0 0,-1-1-1 0 0,1-1 1 0 0,1 0 0 0 0,-10-5-1 0 0,14 7-17 0 0,1 0 0 0 0,0 0 0 0 0,-1 0 0 0 0,1 0 0 0 0,0 0 0 0 0,0-1 0 0 0,0 1 0 0 0,1-1-1 0 0,-1 1 1 0 0,1-1 0 0 0,-1 0 0 0 0,1 0 0 0 0,0 1 0 0 0,0-1 0 0 0,0 0 0 0 0,0 0 0 0 0,0 0 0 0 0,1 0 0 0 0,-1 0 0 0 0,1 0 0 0 0,0 0-1 0 0,0 0 1 0 0,0 0 0 0 0,0 0 0 0 0,1 0 0 0 0,-1 0 0 0 0,1 0 0 0 0,2-6 0 0 0,1-3 47 0 0,1 0 1 0 0,0 0-1 0 0,1 1 0 0 0,0-1 1 0 0,12-14-1 0 0,0 1-133 0 0,1 1 0 0 0,1 1-1 0 0,1 0 1 0 0,2 2 0 0 0,37-29 0 0 0,-38 34-67 0 0,1 1 0 0 0,0 1 1 0 0,1 2-1 0 0,0 0 1 0 0,1 1-1 0 0,42-12 0 0 0,-50 20 165 0 0,0-1-1 0 0,0 2 0 0 0,0 0 1 0 0,1 1-1 0 0,-1 1 0 0 0,29 3 1 0 0,-36-2 28 0 0,-1 1 1 0 0,1 0-1 0 0,0 0 1 0 0,0 1 0 0 0,-1 0-1 0 0,0 1 1 0 0,1 0-1 0 0,-1 1 1 0 0,-1 0-1 0 0,1 0 1 0 0,-1 0-1 0 0,15 13 1 0 0,-21-15-50 0 0,1 0 0 0 0,-1 0 1 0 0,1 0-1 0 0,-1 0 0 0 0,0 0 0 0 0,0 1 1 0 0,0-1-1 0 0,-1 1 0 0 0,1-1 0 0 0,-1 1 0 0 0,0-1 1 0 0,0 1-1 0 0,0 0 0 0 0,0 5 0 0 0,0-4 5 0 0,-1 1-1 0 0,-1-1 0 0 0,1 1 0 0 0,-1-1 0 0 0,0 0 1 0 0,0 1-1 0 0,0-1 0 0 0,-1 0 0 0 0,-2 6 1 0 0,-3 2 73 0 0,0 0 0 0 0,-1 0 1 0 0,0-1-1 0 0,-1 0 1 0 0,0 0-1 0 0,-16 15 1 0 0,-125 107 259 0 0,118-109-573 0 0,-2-2 1 0 0,-69 36-1 0 0,95-56-111 0 0,-1 1 0 0 0,1-1 0 0 0,-1-1 0 0 0,1 0 0 0 0,-16 3 0 0 0,16-5-1116 0 0,1 1 1 0 0,-1-1-1 0 0,1-1 1 0 0,-9 0-1 0 0,0-3-3966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34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99 4143 0 0,'22'-39'171'0'0,"-2"2"1482"0"0,-5 15 10306 0 0,-15 24-11854 0 0,-1 0-1 0 0,0 0 1 0 0,0 0 0 0 0,0 0-1 0 0,0-1 1 0 0,0 1 0 0 0,0 0-1 0 0,0 0 1 0 0,-3 2 0 0 0,1 0 23 0 0,-51 77 245 0 0,-66 132 0 0 0,25-31-373 0 0,-23 44 0 0 0,97-183-394 0 0,-2-2-1 0 0,-38 55 1 0 0,45-75 143 0 0,-2 0 0 0 0,0 0 0 0 0,-2-2 0 0 0,0 0 0 0 0,-35 25 0 0 0,21-19-648 0 0,7-4-832 0 0,9-9-2480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34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0,'1'2'11540'0'0,"4"3"-10255"0"0,-1 0-1 0 0,0 1 0 0 0,0-1 1 0 0,5 10-1 0 0,1 5-540 0 0,8 24 0 0 0,-1-4 510 0 0,-4-11-626 0 0,1-1-1 0 0,2-1 1 0 0,34 47 0 0 0,-36-57-468 0 0,1-1 1 0 0,0-1-1 0 0,1 0 1 0 0,1-1 0 0 0,0 0-1 0 0,27 15 1 0 0,-20-16-115 0 0,1-1 0 0 0,0-1 0 0 0,1-1 1 0 0,0-2-1 0 0,1 0 0 0 0,-1-2 0 0 0,1 0 1 0 0,38 1-1 0 0,-58-6-90 0 0,1-1 1 0 0,0 0-1 0 0,-1-1 1 0 0,1 0-1 0 0,0 0 1 0 0,-1 0-1 0 0,1-1 1 0 0,-1 0-1 0 0,13-5 1 0 0,-15 4-1519 0 0,0 0-1 0 0,-1 0 1 0 0,1 0 0 0 0,8-7-1 0 0,-4 0-6137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34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 5527 0 0,'-1'1'10107'0'0,"-56"55"-4550"0"0,-84 70-4149 0 0,53-50-1096 0 0,20-16-157 0 0,-10 5-59 0 0,-69 76 0 0 0,140-133-196 0 0,6-6-11 0 0,2-2-193 0 0,9-1-806 0 0,5-2-348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3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15319 0 0,'0'0'2578'0'0,"2"0"-1552"0"0,17-1 45 0 0,0 0-1 0 0,0-1 0 0 0,26-7 1 0 0,56-21 251 0 0,1-1-625 0 0,12 9-436 0 0,-36 14-3235 0 0,-58 8-5170 0 0</inkml:trace>
  <inkml:trace contextRef="#ctx0" brushRef="#br0" timeOffset="1">112 428 15199 0 0,'0'0'3135'0'0,"2"0"-1460"0"0,52-10 2693 0 0,29-11-2275 0 0,-5 0-1224 0 0,47-4-3048 0 0,-107 21 986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3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7367 0 0,'0'-2'568'0'0,"2"-3"-22"0"0,0 0 0 0 0,0 0 0 0 0,1 0 0 0 0,-1 0 0 0 0,1 1 0 0 0,0-1 0 0 0,0 1 0 0 0,1 0 0 0 0,-1 0 0 0 0,1 0 0 0 0,0 0 0 0 0,0 0 0 0 0,0 1 0 0 0,1 0 0 0 0,-1 0 0 0 0,8-4 1518 0 0,-9 8-1361 0 0,-1-1-629 0 0,0 1 0 0 0,0 0 0 0 0,0-1 0 0 0,0 1 0 0 0,0 0 0 0 0,0 0 0 0 0,0 0 0 0 0,-1 0 0 0 0,1 1 0 0 0,0-1 0 0 0,0 1 0 0 0,-1-1 0 0 0,1 1 0 0 0,-1-1 0 0 0,0 1 0 0 0,2 1 0 0 0,-1 1 21 0 0,0 1 0 0 0,0-1 0 0 0,0 0 0 0 0,-1 1 1 0 0,1-1-1 0 0,0 10 0 0 0,11 52 612 0 0,27 88 1 0 0,-32-128-644 0 0,2-1 0 0 0,1-1 0 0 0,1 0 1 0 0,1 0-1 0 0,0-1 0 0 0,25 30 0 0 0,-29-42-49 0 0,1 1 0 0 0,0-1 1 0 0,1-1-1 0 0,0 0 0 0 0,1 0 0 0 0,0-1 1 0 0,0-1-1 0 0,14 8 0 0 0,9-1 55 0 0,1-1 0 0 0,73 18 0 0 0,75 2-337 0 0,-182-34-65 0 0,-18 13-5303 0 0,7-10 4302 0 0,0-2-234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1:1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22 4431 0 0,'0'0'200'0'0,"0"-2"-8"0"0,-2-9 2530 0 0,2 11-2455 0 0,0 0 1 0 0,0-1 0 0 0,0 1-1 0 0,0-1 1 0 0,0 1-1 0 0,0 0 1 0 0,4-6 4549 0 0,-4 6-4550 0 0,1-1 1 0 0,7 6 1470 0 0,6 16-1300 0 0,0 13 235 0 0,-1 0 0 0 0,11 44 0 0 0,-20-63-567 0 0,0 1-33 0 0,-1 0 0 0 0,0 0-1 0 0,-2 1 1 0 0,1-1 0 0 0,-2 0-1 0 0,-2 20 1 0 0,-19 99 220 0 0,1-8-83 0 0,19-113-173 0 0,-7 47 46 0 0,0-34 20 0 0,7-25 1486 0 0,4-1-1358 0 0,4 1-163 0 0,0-1 0 0 0,0 0 0 0 0,0 0 1 0 0,0 0-1 0 0,7-1 0 0 0,7-2 1 0 0,-16 0-29 0 0,0-1-29 0 0,15-5-88 0 0,-17 6-167 0 0,-1-1-112 0 0,0 2-411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36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995 0 5527 0 0,'-1'2'2915'0'0,"-7"5"-157"0"0,0 0 0 0 0,-11 7-1 0 0,-42 22-1022 0 0,0 1-1546 0 0,-160 141-87 0 0,130-100-92 0 0,-140 120 38 0 0,103-88-8 0 0,116-100 59 0 0,-1 0 0 0 0,0-1 0 0 0,0-1-1 0 0,-1 0 1 0 0,0-1 0 0 0,-19 8 0 0 0,17-10-2042 0 0,-22 4 1 0 0,56-23-9306 0 0,1 7 10935 0 0,0 2 123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37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58 8983 0 0,'0'0'808'0'0,"-2"0"-569"0"0,-7-3 611 0 0,-1 1 0 0 0,1 0 0 0 0,-14-1 0 0 0,0 2 7841 0 0,37 1-8514 0 0,1-2 1 0 0,-1 0-1 0 0,17-5 1 0 0,5-1-90 0 0,35-4 6 0 0,71-3 0 0 0,-137 15-81 0 0,0 0 0 0 0,0 0 0 0 0,0 0-1 0 0,0 1 1 0 0,-1 0 0 0 0,1 0 0 0 0,8 2 0 0 0,-13-3-11 0 0,0 1 0 0 0,1-1 0 0 0,-1 0 0 0 0,0 1 1 0 0,0-1-1 0 0,0 1 0 0 0,1-1 0 0 0,-1 0 0 0 0,0 1 0 0 0,0-1 0 0 0,0 1 1 0 0,0-1-1 0 0,0 0 0 0 0,0 1 0 0 0,0-1 0 0 0,0 1 0 0 0,0-1 0 0 0,0 1 1 0 0,0-1-1 0 0,0 0 0 0 0,0 1 0 0 0,0-1 0 0 0,0 1 0 0 0,0-1 0 0 0,0 0 1 0 0,-1 2-1 0 0,1-2 5 0 0,-1 4-1 0 0,0-1-1 0 0,-1 1 1 0 0,1-1-1 0 0,-1 1 1 0 0,1-1-1 0 0,-1 0 1 0 0,0 0-1 0 0,-1 0 1 0 0,1 0-1 0 0,0 0 1 0 0,-4 3 0 0 0,-4 3-14 0 0,-19 14 0 0 0,15-13 2 0 0,-22 15-100 0 0,-2-2-1 0 0,-62 30 0 0 0,28-17 34 0 0,5-3-271 0 0,66-32 272 0 0,2 0-91 0 0,0 1 155 0 0,1-1 0 0 0,0 0 1 0 0,-1 1-1 0 0,1-1 1 0 0,0 0-1 0 0,-1 0 1 0 0,3 1-1 0 0,4 1 17 0 0,0-1 1 0 0,1 1-1 0 0,-1-2 0 0 0,1 1 1 0 0,-1-1-1 0 0,13 0 0 0 0,18 3-10 0 0,71 17 8 0 0,-93-16 90 0 0,-1 0 0 0 0,1 1 0 0 0,-1 0 0 0 0,22 13 0 0 0,-37-18-89 0 0,0 0-1 0 0,0-1 1 0 0,0 1-1 0 0,0 0 1 0 0,0 0-1 0 0,0 0 0 0 0,0 0 1 0 0,0 0-1 0 0,0 0 1 0 0,0 0-1 0 0,-1 0 1 0 0,1 0-1 0 0,0 0 1 0 0,-1 0-1 0 0,1 1 1 0 0,-1-1-1 0 0,1 0 1 0 0,-1 0-1 0 0,0 1 1 0 0,0-1-1 0 0,1 0 1 0 0,-1 0-1 0 0,0 1 1 0 0,0-1-1 0 0,0 0 1 0 0,0 1-1 0 0,-1-1 0 0 0,1 0 1 0 0,0 0-1 0 0,0 1 1 0 0,-1-1-1 0 0,1 0 1 0 0,-1 0-1 0 0,1 1 1 0 0,-1-1-1 0 0,0 0 1 0 0,1 0-1 0 0,-2 1 1 0 0,0 2 4 0 0,-1 0 0 0 0,0 0 0 0 0,0 0 0 0 0,0-1 0 0 0,0 0 0 0 0,-1 1 0 0 0,0-1 0 0 0,1 0 0 0 0,-7 3 0 0 0,-2 0 39 0 0,-1 0 0 0 0,-1 0 1 0 0,1-2-1 0 0,-26 6 0 0 0,-58 5 97 0 0,24-5-92 0 0,9-1-61 0 0,-26 5-5 0 0,76-11-189 0 0,0 1 0 0 0,1 0 0 0 0,0 1 0 0 0,-18 8-1 0 0,19-5-1431 0 0,4-1-499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3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126 182 919 0 0,'-2'0'67'0'0,"-34"4"307"0"0,26-3 2433 0 0,1 0 0 0 0,-1 0 0 0 0,0 1 0 0 0,0 0 0 0 0,0 1 0 0 0,-15 6 0 0 0,25-9-2764 0 0,0 0 0 0 0,0 0 0 0 0,-1 0 0 0 0,1 0 0 0 0,0 0 0 0 0,0 0 1 0 0,0 0-1 0 0,0 0 0 0 0,0 0 0 0 0,0 0 0 0 0,-1 0 0 0 0,1 0 1 0 0,0 0-1 0 0,0 0 0 0 0,0 0 0 0 0,0 0 0 0 0,0 0 0 0 0,0 0 0 0 0,-1 1 1 0 0,1-1-1 0 0,0 0 0 0 0,0 0 0 0 0,0 0 0 0 0,0 0 0 0 0,0 0 1 0 0,0 0-1 0 0,0 0 0 0 0,0 1 0 0 0,0-1 0 0 0,0 0 0 0 0,-1 0 0 0 0,1 0 1 0 0,0 0-1 0 0,0 0 0 0 0,0 1 0 0 0,0-1 0 0 0,0 0 0 0 0,0 0 1 0 0,0 0-1 0 0,0 0 0 0 0,0 0 0 0 0,0 1 0 0 0,0-1 0 0 0,0 0 0 0 0,0 0 1 0 0,0 0-1 0 0,1 0 0 0 0,-1 0 0 0 0,0 0 0 0 0,0 1 0 0 0,0-1 1 0 0,0 0-1 0 0,0 0 0 0 0,0 0 0 0 0,0 0 0 0 0,0 0 0 0 0,0 0 0 0 0,0 0 1 0 0,1 1-1 0 0,-1-1 0 0 0,14 4 541 0 0,22 0-522 0 0,12-7 146 0 0,80-14 0 0 0,-60 7-147 0 0,312-63 133 0 0,-200 35-125 0 0,-76 16-58 0 0,216-33-25 0 0,-282 54-304 0 0,-38 1 279 0 0,0 0-1 0 0,0 0 1 0 0,0 0 0 0 0,0 1 0 0 0,0-1 0 0 0,0 0-1 0 0,1 0 1 0 0,-1 0 0 0 0,0 0 0 0 0,0 0 0 0 0,0 0 0 0 0,0 0-1 0 0,0 1 1 0 0,0-1 0 0 0,0 0 0 0 0,0 0 0 0 0,0 0-1 0 0,0 0 1 0 0,0 0 0 0 0,0 1 0 0 0,0-1 0 0 0,0 0-1 0 0,0 0 1 0 0,0 0 0 0 0,0 0 0 0 0,0 0 0 0 0,0 1 0 0 0,0-1-1 0 0,0 0 1 0 0,0 0 0 0 0,0 0 0 0 0,0 0 0 0 0,0 0-1 0 0,0 1 1 0 0,0-1 0 0 0,0 0 0 0 0,0 0 0 0 0,0 0-1 0 0,0 0 1 0 0,-1 0 0 0 0,1 0 0 0 0,0 1 0 0 0,-3 4-535 0 0,-12 8-1980 0 0,-8 1-4820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3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 12695 0 0,'-114'30'1065'0'0,"-5"1"4285"0"0,121-32-4938 0 0,265-45 2035 0 0,-171 40-1521 0 0,-81 6-681 0 0,0 1-1 0 0,0 1 0 0 0,1 0 0 0 0,17 5 0 0 0,-31-7-234 0 0,0 1 0 0 0,-1-1 0 0 0,1 1 0 0 0,0 0 0 0 0,0 0 0 0 0,0 0 0 0 0,-1 0 0 0 0,1 0 0 0 0,0 0 0 0 0,-1 0 0 0 0,1 0 0 0 0,-1 1 0 0 0,0-1 0 0 0,1 1 0 0 0,-1-1 0 0 0,0 1 0 0 0,0-1 0 0 0,0 1 0 0 0,0 0 0 0 0,0-1 0 0 0,0 1 0 0 0,0 0 0 0 0,-1 0 0 0 0,2 2 0 0 0,-3-3-2 0 0,1 0 1 0 0,-1 1 0 0 0,1-1-1 0 0,-1 0 1 0 0,1 1 0 0 0,-1-1-1 0 0,0 0 1 0 0,1 0 0 0 0,-1 0-1 0 0,0 0 1 0 0,0 0 0 0 0,0 0-1 0 0,0 0 1 0 0,-2 2 0 0 0,1-1 14 0 0,-9 9 0 0 0,-1 0 0 0 0,0-1 0 0 0,-1-1 0 0 0,0 0 1 0 0,0 0-1 0 0,-18 7 0 0 0,-5 1-248 0 0,-49 15 0 0 0,-99 27-594 0 0,159-51 789 0 0,9-3-5 0 0,0 1-1 0 0,0 1 1 0 0,0 0-1 0 0,-16 10 0 0 0,32-17 36 0 0,0 1-1 0 0,0-1 0 0 0,-1 0 0 0 0,1 0 0 0 0,0 0 0 0 0,0 0 1 0 0,-1 0-1 0 0,1 1 0 0 0,0-1 0 0 0,0 0 0 0 0,0 0 0 0 0,-1 0 0 0 0,1 1 1 0 0,0-1-1 0 0,0 0 0 0 0,0 0 0 0 0,0 1 0 0 0,0-1 0 0 0,0 0 1 0 0,-1 0-1 0 0,1 1 0 0 0,0-1 0 0 0,0 0 0 0 0,0 0 0 0 0,0 1 0 0 0,0-1 1 0 0,0 0-1 0 0,0 1 0 0 0,0-1 0 0 0,0 0 0 0 0,0 0 0 0 0,0 1 1 0 0,0-1-1 0 0,0 0 0 0 0,0 0 0 0 0,1 1 0 0 0,-1-1 0 0 0,0 0 0 0 0,0 0 1 0 0,0 1-1 0 0,0-1 0 0 0,0 0 0 0 0,1 0 0 0 0,-1 1 0 0 0,0-1 1 0 0,0 0-1 0 0,0 0 0 0 0,1 0 0 0 0,-1 0 0 0 0,0 1 0 0 0,0-1 1 0 0,0 0-1 0 0,1 0 0 0 0,-1 0 0 0 0,0 0 0 0 0,0 0 0 0 0,1 0 0 0 0,-1 0 1 0 0,0 1-1 0 0,1-1 0 0 0,-1 0 0 0 0,0 0 0 0 0,7 3 6 0 0,-1 0 0 0 0,0-1 0 0 0,1 0 0 0 0,-1 0 0 0 0,1 0 0 0 0,0-1 0 0 0,0 0 0 0 0,-1 0 0 0 0,10 0 0 0 0,10-2 30 0 0,29-3 0 0 0,-28 1-27 0 0,40-3-37 0 0,-11 0-33 0 0,61 2 1 0 0,-111 4 56 0 0,1 0 0 0 0,-1 1 0 0 0,0 0 0 0 0,0 1 0 0 0,1-1 0 0 0,-1 1 0 0 0,0 0 0 0 0,-1 1 0 0 0,1-1 0 0 0,0 1 0 0 0,-1 1 0 0 0,1-1 0 0 0,-1 1 0 0 0,5 4 0 0 0,-6-5 2 0 0,-1 0 0 0 0,0 1 0 0 0,0 0 0 0 0,0 0 0 0 0,0 0 0 0 0,-1 0 0 0 0,1 0 0 0 0,-1 0 0 0 0,0 1 0 0 0,0-1 0 0 0,-1 1-1 0 0,1-1 1 0 0,-1 1 0 0 0,0 0 0 0 0,0-1 0 0 0,-1 1 0 0 0,1 0 0 0 0,-2 9 0 0 0,1-6 105 0 0,-1 0 1 0 0,0 1 0 0 0,0-1-1 0 0,-1 0 1 0 0,0 0-1 0 0,-1 0 1 0 0,-3 7-1 0 0,4-10-28 0 0,-1 0 0 0 0,0 0 1 0 0,0-1-1 0 0,-1 1 0 0 0,1-1 0 0 0,-1 0 0 0 0,0 0 0 0 0,0 0 0 0 0,0-1 0 0 0,-1 1 0 0 0,-6 3 0 0 0,-13 6 127 0 0,0-1 0 0 0,0-1 0 0 0,-1-1 0 0 0,0-1 0 0 0,-34 7 0 0 0,-136 16 397 0 0,148-26-507 0 0,-267 30 198 0 0,272-34-410 0 0,40-2-7 0 0,33-23-4755 0 0,-17 14 2895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39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82 8287 0 0,'12'-26'712'0'0,"2"-6"626"0"0,-15 9 3523 0 0,9 23-3769 0 0,-7-1-987 0 0,1 1 0 0 0,-1 0 0 0 0,0 0 1 0 0,0 0-1 0 0,1 0 0 0 0,-1 1 0 0 0,0-1 0 0 0,1 0 0 0 0,-1 0 0 0 0,0 1 0 0 0,0-1 0 0 0,0 1 0 0 0,1-1 0 0 0,-1 1 0 0 0,0-1 0 0 0,2 2 1 0 0,-1 1-38 0 0,1-1 1 0 0,0 0 0 0 0,0 1 0 0 0,-1 0 0 0 0,1 0 0 0 0,-1 0 0 0 0,0 0 0 0 0,0 0 0 0 0,0 0 0 0 0,-1 1 0 0 0,1-1 0 0 0,-1 0 0 0 0,1 1 0 0 0,-1-1 0 0 0,0 1 0 0 0,-1 0 0 0 0,1-1-1 0 0,0 5 1 0 0,0 9 139 0 0,-1 1 0 0 0,-2 29 0 0 0,0-17 5 0 0,2 29 70 0 0,1-38-175 0 0,-1 0 0 0 0,-1 0 1 0 0,-1 0-1 0 0,-5 24 0 0 0,-32 72 309 0 0,21-66-268 0 0,-281 743 826 0 0,169-458-1076 0 0,33-81-131 0 0,89-236 225 0 0,-25 64-31 0 0,-32 125-1 0 0,59-181 279 0 0,1-1 1 0 0,-2 43-1 0 0,7-60-56 0 0,0 0 0 0 0,0 1 0 0 0,1-1 0 0 0,1 0 0 0 0,-1 0 0 0 0,2 0 0 0 0,-1 0 0 0 0,1 0 0 0 0,0 0 0 0 0,9 15 0 0 0,-12-23-72 0 0,5-1-91 0 0,0 0 0 0 0,0-1 0 0 0,0 0 0 0 0,-1 0 0 0 0,1 0 0 0 0,0 0 0 0 0,-1-1-1 0 0,1 1 1 0 0,-1-1 0 0 0,6-4 0 0 0,-7 5-278 0 0,0-2-1 0 0,0 1 1 0 0,0 0-1 0 0,-1-1 1 0 0,1 1-1 0 0,2-4 1 0 0,-3 4-509 0 0,-1 0 0 0 0,1-1 0 0 0,-1 1 1 0 0,1-1-1 0 0,-1 1 0 0 0,0-1 0 0 0,0 0 0 0 0,1-3 0 0 0,0-6-6366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4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8 10591 0 0,'1'-7'11038'0'0,"-21"34"-10858"0"0,2 2 1 0 0,0 0 0 0 0,2 1-1 0 0,2 0 1 0 0,0 1 0 0 0,2 1 0 0 0,1 0-1 0 0,-6 37 1 0 0,14-49-1499 0 0,0 36 0 0 0,4-44 613 0 0,-1 1 1 0 0,-1-1-1 0 0,0 1 1 0 0,-1-1-1 0 0,0 1 1 0 0,-1-1-1 0 0,0 0 0 0 0,-6 12 1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41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52 4607 0 0,'0'0'9715'0'0,"-9"-2"-8447"0"0,6 2-1039 0 0,1 0 1 0 0,-1 0-1 0 0,1 0 1 0 0,0 0-1 0 0,-1 0 0 0 0,1 0 1 0 0,0 1-1 0 0,-1-1 1 0 0,1 1-1 0 0,0 0 0 0 0,-1 0 1 0 0,1 0-1 0 0,-3 1 1 0 0,-4 2 1710 0 0,10-3-1619 0 0,4 0-200 0 0,0 0 1 0 0,1 0-1 0 0,-1 0 0 0 0,0 0 0 0 0,1-1 1 0 0,-1 0-1 0 0,0 0 0 0 0,9-1 0 0 0,47-11 429 0 0,-48 10-419 0 0,51-13 5 0 0,94-15 100 0 0,-140 28-241 0 0,33-2-42 0 0,-47 4 43 0 0,0 0 0 0 0,-1 0 0 0 0,1 1 1 0 0,0-1-1 0 0,-1 1 0 0 0,1 0 0 0 0,-1 0 0 0 0,1 0 0 0 0,-1 0 0 0 0,1 1 0 0 0,3 2 0 0 0,-6-3 1 0 0,0-1-1 0 0,0 1 0 0 0,0 0 1 0 0,0-1-1 0 0,-1 1 0 0 0,1 0 0 0 0,0 0 1 0 0,-1 0-1 0 0,1 0 0 0 0,0 0 0 0 0,-1 0 1 0 0,1 0-1 0 0,-1 0 0 0 0,1 0 0 0 0,-1 0 1 0 0,0 0-1 0 0,1 0 0 0 0,-1 0 0 0 0,0 0 1 0 0,0 2-1 0 0,0 0-5 0 0,0-1 1 0 0,0 0 0 0 0,-1 1-1 0 0,1-1 1 0 0,-1 0-1 0 0,0 1 1 0 0,0-1 0 0 0,0 0-1 0 0,-1 3 1 0 0,-4 4-32 0 0,0 1 0 0 0,0-2-1 0 0,-11 12 1 0 0,14-16 22 0 0,-12 13 5 0 0,0-2 1 0 0,-1 0-1 0 0,-1-1 0 0 0,0-1 0 0 0,-1-1 0 0 0,0 0 1 0 0,-1-1-1 0 0,0-1 0 0 0,-40 15 0 0 0,55-24 13 0 0,-10 6 0 0 0,9-3-11 0 0,4-3-42 0 0,0 0 0 0 0,-2 4 30 0 0,-6 11-15 0 0,-2 0-1 0 0,-14 17 0 0 0,25-33 39 0 0,0 0 0 0 0,0 0 0 0 0,0 0 0 0 0,0 0 0 0 0,0 0 0 0 0,0 0 0 0 0,-1 0 0 0 0,1 1 0 0 0,0-1 0 0 0,0 0 0 0 0,0 0 0 0 0,0 0 0 0 0,0 0 0 0 0,0 0 0 0 0,-1 0 0 0 0,1 0 0 0 0,0 0 0 0 0,0 0 0 0 0,0 1 0 0 0,0-1 0 0 0,0 0 0 0 0,0 0 0 0 0,0 0 0 0 0,0 0 0 0 0,0 0 0 0 0,0 0 0 0 0,0 1 0 0 0,0-1 0 0 0,0 0 0 0 0,0 0 0 0 0,0 0 0 0 0,0 0 0 0 0,0 0 0 0 0,0 1 0 0 0,0-1 0 0 0,0 0 0 0 0,0 0 0 0 0,0 0 0 0 0,0 0 0 0 0,0 0 0 0 0,0 1 0 0 0,0-1 0 0 0,0 0 0 0 0,0 0 0 0 0,0 0 0 0 0,0 0 0 0 0,0 0 0 0 0,0 0 0 0 0,0 0 0 0 0,0 1 0 0 0,0-1 0 0 0,1 0 0 0 0,-1 0 0 0 0,0 0 0 0 0,0 0 0 0 0,0 0 0 0 0,0 0 0 0 0,0 0 0 0 0,0 0 0 0 0,1 0 0 0 0,-1 0 0 0 0,0 0 0 0 0,0 1 0 0 0,0-1 0 0 0,0 0 0 0 0,9-1 0 0 0,-8 1 0 0 0,58-11 8 0 0,-19 4-16 0 0,58-4-1 0 0,-87 10 19 0 0,1 1-1 0 0,-1 0 1 0 0,0 1-1 0 0,0 1 1 0 0,0 0-1 0 0,0 0 1 0 0,0 1 0 0 0,-1 0-1 0 0,1 1 1 0 0,10 5-1 0 0,-17-6 17 0 0,0-1-1 0 0,-1 1 1 0 0,1-1-1 0 0,0 1 0 0 0,-1 1 1 0 0,0-1-1 0 0,1 0 1 0 0,-1 1-1 0 0,-1-1 1 0 0,1 1-1 0 0,3 7 1 0 0,0 1 161 0 0,-1 0 0 0 0,6 21 0 0 0,-5-14 197 0 0,-5-18-131 0 0,-1 1-207 0 0,0 0 0 0 0,0 0 0 0 0,0 0 0 0 0,-1 0 0 0 0,1 0-1 0 0,0 0 1 0 0,-1-1 0 0 0,-1 4 0 0 0,2-3-27 0 0,-2 1 32 0 0,0 0-1 0 0,-1 1 1 0 0,1-1 0 0 0,-1 0-1 0 0,0 0 1 0 0,0-1 0 0 0,0 1-1 0 0,0-1 1 0 0,0 1 0 0 0,0-1-1 0 0,-1 0 1 0 0,1 0-1 0 0,-6 2 1 0 0,-4 1 104 0 0,1 0 1 0 0,-23 5-1 0 0,-181 24-12 0 0,127-23-385 0 0,72-8 103 0 0,-1 1-1 0 0,-17 6 0 0 0,33-9-748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42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11887 0 0,'0'0'1083'0'0,"1"2"-891"0"0,70 144 4789 0 0,-57-113-4620 0 0,-2-1 0 0 0,-1 2 1 0 0,-2 0-1 0 0,-1 0 0 0 0,-1 1 0 0 0,2 48 0 0 0,-7-15 335 0 0,-2-1 0 0 0,-13 94 0 0 0,9-130-687 0 0,1-10 6 0 0,1 0 1 0 0,0 0 0 0 0,2 30 0 0 0,1-40-14 0 0,0-5 4 0 0,-1 0 0 0 0,1 1 0 0 0,0-1 0 0 0,0 0 0 0 0,0 0 0 0 0,1 0 0 0 0,0 0 0 0 0,1-1 1 0 0,-1 1-1 0 0,1 0 0 0 0,0-1 0 0 0,0 0 0 0 0,5 6 0 0 0,-7-10 110 0 0,-2-2-323 0 0,0-1 105 0 0,0 1-1 0 0,0-1 1 0 0,0 1-1 0 0,0-1 1 0 0,0 1-1 0 0,0 0 1 0 0,-3-3-1 0 0,0-1-634 0 0,-5-7-838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42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25 6911 0 0,'8'-7'-684'0'0,"5"-7"5072"0"0,-13 14-4349 0 0,0 0 0 0 0,0 0 0 0 0,0 0 0 0 0,0-1 118 0 0,0 1-118 0 0,0 0 0 0 0,0 0 0 0 0,0 0 0 0 0,0 0 0 0 0,0 0 0 0 0,0 0 0 0 0,0 0 1 0 0,0 0-1 0 0,0 0 0 0 0,0 0 0 0 0,1 0 0 0 0,-1 0 0 0 0,0 0 0 0 0,0 0 0 0 0,0-1 1 0 0,0 1-1 0 0,0 0 0 0 0,0 0 0 0 0,0 0 0 0 0,0 0 0 0 0,0 0 0 0 0,0 0 0 0 0,-1 0 0 0 0,1 0 1 0 0,0 0-1 0 0,0 0 0 0 0,0 0 0 0 0,0 0 0 0 0,0 0 0 0 0,0 0 0 0 0,0 0 0 0 0,0-1 118 0 0,0 1-118 0 0,0 0 0 0 0,0 0 0 0 0,0 0 0 0 0,0 0 0 0 0,0 0 1 0 0,0 0-1 0 0,0 0 0 0 0,0 0 0 0 0,0 0 0 0 0,0 0 0 0 0,-1 0 0 0 0,1 0 0 0 0,0 0 0 0 0,0 0 1 0 0,0 0-1 0 0,-10 3 778 0 0,-24 14 1093 0 0,-63 42 0 0 0,22-11-880 0 0,48-32-922 0 0,-130 70-52 0 0,126-71-462 0 0,-1-1 1 0 0,0-2 0 0 0,-39 9-1 0 0,57-19 266 0 0,14-1 139 0 0,-1-1-1 0 0,0 0 1 0 0,1 0 0 0 0,-1 0-1 0 0,0 0 1 0 0,1 0-1 0 0,-1 0 1 0 0,0 0-1 0 0,1 0 1 0 0,-1 0 0 0 0,0 0-1 0 0,1 0 1 0 0,-1 0-1 0 0,0-1 1 0 0,1 1 0 0 0,-1 0-1 0 0,0 0 1 0 0,1-1-1 0 0,-1 1 1 0 0,1-1-1 0 0,-1 1 1 0 0,0 0 0 0 0,1-1-1 0 0,-1 1 1 0 0,1-1-1 0 0,-1 1 1 0 0,1-1-1 0 0,0 1 1 0 0,-1-1 0 0 0,0 0-1 0 0,1 0 36 0 0,0 0 0 0 0,0 0 0 0 0,0 0-1 0 0,0 0 1 0 0,0 0 0 0 0,0 0 0 0 0,0 0 0 0 0,0 0-1 0 0,0 0 1 0 0,0 0 0 0 0,1-2 0 0 0,-1 3 23 0 0,2-5 43 0 0,0 1 0 0 0,0 0 0 0 0,0-1 0 0 0,0 1 1 0 0,1 0-1 0 0,-1 1 0 0 0,1-1 0 0 0,0 0 0 0 0,0 1 0 0 0,1 0 1 0 0,5-5-1 0 0,8-6 169 0 0,22-12 0 0 0,-30 20-196 0 0,62-37 339 0 0,-60 38-339 0 0,1 0 0 0 0,-1 0 0 0 0,1 1-1 0 0,20-4 1 0 0,4 2 57 0 0,41-9-204 0 0,-67 13 40 0 0,-1-1-1 0 0,0-1 0 0 0,1 0 1 0 0,-1 0-1 0 0,15-10 0 0 0,30-21 145 0 0,-53 34 34 0 0,2-1 83 0 0,-3 2-214 0 0,0 0-1 0 0,0-1 0 0 0,0 1 1 0 0,0 0-1 0 0,0 0 0 0 0,0 0 1 0 0,0 0-1 0 0,0-1 0 0 0,1 1 1 0 0,-1 0-1 0 0,0 0 0 0 0,0 0 1 0 0,0 0-1 0 0,0 0 0 0 0,1-1 1 0 0,-1 1-1 0 0,0 0 0 0 0,0 0 1 0 0,0 0-1 0 0,1 0 0 0 0,-1 0 1 0 0,0 0-1 0 0,0 0 0 0 0,0 0 1 0 0,1 0-1 0 0,-1 0 0 0 0,0 0 1 0 0,0 0-1 0 0,0 0 0 0 0,1 0 1 0 0,-1 0-1 0 0,0 0 0 0 0,4 10 79 0 0,-1 1 0 0 0,0 0 0 0 0,0-1 0 0 0,-1 1 0 0 0,0 21 0 0 0,2 3 141 0 0,-1-19-108 0 0,0 0 1 0 0,0 0-1 0 0,1-1 1 0 0,1 1 0 0 0,1-1-1 0 0,12 23 1 0 0,-14-32-74 0 0,-1 0-1 0 0,1-1 1 0 0,0 1-1 0 0,0-1 1 0 0,1 0-1 0 0,0-1 1 0 0,0 1-1 0 0,0-1 1 0 0,0 0-1 0 0,1 0 1 0 0,-1 0-1 0 0,1-1 1 0 0,0 0-1 0 0,0 0 0 0 0,0-1 1 0 0,0 1-1 0 0,1-1 1 0 0,10 2-1 0 0,14-1 289 0 0,-1-1 0 0 0,1-2 0 0 0,47-4 0 0 0,16 0-2971 0 0,-100 14 93 0 0,1 1-2387 0 0,1 0-1398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4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1144 49 10999 0 0,'10'-8'573'0'0,"-6"4"-154"0"0,0 0-1 0 0,1 1 0 0 0,0-1 0 0 0,0 1 0 0 0,0 0 0 0 0,0 0 0 0 0,0 1 0 0 0,0 0 1 0 0,1-1-1 0 0,-1 2 0 0 0,8-3 0 0 0,16 0 2297 0 0,-27 3-1463 0 0,-3 3-1247 0 0,1 0 1 0 0,0 0 0 0 0,-1 0 0 0 0,1 0 0 0 0,-1 0-1 0 0,1-1 1 0 0,-1 1 0 0 0,0 0 0 0 0,0 0 0 0 0,0-1 0 0 0,0 1-1 0 0,0 0 1 0 0,0-1 0 0 0,0 1 0 0 0,-1-1 0 0 0,1 0 0 0 0,0 1-1 0 0,-1-1 1 0 0,1 0 0 0 0,-1 0 0 0 0,0 0 0 0 0,-2 1 0 0 0,-4 3 7 0 0,-1-1 0 0 0,0 0 0 0 0,-11 2 0 0 0,15-4-13 0 0,-154 46-865 0 0,-294 47 0 0 0,404-87 777 0 0,-53 8-315 0 0,-148 3 0 0 0,251-28 71 0 0,0 6 308 0 0,0 1 0 0 0,0-1 0 0 0,1 1-1 0 0,-1-1 1 0 0,1 1 0 0 0,0-1 0 0 0,0 1-1 0 0,0 0 1 0 0,2-3 0 0 0,23-18-35 0 0,-21 18 68 0 0,76-65 55 0 0,-73 63-64 0 0,-9 7 2 0 0,0-1-1 0 0,0 1 0 0 0,0 0 1 0 0,0 0-1 0 0,0 0 0 0 0,0 0 0 0 0,0 0 1 0 0,0 0-1 0 0,0 0 0 0 0,0 0 1 0 0,0 0-1 0 0,1 0 0 0 0,-1 0 1 0 0,0 0-1 0 0,0 0 0 0 0,0-1 1 0 0,0 1-1 0 0,0 0 0 0 0,0 0 1 0 0,0 0-1 0 0,0 0 0 0 0,0 0 1 0 0,0 0-1 0 0,0 0 0 0 0,1 0 1 0 0,-1 0-1 0 0,0 0 0 0 0,0 0 1 0 0,0 0-1 0 0,0 0 0 0 0,0 0 0 0 0,0 0 1 0 0,0 0-1 0 0,0 0 0 0 0,0 0 1 0 0,1 0-1 0 0,-1 0 0 0 0,0 0 1 0 0,0 0-1 0 0,0 0 0 0 0,0 0 1 0 0,0 1-1 0 0,0-1 0 0 0,0 0 1 0 0,0 0-1 0 0,0 0 0 0 0,0 0 1 0 0,0 0-1 0 0,0 0 0 0 0,0 0 1 0 0,1 0-1 0 0,-1 0 0 0 0,0 0 1 0 0,0 0-1 0 0,0 0 0 0 0,0 1 0 0 0,0-1 1 0 0,0 0-1 0 0,0 9 58 0 0,-2 9 27 0 0,-40 137 421 0 0,20-79-293 0 0,-10 51 74 0 0,-19 62-117 0 0,47-177-156 0 0,-1 1 0 0 0,0-2 1 0 0,0 1-1 0 0,-1 0 0 0 0,-1-1 0 0 0,0-1 1 0 0,-1 1-1 0 0,0-1 0 0 0,0 0 0 0 0,-1-1 0 0 0,0 0 1 0 0,-1 0-1 0 0,-17 12 0 0 0,15-12-8 0 0,9-6-190 0 0,-1 0 0 0 0,0 0 1 0 0,0 0-1 0 0,0-1 1 0 0,-7 4-1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1:3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6703 0 0,'0'0'3292'0'0,"1"-1"-2950"0"0,1-1-260 0 0,15-7 2954 0 0,-13 3-2377 0 0,4-1-62 0 0,-6 5-401 0 0,0-1-1 0 0,1 1 1 0 0,-1 0-1 0 0,1 0 1 0 0,-1 0 0 0 0,1 0-1 0 0,0 0 1 0 0,-1 0-1 0 0,1 1 1 0 0,0 0-1 0 0,4-2 1 0 0,0 0-82 0 0,1 0 166 0 0,1 0 0 0 0,-1 0 0 0 0,11-2 1 0 0,-17 5-199 0 0,1 0-2 0 0,6-1 0 0 0,-4 0-27 0 0,-1 1-27 0 0,16 7 67 0 0,-18-7-31 0 0,0 2 3 0 0,9 5-41 0 0,0 2 19 0 0,2-4-22 0 0,-7-4 2 0 0,0-1-1 0 0,1 1 1 0 0,-1-1 0 0 0,1-1 0 0 0,-1 1 0 0 0,0-1 0 0 0,1 0-1 0 0,5-2 1 0 0,49-19 654 0 0,-39 14-220 0 0,-21 7-433 0 0,10-1 153 0 0,-4 2 47 0 0,5 1-207 0 0,0 6-17 0 0,-1 3 0 0 0,-1 0 0 0 0,1-1 11 0 0,-7-7 1 0 0,0-1 0 0 0,0 0-1 0 0,0 0 1 0 0,0 0 0 0 0,0 0 0 0 0,1-1 0 0 0,-1 1-1 0 0,0-1 1 0 0,0 0 0 0 0,1-1 0 0 0,7 0 0 0 0,7-3 155 0 0,23-7 0 0 0,-38 10-136 0 0,6-2 48 0 0,1 0 0 0 0,-1 1 1 0 0,1 0-1 0 0,18-1 1 0 0,-24 5-37 0 0,6 4-33 0 0,1 3-10 0 0,0-2 0 0 0,3-4 0 0 0,-1-3 68 0 0,1 0 1 0 0,-1-1-1 0 0,17-3 0 0 0,-1 0 176 0 0,-14 3-225 0 0,-2 1-19 0 0,1 2 0 0 0,-1 2 0 0 0,0 3 0 0 0,-1 3 0 0 0,5 6 0 0 0,0-2 0 0 0,4-1 0 0 0,-18-12 0 0 0,10 4 0 0 0,-9-5 22 0 0,1 0 0 0 0,0 0 0 0 0,0-1 1 0 0,0 0-1 0 0,-1 0 0 0 0,1 0 0 0 0,0-1 0 0 0,9-4 0 0 0,-8 4 45 0 0,-1-1 0 0 0,1 1 0 0 0,0 1-1 0 0,0-1 1 0 0,12 0 0 0 0,-14 1-3 0 0,19 1 16 0 0,-9 3-27 0 0,-3-2-42 0 0,0 5-11 0 0,-10-5 0 0 0,0 1 0 0 0,0-1 0 0 0,0 0 0 0 0,0 0 0 0 0,0 1 0 0 0,0-2 0 0 0,0 1 0 0 0,0 0 0 0 0,4 1 0 0 0,-1-2 0 0 0,-2 1 0 0 0,-1 0 0 0 0,1 0 0 0 0,0-1 0 0 0,0 1 0 0 0,0-1 0 0 0,0 0 0 0 0,0 0 0 0 0,0 0 0 0 0,0 0 0 0 0,3 0 0 0 0,4-2 0 0 0,17 2 0 0 0,4-3 0 0 0,-1 1 0 0 0,0 0 53 0 0,-15 0-42 0 0,-1 3-11 0 0,1 4 0 0 0,-1 2 0 0 0,0-2 0 0 0,7 1 0 0 0,-16-7 0 0 0,0 0 0 0 0,16 0 0 0 0,-16 0 0 0 0,30-2 0 0 0,-21 3 0 0 0,1 2 0 0 0,-1 1 0 0 0,-2 0 13 0 0,-4 0 55 0 0,-6-3-70 0 0,19-1 70 0 0,8 1-135 0 0,-15 1 67 0 0,2 0 0 0 0,0 3 0 0 0,-1 3 0 0 0,-1-1 0 0 0,1 0 0 0 0,-1-2 0 0 0,0 1 0 0 0,1-1 0 0 0,2 0 0 0 0,-10-3 0 0 0,16-2 0 0 0,-8 1 0 0 0,1 0 0 0 0,-1 3 0 0 0,-1 1 0 0 0,1 1 0 0 0,1-2 0 0 0,-1-1 0 0 0,0-1 0 0 0,0 1 0 0 0,-1 3 0 0 0,0 2 0 0 0,-3 2 0 0 0,0 0 0 0 0,0-3 0 0 0,3-7 0 0 0,17-7 0 0 0,-15 4 0 0 0,-2 2 0 0 0,-13 2 0 0 0,0 0 0 0 0,-1 0 0 0 0,1 0 0 0 0,0 0 0 0 0,0 0 0 0 0,-1 0 0 0 0,1 0 0 0 0,0 0 0 0 0,0 0 0 0 0,-1 1 0 0 0,1-1 0 0 0,0 0 0 0 0,-1 0 0 0 0,1 1 0 0 0,1 0 0 0 0,3 12 0 0 0,1 0 0 0 0,-6-13 0 0 0,1 1 0 0 0,0-1 0 0 0,-1 1 0 0 0,1-1 0 0 0,0 0 0 0 0,0 1 0 0 0,-1-1 0 0 0,1 0 0 0 0,0 0 0 0 0,0 1 0 0 0,0-1 0 0 0,0 0 0 0 0,-1 0 0 0 0,2 0 0 0 0,12-1 13 0 0,-1-1 51 0 0,5-4-3 0 0,-2-3 73 0 0,-14 8-70 0 0,0 3-11 0 0,5 4-57 0 0,-5-5-72 0 0,0 0-193 0 0,8 0 180 0 0,-8-1-41 0 0,0 0-171 0 0,1-1 164 0 0,2 0 94 0 0,-1 1-3822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47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11519 0 0,'0'0'1464'0'0,"2"0"-212"0"0,55-3 4552 0 0,33-9-4354 0 0,-24 3-480 0 0,-10 0-627 0 0,87-27-1 0 0,-60 14-1800 0 0,-81 21 845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47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 3223 0 0,'0'0'9700'0'0,"-7"0"-7964"0"0,3 1-1489 0 0,0 0 0 0 0,0 0-1 0 0,1 0 1 0 0,-1 1 0 0 0,0-1-1 0 0,1 1 1 0 0,-1 0 0 0 0,1 0 0 0 0,0 0-1 0 0,-4 3 1 0 0,-32 30 190 0 0,22-18-120 0 0,-18 15-17 0 0,-2 0-114 0 0,2 2 0 0 0,-39 47 0 0 0,71-77-155 0 0,0 1 1 0 0,-1-1 0 0 0,2 1 0 0 0,-1-1 0 0 0,0 1-1 0 0,-2 8 1 0 0,3-1 22 0 0,5-1-44 0 0,-2-9-27 0 0,1 1 0 0 0,0-1 0 0 0,-1 1 0 0 0,1-1 0 0 0,0 0 0 0 0,1 0 0 0 0,-1 0 0 0 0,0 0 0 0 0,1 0 0 0 0,-1-1 0 0 0,1 1 0 0 0,-1-1 0 0 0,1 1 0 0 0,3 0 0 0 0,4 2-256 0 0,0 0-1 0 0,17 2 0 0 0,-11-3-920 0 0,2 0-56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47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0 919 0 0,'-2'2'67'0'0,"-2"2"980"0"0,1 0-1 0 0,-1 0 1 0 0,1 0 0 0 0,0 1-1 0 0,0-1 1 0 0,0 1 0 0 0,1 0-1 0 0,-1 0 1 0 0,1 0 0 0 0,-2 8-1 0 0,3-8-774 0 0,0 0 0 0 0,1 0 0 0 0,-1-1 0 0 0,1 1 0 0 0,0 0 0 0 0,0 0 0 0 0,1 0 0 0 0,0 0 0 0 0,0 0 0 0 0,0-1 0 0 0,0 1 0 0 0,1 0 0 0 0,-1-1 0 0 0,1 1 0 0 0,1-1 0 0 0,-1 1 0 0 0,0-1 0 0 0,1 0 0 0 0,3 4 0 0 0,9 10 149 0 0,1-2-1 0 0,0 1 0 0 0,1-2 1 0 0,1 0-1 0 0,0-1 0 0 0,1-1 1 0 0,0-1-1 0 0,1 0 0 0 0,1-2 0 0 0,0 0 1 0 0,30 9-1 0 0,-42-16-462 0 0,-1-2 0 0 0,0 1 0 0 0,1-1 0 0 0,0 0 0 0 0,-1-1 0 0 0,1 0 0 0 0,-1 0 0 0 0,1-1 0 0 0,-1 0 0 0 0,1-1 0 0 0,13-3 0 0 0,-16 3-1210 0 0,1-1 0 0 0,-1 1 0 0 0,0-1 0 0 0,-1 0 0 0 0,8-5 0 0 0,-5 0-5212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48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18 6447 0 0,'0'0'499'0'0,"1"-1"-328"0"0,1-13 6700 0 0,-8 11-2181 0 0,-4 3-6289 0 0,-1 2 1833 0 0,1 0 0 0 0,-1 0 0 0 0,1 1 0 0 0,-1 0 0 0 0,1 1 0 0 0,0 0 0 0 0,1 0 0 0 0,-1 1 0 0 0,-14 10 0 0 0,-4 5 42 0 0,-43 40 0 0 0,49-39-200 0 0,-2-2 0 0 0,0-1 0 0 0,-41 24 0 0 0,11-16-1225 0 0,-1-2 0 0 0,-68 19 0 0 0,111-39 880 0 0,-60 19-1089 0 0,70-22 1178 0 0,5-2 48 0 0,114-42-631 0 0,-75 26 484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4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11255 0 0,'0'0'2176'0'0,"1"2"-1846"0"0,21 27 745 0 0,1 0 0 0 0,40 36-1 0 0,20 24 934 0 0,-73-76-1820 0 0,1 1 1 0 0,-2 0 0 0 0,0 1-1 0 0,-1 0 1 0 0,7 18 0 0 0,-9-16-87 0 0,0 0 1 0 0,-1 0-1 0 0,-2 0 1 0 0,1 1-1 0 0,-2 0 1 0 0,-1 0-1 0 0,0 0 1 0 0,-1-1-1 0 0,-1 1 1 0 0,0 0 0 0 0,-1 0-1 0 0,-1 0 1 0 0,-1-1-1 0 0,-1 0 1 0 0,0 0-1 0 0,-1 0 1 0 0,-1 0-1 0 0,-1-1 1 0 0,0 0-1 0 0,-1 0 1 0 0,-16 20-1 0 0,0-3 249 0 0,17-22-396 0 0,8-8 266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4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72 12463 0 0,'0'0'572'0'0,"-2"0"-10"0"0,-5 0 2314 0 0,10 0-2290 0 0,229-41 2237 0 0,-164 28-2390 0 0,19-2 113 0 0,-73 13-414 0 0,0 1-1 0 0,0 1 1 0 0,29 3-1 0 0,-16 3-881 0 0,-25-6-568 0 0,0 15-9722 0 0</inkml:trace>
  <inkml:trace contextRef="#ctx0" brushRef="#br0" timeOffset="1">76 307 10135 0 0,'-2'1'778'0'0,"-9"2"-757"0"0,-10 2 9438 0 0,44 1-7589 0 0,25-7-1374 0 0,1-1-1 0 0,74-14 1 0 0,-80 10-426 0 0,130-16-136 0 0,-85 17-1772 0 0,-2 7-5101 0 0,-60-1 473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49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 10135 0 0,'0'0'464'0'0,"-1"0"-9"0"0,-3-3-67 0 0,2 14 2393 0 0,2-4-2337 0 0,0-1 0 0 0,0 1 0 0 0,0-1 0 0 0,1 1 0 0 0,1-1 0 0 0,-1 1 0 0 0,1-1 0 0 0,0 0 0 0 0,4 9 0 0 0,-1-5-82 0 0,0 0-1 0 0,1 0 1 0 0,0-1 0 0 0,15 16 0 0 0,0-3 14 0 0,1-1 0 0 0,0-2-1 0 0,30 20 1 0 0,73 44 744 0 0,-21-14-421 0 0,-9-4-432 0 0,92 66 207 0 0,-178-124-465 0 0,0 0 0 0 0,1 0 0 0 0,0-1 0 0 0,0-1 0 0 0,17 8-1 0 0,-17-11-88 0 0,-8-2-116 0 0,-15-14-4321 0 0,-18-13-101 0 0,19 16-1056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4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9 11519 0 0,'0'0'887'0'0,"2"-1"-583"0"0,14-6 636 0 0,-8 7 1576 0 0,-5 1-1449 0 0,-2 1-950 0 0,0-1 0 0 0,0 0 0 0 0,-1 1 0 0 0,1-1 0 0 0,-1 1 0 0 0,1-1 1 0 0,-1 1-1 0 0,1-1 0 0 0,-1 1 0 0 0,0-1 0 0 0,0 1 0 0 0,1-1 1 0 0,-1 1-1 0 0,-1 2 0 0 0,1 2-18 0 0,-2 0 0 0 0,1 0 1 0 0,0 0-1 0 0,-1 0 0 0 0,0-1 1 0 0,-1 1-1 0 0,1-1 0 0 0,-1 1 0 0 0,-5 6 1 0 0,-35 46 273 0 0,32-44-250 0 0,-52 59 279 0 0,-2-3 0 0 0,-4-3 0 0 0,-145 109 0 0 0,60-67-322 0 0,146-103-107 0 0,7-5-116 0 0,15-7-1233 0 0,3-1-3662 0 0,0-2-1658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5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31 10911 0 0,'-13'-3'433'0'0,"1"1"0"0"0,0 0 0 0 0,-1 1 0 0 0,1 0 0 0 0,-15 1 0 0 0,18 0 603 0 0,4 1 3899 0 0,12 0-3937 0 0,18 0-1127 0 0,136-12 592 0 0,59-2-404 0 0,-219 13-59 0 0,9 0 0 0 0,1-1 0 0 0,0 2 0 0 0,-1 0 0 0 0,1 0 0 0 0,-1 1 0 0 0,0 0 0 0 0,19 6 0 0 0,-28-7 0 0 0,0-1 0 0 0,0 1 0 0 0,0 0 0 0 0,0-1 0 0 0,0 1 0 0 0,0 0 0 0 0,0-1 0 0 0,0 1 0 0 0,0 0 0 0 0,0 0 0 0 0,-1 0 0 0 0,1 0 0 0 0,0 0 0 0 0,-1 0 0 0 0,1 0 0 0 0,-1 0 0 0 0,1 0 0 0 0,-1 0 0 0 0,1 0 0 0 0,-1 0 0 0 0,0 0 0 0 0,1 2 0 0 0,-1 0 0 0 0,0-1 0 0 0,0 0 0 0 0,-1 1 0 0 0,1-1 0 0 0,-1 0 0 0 0,1 0 0 0 0,-1 0 0 0 0,0 1 0 0 0,0-1 0 0 0,0 0 0 0 0,-1 2 0 0 0,-2 3 0 0 0,-1 0 0 0 0,0 0 0 0 0,-1 0 0 0 0,0-1 0 0 0,-7 8 0 0 0,-4-1 9 0 0,-1 0 0 0 0,0-1-1 0 0,-1 0 1 0 0,0-2 0 0 0,-1 0-1 0 0,-20 7 1 0 0,-130 36 53 0 0,153-48-57 0 0,-2 1 32 0 0,-1-1 0 0 0,1-1 0 0 0,-37 3 0 0 0,55-7 27 0 0,2-2-55 0 0,0 0 1 0 0,0 1-1 0 0,0 0 0 0 0,0-1 0 0 0,1 1 0 0 0,-1 0 1 0 0,1-1-1 0 0,-1 1 0 0 0,3-1 0 0 0,5-3-10 0 0,1-1-1 0 0,0 2 1 0 0,0-1 0 0 0,0 1-1 0 0,13-2 1 0 0,55-10-147 0 0,-67 14 122 0 0,1 0-1 0 0,0 1 1 0 0,0 1-1 0 0,0 0 0 0 0,0 0 1 0 0,15 4-1 0 0,-24-4 25 0 0,1 1-1 0 0,-1 0 1 0 0,0 0 0 0 0,0 0-1 0 0,0 0 1 0 0,0 1-1 0 0,0-1 1 0 0,0 1-1 0 0,0 0 1 0 0,0 0-1 0 0,0 0 1 0 0,-1 0-1 0 0,1 0 1 0 0,-1 1 0 0 0,0-1-1 0 0,1 1 1 0 0,-1-1-1 0 0,-1 1 1 0 0,1 0-1 0 0,0 0 1 0 0,0 0-1 0 0,-1 0 1 0 0,0 0 0 0 0,0 0-1 0 0,0 1 1 0 0,2 5-1 0 0,-2 5 12 0 0,0 1 0 0 0,-1 0 0 0 0,0 0 0 0 0,-1-1 1 0 0,-1 1-1 0 0,0 0 0 0 0,-1-1 0 0 0,-1 1 0 0 0,-9 22 0 0 0,10-30 86 0 0,0-1 1 0 0,0 0-1 0 0,-1-1 0 0 0,0 1 0 0 0,0 0 1 0 0,0-1-1 0 0,-1 0 0 0 0,1 0 1 0 0,-1 0-1 0 0,-1-1 0 0 0,1 0 1 0 0,-1 0-1 0 0,1 0 0 0 0,-1 0 1 0 0,0-1-1 0 0,-11 4 0 0 0,-9 2-105 0 0,0-1-1 0 0,-52 10 0 0 0,30-9-253 0 0,-104 35-2043 0 0,129-35 1735 0 0,4 3-4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5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11519 0 0,'0'0'8808'0'0,"1"1"-8616"0"0,3 1-68 0 0,0 1-1 0 0,0-1 1 0 0,0 0-1 0 0,0 0 1 0 0,1 0-1 0 0,-1-1 1 0 0,1 1-1 0 0,-1-1 1 0 0,1 0-1 0 0,-1-1 1 0 0,1 1-1 0 0,0-1 1 0 0,-1 0-1 0 0,7 0 1 0 0,9-2 177 0 0,41-8 0 0 0,-28 3-201 0 0,201-37 107 0 0,103-16-100 0 0,-287 54-94 0 0,79-10-36 0 0,-98 14-215 0 0,1 1 0 0 0,33 3 0 0 0,-22 4-1971 0 0,-17 0-5061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1:34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85 7343 0 0,'0'0'1228'0'0,"1"-1"-741"0"0,-1 0-352 0 0,0 1 0 0 0,1-1 0 0 0,-1 1 0 0 0,0-1 0 0 0,0 1 0 0 0,0-1 0 0 0,0 1 0 0 0,1-1 0 0 0,-1 1 0 0 0,0-1 0 0 0,0 0 0 0 0,0 1 0 0 0,0-1 0 0 0,0 1 0 0 0,0-1 0 0 0,0 1 0 0 0,0-1 0 0 0,-1 1 0 0 0,1-1 0 0 0,0 1-1 0 0,0-1 1 0 0,-1 0 0 0 0,1 0-34 0 0,-1 0-1 0 0,1 1 0 0 0,-1-1 0 0 0,0 1 0 0 0,1-1 1 0 0,-1 1-1 0 0,0-1 0 0 0,1 1 0 0 0,-1 0 0 0 0,0-1 1 0 0,0 1-1 0 0,0 0 0 0 0,1 0 0 0 0,-1-1 0 0 0,0 1 1 0 0,0 0-1 0 0,-1 0 0 0 0,-2-1-25 0 0,-13 1 350 0 0,13 2-372 0 0,-1-1-1 0 0,1 1 0 0 0,0 0 0 0 0,-8 5 0 0 0,9-5 182 0 0,0 0 0 0 0,0 0-1 0 0,0 0 1 0 0,1 0 0 0 0,-1 0 0 0 0,0 1-1 0 0,1 0 1 0 0,-1-1 0 0 0,1 1-1 0 0,-3 6 1 0 0,1-4 227 0 0,-22 32 156 0 0,5-4-350 0 0,20-31-256 0 0,0 0-1 0 0,0 0 1 0 0,0-1 0 0 0,0 1-1 0 0,0 0 1 0 0,0 0 0 0 0,1 0-1 0 0,-1 0 1 0 0,0 3 0 0 0,-5 16 94 0 0,1-11-55 0 0,0-2-1 0 0,-11 16 0 0 0,13-21 76 0 0,0 1 0 0 0,0 1 0 0 0,0-1 0 0 0,0 0 1 0 0,1 1-1 0 0,0-1 0 0 0,0 1 0 0 0,0 0 0 0 0,1-1 0 0 0,0 1 0 0 0,0 0 0 0 0,0 0 0 0 0,0 0 0 0 0,0 6 0 0 0,1-8-5 0 0,4 9 272 0 0,-3-9-298 0 0,14 18 52 0 0,-13-20-70 0 0,0 2 16 0 0,0-1-81 0 0,6 7 103 0 0,1 0 0 0 0,15 12-1 0 0,-17-15-59 0 0,-1-1 0 0 0,1 0-1 0 0,0 0 1 0 0,9 4 0 0 0,-13-8 6 0 0,0 0 1 0 0,1 0 0 0 0,-1 0-1 0 0,0 0 1 0 0,1-1-1 0 0,5 1 1 0 0,-1 0 54 0 0,1 0 24 0 0,1 0-1 0 0,16-1 1 0 0,24-2 26 0 0,-37 2-154 0 0,2 0-11 0 0,-1 0 0 0 0,0-2 0 0 0,7 1-3 0 0,3-1 70 0 0,-12 0-27 0 0,1-1-1 0 0,-2 0 1 0 0,1 0-1 0 0,0-1 1 0 0,-1-1-1 0 0,1 0 1 0 0,-1 0-1 0 0,-1-1 1 0 0,1 0-1 0 0,10-10 1 0 0,-16 14-30 0 0,12-14 46 0 0,-9 6-34 0 0,-6 6 20 0 0,2-3-19 0 0,-3 3 25 0 0,0-3-25 0 0,-1 3 19 0 0,0-6-31 0 0,0 6-11 0 0,-1 0 0 0 0,1 0 0 0 0,0 1 0 0 0,0-1 0 0 0,0 0 0 0 0,1 0 0 0 0,-1 1 0 0 0,1-1 0 0 0,0 0 0 0 0,3-6 0 0 0,-4 10 0 0 0,7-16 0 0 0,11-30 0 0 0,-17 38 21 0 0,0-1 0 0 0,-1 0 0 0 0,0 1 1 0 0,-1-1-1 0 0,1 0 0 0 0,-4-12 0 0 0,4 19-24 0 0,-1-2-55 0 0,-4-5 43 0 0,0-3 15 0 0,0-1 0 0 0,1 1 0 0 0,0 0 0 0 0,-2 2 0 0 0,-6-4 0 0 0,9 12 0 0 0,-21-30 0 0 0,17 23 0 0 0,0 0 0 0 0,-6-3 2 0 0,8 11-5 0 0,3 2-7 0 0,-2-2-32 0 0,2 1 37 0 0,0 0 1 0 0,0-1 0 0 0,1 1 0 0 0,-1 1-1 0 0,0-1 1 0 0,0 0 0 0 0,0 0-1 0 0,0 1 1 0 0,0-1 0 0 0,0 1-1 0 0,-2 0 1 0 0,-19 7-19 0 0,-16 3-41 0 0,27-8 64 0 0,0-2 0 0 0,0-4 0 0 0,1-2 0 0 0,0 2 0 0 0,0 3 0 0 0,-1 3 0 0 0,-5 3 0 0 0,14-3-4 0 0,3-1-3 0 0,-6 3-40 0 0,2 2 43 0 0,-4 10 2 0 0,-2 12-133 0 0,9-28-86 0 0,-2 4 406 0 0,3-1-3526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51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55 10735 0 0,'0'0'979'0'0,"-2"0"-808"0"0,-14-2 6991 0 0,18 3-6299 0 0,13 0-260 0 0,1-1 0 0 0,0 0 1 0 0,0-1-1 0 0,28-6 0 0 0,2 1-26 0 0,87-11-258 0 0,29-3 103 0 0,-117 17-320 0 0,71 3-1 0 0,-112 1-111 0 0,0-1 0 0 0,1 0 0 0 0,-1 1 0 0 0,0 0 0 0 0,0 0 0 0 0,8 4 0 0 0,-11-5 7 0 0,0 1 1 0 0,0-1-1 0 0,-1 0 0 0 0,1 1 0 0 0,0 0 0 0 0,-1-1 1 0 0,1 1-1 0 0,0-1 0 0 0,-1 1 0 0 0,1 0 1 0 0,-1-1-1 0 0,1 1 0 0 0,-1 0 0 0 0,1 0 0 0 0,-1-1 1 0 0,1 1-1 0 0,-1 0 0 0 0,0 0 0 0 0,1 0 1 0 0,-1 0-1 0 0,0-1 0 0 0,0 1 0 0 0,0 0 0 0 0,0 0 1 0 0,0 0-1 0 0,0 0 0 0 0,0 0 0 0 0,0 0 0 0 0,0-1 1 0 0,0 1-1 0 0,0 0 0 0 0,-1 0 0 0 0,1 0 1 0 0,0 0-1 0 0,0-1 0 0 0,-1 1 0 0 0,1 0 0 0 0,-1 0 1 0 0,1 0-1 0 0,-1 0 0 0 0,-2 3-19 0 0,0 0-1 0 0,0 0 0 0 0,0-1 1 0 0,0 1-1 0 0,0-1 1 0 0,-1 0-1 0 0,0 0 1 0 0,1 0-1 0 0,-1 0 1 0 0,0-1-1 0 0,-5 3 0 0 0,-9 4-69 0 0,-24 7 0 0 0,32-12 68 0 0,-22 8-14 0 0,-55 20-88 0 0,-145 35 1 0 0,93-40 112 0 0,132-25-59 0 0,5-2-31 0 0,13 3-246 0 0,21 3 325 0 0,0-2 1 0 0,49 0 0 0 0,-9-1 22 0 0,-67-3 2 0 0,266 27 334 0 0,-261-27-312 0 0,-1 2-1 0 0,0 0 1 0 0,1 0-1 0 0,-1 0 1 0 0,0 1-1 0 0,11 5 0 0 0,-12-1-11 0 0,-8-7-11 0 0,0 0 0 0 0,1 1 0 0 0,-1-1 0 0 0,0 1 0 0 0,0-1 0 0 0,0 1 0 0 0,0 0 0 0 0,0-1 0 0 0,1 1 0 0 0,-1-1 0 0 0,0 1 0 0 0,0-1 0 0 0,0 1 0 0 0,0-1 0 0 0,0 1 0 0 0,-1-1 0 0 0,1 1 0 0 0,0 0 0 0 0,-2 2 0 0 0,0 1 0 0 0,0-1 0 0 0,0 0 0 0 0,0 0 0 0 0,0 0 0 0 0,-1 0 0 0 0,0 0 0 0 0,1 0 0 0 0,-1-1 0 0 0,-5 4 0 0 0,-12 12 0 0 0,11-10 14 0 0,0 0 1 0 0,-1 0-1 0 0,0 0 0 0 0,0-2 0 0 0,0 1 0 0 0,-13 5 1 0 0,-71 27 153 0 0,70-30-108 0 0,-49 17 67 0 0,-2-3-1 0 0,-1-4 0 0 0,-1-3 1 0 0,-143 12-1 0 0,197-26-124 0 0,-41 1-17 0 0,62-3-91 0 0,4 0-887 0 0,10-1-1279 0 0,3-2 176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52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59 8751 0 0,'-1'-10'627'0'0,"1"5"-315"0"0,0 0 1 0 0,-1-1-1 0 0,0 1 1 0 0,0 0-1 0 0,-3-8 1 0 0,3 13 4 0 0,1-1 0 0 0,0 0 0 0 0,-1 1 1 0 0,1-1-1 0 0,-1 1 0 0 0,1-1 0 0 0,-1 0 0 0 0,1 1 1 0 0,-1-1-1 0 0,0 1 0 0 0,1 0 0 0 0,-1-1 1 0 0,0 1-1 0 0,1-1 0 0 0,-1 1 0 0 0,0 0 1 0 0,0-1-1 0 0,0 1-264 0 0,1 0 1 0 0,-1 0-1 0 0,1 0 0 0 0,0 0 1 0 0,-1 0-1 0 0,1 0 1 0 0,-1 0-1 0 0,1 0 0 0 0,0 0 1 0 0,-1 0-1 0 0,1 0 0 0 0,0 0 1 0 0,-1 0-1 0 0,1 0 1 0 0,-1 0-1 0 0,1 0 0 0 0,0 0 1 0 0,-1 1-1 0 0,1-1 1 0 0,0 0-1 0 0,-1 0 0 0 0,1 0 1 0 0,0 1-1 0 0,-1-1 1 0 0,1 0-1 0 0,0 1 0 0 0,0-1 1 0 0,-1 1-1 0 0,-5 13 46 0 0,0 0 0 0 0,1 1 0 0 0,1 0-1 0 0,0 0 1 0 0,-1 18 0 0 0,-1 0 12 0 0,-13 41 14 0 0,-2 0 0 0 0,-4-2 0 0 0,-2-1-1 0 0,-57 103 1 0 0,77-161-127 0 0,-115 206 18 0 0,-17-10 88 0 0,132-199-81 0 0,-1-1 0 0 0,0 1 1 0 0,-1-2-1 0 0,0 1 0 0 0,-17 11 1 0 0,25-20-18 0 0,1 0 0 0 0,-1 0 1 0 0,0-1-1 0 0,0 1 1 0 0,0 0-1 0 0,0-1 1 0 0,1 1-1 0 0,-1 0 1 0 0,0-1-1 0 0,0 1 1 0 0,1-1-1 0 0,-1 1 0 0 0,0-1 1 0 0,1 1-1 0 0,-1-1 1 0 0,0 0-1 0 0,1 1 1 0 0,-1-1-1 0 0,0-1 1 0 0,1 2 1 0 0,-2-2 2 0 0,1-1-1 0 0,-1 1 1 0 0,1-1-1 0 0,0 1 1 0 0,0-1 0 0 0,0 0-1 0 0,0 0 1 0 0,0 1 0 0 0,1-1-1 0 0,-1 0 1 0 0,1 0 0 0 0,-1 0-1 0 0,1 0 1 0 0,0 1 0 0 0,0-1-1 0 0,1 0 1 0 0,-1 0 0 0 0,1 0-1 0 0,0-3 1 0 0,3-8 26 0 0,0 1 0 0 0,9-21 0 0 0,-10 27-40 0 0,9-20 35 0 0,1 1 0 0 0,2 0-1 0 0,0 1 1 0 0,2 1 0 0 0,21-25-1 0 0,-24 32-35 0 0,1 2 0 0 0,1 0 0 0 0,0 1 0 0 0,1 1-1 0 0,0 0 1 0 0,1 1 0 0 0,34-16 0 0 0,-45 24 8 0 0,0 1 0 0 0,0 1 0 0 0,1-1 1 0 0,-1 1-1 0 0,1 1 0 0 0,0-1 0 0 0,-1 1 0 0 0,1 1 0 0 0,0-1 1 0 0,0 1-1 0 0,-1 1 0 0 0,1-1 0 0 0,0 1 0 0 0,0 1 0 0 0,-1-1 1 0 0,1 1-1 0 0,-1 1 0 0 0,1-1 0 0 0,-1 1 0 0 0,0 1 0 0 0,0-1 1 0 0,-1 1-1 0 0,1 0 0 0 0,-1 1 0 0 0,1 0 0 0 0,-2 0 0 0 0,1 0 1 0 0,5 6-1 0 0,-5-4 14 0 0,0 0-1 0 0,-1 1 1 0 0,0-1 0 0 0,0 1-1 0 0,-1 0 1 0 0,0 1 0 0 0,0-1-1 0 0,-1 1 1 0 0,2 8 0 0 0,13 33 45 0 0,-12-34-42 0 0,7 25 0 0 0,-12-35-10 0 0,0-1 0 0 0,0 1-1 0 0,0 0 1 0 0,-1 0 0 0 0,0 0 0 0 0,0 0 0 0 0,-1 0-1 0 0,-1 7 1 0 0,0-5 16 0 0,-1 0 0 0 0,0 0 1 0 0,0 0-1 0 0,-1-1 0 0 0,0 0 0 0 0,0 1 0 0 0,0-1 0 0 0,-1-1 0 0 0,0 1 0 0 0,-1-1 0 0 0,1 0 1 0 0,-1 0-1 0 0,0 0 0 0 0,-1-1 0 0 0,0 0 0 0 0,1 0 0 0 0,-1-1 0 0 0,-15 7 0 0 0,0-1 28 0 0,-1-1-1 0 0,1-2 1 0 0,-1 0-1 0 0,-1-1 1 0 0,-31 3 0 0 0,28-6-10 0 0,0-1 1 0 0,-34-1 0 0 0,47-2-24 0 0,1 0 0 0 0,-1-1-1 0 0,1 0 1 0 0,0-1-1 0 0,0-1 1 0 0,-18-7-1 0 0,28 10-10 0 0,0-1 1 0 0,0 0-1 0 0,0 0 0 0 0,0 1 0 0 0,0-2 0 0 0,0 1 1 0 0,1 0-1 0 0,-4-4 0 0 0,5 5-12 0 0,1 0 0 0 0,-1 0-1 0 0,0 1 1 0 0,1-1 0 0 0,-1 0-1 0 0,1 0 1 0 0,-1 0 0 0 0,1 0-1 0 0,0 0 1 0 0,-1 0 0 0 0,1-1-1 0 0,0 1 1 0 0,0 0 0 0 0,0 0-1 0 0,-1 0 1 0 0,1 0 0 0 0,0 0-1 0 0,1 0 1 0 0,-1 0 0 0 0,0 0-1 0 0,0 0 1 0 0,0 0 0 0 0,1-1-1 0 0,-1 1 1 0 0,0 0 0 0 0,1 0-1 0 0,-1 0 1 0 0,1 1 0 0 0,-1-1-1 0 0,2-2 1 0 0,2-2-1016 0 0,1 1 0 0 0,-1-1 0 0 0,1 1 0 0 0,9-6 0 0 0,-10 7-93 0 0,22-16-5776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53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0 11519 0 0,'0'0'887'0'0,"1"2"-420"0"0,0 0-237 0 0,0 1-1 0 0,0-1 1 0 0,0 1 0 0 0,-1 0 0 0 0,1-1 0 0 0,-1 1 0 0 0,1 0 0 0 0,-1 0 0 0 0,0-1 0 0 0,0 1 0 0 0,0 0 0 0 0,0 0 0 0 0,-1-1-1 0 0,1 1 1 0 0,-1 0 0 0 0,-1 5 0 0 0,-4 6 405 0 0,-12 27 1 0 0,8-21-410 0 0,-19 35 524 0 0,-2-1-1 0 0,-48 63 1 0 0,24-38-350 0 0,-21 33 33 0 0,-60 93-69 0 0,17 8-177 0 0,109-190-138 0 0,0 0 0 0 0,1 0 0 0 0,2 1 0 0 0,0 0-1 0 0,1 1 1 0 0,2-1 0 0 0,-3 45 0 0 0,7-68-200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5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15 14279 0 0,'0'0'1103'0'0,"-5"-6"109"0"0,1 4-968 0 0,-1 1-1 0 0,1-1 1 0 0,-1 1 0 0 0,1 0 0 0 0,-1 1 0 0 0,1-1-1 0 0,-1 1 1 0 0,0 0 0 0 0,1 0 0 0 0,-1 0-1 0 0,0 1 1 0 0,1-1 0 0 0,-1 1 0 0 0,1 0 0 0 0,-6 2-1 0 0,-9 4 170 0 0,1 0 0 0 0,-21 12 0 0 0,31-15-135 0 0,-2 2-172 0 0,1 0 0 0 0,-1 0 0 0 0,1 1 1 0 0,1 0-1 0 0,0 1 0 0 0,-9 10 0 0 0,-41 55 355 0 0,57-72-449 0 0,-14 19 145 0 0,2 1 0 0 0,-15 28 0 0 0,25-44-117 0 0,1 1-1 0 0,-1-1 1 0 0,1 1 0 0 0,0-1 0 0 0,1 1 0 0 0,0 0 0 0 0,0 0-1 0 0,0 0 1 0 0,0 0 0 0 0,1 0 0 0 0,0 0 0 0 0,0 0 0 0 0,1 0-1 0 0,-1 0 1 0 0,3 7 0 0 0,-1-9 21 0 0,0 0-1 0 0,0 0 1 0 0,0-1-1 0 0,0 1 1 0 0,1-1-1 0 0,-1 0 1 0 0,1 1 0 0 0,0-1-1 0 0,0 0 1 0 0,0-1-1 0 0,0 1 1 0 0,1 0-1 0 0,-1-1 1 0 0,1 0-1 0 0,-1 0 1 0 0,1 0 0 0 0,0 0-1 0 0,7 2 1 0 0,7 1 309 0 0,0 0 0 0 0,35 5 0 0 0,-35-8-142 0 0,157 27 228 0 0,-173-28-723 0 0,1-1-1 0 0,0 0 1 0 0,-1 0-1 0 0,1 0 0 0 0,0 0 1 0 0,-1 0-1 0 0,1-1 0 0 0,0 1 1 0 0,-1-1-1 0 0,1 1 1 0 0,-1-1-1 0 0,3-1 0 0 0,9-5-5884 0 0,0-1-1458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55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1554 0 4607 0 0,'0'0'354'0'0,"-3"1"-233"0"0,-8 5 674 0 0,0 0 1 0 0,-16 13-1 0 0,-17 9 3303 0 0,-7-3-1533 0 0,-94 34 1 0 0,105-47-2315 0 0,0-1 1 0 0,-2-3 0 0 0,-45 5-1 0 0,-205-1-527 0 0,0-1-412 0 0,235-6 614 0 0,-3 2-183 0 0,-100-2 0 0 0,147-7 244 0 0,12 2 11 0 0,1 0 1 0 0,0 0-1 0 0,-1 0 1 0 0,1 0-1 0 0,-1 0 0 0 0,1 0 1 0 0,0-1-1 0 0,-1 1 1 0 0,1 0-1 0 0,-1 0 0 0 0,1 0 1 0 0,0-1-1 0 0,-1 1 1 0 0,1 0-1 0 0,0-1 0 0 0,-1 1 1 0 0,1 0-1 0 0,0-1 1 0 0,-1 1-1 0 0,1-1 9 0 0,0 0 1 0 0,0 0-1 0 0,0 1 1 0 0,0-1 0 0 0,0 0-1 0 0,0 0 1 0 0,1 0-1 0 0,-1 1 1 0 0,0-1-1 0 0,0 0 1 0 0,1 0-1 0 0,-1 0 1 0 0,0 1-1 0 0,1-1 1 0 0,-1 0-1 0 0,1 1 1 0 0,-1-1-1 0 0,1 0 1 0 0,12-15 120 0 0,-9 12-86 0 0,69-73 520 0 0,-68 72-381 0 0,3-4-793 0 0,-7 10 209 0 0,-2 5 191 0 0,-7 17 350 0 0,1 1 0 0 0,1-1 0 0 0,1 1-1 0 0,1 0 1 0 0,2 1 0 0 0,0-1 0 0 0,1 0-1 0 0,6 47 1 0 0,3-16 391 0 0,1-1 10 0 0,-2 1 1 0 0,-1 57-1 0 0,-6-95-499 0 0,-1 1-1 0 0,-1-1 1 0 0,-1 0-1 0 0,0 1 1 0 0,-1-1-1 0 0,-1-1 1 0 0,0 1-1 0 0,-1-1 1 0 0,-1 0-1 0 0,-15 26 1 0 0,-11 4-16 0 0,-70 77 0 0 0,23-30 2 0 0,75-86-27 0 0,7-5-9 0 0,8-7-67 0 0,-9 5 51 0 0,22-14-576 0 0,4-5-226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5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12 171 11519 0 0,'0'0'528'0'0,"-1"0"-16"0"0,-5-5-325 0 0,2-4 5742 0 0,10-3-4785 0 0,-3 9-1021 0 0,0 1 0 0 0,0-1 1 0 0,0 1-1 0 0,0 0 0 0 0,0 0 0 0 0,1 0 0 0 0,-1 1 0 0 0,0-1 0 0 0,5-1 0 0 0,34-8 541 0 0,-34 9-523 0 0,184-28 2055 0 0,-116 26-1721 0 0,-47 3-465 0 0,1 0 0 0 0,38-9 0 0 0,-44 5-124 0 0,7-2-692 0 0,30-10-1 0 0,-49 12-340 0 0,-1 0-1 0 0,1 0 1 0 0,11-8-1 0 0,-14 7-564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5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83 1375 0 0,'1'-2'66'0'0,"3"-5"-257"0"0,0-1 0 0 0,-1 1-1 0 0,4-13 1 0 0,6-12 19079 0 0,-12 28-17434 0 0,-1 4-1423 0 0,0 0 0 0 0,0 0 0 0 0,0 0 0 0 0,0 0 0 0 0,0 0 0 0 0,0 0 0 0 0,0 0 0 0 0,0 0-1 0 0,0 0 1 0 0,0 0 0 0 0,0 0 0 0 0,0 0 0 0 0,-1 0 0 0 0,1 0 0 0 0,0 0 0 0 0,0 0 0 0 0,0 0 0 0 0,0 0 0 0 0,0 0 0 0 0,0 0 0 0 0,0 0 0 0 0,0-1 0 0 0,0 1 0 0 0,0 0 0 0 0,0 0 0 0 0,0 0 0 0 0,0 0 0 0 0,0 0 0 0 0,0 0 0 0 0,0 0 0 0 0,0 0 0 0 0,0 0 0 0 0,-1 0 0 0 0,1 0 0 0 0,0 0 0 0 0,0 0 0 0 0,0 0 0 0 0,0 0 0 0 0,0 0 0 0 0,0 0 0 0 0,0-1 0 0 0,0 1 0 0 0,0 0 0 0 0,0 0 0 0 0,0 0 0 0 0,0 0 0 0 0,0 0 0 0 0,0 0 0 0 0,0 0-1 0 0,0 0 1 0 0,0 0 0 0 0,0 0 0 0 0,0 0 0 0 0,1 0 0 0 0,-1 0 0 0 0,0 0 0 0 0,0-1 0 0 0,0 1 0 0 0,0 0 0 0 0,0 0 0 0 0,0 0 0 0 0,0 0 0 0 0,0 0 0 0 0,0 0 0 0 0,-20 18 60 0 0,0 2 0 0 0,-32 40 0 0 0,-27 53-112 0 0,72-102 38 0 0,-63 100 146 0 0,57-88-241 0 0,1 2 0 0 0,-16 44 1 0 0,26-64-107 0 0,1 0 1 0 0,0 0-1 0 0,0 0 0 0 0,0 0 1 0 0,0 0-1 0 0,1 0 1 0 0,0 0-1 0 0,0 0 0 0 0,1 6 1 0 0,3 4-1516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56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10 4607 0 0,'0'0'398'0'0,"26"-7"-1232"0"0,-9 4 2882 0 0,-7 5 7166 0 0,-8 0-9063 0 0,-1-1 0 0 0,0 1 0 0 0,0 0 0 0 0,0-1 0 0 0,0 1 0 0 0,0 0 0 0 0,0 0 0 0 0,0 0 0 0 0,-1 0 0 0 0,1 0 0 0 0,-1 0 0 0 0,1 0 0 0 0,-1 0 0 0 0,0 0 1 0 0,0 0-1 0 0,0 0 0 0 0,0 1 0 0 0,0-1 0 0 0,0 0 0 0 0,-1 0 0 0 0,1 0 0 0 0,-1 0 0 0 0,1 0 0 0 0,-1 0 0 0 0,-1 2 0 0 0,-3 8 47 0 0,0-1 0 0 0,-1-1-1 0 0,-9 14 1 0 0,7-13 42 0 0,-27 43 276 0 0,10-18-331 0 0,1 2 0 0 0,2 1 0 0 0,-25 61 0 0 0,44-93-175 0 0,1 0-1 0 0,0 1 1 0 0,0-1 0 0 0,1 1-1 0 0,0-1 1 0 0,0 1 0 0 0,1 10-1 0 0,0-16-13 0 0,0 1-1 0 0,1 0 0 0 0,-1-1 0 0 0,1 1 0 0 0,-1-1 0 0 0,1 1 0 0 0,0-1 0 0 0,0 0 0 0 0,0 1 0 0 0,0-1 1 0 0,0 0-1 0 0,1 0 0 0 0,-1 1 0 0 0,1-1 0 0 0,-1 0 0 0 0,1 0 0 0 0,0-1 0 0 0,0 1 0 0 0,0 0 0 0 0,0-1 0 0 0,0 1 1 0 0,0-1-1 0 0,0 1 0 0 0,5 1 0 0 0,-3-1-243 0 0,1-1 0 0 0,-1 1 0 0 0,1-1 0 0 0,-1 0 0 0 0,10 0 0 0 0,7-2-675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56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11519 0 0,'0'0'1490'0'0,"1"2"88"0"0,26 37 4031 0 0,43 57-2718 0 0,-11-31-2259 0 0,95 83 0 0 0,-67-68-336 0 0,-80-74-299 0 0,0 0 0 0 0,0 0 0 0 0,0-1 0 0 0,1 0 0 0 0,0 0 0 0 0,0-1 0 0 0,0 0 0 0 0,1-1 0 0 0,-1 1 1 0 0,1-2-1 0 0,10 3 0 0 0,-12-4-331 0 0,0 0-1 0 0,1 0 1 0 0,-1-1 0 0 0,0 0 0 0 0,0-1 0 0 0,8 0 0 0 0,-8-1-754 0 0,-1 1-1 0 0,1-1 1 0 0,-1 0-1 0 0,0 0 1 0 0,1-1-1 0 0,10-7 1 0 0,1-2-5247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5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0 15087 0 0,'0'0'1366'0'0,"-2"1"-1126"0"0,-1-1-167 0 0,1 1 0 0 0,0 0 1 0 0,-1 0-1 0 0,1 0 1 0 0,-1 0-1 0 0,1 0 0 0 0,0 1 1 0 0,0-1-1 0 0,0 1 1 0 0,0-1-1 0 0,0 1 1 0 0,0 0-1 0 0,0 0 0 0 0,0 0 1 0 0,1 0-1 0 0,-1 0 1 0 0,-2 4-1 0 0,-1 3 491 0 0,0 1 0 0 0,1 1 0 0 0,-3 11-1 0 0,4-13-254 0 0,0 0-1 0 0,-1 0 1 0 0,-8 16-1 0 0,2-12-222 0 0,0 0-1 0 0,-1-1 1 0 0,-1 0-1 0 0,1-1 1 0 0,-2 0-1 0 0,-20 14 0 0 0,-90 47 407 0 0,110-65-486 0 0,-199 99-238 0 0,199-100 88 0 0,-1 1 0 0 0,1 1 0 0 0,-22 15 0 0 0,52-25-821 0 0,9-3 70 0 0,7-3-37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1:41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9 137 2759 0 0,'0'0'13862'0'0,"-1"-2"-13748"0"0,-5-4-2 0 0,4 5 360 0 0,5 0-392 0 0,192-40 854 0 0,-51 13-633 0 0,22-7 8 0 0,-136 28-29 0 0,1 2-1 0 0,0 0 1 0 0,0 3-1 0 0,41 1 1 0 0,-52 3-250 0 0,-16 1-41 0 0,-4-3 15 0 0,0 1 0 0 0,0-1 0 0 0,0 0 0 0 0,1 0 0 0 0,-1 0 0 0 0,0 0 0 0 0,0 1 0 0 0,1-1 0 0 0,-1 0 0 0 0,0 0 0 0 0,1 0 0 0 0,-1 0 0 0 0,0 0 0 0 0,0 0 0 0 0,1 0 0 0 0,-1 0 0 0 0,0 0 0 0 0,0 0 0 0 0,1 0 0 0 0,-1 0 0 0 0,0 0 0 0 0,1 0 0 0 0,-1 0 0 0 0,0 0 0 0 0,0 0 0 0 0,1 0 0 0 0,-1 0 0 0 0,0 0 0 0 0,1 0 0 0 0,-1-1 1 0 0,10 0 17 0 0,-8 1 214 0 0,0-1-145 0 0,5-4-22 0 0,-5 4-30 0 0,1 2-1676 0 0,-2 0 1462 0 0,0 0 1 0 0,1-1-1 0 0,-1 1 0 0 0,0 0 1 0 0,0 0-1 0 0,1 1 1 0 0,-1-1-1 0 0,0 0 1 0 0,0 0-1 0 0,0 0 0 0 0,0 1 1 0 0,0 1-1 0 0,1-1-285 0 0,-2 1-646 0 0,3 10-2734 0 0,1 2-1174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5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5983 0 0,'0'0'464'0'0,"0"2"22"0"0,3 12 3403 0 0,8 28 1 0 0,23 45-1494 0 0,-33-83-2394 0 0,15 29 575 0 0,24 37 1 0 0,-17-30-124 0 0,32 50 578 0 0,-25-43-172 0 0,24 54-1 0 0,-46-83-668 0 0,-1 0 1 0 0,0 0-1 0 0,-2 1 1 0 0,0-1-1 0 0,-1 1 0 0 0,3 37 1 0 0,-7-38-151 0 0,0 1 0 0 0,-1-1 0 0 0,-1 0 0 0 0,-1 0 0 0 0,-1 0-1 0 0,0-1 1 0 0,-1 1 0 0 0,-1-1 0 0 0,-1 0 0 0 0,0 0 0 0 0,-1-1 0 0 0,-1 0 0 0 0,0-1 0 0 0,-1 0 0 0 0,-1 0 0 0 0,-23 23 0 0 0,-48 39-52 0 0,11-11-1282 0 0,58-51-519 0 0,12-14 1175 0 0,15 2-6139 0 0,1-3 1182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5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8287 0 0,'0'0'7823'0'0,"9"0"-5570"0"0,153-6 2755 0 0,-49 0-4679 0 0,46 0-35 0 0,-53 13-7899 0 0,-93-5 543 0 0</inkml:trace>
  <inkml:trace contextRef="#ctx0" brushRef="#br0" timeOffset="1">32 369 11519 0 0,'3'0'528'0'0,"13"-4"-251"0"0,26-4-1 0 0,51 2 5339 0 0,-6 1-843 0 0,72-16-3326 0 0,-54 3-4192 0 0,-80 12 1282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58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0,'2'1'5712'0'0,"46"44"-2317"0"0,80 58 0 0 0,64 28-1491 0 0,-163-112-1591 0 0,203 131 838 0 0,8-14-848 0 0,-216-124-317 0 0,2-1 0 0 0,-1-1 0 0 0,1-1 0 0 0,1-2 0 0 0,45 8 0 0 0,-69-14-74 0 0,-4-9-2328 0 0,-5 0 1119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58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1 14943 0 0,'0'0'1358'0'0,"1"1"-1118"0"0,0 1-162 0 0,0 0 0 0 0,0 0 0 0 0,-1 0 1 0 0,1 0-1 0 0,-1 0 0 0 0,0 0 0 0 0,1 0 1 0 0,-1 0-1 0 0,0 0 0 0 0,0 0 0 0 0,0 0 1 0 0,0 0-1 0 0,-1 0 0 0 0,1 0 0 0 0,-1 0 1 0 0,1 0-1 0 0,-1 0 0 0 0,1 0 0 0 0,-1-1 1 0 0,0 1-1 0 0,0 0 0 0 0,0 0 0 0 0,-2 2 1 0 0,-3 5 338 0 0,-1 1-1 0 0,-16 15 1 0 0,18-19-341 0 0,-19 17 403 0 0,0-1 1 0 0,-47 33 0 0 0,-63 31 190 0 0,63-42-439 0 0,-20 13-70 0 0,-65 42 248 0 0,113-68-148 0 0,-59 53-1 0 0,76-60-178 0 0,26-24-81 0 0,-1 1 0 0 0,1-1 0 0 0,-1 1 0 0 0,1-1 0 0 0,-1 1 0 0 0,1 0-1 0 0,-1-1 1 0 0,1 1 0 0 0,0 0 0 0 0,-1-1 0 0 0,1 1 0 0 0,0 0 0 0 0,0 1 0 0 0,0-1-4 0 0,0 0 0 0 0,0 0 0 0 0,1 0 0 0 0,-1-1 0 0 0,1 1 0 0 0,-1 0 0 0 0,0 0 0 0 0,1-1 0 0 0,0 1 0 0 0,-1 0 0 0 0,1-1 0 0 0,-1 1 0 0 0,1 0 0 0 0,0-1 0 0 0,-1 1 0 0 0,1-1 0 0 0,0 1 0 0 0,0-1 0 0 0,0 1 0 0 0,-1-1 0 0 0,1 0 0 0 0,0 1 0 0 0,0-1 0 0 0,0 0 0 0 0,0 0 0 0 0,1 1 0 0 0,26 3-351 0 0,4-4-1697 0 0,-18-3 825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5:59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10535 0 0,'0'0'2652'0'0,"2"0"-1822"0"0,149-28 4734 0 0,-93 15-4390 0 0,-12 1-653 0 0,1 3 1 0 0,56-4-1 0 0,-94 13-496 0 0,0 0-1 0 0,-1 1 1 0 0,16 2 0 0 0,-9 2 30 0 0,-12-1-60 0 0,-3-2 8 0 0,1-1-2 0 0,0 1-1 0 0,0-1 1 0 0,-1 1-1 0 0,1-1 1 0 0,-1 1 0 0 0,1 0-1 0 0,-1-1 1 0 0,1 1-1 0 0,-1-1 1 0 0,0 1 0 0 0,0 0-1 0 0,0-1 1 0 0,0 1-1 0 0,0 0 1 0 0,0-1-1 0 0,-1 1 1 0 0,1 0 0 0 0,0-1-1 0 0,-1 1 1 0 0,0-1-1 0 0,1 1 1 0 0,-1-1 0 0 0,0 1-1 0 0,1-1 1 0 0,-1 1-1 0 0,0-1 1 0 0,0 0-1 0 0,0 0 1 0 0,-2 2 0 0 0,-4 5 25 0 0,0-1 1 0 0,-1 0 0 0 0,-13 10-1 0 0,15-12 7 0 0,-20 13 103 0 0,-48 26-1 0 0,-6 3 16 0 0,69-39-107 0 0,1 0-1 0 0,-1 1 1 0 0,1 0 0 0 0,-16 18-1 0 0,12-10 24 0 0,12-15-62 0 0,1-1-1 0 0,1-1 0 0 0,-1 1 0 0 0,0 0 0 0 0,1 0 0 0 0,-1 0 0 0 0,1 0 0 0 0,-1 0 0 0 0,1 0 0 0 0,0 0 0 0 0,-1 0-1 0 0,1 0 1 0 0,0 0 0 0 0,0 0 0 0 0,-1 2 0 0 0,-1 4 60 0 0,2-6-37 0 0,0 0 1 0 0,0 0-1 0 0,0 1 0 0 0,0-1 0 0 0,0 0 1 0 0,0 0-1 0 0,0 0 0 0 0,0 0 0 0 0,0 0 1 0 0,1 0-1 0 0,-1 0 0 0 0,0 1 0 0 0,1-1 1 0 0,-1 0-1 0 0,1 0 0 0 0,-1 0 0 0 0,1 0 0 0 0,-1 0 1 0 0,2 1-1 0 0,0-1 15 0 0,-1 1-1 0 0,1 0 1 0 0,0-1 0 0 0,0 1 0 0 0,0-1-1 0 0,0 0 1 0 0,0 0 0 0 0,4 2-1 0 0,1 0 49 0 0,0-1-1 0 0,0 0 0 0 0,0-1 1 0 0,14 2-1 0 0,199 5 356 0 0,-2 0-81 0 0,-110 3-3071 0 0,-2 9-3444 0 0,-80-13-1087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6:03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7831 0 0,'0'0'7070'0'0,"2"0"-6529"0"0,57-13 574 0 0,100-35 1 0 0,-136 42-1159 0 0,0 0 1 0 0,0 1 0 0 0,30-2-1 0 0,-30 9 119 0 0,-15 0-1579 0 0,1-1-3467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6:04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6447 0 0,'0'0'586'0'0,"2"-1"-486"0"0,65-30 5172 0 0,-38 17-2660 0 0,51-17 1 0 0,-37 19-1525 0 0,0 1 1 0 0,1 3-1 0 0,71-4 0 0 0,-103 11-953 0 0,0 2 0 0 0,0 0 0 0 0,0 0 0 0 0,12 4 1 0 0,11 6-1420 0 0,-32-9 224 0 0,1 1-1 0 0,0-1 0 0 0,0 0 1 0 0,-1 1-1 0 0,6 4 0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6:0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351 107 5527 0 0,'0'0'10566'0'0,"2"0"-10204"0"0,57-12 1208 0 0,104-34 0 0 0,-7 1-1307 0 0,-151 44-258 0 0,-1 0 1 0 0,1 0-1 0 0,0 1 0 0 0,0 0 1 0 0,-1 0-1 0 0,1 0 0 0 0,0 1 1 0 0,-1-1-1 0 0,1 1 0 0 0,0 0 1 0 0,7 3-1 0 0,-12-4-3 0 0,0 1 1 0 0,1-1-1 0 0,-1 1 0 0 0,0-1 1 0 0,1 1-1 0 0,-1-1 0 0 0,0 1 1 0 0,0-1-1 0 0,0 1 0 0 0,1-1 1 0 0,-1 1-1 0 0,0 0 1 0 0,0-1-1 0 0,0 1 0 0 0,0-1 1 0 0,0 1-1 0 0,0-1 0 0 0,0 1 1 0 0,0 0-1 0 0,0-1 0 0 0,0 1 1 0 0,0 0-2 0 0,-1 3-6 0 0,1 0 1 0 0,-1 0-1 0 0,1 0 0 0 0,-1 0 0 0 0,0-1 0 0 0,-1 1 0 0 0,1 0 0 0 0,-1-1 1 0 0,1 1-1 0 0,-4 3 0 0 0,-25 35-91 0 0,14-21 60 0 0,0-3-75 0 0,0-1 1 0 0,-1-1 0 0 0,0 0-1 0 0,-23 15 1 0 0,13-9 67 0 0,13-12 32 0 0,0-1-1 0 0,-1 0 0 0 0,0 0 1 0 0,0-2-1 0 0,-1 0 0 0 0,-26 8 1 0 0,12-7 9 0 0,0-1 0 0 0,-55 6 1 0 0,77-12-54 0 0,7-1-16 0 0,3 0 1 0 0,65-5-1 0 0,-10-1 87 0 0,53-6 274 0 0,-34 3-156 0 0,-68 8-123 0 0,97-5 87 0 0,-88 5-96 0 0,-1 2-1 0 0,0 0 1 0 0,1 1 0 0 0,21 6-1 0 0,-36-8-1 0 0,0 1 0 0 0,0-1 0 0 0,0 1 0 0 0,0 0 0 0 0,-1 0 0 0 0,1-1 0 0 0,0 1 0 0 0,0 1 0 0 0,0-1 0 0 0,-1 0 0 0 0,1 0 0 0 0,-1 1 0 0 0,1-1 0 0 0,-1 1 0 0 0,0-1 0 0 0,1 1 0 0 0,-1-1 0 0 0,0 1 0 0 0,2 3 0 0 0,-3-3 0 0 0,1 0 0 0 0,-1 0 0 0 0,1 1 0 0 0,-1-1 0 0 0,0 0 0 0 0,0 0 0 0 0,0 1 0 0 0,0-1 0 0 0,0 0 0 0 0,-1 0 0 0 0,1 1 0 0 0,-1-1 0 0 0,1 0 0 0 0,-1 0 0 0 0,0 0 0 0 0,0 0 0 0 0,-1 3 0 0 0,-5 6 7 0 0,1-1-1 0 0,-1 0 0 0 0,-1 0 1 0 0,0-1-1 0 0,0 0 0 0 0,-15 13 1 0 0,-61 42 284 0 0,40-37-118 0 0,-86 39-1 0 0,122-63-165 0 0,-21 10 53 0 0,0-2-1 0 0,-45 10 1 0 0,-64 6 70 0 0,128-25-121 0 0,-240 36 393 0 0,237-36-402 0 0,13-2 0 0 0,0 0-1 0 0,0 0 1 0 0,0 0-1 0 0,0 0 1 0 0,0 0 0 0 0,0 0-1 0 0,0 0 1 0 0,0-1-1 0 0,0 1 1 0 0,0 0 0 0 0,0 0-1 0 0,0 0 1 0 0,0 0-1 0 0,0 0 1 0 0,0 0-1 0 0,0 0 1 0 0,0 0 0 0 0,0 0-1 0 0,0 0 1 0 0,0 0-1 0 0,0 0 1 0 0,0 0-1 0 0,0 0 1 0 0,0 0 0 0 0,0 0-1 0 0,0 0 1 0 0,0 0-1 0 0,0 0 1 0 0,0 0-1 0 0,0 0 1 0 0,0 0 0 0 0,0 0-1 0 0,0 0 1 0 0,0-1-1 0 0,0 1 1 0 0,0 0 0 0 0,0 0-1 0 0,0 0 1 0 0,0 0-1 0 0,0 0 1 0 0,0 0-1 0 0,0 0 1 0 0,0 0 0 0 0,0 0-1 0 0,0 0 1 0 0,-1 0-1 0 0,1 0 1 0 0,0 0-1 0 0,0 0 1 0 0,8-4-74 0 0,11-4-161 0 0,-4 3-341 0 0,24-2 0 0 0,7-3-2722 0 0,-23 3-2642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6:06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 1375 0 0,'0'0'10407'0'0,"-8"6"-7967"0"0,20-6 1203 0 0,57-2-3561 0 0,-66 2-75 0 0,29-4 235 0 0,1 3-1 0 0,0 0 1 0 0,57 7 0 0 0,-89-6-227 0 0,0 0 1 0 0,0 0 0 0 0,0 1 0 0 0,-1-1-1 0 0,1 0 1 0 0,0 0 0 0 0,0 0 0 0 0,0 1-1 0 0,0-1 1 0 0,0 0 0 0 0,0 1 0 0 0,0-1 0 0 0,-1 1-1 0 0,1-1 1 0 0,0 1 0 0 0,0 0 0 0 0,-1-1-1 0 0,1 1 1 0 0,0 0 0 0 0,-1-1 0 0 0,1 1-1 0 0,-1 0 1 0 0,1 0 0 0 0,-1 0 0 0 0,1-1-1 0 0,-1 1 1 0 0,1 0 0 0 0,-1 0 0 0 0,0 0 0 0 0,0 0-1 0 0,1 0 1 0 0,-1 0 0 0 0,0 0 0 0 0,0 1-1 0 0,0 0-5 0 0,-1 1-1 0 0,0-1 0 0 0,1 1 0 0 0,-1-1 1 0 0,0 1-1 0 0,0-1 0 0 0,0 1 0 0 0,-1-1 1 0 0,1 0-1 0 0,-1 0 0 0 0,-2 4 0 0 0,-4 3 3 0 0,0 0 1 0 0,0-1-1 0 0,-1-1 0 0 0,0 1 0 0 0,-11 6 0 0 0,-54 28 27 0 0,5-2 49 0 0,17-8-88 0 0,51-32 0 0 0,1 0 0 0 0,0 0 0 0 0,0 0 0 0 0,0 0 0 0 0,0 0 0 0 0,-1 0 0 0 0,1 0 0 0 0,0 0 0 0 0,0 0 0 0 0,0 0 0 0 0,0 0 0 0 0,0 0 0 0 0,-1 0 0 0 0,1 0 0 0 0,0 0 0 0 0,0 0 0 0 0,0 0 0 0 0,0 0 0 0 0,0 0 0 0 0,0 1 0 0 0,-1-1 0 0 0,1 0 0 0 0,0 0 0 0 0,0 0 0 0 0,0 0 0 0 0,0 0 0 0 0,0 0 0 0 0,0 1 0 0 0,0-1 0 0 0,0 0 0 0 0,0 0 0 0 0,0 0 0 0 0,0 0 0 0 0,-1 1 0 0 0,1-1 0 0 0,0 0 0 0 0,0 0 0 0 0,0 0 0 0 0,0 0 0 0 0,0 0 0 0 0,0 1 0 0 0,0-1 0 0 0,0 0 0 0 0,1 0 0 0 0,-1 0 0 0 0,0 0 0 0 0,0 1 0 0 0,0-1 0 0 0,0 0 0 0 0,0 0 0 0 0,0 0 0 0 0,0 0 0 0 0,0 0 0 0 0,0 0 0 0 0,0 1 0 0 0,0-1 0 0 0,1 0 0 0 0,-1 0 0 0 0,0 0 0 0 0,0 0 0 0 0,0 0 0 0 0,0 0 0 0 0,0 0 0 0 0,0 0 0 0 0,1 1 0 0 0,5 0 0 0 0,49 8 0 0 0,-41-8 0 0 0,1 1 0 0 0,-1 1 0 0 0,0 0 0 0 0,-1 1 0 0 0,21 7 0 0 0,71 33 296 0 0,-67-29-106 0 0,-32-13-139 0 0,-4-1-17 0 0,0-1 0 0 0,0 1 0 0 0,0 0-1 0 0,-1 0 1 0 0,1 0 0 0 0,0 0 0 0 0,2 2 0 0 0,-3-2-27 0 0,-1-1-1 0 0,0 1 1 0 0,1 0-1 0 0,-1-1 1 0 0,0 1 0 0 0,1 0-1 0 0,-1 0 1 0 0,0 0-1 0 0,0-1 1 0 0,0 1-1 0 0,0 0 1 0 0,0 0-1 0 0,0 0 1 0 0,0-1 0 0 0,0 1-1 0 0,0 0 1 0 0,0 0-1 0 0,0 0 1 0 0,-1-1-1 0 0,1 1 1 0 0,0 0-1 0 0,0 0 1 0 0,-1-1 0 0 0,1 1-1 0 0,-1 0 1 0 0,0 0-1 0 0,-12 17 55 0 0,-4-7-15 0 0,0 0 0 0 0,0-1 1 0 0,-1-1-1 0 0,-36 12 0 0 0,24-9-13 0 0,24-9-25 0 0,-103 44 63 0 0,85-35-105 0 0,1 1 0 0 0,-31 22 0 0 0,46-29-71 0 0,1 1-1 0 0,-12 13 1 0 0,0 1-6442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6:0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3679 0 0,'2'0'6867'0'0,"19"-4"-492"0"0,-3 1-4734 0 0,26-2 0 0 0,39-3 41 0 0,130-27-1 0 0,-115 17-1357 0 0,158-36 229 0 0,84-14-1754 0 0,-340 68 1197 0 0,8-1-535 0 0,0 0 1 0 0,0 0-1 0 0,0 1 0 0 0,16 1 1 0 0,-33 5-3036 0 0,-6 1-2750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4:42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 10999 0 0,'0'0'5638'0'0,"-7"10"-3738"0"0,-5 8-1344 0 0,1 0 0 0 0,1 1 0 0 0,1 0 0 0 0,0 1 0 0 0,-10 34 0 0 0,-7 16-2 0 0,-56 93 224 0 0,17-37-304 0 0,28-48-243 0 0,-132 313 458 0 0,142-296-366 0 0,25-85-267 0 0,0 1 0 0 0,0-1-1 0 0,1 1 1 0 0,1-1-1 0 0,0 1 1 0 0,1-1 0 0 0,1 12-1 0 0,-1-19 20 0 0,1 3-3 0 0,-1-3-20 0 0,1 1-14 0 0,10-2-124 0 0,-5-8-2016 0 0,-1-1 845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1:4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64 3223 0 0,'2'-1'240'0'0,"18"-13"-22"0"0,-19 13 652 0 0,0 0-704 0 0,-1 0-1 0 0,1 1 0 0 0,-1-1 0 0 0,1 0 0 0 0,-1 0 0 0 0,1 0 0 0 0,0 1 0 0 0,-1-1 0 0 0,1 0 0 0 0,0 0 0 0 0,1 0 1 0 0,0-1 182 0 0,13-16 2689 0 0,-14 16-2454 0 0,0-4 258 0 0,2-2 2423 0 0,-3 8-3222 0 0,0 0-1 0 0,0 0 1 0 0,0 0 0 0 0,0 0 0 0 0,0 0-1 0 0,0 0 1 0 0,0 0 0 0 0,0 0-1 0 0,-1 0 1 0 0,1 0 0 0 0,0 1 0 0 0,0-1-1 0 0,0 0 1 0 0,0 0 0 0 0,0 0-1 0 0,0 0 1 0 0,0 0 0 0 0,0 0 0 0 0,0 0-1 0 0,-1 0 1 0 0,1 0 0 0 0,0 0-1 0 0,0 0 1 0 0,0 0 0 0 0,0 0 0 0 0,0 0-1 0 0,0 0 1 0 0,0 0 0 0 0,0 0-1 0 0,-1 0 1 0 0,1 0 0 0 0,0 0 0 0 0,0 0-1 0 0,0 0 1 0 0,0 0 0 0 0,0 0-1 0 0,0 0 1 0 0,0 0 0 0 0,0 0 0 0 0,0 0-1 0 0,-1 0 1 0 0,1 0 0 0 0,0-1-1 0 0,0 1 1 0 0,0 0 0 0 0,0 0 0 0 0,0 0-1 0 0,0 0 1 0 0,0 0 0 0 0,0 0 0 0 0,0 0-1 0 0,0 0 1 0 0,0 0 0 0 0,0 0-1 0 0,0-1 1 0 0,0 1 0 0 0,0 0 0 0 0,0 0-1 0 0,0 0 1 0 0,-1 0 0 0 0,1 0-1 0 0,0 0 1 0 0,0 0 0 0 0,0 0 0 0 0,1-1-1 0 0,-12 14 546 0 0,-9 20-518 0 0,12-15-26 0 0,2-1 0 0 0,0 1 0 0 0,0 0 0 0 0,2 0 0 0 0,0 0 0 0 0,-1 27 0 0 0,0-10-29 0 0,5-24 12 0 0,-4 23 81 0 0,2-27-141 0 0,0-1 0 0 0,0 0-1 0 0,-1 1 1 0 0,1-1 0 0 0,-1 0-1 0 0,-7 9 1 0 0,-7 10-1709 0 0,-1-2-4238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6:0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76 1839 0 0,'0'0'83'0'0,"-9"-2"10"0"0,1 2 333 0 0,-14 4 17066 0 0,32-6-17954 0 0,84-22 1294 0 0,-30 7-256 0 0,115-16 0 0 0,-173 32-526 0 0,0 1 0 0 0,1-1 0 0 0,-1 1 0 0 0,1 0 0 0 0,-1 1 0 0 0,0 0 1 0 0,1 0-1 0 0,-1 0 0 0 0,0 0 0 0 0,0 1 0 0 0,0 0 0 0 0,11 6 0 0 0,-16-7-48 0 0,0-1 0 0 0,0 1 0 0 0,-1 0 0 0 0,1 0 1 0 0,0 0-1 0 0,-1 0 0 0 0,1-1 0 0 0,0 1 0 0 0,-1 0 0 0 0,1 0 0 0 0,-1 0 1 0 0,0 0-1 0 0,1 0 0 0 0,-1 1 0 0 0,0-1 0 0 0,0 0 0 0 0,1 0 0 0 0,-1 0 1 0 0,0 0-1 0 0,0 0 0 0 0,0 0 0 0 0,0 0 0 0 0,0 0 0 0 0,-1 1 1 0 0,1-1-1 0 0,-1 1 0 0 0,1 1-3 0 0,-1 0 1 0 0,0 0-1 0 0,0 0 0 0 0,0-1 1 0 0,-1 1-1 0 0,1 0 1 0 0,-4 4-1 0 0,-6 5 15 0 0,-1 0 1 0 0,0-1-1 0 0,0 0 0 0 0,-1-1 1 0 0,-1-1-1 0 0,0 0 0 0 0,0 0 1 0 0,0-2-1 0 0,-17 7 0 0 0,-19 5 39 0 0,-77 17 0 0 0,-14 4-46 0 0,127-34-7 0 0,8-3-2 0 0,0-1 0 0 0,0 1 0 0 0,-1-1 0 0 0,1-1 0 0 0,-8 2 0 0 0,42-2-61 0 0,-5 2 66 0 0,99-8 0 0 0,-76 1-22 0 0,0 3 0 0 0,0 1 1 0 0,54 8-1 0 0,-93-6 12 0 0,-1-1-1 0 0,1 1 0 0 0,0 0 1 0 0,-1 1-1 0 0,1-1 0 0 0,11 8 1 0 0,-6 0-4 0 0,-11-6 17 0 0,-1-3-1 0 0,1 1 8 0 0,0 0 0 0 0,-1 1 1 0 0,0-1-1 0 0,1 0 0 0 0,-1 0 0 0 0,0 0 1 0 0,0 0-1 0 0,0 0 0 0 0,0 0 0 0 0,0 0 1 0 0,-1 0-1 0 0,1 0 0 0 0,-1 0 0 0 0,1 0 1 0 0,-1 0-1 0 0,-1 4 0 0 0,-1 1 63 0 0,-1 0 1 0 0,-8 12-1 0 0,5-10-5 0 0,0 0-1 0 0,-1-1 0 0 0,0 0 0 0 0,-1 0 1 0 0,0-1-1 0 0,0 0 0 0 0,-1 0 0 0 0,1-1 1 0 0,-17 7-1 0 0,-4 0-3 0 0,-1-1-1 0 0,-32 9 1 0 0,-22 1 10 0 0,-1-4-1 0 0,-89 6 0 0 0,143-19-65 0 0,18-3-4 0 0,0 0-1 0 0,0-1 0 0 0,0 0 1 0 0,-24-2-1 0 0,36 0-174 0 0,3 0-320 0 0,1-3-10 0 0,1 0 0 0 0,-1 0-1 0 0,1 0 1 0 0,0 0 0 0 0,0 1-1 0 0,1-1 1 0 0,-1 1 0 0 0,1 0-1 0 0,0 0 1 0 0,6-4 0 0 0,11-6-6125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6:07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86 9615 0 0,'0'0'868'0'0,"-2"0"-713"0"0,-30 3 3549 0 0,21-2 2417 0 0,39 8-5049 0 0,-14-9-879 0 0,0 1 0 0 0,0-2-1 0 0,0 0 1 0 0,0-1 0 0 0,-1 0 0 0 0,25-8 0 0 0,-9 3 26 0 0,128-32 550 0 0,-85 20-484 0 0,-45 12-189 0 0,38-4 1 0 0,-63 10-266 0 0,7 1-2987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6:08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 12815 0 0,'0'0'587'0'0,"-2"1"-16"0"0,-1 2-540 0 0,0 0 0 0 0,0 0 0 0 0,0 0 1 0 0,-1-1-1 0 0,1 1 0 0 0,-5 1 1 0 0,3-1 45 0 0,1-1 1 0 0,0 1 0 0 0,0 0-1 0 0,0 0 1 0 0,-6 6 0 0 0,3 1 579 0 0,-1 0 1 0 0,1 0 0 0 0,1 1-1 0 0,-10 20 1 0 0,-13 48 2021 0 0,23-59-2569 0 0,-5 5 234 0 0,0-1 0 0 0,-1 0 0 0 0,-28 40 0 0 0,12-21-64 0 0,-154 224 664 0 0,144-210-795 0 0,37-56-77 0 0,4-1-63 0 0,-1-1-1 0 0,1 0 1 0 0,-1 0-1 0 0,1 0 0 0 0,-1 0 1 0 0,0-1-1 0 0,0 1 1 0 0,0 0-1 0 0,3-3 0 0 0,2-1-1 0 0,57-33-2725 0 0,-42 24 1228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6:0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78 6823 0 0,'0'0'308'0'0,"1"-1"-1"0"0,1-1-217 0 0,0 0-58 0 0,11-5-33 0 0,14-8 5173 0 0,-33 0-1712 0 0,5 13-3292 0 0,0 1 0 0 0,-1-1 0 0 0,1 1 0 0 0,-1 0 0 0 0,0 0 0 0 0,1 0 0 0 0,-1 0 0 0 0,0 0 0 0 0,1 0 0 0 0,-1 1 0 0 0,0-1 0 0 0,0 0 0 0 0,0 1 0 0 0,1-1 0 0 0,-5 1 1391 0 0,17 2-1404 0 0,1-2-107 0 0,0 1 1 0 0,-1-1 0 0 0,1-1 0 0 0,0 0 0 0 0,16-5-1 0 0,9 0-54 0 0,-17 4 12 0 0,2-1 13 0 0,0 1 1 0 0,32 0-1 0 0,-54 2-19 0 0,0 0 0 0 0,0 0 1 0 0,1 0-1 0 0,-1 0 0 0 0,0 0 0 0 0,1 0 0 0 0,-1 0 0 0 0,0 0 1 0 0,0 0-1 0 0,1 0 0 0 0,-1 0 0 0 0,0 0 0 0 0,1 0 0 0 0,-1 0 0 0 0,0 0 1 0 0,0 0-1 0 0,1 1 0 0 0,-1-1 0 0 0,0 0 0 0 0,0 0 0 0 0,1 0 1 0 0,-1 0-1 0 0,0 1 0 0 0,0-1 0 0 0,1 0 0 0 0,-1 0 0 0 0,0 0 1 0 0,0 1-1 0 0,0-1 0 0 0,1 0 0 0 0,-1 0 0 0 0,0 1 0 0 0,0-1 0 0 0,0 0 1 0 0,0 0-1 0 0,0 1 0 0 0,0-1 0 0 0,0 0 0 0 0,1 1 0 0 0,-1-1 1 0 0,0 0-1 0 0,0 0 0 0 0,0 1 0 0 0,0-1 0 0 0,0 0 0 0 0,0 1 0 0 0,0-1 1 0 0,0 0-1 0 0,-1 0 0 0 0,1 1 0 0 0,0-1 0 0 0,0 0 0 0 0,0 1 1 0 0,0-1-1 0 0,0 0 0 0 0,0 0 0 0 0,-1 1 0 0 0,1-1 0 0 0,0 0 0 0 0,0 0 1 0 0,0 1-1 0 0,0-1 0 0 0,-1 0 0 0 0,1 0 0 0 0,0 0 0 0 0,0 0 1 0 0,-1 1-1 0 0,1-1 0 0 0,-7 7 6 0 0,1 0-1 0 0,-1-1 1 0 0,0 0 0 0 0,0 0-1 0 0,-1 0 1 0 0,1-1 0 0 0,-1 0 0 0 0,-17 7-1 0 0,-12 8 8 0 0,-65 41 138 0 0,85-53-121 0 0,0 0-1 0 0,-1-1 1 0 0,0-1-1 0 0,-23 5 1 0 0,32-10-20 0 0,16-3-10 0 0,-1-1 0 0 0,1 1 0 0 0,9-3 0 0 0,-8 4-13 0 0,0 1 1 0 0,0 0-1 0 0,0 0 0 0 0,0 1 1 0 0,0 0-1 0 0,0 0 0 0 0,0 1 1 0 0,-1 0-1 0 0,1 0 0 0 0,0 1 1 0 0,12 6-1 0 0,3 3 8 0 0,0 2 0 0 0,24 20 1 0 0,-6-5 220 0 0,-39-28 198 0 0,-5 9-158 0 0,3-9-242 0 0,-1 1 0 0 0,0-1 0 0 0,1 0 0 0 0,-1 0 0 0 0,0 0 0 0 0,0 0 0 0 0,0 0 0 0 0,0 0 0 0 0,0 0-1 0 0,0-1 1 0 0,0 1 0 0 0,0 0 0 0 0,0 0 0 0 0,0-1 0 0 0,0 1 0 0 0,-3 0 0 0 0,-22 7 98 0 0,18-6-77 0 0,-108 20 141 0 0,42-8-112 0 0,36-7-146 0 0,-69 16-715 0 0,95-19 659 0 0,-1 0 1 0 0,1 1-1 0 0,0 1 1 0 0,0-1 0 0 0,1 2-1 0 0,-13 8 1 0 0,19-8-5202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6:1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16439 0 0,'0'0'3082'0'0,"1"1"-2640"0"0,4 0-290 0 0,0 1-1 0 0,-1-1 1 0 0,1-1-1 0 0,0 1 1 0 0,0-1-1 0 0,-1 1 1 0 0,1-1 0 0 0,6-1-1 0 0,41-7 469 0 0,-33 5-416 0 0,301-61 597 0 0,-91 17-426 0 0,-128 27-680 0 0,93-17-1374 0 0,1 17-267 0 0,-174 19-124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6:10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53 455 0 0,'-4'-14'18910'0'0,"20"12"-18636"0"0,71-20 366 0 0,-39 15-311 0 0,1 2-1 0 0,54 2 1 0 0,-93 4-227 0 0,0-1 0 0 0,0 2 0 0 0,11 2 0 0 0,-18-3-70 0 0,1 0 1 0 0,0 0 0 0 0,-1 0 0 0 0,0 1-1 0 0,1 0 1 0 0,-1-1 0 0 0,0 1 0 0 0,0 0-1 0 0,0 0 1 0 0,0 1 0 0 0,5 4 0 0 0,-6-2-26 0 0,0 0 1 0 0,0 0 0 0 0,0 0-1 0 0,-1 0 1 0 0,1 0 0 0 0,0 9-1 0 0,-3-13-7 0 0,1 0 0 0 0,0 0 0 0 0,-1 0 0 0 0,1 0 0 0 0,-1 0 0 0 0,1 0 0 0 0,-1 0 0 0 0,0 0 0 0 0,1-1 0 0 0,-1 1 0 0 0,0 0 0 0 0,0 0 0 0 0,1-1 0 0 0,-1 1 0 0 0,0 0 0 0 0,0-1 0 0 0,0 1 0 0 0,0-1 0 0 0,0 1 0 0 0,0-1 0 0 0,0 0 0 0 0,0 1 0 0 0,-2-1 0 0 0,1 1 0 0 0,-116 46 0 0 0,96-38 0 0 0,-90 31 0 0 0,-1 1-60 0 0,108-40 57 0 0,-8 4-117 0 0,0 0 0 0 0,0 1 0 0 0,-23 14 1 0 0,30-15 88 0 0,5-4-34 0 0,3 0-104 0 0,0 0 164 0 0,-1 0 1 0 0,1 1-1 0 0,0-2 1 0 0,0 1-1 0 0,0 0 1 0 0,0 0-1 0 0,0-1 0 0 0,0 1 1 0 0,0-1-1 0 0,0 1 1 0 0,1-1-1 0 0,-1 0 0 0 0,3 0 1 0 0,-2 1 3 0 0,21 0-7 0 0,-1 0 0 0 0,30-4 1 0 0,21 0-23 0 0,-35 5 26 0 0,0 1 1 0 0,39 9-1 0 0,-68-10 4 0 0,-1 1 0 0 0,0 0 0 0 0,1 1 0 0 0,-1 0 0 0 0,-1 0 0 0 0,10 6 0 0 0,-14-7 0 0 0,0-1 0 0 0,0 1 0 0 0,0 1 0 0 0,0-1 0 0 0,-1 0 0 0 0,1 1 0 0 0,-1 0 0 0 0,0-1 0 0 0,0 1 0 0 0,-1 0 0 0 0,1 1 0 0 0,-1-1 0 0 0,4 9 0 0 0,-6-11 9 0 0,1 0-1 0 0,-1 1 1 0 0,0-1-1 0 0,0 1 1 0 0,0-1-1 0 0,0 1 1 0 0,0-1 0 0 0,0 0-1 0 0,-1 1 1 0 0,1-1-1 0 0,-1 0 1 0 0,0 1-1 0 0,0-1 1 0 0,1 0-1 0 0,-2 0 1 0 0,1 1-1 0 0,0-1 1 0 0,-2 3-1 0 0,-4 4 155 0 0,-1 0 0 0 0,-13 13-1 0 0,8-9 11 0 0,-2 2-57 0 0,0-1-1 0 0,-1-1 1 0 0,-1 0 0 0 0,0-2 0 0 0,0 0 0 0 0,-1-1 0 0 0,-34 15-1 0 0,18-13 39 0 0,0 0-1 0 0,-1-3 0 0 0,-58 10 1 0 0,44-12-76 0 0,-1-2 0 0 0,1-3 0 0 0,-87-5 0 0 0,131 3-66 0 0,-14-5 13 0 0,17 4-114 0 0,12-8-215 0 0,-2 4-155 0 0,0 0 0 0 0,1 0 0 0 0,0 1 0 0 0,13-5 0 0 0,-1 1-1658 0 0,3-2-4918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6:11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1839 0 0,'0'0'12430'0'0,"2"1"-11738"0"0,3 1-386 0 0,1 0 1 0 0,0 0 0 0 0,1 0 0 0 0,-1-1 0 0 0,0 0 0 0 0,0 0 0 0 0,1 0 0 0 0,7-1 0 0 0,55-5 1006 0 0,-56 4-1095 0 0,45-6 428 0 0,63-4-33 0 0,-31 1-836 0 0,-75 9-1004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6:11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9215 0 0,'1'-1'9139'0'0,"15"-8"-8429"0"0,1 1 0 0 0,0 0 1 0 0,0 1-1 0 0,0 1 0 0 0,36-7 0 0 0,-24 9-715 0 0,-1 0 0 0 0,1 2 0 0 0,0 2 0 0 0,40 3 0 0 0,-41 0-1879 0 0,49 13 0 0 0,-57-10-5011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6:34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31 2759 0 0,'34'-9'-42'0'0,"-8"5"4311"0"0,-8 1-1193 0 0,2 1-1105 0 0,3-1 123 0 0,16-7 3285 0 0,-41 11-5291 0 0,-79 15 31 0 0,-45 7-129 0 0,63-14 10 0 0,-87 25 0 0 0,115-24 48 0 0,0 1 0 0 0,-49 24 0 0 0,75-30-48 0 0,9-5 0 0 0,0 1 0 0 0,-1-1 0 0 0,1 0 0 0 0,0 1 0 0 0,0-1 0 0 0,-1 0 0 0 0,1 0 0 0 0,0 1 0 0 0,0-1 0 0 0,0 0 0 0 0,-1 1 0 0 0,1-1 0 0 0,0 1 0 0 0,0-1 0 0 0,0 0 0 0 0,0 1 0 0 0,0-1 0 0 0,0 0 0 0 0,0 1 0 0 0,-1 0 0 0 0,3 2 6 0 0,-1-1 1 0 0,0 1-1 0 0,1 0 0 0 0,-1 0 0 0 0,1-1 1 0 0,0 1-1 0 0,0-1 0 0 0,0 0 0 0 0,0 1 1 0 0,0-1-1 0 0,1 0 0 0 0,-1 0 0 0 0,4 2 0 0 0,14 15 46 0 0,28 49 93 0 0,-35-47-93 0 0,1 0 0 0 0,1-1 0 0 0,1-1 0 0 0,35 33 0 0 0,-42-45-45 0 0,1-1 0 0 0,0 0 0 0 0,0 0 0 0 0,0-1 0 0 0,0 0 0 0 0,16 4 0 0 0,-10-3 5 0 0,20 10-1 0 0,-26-10 4 0 0,0 1 1 0 0,15 13-1 0 0,-3-3 3 0 0,-14-11-14 0 0,1 1 0 0 0,-1-1-1 0 0,0 2 1 0 0,13 14 0 0 0,-19-19-2 0 0,0 0 0 0 0,0 1 0 0 0,0-1 0 0 0,0 0-1 0 0,-1 0 1 0 0,0 1 0 0 0,1-1 0 0 0,-1 1 0 0 0,0-1 0 0 0,-1 1 0 0 0,1-1 0 0 0,-1 1 0 0 0,1 0 0 0 0,-1-1 0 0 0,0 1 0 0 0,0 0 0 0 0,-2 5 0 0 0,2-8 6 0 0,0 1 1 0 0,0-1 0 0 0,0 1-1 0 0,0-1 1 0 0,0 0 0 0 0,1 1 0 0 0,-1-1-1 0 0,0 1 1 0 0,1-1 0 0 0,-1 0-1 0 0,1 1 1 0 0,-1-1 0 0 0,1 0 0 0 0,0 0-1 0 0,-1 1 1 0 0,3 1 0 0 0,0 2 24 0 0,-3-4-31 0 0,1-1 0 0 0,-1 0 1 0 0,0 1-1 0 0,0-1 0 0 0,0 0 0 0 0,0 1 1 0 0,0-1-1 0 0,1 0 0 0 0,-1 1 1 0 0,0-1-1 0 0,0 0 0 0 0,0 1 0 0 0,0-1 1 0 0,0 0-1 0 0,0 1 0 0 0,0-1 1 0 0,0 0-1 0 0,0 1 0 0 0,0-1 0 0 0,0 0 1 0 0,0 1-1 0 0,0-1 0 0 0,-1 0 0 0 0,1 1 1 0 0,0-1-1 0 0,0 1 0 0 0,-10 5 21 0 0,7-5-9 0 0,0 1-1 0 0,0 0 1 0 0,0 0-1 0 0,0 0 1 0 0,-5 4-1 0 0,2 1-13 0 0,1 1-14 0 0,3-6-23 0 0,0 0 1 0 0,1 1 0 0 0,-1-1 0 0 0,-1 0 0 0 0,1 0 0 0 0,0 0 0 0 0,0 0 0 0 0,-1 0 0 0 0,1-1 0 0 0,-1 1 0 0 0,0-1 0 0 0,1 0 0 0 0,-1 0 0 0 0,0 1 0 0 0,-6 0 0 0 0,-1 1-66 0 0,-12 4 56 0 0,-1-2-1 0 0,0 0 1 0 0,0-1 0 0 0,0-1-1 0 0,0-2 1 0 0,-27-1 0 0 0,-8-3 168 0 0,-74-14 1 0 0,113 14-111 0 0,12 0-12 0 0,1-3 0 0 0,4-1 14 0 0,0 1-1 0 0,1 0 1 0 0,-1 0 0 0 0,1 0-1 0 0,0-8 1 0 0,-1 0-24 0 0,1 7 11 0 0,0 0 0 0 0,-1 0 0 0 0,0 1 0 0 0,0-1 1 0 0,0 1-1 0 0,-1 0 0 0 0,0 0 0 0 0,0 0 0 0 0,-5-6 0 0 0,6 10-8 0 0,-5-11 3 0 0,6 6 4 0 0,0 5 0 0 0,1 1 0 0 0,0 0 0 0 0,0 0 0 0 0,0-1 0 0 0,0 1 0 0 0,0 0 0 0 0,0-1 0 0 0,0 1 0 0 0,0 0 0 0 0,1 0 0 0 0,-1-1 0 0 0,0 1 0 0 0,1 0 0 0 0,-1 0 0 0 0,1-1 0 0 0,-1 1 0 0 0,1 0 0 0 0,0 0 0 0 0,1-2 0 0 0,1-1 0 0 0,4-7-12 0 0,2-1 1 0 0,-1 1-1 0 0,2 1 0 0 0,-1-1 0 0 0,15-10 0 0 0,13-14 171 0 0,-35 32-105 0 0,2-4-44 0 0,-3 5-10 0 0,0 1 0 0 0,0-1 0 0 0,0 1 0 0 0,0-1 0 0 0,0 1 0 0 0,1-1 0 0 0,-1 1 0 0 0,0 0 0 0 0,1 0 0 0 0,-1 0 0 0 0,1 0 0 0 0,-1 0 0 0 0,1 0 0 0 0,-1 0 0 0 0,1 0 0 0 0,0 1 0 0 0,1-2 0 0 0,2 0 0 0 0,3-1-7 0 0,3-3 41 0 0,1 2 1 0 0,20-7-1 0 0,-12 5 50 0 0,-1 0-1 0 0,22-11 1 0 0,-21 8-41 0 0,31-9-1 0 0,-49 18-42 0 0,2-1 0 0 0,6-8 0 0 0,-10 9-4 0 0,1-1 1 0 0,0 1-1 0 0,0-1 0 0 0,-1 0 1 0 0,1 0-1 0 0,0 1 0 0 0,-1-1 1 0 0,1 0-1 0 0,-1 0 0 0 0,1 1 0 0 0,-1-1 1 0 0,0 0-1 0 0,1 0 0 0 0,-1 0 1 0 0,0 0-1 0 0,1 0 0 0 0,-1 0 1 0 0,0 0-1 0 0,0 0 0 0 0,0-1 0 0 0,2-14-78 0 0,-2 14 73 0 0,1-1-1 0 0,-1 1 1 0 0,1 0 0 0 0,0-1-1 0 0,0 1 1 0 0,0 0 0 0 0,0 0-1 0 0,0-1 1 0 0,1 1 0 0 0,-1 0-1 0 0,1 0 1 0 0,-1 0 0 0 0,1 1-1 0 0,0-1 1 0 0,-1 0 0 0 0,1 1-1 0 0,0-1 1 0 0,3-1-1 0 0,0 1-26 0 0,0 0-1 0 0,0 0 0 0 0,0 0 0 0 0,0 0 0 0 0,0 1 0 0 0,1 0 0 0 0,6-1 0 0 0,-1 1-33 0 0,-1-2 1 0 0,0 1-1 0 0,1-1 0 0 0,-1-1 1 0 0,9-4-1 0 0,-14 6 63 0 0,-4 2 6 0 0,0-1 1 0 0,0 1-1 0 0,0 0 1 0 0,0-1-1 0 0,0 1 1 0 0,0-1-1 0 0,0 1 1 0 0,0-1-1 0 0,0 0 0 0 0,0 1 1 0 0,0-1-1 0 0,0 0 1 0 0,-1 1-1 0 0,1-1 1 0 0,0 0-1 0 0,0 0 1 0 0,-1 0-1 0 0,1 0 1 0 0,-1 0-1 0 0,2-2 1 0 0,-1 0 8 0 0,0 2 51 0 0,0 0 26 0 0,7-30 56 0 0,-4 22-141 0 0,3 1 6 0 0,-7 7-6 0 0,0 1 0 0 0,0 0 0 0 0,0 0-1 0 0,0 0 1 0 0,0 0 0 0 0,0 0 0 0 0,0-1 0 0 0,0 1 0 0 0,0 0 0 0 0,0 0 0 0 0,0 0 0 0 0,0 0 0 0 0,0 0 0 0 0,0 0 0 0 0,0-1-1 0 0,0 1 1 0 0,-1 0 0 0 0,1 0 0 0 0,0 0 0 0 0,0 0 0 0 0,0 0 0 0 0,0 0 0 0 0,0 0 0 0 0,0 0 0 0 0,0-1 0 0 0,0 1-1 0 0,-1 0 1 0 0,1 0 0 0 0,0 0 0 0 0,0 0 0 0 0,0 0 0 0 0,0 0 0 0 0,0 0 0 0 0,-1 0 0 0 0,1 0 0 0 0,0 0 0 0 0,0 0 0 0 0,-19 1-54 0 0,10-1-51 0 0,8 4-169 0 0,0-3 258 0 0,1-1 0 0 0,0 0 0 0 0,0 0 0 0 0,0 0 0 0 0,0 1 0 0 0,-1-1 0 0 0,1 0 0 0 0,0 0 0 0 0,0 0 0 0 0,0 1 0 0 0,0-1 0 0 0,0 0 0 0 0,0 0 0 0 0,0 1 0 0 0,0-1 0 0 0,0 0 0 0 0,0 0 0 0 0,0 1 0 0 0,0-1 0 0 0,0 0 0 0 0,0 1 0 0 0,0-1 0 0 0,0 0 0 0 0,0 0 0 0 0,0 1 0 0 0,0-1 0 0 0,0 0-1 0 0,0 0 1 0 0,0 1 0 0 0,0-1 0 0 0,0 0 0 0 0,0 0 0 0 0,1 0 0 0 0,-1 1 0 0 0,0-1 0 0 0,0 0 0 0 0,0 0 0 0 0,1 0 0 0 0,-1 1 0 0 0,0-1 0 0 0,0 0 0 0 0,0 0 0 0 0,1 0 0 0 0,-1 0 0 0 0,0 0 0 0 0,0 1 0 0 0,1-1 0 0 0,-1 0 0 0 0,0 0 0 0 0,0 0 0 0 0,1 0 0 0 0,-1 0 0 0 0,0 0 0 0 0,0 0-1 0 0,1 0 1 0 0,-1 0 0 0 0,0 0 0 0 0,0 0 0 0 0,1 0 0 0 0,-1 0 0 0 0,8 1-146 0 0,0-1 1 0 0,-1 1-1 0 0,1-1 0 0 0,0-1 0 0 0,-1 1 0 0 0,10-3 1 0 0,10-6-6107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6:35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66 164 9503 0 0,'-7'0'859'0'0,"-36"4"-234"0"0,41-4-114 0 0,-11 2 5741 0 0,13-1-6125 0 0,1 1 1 0 0,0 0-1 0 0,-1-1 0 0 0,1 1 1 0 0,0-1-1 0 0,0 1 1 0 0,0-1-1 0 0,0 0 0 0 0,1 1 1 0 0,-1-1-1 0 0,0 0 0 0 0,0 0 1 0 0,1 0-1 0 0,-1 0 1 0 0,3 1-1 0 0,0 0 31 0 0,-1 0 0 0 0,1-1 0 0 0,-1 0 0 0 0,1 0 1 0 0,0 0-1 0 0,6 0 0 0 0,3 0 139 0 0,0-1-1 0 0,-1 0 1 0 0,19-4 0 0 0,131-31 1064 0 0,-98 18-1164 0 0,220-36 95 0 0,-121 29-188 0 0,199-22 27 0 0,-306 41-128 0 0,49-5-567 0 0,-92 6 609 0 0,-4 1-3567 0 0,-18 3 1896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1:43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39 4143 0 0,'0'0'191'0'0,"-2"0"-11"0"0,-13 3 11384 0 0,24 1-10488 0 0,20 2-1039 0 0,4-5 478 0 0,1-1 0 0 0,0-2 0 0 0,53-10 0 0 0,-83 12-483 0 0,187-24 803 0 0,-127 18-762 0 0,-1 2 1 0 0,79 6-1 0 0,-80 2-132 0 0,-48-3-317 0 0,-10 0 213 0 0,1-1 1 0 0,-1 0-1 0 0,1 0 0 0 0,-1 0 1 0 0,1-1-1 0 0,-1 0 0 0 0,8-1 1 0 0,-10 1-163 0 0,-2 1 314 0 0,0 0 0 0 0,1 0 1 0 0,-1 0-1 0 0,0 0 0 0 0,0 0 1 0 0,1 0-1 0 0,-1 0 0 0 0,0 0 1 0 0,0-1-1 0 0,0 1 0 0 0,1 0 1 0 0,-1 0-1 0 0,0 0 0 0 0,0 0 1 0 0,0-1-1 0 0,0 1 0 0 0,1 0 1 0 0,-1 0-1 0 0,0 0 0 0 0,0 0 1 0 0,0-1-1 0 0,0 1 1 0 0,0 0-1 0 0,0 0 0 0 0,0-1 1 0 0,1 1-1 0 0,1-4-1383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6:35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55 4607 0 0,'0'0'3375'0'0,"-9"2"-276"0"0,-6 0 1131 0 0,26-7 865 0 0,10-2-1745 0 0,-6 3-4358 0 0,42-9 1324 0 0,0 3 0 0 0,85-5-1 0 0,-124 14-309 0 0,63-2 93 0 0,-72 3-91 0 0,-1 0 1 0 0,1 1-1 0 0,0 1 0 0 0,-1-1 0 0 0,0 1 1 0 0,16 6-1 0 0,-22-7-10 0 0,-1-1-1 0 0,1 1 1 0 0,-1 0 0 0 0,0-1 0 0 0,0 1 0 0 0,1 0 0 0 0,-1 0-1 0 0,0 0 1 0 0,0 0 0 0 0,0 0 0 0 0,0 0 0 0 0,0 0 0 0 0,0 0-1 0 0,0 0 1 0 0,0 0 0 0 0,0 0 0 0 0,-1 1 0 0 0,1-1 0 0 0,-1 0-1 0 0,1 1 1 0 0,0-1 0 0 0,-1 0 0 0 0,1 3 0 0 0,-1-1-11 0 0,-1-1 0 0 0,1 0 1 0 0,0 0-1 0 0,-1 0 0 0 0,0 1 0 0 0,1-1 1 0 0,-1 0-1 0 0,0 0 0 0 0,0 0 1 0 0,0 0-1 0 0,0 0 0 0 0,0 0 1 0 0,-1-1-1 0 0,-2 4 0 0 0,-2 2-14 0 0,-1-1 0 0 0,1 0 0 0 0,-1 0 0 0 0,0-1-1 0 0,0 0 1 0 0,-1 0 0 0 0,-8 3 0 0 0,-60 25 1 0 0,52-24 29 0 0,-190 68-3 0 0,183-65 11 0 0,-113 48-566 0 0,143-60 475 0 0,14-2-95 0 0,27-3 210 0 0,-1 2 0 0 0,1 2 0 0 0,0 1 0 0 0,0 2 0 0 0,-1 1-1 0 0,1 3 1 0 0,42 11 0 0 0,-73-15-45 0 0,0 1-1 0 0,-1 0 1 0 0,1 1-1 0 0,-1 0 1 0 0,0 0-1 0 0,0 1 1 0 0,0 0-1 0 0,10 9 0 0 0,-15-11 6 0 0,1 0-1 0 0,-1 0 1 0 0,0 0-1 0 0,-1 1 1 0 0,1 0-1 0 0,-1-1 1 0 0,1 1-1 0 0,-1 0 1 0 0,0 0-1 0 0,-1 0 1 0 0,1 0-1 0 0,-1 1 1 0 0,1-1-1 0 0,-1 0 0 0 0,-1 1 1 0 0,1-1-1 0 0,-1 1 1 0 0,1-1-1 0 0,-2 6 1 0 0,1-3 4 0 0,-1 0-1 0 0,-1 0 1 0 0,1 0 0 0 0,-1 0 0 0 0,-1 0-1 0 0,1-1 1 0 0,-1 1 0 0 0,0-1 0 0 0,0 0-1 0 0,-1 0 1 0 0,0 0 0 0 0,0 0 0 0 0,0-1-1 0 0,-1 1 1 0 0,0-1 0 0 0,0 0 0 0 0,0-1-1 0 0,-1 1 1 0 0,-7 4 0 0 0,-1 0 69 0 0,0-1-1 0 0,-1-1 1 0 0,1 0 0 0 0,-1-1 0 0 0,-1 0 0 0 0,1-1-1 0 0,-22 3 1 0 0,-68 11 472 0 0,0-4-1 0 0,-1-5 1 0 0,-123-4 0 0 0,214-6-505 0 0,2 0-10 0 0,1-1 1 0 0,-24-4 0 0 0,34 4-148 0 0,5 2-2 0 0,30 3-1300 0 0,-13-3-41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6:38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1553 0 8607 0 0,'0'0'10686'0'0,"0"1"-10626"0"0,1-1 0 0 0,-1 0 0 0 0,1 1 0 0 0,-1-1 0 0 0,1 1 1 0 0,-1-1-1 0 0,0 1 0 0 0,1-1 0 0 0,-1 1 0 0 0,0-1 0 0 0,1 1 1 0 0,-1-1-1 0 0,0 1 0 0 0,1 0 0 0 0,-1 0 0 0 0,-2 3 22 0 0,0 0 0 0 0,0-1 0 0 0,-1 1 0 0 0,1-1 0 0 0,-1 0-1 0 0,0 1 1 0 0,0-1 0 0 0,-7 5 0 0 0,-32 21 130 0 0,34-23-153 0 0,-79 47-167 0 0,-149 69 0 0 0,-106 12-1632 0 0,287-115 1436 0 0,-1-3 0 0 0,-87 15 0 0 0,115-28 287 0 0,-1 0-1 0 0,1-2 1 0 0,-1-1-1 0 0,0-2 1 0 0,0 0-1 0 0,1-2 1 0 0,-30-8-1 0 0,39 7 35 0 0,1 0 0 0 0,-33-15 0 0 0,47 18-2 0 0,0 0-1 0 0,0 0 1 0 0,0 0 0 0 0,1-1 0 0 0,-1 0 0 0 0,0 1-1 0 0,1-1 1 0 0,0 0 0 0 0,0-1 0 0 0,0 1 0 0 0,0-1 0 0 0,0 1-1 0 0,1-1 1 0 0,-1 0 0 0 0,1 0 0 0 0,0 0 0 0 0,0 0-1 0 0,-1-5 1 0 0,3 8 1 0 0,-1 0 0 0 0,1 0-1 0 0,0 0 1 0 0,0 0 0 0 0,0 0-1 0 0,0 0 1 0 0,0 0 0 0 0,0 0-1 0 0,0 0 1 0 0,0 0 0 0 0,0 0-1 0 0,1 0 1 0 0,-1 0 0 0 0,0 0-1 0 0,1 0 1 0 0,-1 0 0 0 0,1 0-1 0 0,-1 0 1 0 0,1 0 0 0 0,-1 0 0 0 0,2-1-1 0 0,0 1 1 0 0,-1-1 1 0 0,1 1-1 0 0,-1 0 0 0 0,1 0 0 0 0,0 0 1 0 0,0 0-1 0 0,0 0 0 0 0,0 0 0 0 0,-1 1 1 0 0,5-2-1 0 0,-1 1-1 0 0,1 0 0 0 0,0 0 0 0 0,0 1-1 0 0,0-1 1 0 0,0 2 0 0 0,11 0 0 0 0,-8 1-10 0 0,0 1 1 0 0,0 0-1 0 0,0 0 0 0 0,-1 1 1 0 0,1 0-1 0 0,-1 0 0 0 0,0 1 0 0 0,0 0 1 0 0,-1 0-1 0 0,1 1 0 0 0,-1 0 1 0 0,-1 1-1 0 0,8 7 0 0 0,-2 0-32 0 0,-2 0 1 0 0,1 1-1 0 0,-2 0 0 0 0,0 0 0 0 0,14 34 1 0 0,-19-39-25 0 0,0 1 1 0 0,-1 0 0 0 0,-1 0 0 0 0,1 0-1 0 0,-2 1 1 0 0,0-1 0 0 0,0 0 0 0 0,-1 1-1 0 0,-1 14 1 0 0,-2-9 55 0 0,0 0 0 0 0,-1 0 0 0 0,-1 0 0 0 0,0-1 0 0 0,-11 22 1 0 0,3-10 107 0 0,-2 0 1 0 0,-33 45 0 0 0,-46 44-27 0 0,67-85-73 0 0,-82 88 115 0 0,25-29-54 0 0,66-66-21 0 0,18-25-54 0 0,-1 0 0 0 0,1 0 0 0 0,0 1 0 0 0,0-1 1 0 0,0 0-1 0 0,0 0 0 0 0,0 0 0 0 0,0 0 0 0 0,0 0 1 0 0,0 0-1 0 0,0 0 0 0 0,0 0 0 0 0,0 0 1 0 0,0 1-1 0 0,0-1 0 0 0,0 0 0 0 0,0 0 0 0 0,0 0 1 0 0,0 0-1 0 0,0 0 0 0 0,0 0 0 0 0,0 0 1 0 0,0 0-1 0 0,0 1 0 0 0,0-1 0 0 0,0 0 0 0 0,0 0 1 0 0,0 0-1 0 0,0 0 0 0 0,0 0 0 0 0,0 0 0 0 0,0 0 1 0 0,0 0-1 0 0,0 1 0 0 0,0-1 0 0 0,0 0 1 0 0,0 0-1 0 0,0 0 0 0 0,0 0 0 0 0,0 0 0 0 0,1 0 1 0 0,-1 0-1 0 0,0 0 0 0 0,0 0 0 0 0,0 0 1 0 0,0 0-1 0 0,7 1 1 0 0,11-5 13 0 0,-16 4-5 0 0,75-20 575 0 0,111-21 928 0 0,27 24 148 0 0,-71 7-1365 0 0,3-1-61 0 0,-144 11-243 0 0,-1 0 0 0 0,1 0 0 0 0,-1 0 0 0 0,1-1 0 0 0,-1 1 0 0 0,1-1-1 0 0,-1 0 1 0 0,3-1 0 0 0,1 0-55 0 0,-4 2-246 0 0,0 0-71 0 0,7-2-880 0 0,2-1-4090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6:38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9 165 6911 0 0,'-9'-2'11374'0'0,"19"-3"-10382"0"0,37-20 686 0 0,95-34 0 0 0,-66 30-892 0 0,-47 18-241 0 0,49-12 0 0 0,-62 19-1128 0 0,1 1 1 0 0,-1 1 0 0 0,1 0 0 0 0,29 2 0 0 0,-37 1-4795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6:3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8287 0 0,'0'0'6278'0'0,"2"3"-5536"0"0,25 47 588 0 0,2-1-1 0 0,2-1 0 0 0,48 55 1 0 0,-38-56-886 0 0,2-3 1 0 0,65 52 0 0 0,-92-83-427 0 0,0-1 1 0 0,1 0-1 0 0,1-2 0 0 0,-1 0 1 0 0,2 0-1 0 0,33 11 0 0 0,-40-17-119 0 0,1 0 1 0 0,0-1-1 0 0,-1 0 0 0 0,25 1 0 0 0,-35-4-281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6:39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4 15031 0 0,'0'0'1506'0'0,"-1"-1"-1378"0"0,0 1-116 0 0,1-1 0 0 0,-1 1 1 0 0,0 0-1 0 0,0 0 1 0 0,1-1-1 0 0,-1 1 0 0 0,0 0 1 0 0,0 0-1 0 0,0 0 1 0 0,0 0-1 0 0,0 0 0 0 0,1 0 1 0 0,-1 0-1 0 0,0 0 1 0 0,0 0-1 0 0,0 0 0 0 0,0 0 1 0 0,1 0-1 0 0,-1 1 1 0 0,0-1-1 0 0,0 0 0 0 0,0 1 1 0 0,1-1-1 0 0,-1 1 1 0 0,0-1-1 0 0,1 1 0 0 0,-1-1 1 0 0,0 1-1 0 0,-2 1 138 0 0,-5 4 182 0 0,0 0-1 0 0,0 0 1 0 0,1 1 0 0 0,-1 0-1 0 0,-8 12 1 0 0,-30 44 563 0 0,29-37-564 0 0,-56 83 282 0 0,-18 27-405 0 0,64-100-698 0 0,-51 54 0 0 0,39-55-376 0 0,36-33 737 0 0,0 0 1 0 0,0 0 0 0 0,0 0-1 0 0,0 0 1 0 0,-1-1 0 0 0,1 1-1 0 0,0-1 1 0 0,-1 0 0 0 0,1 0-1 0 0,-1 0 1 0 0,-6 1 0 0 0,9-2 76 0 0,0 0 0 0 0,1-1 0 0 0,-1 1 0 0 0,0 0 0 0 0,1-1 0 0 0,-1 1 0 0 0,0 0 0 0 0,1-1 1 0 0,-1 1-1 0 0,0-1 0 0 0,1 1 0 0 0,-1-1 0 0 0,1 1 0 0 0,-1-1 0 0 0,1 1 0 0 0,-1-1 0 0 0,1 0 1 0 0,-1 1-1 0 0,1-1 0 0 0,-1-1 0 0 0,-5-13-869 0 0,6 14 361 0 0,4-6-1132 0 0,-2 4 1518 0 0,1 0 0 0 0,0 1 0 0 0,0-1 0 0 0,0 1 0 0 0,0-1 1 0 0,0 1-1 0 0,0 0 0 0 0,0 1 0 0 0,5-3 0 0 0,33-11-547 0 0,-26 11 586 0 0,14-6-193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6:40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34 5527 0 0,'-7'-5'10147'0'0,"13"-2"-5525"0"0,1-2-4343 0 0,-4 7-118 0 0,-2 0-122 0 0,1 1 1 0 0,-1 0 0 0 0,1 0 0 0 0,-1 0-1 0 0,1 1 1 0 0,0-1 0 0 0,-1 0 0 0 0,1 1-1 0 0,0-1 1 0 0,-1 1 0 0 0,1-1 0 0 0,0 1-1 0 0,0 0 1 0 0,-1-1 0 0 0,1 1 0 0 0,0 0-1 0 0,3 1 1 0 0,1-1-117 0 0,0 1 0 0 0,0-1 0 0 0,0 1 0 0 0,0 1 0 0 0,0-1 0 0 0,7 3 0 0 0,6 7-5042 0 0,-12-5-795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6:4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76 20471 0 0,'0'0'2000'0'0,"-4"-7"-1776"0"0,2 0-224 0 0,4-2 0 0 0,5 3 376 0 0,6 1 32 0 0,5-2 8 0 0,2 0 0 0 0,-2 0-416 0 0,0-1 0 0 0,-4 3-72 0 0,-3 1 8 0 0,-2 1-1344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6:43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933 102 13647 0 0,'10'-11'382'0'0,"-6"6"-180"0"0,1 0 0 0 0,-1 0-1 0 0,0-1 1 0 0,0 1 0 0 0,-1-1 0 0 0,1 0-1 0 0,2-8 1 0 0,-5 13-58 0 0,-1 0-1 0 0,1 0 0 0 0,-1 0 1 0 0,1-1-1 0 0,-1 1 0 0 0,1 0 1 0 0,-1 0-1 0 0,0-1 0 0 0,0 1 1 0 0,1 0-1 0 0,-1 0 0 0 0,0-1 1 0 0,0 1-1 0 0,0 0 0 0 0,-1 0 1 0 0,1-1-1 0 0,0 1 0 0 0,0 0 1 0 0,-1 0-1 0 0,1-1 0 0 0,0 1 1 0 0,-1 0-1 0 0,0 0 0 0 0,1 0 1 0 0,-1 0-1 0 0,1 0 0 0 0,-1 0 1 0 0,0 0-1 0 0,-1-1 0 0 0,1 1 100 0 0,-1 0-222 0 0,1 1 0 0 0,-1 0 0 0 0,0-1 0 0 0,0 1 0 0 0,1 0 1 0 0,-1 0-1 0 0,0 0 0 0 0,0 0 0 0 0,0 1 0 0 0,1-1 0 0 0,-3 1 0 0 0,-1 1-21 0 0,1 1 0 0 0,0-1 0 0 0,0 1 0 0 0,0 0 0 0 0,0 0 0 0 0,0 1 0 0 0,1-1 0 0 0,-1 1 0 0 0,1-1 0 0 0,-4 6 0 0 0,-5 6 0 0 0,-188 234-9 0 0,152-186-6 0 0,15-21-49 0 0,-173 235-312 0 0,178-239 287 0 0,-80 118-67 0 0,77-107 113 0 0,-30 65-1 0 0,53-97 25 0 0,1 0 0 0 0,1 1-1 0 0,0 0 1 0 0,-6 33 0 0 0,11-43-21 0 0,0 1 1 0 0,1 0-1 0 0,0 0 0 0 0,0-1 1 0 0,1 1-1 0 0,0 0 0 0 0,0 0 1 0 0,1-1-1 0 0,0 1 0 0 0,1-1 1 0 0,0 0-1 0 0,5 11 0 0 0,-1-7-66 0 0,0 0 0 0 0,1-1 0 0 0,0 0 0 0 0,1 0 0 0 0,14 13 0 0 0,56 43-488 0 0,-21-19 416 0 0,-20-15 154 0 0,36 34-15 0 0,-61-54 39 0 0,-1 1 0 0 0,-1 0 0 0 0,16 24-1 0 0,-16-17 11 0 0,0 0 0 0 0,-1 0 0 0 0,-1 1 0 0 0,-1 1 0 0 0,-1-1 0 0 0,0 1 0 0 0,-2 1 0 0 0,-1-1 0 0 0,-1 1 0 0 0,-1-1 0 0 0,-1 1 0 0 0,-2 0-1 0 0,0 0 1 0 0,-1-1 0 0 0,-1 1 0 0 0,-1-1 0 0 0,-1 1 0 0 0,-2-1 0 0 0,0-1 0 0 0,-1 0 0 0 0,-20 38 0 0 0,-15 11 541 0 0,-2-3 0 0 0,-105 120 0 0 0,110-148 345 0 0,-86 67 0 0 0,-10 9 533 0 0,135-115-1386 0 0,1-1-400 0 0,1 0 312 0 0,-1 0 0 0 0,1 0 1 0 0,-1 0-1 0 0,1 0 0 0 0,-1 0 0 0 0,1 0 0 0 0,-1-1 0 0 0,1 1 0 0 0,-1 0 0 0 0,1 0 0 0 0,-1 0 0 0 0,0-1 1 0 0,1 1-1 0 0,-1 0 0 0 0,1-1 0 0 0,0 0 0 0 0,7-5-2091 0 0,4-2 584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6:43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1375 0 0,'0'0'19288'0'0,"2"3"-19032"0"0,0 7-180 0 0,0-1 1 0 0,-1 1-1 0 0,0 0 0 0 0,0-1 0 0 0,-1 1 0 0 0,0 0 0 0 0,-1 0 1 0 0,0-1-1 0 0,-2 13 0 0 0,-6 15 47 0 0,-13 36 0 0 0,-3-3-85 0 0,-4-1 1 0 0,-58 102-1 0 0,21-68-181 0 0,62-92 34 0 0,4-8 86 0 0,0-1-49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6:45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734 613 6911 0 0,'0'0'623'0'0,"-1"1"-514"0"0,-14 30 641 0 0,-2-2 4101 0 0,15-25-4000 0 0,1-3-172 0 0,-1 7 1674 0 0,12-15-2165 0 0,-1-1-1 0 0,0 0 0 0 0,0 0 0 0 0,0-1 1 0 0,-1 0-1 0 0,-1-1 0 0 0,1 0 0 0 0,-2 0 1 0 0,1 0-1 0 0,-2-1 0 0 0,1 0 0 0 0,4-13 1 0 0,3-16 147 0 0,-1 0 0 0 0,7-50 0 0 0,-11 50-88 0 0,2-4-410 0 0,3 2 1 0 0,1-1 0 0 0,3 2-1 0 0,1 0 1 0 0,42-70-1 0 0,-47 93 46 0 0,-11 17 202 0 0,-4 2-25 0 0,-26 38-39 0 0,1 1 0 0 0,-35 69 0 0 0,-12 19-29 0 0,56-101-177 0 0,-1 0 0 0 0,-2-2 0 0 0,-35 35 1 0 0,41-46 137 0 0,-1-1 0 0 0,-1 0 0 0 0,-1-1 1 0 0,1-1-1 0 0,-2 0 0 0 0,-29 12 0 0 0,23-14 162 0 0,-1 0-1 0 0,0-1 0 0 0,0-2 1 0 0,-1-1-1 0 0,1-1 1 0 0,-1-1-1 0 0,0-1 0 0 0,0-2 1 0 0,-53-5-1 0 0,63 3 27 0 0,0-1 1 0 0,0-1-1 0 0,-24-8 0 0 0,34 9-121 0 0,0 0 0 0 0,0 0 0 0 0,1-1 0 0 0,-1 0 0 0 0,1 0-1 0 0,0-1 1 0 0,0 0 0 0 0,0 0 0 0 0,1 0 0 0 0,-7-9 0 0 0,5 6-34 0 0,1-1-1 0 0,0 0 1 0 0,0 0-1 0 0,1-1 0 0 0,0 1 1 0 0,1-1-1 0 0,0 0 1 0 0,1-1-1 0 0,0 1 1 0 0,-3-19-1 0 0,5 21 4 0 0,1-1-1 0 0,0 0 1 0 0,0 1-1 0 0,1-1 1 0 0,0 0 0 0 0,0 1-1 0 0,1-1 1 0 0,0 1-1 0 0,1-1 1 0 0,-1 1-1 0 0,2 0 1 0 0,-1 0 0 0 0,9-13-1 0 0,-9 16 17 0 0,1 0-1 0 0,0 1 1 0 0,1-1 0 0 0,-1 1-1 0 0,1-1 1 0 0,-1 1-1 0 0,1 1 1 0 0,1-1 0 0 0,-1 1-1 0 0,0 0 1 0 0,1 0-1 0 0,0 0 1 0 0,-1 1 0 0 0,1 0-1 0 0,0 0 1 0 0,0 0-1 0 0,0 1 1 0 0,11-1 0 0 0,-2 1 10 0 0,1 0 0 0 0,-1 1 1 0 0,1 0-1 0 0,-1 2 0 0 0,1 0 1 0 0,21 5-1 0 0,-26-4-14 0 0,-1 0 0 0 0,0 1 1 0 0,-1 0-1 0 0,1 1 0 0 0,-1 0 1 0 0,0 0-1 0 0,0 1 0 0 0,0 0 0 0 0,-1 1 1 0 0,0-1-1 0 0,0 2 0 0 0,11 13 1 0 0,-5-3-3 0 0,0 2 0 0 0,-2-1 1 0 0,0 2-1 0 0,14 35 0 0 0,-14-29 349 0 0,29 48 0 0 0,-39-72-308 0 0,1 1 0 0 0,-1-2 0 0 0,1 1 0 0 0,0 0 0 0 0,0-1 0 0 0,0 1 0 0 0,1-1 0 0 0,-1 0 0 0 0,0 0 0 0 0,1 0 1 0 0,0 0-1 0 0,-1-1 0 0 0,1 1 0 0 0,0-1 0 0 0,0 0 0 0 0,0 0 0 0 0,0-1 0 0 0,5 1 0 0 0,7 0 19 0 0,0-1 0 0 0,-1 0 1 0 0,19-4-1 0 0,-30 4-49 0 0,256-33-722 0 0,-251 31 374 0 0,11 0-72 0 0,-10 4-4219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1:43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5527 0 0,'0'0'3786'0'0,"-2"1"-2672"0"0,-3 3-687 0 0,1 0-1 0 0,0 0 0 0 0,0 0 1 0 0,0 1-1 0 0,0-1 0 0 0,1 1 1 0 0,0 0-1 0 0,-1 0 0 0 0,2 0 1 0 0,-1 1-1 0 0,1-1 0 0 0,-4 12 0 0 0,-1 8 341 0 0,-6 41 0 0 0,11-54-771 0 0,-5 30 124 0 0,6-37-110 0 0,-4 17 52 0 0,2-15-90 0 0,0-1-1 0 0,0 1 0 0 0,-1-1 1 0 0,0 0-1 0 0,0 0 1 0 0,-6 5-1 0 0,-2 6-600 0 0,8-7-3007 0 0,4-7 2292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7:01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282 230 8607 0 0,'0'0'780'0'0,"-1"1"-640"0"0,-25 2 5488 0 0,18-3-2298 0 0,7 1-3221 0 0,-1-1 1 0 0,1 1 0 0 0,0 0 0 0 0,0 0 0 0 0,0 0 0 0 0,0-1-1 0 0,0 1 1 0 0,0 0 0 0 0,0 0 0 0 0,0 1 0 0 0,0-1 0 0 0,0 0-1 0 0,0 0 1 0 0,1 0 0 0 0,-1 0 0 0 0,0 1 0 0 0,1-1 0 0 0,-1 0-1 0 0,1 1 1 0 0,0-1 0 0 0,-1 2 0 0 0,1 0-27 0 0,0 0 0 0 0,0 0 0 0 0,0 0 0 0 0,0 0 0 0 0,1 0 0 0 0,-1 0 0 0 0,1 0 0 0 0,0-1 0 0 0,1 6 0 0 0,3 2 32 0 0,0 1 0 0 0,1-1 1 0 0,0 0-1 0 0,9 10 0 0 0,-8-11-61 0 0,-1-1-1 0 0,2 0 0 0 0,-1-1 1 0 0,1 1-1 0 0,1-2 1 0 0,-1 1-1 0 0,1-1 1 0 0,12 6-1 0 0,-14-8-21 0 0,1 0-1 0 0,1-1 1 0 0,-1-1-1 0 0,0 1 1 0 0,1-1-1 0 0,0-1 1 0 0,-1 1-1 0 0,1-1 1 0 0,0-1 0 0 0,16-1-1 0 0,-1-2 4 0 0,0-1 1 0 0,-1-1-1 0 0,0-1 0 0 0,29-11 0 0 0,90-46 52 0 0,-86 37-54 0 0,-46 21-34 0 0,8-3-76 0 0,25-15 0 0 0,-39 21 5 0 0,0-1 0 0 0,0 0 0 0 0,0 0-1 0 0,-1 0 1 0 0,1 0 0 0 0,-1-1 0 0 0,0 1 0 0 0,0-1-1 0 0,0 0 1 0 0,0 0 0 0 0,3-7 0 0 0,-5 8 63 0 0,0 1 0 0 0,0 0-1 0 0,-1-1 1 0 0,1 1 0 0 0,-1-1 0 0 0,0 0 0 0 0,0 1 0 0 0,0-1 0 0 0,0 1 0 0 0,0-1-1 0 0,0 1 1 0 0,-1-1 0 0 0,1 0 0 0 0,-1 1 0 0 0,1 0 0 0 0,-1-1 0 0 0,0 1-1 0 0,0-1 1 0 0,0 1 0 0 0,-1 0 0 0 0,1 0 0 0 0,0-1 0 0 0,-1 1 0 0 0,-3-3 0 0 0,-3-4-35 0 0,-1 1 0 0 0,-1 0 0 0 0,1 0 0 0 0,-12-6 0 0 0,0-1 17 0 0,-23-25 0 0 0,32 28 2 0 0,-1 0 0 0 0,-21-15 1 0 0,30 24 20 0 0,-1 0 1 0 0,1 1 0 0 0,-1-1 0 0 0,1 1-1 0 0,-1 1 1 0 0,0-1 0 0 0,0 0 0 0 0,0 1-1 0 0,0 0 1 0 0,0 0 0 0 0,0 1-1 0 0,-10-1 1 0 0,-2 3-24 0 0,0 0 0 0 0,0 1 0 0 0,0 1 0 0 0,0 1 0 0 0,-19 7 0 0 0,-79 41-71 0 0,77-35 66 0 0,-205 108 20 0 0,232-120 11 0 0,0 1 0 0 0,1 0 0 0 0,0 1 0 0 0,0 0 0 0 0,1 1 0 0 0,0 0 1 0 0,0 0-1 0 0,1 1 0 0 0,-7 12 0 0 0,9-14 10 0 0,2 1 1 0 0,-1 0 0 0 0,1 0 0 0 0,1 1 0 0 0,0-1-1 0 0,0 1 1 0 0,1 0 0 0 0,0 0 0 0 0,0 0 0 0 0,1 0-1 0 0,1 19 1 0 0,1-7 153 0 0,2 0 1 0 0,1 0-1 0 0,0 1 0 0 0,2-2 1 0 0,13 35-1 0 0,-6-24 73 0 0,2-1 1 0 0,36 57-1 0 0,-43-76-187 0 0,1-1 0 0 0,0 1 0 0 0,0-2 0 0 0,1 1 0 0 0,1-1 0 0 0,0-1 0 0 0,0 0 0 0 0,23 14 0 0 0,-23-18 27 0 0,0 1 1 0 0,0-2-1 0 0,1 0 1 0 0,-1 0 0 0 0,1-1-1 0 0,0 0 1 0 0,0-1-1 0 0,0 0 1 0 0,0-1 0 0 0,22 0-1 0 0,41-9 410 0 0,-1-2 0 0 0,86-24 0 0 0,-39 7-160 0 0,-112 26-324 0 0,23-8-20 0 0,-31 8-59 0 0,-18 9-1606 0 0,11-7 1592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7:0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49 3223 0 0,'-45'13'362'0'0,"-9"2"4190"0"0,51-15-4302 0 0,-4 2 1037 0 0,0 0 0 0 0,0 0 0 0 0,-7 3 0 0 0,12-4-961 0 0,0 0 1 0 0,0 1 0 0 0,0-1 0 0 0,0 0 0 0 0,0 1-1 0 0,0-1 1 0 0,0 1 0 0 0,1-1 0 0 0,-1 1 0 0 0,1 0-1 0 0,-1 0 1 0 0,1 0 0 0 0,0 0 0 0 0,-2 2 0 0 0,1 1-83 0 0,0 0 0 0 0,1-1 0 0 0,-1 1 0 0 0,1 0 0 0 0,0 0 0 0 0,0 0 0 0 0,0 0 0 0 0,1 0 0 0 0,0 0 0 0 0,0 0 0 0 0,1 10 0 0 0,0-13-180 0 0,-1 0-1 0 0,1 0 1 0 0,-1 0 0 0 0,1 0 0 0 0,0 0 0 0 0,0-1 0 0 0,0 1-1 0 0,0 0 1 0 0,0 0 0 0 0,0-1 0 0 0,0 1 0 0 0,1-1 0 0 0,-1 1-1 0 0,0-1 1 0 0,1 0 0 0 0,-1 1 0 0 0,1-1 0 0 0,0 0 0 0 0,-1 0-1 0 0,1 0 1 0 0,0 0 0 0 0,0 0 0 0 0,0 0 0 0 0,0-1 0 0 0,0 1-1 0 0,0-1 1 0 0,-1 1 0 0 0,1-1 0 0 0,0 0 0 0 0,0 0-1 0 0,0 0 1 0 0,3 0 0 0 0,11-1 197 0 0,-1 0 0 0 0,0-1 0 0 0,25-6 1 0 0,46-19 195 0 0,-33 9-210 0 0,127-51 92 0 0,-7-15-1824 0 0,-153 75 926 0 0,-18 8-390 0 0,-12 12-2774 0 0,0 1 2287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7:0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 9503 0 0,'-5'-10'3712'0'0,"6"13"-1911"0"0,7 15-371 0 0,15 26-315 0 0,-12-29-557 0 0,0 0 0 0 0,1-1 1 0 0,0 0-1 0 0,28 24 1 0 0,64 41 1469 0 0,-78-61-1574 0 0,33 24 439 0 0,12 9-132 0 0,120 107 0 0 0,-179-145-693 0 0,2 0 0 0 0,-1-2 0 0 0,2 1 0 0 0,23 13 0 0 0,-33-22-252 0 0,0 0 0 0 0,0-1 1 0 0,0 0-1 0 0,0 0 0 0 0,0 0 1 0 0,0-1-1 0 0,1 0 0 0 0,-1 0 1 0 0,0 0-1 0 0,1 0 0 0 0,-1-1 1 0 0,1 0-1 0 0,-1 0 1 0 0,1-1-1 0 0,-1 1 0 0 0,1-1 1 0 0,-1 0-1 0 0,1-1 0 0 0,5-2 1 0 0,6-4-7791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7:02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85 5983 0 0,'75'-61'1139'0'0,"-40"38"12269"0"0,-47 41-12113 0 0,5-5-1098 0 0,-22 27 547 0 0,-63 66 0 0 0,-45 27 287 0 0,122-120-978 0 0,-146 128 453 0 0,-80 79-218 0 0,231-210-288 0 0,0 1-1 0 0,1 1 0 0 0,0 0 0 0 0,1 0 1 0 0,0 1-1 0 0,-6 13 0 0 0,13-23-182 0 0,0 0 0 0 0,0-1-1 0 0,1 1 1 0 0,-1 0 0 0 0,1 0 0 0 0,-1 4-1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7:03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454 478 4143 0 0,'-2'2'10439'0'0,"-7"4"-9918"0"0,0 0-1 0 0,-1-1 1 0 0,0 0-1 0 0,0 0 1 0 0,-1-1 0 0 0,1 0-1 0 0,-1-1 1 0 0,-19 4 0 0 0,-7-1-248 0 0,-50 1 0 0 0,81-7-247 0 0,-75 1 256 0 0,71-2-238 0 0,0 0 0 0 0,0 0 0 0 0,0-1 1 0 0,1 0-1 0 0,-1-1 0 0 0,-9-4 0 0 0,15 6-26 0 0,1-1 1 0 0,0 1-1 0 0,0-1 0 0 0,0 0 0 0 0,0 0 0 0 0,0 0 1 0 0,1-1-1 0 0,-1 1 0 0 0,0-1 0 0 0,1 0 0 0 0,0 1 0 0 0,0-1 1 0 0,0 0-1 0 0,-3-5 0 0 0,3 3-1 0 0,1 1 0 0 0,-1-1 0 0 0,1 1 0 0 0,0-1-1 0 0,0 0 1 0 0,0 0 0 0 0,1 0 0 0 0,-1 0 0 0 0,2-8 0 0 0,0 2-13 0 0,1 0 1 0 0,0-1-1 0 0,1 1 1 0 0,0 0 0 0 0,1 1-1 0 0,0-1 1 0 0,1 1-1 0 0,8-15 1 0 0,3 1-20 0 0,1 1 1 0 0,0 0-1 0 0,2 1 1 0 0,1 1-1 0 0,22-18 1 0 0,-7 10-104 0 0,1 1 0 0 0,58-32 1 0 0,-82 53 99 0 0,1 1 0 0 0,0 0 1 0 0,0 0-1 0 0,1 2 0 0 0,0 0 0 0 0,-1 0 1 0 0,1 1-1 0 0,1 1 0 0 0,-1 0 0 0 0,0 1 1 0 0,1 0-1 0 0,14 2 0 0 0,-16 1 84 0 0,0 0 0 0 0,0 0-1 0 0,0 1 1 0 0,-1 1 0 0 0,1 0 0 0 0,-1 1-1 0 0,0 0 1 0 0,0 1 0 0 0,-1 1-1 0 0,0-1 1 0 0,0 2 0 0 0,0 0-1 0 0,12 11 1 0 0,-13-10 56 0 0,-1 0 0 0 0,0 1-1 0 0,-1 0 1 0 0,0 0 0 0 0,0 1 0 0 0,10 20-1 0 0,-16-26-95 0 0,0-1-1 0 0,0 1 0 0 0,0-1 0 0 0,-1 1 0 0 0,0 0 1 0 0,0-1-1 0 0,0 1 0 0 0,0 0 0 0 0,-1 0 0 0 0,0 0 1 0 0,0 0-1 0 0,0 0 0 0 0,-1-1 0 0 0,0 1 0 0 0,0 0 1 0 0,0 0-1 0 0,0 0 0 0 0,-1-1 0 0 0,0 1 0 0 0,0-1 1 0 0,-2 5-1 0 0,-3 1-14 0 0,1-1 1 0 0,-1 0-1 0 0,-1 0 1 0 0,0-1-1 0 0,0 0 1 0 0,0-1 0 0 0,-15 11-1 0 0,-72 39 63 0 0,87-53-63 0 0,-47 24-28 0 0,-85 31-1 0 0,-62 8-1121 0 0,159-56 283 0 0,40-11 608 0 0,0 1 1 0 0,1-1-1 0 0,-1 0 0 0 0,0 0 0 0 0,1 0 0 0 0,-1 0 0 0 0,0-1 0 0 0,1 1 0 0 0,-1-1 0 0 0,0 1 0 0 0,1-1 0 0 0,-1 0 0 0 0,-3-2 0 0 0,6 3 144 0 0,-1 0 0 0 0,1-1 0 0 0,-1 1 0 0 0,1 0 0 0 0,-1-1 0 0 0,1 1 0 0 0,-1 0 0 0 0,1-1 0 0 0,0 1 0 0 0,-1-1 0 0 0,1 1 0 0 0,0-1 0 0 0,-1 1 0 0 0,1-1 0 0 0,0 1 0 0 0,0-1 0 0 0,-1 0 0 0 0,3-10-1783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7:0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1019 0 9671 0 0,'0'0'748'0'0,"-9"1"811"0"0,7-1-1294 0 0,1 1-1 0 0,0-1 1 0 0,-1 1-1 0 0,1 0 1 0 0,0-1 0 0 0,0 1-1 0 0,0 0 1 0 0,-1 0-1 0 0,1 0 1 0 0,-2 2 1320 0 0,2-1-1031 0 0,-2 7-396 0 0,1 0-1 0 0,0 0 1 0 0,1 0-1 0 0,0 0 0 0 0,0 1 1 0 0,1-1-1 0 0,0 0 1 0 0,2 15-1 0 0,-1-8 15 0 0,0 0-1 0 0,-2 17 1 0 0,-3-9-69 0 0,0-1 0 0 0,-2 0 0 0 0,0 0 0 0 0,-2-1 0 0 0,-13 28 0 0 0,-64 103 142 0 0,60-115-208 0 0,-3 0 0 0 0,-1-2 0 0 0,-1-1 0 0 0,-2-2 1 0 0,-2-1-1 0 0,-42 32 0 0 0,-450 312 56 0 0,457-337-317 0 0,67-38-1182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7:0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14743 0 0,'-10'8'622'0'0,"0"1"-1"0"0,0 0 0 0 0,0 0 0 0 0,1 1 1 0 0,1 0-1 0 0,0 0 0 0 0,0 1 0 0 0,1 0 0 0 0,1 1 1 0 0,-11 23-1 0 0,15-28-478 0 0,-1 0 1 0 0,1 0-1 0 0,1 1 1 0 0,-1-1-1 0 0,1 1 1 0 0,0-1-1 0 0,1 1 1 0 0,0-1-1 0 0,0 1 1 0 0,1-1-1 0 0,0 1 1 0 0,0-1-1 0 0,0 1 1 0 0,1-1-1 0 0,0 0 0 0 0,1 1 1 0 0,0-1-1 0 0,0 0 1 0 0,0-1-1 0 0,7 10 1 0 0,-1-4-63 0 0,0-1 0 0 0,1-1 0 0 0,0 1 1 0 0,1-1-1 0 0,0-1 0 0 0,0 0 0 0 0,20 11 0 0 0,93 44 111 0 0,-123-64-189 0 0,69 31 28 0 0,2-4 1 0 0,1-2 0 0 0,133 25-1 0 0,-196-48-290 0 0,-1-1 0 0 0,14 0 0 0 0,-27-17-3094 0 0,-1 7 1642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7:0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1 8287 0 0,'0'0'639'0'0,"-2"2"26"0"0,-8 11 3168 0 0,0 0-1 0 0,-23 20 0 0 0,8-8-2739 0 0,-3 1-830 0 0,0-1 0 0 0,-48 32 0 0 0,-70 36 186 0 0,21-16-184 0 0,-147 113-190 0 0,251-173-1224 0 0,-22 23 1 0 0,41-39 195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7:04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1375 0 0,'2'-1'66'0'0,"6"-3"49"0"0,0 1-1 0 0,1-1 1 0 0,-1 2 0 0 0,1-1 0 0 0,0 1 0 0 0,13-1-1 0 0,7-2 3230 0 0,-2-3 3855 0 0,55-25-8 0 0,14-5-5434 0 0,-67 28-1245 0 0,-9 3-444 0 0,-1 1 0 0 0,1 1 1 0 0,1 0-1 0 0,-1 2 0 0 0,27-2 0 0 0,-36 5-1485 0 0</inkml:trace>
  <inkml:trace contextRef="#ctx0" brushRef="#br0" timeOffset="1">101 473 22319 0 0,'0'0'2019'0'0,"2"-8"-1531"0"0,0 5-331 0 0,-1 0 0 0 0,1 0 0 0 0,0-1 0 0 0,0 1 0 0 0,0 0 0 0 0,1 1 0 0 0,-1-1 0 0 0,1 0 0 0 0,-1 1 0 0 0,1-1 0 0 0,0 1 1 0 0,4-2-1 0 0,7-5 245 0 0,20-9 0 0 0,-30 15-356 0 0,43-19 23 0 0,0 2 1 0 0,76-22-1 0 0,-83 32-2036 0 0,73-9 0 0 0,-77 16-82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7:05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58 6447 0 0,'-2'0'499'0'0,"-35"5"185"0"0,-17 2 4840 0 0,31-3-3145 0 0,16-3-1940 0 0,-1 0 0 0 0,1 0 0 0 0,-11 5 2846 0 0,20-5-2863 0 0,5 2 88 0 0,-5-2 40 0 0,0 0 8 0 0,10 1-290 0 0,-1 0-1 0 0,0-1 1 0 0,1-1-1 0 0,-1 0 1 0 0,1 0-1 0 0,-1-1 1 0 0,15-3-1 0 0,84-23 583 0 0,-68 15-645 0 0,-13 5-756 0 0,82-21 1624 0 0,-36 15-8682 0 0,-55 11-243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1:4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66 3679 0 0,'2'-2'284'0'0,"16"-11"9498"0"0,-32 18-9064 0 0,8-3-598 0 0,0 1 0 0 0,1 1 0 0 0,-1-1 1 0 0,1 1-1 0 0,0 0 0 0 0,0 1 0 0 0,0-1 0 0 0,1 1 0 0 0,-1 0 0 0 0,-4 7 0 0 0,-3 5-41 0 0,2 0 0 0 0,-10 20 0 0 0,14-26-65 0 0,1 0 2 0 0,0 0 0 0 0,0 0 0 0 0,1 1 0 0 0,-4 17 0 0 0,6-23 81 0 0,0 1-1 0 0,0-1 1 0 0,1 1-1 0 0,0 0 1 0 0,0 0-1 0 0,1 0 1 0 0,0-1 0 0 0,0 1-1 0 0,2 12 1 0 0,-1-17-4 0 0,0 0-12 0 0,0 1-25 0 0,1-1 1 0 0,-1 1-1 0 0,1-1 0 0 0,-1 0 0 0 0,1 0 0 0 0,0 0 0 0 0,0 0 1 0 0,0 0-1 0 0,0 0 0 0 0,0 0 0 0 0,0 0 0 0 0,1-1 1 0 0,-1 0-1 0 0,4 2 0 0 0,2 0 52 0 0,1 0 1 0 0,0-1 0 0 0,-1 0-1 0 0,1-1 1 0 0,0 0-1 0 0,0 0 1 0 0,0-1-1 0 0,0 0 1 0 0,-1 0-1 0 0,1-1 1 0 0,0 0-1 0 0,0-1 1 0 0,0 0 0 0 0,-1 0-1 0 0,1-1 1 0 0,10-5-1 0 0,-1 0 18 0 0,0 0 1 0 0,-1-1-1 0 0,0-1 0 0 0,0-1 0 0 0,24-21 1 0 0,-35 27-98 0 0,0-1 1 0 0,0 0 0 0 0,-1 0-1 0 0,0 0 1 0 0,-1-1-1 0 0,1 1 1 0 0,-1-1 0 0 0,-1 0-1 0 0,1-1 1 0 0,-1 1 0 0 0,0 0-1 0 0,-1-1 1 0 0,0 0 0 0 0,0 0-1 0 0,0 1 1 0 0,0-14 0 0 0,-2 12-15 0 0,0 0 1 0 0,0 1 0 0 0,-1-1 0 0 0,0 1 0 0 0,-1-1 0 0 0,1 1 0 0 0,-2-1 0 0 0,1 1 0 0 0,-5-10 0 0 0,5 14-16 0 0,-1 0 1 0 0,1 0-1 0 0,-1 0 1 0 0,1 1 0 0 0,-1-1-1 0 0,0 1 1 0 0,-1-1-1 0 0,1 1 1 0 0,0 0 0 0 0,-1 0-1 0 0,0 1 1 0 0,0-1 0 0 0,1 1-1 0 0,-2 0 1 0 0,1-1-1 0 0,0 2 1 0 0,0-1 0 0 0,-9-2-1 0 0,-5 1-37 0 0,1 0-1 0 0,-1 1 1 0 0,0 1-1 0 0,0 0 1 0 0,0 2-1 0 0,-23 2 1 0 0,33 0 168 0 0,3-2-3458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7:0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520 191 5983 0 0,'-8'-2'91'0'0,"0"1"0"0"0,-1-1 0 0 0,1 2 0 0 0,-11 0 0 0 0,-5 5 1838 0 0,20-4-754 0 0,1 1 0 0 0,0-1 1 0 0,0 1-1 0 0,0 0 0 0 0,-4 3 0 0 0,7-5-1040 0 0,-1 1 0 0 0,0-1 1 0 0,1 1-1 0 0,-1 0 0 0 0,1-1 0 0 0,-1 1 0 0 0,1-1 1 0 0,-1 1-1 0 0,1 0 0 0 0,0 0 0 0 0,-1-1 0 0 0,1 1 1 0 0,0 0-1 0 0,-1-1 0 0 0,1 1 0 0 0,0 0 1 0 0,0 0-1 0 0,0 0 0 0 0,0-1 0 0 0,0 1 0 0 0,0 0 1 0 0,0 0-1 0 0,0 0 0 0 0,0-1 0 0 0,0 1 0 0 0,0 0 1 0 0,0 0-1 0 0,1-1 0 0 0,-1 1 0 0 0,0 0 1 0 0,1 0-1 0 0,-1-1 0 0 0,0 1 0 0 0,1 0 0 0 0,-1-1 1 0 0,1 1-1 0 0,-1 0 0 0 0,1-1 0 0 0,-1 1 0 0 0,2 0 1 0 0,1 3-113 0 0,1 0 0 0 0,1-1 0 0 0,-1 1 0 0 0,6 3 0 0 0,-8-6 219 0 0,9 5-85 0 0,0 0-1 0 0,1 0 1 0 0,-1-2-1 0 0,1 1 1 0 0,0-1 0 0 0,0-1-1 0 0,25 4 1 0 0,91 1 366 0 0,-121-8-491 0 0,33 1 51 0 0,0-2-1 0 0,-1-2 1 0 0,1-1 0 0 0,68-17-1 0 0,-101 19-99 0 0,1-1 0 0 0,-1 0 0 0 0,0-1 0 0 0,0 1 0 0 0,0-1 0 0 0,0-1 0 0 0,-1 1 0 0 0,1-1 0 0 0,-1 0-1 0 0,0 0 1 0 0,-1-1 0 0 0,1 0 0 0 0,-1 0 0 0 0,7-12 0 0 0,-8 13-48 0 0,-1-1 0 0 0,0 1 0 0 0,-1-1 0 0 0,1 0-1 0 0,-1 0 1 0 0,-1 0 0 0 0,1 0 0 0 0,-1-1 0 0 0,0 1 0 0 0,0 0 0 0 0,-1-1 0 0 0,1 1 0 0 0,-1-1 0 0 0,-1 1 0 0 0,0 0-1 0 0,1-1 1 0 0,-2 1 0 0 0,-3-12 0 0 0,4 15-9 0 0,0-1 0 0 0,-1 0 0 0 0,0 1 0 0 0,0-1 0 0 0,0 1 0 0 0,0-1 0 0 0,-1 1 0 0 0,1 0 0 0 0,-1 0 0 0 0,0 0 0 0 0,0 0 0 0 0,0 1 0 0 0,0-1-1 0 0,0 1 1 0 0,0-1 0 0 0,-5-1 0 0 0,1 1-88 0 0,0 0-1 0 0,0 1 1 0 0,-1 0-1 0 0,1 0 1 0 0,-1 1-1 0 0,1 0 1 0 0,-14 0 0 0 0,-11 1 30 0 0,0 2 1 0 0,0 1-1 0 0,0 1 1 0 0,0 2-1 0 0,1 1 1 0 0,0 1-1 0 0,-36 16 1 0 0,26-5 428 0 0,1 2 0 0 0,1 2 1 0 0,-56 43-1 0 0,-211 185 1555 0 0,275-223-1795 0 0,-26 32-1 0 0,47-48-29 0 0,1-1-1 0 0,0 1 0 0 0,1 1 0 0 0,1-1 0 0 0,0 1 0 0 0,-7 20 0 0 0,12-29-1 0 0,1 0 0 0 0,0 0 0 0 0,0 0 1 0 0,1 1-1 0 0,-1-1 0 0 0,1 1 0 0 0,0-1 0 0 0,0 0 1 0 0,0 1-1 0 0,1-1 0 0 0,-1 0 0 0 0,1 1 0 0 0,0-1 1 0 0,1 0-1 0 0,-1 0 0 0 0,1 0 0 0 0,-1 0 0 0 0,1 0 1 0 0,5 7-1 0 0,-3-6 46 0 0,0 1 1 0 0,1-1-1 0 0,-1 0 1 0 0,1-1-1 0 0,0 1 1 0 0,1-1-1 0 0,-1 0 1 0 0,1-1-1 0 0,-1 1 1 0 0,1-1-1 0 0,0 0 1 0 0,8 3-1 0 0,7 0 124 0 0,0-1 0 0 0,0 0 0 0 0,0-1-1 0 0,0-2 1 0 0,32 1 0 0 0,107-11 617 0 0,3-11-189 0 0,-130 13-303 0 0,0-1 1 0 0,59-22-1 0 0,-81 24-306 0 0,0 0-1 0 0,-1 0 0 0 0,14-10 0 0 0,-20 13-37 0 0,-1 0 1 0 0,0-1-1 0 0,0 1 1 0 0,0-1-1 0 0,0 0 0 0 0,-1 0 1 0 0,1 0-1 0 0,-1 0 1 0 0,0 0-1 0 0,0-1 1 0 0,0 1-1 0 0,0-1 1 0 0,2-5-1 0 0,-4 8 0 0 0,1 1-1 0 0,-1-1 1 0 0,0 0 0 0 0,0 0 0 0 0,0 1-1 0 0,0-1 1 0 0,0 0 0 0 0,1 0-1 0 0,-1 1 1 0 0,0-1 0 0 0,-1 0-1 0 0,1 0 1 0 0,0 1 0 0 0,0-1 0 0 0,0 0-1 0 0,0 0 1 0 0,-1 1 0 0 0,1-1-1 0 0,0 0 1 0 0,-1 1 0 0 0,1-1-1 0 0,0 0 1 0 0,-1 1 0 0 0,1-1-1 0 0,-1 1 1 0 0,1-1 0 0 0,-1 0 0 0 0,1 1-1 0 0,-1-1 1 0 0,1 1 0 0 0,-1 0-1 0 0,0-1 1 0 0,-1 0 0 0 0,0 0-194 0 0,0 1 0 0 0,0-1 1 0 0,0 1-1 0 0,0-1 0 0 0,0 1 0 0 0,0 0 1 0 0,-1 0-1 0 0,1 0 0 0 0,0 0 1 0 0,-4 1-1 0 0,-6 0-1705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7:0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77 3223 0 0,'-9'0'288'0'0,"-18"2"1628"0"0,22-1-757 0 0,0 1 0 0 0,0-1-1 0 0,0 1 1 0 0,1 0 0 0 0,-1 0-1 0 0,0 0 1 0 0,1 1 0 0 0,-1-1-1 0 0,-6 6 3321 0 0,16 1-2702 0 0,-4-8-1714 0 0,0 0 0 0 0,0 0 0 0 0,0-1 1 0 0,0 1-1 0 0,0 0 0 0 0,0 0 0 0 0,0-1 0 0 0,0 1 0 0 0,0 0 0 0 0,1-1 0 0 0,-1 0 0 0 0,0 1 1 0 0,1-1-1 0 0,-1 0 0 0 0,0 1 0 0 0,1-1 0 0 0,-1 0 0 0 0,0 0 0 0 0,1 0 0 0 0,0 0 0 0 0,34-5 515 0 0,-24 3-358 0 0,72-12 323 0 0,0-4 0 0 0,99-36 0 0 0,-105 25-1339 0 0,-76 28-208 0 0,-5 10-6524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7:06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0,'0'2'9187'0'0,"-1"1"-8953"0"0,1 0 1 0 0,0 1-1 0 0,1-1 0 0 0,-1 0 1 0 0,1 0-1 0 0,-1 0 1 0 0,1 0-1 0 0,0 0 0 0 0,0 0 1 0 0,0 0-1 0 0,0 0 1 0 0,1 0-1 0 0,-1 0 0 0 0,3 2 1 0 0,4 8 516 0 0,17 18 0 0 0,-20-26-532 0 0,17 19 473 0 0,2 0 1 0 0,0-2-1 0 0,41 29 0 0 0,88 48 323 0 0,-47-34-546 0 0,9 16-283 0 0,-92-63-219 0 0,-2 1 0 0 0,36 39 0 0 0,-53-53 617 0 0,0-1-3487 0 0,2-10-1158 0 0,3-7-3571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7:06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 7367 0 0,'-1'1'7450'0'0,"-12"49"-2092"0"0,10-35-4602 0 0,-1 0-1 0 0,-1 0 1 0 0,-13 29 0 0 0,5-21-360 0 0,-1-2 0 0 0,0 0 0 0 0,-2 0-1 0 0,-1-1 1 0 0,-25 22 0 0 0,-103 79 553 0 0,115-98-805 0 0,1 1-109 0 0,0 0 1 0 0,2 2 0 0 0,-30 36-1 0 0,45-41-1032 0 0,11-20-44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7:07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 5063 0 0,'0'0'770'0'0,"-1"2"923"0"0,-6 58 5982 0 0,-2 32-5947 0 0,3-22-906 0 0,-7 14-233 0 0,-2 13-50 0 0,10-24-180 0 0,-10 100 302 0 0,-10-23-158 0 0,-80 267-1 0 0,-100 128-423 0 0,17-156-67 0 0,185-384-18 0 0,-57 119 384 0 0,51-101-40 0 0,0 0 0 0 0,1 1 0 0 0,-6 35 0 0 0,14-54-256 0 0,-1 0 0 0 0,1 0-1 0 0,0 0 1 0 0,1-1 0 0 0,1 9 0 0 0,-2-12-80 0 0,0-1 0 0 0,1 1 0 0 0,-1 0-1 0 0,0 0 1 0 0,1-1 0 0 0,-1 1 0 0 0,1 0 0 0 0,0-1 0 0 0,-1 1 0 0 0,1-1 0 0 0,-1 1 0 0 0,1-1 0 0 0,0 1-1 0 0,-1-1 1 0 0,1 1 0 0 0,0-1 0 0 0,0 1 0 0 0,-1-1 0 0 0,1 0 0 0 0,1 1 0 0 0,16 3-886 0 0,8-5-2435 0 0,-11-2-3705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7:0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92 168 6447 0 0,'1'-7'670'0'0,"1"-12"661"0"0,-1 7-204 0 0,0-1 0 0 0,1 1 0 0 0,1-1 1 0 0,4-12-1 0 0,-6 22-1058 0 0,0-1 0 0 0,1 1 0 0 0,0-1 0 0 0,0 1 0 0 0,0 0-1 0 0,0-1 1 0 0,0 1 0 0 0,1 0 0 0 0,0 1 0 0 0,-1-1 0 0 0,1 0 0 0 0,0 1 0 0 0,0 0 0 0 0,0-1 0 0 0,0 1 0 0 0,1 0 0 0 0,6-2 0 0 0,-5 1 29 0 0,1 1 0 0 0,-1 0 0 0 0,1 1 0 0 0,0-1 0 0 0,-1 1 0 0 0,1 0 0 0 0,0 0 0 0 0,0 1 0 0 0,-1 0 0 0 0,1 0 0 0 0,0 0 0 0 0,0 1 0 0 0,6 1 0 0 0,-12-2-45 0 0,1 1 0 0 0,0-1 1 0 0,0 1-1 0 0,0-1 0 0 0,-1 1 0 0 0,1-1 1 0 0,0 1-1 0 0,-1-1 0 0 0,1 1 1 0 0,0-1-1 0 0,-1 1 0 0 0,1 0 1 0 0,-1 0-1 0 0,1-1 0 0 0,-1 1 0 0 0,1 0 1 0 0,-1 0-1 0 0,0-1 0 0 0,1 1 1 0 0,-1 0-1 0 0,0 0 0 0 0,1 0 1 0 0,-1 0-1 0 0,0 0 0 0 0,0 0 1 0 0,0-1-1 0 0,0 3 0 0 0,0 0 73 0 0,0 1 0 0 0,0-1-1 0 0,-1 1 1 0 0,1-1 0 0 0,-2 5-1 0 0,-4 6 332 0 0,0 0 1 0 0,-1 0-1 0 0,0 0 0 0 0,-1-1 1 0 0,-12 16-1 0 0,-5 7 432 0 0,-7 15 62 0 0,-1 1-121 0 0,-37 75 1 0 0,63-110-799 0 0,0-1 1 0 0,1 1 0 0 0,0 1 0 0 0,2-1-1 0 0,0 1 1 0 0,1 0 0 0 0,0 0 0 0 0,2 0-1 0 0,0 22 1 0 0,8-9-326 0 0,-7-29-57 0 0,11 1-4267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7:09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852 738 7831 0 0,'0'0'916'0'0,"2"0"-344"0"0,1-1-297 0 0,1 1-1 0 0,-1-1 0 0 0,0 0 0 0 0,1 1 0 0 0,-1-1 0 0 0,0-1 1 0 0,0 1-1 0 0,0 0 0 0 0,0-1 0 0 0,0 0 0 0 0,0 0 0 0 0,0 0 1 0 0,0 0-1 0 0,-1 0 0 0 0,1 0 0 0 0,-1-1 0 0 0,0 1 0 0 0,1-1 1 0 0,-1 0-1 0 0,0 0 0 0 0,2-4 0 0 0,4-7 470 0 0,-2 1-1 0 0,0-1 1 0 0,8-25 0 0 0,13-77 831 0 0,-22 86-1379 0 0,1 0 0 0 0,2 1 0 0 0,18-47 0 0 0,19-17-185 0 0,-10 22-11 0 0,27-79-1 0 0,-59 135 29 0 0,-3 14-21 0 0,0 1 0 0 0,0 0 0 0 0,0 0-1 0 0,0 0 1 0 0,0-1 0 0 0,0 1 0 0 0,0 0 0 0 0,0 0 0 0 0,0 0-1 0 0,0 0 1 0 0,0-1 0 0 0,0 1 0 0 0,-1 0 0 0 0,1 0-1 0 0,0 0 1 0 0,0 0 0 0 0,0 0 0 0 0,0-1 0 0 0,0 1 0 0 0,-1 0-1 0 0,1 0 1 0 0,0 0 0 0 0,0 0 0 0 0,0 0 0 0 0,-1 0-1 0 0,1 0 1 0 0,0 0 0 0 0,0 0 0 0 0,0 0 0 0 0,0 0-1 0 0,-1 0 1 0 0,1 0 0 0 0,0 0 0 0 0,0 0 0 0 0,0 0 0 0 0,-1 0-1 0 0,1 0 1 0 0,0 0 0 0 0,0 0 0 0 0,0 0 0 0 0,-1 0-1 0 0,1 0 1 0 0,0 0 0 0 0,0 0 0 0 0,0 0 0 0 0,-10 3 115 0 0,-6 5-100 0 0,1 1 0 0 0,1 1 1 0 0,-1 0-1 0 0,1 1 0 0 0,-24 26 0 0 0,12-13-11 0 0,-46 46-11 0 0,36-34 0 0 0,-1-2 0 0 0,-44 31 0 0 0,5-10 0 0 0,31-21 0 0 0,-59 33 0 0 0,102-65 3 0 0,-36 19-8 0 0,0-2-1 0 0,-45 16 1 0 0,72-30 37 0 0,-1-2 1 0 0,0 0-1 0 0,0 0 0 0 0,0-1 0 0 0,0 0 1 0 0,-1-1-1 0 0,1-1 0 0 0,0 0 1 0 0,-1 0-1 0 0,1-1 0 0 0,0-1 1 0 0,-15-4-1 0 0,14 1 44 0 0,0 0 1 0 0,0-2-1 0 0,0 1 1 0 0,-16-13-1 0 0,6 4-25 0 0,7 6-61 0 0,1-2-1 0 0,0 1 1 0 0,1-2-1 0 0,0 0 1 0 0,1 0-1 0 0,-11-15 1 0 0,22 24 6 0 0,0 1 0 0 0,0-1 0 0 0,1 0 0 0 0,-1 0 1 0 0,1 0-1 0 0,0 0 0 0 0,0 0 0 0 0,0-1 0 0 0,0 1 0 0 0,1 0 1 0 0,-1 0-1 0 0,1-1 0 0 0,0 1 0 0 0,0 0 0 0 0,0 0 0 0 0,0-1 1 0 0,1 1-1 0 0,-1 0 0 0 0,1 0 0 0 0,0-1 0 0 0,0 1 0 0 0,0 0 1 0 0,0 0-1 0 0,0 0 0 0 0,1 0 0 0 0,3-5 0 0 0,4-5 7 0 0,0 0 0 0 0,1 1-1 0 0,1 1 1 0 0,15-14 0 0 0,-20 19-8 0 0,10-9-12 0 0,2 0 0 0 0,0 1 0 0 0,34-20 0 0 0,-41 27 9 0 0,1 1-1 0 0,0 1 1 0 0,0 0-1 0 0,1 1 1 0 0,-1 0-1 0 0,1 1 1 0 0,25-3-1 0 0,-34 6 3 0 0,0 0 0 0 0,0 0 0 0 0,0 0 0 0 0,0 1 0 0 0,0 0 0 0 0,0-1 0 0 0,0 1 0 0 0,0 1 0 0 0,0-1 0 0 0,-1 1 0 0 0,1-1 0 0 0,0 1 0 0 0,-1 0 0 0 0,1 0 0 0 0,2 3 0 0 0,0 0-8 0 0,0 0 1 0 0,-1 1-1 0 0,1-1 0 0 0,-1 1 1 0 0,-1 1-1 0 0,8 11 0 0 0,-8-12 2 0 0,59 96 11 0 0,-50-85 40 0 0,0-1 0 0 0,1 0 0 0 0,27 24 0 0 0,78 52 683 0 0,-114-88-646 0 0,0 0-1 0 0,0 0 0 0 0,-1 1 0 0 0,0-1 0 0 0,1 1 0 0 0,-2 0 0 0 0,1 0 0 0 0,-1 1 0 0 0,1-1 1 0 0,-1 1-1 0 0,2 6 0 0 0,-1 0-20 0 0,0 0 1 0 0,-1 0 0 0 0,-1 0 0 0 0,2 22-1 0 0,-4-31-53 0 0,1-1 1 0 0,-1 1-1 0 0,0 0 0 0 0,1 0 0 0 0,-1-1 0 0 0,1 1 0 0 0,0 0 0 0 0,0-1 0 0 0,0 1 0 0 0,0-1 0 0 0,0 1 0 0 0,1-1 0 0 0,-1 0 0 0 0,1 1 0 0 0,0-1 0 0 0,-1 0 0 0 0,1 0 0 0 0,0 0 0 0 0,0 0 0 0 0,1 0 0 0 0,-1-1 0 0 0,0 1 0 0 0,0-1 0 0 0,1 1 0 0 0,-1-1 0 0 0,1 0 0 0 0,-1 0 0 0 0,1 0 0 0 0,0 0 0 0 0,-1 0 0 0 0,1-1 0 0 0,0 1 0 0 0,-1-1 0 0 0,1 0 0 0 0,0 0 0 0 0,3 0 0 0 0,62-1-1191 0 0,-43-1-150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7:13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68 5983 0 0,'0'0'464'0'0,"-1"0"-305"0"0,-10 2-789 0 0,6-2 1474 0 0,0 1 1 0 0,0-1-1 0 0,1 1 0 0 0,-1 1 1 0 0,0-1-1 0 0,1 1 1 0 0,-1-1-1 0 0,-6 5 1848 0 0,13-5-2340 0 0,2 1-243 0 0,1 0-1 0 0,-1 0 1 0 0,1 0 0 0 0,-1-1-1 0 0,1 1 1 0 0,-1-1-1 0 0,1-1 1 0 0,0 1-1 0 0,0-1 1 0 0,-1 1-1 0 0,8-2 1 0 0,10 0 168 0 0,25-5 0 0 0,-35 4-199 0 0,183-44 721 0 0,-65 12-439 0 0,-117 32-268 0 0,0-1 0 0 0,21 0 0 0 0,-30 3-280 0 0,0 0 1 0 0,0 0-1 0 0,0 0 0 0 0,0 1 1 0 0,0 0-1 0 0,0-1 1 0 0,0 1-1 0 0,-1 1 0 0 0,1-1 1 0 0,0 0-1 0 0,-1 1 0 0 0,1 0 1 0 0,3 2-1 0 0,2 5-1275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7:13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2759 0 0,'4'-1'15098'0'0,"11"0"-11058"0"0,5 1-3717 0 0,19-1-2232 0 0,-18 0 3573 0 0,5 0-1449 0 0,182-15 1756 0 0,-70-3-4391 0 0,-108 14-5418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7:18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0 5527 0 0,'-2'1'5128'0'0,"-8"2"-4658"0"0,-1 2-1 0 0,1-1 0 0 0,0 2 1 0 0,0-1-1 0 0,1 1 0 0 0,-14 12 1 0 0,16-13-313 0 0,-39 29 125 0 0,-59 41-143 0 0,-49 31-107 0 0,130-87 159 0 0,1 1 0 0 0,0 1-1 0 0,2 1 1 0 0,-21 27 0 0 0,30-33 18 0 0,1 1 1 0 0,0 0 0 0 0,1 1 0 0 0,-9 24-1 0 0,15-34-125 0 0,1 1 0 0 0,1 0 0 0 0,0 0 0 0 0,0 0 0 0 0,0 0-1 0 0,1 0 1 0 0,1 0 0 0 0,0 0 0 0 0,0 0 0 0 0,0 0-1 0 0,4 18 1 0 0,-2-22-22 0 0,-1 0-1 0 0,1 0 1 0 0,0 0 0 0 0,0 0-1 0 0,0 0 1 0 0,1 0 0 0 0,0-1-1 0 0,0 1 1 0 0,0-1 0 0 0,0 0-1 0 0,1 1 1 0 0,5 3-1 0 0,-4-3 35 0 0,1-1 0 0 0,0 0-1 0 0,0 0 1 0 0,1-1 0 0 0,-1 1-1 0 0,1-1 1 0 0,0-1 0 0 0,8 3-1 0 0,4-1 133 0 0,0 0-1 0 0,1-2 0 0 0,-1 0 0 0 0,0-1 0 0 0,38-4 1 0 0,-12-2 5 0 0,0-2 0 0 0,79-24 0 0 0,83-44 511 0 0,-186 66-682 0 0,0-1 0 0 0,0 0 0 0 0,-1-2-1 0 0,-1-1 1 0 0,0 0 0 0 0,0-1-1 0 0,-2-1 1 0 0,19-20 0 0 0,-27 26-31 0 0,-1-1 0 0 0,0-1 0 0 0,-1 1 0 0 0,0-1 0 0 0,0-1 0 0 0,-1 1 0 0 0,-1-1-1 0 0,0 0 1 0 0,-1 0 0 0 0,0 0 0 0 0,0-1 0 0 0,-2 0 0 0 0,1 1 0 0 0,-2-1 0 0 0,1-26 0 0 0,-3 25-122 0 0,0-1 0 0 0,-1 1 0 0 0,-1 0 0 0 0,0 0 0 0 0,-1 0 0 0 0,-1 1 0 0 0,0-1 0 0 0,0 1 0 0 0,-14-22-1 0 0,16 29 46 0 0,-2-1 0 0 0,1 1-1 0 0,-1 0 1 0 0,0 0 0 0 0,0 1 0 0 0,-1-1-1 0 0,0 1 1 0 0,0 0 0 0 0,0 1-1 0 0,0-1 1 0 0,-1 1 0 0 0,1 1-1 0 0,-1-1 1 0 0,0 1 0 0 0,0 0-1 0 0,-1 1 1 0 0,1 0 0 0 0,-1 0-1 0 0,-11-2 1 0 0,-3 4 42 0 0,0 0-1 0 0,0 1 1 0 0,0 2 0 0 0,-36 7 0 0 0,57-9-55 0 0,2 1-63 0 0,0 0 89 0 0,1 0 0 0 0,-1 0-1 0 0,1 0 1 0 0,-1-1-1 0 0,1 1 1 0 0,0 0-1 0 0,3 2 1 0 0,-4-4-15 0 0,22 15-1602 0 0,-11-6 670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1:4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107 110 1839 0 0,'0'0'400'0'0,"2"-1"1008"0"0,28-5 9680 0 0,-31 8-10920 0 0,1 0 0 0 0,-1 1 0 0 0,0-1 0 0 0,0 0 0 0 0,0 1 0 0 0,-1-1 0 0 0,1 0-1 0 0,0 0 1 0 0,-1 0 0 0 0,0 0 0 0 0,-2 3 0 0 0,-1 0 3039 0 0,-16 7-3133 0 0,3-3-74 0 0,9-4 0 0 0,-1-1 0 0 0,-18 7 0 0 0,14-7 0 0 0,2-1 14 0 0,10-3 55 0 0,1-3 26 0 0,1-1-67 0 0,-1-1 1 0 0,1 1-1 0 0,1-1 1 0 0,-1 1 0 0 0,1-1-1 0 0,0 1 1 0 0,0-1 0 0 0,0 1-1 0 0,0 0 1 0 0,1 0 0 0 0,0-1-1 0 0,0 1 1 0 0,0 0 0 0 0,0 0-1 0 0,5-5 1 0 0,5-9 39 0 0,30-30 0 0 0,-34 38-57 0 0,18-16-10 0 0,-25 25-1 0 0,-1 1 0 0 0,1-1 0 0 0,-1 1 0 0 0,1-1 0 0 0,-1 1 0 0 0,1 0 0 0 0,-1-1 0 0 0,1 1 0 0 0,-1 0 0 0 0,1-1 0 0 0,-1 1 0 0 0,1 0 0 0 0,0 0 0 0 0,-1 0 0 0 0,1-1 0 0 0,1 1 0 0 0,-2 1 0 0 0,1-1 0 0 0,0 0 0 0 0,-1 1 0 0 0,1-1 0 0 0,-1 1 0 0 0,1-1 0 0 0,0 1 0 0 0,-1-1 0 0 0,1 1 0 0 0,-1-1 0 0 0,1 1 0 0 0,-1 0 0 0 0,0-1 0 0 0,1 1 0 0 0,0 1 0 0 0,9 17 1 0 0,-10-15-3 0 0,1 2 3 0 0,17 25 10 0 0,-15-27 32 0 0,6 2-22 0 0,-9-6-17 0 0,1 1 0 0 0,0-1 1 0 0,-1 1-1 0 0,1-1 0 0 0,0 0 1 0 0,0 1-1 0 0,-1-1 0 0 0,1 1 1 0 0,0-1-1 0 0,0 0 0 0 0,-1 0 1 0 0,1 0-1 0 0,0 1 0 0 0,0-1 1 0 0,0 0-1 0 0,-1 0 0 0 0,1 0 1 0 0,1 0-1 0 0,2 0 41 0 0,5 0 32 0 0,-6 0 80 0 0,-16 7-25 0 0,-11 7-79 0 0,8-5-39 0 0,1 0 0 0 0,0 1-1 0 0,1 1 1 0 0,0 0 0 0 0,-14 15 0 0 0,21-19-3 0 0,5-5 133 0 0,2-4-134 0 0,1 1 1 0 0,-1 0-1 0 0,0 0 0 0 0,0 0 1 0 0,1 0-1 0 0,-1 0 0 0 0,0 0 1 0 0,1 0-1 0 0,-1 0 1 0 0,2-2-1 0 0,-1 0 9 0 0,12-26 108 0 0,-9 19-63 0 0,0 1 0 0 0,6-20 0 0 0,-8 14 5 0 0,0 1 1 0 0,0-1 0 0 0,-1-20 0 0 0,-1 33-124 0 0,12 11-74 0 0,-6-5 128 0 0,20 11 0 0 0,4-3 0 0 0,18 6 0 0 0,-34-12 0 0 0,-3 2 0 0 0,-9-7 18 0 0,-1 1 0 0 0,0 0 0 0 0,0 0 0 0 0,0 0 0 0 0,0 0 0 0 0,0 0 0 0 0,-1 0-1 0 0,1 0 1 0 0,0 0 0 0 0,-1 0 0 0 0,0 0 0 0 0,1 0 0 0 0,-1 1 0 0 0,0-1 0 0 0,0 0 0 0 0,0 0 0 0 0,0 0 0 0 0,-1 0-1 0 0,1 0 1 0 0,-1 1 0 0 0,1-1 0 0 0,-2 3 0 0 0,-1 2 34 0 0,0 0-1 0 0,-1-1 1 0 0,0 1-1 0 0,0-1 1 0 0,0 0-1 0 0,-1-1 1 0 0,-10 11-1 0 0,2-3-39 0 0,5-4 7 0 0,-2 0 0 0 0,1 0 1 0 0,-1-1-1 0 0,0-1 1 0 0,-13 8-1 0 0,11-8-19 0 0,2-3 0 0 0,9-5 0 0 0,1 1 0 0 0,-1 0 0 0 0,0 0 0 0 0,1 0 0 0 0,-1 0 0 0 0,1 0 0 0 0,-1 0 0 0 0,1-1 0 0 0,-1 1 0 0 0,0 0 0 0 0,1-1 0 0 0,-1 1 0 0 0,1 0 0 0 0,0-1 0 0 0,-1 1 0 0 0,1 0 0 0 0,-1-1 0 0 0,-1-2 5 0 0,0 0-1 0 0,1 1 1 0 0,-1-1 0 0 0,1 0-1 0 0,0 0 1 0 0,0 0 0 0 0,0 0-1 0 0,0 0 1 0 0,0-1 0 0 0,1 1-1 0 0,-1 0 1 0 0,1-4 0 0 0,0-41 68 0 0,1 41-71 0 0,4-68-2 0 0,-3 63 0 0 0,2 2-11 0 0,-4 10 9 0 0,1 0 0 0 0,-1 0-1 0 0,0-1 1 0 0,0 1-1 0 0,1 0 1 0 0,-1 0-1 0 0,0 0 1 0 0,1 0-1 0 0,-1 0 1 0 0,0-1-1 0 0,1 1 1 0 0,-1 0-1 0 0,0 0 1 0 0,1 0-1 0 0,-1 0 1 0 0,0 0-1 0 0,1 0 1 0 0,-1 0-1 0 0,0 0 1 0 0,1 0-1 0 0,-1 0 1 0 0,1 1-1 0 0,4 0-4 0 0,16 3-19 0 0,36 10 0 0 0,-44-10 15 0 0,0 0 0 0 0,1-1 0 0 0,0 0 1 0 0,-1-1-1 0 0,28 0 0 0 0,-6-5 11 0 0,-23 3 11 0 0,-9 0 171 0 0,-4 2-111 0 0,-3 4-52 0 0,1 0 1 0 0,-1 0-1 0 0,0 0 0 0 0,0 0 0 0 0,-1-1 1 0 0,1 0-1 0 0,-7 6 0 0 0,-6 2 40 0 0,-34 21 0 0 0,47-31-59 0 0,-17 7 0 0 0,7-5 0 0 0,1-1 0 0 0,0-5 0 0 0,10 1 5 0 0,-1-1-1 0 0,1 0 1 0 0,-1 0 0 0 0,1 0-1 0 0,0 0 1 0 0,0-1-1 0 0,-1 1 1 0 0,1-1 0 0 0,0 0-1 0 0,-3-2 1 0 0,3 1 0 0 0,0 0 1 0 0,1-1-1 0 0,-1 1 1 0 0,1 0 0 0 0,0-1-1 0 0,-1 0 1 0 0,1 0-1 0 0,1 0 1 0 0,-1 1-1 0 0,1-2 1 0 0,-2-5-1 0 0,-5-17 59 0 0,8 17-53 0 0,7 1-11 0 0,5 3 0 0 0,48-12-23 0 0,-40 13 9 0 0,-1-1 1 0 0,29-13-1 0 0,-39 14 14 0 0,-5 2 0 0 0,0 1 0 0 0,0 0 0 0 0,0 0 0 0 0,0 1 0 0 0,0-1 0 0 0,8-1 0 0 0,16-5 71 0 0,-28 8-70 0 0,0 0 0 0 0,0 0 1 0 0,0 0-1 0 0,0 0 0 0 0,0-1 0 0 0,1 1 1 0 0,-1 0-1 0 0,0 0 0 0 0,0 0 1 0 0,0 0-1 0 0,0 0 0 0 0,0 0 0 0 0,0 0 1 0 0,0 0-1 0 0,0 0 0 0 0,1 0 0 0 0,-1 0 1 0 0,0 0-1 0 0,0 0 0 0 0,0 0 1 0 0,0 0-1 0 0,0 0 0 0 0,0 0 0 0 0,0 0 1 0 0,0 0-1 0 0,1 0 0 0 0,-1 0 0 0 0,0 1 1 0 0,0-1-1 0 0,0 0 0 0 0,0 0 0 0 0,0 0 1 0 0,0 0-1 0 0,0 0 0 0 0,0 0 1 0 0,0 0-1 0 0,0 0 0 0 0,1 0 0 0 0,-1 0 1 0 0,0 0-1 0 0,0 0 0 0 0,0 1 0 0 0,6 8 10 0 0,-5 5 0 0 0,-2-8 1 0 0,-1 0 0 0 0,1-1 0 0 0,-1 0 1 0 0,0 1-1 0 0,-1-1 0 0 0,1 0 0 0 0,-1 0 0 0 0,0 0 0 0 0,-3 5 1 0 0,-37 40 85 0 0,37-43-84 0 0,-3 2 8 0 0,-3-2 20 0 0,-3-2-20 0 0,-3-2 3 0 0,13-4-4 0 0,2 0-14 0 0,-26-5 57 0 0,-55-17 0 0 0,76 21-64 0 0,-22-5 3 0 0,-27 5-17 0 0,55 2-39 0 0,48-29 3 0 0,-6 4 36 0 0,28-19 14 0 0,-18 10 0 0 0,-50 34 0 0 0,1-1 0 0 0,-1 1 0 0 0,1 0 0 0 0,-1-1 0 0 0,1 1 0 0 0,-1 0 0 0 0,1-1 0 0 0,-1 1 0 0 0,1 0 0 0 0,-1 0 0 0 0,1 0 0 0 0,-1-1 0 0 0,1 1 0 0 0,0 0 0 0 0,-1 0 0 0 0,1 0 0 0 0,-1 0 0 0 0,1 0 0 0 0,1 0 0 0 0,-3 3 0 0 0,1 1 0 0 0,0-1 0 0 0,-1 0 0 0 0,1 0 0 0 0,-1 1 0 0 0,0-1 0 0 0,0 0 0 0 0,-3 5 0 0 0,0 4 0 0 0,-2 11 0 0 0,1-1 0 0 0,2-8 0 0 0,3-13 2 0 0,0 1-1 0 0,0-1 0 0 0,-1 0 1 0 0,1 0-1 0 0,0 0 1 0 0,-1 1-1 0 0,1-1 1 0 0,0 0-1 0 0,-1 0 0 0 0,1 0 1 0 0,-1 0-1 0 0,0 0 1 0 0,1 0-1 0 0,-1 0 1 0 0,0 0-1 0 0,-1 1 1 0 0,-10 1 33 0 0,9-2-31 0 0,-57 8 60 0 0,47-7-64 0 0,-11 1-13 0 0,21-4-41 0 0,2 0 53 0 0,1 1-1 0 0,-1-1 1 0 0,1 0-1 0 0,-1 1 1 0 0,1-1-1 0 0,-1 0 0 0 0,1 0 1 0 0,-1 1-1 0 0,1-1 1 0 0,0 0-1 0 0,-1 0 0 0 0,1 0 1 0 0,0 0-1 0 0,0 1 1 0 0,-1-1-1 0 0,1 0 1 0 0,0 0-1 0 0,0 0 0 0 0,0 0 1 0 0,0 0-1 0 0,0 0 1 0 0,1 0-1 0 0,-1 1 0 0 0,0-1 1 0 0,0 0-1 0 0,0 0 1 0 0,1 0-1 0 0,-1 0 0 0 0,0 0 1 0 0,1 1-1 0 0,-1-1 1 0 0,1 0-1 0 0,-1 0 1 0 0,2 0-1 0 0,-1-1-9 0 0,7-8-10 0 0,0 0 1 0 0,0 0 0 0 0,1 1 0 0 0,1 0-1 0 0,-1 1 1 0 0,15-10 0 0 0,-13 10-12 0 0,-6 4 23 0 0,15-9-8 0 0,-20 13 16 0 0,0 0 0 0 0,0 0 0 0 0,0 0-1 0 0,0 0 1 0 0,0 0 0 0 0,0 0 0 0 0,0 0 0 0 0,0 0 0 0 0,0 0 0 0 0,0 0 0 0 0,0 0 0 0 0,0 0 0 0 0,0 0 0 0 0,0 0-1 0 0,0 0 1 0 0,0 1 0 0 0,0-1 0 0 0,0 0 0 0 0,0 0 0 0 0,0 0 0 0 0,0 0 0 0 0,0 0 0 0 0,0 0 0 0 0,0 0 0 0 0,0 0 0 0 0,0 0-1 0 0,1 0 1 0 0,-1 0 0 0 0,0 0 0 0 0,0 0 0 0 0,0 0 0 0 0,0 0 0 0 0,0 0 0 0 0,0 0 0 0 0,0 0 0 0 0,0 0 0 0 0,0 0-1 0 0,0 0 1 0 0,0 0 0 0 0,0 0 0 0 0,0 0 0 0 0,0 0 0 0 0,0 0 0 0 0,0 0 0 0 0,0 0 0 0 0,1 0 0 0 0,-1 0 0 0 0,0 0-1 0 0,-4 12-17 0 0,1 0 0 0 0,-2 0-1 0 0,-9 18 1 0 0,9-22 7 0 0,1 1 0 0 0,0-1 0 0 0,1 1 0 0 0,0 0-1 0 0,0 0 1 0 0,0 1 0 0 0,2-1 0 0 0,-2 12 0 0 0,3-18-94 0 0,2-2-174 0 0,2 1 128 0 0,0 1 0 0 0,0-2 0 0 0,1 1-1 0 0,-1 0 1 0 0,0-1 0 0 0,0 0-1 0 0,1 0 1 0 0,-1 0 0 0 0,1-1-1 0 0,-1 1 1 0 0,1-1 0 0 0,-1 0-1 0 0,1 0 1 0 0,-1-1 0 0 0,1 1-1 0 0,4-2 1 0 0,19-8-1500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7:1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96 2759 0 0,'-1'0'207'0'0,"-37"9"7800"0"0,36-9-6861 0 0,2 0-919 0 0,-1 0 0 0 0,1 0-1 0 0,-1 0 1 0 0,1 0-1 0 0,-1 1 1 0 0,1-1-1 0 0,-1 0 1 0 0,1 0 0 0 0,-1 0-1 0 0,1 0 1 0 0,-1 1-1 0 0,1-1 1 0 0,-1 0 0 0 0,1 1-1 0 0,0-1 1 0 0,-1 0-1 0 0,1 1 1 0 0,-1-1 0 0 0,1 0-1 0 0,0 1 1 0 0,0-1-1 0 0,-1 1 1 0 0,1-1 0 0 0,-1 1-1 0 0,9 2 2833 0 0,3-1-4095 0 0,5 0 1327 0 0,1 0 0 0 0,-1-1 0 0 0,34-2 0 0 0,50-13 204 0 0,-44 6-315 0 0,65-7 47 0 0,220-36-77 0 0,-169 22-452 0 0,-98 25-6490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7:19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14079 0 0,'0'0'1276'0'0,"0"3"-1049"0"0,50 170 2446 0 0,-42-150-2488 0 0,46 154 406 0 0,-50-160-560 0 0,-1 0-1 0 0,-1 1 1 0 0,-1-1 0 0 0,0 1-1 0 0,-2 0 1 0 0,0-1 0 0 0,0 1-1 0 0,-6 18 1 0 0,-6 21 558 0 0,-23 59 0 0 0,21-67-35 0 0,4-17-206 0 0,-25 90 712 0 0,32-104-885 0 0,1 1-1 0 0,0-1 0 0 0,1 1 1 0 0,1 29-1 0 0,1-46-153 0 0,1 0-1 0 0,-1 0 0 0 0,0 0 1 0 0,1 0-1 0 0,-1 0 1 0 0,1 0-1 0 0,-1 0 1 0 0,3 4-1 0 0,-3-6-17 0 0,0 1 0 0 0,0 0-1 0 0,0-1 1 0 0,1 1 0 0 0,-1-1-1 0 0,0 1 1 0 0,1 0 0 0 0,-1-1 0 0 0,0 1-1 0 0,1-1 1 0 0,-1 1 0 0 0,1-1 0 0 0,-1 1-1 0 0,1-1 1 0 0,-1 0 0 0 0,1 1-1 0 0,-1-1 1 0 0,1 1 0 0 0,-1-1 0 0 0,1 0-1 0 0,-1 1 1 0 0,1-1 0 0 0,0 0 0 0 0,-1 0-1 0 0,1 0 1 0 0,-1 0 0 0 0,1 1-1 0 0,0-1 1 0 0,0 0 0 0 0,1 0 3 0 0,11 0-1574 0 0,4-5-6272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7:2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292 315 1375 0 0,'-1'1'2432'0'0,"0"1"-1340"0"0,-15 14 6165 0 0,2 1-4681 0 0,13-14-2376 0 0,-1-1 1 0 0,1 1 0 0 0,-1 0 0 0 0,1 0-1 0 0,0 0 1 0 0,0 0 0 0 0,0 0 0 0 0,0 0-1 0 0,1 0 1 0 0,-1 1 0 0 0,0 5 0 0 0,2-7-81 0 0,-1 1 0 0 0,0 0 0 0 0,0-1 0 0 0,1 1 0 0 0,0 0 0 0 0,-1-1 0 0 0,1 1 0 0 0,0-1 0 0 0,0 1 0 0 0,1-1 0 0 0,-1 0 0 0 0,0 1 0 0 0,1-1 0 0 0,-1 0 0 0 0,1 0 0 0 0,0 0 0 0 0,0 0 0 0 0,0 0 0 0 0,0 0 0 0 0,0-1 0 0 0,0 1 0 0 0,0-1 0 0 0,0 1 0 0 0,1-1 0 0 0,-1 0 0 0 0,1 0 0 0 0,-1 0 0 0 0,5 1 0 0 0,5 2 116 0 0,0-2-1 0 0,-1 0 1 0 0,1 0 0 0 0,21 0-1 0 0,0-2 48 0 0,0-2 1 0 0,44-7-1 0 0,65-19-108 0 0,-115 22-154 0 0,8-1-25 0 0,0-2 0 0 0,-1-2 1 0 0,0-1-1 0 0,-1-1 1 0 0,53-30-1 0 0,-75 35-135 0 0,1-1-1 0 0,-1 1 0 0 0,0-2 1 0 0,-1 0-1 0 0,0 0 0 0 0,-1-1 1 0 0,0 0-1 0 0,8-12 0 0 0,-12 14 7 0 0,0 1 1 0 0,-1-1-1 0 0,1 0 0 0 0,-2 0 0 0 0,1-1 0 0 0,-1 1 0 0 0,0-1 0 0 0,-1 1 1 0 0,-1-1-1 0 0,1 0 0 0 0,-1 0 0 0 0,-1-13 0 0 0,0 19 91 0 0,0 0 0 0 0,-1 1 0 0 0,1-1 1 0 0,-1 0-1 0 0,0 0 0 0 0,0 1 0 0 0,0-1 0 0 0,-1 0 0 0 0,1 1 0 0 0,-1-1 0 0 0,0 1 0 0 0,0 0 0 0 0,0 0 0 0 0,-1 0 0 0 0,1 0 0 0 0,-5-5 1 0 0,3 5 36 0 0,0 0 1 0 0,-1 1 0 0 0,1-1 0 0 0,-1 1-1 0 0,1 0 1 0 0,-1 0 0 0 0,0 0 0 0 0,1 1-1 0 0,-1 0 1 0 0,0 0 0 0 0,0 0-1 0 0,-7 0 1 0 0,-14 1-13 0 0,-1 1-1 0 0,2 1 0 0 0,-1 1 1 0 0,-50 14-1 0 0,17-4-26 0 0,3-2 51 0 0,-70 25 0 0 0,103-28 51 0 0,0 1 1 0 0,1 2-1 0 0,0 0 0 0 0,1 1 1 0 0,-34 24-1 0 0,1 12 27 0 0,1 1 0 0 0,2 3 0 0 0,3 2-1 0 0,-58 85 1 0 0,89-114-43 0 0,0 0 0 0 0,-14 31 0 0 0,27-48 42 0 0,1 0 0 0 0,0 0-1 0 0,0 0 1 0 0,0 0 0 0 0,1 1-1 0 0,0-1 1 0 0,1 1-1 0 0,0-1 1 0 0,1 1 0 0 0,-1 0-1 0 0,1-1 1 0 0,2 12 0 0 0,-1-16 2 0 0,0 1 0 0 0,1-1 1 0 0,-1 1-1 0 0,1-1 0 0 0,0 0 0 0 0,0 1 1 0 0,0-1-1 0 0,0 0 0 0 0,1 0 1 0 0,0 0-1 0 0,0-1 0 0 0,0 1 1 0 0,4 3-1 0 0,-1-2 11 0 0,0-1 0 0 0,0 0 0 0 0,0 0 0 0 0,0-1 0 0 0,0 1 0 0 0,1-2 0 0 0,13 5 0 0 0,0-2 61 0 0,0-1-1 0 0,0-1 1 0 0,1-1 0 0 0,-1-1-1 0 0,22-1 1 0 0,-1-1-7 0 0,-1-2-1 0 0,0-2 1 0 0,-1-2 0 0 0,1-1-1 0 0,49-18 1 0 0,-81 23-146 0 0,9-4 20 0 0,16-18 118 0 0,-32 24-233 0 0,3 0-2401 0 0,0 0 1941 0 0,0 0-1 0 0,-1 0 1 0 0,1 0-1 0 0,0-1 1 0 0,-1 0-1 0 0,5-3 0 0 0,-4 3-623 0 0,7-4-3318 0 0,0-1-1076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7:20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43 5063 0 0,'0'0'390'0'0,"-1"0"-252"0"0,-15-4 160 0 0,-11-2 14700 0 0,410-17-12814 0 0,-320 14-2249 0 0,-61 8-271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7:21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19 3679 0 0,'1'-1'167'0'0,"1"0"-68"0"0,0 0-40 0 0,0-1 0 0 0,0 1 0 0 0,9-12 9997 0 0,-69 115-3943 0 0,-52 95-3938 0 0,20 0-1415 0 0,72-150-577 0 0,2 0 0 0 0,-12 66 0 0 0,25-98-170 0 0,2 1 0 0 0,0-1 0 0 0,0 1-1 0 0,3 20 1 0 0,-2-33-118 0 0,1-1 1 0 0,-1 0-1 0 0,0 0 0 0 0,0 0 0 0 0,0 0 0 0 0,0 0 0 0 0,0 0 1 0 0,0 0-1 0 0,-1 0 0 0 0,1 0 0 0 0,-1 0 0 0 0,0 0 1 0 0,1 0-1 0 0,-1 0 0 0 0,0 0 0 0 0,0 0 0 0 0,-2 2 1 0 0,0 1-203 0 0,2-4 26 0 0,-1 1 0 0 0,0 0 1 0 0,1 0-1 0 0,-1-1 0 0 0,0 1 0 0 0,0-1 0 0 0,0 0 1 0 0,0 1-1 0 0,0-1 0 0 0,0 0 0 0 0,0 0 1 0 0,-5 1-1 0 0,6-1 96 0 0,-13 4-1427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7:2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97 8287 0 0,'-7'3'8615'0'0,"15"-2"-8321"0"0,0 0 1 0 0,0-1-1 0 0,-1 1 1 0 0,1-1 0 0 0,0-1-1 0 0,0 0 1 0 0,0 0-1 0 0,13-4 1 0 0,0 1 94 0 0,152-27 1239 0 0,65-11-236 0 0,-205 37-1291 0 0,0 0-27 0 0,50-2-1 0 0,-80 7-325 0 0,0 0 1 0 0,0 0-1 0 0,0 0 0 0 0,0 1 1 0 0,1 0-1 0 0,4 1 1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7:22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35 11487 0 0,'-33'8'941'0'0,"0"1"-1"0"0,-39 17 1 0 0,31-10 1356 0 0,41-16-2248 0 0,-1 0 0 0 0,1 0 0 0 0,0 0 0 0 0,0 0 0 0 0,0 0 0 0 0,-1 0 0 0 0,1 0-1 0 0,0 0 1 0 0,0 0 0 0 0,0 0 0 0 0,-1 0 0 0 0,1 0 0 0 0,0 0 0 0 0,0 0 0 0 0,0 1 0 0 0,0-1 0 0 0,-1 0 0 0 0,1 0 0 0 0,0 0 0 0 0,0 0 0 0 0,0 0 0 0 0,0 0 0 0 0,0 1 0 0 0,-1-1 0 0 0,1 0-1 0 0,0 0 1 0 0,0 0 0 0 0,0 0 0 0 0,0 1 0 0 0,0-1 0 0 0,0 0 0 0 0,0 0 0 0 0,0 0 0 0 0,0 0 0 0 0,0 1 0 0 0,0-1 0 0 0,-1 0 0 0 0,1 0 0 0 0,0 1 0 0 0,9 3 595 0 0,17-1-239 0 0,20-3 112 0 0,0-3 1 0 0,57-9 0 0 0,-60 6-287 0 0,99-13-824 0 0,141-37 0 0 0,-252 47-1499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7:23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12439 0 0,'0'0'958'0'0,"-2"0"-549"0"0,-4 1-20 0 0,0 1 1 0 0,0-1-1 0 0,0 2 0 0 0,-6 2 4233 0 0,12-2-4470 0 0,1 0 1 0 0,0 0 0 0 0,0-1-1 0 0,0 1 1 0 0,0 0 0 0 0,0 0-1 0 0,2 2 1 0 0,4 10 207 0 0,-5-7-283 0 0,0 1 1 0 0,-1 0-1 0 0,0-1 1 0 0,0 1-1 0 0,-1 0 1 0 0,0 0-1 0 0,-1 0 1 0 0,-1 10-1 0 0,-2 2 102 0 0,-1 0-1 0 0,-8 24 1 0 0,-9 9 345 0 0,-38 71-1 0 0,-7 15-202 0 0,17 4-448 0 0,34-80-2418 0 0,12-42 1161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7:23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11519 0 0,'0'0'2408'0'0,"3"0"-1089"0"0,32 1 391 0 0,-1-1 0 0 0,58-9 0 0 0,-48 4-988 0 0,706-86 3523 0 0,-136 23-2864 0 0,-601 67-1967 0 0,1 1-1 0 0,19 2 0 0 0,-10 4-6755 0 0,-14-1-257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7:24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366 243 6447 0 0,'0'0'586'0'0,"-2"2"-486"0"0,-3 4 1080 0 0,-1 0 1 0 0,-1-1 0 0 0,-6 6-1 0 0,7-6-447 0 0,0-1 0 0 0,0 1-1 0 0,1 0 1 0 0,-1 1 0 0 0,-5 7 0 0 0,10-11-637 0 0,0 1 1 0 0,0-1-1 0 0,0 0 0 0 0,0 0 1 0 0,0 0-1 0 0,0 1 1 0 0,1-1-1 0 0,-1 0 1 0 0,1 1-1 0 0,-1-1 1 0 0,1 0-1 0 0,0 1 1 0 0,0-1-1 0 0,0 1 1 0 0,0-1-1 0 0,1 0 1 0 0,-1 1-1 0 0,0-1 0 0 0,1 0 1 0 0,0 1-1 0 0,1 2 1 0 0,-1-2-15 0 0,1-1 1 0 0,-1 0 0 0 0,1 0-1 0 0,0 0 1 0 0,-1 0 0 0 0,1 0-1 0 0,0 0 1 0 0,0 0-1 0 0,0-1 1 0 0,0 1 0 0 0,1-1-1 0 0,-1 1 1 0 0,0-1-1 0 0,1 0 1 0 0,-1 0 0 0 0,1 0-1 0 0,-1 0 1 0 0,5 1-1 0 0,6 1 350 0 0,0-1 0 0 0,18 2 0 0 0,-27-4-356 0 0,25 1 218 0 0,-1-1-1 0 0,1-1 1 0 0,0-2 0 0 0,44-10-1 0 0,-39 4-302 0 0,39-16 0 0 0,-40 13-33 0 0,-10 3-297 0 0,-1 0-1 0 0,-1-1 0 0 0,1-1 1 0 0,-2-1-1 0 0,0-1 1 0 0,0 0-1 0 0,-1-2 0 0 0,-1 0 1 0 0,32-35-1 0 0,-44 42 99 0 0,0 0 0 0 0,0 0 0 0 0,-1-1 0 0 0,0 0-1 0 0,-1 0 1 0 0,5-14 0 0 0,-8 19 158 0 0,1 0 1 0 0,-1 0-1 0 0,0 0 0 0 0,-1 0 0 0 0,1 0 0 0 0,-1-1 0 0 0,1 1 1 0 0,-1 0-1 0 0,-1 0 0 0 0,1-1 0 0 0,-1 1 0 0 0,1 0 1 0 0,-1 0-1 0 0,0 0 0 0 0,-1 0 0 0 0,1 0 0 0 0,-4-7 1 0 0,3 8 30 0 0,0 1 0 0 0,-1-1-1 0 0,1 1 1 0 0,0 0 0 0 0,-1 0 0 0 0,1 0 0 0 0,-1 1 0 0 0,0-1 0 0 0,1 0 0 0 0,-1 1 0 0 0,0 0 0 0 0,0 0 0 0 0,0 0 0 0 0,0 0 0 0 0,0 0 0 0 0,-6 0 0 0 0,-3-1 140 0 0,1 1 0 0 0,0 0 0 0 0,-17 2 1 0 0,3 3 172 0 0,1 1 1 0 0,0 0-1 0 0,0 2 1 0 0,-34 15-1 0 0,19-8-38 0 0,-37 13 72 0 0,-181 72 81 0 0,230-86-196 0 0,1 1 0 0 0,1 2-1 0 0,1 0 1 0 0,0 1 0 0 0,1 2 0 0 0,-32 33 0 0 0,37-34-29 0 0,2 2 0 0 0,0 0-1 0 0,2 1 1 0 0,0 0 0 0 0,1 1 0 0 0,1 1-1 0 0,-17 44 1 0 0,26-56-131 0 0,-1 1-1 0 0,1 0 0 0 0,1 0 1 0 0,0 0-1 0 0,1 0 1 0 0,0 0-1 0 0,1 0 0 0 0,1 0 1 0 0,-1 0-1 0 0,6 24 1 0 0,-3-26 49 0 0,0 0 0 0 0,1 0-1 0 0,0 0 1 0 0,0-1 0 0 0,1 1 0 0 0,0-1 0 0 0,1 0 0 0 0,0-1 0 0 0,0 1 0 0 0,1-1 0 0 0,0 0 0 0 0,15 12 0 0 0,-11-11 100 0 0,0-1 1 0 0,1-1 0 0 0,-1 0-1 0 0,1 0 1 0 0,1-1 0 0 0,-1-1-1 0 0,19 5 1 0 0,-12-5 105 0 0,1-1 1 0 0,-1 0-1 0 0,1-2 1 0 0,28 0-1 0 0,6-4 453 0 0,1-3 0 0 0,91-21 0 0 0,0-16-13 0 0,-100 27-600 0 0,72-15 0 0 0,-116 29-209 0 0,-3 3-915 0 0,0 0 934 0 0,-1 0 0 0 0,1 0 0 0 0,0 0-1 0 0,-1-1 1 0 0,0 1 0 0 0,1-1 0 0 0,-1 1-1 0 0,0-1 1 0 0,0 0 0 0 0,0 0 0 0 0,-2 2 0 0 0,0-1-126 0 0,-21 18-2497 0 0,14-11-3645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1:5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3223 0 0,'0'0'4312'0'0,"2"1"-3552"0"0,1 1-505 0 0,0-1 0 0 0,-1 1 0 0 0,1-1 0 0 0,0 0 0 0 0,0 0 0 0 0,-1 0 0 0 0,1-1 0 0 0,0 1 0 0 0,0 0 0 0 0,0-1 0 0 0,5 0 0 0 0,38-3 1294 0 0,-7-1 264 0 0,-35 4-1736 0 0,1 1-73 0 0,11 6 91 0 0,-12-5-29 0 0,4 2 38 0 0,-5-4-47 0 0,0 1 0 0 0,0-1 1 0 0,-1 0-1 0 0,1 0 0 0 0,0 0 0 0 0,0 0 0 0 0,0 0 0 0 0,-1 0 0 0 0,1-1 0 0 0,0 1 1 0 0,0-1-1 0 0,3-1 0 0 0,4-1 374 0 0,34-5 698 0 0,64-6 0 0 0,-59 13-903 0 0,-10 2-188 0 0,-23-1-38 0 0,-2 1 0 0 0,1 2 0 0 0,-1 0 11 0 0,1 1 42 0 0,0 1 1 0 0,0 0-44 0 0,0-2-10 0 0,6-1 1 0 0,-15-3 2 0 0,-1-1 4 0 0,25-2 57 0 0,47-6 43 0 0,-56 6-96 0 0,-18 4-12 0 0,18 2 1 0 0,-5 0 0 0 0,2 1 0 0 0,-12-2 0 0 0,12 9 0 0 0,-4-3 0 0 0,-1-1 0 0 0,1-1 0 0 0,2-2 16 0 0,-4-1 64 0 0,-10-2 16 0 0,10 0 104 0 0,-9 0-96 0 0,-1 0-17 0 0,8 0-59 0 0,-5 1 15 0 0,6 4-33 0 0,2 0-10 0 0,1 0 0 0 0,-1-1 4 0 0,-2-1-7 0 0,-3-4 56 0 0,4 1-43 0 0,-1 0 1 0 0,-5-1 32 0 0,7-1-33 0 0,1 0-10 0 0,1 0 0 0 0,-1 1 0 0 0,-1 0 0 0 0,-1-3 0 0 0,-1-1 0 0 0,-1 0 11 0 0,-5 4 32 0 0,6-2-33 0 0,4 0-10 0 0,0 3 0 0 0,-1 2 0 0 0,-2-1 15 0 0,-10-1 241 0 0,1 0-177 0 0,36-3 59 0 0,-25 2-127 0 0,-2 1 42 0 0,-10 0 939 0 0,1-1-926 0 0,7-3-8 0 0,3 1-46 0 0,-1 1-12 0 0,11 0-13 0 0,-21 2-54 0 0,1 0-73 0 0,9 0 128 0 0,12-2 23 0 0,-21 2 17 0 0,-1 0-76 0 0,8-1 44 0 0,-8 0 36 0 0,1 1-21 0 0,10-1-1 0 0,-1 3-20 0 0,-10-1 156 0 0,1-2-74 0 0,50-9-80 0 0,-42 7 19 0 0,-9 3 120 0 0,3 5-28 0 0,0 2-43 0 0,1-1-113 0 0,-4-5-15 0 0,-1 2 15 0 0,5 7 42 0 0,4 0 11 0 0,3-7 0 0 0,2-4 0 0 0,13-5 64 0 0,-13 4-64 0 0,-2 5 0 0 0,-2 5 0 0 0,-3 5 0 0 0,-2-3 11 0 0,-5-9 42 0 0,1-1 0 0 0,10-2-42 0 0,3-3 1 0 0,-1 0 52 0 0,-3 0 23 0 0,-7 4-28 0 0,4-1-37 0 0,-6 1 109 0 0,0 0-77 0 0,5-4-31 0 0,0 1 38 0 0,-6 3-70 0 0,11-12 164 0 0,-10 12-67 0 0,8-2-27 0 0,-11 4-144 0 0,-3 3-37 0 0,2-3-1061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04:1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6535 0 0,'0'0'9847'0'0,"2"0"-9755"0"0,3-2-66 0 0,-2 1 37 0 0,0 0 1 0 0,0 0 0 0 0,0 0 0 0 0,0-1-1 0 0,-1 0 1 0 0,1 1 0 0 0,3-4-1 0 0,13-7-13 0 0,-8 6-38 0 0,-1-1-12 0 0,1-2 3352 0 0,-10 10-3341 0 0,-1-1 0 0 0,1 1 0 0 0,-1 0 0 0 0,1 0 0 0 0,-1-1 0 0 0,1 1 0 0 0,-1 0 0 0 0,1 0 0 0 0,-1 0 0 0 0,0 0 1 0 0,1-1-1 0 0,-1 2 0 0 0,0-1 5 0 0,1 1 64 0 0,1 0-13 0 0,1 0-51 0 0,0 0-1 0 0,0-1 1 0 0,0 1 0 0 0,0-1-1 0 0,0 0 1 0 0,0 0 0 0 0,0 0 0 0 0,0 0-1 0 0,1 0 1 0 0,-1 0 0 0 0,0-1 0 0 0,1 0-1 0 0,-1 0 1 0 0,0 0 0 0 0,4 0-1 0 0,10-2 65 0 0,31-7 0 0 0,-7 1-8 0 0,204-1 52 0 0,-225 9-110 0 0,70 7 103 0 0,-79-5-98 0 0,16 3-15 0 0,-22-3 3 0 0,10 4 36 0 0,-1 2-33 0 0,1 2-10 0 0,-1 0 0 0 0,0-1 0 0 0,-1-2 0 0 0,-1-1 12 0 0,-9-4 55 0 0,0-1 0 0 0,1 0 0 0 0,-1 0 0 0 0,0 0-1 0 0,1 0 1 0 0,3 0 0 0 0,-5 0-219 0 0,-2-1-26 0 0,0 0 166 0 0,0 0 0 0 0,0 1 0 0 0,0-1 0 0 0,0 0 0 0 0,0 0 0 0 0,0 0 0 0 0,0 1 0 0 0,0-1 0 0 0,0 0 0 0 0,0 0 0 0 0,1 1 0 0 0,-1-1 0 0 0,0 0 0 0 0,0 0 0 0 0,0 0 0 0 0,0 1 0 0 0,0-1 0 0 0,0 0 0 0 0,1 0 0 0 0,-1 0 0 0 0,0 0 0 0 0,0 1 0 0 0,0-1 0 0 0,0 0 0 0 0,1 0 0 0 0,-1 0 0 0 0,0 0 0 0 0,1 1-6 0 0,-1-1 0 0 0,1 0 0 0 0,-1 0 0 0 0,1 1 0 0 0,-1-1 0 0 0,0 1 0 0 0,1-1 0 0 0,-1 0 0 0 0,0 1-1 0 0,1-1 1 0 0,-1 1 0 0 0,0-1 0 0 0,0 0 0 0 0,1 1 0 0 0,-1-1 0 0 0,0 1 0 0 0,0-1 0 0 0,0 1-1 0 0,0-1 1 0 0,1 1 0 0 0,-1 0 0 0 0,0 2-166 0 0,1 0-1 0 0,-1 0 1 0 0,0 0-1 0 0,0 0 1 0 0,0 0 0 0 0,0 0-1 0 0,-1 0 1 0 0,0 4-1 0 0,-4 8-1355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1:40:58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148 439 6767 0 0,'7'-19'569'0'0,"1"0"0"0"0,17-30 0 0 0,-23 43 247 0 0,2-8-416 0 0,-4 13-401 0 0,1 0-281 0 0,-1 1 251 0 0,0 0 0 0 0,0 0 1 0 0,0-1-1 0 0,0 1 0 0 0,0 0 0 0 0,0 0 0 0 0,0-1 1 0 0,0 1-1 0 0,0 0 0 0 0,0-1 0 0 0,0 1 0 0 0,0 0 1 0 0,0 0-1 0 0,0-1 0 0 0,0 1 0 0 0,0 0 0 0 0,0 0 1 0 0,0-1-1 0 0,-1 1 0 0 0,1 0 0 0 0,0 0 0 0 0,0-1 1 0 0,0 1-1 0 0,0 0 0 0 0,-1 0 0 0 0,1 0 0 0 0,0-1 0 0 0,0 1 1 0 0,0 0-1 0 0,-1 0 0 0 0,1 0 0 0 0,0 0 0 0 0,0-1 1 0 0,-1 1-1 0 0,1 0 0 0 0,0 0 0 0 0,0 0 0 0 0,-1 0 1 0 0,1 0-1 0 0,0 0 0 0 0,0 0 0 0 0,-1 0 0 0 0,-9-2-180 0 0,7 2 665 0 0,3 0-372 0 0,0 1 0 0 0,0-1 1 0 0,-1 0-1 0 0,1 0 0 0 0,-1 1 0 0 0,1-1 1 0 0,0 0-1 0 0,-1 0 0 0 0,1 0 0 0 0,0 0 1 0 0,-1 0-1 0 0,1 0 0 0 0,-1 1 1 0 0,1-1-1 0 0,-1 0 0 0 0,1 0 0 0 0,0 0 1 0 0,-1 0-1 0 0,1-1 0 0 0,-1 1 0 0 0,1 0 1 0 0,0 0-1 0 0,-1 0 0 0 0,1 0 1 0 0,-1 0-1 0 0,0-1 0 0 0,-11-3 1738 0 0,10 4-1724 0 0,1-1-2 0 0,0 0-1 0 0,1 0 1 0 0,-1 1-1 0 0,0-1 1 0 0,0 0-1 0 0,0 0 1 0 0,1 0-1 0 0,-1 0 1 0 0,1 0-1 0 0,-1 0 1 0 0,0 0-1 0 0,0-1 1 0 0,-8-18 587 0 0,9 18-363 0 0,-1 1-78 0 0,-1-2-213 0 0,2 2-18 0 0,0 0 0 0 0,0 1 0 0 0,0-1 0 0 0,-1 0 0 0 0,1 0 0 0 0,0 1 0 0 0,-1-1 0 0 0,1 0 0 0 0,-1 0 0 0 0,1 1 0 0 0,-1-1 0 0 0,1 1-1 0 0,-1-1 1 0 0,1 0 0 0 0,-1 1 0 0 0,0-1 0 0 0,1 1 0 0 0,-1-1 0 0 0,0 1 0 0 0,1 0 0 0 0,-1-1 0 0 0,0 1 0 0 0,0 0 0 0 0,1-1 0 0 0,-1 1 0 0 0,0 0-1 0 0,0 0 1 0 0,0 0 0 0 0,1-1 0 0 0,-1 1 0 0 0,0 0 0 0 0,0 0 0 0 0,0 0 0 0 0,0 1 0 0 0,1-1 0 0 0,-1 0 0 0 0,0 0 0 0 0,-1 1 0 0 0,-33 15-807 0 0,33-15 653 0 0,0-1 53 0 0,0 0 111 0 0,0 0 1 0 0,0-1-1 0 0,1 1 1 0 0,-1 0 0 0 0,0-1-1 0 0,0 1 1 0 0,1-1-1 0 0,-1 1 1 0 0,1-1-1 0 0,-1 0 1 0 0,0 0-1 0 0,1 0 1 0 0,-1 0-1 0 0,1 0 1 0 0,0 0-1 0 0,-1 0 1 0 0,1 0-1 0 0,0-1 1 0 0,0 1-1 0 0,0 0 1 0 0,-2-3-1 0 0,1-1 48 0 0,0 1 0 0 0,1-1 1 0 0,0 1-1 0 0,0-1 0 0 0,0 0 0 0 0,0 1 0 0 0,1-1 0 0 0,0 0 0 0 0,0 1 0 0 0,0-1 0 0 0,0 0 0 0 0,3-7 0 0 0,-3 10 64 0 0,0-8 2334 0 0,-22 43-2442 0 0,21-31 172 0 0,14 3-105 0 0,4-2-90 0 0,-12-4 0 0 0,-1-1 0 0 0,20 0 0 0 0,4-1 54 0 0,-24 1-24 0 0,0 1 6 0 0,18 3-20 0 0,-7 1-16 0 0,-8 0 0 0 0,22 5 0 0 0,-22-6 0 0 0,14 4 0 0 0,-16-2 0 0 0,-1-1 0 0 0,40 20 0 0 0,-35-18 0 0 0,-5-2 0 0 0,0-1 0 0 0,0 0 0 0 0,0 0 0 0 0,1 0 0 0 0,-1 0 0 0 0,7 1 0 0 0,-5-1-2 0 0,-1-1 1 0 0,1 0-1 0 0,0 0 0 0 0,0 0 0 0 0,-1-1 0 0 0,1 1 1 0 0,0-2-1 0 0,0 1 0 0 0,0 0 0 0 0,7-3 0 0 0,3-1-9 0 0,0-1-1 0 0,19-9 0 0 0,-18 7 3 0 0,26-7 1 0 0,37-1 8 0 0,-69 14 0 0 0,1 0 0 0 0,-1 0 0 0 0,0 1 0 0 0,1 0 0 0 0,-1 1 0 0 0,0 1 0 0 0,1 0 0 0 0,10 3 0 0 0,-10-3 0 0 0,0-1 0 0 0,0 0 0 0 0,22-1 0 0 0,-16 0 0 0 0,-7 0 0 0 0,0-1 0 0 0,0 0 0 0 0,0 0-1 0 0,0-1 1 0 0,0 0 0 0 0,0-1 0 0 0,0-1 0 0 0,-1 0-1 0 0,0 0 1 0 0,14-8 0 0 0,-8 4 3 0 0,1 1 0 0 0,0 0 1 0 0,25-6-1 0 0,-37 12 40 0 0,6-1-22 0 0,-6 2 22 0 0,4 0-21 0 0,-4 0 26 0 0,5 2-52 0 0,-8-2-76 0 0,0-1-96 0 0,9-5 160 0 0,-11 6 16 0 0,0-1 0 0 0,1 1 0 0 0,-1-1 0 0 0,1 1 0 0 0,-1-1 0 0 0,0 0 0 0 0,1 1 0 0 0,-1-1 0 0 0,0 0 0 0 0,0 1 0 0 0,0-1 0 0 0,1 0 0 0 0,-1 1 0 0 0,0-1 0 0 0,0 0 0 0 0,0 0 0 0 0,-3-12 0 0 0,1 9 5 0 0,-7-11-16 0 0,6 12 21 0 0,1 1-1 0 0,-1 0 1 0 0,0 0-1 0 0,0 0 0 0 0,-1 1 1 0 0,-5-3-1 0 0,3 1-23 0 0,0 2 0 0 0,0-1 0 0 0,0 1-1 0 0,0 0 1 0 0,-1 0 0 0 0,1 0 0 0 0,0 1-1 0 0,0 0 1 0 0,-1 0 0 0 0,1 1 0 0 0,0 0-1 0 0,0 0 1 0 0,0 0 0 0 0,-11 4 0 0 0,-6 4-253 0 0,0 1 0 0 0,-30 19-1 0 0,24-14 9 0 0,8-4 108 0 0,-63 31 206 0 0,74-38 229 0 0,0-1-1 0 0,0 0 0 0 0,0 0 0 0 0,0-1 0 0 0,-1 0 0 0 0,-17 0 0 0 0,25-2-129 0 0,-1 0 0 0 0,0-1-1 0 0,0 1 1 0 0,0-1 0 0 0,0 0-1 0 0,0 0 1 0 0,1 0 0 0 0,-1-1-1 0 0,0 1 1 0 0,1-1 0 0 0,-1 0-1 0 0,-5-4 1 0 0,0-2 112 0 0,0 0 0 0 0,-15-17 0 0 0,19 19-226 0 0,0 0 0 0 0,-1 0 0 0 0,0 0 0 0 0,0 1-1 0 0,0 0 1 0 0,-1 0 0 0 0,-12-6 0 0 0,12 8-49 0 0,1 0 0 0 0,-1 1 1 0 0,0-1-1 0 0,0 2 0 0 0,0-1 1 0 0,0 1-1 0 0,0 0 0 0 0,0 0 0 0 0,0 1 1 0 0,-1 0-1 0 0,1 1 0 0 0,0-1 1 0 0,0 1-1 0 0,-10 3 0 0 0,-54 17-239 0 0,67-19 239 0 0,2-2 4 0 0,1 0 0 0 0,-1 1 1 0 0,0-1-1 0 0,1 0 0 0 0,-1 0 0 0 0,1 0 0 0 0,-1 0 1 0 0,0-1-1 0 0,1 1 0 0 0,-1 0 0 0 0,-2-2 1 0 0,-10 0-10 0 0,1-2 14 0 0,12 3 2 0 0,-1 0-1 0 0,0-1 1 0 0,1 1-1 0 0,-1 0 0 0 0,1-1 1 0 0,-1 1-1 0 0,1-1 1 0 0,0 0-1 0 0,0 0 1 0 0,0 1-1 0 0,0-1 1 0 0,0 0-1 0 0,0 0 1 0 0,0 0-1 0 0,0-2 1 0 0,-8-35 178 0 0,6 21-48 0 0,2 8 4 0 0,-1 1 0 0 0,2-1 0 0 0,-1-11 0 0 0,-5 31-145 0 0,4-6-24 0 0,-3 4-40 0 0,2 0 1 0 0,-1 0-1 0 0,1 0 1 0 0,0 1-1 0 0,1-1 1 0 0,0 1 0 0 0,1 0-1 0 0,-1 0 1 0 0,1 0-1 0 0,1-1 1 0 0,0 1 0 0 0,2 14-1 0 0,-2-20 36 0 0,1 0 0 0 0,0-1 0 0 0,0 1 0 0 0,0-1 0 0 0,0 1 0 0 0,1-1 0 0 0,-1 1-1 0 0,4 3 1 0 0,-3-4 3 0 0,-2-1 25 0 0,1 0-1 0 0,0-1 1 0 0,-1 1-1 0 0,1 0 1 0 0,0-1-1 0 0,-1 1 0 0 0,1 0 1 0 0,0-1-1 0 0,0 1 1 0 0,0-1-1 0 0,0 1 1 0 0,0-1-1 0 0,-1 0 1 0 0,1 1-1 0 0,0-1 1 0 0,2 0-1 0 0,1 2-18 0 0,2 0-8 0 0,0-1 1 0 0,1 1-1 0 0,-1-1 1 0 0,1 0-1 0 0,-1-1 1 0 0,0 1 0 0 0,12-2-1 0 0,46-7-53 0 0,-48 6 98 0 0,46-8 400 0 0,95-2 0 0 0,-153 11-385 0 0,1 1-4 0 0,15 5 68 0 0,-6 0-119 0 0,-1 0 0 0 0,0 1 0 0 0,0 0 1 0 0,-1 1-1 0 0,0 0 0 0 0,0 1 0 0 0,0 1 0 0 0,-1 0 0 0 0,-1 0 0 0 0,12 13 0 0 0,-16-16-77 0 0,1 1-1 0 0,0-1 0 0 0,0 0 1 0 0,1-1-1 0 0,0 0 1 0 0,10 5-1 0 0,-12-8 29 0 0,1 0 41 0 0,-7-2 37 0 0,1 1 0 0 0,0-1-1 0 0,0 0 1 0 0,0 1-1 0 0,-1-1 1 0 0,1 0 0 0 0,0 0-1 0 0,0 0 1 0 0,0 0-1 0 0,0 1 1 0 0,0-1 0 0 0,0 0-1 0 0,-1-1 1 0 0,1 1-1 0 0,0 0 1 0 0,0 0 0 0 0,0 0-1 0 0,1-1 1 0 0,4-1-54 0 0,-4 1 60 0 0,0 1 1 0 0,0-1-1 0 0,-1 0 0 0 0,1 1 1 0 0,0-1-1 0 0,0 0 0 0 0,-1 0 1 0 0,1 0-1 0 0,0 0 0 0 0,-1 0 0 0 0,1-1 1 0 0,-1 1-1 0 0,0 0 0 0 0,3-3 1 0 0,-1 0 32 0 0,-1 2 320 0 0,-2 0-172 0 0,1 0-153 0 0,-1-1-1 0 0,1 1 0 0 0,-1-1 1 0 0,0 1-1 0 0,0-1 0 0 0,0 1 1 0 0,0 0-1 0 0,0-1 0 0 0,0 1 1 0 0,-1-1-1 0 0,1 1 0 0 0,-1-1 1 0 0,0 1-1 0 0,1 0 0 0 0,-1 0 1 0 0,0-1-1 0 0,-1 1 0 0 0,1 0 1 0 0,0 0-1 0 0,-1 0 0 0 0,1 0 1 0 0,-1 0-1 0 0,1 0 0 0 0,-1 1 1 0 0,0-1-1 0 0,-2-2 0 0 0,-1 1 32 0 0,0 0 0 0 0,1 0 0 0 0,-1 0-1 0 0,0 1 1 0 0,0 0 0 0 0,-1 0 0 0 0,1 0 0 0 0,0 1 0 0 0,-1-1-1 0 0,1 1 1 0 0,-8 0 0 0 0,9 0-63 0 0,0 1 0 0 0,0 0 0 0 0,0 0 0 0 0,0 0 0 0 0,0 0 0 0 0,0 1 0 0 0,0 0 0 0 0,0 0 0 0 0,0 0 0 0 0,0 0 0 0 0,-3 2 0 0 0,-7 2 0 0 0,7-3-2 0 0,-1 1-9 0 0,-1-1-1 0 0,0 0 0 0 0,0 0 1 0 0,0-1-1 0 0,-15 1 0 0 0,17-2 12 0 0,0-1 0 0 0,0 0 0 0 0,1 0 0 0 0,-1-1 0 0 0,1 0 0 0 0,-1 0 0 0 0,1 0 0 0 0,0-1 0 0 0,-7-4 0 0 0,-7-2 11 0 0,8 4 32 0 0,1 1 0 0 0,-2 0-1 0 0,1 0 1 0 0,0 2 0 0 0,-1-1 0 0 0,1 2 0 0 0,-1 0 0 0 0,0 0 0 0 0,1 1 0 0 0,-1 1-1 0 0,0 0 1 0 0,-19 4 0 0 0,0 3-147 0 0,30-7 23 0 0,4 1-807 0 0,1 0 873 0 0,0 0 0 0 0,-1 0 1 0 0,1 0-1 0 0,0 0 0 0 0,0-1 1 0 0,0 1-1 0 0,0-1 0 0 0,4 2 0 0 0,4 1 9 0 0,3 3-2 0 0,0-1-1 0 0,0 0 0 0 0,0-2 1 0 0,1 1-1 0 0,0-2 1 0 0,28 4-1 0 0,-28-5 9 0 0,25 5 0 0 0,-29-4 0 0 0,1-1 0 0 0,-1-1 0 0 0,24 1 0 0 0,-18-2-2 0 0,7-1-16 0 0,-1 0 0 0 0,0-2 0 0 0,32-7 0 0 0,-8-5-49 0 0,-23 8 54 0 0,0 0 1 0 0,0 1-1 0 0,40-4 0 0 0,-48 10 13 0 0,0 2 0 0 0,0 3 0 0 0,-5 2 11 0 0,-9-5 170 0 0,-3-4-174 0 0,1 0 0 0 0,-1 0 0 0 0,0 0 0 0 0,0 0 0 0 0,0 0 0 0 0,0 0 0 0 0,-1 0 0 0 0,-1-2 0 0 0,0-1 6 0 0,-2-2-9 0 0,1 1-1 0 0,-1 0 1 0 0,0 0 0 0 0,0 0-1 0 0,0 1 1 0 0,-1-1 0 0 0,0 1-1 0 0,0 1 1 0 0,-1-1-1 0 0,1 1 1 0 0,-1 0 0 0 0,0 0-1 0 0,0 1 1 0 0,0 0 0 0 0,0 0-1 0 0,-1 1 1 0 0,-12-3-1 0 0,4 3-3 0 0,-1 0-1 0 0,1 2 0 0 0,-1 0 1 0 0,1 0-1 0 0,-1 2 0 0 0,1 0 1 0 0,-21 5-1 0 0,16-3 9 0 0,-4 2 2 0 0,-1-1-1 0 0,-27 2 0 0 0,44-7 17 0 0,0 0-1 0 0,0 0 1 0 0,0-1-1 0 0,1 0 1 0 0,-1-1-1 0 0,0 0 1 0 0,1 0-1 0 0,-1-1 0 0 0,-15-7 1 0 0,-54-35 347 0 0,75 43-309 0 0,-6 0-48 0 0,-3 3-16 0 0,10 0-11 0 0,0 1 0 0 0,-1 0 0 0 0,1-1 0 0 0,0 1 0 0 0,1 0 0 0 0,-1 0 0 0 0,0 0 0 0 0,1 1 0 0 0,-1-1 0 0 0,1 0 0 0 0,-1 0 0 0 0,1 1 0 0 0,0-1 0 0 0,0 1 0 0 0,-1 3 0 0 0,-1 6-105 0 0,-5 23 0 0 0,6-21 16 0 0,0-6 65 0 0,0-1 0 0 0,1 1 0 0 0,0 0 1 0 0,1 0-1 0 0,0 0 0 0 0,0 0 0 0 0,1 0 1 0 0,0 0-1 0 0,2 11 0 0 0,2-5-74 0 0,3 0 10 0 0,6-5 19 0 0,-10-8 79 0 0,0 0 0 0 0,0 0-1 0 0,0 0 1 0 0,1 0 0 0 0,-1-1 0 0 0,0 0-1 0 0,0 0 1 0 0,0 0 0 0 0,1-1 0 0 0,-1 1-1 0 0,0-1 1 0 0,0 0 0 0 0,4-1 0 0 0,9-4 2 0 0,29-15 1 0 0,-25 11-4 0 0,23-14-21 0 0,-31 17-8 0 0,0-1-1 0 0,18-6 1 0 0,-27 13 29 0 0,1-1-1 0 0,0 1 1 0 0,0 0-1 0 0,0 0 1 0 0,0 0-1 0 0,0 1 1 0 0,1 0 0 0 0,-1 0-1 0 0,0 0 1 0 0,8 1-1 0 0,8 4 3 0 0,-16-1 0 0 0,-1 0 0 0 0,5 2-34 0 0,1 0 0 0 0,8 10 0 0 0,-8-8-29 0 0,-8-7-6 0 0,-16-6 229 0 0,-3-1-65 0 0,0 1 0 0 0,0 1 1 0 0,0 0-1 0 0,-1 1 0 0 0,1 1 1 0 0,-1 1-1 0 0,-21 1 0 0 0,26-1-27 0 0,0 0-1 0 0,0 0 1 0 0,1-1 0 0 0,-19-6-1 0 0,-48-20 208 0 0,-10-3-107 0 0,79 29-174 0 0,-1-1-1 0 0,-1 1 0 0 0,1 1 0 0 0,0 0 0 0 0,0 1 0 0 0,-14 1 0 0 0,21-1-51 0 0,1 1-1 0 0,-1-1 1 0 0,0 1-1 0 0,1 0 0 0 0,-1 0 1 0 0,0 1-1 0 0,1-1 0 0 0,-1 1 1 0 0,1 0-1 0 0,0 0 1 0 0,-4 3-1 0 0,3-2-1020 0 0,1 0 0 0 0,-1 0-1 0 0,1 1 1 0 0,0-1 0 0 0,-3 5 0 0 0,-6 10-5660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1:41:02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6447 0 0,'0'0'586'0'0,"0"-2"-486"0"0,2 0-82 0 0,-1-17 8520 0 0,2 19-9041 0 0,27 1 796 0 0,-1-1 1 0 0,1-2-1 0 0,-1 0 0 0 0,43-11 1 0 0,-50 10-125 0 0,1 1 1 0 0,41 2 0 0 0,-12 1-122 0 0,9 0 169 0 0,107 17 1 0 0,25 1-104 0 0,-183-19-114 0 0,126 0 0 0 0,-108-1 0 0 0,1-2 0 0 0,48-12 0 0 0,-25 0 0 0 0,-24 7-5 0 0,0 0-1 0 0,43-5 1 0 0,-68 13-71 0 0,-3 0 74 0 0,0 0-1 0 0,0 1 1 0 0,0-1-1 0 0,0 0 0 0 0,0 0 1 0 0,0 0-1 0 0,0 1 1 0 0,0-1-1 0 0,0 0 0 0 0,0 0 1 0 0,1 0-1 0 0,-1 0 1 0 0,0 1-1 0 0,0-1 1 0 0,0 0-1 0 0,0 0 0 0 0,0 0 1 0 0,1 0-1 0 0,-1 0 1 0 0,0 0-1 0 0,0 1 1 0 0,0-1-1 0 0,1 0 0 0 0,-1 0 1 0 0,0 0-1 0 0,0 0 1 0 0,0 0-1 0 0,1 0 1 0 0,-1 0-1 0 0,0 0-20 0 0,1 0 1 0 0,-1 0-1 0 0,0 0 0 0 0,0 0 1 0 0,1 0-1 0 0,-1 0 0 0 0,0 0 1 0 0,0 1-1 0 0,1-1 0 0 0,-1 0 1 0 0,0 0-1 0 0,0 0 0 0 0,1 0 1 0 0,-1 1-1 0 0,0-1 0 0 0,0 0 1 0 0,0 0-1 0 0,1 0 0 0 0,-1 1 1 0 0,0-1-1 0 0,0 0 0 0 0,0 0 1 0 0,0 0-1 0 0,1 1 0 0 0,-1-1 1 0 0,0 0-1 0 0,0 0 0 0 0,0 1 1 0 0,0-1-1 0 0,0 0 0 0 0,0 1 1 0 0,0-1-1 0 0,0 0 0 0 0,0 0 1 0 0,0 1-1 0 0,0-1 0 0 0,-1 4-99 0 0,0 0 1 0 0,-1 0-1 0 0,0 0 0 0 0,1 0 0 0 0,-1-1 0 0 0,0 1 0 0 0,-1-1 0 0 0,1 1 1 0 0,-1-1-1 0 0,1 0 0 0 0,-1 0 0 0 0,0 0 0 0 0,0 0 0 0 0,-1 0 0 0 0,1-1 1 0 0,0 0-1 0 0,-7 4 0 0 0,-5 3-387 0 0,-1-1 0 0 0,-31 12 0 0 0,21-13 429 0 0,0 0 0 0 0,0-1-1 0 0,-1-2 1 0 0,0-1 0 0 0,0-1-1 0 0,1-1 1 0 0,-1-1 0 0 0,0-1-1 0 0,0-2 1 0 0,0-1 0 0 0,-38-10-1 0 0,34 3 296 0 0,0-1-1 0 0,1-1 0 0 0,-52-32 0 0 0,50 27-185 0 0,0 1-1 0 0,-62-24 1 0 0,87 39 16 0 0,0 1 0 0 0,1 0 0 0 0,-1 0 0 0 0,0 1 1 0 0,0 0-1 0 0,1 0 0 0 0,-1 0 0 0 0,0 1 0 0 0,0 0 0 0 0,1 1 0 0 0,-1-1 1 0 0,-11 5-1 0 0,7-1 153 0 0,1-1 0 0 0,0 1 0 0 0,0 1 0 0 0,0 0 0 0 0,1 0 0 0 0,-17 15 0 0 0,23-19-118 0 0,1 1 0 0 0,-1 0 0 0 0,1 0 0 0 0,-1 0 0 0 0,1 0 0 0 0,0 0 0 0 0,0 0 0 0 0,1 0 0 0 0,-1 1 0 0 0,1-1 0 0 0,-1 1 0 0 0,1-1 0 0 0,0 1 0 0 0,-1 7 0 0 0,4-7 130 0 0,1-1-159 0 0,0-1 0 0 0,1 0 0 0 0,-1 1 1 0 0,0-1-1 0 0,1-1 0 0 0,0 1 0 0 0,-1-1 1 0 0,1 1-1 0 0,0-1 0 0 0,0 0 0 0 0,0 0 1 0 0,0-1-1 0 0,0 1 0 0 0,-1-1 0 0 0,1 0 1 0 0,0 0-1 0 0,0 0 0 0 0,5-1 0 0 0,10-2 266 0 0,0 0 0 0 0,28-10 0 0 0,-45 12-291 0 0,25-8 357 0 0,35-18 1 0 0,9-4 89 0 0,-1 9-371 0 0,0 2 0 0 0,2 4 0 0 0,106-10 0 0 0,12 20-150 0 0,-156 6 36 0 0,23 3-56 0 0,-1 3 0 0 0,104 24 0 0 0,-145-27 68 0 0,0-4 0 0 0,-2-3 0 0 0,-13 3 0 0 0,1 1 0 0 0,-1 0 0 0 0,0 0 0 0 0,1-1 0 0 0,-1 1 0 0 0,1 0 0 0 0,-1-1 0 0 0,0 1 0 0 0,1 0 0 0 0,-1-1 0 0 0,0 1 0 0 0,0-1 0 0 0,1 1 0 0 0,-1-1 0 0 0,0 1 0 0 0,0-1 0 0 0,0 1 0 0 0,1 0 0 0 0,-1-1 0 0 0,0 0 0 0 0,0-1 3 0 0,0 1 0 0 0,-1-1 0 0 0,1 1 0 0 0,0-1-1 0 0,-1 1 1 0 0,0-1 0 0 0,1 1 0 0 0,-1-1 0 0 0,0 1-1 0 0,1 0 1 0 0,-1-1 0 0 0,0 1 0 0 0,0 0 0 0 0,0 0 0 0 0,0 0-1 0 0,0 0 1 0 0,-1 0 0 0 0,0-2 0 0 0,-1 1 9 0 0,-1-1 0 0 0,1 1 0 0 0,-1 0 0 0 0,1 0 0 0 0,-1 0 0 0 0,-4-2 0 0 0,-8-1-37 0 0,-1 1 0 0 0,0 1 0 0 0,0 0 1 0 0,0 1-1 0 0,-1 1 0 0 0,1 0 1 0 0,0 2-1 0 0,-18 2 0 0 0,-22 5-360 0 0,-59 17-1 0 0,85-18 258 0 0,-359 98-1101 0 0,354-94 1187 0 0,0-1 1 0 0,0-3-1 0 0,-1-1 1 0 0,-53 2-1 0 0,37-3 197 0 0,36-3 18 0 0,1-1 0 0 0,0 0 0 0 0,-20-3 0 0 0,33 2 753 0 0,6 1-826 0 0,29 9-333 0 0,1 2-1 0 0,52 27 1 0 0,-52-23-1301 0 0,1 0 1 0 0,47 13-1 0 0,-35-19-25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1:41:0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92 6935 0 0,'0'0'1850'0'0,"-1"0"-1597"0"0,-32 10 3252 0 0,32-10-3348 0 0,1 0-1 0 0,-1 0 0 0 0,0 0 1 0 0,0 0-1 0 0,0 0 0 0 0,0 0 0 0 0,1-1 1 0 0,-1 1-1 0 0,0 0 0 0 0,0-1 1 0 0,1 1-1 0 0,-1-1 0 0 0,0 1 0 0 0,0-1 1 0 0,1 1-1 0 0,-1-1 0 0 0,0 1 1 0 0,1-1-1 0 0,-1 0 0 0 0,1 1 1 0 0,-1-1-1 0 0,1 0 0 0 0,-1 1 0 0 0,1-1 1 0 0,-1 0-1 0 0,1 0 0 0 0,0 0 1 0 0,0 1-1 0 0,-1-1 0 0 0,1-1 1 0 0,0 0 492 0 0,0 1-374 0 0,1-5-158 0 0,-1 4-77 0 0,3 2-154 0 0,-1 0 90 0 0,0 0-1 0 0,0 0 1 0 0,0 0-1 0 0,0 0 1 0 0,0 0 0 0 0,1 0-1 0 0,-1 1 1 0 0,0-1-1 0 0,4 2 1 0 0,-1-1-35 0 0,76 22-548 0 0,20 4 435 0 0,-90-25 196 0 0,1-1 0 0 0,0 0-1 0 0,1 0 1 0 0,-1-1 0 0 0,0-1 0 0 0,19-3 0 0 0,-6-3 57 0 0,0 0 1 0 0,-1-2-1 0 0,0-1 1 0 0,33-19-1 0 0,-25 13 20 0 0,-14 7-84 0 0,45-26 136 0 0,-53 29-167 0 0,-8 5-65 0 0,-5 2-381 0 0,1 0 382 0 0,-1 0-1 0 0,0 0 1 0 0,1 0-1 0 0,-1 1 1 0 0,-4 2 0 0 0,-10 5-152 0 0,-7-2 145 0 0,-1-1-1 0 0,-1-1 1 0 0,-42 2-1 0 0,37-4 240 0 0,-60 12-1 0 0,28 3 501 0 0,0 3-1 0 0,-87 43 0 0 0,129-53-626 0 0,1 1 1 0 0,0 1-1 0 0,1 1 0 0 0,-30 29 1 0 0,-59 73-125 0 0,98-103 97 0 0,6-3 0 0 0,4-10 0 0 0,0 1 0 0 0,0-1 0 0 0,0 0 0 0 0,0 1 0 0 0,0-1 0 0 0,0 0 0 0 0,0 0 0 0 0,0 1 0 0 0,1-1 0 0 0,-1 0 0 0 0,0 0 0 0 0,0 1 0 0 0,0-1 0 0 0,1 0 0 0 0,-1 0 0 0 0,0 0 0 0 0,0 1 0 0 0,1-1 0 0 0,-1 0 0 0 0,0 0 0 0 0,0 0 0 0 0,1 0 0 0 0,-1 1 0 0 0,0-1 0 0 0,0 0 0 0 0,1 0 0 0 0,-1 0 0 0 0,0 0 0 0 0,1 0 0 0 0,3 0 1 0 0,1 0-1 0 0,-1-1 1 0 0,1 0 0 0 0,-1 0-1 0 0,0 0 1 0 0,0 0 0 0 0,0 0-1 0 0,7-4 1 0 0,13-4 63 0 0,2 3 53 0 0,4-2 102 0 0,36-13-1 0 0,-32 9-24 0 0,1 2 0 0 0,36-7 0 0 0,-30 9-16 0 0,42-16 0 0 0,-56 15-178 0 0,0 1 0 0 0,44-7 0 0 0,-63 14-88 0 0,9-2-322 0 0,-15 2 282 0 0,-11-8-328 0 0,6 7 456 0 0,0 0 0 0 0,0 0 0 0 0,0 1 0 0 0,0-1 0 0 0,0 1 0 0 0,-1 0 0 0 0,1 0 0 0 0,0 0 0 0 0,0 0 0 0 0,-1 1 0 0 0,1-1 0 0 0,-1 1 0 0 0,1 0 0 0 0,-4 0 0 0 0,-5 1 0 0 0,0 1 0 0 0,-21 6 0 0 0,-11 1 0 0 0,-35 3 297 0 0,-105 31 1 0 0,155-35-197 0 0,23-7-68 0 0,0 1 0 0 0,0-1 0 0 0,0 2 0 0 0,0-1 0 0 0,1 0 0 0 0,-1 1 0 0 0,0 0 0 0 0,1 1 0 0 0,0-1 0 0 0,0 1 0 0 0,0 0-1 0 0,0 0 1 0 0,1 0 0 0 0,-1 1 0 0 0,1 0 0 0 0,-4 6 0 0 0,-2 7-33 0 0,9-12 0 0 0,1-2 0 0 0,0 0-2 0 0,0-1-1 0 0,0 0 1 0 0,0 0-1 0 0,0 0 1 0 0,0 0-1 0 0,1 1 1 0 0,0-1-1 0 0,-1 0 1 0 0,1 0 0 0 0,0 0-1 0 0,0 0 1 0 0,1 0-1 0 0,-1 0 1 0 0,4 4-1 0 0,-2-3-6 0 0,0 0-1 0 0,1 0 1 0 0,-1 0-1 0 0,1-1 1 0 0,0 1 0 0 0,0-1-1 0 0,0 0 1 0 0,7 4-1 0 0,0-2-10 0 0,0 0 1 0 0,0-1-1 0 0,1 0 0 0 0,-1-1 0 0 0,1 0 1 0 0,0 0-1 0 0,13 0 0 0 0,-3-2-46 0 0,-1-1-1 0 0,1-1 1 0 0,-1-1 0 0 0,0-1-1 0 0,0-1 1 0 0,0-1-1 0 0,0-1 1 0 0,-1 0-1 0 0,23-11 1 0 0,20-13-11 0 0,85-55 0 0 0,-131 75 147 0 0,57-39 766 0 0,-74 49-830 0 0,0 0 0 0 0,0 0 1 0 0,0 0-1 0 0,1-1 0 0 0,-1 1 0 0 0,0 0 0 0 0,0 0 0 0 0,1 0 0 0 0,-1 0 0 0 0,0 0 1 0 0,0 0-1 0 0,0 0 0 0 0,1 0 0 0 0,-1 0 0 0 0,0 0 0 0 0,0-1 0 0 0,0 1 0 0 0,0 0 1 0 0,1 0-1 0 0,-1 0 0 0 0,0 0 0 0 0,0-1 0 0 0,0 1 0 0 0,0 0 0 0 0,0 0 0 0 0,0 0 1 0 0,1 0-1 0 0,-1-1 0 0 0,0 1 0 0 0,0 0 0 0 0,0 0 0 0 0,0-1 0 0 0,0 1 0 0 0,0 0 0 0 0,0 0 1 0 0,0 0-1 0 0,0-1 0 0 0,0 1 0 0 0,0 0 0 0 0,0 0 0 0 0,0-1 0 0 0,-11 0-1 0 0,-17 4-144 0 0,17 0 107 0 0,0 0 0 0 0,-16 7 1 0 0,15-5-3 0 0,-22 6 0 0 0,19-7 41 0 0,0 0 0 0 0,1 1-1 0 0,-19 9 1 0 0,25-10 27 0 0,1 0 0 0 0,-1 0 0 0 0,1 1 0 0 0,0 0 0 0 0,1 0 0 0 0,-1 1 0 0 0,-7 8 0 0 0,11-11-11 0 0,1 0 0 0 0,-1 1 0 0 0,0-1 0 0 0,1 1 0 0 0,0 0-1 0 0,0 0 1 0 0,0 0 0 0 0,0 0 0 0 0,0 5 0 0 0,0 3 37 0 0,2-11-59 0 0,0 0 0 0 0,0 0 0 0 0,0 0 0 0 0,0 0 0 0 0,1 0 0 0 0,-1 0 0 0 0,0 0 0 0 0,0 0 0 0 0,1 0 0 0 0,-1-1 0 0 0,2 3 0 0 0,9 6-1 0 0,7 0 0 0 0,-12-8 0 0 0,-2-2 0 0 0,18 3 0 0 0,-16-3 0 0 0,-1-1 0 0 0,101-20-174 0 0,-73 12 4 0 0,3-1 10 0 0,-9 3 160 0 0,-14 8 0 0 0,-1 5 11 0 0,-12-5-10 0 0,1 0 1 0 0,-1 0-1 0 0,0 0 1 0 0,0 0 0 0 0,0 0-1 0 0,0 0 1 0 0,0 0-1 0 0,0 0 1 0 0,0 0-1 0 0,1 1 1 0 0,-1-1-1 0 0,0 0 1 0 0,0 0-1 0 0,0 0 1 0 0,0 0 0 0 0,0 0-1 0 0,0 0 1 0 0,0 0-1 0 0,0 0 1 0 0,0 0-1 0 0,0 1 1 0 0,1-1-1 0 0,-1 0 1 0 0,0 0-1 0 0,0 0 1 0 0,0 0 0 0 0,0 0-1 0 0,0 0 1 0 0,0 1-1 0 0,0-1 1 0 0,0 0-1 0 0,0 0 1 0 0,0 0-1 0 0,0 0 1 0 0,0 0-1 0 0,0 1 1 0 0,0-1 0 0 0,0 3 17 0 0,0 0 0 0 0,0 0 0 0 0,0 1 0 0 0,-1-1 0 0 0,1 0 0 0 0,-1 0 0 0 0,1 0 0 0 0,-1 0 0 0 0,0 0 0 0 0,0 0 0 0 0,0 0 0 0 0,-1 0 0 0 0,1 0 0 0 0,-1-1 0 0 0,0 1 0 0 0,0 0 0 0 0,1-1 0 0 0,-2 1 0 0 0,1-1 0 0 0,0 0 0 0 0,-4 3 0 0 0,-22 16 41 0 0,2 1 0 0 0,0 1 0 0 0,-36 42 0 0 0,51-52-173 0 0,1 1 1 0 0,0-1-1 0 0,1 1 0 0 0,1 1 0 0 0,-8 17 0 0 0,10-17-1092 0 0,1 0-1 0 0,-8 30 1 0 0,10-23-4998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1:41:2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2303 0 0,'0'0'342'0'0,"-2"2"592"0"0,-5 6 252 0 0,0-1 0 0 0,-1 1 0 0 0,0-1 0 0 0,-12 8 0 0 0,18-14-824 0 0,-8 3 2465 0 0,64-3-1975 0 0,-53 0-842 0 0,-1-1 0 0 0,1 0-1 0 0,-1 0 1 0 0,1 0 0 0 0,-1 0 0 0 0,1 0 0 0 0,-1 0 0 0 0,1 0-1 0 0,-1 0 1 0 0,1 0 0 0 0,-1 0 0 0 0,1 0 0 0 0,-1 0-1 0 0,1 0 1 0 0,-1-1 0 0 0,1 1 0 0 0,-1 0 0 0 0,1 0 0 0 0,0-1-1 0 0,-1 1-2 0 0,1-1 1 0 0,-1 1-1 0 0,1 0 0 0 0,-1 0 0 0 0,1 0 0 0 0,-1-1 0 0 0,1 1 0 0 0,-1 0 0 0 0,1 0 0 0 0,-1 0 0 0 0,1 0 0 0 0,-1 0 0 0 0,1 0 0 0 0,-1 0 0 0 0,1 0 0 0 0,-1 0 0 0 0,1 0 0 0 0,-1 0 0 0 0,2 0 0 0 0,11 3 92 0 0,-8-2-65 0 0,-1-1-1 0 0,0 1 1 0 0,1 0-1 0 0,-1-1 1 0 0,1 0-1 0 0,-1 0 1 0 0,1-1-1 0 0,-1 1 1 0 0,1-1-1 0 0,-1 0 1 0 0,0 0-1 0 0,1 0 1 0 0,7-4-1 0 0,-12 5-23 0 0,1-1-1 0 0,0 1 1 0 0,-1 0-1 0 0,1 0 1 0 0,-1 0 0 0 0,1-1-1 0 0,-1 1 1 0 0,1 0-1 0 0,-1-1 1 0 0,1 1-1 0 0,-1 0 1 0 0,1-1-1 0 0,-1 1 1 0 0,1-1-1 0 0,-1 1 1 0 0,0-1 0 0 0,1 1-1 0 0,-1 0 1 0 0,0-1-1 0 0,1 0 1 0 0,-1 1-1 0 0,0-1 1 0 0,0 1-1 0 0,1-2 1 0 0,-1-6 15 0 0,0 6-205 0 0,-13-1-408 0 0,10 3 503 0 0,-1 0 0 0 0,1 0 0 0 0,0 0 0 0 0,-1 1 0 0 0,1-1 0 0 0,-1 1 0 0 0,1 0 0 0 0,0 0-1 0 0,0 0 1 0 0,-1 0 0 0 0,1 1 0 0 0,0-1 0 0 0,0 1 0 0 0,-5 3 0 0 0,-4 4-194 0 0,0 1 1 0 0,-11 11-1 0 0,9-8 23 0 0,-19 18-265 0 0,-94 88 90 0 0,126-118 599 0 0,-4 8 3922 0 0,137-104-1462 0 0,-122 88-2598 0 0,0-1 1 0 0,0 2-1 0 0,1-1 1 0 0,0 2-1 0 0,0-1 1 0 0,1 1-1 0 0,-1 1 1 0 0,1 0-1 0 0,0 1 1 0 0,13-2 0 0 0,-10 5-21 0 0,0 3-54 0 0,-12-1 4 0 0,-1-1 1 0 0,1 0-1 0 0,-1 1 0 0 0,1-1 0 0 0,-1 1 1 0 0,0 0-1 0 0,0 0 0 0 0,1 0 0 0 0,-1 0 0 0 0,1 2 1 0 0,5 11-4992 0 0,-3-3-281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08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40 4143 0 0,'56'-39'12810'0'0,"-68"48"-12052"0"0,-70 54-117 0 0,-71 61-586 0 0,-82 123-55 0 0,226-237 0 0 0,-17 20 0 0 0,1 1 0 0 0,1 1 0 0 0,-37 68 0 0 0,58-94-5 0 0,0 1 0 0 0,0-1 0 0 0,1 1 0 0 0,0 0 0 0 0,0-1 1 0 0,1 1-1 0 0,-1 0 0 0 0,1 0 0 0 0,1 1 0 0 0,0 6 0 0 0,0-9-3 0 0,1 1 1 0 0,-1-1 0 0 0,2 0-1 0 0,-1 1 1 0 0,0-1-1 0 0,1 0 1 0 0,0 0 0 0 0,0 0-1 0 0,1-1 1 0 0,-1 1-1 0 0,1 0 1 0 0,0-1 0 0 0,1 0-1 0 0,3 5 1 0 0,15 13-61 0 0,41 30-1 0 0,-14-12 59 0 0,11 11 10 0 0,84 76 0 0 0,-12 10 0 0 0,-111-111 0 0 0,-1 0 0 0 0,-1 1 0 0 0,-2 1 0 0 0,0 1 0 0 0,-2 0 0 0 0,18 53 0 0 0,-27-65 0 0 0,-1 1 0 0 0,-1 0 0 0 0,0 0 0 0 0,-1 0 0 0 0,-2 0 0 0 0,1 0 0 0 0,-2 0 0 0 0,-1 0 0 0 0,0 1 0 0 0,-1-1 0 0 0,-1 0 0 0 0,0 0 0 0 0,-11 29 0 0 0,7-32 2 0 0,0 0 0 0 0,-1 0 0 0 0,-1 0-1 0 0,0-1 1 0 0,-1 0 0 0 0,-1-1 0 0 0,0 0-1 0 0,-1-1 1 0 0,-19 17 0 0 0,-15 7 23 0 0,-72 42 0 0 0,43-29-29 0 0,-50 31 4 0 0,110-71 0 0 0,4-4 12 0 0,9-4 118 0 0,4-3-45 0 0,50-63-2865 0 0,-43 53-2939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09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62 3223 0 0,'24'-32'1309'0'0,"-10"11"5925"0"0,-5 14-5234 0 0,-9 7-1928 0 0,0 0 1 0 0,0 0-1 0 0,0 0 1 0 0,0 0-1 0 0,1-1 1 0 0,-1 1-1 0 0,0 0 1 0 0,0 0-1 0 0,0 0 0 0 0,0 0 1 0 0,1 0-1 0 0,-1 0 1 0 0,0 0-1 0 0,0 0 1 0 0,0 0-1 0 0,1 0 1 0 0,-1 0-1 0 0,0 0 1 0 0,0 0-1 0 0,0 0 0 0 0,1 0 1 0 0,-1 0-1 0 0,0 0 1 0 0,0 0-1 0 0,0 0 1 0 0,0 0-1 0 0,1 0 1 0 0,-1 0-1 0 0,0 0 1 0 0,0 0-1 0 0,0 0 0 0 0,1 1 1 0 0,-1-1-1 0 0,0 0 1 0 0,0 0-1 0 0,0 0 1 0 0,0 0-1 0 0,0 0 1 0 0,1 1-1 0 0,-1-1 1 0 0,0 0-1 0 0,0 0 0 0 0,0 0 1 0 0,0 0-1 0 0,0 1 1 0 0,0-1-1 0 0,0 0 1 0 0,0 0-1 0 0,1 16 601 0 0,-9 20-791 0 0,-19 29 262 0 0,-68 122-1 0 0,34-76-86 0 0,-47 123-581 0 0,89-191 195 0 0,11-24 110 0 0,-33 67-1791 0 0,34-76 1356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10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31 245 11519 0 0,'0'0'1040'0'0,"-2"0"-697"0"0,0-1 25 0 0,2 1-271 0 0,-1 0 0 0 0,0 0 0 0 0,1-1 0 0 0,-1 1 0 0 0,1 0 0 0 0,-1 0 0 0 0,1 0 0 0 0,-1 0 1 0 0,0 0-1 0 0,1 0 0 0 0,-1 0 0 0 0,1 0 0 0 0,-1 1 0 0 0,0-1 0 0 0,0 0 0 0 0,0 1 94 0 0,-1 0 1 0 0,1 0-1 0 0,0 0 0 0 0,0 0 1 0 0,-1 0-1 0 0,1 0 0 0 0,0 0 0 0 0,0 1 1 0 0,0-1-1 0 0,0 0 0 0 0,1 1 1 0 0,-2 1-1 0 0,1-1-122 0 0,2 0-1 0 0,1 1-6 0 0,0-1 0 0 0,-1 0 0 0 0,1 0 0 0 0,0-1 0 0 0,0 1 0 0 0,1 0 0 0 0,-1-1 0 0 0,0 1 0 0 0,1-1 0 0 0,-1 0 0 0 0,0 0 0 0 0,1 0 0 0 0,-1 0 0 0 0,1 0 0 0 0,0 0 0 0 0,-1-1 0 0 0,1 1 0 0 0,0-1 0 0 0,-1 0 0 0 0,1 1 0 0 0,0-1 0 0 0,0-1 0 0 0,5 0 0 0 0,7-1 162 0 0,1-1 0 0 0,0-1 0 0 0,14-5 1 0 0,-14 4-82 0 0,449-129 1737 0 0,-66 19-2824 0 0,-357 100-1354 0 0,-41 14 1268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10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 2303 0 0,'-1'-8'200'0'0,"-3"0"6123"0"0,4 32 256 0 0,2-4-6041 0 0,2 0 1 0 0,11 39 0 0 0,20 37 510 0 0,-34-93-1008 0 0,12 25 161 0 0,0-1-1 0 0,2-1 1 0 0,0 0 0 0 0,2-1-1 0 0,1-1 1 0 0,1 0-1 0 0,1-2 1 0 0,1 0 0 0 0,25 20-1 0 0,-19-19 17 0 0,13 12 356 0 0,54 59 1 0 0,-89-88-559 0 0,-1-1-1 0 0,0 1 1 0 0,0 0 0 0 0,0 0 0 0 0,-1 0 0 0 0,0 1-1 0 0,0-1 1 0 0,0 1 0 0 0,3 13 0 0 0,-6-14-96 0 0,1 0 0 0 0,-1 0 1 0 0,0 0-1 0 0,0 0 0 0 0,0 0 0 0 0,-1 0 1 0 0,0 0-1 0 0,0 0 0 0 0,-1 0 1 0 0,1 0-1 0 0,-6 10 0 0 0,-28 55-1691 0 0,7-29-3620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11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924 10 11519 0 0,'0'0'887'0'0,"0"-2"-583"0"0,3-5 4932 0 0,-9 17-4839 0 0,4-7-334 0 0,-99 133 469 0 0,50-79-479 0 0,-2-1 1 0 0,-78 63-1 0 0,14-15 3 0 0,89-79-33 0 0,-312 308 767 0 0,325-317-700 0 0,-3 3 134 0 0,-35 30 1 0 0,43-41-149 0 0,9-6-36 0 0,1-6-99 0 0,1-1 26 0 0,0 0-1 0 0,0 0 1 0 0,1 0-1 0 0,0 1 0 0 0,0-1 1 0 0,0 0-1 0 0,0 1 1 0 0,1-1-1 0 0,-1 1 1 0 0,1 0-1 0 0,5-5 0 0 0,7-8-338 0 0,20-18 0 0 0,-20 21 202 0 0,49-47-1858 0 0,-27 24 273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1:57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63 1375 0 0,'0'0'11958'0'0,"-2"1"-11628"0"0,-30 13 584 0 0,30-12-164 0 0,2 0-659 0 0,-1 8-18 0 0,0-8 89 0 0,-2 10-74 0 0,3-11-49 0 0,-1 1 1 0 0,1-1 0 0 0,-1 1 0 0 0,0-1-1 0 0,0 0 1 0 0,1 1 0 0 0,-1-1-1 0 0,0 0 1 0 0,0 0 0 0 0,0 1 0 0 0,-1-1-1 0 0,1 0 1 0 0,0 0 0 0 0,-2 1 0 0 0,2-1-22 0 0,-1 0 194 0 0,0 1 4 0 0,-22 25 1286 0 0,23-25-1417 0 0,0 0-26 0 0,-3 10-37 0 0,4 0 38 0 0,0-7 0 0 0,3 4-32 0 0,8 39 232 0 0,-8-36-197 0 0,-2-10 22 0 0,-1 0 3 0 0,3 3-14 0 0,-2-2-32 0 0,0 0 0 0 0,1 1 1 0 0,-2-1-1 0 0,1 0 0 0 0,0 0 1 0 0,-1 1-1 0 0,1 5 0 0 0,0-4 17 0 0,1 4 6 0 0,-1-6-1 0 0,11 5 31 0 0,-9-6-25 0 0,0 0-1 0 0,-1-1 1 0 0,1 1 0 0 0,0-1 0 0 0,0 0 0 0 0,0 0 0 0 0,0 0-1 0 0,0 0 1 0 0,0 0 0 0 0,0-1 0 0 0,1 0 0 0 0,3 1-1 0 0,9 0 169 0 0,-4 0-107 0 0,11-1-52 0 0,-20 1-79 0 0,17 4 62 0 0,-15-3-60 0 0,21 0 258 0 0,-16-2-234 0 0,-8 0 49 0 0,1-1-16 0 0,9-2-38 0 0,2 1 22 0 0,11-6 6 0 0,-20 6-34 0 0,15-5-4 0 0,-16 3-12 0 0,-1 1 1 0 0,23-12 64 0 0,-21 11-20 0 0,0 0 0 0 0,0 0 0 0 0,0 0 1 0 0,-1-1-1 0 0,0 1 0 0 0,0-1 0 0 0,0 0 0 0 0,0-1 0 0 0,-1 1 0 0 0,5-9 0 0 0,-7 11-9 0 0,3-8 85 0 0,-3 7-96 0 0,3-7 39 0 0,-4 5-56 0 0,-4-10 71 0 0,2 9-18 0 0,0 5-63 0 0,-3-24 70 0 0,4 14-67 0 0,0-1 0 0 0,-1 1 0 0 0,0-1 0 0 0,-2 3 0 0 0,-2-4 0 0 0,4 10 0 0 0,-6-4 0 0 0,0 0 0 0 0,-4-4 0 0 0,10 11 0 0 0,-11-8 0 0 0,4 3 0 0 0,0 1 0 0 0,0-2 0 0 0,2 0 0 0 0,-2 0 0 0 0,1 1 0 0 0,0 3-11 0 0,2 0-43 0 0,-2 3 29 0 0,-5 2-95 0 0,1 0 106 0 0,0 2 14 0 0,2 1 0 0 0,-14 9-53 0 0,15-9 42 0 0,-3-4 11 0 0,0 3-11 0 0,3 3-31 0 0,4 2 7 0 0,4-7-14 0 0,1 0-1 0 0,-1 0 1 0 0,1 0-1 0 0,0 1 1 0 0,-1-1-1 0 0,1 0 1 0 0,0 0-1 0 0,1 1 1 0 0,-1-1-1 0 0,1 2 1 0 0,-1-2-49 0 0,0 0-750 0 0,0 10-1398 0 0,0-9 1094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11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204 398 7367 0 0,'0'0'568'0'0,"1"2"-373"0"0,0 3 222 0 0,0 0 0 0 0,0 0-1 0 0,-1-1 1 0 0,1 1 0 0 0,-1 0 0 0 0,0 0 0 0 0,-1 0-1 0 0,1 0 1 0 0,-1 0 0 0 0,0 0 0 0 0,0-1 0 0 0,0 1-1 0 0,-1 0 1 0 0,1-1 0 0 0,-1 1 0 0 0,-1-1 0 0 0,1 1-1 0 0,0-1 1 0 0,-6 7 0 0 0,5-9-295 0 0,1 0 0 0 0,-1 0 0 0 0,1 0 1 0 0,-1-1-1 0 0,1 1 0 0 0,-1-1 0 0 0,0 1 0 0 0,0-1 1 0 0,0 0-1 0 0,0 0 0 0 0,0-1 0 0 0,0 1 0 0 0,0-1 1 0 0,0 1-1 0 0,0-1 0 0 0,-5 0 0 0 0,3-1-90 0 0,2-1-1 0 0,-1 0 1 0 0,0 1-1 0 0,0-1 0 0 0,0-1 1 0 0,1 1-1 0 0,-1 0 1 0 0,1-1-1 0 0,0 0 1 0 0,0 0-1 0 0,0 0 0 0 0,0 0 1 0 0,-4-6-1 0 0,0 0 49 0 0,1-1 0 0 0,0 0 0 0 0,-9-19 0 0 0,5 6-175 0 0,2 0-1 0 0,0-1 1 0 0,-5-26-1 0 0,11 40 55 0 0,1 0-1 0 0,0 0 0 0 0,1-1 1 0 0,0 1-1 0 0,0 0 0 0 0,1 0 1 0 0,0 0-1 0 0,1-1 0 0 0,0 1 1 0 0,5-14-1 0 0,-3 15-20 0 0,0 0 0 0 0,0 0 0 0 0,1 0 0 0 0,0 1 0 0 0,0-1 0 0 0,1 1 0 0 0,0 1 0 0 0,15-15 0 0 0,-11 13 35 0 0,1 1 1 0 0,0 0 0 0 0,0 1 0 0 0,1 0 0 0 0,0 0 0 0 0,14-4 0 0 0,-9 5 42 0 0,0 0 1 0 0,1 1-1 0 0,0 1 0 0 0,0 1 1 0 0,0 0-1 0 0,1 1 1 0 0,25 2-1 0 0,130 17 1033 0 0,-130-11-616 0 0,-28-4-208 0 0,0 1 0 0 0,16 6 1 0 0,-25-7-149 0 0,0 0 0 0 0,-1 1 1 0 0,1 0-1 0 0,-1 0 1 0 0,0 1-1 0 0,0-1 0 0 0,7 7 1 0 0,-12-9-70 0 0,0 0 0 0 0,0 0 0 0 0,0 0 0 0 0,0 0 0 0 0,0 0-1 0 0,-1 0 1 0 0,1 0 0 0 0,0 0 0 0 0,-1 1 0 0 0,1-1 0 0 0,0 0 0 0 0,-1 1 0 0 0,0-1 0 0 0,1 0 0 0 0,-1 0 0 0 0,0 1 0 0 0,0-1 0 0 0,1 1 0 0 0,-1 1 0 0 0,-1 0-4 0 0,1 0-1 0 0,-1-1 1 0 0,1 1 0 0 0,-1-1 0 0 0,0 1 0 0 0,0-1 0 0 0,0 1 0 0 0,-1-1 0 0 0,-1 4 0 0 0,-4 4-25 0 0,-1-1 0 0 0,0-1 0 0 0,-14 14 0 0 0,17-18 11 0 0,-46 40-6 0 0,-89 59 0 0 0,-66 22-648 0 0,203-123 1147 0 0,-12 6-2957 0 0,19-18-1503 0 0,7-6 2418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1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697 101 919 0 0,'51'-62'1117'0'0,"-33"43"2354"0"0,1 0 5025 0 0,-32 26-8364 0 0,-7 7-40 0 0,0 1 0 0 0,1 1 0 0 0,0 0 0 0 0,2 2 0 0 0,0 0 0 0 0,-16 21 0 0 0,-78 129 734 0 0,100-150-796 0 0,-84 162 571 0 0,15 6-144 0 0,49-110-311 0 0,18-46-117 0 0,-1-1-1 0 0,-2 0 1 0 0,0-1-1 0 0,-2-1 0 0 0,-1 0 1 0 0,-1-2-1 0 0,-1 0 1 0 0,-32 28-1 0 0,-19 5-126 0 0,37-30-790 0 0,33-27 133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12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7831 0 0,'0'0'8216'0'0,"1"2"-7449"0"0,31 66 549 0 0,2 5-17 0 0,41 53-4 0 0,-57-99-1045 0 0,2-1-1 0 0,34 36 1 0 0,-39-48-136 0 0,0-1 0 0 0,1-1 1 0 0,1 0-1 0 0,0-1 1 0 0,1-1-1 0 0,0 0 1 0 0,0-1-1 0 0,1-1 1 0 0,39 10-1 0 0,-30-11-132 0 0,0-2 1 0 0,1-1-1 0 0,-1-1 1 0 0,1-1-1 0 0,0-1 0 0 0,42-6 1 0 0,-62 4-318 0 0,1 0 0 0 0,-1-1 0 0 0,15-5 0 0 0,-4-3-5614 0 0,-9 3-601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1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11 13503 0 0,'0'0'620'0'0,"1"-2"-16"0"0,1-4-321 0 0,-3 6-177 0 0,0-1-1 0 0,-1 1 1 0 0,1-1 0 0 0,0 1 0 0 0,-1 0 0 0 0,1-1-1 0 0,-1 1 1 0 0,1 0 0 0 0,-1 0 0 0 0,1 0-1 0 0,-3 1 1 0 0,-11 2-5 0 0,0 2-1 0 0,1 0 1 0 0,0 1-1 0 0,0 0 1 0 0,-23 14-1 0 0,26-13-63 0 0,-17 9 99 0 0,2 2 1 0 0,0 1-1 0 0,1 1 0 0 0,-42 44 0 0 0,-75 107 1199 0 0,79-87-1138 0 0,-74 95 22 0 0,131-173-223 0 0,-1 2-90 0 0,1 0-1 0 0,0 0 1 0 0,0 0-1 0 0,1 1 1 0 0,-8 17 0 0 0,13-26 83 0 0,0 0 1 0 0,0 0 0 0 0,0 0-1 0 0,0 0 1 0 0,0 0-1 0 0,-1 0 1 0 0,1 0 0 0 0,0 0-1 0 0,0 0 1 0 0,0 0 0 0 0,0 0-1 0 0,0 0 1 0 0,0 0 0 0 0,0 0-1 0 0,0 0 1 0 0,0 0 0 0 0,0 0-1 0 0,0 1 1 0 0,0-1 0 0 0,0 0-1 0 0,0 0 1 0 0,0 0 0 0 0,0 0-1 0 0,0 0 1 0 0,0 0 0 0 0,0 0-1 0 0,0 0 1 0 0,0 0 0 0 0,0 0-1 0 0,0 0 1 0 0,0 0 0 0 0,1 0-1 0 0,-1 0 1 0 0,0 0 0 0 0,0 0-1 0 0,0 0 1 0 0,0 0-1 0 0,0 1 1 0 0,0-1 0 0 0,0 0-1 0 0,0 0 1 0 0,0 0 0 0 0,0 0-1 0 0,0 0 1 0 0,0 0 0 0 0,0 0-1 0 0,0 0 1 0 0,0 0 0 0 0,0 0-1 0 0,0 0 1 0 0,0 0 0 0 0,0 0-1 0 0,1 0 1 0 0,-1 0 0 0 0,0 0-1 0 0,0 0 1 0 0,0 0 0 0 0,0 0-1 0 0,0 0 1 0 0,0 0 0 0 0,0 0-1 0 0,0 0 1 0 0,0 0 0 0 0,0 0-1 0 0,0 0 1 0 0,11 1-721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15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87 6911 0 0,'-2'-3'9236'0'0,"20"-3"-7265"0"0,29-9-2477 0 0,-44 14 879 0 0,43-13-22 0 0,94-23 403 0 0,-120 33-727 0 0,0 1-1 0 0,0 1 1 0 0,0 1 0 0 0,0 1-1 0 0,25 2 1 0 0,-7 4-805 0 0,-23-3-672 0 0,1-1-1 0 0,-1 0 1 0 0,22-1-1 0 0,-23-2-140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1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10535 0 0,'0'0'2091'0'0,"2"1"-1032"0"0,5 2-627 0 0,0-1 1 0 0,0 0 0 0 0,0-1 0 0 0,1 0-1 0 0,-1 0 1 0 0,1 0 0 0 0,10-1-1 0 0,56-7 758 0 0,-60 5-900 0 0,51-9 954 0 0,122-39 0 0 0,-124 31-666 0 0,0 2-1 0 0,69-8 1 0 0,-81 22-327 0 0,-26 5-1757 0 0,-4 4-4613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18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31 6447 0 0,'0'-2'499'0'0,"-2"-27"4582"0"0,1 30-5038 0 0,-1-1-1 0 0,1 1 1 0 0,0-1 0 0 0,-1 1-1 0 0,1-1 1 0 0,-1 1-1 0 0,1 0 1 0 0,0 0-1 0 0,0-1 1 0 0,-1 1-1 0 0,1 0 1 0 0,0 0 0 0 0,0 0-1 0 0,0 1 1 0 0,0-1-1 0 0,0 0 1 0 0,0 0-1 0 0,1 0 1 0 0,-1 1-1 0 0,-1 1 1 0 0,-12 30 814 0 0,-35 196 1704 0 0,26-101-2061 0 0,3-43-406 0 0,-3 0 0 0 0,-3-2 0 0 0,-59 126 0 0 0,-170 241-182 0 0,129-280 116 0 0,42-62-1786 0 0,78-100 200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18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230 340 7367 0 0,'0'0'334'0'0,"0"2"-1"0"0,-5 11 147 0 0,-1-1 1 0 0,0 0-1 0 0,-1 0 1 0 0,-9 14-1 0 0,-37 43 4075 0 0,23-36-4000 0 0,-64 55 0 0 0,87-82-541 0 0,2-1 50 0 0,4-4 172 0 0,12-22-144 0 0,1 2-1 0 0,25-33 0 0 0,36-32 325 0 0,-21 26-282 0 0,-32 35-133 0 0,34-42 26 0 0,96-88 0 0 0,-131 136-15 0 0,1 1 0 0 0,1 1 1 0 0,0 1-1 0 0,0 0 0 0 0,2 2 0 0 0,-1 1 1 0 0,2 0-1 0 0,-1 2 0 0 0,42-11 1 0 0,-59 19 60 0 0,1-1 0 0 0,-1 2 0 0 0,1-1 0 0 0,0 0 1 0 0,0 1-1 0 0,-1 1 0 0 0,1-1 0 0 0,0 1 1 0 0,-1 0-1 0 0,1 0 0 0 0,8 4 0 0 0,-7-1 93 0 0,-7-3-161 0 0,0 0 1 0 0,0 0 0 0 0,0 0-1 0 0,1 0 1 0 0,-1 0 0 0 0,0 0-1 0 0,0 0 1 0 0,-1 0 0 0 0,1 1-1 0 0,0-1 1 0 0,0 0 0 0 0,-1 1-1 0 0,1-1 1 0 0,0 1 0 0 0,-1-1-1 0 0,0 1 1 0 0,1-1 0 0 0,-1 1-1 0 0,0-1 1 0 0,0 1-1 0 0,1-1 1 0 0,-1 1 0 0 0,-1-1-1 0 0,1 3 1 0 0,0 1 7 0 0,-1-1 0 0 0,0 1 0 0 0,0 0 0 0 0,-1 0 0 0 0,1-1 0 0 0,-4 6 0 0 0,-12 23 159 0 0,-39 54 0 0 0,12-19-50 0 0,19-29-19 0 0,-25 45 72 0 0,43-71-152 0 0,1 0-1 0 0,1 1 0 0 0,0 0 0 0 0,-5 21 1 0 0,8-30-16 0 0,2-3-8 0 0,0 0 1 0 0,-1 1-1 0 0,1-1 0 0 0,0 0 1 0 0,0 0-1 0 0,0 0 0 0 0,0 0 1 0 0,0 0-1 0 0,1 1 0 0 0,0 2 1 0 0,0-4-6 0 0,-1-1 0 0 0,0 0 0 0 0,1 1 0 0 0,-1-1 0 0 0,0 1 0 0 0,1-1 0 0 0,-1 0 0 0 0,1 1 1 0 0,-1-1-1 0 0,1 0 0 0 0,-1 1 0 0 0,1-1 0 0 0,-1 0 0 0 0,1 0 0 0 0,-1 0 0 0 0,1 0 0 0 0,-1 1 0 0 0,1-1 1 0 0,0 0-1 0 0,-1 0 0 0 0,2 0 0 0 0,10 1-960 0 0,0-3-3521 0 0,1-3-1520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21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15 6447 0 0,'0'0'298'0'0,"1"-1"-10"0"0,5-5-1211 0 0,0-2 5574 0 0,-8 17-1865 0 0,-158 339 253 0 0,95-216-2975 0 0,-4 10-11 0 0,68-142-53 0 0,-88 191 64 0 0,87-188-111 0 0,0 0 0 0 0,0 0 0 0 0,0-1 0 0 0,0 1 0 0 0,-1 0 0 0 0,-5 4 0 0 0,7-6-136 0 0,-1-2-720 0 0,2 1 863 0 0,-1 0 1 0 0,1 0 0 0 0,0 0 0 0 0,0 0 0 0 0,0 0 0 0 0,-1 0-1 0 0,1 0 1 0 0,0 0 0 0 0,0 0 0 0 0,0 0 0 0 0,-1 0 0 0 0,1 0-1 0 0,0 0 1 0 0,0 0 0 0 0,0 0 0 0 0,0 0 0 0 0,-1 0 0 0 0,1 0-1 0 0,0 0 1 0 0,0 0 0 0 0,0 0 0 0 0,0-1 0 0 0,-1 1 0 0 0,1 0-1 0 0,0 0 1 0 0,0 0 0 0 0,0 0 0 0 0,0 0 0 0 0,0-1 0 0 0,0 1-1 0 0,-1 0 1 0 0,1 0 0 0 0,0 0 0 0 0,0 0 0 0 0,0-1 0 0 0,0 1-1 0 0,0 0 1 0 0,4-11-1287 0 0,4-3-3260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21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 5527 0 0,'0'0'423'0'0,"-17"-2"718"0"0,15 2-925 0 0,1 0 0 0 0,-1 0 0 0 0,1 0 1 0 0,-1 0-1 0 0,1 0 0 0 0,-1 1 0 0 0,1-1 0 0 0,-1 1 0 0 0,1-1 0 0 0,-1 1 0 0 0,1-1 0 0 0,0 1 0 0 0,-1 0 0 0 0,1 0 0 0 0,0 0 0 0 0,0 0 0 0 0,-1-1 0 0 0,1 2 0 0 0,-1 0 0 0 0,1 0-30 0 0,0 0 1 0 0,-1 0-1 0 0,1 0 0 0 0,0 0 0 0 0,0 0 1 0 0,1 0-1 0 0,-1 0 0 0 0,0 1 0 0 0,1-1 1 0 0,-1 0-1 0 0,1 4 0 0 0,0 1 81 0 0,0 1 0 0 0,0-1 0 0 0,1 0 0 0 0,0 0 0 0 0,0 0 0 0 0,1 0 0 0 0,3 10 0 0 0,3 2 81 0 0,2 1-1 0 0,0-2 0 0 0,1 0 0 0 0,0 0 1 0 0,2-1-1 0 0,0 0 0 0 0,27 26 0 0 0,-7-12-78 0 0,2-2 1 0 0,61 40-1 0 0,73 32 291 0 0,-69-43-226 0 0,-98-57-222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2:0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76 8087 0 0,'0'0'11258'0'0,"0"2"-11182"0"0,-4 6-36 0 0,4-8-38 0 0,0 0 0 0 0,0 0 0 0 0,0 0 0 0 0,0 0 1 0 0,0 0-1 0 0,0 0 0 0 0,0 0 0 0 0,0 0 0 0 0,1 0 1 0 0,-1 0-1 0 0,0 0 0 0 0,0 0 0 0 0,0 0 0 0 0,0 0 1 0 0,0 0-1 0 0,0 0 0 0 0,0 0 0 0 0,0 0 0 0 0,0 0 1 0 0,0 0-1 0 0,0 0 0 0 0,0 0 0 0 0,1 0 0 0 0,-1 0 1 0 0,0 0-1 0 0,0 0 0 0 0,0 0 0 0 0,0 0 0 0 0,0 0 1 0 0,0 0-1 0 0,0 0 0 0 0,0 0 0 0 0,0 0 0 0 0,0 0 1 0 0,0 0-1 0 0,0 0 0 0 0,0 0 0 0 0,0 0 0 0 0,0 0 1 0 0,0 0-1 0 0,0 0 0 0 0,0 1 0 0 0,1-1 0 0 0,-1 0 1 0 0,0 0-1 0 0,0 0 0 0 0,0 0 0 0 0,0 0 0 0 0,0 0 1 0 0,0 0-1 0 0,0 0 0 0 0,0 0 0 0 0,0 0 0 0 0,0 0 1 0 0,0 0-1 0 0,0 0 0 0 0,0 1 0 0 0,0-1 0 0 0,0 0 1 0 0,0 0-1 0 0,0 0 0 0 0,0 0 0 0 0,-1 0 0 0 0,1 0 1 0 0,0 0-1 0 0,42-3 322 0 0,0-1 0 0 0,79-21 1 0 0,-44 9-218 0 0,-10 0-10 0 0,-40 9-7 0 0,0 1-1 0 0,0 2 1 0 0,36-3 0 0 0,-60 7-17 0 0,-1 2-13 0 0,6 6-48 0 0,-3 4-30 0 0,-5-8-21 0 0,0 0 0 0 0,-1 0 1 0 0,1 0-1 0 0,-1-1 1 0 0,0 1-1 0 0,0 0 1 0 0,-1 0-1 0 0,1-1 1 0 0,-1 1-1 0 0,-2 3 1 0 0,-1 3-152 0 0,5-10 56 0 0,0 1 1 0 0,0-1-1 0 0,0 1 0 0 0,0-1 0 0 0,0 0 1 0 0,0 1-1 0 0,0-1 0 0 0,-1 1 1 0 0,1-1-1 0 0,0 0 0 0 0,0 1 0 0 0,0-1 1 0 0,-1 0-1 0 0,1 1 0 0 0,0-1 0 0 0,-1 0 1 0 0,1 0-1 0 0,0 1 0 0 0,-1-1 0 0 0,1 0 1 0 0,0 0-1 0 0,-1 1 0 0 0,1-1 0 0 0,0 0 1 0 0,-1 0-1 0 0,1 0 0 0 0,-1 0 0 0 0,1 0 1 0 0,0 1-1 0 0,-1-1 0 0 0,1 0 0 0 0,-1 0 1 0 0,1 0-1 0 0,0 0 0 0 0,-1 0 0 0 0,1 0 1 0 0,-1-1-1 0 0,1 1 0 0 0,0 0 1 0 0,-1 0-1 0 0,1 0 0 0 0,-1 0 0 0 0,1 0 1 0 0,0 0-1 0 0,-1-1 0 0 0,1 1 0 0 0,0 0 1 0 0,-1 0-1 0 0,1-1 0 0 0,0 1 0 0 0,-1 0 1 0 0,1 0-1 0 0,0-1 0 0 0,-1 1 0 0 0,1 0 1 0 0,0-1-1 0 0,0 1 0 0 0,-1-1 0 0 0,1 0 511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21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29 8751 0 0,'2'-6'410'0'0,"10"-16"2331"0"0,-15 24-1468 0 0,-12 9-452 0 0,-19 15-611 0 0,-182 175 1901 0 0,20 21-562 0 0,133-143-1336 0 0,-27 32-118 0 0,77-98 39 0 0,0-1 0 0 0,0 0 0 0 0,-1-1 0 0 0,-19 12 0 0 0,-64 30-3555 0 0,89-50 2000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22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10479 0 0,'0'0'480'0'0,"-1"1"-10"0"0,-17 24 61 0 0,1 0 0 0 0,1 1 0 0 0,-15 32 0 0 0,1 15 400 0 0,4 1 1 0 0,2 1 0 0 0,-17 102-1 0 0,33-138-626 0 0,3 1-1 0 0,1 0 1 0 0,3 0-1 0 0,0 0 1 0 0,3 0-1 0 0,1 0 1 0 0,10 42-1 0 0,-8-60-263 0 0,-2-11-73 0 0,-1-1 0 0 0,0 1-1 0 0,-1-1 1 0 0,1 20 0 0 0,-3-18-105 0 0,0-10 97 0 0,0-1-19 0 0,0 1-287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2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53 2303 0 0,'-13'5'483'0'0,"0"0"-1"0"0,0-1 0 0 0,-26 5 0 0 0,-14 4 2579 0 0,37-9 3741 0 0,21 1-2667 0 0,2-1-4047 0 0,1 0 1 0 0,0-1-1 0 0,0-1 1 0 0,0 1-1 0 0,0-1 1 0 0,1 0-1 0 0,14 1 1 0 0,61-2 356 0 0,-11-6-277 0 0,-1-3 0 0 0,0-4 0 0 0,86-25 0 0 0,14-3-1 0 0,-133 32-377 0 0,1 3 0 0 0,55-1 1 0 0,-89 6-93 0 0,-1 0 0 0 0,0 0 0 0 0,1 1 0 0 0,-1-1 0 0 0,0 1 0 0 0,0 1 0 0 0,0-1 0 0 0,0 1 0 0 0,0 0 1 0 0,0 0-1 0 0,0 0 0 0 0,-1 1 0 0 0,8 4 0 0 0,-9-5-71 0 0,0 0 0 0 0,0 1 0 0 0,0-2 1 0 0,1 1-1 0 0,-1 0 0 0 0,1-1 0 0 0,4 2 0 0 0,2-1-1187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2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7831 0 0,'0'0'6098'0'0,"1"1"-5585"0"0,2 2-360 0 0,0 0 0 0 0,-1 0 1 0 0,1 0-1 0 0,-1 1 0 0 0,1-1 0 0 0,-1 0 1 0 0,0 1-1 0 0,0 0 0 0 0,-1-1 0 0 0,1 1 1 0 0,-1 0-1 0 0,0 0 0 0 0,0 0 0 0 0,0 0 0 0 0,0 0 1 0 0,-1 0-1 0 0,0 0 0 0 0,1 0 0 0 0,-2 5 1 0 0,0 6 75 0 0,0-1 1 0 0,-1 1 0 0 0,0-1-1 0 0,-6 17 1 0 0,-10 22 199 0 0,-3 0 0 0 0,-42 75-1 0 0,33-69-387 0 0,-31 82 0 0 0,59-134-37 0 0,0 0 0 0 0,0 0 0 0 0,0 0-1 0 0,1 1 1 0 0,0-1 0 0 0,1 1 0 0 0,-1-1 0 0 0,1 1 0 0 0,1-1-1 0 0,0 0 1 0 0,0 1 0 0 0,0-1 0 0 0,1 1 0 0 0,0-1-1 0 0,0 0 1 0 0,1 0 0 0 0,0 0 0 0 0,0-1 0 0 0,0 1 0 0 0,1 0-1 0 0,7 7 1 0 0,-11-13-33 0 0,0-1 0 0 0,0 0-1 0 0,1 1 1 0 0,-1-1 0 0 0,0 0 0 0 0,1 1-1 0 0,-1-1 1 0 0,0 0 0 0 0,1 0 0 0 0,-1 0-1 0 0,0 1 1 0 0,1-1 0 0 0,-1 0 0 0 0,1 0-1 0 0,-1 0 1 0 0,1 0 0 0 0,-1 0 0 0 0,0 1-1 0 0,1-1 1 0 0,-1 0 0 0 0,1 0 0 0 0,-1 0-1 0 0,1 0 1 0 0,-1 0 0 0 0,1 0 0 0 0,-1-1-1 0 0,0 1 1 0 0,1 0 0 0 0,-1 0 0 0 0,1 0-1 0 0,-1 0 1 0 0,0 0 0 0 0,1-1 0 0 0,-1 1-1 0 0,1 0 1 0 0,-1 0 0 0 0,0-1 0 0 0,1 1-1 0 0,-1 0 1 0 0,0-1 0 0 0,1 1-1 0 0,-1 0 1 0 0,0-1 0 0 0,1 1 0 0 0,11-18-1340 0 0,-12 16 973 0 0,6-9-1039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2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68 13215 0 0,'11'-9'265'0'0,"1"-1"1"0"0,0 2-1 0 0,0 0 0 0 0,1 0 0 0 0,0 1 0 0 0,24-9 0 0 0,-37 16-207 0 0,0-1 0 0 0,0 1 0 0 0,1 0 0 0 0,-1 0 0 0 0,0 0 0 0 0,1 0 0 0 0,-1 0 0 0 0,0 0 0 0 0,1 0 0 0 0,-1 0 0 0 0,0-1 0 0 0,1 1 0 0 0,-1 0 0 0 0,0 0 0 0 0,0 1 0 0 0,1-1 0 0 0,-1 0 0 0 0,0 0 0 0 0,1 0 0 0 0,-1 0 0 0 0,0 0-1 0 0,1 0 1 0 0,-1 0 0 0 0,0 0 0 0 0,1 1 0 0 0,-1-1 0 0 0,0 0 0 0 0,0 0 0 0 0,1 0 0 0 0,-1 1 0 0 0,1 10 307 0 0,-10 15-335 0 0,1-12 43 0 0,-1 0-1 0 0,-1 0 1 0 0,0 0-1 0 0,-17 16 0 0 0,-53 44 5 0 0,33-32-60 0 0,9-6 23 0 0,-93 79 62 0 0,94-85 232 0 0,2 1 0 0 0,1 2 0 0 0,2 1 0 0 0,1 2 0 0 0,1 0 0 0 0,-32 55 0 0 0,59-86-281 0 0,0 0-1 0 0,0 0 0 0 0,1 0 0 0 0,-1 0 1 0 0,1 1-1 0 0,0-1 0 0 0,1 1 1 0 0,-1 0-1 0 0,1-1 0 0 0,0 1 1 0 0,1 0-1 0 0,-1 0 0 0 0,1 0 0 0 0,0-1 1 0 0,1 1-1 0 0,-1 0 0 0 0,1 0 1 0 0,0-1-1 0 0,0 1 0 0 0,1 0 1 0 0,0-1-1 0 0,0 1 0 0 0,0-1 1 0 0,1 0-1 0 0,6 10 0 0 0,-6-10 18 0 0,1-1 0 0 0,1 1-1 0 0,-1 0 1 0 0,1-1 0 0 0,-1 0-1 0 0,1 0 1 0 0,0-1 0 0 0,1 1-1 0 0,-1-1 1 0 0,7 3-1 0 0,-3-3 26 0 0,0 1-1 0 0,0-1 0 0 0,1-1 0 0 0,-1 0 0 0 0,18 2 0 0 0,3-4 98 0 0,1 0 0 0 0,-1-2 1 0 0,34-7-1 0 0,-57 8-157 0 0,34-5 82 0 0,0-3 1 0 0,-1-1 0 0 0,46-18-1 0 0,-37 10-127 0 0,40-16-1790 0 0,-76 28 357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5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8 15551 0 0,'0'0'688'0'0,"-4"-7"304"0"0,13 16-8336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3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1039 102 3223 0 0,'15'-14'240'0'0,"-6"6"1638"0"0,0-1-1 0 0,0 0 0 0 0,13-18 0 0 0,-13 14-346 0 0,-8 12-859 0 0,0 0-1 0 0,20-17 2611 0 0,-21 18-3216 0 0,0 0 1 0 0,0 0 0 0 0,0 0 0 0 0,0 0 0 0 0,0-1 0 0 0,1 1 0 0 0,-1 0 0 0 0,0 0 0 0 0,0 0-1 0 0,0 0 1 0 0,0 0 0 0 0,0 0 0 0 0,1 0 0 0 0,-1 0 0 0 0,0 0 0 0 0,0 0 0 0 0,0 0 0 0 0,0 0-1 0 0,1 0 1 0 0,-1 0 0 0 0,0 0 0 0 0,0 0 0 0 0,0 0 0 0 0,0 0 0 0 0,1 0 0 0 0,-1 0 0 0 0,0 0-1 0 0,0 0 1 0 0,0 0 0 0 0,0 0 0 0 0,0 0 0 0 0,1 0 0 0 0,-1 0 0 0 0,0 0 0 0 0,0 0 0 0 0,0 0 0 0 0,0 1-1 0 0,0-1 1 0 0,1 0 0 0 0,-5 14 409 0 0,0-6-464 0 0,-1 0-1 0 0,0 0 0 0 0,0-1 1 0 0,-1 0-1 0 0,-7 9 1 0 0,-37 31 2 0 0,39-37-17 0 0,-104 93-2 0 0,-120 114-254 0 0,-181 184-1297 0 0,358-346 1292 0 0,-101 123 0 0 0,152-169 258 0 0,0 1 0 0 0,1 0-1 0 0,0-1 1 0 0,1 2 0 0 0,0-1-1 0 0,0 1 1 0 0,1 0 0 0 0,-3 15 0 0 0,6-22 28 0 0,0 1 0 0 0,1-1 1 0 0,-1 0-1 0 0,1 0 0 0 0,0 1 1 0 0,0-1-1 0 0,1 0 0 0 0,-1 0 1 0 0,1 1-1 0 0,0-1 0 0 0,0 0 1 0 0,0 0-1 0 0,1 0 0 0 0,0 0 1 0 0,-1 0-1 0 0,1 0 0 0 0,1-1 1 0 0,-1 1-1 0 0,0-1 0 0 0,1 1 1 0 0,0-1-1 0 0,0 0 0 0 0,0 0 1 0 0,0 0-1 0 0,5 4 0 0 0,2-1 76 0 0,-1-1-1 0 0,1 0 0 0 0,0 0 0 0 0,1 0 1 0 0,-1-2-1 0 0,1 1 0 0 0,21 3 1 0 0,-7-3 161 0 0,1-1 0 0 0,34 0 0 0 0,-25-4-118 0 0,1-1 0 0 0,41-9 0 0 0,-55 7-262 0 0,1-2 1 0 0,-1 0-1 0 0,0-1 1 0 0,27-14-1 0 0,-47 20-269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31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8 16183 0 0,'0'0'738'0'0,"-1"-1"-14"0"0,1 1-718 0 0,0-1 1 0 0,0 1 0 0 0,0 0 0 0 0,0-1 0 0 0,-1 1 0 0 0,1 0 0 0 0,0-1-1 0 0,0 1 1 0 0,0 0 0 0 0,-1-1 0 0 0,1 1 0 0 0,0 0 0 0 0,-1-1 0 0 0,1 1 0 0 0,0 0-1 0 0,-1 0 1 0 0,1 0 0 0 0,0-1 0 0 0,-1 1 0 0 0,1 0 0 0 0,0 0 0 0 0,-1 0-1 0 0,1 0 1 0 0,-1 0 0 0 0,1 0 0 0 0,0-1 0 0 0,-1 1 0 0 0,1 0 0 0 0,-1 0 0 0 0,1 0-1 0 0,0 0 1 0 0,-1 0 0 0 0,1 1 0 0 0,-1-1 0 0 0,1 0 0 0 0,0 0 0 0 0,-1 0-1 0 0,0 0 1 0 0,0 1 16 0 0,-3 0 7 0 0,-1 0 1 0 0,1 1-1 0 0,0-1 0 0 0,-1 1 0 0 0,1 0 1 0 0,0 1-1 0 0,0-1 0 0 0,0 1 0 0 0,0 0 1 0 0,1 0-1 0 0,-4 3 0 0 0,-8 9 116 0 0,-14 18-1 0 0,22-24-119 0 0,-160 200 686 0 0,126-153-521 0 0,-53 92 0 0 0,92-143-205 0 0,0-1 1 0 0,0 1-1 0 0,0-1 1 0 0,1 1-1 0 0,0 0 1 0 0,-2 8-1 0 0,2 14-2886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31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4607 0 0,'18'-20'408'0'0,"-7"13"-328"0"0,1-4-80 0 0,5 0 0 0 0,-1 0 1624 0 0,0 1 304 0 0,-2-1 64 0 0,-1 6-4560 0 0,-2 3-920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32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73 304 7831 0 0,'0'0'603'0'0,"0"2"-160"0"0,0 5 365 0 0,-1-1 0 0 0,0 0 0 0 0,0 0 0 0 0,0 0-1 0 0,-1 0 1 0 0,0 0 0 0 0,-4 8 0 0 0,5-11-731 0 0,-1 1 0 0 0,0 0-1 0 0,0-1 1 0 0,0 0-1 0 0,0 1 1 0 0,-1-1-1 0 0,1 0 1 0 0,-1 0 0 0 0,0 0-1 0 0,0-1 1 0 0,0 1-1 0 0,0-1 1 0 0,-4 3 0 0 0,6-5-48 0 0,1 1 1 0 0,-1-1 0 0 0,0 0 0 0 0,1 1 0 0 0,-1-1-1 0 0,0 0 1 0 0,1 0 0 0 0,-1 1 0 0 0,0-1 0 0 0,1 0 0 0 0,-1 0-1 0 0,0 0 1 0 0,0 0 0 0 0,1 0 0 0 0,-1 0 0 0 0,0 0-1 0 0,1 0 1 0 0,-1 0 0 0 0,0 0 0 0 0,0 0 0 0 0,0-1 0 0 0,0 0 1 0 0,1 1 0 0 0,-1 0 0 0 0,1-1 0 0 0,0 1 0 0 0,-1-1 1 0 0,1 1-1 0 0,0-1 0 0 0,0 1 0 0 0,-1-1 0 0 0,1 1 0 0 0,0-1 1 0 0,0 0-1 0 0,0 1 0 0 0,0-1 0 0 0,0 1 0 0 0,-1-1 0 0 0,1 1 1 0 0,0-1-1 0 0,0 0 0 0 0,1 0 0 0 0,-1-3 193 0 0,1 0-1 0 0,0-1 1 0 0,0 1-1 0 0,2-7 1 0 0,1 2-214 0 0,1 0 1 0 0,0 0 0 0 0,0 0 0 0 0,0 1-1 0 0,1 0 1 0 0,9-10 0 0 0,48-42-1085 0 0,-47 45 1082 0 0,19-17-59 0 0,1 3 0 0 0,2 1 0 0 0,0 1 0 0 0,2 3 1 0 0,1 1-1 0 0,51-21 0 0 0,-82 40 150 0 0,0 1 0 0 0,0 0 0 0 0,0 1 0 0 0,0 0 0 0 0,0 0 0 0 0,0 1 1 0 0,11 0-1 0 0,-18 2-35 0 0,0-1 1 0 0,0 0-1 0 0,-1 0 1 0 0,1 1 0 0 0,0 0-1 0 0,0 0 1 0 0,-1-1 0 0 0,1 2-1 0 0,0-1 1 0 0,-1 0-1 0 0,1 0 1 0 0,3 4 0 0 0,-4-4-20 0 0,-1 1 0 0 0,1 0 0 0 0,-1-1 0 0 0,0 1 0 0 0,0 0 1 0 0,1 0-1 0 0,-1-1 0 0 0,-1 1 0 0 0,1 0 0 0 0,0 0 0 0 0,0 0 1 0 0,-1 0-1 0 0,1 0 0 0 0,-1 0 0 0 0,0 1 0 0 0,1-1 0 0 0,-1 0 1 0 0,0 0-1 0 0,-1 3 0 0 0,0 8-6 0 0,-1-1 0 0 0,0 0 0 0 0,-1 0 0 0 0,-1 0 0 0 0,0 0 0 0 0,0 0 0 0 0,-12 20 1 0 0,-51 74 64 0 0,65-103-98 0 0,-20 28 58 0 0,-38 42 0 0 0,57-70-100 0 0,0 1 1 0 0,0 0 0 0 0,0 0 0 0 0,0 0 0 0 0,-2 5-1 0 0,-2 12-3090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2:05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60 2759 0 0,'0'0'126'0'0,"-1"1"-5"0"0,-11 8-81 0 0,8-9 47 0 0,-1 1 3697 0 0,-9 1 4160 0 0,13-2-7859 0 0,1 0 0 0 0,-1 0 0 0 0,1-1 1 0 0,-1 1-1 0 0,1 0 0 0 0,-1-1 1 0 0,1 1-1 0 0,-1 0 0 0 0,1-1 0 0 0,-1 1 1 0 0,1-1-1 0 0,0 1 0 0 0,-1-1 1 0 0,1 1-1 0 0,-1-1 0 0 0,1 1 1 0 0,0-1-1 0 0,0 0 0 0 0,-1 1 0 0 0,1-1 1 0 0,0 1-1 0 0,0-1 0 0 0,0 0 1 0 0,0 1-1 0 0,0-1 0 0 0,0 1 0 0 0,0-1 1 0 0,0 0-1 0 0,0 1 0 0 0,0-2 1 0 0,0 0 39 0 0,5 0 41 0 0,-5 1-162 0 0,1 0-1 0 0,-1 0 0 0 0,1 0 0 0 0,0 0 1 0 0,0 0-1 0 0,-1 0 0 0 0,1 0 0 0 0,0 1 1 0 0,0-1-1 0 0,0 0 0 0 0,0 0 1 0 0,0 1-1 0 0,0-1 0 0 0,0 0 0 0 0,0 1 1 0 0,0-1-1 0 0,2 0 0 0 0,40-16 51 0 0,-22 7-42 0 0,-16 9-12 0 0,1 1-2 0 0,9-4 2 0 0,-1 2 0 0 0,1 0 0 0 0,0 1 0 0 0,-1 0 0 0 0,26 3 0 0 0,-25 0 0 0 0,0 1 0 0 0,-3 4 0 0 0,-11-6 0 0 0,-1 0 0 0 0,1 0 0 0 0,-1-1 0 0 0,1 1 0 0 0,-1 0 0 0 0,1 0 0 0 0,-1-1 0 0 0,0 1 0 0 0,0 0 0 0 0,1 0 0 0 0,-1 0 0 0 0,0 0 0 0 0,0 1 0 0 0,-2 14 0 0 0,-4-2 0 0 0,4-10 0 0 0,-6 6 0 0 0,1-2 0 0 0,-11 11 54 0 0,-13 10 27 0 0,19-19-27 0 0,-24 19-43 0 0,34-27-5 0 0,0-1 0 0 0,1 1-1 0 0,-1-1 1 0 0,0 0 0 0 0,0 1 0 0 0,0-1-1 0 0,0 0 1 0 0,0 0 0 0 0,0 0-1 0 0,0-1 1 0 0,0 1 0 0 0,-4 0 0 0 0,3 0-6 0 0,17 4 53 0 0,-1-3-54 0 0,0-1 0 0 0,0 0 0 0 0,0-1 0 0 0,0-1 0 0 0,0 0 0 0 0,22-5 0 0 0,-14 3 45 0 0,36-2 1 0 0,-33 10 140 0 0,-22-4-132 0 0,0 1 1 0 0,4 10-44 0 0,-5 4-10 0 0,-10 16 0 0 0,9-29 6 0 0,-1 0 0 0 0,0 0 0 0 0,0-1-1 0 0,0 1 1 0 0,-1 0 0 0 0,1 0 0 0 0,-1-1-1 0 0,1 1 1 0 0,-1-1 0 0 0,0 0 0 0 0,0 1-1 0 0,0-1 1 0 0,-4 3 0 0 0,-4 5 31 0 0,5-5-36 0 0,0 0 1 0 0,0 0-1 0 0,0-1 1 0 0,-1 1-1 0 0,0-1 1 0 0,-7 4-1 0 0,-10 6-1 0 0,11-7 18 0 0,1 0 1 0 0,-1 0-1 0 0,-1-1 0 0 0,1-1 1 0 0,-1-1-1 0 0,-16 5 0 0 0,-33 1 16 0 0,44-8-380 0 0,0 1 0 0 0,0 1 0 0 0,-25 8 0 0 0,35-8-519 0 0,0-1-1 0 0,0 1 1 0 0,1 1 0 0 0,-13 8 0 0 0,7-3-555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3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273 494 14423 0 0,'0'0'1307'0'0,"-1"1"-1072"0"0,-5 4-119 0 0,1 0 0 0 0,-1-1 0 0 0,-1 0 1 0 0,1 0-1 0 0,0 0 0 0 0,-1-1 0 0 0,0 0 1 0 0,-8 3-1 0 0,1-1 205 0 0,0-2-1 0 0,0 0 1 0 0,-20 2 0 0 0,26-4-289 0 0,-1 0 0 0 0,1-1 0 0 0,-1 0 0 0 0,0-1 0 0 0,1 1 0 0 0,-1-2 0 0 0,-15-3 0 0 0,21 4-26 0 0,0-1 0 0 0,1 1 0 0 0,-1 0 0 0 0,1 0-1 0 0,-1-1 1 0 0,1 0 0 0 0,-1 1 0 0 0,1-1 0 0 0,0 0 0 0 0,0 0 0 0 0,0 0 0 0 0,0 0 0 0 0,0-1 0 0 0,0 1 0 0 0,1-1 0 0 0,-1 1 0 0 0,1-1 0 0 0,-1 1 0 0 0,1-1 0 0 0,0 0 0 0 0,0 1 0 0 0,1-1 0 0 0,-1 0 0 0 0,0 0 0 0 0,1 0 0 0 0,-1-5 0 0 0,1-1-47 0 0,1 0-1 0 0,0 0 1 0 0,0 0-1 0 0,1 0 1 0 0,0 0-1 0 0,0 1 1 0 0,1-1-1 0 0,0 1 1 0 0,6-12-1 0 0,2 0-143 0 0,1 0-1 0 0,21-27 0 0 0,-9 18 48 0 0,0 1 1 0 0,2 1-1 0 0,2 1 0 0 0,0 2 0 0 0,1 0 0 0 0,2 2 1 0 0,0 2-1 0 0,1 1 0 0 0,1 1 0 0 0,55-21 0 0 0,-79 35 217 0 0,0 1 1 0 0,0 1-1 0 0,1-1 0 0 0,-1 2 0 0 0,1-1 0 0 0,0 1 0 0 0,-1 0 0 0 0,17 2 1 0 0,-23-1-44 0 0,0 0 0 0 0,0 1 0 0 0,1 0 0 0 0,-1-1 0 0 0,0 1 0 0 0,0 0 0 0 0,0 1 0 0 0,0-1 0 0 0,0 0 0 0 0,0 1 0 0 0,-1 0 0 0 0,1 0 0 0 0,0 0 0 0 0,-1 0 0 0 0,1 0 0 0 0,-1 0 0 0 0,0 0 0 0 0,0 1 0 0 0,0-1 0 0 0,0 1 0 0 0,0 0 0 0 0,0 0 0 0 0,-1-1 0 0 0,1 1 0 0 0,-1 0 0 0 0,0 0 0 0 0,0 0 0 0 0,0 1 1 0 0,0 2-1 0 0,1 7-43 0 0,-1 0 1 0 0,-1 0 0 0 0,0-1 0 0 0,-1 1 0 0 0,0 0 0 0 0,-1 0 0 0 0,0 0 0 0 0,-1-1 0 0 0,-1 1 0 0 0,-7 17 0 0 0,7-23 50 0 0,0 1 0 0 0,0-1 0 0 0,-1 0 0 0 0,-1 0 0 0 0,1 0 0 0 0,-1-1 0 0 0,0 0 0 0 0,0 0 0 0 0,-10 6 0 0 0,-10 7 90 0 0,-31 17 0 0 0,46-30-107 0 0,-161 104-350 0 0,100-60-2453 0 0,61-43 1469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3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 14335 0 0,'-11'1'110'0'0,"1"0"0"0"0,-1 0 0 0 0,0 1 0 0 0,0 1 0 0 0,1 0 0 0 0,-1 0 0 0 0,1 1-1 0 0,0 1 1 0 0,0-1 0 0 0,1 2 0 0 0,-1-1 0 0 0,1 1 0 0 0,0 1 0 0 0,1-1 0 0 0,0 2 0 0 0,0-1-1 0 0,0 1 1 0 0,-9 13 0 0 0,14-17-73 0 0,1 0-1 0 0,0 1 1 0 0,0-1-1 0 0,0 1 1 0 0,1 0-1 0 0,0-1 1 0 0,0 1-1 0 0,0 0 0 0 0,0 0 1 0 0,1 9-1 0 0,0 5 152 0 0,4 29 0 0 0,0-13 13 0 0,-3-8-20 0 0,-2 1 1 0 0,0-1-1 0 0,-2 1 1 0 0,-1-1-1 0 0,-1 0 1 0 0,-1 0-1 0 0,-2-1 0 0 0,-18 45 1 0 0,8-33 16 0 0,-1 0 0 0 0,-2-2 1 0 0,-2 0-1 0 0,-1-2 0 0 0,-30 34 0 0 0,5-12 165 0 0,-104 94 0 0 0,148-147-351 0 0,-1 3 14 0 0,-1 0 1 0 0,1 0-1 0 0,-11 14 0 0 0,16-18-90 0 0,3-2-1244 0 0,10 0 21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3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173 174 12439 0 0,'0'0'1414'0'0,"2"1"-748"0"0,34 12 2614 0 0,-34-12-2808 0 0,19 2 480 0 0,-10-5-514 0 0,12-3-234 0 0,-1 0 1 0 0,0-2-1 0 0,-1-1 1 0 0,0-1 0 0 0,21-11-1 0 0,98-66-61 0 0,-127 78-121 0 0,-6 4-65 0 0,0-1 1 0 0,0 0 0 0 0,0 0 0 0 0,-1-1-1 0 0,9-9 1 0 0,-14 13-272 0 0,-9 3 65 0 0,0 0 1 0 0,0 0 0 0 0,0 0 0 0 0,0 1-1 0 0,0 0 1 0 0,1 1 0 0 0,-13 5 0 0 0,-52 32-9 0 0,27-14 182 0 0,23-14 55 0 0,-97 54-7 0 0,90-48 83 0 0,-53 44 1 0 0,57-39-55 0 0,-38 43 0 0 0,54-56 16 0 0,0 1 0 0 0,2 1 0 0 0,-1 0 0 0 0,1 0 0 0 0,1 0 0 0 0,0 1 0 0 0,-4 13 0 0 0,9-23-1 0 0,0 0 1 0 0,0 0 0 0 0,1-1-1 0 0,-1 1 1 0 0,1 0 0 0 0,0 0 0 0 0,0 0-1 0 0,0 0 1 0 0,0 0 0 0 0,0 0-1 0 0,0 0 1 0 0,1-1 0 0 0,0 1 0 0 0,-1 0-1 0 0,1 0 1 0 0,0 0 0 0 0,0-1 0 0 0,1 1-1 0 0,-1 0 1 0 0,0-1 0 0 0,1 1-1 0 0,0-1 1 0 0,-1 0 0 0 0,1 0 0 0 0,0 1-1 0 0,0-1 1 0 0,1 0 0 0 0,-1 0-1 0 0,0-1 1 0 0,1 1 0 0 0,3 2 0 0 0,3 0 24 0 0,0 0 0 0 0,0 0 1 0 0,0-1-1 0 0,0 0 0 0 0,1-1 1 0 0,-1 0-1 0 0,1-1 0 0 0,11 1 1 0 0,1-1-143 0 0,0-1 0 0 0,39-5 0 0 0,8-9-5136 0 0,-26 2-694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33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663 716 13359 0 0,'0'0'1210'0'0,"0"2"-845"0"0,0 0-671 0 0,3 13 3073 0 0,-3-14-2659 0 0,0-1 0 0 0,0 1 1 0 0,0-1-1 0 0,0 1 0 0 0,1 0 1 0 0,-1-1-1 0 0,0 1 0 0 0,0-1 1 0 0,1 1-1 0 0,-1-1 0 0 0,0 1 1 0 0,1-1-1 0 0,-1 1 0 0 0,1-1 1 0 0,-1 0-1 0 0,1 1 0 0 0,-1-1 1 0 0,1 1-1 0 0,-1-1 0 0 0,1 0 1 0 0,-1 0-1 0 0,1 1 1 0 0,-1-1-1 0 0,2 0 0 0 0,1 0-9 0 0,1 0 0 0 0,0 0 0 0 0,-1 0 0 0 0,1-1 0 0 0,0 0 0 0 0,-1 0 0 0 0,1 0 0 0 0,-1 0 0 0 0,0-1 0 0 0,1 1 0 0 0,-1-1 0 0 0,0 0 0 0 0,0 0-1 0 0,0 0 1 0 0,3-3 0 0 0,11-8 280 0 0,20-22 0 0 0,-22 21-272 0 0,213-226 488 0 0,-192 196-789 0 0,-3-1 1 0 0,-1-2-1 0 0,47-95 0 0 0,-70 123-51 0 0,14-33-624 0 0,-21 46 755 0 0,0 0 1 0 0,0 0-1 0 0,-1 0 0 0 0,0 0 0 0 0,0 0 0 0 0,-1 0 0 0 0,0-6 0 0 0,0 11 103 0 0,0 0 0 0 0,0 0 0 0 0,0 1 1 0 0,0-1-1 0 0,0 0 0 0 0,0 0 0 0 0,0 1 0 0 0,0-1 1 0 0,-1 0-1 0 0,1 0 0 0 0,0 1 0 0 0,-1-1 0 0 0,1 0 0 0 0,0 1 1 0 0,-1-1-1 0 0,1 1 0 0 0,-1-1 0 0 0,1 0 0 0 0,-1 1 1 0 0,1-1-1 0 0,-1 1 0 0 0,1-1 0 0 0,-1 1 0 0 0,0 0 0 0 0,1-1 1 0 0,-1 1-1 0 0,1-1 0 0 0,-1 1 0 0 0,0 0 0 0 0,0 0 1 0 0,1-1-1 0 0,-1 1 0 0 0,0 0 0 0 0,0 0 0 0 0,1 0 0 0 0,-1 0 1 0 0,0 0-1 0 0,0 0 0 0 0,1 0 0 0 0,-1 0 0 0 0,0 0 1 0 0,1 0-1 0 0,-1 0 0 0 0,0 1 0 0 0,-1-1 0 0 0,-4 2 43 0 0,-1 0 0 0 0,1 1-1 0 0,0 0 1 0 0,-7 4 0 0 0,5-3-34 0 0,-29 17-21 0 0,-56 43 1 0 0,59-40 13 0 0,-5 4 10 0 0,0 2 0 0 0,-57 58 0 0 0,82-74-2 0 0,1 2-1 0 0,1-1 1 0 0,1 2 0 0 0,0 0-1 0 0,1 0 1 0 0,0 0 0 0 0,2 2-1 0 0,0-1 1 0 0,-7 26 0 0 0,-70 247 137 0 0,53-196 384 0 0,-47 93 0 0 0,55-142-351 0 0,-2-2 0 0 0,-2 0 1 0 0,-65 76-1 0 0,-121 100 81 0 0,65-79-140 0 0,148-140-257 0 0,8-2-14 0 0,0 1 0 0 0,0-1 0 0 0,0-1 1 0 0,0 1-1 0 0,0-1 0 0 0,-1 0 0 0 0,10-5 0 0 0,42-24-2723 0 0,-57 30 2791 0 0,32-19-6435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33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164 132 4607 0 0,'-17'1'402'0'0,"0"2"-1"0"0,1 0 1 0 0,-27 8-1 0 0,38-9 161 0 0,0-1-1 0 0,1 1 1 0 0,0 0-1 0 0,-1 0 0 0 0,1 0 1 0 0,0 1-1 0 0,0 0 1 0 0,0-1-1 0 0,0 1 1 0 0,1 1-1 0 0,-1-1 1 0 0,1 0-1 0 0,0 1 0 0 0,0 0 1 0 0,0 0-1 0 0,0 0 1 0 0,-2 6-1 0 0,5-10-504 0 0,0 1-1 0 0,0-1 1 0 0,0 1-1 0 0,0-1 1 0 0,0 1-1 0 0,0-1 1 0 0,0 1 0 0 0,0 0-1 0 0,0-1 1 0 0,0 1-1 0 0,0-1 1 0 0,0 1-1 0 0,1-1 1 0 0,-1 1-1 0 0,0-1 1 0 0,0 1-1 0 0,1-1 1 0 0,-1 1-1 0 0,0-1 1 0 0,1 1-1 0 0,-1-1 1 0 0,0 0-1 0 0,1 1 1 0 0,-1-1 0 0 0,0 0-1 0 0,1 1 1 0 0,-1-1-1 0 0,1 0 1 0 0,-1 1-1 0 0,1-1 1 0 0,-1 0-1 0 0,1 0 1 0 0,-1 1-1 0 0,1-1 1 0 0,-1 0-1 0 0,1 0 1 0 0,0 0-1 0 0,22 5 377 0 0,-23-5-423 0 0,13 2 221 0 0,0-2 0 0 0,0 0 0 0 0,0 0 0 0 0,0-1 0 0 0,26-6 0 0 0,64-22 681 0 0,-69 18-673 0 0,161-53 707 0 0,141-40-1444 0 0,-295 95-1046 0 0,-5 5-496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34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5527 0 0,'0'0'423'0'0,"10"2"5866"0"0,-8-1-5848 0 0,-1-1 0 0 0,0 0 0 0 0,0 0 0 0 0,0 1 0 0 0,1-1 0 0 0,-1 1 0 0 0,0-1 1 0 0,0 1-1 0 0,0-1 0 0 0,0 1 0 0 0,0 0 0 0 0,0 0 0 0 0,0-1 0 0 0,0 1 0 0 0,0 0 0 0 0,1 2 0 0 0,-1-2-278 0 0,0 0 1 0 0,-1 1 0 0 0,1-1 0 0 0,0 1-1 0 0,-1-1 1 0 0,1 1 0 0 0,-1-1-1 0 0,0 1 1 0 0,1-1 0 0 0,-1 1 0 0 0,0 2-1 0 0,0 2-91 0 0,-1-1 0 0 0,0 0 0 0 0,0 0 0 0 0,0 1 0 0 0,-1-1 0 0 0,-3 8-1 0 0,3-5 128 0 0,-1 0 0 0 0,1 1 0 0 0,-1 12-1 0 0,2-12-86 0 0,-1-1 0 0 0,0 1 0 0 0,-3 9 0 0 0,-3 0-24 0 0,-1 0-1 0 0,-1 0 1 0 0,0-1 0 0 0,-14 17-1 0 0,-54 59-128 0 0,34-41-659 0 0,42-51 330 0 0,11-6-4157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34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10 266 1839 0 0,'0'2'134'0'0,"-1"2"138"0"0,0 0 0 0 0,1 1 0 0 0,0-1 1 0 0,0 0-1 0 0,0 7 0 0 0,1-6 885 0 0,-1 0-1 0 0,0 0 1 0 0,0 0 0 0 0,0 0-1 0 0,-2 7 1 0 0,1-8 442 0 0,-5 17 469 0 0,6-15-297 0 0,4-12 2914 0 0,14-26-4022 0 0,2 0 1 0 0,1 1-1 0 0,27-30 1 0 0,-25 34-625 0 0,2 1 1 0 0,0 0-1 0 0,40-29 0 0 0,-53 46-45 0 0,0 0 0 0 0,0 2 0 0 0,0-1 0 0 0,1 2 0 0 0,1 0 0 0 0,-1 0 0 0 0,1 1 0 0 0,-1 1-1 0 0,2 0 1 0 0,-1 1 0 0 0,18-2 0 0 0,-28 5 6 0 0,0 0 0 0 0,0 1 0 0 0,0-1 0 0 0,0 1 0 0 0,0-1 0 0 0,0 1 0 0 0,0 1 0 0 0,0-1 0 0 0,0 0 0 0 0,-1 1 0 0 0,1 0 0 0 0,0 0 0 0 0,4 3 0 0 0,5 3 0 0 0,-11-7 1 0 0,-1 0 1 0 0,1 0-1 0 0,0 0 0 0 0,0 0 1 0 0,-1 1-1 0 0,1-1 0 0 0,-1 1 0 0 0,1-1 1 0 0,-1 1-1 0 0,0 0 0 0 0,0 0 1 0 0,0-1-1 0 0,0 1 0 0 0,0 0 1 0 0,0 0-1 0 0,1 2 0 0 0,-1 0 0 0 0,-1-1 0 0 0,1 1 0 0 0,-1-1 0 0 0,1 1 0 0 0,-1-1 0 0 0,0 1 0 0 0,0 0 0 0 0,-2 5 0 0 0,0 3-7 0 0,-2 0 0 0 0,1-1 0 0 0,-2 1-1 0 0,-8 16 1 0 0,-4 3 22 0 0,-37 48 1 0 0,-2 5-15 0 0,55-83-81 0 0,0 0 0 0 0,1 0 0 0 0,-1 1 0 0 0,0-1 0 0 0,1 0 1 0 0,-1 0-1 0 0,1 1 0 0 0,-1-1 0 0 0,1 1 0 0 0,-1-1 0 0 0,1 0 0 0 0,0 1 0 0 0,0-1 1 0 0,0 1-1 0 0,0-1 0 0 0,0 1 0 0 0,0-1 0 0 0,0 0 0 0 0,1 1 0 0 0,-1-1 1 0 0,0 1-1 0 0,1-1 0 0 0,-1 0 0 0 0,1 1 0 0 0,0 0 0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34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19119 0 0,'0'0'878'0'0,"-2"1"-21"0"0,-8 4-716 0 0,0 0 1 0 0,0 0-1 0 0,0 2 1 0 0,1-1-1 0 0,0 1 1 0 0,0 0-1 0 0,1 1 1 0 0,-10 11-1 0 0,2-2 211 0 0,1 1 0 0 0,-14 21 0 0 0,25-33-298 0 0,0 0-1 0 0,0 1 1 0 0,1-1-1 0 0,0 1 1 0 0,0 0-1 0 0,1 0 0 0 0,0 0 1 0 0,0 0-1 0 0,0 0 1 0 0,0 13-1 0 0,2-16-77 0 0,0 1-1 0 0,0-1 1 0 0,1 0-1 0 0,-1 0 0 0 0,1 0 1 0 0,0 1-1 0 0,1-1 1 0 0,-1 0-1 0 0,1 0 1 0 0,-1-1-1 0 0,1 1 1 0 0,0 0-1 0 0,1 0 0 0 0,-1-1 1 0 0,1 0-1 0 0,-1 1 1 0 0,1-1-1 0 0,0 0 1 0 0,0 0-1 0 0,0 0 1 0 0,4 2-1 0 0,10 8-796 0 0,-14-10 223 0 0,1 0 1 0 0,-1 0-1 0 0,1 0 0 0 0,-1-1 0 0 0,8 4 0 0 0,-7-6-1038 0 0,5-1-184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3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57 14743 0 0,'-4'-6'218'0'0,"1"0"0"0"0,-1 0 0 0 0,0 1 0 0 0,-7-8 1 0 0,9 11 147 0 0,0 0 1 0 0,0 0-1 0 0,-1 0 1 0 0,1 0-1 0 0,-1 0 1 0 0,0 1 0 0 0,0-1-1 0 0,1 1 1 0 0,-1 0-1 0 0,0 0 1 0 0,-6-2 0 0 0,6 3 843 0 0,-5 3-795 0 0,2 3-370 0 0,3 0-41 0 0,1-1 0 0 0,0 1-1 0 0,0 0 1 0 0,1-1 0 0 0,0 1 0 0 0,0 0 0 0 0,0 0-1 0 0,1 11 1 0 0,-3 14 22 0 0,-7 17 63 0 0,-2 0 0 0 0,-3-1-1 0 0,-1-1 1 0 0,-25 48 0 0 0,-101 170 726 0 0,-24 3-422 0 0,84-140-297 0 0,38-54-777 0 0,-53 116 1 0 0,93-179-256 0 0,3-8-227 0 0</inkml:trace>
  <inkml:trace contextRef="#ctx0" brushRef="#br0" timeOffset="1">34 777 12439 0 0,'-5'-3'605'0'0,"4"2"-542"0"0,0 0-1 0 0,0 0 1 0 0,0 0-1 0 0,-1 0 0 0 0,1 1 1 0 0,0-1-1 0 0,-1 0 1 0 0,1 1-1 0 0,0-1 1 0 0,-1 1-1 0 0,1 0 0 0 0,-1-1 1 0 0,1 1-1 0 0,-10-2 7378 0 0,94-6-5318 0 0,10-1-1518 0 0,182-26-495 0 0,-214 31-2296 0 0,0 2 0 0 0,92 10 1 0 0,-116-3-336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3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188 121 5983 0 0,'-1'1'464'0'0,"-4"14"11440"0"0,9-14-11764 0 0,2 1-1211 0 0,-1 0 1333 0 0,0-1 0 0 0,0 0 0 0 0,0-1 0 0 0,0 1 0 0 0,0-1 1 0 0,1 0-1 0 0,5-1 0 0 0,42-6 1163 0 0,-52 7-1416 0 0,26-4 313 0 0,-1-2 0 0 0,1 0 0 0 0,-1-2 0 0 0,-1-1 0 0 0,1-1 0 0 0,23-13-1 0 0,-22 9-165 0 0,-16 9-141 0 0,-1-1 0 0 0,0 0-1 0 0,0 0 1 0 0,0-1 0 0 0,-1 0-1 0 0,12-12 1 0 0,-57 40-319 0 0,-115 73 21 0 0,-19 12 206 0 0,144-88 78 0 0,-75 56-3 0 0,80-58 6 0 0,2 1 0 0 0,-32 36 0 0 0,48-48 12 0 0,-1 0 0 0 0,0 0 1 0 0,1 0-1 0 0,0 0 0 0 0,0 0 0 0 0,1 1 1 0 0,-1-1-1 0 0,-2 10 0 0 0,5-12 6 0 0,-1 0-1 0 0,1-1 0 0 0,0 1 1 0 0,0 0-1 0 0,0 0 0 0 0,0 0 1 0 0,0 0-1 0 0,0-1 0 0 0,1 1 1 0 0,0 0-1 0 0,-1 0 0 0 0,1-1 1 0 0,0 1-1 0 0,0 0 0 0 0,1-1 1 0 0,-1 1-1 0 0,0-1 0 0 0,1 1 1 0 0,0-1-1 0 0,3 4 0 0 0,1 0 67 0 0,0 0 0 0 0,0-1 0 0 0,1 0-1 0 0,0 0 1 0 0,0 0 0 0 0,0-1-1 0 0,1 0 1 0 0,8 3 0 0 0,8 2 82 0 0,34 9 1 0 0,-40-14-604 0 0,1 0 0 0 0,-1-1 0 0 0,1 0 0 0 0,0-2 0 0 0,33-1 0 0 0,-11-6-7489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2:0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14 3679 0 0,'-16'4'9850'0'0,"15"-3"-9419"0"0,8 4 1490 0 0,17 3-1971 0 0,-8-5 469 0 0,0-1 0 0 0,1 0 0 0 0,-1-1 0 0 0,20-1 0 0 0,68-9 811 0 0,-30 1-667 0 0,53-3 241 0 0,-102 7-815 0 0,-17 0-894 0 0,-5 3 591 0 0,2-1 55 0 0,-1 2-3138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36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60 5959 0 0,'0'0'1480'0'0,"1"-2"-538"0"0,3-4-157 0 0,0 0 1 0 0,0 0-1 0 0,1 0 1 0 0,0 1 0 0 0,0 0-1 0 0,1 0 1 0 0,-1 0-1 0 0,1 1 1 0 0,8-6 3770 0 0,-15 12-3878 0 0,-116 137 564 0 0,30-41-954 0 0,73-80-320 0 0,-23 27-336 0 0,-38 61 0 0 0,74-104-121 0 0,12-4-3414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36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12895 0 0,'0'0'1152'0'0,"3"-9"-928"0"0,1-2-224 0 0,1 2 3480 0 0,6 7-3312 0 0,0 4-168 0 0,0 4 0 0 0,-1 1-4768 0 0,3 0-968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36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6 389 7831 0 0,'-5'4'13166'0'0,"13"-9"-13070"0"0,-1-1 0 0 0,0 0 0 0 0,0 0 0 0 0,0-1 0 0 0,0 1 0 0 0,10-16 0 0 0,0 2-99 0 0,26-25-178 0 0,2 2 1 0 0,1 2-1 0 0,85-56 0 0 0,-114 85 97 0 0,1 1 0 0 0,0 0 0 0 0,0 2 0 0 0,1 0 0 0 0,0 1 0 0 0,1 0 0 0 0,0 2 0 0 0,39-8 0 0 0,-57 14 104 0 0,-1 0 0 0 0,1-1-1 0 0,0 1 1 0 0,0 0 0 0 0,0 0 0 0 0,0 0-1 0 0,-1 0 1 0 0,1 0 0 0 0,0 1 0 0 0,0-1-1 0 0,0 1 1 0 0,-1-1 0 0 0,1 1 0 0 0,0-1-1 0 0,-1 1 1 0 0,1 0 0 0 0,0 0 0 0 0,-1 0-1 0 0,1 0 1 0 0,-1 0 0 0 0,1 0 0 0 0,-1 0-1 0 0,0 1 1 0 0,1-1 0 0 0,-1 0 0 0 0,0 1-1 0 0,0-1 1 0 0,0 1 0 0 0,0-1 0 0 0,0 1-1 0 0,0 0 1 0 0,-1-1 0 0 0,1 1 0 0 0,0 0-1 0 0,-1 0 1 0 0,1 2 0 0 0,0 4 14 0 0,1 0 0 0 0,-2 0 0 0 0,1 1 1 0 0,-1-1-1 0 0,0 0 0 0 0,-1 0 0 0 0,0 0 1 0 0,0 0-1 0 0,-1 0 0 0 0,0 0 0 0 0,-6 14 0 0 0,-4 6 37 0 0,-26 47 0 0 0,33-67-60 0 0,-104 178-78 0 0,107-183 7 0 0,1-1 0 0 0,-1 1 1 0 0,0-1-1 0 0,0 1 0 0 0,0-1 1 0 0,0 0-1 0 0,0 1 0 0 0,0-1 1 0 0,-1 0-1 0 0,1 0 0 0 0,-1-1 1 0 0,-3 3-1 0 0,15-1-5909 0 0,0-1-341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37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913 144 7367 0 0,'19'-20'284'0'0,"1"0"-1"0"0,1 1 0 0 0,42-30 1 0 0,-1 14 6325 0 0,-68 45-5637 0 0,-85 121 1625 0 0,9-15-1430 0 0,-278 477 1245 0 0,303-496-2281 0 0,-36 81-23 0 0,76-137-135 0 0,1 1-1 0 0,-16 63 0 0 0,22-45-1560 0 0,9-36-4943 0 0</inkml:trace>
  <inkml:trace contextRef="#ctx0" brushRef="#br0" timeOffset="1">1 976 9671 0 0,'0'-15'1336'0'0,"0"14"-991"0"0,1-1 0 0 0,0 1 0 0 0,0 0 0 0 0,-1 0 0 0 0,1 0 0 0 0,0 0 0 0 0,0 0 0 0 0,0 1 1 0 0,0-1-1 0 0,0 0 0 0 0,0 0 0 0 0,0 1 0 0 0,0-1 0 0 0,3-1 0 0 0,-2 1 362 0 0,23-13 670 0 0,0 1 0 0 0,52-18-1 0 0,58-9-525 0 0,-107 32-428 0 0,231-55 941 0 0,-179 47-1176 0 0,103-5 0 0 0,-164 20-279 0 0,1-1 126 0 0,27 2 0 0 0,-42 0-343 0 0,0 1 1 0 0,-1-1-1 0 0,1 1 1 0 0,0 0-1 0 0,-1 0 1 0 0,1 1 0 0 0,0-1-1 0 0,-1 1 1 0 0,0 0-1 0 0,1 0 1 0 0,4 4-1 0 0,1 3-7128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37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179 223 17447 0 0,'0'0'1939'0'0,"2"-1"-1523"0"0,247-96 2669 0 0,-186 70-2749 0 0,134-70-828 0 0,-195 96 247 0 0,-4 3-260 0 0,-12 9 308 0 0,0-1 1 0 0,-1 0 0 0 0,-21 10 0 0 0,-53 21 65 0 0,61-29 135 0 0,-38 17-47 0 0,-204 96 32 0 0,237-109 23 0 0,-36 20-36 0 0,62-32 45 0 0,0 0 1 0 0,0 1 0 0 0,1 0-1 0 0,0 0 1 0 0,0 1-1 0 0,1-1 1 0 0,-6 8-1 0 0,11-13-18 0 0,0 1 0 0 0,0-1 0 0 0,-1 1-1 0 0,1-1 1 0 0,0 1 0 0 0,0-1 0 0 0,0 0 0 0 0,0 1-1 0 0,1-1 1 0 0,-1 1 0 0 0,0-1 0 0 0,0 1 0 0 0,0-1-1 0 0,0 1 1 0 0,0-1 0 0 0,0 0 0 0 0,1 1 0 0 0,-1-1 0 0 0,0 1-1 0 0,0-1 1 0 0,1 0 0 0 0,-1 1 0 0 0,0-1 0 0 0,1 0-1 0 0,-1 1 1 0 0,0-1 0 0 0,1 1 0 0 0,0-1 9 0 0,1 2 11 0 0,1 0 0 0 0,-1 0-1 0 0,1 0 1 0 0,-1-1 0 0 0,1 1 0 0 0,0-1 0 0 0,-1 1 0 0 0,1-1-1 0 0,0 0 1 0 0,0 0 0 0 0,0-1 0 0 0,0 1 0 0 0,3 0 0 0 0,45 2 150 0 0,-39-3-139 0 0,100-1-184 0 0,-37-1-3947 0 0,-58 2 2161 0 0,38-2-4779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38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39 10135 0 0,'17'-4'184'0'0,"74"-14"728"0"0,-63 15-93 0 0,-12 1 486 0 0,1 0-1 0 0,26-7 0 0 0,-41 9-941 0 0,-5 0-231 0 0,-3 1-110 0 0,-1 0 0 0 0,0 0 1 0 0,1 1-1 0 0,-1 0 0 0 0,1 0 0 0 0,-7 3 1 0 0,-10 4 37 0 0,-170 72 1430 0 0,193-81-1487 0 0,-44 20 517 0 0,-45 28 0 0 0,70-31-176 0 0,19-17-332 0 0,0 1 0 0 0,-1-1-1 0 0,1 0 1 0 0,0 1 0 0 0,0-1-1 0 0,0 0 1 0 0,0 1 0 0 0,0-1-1 0 0,0 0 1 0 0,0 1 0 0 0,0-1-1 0 0,0 0 1 0 0,-1 1 0 0 0,2-1 0 0 0,-1 0-1 0 0,0 1 1 0 0,0-1 0 0 0,0 1-1 0 0,0-1 1 0 0,0 0 0 0 0,0 1-1 0 0,0-1 1 0 0,0 0 0 0 0,0 1-1 0 0,1-1 1 0 0,-1 0 0 0 0,0 1-1 0 0,0-1 1 0 0,0 0 0 0 0,1 1-1 0 0,6 7 155 0 0,-3-6-114 0 0,0 0 0 0 0,1 0 0 0 0,-1-1 0 0 0,0 1 1 0 0,0-1-1 0 0,1 0 0 0 0,-1 0 0 0 0,1-1 0 0 0,-1 1 0 0 0,1-1 0 0 0,-1 0 0 0 0,9-1 0 0 0,3-1 1 0 0,0 0-1 0 0,19-6 1 0 0,-25 5-80 0 0,-1-1 1 0 0,0 0-1 0 0,0-1 0 0 0,0 1 1 0 0,-1-2-1 0 0,1 1 0 0 0,-1-1 1 0 0,0 0-1 0 0,-1-1 0 0 0,0 0 1 0 0,0 0-1 0 0,11-16 0 0 0,-17 22-237 0 0,-78 134-1754 0 0,9-16 3015 0 0,35-47-1218 0 0,2 1 1 0 0,5 2-1 0 0,2 1 1 0 0,-17 90-1 0 0,30-115 1015 0 0,-2-1-1 0 0,-2 0 1 0 0,-3-1 0 0 0,-28 57-1 0 0,-26 16 1115 0 0,71-120-1836 0 0,1 1-1 0 0,0 0 0 0 0,-1 0 1 0 0,1-1-1 0 0,-1 1 1 0 0,1 0-1 0 0,-1-1 0 0 0,0 1 1 0 0,1 0-1 0 0,-1-1 1 0 0,0 1-1 0 0,1-1 0 0 0,-1 1 1 0 0,0-1-1 0 0,1 0 1 0 0,-1 1-1 0 0,0-1 0 0 0,0 0 1 0 0,0 1-1 0 0,1-1 1 0 0,-1 0-1 0 0,0 0 0 0 0,0 0 1 0 0,0 0-1 0 0,0 0 1 0 0,1 0-1 0 0,-3 0 0 0 0,2 0-17 0 0,0-1-1 0 0,-1 0 1 0 0,1 0 0 0 0,0 1-1 0 0,0-1 1 0 0,0 0-1 0 0,0 0 1 0 0,0 0-1 0 0,0 0 1 0 0,0-1-1 0 0,0 1 1 0 0,0 0-1 0 0,0 0 1 0 0,1 0 0 0 0,-2-3-1 0 0,-1-2-41 0 0,1-1-1 0 0,0 1 1 0 0,0 0-1 0 0,1-1 1 0 0,0 0 0 0 0,0 1-1 0 0,0-10 1 0 0,1-5-220 0 0,3-21-1 0 0,-1 24-520 0 0,1 0 0 0 0,0 1 0 0 0,2 0 0 0 0,10-28 0 0 0,20-27-5995 0 0,-4 17-295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3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64 238 3679 0 0,'-1'1'284'0'0,"-18"41"1351"0"0,-24 60 15531 0 0,45-102-16667 0 0,5-2-357 0 0,0 0 1 0 0,0 0-1 0 0,0-1 0 0 0,0 0 1 0 0,-1 0-1 0 0,1-1 0 0 0,-1 1 1 0 0,0-1-1 0 0,0-1 0 0 0,0 1 1 0 0,-1-1-1 0 0,1 0 0 0 0,4-6 1 0 0,10-13-63 0 0,29-43-1 0 0,-46 64-63 0 0,37-66 207 0 0,3-3-124 0 0,-36 63-135 0 0,1-1 0 0 0,-1 1 0 0 0,1 1 0 0 0,1-1 0 0 0,9-7-1 0 0,-12 12-2 0 0,0 1-1 0 0,0-1 0 0 0,0 1 0 0 0,0 0 1 0 0,1 1-1 0 0,-1 0 0 0 0,1 0 0 0 0,0 0 1 0 0,0 0-1 0 0,10 0 0 0 0,27 0-1226 0 0,0 3-3387 0 0,-28 0 1550 0 0,7-1-3831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38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249 132 9935 0 0,'20'-7'541'0'0,"34"-8"0"0"0,-35 10-65 0 0,0 0 0 0 0,20-8 0 0 0,-32 9-93 0 0,4 0 160 0 0,-1 0-1 0 0,14-10 1 0 0,-23 13-454 0 0,1 0 0 0 0,0 0 0 0 0,-1 0 0 0 0,1-1 0 0 0,-1 1 0 0 0,1 0 0 0 0,-1-1 0 0 0,0 1 0 0 0,1-1 0 0 0,-1 0 0 0 0,0 1 0 0 0,0-1 0 0 0,0 0 0 0 0,0 1 0 0 0,0-1 0 0 0,-1 0 0 0 0,1 0 0 0 0,-1 0 0 0 0,1 0 0 0 0,0-3 0 0 0,-2 5-54 0 0,1-1 0 0 0,0 1 1 0 0,-1-1-1 0 0,1 1 0 0 0,-1-1 0 0 0,1 1 1 0 0,0-1-1 0 0,-1 1 0 0 0,1-1 1 0 0,-1 1-1 0 0,1 0 0 0 0,-1-1 1 0 0,0 1-1 0 0,1 0 0 0 0,-1-1 1 0 0,1 1-1 0 0,-1 0 0 0 0,1 0 1 0 0,-2-1-1 0 0,1 1 61 0 0,-5-3-9 0 0,-1 0 0 0 0,0 1 0 0 0,1 0 0 0 0,-1 0 0 0 0,0 0 0 0 0,0 1 0 0 0,0 0 0 0 0,-1 0 0 0 0,-13 1 0 0 0,10 1 17 0 0,-1 1 0 0 0,1 0 0 0 0,0 0-1 0 0,-1 1 1 0 0,-15 7 0 0 0,-4 5 127 0 0,1 0 0 0 0,1 2-1 0 0,-31 24 1 0 0,41-28-106 0 0,-50 38 223 0 0,60-43-267 0 0,-1 0 1 0 0,1 1-1 0 0,1 0 1 0 0,-12 17-1 0 0,19-25-69 0 0,1-1 1 0 0,0 1-1 0 0,-1-1 0 0 0,1 1 0 0 0,0 0 1 0 0,0-1-1 0 0,0 1 0 0 0,-1 0 0 0 0,1-1 1 0 0,0 1-1 0 0,0-1 0 0 0,0 1 0 0 0,0 0 1 0 0,0-1-1 0 0,0 1 0 0 0,0 0 0 0 0,0-1 1 0 0,0 1-1 0 0,1 0 0 0 0,-1-1 0 0 0,0 1 1 0 0,0 0-1 0 0,0-1 0 0 0,1 1 0 0 0,-1-1 1 0 0,0 1-1 0 0,1 0 0 0 0,-1-1 0 0 0,1 1 1 0 0,-1-1-1 0 0,1 1 0 0 0,-1-1 0 0 0,0 0 1 0 0,1 1-1 0 0,0-1 0 0 0,-1 1 0 0 0,1-1 1 0 0,-1 0-1 0 0,2 1 0 0 0,1 1 41 0 0,-1-1-1 0 0,1 0 1 0 0,0 0-1 0 0,0 1 1 0 0,0-2-1 0 0,4 2 1 0 0,5-1 70 0 0,0 0 1 0 0,-1 0 0 0 0,1-2-1 0 0,0 1 1 0 0,13-4 0 0 0,58-15 136 0 0,-28 5-197 0 0,-41 10-21 0 0,-14 4-42 0 0,0-1-1 0 0,0 1 0 0 0,0 0 1 0 0,1 0-1 0 0,-1 0 0 0 0,0 0 1 0 0,0 0-1 0 0,0 0 0 0 0,0 0 1 0 0,0 0-1 0 0,0 0 0 0 0,0 0 1 0 0,0 0-1 0 0,0 0 0 0 0,0 0 0 0 0,1 0 1 0 0,-1 0-1 0 0,0 0 0 0 0,0 0 1 0 0,0 0-1 0 0,0 0 0 0 0,0 0 1 0 0,0 0-1 0 0,0 0 0 0 0,0 0 1 0 0,0 0-1 0 0,1 0 0 0 0,-1 0 0 0 0,0 0 1 0 0,0 0-1 0 0,0 0 0 0 0,0 0 1 0 0,0 0-1 0 0,0 0 0 0 0,0 0 1 0 0,0 0-1 0 0,0 0 0 0 0,1 0 1 0 0,-1 0-1 0 0,0 0 0 0 0,0 0 0 0 0,0 0 1 0 0,0 0-1 0 0,0 0 0 0 0,0 1 1 0 0,0-1-1 0 0,0 0 0 0 0,0 0 1 0 0,0 0-1 0 0,0 0 0 0 0,0 0 1 0 0,0 0-1 0 0,0 0 0 0 0,0 0 0 0 0,0 0 1 0 0,0 1-1 0 0,0-1 0 0 0,0 0 1 0 0,0 0-1 0 0,0 0 0 0 0,0 0 1 0 0,-4 9-16 0 0,-11 9 4 0 0,15-17 9 0 0,-5 4-37 0 0,1-1-4 0 0,1-1-1 0 0,-1 2 0 0 0,1-1 0 0 0,0 0 0 0 0,0 0 0 0 0,1 1 0 0 0,-1 0 0 0 0,1-1 1 0 0,0 1-1 0 0,-2 6 0 0 0,4-11-45 0 0,0 1 0 0 0,0-1 1 0 0,1 1-1 0 0,-1-1 0 0 0,0 1 1 0 0,0-1-1 0 0,0 1 0 0 0,0-1 1 0 0,1 0-1 0 0,-1 1 0 0 0,0-1 0 0 0,0 1 1 0 0,1-1-1 0 0,-1 0 0 0 0,0 1 1 0 0,1-1-1 0 0,-1 0 0 0 0,0 1 1 0 0,1-1-1 0 0,-1 0 0 0 0,1 1 1 0 0,-1-1-1 0 0,1 0 0 0 0,0 1-162 0 0,9 3-1182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39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8 16959 0 0,'0'0'1536'0'0,"1"-1"-1262"0"0,2-5 984 0 0,-2 6-1137 0 0,0 0 0 0 0,0 0-1 0 0,1 1 1 0 0,-1-1-1 0 0,0 1 1 0 0,0-1 0 0 0,1 1-1 0 0,-1-1 1 0 0,0 1 0 0 0,0 0-1 0 0,0 0 1 0 0,0-1 0 0 0,0 1-1 0 0,0 0 1 0 0,0 0 0 0 0,0 0-1 0 0,0 0 1 0 0,0 0 0 0 0,-1 0-1 0 0,1 1 1 0 0,0-1 0 0 0,0 2-1 0 0,1 0-27 0 0,-1 0 0 0 0,0 1 0 0 0,1-1 0 0 0,-1 1 0 0 0,0-1 0 0 0,-1 1 0 0 0,1 4 0 0 0,-1 4 18 0 0,0 0 0 0 0,-1-1 0 0 0,-1 1 0 0 0,0 0 0 0 0,0-1 0 0 0,-1 1 0 0 0,-1-1 0 0 0,-9 22 0 0 0,-6 4-57 0 0,-29 42-1 0 0,15-26 138 0 0,-9 18 75 0 0,-61 109 57 0 0,79-133-313 0 0,3 0 1 0 0,-16 50-1 0 0,29-70-66 0 0,0 1 0 0 0,-2 30 0 0 0,6-9-7270 0 0,4-35-404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4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230 238 4607 0 0,'0'0'620'0'0,"0"2"524"0"0,1 1-715 0 0,-1 1 1 0 0,0-1-1 0 0,0 0 0 0 0,0 0 0 0 0,0 1 0 0 0,-1-1 0 0 0,1 0 0 0 0,-1 0 0 0 0,0 0 0 0 0,0 0 0 0 0,0 0 0 0 0,0 0 0 0 0,-3 6 0 0 0,-5 6 176 0 0,-12 18 0 0 0,18-29-331 0 0,-11 16 148 0 0,-2 0-1 0 0,0-1 1 0 0,-20 17 0 0 0,-68 53 114 0 0,102-88-435 0 0,12-10 96 0 0,5-5-97 0 0,9-8 113 0 0,40-47 0 0 0,-31 27-160 0 0,119-144-147 0 0,-123 153-61 0 0,2 2 0 0 0,2 2 0 0 0,52-38-1 0 0,-81 64 156 0 0,1 0 0 0 0,0 0-1 0 0,0 0 1 0 0,0 1-1 0 0,0 0 1 0 0,1 0 0 0 0,-1 0-1 0 0,0 1 1 0 0,12-2 0 0 0,-15 3 12 0 0,0 0 1 0 0,1 0 0 0 0,-1 0 0 0 0,0 0 0 0 0,0 1 0 0 0,1-1 0 0 0,-1 1-1 0 0,0-1 1 0 0,0 1 0 0 0,0 0 0 0 0,0 0 0 0 0,0 0 0 0 0,0 0-1 0 0,0 0 1 0 0,0 0 0 0 0,0 0 0 0 0,0 1 0 0 0,-1-1 0 0 0,1 1-1 0 0,0 0 1 0 0,-1-1 0 0 0,0 1 0 0 0,1 0 0 0 0,-1 0 0 0 0,0 0 0 0 0,0 0-1 0 0,2 3 1 0 0,-1 1 0 0 0,0 1 0 0 0,0 0 0 0 0,-1 0 0 0 0,0-1 0 0 0,0 1 1 0 0,0 0-1 0 0,-1 0 0 0 0,0 0 0 0 0,-1 0 0 0 0,1 0 0 0 0,-1 0 0 0 0,-2 7 0 0 0,-4 14 258 0 0,-15 40 0 0 0,21-65-239 0 0,-18 36 208 0 0,5-14-208 0 0,-16 41-656 0 0,30-65 363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4:3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10591 0 0,'2'0'819'0'0,"5"-1"-694"0"0,-1 0-1 0 0,1 0 1 0 0,-1-1-1 0 0,0 0 1 0 0,1 0 0 0 0,-1-1-1 0 0,7-4 1 0 0,21-7 827 0 0,4 0 450 0 0,44-23 0 0 0,9-4 194 0 0,-12 8-715 0 0,35-13-583 0 0,-87 40-517 0 0,-17 6-5273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5:29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29 455 0 0,'3'-3'0'0'0,"12"-5"0"0"0,5 0 3048 0 0,-11 5 1659 0 0,2-4 1946 0 0,-12 11-5097 0 0,-3 13-426 0 0,-8 21-601 0 0,-34 64 232 0 0,4-10-369 0 0,26-59-166 0 0,-30 49 0 0 0,0-1-1839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2:06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6911 0 0,'0'0'918'0'0,"2"0"152"0"0,25 0 7489 0 0,-23 12-7698 0 0,-3-9-811 0 0,-1-1-1 0 0,0 1 0 0 0,0 0 0 0 0,0-1 1 0 0,-1 1-1 0 0,1 0 0 0 0,0-1 1 0 0,-1 1-1 0 0,0-1 0 0 0,1 1 1 0 0,-1-1-1 0 0,0 1 0 0 0,-1-1 0 0 0,1 0 1 0 0,0 1-1 0 0,-2 1 0 0 0,3-3-32 0 0,-6 6 58 0 0,4-4-59 0 0,0-1 0 0 0,0 1 1 0 0,1 0-1 0 0,-1-1 1 0 0,1 1-1 0 0,0 0 0 0 0,0 0 1 0 0,0 0-1 0 0,-1 5 1 0 0,0-1-9 0 0,-7 32-6 0 0,5-12-2767 0 0,-2 50 0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4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17 13103 0 0,'11'-6'1394'0'0,"-4"3"112"0"0,-8 4-1126 0 0,-13 13 204 0 0,-16 15 336 0 0,-43 56 0 0 0,44-48-826 0 0,-20 29 1 0 0,44-57-88 0 0,-1 0 0 0 0,1 1 0 0 0,1-1 1 0 0,0 1-1 0 0,-5 17 0 0 0,8-25 6 0 0,1 0-1 0 0,-1-1 0 0 0,1 1 1 0 0,0 0-1 0 0,-1 0 0 0 0,1 0 1 0 0,0 0-1 0 0,0 0 1 0 0,0 0-1 0 0,0-1 0 0 0,0 1 1 0 0,1 0-1 0 0,-1 0 0 0 0,1 0 1 0 0,-1 0-1 0 0,1 0 1 0 0,-1-1-1 0 0,1 1 0 0 0,0 0 1 0 0,0-1-1 0 0,0 1 0 0 0,0 0 1 0 0,0-1-1 0 0,0 1 1 0 0,1-1-1 0 0,-1 0 0 0 0,0 1 1 0 0,1-1-1 0 0,-1 0 0 0 0,1 0 1 0 0,0 0-1 0 0,-1 0 0 0 0,1 0 1 0 0,0 0-1 0 0,-1 0 1 0 0,1-1-1 0 0,0 1 0 0 0,0 0 1 0 0,0-1-1 0 0,-1 0 0 0 0,1 1 1 0 0,2-1-1 0 0,6 1 126 0 0,0-1 1 0 0,0 1-1 0 0,1-2 0 0 0,-1 0 1 0 0,0 0-1 0 0,16-4 0 0 0,12-6 102 0 0,1-3-1 0 0,55-27 1 0 0,-64 28-224 0 0,-10 4 3 0 0,-1-1-1 0 0,0-1 1 0 0,25-19 0 0 0,-37 25-37 0 0,0-1 0 0 0,-1 1 1 0 0,0-1-1 0 0,0 0 0 0 0,-1-1 1 0 0,0 1-1 0 0,0-1 0 0 0,0 0 1 0 0,-1 0-1 0 0,0-1 0 0 0,4-12 1 0 0,-7 18-16 0 0,0 0 1 0 0,0-1 0 0 0,-1 1-1 0 0,1-1 1 0 0,-1 0 0 0 0,0 1-1 0 0,1-1 1 0 0,-1 1 0 0 0,-1-1 0 0 0,1 0-1 0 0,0 1 1 0 0,-1-1 0 0 0,1 1-1 0 0,-1-1 1 0 0,0 1 0 0 0,1-1-1 0 0,-3-3 1 0 0,1 3-8 0 0,0 1 1 0 0,0 0-1 0 0,0 0 0 0 0,0 0 0 0 0,0 0 1 0 0,0 0-1 0 0,0 1 0 0 0,0-1 0 0 0,-1 0 1 0 0,1 1-1 0 0,-1 0 0 0 0,1 0 0 0 0,-1-1 0 0 0,1 2 1 0 0,-1-1-1 0 0,-3-1 0 0 0,-13-1-246 0 0,0 1 0 0 0,-1 0-1 0 0,1 2 1 0 0,0 0 0 0 0,-1 1 0 0 0,-26 5-1 0 0,-16 1-227 0 0,30-4 180 0 0,23-1 263 0 0,-1-1-1 0 0,0 0 0 0 0,0-1 0 0 0,0 0 1 0 0,0-1-1 0 0,1 1 0 0 0,-1-2 1 0 0,-12-2-1 0 0,21 4 57 0 0,1-1 0 0 0,-1 1 0 0 0,1 0 0 0 0,-1 0 0 0 0,0 0 0 0 0,1 0 1 0 0,-1-1-1 0 0,1 1 0 0 0,-1 0 0 0 0,1-1 0 0 0,-1 1 0 0 0,1 0 0 0 0,0-1 0 0 0,-1 1 0 0 0,1 0 0 0 0,-1-1 1 0 0,1 1-1 0 0,0-1 0 0 0,-1 1 0 0 0,1-1 0 0 0,0 1 0 0 0,-1-1 0 0 0,1 1 0 0 0,0-1 0 0 0,0 1 0 0 0,0-1 1 0 0,-1 1-1 0 0,1-1 0 0 0,0 1 0 0 0,0-1 0 0 0,0 0 0 0 0,0 1 0 0 0,0-1 0 0 0,0 1 0 0 0,0-1 0 0 0,0 1 0 0 0,0-1 1 0 0,0 1-1 0 0,1-1 0 0 0,-1 0 0 0 0,0 1 0 0 0,0-1 0 0 0,0 1 0 0 0,1-1 0 0 0,-1 1 0 0 0,0-1 0 0 0,1 1 1 0 0,-1-1-1 0 0,0 1 0 0 0,1 0 0 0 0,0-2 0 0 0,3-2-172 0 0,0 0-1 0 0,0-1 1 0 0,11-6 0 0 0,-12 8 20 0 0,20-14-517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46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63 1839 0 0,'7'-44'831'0'0,"-6"25"13722"0"0,-1 32-14184 0 0,-1 0 0 0 0,-1 1-1 0 0,-3 12 1 0 0,-25 70-96 0 0,-118 244-67 0 0,108-255-122 0 0,-12 29-20 0 0,-118 233 94 0 0,125-277-82 0 0,21-33-74 0 0,23-36-253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46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33 14511 0 0,'22'-31'1626'0'0,"-21"29"-1209"0"0,-2 4 95 0 0,-7 14-75 0 0,-2 0 1 0 0,0-1-1 0 0,-1 0 0 0 0,0-1 1 0 0,-24 22-1 0 0,-8 12 208 0 0,31-34-509 0 0,-36 47 188 0 0,42-52-390 0 0,1-1-1 0 0,0 1 1 0 0,1 0-1 0 0,-1 0 1 0 0,-3 13 0 0 0,7-19-1018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46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62 319 5063 0 0,'-4'12'382'0'0,"-1"1"-1"0"0,0-1 0 0 0,-9 15 1 0 0,-5 13 2572 0 0,18-38-2555 0 0,0-1 125 0 0,-6 2 787 0 0,6-3-1146 0 0,1-1 1 0 0,-1 0-1 0 0,1 1 1 0 0,-1-1 0 0 0,1 0-1 0 0,-1 0 1 0 0,1 0-1 0 0,0 1 1 0 0,0-1-1 0 0,-1 0 1 0 0,1 0 0 0 0,0 0-1 0 0,0 0 1 0 0,0 0-1 0 0,0 1 1 0 0,0-1 0 0 0,0 0-1 0 0,0 0 1 0 0,0 0-1 0 0,0 0 1 0 0,1 0-1 0 0,-1 1 1 0 0,0-1 0 0 0,1-1-1 0 0,9-24 5 0 0,1 9-49 0 0,0 1 1 0 0,1 0-1 0 0,1 1 0 0 0,1 1 0 0 0,0 0 1 0 0,27-20-1 0 0,-2 5-41 0 0,67-35 0 0 0,-89 55-81 0 0,1 0-1 0 0,22-7 0 0 0,-34 14 23 0 0,0 0 0 0 0,0 0 0 0 0,0 1 0 0 0,0 0-1 0 0,1 0 1 0 0,-1 0 0 0 0,0 1 0 0 0,1 0 0 0 0,-1 1-1 0 0,11 1 1 0 0,-15-2 1 0 0,0 0 0 0 0,-1 1 0 0 0,1-1 0 0 0,0 1 0 0 0,-1 0 0 0 0,1-1 0 0 0,-1 1 0 0 0,1 0 0 0 0,-1 0 0 0 0,1 0 0 0 0,-1 0 0 0 0,0 0 0 0 0,1 0 0 0 0,-1 0 0 0 0,0 1 0 0 0,0-1 0 0 0,0 0 0 0 0,0 1 0 0 0,2 2 0 0 0,-3-2 11 0 0,1 0 0 0 0,0 0-1 0 0,-1 0 1 0 0,0 0 0 0 0,0 0-1 0 0,1 1 1 0 0,-1-1-1 0 0,-1 0 1 0 0,1 0 0 0 0,0 0-1 0 0,0 0 1 0 0,-1 0 0 0 0,0 4-1 0 0,-4 4 58 0 0,1 0-1 0 0,-1 0 0 0 0,0-1 1 0 0,-13 17-1 0 0,-1-1-54 0 0,-2-1 0 0 0,-31 28-1 0 0,21-22-162 0 0,31-30 128 0 0,0 0 0 0 0,0 0-1 0 0,0 0 1 0 0,0 0 0 0 0,0 0 0 0 0,0 0-1 0 0,0 0 1 0 0,0-1 0 0 0,0 1-1 0 0,0 0 1 0 0,0 0 0 0 0,0 0 0 0 0,0 0-1 0 0,0 0 1 0 0,0 0 0 0 0,0 0-1 0 0,0 0 1 0 0,0 0 0 0 0,0 0 0 0 0,0 0-1 0 0,0 0 1 0 0,0 0 0 0 0,0 0-1 0 0,0 0 1 0 0,0 0 0 0 0,-1 0 0 0 0,1 0-1 0 0,0 0 1 0 0,0 0 0 0 0,0 0-1 0 0,0 0 1 0 0,0 0 0 0 0,0 0 0 0 0,0 0-1 0 0,0 0 1 0 0,0 0 0 0 0,0 0-1 0 0,0 0 1 0 0,0 0 0 0 0,0 0 0 0 0,0 0-1 0 0,0 0 1 0 0,0 0 0 0 0,0 0-1 0 0,0 0 1 0 0,0 0 0 0 0,0 0 0 0 0,-1 0-1 0 0,1 0 1 0 0,0 0 0 0 0,0 0-1 0 0,0 0 1 0 0,0 0 0 0 0,0 0 0 0 0,0 0-1 0 0,0 0 1 0 0,0 1 0 0 0,0-1-1 0 0,0 0 1 0 0,0 0 0 0 0,0 0 0 0 0,0 0-1 0 0,0 0 1 0 0,2-7-28 0 0,4-8-66 0 0,5-2 6 0 0,2 0 0 0 0,0 1-1 0 0,1 0 1 0 0,1 1 0 0 0,18-15-1 0 0,-3 2 39 0 0,13-15-45 0 0,66-59-79 0 0,-96 91 164 0 0,1 0 0 0 0,1 0 0 0 0,-1 2 0 0 0,23-11 1 0 0,-35 19 48 0 0,1 0 0 0 0,-1 1 1 0 0,1-1-1 0 0,-1 1 1 0 0,1-1-1 0 0,-1 1 0 0 0,1 0 1 0 0,-1 0-1 0 0,1 1 1 0 0,0-1-1 0 0,2 1 0 0 0,-2-1 25 0 0,-1 1-14 0 0,1 1 0 0 0,-1-1 0 0 0,0 0 1 0 0,0 1-1 0 0,0-1 0 0 0,1 1 0 0 0,-2 0 0 0 0,1 0 1 0 0,0 0-1 0 0,0 0 0 0 0,2 3 0 0 0,-3-4 4 0 0,52 74 699 0 0,-52-72-734 0 0,0-1-1 0 0,0 0 1 0 0,0 0-1 0 0,0 1 1 0 0,0-1 0 0 0,-1 0-1 0 0,1 1 1 0 0,-1-1 0 0 0,1 1-1 0 0,-1-1 1 0 0,0 0 0 0 0,0 5-1 0 0,-5 30 161 0 0,3-30-149 0 0,1 0-12 0 0,-1 0 0 0 0,-1-1 1 0 0,1 1-1 0 0,-1-1 0 0 0,0 0 1 0 0,0 1-1 0 0,-1-2 0 0 0,0 1 1 0 0,-5 5-1 0 0,-8 9-144 0 0,-21 18 0 0 0,20-20-355 0 0,-27 28-3237 0 0,38-38 2092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4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13247 0 0,'0'0'1195'0'0,"-7"2"-270"0"0,2 0-675 0 0,0 0-1 0 0,1 1 0 0 0,-1-1 1 0 0,1 1-1 0 0,0 0 0 0 0,0 1 1 0 0,0-1-1 0 0,0 1 1 0 0,0 0-1 0 0,1 0 0 0 0,-1 0 1 0 0,1 0-1 0 0,0 0 0 0 0,-3 8 1 0 0,-4 8-10 0 0,1 0 0 0 0,-8 22 1 0 0,15-34-136 0 0,-12 35-878 0 0,-12 65-1 0 0,26-106 138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47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45 11055 0 0,'6'-5'281'0'0,"0"0"-1"0"0,0 0 1 0 0,1 1-1 0 0,-1-1 1 0 0,1 1 0 0 0,0 1-1 0 0,0 0 1 0 0,0 0-1 0 0,15-5 1 0 0,-20 8 609 0 0,-1 12 416 0 0,-4-5-1179 0 0,1 1 0 0 0,-1 0 1 0 0,0-1-1 0 0,-1 0 0 0 0,0 0 1 0 0,0 0-1 0 0,-6 7 1 0 0,-5 11 89 0 0,-68 117 646 0 0,-92 174 644 0 0,44 3-172 0 0,110-266-1464 0 0,-2-1 0 0 0,-29 49 1 0 0,-1-22-7307 0 0,38-61 1737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47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1375 0 0,'0'0'66'0'0,"6"-7"4"0"0,-2 5 269 0 0,0-1-1 0 0,-1 1 0 0 0,1-1 0 0 0,0 1 1 0 0,1 0-1 0 0,-1 1 0 0 0,0-1 0 0 0,7-1 1 0 0,40-6 5394 0 0,-24 6-3211 0 0,126-29 3986 0 0,75-24-4232 0 0,-92 22-1265 0 0,-128 32-997 0 0,50-10 2 0 0,-52 11-322 0 0,1 0 0 0 0,-1 1 1 0 0,1 0-1 0 0,-1 0 0 0 0,1 1 0 0 0,10 1 0 0 0,-2 4-990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48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36 12895 0 0,'7'-7'165'0'0,"-3"3"70"0"0,0 0 0 0 0,1 0 0 0 0,-1 0 1 0 0,1 1-1 0 0,11-7 3408 0 0,-24 18-1944 0 0,-7 5-1496 0 0,-1-1 1 0 0,0 0-1 0 0,-1-2 0 0 0,-33 17 1 0 0,0 1-70 0 0,18-10-203 0 0,6-4-364 0 0,1 1 0 0 0,1 1 0 0 0,-44 38-1 0 0,67-53-48 0 0,2 0-548 0 0,2 0 930 0 0,0 1-1 0 0,0-1 0 0 0,0 0 1 0 0,0-1-1 0 0,0 1 1 0 0,0 0-1 0 0,0-1 0 0 0,0 0 1 0 0,6 1-1 0 0,32-4-285 0 0,-20 1 193 0 0,5 0 335 0 0,41 3 0 0 0,-60 0-43 0 0,1-1 0 0 0,0 2 1 0 0,-1-1-1 0 0,1 1 1 0 0,-1 0-1 0 0,0 1 1 0 0,0 0-1 0 0,0 0 0 0 0,0 0 1 0 0,7 5-1 0 0,-9-4-32 0 0,-1 0-1 0 0,-1 0 1 0 0,1 0 0 0 0,0 0-1 0 0,-1 0 1 0 0,0 1-1 0 0,0 0 1 0 0,0-1 0 0 0,-1 1-1 0 0,0 0 1 0 0,0 0-1 0 0,0 0 1 0 0,0 1 0 0 0,1 7-1 0 0,-2-8 88 0 0,0 1 1 0 0,0-1-1 0 0,-1 1 0 0 0,0-1 1 0 0,0 1-1 0 0,0 0 0 0 0,0-1 0 0 0,-1 1 1 0 0,0-1-1 0 0,0 0 0 0 0,-1 1 1 0 0,1-1-1 0 0,-1 0 0 0 0,-3 6 1 0 0,3-9-32 0 0,0 1 0 0 0,1-1 1 0 0,-1 0-1 0 0,0 0 1 0 0,0 0-1 0 0,0-1 1 0 0,-1 1-1 0 0,1 0 1 0 0,0-1-1 0 0,-1 0 0 0 0,1 1 1 0 0,-1-1-1 0 0,1 0 1 0 0,-5 1-1 0 0,-5 1 220 0 0,0 0 0 0 0,-12 1-1 0 0,8-2-60 0 0,-19 4 89 0 0,-42 2-1 0 0,60-8-976 0 0,0 0-1 0 0,0-1 0 0 0,0-1 1 0 0,-26-5-1 0 0,21 0-7152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48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361 114 5063 0 0,'7'-9'-73'0'0,"-2"1"460"0"0,1 0 0 0 0,-1 0 0 0 0,-1 0 0 0 0,5-9-1 0 0,-9 15-124 0 0,1 0-1 0 0,0 0 1 0 0,-1 0-1 0 0,1 0 0 0 0,-1-1 1 0 0,1 1-1 0 0,-1 0 0 0 0,0 0 1 0 0,0 0-1 0 0,0-1 0 0 0,0 1 1 0 0,-1 0-1 0 0,1 0 0 0 0,-1 0 1 0 0,1 0-1 0 0,-1 0 0 0 0,0-1 1 0 0,1 1-1 0 0,-1 0 0 0 0,0 0 1 0 0,0 1-1 0 0,-3-5 1796 0 0,-14 3 391 0 0,13 2-2341 0 0,0 1-1 0 0,1 0 1 0 0,-1 0-1 0 0,1 1 0 0 0,-1 0 1 0 0,1-1-1 0 0,-1 1 1 0 0,1 1-1 0 0,-1-1 0 0 0,1 1 1 0 0,-6 2-1 0 0,-1 2-85 0 0,-1 0 0 0 0,-18 14 0 0 0,4 2 14 0 0,1 2-1 0 0,2 0 1 0 0,-30 39-1 0 0,40-47 16 0 0,-7 7 38 0 0,1 1-1 0 0,2 0 1 0 0,0 2-1 0 0,-22 47 1 0 0,37-71-81 0 0,1 1 1 0 0,1-1-1 0 0,-1 1 1 0 0,0 0-1 0 0,1-1 1 0 0,-1 1-1 0 0,1 3 1 0 0,0-6-5 0 0,0 1 1 0 0,0 0 0 0 0,0-1 0 0 0,0 1-1 0 0,0 0 1 0 0,0-1 0 0 0,1 1 0 0 0,-1 0-1 0 0,0-1 1 0 0,0 1 0 0 0,1-1-1 0 0,-1 1 1 0 0,0-1 0 0 0,1 1 0 0 0,-1 0-1 0 0,1-1 1 0 0,-1 1 0 0 0,0-1 0 0 0,1 0-1 0 0,-1 1 1 0 0,1-1 0 0 0,0 1-1 0 0,-1-1 1 0 0,1 0 0 0 0,-1 1 0 0 0,1-1-1 0 0,-1 0 1 0 0,1 0 0 0 0,0 1 0 0 0,-1-1-1 0 0,1 0 1 0 0,0 0 0 0 0,-1 0-1 0 0,2 0 1 0 0,4 1 56 0 0,1-1-1 0 0,-1 0 1 0 0,0-1-1 0 0,1 1 1 0 0,-1-1-1 0 0,0 0 1 0 0,0-1-1 0 0,0 0 0 0 0,11-4 1 0 0,7-5 179 0 0,23-14 1 0 0,-25 13-172 0 0,80-50 202 0 0,-89 53-250 0 0,0-1-1 0 0,0 0 0 0 0,-1-1 1 0 0,-1 0-1 0 0,14-17 0 0 0,-23 26-21 0 0,-1 1-1 0 0,0-1 1 0 0,0 1-1 0 0,0-1 1 0 0,0 1-1 0 0,0-1 1 0 0,-1 0-1 0 0,1 1 1 0 0,0-1-1 0 0,-1 0 1 0 0,1 0 0 0 0,-1 1-1 0 0,0-1 1 0 0,0 0-1 0 0,1 0 1 0 0,-1 0-1 0 0,0 1 1 0 0,-1-1-1 0 0,1 0 1 0 0,0-2-1 0 0,-1 2-26 0 0,0 1 0 0 0,0-1 0 0 0,0 1 0 0 0,0-1 0 0 0,0 1-1 0 0,0 0 1 0 0,0-1 0 0 0,0 1 0 0 0,-1 0 0 0 0,1 0 0 0 0,0 0 0 0 0,-1-1-1 0 0,1 1 1 0 0,-1 1 0 0 0,0-1 0 0 0,1 0 0 0 0,-1 0 0 0 0,1 1-1 0 0,-1-1 1 0 0,-2 0 0 0 0,-8-2-302 0 0,-1 1 0 0 0,0 0-1 0 0,0 1 1 0 0,1 1 0 0 0,-17 0 0 0 0,8 1-354 0 0,19-1 333 0 0,14-11-3354 0 0,3 0 2780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49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598 725 2303 0 0,'55'-39'136'0'0,"75"-46"15770"0"0,-116 76-15640 0 0,1-1 0 0 0,-2 0 0 0 0,1-1 1 0 0,-2-1-1 0 0,1 0 0 0 0,20-27 1 0 0,-26 29-252 0 0,0 0 0 0 0,-1-1 0 0 0,0 0 0 0 0,0 0 0 0 0,-1 0 0 0 0,-1 0 1 0 0,0-1-1 0 0,-1 0 0 0 0,0 0 0 0 0,2-18 0 0 0,-3 6-315 0 0,-1 0-1 0 0,-2 0 1 0 0,0 0-1 0 0,-2 1 1 0 0,0-1-1 0 0,-2 1 1 0 0,0 0-1 0 0,-2 0 1 0 0,-1 0-1 0 0,0 1 1 0 0,-2 0 0 0 0,0 0-1 0 0,-18-25 1 0 0,28 47 272 0 0,0-1 1 0 0,-1 1 0 0 0,1-1 0 0 0,0 0 0 0 0,-1 1 0 0 0,1-1-1 0 0,-1 1 1 0 0,1 0 0 0 0,-1-1 0 0 0,1 1 0 0 0,-1-1 0 0 0,0 1-1 0 0,1 0 1 0 0,-1-1 0 0 0,0 1 0 0 0,1 0 0 0 0,-1 0 0 0 0,1-1-1 0 0,-1 1 1 0 0,0 0 0 0 0,1 0 0 0 0,-1 0 0 0 0,0 0 0 0 0,-1 0-1 0 0,1 0 12 0 0,0 1 0 0 0,-1-1 0 0 0,1 0-1 0 0,0 1 1 0 0,-1-1 0 0 0,1 1 0 0 0,0 0-1 0 0,0-1 1 0 0,0 1 0 0 0,-1 0 0 0 0,0 1-1 0 0,-3 3 37 0 0,0 1-1 0 0,0-1 0 0 0,-6 11 0 0 0,-7 14 322 0 0,1 1-1 0 0,2 1 0 0 0,-15 46 0 0 0,11-29-58 0 0,-43 98 519 0 0,-89 156-1 0 0,-25 60 599 0 0,152-311-1118 0 0,8-20-207 0 0,-1 0-1 0 0,-2-1 1 0 0,-1-1 0 0 0,-37 42-1 0 0,-20 13-714 0 0,66-74 506 0 0,-1 0 0 0 0,-1-1 1 0 0,0 0-1 0 0,0-1 0 0 0,-15 7 1 0 0,26-15-201 0 0,2-3 184 0 0,0 0-1 0 0,1 0 1 0 0,-1-1-1 0 0,0 1 1 0 0,1 0-1 0 0,-1 0 1 0 0,1 0 0 0 0,0 0-1 0 0,2-3 1 0 0,6-13-471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2:06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6911 0 0,'0'0'8268'0'0,"-1"2"-8089"0"0,-35 69 330 0 0,12-26-305 0 0,22-41-194 0 0,0-1 1 0 0,1 0-1 0 0,-1 1 0 0 0,1 0 0 0 0,-1-1 0 0 0,1 1 0 0 0,0 0 0 0 0,1 0 1 0 0,-1 0-1 0 0,0 4 0 0 0,1 3 20 0 0,-1-9 39 0 0,1 1 0 0 0,0-1 0 0 0,-1 0 0 0 0,1 1 0 0 0,0-1 0 0 0,1 0 1 0 0,-1 1-1 0 0,0-1 0 0 0,1 0 0 0 0,-1 1 0 0 0,1-1 0 0 0,0 0 1 0 0,-1 0-1 0 0,1 1 0 0 0,0-1 0 0 0,1 0 0 0 0,-1 0 0 0 0,0 0 0 0 0,1 0 1 0 0,-1 0-1 0 0,1-1 0 0 0,-1 1 0 0 0,1 0 0 0 0,0-1 0 0 0,0 1 0 0 0,0-1 1 0 0,0 0-1 0 0,3 3 0 0 0,1-1 97 0 0,-1 0 0 0 0,1 0 0 0 0,-1-1 0 0 0,1 1 0 0 0,0-1 0 0 0,0 0 0 0 0,0-1-1 0 0,0 1 1 0 0,0-1 0 0 0,1-1 0 0 0,-1 1 0 0 0,9-1 0 0 0,-8-1-142 0 0,-1 1 1 0 0,1-1-1 0 0,-1-1 0 0 0,1 1 1 0 0,-1-1-1 0 0,0 0 0 0 0,0-1 1 0 0,10-4-1 0 0,-12 4-12 0 0,-1 1 0 0 0,0-1 0 0 0,0 0 0 0 0,0 0-1 0 0,-1 0 1 0 0,1 0 0 0 0,-1-1 0 0 0,1 1 0 0 0,-1 0 0 0 0,0-1 0 0 0,0 0 0 0 0,-1 1 0 0 0,1-1 0 0 0,-1 0 0 0 0,0 0 0 0 0,0 0-1 0 0,0 0 1 0 0,0 0 0 0 0,-1 0 0 0 0,0 0 0 0 0,0-5 0 0 0,0 3 0 0 0,0 0-1 0 0,0 0 1 0 0,-1 0 0 0 0,0 0-1 0 0,0 1 1 0 0,-1-1 0 0 0,0 0-1 0 0,0 1 1 0 0,0-1 0 0 0,0 1-1 0 0,-1 0 1 0 0,0 0 0 0 0,0 0 0 0 0,-5-6-1 0 0,3 5-61 0 0,0 0 1 0 0,-1 1-1 0 0,0 0 0 0 0,1 0 0 0 0,-9-5 0 0 0,11 8-16 0 0,-1 1 0 0 0,1 0 0 0 0,0-1 0 0 0,0 1 0 0 0,-1 0 0 0 0,1 0 0 0 0,-1 1 0 0 0,1-1 0 0 0,-1 1 0 0 0,1 0-1 0 0,-1 0 1 0 0,1 0 0 0 0,-7 1 0 0 0,7-1-82 0 0,0 1 0 0 0,0 0-1 0 0,0-1 1 0 0,0 1 0 0 0,1 0 0 0 0,-1 0-1 0 0,0 1 1 0 0,1-1 0 0 0,-1 1 0 0 0,1-1-1 0 0,-1 1 1 0 0,1 0 0 0 0,0 0 0 0 0,0 0-1 0 0,0 0 1 0 0,0 0 0 0 0,0 0 0 0 0,0 1-1 0 0,0-1 1 0 0,-1 3 0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4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11055 0 0,'2'0'3086'0'0,"36"-13"2837"0"0,22-1-3944 0 0,-15 4-1410 0 0,-3-1-459 0 0,197-51 1239 0 0,-5-18-397 0 0,-124 35-2500 0 0,-95 40-176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8:50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2303 0 0,'0'0'200'0'0,"-9"7"-200"0"0,2 2 0 0 0,0 6 2608 0 0,0 3 480 0 0,-2 1 96 0 0,5 3-7424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0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1 919 0 0,'-2'0'67'0'0,"-36"0"16602"0"0,40 0-16569 0 0,12 4-95 0 0,1-1 0 0 0,25 3 1 0 0,-29-5 105 0 0,0 0 1 0 0,0 1 0 0 0,0 0 0 0 0,0 0 0 0 0,0 2 0 0 0,0-1 0 0 0,12 7 0 0 0,-19-7-94 0 0,-1 0 1 0 0,1 0-1 0 0,-1 0 0 0 0,1 0 1 0 0,-1 1-1 0 0,0 0 1 0 0,0-1-1 0 0,-1 1 0 0 0,1 0 1 0 0,-1 1-1 0 0,0-1 1 0 0,0 0-1 0 0,0 1 0 0 0,0-1 1 0 0,-1 1-1 0 0,0-1 1 0 0,0 1-1 0 0,0 0 0 0 0,0 5 1 0 0,1 12 48 0 0,-2 0 1 0 0,-2 38-1 0 0,1-58-68 0 0,0 11-1 0 0,0 10 22 0 0,-1-1-1 0 0,-1 0 1 0 0,-10 34-1 0 0,12-53 7 0 0,1-1-1 0 0,-2 1 1 0 0,1-1-1 0 0,0 1 1 0 0,0-1-1 0 0,-1 1 1 0 0,1-1-1 0 0,-1 0 1 0 0,0 0-1 0 0,0 1 1 0 0,0-1-1 0 0,-3 2 1 0 0,-1 0 128 0 0,0 0-1 0 0,-1-1 1 0 0,-11 5 0 0 0,-18 9 86 0 0,35-17-399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05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38 1375 0 0,'9'-3'15483'0'0,"6"-7"-15100"0"0,-13 9-337 0 0,35-23 1928 0 0,-38 26-1749 0 0,-23 31 468 0 0,-29 53-1 0 0,45-73-626 0 0,-7 23 0 0 0,-10 21-4 0 0,18-46-376 0 0,0 0 0 0 0,-1 0 0 0 0,-1-1 0 0 0,-17 18 0 0 0,-4 5-991 0 0,25-27 864 0 0,-11 13-787 0 0,6-5-3346 0 0,5-5-582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0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0,'0'0'9531'0'0,"1"2"-8504"0"0,3 4-682 0 0,0 1 1 0 0,0 0-1 0 0,-1 0 0 0 0,4 12 1 0 0,-2-7-17 0 0,-5-11-119 0 0,3 3 226 0 0,-1 0-1367 0 0,8 4-7374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06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75 342 8495 0 0,'-8'4'148'0'0,"1"0"-1"0"0,0 1 0 0 0,0 0 1 0 0,0 1-1 0 0,-8 7 0 0 0,13-10-51 0 0,0-1 0 0 0,-1 1-1 0 0,1 0 1 0 0,0 0 0 0 0,1 0-1 0 0,-1 0 1 0 0,0 0 0 0 0,1 0-1 0 0,0 1 1 0 0,0-1 0 0 0,0 0-1 0 0,0 1 1 0 0,0-1 0 0 0,1 1-1 0 0,-1 4 1 0 0,1-7 392 0 0,1 1-415 0 0,1-1 0 0 0,0 0 0 0 0,0 0 0 0 0,-1 0 0 0 0,1 0 0 0 0,0-1 0 0 0,0 1 0 0 0,0 0 0 0 0,0-1 0 0 0,0 1-1 0 0,0-1 1 0 0,0 0 0 0 0,0 0 0 0 0,0 0 0 0 0,0 0 0 0 0,2 0 0 0 0,36-6 1149 0 0,-30 4-883 0 0,-9 2-274 0 0,1 0-1 0 0,-1 0 1 0 0,0-1 0 0 0,0 1-1 0 0,1-1 1 0 0,-1 1-1 0 0,0-1 1 0 0,0 1 0 0 0,0-1-1 0 0,1 1 1 0 0,-1-1-1 0 0,0 0 1 0 0,0 0 0 0 0,0 0-1 0 0,0 0 1 0 0,0 0-1 0 0,0 0 1 0 0,-1 0 0 0 0,1 0-1 0 0,0 0 1 0 0,0 0-1 0 0,-1 0 1 0 0,1 0 0 0 0,0-3-1 0 0,0 0 264 0 0,0-1 1 0 0,0 1-1 0 0,-1-1 0 0 0,0 0 1 0 0,0-8-1 0 0,-1 9-200 0 0,1 1 0 0 0,0-1 0 0 0,0 1 0 0 0,0-1 0 0 0,0 0-1 0 0,1 1 1 0 0,-1-1 0 0 0,1 1 0 0 0,0-1 0 0 0,0 1 0 0 0,2-5 0 0 0,4-2-64 0 0,1 0-1 0 0,0 0 0 0 0,1 1 1 0 0,18-15-1 0 0,44-29-103 0 0,-22 18-75 0 0,3-6 18 0 0,-1 1 137 0 0,72-43-1 0 0,-120 81-21 0 0,0 0 80 0 0,0 0 0 0 0,0 0-1 0 0,1 0 1 0 0,-1 1 0 0 0,1 0-1 0 0,-1-1 1 0 0,1 1 0 0 0,0 0-1 0 0,3 0 1 0 0,-5 1 379 0 0,-1 1-430 0 0,-1 0 0 0 0,0 0 0 0 0,0 0-1 0 0,0 0 1 0 0,0 0 0 0 0,0 0 0 0 0,0 0 0 0 0,0 0 0 0 0,0 1-1 0 0,0-1 1 0 0,-1 1 0 0 0,1 0 13 0 0,-2 5-46 0 0,1 0 0 0 0,-1-1 1 0 0,0 0-1 0 0,0 1 0 0 0,0-1 1 0 0,-1 0-1 0 0,0 0 0 0 0,-5 6 1 0 0,-34 46 89 0 0,28-41-95 0 0,-36 38-177 0 0,39-43 89 0 0,-1 0 0 0 0,1 0 0 0 0,1 1 0 0 0,0 0 0 0 0,1 1 0 0 0,-12 23 0 0 0,21-37 57 0 0,0 1 0 0 0,0-1-1 0 0,0 1 1 0 0,0-1 0 0 0,0 1 0 0 0,0-1 0 0 0,0 1 0 0 0,0-1-1 0 0,0 1 1 0 0,1-1 0 0 0,-1 0 0 0 0,0 1 0 0 0,0-1 0 0 0,0 1-1 0 0,0-1 1 0 0,1 1 0 0 0,-1-1 0 0 0,0 1 0 0 0,1-1 0 0 0,-1 0 0 0 0,0 1-1 0 0,1-1 1 0 0,-1 0 0 0 0,0 1 0 0 0,1-1 0 0 0,-1 0 0 0 0,1 1-1 0 0,-1-1 1 0 0,0 0 0 0 0,1 0 0 0 0,-1 0 0 0 0,1 1 0 0 0,0-1-1 0 0,15 6-222 0 0,-11-5 162 0 0,1-1 0 0 0,-1 1 0 0 0,0-1-1 0 0,1 0 1 0 0,-1 0 0 0 0,8-2 0 0 0,5-1-4304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06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67 3679 0 0,'14'-14'-31'0'0,"17"-16"2166"0"0,-27 26-1199 0 0,0 1 1 0 0,1-1-1 0 0,0 1 1 0 0,-1 1-1 0 0,9-4 1 0 0,-12 6-851 0 0,0-1 1 0 0,0 1-1 0 0,0 0 0 0 0,0 0 1 0 0,1 0-1 0 0,-1 1 0 0 0,0-1 1 0 0,0 0-1 0 0,0 0 1 0 0,0 1-1 0 0,0-1 0 0 0,0 0 1 0 0,0 1-1 0 0,1-1 0 0 0,-1 1 1 0 0,0 0-1 0 0,0-1 0 0 0,-1 1 1 0 0,1 0-1 0 0,0-1 0 0 0,0 1 1 0 0,0 0-1 0 0,0 0 0 0 0,-1 0 1 0 0,1 0-1 0 0,0 0 1 0 0,-1 0-1 0 0,1 0 0 0 0,0 1 1 0 0,0 2 4 0 0,0 0 0 0 0,-1 0 0 0 0,1 0 0 0 0,-1 0 0 0 0,0 1 0 0 0,0-1 0 0 0,0 0 0 0 0,0 0 0 0 0,-1 0 0 0 0,-1 7 0 0 0,-16 42 628 0 0,15-43-547 0 0,-19 41 613 0 0,-3-2 1 0 0,-45 71 0 0 0,38-68-453 0 0,-167 264 903 0 0,173-275-1141 0 0,-27 46 16 0 0,29-44-62 0 0,-51 67 0 0 0,62-95-27 0 0,5-6-15 0 0,1 0 0 0 0,-1 1 0 0 0,1 0 0 0 0,1 0 0 0 0,0 1 0 0 0,-7 16 0 0 0,-19 49 54 0 0,10-28-138 0 0,10-20-3380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0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15175 0 0,'0'0'3224'0'0,"2"0"-2682"0"0,5 2-283 0 0,0 0 1 0 0,0-1-1 0 0,0 0 1 0 0,0 0-1 0 0,0 0 1 0 0,13-2-1 0 0,45-8 964 0 0,-27 3-693 0 0,239-53 786 0 0,-14-3-1262 0 0,-227 58-1949 0 0,-33 4-143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0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94 3223 0 0,'0'0'19671'0'0,"2"0"-19505"0"0,125-32 16 0 0,-92 23-695 0 0,-1-1 0 0 0,0-2 1 0 0,32-15-1 0 0,-64 26 225 0 0,-14-2-912 0 0,-4 3 1048 0 0,-1 1-1 0 0,1 1 0 0 0,-1 1 1 0 0,1 0-1 0 0,-19 6 0 0 0,6 1 257 0 0,1 1 1 0 0,0 1-1 0 0,1 1 0 0 0,-28 18 0 0 0,6 2 232 0 0,-50 42 1 0 0,86-64-254 0 0,1-1 1 0 0,-16 20-1 0 0,26-28-63 0 0,0 1 0 0 0,-1 0 0 0 0,1 0-1 0 0,0 0 1 0 0,1 0 0 0 0,-1 0 0 0 0,0 0 0 0 0,1 0-1 0 0,0 0 1 0 0,0 1 0 0 0,0-1 0 0 0,0 0-1 0 0,0 1 1 0 0,1-1 0 0 0,-1 1 0 0 0,1-1 0 0 0,0 1-1 0 0,0 3 1 0 0,1-5-5 0 0,0 0-1 0 0,-1 0 0 0 0,1 0 0 0 0,0-1 1 0 0,0 1-1 0 0,0 0 0 0 0,0-1 1 0 0,0 1-1 0 0,1-1 0 0 0,-1 1 1 0 0,0-1-1 0 0,1 1 0 0 0,-1-1 1 0 0,1 0-1 0 0,0 0 0 0 0,-1 0 1 0 0,1 0-1 0 0,0 0 0 0 0,0 0 1 0 0,-1 0-1 0 0,1-1 0 0 0,0 1 1 0 0,3 0-1 0 0,5 1-28 0 0,0 0-1 0 0,0 0 1 0 0,13 0 0 0 0,-15-2-110 0 0,41 3-1927 0 0,-25-4-4717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08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962 54 8287 0 0,'2'0'639'0'0,"27"-14"6565"0"0,-30 12-6066 0 0,2 1-949 0 0,-1-1 0 0 0,0 1-1 0 0,-1-1 1 0 0,1 0 0 0 0,0 1 0 0 0,0-1 0 0 0,-1 1 0 0 0,1-1 0 0 0,-1-1 0 0 0,-2 1-127 0 0,1 0 0 0 0,0 0 0 0 0,-1 0 0 0 0,1 0 0 0 0,-1 1 0 0 0,1-1 0 0 0,-1 1 0 0 0,0 0 0 0 0,0-1 0 0 0,1 1 1 0 0,-1 1-1 0 0,0-1 0 0 0,0 0 0 0 0,-4 0 0 0 0,2 1-21 0 0,0 0 0 0 0,0 0 0 0 0,0 1 0 0 0,0 0 0 0 0,0-1 0 0 0,0 1 0 0 0,1 1 0 0 0,-6 1 0 0 0,0 1-29 0 0,0 1 1 0 0,1-1-1 0 0,0 2 1 0 0,0-1-1 0 0,1 1 1 0 0,-1 1-1 0 0,-13 13 1 0 0,12-10 4 0 0,1 0 1 0 0,0 0-1 0 0,1 1 1 0 0,0 0 0 0 0,0 1-1 0 0,1-1 1 0 0,1 1 0 0 0,0 1-1 0 0,0-1 1 0 0,2 1 0 0 0,-1 0-1 0 0,-4 25 1 0 0,9-36 131 0 0,10 4-13 0 0,-8-5-122 0 0,0 0-1 0 0,0-1 0 0 0,0 1 0 0 0,0-1 1 0 0,0 1-1 0 0,0-1 0 0 0,0 0 1 0 0,0 0-1 0 0,0 0 0 0 0,0 0 1 0 0,0 0-1 0 0,0-1 0 0 0,0 1 1 0 0,0-1-1 0 0,0 1 0 0 0,0-1 1 0 0,0 1-1 0 0,0-1 0 0 0,0 0 1 0 0,0 0-1 0 0,2-2 0 0 0,5-3 119 0 0,0 0-1 0 0,16-16 0 0 0,-7 6-58 0 0,7-1-104 0 0,-15 10-21 0 0,18-16-1 0 0,-27 22-19 0 0,-12 3-264 0 0,3 2 297 0 0,0 0 0 0 0,0 0 0 0 0,0 0 0 0 0,1 1 0 0 0,-1 0 0 0 0,-8 9 0 0 0,-39 41-63 0 0,50-49 101 0 0,-16 19-1 0 0,1 1-1 0 0,1 1 0 0 0,1 1 1 0 0,2 1-1 0 0,1 0 0 0 0,-23 63 1 0 0,30-69-79 0 0,2 1 1 0 0,0 1-1 0 0,1-1 1 0 0,-1 31-1 0 0,4 100-191 0 0,2-122 347 0 0,-1 1-1 0 0,-1 0 1 0 0,-2 0 0 0 0,-15 57-1 0 0,15-74 48 0 0,-1-2 0 0 0,-1 1 0 0 0,-1 0 0 0 0,0-1 0 0 0,-1 0 0 0 0,0-1 0 0 0,-1 0 0 0 0,-1 0 0 0 0,0-1 0 0 0,-1 0 0 0 0,-20 18 0 0 0,12-16 314 0 0,0 0-1 0 0,-1-2 1 0 0,-1 0 0 0 0,0-1-1 0 0,-1-1 1 0 0,-25 9 0 0 0,34-15-252 0 0,1-1-1 0 0,-1-1 1 0 0,0 0 0 0 0,0 0 0 0 0,0-2 0 0 0,0 1 0 0 0,0-2 0 0 0,0 0 0 0 0,0 0-1 0 0,0-1 1 0 0,0-1 0 0 0,-25-6 0 0 0,34 7-202 0 0,-1-1-1 0 0,1 1 1 0 0,0-1 0 0 0,0 0 0 0 0,0 0-1 0 0,0 0 1 0 0,0-1 0 0 0,0 1-1 0 0,1-1 1 0 0,-1 0 0 0 0,1 0-1 0 0,0 0 1 0 0,0-1 0 0 0,0 1-1 0 0,0-1 1 0 0,1 0 0 0 0,-1 0 0 0 0,1 1-1 0 0,0-1 1 0 0,0-1 0 0 0,1 1-1 0 0,-1 0 1 0 0,1 0 0 0 0,0-1-1 0 0,0 1 1 0 0,0-1 0 0 0,0 1 0 0 0,1-1-1 0 0,0 1 1 0 0,0-1 0 0 0,0 1-1 0 0,1-1 1 0 0,-1 1 0 0 0,1-1-1 0 0,0 1 1 0 0,3-9 0 0 0,0 2-234 0 0,0 0 0 0 0,1 0 0 0 0,1 0 0 0 0,0 1 0 0 0,11-16 0 0 0,42-44-2418 0 0,-53 63 2354 0 0,33-37-1493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2:09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58 122 2759 0 0,'0'0'6006'0'0,"2"-1"-5816"0"0,17-14 284 0 0,-17 13 1323 0 0,1 3-1502 0 0,7 2 600 0 0,-7-2-748 0 0,0 0 1 0 0,0-1-1 0 0,1 1 0 0 0,-1 0 0 0 0,0-1 1 0 0,0 0-1 0 0,1 0 0 0 0,-1 0 1 0 0,0 0-1 0 0,0 0 0 0 0,6-2 0 0 0,-6 2 837 0 0,4-4-667 0 0,-6 3-21 0 0,-8 6 1883 0 0,-3 2-2179 0 0,1 0 19 0 0,7-5 826 0 0,1-4-686 0 0,-2-1-96 0 0,-16-19 537 0 0,11 17-590 0 0,-2 3-22 0 0,18-9-48 0 0,-2 6 60 0 0,21-13 0 0 0,-14 11 0 0 0,0 3 0 0 0,-12 4 0 0 0,0 0 0 0 0,0 1 0 0 0,0-1 0 0 0,0 0 0 0 0,0 0 0 0 0,0 1 0 0 0,0-1 0 0 0,0 1 0 0 0,-1-1 0 0 0,1 1 0 0 0,0-1 0 0 0,1 2 0 0 0,6 8 0 0 0,-4 5 0 0 0,-5 0 0 0 0,1-10 1 0 0,-10 19 52 0 0,6-13-43 0 0,-1-2 1 0 0,4-7 44 0 0,0-1 3 0 0,-3 3-49 0 0,0 0 1 0 0,0 0-1 0 0,0-1 0 0 0,0 1 1 0 0,0-1-1 0 0,-1 0 0 0 0,0-1 0 0 0,1 1 1 0 0,-1-1-1 0 0,0 0 0 0 0,-10 3 1 0 0,-27 10 18 0 0,21-6-14 0 0,19-9 116 0 0,2-2-76 0 0,2-14-42 0 0,1 12-7 0 0,0 1 6 0 0,14-22 300 0 0,2 1 1 0 0,40-38-1 0 0,-58 60-191 0 0,3 0 29 0 0,-3 1-142 0 0,-1 1 0 0 0,0 0 0 0 0,0-1 1 0 0,1 1-1 0 0,-1 0 0 0 0,0 0 0 0 0,0-1 0 0 0,1 1 0 0 0,-1 0 1 0 0,0 0-1 0 0,1-1 0 0 0,-1 1 0 0 0,0 0 0 0 0,1 0 0 0 0,-1 0 1 0 0,1 0-1 0 0,-1-1 0 0 0,0 1 0 0 0,1 0 0 0 0,-1 0 0 0 0,0 0 1 0 0,1 0-1 0 0,-1 0 0 0 0,1 0 0 0 0,11 3 9 0 0,1 5-16 0 0,1 5 0 0 0,-13-10 0 0 0,1 2 0 0 0,19 20 0 0 0,-10-10 1 0 0,-12-11 4 0 0,0-3 0 0 0,-1 2 38 0 0,-9 7-31 0 0,5-7-13 0 0,-10 1 54 0 0,-115 30-109 0 0,119-33 42 0 0,-5-2 14 0 0,13-1 0 0 0,2 0 0 0 0,-6-6 0 0 0,7 5 0 0 0,1 0 0 0 0,0 1 0 0 0,0-1 0 0 0,0 0 0 0 0,0 0 0 0 0,0 1 0 0 0,0-1 0 0 0,1 0 0 0 0,-1 0 0 0 0,1 1 0 0 0,0-1 0 0 0,1-4 0 0 0,16-33 0 0 0,-9 23 0 0 0,-3 6 22 0 0,1 0-1 0 0,0-1 0 0 0,0 2 1 0 0,1-1-1 0 0,11-10 0 0 0,-12 14 43 0 0,-7 6-63 0 0,0 1 0 0 0,0 0 1 0 0,0 0-1 0 0,0 0 0 0 0,0 0 0 0 0,1 0 0 0 0,-1 0 0 0 0,0 0 1 0 0,0 0-1 0 0,0 0 0 0 0,0 0 0 0 0,0 0 0 0 0,0 0 0 0 0,0 0 1 0 0,0 0-1 0 0,0 0 0 0 0,0-1 0 0 0,0 1 0 0 0,1 0 0 0 0,-1 0 1 0 0,0 0-1 0 0,0 0 0 0 0,0 0 0 0 0,0 0 0 0 0,0 0 0 0 0,0 0 0 0 0,0 0 1 0 0,0 0-1 0 0,0 0 0 0 0,1 0 0 0 0,-1 0 0 0 0,0 0 0 0 0,0 1 1 0 0,0-1-1 0 0,0 0 0 0 0,0 0 0 0 0,0 0 0 0 0,0 0 0 0 0,0 0 1 0 0,0 0-1 0 0,0 0 0 0 0,0 0 0 0 0,1 0 0 0 0,-1 0 0 0 0,0 0 1 0 0,15 11 10 0 0,-11-6-12 0 0,-2-1-2 0 0,1 0-7 0 0,10 18-35 0 0,-9-14 8 0 0,-1-3 42 0 0,-1 0 1 0 0,1 0 0 0 0,0-1-1 0 0,0 1 1 0 0,0-1 0 0 0,0 1-1 0 0,1-1 1 0 0,0 0 0 0 0,0-1-1 0 0,5 5 1 0 0,-2-1-23 0 0,-7-6 16 0 0,0 0 0 0 0,1 0 0 0 0,-1 0 0 0 0,0 0 0 0 0,0 0 0 0 0,0-1 0 0 0,0 1 0 0 0,0 0 0 0 0,0 0 0 0 0,-1 0 0 0 0,1 0 0 0 0,0 0 0 0 0,-1 1 0 0 0,-1 3 0 0 0,0 1 0 0 0,-1-1 0 0 0,0 0 0 0 0,0 0 0 0 0,0 0 0 0 0,-1 0 0 0 0,1 0 0 0 0,-1-1 0 0 0,0 1 0 0 0,-1-1 0 0 0,1 0 0 0 0,-1-1 0 0 0,0 1 0 0 0,0-1 0 0 0,0 0 0 0 0,-6 3 0 0 0,1 0 0 0 0,5-1 2 0 0,0 0 0 0 0,-1-1 0 0 0,0 1 1 0 0,-6 3-1 0 0,10-7 51 0 0,0-2 11 0 0,2 1-61 0 0,-1 0 0 0 0,1-1 0 0 0,-1 1 0 0 0,1 0 0 0 0,-1 0 0 0 0,1-1 0 0 0,-1 1 0 0 0,1 0 0 0 0,-1 0 0 0 0,1-1 0 0 0,0 1-1 0 0,-1-1 1 0 0,1 1 0 0 0,0 0 0 0 0,-1-1 0 0 0,1 1 0 0 0,0-1 0 0 0,-1 1 0 0 0,1-1 0 0 0,0 1 0 0 0,0-1 0 0 0,-1 1 0 0 0,1-1 0 0 0,0 1 0 0 0,0-1 0 0 0,0 1 0 0 0,0-1 0 0 0,0 1 0 0 0,0-1-1 0 0,0 1 1 0 0,0-1 0 0 0,0 0 0 0 0,0 1 0 0 0,0-1 0 0 0,1 0 0 0 0,-1 0 8 0 0,1-7 6 0 0,1 0 0 0 0,1 0-1 0 0,-1 1 1 0 0,1-1-1 0 0,0 1 1 0 0,1 0-1 0 0,7-11 1 0 0,4-10 56 0 0,-11 18-39 0 0,0 0 0 0 0,4-17 0 0 0,-5 13-6 0 0,1 1 1 0 0,0 1-1 0 0,9-19 1 0 0,-6 33-47 0 0,-2 1-20 0 0,0 0 22 0 0,0 1 0 0 0,0 0 0 0 0,0 0 0 0 0,0 0-1 0 0,-1 1 1 0 0,1-1 0 0 0,-1 1 0 0 0,5 9 0 0 0,-4-8 22 0 0,4 6-6 0 0,2 1 0 0 0,-1-3 0 0 0,-1-3 11 0 0,-7-6 42 0 0,-4 0 0 0 0,-37 17 26 0 0,-24 13-83 0 0,51-25 4 0 0,8-4 0 0 0,0 0 0 0 0,0 0 0 0 0,0 1 0 0 0,0-1 0 0 0,0 1 0 0 0,1 0 0 0 0,-5 5 0 0 0,8-8 0 0 0,-1 0 0 0 0,1 0 0 0 0,0 0 0 0 0,0 0 0 0 0,0 0 0 0 0,0 1 0 0 0,-1-1 0 0 0,1 0 0 0 0,0 0 0 0 0,0 0 0 0 0,0 0 0 0 0,0 0 0 0 0,-1 0 0 0 0,1 1 0 0 0,0-1 0 0 0,0 0 0 0 0,0 0 0 0 0,0 0 0 0 0,0 0 0 0 0,0 1 0 0 0,0-1 0 0 0,0 0 0 0 0,-1 0 0 0 0,1 0 0 0 0,0 1 0 0 0,0-1 0 0 0,0 0 0 0 0,0 0 0 0 0,0 0 0 0 0,0 1 0 0 0,0-1 0 0 0,0 0 0 0 0,0 0 0 0 0,0 0 0 0 0,0 1 0 0 0,0-1 0 0 0,1 0 0 0 0,7 0 0 0 0,11-7 0 0 0,-2 0-567 0 0,-1-2 1 0 0,1 0-1 0 0,-2 0 1 0 0,24-19-1 0 0,-21 12-480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08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4 394 4607 0 0,'0'0'354'0'0,"2"0"-233"0"0,8 3 6556 0 0,-6 34-2280 0 0,-1-4-2835 0 0,-3-31-1361 0 0,0-2-123 0 0,0 1 0 0 0,0-1 1 0 0,-1 0-1 0 0,1 0 0 0 0,0 1 0 0 0,0-1 0 0 0,0 0 0 0 0,-1 0 0 0 0,1 1 1 0 0,0-1-1 0 0,-1 0 0 0 0,1 0 0 0 0,0 1 0 0 0,-1-1 0 0 0,1 0 0 0 0,0 0 0 0 0,-1 0 1 0 0,1 0-1 0 0,-1 0 0 0 0,-1-1 11 0 0,1-1-1 0 0,-1 0 1 0 0,1 0 0 0 0,-1 0-1 0 0,1 0 1 0 0,0 0 0 0 0,0-1-1 0 0,0 1 1 0 0,0 0 0 0 0,0 0-1 0 0,1-1 1 0 0,-1 1 0 0 0,0 0-1 0 0,1-6 1 0 0,0 4-35 0 0,0-1 1 0 0,0 0-1 0 0,1 1 0 0 0,-1-1 1 0 0,1 1-1 0 0,1-1 1 0 0,1-6-1 0 0,1 2-42 0 0,1-1 0 0 0,0 1 0 0 0,0 0 0 0 0,1 0 0 0 0,0 1 0 0 0,11-13 0 0 0,1 4 0 0 0,0 1 0 0 0,1 1 0 0 0,1 0 0 0 0,37-19 0 0 0,55-44-12 0 0,-73 48 0 0 0,94-58 54 0 0,-123 81-41 0 0,18-10 35 0 0,-26 16-163 0 0,-1 3-207 0 0,5 8-427 0 0,-1 0 0 0 0,0 1 1 0 0,3 10-1 0 0,-3-6-1262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09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85 10911 0 0,'2'-1'498'0'0,"38"-22"118"0"0,-14 9 1450 0 0,39-29 1894 0 0,-75 40-3660 0 0,6 3-281 0 0,-1 0-1 0 0,1 0 1 0 0,-1 0-1 0 0,0 1 0 0 0,1-1 1 0 0,-1 1-1 0 0,-5 2 1 0 0,-33 12-41 0 0,34-12 32 0 0,-19 9-12 0 0,1 1-1 0 0,1 1 1 0 0,0 1-1 0 0,-25 19 1 0 0,5 2 84 0 0,-46 45 0 0 0,90-78-73 0 0,-3 2 22 0 0,0-1-1 0 0,0 1 1 0 0,1 0-1 0 0,-1 1 1 0 0,-6 10-1 0 0,11-15-25 0 0,0-1 0 0 0,1 1 0 0 0,-1-1 1 0 0,0 1-1 0 0,0-1 0 0 0,0 0 0 0 0,1 1 0 0 0,-1-1 0 0 0,0 1 0 0 0,1-1 0 0 0,-1 0 0 0 0,0 1 0 0 0,1-1 1 0 0,-1 0-1 0 0,0 1 0 0 0,1-1 0 0 0,-1 0 0 0 0,0 0 0 0 0,1 1 0 0 0,-1-1 0 0 0,1 0 0 0 0,-1 0 0 0 0,1 0 0 0 0,-1 0 1 0 0,1 0-1 0 0,-1 1 0 0 0,5 0 16 0 0,0 0 1 0 0,0-1-1 0 0,0 1 1 0 0,0-1-1 0 0,0 0 1 0 0,0 0-1 0 0,0 0 1 0 0,6-2-1 0 0,40-8 120 0 0,264-93 279 0 0,-310 100-411 0 0,14-2 10 0 0,-27 25 189 0 0,-12 8 225 0 0,16-23-367 0 0,0 0-1 0 0,0 1 0 0 0,0-1 0 0 0,1 1 0 0 0,-5 11 0 0 0,8-17-63 0 0,0 1 0 0 0,0-1 0 0 0,0 1 0 0 0,0 0 0 0 0,0-1 0 0 0,0 1 0 0 0,0-1-1 0 0,0 1 1 0 0,0 0 0 0 0,0-1 0 0 0,1 1 0 0 0,-1-1 0 0 0,0 1 0 0 0,0-1 0 0 0,1 1 0 0 0,-1-1 0 0 0,0 1 0 0 0,1-1-1 0 0,-1 1 1 0 0,1-1 0 0 0,-1 1 0 0 0,1-1 0 0 0,-1 0 0 0 0,1 1 0 0 0,-1-1 0 0 0,1 0 0 0 0,0 1 0 0 0,14 6-700 0 0,12-3-2054 0 0,-11-4-3628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09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17 4607 0 0,'14'-16'9336'0'0,"-22"19"-8964"0"0,1 0 1 0 0,-1 0-1 0 0,1 1 0 0 0,0 0 0 0 0,0 1 0 0 0,0 0 0 0 0,0 0 0 0 0,1 0 0 0 0,-7 8 1 0 0,-51 61 409 0 0,51-58-484 0 0,-175 261 1629 0 0,87-119-1209 0 0,-125 210-525 0 0,220-358-444 0 0,-6 14-456 0 0,8-9-3443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09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31 125 6447 0 0,'-6'-6'586'0'0,"3"3"-492"0"0,2 1-63 0 0,0 1 0 0 0,-1 0 1 0 0,1 0-1 0 0,0 0 1 0 0,-1 0-1 0 0,-12-5 12185 0 0,16 7-11768 0 0,5 2-257 0 0,0-1 0 0 0,1 0 1 0 0,-1-1-1 0 0,1 1 0 0 0,-1-1 0 0 0,1-1 0 0 0,13 0 0 0 0,56-8 531 0 0,-61 6-605 0 0,360-70 1257 0 0,-280 51-1269 0 0,-76 17-282 0 0,20 0 0 0 0,-6 1-5184 0 0</inkml:trace>
  <inkml:trace contextRef="#ctx0" brushRef="#br0" timeOffset="1">894 60 9215 0 0,'-1'1'10164'0'0,"-27"29"-7869"0"0,-37 51 0 0 0,-16 40-2261 0 0,45-67-509 0 0,24-32-2594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10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14743 0 0,'0'0'3560'0'0,"-4"13"-3632"0"0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10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11519 0 0,'0'0'2576'0'0,"-2"0"-1081"0"0,-1 1-1196 0 0,0 0 0 0 0,1 0 0 0 0,-1 0 0 0 0,1 0 0 0 0,-1 1 0 0 0,1-1 0 0 0,0 1 0 0 0,0 0 0 0 0,-1-1 0 0 0,1 1 0 0 0,0 0 0 0 0,-3 4 0 0 0,-23 31-444 0 0,22-27 364 0 0,-7 8-219 0 0,-1 2 0 0 0,3-3 11 0 0,7-10-181 0 0,-25 40 1590 0 0,27-43-1188 0 0,-1 0-1 0 0,2 1 0 0 0,-1-1 1 0 0,1 1-1 0 0,-1 0 1 0 0,1 0-1 0 0,0-1 1 0 0,0 9-1 0 0,2-12-212 0 0,-1 1 0 0 0,1 0-1 0 0,-1-1 1 0 0,1 1 0 0 0,0-1-1 0 0,0 1 1 0 0,0-1 0 0 0,0 1-1 0 0,0-1 1 0 0,0 0 0 0 0,2 3 0 0 0,0-1 4 0 0,-1 1 14 0 0,-1-3-30 0 0,0 0 1 0 0,0 1-1 0 0,0-1 0 0 0,0 0 0 0 0,0 0 0 0 0,0 0 0 0 0,0 0 0 0 0,0 0 0 0 0,0 0 0 0 0,0-1 0 0 0,1 1 0 0 0,-1 0 0 0 0,0-1 0 0 0,1 1 0 0 0,-1 0 0 0 0,2 0 0 0 0,0 0 5 0 0,0 0-1 0 0,0 0 0 0 0,0 0 0 0 0,0 0 0 0 0,0-1 0 0 0,0 1 0 0 0,0-1 0 0 0,0 0 0 0 0,0 1 0 0 0,0-1 0 0 0,0-1 0 0 0,0 1 0 0 0,0 0 0 0 0,0-1 0 0 0,0 0 0 0 0,0 1 0 0 0,0-1 0 0 0,-1 0 0 0 0,1-1 0 0 0,0 1 0 0 0,0 0 0 0 0,-1-1 1 0 0,1 0-1 0 0,-1 1 0 0 0,1-1 0 0 0,-1 0 0 0 0,0 0 0 0 0,1 0 0 0 0,2-5 0 0 0,0 1 13 0 0,-1 0 1 0 0,0 0 0 0 0,-1 0-1 0 0,1 0 1 0 0,-1-1-1 0 0,-1 0 1 0 0,1 1 0 0 0,-1-1-1 0 0,0 0 1 0 0,0 0 0 0 0,0-13-1 0 0,-1 4-24 0 0,-1 8 0 0 0,1 0 0 0 0,-1 0 0 0 0,1 0 0 0 0,4-12 0 0 0,-5 18-71 0 0,1 1-1 0 0,-1-1 1 0 0,1 1 0 0 0,-1-1-1 0 0,1 1 1 0 0,0 0 0 0 0,0-1-1 0 0,-1 1 1 0 0,1 0 0 0 0,0-1-1 0 0,0 1 1 0 0,0 0-1 0 0,1 0 1 0 0,-1 0 0 0 0,0 0-1 0 0,0 0 1 0 0,3-1 0 0 0,0-1-337 0 0,-2 2 71 0 0,1-1-1 0 0,0 1 1 0 0,0 0 0 0 0,-1 0-1 0 0,1 0 1 0 0,0 0-1 0 0,0 1 1 0 0,0-1-1 0 0,0 1 1 0 0,0-1 0 0 0,4 1-1 0 0,8-1-2973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10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99 262 5527 0 0,'0'0'423'0'0,"-1"2"-278"0"0,-4 6 421 0 0,0 0-1 0 0,-1 0 1 0 0,0-1-1 0 0,-1 0 0 0 0,-7 7 1 0 0,-40 29 11048 0 0,61-49-11098 0 0,1-1 1 0 0,17-10-1 0 0,3-1-280 0 0,182-135 244 0 0,-158 118-482 0 0,-7 4-165 0 0,92-48 0 0 0,-129 76 136 0 0,-5 1 18 0 0,1 1 0 0 0,-1-1 0 0 0,1 1 0 0 0,-1 0-1 0 0,1 0 1 0 0,0 1 0 0 0,4-1 0 0 0,-5 1-40 0 0,-2 0 54 0 0,0 1 0 0 0,0-1 0 0 0,0 1 0 0 0,0 0-1 0 0,0-1 1 0 0,0 1 0 0 0,0 0 0 0 0,0 0 0 0 0,0 0 0 0 0,0-1 0 0 0,0 1 0 0 0,-1 0 0 0 0,1 0 0 0 0,0 0 0 0 0,-1 0 0 0 0,1 1 0 0 0,-1-1 0 0 0,1 0 0 0 0,-1 0-1 0 0,1 0 1 0 0,-1 0 0 0 0,0 0 0 0 0,0 1 0 0 0,1-1 0 0 0,-1 0 0 0 0,0 0 0 0 0,0 2 0 0 0,0 1 30 0 0,1 14 86 0 0,-1-1-1 0 0,0 1 1 0 0,-1 0 0 0 0,-1-1-1 0 0,-1 1 1 0 0,-5 19 0 0 0,-6 40 126 0 0,12-57-220 0 0,-1-1-1 0 0,-2 0 0 0 0,1 0 1 0 0,-16 35-1 0 0,17-45 89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11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 10135 0 0,'0'0'464'0'0,"7"-5"151"0"0,-4 3-508 0 0,0 1 0 0 0,0 0 1 0 0,0 1-1 0 0,1-1 0 0 0,-1 0 0 0 0,0 1 1 0 0,0 0-1 0 0,0 0 0 0 0,1 0 0 0 0,-1 0 1 0 0,0 0-1 0 0,0 0 0 0 0,6 3 0 0 0,6 0 1702 0 0,23 10 0 0 0,-32-10-1548 0 0,33 12 533 0 0,61 33 0 0 0,-88-42-752 0 0,0 2-1 0 0,0-1 0 0 0,-1 1 1 0 0,0 1-1 0 0,-1 0 1 0 0,0 1-1 0 0,-1 0 1 0 0,1 0-1 0 0,7 13 1 0 0,-14-18 35 0 0,0 0 0 0 0,-1 0 0 0 0,0 0 0 0 0,1 0 0 0 0,-2 0 0 0 0,1 1 0 0 0,0-1 0 0 0,-1 0 0 0 0,0 1 0 0 0,-1 0 0 0 0,1-1 1 0 0,-1 1-1 0 0,0-1 0 0 0,0 1 0 0 0,-1 0 0 0 0,-1 7 0 0 0,0-6 81 0 0,0 1 0 0 0,-1-1-1 0 0,0-1 1 0 0,0 1 0 0 0,-1 0 0 0 0,1-1 0 0 0,-2 1-1 0 0,1-1 1 0 0,-1 0 0 0 0,0-1 0 0 0,-10 10 0 0 0,-2 1 318 0 0,-2-2 0 0 0,0 0 1 0 0,-29 15-1 0 0,-64 26 60 0 0,-7 4-2320 0 0,102-48 276 0 0,2-2-75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13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0 919 0 0,'0'0'15499'0'0,"0"2"-15415"0"0,-66 192 61 0 0,-32 99-115 0 0,-23-15 15 0 0,105-246-6 0 0,3-5 34 0 0,-1 0-1 0 0,-33 45 0 0 0,45-71 11 0 0,2 0-39 0 0,-1-1 1 0 0,0 0 0 0 0,0 0 0 0 0,0-1 0 0 0,1 1 0 0 0,-1 0 0 0 0,0 0-1 0 0,0 0 1 0 0,0 0 0 0 0,1-1 0 0 0,-1 1 0 0 0,0 0 0 0 0,0-1 0 0 0,1 1 0 0 0,-1-1-1 0 0,-1 0 1 0 0,0-1 75 0 0,0 0 1 0 0,1-1-1 0 0,-1 1 0 0 0,0-1 1 0 0,1 1-1 0 0,-1-1 0 0 0,1 1 0 0 0,0-1 1 0 0,0 0-1 0 0,-1-4 0 0 0,-6-32 928 0 0,6 31-863 0 0,-10-54 449 0 0,-10-65 219 0 0,20 107-949 0 0,1 1 1 0 0,1-1-1 0 0,0 1 1 0 0,5-31 0 0 0,0 28-747 0 0,-1 7-2928 0 0,-2 11 1823 0 0,1-9-4436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13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17247 0 0,'11'-31'768'0'0,"-6"21"152"0"0,2-1-736 0 0,-1 2 432 0 0,-8 21-1296 0 0,-5 5 272 0 0,-4 2-7096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2:10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3679 0 0,'1'-2'284'0'0,"11"-15"-377"0"0,4-7 2612 0 0,-1 0 0 0 0,15-31 2303 0 0,-34 52-4364 0 0,4 3-435 0 0,0-1 0 0 0,0 1 0 0 0,0 0 1 0 0,0 0-1 0 0,0 0 0 0 0,0-1 0 0 0,0 1 0 0 0,0 0 1 0 0,0 0-1 0 0,-1 0 0 0 0,1 0 0 0 0,0-1 0 0 0,0 1 1 0 0,0 0-1 0 0,0 0 0 0 0,0 0 0 0 0,-1 0 0 0 0,1 0 1 0 0,0-1-1 0 0,0 1 0 0 0,0 0 0 0 0,0 0 0 0 0,-1 0 0 0 0,1 0 1 0 0,0 0-1 0 0,0 0 0 0 0,0 0 0 0 0,-1 0 0 0 0,1 0 1 0 0,0 0-1 0 0,0 0 0 0 0,-1 0 0 0 0,1 0 0 0 0,0 0 1 0 0,0 0-1 0 0,-1 0 0 0 0,-7 1 130 0 0,6 0 143 0 0,0-1-152 0 0,-5 4 0 0 0,5-3 478 0 0,5-1-452 0 0,-1-1-152 0 0,5 1 170 0 0,1-1 1 0 0,0-1-1 0 0,-1 1 1 0 0,13-6-1 0 0,-18 6 1436 0 0,-7 14-1492 0 0,2-4-96 0 0,2-6-10 0 0,-1 0-1 0 0,1 1 1 0 0,-1-1-1 0 0,1 0 1 0 0,-1 0-1 0 0,-3 3 1 0 0,3-2 17 0 0,0 6-22 0 0,2-8 192 0 0,1-4-117 0 0,0-1-81 0 0,6-16 183 0 0,-7-18 88 0 0,0 33-276 0 0,1 1-6 0 0,-4-24 57 0 0,3 25-115 0 0,0 3-89 0 0,0 0 137 0 0,1 0 1 0 0,-1 0-1 0 0,1 0 0 0 0,-1 0 0 0 0,1 0 0 0 0,-1 0 1 0 0,1 0-1 0 0,-1 0 0 0 0,1-1 0 0 0,0 1 1 0 0,1 1-1 0 0,0 1 2 0 0,1 2 4 0 0,15 14-64 0 0,-7-8 64 0 0,5 1 34 0 0,-11-11-9 0 0,-2-1 0 0 0,-1 1 597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1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95 10567 0 0,'8'-6'1126'0'0,"7"-4"1580"0"0,-15 12-2484 0 0,-9 35 475 0 0,-16 49 0 0 0,10-42-223 0 0,4-10-141 0 0,-10 37 336 0 0,19-62-548 0 0,0 0 1 0 0,1 0 0 0 0,0 1-1 0 0,1-1 1 0 0,1 18 0 0 0,-1-27-110 0 0,0 1 1 0 0,1-1 0 0 0,-1 1 0 0 0,1-1-1 0 0,-1 1 1 0 0,0-1 0 0 0,1 1 0 0 0,-1-1 0 0 0,1 1-1 0 0,-1-1 1 0 0,1 1 0 0 0,-1-1 0 0 0,1 0-1 0 0,0 1 1 0 0,-1-1 0 0 0,1 0 0 0 0,-1 0 0 0 0,1 1-1 0 0,1-1 1 0 0,12 3 102 0 0,-8-3-52 0 0,0 0 1 0 0,0-1-1 0 0,-1 0 0 0 0,1 0 0 0 0,0 0 0 0 0,-1-1 0 0 0,1 0 1 0 0,-1 0-1 0 0,9-4 0 0 0,7-6 201 0 0,19-14 0 0 0,-25 16-176 0 0,45-30 182 0 0,-1-2 1 0 0,79-74-1 0 0,-135 112-269 0 0,1 0 0 0 0,-1 0 0 0 0,1 0 0 0 0,-1-1 0 0 0,0 1 0 0 0,-1-1 0 0 0,1 1 0 0 0,-1-1 0 0 0,0 0 0 0 0,0 0 0 0 0,-1 0 0 0 0,1 0 1 0 0,-1-1-1 0 0,1-7 0 0 0,-2 9-53 0 0,0 0 0 0 0,0 0 0 0 0,-1 0 1 0 0,1 0-1 0 0,-1 0 0 0 0,0 0 1 0 0,0 0-1 0 0,0 0 0 0 0,0 0 0 0 0,-1 0 1 0 0,0 1-1 0 0,0-1 0 0 0,0 1 1 0 0,0-1-1 0 0,0 1 0 0 0,-1 0 0 0 0,1-1 1 0 0,-1 1-1 0 0,-4-3 0 0 0,-18-13-1990 0 0,22 18 106 0 0,-5 3-3854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14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78 7831 0 0,'3'-19'-1091'0'0,"-3"16"2065"0"0,1-1 1 0 0,-1 1 0 0 0,0-1-1 0 0,-1 1 1 0 0,0-7-1 0 0,1 8-475 0 0,-1 1-1 0 0,1-1 0 0 0,-1 1 0 0 0,1 0 0 0 0,-1-1 0 0 0,0 1 0 0 0,1 0 0 0 0,-1-1 0 0 0,0 1 0 0 0,0 0 0 0 0,0 0 0 0 0,0 0 0 0 0,0 0 0 0 0,-2-2 0 0 0,1 2-273 0 0,0 0-1 0 0,0 0 0 0 0,0 0 0 0 0,0 0 1 0 0,0 0-1 0 0,0 0 0 0 0,-4 0 0 0 0,1 0-73 0 0,3 0-145 0 0,1 1 0 0 0,-1 0 0 0 0,0-1 0 0 0,1 1 0 0 0,-1 0 0 0 0,0 0 0 0 0,1 0 0 0 0,-1 0 0 0 0,0 0 0 0 0,1 1 0 0 0,-1-1 0 0 0,1 0 0 0 0,-1 1 0 0 0,0 0 0 0 0,1-1 0 0 0,-1 1 0 0 0,-1 0 0 0 0,1 1-14 0 0,-1-1 0 0 0,1 1 1 0 0,0-1-1 0 0,0 1 0 0 0,0 0 0 0 0,0 0 0 0 0,0-1 0 0 0,0 2 1 0 0,0-1-1 0 0,1 0 0 0 0,-1 0 0 0 0,1 0 0 0 0,-1 1 0 0 0,1-1 0 0 0,-2 5 1 0 0,-2 6-174 0 0,-5 25 1 0 0,6-23-62 0 0,-16 51-217 0 0,-5 19 222 0 0,24-62 237 0 0,0-22 0 0 0,1 1 0 0 0,0-1 0 0 0,0 0 0 0 0,0 1 0 0 0,1-1 0 0 0,-1 0 0 0 0,0 1 0 0 0,0-1 0 0 0,1 0 0 0 0,-1 1 0 0 0,1-1 0 0 0,-1 0 0 0 0,1 0 0 0 0,-1 0 0 0 0,1 1 0 0 0,0-1 0 0 0,0 0 0 0 0,-1 0 0 0 0,1 0 0 0 0,0 0 0 0 0,1 1 0 0 0,2 1 0 0 0,0 1-1 0 0,0 0 0 0 0,0-1 1 0 0,1 1-1 0 0,-1-1 0 0 0,1 0 0 0 0,0 0 0 0 0,-1-1 0 0 0,2 1 0 0 0,-1-1 1 0 0,9 3-1 0 0,1 0 39 0 0,1 2-1 0 0,24 14 1 0 0,-39-20-38 0 0,-1 1 98 0 0,-1 0-73 0 0,0 1 1 0 0,-1 0 0 0 0,1-1 0 0 0,0 1 0 0 0,-1-1 0 0 0,0 1 0 0 0,0-1-1 0 0,0 0 1 0 0,0 0 0 0 0,0 0 0 0 0,0 0 0 0 0,-4 3 0 0 0,1-2 16 0 0,0 0-1 0 0,-1 0 1 0 0,1 0 0 0 0,-1-1 0 0 0,-9 3-1 0 0,0-1-8 0 0,0-1 0 0 0,0-1 0 0 0,0 0-1 0 0,-18-1 1 0 0,-175-1-827 0 0,206 0 396 0 0,15 0-2268 0 0,2-2 1312 0 0,5-1-42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1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11055 0 0,'-2'0'506'0'0,"-4"4"-438"0"0,0 0 0 0 0,0 0 0 0 0,1 1 0 0 0,-1-1 1 0 0,1 1-1 0 0,0 0 0 0 0,0 1 0 0 0,0-1 0 0 0,-6 12 1 0 0,-2-1 143 0 0,-37 50 2829 0 0,-50 84 0 0 0,68-93-2498 0 0,3 1-1 0 0,-24 66 1 0 0,-94 336-393 0 0,134-393-21 0 0,3-10-1506 0 0,0-21-4037 0 0,5-21-464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15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19 123 19231 0 0,'0'0'884'0'0,"-9"0"286"0"0,0 0 1523 0 0,11 0-2272 0 0,12 1-218 0 0,0-2 0 0 0,0 0 1 0 0,0-1-1 0 0,-1 0 0 0 0,1-1 0 0 0,19-7 0 0 0,0 1 15 0 0,368-76 182 0 0,-377 81-876 0 0,0 0 0 0 0,1 2 1 0 0,0 1-1 0 0,-1 1 0 0 0,1 1 0 0 0,0 1 0 0 0,37 9 0 0 0,-49-8-901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16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359 125 4607 0 0,'0'0'354'0'0,"0"1"-233"0"0,-8 14 1992 0 0,-1-1 0 0 0,0-1-1 0 0,-1 1 1 0 0,-16 17 1777 0 0,27-32-3841 0 0,1 0-1 0 0,-1 1 1 0 0,0-1 0 0 0,1 0-1 0 0,-1 0 1 0 0,1 0-1 0 0,-1 0 1 0 0,0 0-1 0 0,0 0 1 0 0,2-2 0 0 0,1 0 39 0 0,10-9 157 0 0,0-2-1 0 0,-1 1 1 0 0,15-20-1 0 0,-24 29-210 0 0,-1-1 0 0 0,1 0 1 0 0,-1 0-1 0 0,0-1 0 0 0,-1 1 0 0 0,1-1 0 0 0,-1 1 0 0 0,0-1 0 0 0,0 0 0 0 0,-1 0 0 0 0,0 0 0 0 0,0 0 0 0 0,0 0 0 0 0,-1-8 0 0 0,0 13-59 0 0,0-1-1 0 0,0 1 0 0 0,0-1 1 0 0,-1 1-1 0 0,1 0 1 0 0,-1-1-1 0 0,1 1 1 0 0,-1 0-1 0 0,1-1 0 0 0,-1 1 1 0 0,0 0-1 0 0,0-1 1 0 0,0 1-1 0 0,0 0 0 0 0,1 0 1 0 0,-2 0-1 0 0,1 0 1 0 0,0 0-1 0 0,-2-1 1 0 0,1 1-39 0 0,0-1 0 0 0,-1 1 0 0 0,1 0 0 0 0,-1 0 0 0 0,0 1 1 0 0,1-1-1 0 0,-1 0 0 0 0,0 1 0 0 0,-4-1 0 0 0,-2 1-116 0 0,1 0 1 0 0,0 1-1 0 0,-1 0 0 0 0,1 1 0 0 0,-16 4 0 0 0,5 1 151 0 0,0 1 1 0 0,1 1-1 0 0,0 1 0 0 0,1 0 1 0 0,0 1-1 0 0,0 1 0 0 0,-25 24 0 0 0,20-14 403 0 0,0 1 0 0 0,2 2-1 0 0,0 0 1 0 0,-19 33 0 0 0,36-55-332 0 0,1 1 1 0 0,0 0-1 0 0,1 0 1 0 0,-1 0-1 0 0,0-1 1 0 0,1 2-1 0 0,0-1 1 0 0,0 0 0 0 0,0 0-1 0 0,0 8 1 0 0,1-10-30 0 0,0 0 1 0 0,1 0-1 0 0,-1 0 1 0 0,1 0-1 0 0,-1 0 1 0 0,1-1-1 0 0,-1 1 1 0 0,1 0-1 0 0,0 0 1 0 0,0 0-1 0 0,0 0 1 0 0,0-1-1 0 0,0 1 0 0 0,1-1 1 0 0,-1 1-1 0 0,0-1 1 0 0,1 1-1 0 0,-1-1 1 0 0,1 0-1 0 0,-1 1 1 0 0,1-1-1 0 0,0 0 1 0 0,-1 0-1 0 0,4 1 1 0 0,0 1 18 0 0,-3-2-21 0 0,0-1-1 0 0,-1 1 0 0 0,1 0 1 0 0,0-1-1 0 0,0 1 0 0 0,0-1 1 0 0,0 1-1 0 0,0-1 0 0 0,0 0 1 0 0,0 0-1 0 0,0 0 0 0 0,0 0 1 0 0,2-1-1 0 0,-1 1-67 0 0,0 0 0 0 0,-1 0 0 0 0,1-1-1 0 0,0 0 1 0 0,-1 1 0 0 0,1-1 0 0 0,-1 0 0 0 0,1 0-1 0 0,-1 0 1 0 0,1 0 0 0 0,-1-1 0 0 0,0 1-1 0 0,0-1 1 0 0,1 1 0 0 0,-1-1 0 0 0,0 0 0 0 0,0 0-1 0 0,-1 0 1 0 0,1 0 0 0 0,0 0 0 0 0,-1 0 0 0 0,1 0-1 0 0,1-4 1 0 0,5-5-2 0 0,12-13 128 0 0,40-36 0 0 0,-50 51 205 0 0,1 0 0 0 0,0 1 0 0 0,1 1 0 0 0,-1 0 0 0 0,1 0 0 0 0,16-5 0 0 0,-23 11-164 0 0,-1 0-1 0 0,0 0 0 0 0,0 0 1 0 0,1 1-1 0 0,-1-1 0 0 0,0 1 1 0 0,1 0-1 0 0,6 2 0 0 0,-4-2 3 0 0,8 4 5 0 0,-12 0-129 0 0,-2-3 19 0 0,0 1-8 0 0,1 0 0 0 0,-1 0 0 0 0,0 0 0 0 0,0 0 0 0 0,0 0 0 0 0,0 0 0 0 0,-1 0 0 0 0,1 0 0 0 0,-1 1 0 0 0,1-1 0 0 0,-1 0 0 0 0,0 0 0 0 0,0 0 0 0 0,0 1 0 0 0,0-1 0 0 0,0 0 0 0 0,0 0 0 0 0,0 1 0 0 0,-1-1 0 0 0,1 0 0 0 0,-1 0 0 0 0,0 0 0 0 0,0 0 0 0 0,0 0 0 0 0,-1 3 0 0 0,-4 6-22 0 0,0 0 1 0 0,-1 0 0 0 0,-10 12 0 0 0,10-13-3 0 0,-6 8-197 0 0,3-6-459 0 0,1 1 0 0 0,1 0 0 0 0,-11 21 0 0 0,18-32-617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16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31 338 1839 0 0,'-10'0'7486'0'0,"-2"0"2396"0"0,5-5-7478 0 0,7 4-2390 0 0,0 0-1 0 0,-1 0 1 0 0,1 1 0 0 0,0-1-1 0 0,0 0 1 0 0,-1 0-1 0 0,1 0 1 0 0,0 0 0 0 0,0 1-1 0 0,0-1 1 0 0,0 0-1 0 0,0 0 1 0 0,1 0 0 0 0,-1 0-1 0 0,0 0 1 0 0,0 1-1 0 0,0-1 1 0 0,1 0 0 0 0,-1 0-1 0 0,1 0 1 0 0,-1 1-1 0 0,0-1 1 0 0,1 0 0 0 0,0 0-1 0 0,28-42 120 0 0,2 3 0 0 0,2 0 0 0 0,2 2-1 0 0,39-33 1 0 0,-62 60-203 0 0,-1 0 0 0 0,1 1 0 0 0,1 1 0 0 0,0 0 0 0 0,0 1 0 0 0,1 0 0 0 0,14-5 0 0 0,-19 12-90 0 0,-8 2 158 0 0,0 0 1 0 0,-1 1-1 0 0,1-1 0 0 0,-1 0 0 0 0,1 0 0 0 0,-1 0 0 0 0,1 0 1 0 0,-1 1-1 0 0,0-1 0 0 0,1 0 0 0 0,-1 0 0 0 0,0 1 1 0 0,0-1-1 0 0,0 0 0 0 0,0 0 0 0 0,0 1 0 0 0,0-1 1 0 0,-1 3-1 0 0,-5 26 135 0 0,6-28-108 0 0,-25 76 395 0 0,16-54-349 0 0,2 0 0 0 0,-7 34 0 0 0,13-47-60 0 0,4-2-38 0 0,-1-7-88 0 0,-1-1 0 0 0,1 1 0 0 0,0 0 0 0 0,0-1-1 0 0,0 1 1 0 0,0-1 0 0 0,0 0 0 0 0,0 0-1 0 0,0 0 1 0 0,1 0 0 0 0,-1 0 0 0 0,0 0-1 0 0,1-1 1 0 0,-1 1 0 0 0,4 0 0 0 0,-3 0-387 0 0,8 1-1222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1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 9215 0 0,'-2'1'4522'0'0,"-2"3"-3995"0"0,0 0 0 0 0,0 0 1 0 0,0 1-1 0 0,1 0 0 0 0,0-1 1 0 0,0 1-1 0 0,0 0 0 0 0,0 1 1 0 0,-3 8-1 0 0,-14 57-373 0 0,16-55 345 0 0,-21 84 439 0 0,10-31-510 0 0,-4-1 0 0 0,-32 81-1 0 0,13-68-308 0 0,-4-2-1 0 0,-99 144 0 0 0,44-77-541 0 0,64-93-1062 0 0,28-45 551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1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34 196 1375 0 0,'-9'0'128'0'0,"1"0"-2100"0"0,-8 4 14665 0 0,25-2-8200 0 0,3-1-4009 0 0,-1 0 1 0 0,0-2 0 0 0,1 1 0 0 0,-1-1 0 0 0,0-1 0 0 0,16-4-1 0 0,-7 2-72 0 0,290-73 3125 0 0,-3 0-2061 0 0,-253 66-1491 0 0,55-10 476 0 0,-95 19-892 0 0,0 1-1 0 0,0 1 1 0 0,0 0-1 0 0,0 0 1 0 0,23 5-1 0 0,-37-4 347 0 0,1-1-1 0 0,-1 0 0 0 0,0 1 0 0 0,1-1 0 0 0,-1 1 0 0 0,0-1 0 0 0,1 0 0 0 0,-1 1 0 0 0,0-1 0 0 0,0 1 0 0 0,0-1 0 0 0,1 0 1 0 0,-1 1-1 0 0,0-1 0 0 0,0 1 0 0 0,0-1 0 0 0,0 1 0 0 0,0-1 0 0 0,0 1 0 0 0,0-1 0 0 0,0 1 0 0 0,0-1 0 0 0,0 1 0 0 0,0-1 1 0 0,0 1-1 0 0,0-1 0 0 0,0 0 0 0 0,-1 2 0 0 0,1-2-146 0 0,-4 14-1635 0 0,-5 2-192 0 0</inkml:trace>
  <inkml:trace contextRef="#ctx0" brushRef="#br0" timeOffset="1">955 203 10135 0 0,'2'-1'464'0'0,"0"1"-289"0"0,8-2 0 0 0,0 1 0 0 0,0 0 0 0 0,13 1 0 0 0,-2 4 4100 0 0,-20-3-4006 0 0,0-1 0 0 0,0 1 1 0 0,0-1-1 0 0,-1 1 0 0 0,1 0 1 0 0,0-1-1 0 0,0 1 1 0 0,-1 0-1 0 0,1 0 0 0 0,0 0 1 0 0,-1 0-1 0 0,1-1 0 0 0,-1 1 1 0 0,1 0-1 0 0,-1 0 0 0 0,1 0 1 0 0,-1 0-1 0 0,1 0 1 0 0,-1 0-1 0 0,0 0 0 0 0,0 0 1 0 0,0 2-1 0 0,1 0-168 0 0,-1-1-1 0 0,0 1 1 0 0,0 0-1 0 0,0-1 1 0 0,-1 1-1 0 0,1-1 1 0 0,-2 5-1 0 0,-2 2 102 0 0,0 0 0 0 0,-1 0-1 0 0,-1-1 1 0 0,1 0 0 0 0,-9 10 0 0 0,4-6-35 0 0,-9 11 131 0 0,-44 40-1 0 0,26-28-256 0 0,29-28-339 0 0,6-5-975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17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 16127 0 0,'0'0'1744'0'0,"-5"-5"-1744"0"0,-1-1 0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1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71 402 15119 0 0,'0'0'4538'0'0,"0"-2"-3582"0"0,-1-5-773 0 0,0 0 0 0 0,-1 0 0 0 0,0 0 0 0 0,0 1 1 0 0,-1-1-1 0 0,1 1 0 0 0,-1-1 0 0 0,-1 1 1 0 0,1 0-1 0 0,-7-8 0 0 0,2 2-436 0 0,-9-20 0 0 0,15 26 206 0 0,0 0-1 0 0,0 0 1 0 0,0 0 0 0 0,1 0 0 0 0,-1 0-1 0 0,2 0 1 0 0,-1-1 0 0 0,1 1 0 0 0,0 0-1 0 0,0 0 1 0 0,0-1 0 0 0,2-6 0 0 0,0 6 26 0 0,0 0 0 0 0,1 0 0 0 0,0 0 0 0 0,0 0 0 0 0,0 1 0 0 0,1 0 0 0 0,-1-1 1 0 0,2 1-1 0 0,-1 1 0 0 0,7-8 0 0 0,-1 4-151 0 0,0 0 0 0 0,0 0 0 0 0,1 1 0 0 0,0 1 0 0 0,0 0 0 0 0,0 0 0 0 0,1 1 0 0 0,0 1 0 0 0,18-6 0 0 0,-4 3-58 0 0,0 1 0 0 0,1 2 0 0 0,42-5 0 0 0,-44 9 569 0 0,-1 0 1 0 0,0 1-1 0 0,1 1 0 0 0,-1 2 1 0 0,0 0-1 0 0,0 2 1 0 0,0 0-1 0 0,-1 2 0 0 0,0 0 1 0 0,26 13-1 0 0,-48-20-302 0 0,0 0 0 0 0,0 1 0 0 0,-1-1 0 0 0,1 1 0 0 0,0 0 0 0 0,0-1 0 0 0,0 1 0 0 0,0 0 0 0 0,0-1 0 0 0,-1 1 0 0 0,1 0 0 0 0,0 0 0 0 0,-1 0 0 0 0,1-1 0 0 0,-1 1 0 0 0,1 0 0 0 0,-1 0 0 0 0,1 0 0 0 0,-1 0 0 0 0,1 0 0 0 0,-1 0 0 0 0,0 0 0 0 0,1 2 0 0 0,-2-1-15 0 0,1 0-1 0 0,0 0 1 0 0,0 0-1 0 0,-1 0 1 0 0,1-1 0 0 0,-1 1-1 0 0,0 0 1 0 0,1 0-1 0 0,-1-1 1 0 0,0 1-1 0 0,0 0 1 0 0,-2 2-1 0 0,-4 4-6 0 0,0 0 0 0 0,0 0-1 0 0,-15 11 1 0 0,19-17 26 0 0,-35 31 38 0 0,7-6-74 0 0,-1-1 0 0 0,-55 34-1 0 0,-33 1-471 0 0,100-53 57 0 0,0 0-1 0 0,0-2 1 0 0,-1 0 0 0 0,-26 3 0 0 0,20-8-832 0 0,10-6-4532 0 0,9-1-345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2:1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4143 0 0,'0'0'11192'0'0,"2"0"-10837"0"0,4-1-208 0 0,-2 1-30 0 0,0-1 0 0 0,0 1 1 0 0,0 0-1 0 0,0 0 0 0 0,0 0 1 0 0,1 1-1 0 0,4 0 0 0 0,-6 1-104 0 0,19-4 68 0 0,-17 2-46 0 0,-1 0 1 0 0,1-1 0 0 0,-1 1 0 0 0,8 2-1 0 0,20 0 269 0 0,-6-1-81 0 0,-24-1 184 0 0,1-1 117 0 0,9 0 285 0 0,8-2-1197 0 0,-1 2 0 0 0,26 1 0 0 0,-42 1 443 0 0,9 1-45 0 0,0 2 1 0 0,-10-4 49 0 0,0 1 35 0 0,0 0-64 0 0,30 4 442 0 0,23-6-3 0 0,-39-1-458 0 0,-1 2-12 0 0,-1 1 0 0 0,-2 4 0 0 0,-2 4 0 0 0,-1 1 0 0 0,4 0 11 0 0,1-2 42 0 0,-8-7 27 0 0,-1 1-1 0 0,1-1 1 0 0,0 0-1 0 0,0-1 0 0 0,0 1 1 0 0,0-1-1 0 0,0-1 1 0 0,0 1-1 0 0,0-1 1 0 0,8-2-1 0 0,8 0 99 0 0,4 0-45 0 0,-7 0-41 0 0,24-1-1 0 0,-27 4-91 0 0,-2 2 0 0 0,1 1 0 0 0,16 7 167 0 0,-26-10-136 0 0,1 1-1 0 0,-1 0 1 0 0,0-1 0 0 0,1 0-1 0 0,-1 0 1 0 0,0-1 0 0 0,1 1 0 0 0,-1-1-1 0 0,0-1 1 0 0,0 1 0 0 0,0-1-1 0 0,8-2 1 0 0,-2-1-21 0 0,2 2 0 0 0,-1-1 0 0 0,0 2 0 0 0,21-3 0 0 0,-18 6-10 0 0,-1 4 0 0 0,-1 1 0 0 0,1-2 0 0 0,1-4 0 0 0,-8-2 14 0 0,0 1 0 0 0,0-1-1 0 0,0 0 1 0 0,9-3 0 0 0,-6 1 0 0 0,2 0 1 0 0,-1 1 0 0 0,23-4 0 0 0,-20 7-15 0 0,0 4 0 0 0,-2 6 0 0 0,-1-1 0 0 0,-10-9 0 0 0,0 1 0 0 0,0-1 0 0 0,-1 0 0 0 0,1 0 0 0 0,0 0 0 0 0,0 0 0 0 0,0 1 0 0 0,0-1 0 0 0,0-1 0 0 0,0 1 0 0 0,0 0 0 0 0,1 0 0 0 0,0 0 0 0 0,-1 0 0 0 0,1 0 0 0 0,0-1 0 0 0,-1 1 0 0 0,1 0 0 0 0,-1-1 0 0 0,1 1 0 0 0,-1-1 0 0 0,1 1 0 0 0,-1-1 0 0 0,1 0 0 0 0,2-1 0 0 0,0-1 0 0 0,0 2 1 0 0,0 0-3 0 0,12-11 25 0 0,17-12 539 0 0,-30 23-255 0 0,-2 2-331 0 0,8 8 13 0 0,3 1 11 0 0,-1-3 15 0 0,-9-7-1 0 0,0 1 1 0 0,-1-1-1 0 0,1 0 1 0 0,0 0-1 0 0,0 0 1 0 0,-1 0-1 0 0,1 0 1 0 0,0 0-1 0 0,0 0 1 0 0,-1-1-1 0 0,1 1 1 0 0,0-1-1 0 0,0 1 1 0 0,1-2-1 0 0,0 1 34 0 0,9-4 329 0 0,-11 4-319 0 0,1 0 1 0 0,-1 1-1 0 0,1-1 0 0 0,0 0 0 0 0,-1 1 1 0 0,1-1-1 0 0,0 1 0 0 0,2-1 0 0 0,8 1-47 0 0,1 5-11 0 0,-2 2 0 0 0,-6-4 0 0 0,0 0 1 0 0,1 0-1 0 0,-1-1 0 0 0,7 3 0 0 0,-5-3 10 0 0,-6-2-9 0 0,-1 0 1 0 0,0 0-1 0 0,0 0 0 0 0,0 1 1 0 0,0-1-1 0 0,1 0 1 0 0,-1 0-1 0 0,0 0 0 0 0,0 0 1 0 0,0 0-1 0 0,1 1 1 0 0,-1-1-1 0 0,0 0 0 0 0,0 0 1 0 0,1 0-1 0 0,-1 0 1 0 0,0 0-1 0 0,0 0 0 0 0,0 0 1 0 0,1 0-1 0 0,-1 0 1 0 0,0 0-1 0 0,0 0 0 0 0,1 0 1 0 0,-1 0-1 0 0,0 0 1 0 0,0 0-1 0 0,1 0 0 0 0,-1 0 1 0 0,0 0-1 0 0,0-1 0 0 0,0 1 1 0 0,1 0-1 0 0,-1 0 1 0 0,0 0-1 0 0,0 0 0 0 0,0 0 1 0 0,1 0-1 0 0,-1-1 1 0 0,4 0 45 0 0,14 7-25 0 0,-4-1-22 0 0,1-4 0 0 0,0-1 0 0 0,-1-1 0 0 0,0-1 0 0 0,-1 2 0 0 0,-1 1 0 0 0,0 5 0 0 0,0 1 0 0 0,0-2 11 0 0,-10-4 450 0 0,-1-3-397 0 0,4-4 5 0 0,-4 5 214 0 0,1-1-243 0 0,4-2-72 0 0,-5 2 113 0 0,-1 4-647 0 0,-3 9 566 0 0,0 1 32 0 0,2-10-76 0 0,3-2-152 0 0,9-2 185 0 0,1-1 11 0 0,-1-2-17 0 0,-9 5-63 0 0,-6 14-503 0 0,2-2-217 0 0,6-17 1169 0 0,-2 16-8546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18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0 12895 0 0,'0'0'998'0'0,"-2"2"-538"0"0,-15 8 455 0 0,0 1 0 0 0,1 1 0 0 0,-24 22 1 0 0,23-17-780 0 0,1 1 0 0 0,1 0 0 0 0,0 2 1 0 0,2-1-1 0 0,-13 26 0 0 0,-3 9-21 0 0,-109 185 34 0 0,46-94-121 0 0,-19 28 140 0 0,96-153-1018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18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67 104 6911 0 0,'-1'0'528'0'0,"-31"7"314"0"0,10 0 2858 0 0,11-3 2029 0 0,12-2-5050 0 0,2 1-519 0 0,1 0 0 0 0,-1 0 0 0 0,1-1 0 0 0,0 1 0 0 0,0-1 0 0 0,0 0 1 0 0,0 0-1 0 0,0 0 0 0 0,0 0 0 0 0,1-1 0 0 0,-1 0 0 0 0,1 0 0 0 0,-1 0 0 0 0,5 0 1 0 0,12 2 363 0 0,34-1 0 0 0,-18-2-394 0 0,1-3 0 0 0,67-11 0 0 0,-86 10-96 0 0,0-2 1 0 0,0 1-1 0 0,0-2 0 0 0,-1-1 0 0 0,0 0 1 0 0,-1-1-1 0 0,20-13 0 0 0,-34 19-55 0 0,1 1 0 0 0,-1-1 0 0 0,0 0 1 0 0,0 0-1 0 0,0 0 0 0 0,0 0 0 0 0,3-7 0 0 0,-5 9 15 0 0,0 0 0 0 0,-1 0 1 0 0,0 1-1 0 0,1-1 0 0 0,-1 0 1 0 0,0 0-1 0 0,1 0 0 0 0,-1 0 1 0 0,0 0-1 0 0,0 0 0 0 0,0 0 1 0 0,0 0-1 0 0,0 0 0 0 0,0 0 1 0 0,0 0-1 0 0,0 0 0 0 0,0 0 1 0 0,0 0-1 0 0,0 0 0 0 0,-1 0 0 0 0,1 0 1 0 0,0 0-1 0 0,-1 0 0 0 0,1 0 1 0 0,-1 0-1 0 0,1 1 0 0 0,-1-1 1 0 0,0 0-1 0 0,1 0 0 0 0,-1 1 1 0 0,0-1-1 0 0,1 0 0 0 0,-1 1 1 0 0,0-1-1 0 0,0 0 0 0 0,1 1 1 0 0,-1-1-1 0 0,0 1 0 0 0,-2-1 1 0 0,0-1-41 0 0,0 1 1 0 0,-1 0 0 0 0,1 0 0 0 0,-1 0 0 0 0,1 0 0 0 0,-1 1 0 0 0,1 0-1 0 0,-1-1 1 0 0,0 1 0 0 0,1 0 0 0 0,-5 1 0 0 0,-4 1-49 0 0,1 0 1 0 0,-14 4-1 0 0,8 1 66 0 0,1 0 1 0 0,0 2-1 0 0,0-1 1 0 0,1 2 0 0 0,0 0-1 0 0,-17 15 1 0 0,-6 3 47 0 0,27-20-11 0 0,-81 62 307 0 0,82-61-263 0 0,0 0 1 0 0,1 1-1 0 0,1-1 1 0 0,-1 2-1 0 0,1-1 0 0 0,-10 20 1 0 0,16-26-54 0 0,0-1 1 0 0,1 0 0 0 0,0 1 0 0 0,-1-1 0 0 0,1 1-1 0 0,0 0 1 0 0,1-1 0 0 0,-1 1 0 0 0,1 0 0 0 0,-1 0-1 0 0,1-1 1 0 0,0 1 0 0 0,1 0 0 0 0,-1 0 0 0 0,1-1 0 0 0,-1 1-1 0 0,1 0 1 0 0,0-1 0 0 0,0 1 0 0 0,1 0 0 0 0,-1-1-1 0 0,1 0 1 0 0,0 1 0 0 0,4 5 0 0 0,-3-6-268 0 0,0 0 0 0 0,-1 0 0 0 0,2 0-1 0 0,-1-1 1 0 0,0 1 0 0 0,0-1 0 0 0,1 0 0 0 0,0 0 0 0 0,3 2 0 0 0,7 1-6696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18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0 540 11055 0 0,'0'0'852'0'0,"2"0"-250"0"0,2 0 149 0 0,0-1 1 0 0,-1 1 0 0 0,1-1 0 0 0,0 0 0 0 0,-1 0-1 0 0,1-1 1 0 0,0 1 0 0 0,-1-1 0 0 0,0 0-1 0 0,1 0 1 0 0,3-3 0 0 0,8-6 598 0 0,14-14 0 0 0,-17 14-842 0 0,16-14-168 0 0,0-1 0 0 0,-2-2 0 0 0,30-40 0 0 0,-37 41-301 0 0,62-82 90 0 0,-60 83-112 0 0,0 2 0 0 0,29-25 0 0 0,-39 39-35 0 0,0 1-1 0 0,1 0 0 0 0,0 0 1 0 0,1 1-1 0 0,0 1 0 0 0,0 0 0 0 0,1 1 1 0 0,-1 0-1 0 0,1 1 0 0 0,1 1 0 0 0,-1 0 1 0 0,1 1-1 0 0,-1 1 0 0 0,1 0 1 0 0,0 1-1 0 0,15 0 0 0 0,62 8-1513 0 0,-53 0-5836 0 0,-21-1-4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1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44 4607 0 0,'1'-2'354'0'0,"20"-15"407"0"0,-1-2 6032 0 0,-19 19-6483 0 0,0-1 0 0 0,-1 1 0 0 0,1-1-1 0 0,-1 1 1 0 0,1-1 0 0 0,0 1 0 0 0,-1-1-1 0 0,1 1 1 0 0,0 0 0 0 0,-1-1 0 0 0,1 1 0 0 0,0 0-1 0 0,0 0 1 0 0,-1-1 0 0 0,1 1 0 0 0,0 0-1 0 0,0 0 1 0 0,-1 0 0 0 0,1 0 0 0 0,0 0 0 0 0,0 0-1 0 0,-1 0 1 0 0,1 0 0 0 0,1 1 0 0 0,0 0-110 0 0,0-1 0 0 0,-1 1 0 0 0,1 0 0 0 0,-1 0 0 0 0,1 0 1 0 0,-1 0-1 0 0,1 0 0 0 0,-1 1 0 0 0,0-1 0 0 0,2 2 0 0 0,0 1-119 0 0,1 0 0 0 0,-1 1 0 0 0,-1-1 0 0 0,1 1-1 0 0,-1 0 1 0 0,4 9 0 0 0,-4-4-19 0 0,-1-8-54 0 0,0 0-1 0 0,0 0 1 0 0,0 1 0 0 0,-1-1 0 0 0,1 1 0 0 0,-1-1-1 0 0,1 1 1 0 0,-1-1 0 0 0,0 1 0 0 0,0-1 0 0 0,-1 1-1 0 0,1-1 1 0 0,0 0 0 0 0,-1 1 0 0 0,1-1 0 0 0,-1 1-1 0 0,0-1 1 0 0,0 0 0 0 0,0 1 0 0 0,-1 1-1 0 0,-9 13-17 0 0,-1 0-1 0 0,0 0 0 0 0,-20 19 0 0 0,-2 3-223 0 0,-2 4-253 0 0,-24 32-3571 0 0,52-66 2373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19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0,'0'0'1336'0'0,"6"9"-320"0"0,3 3 24 0 0,2-1 8 0 0,1-2-800 0 0,4 2-160 0 0,4-2-88 0 0,0 0-3728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19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71 155 4607 0 0,'-2'1'7690'0'0,"0"0"-7351"0"0,-1 0 0 0 0,0 0 1 0 0,0 1-1 0 0,1-1 0 0 0,-1 1 1 0 0,1 0-1 0 0,0 0 0 0 0,-1-1 1 0 0,1 2-1 0 0,0-1 0 0 0,0 0 0 0 0,0 0 1 0 0,0 1-1 0 0,1-1 0 0 0,-1 1 1 0 0,1-1-1 0 0,-1 1 0 0 0,1 0 1 0 0,-2 5-1 0 0,-1 4-82 0 0,-1 1-1 0 0,2 0 1 0 0,-3 15 0 0 0,3-6-32 0 0,0 0 0 0 0,1 0 1 0 0,2 28-1 0 0,1-39-110 0 0,0-1 0 0 0,1 1 0 0 0,0-1 1 0 0,1 0-1 0 0,0 0 0 0 0,0 0 0 0 0,1 0 0 0 0,10 19 2401 0 0,4-40-2024 0 0,17-39-409 0 0,-17 21-83 0 0,1 1 0 0 0,2 1 0 0 0,1 1 0 0 0,40-38 0 0 0,-10 19 0 0 0,73-50 0 0 0,46-5 0 0 0,-161 95-285 0 0,0 1-1 0 0,18-5 1 0 0,-26 8-671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20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317 128 7831 0 0,'9'-10'933'0'0,"0"1"-1"0"0,17-14 0 0 0,-19 18 78 0 0,0-1 0 0 0,0 1-1 0 0,-1-2 1 0 0,0 1 0 0 0,0-1-1 0 0,0 0 1 0 0,7-12 0 0 0,-13 18-963 0 0,0 1 0 0 0,1-1 0 0 0,-1 1 0 0 0,0-1 1 0 0,1 0-1 0 0,-1 1 0 0 0,0-1 0 0 0,0 1 0 0 0,0-1 0 0 0,0 0 1 0 0,0 1-1 0 0,0-1 0 0 0,0 0 0 0 0,0 1 0 0 0,0-1 0 0 0,0 1 0 0 0,0-1 1 0 0,0 0-1 0 0,0 1 0 0 0,0-1 0 0 0,-1 1 0 0 0,1-1 0 0 0,0 0 1 0 0,0 1-1 0 0,-1-1 0 0 0,1 1 0 0 0,0-1 0 0 0,-1 1 0 0 0,1-1 0 0 0,0 1 1 0 0,-1-1-1 0 0,1 1 0 0 0,-1 0 0 0 0,1-1 0 0 0,-1 1 0 0 0,1-1 1 0 0,-1 1-1 0 0,1 0 0 0 0,-1 0 0 0 0,0-1 0 0 0,1 1 0 0 0,-1 0 0 0 0,1 0 1 0 0,-1 0-1 0 0,0-1 0 0 0,1 1 0 0 0,-1 0 0 0 0,1 0 0 0 0,-1 0 1 0 0,-1 0-1 0 0,-3 0 34 0 0,-1-1 0 0 0,0 1 0 0 0,-11 1 1 0 0,17-1-71 0 0,-14 2 7 0 0,0 1 1 0 0,0 0-1 0 0,1 1 0 0 0,-1 0 1 0 0,1 1-1 0 0,0 1 0 0 0,-19 11 1 0 0,-81 59-62 0 0,109-73 43 0 0,-58 45 18 0 0,53-40 9 0 0,0 0 0 0 0,0 1 0 0 0,1 0-1 0 0,-9 13 1 0 0,15-19-11 0 0,1-1-1 0 0,-1 0 1 0 0,1 0-1 0 0,0 1 1 0 0,0-1-1 0 0,0 1 1 0 0,0-1-1 0 0,0 1 0 0 0,1-1 1 0 0,-1 1-1 0 0,1-1 1 0 0,0 1-1 0 0,-1 0 1 0 0,1-1-1 0 0,0 1 1 0 0,1 0-1 0 0,-1-1 1 0 0,0 1-1 0 0,2 4 1 0 0,-1-5-1 0 0,0 0 1 0 0,0 0 0 0 0,1 0 0 0 0,-1 0-1 0 0,1 0 1 0 0,-1 0 0 0 0,1 0 0 0 0,0 0-1 0 0,-1-1 1 0 0,1 1 0 0 0,0-1 0 0 0,0 1-1 0 0,0-1 1 0 0,0 0 0 0 0,1 0 0 0 0,-1 0-1 0 0,0 0 1 0 0,0 0 0 0 0,1 0 0 0 0,-1-1-1 0 0,4 1 1 0 0,2 1 34 0 0,0-1 0 0 0,1-1 1 0 0,-1 1-1 0 0,0-2 0 0 0,1 1 0 0 0,-1-1 0 0 0,11-3 0 0 0,2 0 75 0 0,34-14 0 0 0,21-16-80 0 0,-41 18-37 0 0,-27 11-20 0 0,-6 5-52 0 0,-4 7-32 0 0,-2-1 103 0 0,-3 19-85 0 0,8-25 39 0 0,-1 1 0 0 0,1-1 0 0 0,-1 1 0 0 0,0-1 0 0 0,1 0 0 0 0,-1 1 0 0 0,1-1 0 0 0,-1 1 0 0 0,1-1 0 0 0,-1 0 0 0 0,1 1 0 0 0,0-1 0 0 0,-1 0 0 0 0,1 0 0 0 0,-1 0 0 0 0,1 1 0 0 0,0-1 0 0 0,0 0 0 0 0,-1 0-62 0 0,4 1-275 0 0,-1 0 0 0 0,1 0-1 0 0,-1-1 1 0 0,1 1 0 0 0,-1-1 0 0 0,1 0 0 0 0,6-1 0 0 0,14-2-6586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2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1 10135 0 0,'0'0'778'0'0,"-2"0"-506"0"0,-3-1 103 0 0,0 1 1 0 0,1 0-1 0 0,-1 1 1 0 0,0-1-1 0 0,1 1 1 0 0,-1 0-1 0 0,1 0 1 0 0,-1 0-1 0 0,1 1 1 0 0,-1 0-1 0 0,1 0 1 0 0,0 0-1 0 0,0 0 1 0 0,-4 3-1 0 0,-9 6 1820 0 0,-28 26-1 0 0,14-8-1897 0 0,1 2 0 0 0,1 1 1 0 0,2 2-1 0 0,2 0 0 0 0,-39 69 0 0 0,-79 202 23 0 0,124-261-259 0 0,-148 331-18 0 0,92-216-2433 0 0,66-142 585 0 0,-15 23 0 0 0,15-26 327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2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18 208 12895 0 0,'-9'0'1339'0'0,"0"2"3869"0"0,12-3-4235 0 0,55-8 1352 0 0,106-34 0 0 0,-62 15-1754 0 0,28-7-172 0 0,156-34-692 0 0,-251 62-221 0 0,57-8-432 0 0,-81 13 71 0 0,0 2 0 0 0,0 0 0 0 0,0 0 0 0 0,0 1 1 0 0,0 0-1 0 0,11 3 0 0 0,-7 1-5956 0 0</inkml:trace>
  <inkml:trace contextRef="#ctx0" brushRef="#br0" timeOffset="1">961 175 10591 0 0,'0'0'1399'0'0,"0"2"160"0"0,1 4-128 0 0,-1-1 1 0 0,0 1-1 0 0,0-1 1 0 0,-1 12-1 0 0,-3 4 390 0 0,-7 21 0 0 0,0-3-834 0 0,6-19-1121 0 0,-1 0 0 0 0,-1 0-1 0 0,-1-1 1 0 0,-1 1 0 0 0,-1-2 0 0 0,0 1-1 0 0,-2-2 1 0 0,0 1 0 0 0,-21 23-1 0 0,18-26-1834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21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2759 0 0,'7'-11'248'0'0,"0"2"-248"0"0,2-7 13624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2:1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97 2759 0 0,'-3'0'450'0'0,"3"1"-703"0"0,-6 0 176 0 0,4 0 1342 0 0,0-1 1 0 0,0 1-1 0 0,1 0 0 0 0,-1-1 0 0 0,0 1 1 0 0,1 0-1 0 0,-4 2 0 0 0,1 3-652 0 0,3-4-165 0 0,0 0-327 0 0,-1 5-48 0 0,-2 0 0 0 0,1 0 0 0 0,-1-1 0 0 0,0 1 0 0 0,0-1 0 0 0,-1 0 0 0 0,1 0 0 0 0,-1-1 0 0 0,-1 1 0 0 0,-7 6 0 0 0,-4 3 196 0 0,16-14-181 0 0,-2 2 55 0 0,1 1 0 0 0,0-1 0 0 0,-1 1 0 0 0,1-1 0 0 0,1 1-1 0 0,-4 7 1 0 0,5-9 201 0 0,0 1-254 0 0,-2 8 4 0 0,2-9 2 0 0,0 1 0 0 0,-1 15 37 0 0,1-7-40 0 0,0 1 0 0 0,-3 17 0 0 0,2-14-69 0 0,-1-1 40 0 0,0 1 58 0 0,2-13 336 0 0,1 0-310 0 0,0 0-94 0 0,0 1 0 0 0,0-1-1 0 0,1 0 1 0 0,-1-1 0 0 0,0 1-1 0 0,1 0 1 0 0,0 0 0 0 0,-1-1-1 0 0,1 1 1 0 0,0-1 0 0 0,0 1-1 0 0,0-1 1 0 0,0 0 0 0 0,0 1-1 0 0,0-1 1 0 0,3 1 0 0 0,-1-1 46 0 0,1 1-1 0 0,0-1 1 0 0,-1 1 0 0 0,1-1 0 0 0,0-1 0 0 0,10 1 0 0 0,14 5 492 0 0,-27-6-390 0 0,10 4-114 0 0,-10-3 229 0 0,10 2-92 0 0,-9-2-105 0 0,-1-1 4 0 0,2 0-72 0 0,-1 0 0 0 0,1-1 0 0 0,0 1 0 0 0,-1-1 0 0 0,1 0 0 0 0,-1 1 0 0 0,0-2 0 0 0,5 0 0 0 0,2-2 48 0 0,1 0 0 0 0,0 1 0 0 0,12-2 0 0 0,-7 4-89 0 0,0-4 31 0 0,4-2-29 0 0,-17 3-14 0 0,-1 0 0 0 0,3-1 1 0 0,-1 0 0 0 0,0-1 0 0 0,6-10 0 0 0,4-11 0 0 0,-12 23 0 0 0,14-13 0 0 0,-6 6 0 0 0,-3-1 0 0 0,-7-1 0 0 0,-4-7 0 0 0,-2 2 0 0 0,-2-9 64 0 0,5 15-64 0 0,1-1 0 0 0,0 1 0 0 0,1-1 0 0 0,3 1-11 0 0,-3-1-31 0 0,-3 2 31 0 0,-4 1 11 0 0,-4-3 0 0 0,11 12 0 0 0,-20-17 0 0 0,12 8 0 0 0,3 1 0 0 0,3-3 0 0 0,-1-1 0 0 0,-3-6 0 0 0,2 16 0 0 0,3 2 0 0 0,-6-4-12 0 0,5 4-36 0 0,-8-2 25 0 0,-2 2-19 0 0,1 2 31 0 0,-6 2 11 0 0,16-2 3 0 0,-14 9-70 0 0,3-5 67 0 0,3-2-11 0 0,8-2-42 0 0,1 2 0 0 0,0 0 46 0 0,0 2 4 0 0,-11 13 2 0 0,10-15 1 0 0,2-1 0 0 0,-1-1 0 0 0,0 1 0 0 0,0-1 0 0 0,0 0 0 0 0,0 0 0 0 0,-1 1 0 0 0,1-1 0 0 0,0 0 0 0 0,0 0 0 0 0,-1 0 0 0 0,-2 1 0 0 0,-6 6 0 0 0,1-2-17 0 0,7-5-65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2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10135 0 0,'2'-5'230'0'0,"-2"4"-190"0"0,1-1-1 0 0,0 1 0 0 0,-1 0 1 0 0,1-1-1 0 0,0 1 0 0 0,0 0 1 0 0,0-1-1 0 0,0 1 1 0 0,0 0-1 0 0,0 0 0 0 0,0 0 1 0 0,1 0-1 0 0,-1 0 0 0 0,0 0 1 0 0,0 0-1 0 0,1 0 1 0 0,-1 1-1 0 0,1-1 0 0 0,-1 0 1 0 0,1 1-1 0 0,1-1 0 0 0,0 0 267 0 0,-1 1-1 0 0,1 0 0 0 0,-1 0 1 0 0,1 0-1 0 0,-1 0 1 0 0,1 0-1 0 0,-1 0 0 0 0,1 1 1 0 0,-1-1-1 0 0,1 1 0 0 0,-1 0 1 0 0,1 0-1 0 0,-1 0 0 0 0,0 0 1 0 0,0 0-1 0 0,1 0 1 0 0,1 2-1 0 0,-1-1 258 0 0,1 1 0 0 0,-1-1-1 0 0,0 1 1 0 0,0 0 0 0 0,0 0 0 0 0,0 0 0 0 0,0 0 0 0 0,-1 0 0 0 0,4 6-1 0 0,-4-4-466 0 0,-1-1-1 0 0,1 1 0 0 0,-1 0 1 0 0,0-1-1 0 0,0 1 0 0 0,-1 0 1 0 0,1 0-1 0 0,-1 0 0 0 0,0-1 1 0 0,0 1-1 0 0,-1 0 0 0 0,0 0 1 0 0,-1 4-1 0 0,-3 11 276 0 0,-13 34 1 0 0,9-31-203 0 0,4-7 36 0 0,-3 4 58 0 0,2 0 0 0 0,0 0 1 0 0,1 1-1 0 0,-2 22 0 0 0,7-33-187 0 0,0-10-69 0 0,0 1 0 0 0,0 0 0 0 0,0 0 0 0 0,0 0 0 0 0,0 0-1 0 0,0-1 1 0 0,1 1 0 0 0,-1 0 0 0 0,0 0 0 0 0,0 0 0 0 0,1-1-1 0 0,-1 1 1 0 0,1 0 0 0 0,-1 0 0 0 0,1-1 0 0 0,-1 1 0 0 0,1 0-1 0 0,-1-1 1 0 0,1 1 0 0 0,-1-1 0 0 0,1 1 0 0 0,0-1 0 0 0,0 1-1 0 0,-1-1 1 0 0,1 1 0 0 0,0-1 0 0 0,-1 0 0 0 0,1 1 0 0 0,0-1 0 0 0,0 0-1 0 0,0 0 1 0 0,0 1 0 0 0,-1-1 0 0 0,1 0 0 0 0,0 0 0 0 0,0 0-1 0 0,0 0 1 0 0,1 0 0 0 0,3-1 22 0 0,0 1 1 0 0,0-1-1 0 0,0 1 1 0 0,8-4-1 0 0,-12 4-12 0 0,14-5 41 0 0,-1 0 0 0 0,0-1 0 0 0,0-1 0 0 0,-1 0 0 0 0,0-1-1 0 0,0-1 1 0 0,-1 0 0 0 0,0 0 0 0 0,11-12 0 0 0,15-18 95 0 0,40-51-1 0 0,-56 63-116 0 0,-7 8-214 0 0,0 1 307 0 0,25-25-1 0 0,-35 38-514 0 0,1 0-1 0 0,0 0 1 0 0,0 1 0 0 0,0 0-1 0 0,1 1 1 0 0,-1-1-1 0 0,1 1 1 0 0,0 0-1 0 0,8-2 1 0 0,-2 1-1566 0 0,0-1-367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2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90 3679 0 0,'-9'18'16958'0'0,"32"-16"-15191"0"0,7 0-924 0 0,4-6-645 0 0,0-2 0 0 0,0-1-1 0 0,-1-2 1 0 0,0-1 0 0 0,0-2-1 0 0,60-31 1 0 0,-88 41-196 0 0,19-14-20 0 0,-23 15-62 0 0,-21-1-312 0 0,8 4 328 0 0,0 1 0 0 0,-1 0 0 0 0,2 1 1 0 0,-1 0-1 0 0,0 1 0 0 0,-11 6 0 0 0,-7 3-22 0 0,10-5 82 0 0,-107 50-4 0 0,114-52 8 0 0,0 1 1 0 0,1 1-1 0 0,0 0 0 0 0,0 0 0 0 0,1 1 0 0 0,0 1 0 0 0,-11 14 0 0 0,-8 16 312 0 0,1 2 0 0 0,2 1 0 0 0,-37 85 0 0 0,60-121-219 0 0,1-1 0 0 0,1 1-1 0 0,-1 0 1 0 0,1 0 0 0 0,-1 17-1 0 0,2-23-67 0 0,1 0 0 0 0,0 0-1 0 0,0 0 1 0 0,1 0-1 0 0,-1 0 1 0 0,0 0 0 0 0,1 0-1 0 0,-1 0 1 0 0,1 0 0 0 0,-1 0-1 0 0,1 0 1 0 0,0 0-1 0 0,0 0 1 0 0,0-1 0 0 0,0 1-1 0 0,0 0 1 0 0,0-1-1 0 0,1 1 1 0 0,-1-1 0 0 0,0 1-1 0 0,1-1 1 0 0,-1 1-1 0 0,1-1 1 0 0,0 0 0 0 0,-1 0-1 0 0,1 0 1 0 0,0 0 0 0 0,0 0-1 0 0,2 1 1 0 0,15 3 135 0 0,1-1 1 0 0,-1 0 0 0 0,1-1 0 0 0,0-1-1 0 0,37-2 1 0 0,-6 1-20 0 0,122 3 51 0 0,-99-6-3131 0 0,-57 0-5914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3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 12407 0 0,'0'0'1126'0'0,"-1"1"-929"0"0,-1 0-153 0 0,1 1 1 0 0,-1-1-1 0 0,1 0 0 0 0,0 1 0 0 0,0-1 1 0 0,0 1-1 0 0,-1-1 0 0 0,2 1 1 0 0,-1 0-1 0 0,0 0 0 0 0,0-1 0 0 0,0 1 1 0 0,1 0-1 0 0,-1 0 0 0 0,0 2 1 0 0,-1 4 246 0 0,-9 25 1276 0 0,-13 62 1 0 0,-2 6-872 0 0,-2-25-566 0 0,-4-1 0 0 0,-3-1 1 0 0,-55 84-1 0 0,48-96-155 0 0,-2-2 1 0 0,-77 80 0 0 0,113-134-256 0 0,4-9-849 0 0,3 1 934 0 0,1 0 0 0 0,0 0-1 0 0,0 0 1 0 0,0 0 0 0 0,0 0-1 0 0,0 0 1 0 0,1-3 0 0 0,3-16-788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3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146 654 6911 0 0,'-2'2'528'0'0,"-17"11"3634"0"0,19-16-3973 0 0,1 1 1 0 0,0-1-1 0 0,0 1 1 0 0,0-1-1 0 0,0 1 1 0 0,0-1-1 0 0,0 1 0 0 0,4-4 1 0 0,-2 0 62 0 0,57-77 1108 0 0,-9 12-744 0 0,-42 58-509 0 0,86-126 1149 0 0,-71 107-801 0 0,2 1 1 0 0,35-33-1 0 0,-32 38-39 0 0,1 1 0 0 0,1 2 0 0 0,64-37 0 0 0,-73 48-227 0 0,0 2-1 0 0,1 0 0 0 0,0 1 1 0 0,1 2-1 0 0,0 0 0 0 0,0 2 1 0 0,30-3-1 0 0,-45 7-139 0 0,1 0 0 0 0,-1 1 0 0 0,0 1 0 0 0,0 0 0 0 0,0 0 0 0 0,0 0 0 0 0,0 1 0 0 0,0 1 0 0 0,16 5-1 0 0,-20-5-41 0 0,-1-1-1 0 0,1 1 0 0 0,-1-1 0 0 0,1 1 0 0 0,-1 1 0 0 0,0-1 0 0 0,0 0 0 0 0,-1 1 0 0 0,1 0 0 0 0,-1 0 0 0 0,0 0 1 0 0,0 0-1 0 0,0 1 0 0 0,0-1 0 0 0,-1 1 0 0 0,0 0 0 0 0,0-1 0 0 0,3 10 0 0 0,-2 0-10 0 0,-1 0 0 0 0,0 1 0 0 0,0-1 0 0 0,-2 1 0 0 0,0 0 0 0 0,-1-1 0 0 0,-2 20 0 0 0,-2-11-96 0 0,0 0 0 0 0,-1 0 0 0 0,-16 40 0 0 0,12-44-79 0 0,0 0 1 0 0,-1-1-1 0 0,0 0 0 0 0,-2-1 0 0 0,0 0 1 0 0,-1-1-1 0 0,-16 15 0 0 0,-124 96-2062 0 0,147-121 2128 0 0,-174 117-1671 0 0,-14-9 144 0 0,140-85 1356 0 0,0-2 0 0 0,-2-4 0 0 0,-77 23 0 0 0,128-44 284 0 0,1-1 0 0 0,1 0 0 0 0,-1 0 0 0 0,1 0 0 0 0,-10 1 0 0 0,2-4-48 0 0,11 1 22 0 0,1 1 0 0 0,-1-1 1 0 0,1 1-1 0 0,-1-1 0 0 0,0 1 0 0 0,1-1 0 0 0,0 1 0 0 0,-1-1 0 0 0,1 1 0 0 0,-1-1 0 0 0,1 1 0 0 0,0-1 0 0 0,-1 0 0 0 0,1 1 0 0 0,0-1 1 0 0,0 0-1 0 0,-1 1 0 0 0,1-1 0 0 0,0 0 0 0 0,0 1 0 0 0,0-1 0 0 0,0 0 0 0 0,0 1 0 0 0,0-1 0 0 0,0 0 0 0 0,0 0 0 0 0,0 1 0 0 0,0-1 1 0 0,0 0-1 0 0,1 1 0 0 0,-1-1 0 0 0,0 0 0 0 0,0 1 0 0 0,1-1 0 0 0,-1 1 0 0 0,0-1 0 0 0,1 0 0 0 0,-1 1 0 0 0,1-1 0 0 0,0 0 0 0 0,2-3-3 0 0,0 0 0 0 0,0 1 0 0 0,0 0-1 0 0,7-7 1 0 0,-4 6 179 0 0,0 0 0 0 0,0 0-1 0 0,0 1 1 0 0,0 0 0 0 0,1 0 0 0 0,-1 0 0 0 0,1 1-1 0 0,0-1 1 0 0,0 2 0 0 0,0-1 0 0 0,0 1 0 0 0,0 0 0 0 0,0 0-1 0 0,0 1 1 0 0,0 0 0 0 0,0 1 0 0 0,9 1 0 0 0,-6 0 137 0 0,-1 0 0 0 0,0 1 1 0 0,0 0-1 0 0,0 0 1 0 0,0 1-1 0 0,0 1 1 0 0,-1-1-1 0 0,1 2 0 0 0,-1-1 1 0 0,-1 1-1 0 0,1 0 1 0 0,7 8-1 0 0,-6-4-112 0 0,-1-1-1 0 0,0 1 0 0 0,0 1 0 0 0,-1-1 1 0 0,-1 1-1 0 0,0 0 0 0 0,0 1 1 0 0,4 14-1 0 0,0 4 20 0 0,-2 0 0 0 0,4 36 0 0 0,-9-52-161 0 0,0-1 1 0 0,6 16-1 0 0,-1-12 10 0 0,-2-8-26 0 0,0 0 0 0 0,1-1 0 0 0,1 0 0 0 0,-1 0 0 0 0,14 11 0 0 0,48 30 19 0 0,-38-28-38 0 0,-29-19-71 0 0,1 0 1 0 0,0-1-1 0 0,0 1 1 0 0,0-1 0 0 0,1 0-1 0 0,5 2 1 0 0,-3-2-403 0 0,0 0-553 0 0,7-3-40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3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196 236 16007 0 0,'0'0'1452'0'0,"3"2"-1196"0"0,1 0-212 0 0,1 1 0 0 0,0-1 0 0 0,1 0 0 0 0,-1-1-1 0 0,0 1 1 0 0,0-1 0 0 0,1 0 0 0 0,-1 0 0 0 0,1-1 0 0 0,6 0-1 0 0,-2 0 147 0 0,-1-1 0 0 0,0-1 0 0 0,1 0 0 0 0,-1 0 0 0 0,13-5 1 0 0,5-5 435 0 0,0-1 1 0 0,45-30-1 0 0,-66 40-610 0 0,41-25 175 0 0,-20 12-39 0 0,0 0 0 0 0,34-30-1 0 0,-58 43-292 0 0,1 0-1 0 0,-1 0 1 0 0,0 0-1 0 0,-1-1 1 0 0,1 1 0 0 0,0-1-1 0 0,-1 0 1 0 0,3-6-1 0 0,-5 9 97 0 0,1 1 0 0 0,-1-1 0 0 0,0 0 0 0 0,0 1 0 0 0,0-1-1 0 0,0 0 1 0 0,1 1 0 0 0,-1-1 0 0 0,0 0 0 0 0,0 0 0 0 0,-1 1 0 0 0,1-1 0 0 0,0 0 0 0 0,0 1-1 0 0,0-1 1 0 0,0 0 0 0 0,-1 1 0 0 0,1-1 0 0 0,0 0 0 0 0,0 1 0 0 0,-1-1 0 0 0,0-1-1 0 0,0 1-4 0 0,0 1-1 0 0,-1-1 0 0 0,1 0 0 0 0,0 0 0 0 0,0 0 0 0 0,-1 1 1 0 0,1-1-1 0 0,-1 1 0 0 0,1-1 0 0 0,0 1 0 0 0,-1 0 1 0 0,1 0-1 0 0,-1-1 0 0 0,1 1 0 0 0,-3 0 0 0 0,-5 0-414 0 0,0 1 0 0 0,1 0 1 0 0,-1 0-1 0 0,1 0 0 0 0,-16 6 0 0 0,-44 19-618 0 0,59-22 937 0 0,-28 12-280 0 0,1 1 1 0 0,1 2-1 0 0,1 1 0 0 0,0 2 1 0 0,-48 42-1 0 0,4 1 972 0 0,44-38 194 0 0,-60 60 0 0 0,75-62 266 0 0,18-23-502 0 0,3 1 35 0 0,1 2-291 0 0,0-1-1 0 0,1 1 1 0 0,0-1 0 0 0,0 0 0 0 0,0 1 0 0 0,0-2-1 0 0,1 1 1 0 0,-1-1 0 0 0,1 1 0 0 0,0-1-1 0 0,8 3 1 0 0,10 5 687 0 0,34 9 0 0 0,-30-11-417 0 0,41 18 184 0 0,26 8-484 0 0,-90-34-433 0 0,0-1-1 0 0,0 1 1 0 0,0 0-1 0 0,0-1 0 0 0,-1 0 1 0 0,1 0-1 0 0,0 0 1 0 0,0 0-1 0 0,0-1 1 0 0,0 0-1 0 0,5-1 1 0 0,9-3-1195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3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0 9671 0 0,'0'0'10130'0'0,"-1"1"-9373"0"0,-6 1-492 0 0,0 0 0 0 0,1 0 0 0 0,-1 0 0 0 0,1 1 0 0 0,0 0 0 0 0,-11 8 0 0 0,-33 27-14 0 0,21-13-451 0 0,2 2 0 0 0,0 1 0 0 0,2 1 0 0 0,1 2 0 0 0,2 0-1 0 0,-35 64 1 0 0,53-89 185 0 0,1 1 0 0 0,0 0-1 0 0,1 0 1 0 0,0 0 0 0 0,0 1 0 0 0,0-1 0 0 0,0 8-1 0 0,2-12 21 0 0,0 0 0 0 0,0 0 0 0 0,0 0-1 0 0,0 0 1 0 0,1 0 0 0 0,-1 0 0 0 0,1 0 0 0 0,0-1-1 0 0,-1 1 1 0 0,2 0 0 0 0,-1 0 0 0 0,0-1 0 0 0,0 1-1 0 0,1-1 1 0 0,-1 1 0 0 0,1-1 0 0 0,0 1-1 0 0,0-1 1 0 0,0 0 0 0 0,3 3 0 0 0,1-1 54 0 0,-1 0 0 0 0,1 0-1 0 0,0-1 1 0 0,0 0 0 0 0,1 0 0 0 0,-1 0 0 0 0,0-1 0 0 0,1 0 0 0 0,0 0 0 0 0,-1-1-1 0 0,1 0 1 0 0,0 0 0 0 0,7 0 0 0 0,-1-1-385 0 0,-1 0 1 0 0,16-3-1 0 0,23-7-5310 0 0,-19 1-1010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34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 6447 0 0,'-2'0'10091'0'0,"-9"0"-9785"0"0,0 2 1 0 0,-1-1-1 0 0,1 1 0 0 0,0 1 1 0 0,0 0-1 0 0,0 1 1 0 0,1 0-1 0 0,-1 0 0 0 0,1 1 1 0 0,-14 9-1 0 0,-11 10-392 0 0,-48 41 0 0 0,51-38 237 0 0,14-13-150 0 0,-78 69-3 0 0,82-70 5 0 0,0 1 0 0 0,1 1 0 0 0,1 0 1 0 0,-14 24-1 0 0,24-35 14 0 0,0-1 0 0 0,0 1 0 0 0,0-1 0 0 0,1 1 0 0 0,0 0-1 0 0,0-1 1 0 0,0 1 0 0 0,0 0 0 0 0,0 5 0 0 0,1-9-8 0 0,0 1 1 0 0,1-1-1 0 0,-1 1 0 0 0,0 0 0 0 0,0-1 0 0 0,1 1 1 0 0,-1-1-1 0 0,0 1 0 0 0,1-1 0 0 0,-1 1 0 0 0,0-1 1 0 0,1 1-1 0 0,-1-1 0 0 0,1 1 0 0 0,-1-1 0 0 0,1 1 1 0 0,-1-1-1 0 0,1 0 0 0 0,-1 1 0 0 0,1-1 0 0 0,-1 0 1 0 0,1 1-1 0 0,12 3 83 0 0,-7-3-44 0 0,-1 0 0 0 0,1-1 0 0 0,0 0 0 0 0,-1 0 0 0 0,1 0 0 0 0,0-1 0 0 0,-1 1 0 0 0,1-2 0 0 0,-1 1 0 0 0,7-3 0 0 0,7-2 139 0 0,27-15 0 0 0,-28 10-104 0 0,0 0 0 0 0,0-1 0 0 0,21-20 1 0 0,-21 17-44 0 0,-12 12 6 0 0,-3 7-60 0 0,-4 7-153 0 0,0-10 113 0 0,1 24-1928 0 0,0-18-2348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34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28 6911 0 0,'1'-10'-172'0'0,"0"4"1225"0"0,-3-6 8388 0 0,-13 19-7780 0 0,5 1-1347 0 0,0 1-1 0 0,0-1 1 0 0,1 2-1 0 0,0-1 1 0 0,1 2 0 0 0,0-1-1 0 0,1 1 1 0 0,0 0 0 0 0,-8 18-1 0 0,-4 14 15 0 0,-18 58-1 0 0,23-58-133 0 0,-30 90-186 0 0,-59 151-3384 0 0,99-276 3234 0 0,-19 39-935 0 0,20-42 840 0 0,0 0 0 0 0,0 0 0 0 0,-1-1 0 0 0,1 0 0 0 0,-1 0 0 0 0,-7 7 0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35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0 15199 0 0,'0'0'5968'0'0,"-1"2"-5498"0"0,-73 172 256 0 0,11-21-258 0 0,-125 263 52 0 0,166-372-425 0 0,-26 61-154 0 0,48-103-510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35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7 4607 0 0,'0'0'354'0'0,"1"-1"103"0"0,16-5 10094 0 0,-17 6-10391 0 0,1 9 3104 0 0,-5 6-3876 0 0,-17 49 1646 0 0,-35 69 1 0 0,35-85-786 0 0,-187 446 505 0 0,49-150-520 0 0,147-318-357 0 0,11-25-518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2:19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53 2303 0 0,'-1'2'167'0'0,"-19"14"9234"0"0,18-15-9083 0 0,-9 9 233 0 0,2-1 2849 0 0,10-8-3352 0 0,-1-1-1 0 0,1 1 1 0 0,-1-1 0 0 0,1 0-1 0 0,0 1 1 0 0,-1-1-1 0 0,1 0 1 0 0,0 0 0 0 0,-1 1-1 0 0,1-1 1 0 0,-1 0-1 0 0,1 0 1 0 0,0 0 0 0 0,-1 0-1 0 0,1 0 1 0 0,0 0 0 0 0,-1 0-1 0 0,1 0 1 0 0,0 0-1 0 0,-1 0 1 0 0,1 0 0 0 0,1-1-1 0 0,56-4 349 0 0,75-17 0 0 0,-42 6-250 0 0,180-20 216 0 0,-238 32-330 0 0,-13 2-16 0 0,38-1 0 0 0,-22-2 38 0 0,-24 6-44 0 0,-1 1-28 0 0,-8-1-78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35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37 257 3679 0 0,'-1'-1'284'0'0,"-34"-27"7240"0"0,44 37-5342 0 0,-4-6-1836 0 0,0 1 1 0 0,0-1-1 0 0,0-1 1 0 0,0 1 0 0 0,1-1-1 0 0,-1 0 1 0 0,1 0-1 0 0,-1 0 1 0 0,1-1 0 0 0,0 0-1 0 0,-1 0 1 0 0,1 0-1 0 0,0-1 1 0 0,8 0-1 0 0,8-2 468 0 0,0 0-1 0 0,31-8 0 0 0,-49 9-723 0 0,57-14 1223 0 0,63-24 0 0 0,56-32 63 0 0,61-22-1399 0 0,-184 71-2917 0 0,-31 13-5225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36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0 11055 0 0,'0'0'1002'0'0,"-1"2"-824"0"0,-8 10 2743 0 0,-18 22 0 0 0,-1 0-373 0 0,11-10-2186 0 0,2 1 1 0 0,1 0 0 0 0,-16 37-1 0 0,-25 88 297 0 0,20-52-581 0 0,-18 33-188 0 0,-6-1-1 0 0,-106 170 0 0 0,147-272 79 0 0,-2-1 0 0 0,0-1-1 0 0,-42 42 1 0 0,55-61 33 0 0,-4 4 2 0 0,0-1 0 0 0,-1 0-1 0 0,-14 9 1 0 0,23-19 61 0 0,-1-6 12 0 0,4 4-75 0 0,0 0 0 0 0,0 0 0 0 0,0 1 0 0 0,1-1 1 0 0,-1 0-1 0 0,1 0 0 0 0,-1 1 0 0 0,1-1 0 0 0,0 0 0 0 0,-1 1 0 0 0,1-1 0 0 0,0 1 0 0 0,0-1 0 0 0,0 1 0 0 0,0-1 1 0 0,3-1-1 0 0,25-26-11 0 0,-21 21-2 0 0,15-12-110 0 0,0 0 0 0 0,1 2-1 0 0,49-29 1 0 0,-69 45 116 0 0,-1 0 0 0 0,1 1 0 0 0,-1-1-1 0 0,1 1 1 0 0,0 0 0 0 0,0 0 0 0 0,0 0-1 0 0,0 0 1 0 0,-1 1 0 0 0,8 0 0 0 0,-9 0 7 0 0,0 0-1 0 0,0 0 1 0 0,0 1 0 0 0,-1-1 0 0 0,1 1-1 0 0,0-1 1 0 0,-1 1 0 0 0,1 0 0 0 0,-1-1 0 0 0,1 1-1 0 0,0 0 1 0 0,-1 0 0 0 0,0 0 0 0 0,1 1 0 0 0,-1-1-1 0 0,0 0 1 0 0,1 0 0 0 0,-1 1 0 0 0,0-1-1 0 0,0 1 1 0 0,0-1 0 0 0,0 1 0 0 0,0-1 0 0 0,-1 1-1 0 0,2 2 1 0 0,0 3 69 0 0,0 1 1 0 0,0-1-1 0 0,-1 1 0 0 0,0 0 0 0 0,0 0 0 0 0,0-1 1 0 0,-2 13-1 0 0,-9 57 386 0 0,7-59-342 0 0,-13 52 179 0 0,-2 9-58 0 0,18-79-235 0 0,0 0 1 0 0,0 1-1 0 0,0-1 0 0 0,0 1 0 0 0,0-1 0 0 0,-1 0 1 0 0,1 1-1 0 0,0-1 0 0 0,0 0 0 0 0,0 1 1 0 0,0-1-1 0 0,0 1 0 0 0,0-1 0 0 0,0 0 0 0 0,0 1 1 0 0,0-1-1 0 0,0 1 0 0 0,0-1 0 0 0,1 0 1 0 0,-1 1-1 0 0,0-1 0 0 0,0 0 0 0 0,0 1 0 0 0,0-1 1 0 0,1 0-1 0 0,-1 1 0 0 0,0-1 0 0 0,0 0 1 0 0,1 1-1 0 0,-1-1 0 0 0,0 0 0 0 0,0 0 0 0 0,1 1 1 0 0,-1-1-1 0 0,1 0 0 0 0,5-2-30 0 0,-6 2 20 0 0,8-4-123 0 0,0-1-1 0 0,-1 1 1 0 0,0-1 0 0 0,0 0-1 0 0,13-12 1 0 0,29-36-1936 0 0,-32 33 652 0 0,32-39-5385 0 0,-26 27 1370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36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51 8287 0 0,'0'2'382'0'0,"-6"26"92"0"0,3-20 73 0 0,1 1 1 0 0,-1 17-1 0 0,3-23 468 0 0,0 1 0 0 0,0-1 0 0 0,0 0 0 0 0,1 0 0 0 0,-1 1 0 0 0,3 5 0 0 0,-2-7-768 0 0,0-1 0 0 0,0 1 0 0 0,0-1 0 0 0,0 0 0 0 0,0 1 0 0 0,0-1 0 0 0,0 0 0 0 0,1 1 0 0 0,-1-1 0 0 0,0 0 0 0 0,1 0 0 0 0,-1 0 0 0 0,1 0 0 0 0,-1 0 0 0 0,1-1 0 0 0,0 1 0 0 0,-1 0 0 0 0,1-1 0 0 0,0 1 0 0 0,-1-1 0 0 0,1 0 0 0 0,0 1 0 0 0,0-1 0 0 0,1 0 0 0 0,4 0-2 0 0,0 0 1 0 0,0 0-1 0 0,0 0 1 0 0,12-4-1 0 0,13-3-56 0 0,-1-2 1 0 0,0-1-1 0 0,-1-2 0 0 0,0-1 0 0 0,-1-1 0 0 0,-1-2 0 0 0,0 0 0 0 0,26-22 0 0 0,-50 35-217 0 0,-3 3-1 0 0,0-1 0 0 0,0 0 0 0 0,1 0 0 0 0,-1 0 0 0 0,0 0 0 0 0,0 0 0 0 0,0 0 0 0 0,0 0 0 0 0,0 0 0 0 0,0 0 0 0 0,-1 0 0 0 0,1-1 0 0 0,0 1 0 0 0,-1 0 0 0 0,1 0 0 0 0,0-1 0 0 0,-1 1 0 0 0,1-3 0 0 0,-2 3-45 0 0,1 0-1 0 0,-1 1 0 0 0,1-1 1 0 0,-1 0-1 0 0,0 1 1 0 0,0-1-1 0 0,1 0 0 0 0,-1 1 1 0 0,0-1-1 0 0,0 1 1 0 0,0-1-1 0 0,0 1 0 0 0,0 0 1 0 0,0-1-1 0 0,0 1 1 0 0,1 0-1 0 0,-1 0 0 0 0,-2-1 1 0 0,-2 1-112 0 0,1 0 1 0 0,-1-1 0 0 0,0 2-1 0 0,0-1 1 0 0,0 1-1 0 0,0-1 1 0 0,0 1 0 0 0,1 1-1 0 0,-1-1 1 0 0,0 1-1 0 0,-5 2 1 0 0,-7 4-396 0 0,-25 18-1 0 0,16-10 251 0 0,-3 3 288 0 0,0 2-1 0 0,2 1 0 0 0,-49 49 1 0 0,69-64 249 0 0,1 1 0 0 0,0-1 0 0 0,1 1 0 0 0,0 0 0 0 0,0 0 1 0 0,0 1-1 0 0,-3 11 0 0 0,6-16-92 0 0,1 0 0 0 0,0 0 0 0 0,0 0 0 0 0,0 0 0 0 0,1 0 0 0 0,0 1 0 0 0,0-1 0 0 0,0 5 0 0 0,0-6-55 0 0,1-1-1 0 0,-1 1 1 0 0,1-1 0 0 0,0 0 0 0 0,-1 1 0 0 0,1-1 0 0 0,0 0 0 0 0,1 1 0 0 0,-1-1 0 0 0,0 0 0 0 0,1 0-1 0 0,-1 0 1 0 0,1 0 0 0 0,3 3 0 0 0,-1-2-37 0 0,0 0 0 0 0,0-1-1 0 0,1 1 1 0 0,0-1 0 0 0,-1 0 0 0 0,1 0-1 0 0,0 0 1 0 0,0-1 0 0 0,0 1 0 0 0,0-1-1 0 0,0-1 1 0 0,0 1 0 0 0,0-1 0 0 0,0 1-1 0 0,7-2 1 0 0,7 0 59 0 0,1-2 1 0 0,30-7-1 0 0,-25 4-669 0 0,-1-1 0 0 0,24-10 0 0 0,-14 1-376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37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12 6911 0 0,'0'0'528'0'0,"-3"-12"5515"0"0,2 20-3758 0 0,-2 26-1790 0 0,1 0 365 0 0,-6 11 79 0 0,-1 0 0 0 0,-2 0-1 0 0,-31 74 1 0 0,17-62-432 0 0,-2-1 0 0 0,-42 61 0 0 0,-86 96-270 0 0,-15-11-336 0 0,64-78 290 0 0,95-110-237 0 0,-4 4-162 0 0,-1 1-1 0 0,-1-2 0 0 0,-21 18 0 0 0,40-45-1306 0 0,21-29-2119 0 0,-4 8-2600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37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0 592 11951 0 0,'0'0'3132'0'0,"1"-3"-2118"0"0,5-8-482 0 0,0-1 1 0 0,1 1 0 0 0,0 0 0 0 0,1 1 0 0 0,14-15 0 0 0,-12 13-124 0 0,225-244 2218 0 0,-192 216-2624 0 0,1 2 1 0 0,1 2-1 0 0,97-57 0 0 0,-133 88-16 0 0,0 0 0 0 0,1 1 0 0 0,0 0 0 0 0,0 0 0 0 0,0 1 0 0 0,0 1 0 0 0,1-1 0 0 0,13 0 0 0 0,-20 3 16 0 0,0 0 1 0 0,-1 0-1 0 0,1 0 1 0 0,0 0-1 0 0,-1 1 1 0 0,1 0-1 0 0,0 0 1 0 0,-1 0-1 0 0,0 0 1 0 0,1 0-1 0 0,-1 1 0 0 0,1-1 1 0 0,-1 1-1 0 0,0 0 1 0 0,0 0-1 0 0,0 0 1 0 0,0 0-1 0 0,-1 1 1 0 0,1-1-1 0 0,0 1 1 0 0,-1 0-1 0 0,0 0 1 0 0,0 0-1 0 0,0 0 1 0 0,0 0-1 0 0,0 0 1 0 0,2 5-1 0 0,3 13 232 0 0,0 1 0 0 0,-1 1 0 0 0,-1-1 1 0 0,2 32-1 0 0,-5-41-122 0 0,-2-5-82 0 0,1 0-1 0 0,-1 0 1 0 0,0 0-1 0 0,-1 0 1 0 0,0 0-1 0 0,0 0 0 0 0,-1-1 1 0 0,0 1-1 0 0,0 0 1 0 0,-1-1-1 0 0,0 0 0 0 0,0 1 1 0 0,-1-1-1 0 0,0-1 1 0 0,0 1-1 0 0,-1 0 0 0 0,-6 7 1 0 0,-7 5 0 0 0,0-1-1 0 0,-1 0 1 0 0,0-2 0 0 0,-24 16 0 0 0,4-7-127 0 0,-59 31 0 0 0,-46 11-420 0 0,101-47 285 0 0,-183 69-1857 0 0,221-87 1515 0 0,0 0 0 0 0,0-1 0 0 0,-1 0 0 0 0,-8 1 0 0 0,3-4-6178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37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0 7831 0 0,'-1'1'603'0'0,"-34"18"383"0"0,-20 13 5241 0 0,27-13-4514 0 0,2-2-398 0 0,-28 25 1 0 0,27-18-1119 0 0,2 1-1 0 0,1 1 1 0 0,1 1-1 0 0,1 2 1 0 0,2 0 0 0 0,-32 60-1 0 0,49-84-142 0 0,1 0-1 0 0,0 0 1 0 0,0 0-1 0 0,1 0 0 0 0,0 0 1 0 0,0 1-1 0 0,0-1 1 0 0,0 1-1 0 0,1-1 1 0 0,0 1-1 0 0,0 8 0 0 0,1-13-34 0 0,-1-1-1 0 0,0 1 0 0 0,1 0 0 0 0,-1 0 0 0 0,1 0 0 0 0,-1-1 0 0 0,1 1 0 0 0,-1 0 0 0 0,1 0 0 0 0,0-1 0 0 0,-1 1 0 0 0,1-1 0 0 0,0 1 0 0 0,-1 0 0 0 0,1-1 0 0 0,0 1 0 0 0,0-1 0 0 0,0 0 0 0 0,-1 1 1 0 0,1-1-1 0 0,0 0 0 0 0,0 1 0 0 0,1-1 0 0 0,19 3 180 0 0,-9-4-131 0 0,-1 0-1 0 0,0 0 0 0 0,0-1 1 0 0,0-1-1 0 0,0 0 0 0 0,19-8 1 0 0,-12 3-20 0 0,0-1 1 0 0,32-22-1 0 0,-41 25-39 0 0,0-1 0 0 0,-1 0 1 0 0,0-1-1 0 0,0 0 0 0 0,-1 0 0 0 0,0-1 0 0 0,0 0 0 0 0,-1 0 1 0 0,0-1-1 0 0,8-18 0 0 0,-12 23-51 0 0,0 0-1 0 0,0 1 1 0 0,-1-1 0 0 0,0 0-1 0 0,0 0 1 0 0,0 0 0 0 0,0 0-1 0 0,-1 0 1 0 0,0 0 0 0 0,0 0-1 0 0,-1 0 1 0 0,1 0 0 0 0,-1 0-1 0 0,0 0 1 0 0,0 0 0 0 0,-1 1-1 0 0,1-1 1 0 0,-1 0 0 0 0,0 1-1 0 0,0-1 1 0 0,-1 1 0 0 0,0 0-1 0 0,1-1 1 0 0,-1 1 0 0 0,-1 1-1 0 0,-3-6 1 0 0,2 5-211 0 0,0 0 0 0 0,0 0 1 0 0,-1 0-1 0 0,1 0 0 0 0,-1 1 0 0 0,0 0 0 0 0,0 0 0 0 0,0 1 0 0 0,0 0 1 0 0,0 0-1 0 0,0 0 0 0 0,-1 0 0 0 0,1 1 0 0 0,-8 0 0 0 0,0-1-1594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3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77 111 7831 0 0,'0'0'603'0'0,"-11"3"1572"0"0,8-1-1401 0 0,-1 1 1 0 0,1-1 0 0 0,0 1 0 0 0,0 0-1 0 0,0 0 1 0 0,0 0 0 0 0,0 0 0 0 0,1 1-1 0 0,-3 4 1 0 0,1-1-258 0 0,0 0 0 0 0,1 1 0 0 0,0-1 0 0 0,-2 11 0 0 0,0 2 23 0 0,2 0-1 0 0,-3 41 0 0 0,6-43-348 0 0,0 0 0 0 0,1 1 0 0 0,0-1 0 0 0,2 0 0 0 0,0 0 0 0 0,1-1 0 0 0,7 19 0 0 0,-11-34-39 0 0,6-3-130 0 0,-1 1-1 0 0,0-1 0 0 0,0 0 1 0 0,0-1-1 0 0,0 1 0 0 0,0-1 1 0 0,0 0-1 0 0,-1 0 1 0 0,1 0-1 0 0,0-1 0 0 0,-1 0 1 0 0,0 1-1 0 0,0-2 0 0 0,0 1 1 0 0,0 0-1 0 0,0-1 1 0 0,4-5-1 0 0,5-7-51 0 0,1-2 0 0 0,18-32 0 0 0,-27 41 6 0 0,14-32-226 0 0,-18 41 247 0 0,-1 0-1 0 0,0-1 0 0 0,0 1 0 0 0,0 0 1 0 0,0 0-1 0 0,0-1 0 0 0,0 1 0 0 0,1 0 1 0 0,-1 0-1 0 0,0 0 0 0 0,0-1 0 0 0,0 1 1 0 0,1 0-1 0 0,-1 0 0 0 0,0 0 0 0 0,0-1 1 0 0,0 1-1 0 0,1 0 0 0 0,-1 0 1 0 0,0 0-1 0 0,0 0 0 0 0,1 0 0 0 0,-1 0 1 0 0,0 0-1 0 0,1-1 0 0 0,-1 1 0 0 0,0 0 1 0 0,0 0-1 0 0,1 0 0 0 0,-1 0 0 0 0,0 0 1 0 0,1 0-1 0 0,-1 0 0 0 0,0 0 0 0 0,0 1 1 0 0,1-1-1 0 0,9 9-19 0 0,5 18 35 0 0,9 23-12 0 0,-4-11 0 0 0,18 65 67 0 0,-28-71 58 0 0,-9-32-9 0 0,0 1 7 0 0,1-2-77 0 0,-1 1 0 0 0,1 0 0 0 0,-1-1 0 0 0,1 1 1 0 0,0-1-1 0 0,-1 1 0 0 0,1-1 0 0 0,-1 0 0 0 0,1 0 0 0 0,0 0 0 0 0,-1 0 1 0 0,1 0-1 0 0,0 0 0 0 0,-1 0 0 0 0,1 0 0 0 0,0-1 0 0 0,-1 1 1 0 0,1-1-1 0 0,-1 1 0 0 0,3-2 0 0 0,34-16 362 0 0,-38 17-399 0 0,21-12 115 0 0,0-1 0 0 0,-2-1 0 0 0,0 0-1 0 0,0-2 1 0 0,28-34 0 0 0,69-105 476 0 0,-86 109-800 0 0,-2-3-1 0 0,23-57 1 0 0,-49 103 51 0 0,0 0 1 0 0,0 0 0 0 0,-1 0-1 0 0,0 0 1 0 0,1 0-1 0 0,0-9 1 0 0,-2 12-84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3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82 182 5983 0 0,'1'-1'8328'0'0,"3"-2"-7895"0"0,0-1 0 0 0,1 1 0 0 0,-1 1 0 0 0,1-1-1 0 0,-1 0 1 0 0,1 1 0 0 0,0 0 0 0 0,0 0 0 0 0,0 1 0 0 0,0-1-1 0 0,6 0 1 0 0,13-2 483 0 0,28 0-1 0 0,-17 1 9 0 0,-21 1-704 0 0,0 0-1 0 0,0-1 1 0 0,0-1-1 0 0,-1 0 1 0 0,19-9-1 0 0,-24 9-184 0 0,0 0 0 0 0,0 0 0 0 0,0-1-1 0 0,0 0 1 0 0,-1-1 0 0 0,0 0-1 0 0,0 0 1 0 0,-1 0 0 0 0,9-11-1 0 0,-14 14-32 0 0,1 1-1 0 0,-1-1 1 0 0,0 1-1 0 0,0-1 1 0 0,0 0-1 0 0,0 0 1 0 0,1-4-1 0 0,-2 7-11 0 0,0-1 0 0 0,1 0 0 0 0,-1 0 0 0 0,0 1-1 0 0,0-1 1 0 0,0 0 0 0 0,0 1 0 0 0,0-1-1 0 0,0 0 1 0 0,0 0 0 0 0,0 1 0 0 0,0-1 0 0 0,0 0-1 0 0,-1 1 1 0 0,1-1 0 0 0,0 0 0 0 0,0 1-1 0 0,-1-1 1 0 0,1 0 0 0 0,0 1 0 0 0,-1-1 0 0 0,1 0-1 0 0,-1 1 1 0 0,1-1 0 0 0,-1 1 0 0 0,1-1-1 0 0,-1 1 1 0 0,1-1 0 0 0,-1 1 0 0 0,1-1 0 0 0,-1 1-1 0 0,0-1 1 0 0,-4 0-48 0 0,0 0 0 0 0,0 1 0 0 0,0 0 0 0 0,0-1 0 0 0,1 2 0 0 0,-1-1 0 0 0,0 0 0 0 0,0 1 0 0 0,0 0 0 0 0,1 0 0 0 0,-1 1 0 0 0,1-1 0 0 0,-8 4 0 0 0,-7 4-73 0 0,-31 20 0 0 0,42-24 140 0 0,-22 15 93 0 0,1 2 1 0 0,1 1-1 0 0,1 1 0 0 0,1 1 1 0 0,1 1-1 0 0,1 1 0 0 0,2 1 1 0 0,-32 52-1 0 0,51-74-59 0 0,-1 0 1 0 0,1 0-1 0 0,0 1 0 0 0,1-1 0 0 0,-1 1 1 0 0,1 0-1 0 0,1 0 0 0 0,-1 0 0 0 0,0 9 1 0 0,2-14-39 0 0,0 0 0 0 0,0 0 0 0 0,0 1 1 0 0,1-1-1 0 0,-1 0 0 0 0,1 0 1 0 0,-1 1-1 0 0,1-1 0 0 0,0 0 1 0 0,0 0-1 0 0,0 0 0 0 0,0 0 1 0 0,0 0-1 0 0,0 0 0 0 0,0 0 1 0 0,1 0-1 0 0,-1 0 0 0 0,1-1 1 0 0,-1 1-1 0 0,1-1 0 0 0,0 1 1 0 0,0-1-1 0 0,0 0 0 0 0,0 1 1 0 0,0-1-1 0 0,0 0 0 0 0,0 0 1 0 0,0 0-1 0 0,0-1 0 0 0,0 1 0 0 0,0 0 1 0 0,4 0-1 0 0,24 3-1372 0 0,2-3-3878 0 0,8-2-2247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39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67 672 15863 0 0,'0'0'728'0'0,"-2"1"-17"0"0,0 1-546 0 0,1-1-146 0 0,0 0-1 0 0,0 0 1 0 0,0 0-1 0 0,0 0 0 0 0,0 0 1 0 0,-1-1-1 0 0,1 1 1 0 0,0 0-1 0 0,0-1 1 0 0,-1 1-1 0 0,1-1 0 0 0,0 0 1 0 0,-1 1-1 0 0,1-1 1 0 0,-1 0-1 0 0,-1 0 1 0 0,-1 1 725 0 0,1-1 1 0 0,-1 0-1 0 0,1 0 1 0 0,-1 0-1 0 0,1-1 0 0 0,0 1 1 0 0,-7-3 1245 0 0,4-4-141 0 0,7 4-1837 0 0,-1-1 1 0 0,1 0-1 0 0,-1 1 0 0 0,1-1 0 0 0,1 0 1 0 0,-1 1-1 0 0,0 0 0 0 0,1-1 0 0 0,0 1 1 0 0,-1 0-1 0 0,1-1 0 0 0,1 1 1 0 0,-1 0-1 0 0,3-3 0 0 0,7-6 58 0 0,25-21 0 0 0,-16 15-50 0 0,166-144 44 0 0,-76 68-35 0 0,57-46 16 0 0,-128 111-87 0 0,0 2 0 0 0,65-33 0 0 0,-86 51-381 0 0,1 2 0 0 0,0 0 0 0 0,1 1-1 0 0,-1 1 1 0 0,1 1 0 0 0,0 1 0 0 0,34-1 0 0 0,-27 3-820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40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148 368 11663 0 0,'0'0'1054'0'0,"-1"0"-865"0"0,-6 5-88 0 0,0 0 1 0 0,1 1-1 0 0,0-1 1 0 0,0 1-1 0 0,-6 8 1 0 0,-25 36 773 0 0,25-31-536 0 0,-19 37 0 0 0,27-46-263 0 0,0 0-1 0 0,1 1 0 0 0,0-1 0 0 0,0 0 0 0 0,-2 22 0 0 0,5-30-33 0 0,0 0-1 0 0,0 0 0 0 0,0 0 0 0 0,0 0 1 0 0,0 0-1 0 0,0 0 0 0 0,1 0 0 0 0,-1-1 1 0 0,1 1-1 0 0,-1 0 0 0 0,1 0 0 0 0,0 0 1 0 0,0 0-1 0 0,0 0 0 0 0,0-1 0 0 0,0 1 1 0 0,0-1-1 0 0,0 1 0 0 0,1 0 0 0 0,-1-1 1 0 0,0 0-1 0 0,1 1 0 0 0,-1-1 0 0 0,4 2 1 0 0,-4-2 24 0 0,1-1 0 0 0,0 1 0 0 0,0 0 0 0 0,-1-1 0 0 0,1 0 0 0 0,0 1 0 0 0,0-1 0 0 0,0 0 0 0 0,0 0 0 0 0,-1 0 0 0 0,1 0 1 0 0,0 0-1 0 0,0 0 0 0 0,0-1 0 0 0,0 1 0 0 0,-1-1 0 0 0,1 1 0 0 0,0-1 0 0 0,0 0 0 0 0,-1 1 0 0 0,1-1 0 0 0,0 0 0 0 0,-1 0 0 0 0,1 0 0 0 0,2-3 1 0 0,-1 1 24 0 0,1-1 1 0 0,-1 1-1 0 0,0-1 1 0 0,0 0-1 0 0,0-1 1 0 0,-1 1-1 0 0,1 0 1 0 0,-1-1-1 0 0,0 1 1 0 0,-1-1-1 0 0,3-8 1 0 0,0-4 71 0 0,4-33 0 0 0,-5-9-152 0 0,-3 44-11 0 0,1 0 0 0 0,0 0-1 0 0,1 0 1 0 0,0 0 0 0 0,1 1 0 0 0,7-19 0 0 0,0 9-47 0 0,2 1 0 0 0,0 1-1 0 0,1 0 1 0 0,1 1 0 0 0,1 0-1 0 0,20-20 1 0 0,-9 14 84 0 0,1 1 0 0 0,1 1 0 0 0,47-31 1 0 0,-68 51-10 0 0,0 0 0 0 0,1 1 1 0 0,-1-1-1 0 0,1 2 0 0 0,1-1 1 0 0,-1 1-1 0 0,0 1 0 0 0,1-1 1 0 0,-1 1-1 0 0,1 1 0 0 0,-1 0 1 0 0,1 0-1 0 0,0 0 0 0 0,0 1 1 0 0,-1 1-1 0 0,1-1 0 0 0,0 1 1 0 0,0 1-1 0 0,14 4 0 0 0,62 26-1135 0 0,-50-17-4763 0 0,-22-10 223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2:21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18 4143 0 0,'1'-1'3946'0'0,"16"-16"3382"0"0,-18 19-7239 0 0,-2 3-66 0 0,1-1 0 0 0,-1 1 0 0 0,0-1 0 0 0,0 0 0 0 0,-1 0 1 0 0,1 0-1 0 0,-8 7 0 0 0,-35 24 23 0 0,17-14-16 0 0,26-19-30 0 0,0 0 0 0 0,0 0 0 0 0,0-1 0 0 0,0 1 0 0 0,-5 1 0 0 0,2 0 0 0 0,0 0 0 0 0,-1 1 0 0 0,1-1 0 0 0,-9 8 0 0 0,6-4 11 0 0,6-4 44 0 0,-2 5 15 0 0,4-7 130 0 0,2 2-146 0 0,0 0-48 0 0,1 1-2 0 0,-3 17-4 0 0,-3 7 0 0 0,-9 32 0 0 0,12-47 0 0 0,2-12 1 0 0,-1 0 0 0 0,0-1 0 0 0,0 1 1 0 0,1 0-1 0 0,-1-1 0 0 0,0 1 0 0 0,1-1 0 0 0,-1 1 0 0 0,0 0 0 0 0,1-1 0 0 0,-1 1 0 0 0,1-1 0 0 0,-1 1 0 0 0,2 0 0 0 0,0 0 20 0 0,1 0 1 0 0,-1 1-1 0 0,1-1 0 0 0,0 0 0 0 0,-1 0 1 0 0,1-1-1 0 0,0 1 0 0 0,-1 0 0 0 0,1-1 0 0 0,0 0 1 0 0,0 0-1 0 0,0 0 0 0 0,-1 0 0 0 0,1 0 1 0 0,3-1-1 0 0,7-1 208 0 0,26-8 1 0 0,-16 3-53 0 0,-1 2-20 0 0,0 2-1 0 0,0 0 0 0 0,0 1 0 0 0,36 1 1 0 0,-42 1-147 0 0,0 0-10 0 0,-8 0 0 0 0,0 0 1 0 0,0 0-1 0 0,-1-1 0 0 0,1-1 1 0 0,0 1-1 0 0,0-1 0 0 0,0 0 0 0 0,-1-1 1 0 0,1 0-1 0 0,-1 0 0 0 0,10-6 0 0 0,-2 1 8 0 0,24-14 23 0 0,11-6-9 0 0,-35 22-22 0 0,-1 1-10 0 0,-3 1-76 0 0,-9 3-138 0 0,-7 1-2144 0 0,-13-5 2305 0 0,16 4 54 0 0,-3 0 8 0 0,-14-10-70 0 0,9 3 71 0 0,0-1 5 0 0,8 7-12 0 0,1-1 14 0 0,-14-18 52 0 0,8 13-59 0 0,-4 0 0 0 0,-1 4 0 0 0,8 3 0 0 0,-1 0 0 0 0,-13 7 0 0 0,5-1 11 0 0,10-4 34 0 0,-1 1 0 0 0,0-1 0 0 0,1 1 0 0 0,-1 0 0 0 0,1 0 0 0 0,0 1 0 0 0,-1-1 0 0 0,1 1 0 0 0,0-1 0 0 0,0 1 0 0 0,1 0 0 0 0,-1 0 0 0 0,1 0 0 0 0,-1 1 1 0 0,-2 5-1 0 0,4-8-35 0 0,-10 19 276 0 0,1 0 0 0 0,-10 28 0 0 0,16-35-199 0 0,2-1-6 0 0,2-10-3 0 0,0-1-69 0 0,1 0 0 0 0,-1 0 0 0 0,0 0 0 0 0,1 0 0 0 0,-1 0 0 0 0,1 0 0 0 0,-1 0 0 0 0,1-1 0 0 0,-1 1 0 0 0,1 0 0 0 0,0 0 0 0 0,0-1 0 0 0,-1 1 0 0 0,1 0 0 0 0,0-1 0 0 0,0 1 0 0 0,0-1 0 0 0,-1 1 0 0 0,1-1 0 0 0,0 0 0 0 0,0 1 0 0 0,0-1 0 0 0,2 1 0 0 0,22 5 47 0 0,-9-4-142 0 0,22-1 0 0 0,-28-1-516 0 0,-8 0-452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4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145 135 4607 0 0,'-1'-17'407'0'0,"-1"11"-366"0"0,-2 0 114 0 0,3 6 17 0 0,0 0-1 0 0,0 0 1 0 0,0 0 0 0 0,0 0 0 0 0,0 0-1 0 0,0 0 1 0 0,-1 0 0 0 0,1 1-1 0 0,0-1 1 0 0,0 0 0 0 0,0 1-1 0 0,0-1 1 0 0,0 1 0 0 0,0-1-1 0 0,0 1 1 0 0,-1 0 0 0 0,-4 3 247 0 0,1 0 1 0 0,-1 0-1 0 0,1 1 1 0 0,0-1-1 0 0,0 1 1 0 0,0 1-1 0 0,1-1 1 0 0,-1 1-1 0 0,2-1 0 0 0,-7 11 1 0 0,1 2 501 0 0,1 0 1 0 0,-9 28-1 0 0,11-26-658 0 0,0-1 0 0 0,2 1 0 0 0,0 1 0 0 0,1-1 0 0 0,1 0 0 0 0,1 27 0 0 0,2-38-164 0 0,0-1-1 0 0,0 1 1 0 0,0 0-1 0 0,1-1 1 0 0,0 1-1 0 0,1-1 1 0 0,0 0 0 0 0,0 0-1 0 0,1 0 1 0 0,0 0-1 0 0,0 0 1 0 0,1-1-1 0 0,0 0 1 0 0,0 0-1 0 0,1 0 1 0 0,0-1-1 0 0,8 7 1 0 0,-11-10-77 0 0,1 0-1 0 0,-1-1 1 0 0,1 1 0 0 0,0-1-1 0 0,0 0 1 0 0,0 0 0 0 0,0 0 0 0 0,0-1-1 0 0,0 0 1 0 0,1 1 0 0 0,-1-1-1 0 0,0-1 1 0 0,1 1 0 0 0,-1-1-1 0 0,1 0 1 0 0,-1 0 0 0 0,1 0 0 0 0,-1 0-1 0 0,1-1 1 0 0,-1 0 0 0 0,6-1-1 0 0,-3 0 15 0 0,0-1 0 0 0,-1 0 0 0 0,1 0 0 0 0,0-1 0 0 0,-1 0 0 0 0,0 0 0 0 0,0 0-1 0 0,0-1 1 0 0,0 0 0 0 0,-1 0 0 0 0,0 0 0 0 0,5-7 0 0 0,11-16 388 0 0,-1-2-1 0 0,27-53 1 0 0,20-69 787 0 0,-32 55-972 0 0,-29 79-782 0 0,-2-1 0 0 0,0 1 0 0 0,1-27 0 0 0,-6 7-2827 0 0,1 34 1628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41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67 9671 0 0,'0'-5'118'0'0,"0"1"-1"0"0,-1-1 1 0 0,0 1-1 0 0,0 0 1 0 0,-3-8-1 0 0,-2-7 1363 0 0,5 5 5983 0 0,2 32-7433 0 0,0-1-1 0 0,-1 0 1 0 0,-1 1-1 0 0,-1-1 1 0 0,0 0-1 0 0,-1 1 1 0 0,-8 21-1 0 0,-5 10-39 0 0,-28 56 0 0 0,-41 53 10 0 0,24-49 0 0 0,-11 25 326 0 0,-6-3-1 0 0,-145 185 0 0 0,123-180-1203 0 0,93-121-253 0 0,3-4-76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41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238 154 1839 0 0,'-1'2'83'0'0,"-3"5"-90"0"0,0 1 0 0 0,-1-1 1 0 0,0 0-1 0 0,-6 8 0 0 0,-11 15 3230 0 0,16-20 487 0 0,0 0 0 0 0,-8 23-1 0 0,12-28-3223 0 0,1 0 0 0 0,0 0-1 0 0,0 0 1 0 0,0 0-1 0 0,0 7 1 0 0,1-11 10 0 0,2 0-43 0 0,1 1-356 0 0,1-1 0 0 0,0 1-1 0 0,-1-1 1 0 0,1 0 0 0 0,0 0-1 0 0,0 0 1 0 0,-1-1 0 0 0,1 0 0 0 0,0 1-1 0 0,0-1 1 0 0,0 0 0 0 0,0-1-1 0 0,-1 1 1 0 0,1-1 0 0 0,5-1 0 0 0,10-3 150 0 0,30-11 1 0 0,-49 15-247 0 0,34-12 44 0 0,0-1-1 0 0,-1-2 0 0 0,-1-1 1 0 0,0-2-1 0 0,-2-1 0 0 0,44-36 1 0 0,-68 50-43 0 0,-1 0 0 0 0,1 0 0 0 0,-1-1 0 0 0,0 0 0 0 0,0 0 0 0 0,-1 0 0 0 0,1 0 1 0 0,4-13-1 0 0,-9 18-34 0 0,1 0 0 0 0,0 0 0 0 0,0 0 1 0 0,-1 0-1 0 0,1 0 0 0 0,-1-1 0 0 0,0 1 1 0 0,1 0-1 0 0,-1 0 0 0 0,0-1 0 0 0,0 1 1 0 0,-1 0-1 0 0,1 0 0 0 0,0-1 0 0 0,-1 1 1 0 0,1 0-1 0 0,-1 0 0 0 0,0 0 0 0 0,0 0 1 0 0,0 0-1 0 0,0 0 0 0 0,0 0 0 0 0,0 0 1 0 0,0 0-1 0 0,-1 0 0 0 0,1 1 0 0 0,-1-1 1 0 0,1 0-1 0 0,-1 1 0 0 0,0-1 0 0 0,0 1 1 0 0,1 0-1 0 0,-1 0 0 0 0,0-1 0 0 0,0 1 1 0 0,-3 0-1 0 0,1-1-23 0 0,0 1-1 0 0,0 0 1 0 0,0 0 0 0 0,-1 0-1 0 0,1 0 1 0 0,0 1 0 0 0,-1 0 0 0 0,1 0-1 0 0,0 0 1 0 0,-1 0 0 0 0,1 1 0 0 0,0 0-1 0 0,0-1 1 0 0,-1 2 0 0 0,1-1-1 0 0,0 0 1 0 0,0 1 0 0 0,0 0 0 0 0,-6 3-1 0 0,-4 4 47 0 0,0 0 0 0 0,1 1-1 0 0,-23 21 1 0 0,3 4 253 0 0,0 3 0 0 0,-51 77-1 0 0,46-60-47 0 0,3-7 1 0 0,-11 15 47 0 0,-73 132-1 0 0,115-188-232 0 0,0 1 1 0 0,1 0-1 0 0,0 1 1 0 0,1-1-1 0 0,-4 17 1 0 0,6-23-5 0 0,0 1 0 0 0,-1-1 0 0 0,1 0 0 0 0,0 0 1 0 0,1 0-1 0 0,-1 0 0 0 0,0 0 0 0 0,1 0 1 0 0,-1 0-1 0 0,1 0 0 0 0,0 0 0 0 0,-1 0 0 0 0,1 0 1 0 0,0 0-1 0 0,0 0 0 0 0,0 0 0 0 0,1-1 0 0 0,-1 1 1 0 0,0 0-1 0 0,1-1 0 0 0,-1 1 0 0 0,1-1 1 0 0,-1 1-1 0 0,1-1 0 0 0,0 0 0 0 0,-1 0 0 0 0,1 0 1 0 0,0 0-1 0 0,3 1 0 0 0,2 1 26 0 0,0-1-1 0 0,0 0 0 0 0,0 0 1 0 0,1-1-1 0 0,-1 0 0 0 0,1-1 1 0 0,-1 1-1 0 0,9-2 0 0 0,62-8 414 0 0,-62 6-343 0 0,70-15 552 0 0,104-34 1 0 0,-130 30-410 0 0,-36 13-193 0 0,39-10 1 0 0,-59 17-19 0 0,0 1-574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42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76 15951 0 0,'-4'-5'377'0'0,"-23"-22"6630"0"0,29 26-6850 0 0,4-4-132 0 0,0 1 0 0 0,0 0 0 0 0,0 1 0 0 0,1-1 0 0 0,0 1 0 0 0,-1 0 0 0 0,1 1 0 0 0,0 0 0 0 0,10-2-1 0 0,7-3-130 0 0,-22 6-9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42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8 6447 0 0,'0'0'586'0'0,"-1"0"-486"0"0,-31-5 557 0 0,-23 3 11172 0 0,33 2-10000 0 0,17 0-2082 0 0,4 0 993 0 0,14 2-604 0 0,51 1-1579 0 0,-28-1-1006 0 0,-22-2-4235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43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9 15343 0 0,'0'0'94'0'0,"0"-1"-1"0"0,1 1 1 0 0,-1 0-1 0 0,0-1 1 0 0,1 1 0 0 0,-1-1-1 0 0,0 1 1 0 0,0-1-1 0 0,0 1 1 0 0,1-1-1 0 0,-1 1 1 0 0,0-1-1 0 0,0 1 1 0 0,0-1 0 0 0,0 1-1 0 0,0-1 1 0 0,0 0-1 0 0,-4 1 8 0 0,0 1 0 0 0,0 0 0 0 0,0-1 0 0 0,1 1 0 0 0,-1 1 0 0 0,0-1 0 0 0,-6 4 0 0 0,-29 16 289 0 0,17-8-237 0 0,-53 23 157 0 0,-25 15 33 0 0,51-19-279 0 0,2 2 0 0 0,1 2 0 0 0,2 2 0 0 0,1 2 0 0 0,2 2 0 0 0,2 2 0 0 0,2 1 0 0 0,3 2 0 0 0,-52 89 0 0 0,69-105-64 0 0,3 0 0 0 0,0 1 0 0 0,-15 56 0 0 0,26-74-28 0 0,0 0 0 0 0,1 1 0 0 0,0-1 1 0 0,1 1-1 0 0,1-1 0 0 0,0 1 0 0 0,1-1 0 0 0,1 1 0 0 0,0-1 0 0 0,1 0 0 0 0,1 0 0 0 0,0 0 0 0 0,1 0 0 0 0,0 0 1 0 0,10 17-1 0 0,0-5-195 0 0,0 0 1 0 0,23 27-1 0 0,44 45-1293 0 0,-20-25-526 0 0,44 73 30 0 0,-93-125 1940 0 0,-1 1 0 0 0,-1 0 1 0 0,-1 1-1 0 0,-1 0 0 0 0,7 30 1 0 0,-10-26 259 0 0,-2 0 1 0 0,0 1-1 0 0,-2-1 1 0 0,-1 1 0 0 0,-1-1-1 0 0,-2 1 1 0 0,0-1 0 0 0,-2 0-1 0 0,-8 33 1 0 0,6-40 134 0 0,0 0 0 0 0,-1 0 1 0 0,-1-1-1 0 0,-1 1 0 0 0,-1-2 1 0 0,-1 1-1 0 0,0-2 0 0 0,-1 1 1 0 0,-1-1-1 0 0,0-1 0 0 0,-2-1 1 0 0,-24 22-1 0 0,6-12 390 0 0,-2-1 0 0 0,-38 20 0 0 0,-79 32 556 0 0,144-72-1260 0 0,6-2-261 0 0,1-1 0 0 0,-1 0 0 0 0,0 0 0 0 0,1-1 0 0 0,-1 1-1 0 0,0 0 1 0 0,1-1 0 0 0,-4 2 0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44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5063 0 0,'0'0'390'0'0,"-2"1"-252"0"0,-3-1 360 0 0,0 1 0 0 0,1 0 0 0 0,-1 0 0 0 0,1 1 0 0 0,-1-1-1 0 0,1 1 1 0 0,-1 0 0 0 0,1 1 0 0 0,0-1 0 0 0,0 0 0 0 0,0 1-1 0 0,0 0 1 0 0,0 0 0 0 0,1 0 0 0 0,0 1 0 0 0,-1-1-1 0 0,1 1 1 0 0,0 0 0 0 0,1 0 0 0 0,-1 0 0 0 0,1 0 0 0 0,-3 5-1 0 0,3-4-283 0 0,0 1-1 0 0,0 0 1 0 0,1 0-1 0 0,-1 0 0 0 0,1 0 1 0 0,0 10-1 0 0,1-6-52 0 0,1 0 0 0 0,0 0 0 0 0,0 0 0 0 0,1 0 0 0 0,1-1-1 0 0,-1 1 1 0 0,1 0 0 0 0,1-1 0 0 0,0 0 0 0 0,0 0 0 0 0,1 0 0 0 0,0 0-1 0 0,1-1 1 0 0,10 12 0 0 0,2 1-14 0 0,1-2 0 0 0,1 0 0 0 0,0-1 0 0 0,26 17 0 0 0,-10-11-43 0 0,0-2 0 0 0,1-2 1 0 0,2-1-1 0 0,68 24 0 0 0,170 32 128 0 0,-122-36-29 0 0,-176-28-139 0 0,4-5-1464 0 0,-2-1-1 0 0,-19 4 1 0 0,18-6-5423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44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24 10135 0 0,'1'-1'464'0'0,"14"-12"151"0"0,-14 12-433 0 0,-1 0 0 0 0,1 0 1 0 0,-1 0-1 0 0,1 1 0 0 0,0-1 0 0 0,0 0 1 0 0,-1 1-1 0 0,1-1 0 0 0,0 1 0 0 0,0-1 0 0 0,0 1 1 0 0,0-1-1 0 0,0 1 0 0 0,1-1 0 0 0,-2 1-44 0 0,0 0 1 0 0,1 0-1 0 0,-1 0 0 0 0,0 0 0 0 0,0 0 0 0 0,1 1 0 0 0,-1-1 0 0 0,0 0 0 0 0,0 0 0 0 0,0 0 1 0 0,1 0-1 0 0,-1 0 0 0 0,0 0 0 0 0,0 1 0 0 0,0-1 0 0 0,0 0 0 0 0,1 0 0 0 0,-1 0 1 0 0,0 1-1 0 0,0-1 0 0 0,0 0 0 0 0,0 0 0 0 0,0 0 0 0 0,0 1 0 0 0,1-1 0 0 0,-1 0 0 0 0,0 0 1 0 0,0 1-1 0 0,0-1 0 0 0,0 0 0 0 0,0 1 0 0 0,0 12 3285 0 0,-1-8-4614 0 0,-1 1 1348 0 0,-1 0 0 0 0,-1 0 0 0 0,1 0 0 0 0,-1 0 0 0 0,0 0-1 0 0,0-1 1 0 0,-1 1 0 0 0,-8 6 0 0 0,-2 5 90 0 0,-32 33 177 0 0,-57 47 0 0 0,-60 37-137 0 0,78-64-197 0 0,46-38-77 0 0,-177 156 39 0 0,200-169-30 0 0,16-18 31 0 0,4-2-149 0 0,0 0 0 0 0,-1 0 0 0 0,1-1-1 0 0,0 1 1 0 0,0-1 0 0 0,-1 0 0 0 0,1 0 0 0 0,-1 0-1 0 0,1 0 1 0 0,-1 0 0 0 0,0 0 0 0 0,0-1 0 0 0,2-2-1 0 0,5-14-3625 0 0,-7 7-3169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4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153 165 12895 0 0,'0'0'1172'0'0,"0"2"-966"0"0,-3 10 788 0 0,0-1 1 0 0,0 1-1 0 0,-1-1 1 0 0,-1 0-1 0 0,-8 16 1 0 0,-35 52 1203 0 0,38-64-2052 0 0,0 0-50 0 0,0 0-1 0 0,-19 20 1 0 0,23-30-96 0 0,1-4-17 0 0,4-2 6 0 0,1 1 0 0 0,-1-1 1 0 0,1 0-1 0 0,0 0 0 0 0,0 0 0 0 0,-1 1 1 0 0,1-1-1 0 0,0 0 0 0 0,0 0 1 0 0,0 0-1 0 0,0 0 0 0 0,0 0 0 0 0,0-1 1 0 0,0 2-6 0 0,0-8-13 0 0,0 0-1 0 0,1 0 0 0 0,0 0 0 0 0,1 0 0 0 0,0 0 0 0 0,0 0 0 0 0,0 0 0 0 0,1 1 0 0 0,0-1 0 0 0,1 1 0 0 0,6-11 0 0 0,7-7-31 0 0,33-40-1 0 0,-43 56 67 0 0,12-13-12 0 0,1 0-1 0 0,0 1 1 0 0,2 1-1 0 0,1 1 1 0 0,0 1-1 0 0,1 1 1 0 0,28-14-1 0 0,-40 25 29 0 0,0 1-1 0 0,0 1 1 0 0,0 0 0 0 0,1 1-1 0 0,0 0 1 0 0,0 1 0 0 0,23-1-1 0 0,-33 3 3 0 0,-1 0-1 0 0,1 0 0 0 0,-1 1 0 0 0,1-1 0 0 0,-1 0 0 0 0,1 1 1 0 0,0 0-1 0 0,-1-1 0 0 0,0 1 0 0 0,1 0 0 0 0,-1 0 0 0 0,0 1 1 0 0,1-1-1 0 0,-1 0 0 0 0,0 1 0 0 0,0-1 0 0 0,0 1 0 0 0,0 0 0 0 0,0 0 1 0 0,0 0-1 0 0,-1 0 0 0 0,1 0 0 0 0,-1 0 0 0 0,1 0 0 0 0,-1 0 1 0 0,0 0-1 0 0,0 1 0 0 0,0-1 0 0 0,0 1 0 0 0,0-1 0 0 0,0 1 1 0 0,-1-1-1 0 0,1 4 0 0 0,0 4 20 0 0,0-1 0 0 0,-1 0-1 0 0,0 1 1 0 0,-1-1 0 0 0,0 0 0 0 0,0 1 0 0 0,-5 17-1 0 0,-8 17 238 0 0,-31 66-1 0 0,-30 37-8 0 0,61-116-233 0 0,14-30-341 0 0,0-1-1 0 0,1 1 0 0 0,-1-1 0 0 0,0 0 1 0 0,0 1-1 0 0,1-1 0 0 0,-1 1 0 0 0,0-1 0 0 0,1 0 1 0 0,-1 1-1 0 0,1-1 0 0 0,-1 0 0 0 0,1 0 1 0 0,-1 1-1 0 0,0-1 0 0 0,1 0 0 0 0,-1 0 1 0 0,1 0-1 0 0,0 1 0 0 0,10 3-7877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4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191 349 8751 0 0,'0'0'794'0'0,"-9"9"2911"0"0,7-4-2908 0 0,0 0 0 0 0,1 0 0 0 0,-1 1 1 0 0,1-1-1 0 0,0 1 0 0 0,0 7 0 0 0,-4 16 360 0 0,5-29-1139 0 0,0 1-1 0 0,0 0 1 0 0,0-1 0 0 0,-1 1-1 0 0,1-1 1 0 0,0 1 0 0 0,0-1-1 0 0,-1 1 1 0 0,1-1 0 0 0,0 1-1 0 0,-1-1 1 0 0,1 1-1 0 0,0-1 1 0 0,-1 1 0 0 0,1-1-1 0 0,-1 1 1 0 0,1-1 0 0 0,-1 0-1 0 0,1 1 1 0 0,-1-1 0 0 0,1 0-1 0 0,-1 1 1 0 0,1-1-1 0 0,-1 0 1 0 0,1 0 0 0 0,-1 0-1 0 0,1 1 1 0 0,-1-1 0 0 0,-1 0-1 0 0,1 0 40 0 0,-1 1 0 0 0,1-1 1 0 0,-1 0-1 0 0,1 0 0 0 0,-1 0 0 0 0,1 0 0 0 0,-1 0 0 0 0,1 0 0 0 0,-3-1 0 0 0,0-1 67 0 0,1 0 0 0 0,0 0 0 0 0,-1 0 0 0 0,1 0-1 0 0,0 0 1 0 0,1-1 0 0 0,-1 1 0 0 0,0-1 0 0 0,-2-3 0 0 0,-21-31 776 0 0,15 20-678 0 0,0 1-101 0 0,1-1 0 0 0,0 1 0 0 0,-10-28 0 0 0,17 36-125 0 0,0 0 0 0 0,1 0-1 0 0,0 0 1 0 0,0 0 0 0 0,0 0 0 0 0,1-1 0 0 0,1 1-1 0 0,0-1 1 0 0,0 1 0 0 0,2-13 0 0 0,-1 14-65 0 0,1 1 0 0 0,1 0 0 0 0,-1 0 0 0 0,1 0 0 0 0,0 1 1 0 0,0-1-1 0 0,1 1 0 0 0,0-1 0 0 0,0 1 0 0 0,0 0 0 0 0,1 1 0 0 0,-1-1 1 0 0,1 1-1 0 0,0 0 0 0 0,0 0 0 0 0,9-5 0 0 0,2 0-243 0 0,0 0 0 0 0,1 1 0 0 0,0 1 0 0 0,28-9 0 0 0,-24 10 233 0 0,0 0-1 0 0,1 2 1 0 0,0 0 0 0 0,0 1-1 0 0,0 1 1 0 0,0 2-1 0 0,0 0 1 0 0,29 4 0 0 0,-39-3 302 0 0,0 2 0 0 0,-1-1 0 0 0,1 2 0 0 0,0 0 0 0 0,-1 0 1 0 0,21 11-1 0 0,-26-11-92 0 0,-1 0-1 0 0,1 0 1 0 0,-1 0 0 0 0,1 1 0 0 0,-2 0-1 0 0,1 0 1 0 0,0 0 0 0 0,-1 1 0 0 0,0-1 0 0 0,0 1-1 0 0,-1 0 1 0 0,1 0 0 0 0,3 10 0 0 0,-5-9-105 0 0,1 0 0 0 0,-1 0 1 0 0,-1-1-1 0 0,1 1 0 0 0,-1 0 0 0 0,-1 0 1 0 0,1 0-1 0 0,-1 0 0 0 0,0 0 0 0 0,-1 0 1 0 0,0 0-1 0 0,0 0 0 0 0,0 0 0 0 0,-1 0 1 0 0,0 0-1 0 0,-5 12 0 0 0,2-10-33 0 0,0 0 1 0 0,-1-1-1 0 0,1 1 1 0 0,-2-1-1 0 0,1 0 0 0 0,-1-1 1 0 0,0 1-1 0 0,-1-2 0 0 0,0 1 1 0 0,-17 11-1 0 0,-7 1-260 0 0,-1-1 1 0 0,-2-1-1 0 0,1-3 0 0 0,-2 0 1 0 0,-39 9-1 0 0,66-20-273 0 0,0-1 1 0 0,0-1-1 0 0,0 1 0 0 0,-1-1 1 0 0,1-1-1 0 0,0 0 0 0 0,-1 0 1 0 0,-9-2-1 0 0,4-3-6035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2:21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71 7367 0 0,'0'0'568'0'0,"-3"0"-373"0"0,-7-2 4832 0 0,69-16-2954 0 0,114-9 56 0 0,52 6-371 0 0,-213 21-1707 0 0,11-2 63 0 0,0 1 1 0 0,0 2-1 0 0,45 5 1 0 0,-65-5-212 0 0,-3 2-2246 0 0,-1 11-1930 0 0,-2 1-1289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46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31 8751 0 0,'1'-1'674'0'0,"11"-12"-1046"0"0,4-3 10673 0 0,-18 18-10191 0 0,0 0 1 0 0,1 0-1 0 0,0 1 1 0 0,-1-1-1 0 0,1 1 1 0 0,-1 4-1 0 0,-4 7 66 0 0,-124 207 1096 0 0,11-18-595 0 0,-157 215 350 0 0,263-401-980 0 0,8-12-36 0 0,0 2 1 0 0,1-1 0 0 0,-1 0-1 0 0,1 1 1 0 0,0 0-1 0 0,1 0 1 0 0,0 0 0 0 0,0 0-1 0 0,-3 12 1 0 0,6-17-11 0 0,0-1 0 0 0,0 0 0 0 0,0 0-1 0 0,0 1 1 0 0,0-1 0 0 0,0 0 0 0 0,0 0 0 0 0,0 1 0 0 0,1-1 0 0 0,-1 0 0 0 0,1 0 0 0 0,-1 0 0 0 0,1 1-1 0 0,-1-1 1 0 0,1 0 0 0 0,0 0 0 0 0,-1 0 0 0 0,1 0 0 0 0,0 0 0 0 0,0 0 0 0 0,0 0 0 0 0,0-1 0 0 0,0 1-1 0 0,0 0 1 0 0,0 0 0 0 0,0-1 0 0 0,0 1 0 0 0,0 0 0 0 0,0-1 0 0 0,0 1 0 0 0,2 0 0 0 0,19 4-1611 0 0,-1-4-3416 0 0,3-2-2210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46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0,'0'0'390'0'0,"0"2"90"0"0,1 4 731 0 0,0 0 1 0 0,1 0-1 0 0,-1-1 0 0 0,1 1 1 0 0,3 5-1 0 0,-1-3 7 0 0,1 1-1 0 0,8 11 1 0 0,4 1-1 0 0,25 24 1 0 0,-20-21-26 0 0,31 32 632 0 0,39 43 298 0 0,-71-74-1709 0 0,-2 1 0 0 0,20 33 0 0 0,-22-25-348 0 0,-12-23-35 0 0,1-1 1 0 0,0 1-1 0 0,0-1 1 0 0,15 17-1 0 0,-19-24-38 0 0,1 0-1 0 0,0-1 1 0 0,0 0-1 0 0,0 0 1 0 0,0 1-1 0 0,0-2 1 0 0,0 1-1 0 0,0 0 1 0 0,1-1-1 0 0,-1 1 1 0 0,1-1-1 0 0,-1 0 1 0 0,1 0-1 0 0,-1-1 1 0 0,1 1-1 0 0,0-1 1 0 0,-1 0-1 0 0,1 0 0 0 0,0 0 1 0 0,5-1-1 0 0,9-2-806 0 0,-1 0-1 0 0,1-2 1 0 0,-1 0-1 0 0,0-1 1 0 0,26-13-1 0 0,-2-2-6868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46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0 10135 0 0,'-2'1'778'0'0,"-4"3"-435"0"0,0 0 1 0 0,1 1 0 0 0,-1 0 0 0 0,1 0-1 0 0,0 0 1 0 0,0 1 0 0 0,1-1-1 0 0,-6 9 1 0 0,-28 57 4469 0 0,5-9-3146 0 0,10-28-1419 0 0,-2-1 0 0 0,-1-1 0 0 0,-2-1 0 0 0,-41 35 0 0 0,-136 94 649 0 0,89-86-1164 0 0,104-64-1366 0 0,5-1-5811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4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79 11951 0 0,'0'0'2003'0'0,"-2"-6"-710"0"0,3 2 1731 0 0,1 0-2876 0 0,1 1-1 0 0,0-1 1 0 0,0 1-1 0 0,0 0 1 0 0,1 0-1 0 0,-1 0 1 0 0,1 1 0 0 0,-1-1-1 0 0,1 1 1 0 0,0 0-1 0 0,0 0 1 0 0,0 0-1 0 0,0 0 1 0 0,1 1-1 0 0,4-2 1 0 0,10-1-150 0 0,1 0-1 0 0,22-1 1 0 0,-29 4 108 0 0,191-11-40 0 0,-117 11-2705 0 0,-63 1 1144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48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14655 0 0,'0'0'671'0'0,"1"-2"-14"0"0,13-7-338 0 0,0-1 0 0 0,0 2 0 0 0,1 0 0 0 0,0 1 0 0 0,1 0 0 0 0,17-5 0 0 0,102-22 2459 0 0,-119 31-2685 0 0,47-8 265 0 0,1 3 1 0 0,69 1-1 0 0,-110 7-580 0 0,42-8-2552 0 0,-43 5-4177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49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5983 0 0,'2'-7'542'0'0,"3"-7"5992"0"0,-5 17-4422 0 0,-4 29-999 0 0,2 1 0 0 0,1 0 0 0 0,1 0-1 0 0,8 50 1 0 0,-2-52-885 0 0,1-1-1 0 0,1 0 1 0 0,2-1-1 0 0,1 0 1 0 0,1 0-1 0 0,2-1 1 0 0,20 31-1 0 0,-20-38-202 0 0,1-1 0 0 0,1-1-1 0 0,0 0 1 0 0,1-1 0 0 0,2-1-1 0 0,-1 0 1 0 0,2-2 0 0 0,0 0-1 0 0,31 16 1 0 0,-13-12 26 0 0,0-2 0 0 0,1-1 0 0 0,66 16 1 0 0,-30-15-23 0 0,81 8 1 0 0,-110-19-469 0 0,-44-6 150 0 0,-3 1-169 0 0,0 0 340 0 0,0 0 1 0 0,0-1-1 0 0,-1 1 0 0 0,1 0 0 0 0,0 0 1 0 0,0-1-1 0 0,-1 1 0 0 0,1-1 0 0 0,0 1 1 0 0,-1-1-1 0 0,-1 1 0 0 0,1-1-183 0 0,-73 27-5034 0 0,55-22 3783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49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932 47 7367 0 0,'0'0'568'0'0,"2"0"-373"0"0,9-5 225 0 0,13-5 1289 0 0,0 1 0 0 0,0 1 0 0 0,34-6 0 0 0,-56 14-1080 0 0,-2 4-463 0 0,-1 1 0 0 0,1 0-1 0 0,-1 0 1 0 0,-1-1 0 0 0,1 1-1 0 0,-1-1 1 0 0,0 1 0 0 0,0-1-1 0 0,0 0 1 0 0,0 1 0 0 0,-1-1-1 0 0,-4 5 1 0 0,-6 7 2 0 0,-24 23 0 0 0,22-24 156 0 0,-201 190 2121 0 0,70-69-1147 0 0,75-70-1153 0 0,-3-2 0 0 0,-2-4-1 0 0,-3-3 1 0 0,-94 50-1 0 0,152-95-139 0 0,-20 10 11 0 0,-48 34 0 0 0,88-55-161 0 0,4-1-79 0 0,11-2-153 0 0,-1-1 0 0 0,0 0 0 0 0,0 0 0 0 0,18-8 1 0 0,24-14-6305 0 0,-26 9 466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50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130 329 5063 0 0,'0'0'9527'0'0,"0"2"-8599"0"0,-1 2-711 0 0,1 0 0 0 0,-1 0-1 0 0,0-1 1 0 0,0 1 0 0 0,0 0 0 0 0,0-1 0 0 0,-1 1-1 0 0,1-1 1 0 0,-1 1 0 0 0,0-1 0 0 0,-3 3 0 0 0,-29 37 1011 0 0,24-31-921 0 0,-33 31 507 0 0,20-21-448 0 0,21-21 56 0 0,4-3-320 0 0,29-31-79 0 0,1 1 1 0 0,42-31-1 0 0,29-28-597 0 0,-20 6-204 0 0,32-31-284 0 0,-102 103 958 0 0,0 2 0 0 0,22-15 0 0 0,-30 23 223 0 0,0 0-1 0 0,1 0 1 0 0,-1 0 0 0 0,1 0-1 0 0,-1 1 1 0 0,1 0 0 0 0,0 0-1 0 0,0 1 1 0 0,0 0 0 0 0,8-1 0 0 0,-12 2-70 0 0,-1 0 1 0 0,0 0-1 0 0,1 1 1 0 0,-1-1 0 0 0,0 0-1 0 0,1 1 1 0 0,-1-1-1 0 0,0 1 1 0 0,0-1 0 0 0,1 1-1 0 0,-1 0 1 0 0,0 0-1 0 0,0-1 1 0 0,0 1 0 0 0,0 0-1 0 0,0 0 1 0 0,0 0-1 0 0,0 0 1 0 0,0 0-1 0 0,-1 0 1 0 0,1 1 0 0 0,0-1-1 0 0,-1 0 1 0 0,1 0-1 0 0,0 0 1 0 0,0 3 0 0 0,0 1 26 0 0,1 0 1 0 0,-1 0-1 0 0,0 0 1 0 0,0 0 0 0 0,0 6-1 0 0,-1 20 205 0 0,-2-1 0 0 0,-1 1 1 0 0,-10 40-1 0 0,10-51-214 0 0,-3 5-78 0 0,-1 0 0 0 0,-1 0 0 0 0,-1-1 1 0 0,-1 0-1 0 0,-19 31 0 0 0,3-10-2914 0 0,20-36 1531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50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43 247 12263 0 0,'-1'0'563'0'0,"-41"11"4098"0"0,44-12-3829 0 0,7-4-146 0 0,1 1-1 0 0,-1 0 1 0 0,20-4-1 0 0,1-1 4 0 0,153-42 1366 0 0,-109 32-1693 0 0,53-10-69 0 0,56-16-266 0 0,41-36-3203 0 0,-222 80 2327 0 0,-4 2-262 0 0,1 0 987 0 0,1-1 0 0 0,-1 1 0 0 0,0 0 0 0 0,1 0 0 0 0,-1-1 0 0 0,0 1 0 0 0,1 0 0 0 0,-1 0 0 0 0,0 1 0 0 0,-1 2-184 0 0,-13 13-640 0 0,-2 0-4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5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22 10591 0 0,'4'-7'964'0'0,"-1"0"-794"0"0,-1 0 5166 0 0,2 22-3858 0 0,-3 0-985 0 0,1 0 1 0 0,-2 0-1 0 0,0 0 0 0 0,-3 22 0 0 0,-15 59 966 0 0,8-62-1235 0 0,-1-1 0 0 0,-1 0 0 0 0,-2-1 0 0 0,-1-1 0 0 0,-2 0-1 0 0,-28 39 1 0 0,26-42-216 0 0,-49 82 37 0 0,68-109-56 0 0,1-1 0 0 0,-1 1-1 0 0,0 0 1 0 0,0-1 0 0 0,1 1-1 0 0,-1-1 1 0 0,1 1 0 0 0,-1 0-1 0 0,0-1 1 0 0,1 1 0 0 0,-1-1-1 0 0,1 0 1 0 0,0 1 0 0 0,-1-1-1 0 0,1 1 1 0 0,-1-1 0 0 0,1 0-1 0 0,-1 1 1 0 0,2-1-1 0 0,-2 0-17 0 0,4 2-176 0 0,-1 0 0 0 0,0-1 0 0 0,1 0-1 0 0,-1 0 1 0 0,1 0 0 0 0,0 0 0 0 0,-1 0-1 0 0,1-1 1 0 0,0 0 0 0 0,6 0 0 0 0,21-2-5815 0 0,-9-3-692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2:22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2303 0 0,'0'0'500'0'0,"-2"1"1260"0"0,-4 4-920 0 0,0 0 0 0 0,1 1 0 0 0,0 0-1 0 0,0 0 1 0 0,0 0 0 0 0,1 0 0 0 0,0 0-1 0 0,0 1 1 0 0,0 0 0 0 0,-4 12 0 0 0,-1 9 230 0 0,-10 44 1 0 0,-3 11 865 0 0,21-81-1643 0 0,0-1-263 0 0,1 0 0 0 0,0 1 0 0 0,0-1 0 0 0,0 0 0 0 0,0 0 0 0 0,0 0 0 0 0,0 0 0 0 0,0 0 0 0 0,1 1 0 0 0,-1-1 0 0 0,0 0 0 0 0,1 0 0 0 0,-1 0 0 0 0,1 0 0 0 0,-1 0 0 0 0,1 0 0 0 0,-1 0 0 0 0,1 0 0 0 0,-1 0 0 0 0,1 0 0 0 0,0 0 0 0 0,0-1 0 0 0,0 1 0 0 0,-1 0 0 0 0,1 0 0 0 0,0-1 0 0 0,0 1 0 0 0,0-1 0 0 0,0 1 0 0 0,0 0 0 0 0,0-1 0 0 0,0 0 0 0 0,2 1 0 0 0,1 1-85 0 0,0-1 0 0 0,-1 0 0 0 0,1 0 0 0 0,0-1 0 0 0,0 1 0 0 0,0-1 0 0 0,0 1 0 0 0,5-2 1 0 0,9-2-608 0 0,2-2-38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51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71 14279 0 0,'19'-70'8919'0'0,"-43"429"-7379"0"0,14-265-1487 0 0,-12 69-1112 0 0,15-134-1246 0 0,0 0 0 0 0,-2 0-1 0 0,-18 38 1 0 0,17-41 193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51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12 330 14135 0 0,'-9'-4'647'0'0,"7"3"-11"0"0,6 1-327 0 0,19 3 179 0 0,1-2-1 0 0,0 0 1 0 0,30-4-1 0 0,74-13 612 0 0,-97 11-868 0 0,601-106 2064 0 0,-184 29-1326 0 0,-300 57-642 0 0,192-31 758 0 0,3 24-98 0 0,-225 35-3378 0 0,-115-3 1370 0 0,-6 1-392 0 0,-7 4-169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52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130 200 10135 0 0,'0'0'778'0'0,"0"2"-293"0"0,-22 88 6195 0 0,17-63-6350 0 0,-1 0 1 0 0,-13 33-1 0 0,16-52-297 0 0,0 0 1 0 0,-1 0-1 0 0,0-1 1 0 0,-1 0 0 0 0,0 1-1 0 0,0-1 1 0 0,0-1-1 0 0,-1 1 1 0 0,0-1-1 0 0,0 0 1 0 0,-11 8-1 0 0,9-9 1201 0 0,8-6-972 0 0,6-19-80 0 0,0 1 0 0 0,1 0-1 0 0,19-35 1 0 0,-8 18-77 0 0,-5 9-177 0 0,1 0-1 0 0,1 1 0 0 0,2 1 1 0 0,0 0-1 0 0,2 2 1 0 0,23-24-1 0 0,-26 32 22 0 0,0 1 1 0 0,0 0-1 0 0,2 1 0 0 0,0 1 0 0 0,0 1 0 0 0,1 1 1 0 0,0 0-1 0 0,1 1 0 0 0,28-8 0 0 0,-21 9 30 0 0,0 1 1 0 0,33-4-1 0 0,-53 10 16 0 0,1 0 1 0 0,0 1 0 0 0,-1 0-1 0 0,1 0 1 0 0,0 1-1 0 0,-1 0 1 0 0,1 0 0 0 0,-1 1-1 0 0,1 0 1 0 0,-1 0-1 0 0,0 0 1 0 0,0 1 0 0 0,9 5-1 0 0,-14-7 20 0 0,-1 0-1 0 0,1 0 1 0 0,0 1 0 0 0,-1-1-1 0 0,1 1 1 0 0,-1-1 0 0 0,1 1-1 0 0,-1 0 1 0 0,0-1 0 0 0,1 1-1 0 0,-1 0 1 0 0,0 0-1 0 0,0 0 1 0 0,-1 0 0 0 0,1 0-1 0 0,0 2 1 0 0,0-1 28 0 0,0 1-1 0 0,-1-1 1 0 0,0 1 0 0 0,0 0-1 0 0,0-1 1 0 0,0 1 0 0 0,-1-1 0 0 0,-1 7-1 0 0,-2 3 104 0 0,0-1 1 0 0,-1 1-1 0 0,-1-1 0 0 0,-7 11 0 0 0,-54 79 646 0 0,4-10-492 0 0,53-76-268 0 0,6-9-23 0 0,-1 0 1 0 0,1 1 0 0 0,0-1 0 0 0,1 1-1 0 0,0 0 1 0 0,0 0 0 0 0,-2 11-1 0 0,4-17-91 0 0,9 6-1205 0 0,1-4-4033 0 0,3-4-1792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52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6447 0 0,'0'0'13344'0'0,"2"0"-12498"0"0,78-18 1992 0 0,-6 0-1938 0 0,151-28 297 0 0,140-33-2794 0 0,-337 73-267 0 0,-12 3-4522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53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19087 0 0,'0'0'1735'0'0,"-1"1"-1431"0"0,-7 15 71 0 0,1 0 0 0 0,0 0 0 0 0,-7 31 0 0 0,-7 17 718 0 0,1-16-313 0 0,-29 79 4 0 0,43-109-779 0 0,1 1 0 0 0,1-1 0 0 0,0 1 0 0 0,2 0 1 0 0,0 19-1 0 0,2-33-35 0 0,0-1 0 0 0,0 1 0 0 0,1-1 0 0 0,0 1 0 0 0,0-1 0 0 0,2 7 0 0 0,-2-8-104 0 0,0-1 0 0 0,0 0 0 0 0,0-1 0 0 0,0 1 0 0 0,0 0 0 0 0,1 0 0 0 0,-1 0 0 0 0,0-1 0 0 0,1 1 0 0 0,0-1 0 0 0,-1 1 0 0 0,1-1 0 0 0,0 1 0 0 0,0-1 0 0 0,3 2 0 0 0,7 1-1019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53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8287 0 0,'1'2'3347'0'0,"2"32"5035"0"0,-3-5-7301 0 0,-4 30 1 0 0,-6 5 183 0 0,-18 65 1 0 0,-1 9-697 0 0,24-109-517 0 0,1 1 1 0 0,2 50-1 0 0,2-68-17 0 0,1 0 0 0 0,1 0 0 0 0,5 20 0 0 0,-5-27-26 0 0,-1 1 0 0 0,1-1 0 0 0,1 0 1 0 0,-1 1-1 0 0,1-1 0 0 0,0 0 1 0 0,0 0-1 0 0,1 0 0 0 0,4 5 0 0 0,-7-10-66 0 0,-1 0-1 0 0,0 1 0 0 0,1-1 0 0 0,-1 0 1 0 0,1 0-1 0 0,-1 1 0 0 0,1-1 0 0 0,-1 0 1 0 0,1 0-1 0 0,-1 0 0 0 0,1 0 0 0 0,-1 1 0 0 0,1-1 1 0 0,-1 0-1 0 0,1 0 0 0 0,-1 0 0 0 0,1 0 1 0 0,-1 0-1 0 0,1 0 0 0 0,0-1 0 0 0,0 1-163 0 0,12-1-662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00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355 561 9383 0 0,'0'0'431'0'0,"2"1"-10"0"0,0 1-300 0 0,1-1-76 0 0,12 2-47 0 0,12 3 2605 0 0,-18-4-1038 0 0,0 0 1 0 0,0-1-1 0 0,11 1 0 0 0,-22-1-1213 0 0,-2 1-219 0 0,0 1-1 0 0,1-1 1 0 0,-2 0 0 0 0,1 0-1 0 0,0-1 1 0 0,0 1-1 0 0,-9 1 1 0 0,-36 5 298 0 0,26-6-281 0 0,-35 8-5 0 0,-126 13-12 0 0,175-23-131 0 0,-1 0 0 0 0,1-1 0 0 0,-1 0 0 0 0,-13-2 0 0 0,21 2-3 0 0,0 0-1 0 0,-1 1 1 0 0,1-1-1 0 0,0 0 1 0 0,0 0-1 0 0,0-1 0 0 0,0 1 1 0 0,0 0-1 0 0,0 0 1 0 0,-2-3-1 0 0,3 3-3 0 0,0 0 0 0 0,0 0 0 0 0,1 0-1 0 0,-1 0 1 0 0,0 0 0 0 0,1 0 0 0 0,-1 0 0 0 0,1-1 0 0 0,-1 1-1 0 0,1 0 1 0 0,0 0 0 0 0,0 0 0 0 0,-1-1 0 0 0,1 1-1 0 0,0 0 1 0 0,0 0 0 0 0,0-1 0 0 0,0 1 0 0 0,0 0-1 0 0,1-2 1 0 0,2-8-55 0 0,1 0-1 0 0,0 0 0 0 0,1 1 1 0 0,0 0-1 0 0,1 0 1 0 0,13-18-1 0 0,-8 11-16 0 0,14-19 1 0 0,2 2 0 0 0,1 1 0 0 0,1 1 0 0 0,2 1 0 0 0,1 1 0 0 0,1 3 0 0 0,39-26 1 0 0,-11 14 159 0 0,2 3 1 0 0,1 3 0 0 0,98-36 0 0 0,-155 66-64 0 0,71-23 289 0 0,-71 24-256 0 0,1 1 1 0 0,-1-1-1 0 0,1 1 0 0 0,0 1 1 0 0,-1 0-1 0 0,1 0 0 0 0,0 0 1 0 0,11 3-1 0 0,-17-3-39 0 0,-1 0 0 0 0,1 1 0 0 0,0 0 1 0 0,0-1-1 0 0,-1 1 0 0 0,1 0 0 0 0,-1 0 0 0 0,1 0 0 0 0,-1 0 1 0 0,1 0-1 0 0,-1 0 0 0 0,0 0 0 0 0,1 0 0 0 0,-1 1 1 0 0,0-1-1 0 0,0 0 0 0 0,0 1 0 0 0,1 1 0 0 0,-1 0 0 0 0,0-1-1 0 0,0 1 0 0 0,0 0 0 0 0,0 0 0 0 0,0 0 1 0 0,-1 0-1 0 0,0 0 0 0 0,1 0 0 0 0,-1 5 1 0 0,-1 3 7 0 0,-1 0 0 0 0,0-1 1 0 0,0 1-1 0 0,-8 18 0 0 0,0-4 10 0 0,-1-1 0 0 0,-1 0 0 0 0,-27 39-1 0 0,12-26-38 0 0,-45 47-1 0 0,33-47-249 0 0,-2 0-1 0 0,-61 39 0 0 0,-21 1-148 0 0,32-21-166 0 0,77-47-113 0 0,-1-1 1 0 0,0-1-1 0 0,0 0 1 0 0,0 0-1 0 0,-23 5 1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00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1103 1 15319 0 0,'0'0'698'0'0,"-8"0"234"0"0,4 1-905 0 0,-1 0 1 0 0,1 0-1 0 0,-1 1 1 0 0,1-1-1 0 0,-1 1 1 0 0,1 0-1 0 0,0 0 0 0 0,-6 4 1 0 0,-32 26 829 0 0,33-24-637 0 0,-22 18 8 0 0,2 1 0 0 0,0 1 1 0 0,2 2-1 0 0,2 0 0 0 0,0 2 1 0 0,-28 50-1 0 0,-98 195-132 0 0,143-262-96 0 0,-42 77-434 0 0,-97 137-1 0 0,103-173-1407 0 0,-93 92 1 0 0,-65 34-1796 0 0,200-181 3612 0 0,-36 36-1258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01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4607 0 0,'0'0'208'0'0,"-1"1"402"0"0,-61 61 10548 0 0,-79 92-8494 0 0,124-131-2478 0 0,1 0 0 0 0,2 1 0 0 0,0 1 0 0 0,-15 36 0 0 0,26-54-118 0 0,0 0 1 0 0,1 1 0 0 0,-1-1 0 0 0,2 1-1 0 0,-1 0 1 0 0,1-1 0 0 0,0 1 0 0 0,1 0 0 0 0,0 0-1 0 0,0 0 1 0 0,2 12 0 0 0,-1-16-13 0 0,0-1 1 0 0,0 1-1 0 0,0 0 1 0 0,0 0-1 0 0,1-1 1 0 0,0 1-1 0 0,0-1 1 0 0,0 0-1 0 0,0 1 1 0 0,0-1-1 0 0,1 0 1 0 0,-1 0-1 0 0,1 0 1 0 0,0 0-1 0 0,0-1 1 0 0,0 1-1 0 0,0-1 0 0 0,0 0 1 0 0,0 0-1 0 0,1 0 1 0 0,-1 0-1 0 0,1-1 1 0 0,0 1-1 0 0,6 1 1 0 0,2 0-10 0 0,0-1 1 0 0,0 0 0 0 0,0-1-1 0 0,0 0 1 0 0,0-1 0 0 0,0 0-1 0 0,0-1 1 0 0,0 0 0 0 0,16-5-1 0 0,-21 5-37 0 0,-1-1 0 0 0,1 0-1 0 0,-1 0 1 0 0,1-1 0 0 0,-1 0-1 0 0,0 0 1 0 0,0-1 0 0 0,0 1-1 0 0,0-1 1 0 0,0-1 0 0 0,-1 1-1 0 0,0-1 1 0 0,0 0 0 0 0,0 0-1 0 0,-1 0 1 0 0,0-1 0 0 0,6-9-1 0 0,-7 8 25 0 0,0 0 0 0 0,0 0 0 0 0,-1 0 0 0 0,0 0-1 0 0,-1-1 1 0 0,1 1 0 0 0,-2-1 0 0 0,1 1 0 0 0,-1-1-1 0 0,0 0 1 0 0,-1-9 0 0 0,-3-10 241 0 0,-13-48 0 0 0,9 44-131 0 0,0 2-84 0 0,-9-52-567 0 0,15 71-169 0 0,1-1 0 0 0,0 1 0 0 0,1-1 0 0 0,0 1 0 0 0,4-20 0 0 0,-1 17-1058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01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13359 0 0,'0'0'612'0'0,"-2"0"-14"0"0,-5 0-175 0 0,-1 1 0 0 0,0 0 1 0 0,1 0-1 0 0,-1 1 0 0 0,1 0 1 0 0,0 0-1 0 0,0 1 1 0 0,-1 0-1 0 0,2 0 0 0 0,-1 1 1 0 0,-11 7-1 0 0,14-9-276 0 0,1 0 0 0 0,1 1 1 0 0,-1-1-1 0 0,0 1 0 0 0,0-1 0 0 0,1 1 0 0 0,0 0 1 0 0,-1 0-1 0 0,1 0 0 0 0,0 1 0 0 0,0-1 0 0 0,1 0 1 0 0,-1 1-1 0 0,1-1 0 0 0,0 1 0 0 0,0-1 0 0 0,0 1 0 0 0,0 0 1 0 0,0-1-1 0 0,1 1 0 0 0,0 0 0 0 0,0-1 0 0 0,0 1 1 0 0,0 0-1 0 0,0 0 0 0 0,2 5 0 0 0,-1-5-74 0 0,0 1 0 0 0,1-1 1 0 0,0 0-1 0 0,0 1 0 0 0,0-1 0 0 0,0 0 0 0 0,0 0 0 0 0,1 0 1 0 0,0 0-1 0 0,0-1 0 0 0,0 1 0 0 0,0-1 0 0 0,0 0 0 0 0,8 6 1 0 0,-5-6-42 0 0,-1 1 1 0 0,1-1 0 0 0,1-1 0 0 0,-1 1-1 0 0,0-1 1 0 0,0 0 0 0 0,1 0 0 0 0,0-1-1 0 0,9 1 1 0 0,-1-1-50 0 0,0-1-1 0 0,0 0 0 0 0,0-2 1 0 0,0 1-1 0 0,0-2 1 0 0,0 0-1 0 0,-1-1 0 0 0,23-8 1 0 0,-8 0-21 0 0,36-21 0 0 0,-55 27 29 0 0,0 0 0 0 0,0-1 0 0 0,-1 0 0 0 0,0-1 0 0 0,0 0 0 0 0,13-16 0 0 0,-21 23 1 0 0,0 0 0 0 0,0 0 1 0 0,0-1-1 0 0,0 1 0 0 0,0 0 0 0 0,-1-1 0 0 0,1 1 0 0 0,0 0 0 0 0,-1-1 1 0 0,1 1-1 0 0,-1-1 0 0 0,0 1 0 0 0,1-1 0 0 0,-1 1 0 0 0,0-1 0 0 0,0 0 0 0 0,0 1 1 0 0,0-1-1 0 0,0 1 0 0 0,0-1 0 0 0,-1-1 0 0 0,1 1-11 0 0,-1 1-1 0 0,0-1 1 0 0,0 1-1 0 0,0-1 1 0 0,0 1 0 0 0,-1-1-1 0 0,1 1 1 0 0,0-1-1 0 0,0 1 1 0 0,-1 0-1 0 0,1 0 1 0 0,-1 0-1 0 0,1 0 1 0 0,-1 0 0 0 0,-1-1-1 0 0,-5-1-74 0 0,0-1 0 0 0,0 2-1 0 0,0-1 1 0 0,0 1 0 0 0,0 1-1 0 0,-16-2 1 0 0,7 2 25 0 0,-1 2 0 0 0,0 0 0 0 0,1 1 0 0 0,-1 0 0 0 0,1 1 0 0 0,0 1 0 0 0,0 1 1 0 0,0 1-1 0 0,1 0 0 0 0,-1 1 0 0 0,2 1 0 0 0,-1 0 0 0 0,-17 13 0 0 0,-12 12-4 0 0,-52 48 0 0 0,71-56 61 0 0,1 1-1 0 0,2 1 1 0 0,-22 32 0 0 0,38-50-1 0 0,1 1 0 0 0,1 0 0 0 0,0 0 0 0 0,0 0 0 0 0,-5 18 0 0 0,9-25-20 0 0,0 0 1 0 0,0 1-1 0 0,1-1 0 0 0,-1 0 0 0 0,1 0 0 0 0,0 1 0 0 0,0-1 0 0 0,0 0 0 0 0,0 1 1 0 0,1-1-1 0 0,-1 0 0 0 0,1 0 0 0 0,0 1 0 0 0,0-1 0 0 0,0 0 0 0 0,0 0 1 0 0,1 0-1 0 0,-1 0 0 0 0,1 0 0 0 0,0 0 0 0 0,0-1 0 0 0,0 1 0 0 0,2 2 1 0 0,0-1-299 0 0,0-1 0 0 0,0 1 1 0 0,1-1-1 0 0,-1 0 0 0 0,0 0 1 0 0,1-1-1 0 0,0 1 0 0 0,9 3 1 0 0,9 0-6444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5:3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984 124 5983 0 0,'0'0'4698'0'0,"-1"1"-3397"0"0,-3 5-1100 0 0,1 0 1 0 0,-1 0-1 0 0,0-1 0 0 0,-1 0 0 0 0,1 0 1 0 0,-1 0-1 0 0,0-1 0 0 0,-1 1 0 0 0,-6 4 1 0 0,-11 5 229 0 0,-25 12-1 0 0,19-10-239 0 0,-366 228-80 0 0,384-237-142 0 0,-41 28-195 0 0,1 2 0 0 0,-76 74-1 0 0,103-88 201 0 0,2 2 0 0 0,1 0-1 0 0,1 2 1 0 0,1 0-1 0 0,1 1 1 0 0,-25 55-1 0 0,37-70 27 0 0,1 0 0 0 0,1 1-1 0 0,1-1 1 0 0,-1 1 0 0 0,2 0 0 0 0,0 0-1 0 0,0 23 1 0 0,2-29 2 0 0,1-1-1 0 0,-1 0 1 0 0,2 0-1 0 0,-1 0 1 0 0,1 0-1 0 0,0 0 1 0 0,0 0-1 0 0,0-1 1 0 0,1 1 0 0 0,0-1-1 0 0,1 1 1 0 0,0-1-1 0 0,-1 0 1 0 0,2 0-1 0 0,-1-1 1 0 0,9 9-1 0 0,-1-4 91 0 0,0 0-1 0 0,1-1 1 0 0,1-1-1 0 0,-1 0 1 0 0,1-1-1 0 0,0-1 1 0 0,1 0 0 0 0,0 0-1 0 0,18 3 1 0 0,7 0 384 0 0,-1-2 0 0 0,57 2 0 0 0,-35-7-12 0 0,-1-3 0 0 0,1-3 0 0 0,-1-2 0 0 0,1-3 0 0 0,-2-2-1 0 0,69-23 1 0 0,-35 3 60 0 0,-1-5-1 0 0,-2-3 1 0 0,90-54-1 0 0,-134 66-295 0 0,-1-3 0 0 0,71-60-1 0 0,-85 62-143 0 0,-2-1-1 0 0,-1-1 0 0 0,-1-2 0 0 0,26-39 0 0 0,-43 54-59 0 0,0-1 0 0 0,-1 0 1 0 0,0 0-1 0 0,-2 0 0 0 0,0-1 0 0 0,-1 0 0 0 0,-1-1 0 0 0,0 1 0 0 0,1-24 1 0 0,-5 26-81 0 0,0 0 0 0 0,-1 1 0 0 0,-1-1 0 0 0,-1 1 0 0 0,0-1 0 0 0,-2 1 0 0 0,1 0 0 0 0,-2 0 0 0 0,0 0 1 0 0,-1 0-1 0 0,-11-20 0 0 0,8 19-44 0 0,0 1-1 0 0,-1 1 1 0 0,0 0 0 0 0,-2 0 0 0 0,1 1 0 0 0,-2 1-1 0 0,0 0 1 0 0,-1 0 0 0 0,0 2 0 0 0,0-1 0 0 0,-2 2-1 0 0,1 0 1 0 0,-1 1 0 0 0,0 0 0 0 0,-1 2 0 0 0,0 0-1 0 0,-1 0 1 0 0,1 2 0 0 0,-35-7 0 0 0,3 6-486 0 0,0 3 0 0 0,0 1-1 0 0,0 2 1 0 0,-52 8 0 0 0,40 2-466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2:2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54 9215 0 0,'0'-2'707'0'0,"7"-22"-228"0"0,-7 24-275 0 0,0-1 1 0 0,1 1 0 0 0,-1-1 0 0 0,0 1-1 0 0,0-1 1 0 0,0 1 0 0 0,0-1-1 0 0,0 1 1 0 0,0-1 0 0 0,0 1-1 0 0,0 0 1 0 0,0-1 0 0 0,0 1 0 0 0,0-1-1 0 0,0 1 1 0 0,0-1 0 0 0,0 1-1 0 0,0-1 1 0 0,0 1 0 0 0,-1-1 0 0 0,-8 0 2306 0 0,7 1-3139 0 0,-4 0 628 0 0,1 0 0 0 0,-1 1 0 0 0,0-1 0 0 0,1 1 0 0 0,-1 1 0 0 0,1-1 0 0 0,-1 1 0 0 0,1 0 0 0 0,0 0 0 0 0,-1 0 0 0 0,-5 4 0 0 0,3 0 19 0 0,0 0-1 0 0,0 1 1 0 0,1 0-1 0 0,0 0 1 0 0,0 0-1 0 0,0 1 1 0 0,1 0 0 0 0,1 1-1 0 0,-1-1 1 0 0,1 1-1 0 0,1 0 1 0 0,-1 0-1 0 0,1 0 1 0 0,1 1-1 0 0,0 0 1 0 0,0-1-1 0 0,1 1 1 0 0,1 0-1 0 0,-2 18 1 0 0,3-26 25 0 0,1 0 1 0 0,-1 0 0 0 0,1 0-1 0 0,-1 0 1 0 0,1 0-1 0 0,0 0 1 0 0,-1 0 0 0 0,1 0-1 0 0,0 0 1 0 0,1-1-1 0 0,1 4 1 0 0,-1-2 81 0 0,0-1-61 0 0,-1 0 0 0 0,1 0 0 0 0,0 0 0 0 0,0-1 0 0 0,0 1 0 0 0,-1-1 1 0 0,1 1-1 0 0,1-1 0 0 0,-1 0 0 0 0,0 0 0 0 0,0 0 0 0 0,4 1 0 0 0,-3 0 35 0 0,7 1 117 0 0,0 0 0 0 0,0 0 0 0 0,1-1 0 0 0,-1 0 0 0 0,19 1 0 0 0,-8-3 233 0 0,39-3-1 0 0,-44 1-319 0 0,-9 2-98 0 0,0-1 0 0 0,0 0 0 0 0,0 0 0 0 0,0-1 0 0 0,-1 0 0 0 0,1 0 0 0 0,0 0 0 0 0,-1-1 0 0 0,1 0 0 0 0,-1 0 0 0 0,0-1 0 0 0,0 1 0 0 0,6-6 1 0 0,-9 6-29 0 0,0 0 1 0 0,0 1 0 0 0,0-1 0 0 0,0 0 0 0 0,0 0 0 0 0,-1-1 0 0 0,1 1 0 0 0,-1 0 0 0 0,0-1 0 0 0,0 0 0 0 0,0 1 0 0 0,-1-1 0 0 0,1 0 0 0 0,1-7 0 0 0,-2-7-54 0 0,-2 13 15 0 0,-1 1 0 0 0,1-2-17 0 0,-1-1 0 0 0,-1 1-1 0 0,1 0 1 0 0,-1 1 0 0 0,0-1 0 0 0,0 0 0 0 0,-1 1 0 0 0,1 0 0 0 0,-7-7 0 0 0,-1-1-91 0 0,-2 0 0 0 0,-15-12 1 0 0,22 20 69 0 0,-2-1-1 0 0,1 1 1 0 0,0 1 0 0 0,-1-1 0 0 0,0 1 0 0 0,0 1 0 0 0,0-1-1 0 0,0 1 1 0 0,-1 1 0 0 0,1 0 0 0 0,-1 0 0 0 0,0 0-1 0 0,-17 0 1 0 0,12 6-1980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0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395 121 10135 0 0,'108'-120'5798'0'0,"-114"120"-4734"0"0,1 0 1 0 0,0 1-1 0 0,-1 0 1 0 0,1 0-1 0 0,-6 2 1 0 0,-4 3-1025 0 0,-25 13 1 0 0,17-7 541 0 0,-116 60-412 0 0,113-56-151 0 0,1 1 0 0 0,1 1 0 0 0,-26 26-1 0 0,37-32-27 0 0,-29 30 79 0 0,39-39-75 0 0,0 1 0 0 0,1-1-1 0 0,-1 1 1 0 0,1 0 0 0 0,0 0 0 0 0,0 0 0 0 0,0 0 0 0 0,1 0 0 0 0,-1 0 0 0 0,0 6-1 0 0,2-10-2 0 0,0 1-1 0 0,0 0 0 0 0,0-1 0 0 0,0 1 1 0 0,0-1-1 0 0,1 1 0 0 0,-1-1 0 0 0,0 1 1 0 0,0-1-1 0 0,1 1 0 0 0,-1-1 0 0 0,0 1 1 0 0,1-1-1 0 0,-1 0 0 0 0,0 1 0 0 0,1-1 1 0 0,-1 0-1 0 0,1 1 0 0 0,-1-1 0 0 0,1 0 1 0 0,-1 1-1 0 0,1-1 0 0 0,-1 0 0 0 0,1 0 1 0 0,0 1-1 0 0,13 4-321 0 0,-14-5 306 0 0,14 3-463 0 0,1 0 0 0 0,22 0-1 0 0,15 3 2 0 0,-38-4 464 0 0,0 2 0 0 0,0-1 0 0 0,-1 2-1 0 0,1 0 1 0 0,-1 0 0 0 0,-1 1 0 0 0,16 10-1 0 0,-24-13 92 0 0,0-1 1 0 0,0 1-1 0 0,0 1 0 0 0,-1-1 0 0 0,1 1 0 0 0,-1-1 0 0 0,0 1 0 0 0,0 0 0 0 0,0 0 0 0 0,0 0 0 0 0,-1 1 0 0 0,0-1 0 0 0,1 0 1 0 0,-2 1-1 0 0,1 0 0 0 0,0-1 0 0 0,-1 1 0 0 0,0 0 0 0 0,0 0 0 0 0,-1 0 0 0 0,1 0 0 0 0,-1 0 0 0 0,0 0 0 0 0,-1 5 0 0 0,0 1 60 0 0,-2 1-1 0 0,1-1 0 0 0,-1 0 0 0 0,-1 0 0 0 0,0 0 0 0 0,-1 0 0 0 0,0 0 0 0 0,0-1 0 0 0,-1 0 1 0 0,0 0-1 0 0,-1-1 0 0 0,0 0 0 0 0,-1 0 0 0 0,0 0 0 0 0,0-1 0 0 0,-1 0 0 0 0,0-1 0 0 0,0 0 1 0 0,-1-1-1 0 0,0 1 0 0 0,0-2 0 0 0,0 1 0 0 0,-1-2 0 0 0,-18 7 0 0 0,20-9-169 0 0,0 0-1 0 0,0 0 1 0 0,-1-1-1 0 0,1 0 1 0 0,0 0-1 0 0,-1-1 1 0 0,1-1-1 0 0,0 0 1 0 0,0 0-1 0 0,-1 0 0 0 0,1-1 1 0 0,0-1-1 0 0,0 0 1 0 0,-11-5-1 0 0,-2-2-1487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02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144 320 6911 0 0,'-2'2'528'0'0,"-29"28"333"0"0,-26 26 5741 0 0,16-5-5258 0 0,29-36 4462 0 0,146-176-5317 0 0,-81 102-662 0 0,-15 15-85 0 0,67-59-1 0 0,-89 89 276 0 0,2 1 0 0 0,-1 1-1 0 0,1 0 1 0 0,1 1 0 0 0,0 1 0 0 0,1 1 0 0 0,30-10 0 0 0,-44 17 82 0 0,0 1 0 0 0,0-1 0 0 0,0 1 0 0 0,0 1 0 0 0,0-1 0 0 0,0 1 1 0 0,0 0-1 0 0,0 0 0 0 0,12 3 0 0 0,-16-2-50 0 0,1-1 0 0 0,-1 1 0 0 0,1 0 0 0 0,-1 0 0 0 0,1 0 1 0 0,-1 1-1 0 0,0-1 0 0 0,0 0 0 0 0,0 1 0 0 0,0 0 0 0 0,0-1 0 0 0,0 1 0 0 0,0 0 0 0 0,0 0 1 0 0,-1 0-1 0 0,1 0 0 0 0,-1 0 0 0 0,1 0 0 0 0,-1 1 0 0 0,0-1 0 0 0,0 0 0 0 0,0 1 0 0 0,0-1 1 0 0,0 1-1 0 0,0 3 0 0 0,0 3 2 0 0,0-1 1 0 0,-1 1-1 0 0,0 0 1 0 0,0-1-1 0 0,-1 1 1 0 0,0 0-1 0 0,-1-1 1 0 0,-2 10-1 0 0,-25 66 148 0 0,1-19-159 0 0,14-37-17 0 0,2 1-1 0 0,-9 34 0 0 0,20-62 80 0 0,1-1-195 0 0,0 1 0 0 0,0-1 1 0 0,0 1-1 0 0,0-1 0 0 0,-1 0 0 0 0,1 1 0 0 0,0-1 1 0 0,0 0-1 0 0,0 1 0 0 0,0-1 0 0 0,0 1 1 0 0,0-1-1 0 0,0 0 0 0 0,0 1 0 0 0,0-1 1 0 0,0 1-1 0 0,0-1 0 0 0,0 1 0 0 0,0-1 0 0 0,0 0 1 0 0,1 1-1 0 0,-1 0 0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02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58 13359 0 0,'5'-13'519'0'0,"-2"7"-130"0"0,0-1 1 0 0,0 1 0 0 0,0 0-1 0 0,1 0 1 0 0,5-7 6742 0 0,-9 15-6655 0 0,-4 21-299 0 0,0 0 1 0 0,-16 43-1 0 0,-25 45 361 0 0,26-66-465 0 0,2 6-2233 0 0,17-49 958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0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49 13823 0 0,'6'-8'267'0'0,"18"-19"757"0"0,-22 26-996 0 0,-1-1 1 0 0,1 1 0 0 0,-1 0 0 0 0,1 0 0 0 0,0 0 0 0 0,0 0 0 0 0,-1 0 0 0 0,1 0 0 0 0,0 0 0 0 0,0 0 0 0 0,0 1 0 0 0,0-1-1 0 0,0 1 1 0 0,3-1 0 0 0,-5 1 146 0 0,1 0 0 0 0,0 1 0 0 0,0-1 0 0 0,0 0 0 0 0,-1 0 0 0 0,1 1 0 0 0,0-1 0 0 0,0 0 0 0 0,0 1 0 0 0,-1-1 0 0 0,1 1 0 0 0,0-1 0 0 0,-1 1 0 0 0,1-1 0 0 0,-1 1 0 0 0,1 0 0 0 0,0-1 0 0 0,-1 1 0 0 0,1 0 0 0 0,-1-1 0 0 0,0 1 0 0 0,1 1-1 0 0,6 16 1686 0 0,-5-7-1665 0 0,0 0 0 0 0,-1 0 0 0 0,0 0 0 0 0,-1 0-1 0 0,-1 0 1 0 0,-2 19 0 0 0,-19 68 62 0 0,17-79-175 0 0,-24 83 294 0 0,-4-3 0 0 0,-53 109 1 0 0,-111 180 434 0 0,180-357-811 0 0,-80 169 48 0 0,77-150-38 0 0,1 0 0 0 0,-12 60-1 0 0,30-106-39 0 0,0 1 1 0 0,0 0-1 0 0,1 0 0 0 0,0 0 1 0 0,0-1-1 0 0,0 1 0 0 0,1 5 1 0 0,-1-8-869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03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41 286 14279 0 0,'-1'-1'1103'0'0,"-27"-30"-109"0"0,16 17 9945 0 0,15 13-10834 0 0,0 1 0 0 0,0-1 0 0 0,1 0-1 0 0,-1 1 1 0 0,0-1 0 0 0,3-2 0 0 0,13-3 53 0 0,359-52 1298 0 0,-315 51-1701 0 0,0-4 0 0 0,0-2 0 0 0,-2-3 0 0 0,68-27 0 0 0,-100 31-920 0 0,-1-2 1 0 0,35-22-1 0 0,-38 20-316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0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0 592 7687 0 0,'0'0'350'0'0,"0"-3"-4"0"0,4-18 78 0 0,1-1-1 0 0,1 1 0 0 0,0 0 1 0 0,13-25-1 0 0,0 5 2287 0 0,28-41-1 0 0,-40 70-1933 0 0,1 1 0 0 0,0 0-1 0 0,14-14 1890 0 0,-20 29-2529 0 0,0 1 1 0 0,-1 1-1 0 0,1-1 0 0 0,-1 0 0 0 0,0 0 1 0 0,-1 1-1 0 0,1-1 0 0 0,-1 0 0 0 0,-1 10 0 0 0,-1 6-28 0 0,-5 23-1 0 0,2-18 1 0 0,-2 9-57 0 0,3-15-13 0 0,-2 22-1 0 0,5-37-33 0 0,1 1-1 0 0,0-1 0 0 0,0 0 0 0 0,1 1 0 0 0,0-1 1 0 0,0 0-1 0 0,0 0 0 0 0,4 11 0 0 0,-5-15-3 0 0,1 1 0 0 0,-1-1 0 0 0,1 1 0 0 0,0-1 0 0 0,0 1 0 0 0,0-1 0 0 0,-1 1 0 0 0,2-1 0 0 0,-1 0 0 0 0,0 0 0 0 0,0 1 0 0 0,0-1 0 0 0,0 0 0 0 0,1 0 0 0 0,-1 0 0 0 0,1 0 0 0 0,-1-1 0 0 0,3 3 0 0 0,-2-3 0 0 0,0 0 0 0 0,0 0 0 0 0,-1 0 0 0 0,1 0 0 0 0,0 0 0 0 0,-1 0 0 0 0,1 0 0 0 0,0 0 0 0 0,-1-1 0 0 0,4 0 0 0 0,-2 0 0 0 0,3-1 12 0 0,1-1 1 0 0,-1 0-1 0 0,0 0 0 0 0,1 0 0 0 0,-1-1 0 0 0,-1 0 1 0 0,1-1-1 0 0,5-4 0 0 0,39-42 18 0 0,-44 45-34 0 0,5-6-21 0 0,-1-1 0 0 0,0 0 0 0 0,0 0 0 0 0,7-16 0 0 0,30-79-173 0 0,-46 106 517 0 0,2 15-67 0 0,3 6-195 0 0,0-1 0 0 0,0 0 0 0 0,2 0 0 0 0,13 23 0 0 0,-13-29-7 0 0,-1 0 1 0 0,2-1 0 0 0,0-1 0 0 0,0 1 0 0 0,1-1-1 0 0,21 16 1 0 0,-22-19 4 0 0,7 6 45 0 0,2-1 1 0 0,0 0-1 0 0,22 10 0 0 0,-27-15-121 0 0,-8-5 47 0 0,-1 0-1 0 0,1 0 1 0 0,-1 0 0 0 0,8 1-1 0 0,-11-3 0 0 0,1 1-1 0 0,0-1 1 0 0,-1 0-1 0 0,1 0 1 0 0,0 0-1 0 0,-1 0 1 0 0,1-1-1 0 0,0 1 1 0 0,-1 0-1 0 0,1-1 1 0 0,0 1-1 0 0,-1-1 1 0 0,1 0 0 0 0,-1 1-1 0 0,1-1 1 0 0,2-2-1 0 0,2-2 98 0 0,1 0 0 0 0,-1-1 0 0 0,0 0 0 0 0,-1 0 0 0 0,0-1 0 0 0,0 1 0 0 0,0-1 0 0 0,5-11 0 0 0,26-63 411 0 0,-28 61-304 0 0,24-65 336 0 0,-16 38-560 0 0,2 1 1 0 0,46-83-1 0 0,-50 108-1038 0 0,29-35-1 0 0,-36 48 604 0 0,0 1 0 0 0,0 1 0 0 0,0-1 0 0 0,1 1 0 0 0,0 1 1 0 0,0-1-1 0 0,16-7 0 0 0,-6 7-4941 0 0,0 4-1661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04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46 4607 0 0,'0'0'208'0'0,"1"-2"-9"0"0,6-3-53 0 0,-1 0 1 0 0,11-20 11817 0 0,-19 23-11819 0 0,-1 1 1 0 0,1 0-1 0 0,0 0 0 0 0,-1 1 0 0 0,1-1 0 0 0,-1 0 0 0 0,1 1 1 0 0,-1-1-1 0 0,1 1 0 0 0,-1 0 0 0 0,0 0 0 0 0,1 0 1 0 0,-1 0-1 0 0,1 0 0 0 0,-1 1 0 0 0,1-1 0 0 0,-1 1 0 0 0,1-1 1 0 0,-1 1-1 0 0,1 0 0 0 0,-1 0 0 0 0,-1 2 0 0 0,-8 2-82 0 0,1 1-1 0 0,0 1 0 0 0,-11 9 0 0 0,8-6-38 0 0,1 1 1 0 0,0 1-1 0 0,1 1 0 0 0,1 0 0 0 0,0 0 0 0 0,0 1 0 0 0,1 0 1 0 0,1 1-1 0 0,1 0 0 0 0,0 0 0 0 0,1 1 0 0 0,1 0 0 0 0,0 0 1 0 0,1 1-1 0 0,-4 19 0 0 0,8-28 79 0 0,1 0 1 0 0,-1 0-1 0 0,1 0 0 0 0,1 0 1 0 0,-1 0-1 0 0,1 0 1 0 0,0 0-1 0 0,1 0 0 0 0,0 0 1 0 0,1-1-1 0 0,5 13 1 0 0,-7-16-61 0 0,1 0-1 0 0,0 0 1 0 0,1-1 0 0 0,-1 1 0 0 0,1-1 0 0 0,-1 0 0 0 0,1 0 0 0 0,0 0 0 0 0,0 0 0 0 0,1 0 0 0 0,-1 0 0 0 0,0-1-1 0 0,1 0 1 0 0,0 1 0 0 0,-1-1 0 0 0,1-1 0 0 0,0 1 0 0 0,0-1 0 0 0,0 1 0 0 0,0-1 0 0 0,0 0 0 0 0,1 0 0 0 0,4 0-1 0 0,-3-1 7 0 0,1 1 0 0 0,-1-1 0 0 0,0-1 0 0 0,1 1-1 0 0,-1-1 1 0 0,1 0 0 0 0,-1 0 0 0 0,0-1-1 0 0,0 1 1 0 0,0-2 0 0 0,0 1 0 0 0,0-1-1 0 0,10-5 1 0 0,-9 3 49 0 0,1 0-1 0 0,-1 0 1 0 0,0-1 0 0 0,0 0-1 0 0,-1 0 1 0 0,0 0-1 0 0,10-14 1 0 0,-13 15-39 0 0,0 1 0 0 0,-1-1 0 0 0,1 0 0 0 0,-1 0 0 0 0,0 0 0 0 0,0-1 0 0 0,-1 1 0 0 0,0 0 0 0 0,0-1 0 0 0,0 1 0 0 0,0-1 0 0 0,-1 1 0 0 0,0-11 0 0 0,-2 1-3 0 0,0 0 0 0 0,-1 0 0 0 0,-1 0 1 0 0,0 0-1 0 0,-1 0 0 0 0,0 1 0 0 0,-2 0 1 0 0,1 0-1 0 0,-17-24 0 0 0,15 27-461 0 0,-1 0 0 0 0,0 0 0 0 0,-1 1 0 0 0,0 0 0 0 0,-1 1 0 0 0,-18-13-1 0 0,27 20 54 0 0,-1-1-234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04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1 754 12695 0 0,'0'0'1150'0'0,"1"2"-946"0"0,0-1-79 0 0,0 0 0 0 0,0 0 0 0 0,0 1 0 0 0,0-1 0 0 0,0 0 1 0 0,1 0-1 0 0,-1 0 0 0 0,0 0 0 0 0,1-1 0 0 0,-1 1 0 0 0,0 0 1 0 0,1 0-1 0 0,2 0 0 0 0,-4-1-17 0 0,1 0 0 0 0,0 0 0 0 0,0 0 0 0 0,0 0 0 0 0,0 0 0 0 0,0 0 1 0 0,0-1-1 0 0,0 1 0 0 0,0 0 0 0 0,0-1 0 0 0,0 1 0 0 0,0 0 0 0 0,-1-1 0 0 0,1 1 0 0 0,0-1 0 0 0,0 1 0 0 0,0-1 0 0 0,-1 1 1 0 0,1-1-1 0 0,0 0 0 0 0,-1 0 0 0 0,1 1 0 0 0,0-1 0 0 0,-1 0 0 0 0,1 0 0 0 0,0-1 0 0 0,2-3 271 0 0,0 0-1 0 0,-1-1 1 0 0,0 0-1 0 0,0 1 0 0 0,0-1 1 0 0,0 0-1 0 0,-1 0 1 0 0,1-7-1 0 0,1-51 1661 0 0,-2 43-1573 0 0,-1 19-400 0 0,1-43 1196 0 0,10-57 0 0 0,-9 87-1149 0 0,2 0 1 0 0,0 1 0 0 0,0-1 0 0 0,2 1-1 0 0,0 0 1 0 0,0 1 0 0 0,15-23 0 0 0,3 5-216 0 0,1 2 0 0 0,1 1-1 0 0,49-40 1 0 0,-73 66 92 0 0,32-27-230 0 0,67-45 0 0 0,-79 62-883 0 0,32-16 0 0 0,-38 22-1581 0 0,0 0 1 0 0,32-6-1 0 0,-24 8-4579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0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30 5527 0 0,'0'-6'164'0'0,"0"4"-83"0"0,0 1-1 0 0,0-1 1 0 0,0 0 0 0 0,1 0 0 0 0,-1 0-1 0 0,0 1 1 0 0,1-1 0 0 0,0 0-1 0 0,-2-6 6625 0 0,-16 10-3208 0 0,11 0-3211 0 0,1 0 0 0 0,-1 1-1 0 0,1 0 1 0 0,0 0 0 0 0,0 0-1 0 0,0 1 1 0 0,0 0 0 0 0,0 0-1 0 0,1 0 1 0 0,0 0 0 0 0,-5 6 0 0 0,-5 8 325 0 0,-19 31 0 0 0,5 0-275 0 0,-31 75 0 0 0,-11 57 651 0 0,-30 66-213 0 0,28-107-2608 0 0,-6-4-3385 0 0,63-111-1944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05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1 572 1375 0 0,'1'-2'107'0'0,"15"-18"431"0"0,-8 11 2638 0 0,0 1-1 0 0,0 1 1 0 0,16-13-1 0 0,-1 5-1659 0 0,0 0 0 0 0,2 2 0 0 0,39-17 0 0 0,3 5-72 0 0,200-86 1750 0 0,-86 14-2355 0 0,-10-14-199 0 0,-144 91-598 0 0,-13 11-142 0 0,-1-1 0 0 0,20-19-1 0 0,-25 18-1240 0 0,-5 2-451 0 0</inkml:trace>
  <inkml:trace contextRef="#ctx0" brushRef="#br0" timeOffset="1">159 502 9671 0 0,'1'1'748'0'0,"14"7"-498"0"0,-8-5 284 0 0,-1 1 0 0 0,1 0 0 0 0,9 8 0 0 0,66 66 8258 0 0,-59-54-7703 0 0,0 2 1 0 0,-2 0-1 0 0,18 30 1 0 0,-33-45-836 0 0,1-1-1 0 0,0-1 1 0 0,13 15 0 0 0,-16-20-197 0 0,1 0 0 0 0,-1-1 0 0 0,1 1 1 0 0,0-1-1 0 0,0 0 0 0 0,0 0 0 0 0,0-1 0 0 0,1 1 1 0 0,8 2-1 0 0,7 0-154 0 0,0-1 1 0 0,1-1 0 0 0,-1-1 0 0 0,41 0-1 0 0,-16-4-348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43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9503 0 0,'0'0'5224'0'0,"9"-5"-3054"0"0,-7 6-2097 0 0,-1-1 0 0 0,1 1 0 0 0,-1 0 1 0 0,1 0-1 0 0,-1 0 0 0 0,1 1 0 0 0,-1-1 1 0 0,0 0-1 0 0,1 0 0 0 0,-1 1 0 0 0,0-1 1 0 0,0 1-1 0 0,0-1 0 0 0,0 1 0 0 0,0-1 1 0 0,-1 1-1 0 0,1 0 0 0 0,1 2 0 0 0,0 3 9 0 0,1 0 0 0 0,-1 1-1 0 0,2 9 1 0 0,2 45 159 0 0,-2-1 0 0 0,-7 88 0 0 0,1-82-178 0 0,9 118-1 0 0,24 0 66 0 0,-30-163-117 0 0,-1-21-4 0 0,1 0-1 0 0,-1 0 1 0 0,0 0 0 0 0,0 1 0 0 0,0-1 0 0 0,-1 0 0 0 0,1 0-1 0 0,0 0 1 0 0,0 1 0 0 0,-1-1 0 0 0,1 0 0 0 0,-1 0-1 0 0,1 0 1 0 0,-1 0 0 0 0,1 0 0 0 0,-1 0 0 0 0,-1 2-1 0 0,0 0 11 0 0,1-1 47 0 0,-6 4 69 0 0,6-6-28 0 0,1 1 0 0 0,-1 0 1 0 0,0-1-1 0 0,1 1 0 0 0,-1 0 0 0 0,1-1 0 0 0,-1 1 0 0 0,0-1 0 0 0,0 1 0 0 0,1-1 1 0 0,-1 1-1 0 0,0-1 0 0 0,0 0 0 0 0,1 1 0 0 0,-1-1 0 0 0,0 0 0 0 0,0 1 0 0 0,0-1 1 0 0,0 0-1 0 0,-1 0 0 0 0,1-1-77 0 0,0 1 1 0 0,0-1-1 0 0,0 0 0 0 0,0 0 1 0 0,0 0-1 0 0,0 1 1 0 0,1-1-1 0 0,-1 0 1 0 0,0 0-1 0 0,1 0 0 0 0,-1 0 1 0 0,0-1-1 0 0,1 1 1 0 0,-1 0-1 0 0,1 0 0 0 0,0 0 1 0 0,-1 0-1 0 0,1 0 1 0 0,0-1-1 0 0,0 1 0 0 0,0 0 1 0 0,0 0-1 0 0,0-1 1 0 0,0 1-1 0 0,0 0 1 0 0,0 0-1 0 0,0 0 0 0 0,1-1 1 0 0,-1 1-1 0 0,0 0 1 0 0,2-2-1 0 0,1-6 39 0 0,0 0-1 0 0,1 0 1 0 0,6-8-1 0 0,-6 9 36 0 0,23-39 115 0 0,2 0-1 0 0,42-50 0 0 0,78-78-40 0 0,-125 149-140 0 0,275-288 39 0 0,-288 303-132 0 0,0-1 0 0 0,1 2 0 0 0,0 0 0 0 0,0 0 0 0 0,1 1 0 0 0,1 0 0 0 0,15-6 0 0 0,-28 14-103 0 0,0 1-61 0 0,1 0-1 0 0,-1 0 1 0 0,0 0 0 0 0,1 0-1 0 0,-1 1 1 0 0,0-1-1 0 0,1 0 1 0 0,-1 1 0 0 0,0-1-1 0 0,0 0 1 0 0,1 1-1 0 0,-1 0 1 0 0,0-1 0 0 0,0 1-1 0 0,0 0 1 0 0,0 0 0 0 0,0-1-1 0 0,0 1 1 0 0,0 0-1 0 0,0 0 1 0 0,0 0 0 0 0,1 2-1 0 0,4 5-1526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0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1040 850 5983 0 0,'-11'15'1215'0'0,"-1"-1"0"0"0,-19 19 0 0 0,23-25 5036 0 0,12-18-4935 0 0,73-140 917 0 0,-3 6-1974 0 0,-40 72-201 0 0,41-131 1 0 0,-67 174-391 0 0,-1-1 1 0 0,-1 0-1 0 0,-1 0 1 0 0,-2-1 0 0 0,-1 0-1 0 0,-2 1 1 0 0,-5-50 0 0 0,5 76 278 0 0,-1 0 1 0 0,0 0-1 0 0,0 0 1 0 0,0 0 0 0 0,-1 0-1 0 0,1 0 1 0 0,-1 0 0 0 0,-2-4-1 0 0,3 8 34 0 0,1-1 0 0 0,-1 0 0 0 0,0 0 0 0 0,1 1 0 0 0,-1-1 0 0 0,0 0 0 0 0,0 1 0 0 0,1-1 0 0 0,-1 1 0 0 0,0-1 0 0 0,0 1 0 0 0,0-1 0 0 0,0 1 0 0 0,0-1 1 0 0,0 1-1 0 0,1 0 0 0 0,-1 0 0 0 0,0 0 0 0 0,0-1 0 0 0,0 1 0 0 0,0 0 0 0 0,0 0 0 0 0,0 0 0 0 0,0 0 0 0 0,0 0 0 0 0,0 1 0 0 0,0-1 0 0 0,0 0 0 0 0,0 0 0 0 0,0 1 0 0 0,0-1 0 0 0,0 0 0 0 0,0 1 0 0 0,1-1 0 0 0,-1 1 0 0 0,0-1 0 0 0,0 1 0 0 0,0 0 0 0 0,0 0 0 0 0,-6 5-11 0 0,0 0 1 0 0,0 0-1 0 0,1 0 0 0 0,0 1 0 0 0,0 0 1 0 0,1 0-1 0 0,0 1 0 0 0,-6 11 1 0 0,-29 71-199 0 0,35-79 224 0 0,-31 82 54 0 0,-104 231 322 0 0,-90 63-547 0 0,0 3-24 0 0,176-286 237 0 0,-51 92 68 0 0,80-157-567 0 0,-2-2 0 0 0,-2 0-1 0 0,-1-2 1 0 0,-2-1 0 0 0,-52 43-1 0 0,-7-3 461 0 0,90-73 740 0 0,13-9 135 0 0,6-5-374 0 0,6-4 4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08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38 275 16327 0 0,'-38'11'1635'0'0,"42"-11"-1621"0"0,1 1 0 0 0,-1-1-1 0 0,1 1 1 0 0,-1-1 0 0 0,0 0 0 0 0,1-1 0 0 0,7-1-1 0 0,33-10-151 0 0,-21 5 118 0 0,229-82 601 0 0,-88 28 542 0 0,-113 44-578 0 0,65-12-1 0 0,5 11-429 0 0,-68 11-2100 0 0,107-27 1 0 0,-145 29 116 0 0,-1-1-3678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0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7831 0 0,'0'0'1019'0'0,"-1"2"88"0"0,-7 10 454 0 0,0 0 1 0 0,0-1 0 0 0,-18 19 0 0 0,10-12-832 0 0,-47 49 1301 0 0,32-35-1127 0 0,-45 60 0 0 0,65-76-828 0 0,0 0 1 0 0,2 1 0 0 0,-1 0 0 0 0,2 0 0 0 0,-10 31 0 0 0,17-47-72 0 0,1 1 0 0 0,-1-1 0 0 0,1 0 0 0 0,0 1 1 0 0,-1-1-1 0 0,1 0 0 0 0,0 1 0 0 0,0-1 0 0 0,0 1 0 0 0,0-1 0 0 0,0 0 1 0 0,0 1-1 0 0,1-1 0 0 0,-1 0 0 0 0,0 1 0 0 0,1-1 0 0 0,-1 0 0 0 0,1 1 1 0 0,0-1-1 0 0,-1 0 0 0 0,2 3 0 0 0,0-3 3 0 0,-1 0 0 0 0,1 0 0 0 0,-1 0 1 0 0,0 0-1 0 0,1 0 0 0 0,0-1 0 0 0,-1 1 0 0 0,1 0 0 0 0,-1-1 1 0 0,1 1-1 0 0,0-1 0 0 0,-1 0 0 0 0,1 1 0 0 0,0-1 1 0 0,2 0-1 0 0,5 0 43 0 0,0-1 0 0 0,0 0-1 0 0,1 0 1 0 0,-1-1 0 0 0,11-3 0 0 0,-5 0 6 0 0,-1 0 0 0 0,1-1 0 0 0,-1-1 0 0 0,14-9 0 0 0,52-38 18 0 0,-59 38-56 0 0,8-4-22 0 0,32-31 1 0 0,-54 44-36 0 0,0 0-1 0 0,0-1 1 0 0,0 1 0 0 0,-1-2-1 0 0,0 1 1 0 0,0-1 0 0 0,-1 0-1 0 0,-1 0 1 0 0,5-10 0 0 0,-8 16 13 0 0,0 0 0 0 0,0 0 1 0 0,0 0-1 0 0,-1-1 0 0 0,1 1 1 0 0,-1 0-1 0 0,1 0 0 0 0,-1-1 1 0 0,0 1-1 0 0,-1 0 1 0 0,1-1-1 0 0,0 1 0 0 0,-1 0 1 0 0,0-1-1 0 0,0 1 0 0 0,0 0 1 0 0,0 0-1 0 0,0 0 0 0 0,-1 0 1 0 0,1 0-1 0 0,-1 0 0 0 0,0 0 1 0 0,0 1-1 0 0,0-1 0 0 0,0 0 1 0 0,0 1-1 0 0,-1 0 0 0 0,1 0 1 0 0,-1-1-1 0 0,1 1 0 0 0,-1 1 1 0 0,0-1-1 0 0,-3-1 0 0 0,-9-5-72 0 0,-1 1 0 0 0,0 1 0 0 0,0 0 0 0 0,0 1 0 0 0,0 1 0 0 0,-1 1 1 0 0,0 0-1 0 0,-23-1 0 0 0,14 4-124 0 0,-1 0 1 0 0,1 2 0 0 0,0 1 0 0 0,-45 10 0 0 0,12 6-3548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0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106 736 9215 0 0,'-44'18'2359'0'0,"38"-16"-1043"0"0,-1-1-1 0 0,1 1 1 0 0,-1-1 0 0 0,-13 0 1909 0 0,19-1-3087 0 0,0-1 1 0 0,0 0-1 0 0,0 1 0 0 0,1-1 1 0 0,-1 0-1 0 0,0 0 0 0 0,0 0 1 0 0,0 0-1 0 0,1 0 0 0 0,-1 0 1 0 0,1 0-1 0 0,-1 0 0 0 0,1 0 1 0 0,-1 0-1 0 0,1 0 0 0 0,-1-2 1 0 0,0-2 62 0 0,0-1 0 0 0,0 1 1 0 0,1-1-1 0 0,-1 0 0 0 0,1 1 0 0 0,1-1 0 0 0,-1 0 1 0 0,1 1-1 0 0,0-1 0 0 0,0 1 0 0 0,1-1 1 0 0,-1 1-1 0 0,5-10 0 0 0,3-4 239 0 0,1 0-1 0 0,16-24 1 0 0,29-34-184 0 0,3 2 0 0 0,3 3 1 0 0,4 3-1 0 0,89-75 0 0 0,-137 129-372 0 0,2 1 1 0 0,-1 1-1 0 0,2 0 0 0 0,0 2 1 0 0,0 0-1 0 0,1 1 0 0 0,25-8 1 0 0,-17 10-1583 0 0,-1 0 1 0 0,53-6 0 0 0,-43 10-6334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0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205 326 13559 0 0,'0'0'622'0'0,"1"0"-13"0"0,5-3 1738 0 0,-11 14-1150 0 0,-37 74 1005 0 0,-26 41-605 0 0,9-18-1259 0 0,22-43-274 0 0,37-86 75 0 0,5 7-131 0 0,0 1 0 0 0,2-1 0 0 0,0 1 0 0 0,0 0 0 0 0,18-23 1 0 0,-13 19-5 0 0,28-38-207 0 0,70-72 0 0 0,58-41-546 0 0,-137 137 687 0 0,11-10 64 0 0,51-37 0 0 0,-80 68 128 0 0,0 0 0 0 0,1 1 0 0 0,1 1 0 0 0,0 1 0 0 0,0 0 0 0 0,0 0-1 0 0,1 2 1 0 0,27-7 0 0 0,-39 11-111 0 0,0 1-1 0 0,0-1 1 0 0,0 1-1 0 0,0 0 1 0 0,0 0-1 0 0,-1 1 1 0 0,1-1 0 0 0,0 1-1 0 0,0-1 1 0 0,6 3-1 0 0,0 3-2 0 0,-8-4-6 0 0,-1 0 1 0 0,1 0-1 0 0,-1 0 0 0 0,0 1 0 0 0,0-1 0 0 0,0 0 0 0 0,0 0 1 0 0,0 1-1 0 0,-1-1 0 0 0,1 1 0 0 0,-1-1 0 0 0,1 0 1 0 0,-1 1-1 0 0,0-1 0 0 0,0 4 0 0 0,0 7 107 0 0,-4 21 0 0 0,1-19-90 0 0,-1 32-16 0 0,4-34-5 0 0,-1-1 0 0 0,0 1-1 0 0,-1-1 1 0 0,0 0 0 0 0,-1 0 0 0 0,0 0 0 0 0,-1 0 0 0 0,-10 21 0 0 0,3-16-29 0 0,-1-1 1 0 0,-18 21-1 0 0,-12 15 0 0 0,25-29-3 0 0,2-1 6 0 0,-20 33 0 0 0,32-49 32 0 0,0 0 0 0 0,0 1 0 0 0,1-1-1 0 0,0 1 1 0 0,0 0 0 0 0,0-1 0 0 0,1 1 0 0 0,0 0 0 0 0,0 0 0 0 0,1 11-1 0 0,0-16-2 0 0,0 0 0 0 0,0 0-1 0 0,1 0 1 0 0,-1-1-1 0 0,1 1 1 0 0,-1 0-1 0 0,1 0 1 0 0,0-1-1 0 0,-1 1 1 0 0,1 0-1 0 0,0-1 1 0 0,0 1-1 0 0,0-1 1 0 0,1 1-1 0 0,-1-1 1 0 0,0 0-1 0 0,3 3 1 0 0,-1-2 19 0 0,0 0 1 0 0,0-1 0 0 0,0 1-1 0 0,0-1 1 0 0,0 1 0 0 0,1-1-1 0 0,-1 0 1 0 0,7 1 0 0 0,3 0 113 0 0,1-1-1 0 0,-1-1 1 0 0,25-2 0 0 0,-12 0 80 0 0,1 0 0 0 0,-1 2 0 0 0,36 4 0 0 0,-51-2-149 0 0,29 6 28 0 0,-36-6-144 0 0,0-1-1 0 0,0 0 1 0 0,0 0-1 0 0,0 0 1 0 0,0-1-1 0 0,0 1 1 0 0,0-1-1 0 0,0 0 1 0 0,0-1-1 0 0,0 1 0 0 0,0 0 1 0 0,0-1-1 0 0,0 0 1 0 0,0 0-1 0 0,0 0 1 0 0,0-1-1 0 0,7-3 1 0 0,16-13-1766 0 0,-10 4-4898 0 0,-6 4-240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09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9215 0 0,'0'0'831'0'0,"1"0"-686"0"0,55-13 7318 0 0,1-2-3863 0 0,67-14-1595 0 0,147-36-2057 0 0,-247 60-1596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1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8751 0 0,'0'0'11823'0'0,"2"1"-10992"0"0,17 0-116 0 0,0-1 1 0 0,0-1 0 0 0,0-1-1 0 0,25-5 1 0 0,-16 3-257 0 0,83-12 307 0 0,140-22-146 0 0,-223 31-941 0 0,34-13 0 0 0,-37 12-1246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10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14799 0 0,'0'0'8259'0'0,"3"0"-7662"0"0,89-19 1827 0 0,-69 13-2128 0 0,351-62 1080 0 0,-268 49-1253 0 0,-53 8-1389 0 0,64-4 0 0 0,-93 15-1329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11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35 17535 0 0,'14'-9'1012'0'0,"32"-16"1419"0"0,-45 26-2241 0 0,0 1-1 0 0,0 0 1 0 0,0-1 0 0 0,-1 1 0 0 0,1 0 0 0 0,0-1 0 0 0,-1 1-1 0 0,1 0 1 0 0,-1 0 0 0 0,1 3 0 0 0,-1 6 6 0 0,0 1-1 0 0,-1-1 1 0 0,0 0 0 0 0,-1 1 0 0 0,-5 15-1 0 0,5-19-125 0 0,-20 69 519 0 0,-37 88 0 0 0,12-41-457 0 0,14-35-109 0 0,13-37-6 0 0,2 1 1 0 0,-19 93-1 0 0,36-139-43 0 0,0 0 1 0 0,0 0-1 0 0,1 0 0 0 0,0 0 0 0 0,1 0 0 0 0,-1-1 1 0 0,1 1-1 0 0,2 8 0 0 0,-2-13 14 0 0,-1 0 1 0 0,1 0-1 0 0,0 0 0 0 0,0 0 0 0 0,0 0 1 0 0,0 0-1 0 0,1 0 0 0 0,-1-1 1 0 0,0 1-1 0 0,1 0 0 0 0,-1-1 0 0 0,1 1 1 0 0,-1-1-1 0 0,1 0 0 0 0,0 1 0 0 0,0-1 1 0 0,0 0-1 0 0,0 0 0 0 0,0 0 0 0 0,0 0 1 0 0,0 0-1 0 0,0-1 0 0 0,0 1 1 0 0,0-1-1 0 0,0 1 0 0 0,0-1 0 0 0,0 0 1 0 0,1 0-1 0 0,3 0 0 0 0,7 0-1851 0 0,2-3-6490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11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14743 0 0,'17'-43'1510'0'0,"-4"13"1157"0"0,-7 11 3985 0 0,5 22-8186 0 0,-2 1 218 0 0,0 2-55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4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24 9007 0 0,'0'0'1108'0'0,"1"-1"-326"0"0,16-7 3143 0 0,-17 7-3800 0 0,0 1 1 0 0,0 0 0 0 0,1 0-1 0 0,-1-1 1 0 0,0 1-1 0 0,0 0 1 0 0,0 0-1 0 0,0-1 1 0 0,1 1-1 0 0,-1 0 1 0 0,0-1-1 0 0,0 1 1 0 0,0 0 0 0 0,0-1-1 0 0,0 1 1 0 0,0 0-1 0 0,0 0 1 0 0,0-1-1 0 0,0 1 1 0 0,0 0-1 0 0,0-1 1 0 0,0 1-1 0 0,0 0 1 0 0,0-1 0 0 0,-6-1-101 0 0,0 1 0 0 0,0-1 0 0 0,0 2 0 0 0,0-1 0 0 0,0 0 0 0 0,0 1 0 0 0,0 0 0 0 0,0 1 0 0 0,-1-1 0 0 0,1 1 0 0 0,0 1 0 0 0,1-1 0 0 0,-1 1 0 0 0,-8 3 0 0 0,-7 3-1 0 0,1 2 0 0 0,-31 18-1 0 0,7-2-20 0 0,-70 46 4 0 0,94-58 46 0 0,0 1 1 0 0,1 1 0 0 0,-23 25-1 0 0,38-37-25 0 0,2-2-9 0 0,0 0 1 0 0,0 1-1 0 0,0-1 1 0 0,0 0-1 0 0,0 1 1 0 0,0 0-1 0 0,1-1 1 0 0,-1 1-1 0 0,1 0 1 0 0,0-1-1 0 0,-2 5 1 0 0,6-5 70 0 0,1 0-63 0 0,1-1 0 0 0,-1 1 0 0 0,0-1 1 0 0,0 0-1 0 0,0 0 0 0 0,1 0 0 0 0,-1-1 0 0 0,0 0 0 0 0,1 1 0 0 0,6-2 0 0 0,-3 0 69 0 0,1 0 0 0 0,0-1 0 0 0,-1 0 0 0 0,15-6 0 0 0,3-4 120 0 0,0-1-1 0 0,29-21 1 0 0,-51 31-218 0 0,158-110 197 0 0,-204 134-279 0 0,32-14 109 0 0,0 1 0 0 0,0-1 0 0 0,0 2 0 0 0,1 0 0 0 0,0 0 1 0 0,1 0-1 0 0,0 1 0 0 0,-7 13 0 0 0,14-23-76 0 0,1 1 1 0 0,-1 0-1 0 0,1 0 0 0 0,-1 0 0 0 0,1 0 0 0 0,-1-1 0 0 0,1 1 1 0 0,0 0-1 0 0,-1 0 0 0 0,1 0 0 0 0,0 0 0 0 0,0 0 0 0 0,0 0 1 0 0,0 0-1 0 0,0 0 0 0 0,0 0 0 0 0,0 0 0 0 0,0 0 0 0 0,0 0 1 0 0,0 0-1 0 0,0 0 0 0 0,1 0 0 0 0,-1 0 0 0 0,0-1 1 0 0,1 1-1 0 0,-1 0 0 0 0,1 0 0 0 0,-1 0 0 0 0,1 0 0 0 0,-1-1 1 0 0,1 1-1 0 0,1 1 0 0 0,8 6-896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58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2759 0 0,'0'0'126'0'0,"-1"1"-5"0"0,-18 21 16512 0 0,26-30-11815 0 0,1 0-6285 0 0,-7 6 2493 0 0,0 4-1006 0 0,-1 0-1 0 0,0 0 1 0 0,0 0-1 0 0,0 0 1 0 0,0 0-1 0 0,0 0 1 0 0,0 0-1 0 0,0 0 0 0 0,0 0 1 0 0,-1 0-1 0 0,1 0 1 0 0,-1 0-1 0 0,0 0 1 0 0,-1 3-1 0 0,-1 5 29 0 0,-4 12 32 0 0,0 0-1 0 0,-20 37 1 0 0,-28 41-75 0 0,1-3-806 0 0,20-34-1351 0 0,33-61 1360 0 0,12-13-3856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59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12439 0 0,'0'0'1848'0'0,"10"11"-1272"0"0,3-1 8 0 0,1-4-4624 0 0,4-1-928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5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978 1 15175 0 0,'0'0'1372'0'0,"-2"0"-1130"0"0,-7 4-47 0 0,0-1 1 0 0,1 1-1 0 0,0 1 1 0 0,-1 0 0 0 0,1 0-1 0 0,1 0 1 0 0,-12 11 0 0 0,-47 51 828 0 0,39-34-694 0 0,2 1 0 0 0,1 2 1 0 0,1 0-1 0 0,-24 56 0 0 0,-55 164 855 0 0,-47 270-905 0 0,129-444-290 0 0,9-41-70 0 0,-2-1-1 0 0,-1-1 0 0 0,-2 0 0 0 0,-2 0 0 0 0,-27 43 0 0 0,24-51-1171 0 0,-47 55 0 0 0,41-57-2746 0 0,-55 44 0 0 0,53-49-1006 0 0</inkml:trace>
  <inkml:trace contextRef="#ctx0" brushRef="#br0" timeOffset="1">23 1064 8751 0 0,'-6'6'910'0'0,"-3"5"-1027"0"0,8-9 566 0 0,0-1 1 0 0,0 0-1 0 0,1 1 1 0 0,-1-1-1 0 0,0 1 1 0 0,1-1-1 0 0,-1 0 0 0 0,1 1 1 0 0,-1 0-1 0 0,1-1 1 0 0,0 1-1 0 0,0-1 1 0 0,0 1-1 0 0,-1-1 1 0 0,2 1-1 0 0,-1 0 0 0 0,0 1 1 0 0,1-1-336 0 0,0-1 0 0 0,0 0-1 0 0,0-1 1 0 0,0 1 0 0 0,0 0 0 0 0,0 0 0 0 0,0 0-1 0 0,1-1 1 0 0,-1 1 0 0 0,0 0 0 0 0,0-1 0 0 0,1 1 0 0 0,-1-1-1 0 0,0 0 1 0 0,1 1 0 0 0,-1-1 0 0 0,0 0 0 0 0,3 0 0 0 0,5 1 182 0 0,1-1 1 0 0,0 0-1 0 0,-1-1 1 0 0,1 0 0 0 0,0 0-1 0 0,12-4 1 0 0,58-22 1144 0 0,-36 11-837 0 0,285-87 2242 0 0,-186 61-10277 0 0,-118 35-879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5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464 191 9215 0 0,'26'-55'1885'0'0,"33"-51"0"0"0,-38 83-32 0 0,-14 16 166 0 0,-5 10-1686 0 0,1 1-252 0 0,0 0-1 0 0,-1 1 1 0 0,0-1 0 0 0,0 1-1 0 0,0 0 1 0 0,0-1 0 0 0,-1 1 0 0 0,0 0-1 0 0,0 0 1 0 0,0 0 0 0 0,-1 0-1 0 0,1 0 1 0 0,-2 10 0 0 0,0 6 111 0 0,-2 0 1 0 0,-5 22-1 0 0,5-30-106 0 0,-46 194 212 0 0,-85 223 0 0 0,104-352-741 0 0,-3-2 0 0 0,-4-1 0 0 0,-58 88 0 0 0,-24 37 187 0 0,116-194 265 0 0,-1 0 0 0 0,0 0 0 0 0,0-1 0 0 0,-1 1 0 0 0,-9 8 0 0 0,6-8 1 0 0,-2-2-10 0 0,9-4 10 0 0,0 1 0 0 0,0-1 0 0 0,1 0 0 0 0,-1 0 0 0 0,0 0 0 0 0,0 0 0 0 0,0 0 0 0 0,0 0 0 0 0,1 0 0 0 0,-1-1 0 0 0,0 1 0 0 0,0 0 0 0 0,0 0 0 0 0,0-1-1 0 0,1 1 1 0 0,-1 0 0 0 0,0-1 0 0 0,1 1 0 0 0,-1-1 0 0 0,0 1 0 0 0,0-1 0 0 0,1 1 0 0 0,-1-1 0 0 0,1 0 0 0 0,-1 1 0 0 0,1-1 0 0 0,-1 0 0 0 0,1 1 0 0 0,-1-1 0 0 0,1 0 0 0 0,-1 0 0 0 0,1 1 0 0 0,0-1-1 0 0,0 0 1 0 0,-1 0 0 0 0,1 0 0 0 0,0 1 0 0 0,0-1 0 0 0,0 0 0 0 0,0 0 0 0 0,0 0 0 0 0,0 0 0 0 0,0 1 0 0 0,0-1 0 0 0,0-1 0 0 0,1-4 50 0 0,-1 0 0 0 0,1 0 0 0 0,0 0 0 0 0,4-11 0 0 0,8-17-14 0 0,2 0 0 0 0,1 2 0 0 0,1 0 0 0 0,2 0 0 0 0,1 2 0 0 0,47-55 0 0 0,192-176 45 0 0,-255 257-88 0 0,5-5 39 0 0,0 0 1 0 0,1 1-1 0 0,0 0 1 0 0,1 1 0 0 0,14-8-1 0 0,-23 14-24 0 0,1 0 0 0 0,0 0 0 0 0,-1 0 0 0 0,1 0 0 0 0,0 0 0 0 0,0 1 0 0 0,0-1 0 0 0,-1 1 0 0 0,1 0 0 0 0,0 0 0 0 0,0 0 0 0 0,0 0 0 0 0,0 0 0 0 0,0 0 0 0 0,-1 1 0 0 0,1 0 0 0 0,0-1 0 0 0,0 1 0 0 0,-1 0 0 0 0,1 0 0 0 0,-1 1 0 0 0,1-1 0 0 0,-1 0 0 0 0,1 1 0 0 0,-1 0 0 0 0,0-1 1 0 0,1 1-1 0 0,-1 0 0 0 0,2 3 0 0 0,3 3 38 0 0,-1 0 1 0 0,0 1 0 0 0,-1-1 0 0 0,0 1 0 0 0,0 1 0 0 0,-1-1-1 0 0,0 1 1 0 0,-1-1 0 0 0,0 1 0 0 0,0 0 0 0 0,-1 0 0 0 0,0 1 0 0 0,0 11-1 0 0,-1 6 69 0 0,-1-1 0 0 0,-1 1-1 0 0,-8 46 1 0 0,5-53-91 0 0,-1 0 1 0 0,-1 0-1 0 0,-9 21 0 0 0,-31 58-9 0 0,32-71-37 0 0,9-18-12 0 0,-2-1 0 0 0,0 1 0 0 0,0-1 1 0 0,-1 0-1 0 0,0-1 0 0 0,0 0 1 0 0,-1 0-1 0 0,-1-1 0 0 0,1 0 1 0 0,-1 0-1 0 0,-1-1 0 0 0,1-1 1 0 0,-21 10-1 0 0,-10 1-36 0 0,-1-2-1 0 0,-67 16 1 0 0,46-14-81 0 0,34-9 89 0 0,-106 26-389 0 0,135-34 426 0 0,0 0 1 0 0,0 0 0 0 0,0 0-1 0 0,0 0 1 0 0,0 0-1 0 0,-1 0 1 0 0,1 0 0 0 0,0 0-1 0 0,0 0 1 0 0,0 0-1 0 0,0 0 1 0 0,0-1-1 0 0,0 1 1 0 0,-1 0 0 0 0,1 0-1 0 0,0 0 1 0 0,0 0-1 0 0,0 0 1 0 0,0 0 0 0 0,0-1-1 0 0,0 1 1 0 0,0 0-1 0 0,0 0 1 0 0,0 0-1 0 0,0 0 1 0 0,0 0 0 0 0,-1-1-1 0 0,1 1 1 0 0,0 0-1 0 0,0 0 1 0 0,0 0 0 0 0,0 0-1 0 0,0-1 1 0 0,0 1-1 0 0,0 0 1 0 0,0 0-1 0 0,1 0 1 0 0,-1 0 0 0 0,0 0-1 0 0,0-1 1 0 0,0 1-1 0 0,0 0 1 0 0,0 0-1 0 0,2-7-493 0 0,8-10-686 0 0,8-5-56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56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47 3679 0 0,'0'0'17858'0'0,"1"3"-17645"0"0,1 3-188 0 0,0-1 0 0 0,-1 0 0 0 0,1 1 0 0 0,-1-1 1 0 0,-1 1-1 0 0,1-1 0 0 0,-1 1 0 0 0,0 0 0 0 0,0-1 0 0 0,0 1 1 0 0,-1-1-1 0 0,0 1 0 0 0,0-1 0 0 0,-2 6 0 0 0,-8 21 40 0 0,-29 57 1 0 0,-54 97 11 0 0,89-177-72 0 0,0 0 3 0 0,1 1-1 0 0,0-1 1 0 0,0 1-1 0 0,1 0 1 0 0,0 0-1 0 0,1 0 1 0 0,-3 19-1 0 0,5-29-5 0 0,0 0 0 0 0,0 0-1 0 0,0 0 1 0 0,0 1-1 0 0,0-1 1 0 0,0 0-1 0 0,0 0 1 0 0,0 0-1 0 0,0 0 1 0 0,0 0-1 0 0,0 0 1 0 0,0 0-1 0 0,0 0 1 0 0,0 0-1 0 0,0 1 1 0 0,0-1-1 0 0,0 0 1 0 0,0 0-1 0 0,0 0 1 0 0,1 0-1 0 0,-1 0 1 0 0,0 0-1 0 0,0 0 1 0 0,0 0-1 0 0,0 0 1 0 0,0 0-1 0 0,0 1 1 0 0,0-1-1 0 0,0 0 1 0 0,0 0 0 0 0,0 0-1 0 0,0 0 1 0 0,0 0-1 0 0,0 0 1 0 0,1 0-1 0 0,-1 0 1 0 0,0 0-1 0 0,0 0 1 0 0,0 0-1 0 0,0 0 1 0 0,0 0-1 0 0,0 0 1 0 0,0 0-1 0 0,0 0 1 0 0,0 0-1 0 0,1 0 1 0 0,-1 0-1 0 0,0 0 1 0 0,0 0-1 0 0,0 0 1 0 0,0 0-1 0 0,0 0 1 0 0,0 0-1 0 0,0 0 1 0 0,0 0-1 0 0,1 0 1 0 0,-1 0-1 0 0,6 0 53 0 0,1 0-1 0 0,-1-1 1 0 0,0 0-1 0 0,1 0 1 0 0,-1 0-1 0 0,0-1 1 0 0,1 0-1 0 0,6-3 1 0 0,52-26 317 0 0,-45 20-257 0 0,22-10 158 0 0,-2-2-1 0 0,39-29 1 0 0,-65 41-211 0 0,17-12 229 0 0,55-52 0 0 0,-51 41-63 0 0,-22 22-92 0 0,-1 0 0 0 0,15-19 0 0 0,-22 20-31 0 0,-4 8-91 0 0,-1-10-2 0 0,0 6-88 0 0,-2 0 1 0 0,1 0-1 0 0,-1 0 1 0 0,-5-11-1 0 0,5 13 7 0 0,0 1 1 0 0,1-1-1 0 0,-1 1 0 0 0,1-1 1 0 0,0 0-1 0 0,0 0 0 0 0,1 0 1 0 0,-1 1-1 0 0,1-1 0 0 0,1-9 1 0 0,0 9-105 0 0,0 0 1 0 0,1 0-1 0 0,0 1 1 0 0,0-1-1 0 0,0 0 1 0 0,0 1-1 0 0,1 0 1 0 0,0 0-1 0 0,-1-1 1 0 0,2 1-1 0 0,-1 1 1 0 0,0-1-1 0 0,1 1 1 0 0,7-6-1 0 0,-10 7-474 0 0,10 2-3032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56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0 2303 0 0,'0'0'102'0'0,"-2"3"458"0"0,-11 15 2941 0 0,1 1 1 0 0,-10 23-1 0 0,-18 45-164 0 0,28-59-3320 0 0,-138 331 2134 0 0,126-299-1823 0 0,-102 288 870 0 0,-51 120-816 0 0,28-154-2206 0 0,136-288 805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09:5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7 304 7831 0 0,'0'0'706'0'0,"-1"1"-578"0"0,0 1 214 0 0,0 1 1 0 0,0-1-1 0 0,0 0 1 0 0,1 1 0 0 0,-1-1-1 0 0,1 0 1 0 0,0 1-1 0 0,-1-1 1 0 0,1 1-1 0 0,0-1 1 0 0,0 1 0 0 0,0-1-1 0 0,1 1 1 0 0,-1-1-1 0 0,1 0 1 0 0,-1 1-1 0 0,1-1 1 0 0,0 0 0 0 0,2 4-1 0 0,-2-4 68 0 0,0 0 0 0 0,0-1-1 0 0,1 1 1 0 0,-1-1 0 0 0,1 1-1 0 0,-1-1 1 0 0,1 0 0 0 0,-1 0-1 0 0,1 1 1 0 0,0-1 0 0 0,0 0 0 0 0,3 1-1 0 0,20 3 35 0 0,-8-4 19 0 0,0-2-1 0 0,1 0 1 0 0,-1 0 0 0 0,0-2 0 0 0,24-6 0 0 0,84-31 668 0 0,-106 33-1034 0 0,599-230 350 0 0,-467 186-1037 0 0,-70 26-3671 0 0,-67 19-3411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2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86 6447 0 0,'1'-2'499'0'0,"4"-8"-1219"0"0,-3 6 1686 0 0,1 0 0 0 0,-1-1 1 0 0,0 1-1 0 0,2-8 1 0 0,-4 10-680 0 0,0 1 0 0 0,0-1 0 0 0,0 0 0 0 0,1 1 0 0 0,-1-1 0 0 0,-1 1 0 0 0,1-1 0 0 0,0 0 0 0 0,0 1 0 0 0,-1-1 0 0 0,1 1 0 0 0,-1-1 0 0 0,1 1 0 0 0,-1-1 0 0 0,0 1 0 0 0,1-1 0 0 0,-1 1 0 0 0,-2-2 0 0 0,2 1-215 0 0,0 1-1 0 0,0 0 0 0 0,0 0 1 0 0,0 0-1 0 0,-1 0 0 0 0,1 0 1 0 0,-1 0-1 0 0,1 1 0 0 0,-1-1 1 0 0,1 0-1 0 0,-1 1 0 0 0,1-1 1 0 0,-1 1-1 0 0,1-1 0 0 0,-1 1 1 0 0,0 0-1 0 0,1 0 0 0 0,-1-1 1 0 0,1 1-1 0 0,-1 0 0 0 0,0 1 1 0 0,1-1-1 0 0,-1 0 0 0 0,0 0 1 0 0,1 1-1 0 0,-1-1 0 0 0,1 1 1 0 0,-3 0-1 0 0,-4 2 15 0 0,1 1 0 0 0,-1 0-1 0 0,-12 8 1 0 0,-3 6-68 0 0,0 1 0 0 0,2 1 0 0 0,1 0 0 0 0,0 2 0 0 0,-17 25 0 0 0,6-6-18 0 0,1 2 0 0 0,-27 52 0 0 0,46-74 0 0 0,1 2 0 0 0,0-1 0 0 0,2 1 0 0 0,1 1 0 0 0,0 0 0 0 0,-5 42 0 0 0,11-52-16 0 0,1 0 0 0 0,0 0-1 0 0,1 0 1 0 0,0 0 0 0 0,1 0-1 0 0,1-1 1 0 0,0 1 0 0 0,9 25-1 0 0,-3-20-20 0 0,0 0 0 0 0,2 0-1 0 0,0-1 1 0 0,1 0 0 0 0,16 19 0 0 0,52 54-11 0 0,17 21-44 0 0,-81-90 79 0 0,-1 0 1 0 0,-1 1 0 0 0,18 37-1 0 0,-21-33 14 0 0,-1 0-1 0 0,-2 0 1 0 0,0 1 0 0 0,-2 0-1 0 0,-1 0 1 0 0,-1 0 0 0 0,-2 1-1 0 0,0 0 1 0 0,-2-1-1 0 0,-2 1 1 0 0,0 0 0 0 0,-2-1-1 0 0,-1 0 1 0 0,-1 0 0 0 0,-1 0-1 0 0,-14 33 1 0 0,5-24 104 0 0,-2 0 0 0 0,-2-1 0 0 0,-1-1-1 0 0,-1-1 1 0 0,-47 54 0 0 0,-50 40 842 0 0,100-109-810 0 0,0 1-69 0 0,0-1-1 0 0,-2-1 1 0 0,-36 25 0 0 0,55-42-135 0 0,1 0-13 0 0,-8-2 2 0 0,2-8 16 0 0,4-5 64 0 0,3 2 26 0 0,1 10-138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2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9671 0 0,'0'0'748'0'0,"-2"1"-313"0"0,-2 1-77 0 0,0 0 0 0 0,1 0 0 0 0,-1 0 0 0 0,1 1-1 0 0,0-1 1 0 0,0 1 0 0 0,0 0 0 0 0,0 0 0 0 0,1 0 0 0 0,-1 1 0 0 0,1-1 0 0 0,-1 0 0 0 0,1 1 0 0 0,0 0-1 0 0,1-1 1 0 0,-1 1 0 0 0,-1 4 0 0 0,-2 10-235 0 0,0 0 0 0 0,-3 30 0 0 0,2-14 553 0 0,-63 274 1585 0 0,67-296-2173 0 0,2 4-24 0 0,-2 5-56 0 0,0-16-55 0 0,0-1-53 0 0,2-3-361 0 0,-3 6 812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24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46 5527 0 0,'1'-2'250'0'0,"18"-41"9507"0"0,-23 55-8201 0 0,-11 24-2143 0 0,-30 61 1109 0 0,-33 105-1 0 0,-17 109-212 0 0,79-252-299 0 0,-22 75-713 0 0,28-107-67 0 0,0 0 0 0 0,-25 44 1 0 0,17-48-142 0 0,7-13-2824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44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82 453 5063 0 0,'0'0'232'0'0,"-1"1"-13"0"0,-3 5-166 0 0,-19 15 345 0 0,21-20 590 0 0,0 1 0 0 0,0-1 0 0 0,0 0 1 0 0,0 0-1 0 0,0 0 0 0 0,0 0 0 0 0,0 0 1 0 0,-4 1-1 0 0,4-2-677 0 0,1 1 0 0 0,0-1 0 0 0,0 0 0 0 0,0 0-1 0 0,0 0 1 0 0,-1 0 0 0 0,1 0 0 0 0,0 0 0 0 0,0 0 0 0 0,0-1 0 0 0,0 1 0 0 0,-1 0 0 0 0,-1-2 0 0 0,2 2-229 0 0,0-1 0 0 0,0 0 0 0 0,0 0 0 0 0,0 0 0 0 0,0 0-1 0 0,1 0 1 0 0,-1 0 0 0 0,0 0 0 0 0,0 0 0 0 0,1 0 0 0 0,-1 0 0 0 0,1-1 0 0 0,-1 1 0 0 0,1 0 0 0 0,-1 0 0 0 0,1-1 0 0 0,0 1 0 0 0,0 0 0 0 0,0 0 0 0 0,-1-1 0 0 0,1 1 0 0 0,0 0 0 0 0,1-1 0 0 0,-1 1 0 0 0,0 0 0 0 0,0 0 0 0 0,0-1 0 0 0,1 1 0 0 0,-1 0 0 0 0,1-2 0 0 0,2-4 20 0 0,0 0 1 0 0,0 0 0 0 0,0 0 0 0 0,1 0 0 0 0,0 1-1 0 0,0 0 1 0 0,7-7 0 0 0,39-39 202 0 0,-39 42-267 0 0,104-87 141 0 0,-49 45-125 0 0,-43 32-69 0 0,11-9-99 0 0,1 1 0 0 0,1 2-1 0 0,43-23 1 0 0,-67 42-359 0 0,-3 2 166 0 0,0 1 0 0 0,13-5-1 0 0,-19 8-678 0 0,0 0 0 0 0,0 0 1 0 0,0 1-1 0 0,0-1 0 0 0,1 1 0 0 0,5 0 0 0 0,2 1-5230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24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9 229 4607 0 0,'0'0'208'0'0,"-1"-2"-9"0"0,-7-5 5932 0 0,8 6-5730 0 0,0 0-1 0 0,0 0 1 0 0,0 0 0 0 0,1 0 0 0 0,-1 0 0 0 0,0 1 0 0 0,0-1 0 0 0,1 0 0 0 0,-1 0-1 0 0,1 0 1 0 0,-1 0 0 0 0,0 1 0 0 0,1-1 0 0 0,0 0 0 0 0,0 0 0 0 0,12-9 1517 0 0,20-1-1917 0 0,-30 10 326 0 0,52-11 664 0 0,71-6 0 0 0,-58 10-467 0 0,520-88 1805 0 0,-383 62-2298 0 0,2 19-143 0 0,-191 15-241 0 0,1 2 1 0 0,26 5-1 0 0,-40-6 259 0 0,0-1-130 0 0,8 5-666 0 0,-10-4 653 0 0,0 0 133 0 0,-1-1-1 0 0,1 1 1 0 0,-1-1-1 0 0,1 1 0 0 0,-1-1 1 0 0,1 1-1 0 0,-1-1 1 0 0,0 1-1 0 0,1-1 0 0 0,-1 1 1 0 0,0-1-1 0 0,1 1 1 0 0,-1 0-1 0 0,0-1 0 0 0,0 1 1 0 0,0-1-1 0 0,1 1 1 0 0,-1 0-1 0 0,0-1 0 0 0,0 1 1 0 0,0 0-1 0 0,0-1 1 0 0,0 2-1 0 0,0-1-598 0 0,-1 15-6237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2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11575 0 0,'0'0'1047'0'0,"-2"2"-859"0"0,-1 6-100 0 0,1 1 1 0 0,0-1-1 0 0,0 0 1 0 0,0 0-1 0 0,1 1 1 0 0,1-1-1 0 0,-1 1 1 0 0,1-1-1 0 0,1 1 1 0 0,-1-1-1 0 0,4 13 1 0 0,3 9 595 0 0,19 55-1 0 0,-19-68-392 0 0,1 1 0 0 0,0-1 0 0 0,1 0 0 0 0,1-1 0 0 0,1 0-1 0 0,14 17 1 0 0,-6-12 89 0 0,0-1 0 0 0,1-1 0 0 0,38 27 0 0 0,-2-7-2 0 0,56 43 320 0 0,-96-68-660 0 0,-1 0-1 0 0,0 1 0 0 0,-1 1 1 0 0,19 27-1 0 0,-30-39-80 0 0,0 0 1 0 0,-1 0-1 0 0,0 0 1 0 0,0 1-1 0 0,0-1 1 0 0,0 1-1 0 0,-1 0 1 0 0,0-1-1 0 0,0 1 1 0 0,0 0-1 0 0,0 5 1 0 0,-1-6-82 0 0,0-1 1 0 0,0 1-1 0 0,-1-1 1 0 0,0 1-1 0 0,1-1 1 0 0,-1 1 0 0 0,-1-1-1 0 0,1 1 1 0 0,0-1-1 0 0,-1 0 1 0 0,0 0-1 0 0,1 1 1 0 0,-1-1-1 0 0,0-1 1 0 0,-4 5 0 0 0,0 0-641 0 0,-1-1 1 0 0,1 0-1 0 0,-1 0 1 0 0,0-1 0 0 0,0 0-1 0 0,-1 0 1 0 0,0-1-1 0 0,-11 6 1 0 0,6-6-796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2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 1375 0 0,'-2'2'586'0'0,"-44"49"10240"0"0,0 5-7279 0 0,3-3-2974 0 0,8-10-173 0 0,-71 79 164 0 0,-22 19-347 0 0,72-76-88 0 0,-105 95 1 0 0,159-158-66 0 0,5-2 28 0 0,7-1-172 0 0,0 0 0 0 0,0 0-1 0 0,0-1 1 0 0,0 0 0 0 0,11-4 0 0 0,7-7-4687 0 0,-8 1-929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25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503 375 5983 0 0,'0'0'274'0'0,"-2"1"-6"0"0,-61 29-145 0 0,19-9 1476 0 0,7-4 1192 0 0,-40 13-1 0 0,-102 19-971 0 0,174-48-1747 0 0,0 0-1 0 0,0 0 0 0 0,0 0 1 0 0,0-1-1 0 0,0 0 0 0 0,0 0 1 0 0,0 0-1 0 0,0-1 0 0 0,1 0 1 0 0,-10-2-1 0 0,12 2-50 0 0,-1 0 0 0 0,1 0-1 0 0,0 0 1 0 0,0 0 0 0 0,0-1 0 0 0,0 1 0 0 0,0-1 0 0 0,1 1 0 0 0,-1-1 0 0 0,0 0 0 0 0,1 0-1 0 0,-1 1 1 0 0,1-1 0 0 0,-1 0 0 0 0,1 0 0 0 0,0-1 0 0 0,0 1 0 0 0,0 0 0 0 0,0 0-1 0 0,0-1 1 0 0,1 1 0 0 0,-1 0 0 0 0,1-1 0 0 0,-1-1 0 0 0,0-7-16 0 0,1 1 0 0 0,0 0-1 0 0,0 0 1 0 0,1 0 0 0 0,0 0 0 0 0,1 0 0 0 0,0 0-1 0 0,1 0 1 0 0,0 0 0 0 0,0 0 0 0 0,1 1 0 0 0,0 0-1 0 0,1 0 1 0 0,8-12 0 0 0,6-8-70 0 0,2 2-1 0 0,46-47 1 0 0,-46 54-74 0 0,0 0 0 0 0,43-30-1 0 0,-50 41 111 0 0,0 1 0 0 0,0 0 0 0 0,1 0-1 0 0,0 2 1 0 0,1 0 0 0 0,22-6-1 0 0,37-3 158 0 0,97-7 0 0 0,-164 21-86 0 0,0 1 0 0 0,0 0-1 0 0,0 0 1 0 0,0 1 0 0 0,0 0 0 0 0,10 3-1 0 0,-16-4-17 0 0,0 1-1 0 0,1 0 1 0 0,-1-1 0 0 0,0 1-1 0 0,0 0 1 0 0,0 1-1 0 0,0-1 1 0 0,-1 0-1 0 0,1 0 1 0 0,0 1 0 0 0,0-1-1 0 0,-1 1 1 0 0,1 0-1 0 0,-1-1 1 0 0,1 1-1 0 0,-1 0 1 0 0,0 0 0 0 0,0 0-1 0 0,0 0 1 0 0,0 0-1 0 0,0 0 1 0 0,0 0-1 0 0,0 0 1 0 0,-1 0 0 0 0,1 0-1 0 0,-1 1 1 0 0,1 2-1 0 0,-1 2 26 0 0,0 1 0 0 0,0 0-1 0 0,-1-1 1 0 0,0 1 0 0 0,0-1-1 0 0,-1 0 1 0 0,0 1 0 0 0,0-1-1 0 0,-1 0 1 0 0,0 0 0 0 0,0 0 0 0 0,0-1-1 0 0,-1 1 1 0 0,0-1 0 0 0,0 1-1 0 0,-1-1 1 0 0,-6 6 0 0 0,-9 8 29 0 0,-1 0 1 0 0,-1-1-1 0 0,-30 18 1 0 0,19-13-46 0 0,-153 96 115 0 0,155-102-152 0 0,18-9-16 0 0,0-1 0 0 0,-1-1 0 0 0,-1-1-1 0 0,1 0 1 0 0,-1-1 0 0 0,-23 6 0 0 0,36-11-66 0 0,1 1 0 0 0,-1-1 0 0 0,0 0 1 0 0,1 0-1 0 0,-1 0 0 0 0,1 0 0 0 0,-1 0 0 0 0,0 0 0 0 0,1 0 1 0 0,-1-1-1 0 0,1 1 0 0 0,-1 0 0 0 0,1-1 0 0 0,-1 0 0 0 0,1 1 1 0 0,-1-1-1 0 0,1 0 0 0 0,-1 0 0 0 0,1 1 0 0 0,0-1 0 0 0,0 0 1 0 0,-1 0-1 0 0,1-1 0 0 0,0 1 0 0 0,0 0 0 0 0,0 0 0 0 0,0 0 0 0 0,0-1 1 0 0,0 1-1 0 0,0 0 0 0 0,1-1 0 0 0,-1 1 0 0 0,1-1 0 0 0,-1 1 1 0 0,1-1-1 0 0,-1 0 0 0 0,1 1 0 0 0,0-1 0 0 0,-1 1 0 0 0,1-1 1 0 0,0 1-1 0 0,0-1 0 0 0,0 0 0 0 0,1-2 0 0 0,3-17-5382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2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8 8751 0 0,'2'-1'674'0'0,"9"-5"4799"0"0,-14 8-3842 0 0,-19 17-1084 0 0,-13 12-321 0 0,-37 41-1 0 0,-155 235 479 0 0,221-299-704 0 0,-53 80 27 0 0,-45 63-255 0 0,71-108-47 0 0,-54 55-1 0 0,62-73 163 0 0,7-8-12 0 0,0 1 1 0 0,1 0-1 0 0,1 1 1 0 0,-17 27-1 0 0,30-41 133 0 0,-5 20-69 0 0,7-23-211 0 0,5 0-76 0 0,12 4-11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26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1839 0 0,'-1'3'640'0'0,"0"12"2502"0"0,1 0-1 0 0,0 1 0 0 0,3 19 0 0 0,5 1-794 0 0,-4-21-2062 0 0,2-1-1 0 0,0 0 1 0 0,0-1 0 0 0,1 0-1 0 0,1 0 1 0 0,0 0 0 0 0,1-1-1 0 0,1 0 1 0 0,-1-1-1 0 0,2 0 1 0 0,0 0 0 0 0,0-1-1 0 0,1-1 1 0 0,20 14 0 0 0,167 91 1241 0 0,-161-93-1346 0 0,97 67 531 0 0,-66-40-627 0 0,-33-24-46 0 0,123 75 94 0 0,-152-95-122 0 0,0-1 0 0 0,0 0 0 0 0,0 0 0 0 0,1-1 0 0 0,-1 0 0 0 0,1-1 0 0 0,12 2 0 0 0,-16-3-109 0 0,-1 0 1 0 0,1 0-1 0 0,-1 0 1 0 0,1 0-1 0 0,0-1 1 0 0,-1 1-1 0 0,1-1 0 0 0,-1 0 1 0 0,1 0-1 0 0,-1-1 1 0 0,0 1-1 0 0,0-1 1 0 0,1 1-1 0 0,-1-1 0 0 0,0 0 1 0 0,0 0-1 0 0,-1 0 1 0 0,5-4-1 0 0,4-8-769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26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 15807 0 0,'0'0'1432'0'0,"-3"0"-1180"0"0,-6 3-225 0 0,0 0-1 0 0,0 0 0 0 0,0 1 1 0 0,0 1-1 0 0,0-1 1 0 0,1 1-1 0 0,0 1 0 0 0,-8 6 1 0 0,-60 58 54 0 0,56-50-68 0 0,-227 228 1325 0 0,216-216-820 0 0,1 0 0 0 0,2 2 1 0 0,-28 44-1 0 0,41-47-250 0 0,14-29-168 0 0,11 3-2108 0 0,-9-4 1216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27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9215 0 0,'0'0'2982'0'0,"3"0"-1882"0"0,59-4 728 0 0,-1-2 1 0 0,84-20-1 0 0,-54 9-1041 0 0,-33 5-485 0 0,33-4 343 0 0,-79 15-853 0 0,-1 0 1 0 0,0 1-1 0 0,1 0 1 0 0,-1 1-1 0 0,0 0 1 0 0,12 4-1 0 0,-20-5-1440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2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16703 0 0,'0'0'1512'0'0,"2"-1"-1180"0"0,5-3-133 0 0,0 0 0 0 0,0 0 0 0 0,0 1 0 0 0,0 1 0 0 0,0-1-1 0 0,15-2 1 0 0,50-7 486 0 0,-60 11-631 0 0,22-2 141 0 0,0 1 1 0 0,1 3-1 0 0,-1 0 1 0 0,37 7-1 0 0,-43-4-709 0 0,0-2-1 0 0,1-1 0 0 0,-1-1 1 0 0,1-2-1 0 0,51-9 0 0 0,-51 4-1509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4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176 158 10567 0 0,'0'0'5791'0'0,"-2"0"-5538"0"0,2 0-228 0 0,0 0 0 0 0,0 0 0 0 0,1 0 0 0 0,-1 0 0 0 0,0 0 0 0 0,0 0 1 0 0,0 0-1 0 0,0-1 0 0 0,0 1 0 0 0,0 0 0 0 0,0 0 0 0 0,0 0 0 0 0,0 0 0 0 0,0 0 0 0 0,0 0 0 0 0,0 0 0 0 0,0-1 0 0 0,0 1 0 0 0,0 0 0 0 0,0 0 0 0 0,0 0 0 0 0,0 0 0 0 0,0 0 0 0 0,0 0 0 0 0,0 0 0 0 0,0-1 0 0 0,-1 1 0 0 0,1 0 0 0 0,0 0 0 0 0,0 0 0 0 0,0 0 1 0 0,0 0-1 0 0,0 0 0 0 0,0 0 0 0 0,0 0 0 0 0,0 0 0 0 0,0 0 0 0 0,0 0 0 0 0,0-1 0 0 0,-1 1 0 0 0,1 0 0 0 0,0 0 0 0 0,0 0 0 0 0,0 0 0 0 0,0 0 0 0 0,0 0 0 0 0,0 0 0 0 0,0 0 0 0 0,-1 0 0 0 0,1 0 0 0 0,0 0 0 0 0,0 0 0 0 0,0 0 0 0 0,0 0 0 0 0,0 0 1 0 0,0 0-1 0 0,0 0 0 0 0,-1 0 0 0 0,1 0 0 0 0,0 0 0 0 0,0 0 0 0 0,0 0 0 0 0,0 1 0 0 0,12-13 611 0 0,22-13 168 0 0,66-37 694 0 0,-81 52-1434 0 0,0 1 1 0 0,0 0-1 0 0,31-8 1 0 0,-34 13-47 0 0,1 1-1 0 0,30-1 1 0 0,-32 6-18 0 0,-15-2 0 0 0,1 1 0 0 0,0-1 0 0 0,0 0 0 0 0,-1 1 0 0 0,1 0 0 0 0,0-1 0 0 0,-1 1 0 0 0,1-1 0 0 0,0 1 0 0 0,-1 0 0 0 0,1-1 0 0 0,-1 1 0 0 0,1 0 0 0 0,0 1 0 0 0,-1 0 0 0 0,1 1 0 0 0,-1-1 0 0 0,1 1-1 0 0,-1 0 1 0 0,0-1 0 0 0,0 1 0 0 0,0 0 0 0 0,0-1 0 0 0,0 1-1 0 0,-1 0 1 0 0,1-1 0 0 0,-1 1 0 0 0,0 0 0 0 0,1-1 0 0 0,-1 1-1 0 0,-1-1 1 0 0,-1 5 0 0 0,-4 5 17 0 0,0 0-1 0 0,-9 10 1 0 0,15-20-10 0 0,-56 87 4 0 0,2 0-12 0 0,42-74-3 0 0,0 1 0 0 0,-1-2-1 0 0,-29 24 1 0 0,-53 32-126 0 0,71-52 88 0 0,-24 14-117 0 0,-64 32-1 0 0,102-59 162 0 0,9-4 928 0 0,5-3-609 0 0,29-11 54 0 0,0 2 0 0 0,53-13-1 0 0,-42 13-235 0 0,22-6 129 0 0,0 3 0 0 0,1 3-1 0 0,1 3 1 0 0,109 0 0 0 0,-146 9-231 0 0,1 2-21 0 0,-1-2-1090 0 0,43 9 0 0 0,-47-5-7106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4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149 375 2759 0 0,'2'1'698'0'0,"19"-3"17020"0"0,-21 4-17240 0 0,-1 5-303 0 0,-1-1 0 0 0,0 1 0 0 0,0 0 0 0 0,-1-1 0 0 0,0 0 0 0 0,0 1 0 0 0,-5 6 0 0 0,-32 43 85 0 0,8-12-190 0 0,22-30-206 0 0,-2 3-375 0 0,1 1-1 0 0,0 0 1 0 0,2 1-1 0 0,-13 33 1 0 0</inkml:trace>
  <inkml:trace contextRef="#ctx0" brushRef="#br0" timeOffset="1">603 0 4143 0 0,'0'0'408'0'0,"-7"9"-408"0"0,0 0 0 0 0,0 2 0 0 0,-1 3 0 0 0,3 1 1544 0 0,1-1 272 0 0,4-3 48 0 0,2 1-5592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4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22 6911 0 0,'0'0'315'0'0,"1"-2"-7"0"0,5-17 11373 0 0,-6 22-11119 0 0,-4 14-313 0 0,0 0 0 0 0,-1 0 0 0 0,-11 24 0 0 0,-29 51-256 0 0,12-27 48 0 0,-138 297 23 0 0,119-259-120 0 0,-99 150-1 0 0,-90 78-322 0 0,220-304 303 0 0,2 0 0 0 0,-18 36 0 0 0,36-61-36 0 0,4-2-950 0 0,-1-1 587 0 0,1 0 0 0 0,0 0 1 0 0,0 0-1 0 0,-1 0 0 0 0,1 0 1 0 0,0 0-1 0 0,3-4 1 0 0,0 2-1445 0 0,15-9-3791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4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73 413 13303 0 0,'-1'3'606'0'0,"0"5"-472"0"0,-1 0 0 0 0,-1 0 0 0 0,1 0 0 0 0,-1 0 0 0 0,-1-1 0 0 0,-7 15 0 0 0,-2-3 1069 0 0,-19 25 3050 0 0,32-48-4132 0 0,1 0-1 0 0,-1 1 1 0 0,1-1-1 0 0,0 0 1 0 0,0 1-1 0 0,1-1 0 0 0,-1 1 1 0 0,1-1-1 0 0,3-5 1 0 0,23-30 82 0 0,-21 30-76 0 0,124-144 208 0 0,-99 122-331 0 0,0 1-1 0 0,58-39 0 0 0,47-17-66 0 0,-58 37 62 0 0,-62 40 37 0 0,19-9 1 0 0,-9 5 371 0 0,-25 15-273 0 0,0 2-109 0 0,0 0 0 0 0,0-1 1 0 0,0 1-1 0 0,0 0 0 0 0,0 0 0 0 0,-1 0 0 0 0,0 0 0 0 0,0 0 0 0 0,0 0 0 0 0,0 0 1 0 0,-1 0-1 0 0,0 1 0 0 0,0-1 0 0 0,0 0 0 0 0,0 0 0 0 0,-2 8 0 0 0,0 0 38 0 0,0 0-1 0 0,-1 0 0 0 0,-1-1 0 0 0,-9 23 0 0 0,-21 34 86 0 0,-32 71 2 0 0,49-98-50 0 0,-17 64-1 0 0,25-75-88 0 0,4-14-37 0 0,-4 25 1 0 0,9-38-216 0 0,3-3-1920 0 0,12 1 730 0 0,6-4-60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47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0 8287 0 0,'0'0'2098'0'0,"-1"3"-748"0"0,-5 6-454 0 0,0 0 0 0 0,-1 0 0 0 0,-15 16 0 0 0,-3 3-228 0 0,-55 79 705 0 0,4 4 0 0 0,5 2-1 0 0,-79 172 1 0 0,24-44-765 0 0,18-38-479 0 0,98-181-166 0 0,0 0 1 0 0,1 0-1 0 0,2 1 0 0 0,0 0 0 0 0,2 0 0 0 0,0 1 0 0 0,-2 31 1 0 0,8-44-97 0 0,0 7-2014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4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10591 0 0,'0'0'1174'0'0,"-1"3"-789"0"0,0 2-207 0 0,1 1 0 0 0,0-1 0 0 0,0 1 1 0 0,0-1-1 0 0,1 1 0 0 0,0-1 0 0 0,0 0 0 0 0,0 1 0 0 0,1-1 0 0 0,-1 0 1 0 0,4 6-1 0 0,1 3 151 0 0,0-1 0 0 0,1 0 0 0 0,11 14 1 0 0,0-3 416 0 0,1-1 1 0 0,2-1 0 0 0,27 24 0 0 0,74 51 1683 0 0,-71-58-1686 0 0,68 61 524 0 0,-71-60-1059 0 0,51 47-205 0 0,-97-86-95 0 0,-1-3-599 0 0,2-1 236 0 0,-1-1 0 0 0,-1 0 0 0 0,1 1 0 0 0,-1-1 0 0 0,1 0 0 0 0,-1 0 0 0 0,0 0 0 0 0,0 0 0 0 0,0-5 0 0 0,-1-10-6209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4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0 14135 0 0,'0'0'1283'0'0,"-2"1"-1055"0"0,-16 8 112 0 0,1 0 0 0 0,1 1 0 0 0,-1 1 0 0 0,2 0 0 0 0,-16 14 0 0 0,-70 75 734 0 0,80-79-1139 0 0,-290 328 1429 0 0,285-319-1256 0 0,-49 45-1 0 0,73-74-187 0 0,18-10-9483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48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11 9215 0 0,'1'-2'707'0'0,"5"-6"5761"0"0,0 21-5617 0 0,-4-7-768 0 0,-1 0 1 0 0,0 0 0 0 0,0 0 0 0 0,0 0 0 0 0,-1 0 0 0 0,0 0 0 0 0,-1 7-1 0 0,-8 44 433 0 0,8-50-436 0 0,-24 97 1066 0 0,-59 161 0 0 0,-121 197-276 0 0,190-430-848 0 0,14-29-20 0 0,-63 135 59 0 0,49-102-28 0 0,-18 71 1 0 0,27-74-13 0 0,7-29 38 0 0,2 4 31 0 0,-3-8-91 0 0,0 0 1 0 0,0 1-1 0 0,0-1 0 0 0,0 0 0 0 0,0 0 0 0 0,1 0 1 0 0,-1 0-1 0 0,0 0 0 0 0,0 0 0 0 0,0 0 0 0 0,0 0 1 0 0,0 1-1 0 0,0-1 0 0 0,0 0 0 0 0,0 0 0 0 0,0 0 1 0 0,0 0-1 0 0,1 0 0 0 0,-1 0 0 0 0,0 0 0 0 0,0 0 1 0 0,0 0-1 0 0,0 0 0 0 0,0 0 0 0 0,0 0 0 0 0,0 0 1 0 0,1 0-1 0 0,-1 0 0 0 0,0 1 0 0 0,0-1 0 0 0,0 0 1 0 0,0 0-1 0 0,0 0 0 0 0,0-1 0 0 0,0 1 0 0 0,1 0 1 0 0,-1 0-1 0 0,0 0 0 0 0,0 0 0 0 0,4 0-152 0 0,-1 0 0 0 0,0 0-1 0 0,1-1 1 0 0,-1 0 0 0 0,0 1-1 0 0,0-1 1 0 0,0 0 0 0 0,6-3-1 0 0,11-9-698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50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417 288 1375 0 0,'17'-45'41'0'0,"5"-16"1572"0"0,-20 51 64 0 0,0-1 0 0 0,2-11 1 0 0,-3 8-810 0 0,2 1-1 0 0,0 0 1 0 0,0 0 0 0 0,1 0 0 0 0,1 0-1 0 0,8-17 1 0 0,7 1 2092 0 0,-19 31-2694 0 0,1 4-238 0 0,0 0 1 0 0,-1 0 0 0 0,1 1 0 0 0,-1-1 0 0 0,0 0 0 0 0,-1 0 0 0 0,0 1 0 0 0,0-1 0 0 0,-1 10 0 0 0,-3 10 62 0 0,-6 25 1 0 0,7-39-35 0 0,-76 285 870 0 0,18-72-247 0 0,45-160-640 0 0,-131 582 406 0 0,79-230-302 0 0,61-373-89 0 0,-3-1-1 0 0,-1 1 0 0 0,-2-2 1 0 0,-29 64-1 0 0,24-63 502 0 0,-15 52 0 0 0,33-95-541 0 0,-1 1 2 0 0,1 0 0 0 0,0 0 0 0 0,-1-1 0 0 0,1 1-1 0 0,0 0 1 0 0,0 0 0 0 0,0 0 0 0 0,0-1-1 0 0,0 1 1 0 0,0 0 0 0 0,0 0 0 0 0,0 0-1 0 0,0-1 1 0 0,0 1 0 0 0,0 0 0 0 0,0 0-1 0 0,1 0 1 0 0,-1-1 0 0 0,0 1 0 0 0,0 0-1 0 0,1 0 1 0 0,4 7 48 0 0,-1-6-6 0 0,5-1-63 0 0,-6-1-71 0 0,-3 0 33 0 0,0 0 0 0 0,1 0 0 0 0,-1 0-1 0 0,0 0 1 0 0,1-1 0 0 0,-1 1 0 0 0,0 0-1 0 0,1 0 1 0 0,-1 0 0 0 0,0 0 0 0 0,0-1-1 0 0,1 1 1 0 0,-1 0 0 0 0,0 0 0 0 0,0-1-1 0 0,1 1 1 0 0,-1 0 0 0 0,0 0 0 0 0,0-1-1 0 0,0 1 1 0 0,1 0 0 0 0,-1-1 0 0 0,0 1-1 0 0,0 0 1 0 0,0-1 0 0 0,0 1 0 0 0,0 0-1 0 0,0-1 1 0 0,0 1 0 0 0,0 0 0 0 0,0-1-1 0 0,0 0 1 0 0,0-10-4402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51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12 16671 0 0,'0'0'1512'0'0,"1"-2"-1245"0"0,3-5-179 0 0,-4 5 1315 0 0,0 5-1279 0 0,-18 47 118 0 0,-28 57 0 0 0,25-59 93 0 0,-20 73 1 0 0,8-19-285 0 0,33-102-119 0 0,0 1 1 0 0,0-1-1 0 0,0 1 0 0 0,0-1 1 0 0,0 1-1 0 0,0-1 0 0 0,0 1 1 0 0,0-1-1 0 0,0 1 0 0 0,0-1 1 0 0,0 0-1 0 0,0 1 0 0 0,1-1 1 0 0,-1 1-1 0 0,0-1 0 0 0,0 1 1 0 0,0-1-1 0 0,1 0 0 0 0,-1 1 1 0 0,0-1-1 0 0,1 1 0 0 0,-1-1 1 0 0,0 0-1 0 0,1 1 0 0 0,-1-1 1 0 0,0 0-1 0 0,1 0 0 0 0,-1 1 1 0 0,0-1-1 0 0,1 0 0 0 0,-1 0 1 0 0,1 1-1 0 0,0-1 0 0 0,12 4-4461 0 0,3-3-1689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5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26 129 1839 0 0,'-2'0'480'0'0,"-8"-9"5229"0"0,10 9-5480 0 0,-1 0-1 0 0,1-1 1 0 0,0 1 0 0 0,0 0 0 0 0,0-1 0 0 0,0 1 0 0 0,0 0 0 0 0,0-1 0 0 0,0 1 0 0 0,0 0 0 0 0,0-1 0 0 0,0 1 0 0 0,0-1 0 0 0,0 1 0 0 0,0 0 0 0 0,0-1-1 0 0,0 1 1 0 0,0 0 0 0 0,0-1 0 0 0,0 1 0 0 0,1 0 0 0 0,-1-1 0 0 0,2-1 298 0 0,0-1 1 0 0,0 1-1 0 0,0 0 0 0 0,0 0 1 0 0,0 0-1 0 0,5-2 0 0 0,-3 1-1329 0 0,10-6 1017 0 0,0 0 1 0 0,1 1-1 0 0,-1 1 0 0 0,2 0 1 0 0,24-7-1 0 0,82-14 894 0 0,-100 24-801 0 0,1 1 1 0 0,39 1-1 0 0,-54 2-230 0 0,1 0 0 0 0,-1 1 0 0 0,0 0 0 0 0,0 1 0 0 0,1 0 0 0 0,-1 0 0 0 0,0 1 0 0 0,-1 0 0 0 0,1 0 0 0 0,10 7 0 0 0,-14-7 2 0 0,6 14 27 0 0,-9-10-88 0 0,-2-3 0 0 0,2 12 9 0 0,-4-1 31 0 0,2-11-45 0 0,-1 0 0 0 0,0-1 0 0 0,0 1-1 0 0,0-1 1 0 0,0 1 0 0 0,0-1 0 0 0,-1 0 0 0 0,0 0 0 0 0,-3 4 0 0 0,-31 23 114 0 0,31-26-122 0 0,-56 38 143 0 0,38-27-130 0 0,2 1 1 0 0,-33 28 0 0 0,-46 47-20 0 0,-45 46 0 0 0,137-126 0 0 0,9-11 1 0 0,0 0 0 0 0,-1 0 0 0 0,1 1 1 0 0,0-1-1 0 0,0 0 0 0 0,0 1 0 0 0,-1-1 0 0 0,1 0 0 0 0,0 1 0 0 0,0-1 0 0 0,0 0 0 0 0,0 1 0 0 0,0-1 0 0 0,0 0 0 0 0,0 1 1 0 0,-1-1-1 0 0,1 1 0 0 0,0-1 0 0 0,0 0 0 0 0,0 1 0 0 0,0-1 0 0 0,1 0 0 0 0,-1 1 0 0 0,0-1 0 0 0,0 1 0 0 0,0-1 1 0 0,1 2 13 0 0,1-1 1 0 0,-1 0-1 0 0,0-1 1 0 0,1 1-1 0 0,-1 0 1 0 0,0 0-1 0 0,1-1 1 0 0,-1 1-1 0 0,1 0 1 0 0,-1-1-1 0 0,1 1 1 0 0,-1-1-1 0 0,1 0 1 0 0,0 0-1 0 0,1 1 1 0 0,30 0 244 0 0,-30-1-230 0 0,181-14 1354 0 0,-20 1-772 0 0,-38 14 148 0 0,-63 4-1747 0 0,-1 7-5287 0 0,-40-5-1133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52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6911 0 0,'0'0'5544'0'0,"2"2"-3977"0"0,1 0-1413 0 0,-1 1 0 0 0,1-1 0 0 0,0 0 0 0 0,0 0 0 0 0,0 0 0 0 0,0-1 0 0 0,0 1 0 0 0,0-1 0 0 0,1 0 0 0 0,-1 0 0 0 0,0 0 0 0 0,1 0 0 0 0,-1 0 0 0 0,1-1 0 0 0,5 1 0 0 0,9-1 544 0 0,33-3 0 0 0,-37 2-413 0 0,154-20 2035 0 0,-90 10-1653 0 0,104-3 0 0 0,-170 15-997 0 0,-9 0-1052 0 0,-18 13-4352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45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22 2303 0 0,'0'0'7299'0'0,"-3"-9"-2831"0"0,2 8-4342 0 0,0 0 1 0 0,0 0 0 0 0,0 0-1 0 0,0 0 1 0 0,0 1-1 0 0,0-1 1 0 0,0 0-1 0 0,0 0 1 0 0,0 1-1 0 0,0-1 1 0 0,-1 0-1 0 0,1 1 1 0 0,0-1-1 0 0,0 1 1 0 0,-1 0 0 0 0,1-1-1 0 0,-1 1 1 0 0,-1 0-1 0 0,0 0-7 0 0,0 0 1 0 0,-1 0-1 0 0,1 1 0 0 0,0-1 0 0 0,0 1 1 0 0,-1 0-1 0 0,-3 1 0 0 0,-5 4 50 0 0,0-1 0 0 0,-21 15-1 0 0,31-19-119 0 0,-13 9 73 0 0,-24 16-24 0 0,-43 35 0 0 0,-80 77 128 0 0,134-105 696 0 0,38-27-645 0 0,-7-5-247 0 0,1 1 0 0 0,-1-1 0 0 0,1-1 0 0 0,0 1 0 0 0,0 0 0 0 0,-1-1 0 0 0,1 0 0 0 0,0 0 0 0 0,0 0 0 0 0,-1 0 0 0 0,1-1 0 0 0,0 1 0 0 0,-1-1 0 0 0,7-2 0 0 0,6-2 68 0 0,29-14 1 0 0,-35 14-89 0 0,116-64-2675 0 0,-125 68 2026 0 0,5-4-1485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52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5983 0 0,'0'0'1011'0'0,"2"1"1020"0"0,6 4 602 0 0,0 0 0 0 0,16 6 0 0 0,-19-10-2370 0 0,-1 1-1 0 0,1-1 1 0 0,0 0-1 0 0,-1 0 0 0 0,1-1 1 0 0,0 1-1 0 0,0-1 0 0 0,5 0 1 0 0,110-21 2002 0 0,-53 7-1692 0 0,175-24-73 0 0,-139 23-562 0 0,-4 3-536 0 0,-49 10-1401 0 0,-2 7-3832 0 0,-25 0-272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5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1 9671 0 0,'0'0'3887'0'0,"0"3"-2315"0"0,-2 28 495 0 0,3 39 1 0 0,1-44-1572 0 0,-2-1 0 0 0,0 1 0 0 0,-7 38 0 0 0,-8-2-245 0 0,-2-1 0 0 0,-3-1 0 0 0,-29 59 0 0 0,-95 166-118 0 0,24-79-67 0 0,89-159-49 0 0,-2-1 0 0 0,-47 48 0 0 0,63-75-17 0 0,0 0 0 0 0,-1-1 0 0 0,0 0 0 0 0,-37 25 0 0 0,47-36-64 0 0,6-6-271 0 0,6-1-124 0 0,16-1-1364 0 0,8-4-5352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53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36 396 12439 0 0,'0'0'958'0'0,"-1"3"-625"0"0,-34 46 7626 0 0,36-52-7898 0 0,-1-1 1 0 0,1 1 0 0 0,0 0 0 0 0,-1-1 0 0 0,2 1 0 0 0,-1 0 0 0 0,0 0 0 0 0,1 0 0 0 0,2-5 0 0 0,19-26 491 0 0,-19 30-535 0 0,13-18-1 0 0,0 0 0 0 0,2 2 0 0 0,0 0 0 0 0,1 2 0 0 0,1 0 0 0 0,1 1 0 0 0,30-17 0 0 0,-4 7-17 0 0,56-21 0 0 0,55-13 0 0 0,-115 44-16 0 0,-1 3 0 0 0,2 2 0 0 0,64-10 0 0 0,-94 21 29 0 0,-2 3 55 0 0,-10-1 18 0 0,-3 2-18 0 0,-2 6-51 0 0,0 1 1 0 0,0-1 0 0 0,-1 0-1 0 0,0 0 1 0 0,-1 0 0 0 0,0 0-1 0 0,0-1 1 0 0,-8 12 0 0 0,-51 64 101 0 0,42-57-77 0 0,-13 14-2 0 0,18-23-14 0 0,1 0 1 0 0,0 2 0 0 0,2 0-1 0 0,-16 30 1 0 0,21-30-14 0 0,7-16 24 0 0,1 0 13 0 0,0 11 106 0 0,0-15-153 0 0,0 1 0 0 0,0-1 0 0 0,0 1 0 0 0,1-1 0 0 0,-1 1 0 0 0,0 0 0 0 0,1-1 0 0 0,-1 1 0 0 0,0-1-1 0 0,1 0 1 0 0,-1 1 0 0 0,0-1 0 0 0,1 1 0 0 0,-1-1 0 0 0,1 1 0 0 0,-1-1 0 0 0,1 0 0 0 0,-1 1 0 0 0,1-1 0 0 0,-1 0 0 0 0,1 0 0 0 0,0 1 0 0 0,0-1-1 0 0,0 0 0 0 0,1 1-54 0 0,0 0 0 0 0,0 0 0 0 0,1 0 0 0 0,-1 0 0 0 0,0-1 0 0 0,0 1 0 0 0,1-1 0 0 0,-1 0 0 0 0,0 0 0 0 0,1 0 0 0 0,-1 0 0 0 0,5 0 0 0 0,27-9-1158 0 0,-15 2 128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54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138 146 13303 0 0,'0'0'606'0'0,"-2"0"-10"0"0,-5-2-291 0 0,5 2 806 0 0,6-12 166 0 0,-3 8-1129 0 0,1 1 0 0 0,0 0 0 0 0,0 0 1 0 0,0 0-1 0 0,0 0 0 0 0,0 1 0 0 0,1-1 0 0 0,-1 1 1 0 0,1-1-1 0 0,0 1 0 0 0,0 0 0 0 0,5-3 0 0 0,6-3 375 0 0,22-9 0 0 0,-28 13-391 0 0,21-8 140 0 0,0 1 1 0 0,1 1-1 0 0,0 1 1 0 0,0 2 0 0 0,1 1-1 0 0,0 2 1 0 0,0 0-1 0 0,0 3 1 0 0,34 1-1 0 0,-60 0-184 0 0,1 0 1 0 0,-1 1-1 0 0,0 0 0 0 0,1 0 1 0 0,-1 0-1 0 0,0 1 0 0 0,1-1 0 0 0,-1 1 1 0 0,0 1-1 0 0,0-1 0 0 0,0 1 1 0 0,-1 0-1 0 0,8 5 0 0 0,-9-4 23 0 0,4 14 3 0 0,-8-12-99 0 0,-1-4 2 0 0,1 4 2 0 0,-1-1-1 0 0,0 0 0 0 0,0 0 0 0 0,0 0 1 0 0,-1 0-1 0 0,1 0 0 0 0,-1 0 1 0 0,0 0-1 0 0,-1-1 0 0 0,-6 7 0 0 0,-5 4 34 0 0,-26 19 1 0 0,7-6-37 0 0,-126 104 39 0 0,55-48-57 0 0,40-31-59 0 0,-70 61-350 0 0,129-108 389 0 0,-1 0-5 0 0,1 1 1 0 0,0-1-1 0 0,1 1 1 0 0,-1 1-1 0 0,1-1 1 0 0,-7 16-1 0 0,7-12 40 0 0,6-10 1 0 0,-1 0 0 0 0,1 0-1 0 0,-1 0 1 0 0,1 0 0 0 0,-1 0-1 0 0,1 0 1 0 0,0 0 0 0 0,-1 0-1 0 0,1 0 1 0 0,0 0 0 0 0,0 0-1 0 0,-1-1 1 0 0,1 1 0 0 0,0 0-1 0 0,0-1 1 0 0,0 1 0 0 0,2 0-1 0 0,19 10 245 0 0,-6-6-103 0 0,1 0-1 0 0,-1-1 0 0 0,1-1 0 0 0,29 1 0 0 0,71-4 846 0 0,-51-1-545 0 0,379 22 630 0 0,-383-17-1102 0 0,-45-3-765 0 0,25-2 1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55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17 4143 0 0,'0'0'11860'0'0,"-1"2"-11137"0"0,-7 23 1241 0 0,8-22-936 0 0,5 9-27 0 0,-5-10-921 0 0,1-1 0 0 0,0 1 0 0 0,0 0 0 0 0,0-1 0 0 0,1 1 0 0 0,-1-1 0 0 0,0 0 0 0 0,0 1 0 0 0,1-1 0 0 0,-1 0 0 0 0,1 0 0 0 0,-1 0 0 0 0,1 0 0 0 0,-1 0 0 0 0,4 1 0 0 0,24 7 467 0 0,-6-5-335 0 0,1-2 0 0 0,0 0 0 0 0,0-2 0 0 0,0 0 0 0 0,0-2 0 0 0,41-7 0 0 0,139-46-1403 0 0,-167 44 362 0 0,-5 1-1467 0 0,-2 0-4955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56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12 11055 0 0,'0'0'852'0'0,"1"-2"-560"0"0,8-7 4584 0 0,-8 22-4447 0 0,-1-10-388 0 0,1 0 0 0 0,-1 0 0 0 0,0 0 0 0 0,-1 1 0 0 0,1-1 0 0 0,0 0 1 0 0,-2 3-1 0 0,-19 60 657 0 0,-55 114 0 0 0,61-146-552 0 0,-26 49 117 0 0,-92 138 1 0 0,-73 62-171 0 0,-48 19 70 0 0,225-269-130 0 0,17-22-49 0 0,8-6-119 0 0,-1-1 0 0 0,1 1 0 0 0,0 0 0 0 0,1 0 0 0 0,-6 9 0 0 0,24-3-10847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5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118 270 10591 0 0,'0'0'819'0'0,"-3"2"-534"0"0,-38 56 4064 0 0,-2 0-639 0 0,35-46-3299 0 0,1-1 1 0 0,-7 14 0 0 0,13-22-348 0 0,2-1-8 0 0,8 17-16 0 0,-6-17-29 0 0,0 0-8 0 0,-2-1-31 0 0,0 0 0 0 0,1-1 1 0 0,-1 1-1 0 0,0 0 0 0 0,0-1 0 0 0,1 1 0 0 0,-1 0 0 0 0,0-1 0 0 0,1 0 1 0 0,-1 1-1 0 0,0-1 0 0 0,1 0 0 0 0,-1 0 0 0 0,1 1 0 0 0,-1-1 0 0 0,1 0 0 0 0,-1 0 1 0 0,3-1-1 0 0,0 0-82 0 0,0 0 0 0 0,0 0 0 0 0,0 0 1 0 0,0 0-1 0 0,5-3 0 0 0,-3 1 49 0 0,-2 0 0 0 0,1-1 0 0 0,0 1 0 0 0,-1-1 0 0 0,1 0 1 0 0,6-8-1 0 0,22-32-23 0 0,-13 17 58 0 0,130-159 378 0 0,-136 170-286 0 0,1 1-1 0 0,0 0 0 0 0,1 2 1 0 0,0-1-1 0 0,1 2 0 0 0,1 0 1 0 0,0 1-1 0 0,1 1 0 0 0,0 1 1 0 0,0 1-1 0 0,1 0 0 0 0,0 1 1 0 0,0 1-1 0 0,1 1 0 0 0,0 1 1 0 0,-1 1-1 0 0,28 0 0 0 0,-48 3-54 0 0,1 0 0 0 0,0 0 0 0 0,-1 0 0 0 0,1 0 0 0 0,0 0 0 0 0,-1 1 0 0 0,1-1 0 0 0,0 0 0 0 0,-1 0 0 0 0,1 1 0 0 0,0-1-1 0 0,-1 1 1 0 0,1-1 0 0 0,-1 0 0 0 0,1 1 0 0 0,-1-1 0 0 0,1 1 0 0 0,-1 0 0 0 0,1-1 0 0 0,-1 1 0 0 0,1-1 0 0 0,0 2 0 0 0,0 0 23 0 0,0 0-16 0 0,1 0-1 0 0,-1 1 1 0 0,1 0 0 0 0,-1-1 0 0 0,0 1 0 0 0,0 0 0 0 0,0-1 0 0 0,-1 1 0 0 0,1 0 0 0 0,0 0 0 0 0,-1 0 0 0 0,0-1 0 0 0,0 1 0 0 0,0 0 0 0 0,0 6 0 0 0,-2 4-8 0 0,0-1 0 0 0,-5 17 0 0 0,3-14-13 0 0,0-1 18 0 0,0 0 0 0 0,0-1 1 0 0,-1 1-1 0 0,-1-1 0 0 0,-1 0 0 0 0,1 0 0 0 0,-2-1 0 0 0,-16 22 0 0 0,-66 74 982 0 0,72-84-750 0 0,2 1 0 0 0,-23 44 1 0 0,35-62-242 0 0,2-3-9 0 0,1-1 0 0 0,0 1 0 0 0,-1-1 0 0 0,2 1-1 0 0,-1 0 1 0 0,0-1 0 0 0,1 1 0 0 0,-1 0 0 0 0,1 4-1 0 0,0-8-7 0 0,0 0-1 0 0,0 0 0 0 0,0 0 1 0 0,0 0-1 0 0,0 0 0 0 0,0 0 0 0 0,0 1 1 0 0,0-1-1 0 0,0 0 0 0 0,0 0 1 0 0,0 0-1 0 0,0 0 0 0 0,0 0 1 0 0,0 0-1 0 0,0 1 0 0 0,0-1 0 0 0,0 0 1 0 0,0 0-1 0 0,0 0 0 0 0,0 0 1 0 0,0 0-1 0 0,0 0 0 0 0,0 0 0 0 0,0 1 1 0 0,0-1-1 0 0,1 0 0 0 0,-1 0 1 0 0,0 0-1 0 0,0 0 0 0 0,0 0 0 0 0,0 0 1 0 0,0 0-1 0 0,0 0 0 0 0,0 0 1 0 0,0 0-1 0 0,1 0 0 0 0,-1 0 0 0 0,0 0 1 0 0,0 0-1 0 0,0 1 0 0 0,0-1 1 0 0,0 0-1 0 0,0 0 0 0 0,0 0 0 0 0,1 0 1 0 0,2 1-247 0 0,-1 0 0 0 0,1 0 0 0 0,0-1 0 0 0,0 1 0 0 0,0-1-1 0 0,0 1 1 0 0,0-1 0 0 0,0 0 0 0 0,0 0 0 0 0,4-1 0 0 0,18-5-7054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5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25 13359 0 0,'1'-4'375'0'0,"7"-17"4634"0"0,-8 32-4637 0 0,-1 0-1 0 0,-1 0 0 0 0,0 0 0 0 0,0 0 1 0 0,-7 16-1 0 0,-24 52-405 0 0,25-61 240 0 0,-179 338 579 0 0,101-200-694 0 0,47-83-87 0 0,-80 154 132 0 0,110-203-113 0 0,5-13-12 0 0,-1 1 0 0 0,-6 13 0 0 0,5-16-87 0 0,5-7-154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5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54 3679 0 0,'-6'6'11019'0'0,"5"-6"-10781"0"0,1 1 1 0 0,0-1-1 0 0,0 1 0 0 0,5 1 3465 0 0,1 0-4850 0 0,4 0 1546 0 0,-1-1 0 0 0,1 0 1 0 0,0-1-1 0 0,-1 0 0 0 0,12-2 0 0 0,50-9 1049 0 0,-34 4-922 0 0,48-7 244 0 0,-2 0-1158 0 0,156-8 0 0 0,-220 22-1896 0 0,-3 0-5163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58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72 5063 0 0,'0'0'232'0'0,"-2"0"-13"0"0,-9 0 8661 0 0,12 1-8529 0 0,0-1 0 0 0,0 0 0 0 0,1 0 1 0 0,-1 0-1 0 0,0 1 0 0 0,0-1 0 0 0,0 1 0 0 0,0-1 0 0 0,0 1 0 0 0,1 0 0 0 0,6 3-38 0 0,6 0-15 0 0,0-1-1 0 0,0 0 1 0 0,0-1 0 0 0,0 0 0 0 0,18-1 0 0 0,72-7 624 0 0,180-44 1219 0 0,-259 44-1954 0 0,173-27 877 0 0,-196 33-1818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45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4 268 8751 0 0,'-3'14'13272'0'0,"5"-20"-13205"0"0,1 1 0 0 0,-1 0 0 0 0,1 0 0 0 0,1 0-1 0 0,-1 0 1 0 0,1 0 0 0 0,0 1 0 0 0,7-8 0 0 0,42-32-103 0 0,-37 32 21 0 0,39-28-568 0 0,111-61-1 0 0,-154 95 488 0 0,0 0 0 0 0,0 1 0 0 0,17-4 0 0 0,-22 7 165 0 0,0 0 0 0 0,0 1 0 0 0,0 0 0 0 0,0 0 0 0 0,0 1 0 0 0,0 0 0 0 0,12 2 0 0 0,-18-2-38 0 0,0 2 0 0 0,0-1-1 0 0,0 0 1 0 0,0 0 0 0 0,0 0 0 0 0,0 0-1 0 0,0 1 1 0 0,0-1 0 0 0,0 0 0 0 0,-1 1-1 0 0,1-1 1 0 0,-1 1 0 0 0,1-1 0 0 0,-1 1-1 0 0,1 2 1 0 0,-1-4-11 0 0,1 4 9 0 0,0-1-1 0 0,-1 1 1 0 0,0-1 0 0 0,0 1-1 0 0,0 0 1 0 0,0-1 0 0 0,-1 1-1 0 0,0-1 1 0 0,1 1 0 0 0,-1-1-1 0 0,-3 7 1 0 0,-18 37 50 0 0,19-41-58 0 0,-22 38 30 0 0,13-25-10 0 0,-17 39-1 0 0,25-37-2045 0 0,4-19 906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58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1 14279 0 0,'0'0'2812'0'0,"2"2"-2664"0"0,-1 2-124 0 0,0 0 0 0 0,0 0-1 0 0,0 0 1 0 0,0 0 0 0 0,-1 0 0 0 0,0 1-1 0 0,0-1 1 0 0,0 0 0 0 0,0 0 0 0 0,-1 0-1 0 0,1 0 1 0 0,-1 0 0 0 0,0 1-1 0 0,0-1 1 0 0,0-1 0 0 0,-3 5 0 0 0,-5 13 311 0 0,-19 34 0 0 0,20-40-191 0 0,-121 216 965 0 0,-25 46-724 0 0,-56 90-293 0 0,165-295 65 0 0,-71 89 0 0 0,79-109 325 0 0,36-50-351 0 0,-1 10-42 0 0,2-9-153 0 0,2-2-516 0 0,11 6-257 0 0,2-1-54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59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75 227 12895 0 0,'0'0'998'0'0,"0"3"-657"0"0,-4 34 1607 0 0,-11 50 1 0 0,11-72-1767 0 0,0 0 0 0 0,-1 0 0 0 0,-1 0 0 0 0,0-1 0 0 0,-17 28 0 0 0,15-34 814 0 0,8-15 917 0 0,7-16-923 0 0,1 10-957 0 0,0 0-1 0 0,0 1 1 0 0,1 0 0 0 0,12-12 0 0 0,44-42 80 0 0,-63 64-113 0 0,25-21-18 0 0,0 1-1 0 0,60-37 1 0 0,69-24-96 0 0,-61 33 50 0 0,-70 37-22 0 0,1 1 1 0 0,0 1 0 0 0,0 1-1 0 0,49-11 1 0 0,-73 20 630 0 0,2 15-379 0 0,-4-13-158 0 0,1 1 0 0 0,0-1 0 0 0,-1 1 1 0 0,1-1-1 0 0,-1 1 0 0 0,0-1 0 0 0,1 1 0 0 0,-1-1 0 0 0,0 3 0 0 0,-2 5 48 0 0,1 0 0 0 0,-2 0 0 0 0,0 0 0 0 0,0 0 0 0 0,0 0 0 0 0,-1-1 0 0 0,-8 13 0 0 0,1 2 52 0 0,-116 254 580 0 0,119-262-695 0 0,6-9-15 0 0,-1 0 1 0 0,0 0-1 0 0,1 0 1 0 0,0 0 0 0 0,1 0-1 0 0,-2 8 1 0 0,4-13-20 0 0,-1-1 0 0 0,0 1 0 0 0,0-1 0 0 0,1 1 0 0 0,-1-1 0 0 0,0 1 0 0 0,1-1 0 0 0,-1 1 0 0 0,1-1 0 0 0,-1 0 0 0 0,1 1 0 0 0,-1-1 0 0 0,1 1 0 0 0,-1-1 0 0 0,1 0 0 0 0,-1 0 0 0 0,1 1 0 0 0,-1-1 0 0 0,1 0 0 0 0,-1 0 0 0 0,2 0 0 0 0,-1 1-55 0 0,15 2-1927 0 0,4-4-5807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0:59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538 140 10591 0 0,'-2'0'488'0'0,"-29"4"93"0"0,-19 3 700 0 0,19-1 2812 0 0,26-4 707 0 0,12-3-2939 0 0,27-3-2350 0 0,-13 0 937 0 0,21-3-198 0 0,0-3 0 0 0,57-20 0 0 0,-13 2-79 0 0,-48 17-95 0 0,45-12 254 0 0,97-16 0 0 0,-174 38-248 0 0,0 1 0 0 0,0-1 0 0 0,10 2 0 0 0,-16-1-80 0 0,1 0 1 0 0,-1 0-1 0 0,0 0 0 0 0,0 0 1 0 0,0 0-1 0 0,0 0 0 0 0,0 0 1 0 0,0 0-1 0 0,0 0 0 0 0,0 0 1 0 0,0 0-1 0 0,0 0 0 0 0,1 0 1 0 0,-1 0-1 0 0,0 0 0 0 0,0 0 1 0 0,0 0-1 0 0,0 0 0 0 0,0 0 1 0 0,0 0-1 0 0,0 0 0 0 0,0 0 1 0 0,0 1-1 0 0,0-1 0 0 0,0 0 1 0 0,0 0-1 0 0,0 0 0 0 0,0 0 1 0 0,1 0-1 0 0,-1 0 0 0 0,0 0 1 0 0,0 0-1 0 0,0 0 0 0 0,0 0 1 0 0,0 0-1 0 0,0 0 0 0 0,0 1 1 0 0,0-1-1 0 0,0 0 0 0 0,0 0 1 0 0,0 0-1 0 0,0 0 0 0 0,0 0 1 0 0,0 0-1 0 0,0 0 0 0 0,0 0 1 0 0,0 0-1 0 0,0 0 0 0 0,0 1 1 0 0,0-1-1 0 0,0 0 0 0 0,0 0 1 0 0,0 0-1 0 0,0 0 0 0 0,-1 0 1 0 0,1 0-1 0 0,0 0 0 0 0,0 0 1 0 0,0 0-1 0 0,-2 7 1 0 0,-1 0 0 0 0,1 0 0 0 0,-2 0 0 0 0,1 0 0 0 0,-1-1 0 0 0,0 1 0 0 0,0-1-1 0 0,-1 0 1 0 0,1-1 0 0 0,-1 1 0 0 0,-7 5 0 0 0,-13 11-6 0 0,-29 21-1 0 0,52-42 4 0 0,-256 175-96 0 0,40-31-16 0 0,153-97-107 0 0,2 2 1 0 0,-66 68-1 0 0,55-45 61 0 0,-38 42-52 0 0,112-115 210 0 0,-7 7-28 0 0,1 0-1 0 0,1 0 1 0 0,-7 12 0 0 0,11-18 22 0 0,0 0 1 0 0,1 0-1 0 0,-1 1 1 0 0,1-1 0 0 0,-1 0-1 0 0,1 1 1 0 0,0-1-1 0 0,-1 0 1 0 0,1 1-1 0 0,0 1 1 0 0,0-2 4 0 0,0-1 1 0 0,0 1-1 0 0,1 0 0 0 0,-1 0 1 0 0,0 0-1 0 0,0 0 1 0 0,1 0-1 0 0,-1 0 1 0 0,1 0-1 0 0,-1 0 0 0 0,1 0 1 0 0,-1-1-1 0 0,1 1 1 0 0,-1 0-1 0 0,1 0 0 0 0,0-1 1 0 0,-1 1-1 0 0,1 0 1 0 0,0-1-1 0 0,1 2 1 0 0,0-1 1 0 0,0 0 1 0 0,1 0-1 0 0,-1 0 1 0 0,0 0 0 0 0,1-1-1 0 0,-1 1 1 0 0,0-1 0 0 0,4 1-1 0 0,4 0 75 0 0,0-1 0 0 0,0-1 0 0 0,10-1 0 0 0,-18 2-50 0 0,96-14 856 0 0,43-5 117 0 0,-53 14-332 0 0,104 7 1 0 0,88 21-219 0 0,-36-2-756 0 0,-231-20 228 0 0,-1 0-424 0 0,1-1 0 0 0,-1 0 0 0 0,1 0 0 0 0,14-3 0 0 0,-10-2-684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1:43:27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15 541 7367 0 0,'-1'-1'568'0'0,"-1"-3"-525"0"0,0 1-1 0 0,0-1 0 0 0,1 0 0 0 0,-1 1 1 0 0,-1-9-1 0 0,3 8 370 0 0,-1-1 0 0 0,1 0 0 0 0,0 1 1 0 0,0-1-1 0 0,0 1 0 0 0,1-1 0 0 0,-1 1 0 0 0,1-1 0 0 0,0 1 1 0 0,0-1-1 0 0,1 1 0 0 0,0 0 0 0 0,-1 0 0 0 0,6-8 0 0 0,-2 2-237 0 0,1 0 0 0 0,0 0-1 0 0,1 1 1 0 0,0 0 0 0 0,1 0-1 0 0,0 1 1 0 0,0 0 0 0 0,13-9-1 0 0,-2 4-130 0 0,-8 5-20 0 0,1 1-1 0 0,0 0 0 0 0,1 1 1 0 0,0 0-1 0 0,20-6 0 0 0,-16 8-38 0 0,1 0 1 0 0,0 2-1 0 0,0 0 0 0 0,26 2 0 0 0,73 8-123 0 0,-82-4 102 0 0,57 1-160 0 0,183-11 0 0 0,91-38 263 0 0,-357 43-60 0 0,138-20 139 0 0,149-19 312 0 0,-224 35-230 0 0,0 2-1 0 0,84 8 0 0 0,-61 7 228 0 0,130 32-1 0 0,89 49 357 0 0,-199-57-718 0 0,3-4 0 0 0,149 20 0 0 0,-172-40-97 0 0,0-4-1 0 0,0-5 1 0 0,135-12 0 0 0,-177 3-142 0 0,-1-2-1 0 0,0-3 1 0 0,64-21 0 0 0,-82 20-16 0 0,0-2 0 0 0,0-1 0 0 0,-1-2 0 0 0,-1-1-1 0 0,47-35 1 0 0,-40 21 12 0 0,-1-1 0 0 0,-1-2-1 0 0,33-42 1 0 0,-61 67 8 0 0,2-4-357 0 0,0 0 0 0 0,16-26 0 0 0,-17 22-4917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1:44:02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1 389 6447 0 0,'0'0'4100'0'0,"2"0"-3816"0"0,8-3-241 0 0,-6 2 0 0 0,7-3-33 0 0,12 1 31 0 0,-20 4 2 0 0,-1-1 25 0 0,1 0-4 0 0,17-2 146 0 0,0 0 0 0 0,-1-1 0 0 0,1-1-1 0 0,-1 0 1 0 0,0-2 0 0 0,0 0 0 0 0,0-2 0 0 0,32-17-1 0 0,-42 20-211 0 0,21-11 333 0 0,58-21 0 0 0,-79 33-209 0 0,1 1 1 0 0,0 1-1 0 0,0 0 1 0 0,0 1-1 0 0,1-1 1 0 0,-1 2-1 0 0,0 0 1 0 0,0 0-1 0 0,1 0 0 0 0,14 4 1 0 0,31 11 89 0 0,29 5-194 0 0,-73-19-19 0 0,-1 1 0 0 0,1-2 0 0 0,-1 1 1 0 0,1-2-1 0 0,17-1 0 0 0,3-5-56 0 0,38-14 0 0 0,-47 13 13 0 0,1 2 1 0 0,0 0 0 0 0,41-5-1 0 0,-43 11 44 0 0,-16 1 0 0 0,-2 2 0 0 0,1-3-2 0 0,0 1 2 0 0,15 10 14 0 0,-6 0 34 0 0,-8-5-34 0 0,20 26 51 0 0,-20-25 1 0 0,0 1 1 0 0,1-1-1 0 0,-1-1 1 0 0,1 1-1 0 0,0-1 1 0 0,1-1-1 0 0,0 1 0 0 0,0-1 1 0 0,0 0-1 0 0,0-1 1 0 0,1 0-1 0 0,-1 0 1 0 0,1-1-1 0 0,0 0 1 0 0,0-1-1 0 0,1 0 0 0 0,8 1 1 0 0,121-3 1035 0 0,-62-1-997 0 0,-62 0-82 0 0,0 1 0 0 0,21-5 0 0 0,-4 1 52 0 0,-12 2 3 0 0,-1-1 1 0 0,0-1 0 0 0,23-8-1 0 0,7-1 160 0 0,164-28 180 0 0,-25 23-162 0 0,-171 18-256 0 0,29-2 0 0 0,86-13 0 0 0,-108 10 15 0 0,47-11 42 0 0,113-8-1 0 0,-149 23-56 0 0,0 2 0 0 0,0 1 0 0 0,37 8 0 0 0,102 29 0 0 0,-173-39 0 0 0,41 9 356 0 0,0-3-1 0 0,53 2 1 0 0,9 1 113 0 0,-26 5-469 0 0,-52-8 0 0 0,54 6 0 0 0,-40-12 85 0 0,0-1-1 0 0,-1-2 1 0 0,48-9-1 0 0,116-36 298 0 0,-114 28-218 0 0,1 3 0 0 0,1 4 0 0 0,127-2 0 0 0,70-8-164 0 0,-245 16 0 0 0,54-18 0 0 0,12-2 0 0 0,117-20 0 0 0,20-4 0 0 0,-214 46 0 0 0,0 2 0 0 0,0 1 0 0 0,52 3 0 0 0,95 22 0 0 0,-124-16 0 0 0,0-2 0 0 0,83-3 0 0 0,-113-4 0 0 0,0-2 0 0 0,45-12 0 0 0,-54 11 0 0 0,40-11 0 0 0,-42 13 0 0 0,1 1 0 0 0,-3 4 0 0 0,-1 3 0 0 0,0 2 0 0 0,0 2 0 0 0,40 30-64 0 0,-40-30 64 0 0,-9-8-12 0 0,0 0 1 0 0,-1 1-1 0 0,1-1 0 0 0,-1 1 1 0 0,1-1-1 0 0,-1 1 0 0 0,1 0 0 0 0,-1-1 1 0 0,0 1-1 0 0,1 3 0 0 0,1 0-146 0 0,12 19-1763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1:44:3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7 114 6647 0 0,'0'0'3370'0'0,"0"-1"-3312"0"0,-2-7-64 0 0,2 7-81 0 0,-5-11 4046 0 0,9 11-3950 0 0,15-8 100 0 0,-15 7-50 0 0,7-1-19 0 0,3 3-88 0 0,0 0 58 0 0,-4 1-31 0 0,-3 2 315 0 0,1 1-176 0 0,-6-3 2 0 0,0 0-6 0 0,0 1-82 0 0,18 9 238 0 0,6-3-176 0 0,-24-7-30 0 0,0 0 2 0 0,7 1-2 0 0,-7-1 99 0 0,0-1 81 0 0,4 2 4 0 0,-1-1 0 0 0,1 0 0 0 0,-1 0 0 0 0,1 0 1 0 0,0-1-1 0 0,-1 0 0 0 0,1 0 0 0 0,0 0 0 0 0,7-2 0 0 0,-11 1-16 0 0,-1 1-180 0 0,1 0-1 0 0,-1 0 1 0 0,0 0 0 0 0,0-1-1 0 0,0 1 1 0 0,1 0-1 0 0,-1-1 1 0 0,0 1 0 0 0,0-1-1 0 0,0 1 1 0 0,0-1-1 0 0,2-1 1 0 0,0 0 26 0 0,1 0 0 0 0,0 0 0 0 0,0 1 1 0 0,-1-1-1 0 0,1 1 0 0 0,0 0 0 0 0,5-1 0 0 0,5 1-78 0 0,-1 4 11 0 0,8 7 43 0 0,-16-10-40 0 0,0 0 25 0 0,19-5 83 0 0,-22 5-44 0 0,1-1 4 0 0,6-3-2 0 0,-6 3 0 0 0,-1 0-13 0 0,8-2-40 0 0,-8 2 39 0 0,1 0 1 0 0,9-1-54 0 0,2 1-13 0 0,-1 4 11 0 0,-8-1 48 0 0,4 4 27 0 0,-1-1-10 0 0,-6-3-76 0 0,0-1 0 0 0,0 1 0 0 0,0-1 0 0 0,-1 1 0 0 0,1 0 0 0 0,0 0 0 0 0,-1 0 0 0 0,0 0 0 0 0,2 3 0 0 0,7 8 0 0 0,3-2 0 0 0,-7-5-28 0 0,1-1-57 0 0,-1 0 0 0 0,1 0 1 0 0,0 0-1 0 0,0-1 0 0 0,0 0 0 0 0,1 0 0 0 0,9 2 1 0 0,37 11-1036 0 0,-51-17 972 0 0,9 3-191 0 0,-10-2 323 0 0,0 0-1 0 0,0-1 1 0 0,0 1-1 0 0,0-1 1 0 0,0 1-1 0 0,0-1 1 0 0,0 0-1 0 0,0 0 1 0 0,0 0-1 0 0,1 0 1 0 0,-1 0-1 0 0,0-1 1 0 0,3 0-1 0 0,10-2 17 0 0,10-2 48 0 0,-20 4 13 0 0,0-1-14 0 0,-2 2-37 0 0,0 0-8 0 0,16-10 70 0 0,-7 2-72 0 0,0 2 0 0 0,-9 5 4 0 0,-1 0-1 0 0,0 0 1 0 0,0 0 0 0 0,0 0-1 0 0,0 0 1 0 0,1-1-1 0 0,-1 1 1 0 0,-1 0-1 0 0,1-1 1 0 0,0 0 0 0 0,3-3-1 0 0,-2 1 29 0 0,1 0-1 0 0,0 0 1 0 0,0 0 0 0 0,0 1-1 0 0,0-1 1 0 0,0 1 0 0 0,7-4-1 0 0,0 0-31 0 0,0 2-13 0 0,-2 0-52 0 0,-5 3-13 0 0,4-2-16 0 0,-6 4 68 0 0,-1-1 1 0 0,1 0-1 0 0,0 0 1 0 0,-1 1 0 0 0,1-1-1 0 0,0 1 1 0 0,-1 0 0 0 0,1-1-1 0 0,0 1 1 0 0,2 0 0 0 0,7 0-100 0 0,1-2 0 0 0,18-3 0 0 0,-23 5 109 0 0,-1-1-1 0 0,1 0 1 0 0,-1-1 0 0 0,0 0-1 0 0,1 0 1 0 0,-1 0-1 0 0,0-1 1 0 0,0 1 0 0 0,-1-1-1 0 0,1-1 1 0 0,0 1 0 0 0,4-5-1 0 0,10-6 60 0 0,-9 7 4 0 0,23-19 76 0 0,-25 18-133 0 0,-8 8-17 0 0,-1-1 0 0 0,1 1 0 0 0,0-1 0 0 0,-1 1 0 0 0,1 0 0 0 0,0-1 0 0 0,-1 1 0 0 0,1-1 0 0 0,0 1 0 0 0,-1 0 0 0 0,1 0 0 0 0,0-1 0 0 0,0 1 0 0 0,-1 0 0 0 0,1 0 0 0 0,0 0 0 0 0,0 0 0 0 0,-1 0 0 0 0,1 0 0 0 0,0 0 0 0 0,0 0 0 0 0,-1 0 0 0 0,1 0 0 0 0,0 1 0 0 0,0-1 0 0 0,-1 0 0 0 0,1 0 0 0 0,0 1 0 0 0,0-1 0 0 0,-1 1 0 0 0,2 0 0 0 0,-1 0 55 0 0,1 0-327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1:44:3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0 3679 0 0,'0'0'587'0'0,"-2"1"489"0"0,-23 9 3691 0 0,-22 10-2891 0 0,34-15 3205 0 0,5 0-5030 0 0,1 2-23 0 0,-3 10-30 0 0,-11 14 2 0 0,17-26 0 0 0,1 0 0 0 0,1-1 0 0 0,-1 1 0 0 0,1 0 0 0 0,0-1 0 0 0,-2 9 0 0 0,-34 102 247 0 0,34-97-169 0 0,0 0 0 0 0,1 1 0 0 0,1-1 0 0 0,0 1-1 0 0,2 0 1 0 0,1 20 0 0 0,7 23 146 0 0,-6-48-153 0 0,0 1-1 0 0,0-1 1 0 0,-1 1 0 0 0,-1-1-1 0 0,-3 25 1 0 0,2-32-71 0 0,-1 0 0 0 0,-1 0 0 0 0,1 0 0 0 0,-1 0 0 0 0,0-1 0 0 0,-1 1 0 0 0,-7 10 0 0 0,-1 4 0 0 0,3-4 0 0 0,-14 32 0 0 0,22-46 13 0 0,0 0 1 0 0,0 0-1 0 0,0 0 0 0 0,0 0 1 0 0,0 0-1 0 0,0 1 0 0 0,1-1 0 0 0,0 0 1 0 0,-1 0-1 0 0,1 0 0 0 0,1 1 0 0 0,-1 2 1 0 0,2 11 53 0 0,-3-12-30 0 0,1 4-29 0 0,10 18 166 0 0,4-3-1217 0 0,-12-22 626 0 0,-1 0-695 0 0,0 2 690 0 0,1 1 0 0 0,-1-1 0 0 0,0 1 0 0 0,0-1 0 0 0,-1 0 1 0 0,1 1-1 0 0,-1 0 0 0 0,0-1 0 0 0,-1 7 0 0 0,0 3 243 0 0,-1 0-1 0 0,-4 14 1 0 0,2-16 1190 0 0,-1-1 0 0 0,-10 22-1 0 0,9-22-597 0 0,5-9 116 0 0,1-1-420 0 0,-1 0-1 0 0,1 0 0 0 0,-1-1 0 0 0,1 1 1 0 0,-1 0-1 0 0,0 0 0 0 0,1 0 1 0 0,-1 0-1 0 0,0-1 0 0 0,0 1 1 0 0,0 0-1 0 0,-1 1 0 0 0,-4 2-40 0 0,4-2-856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1:44:3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27 3511 0 0,'3'-12'13584'0'0,"-31"-1"-12906"0"0,21 12-542 0 0,0 0 25 0 0,-26 9 80 0 0,22-5-241 0 0,0-1 11 0 0,2-1 45 0 0,-9 1 86 0 0,13-2-75 0 0,0 1 0 0 0,-1-1 0 0 0,1 1 0 0 0,-6 2 0 0 0,-13 2 29 0 0,7 1-90 0 0,-34 14-1 0 0,27-9 41 0 0,-43 13 0 0 0,-46 10 1123 0 0,100-30-1169 0 0,-1 0-13 0 0,-5 1-52 0 0,17-4 22 0 0,-14 10 20 0 0,4-4 23 0 0,3 0 0 0 0,2-1 0 0 0,-5 10 0 0 0,3-5 0 0 0,0 1 0 0 0,0-1 0 0 0,2 0 0 0 0,2 3-10 0 0,1-2-45 0 0,4-10-16 0 0,-2 0 11 0 0,-12 23-48 0 0,6-13 108 0 0,1-1 0 0 0,0-4 14 0 0,5-6 50 0 0,1 2-22 0 0,0 1 0 0 0,-1-1 0 0 0,1 0 0 0 0,-1 1 0 0 0,-2 3 0 0 0,3-7-36 0 0,0 5 48 0 0,-4 8-44 0 0,-3-1-10 0 0,2 4 0 0 0,2-1 4 0 0,1-1-7 0 0,4-4 56 0 0,0 7 11 0 0,1-3-54 0 0,3 2-10 0 0,0-2 0 0 0,2 1 0 0 0,0-1 0 0 0,-2 1 0 0 0,-1 0 0 0 0,-1 0 0 0 0,-2-1 0 0 0,-1 1 0 0 0,0-1 0 0 0,0 0 0 0 0,0 1 0 0 0,2-1 0 0 0,0 0 0 0 0,1-1 0 0 0,2 1 0 0 0,1 1 0 0 0,-1-1 0 0 0,0 0 0 0 0,0-1 0 0 0,1-1 0 0 0,0 0 11 0 0,0-1 42 0 0,-4-6 11 0 0,4 2 3 0 0,-2-4 8 0 0,3 4-3 0 0,-5-5 14 0 0,0 0-11 0 0,8 5-10 0 0,-8-5-1 0 0,0 0-10 0 0,10 6-32 0 0,1 0 26 0 0,2-1-36 0 0,1-1-12 0 0,0-1 0 0 0,0-1 0 0 0,0 0 0 0 0,-1-2 0 0 0,2-1 0 0 0,0-2 0 0 0,0 0 0 0 0,0 1 0 0 0,0 0 0 0 0,0-2 0 0 0,0 1 0 0 0,0 0 0 0 0,-1 1 0 0 0,0 0 0 0 0,-2 0 16 0 0,0 0 128 0 0,-11 0-72 0 0,-1 0 35 0 0,4 1-145 0 0,10-3 607 0 0,-11 1-503 0 0,-1-1 0 0 0,0 0-1 0 0,0 0 1 0 0,0 0 0 0 0,4-4-1 0 0,3-3-65 0 0,-1 0 0 0 0,0 0 0 0 0,1 1 0 0 0,2 1 0 0 0,1 2 0 0 0,0 2 0 0 0,0 0 0 0 0,1 2 0 0 0,-3 0-13 0 0,-7 1-41 0 0,13 4 42 0 0,-16-3 4 0 0,4 2-38 0 0,5 0 35 0 0,3-4 11 0 0,9-7-3 0 0,-21 6-5 0 0,0 2-50 0 0,0 0-17 0 0,3-1 113 0 0,25 3-1097 0 0,-27-2 992 0 0,4-9-2874 0 0,-4 5 2312 0 0,4-10-3655 0 0,-1-2-1358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05:4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0 142 455 0 0,'0'0'1603'0'0,"0"-1"-732"0"0,14-63-695 0 0,-14 63 1098 0 0,0-9-202 0 0,0 5 1875 0 0,-1 2-2749 0 0,3-19 2273 0 0,-1 12-2357 0 0,6-16 5576 0 0,-6 29-5307 0 0,5 16-74 0 0,0 0 1 0 0,-2 0-1 0 0,4 32 0 0 0,0 65 80 0 0,-5-48-286 0 0,5 213 53 0 0,-1-14-168 0 0,9-80-26 0 0,3 82 4 0 0,-23-173 165 0 0,3-91 116 0 0,18-134-3254 0 0,-14 111 1734 0 0,2-9-4345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05:47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30 7975 0 0,'0'0'720'0'0,"-2"1"-506"0"0,-9 7 549 0 0,-26 18 1086 0 0,34-24-1617 0 0,0 0 0 0 0,-1-1-1 0 0,1 1 1 0 0,0-1 0 0 0,-1 0 0 0 0,1 0 0 0 0,-1 0 0 0 0,0 0-1 0 0,-7 0 2921 0 0,10 0-3044 0 0,-1-1 0 0 0,1 0 0 0 0,0 0 0 0 0,-1 1 1 0 0,1-1-1 0 0,-1 1 0 0 0,1-1 0 0 0,0 1 0 0 0,-1 0 0 0 0,1-1 0 0 0,0 1 0 0 0,-3 2 0 0 0,4-3-201 0 0,-2 1 108 0 0,0 0-1 0 0,0 0 1 0 0,1 0-1 0 0,-1 1 1 0 0,1-1-1 0 0,-1 0 0 0 0,1 0 1 0 0,-1 1-1 0 0,1-1 1 0 0,0 1-1 0 0,0 0 1 0 0,-1-1-1 0 0,0 3 1 0 0,-1 1 1 0 0,-2 0 30 0 0,3-3-37 0 0,-9 16-11 0 0,7-10 2 0 0,2-4 0 0 0,-1 0 0 0 0,1 0 0 0 0,-1 0 0 0 0,0-1 0 0 0,-5 6 0 0 0,6-7 6 0 0,1 0 0 0 0,-1 1 0 0 0,0-1 0 0 0,-1 0 0 0 0,1 0 0 0 0,0 0 0 0 0,-1 0-1 0 0,1 0 1 0 0,-1-1 0 0 0,1 1 0 0 0,-5 1 0 0 0,1-1 14 0 0,4-1 71 0 0,0 0 7 0 0,0 2-93 0 0,-1 0 0 0 0,0 0-1 0 0,1 0 1 0 0,-1 0 0 0 0,1 1-1 0 0,-2 3 1 0 0,-7 9-14 0 0,0 1 9 0 0,10-12 0 0 0,0 0 0 0 0,-2 6 43 0 0,-1-1-1 0 0,2 1 1 0 0,0 0-1 0 0,0 0 1 0 0,1 1-1 0 0,0-1 1 0 0,2 19-1 0 0,-1-27 17 0 0,0-1 6 0 0,1 1 38 0 0,-1-1 0 0 0,1 1 0 0 0,-1 0 0 0 0,0-1 0 0 0,0 1 0 0 0,0 0 0 0 0,0 5 0 0 0,2-8-49 0 0,11 0-44 0 0,-9-1-8 0 0,-1 0-1 0 0,0 0 1 0 0,0 0 0 0 0,0-1-1 0 0,-1 1 1 0 0,1-1 0 0 0,0 1-1 0 0,0-1 1 0 0,-1 0-1 0 0,1 0 1 0 0,-1 0 0 0 0,0-1-1 0 0,3-2 1 0 0,3-5 15 0 0,14-22 1 0 0,-9 14-12 0 0,50-60-86 0 0,-14 19-48 0 0,-27 30 44 0 0,-4 4 41 0 0,1 2 0 0 0,23-22 0 0 0,-34 36 147 0 0,1 1 1 0 0,0 0-1 0 0,19-13 1 0 0,-19 16-38 0 0,-7 4 8 0 0,4-2 74 0 0,1-2-11 0 0,18 0 170 0 0,-15 5-298 0 0,3 5-10 0 0,-8 0 4 0 0,0 0 0 0 0,0 0 0 0 0,-1 0 0 0 0,1 0 0 0 0,-1 1 0 0 0,5 9 0 0 0,19 41 137 0 0,-5-9-3 0 0,1-3 199 0 0,3-1 1 0 0,1-1-1 0 0,38 43 0 0 0,-11-17-180 0 0,-46-54-146 0 0,-2-2-27 0 0,-6-9-112 0 0,0-5-1000 0 0,4-6 611 0 0,-1 1-1 0 0,0-1 1 0 0,-1 0 0 0 0,5-15-1 0 0,0 0-439 0 0,9-24-755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45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 8287 0 0,'-1'1'4675'0'0,"-45"40"759"0"0,-19 29-3819 0 0,3-5-1115 0 0,53-55-484 0 0,-50 53 97 0 0,54-57-106 0 0,0 1 0 0 0,1 0 0 0 0,0 0 0 0 0,0 0 0 0 0,0 1 0 0 0,1-1 0 0 0,0 1 0 0 0,-2 10 0 0 0,4-16-7 0 0,1 0 0 0 0,-1 1 0 0 0,1-1 0 0 0,0 1 0 0 0,0-1 0 0 0,0 1 0 0 0,1-1 0 0 0,0 3 0 0 0,3 6 0 0 0,-3-9-43 0 0,1-1 0 0 0,-1 1 1 0 0,1-1-1 0 0,0 0 0 0 0,-1 0 0 0 0,1 1 0 0 0,0-1 0 0 0,0 0 0 0 0,0 0 1 0 0,-1-1-1 0 0,1 1 0 0 0,0 0 0 0 0,4 0 0 0 0,28 3-2629 0 0,-11-6-3712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06:2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87 919 0 0,'0'0'10223'0'0,"-2"-1"-9692"0"0,-13-17 275 0 0,14 16-592 0 0,-4-10 107 0 0,4 9-215 0 0,0 0-1 0 0,1-1 1 0 0,-1 1 0 0 0,0 0 0 0 0,1 0-1 0 0,0-7 1 0 0,0 8-22 0 0,0-2 20 0 0,0 4-100 0 0,0 0 0 0 0,-1-1-1 0 0,1 1 1 0 0,0-1-1 0 0,0 1 1 0 0,0-1 0 0 0,0 1-1 0 0,0 0 1 0 0,0-1 0 0 0,0 1-1 0 0,0-1 1 0 0,0 1 0 0 0,0-1-1 0 0,1 1 1 0 0,-1 0-1 0 0,0-1 1 0 0,0 1 0 0 0,0-1-1 0 0,0 1 1 0 0,1 0 0 0 0,-1-1-1 0 0,1 0 1 0 0,0-1-41 0 0,2 1 37 0 0,19-2-523 0 0,-18 2 522 0 0,1 0 0 0 0,0 1 0 0 0,-1 0 0 0 0,1 0 0 0 0,0 0 0 0 0,-1 0 0 0 0,1 1 0 0 0,6 1 0 0 0,1 1 10 0 0,4 1 34 0 0,-8 0 20 0 0,0 0-1 0 0,0 1 1 0 0,-1-1 0 0 0,1 2 0 0 0,-1-1 0 0 0,0 1 0 0 0,-1 0 0 0 0,1 0 0 0 0,-1 1-1 0 0,6 9 1 0 0,5 9 409 0 0,24 46 0 0 0,-21-35-126 0 0,127 260 1612 0 0,-115-227-1672 0 0,-8-11-125 0 0,26 84 0 0 0,3 64 147 0 0,-43-168-297 0 0,-10-38-11 0 0,29 102 30 0 0,-25-92-25 0 0,0 0 1 0 0,0 0 0 0 0,2 0-1 0 0,-1-1 1 0 0,1 1 0 0 0,0-2-1 0 0,12 14 1 0 0,-14-18-1 0 0,0-1 1 0 0,0-1-1 0 0,0 1 0 0 0,1-1 1 0 0,-1 1-1 0 0,1-1 0 0 0,0-1 1 0 0,-1 1-1 0 0,11 2 0 0 0,-2-2-5 0 0,6 0-337 0 0,-15-4-372 0 0,3 0 2 0 0,-8 0 179 0 0,-3-10-15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06:2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84 501 7631 0 0,'0'0'690'0'0,"0"-2"-569"0"0,17-42 924 0 0,-16 42-721 0 0,0 0-178 0 0,-1 2-145 0 0,0 0 1 0 0,0 0 0 0 0,0 0 0 0 0,0 0 0 0 0,0 0 0 0 0,0-1-1 0 0,0 1 1 0 0,0 0 0 0 0,0 0 0 0 0,0 0 0 0 0,0 0-1 0 0,1 0 1 0 0,-1 0 0 0 0,0 0 0 0 0,0 0 0 0 0,0 0-1 0 0,0-1 1 0 0,0 1 0 0 0,0 0 0 0 0,0 0 0 0 0,0 0 0 0 0,1 0-1 0 0,-1 0 1 0 0,0 0 0 0 0,0 0 0 0 0,0 0 0 0 0,0 0-1 0 0,0 0 1 0 0,0 0 0 0 0,1 0 0 0 0,-1 0 0 0 0,0 0-1 0 0,0 0 1 0 0,0 0 0 0 0,0 0 0 0 0,0 0 0 0 0,0 0 0 0 0,1 0-1 0 0,-1 0 1 0 0,0 0 0 0 0,0 0 0 0 0,0 0 0 0 0,0 1-1 0 0,0-1 1 0 0,0 0 0 0 0,1 0 0 0 0,1 7 9 0 0,-1 6 26 0 0,-2-11 8 0 0,1-1-1 0 0,0 1 1 0 0,-1 0-1 0 0,1-1 1 0 0,-1 1-1 0 0,1 0 1 0 0,-1-1-1 0 0,0 1 1 0 0,1-1-1 0 0,-1 1 1 0 0,0-1 0 0 0,0 1-1 0 0,-2 0 1 0 0,-2 7 420 0 0,-23 34 2027 0 0,27-42-1734 0 0,-1 3-419 0 0,-2-1-310 0 0,-8 14 753 0 0,3 2-769 0 0,9-13-11 0 0,0-1 6 0 0,-3 7 20 0 0,-1 9 17 0 0,2 9 10 0 0,-2 3 94 0 0,4-30-53 0 0,0-1 0 0 0,-1 6-153 0 0,0 7 714 0 0,1-14-651 0 0,0-1 1 0 0,0 0-1 0 0,0 0 1 0 0,0 0-1 0 0,0 0 1 0 0,0 0-1 0 0,0 0 0 0 0,0 0 1 0 0,0 0-1 0 0,-1 0 1 0 0,1 0-1 0 0,0 0 1 0 0,0 0-1 0 0,0 0 0 0 0,0 0 1 0 0,0 1-1 0 0,0-1 1 0 0,0 0-1 0 0,0 0 1 0 0,0 0-1 0 0,0 0 0 0 0,0 0 1 0 0,0 0-1 0 0,0 0 1 0 0,0 0-1 0 0,0 0 1 0 0,-1 0-1 0 0,1 0 0 0 0,0 0 1 0 0,0 0-1 0 0,0 0 1 0 0,0 0-1 0 0,0 0 1 0 0,0 0-1 0 0,0 0 0 0 0,0 0 1 0 0,0 0-1 0 0,0 0 1 0 0,0 0-1 0 0,0 0 1 0 0,-1 0-1 0 0,1 0 0 0 0,0 0 1 0 0,0 0-1 0 0,0 0 1 0 0,0 0-1 0 0,0-1 1 0 0,0 1-1 0 0,0 0 0 0 0,0 0 1 0 0,0 0-1 0 0,-6-9 79 0 0,3 1-121 0 0,0 0 0 0 0,1-1 0 0 0,0 1 0 0 0,0-1 0 0 0,1 0 1 0 0,0 1-1 0 0,0-1 0 0 0,1-10 0 0 0,8-72-695 0 0,-6 74 541 0 0,6-34 113 0 0,1 1 0 0 0,23-69 0 0 0,-30 114 256 0 0,0 0 1 0 0,0 0-1 0 0,1 0 0 0 0,-1 0 0 0 0,1 1 0 0 0,0-1 1 0 0,5-5-1 0 0,-6 8-150 0 0,26-32 104 0 0,-14 18-337 0 0,-1 0 0 0 0,0-1 1 0 0,-1 0-1 0 0,15-30 1 0 0,-21 34 125 0 0,1 0 0 0 0,0 1 1 0 0,1 0-1 0 0,1 0 1 0 0,18-19-1 0 0,-25 29 152 0 0,0 1-1 0 0,0-1 1 0 0,0 1-1 0 0,0 0 1 0 0,0 0 0 0 0,1 0-1 0 0,-1 0 1 0 0,0 0-1 0 0,0 0 1 0 0,1 0-1 0 0,-1 1 1 0 0,0 0-1 0 0,1-1 1 0 0,-1 1-1 0 0,1 0 1 0 0,-1 0 0 0 0,0 0-1 0 0,1 0 1 0 0,-1 1-1 0 0,1-1 1 0 0,-1 0-1 0 0,0 1 1 0 0,4 1-1 0 0,6 2 80 0 0,0 1 0 0 0,0 0 0 0 0,11 7-1 0 0,48 28 423 0 0,-31-16-212 0 0,1-2 0 0 0,71 26 0 0 0,-81-37-176 0 0,-1-1 0 0 0,1-2 0 0 0,0-1 0 0 0,53 4 0 0 0,-27-7 11 0 0,-28-2-81 0 0,54-2 1 0 0,22-7-218 0 0,-59 8-5625 0 0,-16 1-850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1:43:4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1375 0 0,'3'0'107'0'0,"4"0"59"0"0,0-1-1 0 0,0 0 1 0 0,0-1-1 0 0,0 0 1 0 0,0 0-1 0 0,-1 0 1 0 0,12-6-1 0 0,48-28 2873 0 0,-49 25-3205 0 0,15-5-232 0 0,0 1 1 0 0,47-15 0 0 0,-62 24 310 0 0,13-4 357 0 0,-1 1-1 0 0,40-5 0 0 0,-57 13-96 0 0,0 0 0 0 0,1 1 0 0 0,-1 0 0 0 0,1 1 0 0 0,-1 0 0 0 0,0 1 0 0 0,1 1 0 0 0,-1 0 0 0 0,0 0 0 0 0,-1 1 0 0 0,1 1 0 0 0,-1 0 0 0 0,17 9 0 0 0,83 41-1568 0 0,-95-49 1007 0 0,-2-4-10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1:43:47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1 240 919 0 0,'137'-3'2022'0'0,"-90"0"982"0"0,72 5 0 0 0,-67 0-2808 0 0,1-3 0 0 0,87-11 0 0 0,-128 10-168 0 0,82-8-32 0 0,166-41 0 0 0,-211 37 29 0 0,172-45-111 0 0,-167 48 246 0 0,0 2 0 0 0,64-3-1 0 0,-12 8 545 0 0,184 15 0 0 0,-226-7-700 0 0,1-2 0 0 0,71-8 0 0 0,-78 3 38 0 0,5-3-124 0 0,87-19 0 0 0,-17 1-8 0 0,-105 21 345 0 0,0 0 0 0 0,56 4-1 0 0,-67 1-145 0 0,1 0 1 0 0,-1 1-1 0 0,0 1 0 0 0,0 0 0 0 0,-1 2 0 0 0,18 7 0 0 0,128 66-1625 0 0,-145-71 80 0 0,-7-3-2132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1:45:00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11 677 4143 0 0,'0'0'6587'0'0,"-1"-2"-5679"0"0,-8-17 2496 0 0,8 17-2711 0 0,4 3-554 0 0,0 0 0 0 0,0 0 0 0 0,0 1 0 0 0,-1-1 0 0 0,1 1 0 0 0,3 2 0 0 0,10 7 582 0 0,9 1-36 0 0,39 13 1 0 0,-51-21-650 0 0,0 0 0 0 0,1-1 0 0 0,0-1-1 0 0,-1 0 1 0 0,17 0 0 0 0,168-11 124 0 0,-169 7-138 0 0,1 2-1 0 0,0 0 0 0 0,0 2 1 0 0,-1 2-1 0 0,36 8 0 0 0,-49-8-21 0 0,101 30 0 0 0,-99-27 0 0 0,1-2 0 0 0,1 0 0 0 0,-1 0 0 0 0,1-2 0 0 0,-1 0 0 0 0,1-2 0 0 0,0 0 0 0 0,0-1 0 0 0,0-1 0 0 0,25-5 0 0 0,24-6 59 0 0,-21 2 53 0 0,0 3 1 0 0,0 1-1 0 0,57 2 0 0 0,-66 7-105 0 0,41 10 1 0 0,17 1-9 0 0,-81-13 1 0 0,0 0-1 0 0,0-1 1 0 0,0-1 0 0 0,18-3-1 0 0,377-54 775 0 0,-239 56-711 0 0,-101 2-52 0 0,1 2-11 0 0,34-1 0 0 0,-31-3 17 0 0,98-6 98 0 0,-132 5-80 0 0,-1-3 0 0 0,51-13 1 0 0,27-9 421 0 0,0 5 1 0 0,161-9 0 0 0,-61 4-299 0 0,-79 9-89 0 0,71-13-6 0 0,180 18-64 0 0,-372 14 0 0 0,23-1-2 0 0,63 3 16 0 0,1 0 135 0 0,-7 0-30 0 0,50 1-79 0 0,-43-1-16 0 0,-34-1 95 0 0,-1-4 0 0 0,0-3 0 0 0,131-27 0 0 0,-8 2 390 0 0,-165 28-446 0 0,236-40 372 0 0,-49-1-318 0 0,-156 35-98 0 0,1 4 0 0 0,63 1 0 0 0,-58 3-12 0 0,-23 1-7 0 0,1-1 0 0 0,82-11 0 0 0,11-2 35 0 0,-15 2-6 0 0,128-22 17 0 0,-114 17-28 0 0,-104 13-19 0 0,7-2 7 0 0,47 0 0 0 0,-44 4 101 0 0,73-13 0 0 0,-37 3 172 0 0,111-20-207 0 0,-174 30-72 0 0,269-21 0 0 0,-132 19 0 0 0,-105 1 0 0 0,37 1 12 0 0,125 5 192 0 0,-119-8-211 0 0,-9 0 87 0 0,-33 5-57 0 0,141 3 65 0 0,-57 4-88 0 0,-14-1 0 0 0,32-5-38 0 0,-9 0 4 0 0,88 0 34 0 0,-95-11 27 0 0,57-1 18 0 0,-183 11-45 0 0,191 2 0 0 0,-123 1 0 0 0,-12 1 0 0 0,67 0 0 0 0,54-1 0 0 0,99-32 0 0 0,39-3 0 0 0,-175 32 0 0 0,-55 4 0 0 0,-13-1 0 0 0,102 10 0 0 0,-64 7 0 0 0,-1-3 11 0 0,-103-16-4 0 0,-1-1 1 0 0,1 0 0 0 0,-1 0-1 0 0,1-1 1 0 0,-1-1-1 0 0,19-4 1 0 0,56-12-8 0 0,4 0 0 0 0,-31 1 0 0 0,-31 10 0 0 0,1 0 0 0 0,-1-2 0 0 0,0 2 0 0 0,14-2 0 0 0,-15 5 0 0 0,-13 3 0 0 0,27-6-216 0 0,-38 6 180 0 0,-1 0-1 0 0,0 0 0 0 0,0-1 1 0 0,-1 1-1 0 0,1-1 1 0 0,3-2-1 0 0,-4 3-66 0 0,-2 0-130 0 0,1 1 196 0 0,0-1 0 0 0,-1 1 1 0 0,1-1-1 0 0,-1 1 1 0 0,1-1-1 0 0,-1 0 1 0 0,1 1-1 0 0,-1-1 0 0 0,1 0 1 0 0,-1 0-1 0 0,0 1 1 0 0,1-1-1 0 0,-1 0 0 0 0,0 0 1 0 0,1 0-1 0 0,-1 0 1 0 0,4-8-2820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2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25 14367 0 0,'1'-1'662'0'0,"15"-23"3246"0"0,-17 32-3637 0 0,0 0 1 0 0,0 0 0 0 0,0 0-1 0 0,-1 0 1 0 0,0 0 0 0 0,-1-1 0 0 0,0 1-1 0 0,0-1 1 0 0,-5 8 0 0 0,-6 10-50 0 0,-21 26-1 0 0,16-23 85 0 0,18-27-304 0 0,-17 24 74 0 0,2 0-1 0 0,-19 42 0 0 0,31-56-75 0 0,2 4-866 0 0,4-10-1922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2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5063 0 0,'16'-27'448'0'0,"-7"16"-352"0"0,2-1-96 0 0,0 1 0 0 0,1 4 2488 0 0,-1 3 480 0 0,0 4 96 0 0,-1 4-6424 0 0,1 3-1288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2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45 14223 0 0,'-2'-9'1291'0'0,"2"8"-1244"0"0,0-1 0 0 0,-1 0 0 0 0,1 0 0 0 0,-1 1 0 0 0,1-1 0 0 0,-1 0 0 0 0,0 1 0 0 0,0-1 1 0 0,1 1-1 0 0,-1-1 0 0 0,0 1 0 0 0,-1-1 0 0 0,1 1 0 0 0,0-1 0 0 0,0 1 0 0 0,-1 0 0 0 0,1 0 0 0 0,-3-2 0 0 0,1 2 152 0 0,0 0 0 0 0,0 0-1 0 0,0 0 1 0 0,1 1 0 0 0,-1-1-1 0 0,0 1 1 0 0,0 0 0 0 0,0 0-1 0 0,0 0 1 0 0,0 0 0 0 0,-4 1 0 0 0,-7 1 201 0 0,-1 1 1 0 0,0 1 0 0 0,1 0 0 0 0,0 1 0 0 0,-27 13-1 0 0,-63 43 251 0 0,82-47-551 0 0,20-13-100 0 0,-18 12 21 0 0,-25 20 0 0 0,40-29-18 0 0,0 0 0 0 0,1 1 0 0 0,-1 0 0 0 0,1-1 0 0 0,0 2 0 0 0,1-1 0 0 0,-1 0 0 0 0,1 1 0 0 0,0-1 0 0 0,-3 9 0 0 0,6-13-6 0 0,-1 0 1 0 0,1 1-1 0 0,0-1 0 0 0,-1 1 1 0 0,1-1-1 0 0,0 1 0 0 0,0-1 1 0 0,0 1-1 0 0,0 0 0 0 0,0-1 1 0 0,0 1-1 0 0,1-1 0 0 0,-1 1 0 0 0,0-1 1 0 0,1 0-1 0 0,-1 1 0 0 0,1-1 1 0 0,0 2-1 0 0,1-1-10 0 0,-1 1 1 0 0,1-1-1 0 0,0 0 1 0 0,0-1-1 0 0,-1 1 1 0 0,1 0-1 0 0,0-1 1 0 0,0 1-1 0 0,1-1 1 0 0,1 2-1 0 0,7 2-91 0 0,0 0-1 0 0,0-1 1 0 0,21 5-1 0 0,-22-7 16 0 0,-8-1 78 0 0,42 10-962 0 0,82 34 0 0 0,-117-41 902 0 0,-1 1 1 0 0,1 1 0 0 0,-1 0-1 0 0,0 0 1 0 0,0 0 0 0 0,-1 1-1 0 0,0 0 1 0 0,0 1-1 0 0,-1 0 1 0 0,0 0 0 0 0,0 0-1 0 0,-1 0 1 0 0,7 14 0 0 0,-7-11 180 0 0,0 0 0 0 0,-1 1 0 0 0,0 0 0 0 0,-1 0 0 0 0,0 0 0 0 0,-1 0 0 0 0,0 1 0 0 0,-1-1 0 0 0,0 0 0 0 0,-2 19 0 0 0,1-27 7 0 0,-1-1 0 0 0,1 1 0 0 0,-1 0 1 0 0,0-1-1 0 0,0 1 0 0 0,0-1 0 0 0,0 1 0 0 0,-1-1 0 0 0,0 1 0 0 0,1-1 0 0 0,-1 0 0 0 0,0 0 0 0 0,0 0 0 0 0,-5 4 0 0 0,4-4 18 0 0,0 0-1 0 0,-1-1 1 0 0,1 0-1 0 0,-1 0 1 0 0,1 0-1 0 0,-1 0 1 0 0,0 0-1 0 0,0-1 0 0 0,0 0 1 0 0,0 0-1 0 0,0 0 1 0 0,-7 1-1 0 0,-25 1 459 0 0,-58-3 0 0 0,3 0-1294 0 0,55 2-97 0 0,0 0-53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2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33 5527 0 0,'-1'-9'568'0'0,"-4"-14"9090"0"0,5 25-9014 0 0,-4 11-423 0 0,1 0 1 0 0,1 0 0 0 0,0 1-1 0 0,1-1 1 0 0,0 1 0 0 0,2 18 0 0 0,13 84 347 0 0,-13-109-496 0 0,10 52 80 0 0,3-2 0 0 0,2 0 0 0 0,2 0 0 0 0,38 76 0 0 0,130 200 66 0 0,-157-285-75 0 0,28 61 0 0 0,-47-89-53 0 0,-2 1 0 0 0,-1 0-1 0 0,0 1 1 0 0,-2-1 0 0 0,6 45-1 0 0,-11-55-33 0 0,0-1 0 0 0,0 0 0 0 0,-1 0 0 0 0,0 0 0 0 0,-1 0 0 0 0,0 0 1 0 0,-1 0-1 0 0,0-1 0 0 0,0 1 0 0 0,-1-1 0 0 0,-1 0 0 0 0,1 0 0 0 0,-1 0 0 0 0,-1 0 0 0 0,1-1 0 0 0,-2 0 0 0 0,-11 13 0 0 0,-8 3 142 0 0,-2 0 0 0 0,0-2 1 0 0,-52 31-1 0 0,13-8-26 0 0,39-27-153 0 0,-32 26 32 0 0,52-38-54 0 0,1 0 0 0 0,0 1 0 0 0,1 0 0 0 0,0 0-1 0 0,-9 12 1 0 0,15-18-65 0 0,-1 0-1 0 0,1 0 1 0 0,-1 0 0 0 0,1 0-1 0 0,0 0 1 0 0,-1 0 0 0 0,1 0-1 0 0,0 0 1 0 0,0 0-1 0 0,0 0 1 0 0,-1 0 0 0 0,1 0-1 0 0,0 0 1 0 0,0 0 0 0 0,1 0-1 0 0,-1 0 1 0 0,0 0-1 0 0,0 0 1 0 0,0 0 0 0 0,1 0-1 0 0,-1 0 1 0 0,1 0-1 0 0,-1 0 1 0 0,1 0 0 0 0,-1 0-1 0 0,1 0 1 0 0,-1 0 0 0 0,1 0-1 0 0,0 0 1 0 0,8 5-1008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38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72 9671 0 0,'5'-9'864'0'0,"2"-2"-696"0"0,1-1-168 0 0,-1-1 0 0 0,-2 2 1672 0 0,1 2 4384 0 0,-1 2-5024 0 0,6 11-8800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46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12 139 5983 0 0,'1'1'9855'0'0,"1"1"-9652"0"0,0-1 1 0 0,0 0-1 0 0,0 1 1 0 0,0-1-1 0 0,0 0 1 0 0,0 0-1 0 0,0 0 0 0 0,0-1 1 0 0,0 1-1 0 0,0 0 1 0 0,0-1-1 0 0,1 1 1 0 0,-1-1-1 0 0,0 0 0 0 0,1 0 1 0 0,-1 0-1 0 0,3 0 1 0 0,6-1 346 0 0,0-1 1 0 0,15-4-1 0 0,-8 2 26 0 0,268-64 1309 0 0,-257 60-1888 0 0,-1-2-1 0 0,38-19 1 0 0,-66 29-11 0 0,0 0 0 0 0,1-1 0 0 0,-1 1 0 0 0,0 0 0 0 0,1 0 1 0 0,-1 0-1 0 0,0 0 0 0 0,0 0 0 0 0,1 0 0 0 0,-1-1 0 0 0,0 1 0 0 0,0 0 0 0 0,1 0 0 0 0,-1 0 1 0 0,0-1-1 0 0,0 1 0 0 0,1 0 0 0 0,-1 0 0 0 0,0-1 0 0 0,0 1 0 0 0,0 0 0 0 0,0 0 1 0 0,1-1-1 0 0,-1 1 0 0 0,0 0 0 0 0,0-1 0 0 0,0 1 0 0 0,0 0 0 0 0,0-1 0 0 0,0 1 0 0 0,0 0 1 0 0,0-1-1 0 0,0 1 0 0 0,0 0 0 0 0,0-1 0 0 0,0 1 0 0 0,0 0 0 0 0,0 0 0 0 0,0-1 1 0 0,0 1-1 0 0,0 0 0 0 0,-1-1 0 0 0,1 1 0 0 0,0 0 0 0 0,0-1 0 0 0,0 1 0 0 0,0 0 0 0 0,-1 0 1 0 0,1-1-1 0 0,0 1 0 0 0,0 0 0 0 0,0 0 0 0 0,-1 0 0 0 0,1-1 0 0 0,0 1 0 0 0,-1 0 1 0 0,1 0-1 0 0,0 0 0 0 0,0 0 0 0 0,-1-1 0 0 0,1 1 0 0 0,0 0 0 0 0,-1 0 0 0 0,1 0 0 0 0,-1 0 1 0 0,-19-7-417 0 0,9 5 358 0 0,0 1 0 0 0,0 1-1 0 0,0 0 1 0 0,0 1 0 0 0,0 0-1 0 0,0 0 1 0 0,0 2-1 0 0,1-1 1 0 0,-13 5 0 0 0,-13 6 41 0 0,-43 23 0 0 0,-36 27-1 0 0,100-53 27 0 0,1 0 0 0 0,1 1-1 0 0,0 0 1 0 0,0 1 0 0 0,-17 21-1 0 0,22-21 31 0 0,1-1 1 0 0,0 1-1 0 0,1 0 0 0 0,0 0 0 0 0,1 1 0 0 0,1 0 1 0 0,0-1-1 0 0,0 2 0 0 0,2-1 0 0 0,-3 15 1 0 0,5-25-18 0 0,0 0 1 0 0,-1 0-1 0 0,1 0 1 0 0,0 0 0 0 0,1 0-1 0 0,-1 0 1 0 0,0 0 0 0 0,1 0-1 0 0,0 0 1 0 0,0 0 0 0 0,0 0-1 0 0,0 0 1 0 0,0 0 0 0 0,0-1-1 0 0,1 1 1 0 0,-1 0 0 0 0,1-1-1 0 0,0 0 1 0 0,0 1 0 0 0,0-1-1 0 0,0 0 1 0 0,0 0-1 0 0,0 0 1 0 0,0 0 0 0 0,1 0-1 0 0,-1 0 1 0 0,1-1 0 0 0,0 1-1 0 0,-1-1 1 0 0,1 0 0 0 0,0 0-1 0 0,0 0 1 0 0,0 0 0 0 0,0 0-1 0 0,-1 0 1 0 0,1-1 0 0 0,0 0-1 0 0,0 1 1 0 0,0-1 0 0 0,5-1-1 0 0,29-3-387 0 0,52-11 1 0 0,-45 6-5026 0 0,-5 2-1419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1:44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1049 34 11375 0 0,'5'-4'94'0'0,"0"0"1"0"0,0 1-1 0 0,0-1 0 0 0,1 1 0 0 0,-1 1 0 0 0,1-1 0 0 0,0 1 0 0 0,0 0 0 0 0,0 0 0 0 0,0 1 0 0 0,0 0 0 0 0,0 0 1 0 0,8 0-1 0 0,-7 1 326 0 0,-1 0 1 0 0,0 0 0 0 0,0 1 0 0 0,1 0 0 0 0,5 2 0 0 0,-1-1 208 0 0,-10-2 275 0 0,0 1-764 0 0,0-1 0 0 0,0 1-1 0 0,0-1 1 0 0,0 0 0 0 0,0 1 0 0 0,0-1-1 0 0,0 0 1 0 0,0 0 0 0 0,0 0 0 0 0,0 0-1 0 0,0 0 1 0 0,0 0 0 0 0,0 0 0 0 0,0 0-1 0 0,0 0 1 0 0,1-1 0 0 0,0 1 983 0 0,-3 1-992 0 0,-180 87-217 0 0,68-29-50 0 0,44-26 104 0 0,-220 113-144 0 0,257-129 174 0 0,-25 14-23 0 0,-73 54-1 0 0,129-84 25 0 0,-89 70-3 0 0,71-54-24 0 0,0 1-1 0 0,-22 27 0 0 0,38-41-2 0 0,0 0-1 0 0,0 1 1 0 0,0-1 0 0 0,1 0-1 0 0,0 1 1 0 0,-1-1-1 0 0,2 1 1 0 0,-1 0-1 0 0,-1 8 1 0 0,3-12 3 0 0,-1 0 1 0 0,1 1-1 0 0,0-1 1 0 0,0 1-1 0 0,0-1 1 0 0,1 1-1 0 0,-1-1 1 0 0,0 1-1 0 0,1-1 0 0 0,-1 0 1 0 0,1 1-1 0 0,-1-1 1 0 0,1 1-1 0 0,-1-1 1 0 0,1 0-1 0 0,0 0 1 0 0,0 1-1 0 0,0-1 0 0 0,0 0 1 0 0,0 0-1 0 0,0 0 1 0 0,0 0-1 0 0,0 0 1 0 0,0 0-1 0 0,0 0 1 0 0,0-1-1 0 0,1 1 0 0 0,-1 0 1 0 0,0-1-1 0 0,1 1 1 0 0,-1 0-1 0 0,0-1 1 0 0,1 0-1 0 0,-1 1 1 0 0,1-1-1 0 0,-1 0 0 0 0,2 0 1 0 0,13 2-112 0 0,-1-1 0 0 0,0-1 1 0 0,1 0-1 0 0,-1-2 0 0 0,28-5 0 0 0,-1 1 157 0 0,48-3 254 0 0,0 4 0 0 0,1 4-1 0 0,177 20 1 0 0,-245-15-195 0 0,-1 1 0 0 0,43 14 0 0 0,-54-15-70 0 0,-1 1 0 0 0,0-1 1 0 0,0 2-1 0 0,0-1 1 0 0,-1 2-1 0 0,0-1 0 0 0,0 1 1 0 0,9 9-1 0 0,-15-13-7 0 0,-1 0 0 0 0,1 0 0 0 0,-1 0 0 0 0,0 0 0 0 0,0 0 0 0 0,0 0 0 0 0,0 0 0 0 0,-1 1 0 0 0,1-1 0 0 0,-1 1 0 0 0,0 0 0 0 0,0-1 0 0 0,0 1 0 0 0,-1 0 0 0 0,1-1 0 0 0,-1 1 0 0 0,0 0 0 0 0,0 6 0 0 0,-1-4 0 0 0,-1 1 0 0 0,0-1 0 0 0,1 0 0 0 0,-2 0 0 0 0,1-1 0 0 0,-1 1 0 0 0,0 0 0 0 0,0-1 0 0 0,-1 1 0 0 0,-5 6 0 0 0,-11 11 0 0 0,0 0 0 0 0,-2-1-1 0 0,0-2 1 0 0,-2 0 0 0 0,-38 25-1 0 0,15-17 23 0 0,-1-1 0 0 0,-60 23 0 0 0,75-37-36 0 0,-1-1-1 0 0,0-1 0 0 0,0-2 1 0 0,-1-1-1 0 0,-65 5 0 0 0,76-12 17 0 0,0-1 0 0 0,1-1 0 0 0,-1-1 0 0 0,1-1 0 0 0,-1-1 0 0 0,1-1-1 0 0,0-1 1 0 0,0-1 0 0 0,-36-17 0 0 0,42 16-6 0 0,0-1 0 0 0,0-1 0 0 0,1 0 0 0 0,-26-23 0 0 0,15 13 335 0 0,10 8-1722 0 0,6 2-3422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1:45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185 169 11255 0 0,'0'0'1023'0'0,"-1"-1"-842"0"0,-5-5 3013 0 0,-7 24-2765 0 0,-3 8 100 0 0,1 1-1 0 0,1 0 1 0 0,-18 47-1 0 0,-2 7 94 0 0,-14 37-382 0 0,43-103-81 0 0,5-12-85 0 0,1-1 2 0 0,-1 0 182 0 0,2-2 4 0 0,11-3 70 0 0,0-1 0 0 0,-1 0 0 0 0,1-1 0 0 0,-1 0 0 0 0,19-11 0 0 0,-4 2 52 0 0,191-107 114 0 0,-167 88-397 0 0,-1-3-1 0 0,49-46 1 0 0,-89 73-271 0 0,0-1 0 0 0,-1 1 0 0 0,-1-2 0 0 0,0 1 0 0 0,0-1 0 0 0,10-21 0 0 0,-14 24-15 0 0,-1-1 0 0 0,1-1 0 0 0,-1 1 1 0 0,-1 0-1 0 0,0-1 0 0 0,0 1 0 0 0,-1-1 0 0 0,-1 1 0 0 0,0-20 1 0 0,-1 16-2192 0 0,1-2-4194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1:45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53 1375 0 0,'9'-21'-203'0'0,"5"-10"17418"0"0,-20 45-16889 0 0,1 0-1 0 0,-5 20 0 0 0,-1 3-257 0 0,-131 351 181 0 0,22-60-82 0 0,87-244-313 0 0,-5 0 0 0 0,-2-3 0 0 0,-68 100 0 0 0,86-150-572 0 0,-1-1 0 0 0,-1-1 1 0 0,-1-1-1 0 0,-2-2 0 0 0,-1 0 0 0 0,-40 27 0 0 0,52-42-1735 0 0,-24 12-1 0 0,37-23 654 0 0,-3-1-36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1:45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1 535 5695 0 0,'1'-2'264'0'0,"22"-26"737"0"0,-2-2-1 0 0,17-32 1 0 0,-27 44-373 0 0,-6 9-294 0 0,1-1 1 0 0,-2 1 0 0 0,1-1-1 0 0,3-11 1 0 0,-5 13-196 0 0,0 1 0 0 0,0 0 1 0 0,0 0-1 0 0,1 0 0 0 0,1 0 0 0 0,-1 1 0 0 0,1-1 1 0 0,0 1-1 0 0,0 1 0 0 0,1-1 0 0 0,7-6 0 0 0,10-6 235 0 0,44-26-1 0 0,-31 20-189 0 0,-16 11-16 0 0,126-78 324 0 0,-125 80-236 0 0,0 1-1 0 0,1 1 1 0 0,0 0 0 0 0,1 2-1 0 0,28-5 1 0 0,-45 11-131 0 0,-1 0 1 0 0,1 1 0 0 0,0 0-1 0 0,-1 0 1 0 0,1 0-1 0 0,0 1 1 0 0,-1 0 0 0 0,1 0-1 0 0,-1 1 1 0 0,1-1 0 0 0,-1 1-1 0 0,0 0 1 0 0,0 0 0 0 0,0 1-1 0 0,0 0 1 0 0,0 0 0 0 0,0 0-1 0 0,-1 0 1 0 0,1 1-1 0 0,-1 0 1 0 0,0 0 0 0 0,7 8-1 0 0,-6-5-24 0 0,0-1 0 0 0,-1 1 1 0 0,0 0-1 0 0,0 0 0 0 0,-1 0 0 0 0,0 0 0 0 0,0 1 0 0 0,0 0 0 0 0,-1-1 0 0 0,0 1 0 0 0,-1 0 0 0 0,0 0 0 0 0,0 0 0 0 0,-1 0 0 0 0,0 14 0 0 0,-2-9-28 0 0,0-1-1 0 0,-1 0 0 0 0,0 1 1 0 0,-1-1-1 0 0,-1 0 0 0 0,1-1 1 0 0,-2 1-1 0 0,0-1 0 0 0,0 0 1 0 0,-1 0-1 0 0,0-1 0 0 0,-1 0 1 0 0,-14 15-1 0 0,4-9-13 0 0,0 0 0 0 0,-2-1 0 0 0,1-1 0 0 0,-2-1 0 0 0,0 0 0 0 0,-27 11-1 0 0,19-11-152 0 0,0 0 0 0 0,-1-2 0 0 0,-1-1 0 0 0,0-1-1 0 0,-61 8 1 0 0,85-16 8 0 0,0 0-336 0 0,-1 0-1 0 0,0 0 1 0 0,0-1 0 0 0,0 0-1 0 0,1-1 1 0 0,-1 1-1 0 0,0-2 1 0 0,-11-2-1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1:4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355 116 6911 0 0,'54'-58'1669'0'0,"-36"40"2045"0"0,23-16 3235 0 0,-37 29-5241 0 0,-20 22-1674 0 0,-2 0-1 0 0,-18 14 1 0 0,-13 12-144 0 0,15-10 22 0 0,1 1 1 0 0,1 2-1 0 0,-33 50 0 0 0,63-84 71 0 0,1-1 0 0 0,0 1 0 0 0,0-1 0 0 0,0 1-1 0 0,1 0 1 0 0,-1-1 0 0 0,0 1 0 0 0,1 0 0 0 0,-1 0 0 0 0,1-1 0 0 0,-1 1-1 0 0,1 0 1 0 0,0 0 0 0 0,0 0 0 0 0,0-1 0 0 0,0 1 0 0 0,0 0 0 0 0,1 3-1 0 0,0-3-14 0 0,0 0 0 0 0,0 0 0 0 0,0 0 0 0 0,0-1-1 0 0,1 1 1 0 0,-1 0 0 0 0,0-1 0 0 0,1 0 0 0 0,0 1-1 0 0,-1-1 1 0 0,1 0 0 0 0,0 1 0 0 0,-1-1-1 0 0,1 0 1 0 0,0 0 0 0 0,4 1 0 0 0,10 4-150 0 0,1 0 0 0 0,0 0-1 0 0,26 3 1 0 0,56 4 49 0 0,-61-9 161 0 0,66 15 1 0 0,-101-19-11 0 0,11 4 153 0 0,-1 0 1 0 0,22 10-1 0 0,-32-12-130 0 0,0-1-1 0 0,0 0 1 0 0,0 1-1 0 0,-1 0 1 0 0,1 0-1 0 0,-1 0 1 0 0,1 0-1 0 0,-1 0 1 0 0,0 0-1 0 0,0 1 1 0 0,1-1-1 0 0,-2 1 1 0 0,1-1 0 0 0,0 1-1 0 0,-1 0 1 0 0,1 0-1 0 0,-1 0 1 0 0,2 3-1 0 0,-3-4-13 0 0,0 1 0 0 0,0-1 0 0 0,0 1-1 0 0,0-1 1 0 0,-1 0 0 0 0,1 1 0 0 0,0-1-1 0 0,-1 0 1 0 0,0 0 0 0 0,1 1 0 0 0,-1-1 0 0 0,0 0-1 0 0,0 0 1 0 0,0 0 0 0 0,-1 0 0 0 0,1 0 0 0 0,0 0-1 0 0,-1 0 1 0 0,-2 2 0 0 0,-3 3 49 0 0,0 0-1 0 0,0 0 1 0 0,-11 7 0 0 0,-21 10-31 0 0,0-2 0 0 0,-54 23 0 0 0,42-22-35 0 0,-102 42-10 0 0,73-33 0 0 0,19-8-41 0 0,52-21 18 0 0,0-1 1 0 0,-1 0-1 0 0,1 0 0 0 0,-18 1 1 0 0,26-3 3 0 0,1 0 0 0 0,-1 0 0 0 0,1 0 0 0 0,-1 0 1 0 0,0 0-1 0 0,1 0 0 0 0,-1 0 0 0 0,1 0 0 0 0,-1 0 1 0 0,1 0-1 0 0,-1-1 0 0 0,1 1 0 0 0,-1 0 1 0 0,1 0-1 0 0,-1-1 0 0 0,1 1 0 0 0,-1 0 0 0 0,1 0 1 0 0,-1-1-1 0 0,1 1 0 0 0,0 0 0 0 0,-1-1 1 0 0,1 1-1 0 0,-1-1 0 0 0,1 1 0 0 0,0-1 0 0 0,-1 0 1 0 0,1 0-33 0 0,0 0 0 0 0,0 0 0 0 0,0 1 0 0 0,0-1 1 0 0,0 0-1 0 0,0 0 0 0 0,0 0 0 0 0,0 0 0 0 0,0 0 1 0 0,0 0-1 0 0,1 0 0 0 0,-1 0 0 0 0,0 0 0 0 0,2-1 1 0 0,0-2-907 0 0,0 0 1 0 0,1 0-1 0 0,0 0 1 0 0,0 0-1 0 0,4-4 1 0 0,14-10-5079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1:46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90 17047 0 0,'7'-25'1643'0'0,"-5"17"-1450"0"0,0 1 0 0 0,0-1-1 0 0,1 1 1 0 0,0 0 0 0 0,0 0-1 0 0,6-9 1 0 0,-8 15 391 0 0,2-2 622 0 0,-15 43-1187 0 0,-1-1 1 0 0,-2 0-1 0 0,-25 46 1 0 0,-72 109 84 0 0,69-123-71 0 0,-369 680 106 0 0,273-435-952 0 0,129-295-2295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1:46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85 103 13359 0 0,'-3'0'1027'0'0,"-19"2"-659"0"0,16-2-104 0 0,1 0 1 0 0,0 0-1 0 0,-1 1 1 0 0,1-1-1 0 0,0 1 1 0 0,0 1 0 0 0,0-1-1 0 0,0 1 1 0 0,-8 3 1974 0 0,14-3-2166 0 0,-1-1 0 0 0,0 0 0 0 0,0 1 0 0 0,1-1-1 0 0,-1 0 1 0 0,1 0 0 0 0,-1 1 0 0 0,1-1 0 0 0,0 0 0 0 0,-1 0 0 0 0,1 0 0 0 0,0 0 0 0 0,0 0 0 0 0,0 0 0 0 0,0 0 0 0 0,0 0 0 0 0,0 0 0 0 0,0 0-1 0 0,0 0 1 0 0,0 0 0 0 0,0-1 0 0 0,2 1 0 0 0,1 2 70 0 0,1-1 1 0 0,0 0-1 0 0,0 0 0 0 0,7 2 0 0 0,6-1 105 0 0,-1 0 0 0 0,1-1-1 0 0,-1-1 1 0 0,1-1 0 0 0,0 0-1 0 0,31-5 1 0 0,107-29 537 0 0,-87 17-561 0 0,323-53-1766 0 0,-335 61-508 0 0,32-9-5263 0 0,-49 7 1403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1:47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336 465 9671 0 0,'-1'1'748'0'0,"-6"6"-443"0"0,0-1 0 0 0,1 1 0 0 0,-1 0 0 0 0,2 0-1 0 0,-7 9 1 0 0,-23 46 3639 0 0,9-16-2406 0 0,-63 113 720 0 0,-4 6-1295 0 0,46-89-955 0 0,47-75-514 0 0,16-11-8644 0 0</inkml:trace>
  <inkml:trace contextRef="#ctx0" brushRef="#br0" timeOffset="1">609 76 15695 0 0,'4'-22'696'0'0,"-2"11"136"0"0,-1 2-664 0 0,7 0-168 0 0,-1 2 184 0 0,3 2 0 0 0,5 1 0 0 0,3 1-4952 0 0,2-3-984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1:4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1090 70 14279 0 0,'2'-12'211'0'0,"-1"9"-104"0"0,-1-1 0 0 0,1 0 0 0 0,-1 0 0 0 0,0 0 0 0 0,0 0 0 0 0,0 1 0 0 0,-1-1 0 0 0,1 0 0 0 0,-1 0-1 0 0,0 0 1 0 0,0 1 0 0 0,0-1 0 0 0,-3-5 3006 0 0,2 10-2131 0 0,-2 2-934 0 0,0 0 0 0 0,0 1-1 0 0,0-1 1 0 0,0 1 0 0 0,1 0 0 0 0,-1 0 0 0 0,1 0-1 0 0,-4 7 1 0 0,-21 41-40 0 0,16-27 56 0 0,-47 99 68 0 0,2-3-2 0 0,-202 384 794 0 0,-100 82-332 0 0,344-563-1029 0 0,-79 121 1221 0 0,40-44-7687 0 0,44-82 147 0 0</inkml:trace>
  <inkml:trace contextRef="#ctx0" brushRef="#br0" timeOffset="1">117 1115 14479 0 0,'-5'-1'105'0'0,"-8"-2"279"0"0,0 1 0 0 0,-18-2 0 0 0,27 4-338 0 0,1 0 0 0 0,-1 0 0 0 0,1 1 0 0 0,-1-1 1 0 0,0 1-1 0 0,1-1 0 0 0,-1 1 0 0 0,1 0 0 0 0,0 0 0 0 0,-1 1 0 0 0,1-1 1 0 0,0 1-1 0 0,-6 4 1113 0 0,21 4-125 0 0,-7-7-865 0 0,1 1 0 0 0,0-2 1 0 0,0 1-1 0 0,0-1 1 0 0,0 0-1 0 0,1 0 1 0 0,-1-1-1 0 0,1 1 1 0 0,9-1-1 0 0,6 0 451 0 0,33-2 0 0 0,233-35 841 0 0,-52 4-618 0 0,-125 19-4253 0 0,-73 8 1500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1:4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39 4607 0 0,'-39'34'1113'0'0,"-2"-4"4472"0"0,40-28-5266 0 0,-1-1 1 0 0,1 0-1 0 0,0 1 1 0 0,-1-1-1 0 0,1 1 0 0 0,0-1 1 0 0,0 1-1 0 0,0 0 1 0 0,-1 2-1 0 0,1-2-95 0 0,-1 0 0 0 0,1 0-1 0 0,0 0 1 0 0,-1 0-1 0 0,1 0 1 0 0,-4 3 0 0 0,-5 4 495 0 0,0-1-259 0 0,1 0 1 0 0,0 1-1 0 0,1 0 0 0 0,-1 0 0 0 0,2 1 1 0 0,-10 14-1 0 0,-21 50 378 0 0,35-66-782 0 0,-1 1 1 0 0,1-1-1 0 0,1 1 1 0 0,0 0-1 0 0,0 0 1 0 0,-1 17-1 0 0,3-25-32 0 0,1-1 0 0 0,-1 1 0 0 0,1-1 0 0 0,0 1 0 0 0,-1-1 0 0 0,1 1 0 0 0,0-1 0 0 0,-1 1 0 0 0,1-1 0 0 0,0 0 0 0 0,-1 1 0 0 0,1-1 0 0 0,0 0 0 0 0,0 0 0 0 0,0 0 0 0 0,-1 0 0 0 0,1 1 0 0 0,1-1 0 0 0,-1 0 36 0 0,4 1 96 0 0,1-1-1 0 0,0 1 1 0 0,0-1-1 0 0,0 0 1 0 0,0-1-1 0 0,-1 1 1 0 0,10-3 0 0 0,39-13 490 0 0,-48 14-581 0 0,23-10 296 0 0,-1 0-1 0 0,-1-2 1 0 0,35-24 0 0 0,-12 7-220 0 0,83-53 115 0 0,-112 69-410 0 0,-1-1-1 0 0,0-1 0 0 0,-2-1 0 0 0,18-21 1 0 0,-13 8-2653 0 0,-10 9-4298 0 0,-6 9 662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46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68 13935 0 0,'0'0'638'0'0,"-2"0"-14"0"0,-41 0-262 0 0,41 0 985 0 0,-2 4 1973 0 0,3-4-3268 0 0,26-2 540 0 0,0-1-1 0 0,-1-1 1 0 0,25-8 0 0 0,-14 4-415 0 0,110-21 278 0 0,-106 23-979 0 0,68-2-1 0 0,-106 8-468 0 0</inkml:trace>
  <inkml:trace contextRef="#ctx0" brushRef="#br0" timeOffset="1">0 383 12895 0 0,'0'0'1578'0'0,"2"0"-309"0"0,47-4 3775 0 0,25-11-3210 0 0,-8 2-1008 0 0,46-9-187 0 0,-46 8-102 0 0,68-4 0 0 0,-134 18-537 0 0,71-5-2017 0 0,35 4-5235 0 0,-91 3 385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1:48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89 1839 0 0,'6'-15'639'0'0,"11"-25"0"0"0,-12 29 3485 0 0,2-2 6268 0 0,-7 13-10275 0 0,0-1 1 0 0,0 1 0 0 0,0 0-1 0 0,0-1 1 0 0,0 1 0 0 0,0 0-1 0 0,0-1 1 0 0,0 1 0 0 0,0 0-1 0 0,0-1 1 0 0,0 1 0 0 0,-1 0-1 0 0,1-1 1 0 0,0 1 0 0 0,0 0-1 0 0,0-1 1 0 0,0 1 0 0 0,0 0-1 0 0,-1-1 1 0 0,1 1 0 0 0,0 0 0 0 0,0 0-1 0 0,0-1 1 0 0,-1 1 0 0 0,1 0-1 0 0,0 0 1 0 0,0 0 0 0 0,-1-1-1 0 0,0 1 1 0 0,-8 3 548 0 0,-10 16-817 0 0,-150 247 352 0 0,-100 194 390 0 0,99-174-318 0 0,141-235-590 0 0,2 2 0 0 0,2 1-1 0 0,3 1 1 0 0,-28 107 0 0 0,46-147-1250 0 0,1-1-80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1:48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20 108 14023 0 0,'0'0'639'0'0,"-1"0"-10"0"0,-17-12 7324 0 0,67 12-7043 0 0,69-9-1 0 0,157-40-642 0 0,-172 30-421 0 0,-19 6-1414 0 0,-44 8-113 0 0</inkml:trace>
  <inkml:trace contextRef="#ctx0" brushRef="#br0" timeOffset="1">943 135 9671 0 0,'0'0'440'0'0,"-2"1"-5"0"0,-1 0-396 0 0,-1 1 0 0 0,1 0-1 0 0,-1 0 1 0 0,1 0 0 0 0,0 0 0 0 0,0 1-1 0 0,0-1 1 0 0,0 1 0 0 0,0 0 0 0 0,1 0-1 0 0,-1 0 1 0 0,1 0 0 0 0,-3 5 0 0 0,-9 8 1705 0 0,-29 37 4526 0 0,3 4-3554 0 0,19-22-2510 0 0,1 0 1 0 0,2 2-1 0 0,-15 42 0 0 0,28-66-546 0 0,1 0 0 0 0,0 0-1 0 0,1 0 1 0 0,1 0-1 0 0,-2 17 1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1:4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15407 0 0,'0'-22'1504'0'0,"0"13"-1344"0"0,0 2-160 0 0,7 0 136 0 0,0 3-8 0 0,0 2 0 0 0,2 1 0 0 0,2-1-1280 0 0,0 0-264 0 0,18 0-56 0 0,-6 8 0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1:4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0 8287 0 0,'0'0'756'0'0,"-1"1"-622"0"0,-66 49 5739 0 0,40-27-5429 0 0,1 1 1 0 0,-40 51-1 0 0,-2 21-149 0 0,56-76-90 0 0,1 1-1 0 0,1 0 0 0 0,-8 23 0 0 0,17-43-161 0 0,1 1-1 0 0,-1-1 1 0 0,1 1-1 0 0,-1-1 1 0 0,1 1-1 0 0,0-1 1 0 0,0 1-1 0 0,-1-1 1 0 0,1 1-1 0 0,0 0 1 0 0,1-1-1 0 0,-1 1 1 0 0,0-1-1 0 0,0 1 0 0 0,1-1 1 0 0,-1 1-1 0 0,1-1 1 0 0,0 3-1 0 0,1-1 114 0 0,0-1 0 0 0,0 1 1 0 0,0-1-1 0 0,1 1 0 0 0,-1-1 0 0 0,6 3 0 0 0,-6-3-46 0 0,-1-1 512 0 0,11 1 770 0 0,-4-1-1116 0 0,0-1 0 0 0,0 0 0 0 0,0 0 0 0 0,1-1 0 0 0,-1 0 0 0 0,9-2 1 0 0,50-16 370 0 0,-21 4-411 0 0,75-17 33 0 0,-65 11-445 0 0,-55 21 151 0 0,0-1-1 0 0,0 1 1 0 0,-1-1-1 0 0,1 1 0 0 0,0-1 1 0 0,-1 1-1 0 0,1-1 1 0 0,0 0-1 0 0,-1 1 0 0 0,1-1 1 0 0,-1 0-1 0 0,1 0 1 0 0,-1 1-1 0 0,0-1 1 0 0,1 0-1 0 0,-1 0 0 0 0,0 0 1 0 0,1 1-1 0 0,-1-1 1 0 0,0-2-1 0 0,1-16-306 0 0,-4 6 211 0 0,-1 0 1 0 0,0 0-1 0 0,-1 0 0 0 0,-11-20 1 0 0,7 17 113 0 0,2-1 0 0 0,-7-20 0 0 0,7 14-72 0 0,2 9-136 0 0,1-1-1 0 0,0 1 0 0 0,1-1 0 0 0,-1-20 1 0 0,4 34-930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1:49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21 411 8287 0 0,'0'0'10259'0'0,"-11"-1"-7831"0"0,11 1-2282 0 0,-1-1 0 0 0,0 0-1 0 0,0 1 1 0 0,1-1 0 0 0,-1 0 0 0 0,0 1 0 0 0,1-1 0 0 0,-1 0-1 0 0,1 0 1 0 0,-1 0 0 0 0,1 1 0 0 0,-1-1 0 0 0,1 0 0 0 0,0 0-1 0 0,-1 0 1 0 0,1 0 0 0 0,0 0 0 0 0,0 0 0 0 0,-1 0 0 0 0,1-1 0 0 0,0 0-44 0 0,1 1 0 0 0,-1-1 0 0 0,0 0 0 0 0,1 0 0 0 0,-1 1 0 0 0,1-1 0 0 0,0 0 0 0 0,-1 1 0 0 0,1-1 1 0 0,0 1-1 0 0,2-3 0 0 0,4-5-3 0 0,0 0-1 0 0,0 1 1 0 0,1 0 0 0 0,1 0 0 0 0,-1 1 0 0 0,12-7-1 0 0,61-34-78 0 0,-67 40-2 0 0,12-6-31 0 0,212-112-404 0 0,-164 92 107 0 0,100-33 1 0 0,-139 58 227 0 0,-35 8 82 0 0,1 1-1 0 0,-1 0 0 0 0,1 0 1 0 0,-1 0-1 0 0,1 0 0 0 0,-1 0 1 0 0,1 0-1 0 0,-1 0 0 0 0,1 0 0 0 0,-1 0 1 0 0,1 0-1 0 0,-1 1 0 0 0,1-1 1 0 0,-1 0-1 0 0,1 0 0 0 0,-1 0 1 0 0,0 0-1 0 0,2 1 0 0 0,-2 0 1 0 0,0 0 0 0 0,1-1-1 0 0,-1 1 1 0 0,0 0 0 0 0,1 0 0 0 0,-1 0-1 0 0,0-1 1 0 0,0 1 0 0 0,1 0 0 0 0,-1 0-1 0 0,0 0 1 0 0,0 0 0 0 0,0 0 0 0 0,0-1-1 0 0,0 1 1 0 0,0 0 0 0 0,-1 0 0 0 0,1 0-1 0 0,0 0 1 0 0,0 0 0 0 0,-1 1 0 0 0,-9 20-38 0 0,9-18 28 0 0,-15 24 6 0 0,-1 0 0 0 0,-23 29 0 0 0,-23 37 5 0 0,52-74-1 0 0,0 1 0 0 0,2 1-1 0 0,-12 35 1 0 0,19-49 1 0 0,0-1 0 0 0,0 1 0 0 0,1-1-1 0 0,0 1 1 0 0,1 0 0 0 0,0-1 0 0 0,0 1-1 0 0,0 0 1 0 0,1-1 0 0 0,0 1 0 0 0,1 0-1 0 0,0-1 1 0 0,0 1 0 0 0,5 12 0 0 0,-3-15 14 0 0,-1 0 0 0 0,1 0 0 0 0,0 0 0 0 0,0-1 0 0 0,0 0 0 0 0,0 1 0 0 0,1-1 0 0 0,0-1 0 0 0,-1 1 0 0 0,2-1 0 0 0,-1 0 0 0 0,0 0 0 0 0,8 3 0 0 0,10 3 86 0 0,43 11 0 0 0,-65-20-100 0 0,137 34 99 0 0,-36-10-3134 0 0,-82-18 1600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2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543 219 2303 0 0,'-1'1'3314'0'0,"1"21"3709"0"0,2-15-6566 0 0,-2-5 325 0 0,9 8 765 0 0,-6-6-1257 0 0,0-1 1 0 0,1-1-1 0 0,-1 1 0 0 0,0 0 1 0 0,1-1-1 0 0,0 0 0 0 0,-1 0 1 0 0,1 0-1 0 0,0 0 0 0 0,0 0 1 0 0,6 0-1 0 0,-8-1-167 0 0,-1 0 1 0 0,1-1-1 0 0,0 1 1 0 0,0-1-1 0 0,0 0 1 0 0,0 1-1 0 0,0-1 1 0 0,0 0-1 0 0,0 0 0 0 0,0 0 1 0 0,0-1-1 0 0,0 1 1 0 0,0 0-1 0 0,-1-1 1 0 0,1 1-1 0 0,0-1 1 0 0,0 0-1 0 0,3-1 1 0 0,-3 0-55 0 0,1 0 1 0 0,-1 0 0 0 0,0 0 0 0 0,0 0 0 0 0,0-1-1 0 0,0 1 1 0 0,0 0 0 0 0,0-1 0 0 0,-1 0-1 0 0,1 1 1 0 0,1-4 0 0 0,2-7-61 0 0,-1 0 0 0 0,0 0 0 0 0,-1-1 1 0 0,2-16-1 0 0,-4 26 19 0 0,0-1-33 0 0,7-70-21 0 0,-8 68-62 0 0,1 1 0 0 0,-2-1 0 0 0,1 0 0 0 0,-1 1 0 0 0,0-1 0 0 0,0 1-1 0 0,-1-1 1 0 0,0 1 0 0 0,-2-7 0 0 0,3 12 33 0 0,0 0 0 0 0,0-1-1 0 0,0 1 1 0 0,0 0 0 0 0,0 0 0 0 0,0 0 0 0 0,-1 0-1 0 0,1 0 1 0 0,0 0 0 0 0,0 0 0 0 0,-1 0-1 0 0,1 1 1 0 0,-1-1 0 0 0,1 0 0 0 0,0 1-1 0 0,-1-1 1 0 0,1 1 0 0 0,-1-1 0 0 0,0 1-1 0 0,1 0 1 0 0,-1 0 0 0 0,1 0 0 0 0,-1 0 0 0 0,1 0-1 0 0,-1 0 1 0 0,1 0 0 0 0,-1 0 0 0 0,0 1-1 0 0,-2 0 1 0 0,-5 1-211 0 0,0 1-1 0 0,0 1 0 0 0,-13 6 1 0 0,21-10 245 0 0,-26 15-253 0 0,0 0-1 0 0,1 2 1 0 0,1 1-1 0 0,-34 32 1 0 0,-83 95 157 0 0,124-126 124 0 0,-8 9 45 0 0,-102 117 478 0 0,107-119-295 0 0,2 2 0 0 0,0 0 0 0 0,-24 52 0 0 0,41-75-171 0 0,0 0 0 0 0,0 0 0 0 0,1 0-1 0 0,0 0 1 0 0,-1 0 0 0 0,2 0 0 0 0,-1 1 0 0 0,1 6-1 0 0,0-11-38 0 0,0 0-1 0 0,0 1 0 0 0,0-1 1 0 0,0 0-1 0 0,0 0 0 0 0,1 0 1 0 0,-1 1-1 0 0,0-1 0 0 0,1 0 1 0 0,-1 0-1 0 0,1 0 0 0 0,-1 0 0 0 0,1 0 1 0 0,0 0-1 0 0,0 0 0 0 0,-1 0 1 0 0,1 0-1 0 0,0 0 0 0 0,0 0 1 0 0,0 0-1 0 0,0-1 0 0 0,0 1 0 0 0,0 0 1 0 0,0-1-1 0 0,0 1 0 0 0,0 0 1 0 0,0-1-1 0 0,0 0 0 0 0,0 1 1 0 0,1-1-1 0 0,-1 0 0 0 0,0 1 0 0 0,0-1 1 0 0,0 0-1 0 0,1 0 0 0 0,-1 0 1 0 0,0 0-1 0 0,0 0 0 0 0,1 0 1 0 0,1-1-1 0 0,10-1 127 0 0,-1 0 1 0 0,1-1-1 0 0,-1-1 0 0 0,0 0 1 0 0,0 0-1 0 0,16-10 0 0 0,68-43 196 0 0,-75 43-268 0 0,111-72 84 0 0,81-51-350 0 0,-225 156 13 0 0,4-6 159 0 0,-108 150 26 0 0,112-156 10 0 0,0-1 0 0 0,1 1 1 0 0,0 0-1 0 0,0 0 0 0 0,1 1 1 0 0,-3 9-1 0 0,6-16-12 0 0,-1 0 0 0 0,0 1 0 0 0,1-1-1 0 0,-1 0 1 0 0,0 0 0 0 0,1 0 0 0 0,-1 0 0 0 0,1 0 0 0 0,0 0 0 0 0,-1 0 0 0 0,1 0 0 0 0,0 0 0 0 0,0-1 0 0 0,-1 1-1 0 0,1 0 1 0 0,0 0 0 0 0,0-1 0 0 0,0 1 0 0 0,0 0 0 0 0,0-1 0 0 0,0 1 0 0 0,1 0 0 0 0,0 0 22 0 0,17 9 365 0 0,1 0 0 0 0,34 12 0 0 0,-19-9-1833 0 0,-1 2-3801 0 0,-12-3-1754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2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285 375 10623 0 0,'0'0'964'0'0,"0"2"-794"0"0,-15 17 676 0 0,0 1 1 0 0,-1-2 0 0 0,-1 0-1 0 0,-30 24 1 0 0,10-9-272 0 0,34-29-509 0 0,-56 48 307 0 0,51-45-325 0 0,-1-1 1 0 0,0 0-1 0 0,-1 0 1 0 0,1-1 0 0 0,-13 4-1 0 0,15-7 56 0 0,5-1 211 0 0,2-3-92 0 0,3-4-139 0 0,-1 0 1 0 0,1 0-1 0 0,0 0 1 0 0,0 0-1 0 0,1 1 1 0 0,0-1-1 0 0,0 1 0 0 0,0 0 1 0 0,8-7-1 0 0,0-2 30 0 0,35-36-41 0 0,61-52 0 0 0,-77 74-59 0 0,11-7-11 0 0,1 2 0 0 0,1 1-1 0 0,1 2 1 0 0,52-24 0 0 0,-74 42 57 0 0,1 2 1 0 0,-1 0 0 0 0,2 1-1 0 0,-1 2 1 0 0,33-6 0 0 0,-53 12-36 0 0,-1 1 0 0 0,0 0 0 0 0,1 0 0 0 0,-1 0 0 0 0,1 0 0 0 0,-1 0 0 0 0,1 1 0 0 0,-1 0 0 0 0,1-1 0 0 0,-1 1 0 0 0,0 1 0 0 0,1-1 0 0 0,5 3 0 0 0,-7-2-21 0 0,0-1 0 0 0,0 1 0 0 0,0 0 0 0 0,0-1-1 0 0,-1 1 1 0 0,1 0 0 0 0,0 0 0 0 0,-1 0 0 0 0,1 0-1 0 0,-1 0 1 0 0,0 1 0 0 0,0-1 0 0 0,0 0 0 0 0,0 1-1 0 0,0-1 1 0 0,0 1 0 0 0,-1-1 0 0 0,1 1 0 0 0,-1-1-1 0 0,1 4 1 0 0,-1 4-8 0 0,0 0 0 0 0,-1 0-1 0 0,0 0 1 0 0,-1 0 0 0 0,0 0-1 0 0,-1-1 1 0 0,0 1 0 0 0,0-1 0 0 0,-1 1-1 0 0,0-1 1 0 0,0 0 0 0 0,-1 0-1 0 0,-1-1 1 0 0,-7 11 0 0 0,3-6-24 0 0,-1 0 0 0 0,-1-1 0 0 0,0 0 0 0 0,0-1 0 0 0,-1 0 0 0 0,0-1 0 0 0,-28 15 0 0 0,39-24 29 0 0,-1 1 0 0 0,-1 0 0 0 0,0 0 0 0 0,0-1 1 0 0,0 1-1 0 0,0-1 0 0 0,-1 0 1 0 0,-5 0-1 0 0,8 0 30 0 0,-3-9-145 0 0,5 7 102 0 0,0 0-1 0 0,0-1 0 0 0,0 1 1 0 0,0 0-1 0 0,1 0 0 0 0,-1-1 0 0 0,0 1 1 0 0,0 0-1 0 0,1 0 0 0 0,-1 0 1 0 0,1 0-1 0 0,-1-1 0 0 0,1 1 1 0 0,-1 0-1 0 0,1 0 0 0 0,0 0 1 0 0,-1 0-1 0 0,1 0 0 0 0,0 0 1 0 0,0 0-1 0 0,0 1 0 0 0,0-1 1 0 0,1-1-1 0 0,26-21-65 0 0,-26 22 76 0 0,276-202-8 0 0,-222 166-8 0 0,2 2 0 0 0,87-39 0 0 0,-66 44 116 0 0,-69 26-5 0 0,1 2 0 0 0,0-1 1 0 0,-1 2-1 0 0,1-1 0 0 0,19 1 1 0 0,-27 1-83 0 0,-1 0 0 0 0,0 1 0 0 0,0-1 0 0 0,0 0 0 0 0,0 1 1 0 0,0-1-1 0 0,0 1 0 0 0,0-1 0 0 0,0 1 0 0 0,0 0 1 0 0,0 0-1 0 0,-1 0 0 0 0,4 2 0 0 0,-4-2 0 0 0,0 0 0 0 0,0 0-1 0 0,-1 0 1 0 0,1 1 0 0 0,0-1-1 0 0,-1 0 1 0 0,1 0 0 0 0,-1 0-1 0 0,1 1 1 0 0,-1-1 0 0 0,1 0 0 0 0,-1 1-1 0 0,0-1 1 0 0,0 0 0 0 0,1 1-1 0 0,-1-1 1 0 0,0 0 0 0 0,0 1-1 0 0,-1-1 1 0 0,1 0 0 0 0,0 3 0 0 0,-4 10 97 0 0,1 1 1 0 0,-1-1 0 0 0,-1 0 0 0 0,-1-1 0 0 0,-8 16-1 0 0,-41 63 236 0 0,17-30-291 0 0,18-32-7 0 0,-40 48 1 0 0,14-21-169 0 0,38-46-1353 0 0,4-4-2976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25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212 148 3223 0 0,'1'1'6666'0'0,"-1"0"-6270"0"0,1 1 0 0 0,-1-1 0 0 0,1 0 0 0 0,-1 0 0 0 0,1 0 1 0 0,0 0-1 0 0,-1 0 0 0 0,1 0 0 0 0,0 0 0 0 0,0 0 0 0 0,0 0 0 0 0,-1-1 1 0 0,1 1-1 0 0,0 0 0 0 0,0 0 0 0 0,0-1 0 0 0,0 1 0 0 0,1-1 0 0 0,-1 1 0 0 0,1 0 1 0 0,2 0-177 0 0,-1-1 0 0 0,1 1 1 0 0,-1-1-1 0 0,1 1 0 0 0,-1-1 1 0 0,6 0-1 0 0,8-2 429 0 0,-1-1-1 0 0,29-8 1 0 0,-9 2-123 0 0,-16 4-360 0 0,0-1 1 0 0,-1 0 0 0 0,37-18-1 0 0,-46 19-322 0 0,-1 0-1 0 0,0-1 0 0 0,0 0 0 0 0,-1-1 0 0 0,0 1 1 0 0,0-2-1 0 0,0 1 0 0 0,-1-1 0 0 0,9-11 1 0 0,-16 18 113 0 0,0 1 1 0 0,1-1 0 0 0,-1 1 0 0 0,0-1-1 0 0,1 1 1 0 0,-1-1 0 0 0,0 1 0 0 0,0-1 0 0 0,1 0-1 0 0,-1 1 1 0 0,0-1 0 0 0,0 1 0 0 0,0-1 0 0 0,0 1-1 0 0,0-1 1 0 0,0 0 0 0 0,0 1 0 0 0,0-1 0 0 0,0 1-1 0 0,0-1 1 0 0,0 0 0 0 0,0 1 0 0 0,0-1 0 0 0,-1 1-1 0 0,1-2 1 0 0,-1 1-11 0 0,0 1 0 0 0,1-1 0 0 0,-1 0 0 0 0,0 1 0 0 0,1-1 0 0 0,-1 0 0 0 0,0 1 0 0 0,0-1 0 0 0,0 1 0 0 0,0 0-1 0 0,0-1 1 0 0,0 1 0 0 0,-1-1 0 0 0,-3 0-93 0 0,0 0 1 0 0,-1 0-1 0 0,1 1 0 0 0,-8 0 0 0 0,-7 1 20 0 0,0 2-1 0 0,1 1 1 0 0,-1 0 0 0 0,1 1-1 0 0,0 1 1 0 0,1 1-1 0 0,0 1 1 0 0,-22 11 0 0 0,-17 15 167 0 0,-57 44 1 0 0,105-72-37 0 0,-2 2 33 0 0,-73 57 174 0 0,76-57-126 0 0,0-1 0 0 0,1 1 0 0 0,0 1 0 0 0,0-1 0 0 0,1 1-1 0 0,0 0 1 0 0,-7 16 0 0 0,11-21 1 0 0,1 1 1 0 0,0-1-1 0 0,0 1 0 0 0,0-1 0 0 0,1 1 0 0 0,0-1 1 0 0,0 1-1 0 0,0-1 0 0 0,0 1 0 0 0,1-1 0 0 0,-1 1 1 0 0,1-1-1 0 0,0 1 0 0 0,1-1 0 0 0,-1 0 0 0 0,1 1 1 0 0,0-1-1 0 0,4 7 0 0 0,4 6 228 0 0,1-1-1 0 0,24 29 1 0 0,-32-42-292 0 0,4 6-6 0 0,1 0 1 0 0,0-1-1 0 0,1 0 0 0 0,-1-1 0 0 0,1 0 0 0 0,14 8 1 0 0,-17-12-54 0 0,0 0 0 0 0,0 0 0 0 0,0-1 0 0 0,0 0 0 0 0,0 0 0 0 0,0-1 0 0 0,0 0 0 0 0,1 0 0 0 0,-1 0 0 0 0,0-1 0 0 0,1 0 0 0 0,-1 0 0 0 0,8-1 1 0 0,0-2-437 0 0,-1 0 0 0 0,1-1 1 0 0,16-6-1 0 0,11-7-643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2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909 1 14279 0 0,'0'0'1298'0'0,"-1"1"-1069"0"0,-123 177 5496 0 0,96-136-5507 0 0,-140 246 916 0 0,94-156-946 0 0,-236 368-92 0 0,189-290-1173 0 0,62-104 398 0 0,41-77-1787 0 0,13-18 1032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25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8 374 8287 0 0,'-7'1'3447'0'0,"74"-12"4453"0"0,2-2-4454 0 0,136-33-3061 0 0,-171 39 428 0 0,360-100 282 0 0,-158 40-693 0 0,-158 43-1667 0 0,114-51 1 0 0,-137 50-159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5:31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1295 3 1375 0 0,'1'-1'107'0'0,"5"0"226"0"0,8 0 8097 0 0,-36 10-4060 0 0,6-3-4374 0 0,-194 88 2486 0 0,118-61-2636 0 0,0-4 0 0 0,-143 25 0 0 0,225-52 109 0 0,-30 6-292 0 0,-1-1 0 0 0,-71 1 0 0 0,104-8 292 0 0,-1-1 1 0 0,1 0-1 0 0,-1-1 0 0 0,1 0 0 0 0,0 0 0 0 0,0-1 0 0 0,-13-5 0 0 0,19 7 33 0 0,0 0-1 0 0,-1-1 0 0 0,1 1 0 0 0,0-1 0 0 0,0 0 0 0 0,0 1 0 0 0,0-1 0 0 0,0 0 0 0 0,1 0 0 0 0,-1 0 0 0 0,1 0 0 0 0,-3-4 0 0 0,3 5-3 0 0,1-1 1 0 0,-1 0-1 0 0,1 0 1 0 0,-1 0-1 0 0,1 0 1 0 0,0 0-1 0 0,0 0 1 0 0,-1 0 0 0 0,1 1-1 0 0,1-1 1 0 0,-1 0-1 0 0,0 0 1 0 0,0 0-1 0 0,1 0 1 0 0,-1 0-1 0 0,1 0 1 0 0,0 0-1 0 0,1-3 1 0 0,0 1-14 0 0,1 0 1 0 0,0 0-1 0 0,-1 0 1 0 0,2 0-1 0 0,-1 0 0 0 0,0 1 1 0 0,1-1-1 0 0,-1 1 1 0 0,1 0-1 0 0,6-4 1 0 0,-3 3 22 0 0,-1 0 1 0 0,1 1 0 0 0,0-1 0 0 0,0 1 0 0 0,12-3 0 0 0,-17 6 35 0 0,-1-1-1 0 0,1 1 1 0 0,-1-1 0 0 0,1 1 0 0 0,0 0 0 0 0,0-1 0 0 0,-1 1 0 0 0,1 0 0 0 0,0 0-1 0 0,-1 0 1 0 0,1 1 0 0 0,0-1 0 0 0,-1 0 0 0 0,1 0 0 0 0,0 1 0 0 0,-1-1 0 0 0,1 1 0 0 0,0 0-1 0 0,-1-1 1 0 0,1 1 0 0 0,-1 0 0 0 0,1 0 0 0 0,-1 0 0 0 0,0 0 0 0 0,1 0 0 0 0,-1 0 0 0 0,0 1-1 0 0,0-1 1 0 0,0 0 0 0 0,0 1 0 0 0,0-1 0 0 0,0 1 0 0 0,0-1 0 0 0,0 1 0 0 0,-1-1 0 0 0,1 1-1 0 0,0-1 1 0 0,-1 1 0 0 0,1 2 0 0 0,0 3 37 0 0,0 0 1 0 0,0 1-1 0 0,0-1 1 0 0,-1 0-1 0 0,-1 1 0 0 0,1-1 1 0 0,-3 12-1 0 0,-7 25 153 0 0,-2 0-1 0 0,-27 64 1 0 0,-47 82-83 0 0,59-134-130 0 0,9-18-42 0 0,-2-1 1 0 0,-1 0-1 0 0,-2-2 0 0 0,-49 59 1 0 0,-18 10 20 0 0,18-27 269 0 0,87-75-58 0 0,23 0 713 0 0,0-2-1 0 0,71-8 0 0 0,-18-7-125 0 0,-12 2-292 0 0,15-6-165 0 0,-66 12-254 0 0,54-16-274 0 0,-47 8-584 0 0,-33 14 41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0:4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20 8751 0 0,'0'0'674'0'0,"1"-1"-438"0"0,2-17 11700 0 0,-3 20-11582 0 0,-2 39 431 0 0,-2 0 0 0 0,-10 46 0 0 0,2-41-598 0 0,-1 0 0 0 0,-2-1 1 0 0,-2 0-1 0 0,-3-1 0 0 0,-27 45 1 0 0,9-17-66 0 0,2 1 0 0 0,-28 83 0 0 0,64-154-129 0 0,-5 14 40 0 0,-6 26-1 0 0,10-38-72 0 0,0-1 1 0 0,1 1-1 0 0,0 0 0 0 0,0-1 1 0 0,0 1-1 0 0,0 0 0 0 0,0-1 1 0 0,1 1-1 0 0,-1-1 1 0 0,1 1-1 0 0,0-1 0 0 0,0 1 1 0 0,3 5-1 0 0,-1-7-617 0 0,6 1-42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26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950 1 11055 0 0,'0'0'1002'0'0,"-1"1"-824"0"0,-32 53 6487 0 0,-26 44-4655 0 0,-75 124-1425 0 0,-5 35-4 0 0,-68 116-383 0 0,141-257-144 0 0,22-35-54 0 0,-59 80-1 0 0,90-145 2 0 0,0-1-1 0 0,-1 0 1 0 0,-16 14-1 0 0,-62 40-23 0 0,90-68-81 0 0,4-3-11 0 0,99-88-910 0 0,-55 50 798 0 0,-8 7 190 0 0,89-74-130 0 0,-101 88 143 0 0,1 0 0 0 0,0 2 0 0 0,33-14 0 0 0,-48 25 64 0 0,1 1 1 0 0,-1 1-1 0 0,1 0 0 0 0,0 1 1 0 0,18-3-1 0 0,-27 6-27 0 0,0-1 1 0 0,0 1-1 0 0,1 0 1 0 0,-1 0-1 0 0,0 0 0 0 0,0 0 1 0 0,0 1-1 0 0,0-1 1 0 0,0 1-1 0 0,0 0 1 0 0,0 1-1 0 0,0-1 1 0 0,-1 1-1 0 0,1 0 0 0 0,0-1 1 0 0,-1 2-1 0 0,1-1 1 0 0,-1 0-1 0 0,0 1 1 0 0,1-1-1 0 0,2 5 1 0 0,-4-4 12 0 0,1 1 0 0 0,-1 0 0 0 0,-1 0 1 0 0,1 0-1 0 0,-1 0 0 0 0,1 0 1 0 0,-1 0-1 0 0,0 0 0 0 0,-1 1 1 0 0,1-1-1 0 0,-1 0 0 0 0,1 0 0 0 0,-1 1 1 0 0,-1-1-1 0 0,1 0 0 0 0,-1 6 1 0 0,-1 1 46 0 0,-1 0 1 0 0,0 0-1 0 0,0 0 1 0 0,-10 20-1 0 0,-18 28 210 0 0,-41 56 1 0 0,34-56-295 0 0,34-52-299 0 0,0-1 0 0 0,1 0 0 0 0,0 1 0 0 0,-4 10 0 0 0,6-14-1296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2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10591 0 0,'-1'0'2844'0'0,"-38"28"2379"0"0,2 4-3543 0 0,-31 41-2519 0 0,37-39 1451 0 0,-48 59-377 0 0,71-82-159 0 0,1 1 0 0 0,0-1 0 0 0,0 1 1 0 0,1 1-1 0 0,1-1 0 0 0,-8 26 0 0 0,12-35-30 0 0,1-1 0 0 0,-1 1 1 0 0,1-1-1 0 0,-1 1 0 0 0,1 0 0 0 0,0-1 0 0 0,0 1 0 0 0,0 0 0 0 0,1-1 0 0 0,-1 1 1 0 0,1 0-1 0 0,-1-1 0 0 0,1 1 0 0 0,0-1 0 0 0,0 1 0 0 0,0-1 0 0 0,0 1 0 0 0,3 3 1 0 0,-2-4 6 0 0,0 1 1 0 0,1-1 0 0 0,-1 1 0 0 0,1-1-1 0 0,0 0 1 0 0,0 0 0 0 0,0-1 0 0 0,0 1-1 0 0,0 0 1 0 0,0-1 0 0 0,0 0 0 0 0,6 2 0 0 0,3 0 50 0 0,1-1 0 0 0,0 0 0 0 0,-1-1 1 0 0,1-1-1 0 0,0 0 0 0 0,21-3 0 0 0,-6-1-32 0 0,0 0 0 0 0,0-3-1 0 0,0 0 1 0 0,32-14-1 0 0,-47 16-67 0 0,-1 0 0 0 0,0-2 1 0 0,-1 1-1 0 0,1-2 0 0 0,-1 1 0 0 0,-1-1 0 0 0,0-1 0 0 0,0 0 0 0 0,0-1 0 0 0,-1 1 0 0 0,10-15 0 0 0,-17 21-4 0 0,0 0-1 0 0,-1 0 0 0 0,1 0 1 0 0,0-1-1 0 0,-1 1 0 0 0,0 0 1 0 0,0-1-1 0 0,0 1 1 0 0,0-1-1 0 0,0 1 0 0 0,-1-1 1 0 0,0 1-1 0 0,0-1 0 0 0,0 1 1 0 0,0-7-1 0 0,-1 6-27 0 0,-1-1 1 0 0,1 0-1 0 0,-1 0 0 0 0,1 0 0 0 0,-1 1 1 0 0,-1-1-1 0 0,1 1 0 0 0,-1 0 1 0 0,0-1-1 0 0,-3-3 0 0 0,-4-2-87 0 0,0-1 0 0 0,-1 1 0 0 0,0 1 0 0 0,0 0 0 0 0,-1 1 0 0 0,-23-13 0 0 0,9 8-226 0 0,-1 1 0 0 0,0 1-1 0 0,-1 1 1 0 0,1 2 0 0 0,-34-6-1 0 0,57 13 147 0 0,-23-6-1966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2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283 446 8751 0 0,'0'0'674'0'0,"-1"2"-218"0"0,-1 2 59 0 0,0 1 0 0 0,0-1 0 0 0,-1 1 0 0 0,0-1 0 0 0,0 0 0 0 0,0 0 0 0 0,0 0 0 0 0,-1-1 0 0 0,0 1 0 0 0,1-1 1 0 0,-1 0-1 0 0,0 0 0 0 0,-1 0 0 0 0,-7 4 0 0 0,1-3-134 0 0,0 0 1 0 0,-1 0-1 0 0,1-1 0 0 0,0 0 1 0 0,-18 1-1 0 0,19-3-271 0 0,0 0 0 0 0,0 0 0 0 0,1-1 0 0 0,-1-1 0 0 0,0 1 0 0 0,0-2-1 0 0,-12-2 1 0 0,19 3-77 0 0,1 0 0 0 0,-1 0 0 0 0,0 0-1 0 0,1 0 1 0 0,-1 0 0 0 0,1-1 0 0 0,0 1 0 0 0,-1-1-1 0 0,1 1 1 0 0,0-1 0 0 0,0 0 0 0 0,0 0 0 0 0,0 0-1 0 0,0 0 1 0 0,1 0 0 0 0,-1-1 0 0 0,0 1-1 0 0,1 0 1 0 0,0-1 0 0 0,0 1 0 0 0,-1-1 0 0 0,1 0-1 0 0,1 1 1 0 0,-1-1 0 0 0,0 0 0 0 0,1 1-1 0 0,-1-1 1 0 0,1 0 0 0 0,0-5 0 0 0,0 0 97 0 0,1-1 0 0 0,0 1 1 0 0,0 0-1 0 0,1 0 0 0 0,0 0 0 0 0,0 0 1 0 0,1 0-1 0 0,5-11 0 0 0,-2 8-14 0 0,1 0 1 0 0,0 0-1 0 0,0 1 1 0 0,17-18-1 0 0,4 2-135 0 0,0 1 0 0 0,54-36 0 0 0,-69 52-44 0 0,48-31-528 0 0,119-58 0 0 0,-164 89 580 0 0,1 2 0 0 0,0 0-1 0 0,1 1 1 0 0,-1 1 0 0 0,33-6 0 0 0,-45 11 18 0 0,1 0 0 0 0,-1 0 0 0 0,0 0 1 0 0,0 0-1 0 0,0 1 0 0 0,0 0 0 0 0,0 0 0 0 0,0 0 0 0 0,0 0 1 0 0,-1 1-1 0 0,6 2 0 0 0,-6-2 14 0 0,-1 1 1 0 0,1-1-1 0 0,-1 1 0 0 0,0 0 1 0 0,1 0-1 0 0,-1 0 1 0 0,-1 0-1 0 0,1 0 0 0 0,0 0 1 0 0,-1 1-1 0 0,0 0 1 0 0,0-1-1 0 0,0 1 0 0 0,0 0 1 0 0,1 5-1 0 0,0 1 38 0 0,0 0 0 0 0,-1 0-1 0 0,0 1 1 0 0,-1 0 0 0 0,0-1 0 0 0,-1 1-1 0 0,0-1 1 0 0,0 1 0 0 0,-1 0 0 0 0,-4 15-1 0 0,-1-1 91 0 0,-1 1 1 0 0,-1-1-1 0 0,-13 25 0 0 0,15-36-97 0 0,-2-1 1 0 0,0 0-1 0 0,0 0 0 0 0,-1 0 1 0 0,-1-1-1 0 0,0-1 0 0 0,-22 20 1 0 0,7-10 32 0 0,-1-1 1 0 0,-46 26 0 0 0,15-14-1938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27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1 9215 0 0,'-1'0'4650'0'0,"-2"0"-4341"0"0,0 0 1 0 0,0 1-1 0 0,0 0 1 0 0,0 0-1 0 0,1 0 0 0 0,-1 0 1 0 0,0 0-1 0 0,1 1 1 0 0,-1-1-1 0 0,1 1 1 0 0,-1-1-1 0 0,1 1 1 0 0,0 0-1 0 0,-1 0 1 0 0,1 0-1 0 0,-2 3 1 0 0,-6 7-315 0 0,-15 23 1 0 0,22-31 229 0 0,-56 87 495 0 0,-77 110 384 0 0,-253 392-340 0 0,384-585-762 0 0,-7 12 32 0 0,-16 36 1 0 0,26-51-52 0 0,0 0 1 0 0,0 1 0 0 0,1-1-1 0 0,-1 0 1 0 0,1 1 0 0 0,0-1-1 0 0,1 1 1 0 0,-1-1 0 0 0,1 1-1 0 0,0-1 1 0 0,1 1 0 0 0,1 10 0 0 0,-1-14-63 0 0,-1 1 1 0 0,1-1 0 0 0,0 0 0 0 0,0 0 0 0 0,0 0-1 0 0,0 0 1 0 0,0 0 0 0 0,0 0 0 0 0,1 0 0 0 0,-1-1-1 0 0,1 1 1 0 0,-1 0 0 0 0,1-1 0 0 0,0 1 0 0 0,-1-1-1 0 0,3 2 1 0 0,7 1-1078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13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655 101 5063 0 0,'104'-60'1623'0'0,"-36"19"4182"0"0,-86 56-4413 0 0,-18 15-447 0 0,13-12-385 0 0,1 0 0 0 0,1 2 1 0 0,-35 41-1 0 0,3 3-386 0 0,-2 1-76 0 0,-185 271-88 0 0,175-244-19 0 0,8-14-28 0 0,-73 136 1 0 0,120-196 30 0 0,2 0 0 0 0,0 1 0 0 0,1 1-1 0 0,-7 32 1 0 0,13-46 32 0 0,0 1 0 0 0,0-1 0 0 0,1 1 0 0 0,0-1 0 0 0,0 1 0 0 0,0 0 1 0 0,1-1-1 0 0,0 1 0 0 0,0-1 0 0 0,1 0 0 0 0,-1 1 0 0 0,2-1 0 0 0,-1 0 0 0 0,1 0 0 0 0,-1 0 0 0 0,2 0 0 0 0,-1-1 0 0 0,6 8 0 0 0,-1-4 145 0 0,1 0 0 0 0,0-1 0 0 0,0 0 0 0 0,1-1 0 0 0,0 1 0 0 0,0-2 0 0 0,1 0 0 0 0,15 7 0 0 0,3-1 301 0 0,1-1-1 0 0,32 7 1 0 0,-40-13-305 0 0,0-1 0 0 0,1-1 0 0 0,-1-1-1 0 0,37-1 1 0 0,-24-3-193 0 0,-1-2 0 0 0,43-10 0 0 0,-49 9-736 0 0,-17 5-5688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14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259 431 1839 0 0,'21'-18'778'0'0,"-1"-1"0"0"0,34-41 0 0 0,-48 52-202 0 0,58-84 3309 0 0,-51 71-2486 0 0,-1 0 0 0 0,15-36 0 0 0,-24 50-87 0 0,0-1 0 0 0,9-13 1810 0 0,-18 31-2916 0 0,-6 6-158 0 0,-25 24 0 0 0,8-10-48 0 0,-47 51 0 0 0,-83 100 0 0 0,69-53 0 0 0,72-99 0 0 0,1 1 0 0 0,-19 49 0 0 0,33-71 11 0 0,0-1-1 0 0,1 0 1 0 0,1 1-1 0 0,-1-1 1 0 0,1 1-1 0 0,0-1 1 0 0,1 12-1 0 0,0-16 10 0 0,0 0 0 0 0,0 0 0 0 0,1 0 0 0 0,-1 0 0 0 0,1 0 0 0 0,0-1 0 0 0,0 1 0 0 0,0 0 0 0 0,0-1 0 0 0,0 1 0 0 0,1 0 0 0 0,-1-1 0 0 0,1 0 0 0 0,0 1 0 0 0,0-1 0 0 0,0 0 0 0 0,0 0 0 0 0,0 0 0 0 0,0 0 0 0 0,0 0 0 0 0,0 0 0 0 0,5 2 0 0 0,-1-2 53 0 0,1 1 0 0 0,-1-1 0 0 0,0-1 0 0 0,1 1 0 0 0,-1-1 0 0 0,1 0 0 0 0,-1-1 0 0 0,1 0 0 0 0,0 0 0 0 0,-1 0 0 0 0,1-1 0 0 0,-1 1 0 0 0,11-4 0 0 0,11-3 413 0 0,47-20-1 0 0,-70 25-463 0 0,66-29 268 0 0,-2-3 0 0 0,-2-2-1 0 0,-1-4 1 0 0,115-91 0 0 0,-157 111-283 0 0,-1-2-1 0 0,-1 0 0 0 0,-1-1 1 0 0,24-34-1 0 0,-33 39-1 0 0,0-2-1 0 0,-1 1 1 0 0,-2-1-1 0 0,1-1 1 0 0,-2 0 0 0 0,9-37-1 0 0,-10 27-197 0 0,-2 1 0 0 0,-2-1 0 0 0,0 1 1 0 0,-3-1-1 0 0,-2-39 0 0 0,2 70 156 0 0,-1 0 1 0 0,1-1-1 0 0,0 1 1 0 0,0 0-1 0 0,0 0 1 0 0,0 0-1 0 0,0-1 1 0 0,0 1-1 0 0,0 0 1 0 0,0 0-1 0 0,0 0 1 0 0,0-1 0 0 0,0 1-1 0 0,0 0 1 0 0,0 0-1 0 0,0 0 1 0 0,0-1-1 0 0,0 1 1 0 0,0 0-1 0 0,0 0 1 0 0,0 0-1 0 0,0-1 1 0 0,0 1-1 0 0,0 0 1 0 0,0 0-1 0 0,1 0 1 0 0,-1 0-1 0 0,0-1 1 0 0,0 1-1 0 0,0 0 1 0 0,0 0-1 0 0,0 0 1 0 0,0 0-1 0 0,1 0 1 0 0,-1-1-1 0 0,0 1 1 0 0,0 0-1 0 0,0 0 1 0 0,1 0-1 0 0,-1 0 1 0 0,0 0-1 0 0,0 0 1 0 0,0 0-1 0 0,0 0 1 0 0,1 0-1 0 0,-1 0 1 0 0,0 0-1 0 0,0 0 1 0 0,1 0-1 0 0,-1 0 1 0 0,0 0 0 0 0,0 0-1 0 0,0 0 1 0 0,1 0-1 0 0,-1 0 1 0 0,0 0-1 0 0,0 0 1 0 0,0 0-1 0 0,0 0 1 0 0,1 0-1 0 0,-1 0 1 0 0,13 10-5304 0 0,-11-9 4789 0 0,7 7-5331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15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926 10 1839 0 0,'42'-9'9402'0'0,"-46"9"-9100"0"0,0 1 0 0 0,0 0 0 0 0,0 0 0 0 0,1 0 1 0 0,-1 1-1 0 0,0 0 0 0 0,1-1 0 0 0,-1 1 0 0 0,-2 3 0 0 0,-6 1 253 0 0,-46 28 523 0 0,-73 56 1 0 0,66-44-1006 0 0,-21 13-113 0 0,-143 72 0 0 0,119-85-60 0 0,24-11 48 0 0,66-25 131 0 0,16-8-16 0 0,13-5-15 0 0,27-9 52 0 0,0 1 1 0 0,1 2 0 0 0,52-5-1 0 0,-66 10-76 0 0,0 2-1 0 0,0 1 0 0 0,1 1 1 0 0,-1 0-1 0 0,0 2 0 0 0,1 1 1 0 0,-1 1-1 0 0,0 1 0 0 0,-1 1 1 0 0,1 1-1 0 0,38 17 0 0 0,-19-4 395 0 0,-1 2-1 0 0,70 49 0 0 0,-78-40-250 0 0,-31-29-58 0 0,-5 8 115 0 0,2-8-192 0 0,0 0-1 0 0,0 0 0 0 0,0 0 1 0 0,0-1-1 0 0,-1 1 1 0 0,1 0-1 0 0,-1-1 1 0 0,1 1-1 0 0,-1-1 0 0 0,0 0 1 0 0,0 1-1 0 0,1-1 1 0 0,-4 1-1 0 0,-28 13 355 0 0,30-13-348 0 0,-38 12 78 0 0,0-1 0 0 0,-66 12 0 0 0,-88 2-369 0 0,108-16 190 0 0,-38 2 63 0 0,-69 11 0 0 0,169-17-73 0 0,199-51-3250 0 0,-145 36 441 0 0,31-8-3168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16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1839 0 0,'-1'1'2603'0'0,"-11"8"2202"0"0,-10 7-77 0 0,16-11-4438 0 0,1-1 1 0 0,-1 1-1 0 0,1 0 0 0 0,1 1 0 0 0,-1-1 0 0 0,1 1 0 0 0,-5 7 1 0 0,0 4 100 0 0,1 0 0 0 0,0 1 0 0 0,1 0 1 0 0,1 0-1 0 0,-5 29 0 0 0,9-37-297 0 0,0 0 1 0 0,1 0-1 0 0,1 1 0 0 0,-1-1 0 0 0,2 0 0 0 0,-1 0 0 0 0,2 0 1 0 0,-1 0-1 0 0,1 0 0 0 0,1 0 0 0 0,0 0 0 0 0,4 10 1 0 0,-5-16-65 0 0,-1-1 0 0 0,1 0 1 0 0,0 0-1 0 0,0 1 1 0 0,0-1-1 0 0,0-1 1 0 0,1 1-1 0 0,-1 0 1 0 0,1-1-1 0 0,-1 1 1 0 0,1-1-1 0 0,5 4 0 0 0,-6-5 6 0 0,1 0 0 0 0,-1 0 0 0 0,1-1 0 0 0,-1 1 0 0 0,1 0 0 0 0,0-1 0 0 0,0 0 0 0 0,-1 1 0 0 0,1-1 0 0 0,0 0 0 0 0,-1-1 0 0 0,1 1 0 0 0,0 0-1 0 0,-1-1 1 0 0,1 1 0 0 0,0-1 0 0 0,3-2 0 0 0,19-7 51 0 0,0-1 0 0 0,-1-1 0 0 0,0-1-1 0 0,-2-1 1 0 0,34-26 0 0 0,96-97 419 0 0,-129 115-493 0 0,-11 11-51 0 0,-1 0 0 0 0,0-1 0 0 0,0 0 0 0 0,-2 0 0 0 0,1-2 0 0 0,-1 1 0 0 0,11-25 0 0 0,-18 31 104 0 0,-2 5-941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1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562 107 6447 0 0,'17'-22'606'0'0,"24"-31"10"0"0,-13 22 9632 0 0,-28 33-10159 0 0,-1 0 0 0 0,0 1 1 0 0,0-1-1 0 0,1 0 0 0 0,-2 0 1 0 0,1 0-1 0 0,0 0 0 0 0,-2 2 1 0 0,-3 6-16 0 0,-163 368 494 0 0,58-106-556 0 0,78-200-1355 0 0,-79 131 0 0 0,-64 52-3731 0 0,145-213 58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1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0 329 7255 0 0,'0'0'654'0'0,"3"-18"144"0"0,-3 14-468 0 0,-1 1-1 0 0,0-1 1 0 0,1 0-1 0 0,-1 0 1 0 0,1 0-1 0 0,0 0 1 0 0,1 0-1 0 0,-1 0 1 0 0,0 0-1 0 0,1 1 1 0 0,0-1-1 0 0,0 0 1 0 0,0 0-1 0 0,1 1 1 0 0,3-8-1 0 0,-1 3-37 0 0,1-1 0 0 0,0 1 0 0 0,0 0-1 0 0,1 1 1 0 0,10-13 0 0 0,-7 12-214 0 0,1 0-1 0 0,0 0 1 0 0,0 1 0 0 0,1 0-1 0 0,-1 1 1 0 0,13-6 0 0 0,72-24 135 0 0,-17 8-181 0 0,-44 14-34 0 0,1 1-1 0 0,61-14 0 0 0,-80 24 143 0 0,1 0-1 0 0,0 2 1 0 0,0 0-1 0 0,0 0 1 0 0,0 2 0 0 0,0 0-1 0 0,0 0 1 0 0,18 6-1 0 0,-29-6-34 0 0,0 1 0 0 0,0 0 0 0 0,-1 0 0 0 0,1 0 0 0 0,-1 1 0 0 0,0 0 0 0 0,0 0 0 0 0,0 0 0 0 0,0 1 0 0 0,0 0 0 0 0,-1 0 1 0 0,8 8-1 0 0,-9-8-38 0 0,-1 0 0 0 0,1-1 0 0 0,-1 1 1 0 0,0 0-1 0 0,0 0 0 0 0,0 1 0 0 0,-1-1 1 0 0,1 0-1 0 0,-1 0 0 0 0,0 1 0 0 0,-1-1 1 0 0,1 1-1 0 0,-1-1 0 0 0,0 1 0 0 0,0-1 1 0 0,0 1-1 0 0,-1 6 0 0 0,-1-1-20 0 0,0-1-1 0 0,-1-1 0 0 0,0 1 1 0 0,0 0-1 0 0,-1-1 1 0 0,0 1-1 0 0,0-1 1 0 0,-10 13-1 0 0,5-10 82 0 0,0 0 0 0 0,-1-1 0 0 0,0 0 0 0 0,0-1 0 0 0,-14 10 0 0 0,-8 1 140 0 0,-1-1-1 0 0,-1-1 1 0 0,-47 18-1 0 0,-75 22-761 0 0,129-49 340 0 0,0-2-1 0 0,-1-1 1 0 0,-52 5-1 0 0,79-11 152 0 0,0 0-107 0 0,-1 0 0 0 0,0 0-1 0 0,0 1 1 0 0,0-2-1 0 0,0 1 1 0 0,0 0-1 0 0,1 0 1 0 0,-1-1-1 0 0,0 1 1 0 0,0-1-1 0 0,0 1 1 0 0,-2-2 0 0 0,-1-5-1204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1:27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6447 0 0,'0'0'1928'0'0,"13"-7"-1488"0"0,-3-2-568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1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8 11055 0 0,'0'0'852'0'0,"0"-1"-560"0"0,3-5 4555 0 0,-23 10-4130 0 0,-14 9-474 0 0,1 2 0 0 0,0 1-1 0 0,-43 28 1 0 0,62-35-204 0 0,-2 1-36 0 0,0 0 1 0 0,-27 25 0 0 0,38-30-4 0 0,0 0 0 0 0,0 0 0 0 0,1 0 0 0 0,0 1 0 0 0,0-1 0 0 0,0 1 0 0 0,0 0 0 0 0,1 0-1 0 0,0 1 1 0 0,0-1 0 0 0,-1 8 0 0 0,2 1-27 0 0,5-10 10 0 0,-1-4 8 0 0,1 4 2 0 0,0-1-1 0 0,0 0 1 0 0,1 0 0 0 0,-1 0-1 0 0,1-1 1 0 0,0 1 0 0 0,0-1 0 0 0,0 0-1 0 0,0 0 1 0 0,1 0 0 0 0,-1-1-1 0 0,1 1 1 0 0,0-1 0 0 0,5 2 0 0 0,8 2-25 0 0,1-1 1 0 0,26 5 0 0 0,97 22 171 0 0,-126-27-112 0 0,0 1 0 0 0,0 0 0 0 0,-1 1 0 0 0,0 1 0 0 0,0 1 0 0 0,20 15 0 0 0,-33-23-12 0 0,-1 0-1 0 0,1 0 1 0 0,-1 0-1 0 0,0 1 1 0 0,1-1 0 0 0,-1 0-1 0 0,0 1 1 0 0,0-1-1 0 0,0 1 1 0 0,0-1-1 0 0,0 1 1 0 0,0 0-1 0 0,-1-1 1 0 0,1 1 0 0 0,0 0-1 0 0,-1 0 1 0 0,1 3-1 0 0,-1-4 9 0 0,0 1 0 0 0,0 0 0 0 0,-1-1-1 0 0,1 1 1 0 0,0 0 0 0 0,-1-1 0 0 0,1 1 0 0 0,-1-1-1 0 0,0 1 1 0 0,1-1 0 0 0,-1 1 0 0 0,0-1 0 0 0,0 1-1 0 0,0-1 1 0 0,-2 2 0 0 0,-3 3 85 0 0,-1 0 0 0 0,1-1 0 0 0,-1 0 0 0 0,0-1 0 0 0,0 1 0 0 0,-11 3 0 0 0,-31 14 37 0 0,-1-2-1 0 0,-1-3 0 0 0,0-2 1 0 0,-67 11-1 0 0,14-11-110 0 0,-126 3 1 0 0,221-18-31 0 0,3 0-7 0 0,0 0 0 0 0,0 0 0 0 0,0-1 0 0 0,-9-1 1 0 0,22-5-467 0 0,29-16-1679 0 0,-5 6-4544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17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915 91 9215 0 0,'4'-19'562'0'0,"1"-22"0"0"0,-4 15 8417 0 0,-1 26-8966 0 0,0-1 0 0 0,0 1 0 0 0,0 0 0 0 0,0 0 0 0 0,0 0 0 0 0,0-1 0 0 0,0 1 0 0 0,0 0 0 0 0,0 0 0 0 0,0 0 0 0 0,-1-1 0 0 0,1 1 0 0 0,0 0 0 0 0,0 0 0 0 0,0 0 0 0 0,0-1 0 0 0,-1 1 0 0 0,1 0 0 0 0,0 0 0 0 0,0 0 0 0 0,0 0 0 0 0,-1 0 0 0 0,1 0 0 0 0,0 0 0 0 0,0-1 0 0 0,0 1 0 0 0,-1 0 0 0 0,1 0 0 0 0,0 0 0 0 0,0 0 0 0 0,-1 0 0 0 0,1 0 1 0 0,0 0-1 0 0,0 0 0 0 0,0 0 0 0 0,-1 0 0 0 0,1 0 0 0 0,0 0 0 0 0,-1 0 0 0 0,-8 3 22 0 0,5-1-29 0 0,0 1 1 0 0,1 0 0 0 0,-1 0-1 0 0,1 0 1 0 0,0 0-1 0 0,0 0 1 0 0,0 1-1 0 0,-4 5 1 0 0,-19 35 16 0 0,19-31 2 0 0,-277 499 183 0 0,141-247-156 0 0,-57 99-16 0 0,57-138 128 0 0,81-130-5967 0 0,53-82-492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1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16 196 19375 0 0,'-4'-5'311'0'0,"3"4"-235"0"0,0 0 0 0 0,0 0 0 0 0,0 0 1 0 0,0 0-1 0 0,0 0 0 0 0,1 0 0 0 0,-1 0 0 0 0,0 0 1 0 0,1 0-1 0 0,-1 0 0 0 0,1 0 0 0 0,-1-1 1 0 0,1 1-1 0 0,0 0 0 0 0,-1 0 0 0 0,1-1 0 0 0,0 1 1 0 0,0-1-1 0 0,2-7 235 0 0,-2 8-288 0 0,1 0 0 0 0,-1 1 1 0 0,0-1-1 0 0,1 0 1 0 0,-1 0-1 0 0,1 0 1 0 0,-1 0-1 0 0,1 1 1 0 0,-1-1-1 0 0,1 0 1 0 0,0 1-1 0 0,-1-1 1 0 0,1 0-1 0 0,0 1 1 0 0,0-1-1 0 0,-1 1 1 0 0,1-1-1 0 0,0 1 1 0 0,0-1-1 0 0,0 1 1 0 0,0 0-1 0 0,-1-1 1 0 0,1 1-1 0 0,0 0 1 0 0,0 0-1 0 0,0-1 1 0 0,0 1-1 0 0,2 0 0 0 0,1 0 117 0 0,215-46 1418 0 0,-119 27-1406 0 0,392-56-1541 0 0,-451 72-251 0 0,-2 3-3657 0 0,-4 3-1449 0 0</inkml:trace>
  <inkml:trace contextRef="#ctx0" brushRef="#br0" timeOffset="1">1099 178 2303 0 0,'-1'2'167'0'0,"-1"14"3640"0"0,-2-1-1 0 0,-9 28 1 0 0,5-21-796 0 0,-15 26 0 0 0,-62 85-317 0 0,10-17-1582 0 0,72-111-1090 0 0,0 1-41 0 0,-1-1-1 0 0,1 1 1 0 0,0 0 0 0 0,1 0-1 0 0,-1 0 1 0 0,1 0-1 0 0,1 0 1 0 0,-1 1-1 0 0,0 6 1 0 0,3-11-1124 0 0,7 3-365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18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7 550 11975 0 0,'0'0'528'0'0,"-2"-14"112"0"0,1-4-512 0 0,-1 4-128 0 0,0 3 4416 0 0</inkml:trace>
  <inkml:trace contextRef="#ctx0" brushRef="#br0" timeOffset="1">1041 8 17047 0 0,'0'0'1311'0'0,"0"-1"-846"0"0,-1-4-319 0 0,1 4 132 0 0,-11 9 450 0 0,-5 7-580 0 0,1 2 1 0 0,1 0-1 0 0,1 0 0 0 0,1 1 0 0 0,-11 21 0 0 0,13-24-50 0 0,-124 235 515 0 0,51-89-521 0 0,-313 502 272 0 0,265-428-3241 0 0,120-213 1706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1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72 144 10591 0 0,'-12'-13'820'0'0,"-16"-15"-724"0"0,25 26 226 0 0,1 0-1 0 0,-1 0 0 0 0,1 0 1 0 0,-1 0-1 0 0,1 1 0 0 0,-1-1 1 0 0,0 1-1 0 0,0-1 0 0 0,-5 0 4054 0 0,11 3-4167 0 0,4 2-54 0 0,0 0-1 0 0,0-1 1 0 0,1 0 0 0 0,-1 0-1 0 0,0-1 1 0 0,1 0 0 0 0,11 0-1 0 0,61-4 961 0 0,-45 0-725 0 0,184-17 1008 0 0,-78 5-906 0 0,83-10-94 0 0,170-9-1946 0 0,-358 34-670 0 0,-6 3-5189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1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15 17015 0 0,'0'0'1543'0'0,"-1"2"-1268"0"0,-79 244 3834 0 0,77-239-4071 0 0,1 1-1 0 0,0-1 1 0 0,0 1 0 0 0,0 0 0 0 0,1 0 0 0 0,1 0 0 0 0,-1 13-1 0 0,2-20-28 0 0,-1 0-1 0 0,1-1 0 0 0,0 1 0 0 0,-1 0 0 0 0,1 0 0 0 0,0 0 0 0 0,0-1 0 0 0,0 1 0 0 0,0 0 0 0 0,0-1 0 0 0,-1 1 0 0 0,1-1 0 0 0,0 1 0 0 0,0-1 0 0 0,0 1 0 0 0,1-1 0 0 0,-1 0 1 0 0,0 0-1 0 0,0 1 0 0 0,0-1 0 0 0,0 0 0 0 0,2 0 0 0 0,2 0 51 0 0,1 0 0 0 0,-1 0 1 0 0,0-1-1 0 0,1 1 0 0 0,-1-1 1 0 0,0 0-1 0 0,0-1 0 0 0,0 0 1 0 0,6-2-1 0 0,45-24 323 0 0,-38 19-287 0 0,45-26 211 0 0,-2-3 0 0 0,98-79 0 0 0,-142 101-333 0 0,21-24 0 0 0,-18 18-2178 0 0,1 1-3968 0 0,-7 8-1150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1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1189 58 15663 0 0,'2'-38'1730'0'0,"-2"19"1598"0"0,-9 21-2395 0 0,3 1-829 0 0,1-1 1 0 0,0 1 0 0 0,-1 1-1 0 0,1-1 1 0 0,0 1-1 0 0,1 0 1 0 0,-1 0 0 0 0,-7 8-1 0 0,-30 42-121 0 0,34-42 87 0 0,-113 173-11 0 0,38-53-39 0 0,-365 648-32 0 0,359-554-883 0 0,54-127-3044 0 0,29-86 2369 0 0</inkml:trace>
  <inkml:trace contextRef="#ctx0" brushRef="#br0" timeOffset="1">1 1121 1375 0 0,'0'-2'107'0'0,"1"-2"10"0"0,0 0 1 0 0,0 1-1 0 0,0-1 0 0 0,0 0 0 0 0,1 0 1 0 0,2-4-1 0 0,-1 3 1298 0 0,1 0 1 0 0,-1 1-1 0 0,1-1 1 0 0,0 1-1 0 0,1 0 1 0 0,6-6-1 0 0,4-2 704 0 0,0 1 1 0 0,1 1-1 0 0,25-13 0 0 0,-21 14-1589 0 0,1 1 1 0 0,0 1 0 0 0,0 0-1 0 0,0 2 1 0 0,23-3-1 0 0,288-25 777 0 0,-110 30-3877 0 0,-171 4 1193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20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202 388 12439 0 0,'0'0'1554'0'0,"-1"2"-157"0"0,-26 66 5397 0 0,-23 33-5780 0 0,23-49-321 0 0,-14 24-329 0 0,-8 15-4670 0 0,43-77-3036 0 0</inkml:trace>
  <inkml:trace contextRef="#ctx0" brushRef="#br0" timeOffset="1">559 40 11519 0 0,'-3'-20'1224'0'0,"4"13"-544"0"0,8 4-320 0 0,2-1 0 0 0,0 2-360 0 0,1 0 0 0 0,3 1 0 0 0,3 1-3808 0 0,2 1-704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2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 6447 0 0,'0'0'499'0'0,"-1"1"-71"0"0,-55 37 7131 0 0,2 6-5538 0 0,-47 53-1254 0 0,66-59 171 0 0,-33 49 0 0 0,34-42-592 0 0,26-35-263 0 0,-19 23 400 0 0,-38 65-1 0 0,62-93-399 0 0,1-1-1 0 0,0 1 1 0 0,0 0 0 0 0,1-1-1 0 0,0 1 1 0 0,0 0 0 0 0,-1 7-1 0 0,2-10-43 0 0,-1-1 0 0 0,1 0 0 0 0,0 0 0 0 0,0 0 0 0 0,0 0-1 0 0,0 1 1 0 0,1-1 0 0 0,-1 0 0 0 0,0 0 0 0 0,0 0 0 0 0,1 0 0 0 0,-1 0-1 0 0,1 1 1 0 0,-1-1 0 0 0,1 0 0 0 0,-1 0 0 0 0,1 0 0 0 0,0 0 0 0 0,-1-1-1 0 0,1 1 1 0 0,0 0 0 0 0,0 0 0 0 0,-1 0 0 0 0,1 0 0 0 0,0-1-1 0 0,0 1 1 0 0,0 0 0 0 0,0-1 0 0 0,0 1 0 0 0,0-1 0 0 0,0 1 0 0 0,1-1-1 0 0,-1 0 1 0 0,0 1 0 0 0,0-1 0 0 0,2 0 0 0 0,7 1 164 0 0,0-1 1 0 0,0 0-1 0 0,0-1 1 0 0,0 0 0 0 0,0 0-1 0 0,-1-1 1 0 0,19-7-1 0 0,64-30 411 0 0,-82 35-531 0 0,34-17-6 0 0,-1-2 0 0 0,-1-1 0 0 0,72-56 0 0 0,-107 74-127 0 0,0 0 0 0 0,-1-1 0 0 0,1 1 0 0 0,-2-1 0 0 0,1-1 0 0 0,4-7 0 0 0,-9 13-13 0 0,1 0 1 0 0,-1-1 0 0 0,0 1-1 0 0,0 0 1 0 0,0-1-1 0 0,0 1 1 0 0,-1 0-1 0 0,1-1 1 0 0,-1 1-1 0 0,1-1 1 0 0,-1 1-1 0 0,0-1 1 0 0,0 1-1 0 0,0-1 1 0 0,0 0-1 0 0,0 1 1 0 0,-1-1-1 0 0,1 1 1 0 0,-1 0-1 0 0,0-1 1 0 0,0 1-1 0 0,0-1 1 0 0,0 1-1 0 0,0 0 1 0 0,0 0-1 0 0,-2-3 1 0 0,-29-31-1195 0 0,20 24 647 0 0,-15-21 1 0 0,19 22 311 0 0,-1-1-792 0 0,-12-22 1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20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47 514 19007 0 0,'-13'-9'2023'0'0,"11"8"-1948"0"0,-1 0 1 0 0,1-1-1 0 0,0 1 1 0 0,0-1-1 0 0,0 0 1 0 0,0 0-1 0 0,0 0 1 0 0,0 0-1 0 0,0 0 0 0 0,1 0 1 0 0,-1 0-1 0 0,1 0 1 0 0,0-1-1 0 0,-1 1 1 0 0,1 0-1 0 0,0-1 1 0 0,0 1-1 0 0,0-1 1 0 0,1 0-1 0 0,-1 1 0 0 0,1-1 1 0 0,-1 1-1 0 0,1-1 1 0 0,0 0-1 0 0,0 1 1 0 0,0-1-1 0 0,1 0 1 0 0,-1 1-1 0 0,0-1 1 0 0,1 0-1 0 0,0 1 1 0 0,-1-1-1 0 0,1 1 0 0 0,0-1 1 0 0,1 1-1 0 0,-1-1 1 0 0,0 1-1 0 0,1 0 1 0 0,-1 0-1 0 0,1 0 1 0 0,3-4-1 0 0,12-13-5 0 0,2 0-1 0 0,0 1 1 0 0,1 1-1 0 0,41-27 1 0 0,99-47-373 0 0,-144 82 279 0 0,307-144-686 0 0,-308 147 615 0 0,1-1-17 0 0,0 2 0 0 0,0-1 0 0 0,31-4 0 0 0,-46 9 117 0 0,0 1 0 0 0,0 0-1 0 0,0 0 1 0 0,0-1 0 0 0,0 1-1 0 0,0 0 1 0 0,0 0 0 0 0,0 0-1 0 0,0 0 1 0 0,-1 1 0 0 0,1-1-1 0 0,0 0 1 0 0,0 0 0 0 0,0 0-1 0 0,0 1 1 0 0,0-1 0 0 0,0 1-1 0 0,0-1 1 0 0,-1 0 0 0 0,1 1-1 0 0,0-1 1 0 0,0 1 0 0 0,-1 0-1 0 0,1-1 1 0 0,0 1 0 0 0,0 0-1 0 0,-1-1 1 0 0,1 1 0 0 0,-1 0 0 0 0,1 0-1 0 0,-1 0 1 0 0,1-1 0 0 0,0 3-1 0 0,-1 0 35 0 0,1 0 0 0 0,-1 1 0 0 0,0-1 0 0 0,0 0 0 0 0,0 0 0 0 0,-1 1 0 0 0,1-1 0 0 0,-3 6-1 0 0,-5 18 77 0 0,-1-1 0 0 0,-2 0 0 0 0,-18 33 0 0 0,18-38-34 0 0,0 0 0 0 0,1 1 0 0 0,2 1 1 0 0,0 0-1 0 0,-6 29 0 0 0,13-47-79 0 0,1-1 0 0 0,-1 1 0 0 0,1-1 0 0 0,0 1-1 0 0,0 0 1 0 0,1-1 0 0 0,-1 1 0 0 0,1-1 0 0 0,0 1 0 0 0,0-1-1 0 0,1 0 1 0 0,1 6 0 0 0,0-5 1 0 0,0-1-1 0 0,0 1 0 0 0,1-1 1 0 0,-1 1-1 0 0,1-1 1 0 0,0 0-1 0 0,0-1 0 0 0,0 1 1 0 0,7 4-1 0 0,5 2-532 0 0,1-1 0 0 0,0 0-1 0 0,0-1 1 0 0,29 8 0 0 0,-1 1-551 0 0,-33-12-475 0 0,-1 2-220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1:2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954 117 12815 0 0,'2'-4'119'0'0,"0"0"-1"0"0,0 0 0 0 0,0 0 0 0 0,1 0 0 0 0,-1 0 1 0 0,1 0-1 0 0,0 1 0 0 0,0-1 0 0 0,1 1 1 0 0,-1 0-1 0 0,8-5 0 0 0,1 1 123 0 0,0 1 0 0 0,24-10-1 0 0,20-9 1061 0 0,-44 19-1243 0 0,-1-2 2308 0 0,-13 9-1912 0 0,-40 9 45 0 0,0 1 0 0 0,-67 29-1 0 0,34-10-338 0 0,-115 29 0 0 0,-84-1 12 0 0,126-42-151 0 0,124-15-41 0 0,0-2 0 0 0,0 0 0 0 0,0-2 0 0 0,-27-6 1 0 0,35 5-141 0 0,0-1 1 0 0,1 0-1 0 0,0-1 1 0 0,-24-14-1 0 0,37 19-106 0 0,8 2-1189 0 0,-1 0 1356 0 0,1 1 0 0 0,0 0 1 0 0,0 0-1 0 0,9 5 0 0 0,9 3-46 0 0,-2-4 87 0 0,-1 1-1 0 0,0 1 0 0 0,0 1 1 0 0,0 1-1 0 0,30 21 0 0 0,-45-27 60 0 0,4 4-3 0 0,7 20 15 0 0,-12-21 33 0 0,-1 1-1 0 0,0-1 0 0 0,-1 1 1 0 0,0 0-1 0 0,0 1 0 0 0,-1-1 1 0 0,0 0-1 0 0,0 1 0 0 0,-1-1 1 0 0,0 1-1 0 0,0 0 0 0 0,-1-1 1 0 0,-1 1-1 0 0,0 10 0 0 0,-23 101 449 0 0,8-49-304 0 0,8-27-118 0 0,-20 59 0 0 0,22-91-41 0 0,4-7-25 0 0,-1 0 1 0 0,1-1 0 0 0,0 1 0 0 0,-2 10-1 0 0,2-11-6 0 0,-3 21 0 0 0,3-8 0 0 0,4-1 0 0 0,2-2-13 0 0,-4-13 0 0 0,1 0-1 0 0,-1-1 1 0 0,0 1 0 0 0,1 0-1 0 0,-1 0 1 0 0,1 0 0 0 0,0 0-1 0 0,-1 0 1 0 0,1-1 0 0 0,0 1-1 0 0,-1 0 1 0 0,1-1 0 0 0,0 1-1 0 0,0 0 1 0 0,-1-1 0 0 0,1 1-1 0 0,0-1 1 0 0,0 1 0 0 0,0-1-1 0 0,0 1 1 0 0,0-1 0 0 0,0 0-1 0 0,0 0 1 0 0,0 1 0 0 0,0-1-1 0 0,0 0 1 0 0,0 0 0 0 0,0 0-1 0 0,0 0 1 0 0,0 0 0 0 0,0 0-1 0 0,0 0 1 0 0,0 0 0 0 0,1-1-1 0 0,2 0-66 0 0,0 0 0 0 0,0 0 0 0 0,0-1 0 0 0,0 0 0 0 0,-1 1 0 0 0,5-4 0 0 0,1-1-486 0 0,0-1-1 0 0,11-10 0 0 0,-2-1-965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2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947 1125 5983 0 0,'-2'-1'464'0'0,"-100"-53"12390"0"0,106 49-10470 0 0,22-28-1913 0 0,-2-2 0 0 0,37-69 1 0 0,-41 69-404 0 0,116-227 0 0 0,-107 195-371 0 0,-3 0-1 0 0,19-77 0 0 0,-18 15-1331 0 0,-25 108 1159 0 0,0 1 0 0 0,-2 0 0 0 0,0-1 0 0 0,-4-27 0 0 0,4 43 370 0 0,-1 1 1 0 0,0 0 0 0 0,0 0 0 0 0,-1-1 0 0 0,1 1 0 0 0,-1 0-1 0 0,-3-5 1 0 0,4 7 83 0 0,0 1 0 0 0,0 0 0 0 0,0-1 0 0 0,0 1 0 0 0,0 0-1 0 0,0 0 1 0 0,-1 0 0 0 0,1 0 0 0 0,0 0 0 0 0,-1 0 0 0 0,1 0 0 0 0,0 0-1 0 0,-1 0 1 0 0,0 1 0 0 0,1-1 0 0 0,-1 0 0 0 0,1 1 0 0 0,-1 0-1 0 0,1-1 1 0 0,-1 1 0 0 0,0 0 0 0 0,-1 0 0 0 0,-25 2-67 0 0,27-2 87 0 0,1 0 1 0 0,-1 0-1 0 0,0 0 1 0 0,1 0 0 0 0,-1 0-1 0 0,1 0 1 0 0,-1 1 0 0 0,1-1-1 0 0,-1 0 1 0 0,1 0-1 0 0,-1 1 1 0 0,1-1 0 0 0,-1 0-1 0 0,1 0 1 0 0,-1 1-1 0 0,1-1 1 0 0,-1 1 0 0 0,1-1-1 0 0,0 0 1 0 0,-1 1 0 0 0,1-1-1 0 0,0 1 1 0 0,-1-1-1 0 0,1 1 1 0 0,0-1 0 0 0,0 1-1 0 0,-1-1 1 0 0,1 1 0 0 0,0-1-1 0 0,0 2 1 0 0,0-1 4 0 0,-5 10 91 0 0,1-1 1 0 0,0 1 0 0 0,1 0 0 0 0,-3 15 0 0 0,-6 18 193 0 0,-31 69 276 0 0,-73 138 0 0 0,37-88-460 0 0,-120 276-88 0 0,165-366-66 0 0,-4-1-1 0 0,-2-2 0 0 0,-3-2 1 0 0,-4-1-1 0 0,-2-3 0 0 0,-3-2 1 0 0,-3-2-1 0 0,-119 100 0 0 0,142-135 54 0 0,-60 53 48 0 0,79-61 504 0 0,7-9-1584 0 0,-1 1-5261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28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28 280 11975 0 0,'-6'-6'245'0'0,"-15"-13"3792"0"0,30 14-895 0 0,4-1-2821 0 0,-1 1 0 0 0,1 0-1 0 0,0 1 1 0 0,0 0-1 0 0,23-2 1 0 0,3-2 61 0 0,243-68 526 0 0,119-25 294 0 0,-265 76-2555 0 0,-75 15-166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2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0 5983 0 0,'0'2'4804'0'0,"-6"6"-3836"0"0,0 0 0 0 0,0 0 0 0 0,0-1-1 0 0,-1 1 1 0 0,0-2 0 0 0,-9 8 0 0 0,-53 33-782 0 0,23-16 337 0 0,-26 19-289 0 0,-68 52 51 0 0,120-86-158 0 0,2 1-1 0 0,0 1 1 0 0,0 0 0 0 0,-24 37-1 0 0,39-51-87 0 0,0 0-1 0 0,1 0 1 0 0,0 0-1 0 0,0 0 1 0 0,0 1-1 0 0,-1 4 1 0 0,3-8-25 0 0,0 0 0 0 0,0-1 0 0 0,-1 1 1 0 0,1 0-1 0 0,0 0 0 0 0,0 0 0 0 0,0-1 1 0 0,0 1-1 0 0,0 0 0 0 0,0 0 0 0 0,0 0 1 0 0,1-1-1 0 0,-1 1 0 0 0,0 0 0 0 0,0 0 0 0 0,0-1 1 0 0,1 1-1 0 0,-1 0 0 0 0,0 0 0 0 0,1-1 1 0 0,-1 1-1 0 0,1 0 0 0 0,-1-1 0 0 0,1 1 1 0 0,-1-1-1 0 0,1 1 0 0 0,0-1 0 0 0,-1 1 1 0 0,1-1-1 0 0,-1 1 0 0 0,1-1 0 0 0,0 1 1 0 0,0-1-1 0 0,-1 0 0 0 0,1 1 0 0 0,0-1 1 0 0,-1 0-1 0 0,1 0 0 0 0,0 1 0 0 0,0-1 0 0 0,0 0 1 0 0,-1 0-1 0 0,2 0 0 0 0,6 0 86 0 0,0 0 1 0 0,0 0-1 0 0,0-1 0 0 0,0 0 0 0 0,0 0 1 0 0,10-4-1 0 0,48-17 533 0 0,-58 19-551 0 0,69-29 357 0 0,0-4-1 0 0,-3-3 0 0 0,-1-3 0 0 0,91-70 0 0 0,-148 100-372 0 0,27-27 0 0 0,-38 34-69 0 0,-1 0 1 0 0,0 0-1 0 0,0 0 1 0 0,0 0-1 0 0,0-1 1 0 0,-1 0-1 0 0,0 0 1 0 0,0 0-1 0 0,3-10 1 0 0,-6 14-16 0 0,1 0-1 0 0,-1 1 1 0 0,0-1 0 0 0,1 0-1 0 0,-1 0 1 0 0,0 1 0 0 0,0-1 0 0 0,0 0-1 0 0,-1 0 1 0 0,1 1 0 0 0,0-1-1 0 0,-1 0 1 0 0,1 1 0 0 0,-1-1-1 0 0,1 0 1 0 0,-1 1 0 0 0,0-1 0 0 0,1 0-1 0 0,-3-2 1 0 0,1 2-34 0 0,0 1 1 0 0,0-1-1 0 0,0 0 1 0 0,0 1-1 0 0,0-1 0 0 0,0 1 1 0 0,-1 0-1 0 0,1 0 0 0 0,0 0 1 0 0,-1 0-1 0 0,1 0 1 0 0,-3-1-1 0 0,-6 0-218 0 0,0 1-1 0 0,0 0 1 0 0,0 0 0 0 0,0 1-1 0 0,-14 1 1 0 0,-22 5-838 0 0,1 2-1 0 0,-50 15 1 0 0,5 0-632 0 0,88-23 1648 0 0,-23 6-1268 0 0,1-1 0 0 0,-45 2 0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29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81 621 4143 0 0,'0'0'319'0'0,"4"-10"6472"0"0,-3 5-5220 0 0,-1-1 1 0 0,1 1-1 0 0,-1-1 1 0 0,0 0-1 0 0,-1-8 1 0 0,0 8-933 0 0,0 1 0 0 0,0-1 0 0 0,-1 0 0 0 0,-3-8 1 0 0,-2 1-256 0 0,0 1 0 0 0,-1-1 1 0 0,-15-18-1 0 0,19 27-265 0 0,0-2 1 0 0,1 1-1 0 0,-1 0 0 0 0,1-1 0 0 0,0 1 0 0 0,1-1 1 0 0,-3-6-1 0 0,5 9-88 0 0,-1 1 1 0 0,1 0-1 0 0,-1-1 1 0 0,1 1-1 0 0,0 0 1 0 0,0-1-1 0 0,0 1 1 0 0,0-1-1 0 0,1 1 1 0 0,-1 0-1 0 0,0-1 1 0 0,1 1-1 0 0,0 0 1 0 0,-1-1-1 0 0,1 1 1 0 0,0 0-1 0 0,0 0 1 0 0,1 0-1 0 0,-1 0 1 0 0,0 0-1 0 0,3-3 1 0 0,7-6-18 0 0,0 0 0 0 0,0 1-1 0 0,1 1 1 0 0,0 0 0 0 0,26-14 0 0 0,74-30 46 0 0,-90 44-58 0 0,249-98-2030 0 0,7 13-3904 0 0,-202 69-2340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30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891 884 2303 0 0,'1'2'8400'0'0,"-1"0"-8138"0"0,1 1 0 0 0,-1 0 1 0 0,0-1-1 0 0,0 1 0 0 0,0 0 0 0 0,-1-1 0 0 0,1 1 0 0 0,-1-1 0 0 0,1 1 0 0 0,-1 0 0 0 0,0-1 0 0 0,0 0 0 0 0,0 1 0 0 0,0-1 0 0 0,0 1 0 0 0,-1-1 1 0 0,-2 5 3009 0 0,4-8-3206 0 0,0 0-1 0 0,0 0 0 0 0,0 0 1 0 0,0 0-1 0 0,0 0 0 0 0,1 0 1 0 0,-1 0-1 0 0,0 0 0 0 0,1 0 1 0 0,-1 1-1 0 0,1-1 0 0 0,0-1 1 0 0,1-2 92 0 0,11-21 168 0 0,1 1-1 0 0,1 0 1 0 0,1 1-1 0 0,33-35 0 0 0,-8 7-84 0 0,-25 32-185 0 0,143-193 385 0 0,-128 166-420 0 0,-2-2-1 0 0,40-89 1 0 0,-59 114-273 0 0,-2 0 0 0 0,10-41 0 0 0,-16 57 80 0 0,-1 1 1 0 0,0-1-1 0 0,-1 1 0 0 0,1-1 0 0 0,-1 0 0 0 0,0 1 0 0 0,-1-1 0 0 0,0 1 0 0 0,0-1 0 0 0,0 1 0 0 0,-1-1 0 0 0,0 1 0 0 0,0 0 0 0 0,0 0 0 0 0,-4-7 0 0 0,4 10 91 0 0,-1 0 0 0 0,1 1 0 0 0,0 0 0 0 0,0 0 0 0 0,-1-1 1 0 0,1 1-1 0 0,-1 0 0 0 0,0 1 0 0 0,0-1 0 0 0,1 1 0 0 0,-1-1 0 0 0,0 1 0 0 0,0 0 0 0 0,-1 0 0 0 0,1 0 0 0 0,0 0 0 0 0,0 0 0 0 0,0 1 0 0 0,-1 0 0 0 0,1 0 0 0 0,0 0 0 0 0,0 0 0 0 0,-1 0 0 0 0,1 0 1 0 0,-6 2-1 0 0,2 0 40 0 0,0-1 0 0 0,0 1 1 0 0,0 1-1 0 0,1-1 1 0 0,-1 1-1 0 0,1 1 0 0 0,0-1 1 0 0,0 1-1 0 0,0 0 0 0 0,0 0 1 0 0,-6 6-1 0 0,-29 39 192 0 0,12-14-27 0 0,12-14 81 0 0,1 1 0 0 0,1 0 0 0 0,1 1 0 0 0,0 1 0 0 0,-11 29 1 0 0,-245 495 875 0 0,130-310-1034 0 0,-13-10-17 0 0,10-17 108 0 0,-127 268 301 0 0,233-409-994 0 0,26-49-155 0 0,11-20 466 0 0,2-3 42 0 0,88-136-1389 0 0,-66 99-4036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31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6 149 17279 0 0,'-4'-2'1203'0'0,"4"2"-1183"0"0,0 0 0 0 0,0 0-1 0 0,0 0 1 0 0,0 0 0 0 0,-1 0 0 0 0,1 0-1 0 0,0 0 1 0 0,0 0 0 0 0,0 0-1 0 0,0 0 1 0 0,0 0 0 0 0,0-1 0 0 0,0 1-1 0 0,0 0 1 0 0,0 0 0 0 0,0 0 0 0 0,0 0-1 0 0,0 0 1 0 0,0 0 0 0 0,-1 0 0 0 0,1 0-1 0 0,0 0 1 0 0,0 0 0 0 0,0 0-1 0 0,0 0 1 0 0,0 0 0 0 0,0 0 0 0 0,0 0-1 0 0,0 0 1 0 0,0-1 0 0 0,0 1 0 0 0,0 0-1 0 0,0 0 1 0 0,0 0 0 0 0,0 0 0 0 0,0 0-1 0 0,0 0 1 0 0,0 0 0 0 0,0 0-1 0 0,0 0 1 0 0,0 0 0 0 0,0 0 0 0 0,0-1-1 0 0,0 1 1 0 0,0 0 0 0 0,0 0 0 0 0,0 0-1 0 0,0 0 1 0 0,0 0 0 0 0,0 0-1 0 0,0 0 1 0 0,0 0 0 0 0,0 0 0 0 0,1 0-1 0 0,-1 0 1 0 0,0 0 0 0 0,0 0 0 0 0,0 0-1 0 0,0 0 1 0 0,0-1 0 0 0,0 1 0 0 0,0 0-1 0 0,0 0 1 0 0,0 0 0 0 0,0 0 0 0 0,213-38 3227 0 0,3 17-1641 0 0,-96 11-1314 0 0,242-52-2243 0 0,-331 56 722 0 0,-2 0-354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31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12 17047 0 0,'1'-3'-33'0'0,"0"-5"4181"0"0,-13 9-1676 0 0,4 2-2458 0 0,0 0 0 0 0,0 1 1 0 0,1 0-1 0 0,-1 0 0 0 0,1 1 0 0 0,0 0 0 0 0,0 0 1 0 0,-11 12-1 0 0,-47 56 87 0 0,56-61-105 0 0,-16 19-78 0 0,-57 74 285 0 0,69-86-878 0 0,1 0 0 0 0,1 1-1 0 0,-15 36 1 0 0,22-45-979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31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233 400 15031 0 0,'-145'21'2312'0'0,"138"-20"-1945"0"0,-1-1 0 0 0,1 1 0 0 0,0-1-1 0 0,-1-1 1 0 0,1 1 0 0 0,0-1 0 0 0,0-1 0 0 0,-14-3 0 0 0,21 5-334 0 0,-1-1 1 0 0,0 1 0 0 0,1-1 0 0 0,-1 1 0 0 0,1-1 0 0 0,-1 1-1 0 0,1-1 1 0 0,-1 1 0 0 0,1-1 0 0 0,-1 1 0 0 0,1-1 0 0 0,0 0 0 0 0,-1 1-1 0 0,1-1 1 0 0,0 0 0 0 0,-1 1 0 0 0,1-1 0 0 0,0 0 0 0 0,0 1 0 0 0,0-1-1 0 0,0 0 1 0 0,0 0 0 0 0,0 1 0 0 0,0-1 0 0 0,0 0 0 0 0,0 0 0 0 0,0 1-1 0 0,0-1 1 0 0,0 0 0 0 0,0 1 0 0 0,0-1 0 0 0,1-1 0 0 0,0-1 32 0 0,0 0 0 0 0,1-1 0 0 0,-1 1 0 0 0,1 0 0 0 0,2-4 0 0 0,4-4 61 0 0,1 0 0 0 0,0 0 0 0 0,0 1 0 0 0,15-11 1 0 0,46-32-65 0 0,-51 39-22 0 0,34-23-109 0 0,94-47 0 0 0,65-11-431 0 0,-203 90 469 0 0,1 2-1 0 0,0 0 0 0 0,0 0 1 0 0,1 0-1 0 0,17-1 1 0 0,-26 4 28 0 0,0 0-1 0 0,0 0 1 0 0,0 0 0 0 0,0 0 0 0 0,0 0 0 0 0,0 0-1 0 0,0 1 1 0 0,0-1 0 0 0,0 1 0 0 0,0-1 0 0 0,-1 1 0 0 0,1 0-1 0 0,0-1 1 0 0,0 1 0 0 0,0 0 0 0 0,-1 0 0 0 0,1 1 0 0 0,0-1-1 0 0,-1 0 1 0 0,1 0 0 0 0,-1 1 0 0 0,0-1 0 0 0,1 1-1 0 0,-1-1 1 0 0,0 1 0 0 0,0 0 0 0 0,0-1 0 0 0,0 1 0 0 0,0 0-1 0 0,0 0 1 0 0,-1 0 0 0 0,1 0 0 0 0,0 0 0 0 0,-1 0 0 0 0,0-1-1 0 0,1 5 1 0 0,0 5 6 0 0,-1-1 0 0 0,0 1 0 0 0,-1-1 0 0 0,0 1 0 0 0,-1 0 0 0 0,-3 12 0 0 0,-22 62 176 0 0,18-60-112 0 0,-4 8-10 0 0,-1 1-1 0 0,-2-2 1 0 0,-2 0 0 0 0,-28 41-1 0 0,39-64-29 0 0,1 0 0 0 0,1 1 0 0 0,-7 15-1 0 0,6-2-6370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32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243 599 14279 0 0,'0'0'3422'0'0,"-1"-1"-2394"0"0,-21-7 318 0 0,10 4-1137 0 0,1-1 1 0 0,-1 0-1 0 0,1-1 0 0 0,-11-7 1 0 0,2 0-145 0 0,1-1 0 0 0,1-1 0 0 0,0 0 1 0 0,-21-25-1 0 0,35 35-56 0 0,0 0 1 0 0,1 0-1 0 0,-1 0 1 0 0,1 0-1 0 0,0-1 0 0 0,0 1 1 0 0,1-1-1 0 0,-1 0 1 0 0,1 0-1 0 0,1 0 0 0 0,-1 0 1 0 0,1 0-1 0 0,0 0 1 0 0,0 0-1 0 0,1 0 1 0 0,0-1-1 0 0,0 1 0 0 0,0 0 1 0 0,1 0-1 0 0,0 0 1 0 0,3-11-1 0 0,2 1-46 0 0,1 0 1 0 0,0 1-1 0 0,1 0 0 0 0,1 1 0 0 0,0 0 0 0 0,0 0 0 0 0,2 1 1 0 0,0 0-1 0 0,0 1 0 0 0,1 0 0 0 0,19-14 0 0 0,-1 4-49 0 0,1 1 0 0 0,0 2 0 0 0,2 1 0 0 0,37-15 0 0 0,-57 27 82 0 0,1 1 0 0 0,-1 1 1 0 0,1 0-1 0 0,0 1 0 0 0,0 0 0 0 0,1 1 0 0 0,-1 1 0 0 0,0 0 0 0 0,1 1 0 0 0,-1 1 0 0 0,17 2 1 0 0,-15 0 29 0 0,0 1 0 0 0,0 1 0 0 0,-1 0 1 0 0,1 1-1 0 0,-1 0 0 0 0,0 1 0 0 0,-1 1 1 0 0,0 1-1 0 0,19 14 0 0 0,-25-18-9 0 0,-1 1-1 0 0,0 1 0 0 0,0-1 1 0 0,0 1-1 0 0,-1 1 0 0 0,0-1 1 0 0,10 16-1 0 0,-15-19 8 0 0,1 0 0 0 0,0 0 0 0 0,-1 0 0 0 0,0 0-1 0 0,1 0 1 0 0,-2 0 0 0 0,1 1 0 0 0,0-1 0 0 0,-1 0 0 0 0,0 1 0 0 0,0-1-1 0 0,0 0 1 0 0,-1 1 0 0 0,1-1 0 0 0,-1 0 0 0 0,0 0 0 0 0,0 0-1 0 0,-1 0 1 0 0,-2 8 0 0 0,-2-2 48 0 0,0 1 0 0 0,-1-1 0 0 0,0 0 0 0 0,0 0-1 0 0,-1-1 1 0 0,0 0 0 0 0,-17 13 0 0 0,-72 50 87 0 0,87-65-165 0 0,-19 12 6 0 0,0-1 1 0 0,-54 22-1 0 0,63-32-251 0 0,-1-1-1 0 0,1 0 1 0 0,-1-2-1 0 0,-1-1 1 0 0,-29 3-1 0 0,43-6-129 0 0,2-1-345 0 0,-1 1 1 0 0,0-1-1 0 0,-8-1 0 0 0,-2-4-1186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3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67 5063 0 0,'30'-22'390'0'0,"-28"20"-351"0"0,-1 1 1 0 0,0 0 0 0 0,1-1-1 0 0,-1 1 1 0 0,0-1 0 0 0,0 1-1 0 0,0-1 1 0 0,0 0-1 0 0,0 1 1 0 0,0-1 0 0 0,0 0-1 0 0,0 0 1 0 0,-1 1 0 0 0,1-1-1 0 0,-1 0 1 0 0,1 0 0 0 0,1-14 13359 0 0,-12 26-13231 0 0,8-7-144 0 0,-170 225 809 0 0,68-94-463 0 0,42-58-113 0 0,-96 131 439 0 0,14 10-483 0 0,136-202-167 0 0,0-1 0 0 0,0 2 0 0 0,1-1-1 0 0,-5 20 1 0 0,11-30-165 0 0,-1 0-1 0 0,2 0 1 0 0,-1 0-1 0 0,0 0 1 0 0,1 1-1 0 0,0-1 1 0 0,0 0 0 0 0,1 0-1 0 0,0 0 1 0 0,0 1-1 0 0,0-1 1 0 0,0 0-1 0 0,1 0 1 0 0,-1-1-1 0 0,1 1 1 0 0,1 0-1 0 0,3 7 1 0 0,1-3-7120 0 0</inkml:trace>
  <inkml:trace contextRef="#ctx0" brushRef="#br0" timeOffset="1">725 825 18799 0 0,'0'0'1706'0'0,"-1"2"-1405"0"0,-2 5-167 0 0,0-1 1 0 0,0 0-1 0 0,0 1 0 0 0,-1-1 1 0 0,0 0-1 0 0,0-1 0 0 0,-1 1 1 0 0,-7 6-1 0 0,-104 101 1287 0 0,99-91-1293 0 0,-27 42 0 0 0,24-33-284 0 0,-5 11-2855 0 0,18-27-2628 0 0,1-6-792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1:2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52 149 10135 0 0,'-4'-7'193'0'0,"2"4"-112"0"0,0 1-1 0 0,1 0 1 0 0,-1 0-1 0 0,0 0 1 0 0,0 0-1 0 0,0 0 1 0 0,0 0-1 0 0,0 1 1 0 0,-1-1-1 0 0,-4-2 1 0 0,-14-12 5835 0 0,21 16-5890 0 0,0 0 1 0 0,0 0 0 0 0,1 0-1 0 0,-1 0 1 0 0,0 0-1 0 0,0-1 1 0 0,0 1 0 0 0,0 0-1 0 0,0 0 1 0 0,0 0-1 0 0,0 0 1 0 0,0-1-1 0 0,0 1 1 0 0,1 0 0 0 0,-1 0-1 0 0,0 0 1 0 0,0-1-1 0 0,0 1 1 0 0,0 0 0 0 0,0 0-1 0 0,0 0 1 0 0,0 0-1 0 0,0-1 1 0 0,0 1-1 0 0,0 0 1 0 0,-1 0 0 0 0,1 0-1 0 0,0-1 1 0 0,0 1-1 0 0,0 0 1 0 0,0 0-17 0 0,0-1 0 0 0,0 1 0 0 0,0 0 1 0 0,0-1-1 0 0,0 1 0 0 0,-1 0 0 0 0,1 0 0 0 0,0-1 0 0 0,0 1 0 0 0,0 0 1 0 0,0-1-1 0 0,0 1 0 0 0,1 0 0 0 0,-1-1 0 0 0,0 1 0 0 0,0 0 0 0 0,0-1 1 0 0,0 1-1 0 0,0 0 0 0 0,0 0 0 0 0,0-1 0 0 0,1 1 0 0 0,-1 0 1 0 0,0 0-1 0 0,0-1 0 0 0,0 1 0 0 0,1 0 0 0 0,-1 0 0 0 0,0 0 0 0 0,1-1 1 0 0,4-3 22 0 0,0-1 1 0 0,1 1-1 0 0,-1 1 1 0 0,1-1-1 0 0,0 1 1 0 0,0 0 0 0 0,1 1-1 0 0,-1-1 1 0 0,8-1-1 0 0,68-13 117 0 0,-49 11-33 0 0,-9 2-28 0 0,111-19 459 0 0,-115 21-504 0 0,-1 1 0 0 0,1 1-1 0 0,0 1 1 0 0,36 5 0 0 0,-35 0-97 0 0,-17-2 277 0 0,2-3-2539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32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14 413 12895 0 0,'0'0'6106'0'0,"-13"-12"-3358"0"0,13 9-2724 0 0,0-1 0 0 0,0 1 0 0 0,0 0 0 0 0,0 0 0 0 0,1-1 0 0 0,-1 1 0 0 0,1 0 0 0 0,0 0 0 0 0,0 0 0 0 0,0 0 0 0 0,0 0 1 0 0,1 0-1 0 0,-1 0 0 0 0,1 0 0 0 0,-1 0 0 0 0,1 1 0 0 0,0-1 0 0 0,5-4 0 0 0,5-6-22 0 0,1 1 0 0 0,20-15 1 0 0,-16 13 15 0 0,63-50-443 0 0,116-70 1 0 0,-173 120 275 0 0,0 2 1 0 0,1 1-1 0 0,0 1 1 0 0,47-13-1 0 0,-67 22 150 0 0,1 0-1 0 0,0 0 1 0 0,0 0-1 0 0,0 1 1 0 0,0 0-1 0 0,0 0 1 0 0,0 0-1 0 0,0 1 1 0 0,7 1-1 0 0,-10-2 25 0 0,1 1 1 0 0,-1 0-1 0 0,1 0 1 0 0,-1 0-1 0 0,0 0 1 0 0,1 1-1 0 0,-1-1 0 0 0,0 1 1 0 0,0-1-1 0 0,0 1 1 0 0,0 0-1 0 0,0-1 1 0 0,0 1-1 0 0,-1 0 0 0 0,1 1 1 0 0,-1-1-1 0 0,1 0 1 0 0,-1 0-1 0 0,2 4 1 0 0,4 15 67 0 0,0 0 0 0 0,-2 1 0 0 0,0 0 0 0 0,2 34 0 0 0,-4-34-80 0 0,-2-12-37 0 0,0 1 0 0 0,-1-1 0 0 0,0 0 0 0 0,-1 1 0 0 0,0-1 0 0 0,-1 0 0 0 0,-4 15 0 0 0,3-15-703 0 0,0 0-1 0 0,-1 0 1 0 0,-1-1-1 0 0,-6 12 1 0 0,-1-2-5820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33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690 130 2759 0 0,'10'-16'115'0'0,"13"-28"-1"0"0,-12 18 2499 0 0,-1 5 3025 0 0,1-1 5663 0 0,-13 24-11347 0 0,-24 31 27 0 0,-3-1 0 0 0,0-2 0 0 0,-38 30-1 0 0,-2 3 18 0 0,64-58 9 0 0,-9 9-16 0 0,-17 19 0 0 0,28-29 23 0 0,0 0 0 0 0,1 0 0 0 0,-1 0-1 0 0,1 0 1 0 0,-1 0 0 0 0,1 1 0 0 0,1-1 0 0 0,-1 1 0 0 0,1-1 0 0 0,-2 10-1 0 0,3-13-8 0 0,-1 0 0 0 0,1-1-1 0 0,0 1 1 0 0,0 0-1 0 0,0 0 1 0 0,1-1-1 0 0,-1 1 1 0 0,0 0-1 0 0,0-1 1 0 0,0 1-1 0 0,0 0 1 0 0,1 0-1 0 0,-1-1 1 0 0,0 1 0 0 0,1 0-1 0 0,-1-1 1 0 0,1 1-1 0 0,-1-1 1 0 0,1 1-1 0 0,-1 0 1 0 0,1-1-1 0 0,-1 1 1 0 0,1 0-1 0 0,1 0 6 0 0,-1-1 0 0 0,1 1 0 0 0,-1 0 0 0 0,1-1-1 0 0,-1 1 1 0 0,1-1 0 0 0,0 1 0 0 0,-1-1 0 0 0,1 0-1 0 0,2 0 1 0 0,4 1 35 0 0,-1-2 1 0 0,1 1-1 0 0,11-3 0 0 0,-16 2-32 0 0,9-1 6 0 0,-1-1 0 0 0,1 0 0 0 0,-1-1 0 0 0,0-1 0 0 0,0 1 0 0 0,0-2 0 0 0,0 0 0 0 0,11-8 0 0 0,-15 9-133 0 0,0-1 1 0 0,0 1 0 0 0,-1-1-1 0 0,0-1 1 0 0,0 1-1 0 0,0-1 1 0 0,-1 0-1 0 0,0-1 1 0 0,0 1-1 0 0,-1-1 1 0 0,6-14 0 0 0,-10 21-52 0 0,0 0 0 0 0,1 0 1 0 0,-1 0-1 0 0,0 0 1 0 0,1 0-1 0 0,-1 0 1 0 0,1 0-1 0 0,-1 0 1 0 0,1 0-1 0 0,-1 1 0 0 0,1-1 1 0 0,0 0-1 0 0,-1 0 1 0 0,2 0-1 0 0,-2 1 45 0 0,0 0 1 0 0,1 0-1 0 0,-1 1 0 0 0,0-1 0 0 0,0 0 1 0 0,1 0-1 0 0,-1 1 0 0 0,0-1 0 0 0,0 0 0 0 0,0 1 1 0 0,1-1-1 0 0,-1 0 0 0 0,0 1 0 0 0,0-1 0 0 0,0 0 1 0 0,0 1-1 0 0,0-1 0 0 0,0 0 0 0 0,0 1 0 0 0,0-1 1 0 0,0 0-1 0 0,0 1 0 0 0,0-1 0 0 0,0 0 0 0 0,0 1 1 0 0,0 34-1506 0 0,-4-10 1400 0 0,-2 0 0 0 0,0 0 1 0 0,-17 42-1 0 0,-39 70-12 0 0,33-79 283 0 0,-123 303 1901 0 0,132-301-1216 0 0,3 1-1 0 0,2 0 1 0 0,3 1 0 0 0,-4 76-1 0 0,9 134 2572 0 0,-7 82-951 0 0,7-299-2130 0 0,-22 82-1 0 0,-26 49 250 0 0,33-118-418 0 0,18-52-75 0 0,-20 56-434 0 0,20-63 373 0 0,0 0 0 0 0,0-1 0 0 0,-1 1 0 0 0,0-1 0 0 0,-9 11 0 0 0,13-17 40 0 0,0-1-1 0 0,0 0 1 0 0,-1 0 0 0 0,1 0-1 0 0,0 0 1 0 0,-1 0 0 0 0,1 0-1 0 0,-1 0 1 0 0,1-1 0 0 0,-1 1-1 0 0,0 0 1 0 0,1-1-1 0 0,-1 1 1 0 0,1-1 0 0 0,-1 0-1 0 0,0 0 1 0 0,0 1 0 0 0,1-1-1 0 0,-1 0 1 0 0,0 0 0 0 0,1-1-1 0 0,-1 1 1 0 0,0 0 0 0 0,1 0-1 0 0,-1-1 1 0 0,0 1-1 0 0,1-1 1 0 0,-1 0 0 0 0,-1 0-1 0 0,-2-2-48 0 0,0 1 0 0 0,1-1 0 0 0,0 0 0 0 0,-1 0 0 0 0,1 0-1 0 0,0-1 1 0 0,1 1 0 0 0,-5-6 0 0 0,1 0 6 0 0,0-1 0 0 0,1 0 1 0 0,0 0-1 0 0,0-1 0 0 0,-7-21 0 0 0,6 8-585 0 0,-9-45 0 0 0,9 21-110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49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749 246 8375 0 0,'0'0'758'0'0,"0"3"-620"0"0,2 3 496 0 0,-1 1-1 0 0,-1-1 1 0 0,1 1-1 0 0,-1-1 1 0 0,-1 1-1 0 0,1 0 0 0 0,-1-1 1 0 0,-2 9-1 0 0,-2 20 3480 0 0,17-41-3343 0 0,-3-1-502 0 0,0 0 1 0 0,0-1-1 0 0,0 0 0 0 0,-1 0 0 0 0,0-1 0 0 0,13-17 1 0 0,-5 2 88 0 0,21-42 0 0 0,-31 54-340 0 0,-1 0 0 0 0,-1 0 0 0 0,6-23 0 0 0,-9 28-41 0 0,0 0 0 0 0,0-1 0 0 0,0 1 0 0 0,-1 0 0 0 0,0 0 0 0 0,0-1 0 0 0,-1 1 0 0 0,-2-9 0 0 0,3 14-16 0 0,-1 0 0 0 0,1 0 1 0 0,-1 0-1 0 0,0 1 0 0 0,0-1 0 0 0,0 0 0 0 0,0 1 0 0 0,0-1 0 0 0,0 1 0 0 0,0-1 1 0 0,-1 1-1 0 0,1-1 0 0 0,0 1 0 0 0,-1 0 0 0 0,1 0 0 0 0,-1-1 0 0 0,-2 0 0 0 0,1 1-41 0 0,0-1 0 0 0,0 1 0 0 0,0 0-1 0 0,0 0 1 0 0,-1 1 0 0 0,1-1-1 0 0,0 1 1 0 0,-1-1 0 0 0,-3 1-1 0 0,-5 1-148 0 0,1 0 0 0 0,0 1-1 0 0,0 0 1 0 0,-20 7 0 0 0,-6 5 16 0 0,1 1 0 0 0,0 3 0 0 0,1 0 0 0 0,1 2 1 0 0,-53 42-1 0 0,-140 141 303 0 0,160-139-22 0 0,-43 48 58 0 0,94-93-109 0 0,0 1 0 0 0,2 1 0 0 0,0 0 0 0 0,-12 27 0 0 0,23-43 13 0 0,1 1 0 0 0,-1 0-1 0 0,1 1 1 0 0,1-1 0 0 0,-1 0-1 0 0,1 1 1 0 0,0-1 0 0 0,0 0-1 0 0,1 11 1 0 0,0-15-15 0 0,0 1 1 0 0,1-1-1 0 0,-1 0 0 0 0,1 1 1 0 0,-1-1-1 0 0,1 0 0 0 0,0 1 1 0 0,0-1-1 0 0,0 0 0 0 0,0 0 1 0 0,1 0-1 0 0,-1 0 0 0 0,0 0 1 0 0,1 0-1 0 0,-1-1 1 0 0,1 1-1 0 0,0 0 0 0 0,0-1 1 0 0,-1 1-1 0 0,1-1 0 0 0,0 1 1 0 0,0-1-1 0 0,0 0 0 0 0,1 0 1 0 0,-1 0-1 0 0,0 0 0 0 0,0 0 1 0 0,1-1-1 0 0,1 1 1 0 0,5 1 83 0 0,0-1 1 0 0,0 0-1 0 0,0-1 0 0 0,0 0 1 0 0,0 0-1 0 0,-1-1 1 0 0,1 0-1 0 0,16-4 1 0 0,-3-1 110 0 0,0-1 1 0 0,26-13-1 0 0,-3-2-89 0 0,-1-2 0 0 0,-1-2 1 0 0,-1-2-1 0 0,-1-2 0 0 0,-2-2 0 0 0,-1-1 0 0 0,-1-2 0 0 0,-2-1 0 0 0,-2-2 0 0 0,29-43 0 0 0,-38 48-78 0 0,-2 0-16 0 0,31-33 1 0 0,-46 61-31 0 0,-6 11-16 0 0,-5 8-29 0 0,-11 20 41 0 0,-1-1-1 0 0,-39 58 1 0 0,22-39 18 0 0,9-15-38 0 0,13-21 15 0 0,1 0 0 0 0,1 0-1 0 0,-14 32 1 0 0,23-46-75 0 0,1-1-368 0 0,1 1 223 0 0,0-1 0 0 0,-1 0 0 0 0,1 0-1 0 0,0-1 1 0 0,0 1 0 0 0,-1 0 0 0 0,1-1 0 0 0,0 1 0 0 0,0-1 0 0 0,0 1-1 0 0,0-1 1 0 0,0 0 0 0 0,2 0 0 0 0,24 1-1648 0 0,1-3-21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50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82 424 3223 0 0,'0'0'143'0'0,"-1"1"-3"0"0,-18 25 340 0 0,14-21 1228 0 0,1 0 0 0 0,-1 0 0 0 0,0 0 0 0 0,-1-1 0 0 0,1 0 1 0 0,-1 0-1 0 0,0-1 0 0 0,-13 7 3096 0 0,25-23-4397 0 0,-2 6-363 0 0,1-1 1 0 0,0 2-1 0 0,0-1 1 0 0,1 1-1 0 0,0-1 0 0 0,9-6 1 0 0,46-33-224 0 0,-18 15 96 0 0,43-40-3 0 0,-22 18-55 0 0,123-79 0 0 0,-176 125 144 0 0,23-13 123 0 0,58-25 1 0 0,-81 40-103 0 0,0 1 0 0 0,0 0 0 0 0,1 1 0 0 0,-1 1 0 0 0,1 0 0 0 0,0 0 0 0 0,-1 1 0 0 0,1 0 0 0 0,0 1 0 0 0,15 2 0 0 0,-21 0 35 0 0,1-1 0 0 0,-1 1 0 0 0,8 4-1 0 0,-11-5-20 0 0,-2 0-22 0 0,0 0 0 0 0,0 0 0 0 0,-1 0 0 0 0,1 0-1 0 0,0 1 1 0 0,-1-1 0 0 0,1 0 0 0 0,-1 0 0 0 0,1 1-1 0 0,-1-1 1 0 0,1 0 0 0 0,-1 1 0 0 0,0-1 0 0 0,0 0-1 0 0,0 1 1 0 0,0-1 0 0 0,0 0 0 0 0,0 3 0 0 0,0-4-13 0 0,0 7 20 0 0,-1 0 0 0 0,0 0-1 0 0,-1 0 1 0 0,1 0-1 0 0,-1-1 1 0 0,-1 1-1 0 0,-4 10 1 0 0,-28 46 32 0 0,21-41-49 0 0,-137 206-302 0 0,93-145-562 0 0,46-65-1647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5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692 101 6447 0 0,'83'-69'1174'0'0,"-49"38"7187"0"0,-35 35-8101 0 0,1 1 0 0 0,-1-1 0 0 0,0 0 0 0 0,-1 0 1 0 0,1 1-1 0 0,-1-1 0 0 0,-3 6 0 0 0,0 3 92 0 0,-69 158 1344 0 0,-32 83-1060 0 0,74-174-585 0 0,-3-2-1 0 0,-4-1 0 0 0,-3-2 1 0 0,-72 95-1 0 0,-79 82 141 0 0,184-241-190 0 0,-26 32-62 0 0,1 3 0 0 0,-30 55-1 0 0,62-96 12 0 0,-1 1-1 0 0,1-1 0 0 0,0 1 1 0 0,1 0-1 0 0,-2 7 0 0 0,3-11-163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50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129 139 9671 0 0,'-67'15'1203'0'0,"35"-2"897"0"0,2 6 6323 0 0,46-18-7198 0 0,9-1-795 0 0,121-30 802 0 0,-61 10-965 0 0,122-27 20 0 0,55-11 290 0 0,-189 45-421 0 0,119-5 0 0 0,-186 18-164 0 0,40 1-454 0 0,-44-1 394 0 0,1 1-1 0 0,0-1 1 0 0,0 1-1 0 0,0-1 1 0 0,-1 1-1 0 0,1 0 1 0 0,0 0-1 0 0,-1 0 1 0 0,1 1-1 0 0,-1-1 1 0 0,0 1 0 0 0,5 3-1 0 0,-6-2-1516 0 0,1 6-446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5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366 661 17879 0 0,'0'0'5019'0'0,"-9"1"-3742"0"0,5 0-1159 0 0,0 1-1 0 0,1 0 0 0 0,-1 0 1 0 0,0 1-1 0 0,1-1 1 0 0,-1 1-1 0 0,1-1 0 0 0,0 1 1 0 0,0 0-1 0 0,0 1 1 0 0,0-1-1 0 0,-2 4 0 0 0,-5 4 2 0 0,-36 46-11 0 0,2 1 0 0 0,-44 77-1 0 0,80-122-91 0 0,-73 110-964 0 0,48-68-1748 0 0,55-60-4052 0 0</inkml:trace>
  <inkml:trace contextRef="#ctx0" brushRef="#br0" timeOffset="1">934 67 11975 0 0,'-9'-33'1064'0'0,"5"23"-848"0"0,-1-3-216 0 0,-4 6 0 0 0,-4 3 1376 0 0,-1 6 240 0 0,-6 5 48 0 0,0 6 0 0 0,-1 1-1432 0 0,1 2-232 0 0,0 0-160 0 0,6 4-5096 0 0,3 2-1024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51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8287 0 0,'0'0'639'0'0,"0"-1"-415"0"0,-1-4 156 0 0,2 4-24 0 0,-1 0 0 0 0,1 0-1 0 0,0 0 1 0 0,-1 0 0 0 0,1 1 0 0 0,0-1-1 0 0,0 0 1 0 0,0 0 0 0 0,0 0 0 0 0,-1 1 0 0 0,1-1-1 0 0,0 0 1 0 0,1 1 0 0 0,-1-1 0 0 0,0 1-1 0 0,0 0 1 0 0,1-1 0 0 0,-1 0 145 0 0,10-2 500 0 0,-1-1 1 0 0,1 1-1 0 0,0 1 0 0 0,20-3 0 0 0,-1 1-256 0 0,306-71 760 0 0,-302 66-2045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51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351 472 2303 0 0,'0'0'426'0'0,"2"1"946"0"0,3 3-495 0 0,-1-1 0 0 0,1 1 0 0 0,0-1 0 0 0,10 4 0 0 0,-6-2 6516 0 0,-20 13-4229 0 0,7-16-2975 0 0,1 1 0 0 0,0 0 0 0 0,-1-1 0 0 0,0 1 0 0 0,1-1 0 0 0,-1 0 0 0 0,0-1 0 0 0,0 1 0 0 0,-1-1 0 0 0,-6 2 0 0 0,-5 0 225 0 0,-25 2 1 0 0,18-3 40 0 0,3 0-204 0 0,-61 5 325 0 0,68-6-533 0 0,0-1 1 0 0,1-1-1 0 0,-1 0 0 0 0,-16-4 1 0 0,25 4-38 0 0,1 0 1 0 0,-1-1-1 0 0,0 1 1 0 0,0-1-1 0 0,1 1 1 0 0,-1-1 0 0 0,0 0-1 0 0,1 0 1 0 0,0-1-1 0 0,0 1 1 0 0,0-1-1 0 0,0 1 1 0 0,0-1-1 0 0,0 0 1 0 0,0 0-1 0 0,-2-5 1 0 0,3 3 0 0 0,-1 1 0 0 0,1-1 0 0 0,0 0 0 0 0,1 0 1 0 0,-1 0-1 0 0,1-1 0 0 0,0 1 0 0 0,0 0 0 0 0,1-1 1 0 0,-1-9-1 0 0,2-1 5 0 0,1 1 0 0 0,1-1 0 0 0,0 1 1 0 0,1 0-1 0 0,1 0 0 0 0,0 0 1 0 0,9-18-1 0 0,-4 16-5 0 0,0 0-1 0 0,1 0 1 0 0,1 1 0 0 0,0 0 0 0 0,1 1 0 0 0,1 1-1 0 0,0 0 1 0 0,1 1 0 0 0,0 0 0 0 0,26-15-1 0 0,-10 9 6 0 0,1 2 0 0 0,1 1 0 0 0,1 1-1 0 0,62-18 1 0 0,-71 26-12 0 0,0 1 0 0 0,1 1 0 0 0,-1 1 0 0 0,31 0 0 0 0,-45 4 0 0 0,0 0 0 0 0,0 1 0 0 0,0 0 0 0 0,0 1 0 0 0,0 0 0 0 0,0 1 0 0 0,0 0 0 0 0,-1 1 0 0 0,1 0 0 0 0,-1 0 0 0 0,0 1 0 0 0,11 8 0 0 0,-15-9 0 0 0,1 1 0 0 0,-1-1 0 0 0,0 2 0 0 0,-1-1 0 0 0,1 1 0 0 0,-1 0 0 0 0,5 7 0 0 0,-8-10 0 0 0,0 1 0 0 0,0-1 0 0 0,-1 0 0 0 0,0 0 0 0 0,1 1 0 0 0,-1-1 0 0 0,-1 1 0 0 0,1-1 0 0 0,0 1 0 0 0,-1-1 0 0 0,0 1 0 0 0,0-1 0 0 0,0 1 0 0 0,0-1 0 0 0,0 1 0 0 0,-1 0 0 0 0,0-1 0 0 0,-1 5 0 0 0,-1 0 0 0 0,0 0 0 0 0,0 0 0 0 0,-1 0 0 0 0,-1-1 0 0 0,1 0 0 0 0,-11 13 0 0 0,-38 38 0 0 0,38-43 0 0 0,-11 12-230 0 0,-2-1 0 0 0,-1-2 1 0 0,-1 0-1 0 0,0-2 0 0 0,-2-2 0 0 0,-1-1 0 0 0,0-1 0 0 0,-1-2 0 0 0,-38 13 1 0 0,-42 3-970 0 0,99-29 1023 0 0,-1-1 0 0 0,1 0 1 0 0,-1-1-1 0 0,0 0 0 0 0,-24-3 0 0 0,38 1 169 0 0,-1 1 0 0 0,0 0 0 0 0,1-1 0 0 0,-1 0 0 0 0,0 0 0 0 0,1 0 0 0 0,-1 0 0 0 0,1 0-1 0 0,0 0 1 0 0,-1 0 0 0 0,1-1 0 0 0,-3-1 0 0 0,4 2-101 0 0,0 0-1 0 0,1 0 0 0 0,-1 0 1 0 0,0-1-1 0 0,0 1 1 0 0,1 0-1 0 0,-1 0 1 0 0,1 0-1 0 0,-1 0 1 0 0,0-3-1 0 0,1 2-404 0 0,-1 0 0 0 0,1 0 1 0 0,0 0-1 0 0,0 0 0 0 0,0 0 0 0 0,0 0 1 0 0,0 0-1 0 0,1-2 0 0 0,4-17-5258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5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1351 30 11055 0 0,'9'-6'195'0'0,"-6"5"-80"0"0,-1-1 0 0 0,1 0 1 0 0,0 0-1 0 0,0-1 0 0 0,-1 1 0 0 0,3-3 1 0 0,-3 0 61 0 0,-4 4-114 0 0,-5 2 102 0 0,6-1-110 0 0,-13 5 1098 0 0,-1 1 1 0 0,1 0 0 0 0,0 1 0 0 0,1 0 0 0 0,-23 17 0 0 0,4-4-653 0 0,-30 20-295 0 0,2 3 0 0 0,-99 92 0 0 0,-54 76-140 0 0,21 18-44 0 0,144-163-81 0 0,-105 136-602 0 0,120-165 519 0 0,-1-1 0 0 0,-1-1 0 0 0,-45 33 0 0 0,-5-12-216 0 0,4-1-1273 0 0,81-55 1601 0 0,0 0-1 0 0,0 0 1 0 0,0 0 0 0 0,0 0-1 0 0,0 0 1 0 0,0 0 0 0 0,0 0-31 0 0,0 0 31 0 0,11 0-2022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1:2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56 9671 0 0,'0'0'440'0'0,"1"-2"-5"0"0,0-1-299 0 0,0 1 1 0 0,1-1-1 0 0,-1 0 0 0 0,1 1 0 0 0,-1-1 1 0 0,1 1-1 0 0,0 0 0 0 0,0 0 1 0 0,0-1-1 0 0,0 1 0 0 0,0 0 0 0 0,0 1 1 0 0,1-1-1 0 0,-1 0 0 0 0,0 1 0 0 0,1-1 1 0 0,0 1-1 0 0,-1 0 0 0 0,1 0 1 0 0,0 0-1 0 0,0 0 0 0 0,3 0 0 0 0,9-4 641 0 0,-4 0-452 0 0,-9 4-45 0 0,-1 13-119 0 0,-1-10-94 0 0,0 0 0 0 0,0 0 0 0 0,0 1 0 0 0,0-1 0 0 0,0 0 0 0 0,-1 1 1 0 0,1-1-1 0 0,-1 0 0 0 0,1 1 0 0 0,-1-1 0 0 0,0 0 0 0 0,0 0 0 0 0,-1 2 0 0 0,-24 39 1108 0 0,16-27-813 0 0,0 0-1 0 0,1 0 1 0 0,-7 19-1 0 0,13-25-250 0 0,-8 17 272 0 0,-8 39 1 0 0,17-57-348 0 0,1-1 1 0 0,0 0-1 0 0,0 1 0 0 0,1-1 0 0 0,0 1 0 0 0,0-1 1 0 0,1 1-1 0 0,0-1 0 0 0,3 12 0 0 0,3 1 84 0 0,-3-17-100 0 0,-1-1 0 0 0,0 0-18 0 0,-1 0 0 0 0,0 0 0 0 0,1 0 0 0 0,0 0 0 0 0,0-1 0 0 0,0 1 0 0 0,0-1 0 0 0,0 0 1 0 0,0 0-1 0 0,0 0 0 0 0,1-1 0 0 0,-1 1 0 0 0,1-1 0 0 0,-1 1 0 0 0,1-1 0 0 0,0 0 0 0 0,0-1 0 0 0,4 1 0 0 0,24 6-1718 0 0,-16-3-4935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5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97 12439 0 0,'0'0'958'0'0,"2"0"-625"0"0,0 1-107 0 0,0 0 0 0 0,0 0 0 0 0,1-1 1 0 0,-1 1-1 0 0,0 1 0 0 0,0-1 0 0 0,0 0 0 0 0,0 0 0 0 0,0 1 1 0 0,0-1-1 0 0,0 1 0 0 0,-1 0 0 0 0,1-1 0 0 0,-1 1 1 0 0,1 0-1 0 0,-1 0 0 0 0,1 0 0 0 0,-1 0 0 0 0,0 0 0 0 0,0 0 1 0 0,1 3-1 0 0,2 5 431 0 0,-1 1 0 0 0,0-1 0 0 0,2 14 0 0 0,-4-21-493 0 0,-1-2-127 0 0,1 0 1 0 0,-1-1-1 0 0,1 1 1 0 0,-1 0-1 0 0,1 0 1 0 0,-1-1-1 0 0,1 1 1 0 0,0 0-1 0 0,-1-1 1 0 0,1 1 0 0 0,0 0-1 0 0,-1-1 1 0 0,1 1-1 0 0,0-1 1 0 0,0 1-1 0 0,0-1 1 0 0,-1 1-1 0 0,1-1 1 0 0,0 0-1 0 0,0 0 1 0 0,0 1-1 0 0,0-1 1 0 0,1 0-1 0 0,-1 0-32 0 0,4 1 63 0 0,1 0 0 0 0,0 0 0 0 0,0-1 0 0 0,0 0 0 0 0,0 0 0 0 0,-1-1 0 0 0,1 1 0 0 0,10-4 0 0 0,46-16 212 0 0,-47 14-259 0 0,86-36 84 0 0,-85 34-107 0 0,0-1 1 0 0,-1-1-1 0 0,0 0 0 0 0,13-13 0 0 0,-25 21-8 0 0,-1 0 0 0 0,0 0 0 0 0,0-1 0 0 0,1 1-1 0 0,-2-1 1 0 0,1 1 0 0 0,0-1 0 0 0,-1 0 0 0 0,1 1-1 0 0,-1-1 1 0 0,0 0 0 0 0,2-5 0 0 0,-3 7-11 0 0,0 0 1 0 0,0 0 0 0 0,0-1-1 0 0,0 1 1 0 0,0 0 0 0 0,0 0-1 0 0,0-1 1 0 0,-1 1 0 0 0,1 0-1 0 0,0 0 1 0 0,-1 0-1 0 0,1 0 1 0 0,-1 0 0 0 0,0-1-1 0 0,1 1 1 0 0,-1 0 0 0 0,0 0-1 0 0,1 0 1 0 0,-1 0 0 0 0,0 1-1 0 0,0-1 1 0 0,0 0-1 0 0,0 0 1 0 0,0 0 0 0 0,0 1-1 0 0,0-1 1 0 0,0 0 0 0 0,0 1-1 0 0,0-1 1 0 0,0 1 0 0 0,0 0-1 0 0,-1-1 1 0 0,1 1 0 0 0,-1-1-1 0 0,-3 0-71 0 0,0 0-1 0 0,0 0 1 0 0,-1 1 0 0 0,1 0-1 0 0,0 0 1 0 0,0 0-1 0 0,0 0 1 0 0,0 1-1 0 0,0-1 1 0 0,-10 4 0 0 0,-6 3-270 0 0,-25 11-1 0 0,31-12 238 0 0,-34 16 27 0 0,-80 48 1 0 0,-38 41 444 0 0,158-105-313 0 0,7-4-25 0 0,-87 63 302 0 0,76-54-229 0 0,0 0 1 0 0,1 2-1 0 0,0-1 1 0 0,-13 19-1 0 0,23-29-65 0 0,1 0 0 0 0,-1 1 0 0 0,1-1 0 0 0,-1 1 0 0 0,1-1 0 0 0,0 1 0 0 0,0-1 0 0 0,0 1 0 0 0,1-1 0 0 0,-1 1 0 0 0,1 0 0 0 0,-1-1 0 0 0,1 1 0 0 0,0 0 0 0 0,0 0 0 0 0,0 3 0 0 0,1-4-7 0 0,-1 0 0 0 0,1 0 0 0 0,0 0 0 0 0,0 0 1 0 0,0 0-1 0 0,0-1 0 0 0,0 1 0 0 0,1 0 1 0 0,-1 0-1 0 0,0-1 0 0 0,1 1 0 0 0,0-1 0 0 0,-1 1 1 0 0,1-1-1 0 0,0 0 0 0 0,-1 0 0 0 0,1 1 1 0 0,0-1-1 0 0,0 0 0 0 0,0-1 0 0 0,3 2 1 0 0,8 3-7 0 0,0-1 0 0 0,1-1 0 0 0,0 0 1 0 0,0-1-1 0 0,26 1 0 0 0,73-6-2378 0 0,-106 2 2005 0 0,36-2-6679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5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1 535 12439 0 0,'0'0'9819'0'0,"0"-1"-9209"0"0,5-6-183 0 0,-1 0-1 0 0,-1 0 1 0 0,4-11-1 0 0,2-3 130 0 0,6-11-203 0 0,-11 19-284 0 0,1 1 0 0 0,1 1-1 0 0,0-1 1 0 0,1 1-1 0 0,16-20 1 0 0,14-9-184 0 0,2 2-1 0 0,2 1 0 0 0,2 3 1 0 0,1 1-1 0 0,51-29 1 0 0,-60 41-215 0 0,5-3-968 0 0,45-20 0 0 0,-41 25-835 0 0</inkml:trace>
  <inkml:trace contextRef="#ctx0" brushRef="#br0" timeOffset="1">1130 2 3223 0 0,'0'0'143'0'0,"-1"2"-3"0"0,-1 5 463 0 0,-1-1 0 0 0,1 0 0 0 0,-1 1-1 0 0,-1-1 1 0 0,1 0 0 0 0,-1-1 0 0 0,0 1 0 0 0,-6 5 0 0 0,-43 40 9158 0 0,18-18-8416 0 0,15-14-291 0 0,7-7-452 0 0,0 1-1 0 0,1 1 1 0 0,-18 25 0 0 0,-38 80 305 0 0,59-99-1896 0 0,0 1-1 0 0,-5 23 1 0 0,10-29-66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5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9671 0 0,'5'-25'864'0'0,"0"-2"-696"0"0,1 0-168 0 0,-1 2 0 0 0,0 6 1632 0 0,1-1 288 0 0,-3 2 56 0 0,3 5 8 0 0,-1 1-1728 0 0,2 4-504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5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7 239 5983 0 0,'-1'7'542'0'0,"-4"70"1212"0"0,9 102 8257 0 0,-1-123-9708 0 0,0 2 3832 0 0,10-62-3024 0 0,-1-3-809 0 0,0 0-1 0 0,-1-1 1 0 0,0 0-1 0 0,0-1 1 0 0,19-20 0 0 0,-19 19-183 0 0,90-80 136 0 0,-89 79-255 0 0,24-14 0 0 0,-23 15 0 0 0,21-16 0 0 0,25-27-348 0 0,2 3 1 0 0,1 3-1 0 0,79-44 0 0 0,-83 59-1647 0 0,1 2-1 0 0,66-22 1 0 0,-76 35 132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54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481 123 10591 0 0,'1'-2'819'0'0,"7"-25"-571"0"0,-3-15 4454 0 0,1 1-1345 0 0,-6 41-3348 0 0,0-1 0 0 0,0 1 1 0 0,0 0-1 0 0,0-1 1 0 0,0 1-1 0 0,0-1 0 0 0,0 1 1 0 0,0 0-1 0 0,0-1 1 0 0,0 1-1 0 0,0 0 1 0 0,0-1-1 0 0,0 1 0 0 0,0-1 1 0 0,0 1-1 0 0,0 0 1 0 0,0-1-1 0 0,0 1 1 0 0,0 0-1 0 0,-1-1 0 0 0,1 1 1 0 0,0 0-1 0 0,0-1 1 0 0,0 1-1 0 0,-1 0 1 0 0,1 0-1 0 0,0-1 0 0 0,-1 1 1 0 0,1-1-1 0 0,-13 1 348 0 0,-11 10 78 0 0,-22 18-376 0 0,-73 57 0 0 0,-32 45 103 0 0,139-119-124 0 0,-10 7 170 0 0,2 2 1 0 0,1 0-1 0 0,0 1 1 0 0,-22 33-1 0 0,39-51-142 0 0,0 1-1 0 0,1-1 1 0 0,0 0-1 0 0,-1 1 0 0 0,1-1 1 0 0,0 1-1 0 0,1-1 1 0 0,-1 1-1 0 0,0 6 1 0 0,2-8-50 0 0,-1-1-1 0 0,1 0 1 0 0,0 0 0 0 0,-1 0-1 0 0,1 1 1 0 0,0-1 0 0 0,0 0-1 0 0,0 0 1 0 0,0 0 0 0 0,0 0-1 0 0,0-1 1 0 0,0 1 0 0 0,0 0-1 0 0,0 0 1 0 0,0 0 0 0 0,0-1-1 0 0,1 1 1 0 0,-1-1 0 0 0,0 1-1 0 0,3 0 1 0 0,2 0-4 0 0,0 1 0 0 0,1-1 0 0 0,-1 0-1 0 0,1 0 1 0 0,-1-1 0 0 0,1 0 0 0 0,12-2 0 0 0,47-10 51 0 0,-53 9-61 0 0,11-2-109 0 0,0-1 1 0 0,-1-1-1 0 0,1-2 0 0 0,-1 0 1 0 0,-1-2-1 0 0,0 0 0 0 0,0-1 1 0 0,32-25-1 0 0,-39 25 248 0 0,-14 12 1 0 0,-2 3-41 0 0,-1 3-145 0 0,1-4 41 0 0,0 1-1 0 0,0 0 1 0 0,0 0-1 0 0,0 0 1 0 0,1 0-1 0 0,0 1 0 0 0,0-1 1 0 0,-1 0-1 0 0,2 0 1 0 0,-1 0-1 0 0,0 0 1 0 0,1 0-1 0 0,-1 0 1 0 0,1 0-1 0 0,0 0 1 0 0,2 5-1 0 0,-3-7-613 0 0,12 7-1812 0 0,0 0-2482 0 0,-1-3-1412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5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1072 16 19407 0 0,'0'-9'1759'0'0,"0"8"-1751"0"0,0 1 0 0 0,0 0 1 0 0,0 0-1 0 0,0-1 0 0 0,0 1 1 0 0,0 0-1 0 0,-1 0 0 0 0,1-1 0 0 0,0 1 1 0 0,0 0-1 0 0,0-1 0 0 0,0 1 1 0 0,0 0-1 0 0,-1 0 0 0 0,1 0 0 0 0,0-1 1 0 0,0 1-1 0 0,0 0 0 0 0,0 0 1 0 0,-1 0-1 0 0,1-1 0 0 0,0 1 0 0 0,0 0 1 0 0,-1 0-1 0 0,1 0 0 0 0,0 0 1 0 0,0 0-1 0 0,-1 0 0 0 0,1-1 0 0 0,0 1 1 0 0,-1 0-1 0 0,1 0 0 0 0,0 0 1 0 0,0 0-1 0 0,-1 0 0 0 0,1 0 0 0 0,0 0 1 0 0,-1 0-1 0 0,1 0 0 0 0,0 0 1 0 0,0 0-1 0 0,-1 1 0 0 0,1-1 0 0 0,0 0 1 0 0,-1 0-1 0 0,1 0 0 0 0,0 0 1 0 0,0 0-1 0 0,0 0 0 0 0,-1 1 0 0 0,1-1 1 0 0,0 0-1 0 0,0 0 0 0 0,-1 0 1 0 0,1 1-1 0 0,0-1 0 0 0,0 0 0 0 0,0 0 1 0 0,0 1-1 0 0,-1-1 0 0 0,-9 8 81 0 0,1 0 0 0 0,-1 0 0 0 0,2 1 0 0 0,-1 0 0 0 0,-8 13 0 0 0,-34 55 125 0 0,38-56-154 0 0,-186 305 668 0 0,-440 735-936 0 0,610-1011-133 0 0,15-28-539 0 0,1 1 0 0 0,1 1 1 0 0,-10 25-1 0 0,18-34-1140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54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112 325 3679 0 0,'-24'1'525'0'0,"-29"2"-515"0"0,19 4 13642 0 0,37-6-12499 0 0,42 0 1015 0 0,84-8 1 0 0,-54 1-1270 0 0,459-38 197 0 0,-86-1-3879 0 0,-406 41 1254 0 0</inkml:trace>
  <inkml:trace contextRef="#ctx0" brushRef="#br0" timeOffset="1">1322 437 17911 0 0,'0'0'1624'0'0,"-1"1"-1336"0"0,-8 9 213 0 0,0 0 0 0 0,1 1 0 0 0,0 0 0 0 0,1 0 0 0 0,0 1 1 0 0,1 0-1 0 0,0 0 0 0 0,1 1 0 0 0,-6 19 0 0 0,1-1-637 0 0,-2 0 1 0 0,-1-1 0 0 0,-26 44-1 0 0,25-50-1373 0 0</inkml:trace>
  <inkml:trace contextRef="#ctx0" brushRef="#br0" timeOffset="2">1597 83 7743 0 0,'21'-32'344'0'0,"-10"19"72"0"0,2-5-336 0 0,3-2-80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55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59 11519 0 0,'-62'96'1603'0'0,"-64"110"4164"0"0,115-185-5304 0 0,1 2 0 0 0,0-1 1 0 0,-5 25-1 0 0,12-38-186 0 0,0 1 0 0 0,1 0 1 0 0,1-1-1 0 0,0 1 0 0 0,0 0 0 0 0,1 0 0 0 0,0 0 1 0 0,1-1-1 0 0,0 1 0 0 0,3 13 0 0 0,-3-21-173 0 0,0 1 0 0 0,1 0 0 0 0,-1-1 0 0 0,1 1 0 0 0,-1-1 0 0 0,1 0 0 0 0,0 1 0 0 0,0-1 0 0 0,0 0 0 0 0,0 0 0 0 0,0 0 0 0 0,1 0 0 0 0,-1-1 0 0 0,1 1 0 0 0,-1-1 0 0 0,1 1 0 0 0,-1-1 0 0 0,1 0 0 0 0,0 0 0 0 0,0 0 0 0 0,-1 0 0 0 0,1 0 0 0 0,0-1 0 0 0,5 1 0 0 0,-1 0-66 0 0,-1-1 1 0 0,1 0-1 0 0,-1 0 1 0 0,1 0 0 0 0,-1 0-1 0 0,1-1 1 0 0,-1 0-1 0 0,1-1 1 0 0,-1 0 0 0 0,7-2-1 0 0,10-8-73 0 0,0 0-1 0 0,-1-2 1 0 0,-1-1-1 0 0,0 0 1 0 0,-1-1-1 0 0,20-22 1 0 0,100-123-943 0 0,-57 60 291 0 0,-36 48-312 0 0,-16 15-629 0 0,3 1 0 0 0,59-51 0 0 0,-55 60 200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55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 3223 0 0,'-12'18'1084'0'0,"-22"24"0"0"0,23-29 1052 0 0,1 0 1 0 0,0 1-1 0 0,-9 17 1 0 0,19-30-2030 0 0,-1-1 0 0 0,1 1 0 0 0,0-1 1 0 0,0 1-1 0 0,0-1 0 0 0,0 1 1 0 0,0 0-1 0 0,0-1 0 0 0,0 1 1 0 0,0 0-1 0 0,0-1 0 0 0,0 1 0 0 0,0-1 1 0 0,0 1-1 0 0,1-1 0 0 0,-1 1 1 0 0,0 0-1 0 0,0-1 0 0 0,1 1 0 0 0,-1-1 1 0 0,0 1-1 0 0,1-1 0 0 0,-1 1 1 0 0,0-1-1 0 0,1 1 0 0 0,-1-1 0 0 0,1 0 1 0 0,-1 1-1 0 0,1-1 0 0 0,-1 1 1 0 0,1-1-1 0 0,-1 0 0 0 0,1 0 0 0 0,-1 1 1 0 0,2-1-1 0 0,20 9 1735 0 0,19-1-658 0 0,2-1 0 0 0,-1-3 0 0 0,54 0 1 0 0,-68-3-1184 0 0,49-6 0 0 0,-68 4-95 0 0,0-1-1 0 0,0 0 1 0 0,-1 0 0 0 0,1-1-1 0 0,-1 0 1 0 0,0 0 0 0 0,0 0-1 0 0,0-1 1 0 0,14-10-1 0 0,-21 14 54 0 0,-1-1-1 0 0,1 1 1 0 0,0 0-1 0 0,-1-1 0 0 0,1 1 1 0 0,-1-1-1 0 0,1 1 1 0 0,-1-1-1 0 0,1 1 0 0 0,-1-1 1 0 0,1 1-1 0 0,-1-1 1 0 0,0 0-1 0 0,1 1 0 0 0,-1-1 1 0 0,0 1-1 0 0,1-1 1 0 0,-1 0-1 0 0,0 1 0 0 0,0-1 1 0 0,0 0-1 0 0,1 1 1 0 0,-1-1-1 0 0,0 0 0 0 0,0 0 1 0 0,0 1-1 0 0,0-1 0 0 0,0 0 1 0 0,0 1-1 0 0,-1-1 1 0 0,1-1-1 0 0,-1 2-32 0 0,1-1-1 0 0,-1 0 1 0 0,0 1-1 0 0,0-1 1 0 0,0 1-1 0 0,1-1 1 0 0,-1 1-1 0 0,0-1 0 0 0,0 1 1 0 0,0-1-1 0 0,0 1 1 0 0,0 0-1 0 0,0-1 1 0 0,0 1-1 0 0,0 0 1 0 0,0 0-1 0 0,0 0 1 0 0,0 0-1 0 0,0 0 1 0 0,0 0-1 0 0,-2 0 1 0 0,-14 2-304 0 0,-1 1 0 0 0,0 0-1 0 0,-30 11 1 0 0,-50 24 391 0 0,-121 70 882 0 0,176-83-471 0 0,1 2 1 0 0,-72 61-1 0 0,113-87-415 0 0,-4 3 37 0 0,0 1 1 0 0,1 0 0 0 0,-6 7-1 0 0,9-10-21 0 0,0-1 0 0 0,0 1 0 0 0,0-1 1 0 0,0 1-1 0 0,0 0 0 0 0,1 0 0 0 0,-1-1 0 0 0,0 1 0 0 0,1 0 0 0 0,0 0 0 0 0,-1 0 0 0 0,1-1 0 0 0,0 1 0 0 0,0 0 0 0 0,0 0 0 0 0,1 3 0 0 0,-1-1 41 0 0,1 0-1 0 0,0-1 1 0 0,0 1-1 0 0,0 0 1 0 0,0 0-1 0 0,1-1 1 0 0,-1 1 0 0 0,1-1-1 0 0,0 0 1 0 0,0 1-1 0 0,0-1 1 0 0,1 0-1 0 0,-1 0 1 0 0,1 0-1 0 0,0-1 1 0 0,0 1 0 0 0,-1 0-1 0 0,2-1 1 0 0,-1 0-1 0 0,0 0 1 0 0,0 0-1 0 0,1 0 1 0 0,3 1-1 0 0,36 15 253 0 0,0-3 0 0 0,69 16 0 0 0,-103-28-300 0 0,-3-2-53 0 0,128 31 151 0 0,-103-27-1003 0 0,1-1 0 0 0,42 1 0 0 0,-40-5-442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5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 13359 0 0,'-10'-1'382'0'0,"0"1"-1"0"0,0 0 0 0 0,-1 1 1 0 0,1 0-1 0 0,0 0 0 0 0,0 1 1 0 0,0 0-1 0 0,0 1 0 0 0,0 0 1 0 0,0 1-1 0 0,1 0 0 0 0,-1 0 1 0 0,1 1-1 0 0,-14 10 0 0 0,12-7-168 0 0,0 0-1 0 0,0 1 0 0 0,1 1 1 0 0,0 0-1 0 0,0 0 0 0 0,1 1 1 0 0,0 0-1 0 0,1 0 0 0 0,1 1 1 0 0,-9 16-1 0 0,14-24-187 0 0,1 0 1 0 0,-1 0-1 0 0,1 0 0 0 0,0 1 0 0 0,0-1 1 0 0,0 0-1 0 0,0 0 0 0 0,1 1 0 0 0,-1-1 1 0 0,1 8-1 0 0,1-10-20 0 0,0 1 0 0 0,-1-1 0 0 0,1 1 0 0 0,0-1 1 0 0,0 1-1 0 0,0-1 0 0 0,0 0 0 0 0,1 1 0 0 0,-1-1 0 0 0,0 0 0 0 0,1 0 0 0 0,0 0 0 0 0,0 0 1 0 0,-1 0-1 0 0,1-1 0 0 0,0 1 0 0 0,0 0 0 0 0,1-1 0 0 0,1 2 0 0 0,12 5 11 0 0,-1-1 0 0 0,1-1-1 0 0,0 0 1 0 0,26 5 0 0 0,-2 0-3 0 0,-8-1 0 0 0,82 27 209 0 0,-91-28-93 0 0,-1 1 1 0 0,39 23-1 0 0,-56-30-4 0 0,0 0 0 0 0,-1 1 1 0 0,1 0-1 0 0,0 0 0 0 0,-1 1 0 0 0,0-1 1 0 0,0 1-1 0 0,0 0 0 0 0,-1 0 1 0 0,0 0-1 0 0,0 0 0 0 0,4 10 0 0 0,-5-10-37 0 0,-1 0-1 0 0,1 0 1 0 0,-1 0-1 0 0,-1 0 0 0 0,1 0 1 0 0,-1 0-1 0 0,0 0 0 0 0,0 0 1 0 0,0 0-1 0 0,-1 1 1 0 0,1-1-1 0 0,-1 0 0 0 0,0 0 1 0 0,-1-1-1 0 0,-2 8 0 0 0,-4 6 16 0 0,-1-1-1 0 0,-1 0 1 0 0,0 0 0 0 0,-1-1-1 0 0,0-1 1 0 0,-2 0-1 0 0,-15 15 1 0 0,18-20-67 0 0,0-1 0 0 0,0-1 0 0 0,-1 0 0 0 0,0 0 1 0 0,-1-1-1 0 0,0 0 0 0 0,0-1 0 0 0,0 0 0 0 0,-1-1 1 0 0,0-1-1 0 0,-14 4 0 0 0,13-6-42 0 0,0-1-1 0 0,0 0 1 0 0,-1-2 0 0 0,1 1 0 0 0,0-2-1 0 0,0 1 1 0 0,-1-2 0 0 0,1 0-1 0 0,1-1 1 0 0,-1 0 0 0 0,1-1-1 0 0,-1-1 1 0 0,1 0 0 0 0,-17-11-1 0 0,27 15-99 0 0,-1 0 0 0 0,1-1-1 0 0,0 1 1 0 0,0-1 0 0 0,0 1-1 0 0,1-1 1 0 0,-1 0 0 0 0,0 0-1 0 0,1 0 1 0 0,0-1 0 0 0,0 1-1 0 0,0 0 1 0 0,0-1 0 0 0,0 1-1 0 0,-1-8 1 0 0,0-10-786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1:2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16783 0 0,'0'0'1522'0'0,"3"0"-1210"0"0,1 1-249 0 0,0 0 1 0 0,0 0 0 0 0,0 0 0 0 0,0 0-1 0 0,0 1 1 0 0,0 0 0 0 0,0 0 0 0 0,-1 0-1 0 0,1 0 1 0 0,-1 1 0 0 0,1-1 0 0 0,2 4-1 0 0,8 7 35 0 0,17 23-1 0 0,2 2-122 0 0,1-6 164 0 0,1-2-1 0 0,2-1 0 0 0,1-1 1 0 0,49 26-1 0 0,-5-11 169 0 0,40 23-103 0 0,-76-39-761 0 0,-44-26-918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56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11055 0 0,'0'0'1176'0'0,"8"5"-1176"0"0,-1 2 2232 0 0,0 1 400 0 0,0-1 88 0 0,0 0 1080 0 0,0 0-2392 0 0,1 2-744 0 0,-1 0-1208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5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1435 17 3223 0 0,'5'1'9602'0'0,"-23"5"-6744"0"0,-28 7-1511 0 0,-225 79 622 0 0,189-60-1697 0 0,-188 75-537 0 0,-29 16-1063 0 0,274-113 1014 0 0,0-1 0 0 0,0-1-1 0 0,-35 6 1 0 0,52-13 209 0 0,1 0-1 0 0,-1 0 0 0 0,1 0 1 0 0,-1-1-1 0 0,1-1 1 0 0,-1 1-1 0 0,1-1 0 0 0,-1 0 1 0 0,1-1-1 0 0,0 0 1 0 0,-1 0-1 0 0,1 0 0 0 0,0-1 1 0 0,0 0-1 0 0,1-1 1 0 0,-10-5-1 0 0,12 5 34 0 0,0 1 0 0 0,1-1 0 0 0,0 0 0 0 0,0 0 0 0 0,0 0 0 0 0,0 0 0 0 0,1-1 0 0 0,-1 1 0 0 0,1-1 0 0 0,0 1 0 0 0,0-1 0 0 0,1 0 0 0 0,0 0 0 0 0,0 1 0 0 0,0-1 0 0 0,0 0 0 0 0,1 0 0 0 0,-1 0 0 0 0,2-8 0 0 0,-1-1-62 0 0,2 1 0 0 0,0-1 0 0 0,0 1 0 0 0,1 0-1 0 0,1 0 1 0 0,5-14 0 0 0,-2 10 38 0 0,1 1 0 0 0,0 0 0 0 0,1 0 0 0 0,1 1 0 0 0,1 0 0 0 0,0 0 0 0 0,1 1-1 0 0,0 1 1 0 0,1 0 0 0 0,0 1 0 0 0,24-17 0 0 0,-34 27 190 0 0,0 1 1 0 0,1 0-1 0 0,-1-1 0 0 0,0 1 1 0 0,0 0-1 0 0,1 0 0 0 0,5 0 1 0 0,-4 3 318 0 0,1 4-247 0 0,0 1 0 0 0,0 0 0 0 0,-1 0 0 0 0,0 0 0 0 0,-1 1 0 0 0,0-1-1 0 0,0 1 1 0 0,-1 0 0 0 0,1 0 0 0 0,-2 1 0 0 0,1-1 0 0 0,2 17 0 0 0,0 9 134 0 0,0 66 0 0 0,-5-42-136 0 0,-3 0-1 0 0,-2-1 1 0 0,-3 0-1 0 0,-18 70 1 0 0,9-70-137 0 0,-3 0 1 0 0,-38 79-1 0 0,34-85-77 0 0,0 2-179 0 0,-56 93-1 0 0,-25 17 169 0 0,72-111 55 0 0,14-11 181 0 0,18-39 620 0 0,3-1-597 0 0,24 5 474 0 0,-24-6-518 0 0,1 1 4 0 0,64 13 537 0 0,44 9 578 0 0,-89-19-1012 0 0,1-2 0 0 0,-1-1-1 0 0,25-1 1 0 0,14-7 340 0 0,82-20 0 0 0,8-2-30 0 0,-47 20-1157 0 0,-102 9 138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2:59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5063 0 0,'0'0'951'0'0,"3"2"1261"0"0,6 2-889 0 0,1 0 0 0 0,-1-1 0 0 0,1 0 0 0 0,0-1 0 0 0,-1 0 0 0 0,21 2 0 0 0,65-3 1244 0 0,3-4-1524 0 0,0-4 0 0 0,185-39 0 0 0,-132 1-2537 0 0,-87 21-4330 0 0,-20 4-1010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0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1375 0 0,'0'0'5951'0'0,"-9"2"-4210"0"0,8-1-1636 0 0,1-1 0 0 0,-1 1 0 0 0,0-1 0 0 0,0 1 0 0 0,0-1 0 0 0,0 1 0 0 0,0 0 0 0 0,1-1 0 0 0,-1 1 0 0 0,0 0 0 0 0,0 0 0 0 0,1 0 0 0 0,-1 0-1 0 0,1 0 1 0 0,-1-1 0 0 0,1 1 0 0 0,-1 0 0 0 0,1 0 0 0 0,0 0 0 0 0,-1 0 0 0 0,1 1 0 0 0,0-1 0 0 0,0 0 0 0 0,0 0 0 0 0,-1 0 0 0 0,1 0 0 0 0,1 2 0 0 0,1 34 1064 0 0,-2-33-963 0 0,3 11 149 0 0,0 0 0 0 0,1-1 0 0 0,0 1 0 0 0,1-1 0 0 0,1 0 0 0 0,0 0 0 0 0,1-1 0 0 0,9 14 0 0 0,-2-6 26 0 0,1 0-1 0 0,2-1 0 0 0,34 34 1 0 0,-38-42-237 0 0,0-2 0 0 0,1 0 0 0 0,0-1 0 0 0,1 0 0 0 0,0-1 0 0 0,26 10 0 0 0,100 25 969 0 0,-72-24-549 0 0,-35-10-248 0 0,46 16 79 0 0,-71-22-381 0 0,0 1-1 0 0,-1 0 1 0 0,1 1-1 0 0,-1 0 1 0 0,1 0-1 0 0,8 8 1 0 0,-15-11-59 0 0,0 0 0 0 0,0 0 0 0 0,0 0 1 0 0,-1 1-1 0 0,1-1 0 0 0,-1 0 1 0 0,1 1-1 0 0,-1-1 0 0 0,0 1 0 0 0,0-1 1 0 0,0 1-1 0 0,0-1 0 0 0,0 1 1 0 0,0 0-1 0 0,-1-1 0 0 0,1 1 0 0 0,-1 0 1 0 0,0 0-1 0 0,0 0 0 0 0,0-1 1 0 0,0 1-1 0 0,0 0 0 0 0,-1 0 1 0 0,1-1-1 0 0,-1 1 0 0 0,0 0 0 0 0,0-1 1 0 0,0 1-1 0 0,0 0 0 0 0,-3 3 1 0 0,-3 7-746 0 0,-1 0 1 0 0,-1-1 0 0 0,0 0 0 0 0,-16 16 0 0 0,14-17 82 0 0,-12 14-381 0 0,1-1 137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01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22 10567 0 0,'2'-1'482'0'0,"25"-20"3040"0"0,-29 23-3023 0 0,-71 81 1225 0 0,-106 93-1 0 0,54-57-1419 0 0,35-31-250 0 0,-71 74 129 0 0,157-156-165 0 0,8-4-30 0 0,5-3-54 0 0,-9 1 61 0 0,9-3-280 0 0,1-1 0 0 0,-1 0 0 0 0,0 0 0 0 0,0-1 0 0 0,11-9 0 0 0,-16 12-39 0 0,24-17-5796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0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3223 0 0,'4'-8'288'0'0,"4"-8"1129"0"0,7-8 6567 0 0,4 4-1122 0 0,-3 11-7439 0 0,-15 9 558 0 0,0 0 0 0 0,1-1 1 0 0,-1 1-1 0 0,1 0 0 0 0,-1 0 1 0 0,0 0-1 0 0,1 0 1 0 0,-1 0-1 0 0,1 0 0 0 0,-1 0 1 0 0,0 1-1 0 0,1-1 1 0 0,-1 0-1 0 0,1 1 0 0 0,-1-1 1 0 0,0 1-1 0 0,0-1 0 0 0,1 1 1 0 0,-1 0-1 0 0,0 0 1 0 0,0-1-1 0 0,0 1 0 0 0,0 0 1 0 0,2 2-1 0 0,4 2-933 0 0,2 2-4474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02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9671 0 0,'0'0'748'0'0,"1"-2"-492"0"0,5-10 1531 0 0,1 0 0 0 0,0 0 0 0 0,1 1 0 0 0,0 0-1 0 0,1 0 1 0 0,20-18 0 0 0,-27 27-1656 0 0,1 0 1 0 0,-1 1-1 0 0,0-1 0 0 0,1 1 0 0 0,-1-1 0 0 0,1 1 0 0 0,0 0 1 0 0,4-1-1 0 0,4 0-2228 0 0,0 2-3433 0 0,-3 1-1672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05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35 1375 0 0,'0'-2'107'0'0,"1"-1"-110"0"0,0 0-1 0 0,0 0 1 0 0,0 0 0 0 0,-1 0-1 0 0,-4-15 9581 0 0,1 22-9348 0 0,0-1 0 0 0,0 1 0 0 0,1 0 0 0 0,-1-1 0 0 0,1 1 0 0 0,0 1 0 0 0,0-1 0 0 0,0 0 0 0 0,0 0 0 0 0,1 1 0 0 0,-2 5 0 0 0,2-2 39 0 0,0 1 1 0 0,0-1-1 0 0,1 0 0 0 0,0 1 0 0 0,2 14 1 0 0,1-6 8 0 0,0 0 1 0 0,2 0 0 0 0,0 0 0 0 0,1-1 0 0 0,12 24 0 0 0,-2-11-32 0 0,1-1 0 0 0,1-1 0 0 0,1 0-1 0 0,2-2 1 0 0,30 31 0 0 0,-17-25-126 0 0,1-1 1 0 0,2-2-1 0 0,47 29 0 0 0,-45-33-56 0 0,29 17 284 0 0,106 84 0 0 0,-163-116-335 0 0,-5-5-7 0 0,0 1 1 0 0,-1 1-1 0 0,0-1 1 0 0,1 1 0 0 0,-2 0-1 0 0,1 0 1 0 0,4 8 0 0 0,-8-12-81 0 0,-1-2-129 0 0,0 1 87 0 0,0-1 0 0 0,0 1 1 0 0,0-1-1 0 0,-1 1 0 0 0,1-1 1 0 0,0 1-1 0 0,0-1 0 0 0,0 0 1 0 0,-1 1-1 0 0,1-1 0 0 0,0 1 1 0 0,-1-1-1 0 0,1 0 0 0 0,0 1 1 0 0,-1-1-1 0 0,1 0 1 0 0,-1 1-1 0 0,-5 3-1055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05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1 10911 0 0,'0'0'1643'0'0,"0"2"-1140"0"0,1 1-374 0 0,0 0-1 0 0,-1 1 1 0 0,0-1 0 0 0,0 1 0 0 0,0-1 0 0 0,0 1 0 0 0,0-1 0 0 0,-1 1 0 0 0,1-1 0 0 0,-1 0 0 0 0,-2 7-1 0 0,-18 40 601 0 0,14-35-462 0 0,-19 37 195 0 0,-2 0-1 0 0,-2-2 1 0 0,-69 88-1 0 0,41-71-299 0 0,-125 113 1 0 0,-110 47 56 0 0,282-219-175 0 0,0-1 0 0 0,0 0 1 0 0,0-1-1 0 0,-1 0 1 0 0,-20 6-1 0 0,31-12-2 0 0,12-6-3765 0 0,1-2 2044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0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869 61 9871 0 0,'8'-7'264'0'0,"-1"1"0"0"0,1 0-1 0 0,16-9 1 0 0,-8 3-290 0 0,6-1 5561 0 0,-30 11-5261 0 0,5 2-259 0 0,0 0 0 0 0,0 1 0 0 0,0-1 1 0 0,0 1-1 0 0,0-1 0 0 0,0 1 0 0 0,0 0 1 0 0,0 0-1 0 0,0 0 0 0 0,0 1 1 0 0,0-1-1 0 0,0 1 0 0 0,-4 3 0 0 0,-5 4 94 0 0,-17 16-1 0 0,23-19-48 0 0,-27 29 290 0 0,1 2-1 0 0,-53 80 1 0 0,17-22-203 0 0,-6 1-121 0 0,-163 234 96 0 0,222-305-115 0 0,2 1-1 0 0,0 0 0 0 0,1 0 1 0 0,-9 37-1 0 0,16-44-2 0 0,0 1 0 0 0,2-1 0 0 0,0 1 0 0 0,2 0 0 0 0,0 0 0 0 0,1 0 0 0 0,3 22 0 0 0,3-2-12 0 0,3 1-1 0 0,1-1 1 0 0,1 0-1 0 0,3-1 1 0 0,1-1-1 0 0,21 38 1 0 0,138 214-80 0 0,-98-173 75 0 0,-43-64 101 0 0,45 96 0 0 0,-70-129-65 0 0,0 0 0 0 0,-1 1 1 0 0,-1 0-1 0 0,-1 1 0 0 0,-1-1 0 0 0,-1 1 0 0 0,-1 0 0 0 0,-1 38 0 0 0,-4-33-1 0 0,-1 1-1 0 0,-1-1 0 0 0,-2 0 1 0 0,0-1-1 0 0,-2 1 0 0 0,-1-1 1 0 0,-1-1-1 0 0,-17 29 0 0 0,7-18 11 0 0,-2-1 0 0 0,-2-1 0 0 0,-1-2 0 0 0,-53 52 0 0 0,40-46 34 0 0,-80 59 0 0 0,102-85-44 0 0,-2-1 1 0 0,1-1 0 0 0,-1-1 0 0 0,0 0 0 0 0,-1-1 0 0 0,0-1 0 0 0,-38 7 0 0 0,45-11 118 0 0,1-1 0 0 0,-1 0 0 0 0,0-1 0 0 0,0-1 0 0 0,0 0 0 0 0,0 0 0 0 0,0-2 0 0 0,-16-3 0 0 0,26 5 1564 0 0,18 0-1585 0 0,-13 0-144 0 0,11 1-359 0 0,1 0 0 0 0,-1 0 0 0 0,1 1 0 0 0,20 7 0 0 0,-3-1-2472 0 0,-28-7 1384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1:29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367 338 10367 0 0,'0'0'2976'0'0,"-3"0"-2353"0"0,-2 3-493 0 0,-1-1 0 0 0,1 1 0 0 0,0 0 0 0 0,1 0 0 0 0,-1 0 0 0 0,1 1 0 0 0,-1-1 0 0 0,1 1 0 0 0,0 0 0 0 0,-5 7 0 0 0,-6 9 346 0 0,-14 23 0 0 0,11-15-49 0 0,-165 204 1804 0 0,122-160-1987 0 0,59-71-152 0 0,6-1-196 0 0,18-2-72 0 0,8-3-15 0 0</inkml:trace>
  <inkml:trace contextRef="#ctx0" brushRef="#br0" timeOffset="1">392 0 8751 0 0,'0'0'2304'0'0,"-1"3"-769"0"0,0 2-1259 0 0,0 0 1 0 0,0 0-1 0 0,1 0 1 0 0,-1 0-1 0 0,1 0 0 0 0,0 0 1 0 0,1 0-1 0 0,0 0 0 0 0,-1 0 1 0 0,1 0-1 0 0,1 0 1 0 0,-1-1-1 0 0,1 1 0 0 0,0 0 1 0 0,0 0-1 0 0,0-1 1 0 0,5 7-1 0 0,2 2-43 0 0,0 1 0 0 0,1-2 0 0 0,0 1 0 0 0,17 14 0 0 0,-2-5-8 0 0,1-2-1 0 0,0-1 1 0 0,1-1 0 0 0,1-1-1 0 0,1-2 1 0 0,0 0 0 0 0,1-2 0 0 0,55 16-1 0 0,14-5 306 0 0,148 19 0 0 0,-232-41-470 0 0,14 2 243 0 0,52 14 0 0 0,-74-16-255 0 0,-1 0 0 0 0,1 1-1 0 0,0-1 1 0 0,-1 1-1 0 0,1 1 1 0 0,-1-1-1 0 0,0 1 1 0 0,0 1 0 0 0,-1-1-1 0 0,1 1 1 0 0,-1 0-1 0 0,0 0 1 0 0,5 6-1 0 0,-7-7-36 0 0,-1 1 0 0 0,0 0-1 0 0,0 0 1 0 0,0 0 0 0 0,0 0-1 0 0,-1 0 1 0 0,0 0-1 0 0,0 0 1 0 0,0 0 0 0 0,0 1-1 0 0,-1-1 1 0 0,0 0-1 0 0,0 1 1 0 0,-1-1 0 0 0,1 0-1 0 0,-1 0 1 0 0,-3 10-1 0 0,-1 3-80 0 0,-1-2-1 0 0,-1 1 0 0 0,-17 30 0 0 0,-31 44-786 0 0,-94 119-1 0 0,49-86-2737 0 0,59-76 1716 0 0,6-12-9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07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47 220 7367 0 0,'-5'-1'52'0'0,"-24"-9"966"0"0,29 10-727 0 0,-1 0 1 0 0,0-1 0 0 0,0 1 0 0 0,1 0 0 0 0,-1-1-1 0 0,0 1 1 0 0,1-1 0 0 0,-1 1 0 0 0,0-1 0 0 0,1 1-1 0 0,-1-1 1 0 0,1 1 0 0 0,-1-1 0 0 0,1 0-1 0 0,-1 1 1 0 0,1-1 0 0 0,-1 0 0 0 0,1 1 0 0 0,0-1-1 0 0,-1 0 1 0 0,1 0 0 0 0,0 1 0 0 0,0-1-1 0 0,-1 0 1 0 0,1 0 0 0 0,0-1 0 0 0,0 1-67 0 0,1-1 0 0 0,-1 1 0 0 0,0-1 0 0 0,1 1-1 0 0,-1-1 1 0 0,1 1 0 0 0,0-1 0 0 0,-1 1 0 0 0,1-1 0 0 0,0 1 0 0 0,0 0 0 0 0,1-2 0 0 0,3-3 123 0 0,1 1-1 0 0,-1 0 1 0 0,1 0 0 0 0,8-6 0 0 0,-9 8-235 0 0,0 0 1 0 0,-1 1-1 0 0,1 0 1 0 0,0 0-1 0 0,0 0 1 0 0,0 1-1 0 0,0-1 1 0 0,1 1-1 0 0,-1 1 0 0 0,0-1 1 0 0,0 1-1 0 0,1 0 1 0 0,6 0-1 0 0,7 2 40 0 0,-1 1 1 0 0,28 9-1 0 0,-3-1-44 0 0,56 5 26 0 0,1-3 1 0 0,0-5-1 0 0,167-9 0 0 0,100-38-50 0 0,-221 20-34 0 0,224-36 54 0 0,34-5 46 0 0,-356 54-299 0 0,1 3 0 0 0,-1 1 0 0 0,1 2-1 0 0,53 8 1 0 0,-95-7-227 0 0,0 0-1 0 0,0 1 1 0 0,0 0 0 0 0,0 0 0 0 0,6 4-1 0 0,3 3-1772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08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11 10623 0 0,'0'0'964'0'0,"0"-2"-794"0"0,2-7 2562 0 0,-11 20-1295 0 0,-3 5-1108 0 0,1 0 0 0 0,1 1 1 0 0,1 0-1 0 0,-10 23 0 0 0,-22 78 807 0 0,29-78-700 0 0,-2 0 0 0 0,-25 49 1 0 0,-126 177 313 0 0,146-239-846 0 0,18-25-410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0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32 113 6911 0 0,'0'0'528'0'0,"-9"0"-320"0"0,-13 1 10687 0 0,31-2-8694 0 0,35-7-1570 0 0,-1-1 0 0 0,44-17 0 0 0,-2 1-268 0 0,-30 10-48 0 0,97-11-1 0 0,-132 24-304 0 0,1 1 0 0 0,0 0-1 0 0,-1 2 1 0 0,1 1 0 0 0,-1 0-1 0 0,1 1 1 0 0,-1 2-1 0 0,23 7 1 0 0,-37-10-114 0 0,-1 0 0 0 0,1 1 0 0 0,-1 0 1 0 0,0 0-1 0 0,8 6 0 0 0,-11-7-296 0 0,0-1 0 0 0,0 2 1 0 0,0-1-1 0 0,0 0 0 0 0,0 0 0 0 0,0 1 1 0 0,1 3-1 0 0,-2-4-1125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0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0 8751 0 0,'0'0'6776'0'0,"1"1"-6317"0"0,4 0-350 0 0,0 1 0 0 0,-1 0 0 0 0,0 0 0 0 0,1 0-1 0 0,-1 0 1 0 0,0 1 0 0 0,0 0 0 0 0,0-1 0 0 0,0 2 0 0 0,-1-1 0 0 0,1 0 0 0 0,-1 1 0 0 0,0-1 0 0 0,0 1 0 0 0,0 0 0 0 0,-1 0-1 0 0,1 0 1 0 0,-1 1 0 0 0,0-1 0 0 0,0 0 0 0 0,0 1 0 0 0,-1-1 0 0 0,0 1 0 0 0,1 0 0 0 0,-2 0 0 0 0,1-1 0 0 0,0 1 0 0 0,-1 0-1 0 0,0 0 1 0 0,0 0 0 0 0,-2 8 0 0 0,0 2 0 0 0,-1 0-1 0 0,-1 0 0 0 0,0 0 1 0 0,-1 0-1 0 0,-1-1 0 0 0,-8 17 1 0 0,-53 78 485 0 0,8-13-408 0 0,49-80-196 0 0,6-9-30 0 0,1-1 0 0 0,-1 0 0 0 0,1 1-1 0 0,0-1 1 0 0,1 1 0 0 0,-1 0 0 0 0,1 0 0 0 0,1 0-1 0 0,-1 0 1 0 0,1 8 0 0 0,2-14-157 0 0,1-1 1 0 0,-1 1 0 0 0,1 0-1 0 0,0 0 1 0 0,0-1-1 0 0,-1 1 1 0 0,1-1-1 0 0,0 1 1 0 0,0-1-1 0 0,0 0 1 0 0,2 0 0 0 0,10-1-1766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10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7 919 0 0,'-7'-7'15339'0'0,"5"9"-15290"0"0,1 1 1 0 0,-1-1-1 0 0,0 0 0 0 0,1 0 1 0 0,-1 1-1 0 0,1-1 0 0 0,0 0 1 0 0,0 1-1 0 0,0 0 1 0 0,0-1-1 0 0,0 1 0 0 0,0 0 1 0 0,1-1-1 0 0,-1 1 0 0 0,1 0 1 0 0,0-1-1 0 0,0 1 0 0 0,0 4 1 0 0,1 8 464 0 0,5 31 0 0 0,-6-42-468 0 0,5 19 244 0 0,1 0 0 0 0,1 0 0 0 0,1 0 0 0 0,1 0 1 0 0,1-2-1 0 0,0 1 0 0 0,2-1 0 0 0,1-1 0 0 0,0 0 0 0 0,20 22 0 0 0,-13-19-169 0 0,2-1 1 0 0,0-1-1 0 0,1-1 0 0 0,1-1 0 0 0,1-1 0 0 0,1-1 0 0 0,43 21 0 0 0,-22-17 47 0 0,1-1 0 0 0,0-2 1 0 0,90 20-1 0 0,-122-35-189 0 0,1-1 0 0 0,16 0 0 0 0,-32-2-135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1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1 2759 0 0,'0'0'12430'0'0,"-1"7"-11801"0"0,0-3-486 0 0,0 0 1 0 0,0 0-1 0 0,0 0 1 0 0,-1 0-1 0 0,1 0 0 0 0,-1 0 1 0 0,0 0-1 0 0,0-1 0 0 0,-4 6 1 0 0,-28 31 248 0 0,18-23-205 0 0,-136 142 787 0 0,63-69-580 0 0,31-29-184 0 0,-83 84 56 0 0,100-104-252 0 0,13-12 49 0 0,-1-1-1 0 0,-43 31 1 0 0,50-46 39 0 0,20-12-26 0 0,11-9-30 0 0,14-8-904 0 0,36-20 1 0 0,-58 35 838 0 0,43-22-653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1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0 8663 0 0,'-124'47'10026'0'0,"125"-48"-9597"0"0,32-10 168 0 0,0 2 1 0 0,1 1-1 0 0,53-6 0 0 0,-67 15-386 0 0,-18 0-122 0 0,-1 0-15 0 0,0 0-74 0 0,0 0 1 0 0,1 1-1 0 0,-1-1 1 0 0,0 1-1 0 0,0-1 1 0 0,-1 1-1 0 0,1-1 1 0 0,0 1-1 0 0,0 0 1 0 0,-1-1-1 0 0,1 1 1 0 0,-1 0-1 0 0,1 0 1 0 0,-1-1-1 0 0,0 1 1 0 0,0 0-1 0 0,0 0 1 0 0,0-1-1 0 0,0 1 1 0 0,0 0-1 0 0,0 0 1 0 0,0 0 0 0 0,-1-1-1 0 0,1 1 1 0 0,-1 0-1 0 0,1-1 1 0 0,-3 4-1 0 0,1 0 0 0 0,-1 0 0 0 0,0 0 0 0 0,0 0 0 0 0,0 0 0 0 0,-1 0 0 0 0,0-1 0 0 0,0 1 0 0 0,-8 6 0 0 0,-4 1 0 0 0,-22 14 0 0 0,5-5 0 0 0,1 3 42 0 0,2 0-1 0 0,-38 39 0 0 0,54-48-20 0 0,1 0 0 0 0,0 1 1 0 0,1 0-1 0 0,1 1 0 0 0,0 0 0 0 0,-12 30 0 0 0,22-46-2 0 0,1-1 1 0 0,0 1-1 0 0,0 0 0 0 0,0 0 1 0 0,0-1-1 0 0,-1 1 0 0 0,1 0 1 0 0,0 0-1 0 0,0 0 0 0 0,1-1 1 0 0,-1 1-1 0 0,0 0 0 0 0,0 0 1 0 0,0 0-1 0 0,0-1 0 0 0,1 1 1 0 0,-1 0-1 0 0,0 0 0 0 0,1-1 1 0 0,-1 1-1 0 0,1 0 0 0 0,-1-1 1 0 0,1 1-1 0 0,-1 0 0 0 0,1-1 1 0 0,-1 1-1 0 0,1-1 0 0 0,-1 1 1 0 0,1-1-1 0 0,0 1 0 0 0,-1-1 1 0 0,1 1-1 0 0,0-1 0 0 0,-1 0 1 0 0,1 1-1 0 0,1-1 0 0 0,1 2 35 0 0,1-1-1 0 0,-1 0 1 0 0,0 0-1 0 0,1 0 1 0 0,0 0-1 0 0,4 0 0 0 0,42-2 405 0 0,0-1 0 0 0,98-18 0 0 0,-50 5-74 0 0,13-1-203 0 0,-109 16-540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11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211 254 6447 0 0,'0'0'298'0'0,"-1"2"-10"0"0,-3 8 24 0 0,-1-1 1 0 0,-10 16-1 0 0,-34 39 7294 0 0,48-63-7359 0 0,-6 8 633 0 0,0-1 0 0 0,0 0 0 0 0,-9 6 0 0 0,15-13-865 0 0,1-1 0 0 0,-1 0 0 0 0,1 1 0 0 0,-1-1 0 0 0,1 0 0 0 0,-1 0 0 0 0,0 1 0 0 0,1-1 0 0 0,-1 0 0 0 0,1 0 0 0 0,-1 0 0 0 0,0 0 0 0 0,1 0 0 0 0,-1 0 0 0 0,0 0 0 0 0,1 0 0 0 0,-1 0 0 0 0,1 0 0 0 0,-1 0 0 0 0,0 0 0 0 0,1 0 0 0 0,-1-1 0 0 0,1 1 0 0 0,-1 0 0 0 0,0 0 0 0 0,1-1 0 0 0,-1 1 0 0 0,1 0 0 0 0,-1-1 0 0 0,1 1 0 0 0,-1-1 0 0 0,1 1 0 0 0,-1-1 0 0 0,1 1 0 0 0,0-1 0 0 0,-1 1 0 0 0,1-1 0 0 0,-1 0 0 0 0,-11-23 102 0 0,11 22-75 0 0,-51-118-42 0 0,49 116-98 0 0,2-1 0 0 0,-1-1-1 0 0,0 1 1 0 0,1 0 0 0 0,0 0 0 0 0,0 0-1 0 0,1-1 1 0 0,0 1 0 0 0,-1 0-1 0 0,2-1 1 0 0,-1 1 0 0 0,1 0 0 0 0,-1-1-1 0 0,3-4 1 0 0,-1 4-55 0 0,0 0 0 0 0,1 1 0 0 0,0-1 0 0 0,0 1 0 0 0,0 0 0 0 0,0 0 0 0 0,1 0 0 0 0,0 0-1 0 0,0 0 1 0 0,0 1 0 0 0,1 0 0 0 0,6-5 0 0 0,4-2-130 0 0,1 1-1 0 0,0 0 0 0 0,0 2 0 0 0,1-1 1 0 0,36-10-1 0 0,-25 10 291 0 0,1 2 0 0 0,1 2 1 0 0,31-3-1 0 0,-6 5 900 0 0,1 3-1 0 0,-1 2 1 0 0,85 14 0 0 0,-139-15-896 0 0,24 3 762 0 0,40 12 0 0 0,-58-14-650 0 0,-1 0 1 0 0,1 1-1 0 0,-1 0 0 0 0,0 0 1 0 0,0 0-1 0 0,0 1 1 0 0,0 0-1 0 0,-1 0 1 0 0,1 1-1 0 0,-1-1 1 0 0,5 7-1 0 0,-9-10-102 0 0,1 1 0 0 0,-1 0 1 0 0,0 0-1 0 0,1 0 0 0 0,-1 0 0 0 0,0 0 0 0 0,0 0 0 0 0,-1 0 1 0 0,1 0-1 0 0,0 0 0 0 0,-1 0 0 0 0,1 1 0 0 0,-1-1 0 0 0,0 0 1 0 0,0 0-1 0 0,0 1 0 0 0,0-1 0 0 0,0 0 0 0 0,0 3 0 0 0,-1-2-10 0 0,-1 1 0 0 0,1-1 0 0 0,0 0-1 0 0,-1 0 1 0 0,1 0 0 0 0,-1 0-1 0 0,0 0 1 0 0,0 0 0 0 0,0-1 0 0 0,-1 1-1 0 0,-2 3 1 0 0,-7 3-11 0 0,-1 1 0 0 0,1-2 0 0 0,-1 1 0 0 0,-20 8 0 0 0,-57 24-135 0 0,-140 43-1 0 0,159-60 111 0 0,-47 6-158 0 0,72-19 102 0 0,39-10-162 0 0,-1 1 0 0 0,0-1-1 0 0,-11 1 1 0 0,18-2-612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12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58 11975 0 0,'16'-19'440'0'0,"1"-1"607"0"0,0 1 3053 0 0,-42 27-3048 0 0,13-1-1020 0 0,1 1-1 0 0,0-1 1 0 0,1 2 0 0 0,0-1 0 0 0,0 2-1 0 0,1-1 1 0 0,-11 15 0 0 0,-51 81-53 0 0,-59 125 67 0 0,33-57-28 0 0,69-124-30 0 0,-85 137 50 0 0,90-155-28 0 0,0 0-1 0 0,-2-1 1 0 0,-45 41-1 0 0,5-14-202 0 0,65-57 174 0 0,0 0 0 0 0,0 0-1 0 0,0 0 1 0 0,0 0 0 0 0,0 0 0 0 0,0 0 0 0 0,0 0-1 0 0,0 0 1 0 0,0 0 0 0 0,0 0 0 0 0,0 0 0 0 0,0 0 0 0 0,0 0-1 0 0,0 0 1 0 0,0 0 0 0 0,0 0 0 0 0,1 0 0 0 0,-1 0-1 0 0,0 0 1 0 0,0 0 0 0 0,0 0 0 0 0,0 0 0 0 0,0 0 0 0 0,0 0-1 0 0,0 1 1 0 0,0-1 0 0 0,0 0 0 0 0,0 0 0 0 0,0 0 0 0 0,0 0-1 0 0,0 0 1 0 0,0 0 0 0 0,0 0 0 0 0,0 0 0 0 0,0 0-1 0 0,0 0 1 0 0,0 0 0 0 0,0 0 0 0 0,0 0 0 0 0,0 0 0 0 0,0 0-1 0 0,0 0 1 0 0,0 0 0 0 0,0 0 0 0 0,0 1 0 0 0,0-1-1 0 0,0 0 1 0 0,0 0 0 0 0,0 0 0 0 0,0 0 0 0 0,0 0 0 0 0,13 3-1295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1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10591 0 0,'0'0'488'0'0,"-2"1"-12"0"0,-1 2-363 0 0,0 0 1 0 0,0 1-1 0 0,0-1 0 0 0,0 1 0 0 0,1-1 0 0 0,0 1 0 0 0,-1 0 1 0 0,1 0-1 0 0,1 0 0 0 0,-1 0 0 0 0,0 0 0 0 0,1 0 0 0 0,0 1 1 0 0,0-1-1 0 0,-1 8 0 0 0,2-5 298 0 0,-1 1-1 0 0,1 0 1 0 0,0 0 0 0 0,0 0-1 0 0,1-1 1 0 0,0 1 0 0 0,0 0-1 0 0,4 9 1 0 0,-1-7-138 0 0,1 0 0 0 0,0-1 0 0 0,0 0 0 0 0,1 0 0 0 0,0 0 0 0 0,0 0-1 0 0,1-1 1 0 0,0 0 0 0 0,1-1 0 0 0,15 13 0 0 0,7 1 364 0 0,56 32-1 0 0,-83-52-611 0 0,286 145 776 0 0,-273-139-792 0 0,-9-4-56 0 0,22 11 128 0 0,49 16 0 0 0,-68-27-265 0 0,-1 0-1 0 0,1-2 1 0 0,-1 1 0 0 0,1-1-1 0 0,0 0 1 0 0,0-1-1 0 0,0 0 1 0 0,-1-1 0 0 0,18-2-1 0 0,-11-1-1436 0 0,29-10 0 0 0,-25 5-5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2:32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118 189 2759 0 0,'0'0'390'0'0,"-11"-7"4354"0"0,-8-8-2742 0 0,17 13-1007 0 0,1 0-599 0 0,-2-1-153 0 0,1 0 1 0 0,0 0-1 0 0,-1 1 0 0 0,0-1 0 0 0,1 1 1 0 0,-1 0-1 0 0,0-1 0 0 0,-5-1 0 0 0,6 3-47 0 0,-11 1 180 0 0,9 0-294 0 0,0 0 0 0 0,0 1 0 0 0,1 0 0 0 0,-1 0-1 0 0,0 0 1 0 0,0 0 0 0 0,-4 3 0 0 0,5-3 426 0 0,0 4-398 0 0,3-2 2193 0 0,47-26-823 0 0,-44 22-1389 0 0,0 0-32 0 0,-2 0-55 0 0,1 0 1 0 0,0 1-1 0 0,0-1 1 0 0,0 0-1 0 0,0 1 1 0 0,0-1 0 0 0,0 1-1 0 0,1-1 1 0 0,-1 1-1 0 0,0 0 1 0 0,0 0-1 0 0,0 0 1 0 0,4 1-1 0 0,2 0 7 0 0,32-1 95 0 0,-15 1 93 0 0,1-1 1 0 0,32-5-1 0 0,23-6 135 0 0,67-12 11 0 0,191-55-8 0 0,-325 75-331 0 0,1 0 1 0 0,18-1-1 0 0,-28 4-8 0 0,0 0 0 0 0,0 0 0 0 0,0 1 0 0 0,1 0 1 0 0,-1 0-1 0 0,0 0 0 0 0,0 0 0 0 0,-1 1 0 0 0,8 3 0 0 0,-11-5-5 0 0,0 0-1 0 0,-1 1 1 0 0,1-1-1 0 0,0 1 1 0 0,-1 0-1 0 0,1-1 1 0 0,0 1-1 0 0,-1 0 1 0 0,1-1-1 0 0,-1 1 1 0 0,1 0-1 0 0,-1-1 1 0 0,0 1-1 0 0,1 0 1 0 0,-1 0-1 0 0,0 0 1 0 0,0-1-1 0 0,1 1 1 0 0,-1 1-1 0 0,1 1-16 0 0,0 1-38 0 0,0 0 1 0 0,-1 1 0 0 0,1-1 0 0 0,-1 0 0 0 0,0 0 0 0 0,0 1 0 0 0,-1-1 0 0 0,1 0 0 0 0,-1 0 0 0 0,0 0 0 0 0,0 0 0 0 0,0 1 0 0 0,0-1 0 0 0,-1-1 0 0 0,1 1 0 0 0,-4 5 0 0 0,-2 3-208 0 0,0 1 0 0 0,-1-1 0 0 0,-14 15 0 0 0,13-17-1961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12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21 12439 0 0,'0'-1'59'0'0,"0"0"0"0"0,0 0 0 0 0,0 0 0 0 0,0 0 0 0 0,0 0-1 0 0,0 0 1 0 0,0 0 0 0 0,-1 0 0 0 0,1 1 0 0 0,0-1 0 0 0,0 0 0 0 0,-1 0 0 0 0,1 0-1 0 0,-1 0 1 0 0,1 1 0 0 0,0-1 0 0 0,-1 0 0 0 0,0 0 0 0 0,1 1 0 0 0,-2-2-1 0 0,1 2-8 0 0,0-1 0 0 0,0 1-1 0 0,0 0 1 0 0,0 0 0 0 0,0 0-1 0 0,0 0 1 0 0,0 0 0 0 0,0 0-1 0 0,0 0 1 0 0,0 0-1 0 0,0 0 1 0 0,0 0 0 0 0,0 0-1 0 0,0 1 1 0 0,1-1 0 0 0,-1 0-1 0 0,0 1 1 0 0,0-1 0 0 0,0 1-1 0 0,-1 0 1 0 0,-19 10 868 0 0,1 1-1 0 0,1 1 1 0 0,-23 19 0 0 0,-49 52-831 0 0,47-43 346 0 0,-95 91 602 0 0,-139 123-753 0 0,270-248-637 0 0,-14 11 185 0 0,5-10-5228 0 0,8-8-754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15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42 6911 0 0,'0'0'315'0'0,"1"-2"-7"0"0,0-11 432 0 0,-4 7 3441 0 0,2 5-3889 0 0,1 1 0 0 0,-1-1-1 0 0,1 1 1 0 0,0-1-1 0 0,-1 1 1 0 0,1-1 0 0 0,-1 1-1 0 0,1-1 1 0 0,-1 1-1 0 0,1 0 1 0 0,-1-1 0 0 0,0 1-1 0 0,1 0 1 0 0,-1-1-1 0 0,1 1 1 0 0,-2 0 0 0 0,-2 1-181 0 0,0 0 0 0 0,0 0 0 0 0,1 1 0 0 0,-1-1 1 0 0,0 1-1 0 0,1 0 0 0 0,-1 0 0 0 0,1 1 0 0 0,0-1 1 0 0,-1 1-1 0 0,1-1 0 0 0,0 1 0 0 0,1 0 0 0 0,-4 4 1 0 0,-6 9-28 0 0,-18 28 0 0 0,17-22 20 0 0,-13 20-98 0 0,1 2 0 0 0,-22 57 0 0 0,-23 98-10 0 0,66-185 9 0 0,0 0 0 0 0,1-1-1 0 0,1 1 1 0 0,0 0 0 0 0,1 0 0 0 0,0 17 0 0 0,1-27-2 0 0,0 0 1 0 0,1 0 0 0 0,-1-1 0 0 0,1 1-1 0 0,0 0 1 0 0,0 0 0 0 0,0-1 0 0 0,0 1-1 0 0,1 0 1 0 0,0-1 0 0 0,-1 1 0 0 0,1-1-1 0 0,1 0 1 0 0,-1 0 0 0 0,0 0 0 0 0,1 0-1 0 0,-1 0 1 0 0,1 0 0 0 0,0-1 0 0 0,0 1 0 0 0,0-1-1 0 0,0 0 1 0 0,1 0 0 0 0,-1 0 0 0 0,0 0-1 0 0,1 0 1 0 0,4 1 0 0 0,-1-2 38 0 0,0 1-1 0 0,0-1 1 0 0,0-1-1 0 0,0 1 1 0 0,0-1 0 0 0,0 0-1 0 0,0-1 1 0 0,0 0 0 0 0,0 0-1 0 0,0 0 1 0 0,-1-1 0 0 0,1 0-1 0 0,9-4 1 0 0,10-5 227 0 0,47-29 1 0 0,-59 32-195 0 0,68-42 211 0 0,86-69 0 0 0,-119 79-247 0 0,-2-2 0 0 0,74-85-1 0 0,-112 115-24 0 0,0 0 1 0 0,-1-1-1 0 0,0 0 0 0 0,-2 0 0 0 0,1 0 1 0 0,-1-1-1 0 0,-1 0 0 0 0,6-27 0 0 0,-9 32-13 0 0,0 1 0 0 0,1-1-1 0 0,0 0 1 0 0,0 1 0 0 0,1 0-1 0 0,0 0 1 0 0,0 0 0 0 0,1 0 0 0 0,0 0-1 0 0,0 1 1 0 0,1 0 0 0 0,0 0-1 0 0,0 1 1 0 0,12-10 0 0 0,-21 30 52 0 0,-7 18-53 0 0,-1-2 0 0 0,-22 43 0 0 0,7-18 11 0 0,12-23 21 0 0,-14 30-21 0 0,-23 77-1 0 0,29-24-10 0 0,20-105 0 0 0,0 10 54 0 0,4-8-44 0 0,-1-11-10 0 0,-1 0 0 0 0,0 0 0 0 0,1 0 0 0 0,-1-1 0 0 0,1 1 0 0 0,0 0 0 0 0,-1 0 0 0 0,1-1 0 0 0,0 1 0 0 0,-1-1 0 0 0,1 1 0 0 0,0 0 0 0 0,0-1 0 0 0,1 1 0 0 0,1 1 9 0 0,1-1-1 0 0,0 0 0 0 0,0 0 1 0 0,0 0-1 0 0,0 0 1 0 0,0-1-1 0 0,0 1 1 0 0,0-1-1 0 0,0 0 1 0 0,7-1-1 0 0,46-8 152 0 0,-26 3-125 0 0,9-1-2931 0 0,-30 3 1352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15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63 4607 0 0,'-4'-7'12971'0'0,"7"4"-12617"0"0,0 0 1 0 0,1 0 0 0 0,-1 0-1 0 0,1 0 1 0 0,0 0-1 0 0,0 1 1 0 0,0 0 0 0 0,0-1-1 0 0,0 1 1 0 0,0 1-1 0 0,9-3 1 0 0,6-1 244 0 0,28-4 0 0 0,-44 8-455 0 0,50-4 161 0 0,0 2 1 0 0,74 4-1 0 0,-115 0-1255 0 0,0 0 0 0 0,-1 1 0 0 0,20 5 0 0 0,-12-2-6486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15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17191 0 0,'0'0'1558'0'0,"2"-1"-1282"0"0,9-6 50 0 0,0 1 0 0 0,1 0 0 0 0,-1 0 1 0 0,1 1-1 0 0,17-5 0 0 0,2-1 467 0 0,5-2-113 0 0,1 1 0 0 0,0 2 0 0 0,43-6 0 0 0,-50 13-1783 0 0,0 0 1 0 0,41 2-1 0 0,-51 2-621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16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4 3223 0 0,'-9'-2'614'0'0,"7"2"119"0"0,-1-1-1 0 0,1 1 1 0 0,-1 0 0 0 0,0 0 0 0 0,1 0-1 0 0,-1 0 1 0 0,1 1 0 0 0,-6 0-1 0 0,5 0-265 0 0,0 0 0 0 0,1 0 0 0 0,-1 1 0 0 0,0-1 0 0 0,0 1 0 0 0,-3 2 0 0 0,-1 3-45 0 0,-1-1-1 0 0,2 1 0 0 0,-11 14 1 0 0,5-6 106 0 0,-24 33 148 0 0,3 2 0 0 0,-46 89 0 0 0,23-35-509 0 0,38-73-142 0 0,-123 219 80 0 0,134-237-198 0 0,1 0 0 0 0,1 0-1 0 0,0 1 1 0 0,1-1 0 0 0,-5 29-1 0 0,8-42 33 0 0,1 1 0 0 0,0 0-1 0 0,0-1 1 0 0,0 1 0 0 0,0 0 0 0 0,0-1-1 0 0,0 1 1 0 0,0 0 0 0 0,1-1-1 0 0,-1 1 1 0 0,0 0 0 0 0,0-1 0 0 0,0 1-1 0 0,1-1 1 0 0,-1 1 0 0 0,0 0 0 0 0,1-1-1 0 0,0 1 1 0 0,0 1-632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24 162 7367 0 0,'0'0'334'0'0,"-9"1"119"0"0,-6-5 11452 0 0,37-6-11327 0 0,0 0 0 0 0,0 2 0 0 0,1 0 0 0 0,25-4 0 0 0,-30 7-393 0 0,129-29 41 0 0,1 7 0 0 0,2 6 1 0 0,190-2-1 0 0,-320 23-364 0 0,23 4-1 0 0,14 0-2056 0 0,-57-4 2134 0 0,0 0 0 0 0,0 0-1 0 0,0 0 1 0 0,1 0 0 0 0,-1 0 0 0 0,0 0-1 0 0,0 0 1 0 0,0 0 0 0 0,0 0 0 0 0,1 0-1 0 0,-1 0 1 0 0,0 0 0 0 0,0 1 0 0 0,0-1-1 0 0,0 0 1 0 0,0 0 0 0 0,1 0 0 0 0,-1 0-1 0 0,0 0 1 0 0,0 0 0 0 0,0 0 0 0 0,0 0-1 0 0,0 0 1 0 0,0 1 0 0 0,0-1 0 0 0,0 0-1 0 0,1 0 1 0 0,-1 0 0 0 0,0 0 0 0 0,0 0-1 0 0,0 1 1 0 0,0-1 0 0 0,0 0 0 0 0,0 0-1 0 0,0 0 1 0 0,0 0 0 0 0,0 0 0 0 0,0 1-1 0 0,0-1 1 0 0,0 0 0 0 0,-3 9-2267 0 0,-5 5 189 0 0,-5 2-91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17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11055 0 0,'0'0'852'0'0,"0"2"-366"0"0,2 9 296 0 0,0 0-1 0 0,-1 1 1 0 0,0-1 0 0 0,-1 0 0 0 0,-1 0 0 0 0,-3 22 0 0 0,-20 68 710 0 0,13-68-994 0 0,-28 60 1 0 0,-26 26 2 0 0,-1 5-286 0 0,58-108-159 0 0,1 1-1 0 0,-6 21 1 0 0,12-33-217 0 0,-1 0 1 0 0,1 0 0 0 0,0 0-1 0 0,1 1 1 0 0,-1-1-1 0 0,1 0 1 0 0,0 1-1 0 0,0-1 1 0 0,1 1-1 0 0,0-1 1 0 0,2 10 0 0 0,3-2-882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17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13503 0 0,'0'0'1224'0'0,"-1"1"-1008"0"0,-3 4-174 0 0,1 1-1 0 0,0-1 0 0 0,0 1 0 0 0,1-1 1 0 0,0 1-1 0 0,0 0 0 0 0,-2 7 0 0 0,-5 45 1012 0 0,6-37-700 0 0,-2 15 204 0 0,3 1-1 0 0,0-1 0 0 0,3 1 1 0 0,1-1-1 0 0,1 1 0 0 0,11 41 1 0 0,-11-66-428 0 0,0 0 1 0 0,1 0-1 0 0,1 0 1 0 0,0-1-1 0 0,1 1 1 0 0,0-1-1 0 0,11 14 1 0 0,-6-11-40 0 0,0 0 1 0 0,2-1-1 0 0,0 0 0 0 0,21 16 0 0 0,1-5-18 0 0,2-1 1 0 0,0-2-1 0 0,58 24 0 0 0,-2-10 233 0 0,-63-26 41 0 0,0 3-1 0 0,49 24 0 0 0,-74-32-574 0 0,1-1-1 0 0,-1 1 1 0 0,1 1-1 0 0,-1-1 1 0 0,-1 1-1 0 0,1 0 1 0 0,6 8-1 0 0,-10-11-320 0 0,0 4-2630 0 0,-5-13 68 0 0,-3-9-590 0 0,-1-3-1162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1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0 12815 0 0,'0'0'1158'0'0,"-2"2"-848"0"0,-102 96 3463 0 0,33-29-2772 0 0,23-24-568 0 0,-276 279 1796 0 0,299-296-2035 0 0,9-11-130 0 0,1 1 0 0 0,1 1 0 0 0,0 0 1 0 0,-19 36-1 0 0,32-53-146 0 0,0 0-71 0 0,0 1 0 0 0,0-1 0 0 0,0 1 0 0 0,1-1 0 0 0,-1 1 0 0 0,0-1 0 0 0,0 5 1 0 0,16-5-11746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1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22 121 10135 0 0,'-4'-9'982'0'0,"-9"-18"-853"0"0,9 11 6919 0 0,4 15-6977 0 0,0 0 0 0 0,1 0-1 0 0,-1 0 1 0 0,1 0 0 0 0,-1 0 0 0 0,1 0 0 0 0,0 1 0 0 0,-1-1 0 0 0,1 0-1 0 0,0 0 1 0 0,0 1 0 0 0,-1-1 0 0 0,1 0 0 0 0,0 1 0 0 0,0-1 0 0 0,0 1-1 0 0,0-1 1 0 0,1 0 0 0 0,18-8 343 0 0,10-1-98 0 0,-1 1-1 0 0,1 1 1 0 0,1 1 0 0 0,37-3 0 0 0,-62 10-276 0 0,0-1 1 0 0,0 2 0 0 0,0-1 0 0 0,0 1 0 0 0,0 0 0 0 0,0 0 0 0 0,0 0-1 0 0,0 1 1 0 0,8 3 0 0 0,-12-4-32 0 0,0 0-1 0 0,0 0 1 0 0,0 0-1 0 0,0 0 1 0 0,-1 0-1 0 0,1 1 1 0 0,0-1 0 0 0,-1 1-1 0 0,1-1 1 0 0,-1 1-1 0 0,0-1 1 0 0,1 1-1 0 0,-1 0 1 0 0,0 0-1 0 0,0-1 1 0 0,0 1 0 0 0,0 0-1 0 0,0 0 1 0 0,0 0-1 0 0,-1 0 1 0 0,1 0-1 0 0,-1 0 1 0 0,1 1-1 0 0,-1-1 1 0 0,0 0 0 0 0,0 0-1 0 0,0 0 1 0 0,0 0-1 0 0,-1 4 1 0 0,-1 2 4 0 0,0 0 0 0 0,0-1 0 0 0,-1 1 1 0 0,0-1-1 0 0,-1 1 0 0 0,0-1 0 0 0,0 0 0 0 0,-8 10 0 0 0,-3 2 4 0 0,-27 26 0 0 0,27-31 3 0 0,0-2 0 0 0,-2 0 0 0 0,1 0 0 0 0,-28 12 0 0 0,-8 6 5 0 0,50-28-21 0 0,0-1-1 0 0,-1 0 1 0 0,1 1-1 0 0,0-1 1 0 0,0 1-1 0 0,0 0 0 0 0,0 0 1 0 0,1-1-1 0 0,-1 1 1 0 0,0 0-1 0 0,1 1 1 0 0,-1-1-1 0 0,1 0 1 0 0,0 0-1 0 0,0 1 1 0 0,-2 4-1 0 0,0 0 2 0 0,0 4-5 0 0,2-9 0 0 0,0 0 0 0 0,1 0 0 0 0,-1-1 0 0 0,1 1 0 0 0,-1 0 0 0 0,1 0 0 0 0,0 0 0 0 0,0 0 1 0 0,0 0-1 0 0,0 0 0 0 0,0 0 0 0 0,0 0 0 0 0,1 0 0 0 0,0 3 0 0 0,1 0 11 0 0,2 10 86 0 0,0-12-64 0 0,-2-1 9 0 0,0 0 35 0 0,1 0 0 0 0,-1-1 1 0 0,0 1-1 0 0,1 0 0 0 0,-1-1 0 0 0,1 0 0 0 0,0 1 0 0 0,-1-1 0 0 0,1 0 1 0 0,0 0-1 0 0,0-1 0 0 0,0 1 0 0 0,-1-1 0 0 0,1 1 0 0 0,0-1 0 0 0,4 0 0 0 0,5 0 249 0 0,-1-2 0 0 0,22-4 0 0 0,0 0 44 0 0,45-4 97 0 0,-28 2-437 0 0,-1 3 0 0 0,70 1 0 0 0,-43 13-451 0 0,-73-10 368 0 0,0 0 0 0 0,0 0-1 0 0,0 0 1 0 0,0 0 0 0 0,0 0 0 0 0,0-1 0 0 0,-1 1 0 0 0,6-4 0 0 0,-7 4 17 0 0,12-11-913 0 0,-6 3-5420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2:3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9327 0 0,'0'0'430'0'0,"1"-2"-14"0"0,4-10-270 0 0,-2-1 6230 0 0,0 13-6048 0 0,-3 0-324 0 0,3 0 78 0 0,-1 0 1 0 0,0 0-1 0 0,0 0 0 0 0,1 0 1 0 0,-1 1-1 0 0,0-1 1 0 0,0 1-1 0 0,1-1 0 0 0,-1 1 1 0 0,0 0-1 0 0,0 0 1 0 0,0 0-1 0 0,0 0 0 0 0,0 0 1 0 0,0 0-1 0 0,0 0 0 0 0,1 2 1 0 0,0 1-49 0 0,-1 0 0 0 0,0 0 1 0 0,0 1-1 0 0,-1-1 0 0 0,1 0 0 0 0,-1 1 0 0 0,0-1 1 0 0,0 1-1 0 0,0-1 0 0 0,-1 1 0 0 0,1-1 1 0 0,-1 1-1 0 0,0 0 0 0 0,-1 5 0 0 0,-2 10 184 0 0,-11 40 0 0 0,5-22-6 0 0,1-3-122 0 0,2-1 0 0 0,2 1 0 0 0,-1 66 0 0 0,13-46 20 0 0,-6-40-2137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18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6911 0 0,'2'0'7394'0'0,"1"1"-7090"0"0,0-1 0 0 0,0 1 0 0 0,0 0 0 0 0,0 0 0 0 0,0 0 0 0 0,0 0 0 0 0,0 1 0 0 0,0-1 0 0 0,0 1 1 0 0,0-1-1 0 0,-1 1 0 0 0,1 0 0 0 0,-1 0 0 0 0,0 0 0 0 0,4 5 0 0 0,5 5 33 0 0,16 24-1 0 0,-25-33-156 0 0,16 22 190 0 0,32 52 414 0 0,-44-67-738 0 0,-1 1 1 0 0,0 0-1 0 0,0 1 0 0 0,-2-1 1 0 0,5 20-1 0 0,-6-23-38 0 0,-2 0-1 0 0,1 0 0 0 0,-1 1 1 0 0,0-1-1 0 0,0 0 1 0 0,-1 0-1 0 0,0 0 0 0 0,-1 0 1 0 0,0 0-1 0 0,0 0 1 0 0,-1-1-1 0 0,1 1 0 0 0,-2 0 1 0 0,1-1-1 0 0,-1 0 1 0 0,0 0-1 0 0,-10 12 1 0 0,2-3-24 0 0,0-1 0 0 0,-1-1 1 0 0,0 0-1 0 0,-1-1 1 0 0,-1-1-1 0 0,0 0 0 0 0,-27 16 1 0 0,30-21-55 0 0,1-1 1 0 0,-1-1-1 0 0,0 0 1 0 0,0 0-1 0 0,-1-1 1 0 0,1-1-1 0 0,-1 0 1 0 0,0-1-1 0 0,0 0 1 0 0,0-1-1 0 0,0 0 1 0 0,-14-2 0 0 0,22 1 1 0 0,1-1 1 0 0,0 0 0 0 0,-1 0 0 0 0,1 0-1 0 0,0 0 1 0 0,-6-3 0 0 0,9 4-14 0 0,0-1 1 0 0,-1 0-1 0 0,1 1 0 0 0,0-1 1 0 0,0 0-1 0 0,0 0 0 0 0,0 0 1 0 0,0 0-1 0 0,0 0 0 0 0,0 0 1 0 0,0 0-1 0 0,1 0 1 0 0,-1 0-1 0 0,0 0 0 0 0,1 0 1 0 0,-1-1-1 0 0,0 1 0 0 0,1 0 1 0 0,0 0-1 0 0,-1-1 0 0 0,1 1 1 0 0,0 0-1 0 0,-1-1 1 0 0,1-2-1 0 0,3-13-1546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19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306 322 5983 0 0,'0'0'464'0'0,"-1"2"-305"0"0,-2 4 462 0 0,0 0-1 0 0,0 0 1 0 0,0 0-1 0 0,-1 0 1 0 0,0 0-1 0 0,0-1 1 0 0,-7 7 0 0 0,-37 34 2927 0 0,45-44-3477 0 0,-14 14 1686 0 0,-34 20 1 0 0,43-30-1334 0 0,-1-1 0 0 0,0 0 0 0 0,-1-1 0 0 0,1 0 1 0 0,-1 0-1 0 0,-12 2 0 0 0,20-5-382 0 0,0-1 0 0 0,0 0 0 0 0,0 0 0 0 0,0 0 0 0 0,0 0 0 0 0,0 0 0 0 0,0 0-1 0 0,0-1 1 0 0,0 1 0 0 0,0 0 0 0 0,0-1 0 0 0,0 0 0 0 0,1 1 0 0 0,-1-1 0 0 0,0 0 0 0 0,0 0 0 0 0,1 0 0 0 0,-1 0 0 0 0,0-1 0 0 0,1 1 0 0 0,-1 0 0 0 0,1-1 0 0 0,-1 1 0 0 0,1-1 0 0 0,0 1 0 0 0,0-1 0 0 0,-1 1 0 0 0,1-1-1 0 0,0 0 1 0 0,1 0 0 0 0,-1 0 0 0 0,-1-2 0 0 0,-1-6 57 0 0,-1-1-1 0 0,1 0 1 0 0,1 0-1 0 0,-2-16 1 0 0,4 26-94 0 0,-2-18-57 0 0,1 0 0 0 0,0 0-1 0 0,1 0 1 0 0,2 0-1 0 0,0 0 1 0 0,0 0 0 0 0,2 0-1 0 0,6-18 1 0 0,-6 24-85 0 0,1-1 0 0 0,1 2 0 0 0,0-1 0 0 0,1 1 0 0 0,0 0 0 0 0,1 0 0 0 0,0 1 0 0 0,1 0 1 0 0,0 0-1 0 0,1 1 0 0 0,18-14 0 0 0,-17 15 102 0 0,0 2 0 0 0,1 0 0 0 0,1 0 0 0 0,-1 1-1 0 0,1 1 1 0 0,0 0 0 0 0,0 1 0 0 0,0 0 0 0 0,1 1 0 0 0,-1 0 0 0 0,1 1 0 0 0,0 1 0 0 0,-1 0 0 0 0,21 2 0 0 0,-4 1 206 0 0,1 2 0 0 0,-1 1 0 0 0,1 2 1 0 0,-2 1-1 0 0,42 16 0 0 0,-51-16 166 0 0,28 15-1 0 0,-40-19-257 0 0,0 1-1 0 0,-1 0 1 0 0,0 0-1 0 0,0 1 1 0 0,0 0-1 0 0,8 9 1 0 0,-14-13-67 0 0,1 0 0 0 0,-1 0 0 0 0,0 0 0 0 0,0 0 0 0 0,0 0 0 0 0,0 0 0 0 0,0 0 0 0 0,0 0 0 0 0,0 0 0 0 0,-1 0 0 0 0,1 0 0 0 0,-1 1 0 0 0,0-1 0 0 0,1 0 0 0 0,-1 0 0 0 0,-1 4 0 0 0,1-3-1 0 0,-1 1 1 0 0,0-1 0 0 0,0 0 0 0 0,0 1 0 0 0,0-1-1 0 0,0 0 1 0 0,-1 0 0 0 0,0 0 0 0 0,-3 5 0 0 0,-3 1 34 0 0,0 0 1 0 0,0 0-1 0 0,-1-1 1 0 0,0 0 0 0 0,-11 7-1 0 0,-19 11 49 0 0,-46 22 1 0 0,11-7-302 0 0,-206 115-1853 0 0,272-152 1912 0 0,-45 20-1270 0 0,47-22 908 0 0,0 0-1 0 0,0 0 1 0 0,1-1-1 0 0,-1 0 1 0 0,0 0 0 0 0,0 0-1 0 0,-8-1 1 0 0,2-1-1050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19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31 13991 0 0,'17'-27'1268'0'0,"-16"25"-965"0"0,-2 2-157 0 0,-1 0 0 0 0,1-1 0 0 0,0 1 0 0 0,-1 0 1 0 0,1 0-1 0 0,-1 0 0 0 0,1 0 0 0 0,0 0 0 0 0,-3 1 0 0 0,-1 0-12 0 0,0 2 0 0 0,0-1 1 0 0,0 1-1 0 0,1-1 0 0 0,-1 1 0 0 0,1 1 0 0 0,0-1 0 0 0,-6 6 0 0 0,-29 35 163 0 0,33-37-237 0 0,-236 340 496 0 0,115-154-379 0 0,-13-10-70 0 0,89-127-95 0 0,15-17-12 0 0,-60 83 0 0 0,95-120-2 0 0,0 1-1 0 0,0-1 1 0 0,0 0-1 0 0,0 0 1 0 0,0 0-1 0 0,0 1 1 0 0,0-1 0 0 0,1 1-1 0 0,-1-1 1 0 0,0 5-1 0 0,1-6-25 0 0,0 0 0 0 0,1 0-1 0 0,-1 0 1 0 0,0 0-1 0 0,0-1 1 0 0,0 1 0 0 0,1 0-1 0 0,-1 0 1 0 0,0 0 0 0 0,1 0-1 0 0,-1-1 1 0 0,1 1 0 0 0,-1 0-1 0 0,1-1 1 0 0,-1 1 0 0 0,1 0-1 0 0,0-1 1 0 0,-1 1 0 0 0,1 0-1 0 0,0-1 1 0 0,-1 1-1 0 0,1-1 1 0 0,0 1 0 0 0,0-1-1 0 0,-1 0 1 0 0,1 1 0 0 0,0-1-1 0 0,0 0 1 0 0,0 1 0 0 0,0-1-1 0 0,0 0 1 0 0,0 0 0 0 0,20 1-930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20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123 260 5063 0 0,'22'-19'523'0'0,"-7"6"-183"0"0,18-12-1 0 0,-26 20-107 0 0,-1-1 0 0 0,1 1 0 0 0,-1-1 0 0 0,-1 0 0 0 0,1 0 0 0 0,-1 0 0 0 0,0-1 0 0 0,-1 0 0 0 0,5-8 0 0 0,1-5 265 0 0,-1-1 0 0 0,7-24-1 0 0,-12 24 1967 0 0,-4 18-2023 0 0,0 1-1 0 0,1-1 1 0 0,-1 0 0 0 0,1 0-1 0 0,0 0 1 0 0,1-4 2029 0 0,-4 8-1319 0 0,-9 9-646 0 0,-13 14-750 0 0,-111 146 1107 0 0,125-155-740 0 0,-51 73 581 0 0,49-70-376 0 0,1 2-1 0 0,-15 36 1 0 0,26-54-295 0 0,-1 0 1 0 0,0 1-1 0 0,0-1 0 0 0,1 0 1 0 0,0 0-1 0 0,-1 0 1 0 0,1 0-1 0 0,0 0 0 0 0,0 1 1 0 0,0-1-1 0 0,0 0 1 0 0,0 0-1 0 0,0 0 0 0 0,1 0 1 0 0,-1 1-1 0 0,2 2 0 0 0,-1-4-4 0 0,0 1-1 0 0,0-1 0 0 0,0 0 0 0 0,1 1 0 0 0,-1-1 0 0 0,0 0 1 0 0,0 0-1 0 0,1 0 0 0 0,-1 0 0 0 0,1 0 0 0 0,-1 0 0 0 0,1 0 1 0 0,0 0-1 0 0,-1-1 0 0 0,1 1 0 0 0,0-1 0 0 0,-1 1 0 0 0,1-1 1 0 0,0 0-1 0 0,-1 1 0 0 0,4-1 0 0 0,11 1 69 0 0,-1-1 1 0 0,1-1-1 0 0,0 0 0 0 0,28-6 1 0 0,63-21 282 0 0,-102 26-377 0 0,45-14-115 0 0,-2-3 0 0 0,0-2 0 0 0,-1-2 0 0 0,-2-1 0 0 0,0-3 0 0 0,-2-2 0 0 0,-1-2 0 0 0,45-42-1 0 0,27-41 91 0 0,-66 65 259 0 0,-57 59-126 0 0,0 1 0 0 0,1 0 1 0 0,-14 23-1 0 0,-16 41 158 0 0,26-51-179 0 0,9-17-59 0 0,-36 83 231 0 0,35-81-242 0 0,1 1 1 0 0,1-1-1 0 0,0 1 1 0 0,0 0 0 0 0,1 0-1 0 0,0 0 1 0 0,1 17-1 0 0,0-24 6 0 0,1-1-1 0 0,-1 1 0 0 0,1 0 1 0 0,-1 0-1 0 0,1 0 0 0 0,0 0 1 0 0,0-1-1 0 0,1 1 0 0 0,-1 0 1 0 0,0-1-1 0 0,1 1 0 0 0,-1-1 1 0 0,1 0-1 0 0,0 1 0 0 0,0-1 1 0 0,0 0-1 0 0,0 0 0 0 0,0 0 1 0 0,1 0-1 0 0,-1-1 0 0 0,3 3 1 0 0,-1-2-217 0 0,0-1 0 0 0,0 1 0 0 0,0 0 0 0 0,0-1 0 0 0,7 2 0 0 0,24-1-6085 0 0,-12-4-1101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20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54 14887 0 0,'0'0'680'0'0,"-9"-2"230"0"0,7 2-856 0 0,1 0 0 0 0,-1-1 0 0 0,1 1 0 0 0,-1 0 0 0 0,1 0 0 0 0,-1 0 0 0 0,1 0 0 0 0,-1 0 0 0 0,1 0 0 0 0,-1 0 0 0 0,1 1 0 0 0,-1-1 0 0 0,1 0 0 0 0,-1 1 0 0 0,1-1 0 0 0,-3 2 0 0 0,-4 1 3998 0 0,32 9-2625 0 0,-14-10-1278 0 0,0 0 0 0 0,0 0 0 0 0,0-1 0 0 0,1-1 1 0 0,-1 1-1 0 0,19-4 0 0 0,64-13 100 0 0,-64 9-168 0 0,20-2-86 0 0,71-18-1115 0 0,-104 22-362 0 0,-2 0-3941 0 0,-2-1-1564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20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2303 0 0,'2'0'12452'0'0,"35"3"-6827"0"0,3-5-4017 0 0,39-10-1527 0 0,-71 10 256 0 0,38-6-125 0 0,150-34-1707 0 0,-178 37-3715 0 0,-2-2-1648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2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311 244 7831 0 0,'-6'3'286'0'0,"-1"0"-1"0"0,1 0 0 0 0,0 1 0 0 0,-1 0 1 0 0,-7 7-1 0 0,5-3 5827 0 0,11-9-5501 0 0,24-11 573 0 0,0-1-1 0 0,-1-2 1 0 0,37-27 0 0 0,40-22 369 0 0,-52 38-1162 0 0,1 3 1 0 0,1 1-1 0 0,1 4 1 0 0,73-17-1 0 0,-114 32-385 0 0,1 1 0 0 0,-1 0 0 0 0,0 1 0 0 0,1 1 0 0 0,12 0 0 0 0,-23 1-20 0 0,0-1 1 0 0,1 0 0 0 0,-1 0 0 0 0,1 1-1 0 0,-1-1 1 0 0,0 1 0 0 0,1 0 0 0 0,-1 0 0 0 0,0 0-1 0 0,0 0 1 0 0,1 0 0 0 0,-1 0 0 0 0,0 1-1 0 0,0-1 1 0 0,0 1 0 0 0,-1-1 0 0 0,1 1-1 0 0,0 0 1 0 0,-1-1 0 0 0,1 1 0 0 0,-1 0-1 0 0,1 0 1 0 0,-1 0 0 0 0,0 1 0 0 0,0-1-1 0 0,0 0 1 0 0,0 0 0 0 0,0 1 0 0 0,0-1 0 0 0,-1 0-1 0 0,1 1 1 0 0,-1 3 0 0 0,0 1-79 0 0,0 0 1 0 0,-1 0-1 0 0,1 1 1 0 0,-2-1-1 0 0,1 0 1 0 0,-1 0-1 0 0,0-1 1 0 0,-1 1-1 0 0,1 0 0 0 0,-1-1 1 0 0,-1 1-1 0 0,-6 10 1 0 0,-2-1-83 0 0,0 1 0 0 0,-1-2-1 0 0,-20 19 1 0 0,7-11 126 0 0,0-1 1 0 0,-59 37-1 0 0,-68 24 181 0 0,-20 13 26 0 0,113-58-115 0 0,1 4 0 0 0,-62 54-1 0 0,77-54-43 0 0,-74 68 0 0 0,112-106 13 0 0,5-3 647 0 0,14 6-293 0 0,-6-4-307 0 0,0-1 0 0 0,0 0-1 0 0,0 0 1 0 0,0 0 0 0 0,0-1 0 0 0,1-1-1 0 0,-1 1 1 0 0,12-1 0 0 0,63-9 240 0 0,-46 3-162 0 0,234-18 770 0 0,-117 11-704 0 0,-94 10-472 0 0,-29 2-1814 0 0,37-6 0 0 0,-47 2 226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21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 4143 0 0,'0'0'319'0'0,"-1"-1"-210"0"0,-5-4 2379 0 0,5 5-2184 0 0,1 0-1 0 0,0 0 0 0 0,-1 1 0 0 0,1-1 0 0 0,-1 0 1 0 0,-3 3 3637 0 0,3-2-3637 0 0,-4 9 2401 0 0,0 11-1267 0 0,5-16-1219 0 0,0 0 1 0 0,1 0-1 0 0,0 0 0 0 0,-1 1 0 0 0,2-1 1 0 0,-1 0-1 0 0,0 0 0 0 0,1-1 0 0 0,0 1 0 0 0,0 0 1 0 0,4 4-1 0 0,0 1 207 0 0,0 0-1 0 0,1 0 1 0 0,15 15 0 0 0,1-3 312 0 0,42 31 0 0 0,-30-26-289 0 0,15 9 378 0 0,80 43 0 0 0,-36-24-216 0 0,47 40-251 0 0,-126-84-315 0 0,0 0 0 0 0,20 9 0 0 0,-30-18-349 0 0,-1 0 0 0 0,0 0 0 0 0,1 0 0 0 0,0-1 0 0 0,-1 1 0 0 0,1-1-1 0 0,0 0 1 0 0,-1-1 0 0 0,1 1 0 0 0,0-1 0 0 0,0 0 0 0 0,-1 0 0 0 0,10-2-1 0 0,-3-1-1572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22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0 15775 0 0,'0'0'1432'0'0,"-14"3"-1152"0"0,5 2 97 0 0,1 0 0 0 0,0 1-1 0 0,0 0 1 0 0,-9 10 0 0 0,-5 4 275 0 0,-13 8-61 0 0,-2-1 0 0 0,-77 42 1 0 0,25-23-366 0 0,-265 145 126 0 0,350-188-338 0 0,-2-1 1 0 0,1 2-1 0 0,-1-1 1 0 0,1 1-1 0 0,0 0 0 0 0,0 0 1 0 0,0 0-1 0 0,0 1 1 0 0,-6 9-1 0 0,10-14-12 0 0,1 0 1 0 0,0 1-1 0 0,-1-1 0 0 0,1 1 1 0 0,0-1-1 0 0,-1 1 0 0 0,1-1 0 0 0,0 1 1 0 0,0-1-1 0 0,0 1 0 0 0,0-1 0 0 0,0 1 1 0 0,-1-1-1 0 0,1 1 0 0 0,0-1 1 0 0,0 1-1 0 0,0 0 0 0 0,0-1 0 0 0,0 1 1 0 0,1-1-1 0 0,-1 1 0 0 0,0-1 0 0 0,0 1 1 0 0,0-1-1 0 0,0 1 0 0 0,1-1 0 0 0,-1 1 1 0 0,1 0-8 0 0,0 0 0 0 0,-1-1 0 0 0,1 1 0 0 0,0 0 0 0 0,0-1 0 0 0,0 1 0 0 0,0-1 0 0 0,0 0 0 0 0,-1 1 0 0 0,1-1 0 0 0,0 0 0 0 0,0 1 0 0 0,2-1 0 0 0,3 1-66 0 0,1 0 0 0 0,-1-1 0 0 0,11 0-1 0 0,16-3-165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22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302 405 6911 0 0,'-1'1'528'0'0,"-2"8"378"0"0,0 0-1 0 0,-1-1 0 0 0,-1 1 0 0 0,1-1 0 0 0,-1 0 1 0 0,-1 0-1 0 0,1-1 0 0 0,-2 0 0 0 0,1 0 0 0 0,0 0 1 0 0,-1-1-1 0 0,-14 10 0 0 0,17-13-698 0 0,-1 0 0 0 0,1 0 0 0 0,-1-1 0 0 0,0 0 0 0 0,1 0 0 0 0,-1 0 0 0 0,0-1 0 0 0,0 1 0 0 0,0-1 0 0 0,0-1 1 0 0,-1 1-1 0 0,1 0 0 0 0,0-1 0 0 0,0 0 0 0 0,0-1 0 0 0,-1 1 0 0 0,1-1 0 0 0,0 0 0 0 0,0 0 0 0 0,0 0 0 0 0,0-1 0 0 0,0 0 0 0 0,0 0 0 0 0,-6-4 0 0 0,4 2-185 0 0,1 0 0 0 0,0 0 0 0 0,0-1 0 0 0,1 1 0 0 0,0-1 0 0 0,-1 0 0 0 0,2-1 0 0 0,-1 0 0 0 0,1 1 0 0 0,-1-1 0 0 0,2-1 0 0 0,-4-6 0 0 0,3 5-25 0 0,1-1 1 0 0,0 0-1 0 0,0 0 1 0 0,1 0-1 0 0,0 0 1 0 0,1 0-1 0 0,0-1 1 0 0,1-14-1 0 0,1 7-50 0 0,0 1-1 0 0,2-1 0 0 0,0 1 0 0 0,1-1 1 0 0,1 1-1 0 0,0 0 0 0 0,1 1 0 0 0,1-1 1 0 0,1 1-1 0 0,10-16 0 0 0,-10 19-103 0 0,1 1-1 0 0,0 0 1 0 0,0 0 0 0 0,1 1-1 0 0,1 0 1 0 0,0 1 0 0 0,0 0-1 0 0,1 1 1 0 0,0 0 0 0 0,0 1-1 0 0,1 0 1 0 0,0 1 0 0 0,0 0-1 0 0,23-6 1 0 0,-29 11 79 0 0,13-5-46 0 0,0 1 0 0 0,0 2 0 0 0,0 0 0 0 0,0 1 0 0 0,35 1 0 0 0,-31 3 81 0 0,-1 2 1 0 0,1 0-1 0 0,37 12 1 0 0,-50-12 110 0 0,-1 0 0 0 0,0 1 0 0 0,0-1 0 0 0,-1 2-1 0 0,1 0 1 0 0,-1 0 0 0 0,0 0 0 0 0,0 1 0 0 0,-1 0 0 0 0,9 11 0 0 0,-15-15 33 0 0,1 0 0 0 0,-1 0-1 0 0,0 1 1 0 0,1-1 0 0 0,-2 1 0 0 0,1-1 0 0 0,0 1 0 0 0,-1 0-1 0 0,0 0 1 0 0,1 0 0 0 0,-2 0 0 0 0,1 0 0 0 0,0 0 0 0 0,-1 5-1 0 0,0-4-1 0 0,0 1 0 0 0,-1-1 1 0 0,0 0-1 0 0,0 0 0 0 0,0 0 0 0 0,-1 0 0 0 0,0 0 0 0 0,0 0 0 0 0,-5 9 0 0 0,-1-2 8 0 0,-1 0 0 0 0,0-1 0 0 0,0 0 0 0 0,-1 0 0 0 0,-1-1 0 0 0,0 0 0 0 0,-12 8-1 0 0,-13 5-70 0 0,0-1 0 0 0,-1-2 0 0 0,-43 16 0 0 0,39-18-29 0 0,13-6-375 0 0,0-1 0 0 0,-1-1 0 0 0,0-1 0 0 0,-40 5 0 0 0,66-13 13 0 0,0 0-1 0 0,0-1 0 0 0,1 0 1 0 0,-1 0-1 0 0,0 0 0 0 0,0 0 1 0 0,0 0-1 0 0,0-1 1 0 0,0 1-1 0 0,0-1 0 0 0,1 1 1 0 0,-1-1-1 0 0,-4-2 1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2:26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207 140 3999 0 0,'0'0'3411'0'0,"2"-1"-2803"0"0,2-1-119 0 0,-1-1 0 0 0,1-1 0 0 0,-1 1 0 0 0,1 0-1 0 0,5-9 6813 0 0,-12 12-7250 0 0,2 0-42 0 0,0 0 0 0 0,-1 0 1 0 0,1-1-1 0 0,-1 1 0 0 0,1 0 0 0 0,-1 0 0 0 0,1-1 0 0 0,0 1 0 0 0,-1-1 0 0 0,1 1 0 0 0,0-1 0 0 0,0 0 0 0 0,-1 1 0 0 0,1-1 0 0 0,-1-1 0 0 0,-5-3-9 0 0,1 1 0 0 0,6 4 6 0 0,0 0 1 0 0,-1 0-1 0 0,1-1 0 0 0,0 1 1 0 0,-1 0-1 0 0,1-1 0 0 0,0 1 0 0 0,0 0 1 0 0,-1-1-1 0 0,1 1 0 0 0,0 0 0 0 0,0-1 1 0 0,0 1-1 0 0,0-1 0 0 0,-1 1 0 0 0,1 0 1 0 0,0-1-1 0 0,0 1 0 0 0,0-1 0 0 0,0 1 1 0 0,0 0-1 0 0,0-1 0 0 0,0 1 0 0 0,0-1 1 0 0,0 1-1 0 0,0-1 0 0 0,0 1 0 0 0,0 0 1 0 0,0-1-1 0 0,1 1 0 0 0,-1-1 0 0 0,0 1 1 0 0,0 0-1 0 0,0-1 0 0 0,1 1 1 0 0,-1 0-1 0 0,1-1 0 0 0,10-12 180 0 0,-10 12-204 0 0,2-3 31 0 0,-2 3-1 0 0,-1 0 0 0 0,1 0 0 0 0,0 0 1 0 0,0 0-1 0 0,0 0 0 0 0,0 0 0 0 0,0 1 1 0 0,0-1-1 0 0,0 0 0 0 0,0 0 0 0 0,2 0 1 0 0,6-2-3 0 0,2 1-10 0 0,0 2 0 0 0,-1 4 0 0 0,-7-2 0 0 0,0 0 0 0 0,-1-1 0 0 0,0 1 0 0 0,-1 0 0 0 0,1-1 0 0 0,0 1 0 0 0,0 0 0 0 0,-1 0 0 0 0,1 1 0 0 0,2 3 0 0 0,0 3 11 0 0,-3-6 32 0 0,-3 6-33 0 0,2-8-10 0 0,0 0 0 0 0,0 0 0 0 0,0 0 0 0 0,-1 0 0 0 0,1 0 0 0 0,0 0 0 0 0,-1 0 0 0 0,1 0 0 0 0,-1-1 0 0 0,1 1 0 0 0,-1 0 0 0 0,1 0 0 0 0,-1 0 0 0 0,1 0 0 0 0,-1-1 0 0 0,0 1 0 0 0,0 0 0 0 0,1-1 0 0 0,-1 1 0 0 0,0 0 0 0 0,0-1 0 0 0,0 1 0 0 0,0-1 0 0 0,1 0 0 0 0,-3 1 0 0 0,0 1 0 0 0,-7 3 28 0 0,-1 0-1 0 0,0-1 0 0 0,1 0 1 0 0,-17 3-1 0 0,4 0-4 0 0,21-6-23 0 0,-6 0 2 0 0,-8-1 7 0 0,15 0-6 0 0,0 0 0 0 0,1 0-1 0 0,-1 0 1 0 0,1 0 0 0 0,-1 0 0 0 0,1 0 0 0 0,-1 0 0 0 0,0 0 0 0 0,1 0 0 0 0,-1 0-1 0 0,1 0 1 0 0,-1 0 0 0 0,1 0 0 0 0,-1 0 0 0 0,0-1 0 0 0,1 1 0 0 0,-1 0-1 0 0,1 0 1 0 0,-1-1 0 0 0,1 1 0 0 0,-1 0 0 0 0,1-1 0 0 0,0 1 0 0 0,-1-1 0 0 0,1 1-1 0 0,-1 0 1 0 0,1-1 0 0 0,0 1 0 0 0,-1-1 0 0 0,1 1 0 0 0,0-1 0 0 0,0 1-1 0 0,-1-1 1 0 0,1 0 0 0 0,0 1 0 0 0,0-1 0 0 0,0 1 0 0 0,-1-1 0 0 0,1 1 0 0 0,0-1-1 0 0,0 0 1 0 0,0 1 0 0 0,0-2 0 0 0,1 0 0 0 0,0-1 1 0 0,-1 0-1 0 0,1 0 0 0 0,0 1 1 0 0,1-1-1 0 0,1-3 0 0 0,-2 3 25 0 0,9-13-2 0 0,0 1 0 0 0,0 0 0 0 0,1 0 0 0 0,1 1 0 0 0,21-20 0 0 0,-33 34-26 0 0,0 0 0 0 0,0-1 0 0 0,0 1 0 0 0,0 0 0 0 0,1 0 0 0 0,-1 0 0 0 0,0 0 0 0 0,0-1 0 0 0,0 1 0 0 0,0 0 0 0 0,0 0 0 0 0,0 0 0 0 0,1 0 0 0 0,-1-1 0 0 0,0 1 0 0 0,0 0 0 0 0,0 0 0 0 0,1 0 0 0 0,-1 0 0 0 0,0 0 0 0 0,0 0 0 0 0,0 0 0 0 0,1 0 0 0 0,-1 0 0 0 0,0-1 0 0 0,0 1 0 0 0,0 0 0 0 0,1 0 0 0 0,-1 0 0 0 0,0 0 0 0 0,0 0 0 0 0,1 0 0 0 0,-1 0 0 0 0,0 1 0 0 0,0-1 0 0 0,0 0 0 0 0,1 0 0 0 0,-1 0 0 0 0,0 0 0 0 0,0 0 0 0 0,0 0 0 0 0,1 0 0 0 0,-1 0 0 0 0,0 0 0 0 0,0 1 0 0 0,0-1 0 0 0,0 0 0 0 0,1 0 0 0 0,-1 0 0 0 0,0 0 0 0 0,0 1 0 0 0,0-1 0 0 0,0 0 0 0 0,0 1 0 0 0,2 6 0 0 0,3 25 47 0 0,-4-20-5 0 0,1 1 1 0 0,1-1-1 0 0,7 23 0 0 0,-1-15 33 0 0,-8-18 140 0 0,-30 8 87 0 0,19-9-221 0 0,1-1-1 0 0,-18-3 0 0 0,-26 0-65 0 0,53 3-15 0 0,0 0 1 0 0,0 0-1 0 0,0 0 0 0 0,0 0 0 0 0,-1 0 1 0 0,1 0-1 0 0,0 0 0 0 0,0 0 0 0 0,0 0 0 0 0,-1 0 1 0 0,1 0-1 0 0,0 0 0 0 0,0-1 0 0 0,0 1 1 0 0,0 0-1 0 0,0 0 0 0 0,-1 0 0 0 0,1 0 1 0 0,0 0-1 0 0,0 0 0 0 0,0 0 0 0 0,0-1 0 0 0,0 1 1 0 0,0 0-1 0 0,-1 0 0 0 0,1 0 0 0 0,0 0 1 0 0,0-1-1 0 0,0 1 0 0 0,0 0 0 0 0,0 0 1 0 0,0 0-1 0 0,0 0 0 0 0,0-1 0 0 0,0 1 0 0 0,0 0 1 0 0,0 0-1 0 0,0 0 0 0 0,0-1 0 0 0,0 1 1 0 0,0 0-1 0 0,0 0 0 0 0,0 0 0 0 0,0 0 0 0 0,0-1 1 0 0,0 1-1 0 0,0 0 0 0 0,0 0 0 0 0,0 0 1 0 0,1 0-1 0 0,-1-1 0 0 0,0 1 0 0 0,0 0 1 0 0,0 0-1 0 0,0 0 0 0 0,0 0 0 0 0,0 0 0 0 0,1 0 1 0 0,-1-1-1 0 0,7-9 46 0 0,-6 10-39 0 0,9-13 102 0 0,23-19 0 0 0,1-1 1 0 0,-32 32-81 0 0,-4 15-97 0 0,0-6 43 0 0,0 22-10 0 0,2-20 35 0 0,-1-5 0 0 0,1 0 0 0 0,0-1 0 0 0,0 1 0 0 0,1 0 0 0 0,1 6 0 0 0,-1 0 0 0 0,-3 0 0 0 0,1-8 2 0 0,-1 1 0 0 0,0-1 0 0 0,0 1-1 0 0,0-1 1 0 0,0 0 0 0 0,-1 0 0 0 0,1 0 0 0 0,-1 0-1 0 0,0 0 1 0 0,0 0 0 0 0,0-1 0 0 0,0 0 0 0 0,0 1-1 0 0,-7 2 1 0 0,-5 2 10 0 0,0 0-1 0 0,-19 6 1 0 0,21-8-10 0 0,-11 4 4 0 0,14-5 7 0 0,0 0 0 0 0,0 0 0 0 0,0-1 0 0 0,0 0 0 0 0,-21 2 0 0 0,30-5 119 0 0,1-3-75 0 0,0 1-1 0 0,1-1 0 0 0,0 0 1 0 0,-1 1-1 0 0,1-1 0 0 0,0 1 1 0 0,0-1-1 0 0,0 1 0 0 0,0-1 1 0 0,1 1-1 0 0,-1 0 0 0 0,1 0 1 0 0,1-3-1 0 0,28-26 288 0 0,-18 18-254 0 0,53-60 166 0 0,20-19-239 0 0,-77 83-17 0 0,0 3-11 0 0,0 7-45 0 0,-7-1 39 0 0,3 2-6 0 0,5 11-26 0 0,-7-6 33 0 0,1 0 0 0 0,-1 0 0 0 0,5 16 0 0 0,9 27 20 0 0,-13-41 7 0 0,-4-7 42 0 0,-1-1 0 0 0,-4 2-51 0 0,0-1 0 0 0,0 0 0 0 0,0 1 0 0 0,0-2 0 0 0,-7 3 0 0 0,-1 0-2 0 0,-1 0 0 0 0,1 1-1 0 0,-13 7 1 0 0,17-8 0 0 0,0-5 14 0 0,-1-3 26 0 0,-1-1 1 0 0,1 0 0 0 0,0 0-1 0 0,0-2 1 0 0,-16-12 0 0 0,-2-2 13 0 0,15 13-65 0 0,8 4-8 0 0,-1 0 0 0 0,1 0 0 0 0,-1 1 0 0 0,0 0 0 0 0,0 0 0 0 0,-12-4 0 0 0,43 2-45 0 0,139-11 64 0 0,-136 13 0 0 0,41 0 0 0 0,-58 4 0 0 0,0-1 0 0 0,-1 2 0 0 0,1 0 0 0 0,0 0 0 0 0,-1 1 0 0 0,0 0 0 0 0,12 5 0 0 0,-12-1 0 0 0,-3 2 0 0 0,-7-7 0 0 0,0 0 0 0 0,1 0 0 0 0,-1 0 0 0 0,0 0 0 0 0,0 0 0 0 0,-1 0 0 0 0,1 0 0 0 0,0 0 0 0 0,-1-1 0 0 0,1 1 0 0 0,-1 0 0 0 0,1 0 0 0 0,-1 0 0 0 0,0 0 0 0 0,0 0 0 0 0,0-1 0 0 0,0 1 0 0 0,0 0 0 0 0,0-1 0 0 0,-1 1 0 0 0,1-1 0 0 0,0 1 0 0 0,-4 1 0 0 0,-4 5 0 0 0,0 0 0 0 0,-16 9 0 0 0,24-16 0 0 0,-107 63 0 0 0,93-55 0 0 0,3-2 0 0 0,2 1 0 0 0,-13 11 0 0 0,-4 2 0 0 0,19-16 11 0 0,16-24 117 0 0,64-85 216 0 0,-65 90-238 0 0,-7 13-105 0 0,0 1-1 0 0,0-1 1 0 0,1 1-1 0 0,-1-1 1 0 0,0 1-1 0 0,0-1 0 0 0,0 0 1 0 0,1 1-1 0 0,-1-1 1 0 0,0 1-1 0 0,1-1 1 0 0,-1 1-1 0 0,0-1 0 0 0,1 1 1 0 0,-1-1-1 0 0,1 1 1 0 0,-1 0-1 0 0,1-1 0 0 0,-1 1 1 0 0,1 0-1 0 0,-1-1 1 0 0,1 1-1 0 0,-1 0 1 0 0,1-1-1 0 0,-1 1 0 0 0,1 0 1 0 0,1 0-1 0 0,0-1-1 0 0,0 0 1 0 0,0 0 0 0 0,0 0 0 0 0,1 0 0 0 0,-1 0 0 0 0,0 1 0 0 0,1-1 0 0 0,-1 1 0 0 0,1-1 0 0 0,-1 1 0 0 0,1 0 0 0 0,-1 0 0 0 0,1 0 0 0 0,-1 0 0 0 0,5 1 0 0 0,-6-1 0 0 0,10-1 0 0 0,0-1-11 0 0,0 0-31 0 0,-2 1 19 0 0,-9 1 20 0 0,0 0 1 0 0,1 0-1 0 0,-1 1 0 0 0,1-1 1 0 0,-1 0-1 0 0,1 0 0 0 0,-1 1 1 0 0,1-1-1 0 0,-1 0 0 0 0,0 1 1 0 0,1-1-1 0 0,-1 0 0 0 0,0 1 1 0 0,1-1-1 0 0,-1 1 0 0 0,0-1 1 0 0,1 0-1 0 0,-1 1 0 0 0,0-1 1 0 0,0 1-1 0 0,1 0 0 0 0,-1 0 2 0 0,3 8 12 0 0,-2-5 10 0 0,0-3-14 0 0,-1 1 0 0 0,0 0 0 0 0,0-1 0 0 0,0 1 0 0 0,0 0 0 0 0,0-1 0 0 0,0 1 0 0 0,0 0 0 0 0,-1-1 0 0 0,1 1 0 0 0,0-1 0 0 0,-1 1 0 0 0,1 0 0 0 0,-1-1 0 0 0,-1 3 0 0 0,0 1 1 0 0,-1 0-1 0 0,0 0 0 0 0,0-1 1 0 0,0 1-1 0 0,0-1 1 0 0,-1 1-1 0 0,0-1 1 0 0,0 0-1 0 0,0-1 0 0 0,0 1 1 0 0,0-1-1 0 0,-1 0 1 0 0,1 0-1 0 0,-1 0 1 0 0,0 0-1 0 0,0-1 0 0 0,0 0 1 0 0,-1 0-1 0 0,1 0 1 0 0,0-1-1 0 0,-1 0 1 0 0,1 0-1 0 0,-1 0 0 0 0,1 0 1 0 0,-1-1-1 0 0,1 0 1 0 0,-6-1-1 0 0,4 0 5 0 0,5 1 16 0 0,-2-1 35 0 0,-3-10-30 0 0,6 10-31 0 0,0 0 0 0 0,0 0 0 0 0,1-1 0 0 0,-1 1 0 0 0,0-1 0 0 0,1 1 0 0 0,-1-1 0 0 0,1 1 0 0 0,0-1 0 0 0,-1 1 1 0 0,1-1-1 0 0,0 1 0 0 0,0-1 0 0 0,0 1 0 0 0,0-1 0 0 0,0 1 0 0 0,0-1 0 0 0,1 1 0 0 0,-1-1 0 0 0,0 1 0 0 0,1-3 0 0 0,0 2 6 0 0,3-6 3 0 0,1 1-11 0 0,-4 5-2 0 0,0 1-1 0 0,0 0 0 0 0,0 0 1 0 0,0-1-1 0 0,1 1 1 0 0,-1 0-1 0 0,0 0 1 0 0,0 0-1 0 0,1 0 1 0 0,-1 1-1 0 0,1-1 1 0 0,-1 0-1 0 0,1 0 0 0 0,-1 1 1 0 0,3-1-1 0 0,2-1-16 0 0,-5 1 18 0 0,0 0 1 0 0,1 1-1 0 0,-1-1 0 0 0,1 1 0 0 0,-1-1 1 0 0,1 1-1 0 0,-1-1 0 0 0,1 1 0 0 0,-1 0 1 0 0,1-1-1 0 0,-1 1 0 0 0,1 0 0 0 0,0 0 1 0 0,-1 0-1 0 0,1 1 0 0 0,2-1 0 0 0,0 1-9 0 0,0 0-32 0 0,-4-1 40 0 0,1 0 1 0 0,0 0 0 0 0,0 0-1 0 0,0 1 1 0 0,-1-1-1 0 0,1 0 1 0 0,0 0-1 0 0,-1 1 1 0 0,1-1 0 0 0,0 1-1 0 0,-1-1 1 0 0,1 1-1 0 0,0-1 1 0 0,-1 1-1 0 0,1-1 1 0 0,-1 1 0 0 0,1-1-1 0 0,-1 1 1 0 0,1 0-1 0 0,-1-1 1 0 0,1 1-1 0 0,-1 0 1 0 0,0-1 0 0 0,1 1-1 0 0,-1 0 1 0 0,0 0-1 0 0,0-1 1 0 0,0 1-1 0 0,1 0 1 0 0,-1 0 0 0 0,0-1-1 0 0,0 1 1 0 0,0 0-1 0 0,0 1 1 0 0,0 1-13 0 0,-1 2 2 0 0,1 1 1 0 0,-1 0-1 0 0,1-1 1 0 0,-2 1 0 0 0,1 0-1 0 0,-4 10 1 0 0,2-11-26 0 0,2 1 1 0 0,-1-1 0 0 0,1 1 0 0 0,0 0 0 0 0,-1 6-1 0 0,2-9-240 0 0,16 1-1824 0 0,0-6-5258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22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0 14079 0 0,'0'0'2840'0'0,"-1"2"-2580"0"0,-1 11-66 0 0,-1 0-1 0 0,0-1 1 0 0,-1 0-1 0 0,-7 13 1 0 0,-26 49 449 0 0,20-41-364 0 0,-29 59 495 0 0,-58 110 790 0 0,-47 80-281 0 0,130-243-1282 0 0,-1-1 0 0 0,-2-1 1 0 0,-31 37-1 0 0,44-61-524 0 0,-34 43 882 0 0,20-15-7281 0 0,20-29 200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23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14855 0 0,'-1'2'680'0'0,"-6"8"-463"0"0,0 0 0 0 0,1 1 0 0 0,0 0-1 0 0,1 0 1 0 0,1 1 0 0 0,0 0-1 0 0,-4 13 1 0 0,7-18 49 0 0,0 0 1 0 0,0 0-1 0 0,0 0 0 0 0,1 0 0 0 0,0 0 0 0 0,0 1 0 0 0,0-1 1 0 0,1 0-1 0 0,0 0 0 0 0,1 0 0 0 0,0-1 0 0 0,0 1 0 0 0,0 0 1 0 0,5 8-1 0 0,0-3 85 0 0,1 0 0 0 0,1 0 1 0 0,0-1-1 0 0,0-1 0 0 0,1 1 0 0 0,1-1 1 0 0,0-1-1 0 0,0 0 0 0 0,19 12 0 0 0,14 4 395 0 0,64 28-1 0 0,-53-27-403 0 0,69 29 146 0 0,68 37-213 0 0,-115-47-202 0 0,31 16-12 0 0,-99-57-91 0 0,-1 0 1 0 0,0-1-1 0 0,1 0 0 0 0,15 3 0 0 0,6-4-2025 0 0,-25-3 575 0 0,0 1 0 0 0,0-1 0 0 0,0 0-1 0 0,6-3 1 0 0,3-2-6236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23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968 28 15919 0 0,'-7'-4'211'0'0,"0"0"1"0"0,-1 1-1 0 0,0 0 0 0 0,0 0 0 0 0,0 0 0 0 0,0 1 0 0 0,0 0 0 0 0,0 1 0 0 0,-1 0 1 0 0,1 0-1 0 0,0 1 0 0 0,-1 0 0 0 0,1 0 0 0 0,0 1 0 0 0,-1 0 0 0 0,1 1 0 0 0,0 0 1 0 0,0 0-1 0 0,0 0 0 0 0,0 1 0 0 0,0 1 0 0 0,-10 5 0 0 0,-29 26 661 0 0,1 2-1 0 0,-57 61 1 0 0,-28 25-391 0 0,-138 64-261 0 0,110-83-1257 0 0,142-91 70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24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536 268 5983 0 0,'145'-119'3463'0'0,"-43"39"2609"0"0,-28 18-2809 0 0,-65 56-2269 0 0,-11 9-1 0 0,-12 12-494 0 0,9-9-474 0 0,-208 218 322 0 0,-76 82-416 0 0,236-243-34 0 0,3 3 1 0 0,3 2-1 0 0,-42 80 0 0 0,75-120 28 0 0,0 1-1 0 0,3 0 1 0 0,0 1 0 0 0,1 0-1 0 0,-5 36 1 0 0,12-48-25 0 0,1-1 1 0 0,1 1 0 0 0,0-1-1 0 0,1 1 1 0 0,1 0 0 0 0,1-1-1 0 0,1 1 1 0 0,0-1 0 0 0,1 0-1 0 0,11 28 1 0 0,-8-28-77 0 0,2 0 1 0 0,0 0-1 0 0,21 29 1 0 0,42 40-188 0 0,-40-49 261 0 0,44 50-10 0 0,96 118 74 0 0,-148-171 39 0 0,-1 1 1 0 0,-1 1-1 0 0,-2 0 0 0 0,21 54 0 0 0,-36-75-4 0 0,0 1 0 0 0,0-1 0 0 0,-2 1 1 0 0,0 0-1 0 0,0 0 0 0 0,-2 0 0 0 0,0 0 0 0 0,-1 1 0 0 0,0-1 0 0 0,-2 0 0 0 0,0 0 0 0 0,0 0 0 0 0,-2 0 0 0 0,0 0 1 0 0,0-1-1 0 0,-2 1 0 0 0,0-1 0 0 0,-1-1 0 0 0,0 1 0 0 0,-1-1 0 0 0,-11 15 0 0 0,-4-1 37 0 0,-1-1-1 0 0,-1-1 0 0 0,-1-1 1 0 0,-52 37-1 0 0,12-17 284 0 0,-75 38-1 0 0,117-70-270 0 0,-28 10-1 0 0,45-20 9 0 0,0 0 0 0 0,-1-1-1 0 0,1 0 1 0 0,0-1 0 0 0,-1 0 0 0 0,1 0-1 0 0,-1 0 1 0 0,-13-1 0 0 0,19-1 707 0 0,3-1-561 0 0,1-4-574 0 0,1-1 0 0 0,1 1 0 0 0,-1 0 0 0 0,9-11 0 0 0,0 2-804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2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90 3679 0 0,'-1'-2'284'0'0,"-1"-9"2"0"0,0 1 0 0 0,0-20 1 0 0,2 24 483 0 0,1 1 0 0 0,-1-1 0 0 0,1 1 0 0 0,2-9 5557 0 0,-1 15-5941 0 0,1 2-307 0 0,0-1 0 0 0,-1 1 0 0 0,0 0 0 0 0,1 0 0 0 0,-1 0 0 0 0,0 0 0 0 0,-1 0 0 0 0,1 0 0 0 0,0 0 0 0 0,-1 1 0 0 0,0-1 0 0 0,2 5 0 0 0,1 9 249 0 0,3 23 1 0 0,-4-19-107 0 0,7 32 161 0 0,2-1 0 0 0,2 0 0 0 0,3-1 0 0 0,41 90 1 0 0,-42-111-365 0 0,61 113 28 0 0,-62-120 66 0 0,0-1 1 0 0,1-1 0 0 0,1 0 0 0 0,20 18-1 0 0,-28-30 101 0 0,0-1 0 0 0,1-1 0 0 0,1 1 0 0 0,-1-2 0 0 0,1 1 0 0 0,0-2 0 0 0,14 7 0 0 0,-1-5-210 0 0,-21-7-29 0 0,-1 0-172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0 9671 0 0,'0'0'2035'0'0,"-1"3"-920"0"0,-13 33 72 0 0,-1-1 0 0 0,-35 60 1 0 0,-52 62-923 0 0,91-142-98 0 0,-33 51 68 0 0,2-1 28 0 0,-3-2 0 0 0,-59 63 0 0 0,-70 36-36 0 0,72-72-174 0 0,94-82-54 0 0,-3 2-4 0 0,0-1 1 0 0,-24 16 0 0 0,33-24-66 0 0,-15 15-228 0 0,5 4-656 0 0,11-18 600 0 0,0 0-141 0 0,1-2 453 0 0,0 0 0 0 0,0 1 1 0 0,0-1-1 0 0,0 0 0 0 0,0 1 1 0 0,-1-1-1 0 0,1 1 1 0 0,0-1-1 0 0,0 0 0 0 0,0 1 1 0 0,0-1-1 0 0,0 0 0 0 0,0 1 1 0 0,0-1-1 0 0,0 1 1 0 0,0-1-1 0 0,0 0 0 0 0,0 1 1 0 0,1-1-1 0 0,-1 0 0 0 0,0 1 1 0 0,0-1-1 0 0,0 0 0 0 0,0 1 1 0 0,1-1-1 0 0,-1 0 1 0 0,0 1-1 0 0,0-1 0 0 0,1 1 1 0 0,6-1-589 0 0,1 0 1 0 0,-1 0 0 0 0,0-1 0 0 0,1 0 0 0 0,-1 0 0 0 0,8-3 0 0 0,11-4-3797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2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27 135 6447 0 0,'-27'5'6771'0'0,"49"3"-3343"0"0,4 1-2747 0 0,7-5-31 0 0,1-2 0 0 0,-1-1 0 0 0,40-5 0 0 0,-48 3-427 0 0,592-74 2497 0 0,-28 1-1382 0 0,-512 68-1469 0 0,1 3 0 0 0,117 11 0 0 0,-130 5-1064 0 0,-46-9-358 0 0,-3 8-10491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27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5 9671 0 0,'0'0'748'0'0,"-2"-1"-296"0"0,2 1-213 0 0,0-1-1 0 0,-1 1 1 0 0,1 0 0 0 0,0-1-1 0 0,-1 1 1 0 0,1 0-1 0 0,-1 0 1 0 0,1 0-1 0 0,0-1 1 0 0,-1 1 0 0 0,1 0-1 0 0,-1 0 1 0 0,1 0-1 0 0,0 0 1 0 0,-1 0-1 0 0,1 0 1 0 0,-1 0 0 0 0,1 0-1 0 0,-1 0 1 0 0,1 0-1 0 0,-1 0 1 0 0,1 0-1 0 0,0 0 1 0 0,-1 0 0 0 0,1 0-1 0 0,-1 0 1 0 0,1 1-1 0 0,0-1 1 0 0,-1 0-1 0 0,1 0 1 0 0,-1 0-1 0 0,1 1 1 0 0,-6 5-750 0 0,-1 4 619 0 0,1 0 1 0 0,0 0-1 0 0,1 0 1 0 0,0 1-1 0 0,1-1 1 0 0,0 1-1 0 0,-3 14 1 0 0,-5 13 92 0 0,-176 404 750 0 0,176-415-953 0 0,-14 52 0 0 0,26-76-70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27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7 227 3679 0 0,'-6'-7'14894'0'0,"10"2"-14568"0"0,1 0 0 0 0,0 0 1 0 0,1 1-1 0 0,-1 0 1 0 0,1 0-1 0 0,0 0 0 0 0,-1 1 1 0 0,12-5-1 0 0,56-18 460 0 0,-48 18-396 0 0,12-4-160 0 0,1 1 1 0 0,74-10-1 0 0,-96 19-177 0 0,0 1 0 0 0,0 0-1 0 0,1 2 1 0 0,-1 0-1 0 0,0 0 1 0 0,0 2-1 0 0,0 0 1 0 0,0 1 0 0 0,27 9-1 0 0,-34-9-129 0 0,0 0-1 0 0,0-1 1 0 0,0-1-1 0 0,11 2 0 0 0,-16-3 39 0 0,1-1-1 0 0,0 1 0 0 0,-1-1 0 0 0,1 0 1 0 0,0-1-1 0 0,-1 1 0 0 0,1-1 0 0 0,0 0 0 0 0,-1 0 1 0 0,7-3-1 0 0,15-8-376 0 0,-1 0 1 0 0,37-25-1 0 0,-40 21-3561 0 0,24-21 0 0 0,-28 19-2029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28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3223 0 0,'-2'2'2654'0'0,"-17"18"5147"0"0,15-13-7219 0 0,0-1 0 0 0,0 1-1 0 0,1 0 1 0 0,0 1 0 0 0,0-1-1 0 0,-2 12 1 0 0,3-6-297 0 0,0 0 0 0 0,1 0 0 0 0,0 1 0 0 0,1-1 0 0 0,1 0 0 0 0,0 1 0 0 0,3 14-1 0 0,-1-7-153 0 0,1 37-1 0 0,-7-23-91 0 0,-2 0 1 0 0,-17 64-1 0 0,-3 28-1014 0 0,24-124 49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5:32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6447 0 0,'0'0'13486'0'0,"2"0"-13050"0"0,15-4 121 0 0,-1 0 0 0 0,24-9 1 0 0,15-5-56 0 0,215-38 321 0 0,-235 50-1210 0 0,54-9-497 0 0,-32 2-6360 0 0,-38 8 832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2:29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5407 0 0,'0'0'8431'0'0,"1"-1"-7742"0"0,40-22 1578 0 0,-40 22-1835 0 0,0 2-365 0 0,5 7-57 0 0,2 1 1 0 0,-8-8-5 0 0,1 0-1 0 0,1 1 1 0 0,-1-1 0 0 0,0 0 0 0 0,0 0-1 0 0,0 0 1 0 0,1 0 0 0 0,-1 0 0 0 0,0 0 0 0 0,3 1-1 0 0,5-2 16 0 0,-5-1 2 0 0,18 1-13 0 0,-15-2 7 0 0,-1 1 14 0 0,24 3-15 0 0,-19-1-16 0 0,-3 0 62 0 0,1-1 0 0 0,-1 0 0 0 0,0-1 0 0 0,1 1-1 0 0,-1-1 1 0 0,10-3 0 0 0,13-2 152 0 0,94-9 139 0 0,-114 14-353 0 0,0 1 0 0 0,-1 0 0 0 0,30-4 0 0 0,-18 4 0 0 0,-17 0 0 0 0,19 1 0 0 0,0-2 0 0 0,0 0 0 0 0,29-6 0 0 0,-39 4 36 0 0,0-1 0 0 0,-1-1 0 0 0,1 1 0 0 0,18-11 0 0 0,2 0 392 0 0,-31 13-338 0 0,-2 2-85 0 0,0-1 0 0 0,0 1 0 0 0,-1 0 0 0 0,1 0 1 0 0,0 0-1 0 0,0 0 0 0 0,-1 0 0 0 0,1 0 0 0 0,0 0 0 0 0,0 0 1 0 0,-1 0-1 0 0,1 0 0 0 0,0 1 0 0 0,0-1 0 0 0,-1 0 0 0 0,1 0 1 0 0,0 1-1 0 0,-1-1 0 0 0,2 1 0 0 0,2 0 53 0 0,5 2-45 0 0,2 1-13 0 0,-5-2 2 0 0,0 0-1 0 0,1-1 0 0 0,-1 0 0 0 0,1 0 1 0 0,-1 0-1 0 0,10-1 0 0 0,-15 0 6 0 0,3 0 28 0 0,1 0 0 0 0,-1-1 0 0 0,0 0 0 0 0,0 0 0 0 0,5-2 0 0 0,15-2 139 0 0,-15 2-109 0 0,-7 2-47 0 0,0 1 0 0 0,0-1 0 0 0,1 0 0 0 0,-1 1 0 0 0,0-1 0 0 0,0 1 0 0 0,1 0 0 0 0,3 0 0 0 0,-3-1-7 0 0,-1 0-6 0 0,-1 1 0 0 0,0 0 0 0 0,1 0 1 0 0,-1 0-1 0 0,0 0 0 0 0,0 0 0 0 0,1 0 1 0 0,-1 0-1 0 0,0 1 0 0 0,0-1 0 0 0,1 0 0 0 0,-1 1 1 0 0,2 0-1 0 0,7 4 50 0 0,-8-4-43 0 0,0 1 1 0 0,0-1-1 0 0,1 0 1 0 0,-1 1-1 0 0,0-1 1 0 0,1 0-1 0 0,-1 0 1 0 0,1 0-1 0 0,-1-1 1 0 0,1 1-1 0 0,0-1 1 0 0,-1 1-1 0 0,1-1 1 0 0,0 0-1 0 0,-1 0 1 0 0,1 0-1 0 0,0 0 1 0 0,-1 0-1 0 0,5-2 1 0 0,10 0 130 0 0,-2 2-70 0 0,-1 0-6 0 0,-1 1-1 0 0,23 4 1 0 0,-21-3-67 0 0,-3 1 12 0 0,-10-3 0 0 0,3 1 36 0 0,-3-3-48 0 0,24 3 75 0 0,-15 1-32 0 0,4-1-33 0 0,-13-1-9 0 0,18 8-2 0 0,-5-5 1 0 0,1-1 0 0 0,0-2 0 0 0,3 1 23 0 0,-17-1-15 0 0,2-3 6 0 0,18-5 16 0 0,-15 5-3 0 0,29-5 74 0 0,-33 8-58 0 0,6 0-33 0 0,2 2-10 0 0,0 1 0 0 0,0-3 0 0 0,-1 2 0 0 0,25 4 118 0 0,-26-5-108 0 0,44-1 40 0 0,-43 0-109 0 0,0 0 44 0 0,-9 0 17 0 0,0 0-1 0 0,-1 0 1 0 0,1 0-1 0 0,0 0 1 0 0,0 0-1 0 0,-1 0 1 0 0,1 0-1 0 0,0 0 1 0 0,-1 0-1 0 0,1 0 1 0 0,0-1-1 0 0,0 1 1 0 0,-1 0-1 0 0,1 0 0 0 0,0-1 1 0 0,-1 1-1 0 0,1 0 1 0 0,-1-1-1 0 0,1 1 1 0 0,0-1-1 0 0,0 0 1 0 0,2 0 19 0 0,10 2-22 0 0,-9 1-23 0 0,23-1-5 0 0,-18 0 29 0 0,0 0 0 0 0,1-1 0 0 0,1 2 0 0 0,0 0 0 0 0,0 1 0 0 0,0-1 0 0 0,0 2 0 0 0,-1-1 15 0 0,-1 0 30 0 0,-5-1-83 0 0,3 2 24 0 0,2 1 14 0 0,-6-3 0 0 0,0-1 0 0 0,0 0 0 0 0,0 1 0 0 0,0-2 0 0 0,0 1 0 0 0,0 0 0 0 0,0 0 0 0 0,4-1 0 0 0,5 2 0 0 0,-1 1 0 0 0,-10-3 0 0 0,21-1 0 0 0,-2-1 0 0 0,-9 1 0 0 0,0-1 0 0 0,-2 0 11 0 0,-8 2 10 0 0,-2 0 1 0 0,-5 0-1 0 0,3 0 22 0 0,-3 0-65 0 0,4 0-139 0 0,24-4-922 0 0,-10 2-839 0 0,-3 1-5121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2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13447 0 0,'0'0'614'0'0,"2"2"-12"0"0,25 37 910 0 0,3-1 0 0 0,65 64 0 0 0,-12-15 1052 0 0,98 89-574 0 0,-174-169-1969 0 0,122 121 207 0 0,-20-7-143 0 0,-108-119-444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2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 13703 0 0,'0'0'1246'0'0,"-3"0"-1028"0"0,-4 0 43 0 0,0 0 0 0 0,0 0 0 0 0,0 1 0 0 0,0 0 1 0 0,0 0-1 0 0,0 1 0 0 0,1 0 0 0 0,-1 0 0 0 0,0 0 0 0 0,-7 5 0 0 0,6-2-16 0 0,0 1 0 0 0,1 0 0 0 0,-1 1 0 0 0,2-1 1 0 0,-9 10-1 0 0,-2 3-65 0 0,-97 94 660 0 0,-27 29-271 0 0,13 11-5 0 0,113-132-472 0 0,2 1-1 0 0,-20 39 1 0 0,32-58-343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2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81 8287 0 0,'-2'0'382'0'0,"-3"-1"-285"0"0,-1 1 3415 0 0,-4 0 3744 0 0,15-1-7063 0 0,0 1 0 0 0,0-1 0 0 0,0 0 0 0 0,0 0 0 0 0,0-1 0 0 0,7-2 0 0 0,3-1 32 0 0,168-50 1431 0 0,-146 46-1255 0 0,-34 9 15 0 0,-1 2-320 0 0,-1 0-93 0 0,0 0 0 0 0,0-1-1 0 0,0 1 1 0 0,0 0 0 0 0,0 0 0 0 0,0 0-1 0 0,0 1 1 0 0,-1-1 0 0 0,1 0 0 0 0,-1 0-1 0 0,1 0 1 0 0,-1 0 0 0 0,0 1 0 0 0,0-1-1 0 0,0 0 1 0 0,0 0 0 0 0,-1 3-1 0 0,0 0 5 0 0,0-1-1 0 0,-1 1 0 0 0,1-1 0 0 0,-1 0 1 0 0,0 1-1 0 0,0-1 0 0 0,-6 7 0 0 0,-3 4 9 0 0,-2 0 0 0 0,0-1 0 0 0,-17 14 0 0 0,24-23-14 0 0,-136 110-1 0 0,114-93 0 0 0,19-13 0 0 0,4 2 0 0 0,3 3 0 0 0,3-12 4 0 0,-1-1-1 0 0,0 0 0 0 0,0 0-1 0 0,0 0 1 0 0,0 0 0 0 0,0-1 0 0 0,0 1 0 0 0,1 0 0 0 0,-1 0 0 0 0,0-1 0 0 0,1 1 0 0 0,-1 0 0 0 0,0 0 0 0 0,1-1 0 0 0,-1 1 0 0 0,1 0 0 0 0,0 0-1 0 0,12 13 11 0 0,-7-12-11 0 0,-1-1 6 0 0,4 3 23 0 0,1-1 0 0 0,-1 0 0 0 0,1-1 0 0 0,0 0 0 0 0,20 2 0 0 0,52-4 185 0 0,-39-1-89 0 0,-30 1-337 0 0,82-3 930 0 0,-83 2-1293 0 0,-1-1 0 0 0,0 0-1 0 0,1-1 1 0 0,-1 0 0 0 0,0 0 0 0 0,12-7 0 0 0,-12 5-7074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29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341 572 3679 0 0,'0'0'167'0'0,"-3"1"-7"0"0,-7 3 2289 0 0,10-4-2291 0 0,-1 0-1 0 0,1 0 1 0 0,0 0 0 0 0,0 0-1 0 0,-1 0 1 0 0,1 0-1 0 0,0 0 1 0 0,0 0-1 0 0,0 1 1 0 0,-1-1-1 0 0,1 0 1 0 0,0 0-1 0 0,0 0 1 0 0,-1 0 0 0 0,1 0-1 0 0,0 0 1 0 0,0 0-1 0 0,0 1 1 0 0,-1-1 157 0 0,1 0-158 0 0,0 0 1 0 0,0 1-1 0 0,0-1 1 0 0,-1 0 0 0 0,1 1-2 0 0,0-1 0 0 0,0 0 0 0 0,-1 1 1 0 0,1-1-1 0 0,0 0 0 0 0,0 0 1 0 0,-1 1-1 0 0,1-1 0 0 0,0 0 0 0 0,-1 0 1 0 0,1 1-1 0 0,0-1 0 0 0,-1 0 1 0 0,1 0-1 0 0,0 0 0 0 0,-1 0 1 0 0,1 0-1 0 0,0 0 0 0 0,-1 0 0 0 0,1 1 1 0 0,0-1-1 0 0,-1 0 0 0 0,1 0 1 0 0,-1 0-1 0 0,0-1 0 0 0,-27 2 2481 0 0,15 0-1960 0 0,0-1-1 0 0,0 0 0 0 0,-18-3 1 0 0,10-1-409 0 0,1-1 1 0 0,1 0-1 0 0,-1-2 1 0 0,-25-12-1 0 0,38 16-257 0 0,1 0 0 0 0,0 0 0 0 0,0-1-1 0 0,1 0 1 0 0,-1 0 0 0 0,1-1 0 0 0,0 0-1 0 0,0 1 1 0 0,0-2 0 0 0,1 1 0 0 0,-1 0-1 0 0,1-1 1 0 0,1 0 0 0 0,-1 0 0 0 0,1 0-1 0 0,-4-12 1 0 0,6 14-8 0 0,0-1-1 0 0,0 1 1 0 0,1 0-1 0 0,0 0 1 0 0,0-1-1 0 0,0 1 1 0 0,0 0-1 0 0,1 0 1 0 0,-1 0-1 0 0,1-1 1 0 0,0 1-1 0 0,1 0 1 0 0,-1 0-1 0 0,1 0 1 0 0,0 0-1 0 0,0 1 1 0 0,0-1-1 0 0,0 0 1 0 0,0 1-1 0 0,4-4 1 0 0,6-8-60 0 0,1 1-1 0 0,1 0 1 0 0,18-14 0 0 0,-13 12-51 0 0,1-1 9 0 0,137-116-806 0 0,-129 113 834 0 0,1 0-1 0 0,1 2 1 0 0,61-27 0 0 0,-80 40 158 0 0,1 1-1 0 0,-1 1 1 0 0,1 0 0 0 0,0 1 0 0 0,0 0-1 0 0,0 1 1 0 0,0 0 0 0 0,1 1 0 0 0,-1 0-1 0 0,0 1 1 0 0,0 0 0 0 0,20 5 0 0 0,-25-4-25 0 0,0 0 1 0 0,0 1-1 0 0,0 0 0 0 0,0 0 1 0 0,0 1-1 0 0,-1-1 1 0 0,0 1-1 0 0,1 1 1 0 0,-2-1-1 0 0,1 1 0 0 0,0 0 1 0 0,-1 1-1 0 0,0-1 1 0 0,0 1-1 0 0,0 0 1 0 0,-1 0-1 0 0,0 0 0 0 0,0 1 1 0 0,-1 0-1 0 0,0-1 1 0 0,4 12-1 0 0,-4-9-33 0 0,0 1 1 0 0,-1 0-1 0 0,0-1 0 0 0,-1 1 0 0 0,1 18 1 0 0,-3-24-8 0 0,1 1 0 0 0,0-1 0 0 0,-1 0 1 0 0,0 1-1 0 0,0-1 0 0 0,0 0 1 0 0,-1 0-1 0 0,1 0 0 0 0,-1 0 0 0 0,0 0 1 0 0,0 0-1 0 0,-1 0 0 0 0,1-1 1 0 0,-1 1-1 0 0,-5 5 0 0 0,-28 22 79 0 0,-1 0 1 0 0,-1-3-1 0 0,-45 25 0 0 0,25-16-50 0 0,51-32-53 0 0,-100 59-339 0 0,95-58 284 0 0,0 0 0 0 0,0-1-1 0 0,-1-1 1 0 0,0 0 0 0 0,1-1-1 0 0,-1 0 1 0 0,-18 1 0 0 0,28-3-67 0 0,-1-1 1 0 0,1-1 0 0 0,-1 1-1 0 0,1 0 1 0 0,-1-1 0 0 0,1 0-1 0 0,-1 0 1 0 0,1 0 0 0 0,-6-2 0 0 0,9 2 70 0 0,0 1 0 0 0,-1-1 1 0 0,1 1-1 0 0,0-1 0 0 0,-1 1 1 0 0,1-1-1 0 0,0 1 1 0 0,0-1-1 0 0,0 1 0 0 0,-1-1 1 0 0,1 1-1 0 0,0-1 1 0 0,0 1-1 0 0,0-1 0 0 0,0 1 1 0 0,0-1-1 0 0,0 1 1 0 0,0-1-1 0 0,0 0 0 0 0,0 1 1 0 0,0-1-1 0 0,1 0 0 0 0,-1 0-102 0 0,0-3-156 0 0,1 0 0 0 0,0 1-1 0 0,0-1 1 0 0,0 1 0 0 0,0-1-1 0 0,1 1 1 0 0,3-7 0 0 0,7-10-1623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30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50 5983 0 0,'74'-50'8531'0'0,"-74"60"-5508"0"0,1-8-2952 0 0,-1 1 0 0 0,0-1 0 0 0,0 0 0 0 0,-1 0 1 0 0,1 0-1 0 0,0 1 0 0 0,-1-1 0 0 0,1 0 0 0 0,-1 0 0 0 0,1 0 1 0 0,-1 0-1 0 0,-2 4 0 0 0,-57 87 463 0 0,37-59-388 0 0,-96 134 757 0 0,-11 16-425 0 0,36-48-429 0 0,-15 22-15 0 0,82-115-7 0 0,-36 82 1 0 0,-6 59 129 0 0,65-175-136 0 0,0 0 1 0 0,0 0 0 0 0,-1-1-1 0 0,0 0 1 0 0,-1 1-1 0 0,0-2 1 0 0,0 1-1 0 0,0-1 1 0 0,-1 0-1 0 0,0 0 1 0 0,-9 6 0 0 0,0-3-573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30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10591 0 0,'0'0'819'0'0,"2"-2"-534"0"0,5-7 1777 0 0,0 21 87 0 0,-5-3-1840 0 0,0 0 0 0 0,0 0 0 0 0,-1 1 0 0 0,0-1 1 0 0,-1 19-1 0 0,2 8 449 0 0,-1-20-522 0 0,1 0-1 0 0,1 0 0 0 0,0-1 1 0 0,1 1-1 0 0,1-1 1 0 0,1 0-1 0 0,0 0 1 0 0,0 0-1 0 0,2-1 0 0 0,0 0 1 0 0,0 0-1 0 0,1-1 1 0 0,1-1-1 0 0,0 1 1 0 0,1-1-1 0 0,1-1 0 0 0,-1 0 1 0 0,2-1-1 0 0,-1 0 1 0 0,26 15-1 0 0,94 36 782 0 0,-27-14-250 0 0,-85-37-682 0 0,-1 2 0 0 0,0 0-1 0 0,20 17 1 0 0,-18-12-95 0 0,42 34-154 0 0,-54-44-66 0 0,1-1 1 0 0,0 0-1 0 0,0-1 0 0 0,20 8 0 0 0,-27-12 160 0 0,0 0-1 0 0,0 0 1 0 0,1-1 0 0 0,-1 1-1 0 0,1-1 1 0 0,-1 0-1 0 0,1 0 1 0 0,-1 0 0 0 0,0 0-1 0 0,1 0 1 0 0,-1-1-1 0 0,1 1 1 0 0,-1-1 0 0 0,0 0-1 0 0,0 0 1 0 0,1-1-1 0 0,-1 1 1 0 0,0-1 0 0 0,0 1-1 0 0,0-1 1 0 0,0 0-1 0 0,-1 0 1 0 0,1 0 0 0 0,-1-1-1 0 0,1 1 1 0 0,-1 0-1 0 0,1-1 1 0 0,-1 0 0 0 0,0 1-1 0 0,0-1 1 0 0,-1 0-1 0 0,1 0 1 0 0,-1 0 0 0 0,2-4-1 0 0,-1 0-406 0 0,0-1 0 0 0,0 1 0 0 0,-1-1 0 0 0,0 1-1 0 0,-1-1 1 0 0,1 0 0 0 0,-3-13 0 0 0,1-2-834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30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0 16415 0 0,'0'0'752'0'0,"-2"0"-20"0"0,-1 0-701 0 0,0 1 1 0 0,0-1-1 0 0,-1 1 0 0 0,1 0 0 0 0,0 0 1 0 0,0 0-1 0 0,0 0 0 0 0,0 0 0 0 0,-3 2 1 0 0,-28 19 25 0 0,17-10 191 0 0,-286 222 2374 0 0,295-228-2571 0 0,-45 40 269 0 0,3 2 1 0 0,-56 68-1 0 0,79-79-263 0 0,26-35-52 0 0,-1 0-1 0 0,1 1 1 0 0,0-1-1 0 0,0 1 1 0 0,0-1-1 0 0,0 1 0 0 0,0-1 1 0 0,1 1-1 0 0,-1 0 1 0 0,1-1-1 0 0,-1 1 1 0 0,1 0-1 0 0,0-1 1 0 0,1 4-1 0 0,-1-4-39 0 0,0-1 0 0 0,1 0 0 0 0,0 0-1 0 0,-1 0 1 0 0,1 0 0 0 0,0 1 0 0 0,-1-1 0 0 0,1 0-1 0 0,0 0 1 0 0,0 0 0 0 0,0 0 0 0 0,0-1 0 0 0,0 1-1 0 0,0 0 1 0 0,0 0 0 0 0,0-1 0 0 0,1 1-1 0 0,-1 0 1 0 0,0-1 0 0 0,0 1 0 0 0,1-1 0 0 0,-1 1-1 0 0,0-1 1 0 0,0 0 0 0 0,1 0 0 0 0,1 1 0 0 0,4-1-281 0 0,0 1 0 0 0,0-1 1 0 0,12-1-1 0 0,15-2-507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31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55 12695 0 0,'-2'2'580'0'0,"-5"6"-389"0"0,0 0 1 0 0,0 0-1 0 0,0 1 0 0 0,-8 15 5252 0 0,18-23-4432 0 0,1 0-786 0 0,0 0 0 0 0,0 0 1 0 0,0 0-1 0 0,0-1 0 0 0,0 0 1 0 0,0 0-1 0 0,0 0 0 0 0,1 0 0 0 0,-1-1 1 0 0,7-1-1 0 0,8-3 230 0 0,19-8 0 0 0,-18 6-51 0 0,74-20 190 0 0,137-21 0 0 0,-209 44-582 0 0,45-6 49 0 0,-58 9-96 0 0,-1 0-1 0 0,1 1 1 0 0,-1 0 0 0 0,1 1-1 0 0,12 2 1 0 0,-19-2-660 0 0,0 0 190 0 0,-1 0 0 0 0,1 0 0 0 0,-1 0 0 0 0,1 0-1 0 0,-1 0 1 0 0,0 0 0 0 0,1 1 0 0 0,-1-1-1 0 0,0 0 1 0 0,0 1 0 0 0,0-1 0 0 0,0 1-1 0 0,1 1 1 0 0</inkml:trace>
  <inkml:trace contextRef="#ctx0" brushRef="#br0" timeOffset="1">171 325 9671 0 0,'-2'0'440'0'0,"-5"0"-94"0"0,-24 7 11427 0 0,34-5-11055 0 0,16 10-480 0 0,1-1 0 0 0,1 0 0 0 0,-1-2 0 0 0,1 0 0 0 0,1-1 0 0 0,0-2 0 0 0,34 7 0 0 0,-22-7 81 0 0,0-2 0 0 0,0-2 0 0 0,1-1 0 0 0,50-4 0 0 0,-54-2-624 0 0,1 0-1 0 0,-1-2 1 0 0,36-14 0 0 0,-22 5-1066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37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 4143 0 0,'6'-1'129'0'0,"17"-8"304"0"0,-18 4 4654 0 0,-16 6-1702 0 0,1 5 729 0 0,14-7-4759 0 0,-3 1 933 0 0,-2 0-227 0 0,-7-2-49 0 0,-1 1 0 0 0,8 0 879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38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63 11231 0 0,'13'-14'649'0'0,"18"-28"0"0"0,-27 36 2800 0 0,-5 22-3104 0 0,-1-6-160 0 0,-2 0 0 0 0,0 0 1 0 0,0-1-1 0 0,0 1 0 0 0,-1-1 0 0 0,-1 0 0 0 0,1 0 0 0 0,-9 9 0 0 0,-12 21 385 0 0,-12 22-231 0 0,-30 55-128 0 0,-37 100-59 0 0,63-123-6138 0 0,36-80 278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2:3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8607 0 0,'1'0'396'0'0,"35"-14"226"0"0,-16 9 946 0 0,-18 5-1019 0 0,0-1-173 0 0,16 1 677 0 0,-17 1-881 0 0,1-1-4 0 0,6 1 563 0 0,0 1 0 0 0,16 4-1 0 0,-23-5-438 0 0,0-1-251 0 0,0 0 0 0 0,0 0 1 0 0,-1 0-1 0 0,1 0 0 0 0,0 1 0 0 0,-1-1 0 0 0,1 0 0 0 0,0 0 0 0 0,-1 0 0 0 0,1 1 0 0 0,0-1 0 0 0,-1 0 1 0 0,1 1-1 0 0,0-1 0 0 0,-1 0 0 0 0,1 1 0 0 0,-1-1 0 0 0,1 1 0 0 0,-1-1 0 0 0,1 1 0 0 0,-1-1 0 0 0,1 1 0 0 0,0 0 1 0 0,-1 1-17 0 0,1-1 0 0 0,0 1 1 0 0,-1-1-1 0 0,0 1 1 0 0,1-1-1 0 0,-1 1 0 0 0,0-1 1 0 0,0 1-1 0 0,0-1 0 0 0,0 3 1 0 0,-1 3-5 0 0,0 0 0 0 0,0 0 1 0 0,-1-1-1 0 0,-3 8 0 0 0,2-4 43 0 0,2-9-61 0 0,-4 14 45 0 0,2-1-19 0 0,2-8 1 0 0,0-1 0 0 0,0 0 0 0 0,0 0 0 0 0,1 0 0 0 0,0 1 0 0 0,0 6 0 0 0,0-7-8 0 0,1-3 17 0 0,-1 1 0 0 0,1-1 0 0 0,0 1 0 0 0,0-1 0 0 0,0 1 0 0 0,0-1 0 0 0,0 1 0 0 0,1-1 0 0 0,-1 0 0 0 0,1 0 0 0 0,-1 1 0 0 0,3 1 0 0 0,-3-4-32 0 0,19 21 414 0 0,-18-20-340 0 0,-1 1-1 0 0,3 5-13 0 0,-1 1-43 0 0,-2-5 19 0 0,-1 24 263 0 0,0-25 14 0 0,21 10 124 0 0,-16-11-358 0 0,-1 0 0 0 0,0-1 0 0 0,1 1-1 0 0,-1-1 1 0 0,1 0 0 0 0,-1 0 0 0 0,1 0 0 0 0,5-2-1 0 0,38-9 378 0 0,-38 8-358 0 0,29-6 159 0 0,-18 5-156 0 0,0-2 0 0 0,26-10 0 0 0,-45 16 25 0 0,-1-2-124 0 0,-1 1 0 0 0,1 0-1 0 0,0-1 1 0 0,-1 1 0 0 0,1-1-1 0 0,-1 1 1 0 0,1-1 0 0 0,-1 1-1 0 0,0-1 1 0 0,1 1-1 0 0,-1-1 1 0 0,0 0 0 0 0,0 1-1 0 0,0-1 1 0 0,-1-2 0 0 0,1-4 6 0 0,8-23 42 0 0,1-4-61 0 0,-8 32 4 0 0,-1 1 0 0 0,0-1 0 0 0,1 0 0 0 0,-1 0 0 0 0,-1 1-1 0 0,1-1 1 0 0,0 0 0 0 0,-1 1 0 0 0,1-1 0 0 0,-1 0 0 0 0,0 1 0 0 0,0-1 0 0 0,0 1 0 0 0,0-1-1 0 0,0 1 1 0 0,-1-1 0 0 0,1 1 0 0 0,-1 0 0 0 0,1 0 0 0 0,-5-4 0 0 0,-3-3-74 0 0,0 1-1 0 0,0 1 1 0 0,-16-11 0 0 0,1 2-195 0 0,15 9 241 0 0,4 2-20 0 0,-1 1-1 0 0,0 0 1 0 0,0 0 0 0 0,0 0-1 0 0,-1 0 1 0 0,1 1 0 0 0,-1 0-1 0 0,0 1 1 0 0,0-1 0 0 0,0 1 0 0 0,-9-1-1 0 0,13 2 49 0 0,-13 0 0 0 0,-21 4-42 0 0,24-2 21 0 0,0 0-1 0 0,0 0 1 0 0,-20-3-1 0 0,15 1 22 0 0,-1-2 0 0 0,19 3 1 0 0,0 0 0 0 0,0 0-1 0 0,0 0 1 0 0,-1 0 0 0 0,1 0-1 0 0,0 0 1 0 0,0 0 0 0 0,0 0-1 0 0,0 0 1 0 0,0 0 0 0 0,0 0-1 0 0,0 0 1 0 0,0 0 0 0 0,0 0-1 0 0,0 0 1 0 0,-1 0 0 0 0,1 0-1 0 0,0 0 1 0 0,0 0 0 0 0,0 0-1 0 0,0 0 1 0 0,0 0 0 0 0,0 0-1 0 0,0 1 1 0 0,0-1-1 0 0,0 0 1 0 0,0 0 0 0 0,0 0-1 0 0,0 0 1 0 0,0 0 0 0 0,-1 0-1 0 0,1 0 1 0 0,0 0 0 0 0,0 0-1 0 0,0 0 1 0 0,0 0 0 0 0,0 0-1 0 0,0 0 1 0 0,0 0 0 0 0,0 1-1 0 0,0-1 1 0 0,0 0 0 0 0,0 0-1 0 0,0 0 1 0 0,0 0 0 0 0,0 0-1 0 0,0 0 1 0 0,0 0 0 0 0,0 0-1 0 0,0 0 1 0 0,0 0 0 0 0,0 1-1 0 0,0-1 1 0 0,0 0 0 0 0,0 0-1 0 0,0 0 1 0 0,0 0 0 0 0,0 0-1 0 0,0 0 1 0 0,0 0 0 0 0,0 0-1 0 0,1 0 1 0 0,-1 0 0 0 0,0 0-1 0 0,0 0 1 0 0,0 1 0 0 0,6 7-191 0 0,8 3-1110 0 0,-13-9-135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38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4 152 14711 0 0,'0'0'1335'0'0,"-1"-2"-1096"0"0,-1-4-110 0 0,1 5 1100 0 0,2 0-1127 0 0,0 0 0 0 0,-1 0 0 0 0,1 1 0 0 0,0-1 0 0 0,0 0 0 0 0,0 1 0 0 0,0-1 0 0 0,0 1 1 0 0,0-1-1 0 0,0 1 0 0 0,1-1 0 0 0,1 0 77 0 0,5-3-25 0 0,0 1 0 0 0,0 0 0 0 0,0 1 0 0 0,1-1-1 0 0,-1 2 1 0 0,15-2 0 0 0,55 0 543 0 0,-66 3-557 0 0,220-10 1514 0 0,-146 5-1189 0 0,147-21 172 0 0,-2-14-373 0 0,-209 36-259 0 0,29-6-479 0 0,103-6 0 0 0,-151 16-514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39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454 215 1375 0 0,'-18'9'64'0'0,"-22"5"0"0"0,5-5 14698 0 0,48-20-14268 0 0,0 0 1 0 0,1 0 0 0 0,27-14 0 0 0,52-24 345 0 0,-85 45-773 0 0,181-76 1222 0 0,-143 64-889 0 0,0 2-1 0 0,59-9 1 0 0,-100 22-354 0 0,0 0 0 0 0,1 1 0 0 0,0 0 0 0 0,-1 0 0 0 0,1 0 0 0 0,-1 0 0 0 0,7 2 0 0 0,-11-1-39 0 0,0-1 1 0 0,1 0-1 0 0,-1 1 0 0 0,0-1 1 0 0,0 0-1 0 0,0 1 1 0 0,0 0-1 0 0,0-1 0 0 0,0 1 1 0 0,0 0-1 0 0,0-1 0 0 0,0 1 1 0 0,0 0-1 0 0,0 0 1 0 0,0 0-1 0 0,-1 0 0 0 0,1 0 1 0 0,0 0-1 0 0,-1 0 0 0 0,1 0 1 0 0,-1 0-1 0 0,1 0 1 0 0,-1 0-1 0 0,1 0 0 0 0,-1 0 1 0 0,0 0-1 0 0,1 1 0 0 0,-1-1 1 0 0,0 0-1 0 0,0 0 1 0 0,0 0-1 0 0,0 1 0 0 0,0-1 1 0 0,0 0-1 0 0,0 0 0 0 0,0 0 1 0 0,-1 3-1 0 0,-1 2-8 0 0,0 0 0 0 0,0 0 0 0 0,-1-1 0 0 0,0 1 0 0 0,0 0 0 0 0,0-1 0 0 0,0 0 0 0 0,-1 1 0 0 0,0-1 0 0 0,-8 8 0 0 0,-2 0-16 0 0,-1-1-1 0 0,-19 14 0 0 0,-91 48 18 0 0,50-32 0 0 0,68-37 1 0 0,-315 193-151 0 0,268-162-66 0 0,-217 131-1769 0 0,241-151 1851 0 0,19-11 138 0 0,9-4 356 0 0,4-2-198 0 0,39-8 431 0 0,0 2 1 0 0,44-1 0 0 0,87 3 237 0 0,-111 4-652 0 0,212-18 355 0 0,-225 11-470 0 0,-1-1 0 0 0,0-2 0 0 0,74-30 0 0 0,-70 21 132 0 0,-49 19 41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39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801 141 5063 0 0,'23'-13'388'0'0,"25"-19"-1"0"0,0 1 2085 0 0,70-34 6996 0 0,-129 71-9124 0 0,5-2-300 0 0,-61 32 468 0 0,-95 68 0 0 0,-54 61 153 0 0,177-134-606 0 0,-172 151 42 0 0,171-141-98 0 0,1 1-1 0 0,-60 86 1 0 0,82-102-2 0 0,1 0 0 0 0,1 1 1 0 0,1 0-1 0 0,2 2 0 0 0,1-1 0 0 0,-13 50 0 0 0,21-62-8 0 0,1-1 1 0 0,0 0-1 0 0,1 1 0 0 0,0 0 1 0 0,1-1-1 0 0,1 1 0 0 0,1-1 1 0 0,0 1-1 0 0,1-1 0 0 0,0 0 1 0 0,1 0-1 0 0,1 0 1 0 0,1 0-1 0 0,13 25 0 0 0,-7-21-51 0 0,0-1 1 0 0,2 0-1 0 0,0 0 0 0 0,30 27 1 0 0,75 55-160 0 0,-39-35 110 0 0,-32-25 89 0 0,-2 3 0 0 0,78 94 0 0 0,-110-119 17 0 0,-1 1-1 0 0,-1 0 1 0 0,-1 1-1 0 0,0 0 1 0 0,-2 1-1 0 0,0 0 1 0 0,-2 0-1 0 0,0 1 1 0 0,-1 0-1 0 0,-1 0 1 0 0,3 37-1 0 0,-8-37 4 0 0,0 0-1 0 0,-1 1 0 0 0,-1-1 1 0 0,-2 0-1 0 0,0 0 0 0 0,-1-1 1 0 0,-1 1-1 0 0,-1-1 0 0 0,-1-1 1 0 0,0 1-1 0 0,-19 30 0 0 0,13-29 4 0 0,-1 0 0 0 0,-1-1 0 0 0,-1 0-1 0 0,-1-1 1 0 0,0-1 0 0 0,-2-1 0 0 0,0-1 0 0 0,-1-1-1 0 0,-31 20 1 0 0,-57 26 245 0 0,-81 53 707 0 0,97-52-492 0 0,91-62-469 0 0,-16 10-82 0 0,15-10 38 0 0,2-1-134 0 0,1-4-1094 0 0,0 0 504 0 0,0 0 1 0 0,1 0 0 0 0,0 0-1 0 0,-1 0 1 0 0,2 0 0 0 0,-1 1-1 0 0,0-1 1 0 0,4-6 0 0 0,5-8-4611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40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536 189 9071 0 0,'0'0'816'0'0,"-2"-1"-672"0"0,-1 1-36 0 0,1-1 1 0 0,-1 1-1 0 0,0-1 0 0 0,0 1 0 0 0,1 0 0 0 0,-1 0 0 0 0,0 0 0 0 0,0 1 0 0 0,1-1 0 0 0,-1 1 0 0 0,0-1 0 0 0,-4 3 0 0 0,-12 2 5647 0 0,25-5-5605 0 0,0 0 0 0 0,1 0 0 0 0,-1 0 0 0 0,0-1 0 0 0,0 0 0 0 0,8-2 0 0 0,38-14 68 0 0,-37 11-110 0 0,223-94 686 0 0,-222 92-703 0 0,70-32 338 0 0,-75 36-335 0 0,-1 0-1 0 0,0 1 1 0 0,1 0-1 0 0,0 1 0 0 0,0 0 1 0 0,13 0-1 0 0,-19 4 61 0 0,2 7-124 0 0,-6-6-30 0 0,-1-1 0 0 0,0 1 0 0 0,0 0 0 0 0,0 0 0 0 0,0-1 0 0 0,0 1 0 0 0,0 0 0 0 0,-1 0 0 0 0,0-1 0 0 0,1 1 0 0 0,-1 0 0 0 0,0-1 0 0 0,0 1 0 0 0,-3 4 0 0 0,-1 2 0 0 0,0 1 0 0 0,-12 12 0 0 0,-9 10 0 0 0,-2-1 0 0 0,-2-2 0 0 0,-1 0 0 0 0,-62 43 0 0 0,-152 72 0 0 0,162-97-94 0 0,-96 71 0 0 0,-66 71-118 0 0,216-167 143 0 0,21-15 122 0 0,21-2 27 0 0,0-5-28 0 0,0 0 1 0 0,0-1-1 0 0,0-1 0 0 0,-1 0 0 0 0,22-6 0 0 0,12-2 110 0 0,96-16 373 0 0,55-7 306 0 0,-136 27-445 0 0,89 1 0 0 0,-140 5-382 0 0,-4 1-9 0 0,-1-1 0 0 0,1 1 0 0 0,-1 0-1 0 0,1 0 1 0 0,-1 0 0 0 0,0 1 0 0 0,9 4 0 0 0,-1-2-21 0 0,-10-3-163 0 0,-1 0-1955 0 0,1 0 1838 0 0,-2 0 127 0 0,-1-1-1 0 0,1 0 1 0 0,0 1 0 0 0,0-1 0 0 0,0 0-1 0 0,0 1 1 0 0,-1-1 0 0 0,1 0 0 0 0,0 0 0 0 0,0 0-1 0 0,0 0 1 0 0,0 0 0 0 0,2 0 0 0 0,10 0-1853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4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34 7831 0 0,'-15'-34'9159'0'0,"18"41"-8847"0"0,0-1 0 0 0,0 1 1 0 0,0-1-1 0 0,1 0 0 0 0,7 10 0 0 0,-5-7-69 0 0,20 25 468 0 0,1 0 0 0 0,1-1 1 0 0,2-2-1 0 0,62 50 0 0 0,-50-49-450 0 0,2-2 0 0 0,1-2 0 0 0,76 34 0 0 0,-63-35-202 0 0,87 36 119 0 0,-132-57-178 0 0,-4-1-19 0 0,-7-3-67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41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9 6911 0 0,'-5'-9'9660'0'0,"5"9"-9471"0"0,-16 5 2063 0 0,-20 16-3294 0 0,31-18 1842 0 0,-16 12-517 0 0,1 1 1 0 0,1 0-1 0 0,-28 32 1 0 0,32-33-113 0 0,-149 174 1447 0 0,22-22-896 0 0,60-70-654 0 0,81-95-169 0 0,4-1-1087 0 0,1 0 768 0 0,1 0 0 0 0,0 0 0 0 0,-1-1 1 0 0,1 1-1 0 0,6-1 0 0 0,15-4-4306 0 0,1-6-1304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4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221 438 10535 0 0,'2'2'482'0'0,"1"1"-304"0"0,12 18 306 0 0,-10-13-381 0 0,2 3 209 0 0,-1-4 4080 0 0,-14 3-2993 0 0,4-8-1262 0 0,1 0 0 0 0,0 0 0 0 0,0 0 0 0 0,0-1 0 0 0,-1 0 0 0 0,1 0 0 0 0,-1 0 0 0 0,1 0 0 0 0,-1 0 0 0 0,0-1 0 0 0,1 1 1 0 0,-1-1-1 0 0,1 0 0 0 0,-1 0 0 0 0,0 0 0 0 0,1-1 0 0 0,-8-1 0 0 0,-4-1 421 0 0,-1-2 1 0 0,-23-9-1 0 0,38 14-522 0 0,-6-3 28 0 0,0 0 0 0 0,1-1-1 0 0,-1 1 1 0 0,1-2 0 0 0,0 1 0 0 0,0 0 0 0 0,0-1-1 0 0,0 0 1 0 0,1-1 0 0 0,0 1 0 0 0,0-1-1 0 0,0 0 1 0 0,1 0 0 0 0,0-1 0 0 0,0 1-1 0 0,1-1 1 0 0,0 0 0 0 0,0 0 0 0 0,0 0-1 0 0,1 0 1 0 0,0 0 0 0 0,0-1 0 0 0,1 1-1 0 0,0-1 1 0 0,0 1 0 0 0,1-1 0 0 0,0 1 0 0 0,1-1-1 0 0,-1 1 1 0 0,1-1 0 0 0,0 1 0 0 0,1-1-1 0 0,3-8 1 0 0,2-1-270 0 0,2 0-1 0 0,0 0 1 0 0,0 1-1 0 0,1 0 1 0 0,2 1-1 0 0,-1 0 1 0 0,2 1-1 0 0,-1 0 1 0 0,2 1-1 0 0,0 0 1 0 0,1 1-1 0 0,0 1 1 0 0,0 0-1 0 0,1 1 1 0 0,1 1-1 0 0,0 0 1 0 0,0 2-1 0 0,1 0 1 0 0,-1 0-1 0 0,1 2 1 0 0,1 0-1 0 0,-1 1 1 0 0,36-2-1 0 0,-37 5 189 0 0,0 2-1 0 0,-1 0 1 0 0,1 0-1 0 0,-1 2 1 0 0,1 0-1 0 0,-1 1 0 0 0,0 1 1 0 0,0 0-1 0 0,23 11 1 0 0,-28-10 77 0 0,8 3 120 0 0,-1 1 1 0 0,0 1 0 0 0,0 0 0 0 0,20 18-1 0 0,-37-27-148 0 0,1-1 0 0 0,-1 0-1 0 0,0 1 1 0 0,0-1 0 0 0,1 1 0 0 0,-1 0-1 0 0,0-1 1 0 0,0 1 0 0 0,0 0-1 0 0,-1 0 1 0 0,1-1 0 0 0,0 1 0 0 0,-1 0-1 0 0,1 0 1 0 0,-1 0 0 0 0,1 0-1 0 0,-1 0 1 0 0,0 0 0 0 0,0 0 0 0 0,0 0-1 0 0,0 0 1 0 0,0 0 0 0 0,-1 2-1 0 0,0 0 13 0 0,0 0 0 0 0,-1-1 0 0 0,0 1 0 0 0,1 0-1 0 0,-1-1 1 0 0,0 0 0 0 0,-1 1 0 0 0,1-1 0 0 0,0 0-1 0 0,-6 5 1 0 0,-14 11 135 0 0,0-2-1 0 0,-1 0 0 0 0,0-1 1 0 0,-27 12-1 0 0,1 1-139 0 0,4-1-35 0 0,-2-3 0 0 0,0-1-1 0 0,-80 27 1 0 0,97-40-4 0 0,18-7-32 0 0,0 1 0 0 0,0-2 0 0 0,-1 1 0 0 0,0-2 0 0 0,-17 2 1 0 0,29-4 11 0 0,1 0 0 0 0,0 0 0 0 0,-1 0 1 0 0,1 0-1 0 0,-1 0 0 0 0,1 0 0 0 0,-1 0 1 0 0,1 0-1 0 0,-1 0 0 0 0,1 0 1 0 0,0-1-1 0 0,-1 1 0 0 0,1 0 0 0 0,-1 0 1 0 0,1 0-1 0 0,0-1 0 0 0,-1 1 0 0 0,1 0 1 0 0,-1-1-1 0 0,1 1 0 0 0,0 0 1 0 0,0-1-1 0 0,-1 1 0 0 0,1 0 0 0 0,0-1 1 0 0,0 1-1 0 0,-1 0 0 0 0,1-1 0 0 0,0 1 1 0 0,0-1-1 0 0,0 1 0 0 0,-1-1 1 0 0,1 1-1 0 0,0-1 0 0 0,0 1 0 0 0,0 0 1 0 0,0-1-1 0 0,0 1 0 0 0,0-1 0 0 0,0 1 1 0 0,0-1-1 0 0,0 1 0 0 0,0-1 1 0 0,1 1-1 0 0,-1-1 0 0 0,8-19-1200 0 0,-3 10-874 0 0,1 2 0 0 0,13-17 0 0 0,4 2-3751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42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958 9 11519 0 0,'1'-1'887'0'0,"5"-7"2962"0"0,-8 11-2739 0 0,-68 68 60 0 0,-12 14-634 0 0,-170 255 371 0 0,116-159-851 0 0,87-119-5 0 0,1-3-33 0 0,-2-2 1 0 0,-3-3 0 0 0,-86 69-1 0 0,128-114-23 0 0,-2 1 22 0 0,-22 22-1 0 0,33-30-10 0 0,0 1-1 0 0,-1-1 0 0 0,1 1 0 0 0,0 0 0 0 0,0 0 0 0 0,1 0 0 0 0,-1 0 1 0 0,1 0-1 0 0,-1 0 0 0 0,1 0 0 0 0,0 0 0 0 0,0 1 0 0 0,0-1 0 0 0,0 7 1 0 0,4-7-94 0 0,2-1-118 0 0,0-1 1 0 0,1 0-1 0 0,-1 0 1 0 0,0 0 0 0 0,8 0-1 0 0,16-1-4360 0 0,4-5-1621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42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5983 0 0,'0'0'464'0'0,"-3"1"-305"0"0,-2 2 592 0 0,0 0-1 0 0,0 0 0 0 0,0 0 1 0 0,1 0-1 0 0,-1 1 1 0 0,1 0-1 0 0,-1 0 1 0 0,1 0-1 0 0,1 1 1 0 0,-1-1-1 0 0,1 1 1 0 0,-1 0-1 0 0,1 0 0 0 0,-4 9 1 0 0,3-5-373 0 0,0 0 1 0 0,1 1-1 0 0,0-1 0 0 0,0 1 1 0 0,1 0-1 0 0,0 0 1 0 0,0 0-1 0 0,1 11 1 0 0,1-14-228 0 0,1 1 1 0 0,0 0 0 0 0,1-1-1 0 0,0 1 1 0 0,0-1 0 0 0,0 1-1 0 0,1-1 1 0 0,0 0 0 0 0,0 0 0 0 0,1 0-1 0 0,0 0 1 0 0,0-1 0 0 0,1 0-1 0 0,0 0 1 0 0,5 6 0 0 0,11 8 245 0 0,0 0 1 0 0,39 27 0 0 0,-52-41-320 0 0,38 25 180 0 0,0-2 0 0 0,2-2 0 0 0,78 31 0 0 0,-92-46-168 0 0,0-2-1 0 0,55 9 1 0 0,-76-17-67 0 0,1 1 76 0 0,0-1-1 0 0,1 0 1 0 0,19-1-1 0 0,-28-1-350 0 0,1-1 0 0 0,-1 0 0 0 0,12-3 0 0 0,-13 2-615 0 0,0 0 1 0 0,0 0 0 0 0,-1 0 0 0 0,1 0-1 0 0,6-6 1 0 0,4-4-6750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42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0 1375 0 0,'-3'1'400'0'0,"-5"3"1105"0"0,-1 0 0 0 0,1 1 0 0 0,0 0 0 0 0,-9 8 0 0 0,4-2 93 0 0,-19 22 1 0 0,-45 69 1727 0 0,68-89-2414 0 0,0 1-356 0 0,-20 28 673 0 0,-37 41 1 0 0,27-40-995 0 0,-3-1 0 0 0,-1-3 0 0 0,-2-2 0 0 0,-96 62 0 0 0,45-52-229 0 0,61-30 36 0 0,-44 26 0 0 0,72-39-51 0 0,4-2-4 0 0,0 0 1 0 0,0 0-1 0 0,0 0 1 0 0,0 1-1 0 0,1-1 0 0 0,-1 1 1 0 0,1 0-1 0 0,-4 4 1 0 0,6-6-63 0 0,0 0 1 0 0,0 0 0 0 0,1-1-1 0 0,-1 1 1 0 0,0 0 0 0 0,0-1-1 0 0,1 1 1 0 0,-1 0 0 0 0,0-1-1 0 0,1 1 1 0 0,-1-1-1 0 0,1 1 1 0 0,-1 0 0 0 0,1-1-1 0 0,-1 1 1 0 0,1-1 0 0 0,-1 0-1 0 0,2 1 1 0 0,-2 0-77 0 0,12 10-827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2:36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190 185 3223 0 0,'0'0'6366'0'0,"5"-6"-5476"0"0,4-5-253 0 0,1 0 142 0 0,-1 1-1 0 0,1 0 1 0 0,14-11 0 0 0,-23 20-623 0 0,1 0 0 0 0,-1 0 0 0 0,0 0-1 0 0,0 0 1 0 0,0 0 0 0 0,0 0 0 0 0,0 0-1 0 0,0 0 1 0 0,0-1 0 0 0,0 1 0 0 0,0-2 0 0 0,18 21 158 0 0,3 19-158 0 0,-21-33-108 0 0,2 3-14 0 0,-3-5 67 0 0,0-2-95 0 0,1 0-1 0 0,-1 0 1 0 0,0 0 0 0 0,0 1 0 0 0,0-1-1 0 0,0 0 1 0 0,0 0 0 0 0,0 0 0 0 0,1 0-1 0 0,-1 1 1 0 0,0-1 0 0 0,0 0-1 0 0,0 0 1 0 0,0 0 0 0 0,0 1 0 0 0,0-1-1 0 0,0 0 1 0 0,0 0 0 0 0,0 0 0 0 0,0 1-1 0 0,0-1 1 0 0,0 0 0 0 0,0 0 0 0 0,0 0-1 0 0,0 1 1 0 0,0-1 0 0 0,0 0-1 0 0,0 0 1 0 0,0 0 0 0 0,0 1 0 0 0,0-1-1 0 0,0 0 1 0 0,0 0 0 0 0,-1 0 0 0 0,1 1-1 0 0,0-1 1 0 0,-6 10 363 0 0,3-6-331 0 0,-1-1 0 0 0,0 0 0 0 0,0-1 0 0 0,0 1 0 0 0,-1-1 0 0 0,1 0 0 0 0,-5 2 0 0 0,-38 11 343 0 0,21-7-290 0 0,16-4-91 0 0,-11 3 0 0 0,0 0 0 0 0,-1-2 0 0 0,-36 6 0 0 0,35-13 0 0 0,22 2 1 0 0,1 0 1 0 0,-1 0-1 0 0,1-1 0 0 0,-1 1 0 0 0,1 0 1 0 0,-1 0-1 0 0,1-1 0 0 0,-1 1 0 0 0,1 0 1 0 0,-1 0-1 0 0,1-1 0 0 0,0 1 0 0 0,-1-1 1 0 0,1 1-1 0 0,0 0 0 0 0,-1-1 0 0 0,1 1 1 0 0,0-1-1 0 0,-1 1 0 0 0,1-1 0 0 0,0 1 1 0 0,0-1-1 0 0,0 1 0 0 0,-1-1 0 0 0,1 1 1 0 0,0-1-1 0 0,0 1 0 0 0,0-1 0 0 0,0 1 0 0 0,0-1 1 0 0,0 1-1 0 0,0-1 0 0 0,0 0 0 0 0,0 1 1 0 0,0-1-1 0 0,0 1 0 0 0,1-1 0 0 0,-1 1 1 0 0,0-1-1 0 0,0 1 0 0 0,0-1 0 0 0,1 1 1 0 0,-1-1-1 0 0,0 1 0 0 0,0 0 0 0 0,1-1 1 0 0,0 0-1 0 0,-1 0 6 0 0,7-10 12 0 0,0-1-1 0 0,0 2 1 0 0,1-1 0 0 0,17-17 0 0 0,7-9-20 0 0,-21 23-1 0 0,0 0 1 0 0,1 1-1 0 0,0 1 0 0 0,16-12 0 0 0,-24 20 12 0 0,0 1 1 0 0,0 0-1 0 0,0 0 0 0 0,1 1 0 0 0,-1-1 0 0 0,1 1 0 0 0,0 0 1 0 0,0 0-1 0 0,0 1 0 0 0,0-1 0 0 0,0 1 0 0 0,0 0 0 0 0,0 1 0 0 0,1-1 1 0 0,-1 1-1 0 0,0 0 0 0 0,0 0 0 0 0,7 1 0 0 0,-9 0-10 0 0,-1 0 0 0 0,1 0 0 0 0,-1 0 0 0 0,1 1 0 0 0,-1-1 0 0 0,1 1 0 0 0,-1-1 0 0 0,0 1 0 0 0,0 0 0 0 0,0 0 0 0 0,0-1 0 0 0,0 2 0 0 0,0-1 0 0 0,0 0 0 0 0,-1 0 0 0 0,1 0 0 0 0,1 4 0 0 0,3 6 0 0 0,-1 0 0 0 0,6 19 0 0 0,-1-1 0 0 0,-3-10 0 0 0,-1 5 0 0 0,-6-24 2 0 0,1 0 0 0 0,-1-1-1 0 0,0 1 1 0 0,0 0 0 0 0,0 0-1 0 0,0 0 1 0 0,1 0 0 0 0,-1 0-1 0 0,0 0 1 0 0,0 0 0 0 0,-1 0-1 0 0,1-1 1 0 0,0 1 0 0 0,0 0-1 0 0,0 0 1 0 0,-1 0 0 0 0,1 0-1 0 0,0 0 1 0 0,-1 0-1 0 0,1-1 1 0 0,-1 1 0 0 0,1 0-1 0 0,-1 0 1 0 0,1-1 0 0 0,-1 1-1 0 0,1 0 1 0 0,-1-1 0 0 0,0 1-1 0 0,1 0 1 0 0,-1-1 0 0 0,0 1-1 0 0,0-1 1 0 0,0 1 0 0 0,1-1-1 0 0,-1 0 1 0 0,0 1 0 0 0,0-1-1 0 0,0 0 1 0 0,-1 1 0 0 0,-1 0-5 0 0,-7 3 3 0 0,0-1 0 0 0,-1 0 0 0 0,1 0 0 0 0,-1-1 0 0 0,0 0 0 0 0,-12 0 0 0 0,-4-1 0 0 0,-35-3 0 0 0,59 2 0 0 0,2 0 0 0 0,1 1 0 0 0,-1-1 0 0 0,0 0 0 0 0,0 0 0 0 0,1 0 0 0 0,-1 0 0 0 0,0 0 0 0 0,0-1 0 0 0,0 1 0 0 0,1 0 0 0 0,-1 0 0 0 0,0 0 0 0 0,0-1 0 0 0,1 1 0 0 0,-1 0 0 0 0,0-1 0 0 0,0 1 0 0 0,1 0 0 0 0,-1-1 0 0 0,1 1 0 0 0,-2-2 0 0 0,1 2 1 0 0,0-1 0 0 0,0 0-1 0 0,-1 0 1 0 0,1 0 0 0 0,0 1-1 0 0,0-1 1 0 0,0-1-1 0 0,0 1 1 0 0,0 0 0 0 0,0 0-1 0 0,1 0 1 0 0,-1 0 0 0 0,0-1-1 0 0,1 1 1 0 0,-1 0 0 0 0,1-1-1 0 0,-1 1 1 0 0,0-2 0 0 0,1 0 2 0 0,-1 0 0 0 0,1 0 0 0 0,0 0 0 0 0,0 0 0 0 0,1 0 0 0 0,-1 0 0 0 0,0 0 0 0 0,2-4 0 0 0,2-3 5 0 0,-1 2 0 0 0,1-1 0 0 0,0 0 0 0 0,9-12 0 0 0,-5 10-9 0 0,0 0 0 0 0,1 0 0 0 0,1 1 1 0 0,-1 0-1 0 0,2 1 0 0 0,-1 0 0 0 0,1 0 0 0 0,1 1 0 0 0,-1 1 0 0 0,2 0 0 0 0,-1 1 0 0 0,18-7 0 0 0,-26 12-47 0 0,-3 0 46 0 0,1 1-1 0 0,0 0 0 0 0,0 0 1 0 0,-1 0-1 0 0,1 0 1 0 0,0 0-1 0 0,0 0 0 0 0,-1 0 1 0 0,1 1-1 0 0,0-1 1 0 0,0 1-1 0 0,-1-1 0 0 0,1 1 1 0 0,0 0-1 0 0,-1-1 1 0 0,1 1-1 0 0,-1 0 0 0 0,1 0 1 0 0,-1 0-1 0 0,1 0 1 0 0,-1 0-1 0 0,0 1 0 0 0,0-1 1 0 0,1 0-1 0 0,0 3 0 0 0,1 1-8 0 0,0 0 0 0 0,0 0 0 0 0,-1 0-1 0 0,0 1 1 0 0,3 9 0 0 0,-3-7 6 0 0,11 24 3 0 0,-9-23 4 0 0,0 0 1 0 0,-1 0-1 0 0,0 0 0 0 0,-1 0 0 0 0,3 15 0 0 0,-7-10 53 0 0,-3-2 19 0 0,-2-2 18 0 0,3-8-41 0 0,0 1-1 0 0,0-1 1 0 0,-1 1-1 0 0,1-1 0 0 0,0 0 1 0 0,-1-1-1 0 0,1 1 1 0 0,-1-1-1 0 0,-6 1 1 0 0,-3 1 72 0 0,-27 1 1 0 0,-107 3 52 0 0,131-7-181 0 0,-25 0 27 0 0,39 0-17 0 0,0-1 0 0 0,0 1 0 0 0,0-1 1 0 0,0 0-1 0 0,0 1 0 0 0,0-1 1 0 0,0-1-1 0 0,1 1 0 0 0,-1 0 1 0 0,-3-3-1 0 0,5 4-2 0 0,1-1 0 0 0,-1 0 0 0 0,1 1 1 0 0,-1-1-1 0 0,0 0 0 0 0,1 0 0 0 0,0 1 1 0 0,-1-1-1 0 0,1 0 0 0 0,-1 0 0 0 0,1 0 0 0 0,0 0 1 0 0,0 1-1 0 0,-1-1 0 0 0,1 0 0 0 0,0 0 0 0 0,0 0 1 0 0,0 0-1 0 0,0 0 0 0 0,0 0 0 0 0,0 0 0 0 0,0 0 1 0 0,1 0-1 0 0,-1-1 0 0 0,9-20 48 0 0,-1 9-27 0 0,1 1 0 0 0,1 0 0 0 0,0 0 1 0 0,0 1-1 0 0,1 1 0 0 0,0-1 1 0 0,1 2-1 0 0,18-12 0 0 0,-18 13-13 0 0,1 0 0 0 0,0 1-1 0 0,1 1 1 0 0,-1 0 0 0 0,29-7-1 0 0,-31 13-10 0 0,-10 0-2 0 0,0 1 0 0 0,0 0 0 0 0,0-1 0 0 0,0 1-1 0 0,0 0 1 0 0,0 0 0 0 0,-1 0 0 0 0,1 0 0 0 0,0 0 0 0 0,0 0-1 0 0,-1 0 1 0 0,1 0 0 0 0,0 0 0 0 0,-1 0 0 0 0,1 1 0 0 0,-1-1 0 0 0,0 0-1 0 0,1 0 1 0 0,-1 1 0 0 0,0-1 0 0 0,0 0 0 0 0,1 0 0 0 0,-1 1-1 0 0,0 0 1 0 0,-3 36-68 0 0,2-32 66 0 0,-17 96 4 0 0,14-89 0 0 0,0-2 0 0 0,-5-3 0 0 0,6-6 6 0 0,0-1 0 0 0,0 0 0 0 0,0 0 0 0 0,0 0 0 0 0,0 0 0 0 0,0 0 0 0 0,0-1 1 0 0,0 0-1 0 0,0 1 0 0 0,-1-1 0 0 0,1 0 0 0 0,0-1 0 0 0,0 1 0 0 0,-5-1 0 0 0,-7-2 44 0 0,-23-8 0 0 0,35 10-49 0 0,-33-10 26 0 0,-33-10 10 0 0,61 18-37 0 0,0-1 0 0 0,0 0 0 0 0,0 0 0 0 0,1-1 0 0 0,-13-10 0 0 0,19 15 2 0 0,0-1 0 0 0,0 0 0 0 0,0 1 0 0 0,1-1 0 0 0,-1 0 0 0 0,0 0 0 0 0,1 1 0 0 0,-1-1 0 0 0,1 0 0 0 0,-1 0 0 0 0,1 0 0 0 0,-1 0 0 0 0,1 0 0 0 0,-1 0 0 0 0,1 0 0 0 0,0 0 0 0 0,0 0 0 0 0,0 0 0 0 0,-1 0 0 0 0,1 0 0 0 0,0 0 0 0 0,0 0 0 0 0,0 0 0 0 0,0 0 0 0 0,1 0 0 0 0,-1 0 0 0 0,0 0 0 0 0,0 0 0 0 0,1 0 0 0 0,-1 0 0 0 0,0 0 0 0 0,1 0 0 0 0,-1 0 0 0 0,1 0 0 0 0,0 0 0 0 0,-1 0 0 0 0,1 1 0 0 0,0-2 1 0 0,3-2-5 0 0,-1 1 1 0 0,0 0 0 0 0,1 0 0 0 0,-1 0 0 0 0,8-4 0 0 0,13-5-12 0 0,0 2-1 0 0,1 0 1 0 0,0 1 0 0 0,43-8-1 0 0,-24 6 9 0 0,-4 3-5 0 0,-1 3 170 0 0,-37 5-75 0 0,5 20 64 0 0,-7-18-136 0 0,0 0 0 0 0,0 0 0 0 0,-1 1 0 0 0,1-1 0 0 0,0 0-1 0 0,-1 0 1 0 0,0 0 0 0 0,1 1 0 0 0,-1-1 0 0 0,0 0 0 0 0,0 0 0 0 0,0 0-1 0 0,0 0 1 0 0,-1 0 0 0 0,1-1 0 0 0,0 1 0 0 0,-1 0 0 0 0,-1 1 0 0 0,-5 4 4 0 0,0 0 1 0 0,-16 10-1 0 0,0-1-18 0 0,14-7 24 0 0,-3 2-2 0 0,-19 19-1 0 0,24-22-20 0 0,1-4 14 0 0,6-3-8 0 0,0-1 1 0 0,1 0 0 0 0,-1 1 0 0 0,0-1 0 0 0,0 0 0 0 0,0 0 0 0 0,0 0 0 0 0,0 0 0 0 0,0 0 0 0 0,1 0 0 0 0,-1 0 0 0 0,0 0 0 0 0,0 0 0 0 0,0 0 0 0 0,0 0 0 0 0,0-1 0 0 0,1 1 0 0 0,-1 0 0 0 0,0-1 0 0 0,0 1 0 0 0,0 0 0 0 0,1-1 0 0 0,-1 1 0 0 0,0-1 0 0 0,0 1-1 0 0,1-1 1 0 0,-1 0 0 0 0,1 1 0 0 0,-1-1 0 0 0,0 0 0 0 0,1 1 0 0 0,-1-2 0 0 0,-2-1 35 0 0,1-1 0 0 0,0 1 0 0 0,-1-1-1 0 0,-2-7 1 0 0,3 6 2 0 0,0-1 1 0 0,1 0-1 0 0,-1 0 0 0 0,1 0 1 0 0,0 0-1 0 0,1 0 0 0 0,0 0 1 0 0,0-8-1 0 0,1 11-1 0 0,3-2-46 0 0,-4 5-2 0 0,0 0 1 0 0,1 0-1 0 0,-1-1 1 0 0,1 1-1 0 0,-1 0 1 0 0,1 0-1 0 0,-1 0 1 0 0,1-1-1 0 0,-1 1 1 0 0,1 0-1 0 0,-1 0 1 0 0,0 0-1 0 0,1 0 1 0 0,-1 0-1 0 0,1 0 1 0 0,-1 0-1 0 0,1 0 1 0 0,-1 0-1 0 0,1 0 1 0 0,-1 0-1 0 0,1 1 1 0 0,-1-1-1 0 0,1 0 1 0 0,-1 0-1 0 0,1 0 1 0 0,-1 1-1 0 0,1-1 1 0 0,-1 0-1 0 0,0 0 1 0 0,1 1-1 0 0,14 10-58 0 0,-13-9 71 0 0,2 0-40 0 0,-1 1 0 0 0,0 0-1 0 0,1 0 1 0 0,-1 0 0 0 0,0 1-1 0 0,0-1 1 0 0,-1 1 0 0 0,1 0-1 0 0,3 6 1 0 0,-1 1-125 0 0,-2-6 93 0 0,9 13-5877 0 0,-3-7-566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4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374 131 6911 0 0,'-68'10'341'0'0,"19"-2"2149"0"0,-1-2 0 0 0,-96-1 0 0 0,86-9 2867 0 0,64 4-4770 0 0,224-12 1614 0 0,-182 12-2013 0 0,296 0 681 0 0,88-2-290 0 0,-258-2-372 0 0,408-15 514 0 0,61-30-65 0 0,-468 31-546 0 0,464-33 419 0 0,-549 51-577 0 0,144 20 1 0 0,-217-18-174 0 0,-13-2-459 0 0,-5 0-1116 0 0,-63-3-2545 0 0,8 1-2862 0 0,33 0 1820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45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3 2759 0 0,'0'0'12872'0'0,"2"-1"-12162"0"0,-2 1-635 0 0,1-1 0 0 0,-1 1 0 0 0,0 0 0 0 0,1 0 1 0 0,-1 0-1 0 0,0 0 0 0 0,1-1 0 0 0,-1 1 0 0 0,0 0 0 0 0,1 0 1 0 0,-1 0-1 0 0,1 0 0 0 0,-1 0 0 0 0,0 0 0 0 0,1 0 1 0 0,-1 0-1 0 0,0 0 0 0 0,1 0 0 0 0,-1 0 0 0 0,1 0 0 0 0,-1 1 1 0 0,0-1-1 0 0,1 0 0 0 0,-1 0 0 0 0,1 0 0 0 0,5 11 724 0 0,-5-6-713 0 0,0 0 0 0 0,0 0 0 0 0,-1 0-1 0 0,1 0 1 0 0,-1 0 0 0 0,0 0 0 0 0,-1 0 0 0 0,-1 8 0 0 0,-10 42 189 0 0,10-50-267 0 0,-18 61 91 0 0,-58 125 1 0 0,59-150-401 0 0,-31 63 779 0 0,38-85-2438 0 0,-18 26 1 0 0,21-34-4161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46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90 6911 0 0,'0'0'528'0'0,"-3"1"-341"0"0,-32 16 8394 0 0,36-14-8014 0 0,-1-1-496 0 0,1 0 1 0 0,0 0-1 0 0,0 1 0 0 0,0-1 0 0 0,0 0 1 0 0,0 0-1 0 0,0-1 0 0 0,1 1 1 0 0,-1 0-1 0 0,1 0 0 0 0,-1-1 0 0 0,1 1 1 0 0,0 0-1 0 0,0-1 0 0 0,-1 0 1 0 0,1 1-1 0 0,0-1 0 0 0,0 0 1 0 0,0 0-1 0 0,1 0 0 0 0,-1 0 0 0 0,0-1 1 0 0,0 1-1 0 0,0 0 0 0 0,1-1 1 0 0,-1 0-1 0 0,4 1 0 0 0,7 0 184 0 0,1-1-1 0 0,0 0 1 0 0,21-3 0 0 0,-25 2-149 0 0,150-22 1122 0 0,0 0-405 0 0,350-22 101 0 0,-499 44-1006 0 0,14 0-667 0 0,1-2 0 0 0,-1-1 0 0 0,0-1 0 0 0,39-13 0 0 0,-46 8-740 0 0,-3-3-50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46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27 14279 0 0,'15'-25'1642'0'0,"-13"23"-584"0"0,-5 6-430 0 0,-17 28-211 0 0,-63 113 151 0 0,75-127-516 0 0,0 0 1 0 0,1 0-1 0 0,1 1 1 0 0,1-1-1 0 0,0 1 1 0 0,-2 31-1 0 0,6-42-84 0 0,1 0-1 0 0,0 0 0 0 0,0 0 1 0 0,1 0-1 0 0,0 0 0 0 0,1 0 1 0 0,0 0-1 0 0,0 0 0 0 0,1 0 1 0 0,0-1-1 0 0,0 1 1 0 0,0-1-1 0 0,1 0 0 0 0,0 0 1 0 0,1-1-1 0 0,-1 1 0 0 0,1-1 1 0 0,1 0-1 0 0,-1 0 0 0 0,1 0 1 0 0,0-1-1 0 0,11 8 1 0 0,-2-3-4392 0 0,-2-2-1498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4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10135 0 0,'0'0'778'0'0,"-2"0"-506"0"0,-1 1-58 0 0,0 1 0 0 0,0-1 0 0 0,1 0 1 0 0,-1 1-1 0 0,1 0 0 0 0,-1-1 0 0 0,1 1 1 0 0,0 0-1 0 0,-1 0 0 0 0,1 0 0 0 0,0 1 1 0 0,0-1-1 0 0,1 0 0 0 0,-1 1 1 0 0,0-1-1 0 0,1 1 0 0 0,-1 0 0 0 0,1-1 1 0 0,0 1-1 0 0,0 0 0 0 0,0 0 0 0 0,0 0 1 0 0,1 0-1 0 0,-1 0 0 0 0,1 0 0 0 0,0 0 1 0 0,0 0-1 0 0,0 0 0 0 0,0 0 0 0 0,0 0 1 0 0,1 4-1 0 0,1 0 0 0 0,-1 0 0 0 0,1 0 0 0 0,0 0 0 0 0,1 0-1 0 0,0-1 1 0 0,0 1 0 0 0,0-1 0 0 0,1 0 0 0 0,0 0 0 0 0,0 0 0 0 0,0-1 0 0 0,11 11 0 0 0,-3-6-32 0 0,0-1 0 0 0,0 0 0 0 0,1 0 1 0 0,22 9-1 0 0,60 22 686 0 0,-39-18-422 0 0,186 90 961 0 0,-172-75-1209 0 0,89 64 0 0 0,-118-71-159 0 0,4 4-62 0 0,61 33 0 0 0,-97-62 11 0 0,0-1-1 0 0,0 0 1 0 0,17 5 0 0 0,-24-9-76 0 0,0 0 0 0 0,-1-1 0 0 0,1 1 0 0 0,0 0 0 0 0,0 0 1 0 0,-1-1-1 0 0,1 1 0 0 0,-1-1 0 0 0,1 0 0 0 0,0 1 0 0 0,-1-1 0 0 0,1 0 1 0 0,-1 0-1 0 0,0 0 0 0 0,1 0 0 0 0,-1 0 0 0 0,0 0 0 0 0,2-3 0 0 0,8-10-5550 0 0,-2-3-1881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47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 11975 0 0,'0'0'1452'0'0,"-2"1"-342"0"0,-12 27 3594 0 0,8-18-4562 0 0,0-1 1 0 0,-1 1 0 0 0,0-1-1 0 0,0-1 1 0 0,-1 1 0 0 0,-1-1-1 0 0,-14 11 1 0 0,0 1 133 0 0,-28 26 214 0 0,-180 168 1690 0 0,174-156-1678 0 0,-91 122 0 0 0,135-160-491 0 0,13-19-11 0 0,-1 0 0 0 0,0 0 0 0 0,1 0 0 0 0,0 0 0 0 0,-1 0 0 0 0,1 0 0 0 0,-1 0 0 0 0,1 0 0 0 0,0 0 0 0 0,0 1 0 0 0,0-1 0 0 0,-1 0 0 0 0,1 1 0 0 0,1-1-21 0 0,-1 0 1 0 0,0 0-1 0 0,1 0 1 0 0,-1 0-1 0 0,1-1 0 0 0,-1 1 1 0 0,1 0-1 0 0,-1 0 0 0 0,1 0 1 0 0,0-1-1 0 0,-1 1 0 0 0,1 0 1 0 0,0-1-1 0 0,0 1 0 0 0,-1-1 1 0 0,1 1-1 0 0,0-1 0 0 0,0 1 1 0 0,0-1-1 0 0,0 1 0 0 0,0-1 1 0 0,0 0-1 0 0,0 1 0 0 0,0-1 1 0 0,3 1-135 0 0,0-1 0 0 0,-1 1 0 0 0,1-1 0 0 0,0 0 0 0 0,6 0-1 0 0,14-3-685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47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2303 0 0,'3'0'10163'0'0,"101"-7"-2204"0"0,53-17-5267 0 0,-132 19-2105 0 0,43-4 100 0 0,-63 9-623 0 0,-5 0-63 0 0,1 0 0 0 0,-1 0 0 0 0,1 0 0 0 0,-1 0 0 0 0,1 0-1 0 0,-1 0 1 0 0,1 0 0 0 0,-1 0 0 0 0,1 0 0 0 0,-1 0 0 0 0,1 1 0 0 0,-1-1 0 0 0,1 0 0 0 0,-1 0-1 0 0,0 0 1 0 0,1 1 0 0 0,0 0 0 0 0,-1 0-1 0 0,0 0 0 0 0,0 0 0 0 0,1 1 0 0 0,-1-1 0 0 0,0 0 0 0 0,-1 1 0 0 0,1-1 0 0 0,0 0 0 0 0,0 1 0 0 0,0-1 0 0 0,-1 0 0 0 0,1 0 0 0 0,-1 1 0 0 0,1-1 0 0 0,-1 0 0 0 0,0 1 0 0 0,-12 23 0 0 0,0-9 0 0 0,0 0 0 0 0,-1-1 0 0 0,0 0 0 0 0,-29 22 0 0 0,11-11 6 0 0,-33 29 29 0 0,56-46-30 0 0,0 1-1 0 0,0 0 1 0 0,1 0 0 0 0,-10 19-1 0 0,11-15-4 0 0,5 1 0 0 0,3-1 0 0 0,5-1 0 0 0,-1-8 4 0 0,1 0-1 0 0,-1 0 0 0 0,0 0 1 0 0,1-1-1 0 0,0 1 0 0 0,0-1 1 0 0,12 5-1 0 0,51 20 70 0 0,-59-26-58 0 0,6 2 56 0 0,-1-1 0 0 0,1 0 0 0 0,0-1 0 0 0,0-1 0 0 0,0-1 0 0 0,0 0 1 0 0,1-1-1 0 0,-1-1 0 0 0,0 0 0 0 0,0-1 0 0 0,0-1 0 0 0,0 0 0 0 0,-1-1 0 0 0,1-1 0 0 0,-1-1 1 0 0,0 0-1 0 0,22-13 0 0 0,-30 15 34 0 0,-1 0 0 0 0,0 0 0 0 0,0-1 1 0 0,-1 0-1 0 0,7-7 0 0 0,-10 9-305 0 0,1 0-1 0 0,-1 0 1 0 0,0 0 0 0 0,0 0-1 0 0,1-5 1 0 0,-2 6-425 0 0,0 0-1 0 0,-1 0 1 0 0,1 0 0 0 0,-1 0 0 0 0,1 0 0 0 0,-1 0 0 0 0,0 0-1 0 0,0 0 1 0 0,0 0 0 0 0,0-3 0 0 0,-3-6-7314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48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 10799 0 0,'0'0'979'0'0,"-1"2"-675"0"0,1-1-170 0 0,-1-1 1 0 0,1 0-1 0 0,0 1 1 0 0,0-1-1 0 0,0 1 0 0 0,-1-1 1 0 0,1 1-1 0 0,0-1 0 0 0,0 1 1 0 0,0-1-1 0 0,0 1 1 0 0,0-1-1 0 0,0 1 0 0 0,0-1 1 0 0,0 1-1 0 0,0 0 0 0 0,0-1 1 0 0,1 1-1 0 0,-1-1 1 0 0,0 1-1 0 0,11 7 1312 0 0,-3-5-1146 0 0,-1-1 1 0 0,1 1-1 0 0,0-1 1 0 0,0-1-1 0 0,0 0 0 0 0,14 1 1 0 0,50-5 672 0 0,-49 1-721 0 0,120-16 693 0 0,-89 10-589 0 0,81-3 0 0 0,-99 9-974 0 0,-33 2-192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48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16327 0 0,'0'0'1476'0'0,"3"2"-1213"0"0,5 2-102 0 0,0-1-1 0 0,0 1 1 0 0,1-1 0 0 0,-1-1 0 0 0,1 0-1 0 0,0 0 1 0 0,0 0 0 0 0,0-1-1 0 0,0-1 1 0 0,0 1 0 0 0,0-1 0 0 0,10-2-1 0 0,17-2 1057 0 0,57-14-1 0 0,18-16 86 0 0,6 0-593 0 0,-95 28-732 0 0,-12 4-281 0 0,1-1 1 0 0,-1 2-1 0 0,1-1 0 0 0,0 1 0 0 0,17 1 1 0 0,-18 0-2086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48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76 10591 0 0,'5'-8'368'0'0,"-2"4"-202"0"0,-1 1 0 0 0,0 0 0 0 0,0 0 0 0 0,-1-1 0 0 0,1 1 0 0 0,-1-1 1 0 0,0 0-1 0 0,1 1 0 0 0,-2-1 0 0 0,1 0 0 0 0,0 0 0 0 0,-1 1 0 0 0,0-7 1 0 0,1 9 81 0 0,-1 1 0 0 0,0-1 0 0 0,0 1 0 0 0,0 0 0 0 0,0-1 0 0 0,0 1 0 0 0,0-1 0 0 0,0 1 0 0 0,0-1 0 0 0,0 1 0 0 0,-1-1 0 0 0,1 1 0 0 0,0 0 0 0 0,0-1 0 0 0,0 1 0 0 0,0-1 0 0 0,0 1 0 0 0,-1 0 0 0 0,1-1 0 0 0,0 1 0 0 0,0 0 0 0 0,-1-1 0 0 0,1 1 0 0 0,0 0 0 0 0,-1-1 0 0 0,1 1 0 0 0,0 0 0 0 0,-1-1 0 0 0,0 1-162 0 0,0 0-1 0 0,1 0 1 0 0,-1 0 0 0 0,0 0 0 0 0,1 1-1 0 0,-1-1 1 0 0,0 0 0 0 0,1 0 0 0 0,-1 1-1 0 0,0-1 1 0 0,1 0 0 0 0,-1 0 0 0 0,1 1-1 0 0,-1-1 1 0 0,1 1 0 0 0,-2 0 0 0 0,-18 20-367 0 0,10-7 484 0 0,0 1 1 0 0,1 1 0 0 0,1-1-1 0 0,-8 23 1 0 0,-20 70 671 0 0,16-41-656 0 0,-87 197 71 0 0,69-177-411 0 0,31-71-438 0 0,0-1 1 0 0,1 1-1 0 0,1 0 1 0 0,1 1-1 0 0,-5 29 0 0 0,9-31-1297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2:38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1 396 8951 0 0,'0'0'3744'0'0,"2"2"-3672"0"0,9 3 271 0 0,1 1 0 0 0,-1-2 0 0 0,1 0 0 0 0,0 0 0 0 0,16 2-1 0 0,-11-2-57 0 0,-8-1-232 0 0,-1-1-18 0 0,0 0 1 0 0,1 0-1 0 0,14 1 0 0 0,19-1 83 0 0,1-2 0 0 0,79-10 0 0 0,-71 5-30 0 0,99-6 738 0 0,-112 10-528 0 0,73 8 0 0 0,34 23-205 0 0,-103-20-72 0 0,0-1 0 0 0,0-2-1 0 0,58 2 1 0 0,173-32 177 0 0,-46 1 4 0 0,-198 22-105 0 0,1 1 0 0 0,0 1-1 0 0,29 7 1 0 0,-43-7 7 0 0,0 0 0 0 0,0-2 1 0 0,27-1-1 0 0,48-10 823 0 0,-65 7-699 0 0,288-19 645 0 0,-300 22-868 0 0,1 1 10 0 0,0 0 0 0 0,0 0-1 0 0,16 4 1 0 0,-16-2-15 0 0,39 10 0 0 0,-15-4 0 0 0,93 2 0 0 0,201-11 0 0 0,-275 1 0 0 0,0 3 0 0 0,65 10 0 0 0,-73-6 0 0 0,2-4 0 0 0,11 1 0 0 0,-10 1-26 0 0,1-2-1 0 0,55-4 1 0 0,-101 1 25 0 0,70-6 202 0 0,-1-3 0 0 0,82-21 1 0 0,61-9 259 0 0,-151 35-239 0 0,-1 3-1 0 0,100 11 0 0 0,29 1 58 0 0,150-27-279 0 0,-298 13-28 0 0,1 3 0 0 0,-1 1 0 0 0,0 3 0 0 0,49 10 0 0 0,-64-10-131 0 0,-22-3 146 0 0,2-1 13 0 0,0-2 0 0 0,-1-1 0 0 0,10-6-38 0 0,-17 3-424 0 0,-2 3 386 0 0,-3 1-20 0 0,3-12-496 0 0,-5 12 575 0 0,1 0 0 0 0,0 1 1 0 0,-1-1-1 0 0,1 0 0 0 0,-1 1 0 0 0,1-1 0 0 0,-1 1 0 0 0,0-1 0 0 0,0 1 0 0 0,0-1 0 0 0,0 1 1 0 0,0-1-1 0 0,0 1 0 0 0,0 0 0 0 0,0 0 0 0 0,0-1 0 0 0,-3 0 0 0 0,-5-3 17 0 0,1 1 0 0 0,-1 0 0 0 0,-1 0 0 0 0,1 1 0 0 0,-1 0 0 0 0,1 1 0 0 0,-18-3 0 0 0,1 0 0 0 0,-103-17 0 0 0,-104-33 0 0 0,198 45 1 0 0,-129-44 9 0 0,97 27 93 0 0,-88-38 207 0 0,-50-27 366 0 0,197 89-623 0 0,15 6 22 0 0,6 3-31 0 0,241 102-138 0 0,8-15-103 0 0,37 14 15 0 0,-179-61 31 0 0,190 78-760 0 0,-12 24-747 0 0,-274-135 1582 0 0,38 25-278 0 0,-56-34 379 0 0,-1 0 1 0 0,1 0-1 0 0,-1 1 0 0 0,0 0 0 0 0,-1 0 0 0 0,1 0 1 0 0,6 11-1 0 0,-11-16-6 0 0,0 1 0 0 0,1 0 0 0 0,-1 0 0 0 0,0 0-1 0 0,0 0 1 0 0,0 0 0 0 0,1 0 0 0 0,-1 0 0 0 0,0 0 0 0 0,0 0 0 0 0,-1 0 0 0 0,1 0 0 0 0,0-1 0 0 0,0 1 0 0 0,0 0-1 0 0,-1 0 1 0 0,1 0 0 0 0,-1 2 0 0 0,0 0 43 0 0,-1 2-5 0 0,0 1-1 0 0,0-1 1 0 0,-1 0-1 0 0,0 0 1 0 0,0 0-1 0 0,0 0 1 0 0,0 0-1 0 0,-1-1 1 0 0,0 1-1 0 0,0-1 1 0 0,0 0-1 0 0,-1 0 1 0 0,1 0-1 0 0,-1-1 1 0 0,-6 4-1 0 0,-9 4 59 0 0,-1 0-1 0 0,-31 12 1 0 0,32-15-92 0 0,-171 66 159 0 0,-151 69 0 0 0,254-101-578 0 0,-90 47 1515 0 0,92-39-2607 0 0,6 7-3378 0 0,51-33-1562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4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18511 0 0,'0'0'2976'0'0,"3"-1"-2462"0"0,153-23 2551 0 0,-82 14-2599 0 0,302-22 730 0 0,-112 13-986 0 0,-208 13-321 0 0,310-42-1545 0 0,-364 47 998 0 0,8-1 764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49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665 142 6447 0 0,'-16'-8'315'0'0,"-1"1"-1"0"0,1 0 0 0 0,-25-5 1 0 0,25 9 2273 0 0,-32-3 0 0 0,-18 4 3786 0 0,-3 0-4330 0 0,68 1-976 0 0,3 0-327 0 0,13-2-22 0 0,33-5-779 0 0,-22 3 300 0 0,212-40 753 0 0,-149 31-150 0 0,101-4 0 0 0,-159 19-650 0 0,-28 0 95 0 0,-4 1-208 0 0,-1 2-79 0 0,1 0 1 0 0,-1-1-1 0 0,-1 1 0 0 0,1 0 1 0 0,0-1-1 0 0,-1 1 1 0 0,0-1-1 0 0,1 0 0 0 0,-2 0 1 0 0,1 0-1 0 0,0 0 0 0 0,-6 3 1 0 0,-9 7-4 0 0,-25 11 1 0 0,22-13 2 0 0,-71 41-4 0 0,-206 124-331 0 0,140-80 191 0 0,4-1 39 0 0,127-78 96 0 0,-1 1-13 0 0,1 0-1 0 0,-45 41 1 0 0,33-24 32 0 0,39-35-10 0 0,0-1-1 0 0,0 1 1 0 0,0 0 0 0 0,0 0 0 0 0,1 0 0 0 0,-1 0-1 0 0,0 0 1 0 0,0 0 0 0 0,0 0 0 0 0,0 0 0 0 0,0 0 0 0 0,0 0-1 0 0,0 0 1 0 0,0 1 0 0 0,0-1 0 0 0,0 0 0 0 0,0 0-1 0 0,0 0 1 0 0,0 0 0 0 0,0 0 0 0 0,0 0 0 0 0,1 0 0 0 0,-1 0-1 0 0,0 0 1 0 0,0 0 0 0 0,0 0 0 0 0,0 0 0 0 0,0 0-1 0 0,0 0 1 0 0,0 0 0 0 0,0 0 0 0 0,0 0 0 0 0,0 0 0 0 0,0 0-1 0 0,0 0 1 0 0,0 0 0 0 0,0 1 0 0 0,0-1 0 0 0,0 0-1 0 0,0 0 1 0 0,0 0 0 0 0,0 0 0 0 0,0 0 0 0 0,0 0 0 0 0,0 0-1 0 0,0 0 1 0 0,0 0 0 0 0,0 0 0 0 0,0 0 0 0 0,0 0-1 0 0,0 0 1 0 0,0 0 0 0 0,0 1 0 0 0,0-1 0 0 0,0 0-1 0 0,0 0 1 0 0,0 0 0 0 0,0 0 0 0 0,0 0 0 0 0,0 0 0 0 0,0 0-1 0 0,0 0 1 0 0,0 0 0 0 0,0 0 0 0 0,-1 0 0 0 0,1 0-1 0 0,8 2 31 0 0,0 0-1 0 0,0-1 1 0 0,0 0-1 0 0,0 0 1 0 0,0-1-1 0 0,0 0 0 0 0,0-1 1 0 0,10-1-1 0 0,-2 0 12 0 0,316-31 822 0 0,-176 16-676 0 0,57-10 71 0 0,-155 16-1103 0 0,89-27 0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51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895 35 10591 0 0,'0'-2'819'0'0,"0"-5"-375"0"0,-4-19 6089 0 0,1 28-6435 0 0,-36 19-40 0 0,1 2 0 0 0,-49 38 0 0 0,-66 69 244 0 0,-10 37 582 0 0,117-118-562 0 0,7-7-128 0 0,1 2 0 0 0,3 1 0 0 0,2 1 0 0 0,1 2 0 0 0,3 1 0 0 0,-29 69 0 0 0,50-100-190 0 0,2 0 0 0 0,0 0 1 0 0,1 1-1 0 0,1 0 1 0 0,1-1-1 0 0,1 1 1 0 0,0 0-1 0 0,2 27 1 0 0,1-29-2 0 0,1 0 1 0 0,1 0-1 0 0,1 0 1 0 0,0-1-1 0 0,2 1 0 0 0,-1-1 1 0 0,2 0-1 0 0,0-1 1 0 0,14 23-1 0 0,-6-15-4 0 0,1-1 0 0 0,29 30-1 0 0,44 35-89 0 0,-54-54-3 0 0,-1 1 1 0 0,41 52-1 0 0,-61-64 75 0 0,0 1 0 0 0,-1 0 0 0 0,-2 0 0 0 0,0 1 0 0 0,-1 1 0 0 0,-2 0 0 0 0,0 0 1 0 0,-2 0-1 0 0,-1 1 0 0 0,-1 0 0 0 0,-1 0 0 0 0,-1 0 0 0 0,-3 48 0 0 0,-2-44 14 0 0,-1 1 1 0 0,-1-1-1 0 0,-1 0 1 0 0,-2 0-1 0 0,-1-1 0 0 0,-2 0 1 0 0,0-1-1 0 0,-2 0 1 0 0,-1-1-1 0 0,-1 0 1 0 0,-29 38-1 0 0,34-53 26 0 0,1-1-1 0 0,-1 1 1 0 0,-1-1-1 0 0,0-1 1 0 0,-1 0 0 0 0,0-1-1 0 0,0 0 1 0 0,-1-1-1 0 0,0 0 1 0 0,0-1-1 0 0,-1 0 1 0 0,0-1 0 0 0,-29 8-1 0 0,28-11 19 0 0,-1 0 0 0 0,1-1-1 0 0,-1-1 1 0 0,0 0 0 0 0,1-1-1 0 0,-1 0 1 0 0,1-2 0 0 0,-1 0-1 0 0,-19-4 1 0 0,31 5-29 0 0,-13-6 85 0 0,15 6-60 0 0,4 0-446 0 0,3-1 110 0 0,1 1-1 0 0,-1 0 1 0 0,0 0-1 0 0,1 0 1 0 0,-1 1-1 0 0,1 0 1 0 0,9 1-1 0 0,-1 0-1517 0 0,24 7 0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53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152 358 10911 0 0,'0'0'987'0'0,"2"2"-810"0"0,17 9 166 0 0,-11-4 884 0 0,13 7 1105 0 0,-19-13-1752 0 0,9 3 2361 0 0,-17-2-2041 0 0,3-1-883 0 0,-19 6 55 0 0,1-2-1 0 0,-24 4 0 0 0,34-7-52 0 0,-1-1 0 0 0,0 0 0 0 0,0-1 0 0 0,0-1 0 0 0,-18-2 0 0 0,17-1-19 0 0,5-5 0 0 0,6 6 3 0 0,1-1 0 0 0,0 1 0 0 0,0 0 0 0 0,0-1 0 0 0,1 1 0 0 0,-1 0-1 0 0,1-1 1 0 0,0 1 0 0 0,0-1 0 0 0,0 1 0 0 0,0-1 0 0 0,0 1 0 0 0,1-1 0 0 0,0 1 0 0 0,1-6-1 0 0,3-5 22 0 0,1 0-1 0 0,8-18 1 0 0,-8 21-15 0 0,4-11-30 0 0,2 1 0 0 0,0 1 1 0 0,1 0-1 0 0,2 1 0 0 0,17-19 1 0 0,-23 28-13 0 0,0 1 0 0 0,1 1 0 0 0,0 0 0 0 0,0 0 0 0 0,1 1 0 0 0,0 0 0 0 0,0 1 0 0 0,0 0 0 0 0,1 1 0 0 0,0 0 0 0 0,15-3 0 0 0,-18 6 23 0 0,48-12-56 0 0,72-8 0 0 0,-93 18 47 0 0,5-1 241 0 0,1 2 1 0 0,70 4-1 0 0,-102 2-142 0 0,-3-2 443 0 0,-8 2-315 0 0,-3 7-152 0 0,-1-1-1 0 0,1 0 1 0 0,-2 0 0 0 0,1 0-1 0 0,-13 14 1 0 0,-42 40 390 0 0,6-6-245 0 0,48-51-201 0 0,-8 10-28 0 0,1 0 1 0 0,0 1 0 0 0,1 1-1 0 0,-16 31 1 0 0,27-47-116 0 0,1 0-1 0 0,0 9-34 0 0,0-8-145 0 0,-1-1-456 0 0,-1 1 693 0 0,1-1 0 0 0,-1 1 0 0 0,0-1 0 0 0,1 0-1 0 0,-1 1 1 0 0,-1-1 0 0 0,1 0 0 0 0,0 0 0 0 0,0-1-1 0 0,-1 1 1 0 0,1 0 0 0 0,-1-1 0 0 0,1 0 0 0 0,-1 1 0 0 0,0-1-1 0 0,0 0 1 0 0,1 0 0 0 0,-1-1 0 0 0,-3 2 0 0 0,-12 2-556 0 0,-34 2 1 0 0,44-5 471 0 0,-20 0-392 0 0,1-1 0 0 0,-37-4 0 0 0,22 1 27 0 0,32 2-1233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5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634 119 7831 0 0,'24'-17'513'0'0,"-2"0"-1"0"0,0-2 1 0 0,28-30-1 0 0,-33 32 6262 0 0,-25 25-6132 0 0,-76 65-135 0 0,31-29-501 0 0,-49 53-1 0 0,70-61 18 0 0,2 1 0 0 0,1 1 1 0 0,2 2-1 0 0,1 0 0 0 0,3 2 0 0 0,1 1 0 0 0,2 0 0 0 0,-18 58 0 0 0,37-97-17 0 0,-43 122 184 0 0,38-112-161 0 0,-1 0 1 0 0,-1 0 0 0 0,0-1 0 0 0,-1 0 0 0 0,0-1-1 0 0,-17 18 1 0 0,-28 20 42 0 0,25-24-38 0 0,-26 30 0 0 0,53-53-33 0 0,0-1 0 0 0,0 1 0 0 0,0-1 0 0 0,0 1 0 0 0,1 0-1 0 0,0 0 1 0 0,-1 0 0 0 0,1 0 0 0 0,0 0 0 0 0,0 0 0 0 0,1 0 0 0 0,-1 0 0 0 0,0 5 0 0 0,1-6-20 0 0,0 0 1 0 0,0 0 0 0 0,1 0-1 0 0,-1-1 1 0 0,1 1 0 0 0,-1 0-1 0 0,1 0 1 0 0,-1-1 0 0 0,1 1-1 0 0,0 0 1 0 0,0-1 0 0 0,0 1-1 0 0,0-1 1 0 0,0 1 0 0 0,0-1-1 0 0,0 1 1 0 0,0-1 0 0 0,1 0-1 0 0,-1 1 1 0 0,1-1 0 0 0,-1 0-1 0 0,1 0 1 0 0,-1 0 0 0 0,1 0 0 0 0,1 0-1 0 0,2 2-67 0 0,1-1-1 0 0,-1 0 1 0 0,0-1-1 0 0,1 1 1 0 0,-1-1-1 0 0,1 0 1 0 0,0 0-1 0 0,-1-1 1 0 0,1 0-1 0 0,0 0 1 0 0,-1 0 0 0 0,1 0-1 0 0,8-3 1 0 0,-13 2-27 0 0,1 0 1 0 0,0 0 0 0 0,-1 0-1 0 0,1 0 1 0 0,0 0 0 0 0,-1-1-1 0 0,1 1 1 0 0,-1-1 0 0 0,0 1-1 0 0,0-1 1 0 0,1 0 0 0 0,-1 1-1 0 0,0-1 1 0 0,0 0 0 0 0,0 0-1 0 0,-1 0 1 0 0,1 0 0 0 0,1-3 0 0 0,-2 4 94 0 0,3-11-813 0 0,-1-1-8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54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90 10591 0 0,'110'-90'6154'0'0,"-120"101"-5354"0"0,-27 24-370 0 0,21-20-269 0 0,0 0-1 0 0,1 1 1 0 0,0 1 0 0 0,-17 27 0 0 0,24-31 29 0 0,0 0 0 0 0,2 0 0 0 0,0 0 1 0 0,0 1-1 0 0,-6 24 0 0 0,11-34-148 0 0,0 0 0 0 0,1 0 1 0 0,-1 1-1 0 0,1-1 0 0 0,0 1 1 0 0,0-1-1 0 0,0 0 0 0 0,1 1 1 0 0,0-1-1 0 0,-1 0 0 0 0,2 1 0 0 0,-1-1 1 0 0,0 0-1 0 0,1 0 0 0 0,0 0 1 0 0,0 0-1 0 0,0 0 0 0 0,0-1 1 0 0,0 1-1 0 0,1 0 0 0 0,0-1 1 0 0,0 0-1 0 0,4 4 0 0 0,-1-2-1 0 0,0 0 0 0 0,0-1-1 0 0,0 1 1 0 0,1-1 0 0 0,0-1 0 0 0,-1 0 0 0 0,1 0-1 0 0,1 0 1 0 0,-1 0 0 0 0,0-1 0 0 0,10 1-1 0 0,-6-2 77 0 0,0 0-1 0 0,0 0 0 0 0,-1-2 1 0 0,1 1-1 0 0,0-1 0 0 0,0-1 1 0 0,13-3-1 0 0,-5-1 29 0 0,-1 0 1 0 0,-1-1-1 0 0,1-1 0 0 0,-1 0 1 0 0,0-1-1 0 0,-1-1 0 0 0,0-1 1 0 0,23-21-1 0 0,-30 24-213 0 0,-1 0-1 0 0,0-1 1 0 0,0 0 0 0 0,11-17-1 0 0,-17 22 45 0 0,0 0 1 0 0,0 0-1 0 0,0 0 1 0 0,0 0-1 0 0,-1 0 0 0 0,1 0 1 0 0,-1-1-1 0 0,0 1 0 0 0,0 0 1 0 0,-1-1-1 0 0,1 1 0 0 0,-1-1 1 0 0,0 1-1 0 0,-1-1 0 0 0,1 1 1 0 0,-1-5-1 0 0,-6-26-287 0 0,7 32 246 0 0,-1 5-290 0 0,-2 6 342 0 0,0 1 0 0 0,0-1 0 0 0,1 1-1 0 0,-1 10 1 0 0,-6 20-14 0 0,-39 96 27 0 0,44-124 2 0 0,0 0-1 0 0,1 1 1 0 0,0 0-1 0 0,1 0 1 0 0,0-1-1 0 0,0 19 1 0 0,6-16 40 0 0,-2-12-102 0 0,-1 0 0 0 0,1 0-1 0 0,1 0 1 0 0,-1-1-1 0 0,0 1 1 0 0,0 0 0 0 0,1-1-1 0 0,-1 0 1 0 0,1 1-1 0 0,-1-1 1 0 0,1 0-1 0 0,-1 0 1 0 0,1 0 0 0 0,0-1-1 0 0,0 1 1 0 0,-1-1-1 0 0,1 1 1 0 0,0-1-1 0 0,0 0 1 0 0,-1 0 0 0 0,6-1-1 0 0,10-2-1423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55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15 270 1839 0 0,'-15'4'83'0'0,"16"-3"259"0"0,0 0 0 0 0,0 0-1 0 0,-1 0 1 0 0,1 0 0 0 0,0 0-1 0 0,0-1 1 0 0,1 1 0 0 0,-1 0-1 0 0,0-1 1 0 0,2 2 0 0 0,4 0 887 0 0,0-1 0 0 0,0 1 0 0 0,0-1-1 0 0,0-1 1 0 0,1 1 0 0 0,-1-1 0 0 0,0 0 0 0 0,11-2 0 0 0,-2 1 148 0 0,227-27 3425 0 0,-3-15-3199 0 0,-18 3-566 0 0,14-1-291 0 0,142-22 220 0 0,-173 41-669 0 0,42-7-466 0 0,-231 26-183 0 0,0-1-1 0 0,23-8 0 0 0,-36 11-159 0 0,-43 0-3182 0 0,6 1 1981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3:5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106 131 4607 0 0,'56'-67'324'0'0,"-22"24"3563"0"0,-22 22 6085 0 0,-13 22-9883 0 0,0-1-1 0 0,0 1 1 0 0,0 0 0 0 0,0-1 0 0 0,0 1-1 0 0,1 0 1 0 0,-1 0 0 0 0,0-1 0 0 0,0 1-1 0 0,0 0 1 0 0,-1 2 0 0 0,0 0 71 0 0,-17 18 224 0 0,1 2-1 0 0,1 0 1 0 0,-24 46-1 0 0,-32 81 33 0 0,68-138-406 0 0,0-2 6 0 0,1 1-1 0 0,-4 18 0 0 0,7-25-13 0 0,0 1 0 0 0,0-1 0 0 0,1 1-1 0 0,0-1 1 0 0,0 1 0 0 0,0-1 0 0 0,0 1 0 0 0,1-1-1 0 0,1 7 1 0 0,4 4-2 0 0,-3-12 9 0 0,0 1-1 0 0,0-1 1 0 0,0 0-1 0 0,0 0 1 0 0,0 0-1 0 0,1 0 1 0 0,-1-1-1 0 0,1 1 1 0 0,0-1-1 0 0,0 0 1 0 0,0 0-1 0 0,0 0 1 0 0,0 0-1 0 0,0-1 1 0 0,0 0-1 0 0,1 0 1 0 0,7 1-1 0 0,2 0 29 0 0,1-1-1 0 0,-1-1 1 0 0,1 0 0 0 0,16-3-1 0 0,-16 1-27 0 0,0-1 0 0 0,0-1-1 0 0,-1 0 1 0 0,0-1 0 0 0,1-1-1 0 0,-2 0 1 0 0,1-1 0 0 0,-1-1-1 0 0,16-10 1 0 0,-2-2-11 0 0,-1-2 1 0 0,0 0-1 0 0,23-29 0 0 0,-38 39 18 0 0,0-1 0 0 0,-1-1 0 0 0,-1 0 0 0 0,0 0 0 0 0,-1-1 0 0 0,0 0 0 0 0,-2 0 0 0 0,1-1 0 0 0,-2 0 0 0 0,6-24 0 0 0,-10 35 0 0 0,-1 0 1 0 0,1 0-1 0 0,-1 0 0 0 0,0-8 1 0 0,0-5-35 0 0,0 17-58 0 0,-1 4 1 0 0,-3 6 64 0 0,1 1-1 0 0,0-1 1 0 0,1 1-1 0 0,0 0 1 0 0,1 0-1 0 0,0 0 1 0 0,0 0-1 0 0,1 0 1 0 0,1 0-1 0 0,0 0 1 0 0,0 0-1 0 0,0 0 1 0 0,2 0-1 0 0,-1 0 1 0 0,7 15-1 0 0,-5-14 7 0 0,1 0 0 0 0,0-1 0 0 0,0 0-1 0 0,2 0 1 0 0,-1 0 0 0 0,1 0 0 0 0,0-1-1 0 0,1 0 1 0 0,0-1 0 0 0,0 0 0 0 0,1 0 0 0 0,0-1-1 0 0,16 10 1 0 0,-12-10 5 0 0,3 1 0 0 0,15 9 53 0 0,-26-14-109 0 0,1-1 0 0 0,0 1-1 0 0,1-1 1 0 0,-1 0-1 0 0,0-1 1 0 0,0 0-1 0 0,1 0 1 0 0,-1 0 0 0 0,1 0-1 0 0,-1-1 1 0 0,1 0-1 0 0,-1-1 1 0 0,0 0-1 0 0,9-1 1 0 0,8-3-1063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7687 0 0,'0'0'14724'0'0,"3"0"-14659"0"0,15-2-47 0 0,0-2-1 0 0,-1 1 0 0 0,1-2 0 0 0,30-12 0 0 0,-33 11 0 0 0,270-91-413 0 0,-274 94 228 0 0,-6 1-279 0 0,-1 1 1 0 0,1 0-1 0 0,0 0 0 0 0,8-1 1 0 0,-23 15-1774 0 0,-4 0 685 0 0,-2-3-37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08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40 110 1839 0 0,'-2'1'446'0'0,"-17"7"11243"0"0,17-7-10726 0 0,0-1-675 0 0,1 1 1 0 0,0 0-1 0 0,0-1 1 0 0,-1 1-1 0 0,1 0 1 0 0,0 0-1 0 0,0 0 1 0 0,0 0 0 0 0,0 0-1 0 0,0 0 1 0 0,-2 3 1865 0 0,3-2-1668 0 0,0-1-427 0 0,0 0-1 0 0,1 0 1 0 0,-1 0-1 0 0,0 0 1 0 0,0 0 0 0 0,1 0-1 0 0,-1 0 1 0 0,1-1-1 0 0,-1 1 1 0 0,1 0-1 0 0,-1 0 1 0 0,1 0-1 0 0,-1-1 1 0 0,1 1 0 0 0,0 0-1 0 0,-1-1 1 0 0,1 1-1 0 0,0-1 1 0 0,0 1-1 0 0,0-1 1 0 0,-1 1 0 0 0,1-1-1 0 0,0 1 1 0 0,0-1-1 0 0,1 1 1 0 0,6 0 129 0 0,-1 0 0 0 0,0-1-1 0 0,0 0 1 0 0,1 0 0 0 0,-1 0 0 0 0,0-1 0 0 0,0 0 0 0 0,1 0 0 0 0,6-3-1 0 0,2 1 15 0 0,39-11 547 0 0,0-2 1 0 0,99-44 0 0 0,-19 5-258 0 0,-133 55-833 0 0,-20 9-11030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3:24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37 1839 0 0,'0'0'83'0'0,"2"0"-6"0"0,34-9-2 0 0,23-4 6470 0 0,-26 5-4806 0 0,-20 4 220 0 0,-4 2 3364 0 0,-15 6-3588 0 0,-53 30-827 0 0,-54 35-1120 0 0,-60 52-1092 0 0,133-91 971 0 0,-81 63-644 0 0,89-66 414 0 0,-47 52-1 0 0,66-64 507 0 0,0 2 0 0 0,1-1-1 0 0,1 2 1 0 0,1 0 0 0 0,0 0 0 0 0,-8 23 0 0 0,17-39 71 0 0,0 0 0 0 0,0 1-1 0 0,1 0 1 0 0,-1-1 0 0 0,1 1 0 0 0,-1-1 0 0 0,1 1-1 0 0,0 0 1 0 0,0-1 0 0 0,0 1 0 0 0,1-1 0 0 0,-1 1-1 0 0,1 0 1 0 0,-1-1 0 0 0,1 1 0 0 0,2 3 0 0 0,-2-3 48 0 0,1 0 0 0 0,0 0 0 0 0,1 0 1 0 0,-1 0-1 0 0,0 0 0 0 0,1 0 0 0 0,0-1 1 0 0,-1 1-1 0 0,1-1 0 0 0,5 3 0 0 0,4 2 120 0 0,0-1 1 0 0,1-1-1 0 0,0 0 0 0 0,0 0 0 0 0,13 2 0 0 0,153 53 839 0 0,-56-16 167 0 0,-109-40-992 0 0,0-1 1 0 0,1-1-1 0 0,-1 0 0 0 0,0-1 0 0 0,1-1 1 0 0,24-1-1 0 0,3-4 239 0 0,40-10 0 0 0,-46 7-376 0 0,0-1 0 0 0,34-15 0 0 0,-54 18-42 0 0,-1-1-1 0 0,0-1 0 0 0,0-1 1 0 0,-1 0-1 0 0,0 0 1 0 0,21-20-1 0 0,-10 4-5 0 0,-1 0-1 0 0,30-44 1 0 0,-41 50-4 0 0,-1 0-1 0 0,-1-1 0 0 0,-1 0 1 0 0,15-42-1 0 0,-24 59-6 0 0,0 0 0 0 0,0-1 0 0 0,0 1 0 0 0,-1-1 0 0 0,0 1 0 0 0,1-1 0 0 0,-1 1 0 0 0,0-1 0 0 0,-1 1 0 0 0,1-1 0 0 0,-1 1 0 0 0,0 0 0 0 0,1-1 0 0 0,-1 1 0 0 0,-3-6 0 0 0,3 7 0 0 0,0 0 0 0 0,-1 0 0 0 0,1 1 0 0 0,0-1 0 0 0,-1 0 0 0 0,1 1 0 0 0,-1-1 0 0 0,0 1 0 0 0,1-1 0 0 0,-1 1 0 0 0,0 0 0 0 0,0 0 0 0 0,0 0 0 0 0,0 0 0 0 0,0 0 0 0 0,0 0 0 0 0,0 1 0 0 0,0-1 0 0 0,0 1 0 0 0,0-1 0 0 0,-1 1 0 0 0,1 0 0 0 0,0 0 0 0 0,0 0 0 0 0,0 0 0 0 0,-3 0 0 0 0,-20 4-16 0 0,1 1 0 0 0,0 1 1 0 0,-38 15-1 0 0,55-19 15 0 0,-91 39-494 0 0,42-16 213 0 0,52-23 251 0 0,1-1 0 0 0,-1 1 1 0 0,1 0-1 0 0,-1 0 0 0 0,1 0 1 0 0,0 0-1 0 0,0 1 0 0 0,0 0 1 0 0,0-1-1 0 0,0 1 0 0 0,1 0 1 0 0,-1 0-1 0 0,-2 5 0 0 0,3-4 28 0 0,0 1 0 0 0,0-1 0 0 0,1 0 0 0 0,-1 1-1 0 0,1-1 1 0 0,1 1 0 0 0,-1-1 0 0 0,0 1-1 0 0,1-1 1 0 0,0 1 0 0 0,1 5 0 0 0,1 13 56 0 0,2 0 0 0 0,1-1 0 0 0,0 1 0 0 0,2-1 0 0 0,1-1 0 0 0,0 1 0 0 0,14 23 0 0 0,-21-43-110 0 0,0-1 0 0 0,1 0 1 0 0,-1 1-1 0 0,0-1 0 0 0,1 0 1 0 0,-1 0-1 0 0,1 0 0 0 0,-1 0 1 0 0,1 0-1 0 0,-1 0 0 0 0,1 0 0 0 0,0 0 1 0 0,-1-1-1 0 0,1 1 0 0 0,0-1 1 0 0,0 1-1 0 0,-1-1 0 0 0,1 1 1 0 0,0-1-1 0 0,2 0 0 0 0,12 0-515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09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 4607 0 0,'0'2'7467'0'0,"0"3"-6972"0"0,0 0 0 0 0,0 0-1 0 0,-1 0 1 0 0,0 0 0 0 0,0 0 0 0 0,0 0-1 0 0,0 0 1 0 0,-4 8 0 0 0,-21 42-40 0 0,17-36 10 0 0,-26 53 927 0 0,-40 118-1 0 0,63-150-1165 0 0,-94 277 437 0 0,97-288-617 0 0,-7 34-1 0 0,11-42-531 0 0,0 0 0 0 0,-1 0 0 0 0,-18 39 0 0 0,15-45-533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09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72 184 6447 0 0,'-8'0'138'0'0,"0"1"-1"0"0,0 0 0 0 0,0 0 0 0 0,-11 4 0 0 0,-2 3 8541 0 0,24-7-8020 0 0,5 2-379 0 0,0 0 1 0 0,0-1-1 0 0,1 0 1 0 0,-1-1 0 0 0,1 0-1 0 0,-1 0 1 0 0,1-1-1 0 0,-1 0 1 0 0,12-1-1 0 0,82-17 1061 0 0,-87 15-1151 0 0,20-4 70 0 0,418-108 2208 0 0,-401 97-2078 0 0,1 2 0 0 0,0 3 0 0 0,72-9 0 0 0,-110 22-365 0 0,-12 0-76 0 0,-4 0-560 0 0,-1 0 511 0 0,1 0 0 0 0,0 1 0 0 0,0-1 0 0 0,0 1 0 0 0,0-1 0 0 0,0 1-1 0 0,0-1 1 0 0,0 1 0 0 0,0-1 0 0 0,-1 2 0 0 0,-5 3-160 0 0,-44 18-2367 0 0,24-11 617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10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327 237 4143 0 0,'-2'1'191'0'0,"0"0"-124"0"0,-17 4 83 0 0,-6-1 8722 0 0,26-17-6537 0 0,1 10-2048 0 0,0-1-1 0 0,0 0 1 0 0,0 0 0 0 0,1 1-1 0 0,-1-1 1 0 0,1 1 0 0 0,0-1 0 0 0,0 1-1 0 0,1 0 1 0 0,5-4 0 0 0,-1 0 159 0 0,15-10 166 0 0,0 0-1 0 0,2 1 1 0 0,43-20 0 0 0,-42 22-331 0 0,19-7 239 0 0,2 2 1 0 0,49-14-1 0 0,-81 29-263 0 0,0 1 1 0 0,22-3-1 0 0,-34 6-94 0 0,1 9 82 0 0,-1-3-210 0 0,-2-2-31 0 0,-1-1-1 0 0,1 1 1 0 0,-1 0 0 0 0,0-1-1 0 0,0 1 1 0 0,0 0 0 0 0,-1-1 0 0 0,0 1-1 0 0,1-1 1 0 0,-1 1 0 0 0,0-1 0 0 0,-1 1-1 0 0,1-1 1 0 0,-1 1 0 0 0,1-1 0 0 0,-3 4-1 0 0,-5 8 10 0 0,-21 25 0 0 0,30-39-13 0 0,-36 38-1 0 0,-1-1 0 0 0,-75 59 0 0 0,75-67-8 0 0,-17 15-109 0 0,-19 18-481 0 0,-119 77-1 0 0,49-58-871 0 0,130-74 1374 0 0,9-4 29 0 0,7-2 55 0 0,8-1 37 0 0,-11-1-24 0 0,43-5 310 0 0,0-1 0 0 0,61-17 1 0 0,-28 5 73 0 0,7 2 83 0 0,78-19 280 0 0,-128 26-639 0 0,0-2 0 0 0,55-25 0 0 0,-36 10-44 0 0,-51 25-869 0 0,8-4 2383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1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31 3223 0 0,'2'-2'240'0'0,"1"1"-201"0"0,16-16 8892 0 0,-18 15-8253 0 0,7-7 3226 0 0,-9 13-3722 0 0,-1 14-25 0 0,-1 0 0 0 0,-2-1 1 0 0,-7 26-1 0 0,-27 54 234 0 0,25-63-230 0 0,-189 487 1932 0 0,20-73-635 0 0,155-384-980 0 0,11-26-32 0 0,2 1 0 0 0,1 1 0 0 0,-9 47 0 0 0,22-76-401 0 0,0-9-203 0 0,-8-6-7658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11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160 377 15407 0 0,'0'0'1394'0'0,"-1"3"-1150"0"0,-10 20 1058 0 0,-1 1 1 0 0,-1-2 0 0 0,-22 30-1 0 0,30-46-1263 0 0,-1 1 1 0 0,0-1-1 0 0,0-1 0 0 0,0 1 1 0 0,-1-1-1 0 0,0 0 0 0 0,-10 6 0 0 0,-9 5 26 0 0,24-14-11 0 0,5-6 25 0 0,27-33 215 0 0,63-59-1 0 0,-10 11 11 0 0,-28 28-241 0 0,3 2 0 0 0,78-58 0 0 0,12 11-63 0 0,-141 97 2 0 0,24-9-16 0 0,-31 13 13 0 0,0 1 0 0 0,0 0 1 0 0,0 0-1 0 0,0 0 0 0 0,0 0 0 0 0,0 0 0 0 0,0 0 0 0 0,0 0 0 0 0,0 0 1 0 0,1 0-1 0 0,-1 0 0 0 0,0 0 0 0 0,0 0 0 0 0,0 0 0 0 0,0 0 0 0 0,0 0 1 0 0,0 0-1 0 0,0 0 0 0 0,0 0 0 0 0,1 0 0 0 0,-1 0 0 0 0,0 0 0 0 0,0 0 1 0 0,0 0-1 0 0,0 0 0 0 0,0 0 0 0 0,0 0 0 0 0,0 0 0 0 0,0 0 0 0 0,0 0 1 0 0,1 0-1 0 0,-1 0 0 0 0,0 0 0 0 0,0 0 0 0 0,0 0 0 0 0,0 0 0 0 0,0 0 1 0 0,0 0-1 0 0,0 0 0 0 0,0 1 0 0 0,0-1 0 0 0,0 0 0 0 0,0 0 0 0 0,1 0 1 0 0,-1 0-1 0 0,0 0 0 0 0,0 0 0 0 0,0 0 0 0 0,0 0 0 0 0,0 0 0 0 0,0 1 1 0 0,0-1-1 0 0,0 0 0 0 0,0 0 0 0 0,0 0 0 0 0,1 4-3 0 0,0 0 0 0 0,0 0 0 0 0,0 0-1 0 0,0 0 1 0 0,0 0 0 0 0,-1 0 0 0 0,0 0-1 0 0,0 0 1 0 0,0 0 0 0 0,-1 0 0 0 0,1 0 0 0 0,-1 0-1 0 0,0 0 1 0 0,0 0 0 0 0,-2 6 0 0 0,-4 7-22 0 0,-1-1 0 0 0,-13 21 1 0 0,5-9 13 0 0,13-24 12 0 0,-16 31 0 0 0,2-1 0 0 0,-26 72 0 0 0,-23 86 181 0 0,63-187-168 0 0,2-3-14 0 0,0 0 1 0 0,0 0 0 0 0,0 0 0 0 0,1 0 0 0 0,-1 0 0 0 0,0 0 0 0 0,1 0 0 0 0,0 0-1 0 0,-1 0 1 0 0,1 0 0 0 0,0 2 0 0 0,-2 8-13 0 0,2-12 11 0 0,0 0 0 0 0,0 0 0 0 0,0 1 0 0 0,0-1 0 0 0,0 0 0 0 0,0 0 0 0 0,0 0 0 0 0,0 0 1 0 0,0 0-1 0 0,0 0 0 0 0,0 1 0 0 0,0-1 0 0 0,0 0 0 0 0,0 0 0 0 0,0 0 0 0 0,0 0 0 0 0,0 0 0 0 0,0 0 0 0 0,0 0 1 0 0,0 1-1 0 0,0-1 0 0 0,0 0 0 0 0,0 0 0 0 0,1 0 0 0 0,-1 0 0 0 0,0 0 0 0 0,0 0 0 0 0,0 0 0 0 0,0 0 0 0 0,0 0 0 0 0,0 1 1 0 0,0-1-1 0 0,0 0 0 0 0,0 0 0 0 0,1 0 0 0 0,-1 0 0 0 0,0 0 0 0 0,0 0 0 0 0,2 1-114 0 0,1 0 0 0 0,-1 1 0 0 0,0-1 0 0 0,1 0 0 0 0,-1-1 0 0 0,0 1 0 0 0,1 0 0 0 0,-1-1 0 0 0,4 1 0 0 0,16-3-5473 0 0,0-5-1718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1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12 10591 0 0,'0'0'488'0'0,"1"-2"-12"0"0,5-7 4916 0 0,-4 11-4670 0 0,0 1-613 0 0,0 0 0 0 0,0 0 0 0 0,0 1 0 0 0,0-1 0 0 0,-1 0 0 0 0,1 1 0 0 0,-1 0 1 0 0,0-1-1 0 0,0 1 0 0 0,0 0 0 0 0,-1 0 0 0 0,1-1 0 0 0,-1 1 0 0 0,0 0 0 0 0,0 0 1 0 0,0 0-1 0 0,0-1 0 0 0,-2 7 0 0 0,-2 11 291 0 0,0-1 0 0 0,-9 23 0 0 0,12-39-336 0 0,-27 77 833 0 0,-53 104 1 0 0,-53 69 128 0 0,-26 55-111 0 0,41-38-413 0 0,113-252-860 0 0,7-15 1048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1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 7855 0 0,'0'0'9875'0'0,"-1"2"-9199"0"0,-10 30 935 0 0,-27 53-1 0 0,8-32-1100 0 0,6-11-316 0 0,-35 86-1 0 0,51-104-181 0 0,8-19-9 0 0,1 0 4 0 0,1 10 35 0 0,-1-13-17 0 0,0-1-1 0 0,1 1 0 0 0,-1 0 0 0 0,0 0 1 0 0,1-1-1 0 0,-1 1 0 0 0,1-1 0 0 0,-1 1 1 0 0,1-1-1 0 0,0 0 0 0 0,0 1 0 0 0,-1-1 1 0 0,1 0-1 0 0,0 0 0 0 0,0 0 0 0 0,0-1 1 0 0,0 1-1 0 0,0 0 0 0 0,0-1 0 0 0,1 1 1 0 0,-1-1-1 0 0,0 0 0 0 0,0 0 0 0 0,0 0 1 0 0,3 0-1 0 0,4 0 127 0 0,0 0-1 0 0,-1-1 1 0 0,1-1 0 0 0,16-3-1 0 0,6-6 130 0 0,0-2-1 0 0,0-1 0 0 0,-1-1 0 0 0,-1-2 1 0 0,-1 0-1 0 0,46-38 0 0 0,-53 38-210 0 0,-2-2-1 0 0,1 0 1 0 0,-2-1-1 0 0,-1-1 1 0 0,0-1 0 0 0,20-36-1 0 0,-30 42-4 0 0,-5 11-46 0 0,-5 10-12 0 0,-1 6-15 0 0,0 0-1 0 0,1 0 1 0 0,0 0 0 0 0,-1 22-1 0 0,-3 7-7 0 0,-1-7 17 0 0,-1 0 0 0 0,-2-1 0 0 0,-20 44 0 0 0,11-35 0 0 0,14-25 0 0 0,6-15-1 0 0,0-1 1 0 0,0 1-1 0 0,0 0 1 0 0,0-1-1 0 0,0 1 0 0 0,0-1 1 0 0,0 1-1 0 0,0 0 0 0 0,0-1 1 0 0,0 1-1 0 0,0-1 0 0 0,0 1 1 0 0,0 0-1 0 0,1-1 1 0 0,-1 1-1 0 0,0-1 0 0 0,0 1 1 0 0,1-1-1 0 0,-1 1 0 0 0,1 0 1 0 0,1 0-4 0 0,-1 0 0 0 0,1 0 0 0 0,-1 0 0 0 0,1 0 0 0 0,0-1 0 0 0,0 1 0 0 0,-1 0 0 0 0,1-1 0 0 0,0 0 0 0 0,0 1 0 0 0,0-1 0 0 0,-1 0 0 0 0,1 0 0 0 0,0 0 0 0 0,0 0 0 0 0,0 0 0 0 0,2-1 0 0 0,3 0-341 0 0,0 0 0 0 0,-1-1 0 0 0,11-3 0 0 0,1-2-1142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12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22 12895 0 0,'2'-1'998'0'0,"20"-20"6214"0"0,-23 36-6980 0 0,0 0 0 0 0,-1-1 1 0 0,0 1-1 0 0,-7 21 1 0 0,-24 54-33 0 0,12-35 76 0 0,-47 148 389 0 0,-65 168 134 0 0,-3-79-220 0 0,-43 45 194 0 0,178-335-766 0 0,-6 10 21 0 0,1-1 1 0 0,1 1-1 0 0,0 0 0 0 0,0 0 1 0 0,1 0-1 0 0,-3 18 0 0 0,7-18 42 0 0,0-11-66 0 0,0-1 0 0 0,1 1 0 0 0,-1-1 0 0 0,0 1 0 0 0,1-1 0 0 0,-1 1-1 0 0,1-1 1 0 0,-1 1 0 0 0,0-1 0 0 0,1 0 0 0 0,-1 1 0 0 0,1-1 0 0 0,-1 0 0 0 0,1 1 0 0 0,-1-1 0 0 0,1 0 0 0 0,-1 1 0 0 0,1-1 0 0 0,0 0 0 0 0,-1 0 0 0 0,1 0 0 0 0,-1 0 0 0 0,1 0 0 0 0,1 0 0 0 0,-2 1 6 0 0,5-1-48 0 0,-1 0-1 0 0,0 0 1 0 0,0-1-1 0 0,0 1 1 0 0,0-1-1 0 0,0 0 1 0 0,0 0-1 0 0,0 0 1 0 0,0-1 0 0 0,0 0-1 0 0,0 1 1 0 0,0-1-1 0 0,4-4 1 0 0,3 1-100 0 0,23-13-1889 0 0,1-5-6366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1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179 117 4607 0 0,'-90'22'2684'0'0,"11"-3"6670"0"0,78-19-9281 0 0,1 0 0 0 0,0 0 0 0 0,-1 0 0 0 0,1 0 0 0 0,-1 0 0 0 0,1 0 0 0 0,0 1 0 0 0,-1-1 0 0 0,1 0 0 0 0,-1 0 0 0 0,1 0 0 0 0,0 0 0 0 0,-1 0 0 0 0,1 1 0 0 0,0-1 0 0 0,-1 0 0 0 0,1 0 0 0 0,0 1 0 0 0,-1-1 0 0 0,1 0 0 0 0,0 0 0 0 0,0 1 0 0 0,-1-1 0 0 0,1 0 0 0 0,0 1 0 0 0,0-1 0 0 0,0 0 0 0 0,-1 1 0 0 0,2 0 45 0 0,-1-1 0 0 0,0 1 0 0 0,1-1 0 0 0,-1 1 0 0 0,0-1 0 0 0,1 1 0 0 0,-1-1-1 0 0,1 0 1 0 0,-1 1 0 0 0,1-1 0 0 0,-1 0 0 0 0,1 1 0 0 0,-1-1 0 0 0,1 0 0 0 0,-1 0 0 0 0,1 1-1 0 0,28 8 957 0 0,-2-5-816 0 0,1-1 0 0 0,-1-1-1 0 0,1-1 1 0 0,35-4-1 0 0,109-24 495 0 0,-77 8-596 0 0,133-46-1 0 0,-214 60-284 0 0,-1 0 1 0 0,0 0-1 0 0,0-1 0 0 0,0-1 1 0 0,-1 0-1 0 0,0-1 0 0 0,14-12 1 0 0,-24 18-752 0 0,-2-5-1657 0 0,-14 3-7561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13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6911 0 0,'0'0'1035'0'0,"2"0"648"0"0,0 0-1270 0 0,-1 0 0 0 0,1 1 1 0 0,0-1-1 0 0,-1 0 1 0 0,1 1-1 0 0,-1-1 0 0 0,1 1 1 0 0,-1 0-1 0 0,1-1 1 0 0,-1 1-1 0 0,1 0 0 0 0,-1 0 1 0 0,0 0-1 0 0,0 0 1 0 0,1 0-1 0 0,-1 0 0 0 0,2 3 1 0 0,-2-2-255 0 0,0 0 0 0 0,0 0 0 0 0,0 0 1 0 0,0 0-1 0 0,0 0 0 0 0,-1 1 0 0 0,1-1 0 0 0,-1 0 0 0 0,1 0 1 0 0,-1 1-1 0 0,0 3 0 0 0,-1 2-64 0 0,0 1 1 0 0,0 0-1 0 0,-1-1 0 0 0,0 1 1 0 0,0-1-1 0 0,-5 10 0 0 0,-38 88 1083 0 0,24-61-747 0 0,2 1 1 0 0,-19 68-1 0 0,7 75 154 0 0,23-129-518 0 0,8-56-19 0 0,0-3-66 0 0,0 0-1 0 0,0 0 1 0 0,0-1-1 0 0,0 1 1 0 0,0 0 0 0 0,0 0-1 0 0,1 0 1 0 0,-1-1-1 0 0,0 1 1 0 0,0 0-1 0 0,1 0 1 0 0,-1-1 0 0 0,0 1-1 0 0,1 0 1 0 0,-1-1-1 0 0,1 1 1 0 0,-1 0-1 0 0,1-1 1 0 0,-1 1-1 0 0,1-1 1 0 0,-1 1 0 0 0,1 0-1 0 0,0-1 1 0 0,1 1-1 0 0,0 1-518 0 0,9 6-4725 0 0,2-2-1842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3:24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4607 0 0,'2'0'8130'0'0,"4"1"-7525"0"0,0 0 0 0 0,0 0 0 0 0,0-1 0 0 0,0 0 0 0 0,0-1 0 0 0,-1 1 0 0 0,1-1 0 0 0,0 0 0 0 0,0 0 0 0 0,-1-1 0 0 0,1 0 0 0 0,-1 0 0 0 0,6-3 0 0 0,-9 4 59 0 0,5-1 3616 0 0,-16 6-3019 0 0,3-2-1236 0 0,5-1-25 0 0,-1-1 0 0 0,1 1 0 0 0,-1-1 0 0 0,1 1 0 0 0,0 0 1 0 0,-1-1-1 0 0,1 1 0 0 0,0 0 0 0 0,0 0 0 0 0,-1 0 0 0 0,1 0 1 0 0,0 0-1 0 0,0 1 0 0 0,-1 1 0 0 0,-3 4-20 0 0,4-6-81 0 0,5 0-86 0 0,1 0 0 0 0,-1-1 0 0 0,0 1 0 0 0,1-1 0 0 0,-1 0 0 0 0,1 0 0 0 0,-1-1 0 0 0,0 1 0 0 0,1-1 0 0 0,-1 0 0 0 0,8-3 0 0 0,7-3-840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1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18 12351 0 0,'3'-1'564'0'0,"0"0"-352"0"0,0 1-73 0 0,14-7 4173 0 0,-21 4-3355 0 0,4 3-913 0 0,0 0-1 0 0,0-1 0 0 0,-1 1 1 0 0,1 0-1 0 0,0-1 1 0 0,-1 1-1 0 0,1 0 0 0 0,0 0 1 0 0,0-1-1 0 0,-1 1 1 0 0,1 0-1 0 0,-1 0 0 0 0,1-1 1 0 0,0 1-1 0 0,-1 0 1 0 0,1 0-1 0 0,0 0 0 0 0,-1 0 1 0 0,1 0-1 0 0,-1 0 0 0 0,0-1 1 0 0,-9 1 334 0 0,4 0-187 0 0,0 0-1 0 0,1 0 0 0 0,-1 0 0 0 0,0 1 0 0 0,0 0 0 0 0,0 0 0 0 0,0 0 0 0 0,1 1 0 0 0,-1-1 1 0 0,1 2-1 0 0,-8 2 0 0 0,-2 4-106 0 0,0 0 1 0 0,0 2-1 0 0,1-1 1 0 0,0 2 0 0 0,1 0-1 0 0,0 0 1 0 0,1 1-1 0 0,1 1 1 0 0,0 0-1 0 0,0 0 1 0 0,-13 27-1 0 0,9-12-78 0 0,-15 31-4 0 0,-2-2-1 0 0,-61 83 1 0 0,66-110-2 0 0,18-23 0 0 0,1 2 0 0 0,0-1 0 0 0,1 1 0 0 0,0 0 0 0 0,1 1 0 0 0,-10 18 0 0 0,16-27 20 0 0,-1 0 1 0 0,1 1-1 0 0,-1-1 0 0 0,1 0 1 0 0,0 0-1 0 0,0 0 0 0 0,0 1 1 0 0,0-1-1 0 0,0 0 0 0 0,1 0 1 0 0,-1 0-1 0 0,1 1 0 0 0,-1-1 1 0 0,1 0-1 0 0,0 0 0 0 0,0 0 1 0 0,0 0-1 0 0,0 0 0 0 0,0 0 1 0 0,0-1-1 0 0,1 1 0 0 0,-1 0 1 0 0,1 0-1 0 0,-1-1 0 0 0,1 1 1 0 0,-1-1-1 0 0,5 3 0 0 0,3 3 140 0 0,1-1 1 0 0,0-1-1 0 0,0 1 0 0 0,12 3 0 0 0,-19-7-133 0 0,46 18 970 0 0,86 24-1 0 0,-109-37-800 0 0,1-2 0 0 0,-1-1 1 0 0,1-1-1 0 0,1-1 0 0 0,30-2 0 0 0,-41-2-68 0 0,0-1 0 0 0,0-1 1 0 0,-1 0-1 0 0,18-8 0 0 0,9-2 112 0 0,-31 9-168 0 0,-10 4-58 0 0,1-1 0 0 0,-1 1 0 0 0,0 1 0 0 0,0-1 1 0 0,1 0-1 0 0,3 0 0 0 0,-38-10-2158 0 0,11 9 1013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1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96 13991 0 0,'0'0'639'0'0,"-3"0"-10"0"0,-4 0-493 0 0,-10 0 3347 0 0,20 0-3330 0 0,0 0 0 0 0,1-1 0 0 0,-1 0 0 0 0,0 0 0 0 0,6-2 0 0 0,6-1 96 0 0,151-41 1175 0 0,-120 34-1200 0 0,-8 2-129 0 0,0 1 0 0 0,0 2 0 0 0,46-1 0 0 0,-44 11-1406 0 0,-39-4 1053 0 0,-1 0-1 0 0,1 0 1 0 0,0 1 0 0 0,0-1 0 0 0,-1 0 0 0 0,1 0 0 0 0,0 0-1 0 0,-1 1 1 0 0,1-1 0 0 0,-1 0 0 0 0,1 1 0 0 0,0-1-1 0 0,-1 0 1 0 0,1 1 0 0 0,-1-1 0 0 0,1 1 0 0 0,-1-1-1 0 0,1 2 1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1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6 9439 0 0,'-12'4'168'0'0,"0"2"0"0"0,1-1 0 0 0,0 1 0 0 0,0 1 0 0 0,1 0 0 0 0,-20 17 4036 0 0,37-12-2128 0 0,-4-10-1859 0 0,-1 1-1 0 0,1-1 0 0 0,-1 0 0 0 0,1-1 1 0 0,0 1-1 0 0,0 0 0 0 0,0-1 0 0 0,0 1 1 0 0,0-1-1 0 0,0 0 0 0 0,0 0 1 0 0,6 1-1 0 0,3 0 313 0 0,0-1 0 0 0,13 1 0 0 0,10-3 51 0 0,-1-2 0 0 0,49-9 0 0 0,-40 5-398 0 0,140-27-23 0 0,-136 25-143 0 0,58-19-1718 0 0,-79 19 732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16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202 165 2303 0 0,'0'0'102'0'0,"2"-2"-1"0"0,26-29-545 0 0,-10 12 4185 0 0,0 1-1 0 0,36-25 1 0 0,-9 15-1884 0 0,5 5 8 0 0,-48 22-661 0 0,-2 1-1193 0 0,0 1 0 0 0,0-1 0 0 0,1 0 0 0 0,-1 0 0 0 0,0 1 0 0 0,0-1 0 0 0,0 0 0 0 0,0 0 0 0 0,0 0 0 0 0,0 0 0 0 0,1 1 0 0 0,-1-1 0 0 0,0 0 0 0 0,0 0 0 0 0,0 0 0 0 0,0 0 0 0 0,1 0 0 0 0,-1 1 0 0 0,0-1 0 0 0,0 0 0 0 0,0 0 0 0 0,1 0 0 0 0,-1 0 0 0 0,0 0 0 0 0,0 0 0 0 0,0 0 0 0 0,1 0 0 0 0,-1 0 0 0 0,0 0 0 0 0,1 0-3 0 0,-1 0 0 0 0,0 0 0 0 0,1 0 1 0 0,-1 0-1 0 0,0 0 0 0 0,1 1 0 0 0,-1-1 0 0 0,0 0 1 0 0,0 0-1 0 0,1 0 0 0 0,-1 0 0 0 0,0 0 1 0 0,0 0-1 0 0,1 1 0 0 0,-1-1 0 0 0,0 0 1 0 0,0 0-1 0 0,1 0 0 0 0,-1 1 0 0 0,0-1 1 0 0,0 0-1 0 0,0 0 0 0 0,1 1 0 0 0,-1-1 1 0 0,0 0-1 0 0,0 0 0 0 0,0 1 0 0 0,0-1 1 0 0,0 0-1 0 0,0 1 0 0 0,0-1 0 0 0,0 0 1 0 0,1 0-1 0 0,-1 1 0 0 0,0-1 0 0 0,0 1 1 0 0,-2 9 84 0 0,0-1 0 0 0,-1 0 0 0 0,0 1 0 0 0,0-1 0 0 0,-8 16 0 0 0,-29 45 513 0 0,23-42-312 0 0,-182 327 738 0 0,63-82-3616 0 0,128-255-2090 0 0,1-2-1396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17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1 202 16127 0 0,'0'0'1460'0'0,"2"-1"-1204"0"0,47-10 736 0 0,98-10 0 0 0,-64 12 20 0 0,336-69 1668 0 0,-42 6-2213 0 0,-328 63-922 0 0,-46 9-136 0 0,-15 6-2227 0 0,7-3 2364 0 0,-1-2 0 0 0,0 1 0 0 0,0-1 0 0 0,1 0 0 0 0,-7 1 0 0 0,-3 0-258 0 0,-20 5-1047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17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401 267 8287 0 0,'1'-2'382'0'0,"1"-6"-331"0"0,0 1 1 0 0,1 0-1 0 0,0 0 1 0 0,0 0-1 0 0,5-6 1 0 0,-1 2 1018 0 0,1 1 0 0 0,0 0 0 0 0,0 0-1 0 0,16-13 1 0 0,-2 5 1695 0 0,26-16 0 0 0,-2 3-2136 0 0,-41 28-808 0 0,9-5 464 0 0,1 1 0 0 0,-1 0 0 0 0,1 1 0 0 0,1 0 0 0 0,-1 1-1 0 0,26-4 1 0 0,98-7 943 0 0,-136 16-1207 0 0,11-1 53 0 0,0 0 1 0 0,-1 1-1 0 0,1 1 1 0 0,0 1-1 0 0,-1 0 1 0 0,14 3-1 0 0,-10 1-21 0 0,-16-5-52 0 0,0-1 0 0 0,-1 1 0 0 0,1-1 0 0 0,0 1 0 0 0,0-1-1 0 0,0 1 1 0 0,0 0 0 0 0,-1-1 0 0 0,1 1 0 0 0,0 0-1 0 0,-1 0 1 0 0,2 1 0 0 0,-2 0-1 0 0,1-1 0 0 0,-1 1 0 0 0,0 0 0 0 0,0 0 0 0 0,0 0 0 0 0,0 0 0 0 0,0-1 0 0 0,0 1 0 0 0,0 0 0 0 0,0 0 0 0 0,-1 0 0 0 0,1-1 0 0 0,-1 1 0 0 0,1 0 0 0 0,-1 0 0 0 0,0-1 0 0 0,0 1 0 0 0,0 0 0 0 0,0-1 0 0 0,0 1 0 0 0,0-1 0 0 0,0 0 0 0 0,0 1 0 0 0,-3 1-1 0 0,-4 6-19 0 0,-1-1-1 0 0,-14 10 0 0 0,22-17 17 0 0,-54 37-135 0 0,-100 50-1 0 0,10-6-254 0 0,54-23-396 0 0,-115 95 0 0 0,58-41-469 0 0,25-21-346 0 0,94-70 744 0 0,33-22 941 0 0,20-1 208 0 0,0-1 0 0 0,45-10 0 0 0,51-20 1029 0 0,-41 10-379 0 0,-26 10-301 0 0,1 2-1 0 0,0 2 1 0 0,94-1 0 0 0,45 12-339 0 0,-161-6-8238 0 0,-15-1 961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18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0 11951 0 0,'0'0'2876'0'0,"1"3"-2006"0"0,1 3-677 0 0,-1 0 0 0 0,0 0 0 0 0,0 0 0 0 0,-1 0 0 0 0,1 0 0 0 0,-1 1 0 0 0,-1-1 0 0 0,1 0 0 0 0,-1 0 0 0 0,-3 11 0 0 0,-3 9 246 0 0,-13 29 0 0 0,13-35-180 0 0,-213 482 1773 0 0,177-409-2054 0 0,-8 10 84 0 0,-16 38 15 0 0,62-130-59 0 0,1 1 0 0 0,-3 13 1 0 0,-3 10-39 0 0,13-23-143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1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0 425 6447 0 0,'9'12'16125'0'0,"-7"-25"-15442"0"0,0 1-661 0 0,1 0-1 0 0,0 0 1 0 0,1 1-1 0 0,1-1 0 0 0,-1 1 1 0 0,2 0-1 0 0,-1 0 1 0 0,2 1-1 0 0,-1 0 1 0 0,15-17-1 0 0,6-4 37 0 0,58-49 0 0 0,-53 54-189 0 0,53-31-1 0 0,-37 27 54 0 0,-34 20 61 0 0,1 2 0 0 0,1-1 1 0 0,0 2-1 0 0,19-7 0 0 0,-26 11 11 0 0,0 0 0 0 0,1 1-1 0 0,-1 1 1 0 0,0-1 0 0 0,1 1-1 0 0,-1 1 1 0 0,1 0 0 0 0,-1 0-1 0 0,12 2 1 0 0,-7 3 6 0 0,-4 5 0 0 0,-9-7 10 0 0,1 0-1 0 0,-1 0 1 0 0,-1 0-1 0 0,1 0 0 0 0,0 0 1 0 0,-1 0-1 0 0,1 0 1 0 0,-1 0-1 0 0,0 0 1 0 0,0 0-1 0 0,0 0 1 0 0,-1 0-1 0 0,1 0 1 0 0,-1 0-1 0 0,1 0 1 0 0,-1 0-1 0 0,0 0 1 0 0,0 0-1 0 0,-2 3 1 0 0,-4 8 83 0 0,0 0 1 0 0,-13 19-1 0 0,15-25-67 0 0,-11 20 50 0 0,1 1-1 0 0,-12 35 1 0 0,1-4-23 0 0,20-47-53 0 0,1 1 0 0 0,1 0 0 0 0,-5 19 0 0 0,1 4-12 0 0,8-36-171 0 0,0 1 0 0 0,0-1-1 0 0,0 0 1 0 0,0 0 0 0 0,0 1-1 0 0,0-1 1 0 0,0 0 0 0 0,1 0 0 0 0,-1 1-1 0 0,1-1 1 0 0,-1 0 0 0 0,1 0 0 0 0,-1 0-1 0 0,1 0 1 0 0,0 0 0 0 0,-1 0-1 0 0,1 0 1 0 0,1 2 0 0 0,-1-3-249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19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55 5983 0 0,'0'0'464'0'0,"1"-2"-305"0"0,3-6 664 0 0,0-1-1 0 0,1 1 1 0 0,18-20 9485 0 0,-38 102-8972 0 0,1-8-787 0 0,6-28-279 0 0,-3 0-1 0 0,-1 0 1 0 0,-27 57-1 0 0,22-55-39 0 0,-64 125 499 0 0,26-57-427 0 0,42-80-258 0 0,2 2 1 0 0,1-1 0 0 0,1 2-1 0 0,1-1 1 0 0,2 1-1 0 0,1 0 1 0 0,1 0 0 0 0,1 36-1 0 0,4-61-44 0 0,-4 20 0 0 0,-1-12 0 0 0,0-2 11 0 0,2-8 31 0 0,-1 2-82 0 0,2-5-217 0 0,2-3-68 0 0,1-1-417 0 0,8-11 1374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21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95 2303 0 0,'25'-29'552'0'0,"-21"26"-88"0"0,-1-1-1 0 0,1 1 1 0 0,-1-1-1 0 0,0 0 1 0 0,0 0-1 0 0,0 0 0 0 0,-1 0 1 0 0,1-1-1 0 0,-1 1 1 0 0,0-1-1 0 0,0 1 0 0 0,-1-1 1 0 0,-1-7 8138 0 0,-11 28-7202 0 0,-11 26-1891 0 0,-71 168 1151 0 0,-35 72-648 0 0,114-252-9 0 0,8-16-102 0 0,0 0 0 0 0,-2-1 0 0 0,-14 22 0 0 0,21-33 24 0 0,-1 0-1 0 0,0-1 1 0 0,0 1-1 0 0,0 0 1 0 0,-1-1 0 0 0,1 1-1 0 0,-4 1 1 0 0,4-2 34 0 0,0 1-231 0 0,-5 0 57 0 0,1 1-3537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3:35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808 103 3679 0 0,'3'0'284'0'0,"7"-2"-10"0"0,1-1-1 0 0,11-4 1 0 0,8-4 3021 0 0,-17 4-2005 0 0,0 0 1 0 0,-1 0-1 0 0,0-1 0 0 0,0-1 0 0 0,14-13 0 0 0,-3 3 3680 0 0,-24 21-4938 0 0,0-1 0 0 0,0 1 0 0 0,0-1 0 0 0,0 1 1 0 0,0-1-1 0 0,0 1 0 0 0,0-1 0 0 0,-1 0 0 0 0,-2 3 0 0 0,0-1 15 0 0,-13 13-83 0 0,0-1 0 0 0,0-1 0 0 0,-2 0 0 0 0,1-1 0 0 0,-2-1 1 0 0,0-1-1 0 0,0-1 0 0 0,-1-1 0 0 0,0-1 0 0 0,0 0 0 0 0,-28 5 0 0 0,34-11-50 0 0,0-1-1 0 0,-1 0 1 0 0,1-1-1 0 0,0-1 1 0 0,0 0-1 0 0,-20-4 1 0 0,3-2-119 0 0,-58-20-1 0 0,66 18-28 0 0,1-2 0 0 0,0 0 0 0 0,0-1 0 0 0,1-1 0 0 0,-30-23 0 0 0,49 33 205 0 0,-1 1 0 0 0,0-1 0 0 0,-1 1 0 0 0,1 0 0 0 0,0 0 1 0 0,-1 1-1 0 0,1-1 0 0 0,-1 1 0 0 0,1 0 0 0 0,-8-1 0 0 0,1 0-3 0 0,11 2 29 0 0,-1 0 1 0 0,1 0 0 0 0,0 0 0 0 0,-1 0-1 0 0,1 0 1 0 0,0 0 0 0 0,-1 1-1 0 0,1-1 1 0 0,-1 0 0 0 0,1 0 0 0 0,0 0-1 0 0,-1 1 1 0 0,1-1 0 0 0,0 0 0 0 0,-1 0-1 0 0,1 0 1 0 0,0 1 0 0 0,0-1 0 0 0,-1 0-1 0 0,1 1 1 0 0,-1-1 0 0 0,1 1-2 0 0,-10 11 32 0 0,9-7-12 0 0,1-3-6 0 0,-2 11 61 0 0,1-1 0 0 0,0 0 0 0 0,0 1 1 0 0,2-1-1 0 0,-1 0 0 0 0,1 1 1 0 0,5 16-1 0 0,-3-11-1 0 0,-1 0 0 0 0,0 25 0 0 0,-5 2-27 0 0,-2 0 0 0 0,-2 0 0 0 0,-2-1 0 0 0,-2 0 0 0 0,-2-1 1 0 0,-1 0-1 0 0,-31 60 0 0 0,-19 18 114 0 0,52-102-133 0 0,6-10 66 0 0,0 0-1 0 0,0 0 1 0 0,2 1 0 0 0,-1 0 0 0 0,1 0 0 0 0,0 0 0 0 0,1 0-1 0 0,-3 16 1 0 0,6-17-10 0 0,0-7 174 0 0,0-2-224 0 0,1 1 0 0 0,0-1 0 0 0,0 0 0 0 0,0 1 0 0 0,-1-1 0 0 0,1 0 1 0 0,0 0-1 0 0,0 0 0 0 0,0 1 0 0 0,0-1 0 0 0,0 0 0 0 0,-1 0 0 0 0,1 0 1 0 0,0-1-1 0 0,0 1 0 0 0,0 0 0 0 0,0 0 0 0 0,0 0 0 0 0,1-1 0 0 0,16-6 276 0 0,7-9 39 0 0,0 0 0 0 0,29-26 0 0 0,-37 27-324 0 0,1 1-1 0 0,1 1 1 0 0,-1 1-1 0 0,2 0 1 0 0,29-12-1 0 0,-41 21-20 0 0,-1 1 0 0 0,1 0 0 0 0,-1 1 0 0 0,1-1 0 0 0,0 2 0 0 0,-1-1 0 0 0,1 1 0 0 0,0 0 0 0 0,0 1 0 0 0,12 1 0 0 0,-3 3 0 0 0,0-1 0 0 0,0 2 0 0 0,24 11 0 0 0,-26-11-3 0 0,0-1 0 0 0,0 0 0 0 0,0-1 0 0 0,29 3 0 0 0,-42-7-127 0 0,1 4-758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2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87 127 5063 0 0,'-2'2'390'0'0,"-2"4"125"0"0,-1-1 1 0 0,0 0 0 0 0,0 0-1 0 0,-1-1 1 0 0,0 1-1 0 0,1-1 1 0 0,-10 5 0 0 0,-12 8 2199 0 0,27-17-2578 0 0,0 0 1 0 0,-1 1 0 0 0,1-1-1 0 0,0 0 1 0 0,-1 0 0 0 0,1 0-1 0 0,0 1 1 0 0,-1-1 0 0 0,1 0-1 0 0,0 0 1 0 0,-1 1 0 0 0,1-1-1 0 0,0 0 1 0 0,0 1-1 0 0,-1-1 1 0 0,1 0 0 0 0,0 1-1 0 0,0-1 1 0 0,0 0 0 0 0,-1 1-1 0 0,1-1 1 0 0,0 0 0 0 0,0 1-1 0 0,0-1 1 0 0,0 1 0 0 0,0-1-1 0 0,0 0 1 0 0,0 1 0 0 0,0-1-1 0 0,0 1 1 0 0,0-1 0 0 0,0 0-1 0 0,0 1 1 0 0,11 4 2736 0 0,-8-4-3611 0 0,3 0 851 0 0,1 1 0 0 0,-1-1 0 0 0,1-1-1 0 0,-1 0 1 0 0,1 1 0 0 0,-1-2 0 0 0,1 1 0 0 0,-1-1 0 0 0,11-2 0 0 0,8-4 203 0 0,27-11 0 0 0,-19 6-133 0 0,133-34 247 0 0,24-9-110 0 0,-134 36-240 0 0,72-29 91 0 0,-126 47-277 0 0,-3 1-220 0 0,0 0 254 0 0,0 1 0 0 0,0-1 1 0 0,0 0-1 0 0,0 1 0 0 0,0-1 1 0 0,0 1-1 0 0,0-1 0 0 0,0 1 0 0 0,0 0 1 0 0,-1 1-1 0 0,-2 1-604 0 0,-18 9-4277 0 0,-5 6-1606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2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1839 0 0,'0'0'9059'0'0,"3"0"-7868"0"0,-1 0-1028 0 0,1 0 1 0 0,0 0 0 0 0,0 1 0 0 0,-1-1-1 0 0,1 1 1 0 0,0 0 0 0 0,-1 0-1 0 0,1 0 1 0 0,-1 0 0 0 0,1 0 0 0 0,-1 1-1 0 0,0-1 1 0 0,1 1 0 0 0,-1-1-1 0 0,0 1 1 0 0,0 0 0 0 0,0 0 0 0 0,0 0-1 0 0,0 0 1 0 0,-1 0 0 0 0,3 4-1 0 0,-1-1-20 0 0,-1-1 0 0 0,0 1 0 0 0,0-1 0 0 0,0 1 0 0 0,-1 0 0 0 0,1 0-1 0 0,-1-1 1 0 0,0 1 0 0 0,0 0 0 0 0,-1 0 0 0 0,0 9 0 0 0,0-3-32 0 0,-1 1 0 0 0,0 0 1 0 0,-1-1-1 0 0,0 0 1 0 0,-1 1-1 0 0,0-1 1 0 0,-1 0-1 0 0,0 0 1 0 0,-8 14-1 0 0,-9 10 139 0 0,-2-1 0 0 0,-2-1 0 0 0,-45 48 0 0 0,61-72-163 0 0,0 1 0 0 0,1-1-1 0 0,0 1 1 0 0,1 1 0 0 0,-8 13-1 0 0,10-9 25 0 0,6-1-48 0 0,-1-12-71 0 0,1-1 1 0 0,-1 1-1 0 0,1-1 1 0 0,0 1-1 0 0,0-1 1 0 0,0 1 0 0 0,0-1-1 0 0,0 0 1 0 0,0 1-1 0 0,0-1 1 0 0,0 0 0 0 0,0 0-1 0 0,1 0 1 0 0,-1 0-1 0 0,0 0 1 0 0,1 0-1 0 0,-1-1 1 0 0,1 1 0 0 0,-1 0-1 0 0,1-1 1 0 0,2 2-1 0 0,0-1-326 0 0,0-1 0 0 0,0 1 0 0 0,0-1-1 0 0,0 1 1 0 0,1-1 0 0 0,-1-1 0 0 0,4 1-1 0 0,-6-1-1153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23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11519 0 0,'0'0'2002'0'0,"1"3"-1150"0"0,2 10-398 0 0,2 1-1 0 0,0-1 1 0 0,1 0 0 0 0,0 0 0 0 0,1 0 0 0 0,12 17 0 0 0,3 0 276 0 0,35 36 0 0 0,-53-61-650 0 0,102 104 1965 0 0,-83-88-1508 0 0,1 0 0 0 0,48 30 0 0 0,63 33 529 0 0,-102-66-1732 0 0,-28-17 376 0 0,-3 0-579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2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1 10591 0 0,'0'0'1254'0'0,"-2"1"-450"0"0,-125 89 6087 0 0,-59 58-6325 0 0,90-71 5 0 0,-116 91-377 0 0,198-158-197 0 0,4-3 17 0 0,1 0-1 0 0,0 1 0 0 0,1 0 1 0 0,-13 13-1 0 0,21-20-13 0 0,-1 0 0 0 0,1 0 0 0 0,-1-1 0 0 0,0 1 0 0 0,1 0 0 0 0,0 0 0 0 0,-1 0 0 0 0,1 0 0 0 0,-1 0 0 0 0,1 0 0 0 0,0 0 0 0 0,0 0 0 0 0,0 0 0 0 0,-1 1 0 0 0,2-1 3 0 0,-1 0 0 0 0,1 1 0 0 0,-1-1 0 0 0,1 0 0 0 0,-1 1 0 0 0,1-1 0 0 0,0 0 0 0 0,0 0 0 0 0,0 0 0 0 0,-1 0 0 0 0,1 1 0 0 0,0-1 0 0 0,0-1 0 0 0,0 1 0 0 0,1 0 0 0 0,-1 0-1 0 0,0 0 1 0 0,0 0 0 0 0,0-1 0 0 0,1 1 0 0 0,-1-1 0 0 0,0 1 0 0 0,1-1 0 0 0,-1 1 0 0 0,0-1 0 0 0,2 1 0 0 0,4 0-206 0 0,0 1 0 0 0,0-1 0 0 0,0-1 0 0 0,7 1 1 0 0,12-3-4653 0 0,1-1-1660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23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124 114 2303 0 0,'0'0'1812'0'0,"-2"0"-14"0"0,-9 1 7187 0 0,11-2-8182 0 0,0-1-637 0 0,0 0-1 0 0,0 0 1 0 0,0 0 0 0 0,0 0 0 0 0,0 0 0 0 0,0 0 0 0 0,1 0 0 0 0,-1 0 0 0 0,1 0 0 0 0,-1 0 0 0 0,1 0 0 0 0,0 1 0 0 0,-1-1 0 0 0,1 0-1 0 0,2-2 1 0 0,0 0 32 0 0,0 0 0 0 0,0 1 0 0 0,0-1-1 0 0,1 1 1 0 0,-1 0 0 0 0,6-4 0 0 0,2 0 105 0 0,0 1 1 0 0,0 0 0 0 0,25-10 0 0 0,-22 12-64 0 0,2 0 0 0 0,-1 0 0 0 0,26-1-1 0 0,-37 4-170 0 0,8 1 58 0 0,2 6-102 0 0,-5 4-25 0 0,-8-9 0 0 0,-1-1 0 0 0,0 1 0 0 0,0 0 0 0 0,0 0 0 0 0,1 0 0 0 0,-1 0 0 0 0,0 0 0 0 0,0 0 0 0 0,0 0 0 0 0,0 0 0 0 0,-1 0 0 0 0,1 0 0 0 0,0 0 0 0 0,-2 4 0 0 0,1-1 0 0 0,-1 1 0 0 0,0-1 0 0 0,0 0 0 0 0,-1 0 0 0 0,1 0 0 0 0,-1 0 0 0 0,-3 3 0 0 0,-29 30 0 0 0,27-29 0 0 0,-232 234 0 0 0,204-207 12 0 0,36-35-11 0 0,0 0 0 0 0,0 0 0 0 0,0 0 0 0 0,0 0 0 0 0,0 0-1 0 0,1 0 1 0 0,-1 0 0 0 0,0 0 0 0 0,0 0 0 0 0,0 0 0 0 0,0 0 0 0 0,0 0 0 0 0,0 0-1 0 0,0 0 1 0 0,0 0 0 0 0,0 0 0 0 0,0 0 0 0 0,0 0 0 0 0,0 0 0 0 0,0 0-1 0 0,0 0 1 0 0,0 0 0 0 0,1 0 0 0 0,-1 0 0 0 0,0 0 0 0 0,0 0 0 0 0,0 0 0 0 0,0 1-1 0 0,0-1 1 0 0,0 0 0 0 0,0 0 0 0 0,0 0 0 0 0,0 0 0 0 0,0 0 0 0 0,0 0 0 0 0,0 0-1 0 0,0 0 1 0 0,0 0 0 0 0,0 0 0 0 0,0 0 0 0 0,0 0 0 0 0,0 0 0 0 0,0 0 0 0 0,0 1-1 0 0,0-1 1 0 0,0 0 0 0 0,0 0 0 0 0,0 0 0 0 0,0 0 0 0 0,0 0 0 0 0,0 0 0 0 0,0 0-1 0 0,0 0 1 0 0,0 0 0 0 0,10 1 28 0 0,1 0 1 0 0,-1 0-1 0 0,1-2 0 0 0,-1 1 0 0 0,1-1 1 0 0,11-3-1 0 0,67-18 257 0 0,-67 16-176 0 0,111-37 706 0 0,-120 40-746 0 0,-7 2-15 0 0,0-1 0 0 0,0 0 0 0 0,0 0-1 0 0,0-1 1 0 0,9-4 0 0 0,-13 5-12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24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 12959 0 0,'0'0'1956'0'0,"-2"2"-1348"0"0,-18 33 534 0 0,1 1 0 0 0,2 0 0 0 0,-13 41 0 0 0,-29 121 539 0 0,-1 3-1190 0 0,28-111-471 0 0,-4-2 0 0 0,-4-2 0 0 0,-63 102 0 0 0,65-131-20 0 0,9-13 0 0 0,1 0 0 0 0,-30 70 0 0 0,54-99 0 0 0,5-13-42 0 0,-1 0 0 0 0,1 0 0 0 0,-1 0 0 0 0,1 0 0 0 0,0 0 0 0 0,0 0 0 0 0,0 0 0 0 0,0 0 0 0 0,0 0 0 0 0,0-1 0 0 0,0 1 0 0 0,1 0-1 0 0,-1-1 1 0 0,1 1 0 0 0,-1-1 0 0 0,1 1 0 0 0,0-1 0 0 0,-1 0 0 0 0,1 0 0 0 0,0 0 0 0 0,0 0 0 0 0,0 0 0 0 0,0 0 0 0 0,0 0 0 0 0,3 0 0 0 0,13 3-593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24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10191 0 0,'0'0'10064'0'0,"2"0"-9362"0"0,14-5 452 0 0,73-17 626 0 0,257-63-761 0 0,-193 29-918 0 0,-63 20-65 0 0,-59 27-2859 0 0,-42 23-7026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2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14831 0 0,'0'0'1630'0'0,"-3"0"-1358"0"0,-26 10 391 0 0,16-6-454 0 0,0 1 0 0 0,-23 11 0 0 0,32-14-150 0 0,0 1 0 0 0,0 0-1 0 0,0 0 1 0 0,1 0-1 0 0,-1 0 1 0 0,1 1-1 0 0,-1-1 1 0 0,1 1-1 0 0,0 0 1 0 0,1 0-1 0 0,-1 0 1 0 0,-2 5 0 0 0,-1 5 138 0 0,1-1 0 0 0,0 1 1 0 0,1 0-1 0 0,-3 20 0 0 0,-3 59 81 0 0,0 4 744 0 0,-3-37 218 0 0,8-40-758 0 0,0 0-1 0 0,2 0 0 0 0,0 0 1 0 0,1 1-1 0 0,1 27 0 0 0,2-45-467 0 0,-1 2-5 0 0,0 0 0 0 0,1 0 0 0 0,0-1 1 0 0,0 1-1 0 0,0 0 0 0 0,0-1 0 0 0,1 1 1 0 0,0-1-1 0 0,0 0 0 0 0,0 1 0 0 0,0-1 1 0 0,1 0-1 0 0,0 0 0 0 0,0 0 0 0 0,0-1 1 0 0,0 1-1 0 0,5 4 0 0 0,-6-7-198 0 0,3 3 298 0 0,0-2-1726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2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15 9935 0 0,'0'0'898'0'0,"3"-1"-614"0"0,16-13 12379 0 0,-20 15-12654 0 0,0-1 0 0 0,1 1 0 0 0,-1 0 0 0 0,0 0 0 0 0,1-1-1 0 0,-1 1 1 0 0,0 0 0 0 0,1 0 0 0 0,-1 0 0 0 0,1-1-1 0 0,-1 3 1 0 0,-2 2 5 0 0,-17 29 0 0 0,15-26-15 0 0,1 0 0 0 0,-1-1 1 0 0,-8 10-1 0 0,-29 27-54 0 0,-3-1 0 0 0,-1-3 0 0 0,-90 60 0 0 0,110-82 50 0 0,1 1-1 0 0,1 1 0 0 0,1 1 1 0 0,0 1-1 0 0,2 1 1 0 0,-29 40-1 0 0,41-49 4 0 0,1-1 0 0 0,1 1 0 0 0,0 0 0 0 0,0 1-1 0 0,2 0 1 0 0,-6 21 0 0 0,9-24 2 0 0,0-1-1 0 0,1 0 0 0 0,0 1 1 0 0,1-1-1 0 0,0 1 1 0 0,0-1-1 0 0,2 0 0 0 0,-1 1 1 0 0,6 19-1 0 0,-4-24 23 0 0,0 0-1 0 0,0 0 1 0 0,1 0-1 0 0,0-1 1 0 0,0 1-1 0 0,0-1 1 0 0,1 0-1 0 0,0 0 1 0 0,0 0-1 0 0,1-1 1 0 0,-1 0-1 0 0,1 0 1 0 0,0 0-1 0 0,1-1 1 0 0,11 7-1 0 0,2 0 83 0 0,1-2 0 0 0,1-1 0 0 0,-1 0 0 0 0,24 5 0 0 0,-10-5 263 0 0,-1-1-1 0 0,1-2 1 0 0,0-1-1 0 0,0-2 1 0 0,0-1-1 0 0,0-2 1 0 0,0-1-1 0 0,0-2 1 0 0,0-2 0 0 0,56-15-1 0 0,-69 13-74 0 0,0 0 0 0 0,-1-1 0 0 0,39-24 0 0 0,-56 30-196 0 0,2-3-5 0 0,-5 2-33 0 0,-3-10-46 0 0,-3 10-14 0 0,3 4 3 0 0,0-2-25 0 0,-1 1-1 0 0,0 0 1 0 0,1 0-1 0 0,-1 0 1 0 0,0 0-1 0 0,0 1 1 0 0,0-1-1 0 0,0 1 1 0 0,0-1-1 0 0,1 1 1 0 0,-1 0-1 0 0,0 0 1 0 0,0 1-1 0 0,0-1 1 0 0,0 1-1 0 0,0-1 1 0 0,1 1-1 0 0,-1 0 1 0 0,-4 2-1 0 0,-7 2-491 0 0,0 1 0 0 0,-17 11 0 0 0,28-15 386 0 0,-4 3-566 0 0,-5 2-420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09:42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76 2303 0 0,'0'0'1484'0'0,"-10"-7"4496"0"0,-28-17-5477 0 0,36 23-359 0 0,-1-1-21 0 0,1-1-1 0 0,-1 1 1 0 0,1 0 0 0 0,-1-1-1 0 0,1 1 1 0 0,0-1 0 0 0,-2-3-1 0 0,1 3 10 0 0,2 2 82 0 0,-8-10 395 0 0,5 7-573 0 0,2 3 17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3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3 102 4143 0 0,'0'0'191'0'0,"-1"2"369"0"0,1-1-180 0 0,0-1 0 0 0,0 1 0 0 0,-1-1 0 0 0,1 1 1 0 0,0-1-1 0 0,0 1 0 0 0,0 0 0 0 0,0-1 0 0 0,0 1 0 0 0,0-1 0 0 0,0 1 0 0 0,0 0 0 0 0,0-1 0 0 0,0 1 1 0 0,0-1-1 0 0,1 1 0 0 0,-1-1 0 0 0,0 1 0 0 0,0 0 0 0 0,0-1 0 0 0,1 1 0 0 0,-1-1 0 0 0,0 1 0 0 0,1-1 1 0 0,-1 1-1 0 0,1-1 0 0 0,0 1 0 0 0,0 0-143 0 0,0 0 1 0 0,1 0 0 0 0,-1-1-1 0 0,1 1 1 0 0,-1 0-1 0 0,1-1 1 0 0,-1 1-1 0 0,1-1 1 0 0,-1 0-1 0 0,3 1 1 0 0,3-1-107 0 0,0 1 0 0 0,0-1 0 0 0,1-1 0 0 0,7 0 0 0 0,53-14 1471 0 0,94-33 1 0 0,33-8-1667 0 0,-188 54-489 0 0,21-2-756 0 0,-9 5-4808 0 0,-8 0 85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1:49:10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6 919 0 0,'0'0'7423'0'0,"2"-1"-7163"0"0,-1 0-193 0 0,-1 1 0 0 0,1-1 0 0 0,0 1-1 0 0,0-1 1 0 0,-1 1 0 0 0,1 0 0 0 0,0-1 0 0 0,0 1 0 0 0,-1 0 0 0 0,1 0 0 0 0,0-1-1 0 0,0 1 1 0 0,0 0 0 0 0,-1 0 0 0 0,1 0 0 0 0,0 0 0 0 0,0 0 0 0 0,0 0-1 0 0,0 0 1 0 0,-1 1 0 0 0,1-1 0 0 0,0 0 0 0 0,0 0 0 0 0,0 1 0 0 0,-1-1-1 0 0,3 1 1 0 0,-1 0 161 0 0,-1 2-12 0 0,0 0-1 0 0,0 1 0 0 0,1-1 0 0 0,-1-1 0 0 0,1 1 0 0 0,3 5 1 0 0,-5-7-271 0 0,2 1 359 0 0,-1 0-33 0 0,4 3-202 0 0,-1-1 1 0 0,1 0 0 0 0,0 0-1 0 0,0 0 1 0 0,0-1-1 0 0,0 1 1 0 0,1-1-1 0 0,-1 0 1 0 0,1-1-1 0 0,0 0 1 0 0,0 0-1 0 0,0 0 1 0 0,0 0-1 0 0,0-1 1 0 0,0 0-1 0 0,0 0 1 0 0,0-1-1 0 0,1 0 1 0 0,-1 0-1 0 0,0 0 1 0 0,13-3-1 0 0,58-5-193 0 0,-59 6 111 0 0,-16 2 8 0 0,0-1 1 0 0,-1 1-1 0 0,1 0 1 0 0,0 0 0 0 0,-1 0-1 0 0,1 1 1 0 0,-1-1 0 0 0,1 0-1 0 0,0 1 1 0 0,1 0-1 0 0,6 1-17 0 0,-4-2 62 0 0,0 1 1 0 0,0 1-1 0 0,0-1 0 0 0,0 1 0 0 0,-1-1 0 0 0,1 1 1 0 0,-1 1-1 0 0,6 2 0 0 0,-1 1 22 0 0,4 3 66 0 0,-10-7-101 0 0,0 1-1 0 0,1-1 0 0 0,-1 0 0 0 0,1 0 1 0 0,-1-1-1 0 0,1 1 0 0 0,-1-1 1 0 0,1 1-1 0 0,0-1 0 0 0,0 0 0 0 0,0-1 1 0 0,0 1-1 0 0,5 0 0 0 0,16 1 20 0 0,-19-4-19 0 0,0 0-20 0 0,9-1 193 0 0,29-9 0 0 0,-34 8-84 0 0,1 1 0 0 0,0 0 0 0 0,0 1 0 0 0,0 0 0 0 0,15-1 0 0 0,-1 5 50 0 0,1 0-1 0 0,45 11 1 0 0,-46-7-136 0 0,0-2 0 0 0,47 3 0 0 0,-43-6-13 0 0,58-3 19 0 0,23-1 50 0 0,-3 1 76 0 0,-91 0-141 0 0,-1 0-1 0 0,1-1 1 0 0,0-1 0 0 0,26-9 0 0 0,-19 3 204 0 0,69-23 388 0 0,-80 30-574 0 0,0 1 0 0 0,-1 0 1 0 0,1 0-1 0 0,0 1 0 0 0,1 1 0 0 0,13 1 0 0 0,-3 2 61 0 0,-1 0 0 0 0,0 2 0 0 0,40 14 0 0 0,-53-16-35 0 0,0 0 0 0 0,-1 0 0 0 0,1-1 0 0 0,0-1 1 0 0,0 1-1 0 0,0-1 0 0 0,0-1 0 0 0,0 0 0 0 0,0 0 0 0 0,0-1 0 0 0,0 0 0 0 0,0 0 0 0 0,0-1 0 0 0,12-4 0 0 0,38-12 311 0 0,-46 14-292 0 0,0 0 0 0 0,17-3-1 0 0,0 1-70 0 0,-21 3-30 0 0,1 1 0 0 0,-1 1 1 0 0,1 0-1 0 0,18 0 0 0 0,41 9-128 0 0,-3 2 94 0 0,6-2 165 0 0,123-3-1 0 0,-175-4-104 0 0,0 0 0 0 0,0 1 0 0 0,-1 1 0 0 0,1 1 0 0 0,29 10 0 0 0,37 8 172 0 0,-61-18-118 0 0,-12-1 26 0 0,0-1 0 0 0,16 1 0 0 0,68-1 389 0 0,-87-2-430 0 0,1 1 0 0 0,-1 1 1 0 0,12 2-1 0 0,7 2-15 0 0,27 3-33 0 0,-32-4 0 0 0,-1-1 0 0 0,1-2 0 0 0,31 0 0 0 0,-18-5 46 0 0,43-10 0 0 0,-29 4 44 0 0,-11 1-50 0 0,-29 4-18 0 0,1 2 0 0 0,0 0 0 0 0,21-1 0 0 0,7 4 11 0 0,0 3 1 0 0,67 13 0 0 0,0 2 134 0 0,-20 3 154 0 0,-31-4-178 0 0,-41-14-138 0 0,22 11 0 0 0,1 0-7 0 0,57 20 140 0 0,-69-28-75 0 0,-23-7-58 0 0,8 5 35 0 0,11 5-35 0 0,25 13-6 0 0,-29-13 0 0 0,-13-9 0 0 0,15 3 0 0 0,-14-3 12 0 0,1 0 0 0 0,0 0 1 0 0,-1 0-1 0 0,1-1 0 0 0,8 0 0 0 0,-2-1-10 0 0,16 1 51 0 0,-24 0-53 0 0,20-4 0 0 0,-21 4 0 0 0,0-1 0 0 0,0 0 0 0 0,0 0 0 0 0,0 0 0 0 0,0 0 0 0 0,6-4 0 0 0,1 1 0 0 0,32-8 0 0 0,-8 4 7 0 0,-19 4 7 0 0,-1 1 0 0 0,1 0 1 0 0,16 0-1 0 0,-23 2-14 0 0,-3 0 0 0 0,23 1 0 0 0,-19 0 0 0 0,-5 0 0 0 0,0 0 0 0 0,0 0 0 0 0,0 1 0 0 0,10 1 0 0 0,14 4 0 0 0,-6-3 8 0 0,-1-1 0 0 0,1-1 0 0 0,0-1 0 0 0,0-1 0 0 0,0-1 0 0 0,0-1 0 0 0,34-9 0 0 0,-3-3-88 0 0,-44 12 46 0 0,0 0-1 0 0,18-2 0 0 0,-21 4 35 0 0,-1 0 0 0 0,1 0 0 0 0,-1-1 0 0 0,0 0 0 0 0,8-3 0 0 0,14-5 0 0 0,75-33 0 0 0,-70 32 0 0 0,-27 9 1 0 0,9-1 51 0 0,1 2-41 0 0,1 1-11 0 0,1 3 0 0 0,-2 4 0 0 0,0 0 0 0 0,8 4 46 0 0,15 8 348 0 0,-16-6-213 0 0,-12-6-185 0 0,0 0-54 0 0,3-1 43 0 0,-1-1 26 0 0,-2 1 31 0 0,0-1-31 0 0,1 1-11 0 0,0-1 0 0 0,10 2-64 0 0,-20-7 0 0 0,10 3-2221 0 0,-12-3 1980 0 0,1 1-1 0 0,0-1 1 0 0,0 0 0 0 0,-1 0 0 0 0,1 0 0 0 0,0 0 0 0 0,-1 0-1 0 0,1 0 1 0 0,0 0 0 0 0,-1 0 0 0 0,1 0 0 0 0,0 0-1 0 0,0 0 1 0 0,-1 0 0 0 0,2-1 0 0 0,0 0-1300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09:30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67 927 1839 0 0,'0'0'6619'0'0,"-11"0"-5952"0"0,2-3-646 0 0,6 2 22 0 0,-15-9 677 0 0,-6-7 3830 0 0,22 16-4611 0 0,2-1-4 0 0,1-7 51 0 0,0 6 18 0 0,1 0-1 0 0,0 0 0 0 0,-1 1 1 0 0,1-1-1 0 0,0 0 0 0 0,1 1 1 0 0,-1 0-1 0 0,0-1 0 0 0,1 1 1 0 0,-1 0-1 0 0,1 0 0 0 0,4-2 1 0 0,41-20 131 0 0,-24 13-87 0 0,19-11-26 0 0,-1-3 0 0 0,49-38 1 0 0,-28 14-132 0 0,274-191-372 0 0,-276 205 165 0 0,104-44 0 0 0,-1 0-106 0 0,17-8 144 0 0,-141 70 170 0 0,171-71-552 0 0,-183 72 529 0 0,-4 2-3872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09:31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50 580 6647 0 0,'0'0'600'0'0,"-7"-7"3056"0"0,7 7-3618 0 0,-1 0 0 0 0,1-1 0 0 0,-1 1 0 0 0,1-1-1 0 0,0 1 1 0 0,-1-1 0 0 0,1 1 0 0 0,0-1 0 0 0,-1 1 0 0 0,1-1-1 0 0,0 1 1 0 0,0-1 0 0 0,0 1 0 0 0,-1-1 0 0 0,1 1 0 0 0,0-1-1 0 0,0 0 1 0 0,0 1 0 0 0,0-1 0 0 0,0 1 0 0 0,0-1 0 0 0,0 0-1 0 0,0 1 1 0 0,0-1 0 0 0,0 1 0 0 0,0-1 0 0 0,1 1 0 0 0,-1-1-1 0 0,0 0 1 0 0,0 1 0 0 0,0-1 0 0 0,1 1 0 0 0,-1-1 0 0 0,1 0-1 0 0,15-24-807 0 0,-6 11 595 0 0,-1-4 0 0 0,0 3-147 0 0,11-29 0 0 0,10-19 593 0 0,-17 36-166 0 0,0 4-22 0 0,1 0 0 0 0,32-40-1 0 0,-18 27-79 0 0,-4 4 15 0 0,2 1 0 0 0,32-30-1 0 0,12-7-311 0 0,-69 66 431 0 0,-1 1-176 0 0,1 1 0 0 0,-1-1 1 0 0,1 0-1 0 0,-1 1 0 0 0,0-1 0 0 0,1 1 1 0 0,0-1-1 0 0,-1 1 0 0 0,1-1 0 0 0,-1 1 0 0 0,1-1 1 0 0,-1 1-1 0 0,2-1 0 0 0,-1 1 21 0 0,0-1-1 0 0,0 1 1 0 0,0 0-1 0 0,0 0 1 0 0,0 0-1 0 0,0 0 0 0 0,0 1 1 0 0,0-1-1 0 0,0 0 1 0 0,0 0-1 0 0,0 0 1 0 0,0 1-1 0 0,0-1 1 0 0,0 1-1 0 0,0-1 1 0 0,0 0-1 0 0,0 1 1 0 0,-1 0-1 0 0,1-1 1 0 0,1 2-1 0 0,6 4 100 0 0,-5-3-14 0 0,5 3-43 0 0,-5-4 19 0 0,4 3-22 0 0,-5-4 291 0 0,-4 14 109 0 0,0-9-301 0 0,1 0 0 0 0,-2 1 1 0 0,1-1-1 0 0,-1 0 0 0 0,0 0 0 0 0,-5 7 0 0 0,-26 35 536 0 0,18-28-425 0 0,-54 80 507 0 0,-43 55-521 0 0,96-137-155 0 0,-1 0 0 0 0,-1-1 0 0 0,-28 19 0 0 0,21-17 5 0 0,12-9 2 0 0,8-6-4 0 0,1 0 1 0 0,-1 0-1 0 0,-6 8 0 0 0,8-9-19 0 0,1 0 0 0 0,0-1 0 0 0,-1 1 0 0 0,1-1 0 0 0,-8 5 0 0 0,1-2 12 0 0,-10 8 16 0 0,18-9-20 0 0,2 5-44 0 0,1-8-10 0 0,-1 0 0 0 0,1 0 0 0 0,0 0 0 0 0,0 0 0 0 0,-1-1 0 0 0,1 1 0 0 0,0 0 0 0 0,0-1 0 0 0,0 1 0 0 0,0-1 0 0 0,2 1 0 0 0,13 5 0 0 0,-8-4 13 0 0,-2-1 15 0 0,0 0 1 0 0,0 0-1 0 0,0-1 0 0 0,0 0 0 0 0,0 0 0 0 0,0 0 1 0 0,0-1-1 0 0,11-2 0 0 0,-15 2 33 0 0,41 4 755 0 0,32-4 188 0 0,-55 2-815 0 0,0 1 0 0 0,-1 1 0 0 0,21 6 0 0 0,45 15-111 0 0,19 5-20 0 0,-94-27-315 0 0,-1-1-1 0 0,1 0 1 0 0,0-1 0 0 0,0 0-1 0 0,0 0 1 0 0,14-3 0 0 0,-3-2-1851 0 0,39-12 0 0 0,-30 6-2995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1:49:18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4055 0 0,'0'0'184'0'0,"-2"0"56"0"0,-17 3 912 0 0,17-2-525 0 0,0 0-430 0 0,-5 2-6 0 0,5-2 658 0 0,3 1-651 0 0,2 0-248 0 0,-1 0 0 0 0,1 0-1 0 0,0-1 1 0 0,-1 1 0 0 0,1-1 0 0 0,0 0 0 0 0,0 1 0 0 0,0-1 0 0 0,0 0 0 0 0,0-1 0 0 0,0 1 0 0 0,0 0-1 0 0,1-1 1 0 0,-1 0 0 0 0,6 0 0 0 0,4 1-1147 0 0,13 2-1250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1:49:20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42 2303 0 0,'-49'23'125'0'0,"-54"24"4078"0"0,81-38-2779 0 0,13-5-904 0 0,0 0-1 0 0,0-1 1 0 0,0 0 0 0 0,-12 3 0 0 0,2-2 888 0 0,-33 11 0 0 0,34-9-674 0 0,0-1 0 0 0,-21 4-1 0 0,-55-4 1835 0 0,90-5-2476 0 0,1 1-1 0 0,0 0 1 0 0,0 0-1 0 0,-1 0 1 0 0,1 0-1 0 0,0 1 1 0 0,0-1-1 0 0,0 1 1 0 0,0-1-1 0 0,0 1 1 0 0,0 0-1 0 0,1 0 1 0 0,-1 1-1 0 0,1-1 1 0 0,-4 5-1 0 0,3-3-19 0 0,-1 7-12 0 0,3 3-48 0 0,1-10-38 0 0,1 0 0 0 0,0 1 0 0 0,0-1 0 0 0,0 0 0 0 0,1 0 0 0 0,-1 0 0 0 0,1 0 0 0 0,0-1 0 0 0,4 7 0 0 0,25 29-376 0 0,-24-31 344 0 0,-6-6-110 0 0,2-1 35 0 0,23 13-94 0 0,-24-13 121 0 0,1 0 22 0 0,33 4-122 0 0,-30-4 198 0 0,24-1 4 0 0,-27 0 4 0 0,-1 0 0 0 0,1-1 0 0 0,-1 1 0 0 0,1 0 0 0 0,-1 0 0 0 0,1 0 0 0 0,-1 0 0 0 0,1 1 0 0 0,2 0 0 0 0,-2 0 0 0 0,-1-1 0 0 0,0 0 0 0 0,0 1 0 0 0,1-1 0 0 0,-1 0 0 0 0,0 0 0 0 0,1 0 0 0 0,-1 0 0 0 0,4-1 0 0 0,4 0 0 0 0,34-4 0 0 0,41-13 0 0 0,-15 2 0 0 0,28-6-3 0 0,-58 11 81 0 0,2 3 1 0 0,43-4-1 0 0,-80 11-49 0 0,1 1 0 0 0,-1 0 0 0 0,1 0-1 0 0,-1 0 1 0 0,1 1 0 0 0,-1 0 0 0 0,1 0 0 0 0,9 3 0 0 0,-4 0 42 0 0,-6-3-58 0 0,-1 0 0 0 0,0 0 0 0 0,1 0 0 0 0,-1 1 1 0 0,5 2-1 0 0,26 14 60 0 0,-24-13-47 0 0,-4-1-16 0 0,1 0-1 0 0,-1-1 1 0 0,12 3 0 0 0,-8-2-2 0 0,0-1 0 0 0,0-1 0 0 0,0 0 0 0 0,1-1-1 0 0,-1 0 1 0 0,0 0 0 0 0,1-1 0 0 0,18-3 0 0 0,-14 2 5 0 0,156-12 31 0 0,-149 13-44 0 0,0 1-1 0 0,0 1 0 0 0,0 1 1 0 0,-1 1-1 0 0,34 11 0 0 0,-30-6 1 0 0,41 7 0 0 0,-55-14 0 0 0,-1 0 0 0 0,1-2 0 0 0,0 1 0 0 0,-1-1 0 0 0,1-1 0 0 0,15-3 0 0 0,-6 0 33 0 0,-1-2 0 0 0,32-12 0 0 0,-35 11 12 0 0,0 0 0 0 0,1 2-1 0 0,0 0 1 0 0,0 2 0 0 0,0 0 0 0 0,0 0 0 0 0,1 2 0 0 0,-1 0 0 0 0,0 1-1 0 0,27 4 1 0 0,95 9 94 0 0,-111-11-88 0 0,23-1 63 0 0,-7-1-15 0 0,-23 0-85 0 0,0-1-1 0 0,0-1 0 0 0,27-5 0 0 0,-21 4 57 0 0,-9 3 218 0 0,0 1 0 0 0,1 1 1 0 0,-1 0-1 0 0,30 9 1 0 0,-46-11-267 0 0,45 12 64 0 0,-29-7-42 0 0,0 0 0 0 0,1-2 0 0 0,-1 0 0 0 0,22 0 0 0 0,-3-3 17 0 0,0-2 0 0 0,39-6 0 0 0,117-32 924 0 0,-165 37-982 0 0,0 0-1 0 0,0 3 1 0 0,1 0 0 0 0,-1 2-1 0 0,42 7 1 0 0,5-5-3 0 0,-65-3 6 0 0,0-1-1 0 0,0 1 1 0 0,0-2-1 0 0,15-2 0 0 0,46-11 35 0 0,-46 9-35 0 0,167-49-47 0 0,-43 9 12 0 0,-130 41 30 0 0,0 0 0 0 0,0 1 0 0 0,1 1 0 0 0,-1 1 0 0 0,1 1 0 0 0,22 3 0 0 0,-26-1 0 0 0,0 0 0 0 0,18 6 0 0 0,16 3 0 0 0,-15-6-16 0 0,1-1 0 0 0,-1-2 0 0 0,57-4 0 0 0,-68 0 46 0 0,36-9 1 0 0,-39 6-6 0 0,1 1 0 0 0,34-1 0 0 0,-48 5-25 0 0,0 1 0 0 0,-1-1 0 0 0,1 1 0 0 0,0 1 0 0 0,11 3 0 0 0,-3-1 0 0 0,8 3 53 0 0,-16-5-35 0 0,0 0-1 0 0,0 0 0 0 0,0-1 1 0 0,0-1-1 0 0,0 0 0 0 0,0 0 1 0 0,14-2-1 0 0,24-3-89 0 0,-29 2 72 0 0,0 1 0 0 0,0 0 0 0 0,0 2 0 0 0,11 3 0 0 0,-2 1 0 0 0,30 0 11 0 0,-32-2 33 0 0,1-1 1 0 0,-1-1 0 0 0,1-2-1 0 0,-1 0 1 0 0,1-1 0 0 0,-1-2-1 0 0,48-15 1 0 0,-47 11-64 0 0,0 1 1 0 0,51-7-1 0 0,4 6 19 0 0,210-29 0 0 0,-254 32 0 0 0,-1 2 0 0 0,1 1 0 0 0,-1 2 0 0 0,60 6 0 0 0,28 1 55 0 0,-102-7-36 0 0,-1-1 0 0 0,1 0 0 0 0,35-10 0 0 0,-22-2 58 0 0,-29 11-77 0 0,25-5 0 0 0,-23 6 0 0 0,10-2 44 0 0,0 1 0 0 0,0 0 0 0 0,0 1-1 0 0,35 1 1 0 0,-27 2-23 0 0,52 3-31 0 0,-57-2 5 0 0,0 0 0 0 0,1-2 0 0 0,0 0 0 0 0,-1-1 0 0 0,30-6 0 0 0,-38 4 26 0 0,-1-1 1 0 0,16-6-1 0 0,14-5 39 0 0,-14 7 16 0 0,38-6 0 0 0,-61 13-71 0 0,-1 0 0 0 0,1 0-1 0 0,0 0 1 0 0,0 1 0 0 0,0 0-1 0 0,-1 0 1 0 0,1 0 0 0 0,0 1-1 0 0,0 0 1 0 0,9 2 0 0 0,19 5 3 0 0,-19-5-5 0 0,-8-2 22 0 0,-3 2 5 0 0,33 9-16 0 0,-11-5-91 0 0,-23-6 270 0 0,5 0-116 0 0,-4 1-22 0 0,19 3-31 0 0,-10-3-36 0 0,-9-1-49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1:49:2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50 433 17391 0 0,'0'0'1574'0'0,"-2"0"-1292"0"0,-1-1-203 0 0,1 0 0 0 0,-1 0 0 0 0,1 0 0 0 0,-1 0 0 0 0,1 0 0 0 0,0-1 0 0 0,-1 1 0 0 0,1-1 0 0 0,0 1 0 0 0,0-1 0 0 0,0 0 0 0 0,0 0 0 0 0,0 0 0 0 0,1 0 0 0 0,-1 0 0 0 0,-1-3 0 0 0,1 2-26 0 0,1 0 0 0 0,0-1 0 0 0,-1 1 0 0 0,1 0 0 0 0,1-1 0 0 0,-1 1 0 0 0,0-1 0 0 0,1 1 0 0 0,0-1 0 0 0,0 1 0 0 0,0-1 0 0 0,1-5 0 0 0,0-2-218 0 0,1 1 0 0 0,1-1 0 0 0,0 1 0 0 0,4-12 0 0 0,-6 20-66 0 0,1 1-215 0 0,0 1 382 0 0,-2 0 46 0 0,1-1 1 0 0,-1 1-1 0 0,1 0 0 0 0,0 0 0 0 0,-1 0 1 0 0,1 0-1 0 0,-1 0 0 0 0,1-1 1 0 0,-1 1-1 0 0,1 0 0 0 0,-1 0 1 0 0,1 1-1 0 0,0-1 0 0 0,-1 0 1 0 0,1 0-1 0 0,-1 0 0 0 0,1 0 1 0 0,-1 0-1 0 0,2 1 0 0 0,2 0-1 0 0,0 0-1 0 0,0 1 0 0 0,0-1 1 0 0,0 1-1 0 0,0 0 1 0 0,0 0-1 0 0,0 0 1 0 0,-1 1-1 0 0,7 5 0 0 0,-1 0 8 0 0,39 30 181 0 0,35 26 549 0 0,-71-56-552 0 0,1 0-1 0 0,0-1 1 0 0,1 0-1 0 0,-1-2 1 0 0,16 6-1 0 0,-8-6 26 0 0,0-1-1 0 0,0-1 0 0 0,1-1 1 0 0,-1-1-1 0 0,1 0 0 0 0,-1-2 1 0 0,42-6-1 0 0,-7-4 293 0 0,96-32-1 0 0,50-30-60 0 0,-3 0-124 0 0,102-11-1076 0 0,-255 75 524 0 0,1 2 0 0 0,1 2 1 0 0,-1 2-1 0 0,74 4 0 0 0,-64 6-1002 0 0,0 2 0 0 0,0 3-1 0 0,-1 2 1 0 0,-1 3-1 0 0,79 34 1 0 0,-104-37 149 0 0,1-2-1 0 0,57 13 1 0 0,-76-22 864 0 0,0-1 0 0 0,1-1 1 0 0,-1 0-1 0 0,1-1 0 0 0,-1 0 0 0 0,0-1 0 0 0,1 0 0 0 0,-1-1 0 0 0,0-1 1 0 0,20-5-1 0 0,-2-4-195 0 0,-1 0 0 0 0,0-2 0 0 0,45-30 1 0 0,-49 26 662 0 0,-1 0-1 0 0,-1-1 1 0 0,-1-1 0 0 0,-1-2 0 0 0,-1 0 0 0 0,-1-1 0 0 0,20-29 0 0 0,-12 7-23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1:49:30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72 612 3223 0 0,'0'0'143'0'0,"-1"2"-3"0"0,-3 5 24 0 0,-1-1 0 0 0,0 1 0 0 0,-11 10 0 0 0,-9 14 14833 0 0,29-43-14317 0 0,16-53-294 0 0,2 1-1 0 0,3 0 1 0 0,3 2 0 0 0,42-67-1 0 0,-49 99-385 0 0,1 0 0 0 0,27-27 0 0 0,-1 3 0 0 0,42-53-222 0 0,-90 106 179 0 0,0 1 1 0 0,0-1 0 0 0,1 1 0 0 0,-1-1 0 0 0,0 1-1 0 0,1 0 1 0 0,-1-1 0 0 0,1 1 0 0 0,-1-1 0 0 0,0 1-1 0 0,1 0 1 0 0,-1-1 0 0 0,1 1 0 0 0,-1 0 0 0 0,1 0 0 0 0,-1-1-1 0 0,1 1 1 0 0,-1 0 0 0 0,1 0 0 0 0,-1 0 0 0 0,1 0-1 0 0,-1 0 1 0 0,2 0 0 0 0,-2 0 15 0 0,1 0 0 0 0,0 1 0 0 0,-1-1 0 0 0,1 1 0 0 0,-1-1 0 0 0,1 1 0 0 0,0-1 0 0 0,-1 1 0 0 0,1-1 0 0 0,-1 1 0 0 0,1 0 0 0 0,-1-1 0 0 0,0 1 0 0 0,1 1 0 0 0,1 2 21 0 0,0 0 0 0 0,0 0-1 0 0,-1 0 1 0 0,1 0-1 0 0,-1 1 1 0 0,0-1 0 0 0,0 1-1 0 0,-1-1 1 0 0,1 1 0 0 0,-1-1-1 0 0,0 1 1 0 0,0-1 0 0 0,-2 9-1 0 0,-1 5-13 0 0,-1 0-1 0 0,-7 19 1 0 0,8-27 18 0 0,-51 148-158 0 0,-116 242 0 0 0,134-329 167 0 0,-2 4 166 0 0,-39 108-1 0 0,59-135 144 0 0,11-30-298 0 0,0-1-1 0 0,2 1 1 0 0,-6 30 0 0 0,10-46-24 0 0,1 0-1 0 0,1 0 1 0 0,-1 0 0 0 0,0 0 0 0 0,0 0 0 0 0,1 0-1 0 0,-1 0 1 0 0,1-1 0 0 0,0 1 0 0 0,-1 0-1 0 0,1 0 1 0 0,0 0 0 0 0,0-1 0 0 0,0 1 0 0 0,0 0-1 0 0,0-1 1 0 0,1 1 0 0 0,-1-1 0 0 0,0 0-1 0 0,1 1 1 0 0,-1-1 0 0 0,1 0 0 0 0,0 0 0 0 0,2 2-1 0 0,3 1 56 0 0,0 0-1 0 0,1-1 1 0 0,-1 0-1 0 0,12 3 1 0 0,138 26 873 0 0,-106-24-708 0 0,63 17 0 0 0,-79-14-374 0 0,-3-2-1014 0 0,1 2 1 0 0,55 26 0 0 0,-68-26-419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48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1270 119 3223 0 0,'81'-26'696'0'0,"102"-49"9879"0"0,-171 71-9713 0 0,0 0 1 0 0,15-3 0 0 0,-17 4 734 0 0,-13 14-1366 0 0,-1-4-195 0 0,-1 0-1 0 0,0 0 1 0 0,0 0 0 0 0,0-1 0 0 0,-1 0 0 0 0,0 0-1 0 0,0 0 1 0 0,-8 4 0 0 0,-2 4 5 0 0,-21 17-105 0 0,-67 44 0 0 0,-49 16-682 0 0,86-52 78 0 0,-227 108-3461 0 0,274-139 3986 0 0,1 0 0 0 0,-2-1 1 0 0,1-1-1 0 0,-1-1 0 0 0,1-1 0 0 0,-1-1 0 0 0,0 0 1 0 0,-1-2-1 0 0,-27-1 0 0 0,27-2 131 0 0,0 0-1 0 0,0-2 1 0 0,0 0-1 0 0,1-2 1 0 0,-1 0 0 0 0,-39-18-1 0 0,40 14 31 0 0,5 3 45 0 0,1 0 0 0 0,-15-11-1 0 0,26 15-44 0 0,1 0 0 0 0,-1 0-1 0 0,0 0 1 0 0,1 0 0 0 0,-1-1 0 0 0,1 0-1 0 0,0 1 1 0 0,0-1 0 0 0,0 0 0 0 0,1-1-1 0 0,-4-6 1 0 0,6 10 779 0 0,1 2-771 0 0,1 0-1 0 0,0 0 1 0 0,-1 0-1 0 0,1 0 0 0 0,-1 1 1 0 0,0-1-1 0 0,1 1 1 0 0,-1-1-1 0 0,0 1 0 0 0,0 0 1 0 0,0-1-1 0 0,1 4 1 0 0,0-3-5 0 0,5 10-15 0 0,-1 0 0 0 0,0 0-1 0 0,0 0 1 0 0,-2 1 0 0 0,1 0 0 0 0,-1-1-1 0 0,-1 2 1 0 0,0-1 0 0 0,-1 0-1 0 0,-1 1 1 0 0,0-1 0 0 0,-1 1 0 0 0,-2 26-1 0 0,-1-14-14 0 0,-2 0-1 0 0,0 0 0 0 0,-2 0 1 0 0,-1-1-1 0 0,-1 0 1 0 0,-1 0-1 0 0,-1-1 0 0 0,-1 0 1 0 0,-19 27-1 0 0,-83 101-63 0 0,-5 7-6 0 0,105-139 132 0 0,7-10 26 0 0,1-1 0 0 0,0 1 0 0 0,-7 14 1 0 0,13-22 246 0 0,14-1 318 0 0,-11-1-567 0 0,0 1 0 0 0,0-1 0 0 0,0 0 1 0 0,0 0-1 0 0,0 0 0 0 0,3-1 0 0 0,71-16 2200 0 0,22-5-160 0 0,-29 15-1552 0 0,0 3 0 0 0,77 5 0 0 0,-101 0-78 0 0,149 4 524 0 0,-153-4-968 0 0,-17 0 1 0 0,0-1-1 0 0,33-5 0 0 0,-19 3-7812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49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109 115 7367 0 0,'-9'2'329'0'0,"-1"1"0"0"0,1 0-1 0 0,-1 0 1 0 0,1 1 0 0 0,-12 6 0 0 0,18-8 13 0 0,0 0 1 0 0,0 0-1 0 0,1 0 1 0 0,-1 0 0 0 0,0 0-1 0 0,1 1 1 0 0,-1-1 0 0 0,1 1-1 0 0,0-1 1 0 0,0 1 0 0 0,0 0-1 0 0,0 0 1 0 0,0 0 0 0 0,1 0-1 0 0,-1 0 1 0 0,1 1 0 0 0,0-1-1 0 0,-1 4 1 0 0,2-6-284 0 0,1 0 1 0 0,-1-1-1 0 0,0 1 0 0 0,1 0 1 0 0,-1 0-1 0 0,0-1 0 0 0,1 1 1 0 0,-1 0-1 0 0,1-1 1 0 0,-1 1-1 0 0,1 0 0 0 0,-1-1 1 0 0,1 1-1 0 0,0-1 0 0 0,-1 1 1 0 0,1-1-1 0 0,0 1 0 0 0,-1-1 1 0 0,1 0-1 0 0,0 1 0 0 0,0-1 1 0 0,-1 0-1 0 0,1 0 1 0 0,1 1-1 0 0,4 0 74 0 0,-1 0 0 0 0,0-1-1 0 0,0 1 1 0 0,0-1 0 0 0,1 0 0 0 0,-1 0 0 0 0,0-1-1 0 0,11-2 1 0 0,38-14 530 0 0,-50 16-597 0 0,288-116 3015 0 0,-270 108-3285 0 0,15-8 797 0 0,43-13 0 0 0,-67 26-1220 0 0,0 1-1 0 0,1 0 1 0 0,0 1-1 0 0,-1 0 1 0 0,1 1 0 0 0,0 1-1 0 0,17 1 1 0 0,-17 1-940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4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14279 0 0,'0'0'5918'0'0,"1"2"-5605"0"0,16 26 276 0 0,1 0 1 0 0,2-1 0 0 0,34 38-1 0 0,-36-47-462 0 0,0-1 1 0 0,1-1-1 0 0,0-1 0 0 0,2 0 0 0 0,33 18 0 0 0,148 66 112 0 0,-119-59-198 0 0,-36-18-126 0 0,27 13-269 0 0,-64-30 269 0 0,0 1-1 0 0,0 1 1 0 0,0 0-1 0 0,12 12 0 0 0,-21-18-93 0 0,0 1-1 0 0,-1-1 0 0 0,1 0 0 0 0,0 1 1 0 0,-1-1-1 0 0,1 0 0 0 0,-1 1 0 0 0,0-1 1 0 0,1 0-1 0 0,-1 1 0 0 0,0-1 0 0 0,0 1 1 0 0,0-1-1 0 0,0 1 0 0 0,0-1 0 0 0,0 1 1 0 0,0-1-1 0 0,-1 0 0 0 0,1 1 0 0 0,0-1 1 0 0,-2 2-1 0 0,-1 6-1375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3:36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42 5527 0 0,'65'-28'1984'0'0,"-38"15"7848"0"0,-24 24-8770 0 0,-3-9-977 0 0,0 0 1 0 0,0 0 0 0 0,0 0 0 0 0,0 0 0 0 0,-1 0 0 0 0,1 1 0 0 0,0-1 0 0 0,-1 0 0 0 0,0 0-1 0 0,1 0 1 0 0,-1 0 0 0 0,0 0 0 0 0,0 0 0 0 0,0 0 0 0 0,0 0 0 0 0,-3 2 0 0 0,-3 4 61 0 0,1 0 1 0 0,-12 9-1 0 0,-2 1 45 0 0,-231 282 56 0 0,130-139-124 0 0,116-155-115 0 0,0 1 1 0 0,1-1-1 0 0,0 1 0 0 0,1 0 0 0 0,-6 13 0 0 0,8-18-6 0 0,1 0-1 0 0,-1 0 1 0 0,1 0 0 0 0,-1 0-1 0 0,1 0 1 0 0,0 0-1 0 0,0 0 1 0 0,0 1 0 0 0,0-1-1 0 0,0 0 1 0 0,0 0-1 0 0,0 0 1 0 0,1 0 0 0 0,-1 0-1 0 0,1 0 1 0 0,0 0-1 0 0,-1 0 1 0 0,1 0 0 0 0,0 0-1 0 0,0-1 1 0 0,0 1-1 0 0,1 0 1 0 0,-1 0 0 0 0,0-1-1 0 0,0 1 1 0 0,3 2 0 0 0,4 1-30 0 0,0 1 0 0 0,1-1 0 0 0,-1 0 0 0 0,1-1 1 0 0,0 0-1 0 0,0 0 0 0 0,0-1 0 0 0,0 0 1 0 0,0-1-1 0 0,1 0 0 0 0,0 0 0 0 0,-1-1 1 0 0,11 0-1 0 0,-3 0-45 0 0,-7 0-750 0 0,0 0-1 0 0,1 0 1 0 0,-1-1-1 0 0,0-1 1 0 0,0 0-1 0 0,14-3 1 0 0,-2-2-4804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49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0 14367 0 0,'0'0'1627'0'0,"-1"2"-1127"0"0,-8 14-19 0 0,0-1 0 0 0,-1 0 0 0 0,-1-1 0 0 0,0 0 0 0 0,-14 12 0 0 0,-72 63 424 0 0,56-54-504 0 0,-160 140 534 0 0,-9-13-769 0 0,133-108-231 0 0,76-53-50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5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36 162 13991 0 0,'0'0'1268'0'0,"4"-6"-878"0"0,-1 2 10 0 0,0 0 1 0 0,0 0 0 0 0,1 1-1 0 0,-1-1 1 0 0,1 1 0 0 0,0 0 0 0 0,6-4-1 0 0,35-18 1283 0 0,-25 14-1189 0 0,141-69 1186 0 0,-139 72-2453 0 0,-20 8-90 0 0,-2 13-8197 0 0</inkml:trace>
  <inkml:trace contextRef="#ctx0" brushRef="#br0" timeOffset="1">0 795 20383 0 0,'0'0'1848'0'0,"1"-1"-1517"0"0,1-4-246 0 0,-1 4 156 0 0,-1 1-219 0 0,0 1-1 0 0,1-1 1 0 0,-1 0-1 0 0,0 0 0 0 0,0 0 1 0 0,1 0-1 0 0,-1 0 1 0 0,0 0-1 0 0,0 0 0 0 0,1 0 1 0 0,-1 0-1 0 0,0 0 1 0 0,0 0-1 0 0,1 0 0 0 0,-1 0 1 0 0,0 0-1 0 0,0 0 1 0 0,0 0-1 0 0,1 0 0 0 0,-1 0 1 0 0,0 0-1 0 0,0-1 1 0 0,1 1-1 0 0,-1 0 0 0 0,0 0 1 0 0,0 0-1 0 0,0 0 1 0 0,1 0-1 0 0,-1-1 0 0 0,0 1 1 0 0,0 0-1 0 0,0 0 1 0 0,0 0-1 0 0,1 0 0 0 0,-1-1 1 0 0,0 1-1 0 0,7-8 244 0 0,-6 8-272 0 0,19-47 409 0 0,0 12-1738 0 0,-9 20-213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5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69 15175 0 0,'21'-53'1687'0'0,"-20"52"-1451"0"0,-1 0-202 0 0,-1 0 0 0 0,1 1 0 0 0,0-1 0 0 0,0 1 0 0 0,-1-1 0 0 0,1 0 0 0 0,-1 1 0 0 0,1-1 0 0 0,-1 1 0 0 0,1-1 0 0 0,-1 1 0 0 0,1-1 0 0 0,-1 1 0 0 0,1-1 0 0 0,-1 1 0 0 0,0-1 0 0 0,1 1 0 0 0,-1 0 0 0 0,0-1 0 0 0,1 1 0 0 0,-1 0 0 0 0,0 0 0 0 0,1 0 0 0 0,-1-1 0 0 0,0 1 0 0 0,0 0 0 0 0,-20-2 148 0 0,10 4-165 0 0,-1 1 1 0 0,1 0 0 0 0,1 0-1 0 0,-1 2 1 0 0,0-1-1 0 0,1 1 1 0 0,-10 7-1 0 0,12-8-12 0 0,-18 13-5 0 0,1 0 0 0 0,0 2 0 0 0,2 0 0 0 0,-26 28 0 0 0,23-22 0 0 0,9-9-1 0 0,1 1 0 0 0,0 1 0 0 0,2 0 0 0 0,0 1 0 0 0,1 1 0 0 0,1 0 0 0 0,0 1 0 0 0,2 0 1 0 0,1 1-1 0 0,-14 44 0 0 0,20-52-6 0 0,1 0 0 0 0,0 0 1 0 0,1 1-1 0 0,1-1 0 0 0,0 0 1 0 0,1 0-1 0 0,0 0 1 0 0,1 1-1 0 0,4 13 0 0 0,1-3-24 0 0,2 0 0 0 0,0-1 0 0 0,2 0 0 0 0,14 24 0 0 0,15 18-250 0 0,74 94 1 0 0,62 49-403 0 0,-144-172 595 0 0,47 52-68 0 0,68 102 0 0 0,-125-158 171 0 0,-2 0 0 0 0,-1 2 1 0 0,-2 0-1 0 0,-1 0 0 0 0,-2 2 0 0 0,-2 0 0 0 0,10 47 1 0 0,-16-55 45 0 0,-3 1 0 0 0,0 0 0 0 0,-2 0 0 0 0,-1 0 1 0 0,-2 0-1 0 0,-1 0 0 0 0,-1-1 0 0 0,-8 32 0 0 0,1-23 43 0 0,-1-1-1 0 0,-2-1 0 0 0,-1 0 1 0 0,-2-1-1 0 0,-37 58 0 0 0,3-20 56 0 0,-103 118 1 0 0,114-149-135 0 0,-2-1 0 0 0,-2-2 1 0 0,-82 55-1 0 0,102-78 214 0 0,-40 19-1 0 0,58-32-104 0 0,0 0 0 0 0,-1-1-1 0 0,0 0 1 0 0,1 0 0 0 0,-1 0-1 0 0,0 0 1 0 0,0-1 0 0 0,0-1 0 0 0,0 1-1 0 0,0-1 1 0 0,-13-1 0 0 0,18 0 788 0 0,3-13-1892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5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160 309 9095 0 0,'4'-5'133'0'0,"0"0"0"0"0,1 1-1 0 0,-1 0 1 0 0,1 0 0 0 0,0 0-1 0 0,0 1 1 0 0,6-4 0 0 0,42-18 331 0 0,-41 19-44 0 0,334-140 3370 0 0,-146 77-2756 0 0,-166 58-841 0 0,-19 7-58 0 0,0 0 0 0 0,17-2 0 0 0,-28 5-96 0 0,1 1-1 0 0,-1-1 1 0 0,1 1-1 0 0,-1 0 1 0 0,1 1-1 0 0,-1-1 0 0 0,0 1 1 0 0,1 0-1 0 0,-1 0 1 0 0,0 0-1 0 0,9 4 1 0 0,-12-5-38 0 0,0 1 1 0 0,0 0-1 0 0,0-1 1 0 0,-1 1 0 0 0,1 0-1 0 0,0 0 1 0 0,0 0-1 0 0,-1 0 1 0 0,1 0 0 0 0,0 0-1 0 0,-1 0 1 0 0,1 0 0 0 0,-1 0-1 0 0,1 0 1 0 0,-1 0-1 0 0,1 0 1 0 0,-1 0 0 0 0,0 0-1 0 0,0 0 1 0 0,1 1-1 0 0,-1-1 1 0 0,0 0 0 0 0,0 0-1 0 0,0 0 1 0 0,0 0 0 0 0,-1 1-1 0 0,1-1 1 0 0,0 0-1 0 0,0 0 1 0 0,-1 0 0 0 0,1 0-1 0 0,0 0 1 0 0,-1 0-1 0 0,1 0 1 0 0,-2 2 0 0 0,-1 4 2 0 0,-1-1 0 0 0,0 1 0 0 0,-9 11 0 0 0,-20 19-34 0 0,-1-2 0 0 0,-63 50 0 0 0,37-34-132 0 0,20-17 53 0 0,-2-2 0 0 0,-2-1 1 0 0,-1-3-1 0 0,-1-2 0 0 0,-53 23 0 0 0,-13-1-103 0 0,-63 29-159 0 0,158-69 399 0 0,-3 1 173 0 0,-22 14 0 0 0,37-19-158 0 0,-1-1-1 0 0,1 1 0 0 0,0 0 0 0 0,1 1 0 0 0,-1-1 0 0 0,1 1 0 0 0,0 0 0 0 0,-6 8 1 0 0,9-12 579 0 0,2 0-565 0 0,0 0 1 0 0,0 0-1 0 0,0 0 0 0 0,0 0 0 0 0,0 0 1 0 0,1 0-1 0 0,-1 0 0 0 0,0 0 0 0 0,0-1 1 0 0,0 1-1 0 0,1 0 0 0 0,-1-1 0 0 0,3 1 1 0 0,-1 0 18 0 0,0-1 1 0 0,0 1-1 0 0,0-1 1 0 0,1 0-1 0 0,-1 0 1 0 0,0 0 0 0 0,0 0-1 0 0,0 0 1 0 0,5-2-1 0 0,31-10 478 0 0,-17 5-243 0 0,63-14-79 0 0,0 5 0 0 0,155-11 0 0 0,-151 24-278 0 0,-77 4-174 0 0,-1 0 0 0 0,1 0 0 0 0,-1 1 1 0 0,1 1-1 0 0,16 5 0 0 0,-27-7-159 0 0,3-1-1937 0 0,-2 1 1726 0 0,0-1 0 0 0,-1 0 0 0 0,1 0 0 0 0,0 0 0 0 0,0-1 0 0 0,3 0 0 0 0,4-2-4524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5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44 1839 0 0,'-1'-2'134'0'0,"0"-1"226"0"0,1 1 1 0 0,-1-1 0 0 0,-1 1-1 0 0,1-1 1 0 0,0 1 0 0 0,-1 0-1 0 0,1-1 1 0 0,-1 1 0 0 0,1 0-1 0 0,-1 0 1 0 0,0 0 0 0 0,0 0-1 0 0,0 1 1 0 0,0-1 0 0 0,-1 0-1 0 0,1 1 1 0 0,-3-2 0 0 0,4 2 353 0 0,-12-1 4125 0 0,17 7-4592 0 0,1 0 0 0 0,0 0-1 0 0,0-1 1 0 0,0 0 0 0 0,1 0 0 0 0,6 4 0 0 0,42 20 1456 0 0,1 0-201 0 0,-27-11-845 0 0,27 17 619 0 0,77 61-1 0 0,0 9-1007 0 0,-112-90-229 0 0,1-2 1 0 0,0 0-1 0 0,1-1 0 0 0,42 15 0 0 0,-55-24-137 0 0,-1 0 1 0 0,1-1-1 0 0,-1 0 0 0 0,1 0 1 0 0,0-1-1 0 0,-1 0 0 0 0,1-1 1 0 0,-1 0-1 0 0,10-2 0 0 0,-11 2-196 0 0,0-1 0 0 0,1 0 0 0 0,-1 0 0 0 0,-1-1 0 0 0,1 0 0 0 0,0 0 0 0 0,-1-1-1 0 0,1 0 1 0 0,-1 0 0 0 0,10-9 0 0 0,-2-3-6502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5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52 8287 0 0,'11'-10'920'0'0,"0"1"0"0"0,1 0-1 0 0,24-15 3452 0 0,-48 34-4055 0 0,-32 22 404 0 0,0 2 0 0 0,3 2 0 0 0,0 2 0 0 0,-39 49 0 0 0,34-28 7 0 0,-181 212 522 0 0,199-245-1207 0 0,21-20-503 0 0,0 0 1 0 0,0 1-1 0 0,0 0 1 0 0,-10 14 0 0 0,17-20-806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4:56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12439 0 0,'0'0'958'0'0,"1"-1"-625"0"0,1-1-246 0 0,-1 0-1 0 0,1 1 1 0 0,0-1-1 0 0,0 1 1 0 0,0 0 0 0 0,0-1-1 0 0,0 1 1 0 0,0 0-1 0 0,0 0 1 0 0,0 1 0 0 0,5-2-1 0 0,29-5 2667 0 0,-15 4-1633 0 0,227-55 1939 0 0,10-2-2009 0 0,259-12 579 0 0,-304 66-1191 0 0,-2 15-241 0 0,-95-3-412 0 0,59-7-853 0 0,-102-6-5631 0 0,-29 0-631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01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24 1839 0 0,'-4'-6'2591'0'0,"1"-11"8181"0"0,6 24-9360 0 0,10 26-988 0 0,1-2 0 0 0,2 0 0 0 0,1 0 1 0 0,1-2-1 0 0,1 0 0 0 0,2-1 0 0 0,41 43 0 0 0,228 201 368 0 0,-242-229-464 0 0,-47-41-264 0 0,0-1 0 0 0,5 5 6 0 0,0 0 20 0 0,-3-4-10 0 0,-2 0-127 0 0,1 0-1 0 0,0-1 1 0 0,0 1-1 0 0,0-1 1 0 0,0 1-1 0 0,0-1 1 0 0,0 0 0 0 0,0 0-1 0 0,0 0 1 0 0,1 0-1 0 0,-1 0 1 0 0,0 0-1 0 0,1-1 1 0 0,-1 1-1 0 0,0-1 1 0 0,1 1 0 0 0,-1-1-1 0 0,1 0 1 0 0,2 0-1 0 0,-2 0-123 0 0,-2 0-331 0 0,7-3-3897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02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19 3679 0 0,'-4'-5'327'0'0,"-12"-8"12931"0"0,13 13-14084 0 0,2 2 1246 0 0,-1 8-87 0 0,0 0 1 0 0,0 0-1 0 0,1 1 0 0 0,1-1 1 0 0,0 0-1 0 0,1 12 0 0 0,-1-12-276 0 0,1 1 0 0 0,-1-1-1 0 0,-1 0 1 0 0,0 1 0 0 0,0-1-1 0 0,-1 0 1 0 0,-4 11 0 0 0,1-8-44 0 0,-2 0 0 0 0,0 0 0 0 0,0-1 1 0 0,-1 0-1 0 0,-1 0 0 0 0,0-1 1 0 0,0 0-1 0 0,-1 0 0 0 0,-13 9 0 0 0,-16 12 59 0 0,-53 32 0 0 0,86-60-63 0 0,-234 166 1253 0 0,107-75-695 0 0,117-83-494 0 0,-24 22 1 0 0,68-43-657 0 0,-5-3-135 0 0,5-3-32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02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86 4143 0 0,'-7'-1'12124'0'0,"19"-7"-11902"0"0,0 0 0 0 0,1 1-1 0 0,0 1 1 0 0,14-5 0 0 0,-11 4-87 0 0,4-1 95 0 0,0 0 0 0 0,0 2 0 0 0,25-5 0 0 0,-35 9-60 0 0,1 1-1 0 0,0 0 1 0 0,-1 0 0 0 0,1 1 0 0 0,0 1 0 0 0,0 0 0 0 0,-1 0-1 0 0,13 4 1 0 0,-20-4-135 0 0,0 0 1 0 0,0 0-1 0 0,-1 0 0 0 0,1 1 0 0 0,-1-1 0 0 0,1 1 0 0 0,-1 0 1 0 0,1 0-1 0 0,-1 0 0 0 0,0 0 0 0 0,0 0 0 0 0,0 0 0 0 0,0 0 1 0 0,-1 1-1 0 0,4 4 0 0 0,-1 7 20 0 0,-5-10-55 0 0,0-2 9 0 0,-1 3-2 0 0,0 0 0 0 0,0-1 1 0 0,0 1-1 0 0,-1 0 0 0 0,1-1 0 0 0,-1 0 0 0 0,0 0 1 0 0,-7 8-1 0 0,-32 27 45 0 0,41-38-52 0 0,-30 23 0 0 0,-1-2 0 0 0,-57 30 0 0 0,-10 6 0 0 0,77-44 92 0 0,20-13 442 0 0,5-1-424 0 0,13 4-10 0 0,1-1 0 0 0,-1 0 0 0 0,1-1 1 0 0,0-1-1 0 0,0-1 0 0 0,24-3 0 0 0,104-20 132 0 0,-53 5-133 0 0,-59 13-482 0 0,37-5 682 0 0,-24 7-6976 0 0,-33 3-82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3:36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4 4143 0 0,'0'0'319'0'0,"2"-1"-210"0"0,21-1 12454 0 0,-44 9-12398 0 0,0 2-1 0 0,-34 20 1 0 0,30-15-111 0 0,-20 10 146 0 0,1 2 0 0 0,-45 36 1 0 0,75-51-166 0 0,0 1 1 0 0,0 1-1 0 0,1 0 1 0 0,1 0-1 0 0,0 2 1 0 0,1-1-1 0 0,1 2 1 0 0,0-1-1 0 0,-10 24 1 0 0,18-34 12 0 0,0 0 0 0 0,0 0 0 0 0,1 0 0 0 0,0 0 0 0 0,0 0 0 0 0,0 1 0 0 0,1-1 0 0 0,-1 0 0 0 0,2 1 0 0 0,0 6 0 0 0,-1-9-18 0 0,0-1 0 0 0,1 0 0 0 0,-1 0 0 0 0,1 0 1 0 0,-1 0-1 0 0,1 0 0 0 0,0 0 0 0 0,0 0 0 0 0,0 0 0 0 0,0-1 1 0 0,0 1-1 0 0,1 0 0 0 0,-1 0 0 0 0,1-1 0 0 0,-1 1 0 0 0,1-1 1 0 0,-1 1-1 0 0,1-1 0 0 0,0 0 0 0 0,-1 0 0 0 0,1 0 0 0 0,0 0 1 0 0,0 0-1 0 0,0 0 0 0 0,0 0 0 0 0,0 0 0 0 0,0-1 0 0 0,4 1 1 0 0,23 2 237 0 0,0-1 1 0 0,1-2-1 0 0,-1-1 1 0 0,39-7-1 0 0,-26 2-1043 0 0,-2-3 0 0 0,1-2 0 0 0,-1-1 0 0 0,41-19 1 0 0,-50 17-1120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0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18 205 1375 0 0,'-16'-15'15520'0'0,"14"12"-14172"0"0,4 2-1098 0 0,11-5-37 0 0,-1 0 0 0 0,1 1 0 0 0,0 1 0 0 0,1 0 1 0 0,25-4-1 0 0,75-2 502 0 0,-29 4-626 0 0,-1-2-1 0 0,0-5 1 0 0,-1-3-1 0 0,133-44 1 0 0,-185 51-590 0 0,-19 5-254 0 0,0 1-1 0 0,0-1 1 0 0,18-10-1 0 0,-21 9-1124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03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10135 0 0,'0'-2'464'0'0,"1"0"-360"0"0,1-1 0 0 0,-1 1 0 0 0,0 0 1 0 0,1 0-1 0 0,-1 0 0 0 0,1 0 0 0 0,-1 0 0 0 0,1 0 0 0 0,0 0 0 0 0,0 0 0 0 0,0 0 0 0 0,0 1 0 0 0,0-1 0 0 0,0 1 0 0 0,5-2 0 0 0,-4 1 415 0 0,0 1 0 0 0,1 0-1 0 0,-1 0 1 0 0,1 0 0 0 0,-1 1-1 0 0,1-1 1 0 0,-1 1 0 0 0,1 0-1 0 0,0 0 1 0 0,6 1 0 0 0,-9-1-421 0 0,0 1 0 0 0,1 0 0 0 0,-1 0 0 0 0,0-1 1 0 0,0 1-1 0 0,0 0 0 0 0,0 0 0 0 0,0 0 0 0 0,0 0 0 0 0,0 0 0 0 0,0 1 1 0 0,0-1-1 0 0,-1 0 0 0 0,1 0 0 0 0,0 1 0 0 0,0 1 0 0 0,0-2 22 0 0,1 4-49 0 0,-1 0 0 0 0,1 0 1 0 0,-1-1-1 0 0,0 1 0 0 0,0 0 0 0 0,-1 0 1 0 0,1 0-1 0 0,-1 0 0 0 0,0 0 0 0 0,-1 8 1 0 0,-2 8 27 0 0,-7 25 0 0 0,4-17 64 0 0,-19 81 259 0 0,-7 49-33 0 0,25-128-226 0 0,0 2-581 0 0,5-2-4330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04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38 7367 0 0,'4'-1'288'0'0,"40"-25"636"0"0,-25 16 9643 0 0,-21 11-10462 0 0,-121 47 477 0 0,-16 7-230 0 0,109-42-351 0 0,-122 50 97 0 0,121-52-149 0 0,0-2 0 0 0,0-1 0 0 0,-35 4 1 0 0,60-11 22 0 0,0 0 1 0 0,0-1 0 0 0,0 0-1 0 0,-1 0 1 0 0,1 0 0 0 0,0-1-1 0 0,0 0 1 0 0,0 0 0 0 0,-8-2-1 0 0,13 2-16 0 0,1 0 0 0 0,-1 0 0 0 0,0 1-1 0 0,0-1 1 0 0,0 0 0 0 0,1 0 0 0 0,-1 0 0 0 0,0 0-1 0 0,1 0 1 0 0,-1 0 0 0 0,1 0 0 0 0,-1 0 0 0 0,1 0 0 0 0,0-1-1 0 0,-1 1 1 0 0,1 0 0 0 0,0 0 0 0 0,0 0 0 0 0,0 0-1 0 0,0-2 1 0 0,0 2-549 0 0,2-3 533 0 0,-1 1 345 0 0,-1 11-101 0 0,-1-2-172 0 0,0 1 0 0 0,0 0-1 0 0,-1-1 1 0 0,0 1 0 0 0,0-1 0 0 0,-6 11-1 0 0,-24 36 121 0 0,20-35-106 0 0,-8 12 156 0 0,19-28-57 0 0,1-1 99 0 0,-1-1-180 0 0,1 1 0 0 0,0-1 0 0 0,0 0-1 0 0,0 0 1 0 0,0 1 0 0 0,0-1 0 0 0,0 1 0 0 0,-1-1 0 0 0,1 0-1 0 0,0 1 1 0 0,0-1 0 0 0,0 0 0 0 0,0 1 0 0 0,0-1-1 0 0,1 0 1 0 0,-1 1 0 0 0,0-1 0 0 0,0 0 0 0 0,0 1-1 0 0,0-1 1 0 0,0 0 0 0 0,1 1 0 0 0,3 1-2 0 0,1-1 0 0 0,-1 0 0 0 0,1 0 0 0 0,0 0 0 0 0,0-1 0 0 0,0 1 0 0 0,0-1 0 0 0,-1 0 0 0 0,1 0 0 0 0,5-2 0 0 0,7-1-59 0 0,25-8 0 0 0,-2 0-148 0 0,-16 5-91 0 0,1 2 0 0 0,-1 1 0 0 0,1 1 0 0 0,39 2 0 0 0,-51 1 250 0 0,0 0 0 0 0,1 1 0 0 0,-1 1 0 0 0,0 0 0 0 0,0 1-1 0 0,-1 1 1 0 0,1 0 0 0 0,-1 0 0 0 0,0 1 0 0 0,12 8 0 0 0,0 3 197 0 0,-2 1 1 0 0,0 1-1 0 0,-1 1 1 0 0,-1 1-1 0 0,-1 1 1 0 0,0 0-1 0 0,24 41 1 0 0,-41-59-180 0 0,0-1 0 0 0,0 0 0 0 0,0 0 0 0 0,0 1-1 0 0,-1-1 1 0 0,0 1 0 0 0,0-1 0 0 0,0 1 0 0 0,0-1 0 0 0,0 1 0 0 0,-1 0 0 0 0,1 0 0 0 0,-1-1 0 0 0,0 1 0 0 0,0 0 0 0 0,-1-1 0 0 0,1 1 0 0 0,-1 0-1 0 0,0 0 1 0 0,0-1 0 0 0,0 1 0 0 0,0-1 0 0 0,-1 1 0 0 0,1-1 0 0 0,-1 0 0 0 0,0 1 0 0 0,0-1 0 0 0,0 0 0 0 0,0 0 0 0 0,-1 0 0 0 0,1-1-1 0 0,-1 1 1 0 0,1 0 0 0 0,-1-1 0 0 0,-4 3 0 0 0,-7 3 105 0 0,-2 0 0 0 0,1-1 0 0 0,-1 0 0 0 0,0-1 0 0 0,-28 6 0 0 0,31-8-35 0 0,-104 33 378 0 0,58-17-345 0 0,-96 19 1 0 0,117-35-46 0 0,36-4-89 0 0,-1 0 0 0 0,1 0 0 0 0,-1-1 0 0 0,1 1 0 0 0,-1-1 0 0 0,1 1 0 0 0,-1-1 0 0 0,1 0 0 0 0,0 0 0 0 0,-1 0-1 0 0,1 0 1 0 0,-2-1 0 0 0,2 1-202 0 0,-2-3-2336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0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9007 0 0,'0'0'816'0'0,"-2"2"-672"0"0,-2 4-38 0 0,-1-1 0 0 0,1 0-1 0 0,-2 0 1 0 0,1 0 0 0 0,0-1-1 0 0,-1 1 1 0 0,0-1 0 0 0,0-1-1 0 0,0 1 1 0 0,0-1-1 0 0,-1 0 1 0 0,-10 3 0 0 0,-2 0 1042 0 0,-1-1 1 0 0,0 0 0 0 0,-25 1-1 0 0,-5-5 3876 0 0,58 48-4392 0 0,-8-38-590 0 0,-1 0 0 0 0,-1 0 0 0 0,0 0 0 0 0,-1 0 0 0 0,0-1 0 0 0,0 1 0 0 0,-6 12 0 0 0,-40 70 10 0 0,37-73-19 0 0,-91 137-43 0 0,69-109-145 0 0,1 1 1 0 0,-45 95-1 0 0,74-135 177 0 0,0 1-1 0 0,1 0 1 0 0,0 0 0 0 0,0 0 0 0 0,1 0-1 0 0,0 16 1 0 0,1-22 2 0 0,1 0-1 0 0,1 0 1 0 0,-1 0-1 0 0,0 0 0 0 0,1 0 1 0 0,0 0-1 0 0,0 0 1 0 0,0 0-1 0 0,1 0 1 0 0,-1-1-1 0 0,1 1 1 0 0,0 0-1 0 0,0-1 0 0 0,0 1 1 0 0,0-1-1 0 0,1 0 1 0 0,-1 1-1 0 0,1-1 1 0 0,4 3-1 0 0,0-1 71 0 0,0 0 0 0 0,0-1-1 0 0,1 0 1 0 0,-1 0 0 0 0,1-1 0 0 0,0 0-1 0 0,0 0 1 0 0,0-1 0 0 0,14 3 0 0 0,10-1 419 0 0,38 1 1 0 0,-59-4-428 0 0,352-13 2024 0 0,-265 6-1802 0 0,-33-1-205 0 0,-56 8-44 0 0,-7 0-29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06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9 7367 0 0,'-15'-7'784'0'0,"15"7"-535"0"0,-1-1 0 0 0,0 1 0 0 0,0 0 0 0 0,0 0 0 0 0,0 0 0 0 0,0 0-1 0 0,0-1 1 0 0,1 1 0 0 0,-1 0 0 0 0,0 0 0 0 0,0 1 0 0 0,0-1 0 0 0,0 0-1 0 0,0 0 1 0 0,0 0 0 0 0,0 1 0 0 0,1-1 0 0 0,-3 1 0 0 0,3 0-29 0 0,0-1 1 0 0,-1 1 0 0 0,1 0-1 0 0,-1-1 1 0 0,1 1 0 0 0,0 0-1 0 0,0-1 1 0 0,-1 1-1 0 0,1 0 1 0 0,0 0 0 0 0,0 0-1 0 0,0-1 1 0 0,0 1 0 0 0,0 0-1 0 0,0 0 1 0 0,0 0 0 0 0,0-1-1 0 0,0 1 1 0 0,0 0 0 0 0,0 0-1 0 0,1 0 1 0 0,0 3-178 0 0,0 0 0 0 0,0 0 0 0 0,1 0 0 0 0,-1-1 1 0 0,1 1-1 0 0,0-1 0 0 0,0 1 0 0 0,1-1 0 0 0,-1 0 0 0 0,1 0 0 0 0,-1 0 0 0 0,6 5 1 0 0,4 2 70 0 0,25 17 1 0 0,-28-21-80 0 0,142 89 99 0 0,95 69 3 0 0,-231-152-67 0 0,0 1 0 0 0,-1 0 1 0 0,-1 1-1 0 0,0 1 0 0 0,-1 0 0 0 0,0 0 1 0 0,11 22-1 0 0,-18-28-24 0 0,0 0 1 0 0,-1 1-1 0 0,0 0 0 0 0,-1 0 1 0 0,0 0-1 0 0,-1 0 0 0 0,0 0 1 0 0,0 1-1 0 0,-1-1 0 0 0,-1 1 1 0 0,1-1-1 0 0,-2 1 0 0 0,1-1 1 0 0,-5 20-1 0 0,-1-10 33 0 0,0-1 0 0 0,-1-1 1 0 0,-1 1-1 0 0,-1-1 0 0 0,0 0 0 0 0,-1-1 0 0 0,-1 0 0 0 0,-1-1 0 0 0,-1 0 0 0 0,-21 21 1 0 0,3-7 176 0 0,-2-1 0 0 0,-1-2 0 0 0,-67 40 0 0 0,45-34 121 0 0,-2-3 0 0 0,-2-2 0 0 0,-79 26 0 0 0,132-52-403 0 0,1-1 0 0 0,-1 1 0 0 0,1-1 0 0 0,-1 0 0 0 0,1-1 0 0 0,-1 1 0 0 0,1-2 0 0 0,-9 0 0 0 0,13 1-832 0 0,2-2 309 0 0,-1 0-125 0 0,1 1 0 0 0,0-1 1 0 0,0 0-1 0 0,0 0 0 0 0,0 0 1 0 0,1 0-1 0 0,-1 1 0 0 0,0-1 0 0 0,1 0 1 0 0,0-2-1 0 0,6-10-5565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06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56 6911 0 0,'0'0'623'0'0,"-2"-1"-514"0"0,-2-2 71 0 0,-8-4 2703 0 0,11 6-2631 0 0,0 1 1 0 0,0 0-1 0 0,0-1 0 0 0,1 1 0 0 0,-1-1 0 0 0,0 1 0 0 0,0-1 0 0 0,1 1 0 0 0,-1-1 1 0 0,0 1-1 0 0,1-1 0 0 0,-1 0 0 0 0,1 0 0 0 0,-1 1 0 0 0,0-1 0 0 0,1 0 0 0 0,0 0 0 0 0,-1 1 1 0 0,1-1-1 0 0,-1 0 0 0 0,1 0 0 0 0,0 0 0 0 0,0 0 0 0 0,0 0 0 0 0,-1 1 0 0 0,1-1 1 0 0,0 0-1 0 0,0 0 0 0 0,0-2 0 0 0,19-7 853 0 0,-8 7-983 0 0,1 0 0 0 0,-1 1 0 0 0,1 0 0 0 0,0 1 0 0 0,0 0 0 0 0,18 2 0 0 0,-16-1-14 0 0,118 7 690 0 0,-127-6-769 0 0,0-1-1 0 0,-1 1 0 0 0,1 0 1 0 0,-1 0-1 0 0,1 1 1 0 0,-1-1-1 0 0,1 1 0 0 0,-1 0 1 0 0,0 0-1 0 0,0 1 0 0 0,0-1 1 0 0,0 1-1 0 0,0 0 1 0 0,-1 0-1 0 0,1 0 0 0 0,4 6 1 0 0,-1 5-15 0 0,-8-10-16 0 0,0-2 3 0 0,1 0-1 0 0,-1 1 0 0 0,0-1 0 0 0,0 0 0 0 0,0 0 0 0 0,0 0 0 0 0,0 1 0 0 0,0-1 0 0 0,-1 0 0 0 0,1-1 0 0 0,-1 1 1 0 0,1 0-1 0 0,-1 0 0 0 0,0-1 0 0 0,0 1 0 0 0,1-1 0 0 0,-1 1 0 0 0,0-1 0 0 0,-4 2 0 0 0,-4 2-2 0 0,-1 0 1 0 0,-17 5 0 0 0,10-4-9 0 0,-147 46-225 0 0,16-5 51 0 0,139-43 186 0 0,7-2-3 0 0,0-1-1 0 0,-1 1 0 0 0,1-1 0 0 0,0 0 1 0 0,0 0-1 0 0,0 0 0 0 0,-6 0 0 0 0,8-1-63 0 0,1 1-133 0 0,0-1 193 0 0,0 0 1 0 0,0 1-1 0 0,1-1 0 0 0,-1 1 1 0 0,0-1-1 0 0,0 1 0 0 0,1-1 1 0 0,-1 0-1 0 0,0 1 0 0 0,1-1 1 0 0,-1 0-1 0 0,1 1 0 0 0,-1-1 1 0 0,0 0-1 0 0,1 0 0 0 0,-1 1 1 0 0,1-1-1 0 0,-1 0 0 0 0,1 0 1 0 0,-1 0-1 0 0,1 1 1 0 0,0-1-1 0 0,11 3-61 0 0,97 9 109 0 0,35 5 73 0 0,-128-14-52 0 0,-1 0 0 0 0,1 1 1 0 0,-1 1-1 0 0,25 11 0 0 0,-34-13-58 0 0,0 0 1 0 0,0 0-1 0 0,0 1 0 0 0,-1 0 1 0 0,1 0-1 0 0,-1 0 0 0 0,0 1 0 0 0,0-1 1 0 0,-1 1-1 0 0,1 1 0 0 0,-1-1 1 0 0,0 1-1 0 0,4 9 0 0 0,-7-14-4 0 0,0 1-1 0 0,0 0 1 0 0,0 0-1 0 0,-1 0 1 0 0,1 0 0 0 0,-1 0-1 0 0,1 0 1 0 0,-1 0-1 0 0,0-1 1 0 0,0 1-1 0 0,0 0 1 0 0,0 0-1 0 0,0 0 1 0 0,0 0 0 0 0,-1 0-1 0 0,1 0 1 0 0,0 0-1 0 0,-1 0 1 0 0,0 0-1 0 0,1 0 1 0 0,-1 0 0 0 0,0-1-1 0 0,0 1 1 0 0,0 0-1 0 0,0 0 1 0 0,0-1-1 0 0,-1 1 1 0 0,1-1-1 0 0,0 1 1 0 0,-1-1 0 0 0,1 0-1 0 0,-1 0 1 0 0,0 1-1 0 0,-1 0 1 0 0,-6 3 22 0 0,-1 0 0 0 0,0 0-1 0 0,0-1 1 0 0,-21 6 0 0 0,23-8-16 0 0,-139 31-1 0 0,60-16 50 0 0,41-7-58 0 0,17-5-28 0 0,0 2-1 0 0,0 1 1 0 0,-47 19-1 0 0,75-26-273 0 0,11 1-3969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0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477 217 5527 0 0,'0'0'2003'0'0,"0"9"1276"0"0,-1-4-2964 0 0,1-1 1 0 0,-2 1-1 0 0,1-1 1 0 0,0 1-1 0 0,-1-1 0 0 0,0 0 1 0 0,0 0-1 0 0,0 0 1 0 0,0 0-1 0 0,-1 0 1 0 0,0 0-1 0 0,1-1 1 0 0,-2 1-1 0 0,1-1 1 0 0,0 0-1 0 0,0 0 1 0 0,-1 0-1 0 0,0 0 0 0 0,0 0 1 0 0,1-1-1 0 0,-2 0 1 0 0,1 0-1 0 0,0 0 1 0 0,-7 2-1 0 0,-6 1 309 0 0,0-2 1 0 0,1 0-1 0 0,-25 1 0 0 0,-52-2 156 0 0,60-3-668 0 0,12 1-84 0 0,1-1 0 0 0,-30-5 0 0 0,42 5-43 0 0,0-1 0 0 0,0-1 0 0 0,0 1 0 0 0,0-1 0 0 0,1 0 0 0 0,-1-1 0 0 0,1 0 0 0 0,0 0 0 0 0,-7-6 0 0 0,13 10 0 0 0,1-1-1 0 0,-1 0 1 0 0,0 0 0 0 0,0 1 0 0 0,0-1-1 0 0,1 0 1 0 0,-1 0 0 0 0,1 0 0 0 0,-1 0 0 0 0,1 0-1 0 0,-1 0 1 0 0,1 0 0 0 0,-1 0 0 0 0,1 0-1 0 0,0 0 1 0 0,-1 0 0 0 0,1 0 0 0 0,0 0-1 0 0,0 0 1 0 0,0 0 0 0 0,0 0 0 0 0,0-1 0 0 0,0-1-9 0 0,1 1 0 0 0,-1 0 0 0 0,1-1 0 0 0,0 1 0 0 0,0 0 1 0 0,0 0-1 0 0,0 0 0 0 0,0 0 0 0 0,3-4 0 0 0,3-2-52 0 0,0 0 0 0 0,1 0 0 0 0,12-9 0 0 0,-20 16 72 0 0,34-25-123 0 0,0 2 0 0 0,2 0 1 0 0,0 3-1 0 0,75-33 0 0 0,-83 44 122 0 0,0 0-1 0 0,1 2 0 0 0,38-6 1 0 0,-49 11 52 0 0,-1 2 0 0 0,1 0 0 0 0,-1 1 0 0 0,1 0 0 0 0,-1 2 0 0 0,35 6 0 0 0,-19 1 287 0 0,54 21 1 0 0,-71-23-285 0 0,-1 0 0 0 0,0 2 0 0 0,-1-1 0 0 0,0 2 0 0 0,19 15 0 0 0,-26-18-26 0 0,-7-6-20 0 0,0-1-1 0 0,1 1 1 0 0,-1 0-1 0 0,0 0 1 0 0,0 0 0 0 0,0 0-1 0 0,0 0 1 0 0,0 0-1 0 0,0 0 1 0 0,0 0 0 0 0,0 0-1 0 0,0 0 1 0 0,-1 0-1 0 0,1 0 1 0 0,0 0-1 0 0,0 0 1 0 0,-1-1 0 0 0,1 1-1 0 0,-1 0 1 0 0,1 0-1 0 0,-1 1 1 0 0,-2 1 19 0 0,1 0 1 0 0,-1 0-1 0 0,0 0 0 0 0,0 0 1 0 0,0 0-1 0 0,0 0 0 0 0,0-1 1 0 0,0 1-1 0 0,-1-1 0 0 0,-5 3 1 0 0,-42 16 114 0 0,24-10-72 0 0,-119 58 85 0 0,28-12-158 0 0,-15 8-12 0 0,84-40-106 0 0,45-23 58 0 0,0 0 1 0 0,0 0-1 0 0,0 0 0 0 0,0-1 1 0 0,0 1-1 0 0,-1-1 0 0 0,1 0 1 0 0,-1 0-1 0 0,1-1 0 0 0,0 1 1 0 0,-8-1-1 0 0,12 0 46 0 0,0 0 0 0 0,-1-1 0 0 0,1 1 0 0 0,0 0-1 0 0,0 0 1 0 0,-1-1 0 0 0,1 1 0 0 0,0 0 0 0 0,0 0 0 0 0,0-1-1 0 0,-1 1 1 0 0,1 0 0 0 0,0-1 0 0 0,0 1 0 0 0,0 0 0 0 0,0-1-1 0 0,0 1 1 0 0,0 0 0 0 0,0-1 0 0 0,0 1 0 0 0,0 0 0 0 0,0-1 0 0 0,0 1-1 0 0,0 0 1 0 0,0-1 0 0 0,0 1 0 0 0,0-1 0 0 0,0 1 0 0 0,0-1-1 0 0,2-10-279 0 0,5-8-1169 0 0,0 1-1 0 0,2 0 0 0 0,16-29 1 0 0,-9 21-4096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0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662 110 1375 0 0,'36'-28'380'0'0,"37"-26"1426"0"0,-48 39 3480 0 0,3 2 5794 0 0,-30 16-10889 0 0,-8 14-131 0 0,-2-1 0 0 0,0 0 1 0 0,-1-1-1 0 0,0 0 0 0 0,-21 17 0 0 0,0 1 12 0 0,-18 26 59 0 0,-61 88 1 0 0,45-54 45 0 0,-260 312 143 0 0,233-294-9 0 0,89-104-238 0 0,1 0 0 0 0,1 0 0 0 0,-1 0 0 0 0,1 1 0 0 0,-5 12 0 0 0,8-18-59 0 0,0 0 1 0 0,1 0 0 0 0,-1 0-1 0 0,0-1 1 0 0,1 1-1 0 0,0 0 1 0 0,0 0 0 0 0,-1 0-1 0 0,1 0 1 0 0,0 0-1 0 0,0-1 1 0 0,1 1 0 0 0,-1 0-1 0 0,0 0 1 0 0,1 0-1 0 0,-1 0 1 0 0,1 0 0 0 0,-1-1-1 0 0,1 1 1 0 0,0 0-1 0 0,0-1 1 0 0,0 1 0 0 0,0 0-1 0 0,0-1 1 0 0,0 1-1 0 0,0-1 1 0 0,0 1 0 0 0,1-1-1 0 0,-1 0 1 0 0,1 0 0 0 0,1 2-1 0 0,2 0-74 0 0,0-1 0 0 0,0 1 0 0 0,1-1 0 0 0,-1 0 0 0 0,1 0 0 0 0,0-1 0 0 0,-1 1 0 0 0,1-1 0 0 0,7 0 0 0 0,16-1-5736 0 0,-8-1-1144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0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4143 0 0,'-1'3'3339'0'0,"-22"71"7339"0"0,20-58-9583 0 0,0 1-1 0 0,-1 28 1 0 0,4-35-963 0 0,0 0 0 0 0,1 0-1 0 0,0-1 1 0 0,0 1 0 0 0,1 0 0 0 0,0-1 0 0 0,1 1 0 0 0,0-1 0 0 0,1 0 0 0 0,0 0 0 0 0,0 0 0 0 0,1 0 0 0 0,0-1 0 0 0,7 10 0 0 0,-3-8-47 0 0,0-1 0 0 0,1 0 0 0 0,0 0 0 0 0,1-1 0 0 0,0 0 0 0 0,0 0 0 0 0,1-1 0 0 0,-1-1 0 0 0,1 0 0 0 0,1-1 0 0 0,-1 0 0 0 0,16 3 0 0 0,12 2 8 0 0,1-2 0 0 0,66 5 0 0 0,-92-12-86 0 0,135 8 104 0 0,-122-9-93 0 0,1-1 1 0 0,0-2 0 0 0,32-6-1 0 0,-22 1-1685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0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0 9671 0 0,'0'0'748'0'0,"-9"0"-464"0"0,1 1 297 0 0,1 1 0 0 0,0-1 0 0 0,0 1-1 0 0,0 1 1 0 0,0-1 0 0 0,0 1 0 0 0,1 1-1 0 0,-9 4 1 0 0,-12 6 914 0 0,-17 5-716 0 0,3-2-100 0 0,1 1-1 0 0,1 2 1 0 0,-42 30 0 0 0,28-12-435 0 0,1 4 0 0 0,2 1 0 0 0,3 2 0 0 0,1 3 0 0 0,-65 87 0 0 0,96-114-281 0 0,-4 7-1419 0 0,6-10-3349 0 0,-1 0-2105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5:32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0 7831 0 0,'-1'2'4146'0'0,"-2"3"-3574"0"0,0 0 1 0 0,0 0 0 0 0,-1 0-1 0 0,1 0 1 0 0,-1-1-1 0 0,-1 0 1 0 0,-4 5 0 0 0,-37 24 121 0 0,33-25-373 0 0,1 1 0 0 0,-20 17 0 0 0,16-9-33 0 0,2-1-1 0 0,0 2 1 0 0,1 0 0 0 0,1 0-1 0 0,0 1 1 0 0,-15 37 0 0 0,-59 126-150 0 0,82-173-132 0 0,1 0-1 0 0,0 0 1 0 0,0 0-1 0 0,1 0 1 0 0,0 0-1 0 0,0 0 1 0 0,0 16-1 0 0,2-22-25 0 0,0 0 0 0 0,0 0-1 0 0,1 0 1 0 0,-1 0 0 0 0,1 0-1 0 0,0 0 1 0 0,0 0 0 0 0,0 0 0 0 0,0-1-1 0 0,1 1 1 0 0,-1 0 0 0 0,1-1-1 0 0,-1 1 1 0 0,1 0 0 0 0,0-1-1 0 0,0 0 1 0 0,0 0 0 0 0,1 1 0 0 0,-1-1-1 0 0,0 0 1 0 0,1-1 0 0 0,-1 1-1 0 0,1 0 1 0 0,0-1 0 0 0,-1 1-1 0 0,6 1 1 0 0,-4-2-617 0 0,-1 0 0 0 0,1 0-1 0 0,0-1 1 0 0,-1 1 0 0 0,1-1-1 0 0,0 0 1 0 0,4 0 0 0 0,-6 0 47 0 0,19 0-5514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3:36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7367 0 0,'0'0'568'0'0,"-1"1"-373"0"0,-1 0-12 0 0,0 0 0 0 0,0 0 0 0 0,1 0 0 0 0,-1 1 0 0 0,1-1 0 0 0,-1 0 0 0 0,1 1 0 0 0,-1-1 0 0 0,1 1 0 0 0,0-1 0 0 0,0 1 1 0 0,-1 0-1 0 0,0 2 0 0 0,2-2 2 0 0,-1 0 1 0 0,1-1-1 0 0,0 1 1 0 0,0 0 0 0 0,0-1-1 0 0,0 1 1 0 0,0 0 0 0 0,0-1-1 0 0,0 1 1 0 0,0 0-1 0 0,1-1 1 0 0,-1 1 0 0 0,1 0-1 0 0,-1-1 1 0 0,1 1-1 0 0,0-1 1 0 0,-1 1 0 0 0,3 1-1 0 0,2 7 70 0 0,2-1 0 0 0,0 0 1 0 0,0-1-1 0 0,0 1 0 0 0,1-2 0 0 0,0 1 0 0 0,1-1 0 0 0,13 10 0 0 0,10 3 436 0 0,40 18 0 0 0,-37-20-421 0 0,-11-6-74 0 0,180 104 1643 0 0,-182-101-1666 0 0,0 1 0 0 0,-1 1 0 0 0,-1 1 0 0 0,0 1 0 0 0,-1 1 0 0 0,24 34 0 0 0,-37-46-169 0 0,-1 1 0 0 0,0-1 0 0 0,-1 1 0 0 0,1 0 0 0 0,-2 1 0 0 0,0-1 0 0 0,0 1 0 0 0,0-1 1 0 0,-1 1-1 0 0,-1 0 0 0 0,0 0 0 0 0,0 0 0 0 0,-1 16 0 0 0,-2-14-134 0 0,1 0 0 0 0,-2-1 1 0 0,0 1-1 0 0,0-1 0 0 0,-1 1 0 0 0,0-1 0 0 0,-1 0 1 0 0,0-1-1 0 0,-1 1 0 0 0,0-1 0 0 0,-8 10 1 0 0,1-3-363 0 0,0-2 0 0 0,-1 0 1 0 0,-20 17-1 0 0,-53 33-1135 0 0,2-6-1073 0 0,68-48-2256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11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333 171 3679 0 0,'0'0'13507'0'0,"-2"1"-13383"0"0,-9 8 60 0 0,0 1 1 0 0,1 0-1 0 0,0 1 1 0 0,-12 17-1 0 0,-32 52 146 0 0,38-53-301 0 0,-26 38 84 0 0,3 2 0 0 0,-55 131 0 0 0,90-188-99 0 0,-1 2 12 0 0,-5 23-1 0 0,9-32-20 0 0,1-1 0 0 0,-1 1 0 0 0,1 0 0 0 0,0-1 0 0 0,-1 1-1 0 0,1 0 1 0 0,1 0 0 0 0,-1-1 0 0 0,0 1 0 0 0,1 0 0 0 0,-1-1 0 0 0,1 1 0 0 0,0 0 0 0 0,2 4 0 0 0,-2-6 0 0 0,0 0-1 0 0,0 0 1 0 0,0 1 0 0 0,0-1 0 0 0,1 0 0 0 0,-1 0 0 0 0,0 0 0 0 0,1 0 0 0 0,-1-1 0 0 0,0 1 0 0 0,1 0 0 0 0,-1-1 0 0 0,1 1 0 0 0,-1 0 0 0 0,1-1 0 0 0,0 0 0 0 0,-1 1 0 0 0,1-1 0 0 0,-1 0 0 0 0,1 0 0 0 0,0 0 0 0 0,-1 0 0 0 0,1 0 0 0 0,0 0 0 0 0,-1-1 0 0 0,1 1 0 0 0,-1 0 0 0 0,1-1 0 0 0,1 0 0 0 0,7-2 34 0 0,0-1 0 0 0,-1 0 0 0 0,13-7 0 0 0,-22 11-39 0 0,135-84 289 0 0,-31 19-47 0 0,-39 27-131 0 0,-1-3 1 0 0,82-69-1 0 0,-71 43-150 0 0,156-130-18 0 0,-204 177 45 0 0,37-30 57 0 0,-54 41-39 0 0,0 0 0 0 0,-1 0 1 0 0,0-1-1 0 0,7-12 0 0 0,-14 19-26 0 0,0 0-1 0 0,0-1 1 0 0,0 0-1 0 0,0 1 1 0 0,1-7 0 0 0,-3 9 13 0 0,0 1 1 0 0,0-1 0 0 0,0 1 0 0 0,0 0 0 0 0,0-1-1 0 0,0 1 1 0 0,-1 0 0 0 0,1-1 0 0 0,0 1 0 0 0,0 0 0 0 0,0-1-1 0 0,-1 1 1 0 0,1 0 0 0 0,0-1 0 0 0,0 1 0 0 0,0 0-1 0 0,-1 0 1 0 0,1-1 0 0 0,0 1 0 0 0,-1 0 0 0 0,1 0-1 0 0,0-1 1 0 0,-1 1 0 0 0,1 0 0 0 0,0 0 0 0 0,-1 0 0 0 0,1 0-1 0 0,0 0 1 0 0,-1-1 0 0 0,1 1 0 0 0,0 0 0 0 0,-1 0-1 0 0,0 0 1 0 0,-12-1-47 0 0,9 1 44 0 0,0 1 0 0 0,-1 0 1 0 0,1 1-1 0 0,0-1 1 0 0,0 1-1 0 0,0 0 1 0 0,0 0-1 0 0,0 0 1 0 0,0 0-1 0 0,1 1 1 0 0,-6 3-1 0 0,-4 6 17 0 0,-17 20 0 0 0,23-25-15 0 0,-19 23 97 0 0,1 1 0 0 0,2 1 0 0 0,1 1 0 0 0,1 0 0 0 0,2 2 1 0 0,2 0-1 0 0,1 2 0 0 0,2-1 0 0 0,1 2 0 0 0,-8 45 0 0 0,18-71-71 0 0,1 1 1 0 0,1 0 0 0 0,0 1-1 0 0,1 15 1 0 0,0-25-13 0 0,1 0-1 0 0,-1 1 1 0 0,1-1 0 0 0,0 0 0 0 0,0 0 0 0 0,1 0-1 0 0,-1 0 1 0 0,1 0 0 0 0,0 0 0 0 0,0 0-1 0 0,0-1 1 0 0,1 1 0 0 0,-1-1 0 0 0,1 1 0 0 0,0-1-1 0 0,5 5 1 0 0,-2-4 7 0 0,-1 0 1 0 0,1 0-1 0 0,0-1 0 0 0,1 0 0 0 0,-1 0 1 0 0,0 0-1 0 0,1-1 0 0 0,0 0 1 0 0,0 0-1 0 0,-1-1 0 0 0,1 0 0 0 0,0 0 1 0 0,0 0-1 0 0,0-1 0 0 0,0 0 0 0 0,11-2 1 0 0,9-2 94 0 0,-1-1 1 0 0,51-18 0 0 0,-48 14-38 0 0,6-5 82 0 0,-20 7-3089 0 0,-29 5-5572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1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133 125 5063 0 0,'-9'0'296'0'0,"0"1"0"0"0,-16 3 0 0 0,-19 8 4239 0 0,-2 0 5104 0 0,69-14-9143 0 0,-1 0 1 0 0,1-2 0 0 0,34-10 0 0 0,-27 7-333 0 0,150-48 90 0 0,28-6-137 0 0,-204 60-147 0 0,44-7-470 0 0,-44 8-87 0 0,0 0 1 0 0,0 0-1 0 0,0 1 1 0 0,0-1-1 0 0,7 3 1 0 0,-1 1-1597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1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14079 0 0,'0'0'2451'0'0,"2"1"-1418"0"0,5 1-518 0 0,1-1 0 0 0,-1 0-1 0 0,1 0 1 0 0,-1 0 0 0 0,0-1-1 0 0,14-1 1 0 0,49-8 806 0 0,-50 5-944 0 0,34-7 374 0 0,76-28-1 0 0,41-8-332 0 0,-62 29-754 0 0,-106 18 202 0 0,-1 0 0 0 0,1 0 0 0 0,-1 0 0 0 0,1 0-1 0 0,0 0 1 0 0,-1 0 0 0 0,1 0 0 0 0,-1 1 0 0 0,1 0 0 0 0,-1-1-1 0 0,1 1 1 0 0,2 2 0 0 0,10 4-1642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1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4607 0 0,'0'0'5483'0'0,"-1"2"-3824"0"0,-2 1-1461 0 0,1 1 0 0 0,0-1 0 0 0,0 0 0 0 0,0 1 0 0 0,1 0 0 0 0,-1-1 0 0 0,1 1 0 0 0,-1 0 0 0 0,1 0 1 0 0,1 0-1 0 0,-1-1 0 0 0,0 1 0 0 0,1 0 0 0 0,0 0 0 0 0,0 0 0 0 0,0 0 0 0 0,0 0 0 0 0,1 0 0 0 0,0 0 1 0 0,0 0-1 0 0,0 0 0 0 0,0 0 0 0 0,0-1 0 0 0,1 1 0 0 0,-1 0 0 0 0,1-1 0 0 0,3 5 0 0 0,13 17 390 0 0,0-2 1 0 0,2-1-1 0 0,25 24 0 0 0,25 27 445 0 0,102 124-291 0 0,-162-186-758 0 0,4 4-15 0 0,1 0-1 0 0,0-2 1 0 0,23 17-1 0 0,-34-27-87 0 0,1 0 0 0 0,0 0 0 0 0,0 0 0 0 0,1-1 0 0 0,-1 0 0 0 0,0 0 0 0 0,1 0 0 0 0,-1-1 0 0 0,1 0 0 0 0,-1 0-1 0 0,1 0 1 0 0,0-1 0 0 0,0 1 0 0 0,-1-2 0 0 0,1 1 0 0 0,0 0 0 0 0,5-2 0 0 0,38-14-2997 0 0,-33 9-2827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1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36 11375 0 0,'0'-9'1031'0'0,"0"-9"-830"0"0,0 18-55 0 0,0 0 0 0 0,0-1 0 0 0,0 1 0 0 0,0 0 0 0 0,0-1 0 0 0,0 1 0 0 0,0 0 0 0 0,0-1 0 0 0,0 1 0 0 0,0 0 0 0 0,0 0 0 0 0,0-1 0 0 0,0 1 0 0 0,0 0 0 0 0,0-1 0 0 0,0 1 0 0 0,0 0 0 0 0,-1 0 1 0 0,1-1-1 0 0,0 1 0 0 0,0 0 0 0 0,0 0 0 0 0,0-1 0 0 0,-1 1 0 0 0,1 0 0 0 0,0 0 0 0 0,0 0 0 0 0,0-1 0 0 0,-1 1 0 0 0,1 0 0 0 0,-11 1 1001 0 0,-13 16-990 0 0,-1 5 105 0 0,2 1 1 0 0,-28 34 0 0 0,-38 61 402 0 0,23-30-469 0 0,-73 83-234 0 0,108-138-451 0 0,-2-1 0 0 0,-64 49 0 0 0,89-75 252 0 0,-1-1 1 0 0,0 0-1 0 0,0 0 1 0 0,-12 4-1 0 0,19-8-115 0 0,2-3-86 0 0,1-2 422 0 0,0 0 0 0 0,0 0 0 0 0,0 0 1 0 0,1 1-1 0 0,0-1 0 0 0,-1 0 0 0 0,1 1 1 0 0,1-1-1 0 0,-1 1 0 0 0,4-5 1 0 0,2 0-259 0 0,0-1 0 0 0,15-11 0 0 0,-4 5-197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1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98 8719 0 0,'0'0'399'0'0,"-2"1"-4"0"0,-13 10 4149 0 0,27-15-2874 0 0,3-3-889 0 0,113-49 2483 0 0,-97 44-2675 0 0,0 2-1 0 0,41-8 1 0 0,-50 16-329 0 0,-22 2-254 0 0,1 1 0 0 0,-1-1 0 0 0,0 1 0 0 0,1-1 0 0 0,-1 1 0 0 0,0-1 0 0 0,0 1 0 0 0,1 0 0 0 0,-1-1 0 0 0,0 1 0 0 0,0-1 0 0 0,0 1 1 0 0,0 0-1 0 0,0-1 0 0 0,0 1 0 0 0,0 0 0 0 0,0-1 0 0 0,0 1 0 0 0,0 0 0 0 0,0 0-6 0 0,-1 3 0 0 0,0 1 0 0 0,0-1 0 0 0,0 1 0 0 0,0-1 0 0 0,-1 1 0 0 0,1-1 0 0 0,-1 0 0 0 0,-5 8 0 0 0,-25 31 0 0 0,17-24 0 0 0,-106 121 57 0 0,88-104-50 0 0,2 0 57 0 0,30-35-60 0 0,0 0 0 0 0,0 1 0 0 0,0-1 0 0 0,-1 1 0 0 0,1-1 0 0 0,1 1 0 0 0,-1-1 1 0 0,0 1-1 0 0,0 0 0 0 0,1 0 0 0 0,-1-1 0 0 0,0 1 0 0 0,1 0 0 0 0,0 0 0 0 0,-1 2 0 0 0,1-3 4 0 0,1 0-1 0 0,-1 0 1 0 0,0 0 0 0 0,0 0-1 0 0,1 0 1 0 0,-1 0 0 0 0,0 0-1 0 0,1 0 1 0 0,-1 0 0 0 0,1 0-1 0 0,-1 0 1 0 0,1 0 0 0 0,0-1-1 0 0,-1 1 1 0 0,1 0 0 0 0,0 0-1 0 0,0 0 1 0 0,1 0 0 0 0,2 2 19 0 0,0-1 0 0 0,0 0 0 0 0,0 0 0 0 0,0 0 0 0 0,1-1 0 0 0,-1 1 1 0 0,1-1-1 0 0,5 1 0 0 0,15 1 6 0 0,0 0 0 0 0,1-2 0 0 0,41-3 0 0 0,75-16 163 0 0,-4 0-99 0 0,-112 15-782 0 0,-19 2 210 0 0,0 0-1 0 0,0 0 0 0 0,0 1 1 0 0,0-1-1 0 0,1 2 1 0 0,-1-1-1 0 0,0 1 0 0 0,7 2 1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14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6911 0 0,'2'-1'3006'0'0,"14"-5"1472"0"0,-4 2-3099 0 0,-1 1-1 0 0,0-1 1 0 0,20-2 0 0 0,83-9 990 0 0,-47 5-1602 0 0,-22 4-663 0 0,235-27 497 0 0,-223 29-1428 0 0,-25 3-981 0 0,0-2-1 0 0,34-7 1 0 0,-52 6-4708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14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31 919 0 0,'-1'-2'67'0'0,"0"-1"-24"0"0,0 1-1 0 0,1 1-1 0 0,-1-1 1 0 0,0 1-1 0 0,0-1 1 0 0,0 1-1 0 0,0 0 1 0 0,0-1-1 0 0,-1 1 1 0 0,1 0-1 0 0,0 0 1 0 0,0 0-1 0 0,-3-1 1 0 0,4 1 508 0 0,-1 0 1 0 0,0 1-1 0 0,1-1 0 0 0,-1 0 1 0 0,0 1-1 0 0,0-1 0 0 0,0 1 1 0 0,1 0-1 0 0,-1-1 0 0 0,0 1 1 0 0,0 0-1 0 0,0-1 0 0 0,0 1 1 0 0,0 0-1 0 0,0 0 0 0 0,0 0 1 0 0,0 0-1 0 0,0 0 1 0 0,0 0-1 0 0,0 0 0 0 0,0 0 1 0 0,-1 0-1 0 0,1 1-191 0 0,0-1 0 0 0,-1 1-1 0 0,1 0 1 0 0,0 0 0 0 0,0-1 0 0 0,-1 1-1 0 0,1 0 1 0 0,0 0 0 0 0,0 0 0 0 0,0 0 0 0 0,0 0-1 0 0,-1 3 1 0 0,-1 1-205 0 0,0-1-1 0 0,1 1 1 0 0,-1 0-1 0 0,1 0 1 0 0,1 1-1 0 0,-3 7 1 0 0,1 5 180 0 0,1 1 0 0 0,1-1 0 0 0,1 32 1 0 0,12 55 272 0 0,-6-67-474 0 0,1 76-1 0 0,-7-101-331 0 0,-1 0 0 0 0,-1 0 1 0 0,0-1-1 0 0,-1 1 0 0 0,0 0 0 0 0,0-1 0 0 0,-2 0 0 0 0,0 0 0 0 0,0 0 0 0 0,-1 0 0 0 0,-7 10 1 0 0,-2-6-2605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15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0 8751 0 0,'0'0'11178'0'0,"0"2"-10724"0"0,-4 3-287 0 0,0 0 0 0 0,0 0 0 0 0,0-1 0 0 0,-1 1-1 0 0,0-1 1 0 0,1 0 0 0 0,-1 0 0 0 0,-1-1 0 0 0,-9 6 0 0 0,-8 3-120 0 0,-25 8 1 0 0,37-16-28 0 0,-166 72-112 0 0,130-54-225 0 0,-10 3-451 0 0,51-22 428 0 0,-1-1 0 0 0,0 0 0 0 0,0-1 0 0 0,0 1 0 0 0,0-1 0 0 0,-8 0 0 0 0,13-1-255 0 0,2 0 557 0 0,0 0 0 0 0,-1 0-1 0 0,1 0 1 0 0,0 0 0 0 0,0 0 0 0 0,0 0-1 0 0,0 0 1 0 0,-1 0 0 0 0,1 0-1 0 0,0 0 1 0 0,0 0 0 0 0,0 0 0 0 0,0 0-1 0 0,0-1 1 0 0,-1 1 0 0 0,1 0 0 0 0,0 0-1 0 0,0 0 1 0 0,0 0 0 0 0,0 0-1 0 0,0 0 1 0 0,0 0 0 0 0,-1 0 0 0 0,1-1-1 0 0,0 1 1 0 0,0 0 0 0 0,0 0 0 0 0,0 0-1 0 0,0 0 1 0 0,0 0 0 0 0,0-1-1 0 0,0 1 1 0 0,0 0 0 0 0,0 0 0 0 0,0 0-1 0 0,0 0 1 0 0,0-1 0 0 0,0 1 0 0 0,0 0-1 0 0,0 0 1 0 0,0 0 0 0 0,0 0-1 0 0,0-1 1 0 0,0 1 0 0 0,0 0 0 0 0,0 0-1 0 0,0 0 1 0 0,0 0 0 0 0,0 0 0 0 0,0-1-1 0 0,0 1 1 0 0,0 0 0 0 0,2-10-648 0 0,-2 10 776 0 0,8-27-330 0 0,-7 25 539 0 0,-26 17 90 0 0,1 1 1 0 0,0 1-1 0 0,1 1 1 0 0,-22 23-1 0 0,25-23-259 0 0,4-4-42 0 0,1 0 0 0 0,1 0 0 0 0,0 1 0 0 0,-16 24 0 0 0,29-37 264 0 0,2 1-197 0 0,-1-3-138 0 0,0 1 1 0 0,0-1-1 0 0,-1 0 0 0 0,1 0 0 0 0,0 1 1 0 0,0-1-1 0 0,0 0 0 0 0,0 0 1 0 0,0 1-1 0 0,0-1 0 0 0,0 0 0 0 0,1 0 1 0 0,-1 1-1 0 0,0-1 0 0 0,0 0 1 0 0,0 0-1 0 0,0 1 0 0 0,0-1 0 0 0,0 0 1 0 0,0 0-1 0 0,0 0 0 0 0,1 1 0 0 0,-1-1 1 0 0,0 0-1 0 0,0 0 0 0 0,0 0 1 0 0,0 0-1 0 0,1 1 0 0 0,1 0 44 0 0,1 1-1 0 0,0-1 0 0 0,-1 0 0 0 0,1 0 1 0 0,0 0-1 0 0,-1 0 0 0 0,1 0 1 0 0,0-1-1 0 0,0 1 0 0 0,0-1 1 0 0,-1 0-1 0 0,1 1 0 0 0,4-2 0 0 0,45-5 183 0 0,-23 2-148 0 0,-16 3-107 0 0,0 0 0 0 0,0 1 0 0 0,1 0 0 0 0,-1 1 1 0 0,0 0-1 0 0,0 1 0 0 0,0 1 0 0 0,0 0 1 0 0,0 0-1 0 0,0 2 0 0 0,22 10 0 0 0,115 73 276 0 0,-11-5 136 0 0,-134-81-233 0 0,0 1 1 0 0,0 0-1 0 0,0 1 0 0 0,0-1 1 0 0,-1 1-1 0 0,1 0 0 0 0,-1 0 0 0 0,6 8 1 0 0,-8-9-134 0 0,-1-1 1 0 0,1 0-1 0 0,-1 1 1 0 0,0-1-1 0 0,0 1 1 0 0,0-1-1 0 0,0 1 1 0 0,-1-1-1 0 0,1 1 0 0 0,-1 0 1 0 0,1-1-1 0 0,-1 1 1 0 0,0 0-1 0 0,0-1 1 0 0,0 1-1 0 0,-1 0 1 0 0,1-1-1 0 0,0 1 1 0 0,-1 0-1 0 0,0-1 1 0 0,-1 4-1 0 0,-1 2-20 0 0,-1 0 0 0 0,-1 0-1 0 0,0 0 1 0 0,0-1 0 0 0,0 0 0 0 0,-1 0 0 0 0,0 0-1 0 0,0 0 1 0 0,-1-1 0 0 0,0 0 0 0 0,0-1 0 0 0,-15 10-1 0 0,-8 2 40 0 0,-1-1-1 0 0,-32 11 1 0 0,51-22-34 0 0,-13 6 46 0 0,-1-2-1 0 0,0 0 1 0 0,-1-2-1 0 0,0-1 1 0 0,0-1-1 0 0,-1-2 1 0 0,-39 1-1 0 0,-50-10 249 0 0,50 2-258 0 0,30 3-702 0 0,23 2-3707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15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3 5983 0 0,'-1'0'464'0'0,"-4"-1"-337"0"0,1 0 0 0 0,0 1 0 0 0,-1-1 0 0 0,1 1 0 0 0,-7 1 0 0 0,7 0 590 0 0,-1 0 0 0 0,1 0 0 0 0,0 0 0 0 0,0 0 0 0 0,-7 4 0 0 0,1-1 382 0 0,9-3-834 0 0,-1 0 1 0 0,0-1-1 0 0,0 1 0 0 0,1 0 1 0 0,-1 0-1 0 0,1 0 0 0 0,-1 0 1 0 0,-2 3 1876 0 0,4-2-1615 0 0,-1 2-404 0 0,1-1 0 0 0,0 0 0 0 0,0 0 1 0 0,0 1-1 0 0,1-1 0 0 0,-1 0 0 0 0,1 1 0 0 0,0-1 0 0 0,0 0 1 0 0,0 0-1 0 0,0 0 0 0 0,1 0 0 0 0,-1 0 0 0 0,1 0 1 0 0,2 4-1 0 0,4 3 177 0 0,1 0 1 0 0,16 16 0 0 0,7 6 199 0 0,-26-24-464 0 0,-1-1-1 0 0,1 1 1 0 0,-2 0 0 0 0,1 0-1 0 0,-1 0 1 0 0,0 1-1 0 0,-1-1 1 0 0,0 1-1 0 0,0 0 1 0 0,-1 0 0 0 0,2 12-1 0 0,-3-13-31 0 0,-1 0 0 0 0,0 0 0 0 0,0 0 0 0 0,-1 0 0 0 0,0-1 0 0 0,-1 1 0 0 0,1 0 0 0 0,-2-1 0 0 0,1 1 0 0 0,-1-1 0 0 0,0 1 0 0 0,0-1 0 0 0,-9 12 0 0 0,3-6 28 0 0,0-1 0 0 0,-1 0 0 0 0,-1-1 0 0 0,0 0 0 0 0,0-1 1 0 0,-1 0-1 0 0,-18 11 0 0 0,10-9-42 0 0,0 0 1 0 0,-1-2-1 0 0,-1 0 1 0 0,-25 8-1 0 0,35-15-57 0 0,-23 5-1 0 0,10-6-1123 0 0,2-7-4224 0 0,12-1-928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3:3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8287 0 0,'0'0'639'0'0,"1"-1"-123"0"0,5-5 768 0 0,0 1 1 0 0,0 0-1 0 0,0 0 0 0 0,1 1 0 0 0,9-5 1 0 0,-7 4-799 0 0,1 1 0 0 0,0 0 0 0 0,18-3 1 0 0,78-16 486 0 0,-38 10-770 0 0,94-32-1 0 0,-144 39-203 0 0,55-19 4 0 0,-63 22-6 0 0,1 1 0 0 0,-1 0 0 0 0,1 1 0 0 0,-1 0 0 0 0,12 0 0 0 0,-21 1-93 0 0,1 0-1 0 0,-1 0 1 0 0,1 1-1 0 0,-1-1 1 0 0,1 0-1 0 0,-1 0 1 0 0,1 1-1 0 0,-1-1 1 0 0,0 1-1 0 0,1-1 1 0 0,-1 1-1 0 0,0 0 1 0 0,1-1-1 0 0,-1 1 1 0 0,0 0-1 0 0,0 0 1 0 0,0 0-1 0 0,0 0 0 0 0,0 0 1 0 0,0 0-1 0 0,0 0 1 0 0,0 0-1 0 0,0 0 1 0 0,0 1-1 0 0,0 1 1 0 0,2 7-1243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16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387 404 919 0 0,'-13'12'179'0'0,"1"-1"-1"0"0,-2-1 0 0 0,-17 12 0 0 0,-45 20 6536 0 0,59-33-4306 0 0,-5 3-817 0 0,15-7-667 0 0,-2-1 1 0 0,-13 6-1 0 0,20-9 547 0 0,-1-1-1200 0 0,0-1 1 0 0,0 1-1 0 0,0-1 1 0 0,0 0-1 0 0,-1 0 1 0 0,1 0-1 0 0,0 0 1 0 0,1 0-1 0 0,-1-1 1 0 0,0 1-1 0 0,-3-3 1 0 0,-30-26-201 0 0,18 15 82 0 0,12 10-150 0 0,0 0-1 0 0,1-1 0 0 0,0 0 1 0 0,-1 1-1 0 0,2-2 0 0 0,-1 1 1 0 0,1 0-1 0 0,0-1 1 0 0,0 0-1 0 0,1 0 0 0 0,0 0 1 0 0,0-1-1 0 0,1 1 0 0 0,-1-1 1 0 0,2 1-1 0 0,-1-1 0 0 0,1 0 1 0 0,0 1-1 0 0,1-1 1 0 0,0 0-1 0 0,0 0 0 0 0,1 0 1 0 0,0 1-1 0 0,0-1 0 0 0,1 0 1 0 0,3-10-1 0 0,4-2-59 0 0,1 1 0 0 0,1 0 0 0 0,0 0 0 0 0,2 1 0 0 0,0 0 0 0 0,1 1 0 0 0,0 1 0 0 0,2 0 0 0 0,0 1 0 0 0,0 1 0 0 0,2 0 0 0 0,-1 1 0 0 0,2 1 0 0 0,0 1 0 0 0,33-14 0 0 0,-43 21 136 0 0,0 1 0 0 0,1 1 0 0 0,-1-1 0 0 0,1 2 0 0 0,0-1 0 0 0,-1 1 0 0 0,1 1 0 0 0,0 0 0 0 0,0 0 0 0 0,-1 1 1 0 0,13 3-1 0 0,-6-1 79 0 0,0 2 0 0 0,-1 0 0 0 0,0 0 0 0 0,0 2 0 0 0,0 0 0 0 0,13 9 0 0 0,-21-12-79 0 0,0 1 1 0 0,-1-1 0 0 0,0 1-1 0 0,0 1 1 0 0,-1-1 0 0 0,1 1-1 0 0,-1 0 1 0 0,0 0-1 0 0,-1 0 1 0 0,6 10 0 0 0,-8-13-69 0 0,-1 1 1 0 0,1-1-1 0 0,-1 1 1 0 0,0-1-1 0 0,0 1 0 0 0,0-1 1 0 0,0 1-1 0 0,-1-1 1 0 0,1 1-1 0 0,-1 0 1 0 0,0 0-1 0 0,0-1 1 0 0,0 1-1 0 0,-1 0 0 0 0,1-1 1 0 0,-1 1-1 0 0,0 0 1 0 0,0-1-1 0 0,0 1 1 0 0,0-1-1 0 0,-1 0 1 0 0,1 1-1 0 0,-5 5 0 0 0,0 0 0 0 0,-2-1-1 0 0,1 0 1 0 0,-1 0-1 0 0,0 0 1 0 0,-12 8-1 0 0,-50 30 59 0 0,46-31-62 0 0,-150 89-210 0 0,-6 3-122 0 0,113-68-679 0 0,65-38 656 0 0,14-11-1666 0 0,7-5 580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1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53 11055 0 0,'5'-7'374'0'0,"0"0"0"0"0,8-14 0 0 0,-7 4 5750 0 0,-17 26-5594 0 0,-11 14-556 0 0,1 1-1 0 0,2 1 0 0 0,0 1 1 0 0,-19 36-1 0 0,1-3 0 0 0,-49 70 211 0 0,-146 167 0 0 0,142-199-112 0 0,-110 132 54 0 0,190-215-114 0 0,1-1 0 0 0,0 1 1 0 0,-10 20-1 0 0,17-30-10 0 0,1 0-1 0 0,-1 0 1 0 0,1 0 0 0 0,-1-1 0 0 0,1 1-1 0 0,0 1 1 0 0,1-1 0 0 0,-1 0 0 0 0,1 0-1 0 0,0 0 1 0 0,0 0 0 0 0,0 0 0 0 0,0 1-1 0 0,1-1 1 0 0,0 0 0 0 0,-1 0 0 0 0,2 0-1 0 0,1 7 1 0 0,-1-9-39 0 0,0 0 1 0 0,-1 0-1 0 0,1 0 0 0 0,0 0 0 0 0,0-1 0 0 0,0 1 0 0 0,0-1 0 0 0,0 1 1 0 0,0-1-1 0 0,1 0 0 0 0,-1 1 0 0 0,0-1 0 0 0,1 0 0 0 0,-1-1 1 0 0,1 1-1 0 0,-1 0 0 0 0,1-1 0 0 0,-1 1 0 0 0,1-1 0 0 0,-1 0 1 0 0,1 0-1 0 0,-1 0 0 0 0,1 0 0 0 0,0 0 0 0 0,-1-1 0 0 0,5 0 1 0 0,8-4-458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1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37 11519 0 0,'21'-36'8384'0'0,"-22"37"-7681"0"0,-55 47-345 0 0,4 3-1 0 0,-62 75 1 0 0,102-113-290 0 0,1 1-1 0 0,1 1 0 0 0,0 0 1 0 0,1 0-1 0 0,1 0 1 0 0,-10 27-1 0 0,18-41-57 0 0,-1 1-1 0 0,0 0 1 0 0,1 0 0 0 0,0 0-1 0 0,-1 0 1 0 0,1 0-1 0 0,0 0 1 0 0,0 0 0 0 0,0 0-1 0 0,0 0 1 0 0,1 0-1 0 0,-1-1 1 0 0,0 1-1 0 0,1 0 1 0 0,-1 0 0 0 0,1 0-1 0 0,1 2 1 0 0,-1-3 6 0 0,0 0 0 0 0,0 1 0 0 0,0-1 0 0 0,0 0 0 0 0,0 0 1 0 0,0 1-1 0 0,1-1 0 0 0,-1 0 0 0 0,1 0 0 0 0,-1-1 0 0 0,1 1 0 0 0,-1 0 1 0 0,1 0-1 0 0,-1-1 0 0 0,4 1 0 0 0,2 1 54 0 0,0-1 0 0 0,0-1 0 0 0,0 1 1 0 0,0-1-1 0 0,0 0 0 0 0,0-1 0 0 0,13-2 0 0 0,14-5 12 0 0,-1-2 0 0 0,0-1-1 0 0,-1-2 1 0 0,-1-1 0 0 0,0-1 0 0 0,0-2 0 0 0,-2-1-1 0 0,0-1 1 0 0,-1-2 0 0 0,-1 0 0 0 0,26-29-1 0 0,-39 36-74 0 0,14-13-5 0 0,27-36 0 0 0,-18 18-14 0 0,-35 42-52 0 0,0-2-27 0 0,-6 14 50 0 0,1 0 0 0 0,-4 14 1 0 0,-2 9-7 0 0,-42 93 47 0 0,50-121 0 0 0,-1 0 0 0 0,2 0 0 0 0,-1 0 0 0 0,0 0 0 0 0,1 0 0 0 0,0 0 0 0 0,0 0 0 0 0,0 0 0 0 0,1 4 0 0 0,9 38 0 0 0,-6-30 0 0 0,-1-4 0 0 0,0 0 0 0 0,1-1 0 0 0,9 18 0 0 0,-11-24 0 0 0,0-1 0 0 0,1 0 0 0 0,-1 0 0 0 0,1-1 0 0 0,0 1 0 0 0,0 0 0 0 0,1-1 0 0 0,-1 0 0 0 0,1 1 0 0 0,-1-2 0 0 0,1 1 0 0 0,5 3 0 0 0,-7-5-22 0 0,1-1-1 0 0,-1 1 1 0 0,0 0-1 0 0,1-1 1 0 0,-1 0 0 0 0,1 0-1 0 0,-1 0 1 0 0,0 0-1 0 0,1 0 1 0 0,-1 0 0 0 0,1 0-1 0 0,-1-1 1 0 0,0 1-1 0 0,1-1 1 0 0,2-1 0 0 0,36-16-841 0 0,-31 13 571 0 0,23-13-977 0 0,2-3-61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17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14279 0 0,'0'0'7119'0'0,"2"-2"-6330"0"0,0 0-659 0 0,1 0 0 0 0,-1 1 0 0 0,1-1 1 0 0,0 0-1 0 0,-1 1 0 0 0,1 0 0 0 0,0-1 0 0 0,0 1 0 0 0,0 0 0 0 0,5 0 0 0 0,35-6 375 0 0,-24 5-269 0 0,205-32-340 0 0,-182 29-1809 0 0,-8 2-4384 0 0,-9-2-637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17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11519 0 0,'0'0'7166'0'0,"3"0"-6162"0"0,29 3 612 0 0,60-3 1 0 0,-56-2-1180 0 0,92-5 385 0 0,-80 2-1134 0 0,1 2 1 0 0,-1 3 0 0 0,62 6-1 0 0,-94-3-688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19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402 262 455 0 0,'2'-1'1539'0'0,"26"-8"10872"0"0,1 0-6073 0 0,0 0-4361 0 0,52-19-5049 0 0,-47 14 4699 0 0,80-42-1519 0 0,50-22-31 0 0,-132 65-64 0 0,0 2 0 0 0,1 0-1 0 0,40-6 1 0 0,-58 15-13 0 0,22-1 0 0 0,-31 2 0 0 0,-1 2 0 0 0,0-1 0 0 0,0 0 0 0 0,0 1 0 0 0,0 0 0 0 0,0 0 0 0 0,0 1 0 0 0,4 1 0 0 0,-7-2-2 0 0,-1 0-1 0 0,1 0 1 0 0,-1 0-1 0 0,0 0 1 0 0,1 0-1 0 0,-1 0 0 0 0,0 1 1 0 0,0-1-1 0 0,0 0 1 0 0,0 1-1 0 0,0-1 1 0 0,0 1-1 0 0,0-1 1 0 0,0 1-1 0 0,-1-1 1 0 0,1 1-1 0 0,0 0 1 0 0,-1-1-1 0 0,0 1 1 0 0,1 0-1 0 0,-1-1 0 0 0,0 1 1 0 0,0 0-1 0 0,0-1 1 0 0,0 1-1 0 0,0 0 1 0 0,0 0-1 0 0,0-1 1 0 0,-1 3-1 0 0,0 2-8 0 0,-1 0 0 0 0,0 0 1 0 0,0 0-1 0 0,0 0 0 0 0,0 0 0 0 0,-6 9 0 0 0,-4 2-32 0 0,0-1 1 0 0,0 0-1 0 0,-2-1 0 0 0,1 0 0 0 0,-22 16 0 0 0,-86 59-370 0 0,91-69 347 0 0,-383 224-2478 0 0,302-185 2443 0 0,-83 45 56 0 0,9 14 230 0 0,185-119-170 0 0,0 0 0 0 0,0 0 0 0 0,-1 0 0 0 0,1 0 0 0 0,0 0 0 0 0,0 0 0 0 0,0 0 0 0 0,0 0 0 0 0,0 0 0 0 0,-1 0 0 0 0,1 0 1 0 0,0 0-1 0 0,0 0 0 0 0,0 0 0 0 0,0 0 0 0 0,0 0 0 0 0,0 0 0 0 0,0 1 0 0 0,-1-1 0 0 0,1 0 0 0 0,0 0 0 0 0,0 0 0 0 0,0 0 0 0 0,0 0 0 0 0,0 0 0 0 0,0 0 0 0 0,0 1 0 0 0,0-1 0 0 0,0 0 0 0 0,0 0 1 0 0,0 0-1 0 0,0 0 0 0 0,0 0 0 0 0,0 1 0 0 0,0-1 0 0 0,0 0 0 0 0,0 0 0 0 0,0 0 0 0 0,0 0 0 0 0,0 0 0 0 0,0 0 0 0 0,0 1 0 0 0,0-1 0 0 0,0 0 0 0 0,0 0 0 0 0,0 0 0 0 0,0 0 0 0 0,0 0 0 0 0,0 0 1 0 0,0 1-1 0 0,0-1 0 0 0,0 0 0 0 0,0 0 0 0 0,1 0 0 0 0,10 1 312 0 0,24-4-186 0 0,-29 2-28 0 0,190-35 647 0 0,-148 27-382 0 0,65-4 0 0 0,51 6 319 0 0,-115 6-650 0 0,1 1-32 0 0,-23 0-200 0 0,37-4-1 0 0,-55 7-115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19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19 11687 0 0,'-5'-10'319'0'0,"3"5"2592"0"0,13 2-795 0 0,-8 3-1969 0 0,0-1 0 0 0,1 1 0 0 0,-1 0 0 0 0,0 0 0 0 0,1 0 0 0 0,-1 1 1 0 0,0-1-1 0 0,0 1 0 0 0,1 0 0 0 0,-1 0 0 0 0,0 0 0 0 0,0 0 0 0 0,0 1 0 0 0,0-1 1 0 0,0 1-1 0 0,-1-1 0 0 0,5 4 0 0 0,5 5 240 0 0,0 0 0 0 0,15 17-1 0 0,-11-11 4 0 0,29 32 414 0 0,52 71 0 0 0,29 31-177 0 0,40 6-382 0 0,-152-145-258 0 0,-1 0 0 0 0,2-1 0 0 0,0 0 0 0 0,0-2 0 0 0,0 0 0 0 0,1 0 0 0 0,22 7 0 0 0,-30-13-14 0 0,0 0 0 0 0,0-1-1 0 0,0 1 1 0 0,1-2 0 0 0,-1 1 0 0 0,0-1 0 0 0,14-1-1 0 0,-16 0-5 0 0,0 0-1 0 0,-1-1 0 0 0,1 1 0 0 0,0-1 0 0 0,-1-1 0 0 0,1 1 0 0 0,-1-1 1 0 0,0 0-1 0 0,0 0 0 0 0,0 0 0 0 0,7-7 0 0 0,1-4-1639 0 0,-3-4-518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20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6 11519 0 0,'-8'-5'1191'0'0,"4"5"-1018"0"0,-1-1-1 0 0,0 1 1 0 0,1 1-1 0 0,-1-1 1 0 0,1 0-1 0 0,-1 1 1 0 0,0 0-1 0 0,1 0 1 0 0,-1 1 0 0 0,1-1-1 0 0,-5 3 1 0 0,-8 4 587 0 0,1 0 1 0 0,-1 1-1 0 0,-17 13 1 0 0,-45 37-30 0 0,53-37-392 0 0,-46 37-5 0 0,2 4 0 0 0,-90 107 0 0 0,141-151-589 0 0,0-1 0 0 0,-1 0 0 0 0,-27 17 1 0 0,4-2-291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2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388 463 6447 0 0,'23'2'5332'0'0,"-23"-1"-5050"0"0,0 0-1 0 0,0 1 0 0 0,0-1 1 0 0,0 0-1 0 0,-1 0 0 0 0,1 0 1 0 0,-1 0-1 0 0,1 1 0 0 0,-1-1 1 0 0,1 0-1 0 0,-1 0 0 0 0,1 0 1 0 0,-1 0-1 0 0,0 0 0 0 0,0 0 1 0 0,1-1-1 0 0,-3 2 0 0 0,1 1-77 0 0,-1-1 1 0 0,0 0-1 0 0,0 0 0 0 0,0-1 0 0 0,0 1 0 0 0,-4 1 0 0 0,-6 1-130 0 0,0 0-1 0 0,-17 3 0 0 0,25-6 308 0 0,-31 6 500 0 0,7 0-377 0 0,0-2 1 0 0,-53 3-1 0 0,74-8-492 0 0,0 0 1 0 0,0-1-1 0 0,0 0 0 0 0,1 0 0 0 0,-1-1 1 0 0,0 0-1 0 0,1 0 0 0 0,-10-5 0 0 0,13 6-22 0 0,0-1 0 0 0,1-1 0 0 0,-1 1 0 0 0,1 0 0 0 0,0-1 0 0 0,0 0-1 0 0,0 1 1 0 0,0-1 0 0 0,0-1 0 0 0,0 1 0 0 0,1 0 0 0 0,0-1 0 0 0,-1 1 0 0 0,1-1 0 0 0,1 1-1 0 0,-1-1 1 0 0,-2-6 0 0 0,2 1-30 0 0,0 0-1 0 0,0 0 0 0 0,1 0 1 0 0,0 0-1 0 0,1 0 1 0 0,0-1-1 0 0,0 1 0 0 0,3-13 1 0 0,-1 8 28 0 0,1 0 1 0 0,1 1 0 0 0,1-1-1 0 0,11-24 1 0 0,-2 13-4 0 0,0 1 1 0 0,2 1-1 0 0,1 0 1 0 0,37-40 0 0 0,-42 52-54 0 0,0-1 1 0 0,1 2 0 0 0,0-1 0 0 0,1 2 0 0 0,0 0-1 0 0,1 1 1 0 0,-1 0 0 0 0,22-8 0 0 0,-16 10 90 0 0,1 0 0 0 0,-1 1 1 0 0,1 1-1 0 0,-1 1 0 0 0,1 1 1 0 0,26 0-1 0 0,-27 2 75 0 0,72 2 409 0 0,-77-1-379 0 0,-1 1 0 0 0,1 0-1 0 0,-1 1 1 0 0,16 6 0 0 0,-26-8-93 0 0,0 1-1 0 0,0-1 0 0 0,0 1 1 0 0,0 0-1 0 0,-1 0 0 0 0,1 1 1 0 0,-1-1-1 0 0,1 1 0 0 0,-1 0 1 0 0,0 0-1 0 0,0 0 0 0 0,0 0 1 0 0,-1 0-1 0 0,1 1 1 0 0,-1-1-1 0 0,1 1 0 0 0,2 8 1 0 0,-3-7-11 0 0,-1 0 0 0 0,1 0 0 0 0,-1 0 0 0 0,0 1 1 0 0,-1-1-1 0 0,0 1 0 0 0,1-1 0 0 0,-2 0 0 0 0,1 1 1 0 0,-1-1-1 0 0,1 0 0 0 0,-1 1 0 0 0,-4 8 0 0 0,1-2 0 0 0,-1 0-1 0 0,-1-1 0 0 0,0 1 0 0 0,0-1 0 0 0,-1-1 1 0 0,0 1-1 0 0,-1-1 0 0 0,-1-1 0 0 0,1 1 0 0 0,-13 9 1 0 0,-13 9-61 0 0,-61 37-1 0 0,64-45-44 0 0,-30 18-1195 0 0,-1-3 0 0 0,-118 49-1 0 0,174-82 607 0 0,-1 0 0 0 0,1 0-1 0 0,-11 2 1 0 0,4-3-836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2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14 13823 0 0,'2'0'357'0'0,"1"-2"-14"0"0,2-8 531 0 0,-4 8-357 0 0,-79 77 1937 0 0,-49 52-2223 0 0,91-85-59 0 0,2 3 0 0 0,-41 66-1 0 0,-44 106 50 0 0,101-184-205 0 0,-89 177 169 0 0,-64 116 137 0 0,166-317-500 0 0,-1 0 1 0 0,0 0-1 0 0,0 0 1 0 0,-1-1-1 0 0,0 0 1 0 0,-12 10-1 0 0,10-12-1270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3:37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45 3223 0 0,'-2'8'13416'0'0,"17"-5"-12543"0"0,-1-1 0 0 0,0 0 0 0 0,1-1 0 0 0,-1 0 0 0 0,24-3 0 0 0,-22 1-367 0 0,10-1 277 0 0,49-11 0 0 0,-2 0-229 0 0,62-5-1098 0 0,-78 9-6880 0 0,-39 5 296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21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12895 0 0,'0'0'1498'0'0,"1"3"-645"0"0,2 12-76 0 0,2 1 1 0 0,0-1-1 0 0,0 0 0 0 0,1 0 1 0 0,1-1-1 0 0,15 24 0 0 0,-3-13-100 0 0,1-2 0 0 0,1 0 0 0 0,28 24 0 0 0,77 53 823 0 0,76 28 35 0 0,-121-79-1254 0 0,-60-36-89 0 0,0-2 0 0 0,41 17-1 0 0,-50-24-755 0 0,-1-1 0 0 0,23 4-1 0 0,-26-7-999 0 0,0 1-1 0 0,0-1 1 0 0,1 0 0 0 0,15-3-1 0 0,-4-1-6095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2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4 8751 0 0,'-2'0'674'0'0,"-5"-1"-393"0"0,1 0 0 0 0,-1 0 1 0 0,1 1-1 0 0,-10 0 0 0 0,12 0 58 0 0,1 1-1 0 0,0 0 0 0 0,0 0 1 0 0,-1 0-1 0 0,1 0 1 0 0,0 0-1 0 0,0 1 1 0 0,0 0-1 0 0,0-1 1 0 0,0 1-1 0 0,-3 3 1 0 0,-15 15 633 0 0,1 0 0 0 0,1 1 0 0 0,0 1 1 0 0,-17 29-1 0 0,-7 7-159 0 0,5-13-856 0 0,-2-3-1 0 0,-2-1 1 0 0,-2-2-1 0 0,-61 43 1 0 0,66-53-993 0 0,3-4-47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22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61 6447 0 0,'16'-10'386'0'0,"0"0"0"0"0,1 1 0 0 0,0 1-1 0 0,1 0 1 0 0,29-8 3752 0 0,-44 27-1567 0 0,-3-8-2486 0 0,0 0 0 0 0,-1 0 0 0 0,1-1 0 0 0,-1 1 0 0 0,1 0 1 0 0,-1-1-1 0 0,0 1 0 0 0,0-1 0 0 0,0 1 0 0 0,-3 4 1 0 0,-19 26 318 0 0,16-24-280 0 0,-124 151 882 0 0,68-87-716 0 0,-313 327 474 0 0,369-393-760 0 0,-30 29 49 0 0,-39 50-1 0 0,67-75-20 0 0,0 1-1 0 0,1 0 0 0 0,1 1 0 0 0,0 0 0 0 0,1 0 1 0 0,0 0-1 0 0,1 1 0 0 0,0 0 0 0 0,-3 17 0 0 0,7-22-22 0 0,0 0 0 0 0,0 0 0 0 0,1 1-1 0 0,1-1 1 0 0,-1 0 0 0 0,1 0 0 0 0,1 0 0 0 0,0 0-1 0 0,4 12 1 0 0,-2-8-18 0 0,2 0-1 0 0,0-1 1 0 0,0 0-1 0 0,1 0 1 0 0,14 17-1 0 0,6 2-30 0 0,2 0 1 0 0,1-2-1 0 0,37 27 0 0 0,-54-45 43 0 0,187 147-419 0 0,-71-56 101 0 0,-93-74 247 0 0,-1 2-1 0 0,-1 2 0 0 0,34 43 1 0 0,-57-62 68 0 0,0 2 0 0 0,-2-1 0 0 0,0 1 1 0 0,0 1-1 0 0,-2 0 0 0 0,0 0 0 0 0,0 0 0 0 0,-2 1 1 0 0,0 0-1 0 0,-1 0 0 0 0,3 23 0 0 0,-6-14 13 0 0,0 0 0 0 0,-2 0 0 0 0,0 0-1 0 0,-2-1 1 0 0,-1 1 0 0 0,-1-1 0 0 0,-1 0 0 0 0,-1 0-1 0 0,-2 0 1 0 0,0-1 0 0 0,-2-1 0 0 0,0 1 0 0 0,-1-2-1 0 0,-18 25 1 0 0,-12 9-300 0 0,-2-2-1 0 0,-89 85 1 0 0,123-130 197 0 0,-2 0 1 0 0,1 0 0 0 0,-1-2-1 0 0,-24 13 1 0 0,34-19 14 0 0,5-2-865 0 0,27-1-604 0 0,-12-1 628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2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360 302 3135 0 0,'2'0'142'0'0,"0"0"-94"0"0,15-5 6956 0 0,-31 7 226 0 0,78-40-6276 0 0,89-40 0 0 0,-82 44-736 0 0,116-52 286 0 0,-148 71-386 0 0,1 2 0 0 0,78-17 0 0 0,-110 29-111 0 0,-1-1 1 0 0,1 1-1 0 0,0 1 0 0 0,0 0 0 0 0,0 0 0 0 0,0 0 1 0 0,0 1-1 0 0,0 0 0 0 0,15 4 0 0 0,-22-4-7 0 0,0-1 0 0 0,0 1 0 0 0,0-1 0 0 0,0 1 0 0 0,0-1 0 0 0,0 1 0 0 0,0 0 0 0 0,0-1 0 0 0,0 1 0 0 0,0 0 0 0 0,0 0 0 0 0,-1-1 0 0 0,1 1 0 0 0,0 0 0 0 0,-1 0 0 0 0,1 0 0 0 0,-1 0 0 0 0,1 0 0 0 0,-1 0 0 0 0,1 0 0 0 0,-1 0 0 0 0,1 1 0 0 0,-1-1 0 0 0,0 0 0 0 0,0 0 0 0 0,0 0 0 0 0,0 0 0 0 0,0 0 0 0 0,0 0 0 0 0,0 1 0 0 0,0-1 0 0 0,0 0 0 0 0,0 0 0 0 0,0 0 0 0 0,-1 0 0 0 0,1 0 0 0 0,-1 0 0 0 0,1 0 0 0 0,-1 0 0 0 0,0 2 0 0 0,-2 4 0 0 0,-1-1 0 0 0,-1 1 0 0 0,1-1 0 0 0,-9 9 0 0 0,12-13 0 0 0,-75 80 0 0 0,-104 89 0 0 0,78-73-35 0 0,-20 18-86 0 0,76-77-185 0 0,-99 65-1 0 0,79-66-10 0 0,-44 25-659 0 0,-108 83 1 0 0,207-138 958 0 0,1 1 0 0 0,0 0 0 0 0,-9 11 0 0 0,18-19 242 0 0,8-2-87 0 0,-1 0 0 0 0,1 0 0 0 0,0-1-1 0 0,-1 0 1 0 0,1 0 0 0 0,-1-1 0 0 0,9-4 0 0 0,3-1 102 0 0,55-22 709 0 0,94-24-1 0 0,-8 19 9 0 0,-133 31-798 0 0,0 1 0 0 0,0 2 0 0 0,0 0 0 0 0,32 4 0 0 0,-55-3-147 0 0,4 1-7 0 0,-1 0 1 0 0,0 0-1 0 0,1 0 1 0 0,-1 1-1 0 0,0-1 1 0 0,0 2-1 0 0,0-1 1 0 0,-1 1-1 0 0,12 6 1 0 0,-16-8-85 0 0,-1-1 39 0 0,1 1 0 0 0,-1-1 0 0 0,1 1 0 0 0,-1-1 0 0 0,1 0 0 0 0,-1 1 0 0 0,1-1 0 0 0,-1 1 0 0 0,1-1 0 0 0,-1 0 0 0 0,1 1 0 0 0,-1-1 0 0 0,1 0 0 0 0,-1 0 0 0 0,1 1 0 0 0,0-1 0 0 0,-1 0 0 0 0,1 0 0 0 0,-1 0 0 0 0,1 0 0 0 0,0 0 0 0 0,-1 0 0 0 0,1 0-1 0 0,-1 0 1 0 0,1 0 0 0 0,0 0 0 0 0,19-1-1785 0 0,-6-3 479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24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0,'0'0'1420'0'0,"0"2"-474"0"0,-1 5-482 0 0,1 0 1 0 0,0 0-1 0 0,0-1 1 0 0,1 1-1 0 0,0 0 0 0 0,0 0 1 0 0,1-1-1 0 0,-1 1 1 0 0,2 0-1 0 0,4 10 1 0 0,2 2 63 0 0,0-1 0 0 0,18 24 0 0 0,1-3-185 0 0,2 0 0 0 0,1-3-1 0 0,2 0 1 0 0,2-3 0 0 0,1 0 0 0 0,47 32 0 0 0,-50-42-281 0 0,1-2 1 0 0,0-2 0 0 0,54 22-1 0 0,-62-31-176 0 0,1-1 0 0 0,0-1 0 0 0,1-1 0 0 0,0-2-1 0 0,45 3 1 0 0,-41-10-1862 0 0,-19 1 64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2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4 6911 0 0,'-2'0'4235'0'0,"-1"-1"-3885"0"0,-1 0 0 0 0,1 0 1 0 0,-1 1-1 0 0,1 0 0 0 0,-1 0 0 0 0,1 0 0 0 0,-1 0 1 0 0,0 1-1 0 0,1-1 0 0 0,-1 1 0 0 0,1 0 0 0 0,0 0 1 0 0,-1 0-1 0 0,-4 2 0 0 0,-8 5-108 0 0,-23 13-1 0 0,37-20-157 0 0,-43 29 220 0 0,1 2 0 0 0,2 2 0 0 0,-44 46 0 0 0,47-42-272 0 0,1 1 1 0 0,2 2-1 0 0,-56 84 0 0 0,87-117 1 0 0,0 0-1 0 0,-5 14 0 0 0,9-20-110 0 0,1-1 0 0 0,-1 1 0 0 0,0 0-1 0 0,1 0 1 0 0,-1-1 0 0 0,1 1 0 0 0,0 0 0 0 0,0 0 0 0 0,0 0-1 0 0,-1-1 1 0 0,2 1 0 0 0,-1 0 0 0 0,0 0 0 0 0,0 0-1 0 0,0-1 1 0 0,1 1 0 0 0,-1 0 0 0 0,1 0 0 0 0,1 2 0 0 0,1-2-1670 0 0,9-1-3806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26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352 479 2303 0 0,'0'0'102'0'0,"-1"1"-1"0"0,-12 12 4035 0 0,0-1 1 0 0,-29 20-1 0 0,22-21-3228 0 0,14-9-713 0 0,0 0-1 0 0,0 0 1 0 0,0-1-1 0 0,0 0 0 0 0,-1 0 1 0 0,-8-1-1 0 0,7 1-68 0 0,-13 0-95 0 0,1-1 1 0 0,-36-4-1 0 0,48 3-32 0 0,1 0-1 0 0,0-1 1 0 0,-1 1-1 0 0,1-2 0 0 0,0 1 1 0 0,0-1-1 0 0,0 0 1 0 0,0-1-1 0 0,1 0 1 0 0,-11-7-1 0 0,16 10 1 0 0,-1-1 0 0 0,1 1 0 0 0,-1-1 0 0 0,1 1 0 0 0,0-1-1 0 0,-1 0 1 0 0,1 1 0 0 0,0-1 0 0 0,0 0 0 0 0,0 0 0 0 0,1 0 0 0 0,-1 0-1 0 0,0 0 1 0 0,1 0 0 0 0,-1 0 0 0 0,0-3 0 0 0,1 1-1 0 0,0 0 0 0 0,0 1 0 0 0,1-1 0 0 0,-1 1 0 0 0,1-1 0 0 0,0 1 0 0 0,0-1 0 0 0,0 1 0 0 0,2-4 0 0 0,3-5-3 0 0,1 0 0 0 0,0 0 0 0 0,17-20-1 0 0,-24 32 6 0 0,131-153-328 0 0,-97 119 211 0 0,0 2 0 0 0,49-36-1 0 0,-64 55 129 0 0,1 1 0 0 0,0 0 1 0 0,0 2-1 0 0,1 0 0 0 0,23-7 0 0 0,-29 13 122 0 0,-1 0 1 0 0,1 0-1 0 0,-1 2 0 0 0,1 0 1 0 0,0 1-1 0 0,0 0 0 0 0,0 1 1 0 0,27 3-1 0 0,-37-2-71 0 0,0 0 0 0 0,-1 0 0 0 0,1 0 0 0 0,-1 1 0 0 0,1 0 0 0 0,-1 0 0 0 0,1 0 1 0 0,-1 0-1 0 0,0 0 0 0 0,0 1 0 0 0,0 0 0 0 0,0 0 0 0 0,-1 0 0 0 0,1 0 0 0 0,-1 1 0 0 0,0-1 0 0 0,0 1 0 0 0,4 6 0 0 0,-5-6-25 0 0,1 1 0 0 0,-1 0-1 0 0,0 0 1 0 0,-1 0-1 0 0,1 0 1 0 0,-1 0-1 0 0,0 0 1 0 0,-1 0 0 0 0,1 1-1 0 0,-1-1 1 0 0,0 0-1 0 0,0 0 1 0 0,0 0-1 0 0,-1 1 1 0 0,0-1 0 0 0,-2 9-1 0 0,-3 3-4 0 0,-1 0 0 0 0,-1-1-1 0 0,0 1 1 0 0,-1-2 0 0 0,-1 1-1 0 0,0-1 1 0 0,-1 0 0 0 0,0-1-1 0 0,-1-1 1 0 0,-22 19 0 0 0,-6 2-117 0 0,0-3 0 0 0,-67 39 0 0 0,91-61-324 0 0,0 0 1 0 0,0-1-1 0 0,-1-1 1 0 0,0 0-1 0 0,-18 3 1 0 0,34-9 252 0 0,0-1 1 0 0,0 0-1 0 0,0 1 1 0 0,0-1-1 0 0,0 0 1 0 0,0 0 0 0 0,0 0-1 0 0,0 0 1 0 0,0 0-1 0 0,0 0 1 0 0,0 0-1 0 0,1 0 1 0 0,-1 0-1 0 0,0-1 1 0 0,0 1-1 0 0,0 0 1 0 0,0-1-1 0 0,0 1 1 0 0,0-1-1 0 0,0 1 1 0 0,0-1-1 0 0,0 1 1 0 0,1-1-1 0 0,-1 1 1 0 0,-1-2-1 0 0,-2-5-4768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26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3 2303 0 0,'0'0'102'0'0,"-1"0"-1"0"0,-2-1 855 0 0,-1 0-1 0 0,1 1 1 0 0,0 0 0 0 0,0 0 0 0 0,0 0-1 0 0,0 0 1 0 0,-1 0 0 0 0,-3 1-1 0 0,5 0-680 0 0,0 0 0 0 0,0-1 0 0 0,1 1 0 0 0,-1 0 1 0 0,0 0-1 0 0,0 0 0 0 0,1 0 0 0 0,-1 0 0 0 0,0 0 0 0 0,-1 3 0 0 0,-1 0-396 0 0,1 0 0 0 0,0 1-1 0 0,0 0 1 0 0,1-1 0 0 0,-1 1 0 0 0,1 0-1 0 0,-2 7 1 0 0,-5 10 757 0 0,-210 401-276 0 0,183-361-199 0 0,-2-1-1 0 0,-2-2 0 0 0,-3-1 1 0 0,-3-3-1 0 0,-2-2 1 0 0,-79 69-1 0 0,90-88-975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2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0,'1'1'3800'0'0,"13"9"-2308"0"0,-1 0 0 0 0,0 2 0 0 0,-1-1 0 0 0,12 16 0 0 0,42 59 713 0 0,-42-55-1428 0 0,-7-7-418 0 0,96 120 1138 0 0,-89-118-1375 0 0,0-1-1 0 0,2-1 1 0 0,34 26-1 0 0,-47-41-45 0 0,1 0 0 0 0,0-1 0 0 0,1 0 0 0 0,0-2 0 0 0,31 11 0 0 0,-37-14-215 0 0,1-1-1 0 0,-1-1 1 0 0,1 1 0 0 0,16-1-1 0 0,-19-1-383 0 0,0-1 0 0 0,-1 0 0 0 0,1 0-1 0 0,-1 0 1 0 0,1-1 0 0 0,-1 0 0 0 0,10-4 0 0 0,1-3-6683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27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3 5983 0 0,'-9'-2'542'0'0,"5"2"-470"0"0,0 0 1 0 0,0 0 0 0 0,1 0-1 0 0,-1 0 1 0 0,0 1 0 0 0,0-1 0 0 0,0 1-1 0 0,0 0 1 0 0,1 1 0 0 0,-1-1-1 0 0,1 0 1 0 0,-6 4 0 0 0,-7 4 1848 0 0,-20 14 0 0 0,25-16-943 0 0,-22 18 344 0 0,1 0 1 0 0,-43 45-1 0 0,-48 68 316 0 0,-26 70-65 0 0,20-25-5936 0 0,119-172-1247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3:40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36 3679 0 0,'1'-1'284'0'0,"29"-11"633"0"0,16-11 10414 0 0,-48 24-11247 0 0,-1-1-1 0 0,1 1 1 0 0,0-1-1 0 0,0 1 1 0 0,0 0 0 0 0,0 0-1 0 0,-3 2 1 0 0,-10 4 218 0 0,-6-1 54 0 0,-1 2 1 0 0,1 1-1 0 0,-39 21 0 0 0,-54 46-420 0 0,-22 30 54 0 0,107-86-4 0 0,2 1 1 0 0,0 1 0 0 0,-32 35-1 0 0,55-51 14 0 0,0-1 0 0 0,0 1 0 0 0,1-1 0 0 0,-5 12 0 0 0,7-14 0 0 0,-1 1 0 0 0,1-1 0 0 0,0 0 0 0 0,0 1 0 0 0,1 0 0 0 0,-1-1 0 0 0,1 1 0 0 0,-1-1 0 0 0,1 1 0 0 0,1 4 0 0 0,2 1 22 0 0,0-6 29 0 0,-1 0 0 0 0,1 0 1 0 0,0 0-1 0 0,0 0 1 0 0,0-1-1 0 0,1 1 1 0 0,-1-1-1 0 0,1 0 1 0 0,-1 0-1 0 0,1 0 0 0 0,-1 0 1 0 0,1-1-1 0 0,6 2 1 0 0,7 1 344 0 0,32 5 1 0 0,-34-7-292 0 0,23 1 144 0 0,0-2 0 0 0,0-1 0 0 0,58-7 0 0 0,-3-1 10 0 0,-34 3-126 0 0,60-13-1 0 0,-112 16-131 0 0,40-6 67 0 0,75-24-1 0 0,-103 24-51 0 0,1-1 0 0 0,-1-1 0 0 0,21-14 0 0 0,-38 23-13 0 0,-1 0-1 0 0,1 0 1 0 0,-1 0-1 0 0,0 0 1 0 0,1 0 0 0 0,-1 0-1 0 0,0 0 1 0 0,0 0-1 0 0,0-1 1 0 0,0 1-1 0 0,0 0 1 0 0,0-1-1 0 0,0 1 1 0 0,0-1 0 0 0,0 1-1 0 0,-1-1 1 0 0,1 1-1 0 0,0-1 1 0 0,-1 0-1 0 0,0 1 1 0 0,1-1 0 0 0,-1 1-1 0 0,0-1 1 0 0,0-2-1 0 0,2-12-72 0 0,-1 14 50 0 0,-1 0 0 0 0,0 0 0 0 0,1 1 0 0 0,-1-1 0 0 0,0 0 0 0 0,0 0 0 0 0,0 0 0 0 0,0-2 0 0 0,-2-1-122 0 0,0-1 0 0 0,0 1 0 0 0,0-1 0 0 0,0 1 0 0 0,-1 0 0 0 0,-4-7 0 0 0,3 6-3 0 0,0 0-1 0 0,1-1 0 0 0,-4-10 1 0 0,4 8 103 0 0,2 4 27 0 0,0 0 0 0 0,-1-1 0 0 0,0 1 0 0 0,0 0 0 0 0,0 0 0 0 0,-1 0 0 0 0,1 0 0 0 0,-1 1 0 0 0,0-1 0 0 0,0 1 0 0 0,-1 0 0 0 0,0 0 0 0 0,1 0 0 0 0,-8-5 0 0 0,9 8 10 0 0,0 0 0 0 0,0 0 1 0 0,0 0-1 0 0,0 1 0 0 0,0-1 0 0 0,-1 1 0 0 0,1-1 1 0 0,0 1-1 0 0,0 0 0 0 0,0 0 0 0 0,-1 0 1 0 0,1 0-1 0 0,0 0 0 0 0,0 1 0 0 0,0-1 0 0 0,0 1 1 0 0,-1-1-1 0 0,-2 3 0 0 0,-7 1 10 0 0,0 1 0 0 0,-10 7-1 0 0,15-9-10 0 0,-13 7 0 0 0,1 2 0 0 0,0 0 0 0 0,1 1 0 0 0,0 1 1 0 0,1 0-1 0 0,-24 26 0 0 0,35-32 29 0 0,0-1 0 0 0,0 1 0 0 0,0 0 0 0 0,1 0 1 0 0,1 0-1 0 0,-1 1 0 0 0,1-1 0 0 0,1 1 0 0 0,0 0 1 0 0,0 0-1 0 0,1 1 0 0 0,0-1 0 0 0,0 0 0 0 0,1 1 1 0 0,0 0-1 0 0,1-1 0 0 0,1 18 0 0 0,0-25-16 0 0,-1 1-1 0 0,0-1 1 0 0,1 0-1 0 0,0 1 0 0 0,-1-1 1 0 0,1 0-1 0 0,2 3 1 0 0,4 2 0 0 0,-4-5-16 0 0,-1-1-113 0 0,0 0 0 0 0,0 0 0 0 0,0 0 0 0 0,0 0 0 0 0,0 0 0 0 0,0-1 0 0 0,0 1 0 0 0,0-1 1 0 0,1 1-1 0 0,-1-1 0 0 0,4 0 0 0 0,13 0-6569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173 252 4607 0 0,'-90'18'1952'0'0,"78"-15"-905"0"0,1 1 1 0 0,-1 0-1 0 0,1 1 0 0 0,0 0 0 0 0,-15 10 3259 0 0,41-10-3321 0 0,-13-3-907 0 0,1-1 0 0 0,-1 0 0 0 0,1-1 0 0 0,-1 1-1 0 0,1 0 1 0 0,4 0 0 0 0,19-1 342 0 0,-1-1 0 0 0,0-1 0 0 0,26-6 0 0 0,-20 3-124 0 0,363-58 1869 0 0,130-17-501 0 0,-484 75-1577 0 0,457-46 877 0 0,-9 6-498 0 0,-270 22-249 0 0,-200 21-189 0 0,313-26 397 0 0,-222 24-443 0 0,114 9 0 0 0,-179-1-309 0 0,58 13-1 0 0,-85-14-58 0 0,0 2-1 0 0,-1 0 0 0 0,0 1 0 0 0,0 1 0 0 0,0 0 0 0 0,18 13 0 0 0,-31-18 50 0 0,-3-2 307 0 0,0 0 0 0 0,1 0-1 0 0,-1 0 1 0 0,0 0 0 0 0,0 1-1 0 0,0-1 1 0 0,0 0 0 0 0,0 0-1 0 0,0 1 1 0 0,0-1 0 0 0,0 0-1 0 0,0 0 1 0 0,0 0 0 0 0,0 1-1 0 0,0-1 1 0 0,0 0 0 0 0,0 0-1 0 0,0 1 1 0 0,0-1 0 0 0,0 0 0 0 0,0 0-1 0 0,0 0 1 0 0,0 1 0 0 0,0-1-1 0 0,0 0 1 0 0,0 0 0 0 0,-1 0-1 0 0,1 1 1 0 0,0-1 0 0 0,0 0-1 0 0,0 0 1 0 0,0 0 0 0 0,0 0-1 0 0,-1 1 1 0 0,1-1 0 0 0,0 0-1 0 0,-6 9-1133 0 0,-5-4-3914 0 0,-1-3-1182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2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10 6911 0 0,'11'-9'5086'0'0,"-13"12"-4538"0"0,-6 11-233 0 0,-1 0 1 0 0,-1-1-1 0 0,-16 17 1 0 0,-41 36 652 0 0,-19 22 226 0 0,48-42-1029 0 0,-56 72-33 0 0,80-99-130 0 0,1 2-1 0 0,2-1 1 0 0,0 1-1 0 0,-11 30 1 0 0,12-20 261 0 0,1 1-1 0 0,-9 53 1 0 0,15-62-97 0 0,2 0 1 0 0,0 0 0 0 0,1 0 0 0 0,6 36-1 0 0,-4-45-122 0 0,0-1-1 0 0,2 0 0 0 0,-1 0 1 0 0,2 0-1 0 0,-1 0 1 0 0,13 21-1 0 0,-12-26-59 0 0,0 0-1 0 0,1 0 0 0 0,0 0 1 0 0,1-1-1 0 0,0 0 1 0 0,0 0-1 0 0,0-1 0 0 0,1 0 1 0 0,0 0-1 0 0,9 5 1 0 0,-5-5-471 0 0,0 1 1 0 0,0-2 0 0 0,1 0 0 0 0,-1 0 0 0 0,1-1 0 0 0,14 3 0 0 0,1-5-713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29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5983 0 0,'0'0'542'0'0,"2"0"-446"0"0,4-2 181 0 0,0 2 0 0 0,-1-1 0 0 0,1 0 0 0 0,0 1-1 0 0,8 1 1 0 0,-5 0 871 0 0,-1 0 0 0 0,1 1 0 0 0,-1 0-1 0 0,1 0 1 0 0,14 8 0 0 0,-13-5 12 0 0,0 0 0 0 0,-1 1 0 0 0,1 0 0 0 0,10 10 0 0 0,-13-10-1249 0 0,0 1-1 0 0,10 13 1 0 0,3 9 314 0 0,-2 2 0 0 0,-1 0 0 0 0,21 53 0 0 0,18 36-131 0 0,-45-101-88 0 0,-2-2-4 0 0,1 1 1 0 0,1-1-1 0 0,24 30 0 0 0,-32-44-29 0 0,1 1 0 0 0,-1-1 0 0 0,1 0-1 0 0,-1 0 1 0 0,1 0 0 0 0,0 0 0 0 0,0-1 0 0 0,0 0 0 0 0,0 1 0 0 0,0-2-1 0 0,1 1 1 0 0,-1 0 0 0 0,1-1 0 0 0,-1 0 0 0 0,1 0 0 0 0,-1 0 0 0 0,1 0 0 0 0,0-1-1 0 0,-1 0 1 0 0,1 0 0 0 0,0 0 0 0 0,7-2 0 0 0,-3 0-225 0 0,0 0 0 0 0,0-1-1 0 0,0 0 1 0 0,-1-1 0 0 0,1 0 0 0 0,-1 0 0 0 0,9-7 0 0 0,-2 0-626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29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3 12031 0 0,'0'0'1091'0'0,"-2"0"-899"0"0,-1-1-101 0 0,0 0 0 0 0,0 1 0 0 0,0-1 0 0 0,0 1 1 0 0,0 0-1 0 0,0 0 0 0 0,0 0 0 0 0,0 1 0 0 0,0-1 0 0 0,0 1 0 0 0,0-1 0 0 0,0 1 0 0 0,0 0 0 0 0,0 0 1 0 0,-3 2-1 0 0,-6 3 403 0 0,-1 0 1 0 0,-11 9-1 0 0,-25 18-228 0 0,2 2-1 0 0,2 3 1 0 0,2 1-1 0 0,1 3 1 0 0,-49 62 0 0 0,83-94-22 0 0,1 0 1 0 0,0 1 0 0 0,-6 12 0 0 0,10-17-362 0 0,0 0 0 0 0,1 0 0 0 0,0 0 0 0 0,0 0 0 0 0,1 0 0 0 0,0 0 0 0 0,0 0 0 0 0,-1 8 0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30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78 5063 0 0,'-7'-6'6795'0'0,"13"-1"-3465"0"0,1-2-3048 0 0,0 3-132 0 0,0 0 0 0 0,1 1 0 0 0,0-1 0 0 0,0 2 0 0 0,0-1 0 0 0,0 1 0 0 0,1 0 0 0 0,0 1 1 0 0,-1 0-1 0 0,1 1 0 0 0,1-1 0 0 0,-1 2 0 0 0,0-1 0 0 0,0 1 0 0 0,1 1 0 0 0,-1 0 0 0 0,0 0 0 0 0,1 0 0 0 0,10 3 0 0 0,-18-2-103 0 0,0-1 0 0 0,0 1 0 0 0,-1-1 1 0 0,1 1-1 0 0,0-1 0 0 0,0 1 0 0 0,-1 0 0 0 0,1 0 0 0 0,-1 0 0 0 0,1 0 0 0 0,-1 0 0 0 0,1 0 0 0 0,-1 0 0 0 0,0 1 1 0 0,1-1-1 0 0,-1 0 0 0 0,0 1 0 0 0,2 2 0 0 0,-2-2-18 0 0,0 1 1 0 0,0-1-1 0 0,0 1 0 0 0,-1-1 1 0 0,1 1-1 0 0,-1-1 0 0 0,0 1 1 0 0,1-1-1 0 0,-1 1 1 0 0,0-1-1 0 0,0 1 0 0 0,-1 3 1 0 0,0-1-14 0 0,-1 1 1 0 0,1 0-1 0 0,-1-1 1 0 0,0 1-1 0 0,0-1 1 0 0,-1 0-1 0 0,1 0 1 0 0,-1 0-1 0 0,0 0 1 0 0,-1 0-1 0 0,-5 6 1 0 0,-10 6 53 0 0,11-11-44 0 0,0 1-1 0 0,1 0 0 0 0,0 0 1 0 0,-12 17-1 0 0,19-23-13 0 0,-1-1 1 0 0,1 1-1 0 0,-1-1 0 0 0,1 1 1 0 0,-1 0-1 0 0,1-1 0 0 0,0 1 0 0 0,-1 0 1 0 0,1-1-1 0 0,0 1 0 0 0,0 0 0 0 0,-1-1 1 0 0,1 1-1 0 0,0 0 0 0 0,0 0 0 0 0,0-1 1 0 0,0 1-1 0 0,0 0 0 0 0,0 0 1 0 0,0-1-1 0 0,0 1 0 0 0,0 0 0 0 0,0 0 1 0 0,1-1-1 0 0,-1 1 0 0 0,0 0 0 0 0,0-1 1 0 0,1 1-1 0 0,-1 0 0 0 0,0-1 0 0 0,1 1 1 0 0,-1 0-1 0 0,1-1 0 0 0,-1 1 1 0 0,1-1-1 0 0,-1 1 0 0 0,1-1 0 0 0,-1 1 1 0 0,1-1-1 0 0,-1 1 0 0 0,1-1 0 0 0,0 1 1 0 0,-1-1-1 0 0,1 0 0 0 0,1 1 0 0 0,0 0 18 0 0,1 1 14 0 0,-1-1 0 0 0,1 0 0 0 0,0 0 0 0 0,0 0 1 0 0,0 0-1 0 0,-1 0 0 0 0,1-1 0 0 0,0 1 1 0 0,0-1-1 0 0,0 0 0 0 0,0 1 0 0 0,0-2 1 0 0,0 1-1 0 0,4-1 0 0 0,7-1 176 0 0,24-7 0 0 0,-18 4-130 0 0,90-16-72 0 0,-63 16-6337 0 0,-28 2-399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30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22 172 14567 0 0,'-1'-1'664'0'0,"-19"-28"2250"0"0,20 28-2808 0 0,0 0 0 0 0,0 0 0 0 0,0 1 0 0 0,1-1 1 0 0,-1 0-1 0 0,0 0 0 0 0,1 0 0 0 0,-1 1 0 0 0,0-1 1 0 0,1 0-1 0 0,-1 0 0 0 0,1 1 0 0 0,-1-1 0 0 0,1 0 1 0 0,0 1-1 0 0,-1-1 0 0 0,1 1 0 0 0,0-1 0 0 0,-1 1 1 0 0,1-1-1 0 0,1 0 0 0 0,18-8 893 0 0,-16 8-1048 0 0,5-2 238 0 0,-1 1-1 0 0,1 0 1 0 0,0 1-1 0 0,13-1 0 0 0,12-2 69 0 0,8-4-25 0 0,249-41 553 0 0,-246 43-829 0 0,78-12-759 0 0,-43 0-5184 0 0,-71 15 4421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3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17 8287 0 0,'0'0'639'0'0,"-6"-7"-390"0"0,5 6-140 0 0,0 0 0 0 0,-1 0 0 0 0,1 0 0 0 0,-1 0 1 0 0,1 1-1 0 0,-1-1 0 0 0,0 0 0 0 0,1 1 0 0 0,-1-1 0 0 0,0 1 0 0 0,0 0 0 0 0,1-1 0 0 0,-1 1 0 0 0,0 0 0 0 0,0 0 0 0 0,1 0 0 0 0,-1 0 0 0 0,0 0 0 0 0,0 1 0 0 0,1-1 0 0 0,-1 0 0 0 0,0 1 0 0 0,1-1 0 0 0,-1 1 0 0 0,0 0 0 0 0,1 0 0 0 0,-3 1 0 0 0,-3 2 536 0 0,0 0-1 0 0,0 0 1 0 0,1 1 0 0 0,-10 9-1 0 0,7-5-376 0 0,0 1-1 0 0,1 0 1 0 0,0 1 0 0 0,0 0-1 0 0,1 0 1 0 0,1 0 0 0 0,0 1-1 0 0,0 0 1 0 0,2 0-1 0 0,-1 1 1 0 0,1-1 0 0 0,1 1-1 0 0,-3 23 1 0 0,6-27-313 0 0,0 0 0 0 0,0 0 0 0 0,1 1 0 0 0,0-1-1 0 0,1 0 1 0 0,0 0 0 0 0,0 0 0 0 0,1-1 0 0 0,0 1 0 0 0,1-1 0 0 0,0 1 0 0 0,0-1 0 0 0,1 0 0 0 0,0 0 0 0 0,0-1 0 0 0,1 0 0 0 0,0 0-1 0 0,0 0 1 0 0,1 0 0 0 0,9 6 0 0 0,-3-2-695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31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27 6911 0 0,'43'-19'1038'0'0,"-24"11"10867"0"0,-28 9-8936 0 0,-15 5-2974 0 0,0 0 1 0 0,1 2-1 0 0,-1 1 0 0 0,1 1 0 0 0,-22 13 0 0 0,-19 8-349 0 0,52-26 222 0 0,-64 25-677 0 0,66-26 549 0 0,0-1 0 0 0,-1-1 1 0 0,0 0-1 0 0,0 0 0 0 0,-13 0 1 0 0,23-2 209 0 0,0 0 1 0 0,0 0-1 0 0,1-1 1 0 0,-1 1-1 0 0,0 0 1 0 0,1 0-1 0 0,-1-1 1 0 0,0 1-1 0 0,1 0 1 0 0,-1-1-1 0 0,1 1 1 0 0,-1-1-1 0 0,0 1 1 0 0,1 0-1 0 0,-1-1 1 0 0,1 0 0 0 0,-1 1-1 0 0,1-1 1 0 0,0 1-1 0 0,-1-1 1 0 0,1 1-1 0 0,-1-2 1 0 0,-5-13-257 0 0,6 11 257 0 0,0 1 1 0 0,0 0 0 0 0,0 0-1 0 0,0-1 1 0 0,1 1 0 0 0,-1 0-1 0 0,1-1 1 0 0,0 1 0 0 0,0 0-1 0 0,0 0 1 0 0,0 0 0 0 0,1 0-1 0 0,-1 0 1 0 0,1 0 0 0 0,0 0 0 0 0,2-3-1 0 0,-3 5 139 0 0,-1 3-16 0 0,0 1-44 0 0,1 1-1 0 0,-1-1 0 0 0,0 1 1 0 0,-1 0-1 0 0,1-1 1 0 0,-1 1-1 0 0,0-1 1 0 0,1 1-1 0 0,-1-1 0 0 0,-1 0 1 0 0,1 1-1 0 0,-1-1 1 0 0,1 0-1 0 0,-4 6 0 0 0,-5 4 211 0 0,-20 25-1 0 0,22-29-149 0 0,-25 29 451 0 0,-70 61 0 0 0,94-92-518 0 0,8-6 36 0 0,0-1-36 0 0,1 1 0 0 0,0-1 0 0 0,0 0 0 0 0,-1 0 0 0 0,1 0 0 0 0,0 1 0 0 0,0-1 0 0 0,-1 0 1 0 0,1 0-1 0 0,0 1 0 0 0,0-1 0 0 0,0 0 0 0 0,0 0 0 0 0,-1 1 0 0 0,1-1 0 0 0,0 0 0 0 0,0 1 1 0 0,0-1-1 0 0,0 0 0 0 0,0 0 0 0 0,0 1 0 0 0,0-1 0 0 0,0 0 0 0 0,0 1 0 0 0,0-1 0 0 0,0 1 1 0 0,30 2 143 0 0,0-1 0 0 0,48-3 1 0 0,35 2-288 0 0,-63 4 126 0 0,-1 3 1 0 0,64 19-1 0 0,-109-26 114 0 0,1 0 1 0 0,-1 1 0 0 0,1 0-1 0 0,-1 0 1 0 0,0 0-1 0 0,0 1 1 0 0,8 5-1 0 0,-11-6-65 0 0,1-1 0 0 0,0 1 0 0 0,-1 0 0 0 0,1 0 0 0 0,-1 0 0 0 0,0-1 0 0 0,1 1 0 0 0,-1 1 0 0 0,0-1 0 0 0,0 0-1 0 0,-1 0 1 0 0,1 0 0 0 0,0 1 0 0 0,-1-1 0 0 0,1 0 0 0 0,-1 0 0 0 0,0 1 0 0 0,1 2 0 0 0,-2 2-40 0 0,0 1 0 0 0,0-1 0 0 0,-1 0 0 0 0,0 0 0 0 0,0 1 0 0 0,0-1 0 0 0,-1 0 0 0 0,0-1 0 0 0,0 1 0 0 0,-1-1 0 0 0,0 1 0 0 0,0-1 0 0 0,-9 10-1 0 0,-3 2 9 0 0,-1-1 0 0 0,-38 29 0 0 0,35-30-19 0 0,-2-2-1 0 0,1 0 0 0 0,-33 14 0 0 0,39-22-47 0 0,0 0 1 0 0,0 0-1 0 0,-1-2 1 0 0,1 0-1 0 0,-1-1 1 0 0,-24 2-1 0 0,37-5-11 0 0,0 1 0 0 0,0-1-1 0 0,0-1 1 0 0,0 1 0 0 0,0 0-1 0 0,-1-1 1 0 0,-2-1 0 0 0,6 2 8 0 0,-1 0 0 0 0,0 0 0 0 0,0-1 0 0 0,1 1 0 0 0,-1-1 0 0 0,1 1 0 0 0,-1 0 1 0 0,0-1-1 0 0,1 1 0 0 0,-1-1 0 0 0,1 1 0 0 0,-1-1 0 0 0,1 1 0 0 0,-1-1 0 0 0,1 0 1 0 0,0 1-1 0 0,-1-1 0 0 0,1 0 0 0 0,0 1 0 0 0,-1-1 0 0 0,1 0 0 0 0,0 1 0 0 0,0-1 0 0 0,-1 0 1 0 0,1 0-1 0 0,0 1 0 0 0,0-1 0 0 0,0 0 0 0 0,0 0 0 0 0,0 1 0 0 0,0-1 0 0 0,0 0 1 0 0,1 0-1 0 0,-1 1 0 0 0,0-2 0 0 0,5-10-1454 0 0,4-3-357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31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14831 0 0,'0'0'1482'0'0,"2"1"-1354"0"0,9 6 132 0 0,-1 0 0 0 0,0 1 0 0 0,17 16 0 0 0,26 34 992 0 0,-36-39-824 0 0,18 21 699 0 0,51 75 0 0 0,-71-90-938 0 0,-1 0 0 0 0,-1 1 0 0 0,-1 1 0 0 0,15 49 1 0 0,-22-56-103 0 0,0 0 0 0 0,-2 1 1 0 0,0-1-1 0 0,-1 1 0 0 0,-2 0 1 0 0,0 0-1 0 0,-3 21 0 0 0,0-17 144 0 0,-2-1-1 0 0,-1 0 1 0 0,-1 0-1 0 0,0-1 0 0 0,-19 38 1 0 0,17-44-199 0 0,-1 0 0 0 0,-1-1-1 0 0,0 0 1 0 0,-16 17 0 0 0,-58 53 108 0 0,75-76-138 0 0,-119 117-291 0 0,124-121 178 0 0,4-4-1 0 0,12-11-5392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32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65 4607 0 0,'0'0'354'0'0,"-7"-2"-220"0"0,-43 2 11986 0 0,52-1-11705 0 0,16-9-236 0 0,1 1 1 0 0,1 1-1 0 0,0 1 1 0 0,0 0-1 0 0,0 1 1 0 0,1 2-1 0 0,0 0 0 0 0,0 1 1 0 0,0 1-1 0 0,0 1 1 0 0,33 2-1 0 0,-51-1-147 0 0,0 1 0 0 0,0-1 0 0 0,0 1 0 0 0,0 0 0 0 0,0-1 0 0 0,0 2 0 0 0,0-1 0 0 0,0 0 0 0 0,0 0 0 0 0,0 1 0 0 0,-1-1 0 0 0,1 1 0 0 0,-1 0 0 0 0,5 4 0 0 0,-6-5-22 0 0,0 1 0 0 0,0-1 0 0 0,0 1 0 0 0,0-1 0 0 0,0 1 0 0 0,-1 0 0 0 0,1-1 0 0 0,-1 1 0 0 0,1-1 0 0 0,-1 1 0 0 0,1 0 0 0 0,-1 0 0 0 0,0-1 0 0 0,0 1 0 0 0,0 0 0 0 0,0 0 0 0 0,0-1 0 0 0,0 1 0 0 0,-1 0 0 0 0,1-1 0 0 0,0 1 0 0 0,-1 0 0 0 0,1-1 0 0 0,-1 1 0 0 0,0 0 0 0 0,0-1 0 0 0,0 1 0 0 0,-1 1 0 0 0,-2 4 12 0 0,-1 0 1 0 0,0-1-1 0 0,-1 0 1 0 0,1 0-1 0 0,-1 0 1 0 0,0-1-1 0 0,-1 1 1 0 0,1-2-1 0 0,-15 9 1 0 0,-5 1 66 0 0,-38 13 0 0 0,64-27-88 0 0,-60 20 24 0 0,-17 5-224 0 0,78-25 195 0 0,-1 0-1 0 0,0 0 0 0 0,0 0 1 0 0,0 0-1 0 0,0 0 0 0 0,0 0 1 0 0,0 0-1 0 0,0 0 0 0 0,0 0 1 0 0,0 0-1 0 0,0 1 0 0 0,0-1 1 0 0,0 0-1 0 0,0 0 0 0 0,0 0 1 0 0,0 0-1 0 0,0 0 0 0 0,0 0 1 0 0,0 0-1 0 0,0 0 0 0 0,0 0 1 0 0,0 0-1 0 0,0 0 0 0 0,0 0 1 0 0,0 0-1 0 0,1 0 0 0 0,-1 0 1 0 0,0 0-1 0 0,0 1 0 0 0,0-1 1 0 0,0 0-1 0 0,0 0 0 0 0,0 0 1 0 0,-1 0-1 0 0,1 0 0 0 0,0 0 1 0 0,0 0-1 0 0,0 0 1 0 0,0 0-1 0 0,0 0 0 0 0,0 0 1 0 0,0 0-1 0 0,0 0 0 0 0,0 0 1 0 0,0 0-1 0 0,0 0 0 0 0,0 1 1 0 0,0-1-1 0 0,0 0 0 0 0,0 0 1 0 0,0 0-1 0 0,0 0 0 0 0,0 0 1 0 0,0 0-1 0 0,0 0 0 0 0,0 0 1 0 0,0 0-1 0 0,0 0 0 0 0,-1 0 1 0 0,1 0-1 0 0,0 0 0 0 0,0 0 1 0 0,0 0-1 0 0,0 0 0 0 0,0 0 1 0 0,0 0-1 0 0,0 0 0 0 0,0 0 1 0 0,9 3-107 0 0,21 2 155 0 0,-14-3-109 0 0,31 7 88 0 0,79 19-158 0 0,-107-23 261 0 0,1 1 0 0 0,-1 1 0 0 0,-1 1-1 0 0,22 13 1 0 0,-39-20 369 0 0,-1 1-474 0 0,-1 1-1 0 0,-1-1 1 0 0,1 1 0 0 0,0-1 0 0 0,-1 0-1 0 0,1 1 1 0 0,-1-1 0 0 0,0 0-1 0 0,1 0 1 0 0,-1 0 0 0 0,0 0 0 0 0,0-1-1 0 0,-4 3 1 0 0,2 0 5 0 0,-19 13 5 0 0,-2 0 1 0 0,0-1 0 0 0,-38 17-1 0 0,24-12-16 0 0,24-13-22 0 0,-66 33-208 0 0,69-36 157 0 0,-1-1 0 0 0,1 0 0 0 0,-1 0 0 0 0,-24 3 0 0 0,36-7-7 0 0,1 0 1 0 0,-1 0-1 0 0,1 0 0 0 0,-1 0 0 0 0,0 0 0 0 0,1 0 0 0 0,-1 0 1 0 0,1 0-1 0 0,-1 0 0 0 0,1 0 0 0 0,-1-1 0 0 0,1 1 0 0 0,-1 0 1 0 0,1 0-1 0 0,-1-1 0 0 0,1 1 0 0 0,0 0 0 0 0,-1 0 0 0 0,1-1 1 0 0,-1 1-1 0 0,1-1 0 0 0,0 1 0 0 0,-1 0 0 0 0,1-1 1 0 0,0 1-1 0 0,-1-1 0 0 0,1 1 0 0 0,0-1 0 0 0,0 1 0 0 0,-1-1 1 0 0,1 1-1 0 0,0-1 0 0 0,0 1 0 0 0,0-1 0 0 0,0 1 0 0 0,0-1 1 0 0,0 0-1 0 0,-1-1-185 0 0,1 1 0 0 0,0-1 0 0 0,0 0 0 0 0,1 1 0 0 0,-1-1 0 0 0,0 0 0 0 0,0 0 0 0 0,1 1 0 0 0,-1-1 0 0 0,2-3 0 0 0,3-4-1201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3:4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298 127 8751 0 0,'0'0'6999'0'0,"-1"1"-6306"0"0,-60 43 1271 0 0,48-36-1685 0 0,-21 12 206 0 0,-31 28 0 0 0,55-40-481 0 0,0 1 0 0 0,1 0 0 0 0,0 0 0 0 0,0 1 0 0 0,1 1-1 0 0,1-1 1 0 0,-8 15 0 0 0,5-7-21 0 0,2 1 0 0 0,-13 35 0 0 0,19-47 28 0 0,0 0-1 0 0,1 1 0 0 0,0-1 0 0 0,0 1 0 0 0,0-1 1 0 0,1 1-1 0 0,0 0 0 0 0,1-1 0 0 0,0 1 0 0 0,3 14 1 0 0,-3-19 27 0 0,0-1 1 0 0,0 1-1 0 0,1 0 1 0 0,-1-1 0 0 0,1 1-1 0 0,-1-1 1 0 0,1 0-1 0 0,0 1 1 0 0,0-1 0 0 0,0 0-1 0 0,0 0 1 0 0,0 0-1 0 0,1-1 1 0 0,-1 1 0 0 0,1 0-1 0 0,-1-1 1 0 0,1 1-1 0 0,-1-1 1 0 0,1 0 0 0 0,5 1-1 0 0,4 2 192 0 0,0-2-1 0 0,1 1 1 0 0,18 0-1 0 0,-24-2-181 0 0,16 0 76 0 0,-1-1 1 0 0,1 0-1 0 0,-1-2 1 0 0,0 0-1 0 0,1-2 1 0 0,-1 0-1 0 0,0-2 1 0 0,-1 0-1 0 0,0-1 1 0 0,0-2-1 0 0,0 0 1 0 0,19-12-1 0 0,-30 15-112 0 0,-1-1 0 0 0,1-1 1 0 0,-1 0-1 0 0,-1 0 0 0 0,1-1 0 0 0,-1 0 0 0 0,-1 0 0 0 0,0-1 0 0 0,0 0 1 0 0,-1 0-1 0 0,0 0 0 0 0,-1-1 0 0 0,0 0 0 0 0,-1 0 0 0 0,0 0 1 0 0,-1-1-1 0 0,0 1 0 0 0,0-1 0 0 0,-2 0 0 0 0,1 0 0 0 0,-1 0 0 0 0,-1 0 1 0 0,0 0-1 0 0,-1 0 0 0 0,-1 1 0 0 0,-2-13 0 0 0,1 12-74 0 0,-1 0 0 0 0,0 1 0 0 0,-1 0 0 0 0,-1 0 0 0 0,1 0 0 0 0,-2 1 1 0 0,1 0-1 0 0,-11-12 0 0 0,2 5-107 0 0,-1 0 1 0 0,0 2 0 0 0,-29-22 0 0 0,40 34 153 0 0,0-1 0 0 0,-1 1 0 0 0,0 0 0 0 0,0 0 1 0 0,0 1-1 0 0,0 0 0 0 0,0 0 0 0 0,0 0 0 0 0,-1 1 1 0 0,1 0-1 0 0,-1 0 0 0 0,1 1 0 0 0,-1-1 1 0 0,1 2-1 0 0,-1-1 0 0 0,1 1 0 0 0,-7 1 0 0 0,3 0-51 0 0,1 0-1 0 0,0 1 0 0 0,-1 0 0 0 0,1 1 0 0 0,0 0 0 0 0,1 0 1 0 0,-1 1-1 0 0,1 0 0 0 0,0 1 0 0 0,-13 10 0 0 0,19-14-70 0 0,1-1 1 0 0,-1 0-1 0 0,1 1 0 0 0,0-1 0 0 0,-1 1 0 0 0,1-1 1 0 0,0 1-1 0 0,0 0 0 0 0,0-1 0 0 0,0 1 1 0 0,0 0-1 0 0,0 0 0 0 0,1 0 0 0 0,-1 0 0 0 0,1-1 1 0 0,-1 4-1 0 0,1 6-1026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33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42 9671 0 0,'0'0'748'0'0,"-2"0"-492"0"0,-4-1-1337 0 0,-11 0 11846 0 0,27 1-9725 0 0,26-2-297 0 0,55-9 0 0 0,-21 1-613 0 0,-23 4-262 0 0,20-2 211 0 0,-22 6-5048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33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5063 0 0,'1'-1'9020'0'0,"9"-9"-8457"0"0,1 2 0 0 0,0-1 0 0 0,1 1 0 0 0,0 1-1 0 0,0 0 1 0 0,0 1 0 0 0,1 0 0 0 0,0 1 0 0 0,0 0-1 0 0,20-4 1 0 0,-5 3 369 0 0,0 2 1 0 0,0 1-1 0 0,1 0 0 0 0,35 3 0 0 0,-56 1-1337 0 0,0-1-1 0 0,1 1 0 0 0,-1 0 1 0 0,0 1-1 0 0,0 0 1 0 0,0 0-1 0 0,0 1 0 0 0,0 0 1 0 0,12 7-1 0 0,-11-4-7250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35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48 3223 0 0,'1'-1'572'0'0,"34"-31"10200"0"0,-35 32-10722 0 0,1 0-1 0 0,-1 0 1 0 0,0-1 0 0 0,0 1-1 0 0,0 0 1 0 0,1 0 0 0 0,-1 0-1 0 0,0 0 1 0 0,0-1-1 0 0,0 1 1 0 0,0 0 0 0 0,1 0-1 0 0,-1 0 1 0 0,0-1-1 0 0,0 1 1 0 0,0 0 0 0 0,0 0-1 0 0,0 0 1 0 0,0-1-1 0 0,0 1 1 0 0,0 0 0 0 0,0 0-1 0 0,0-1 1 0 0,0 1-1 0 0,0 0 1 0 0,0 0 0 0 0,0-1-1 0 0,0 1 1 0 0,0 0 0 0 0,0 0-1 0 0,0-1 1 0 0,0 1-1 0 0,0 0 1 0 0,0 0 0 0 0,0 0-1 0 0,0-1 1 0 0,0 1-1 0 0,0 0 1 0 0,-1 0 0 0 0,1-1-1 0 0,0 1 1 0 0,0 0-1 0 0,0 0 1 0 0,0 0 0 0 0,-1 0-1 0 0,1-1 1 0 0,0 1-1 0 0,0 0 1 0 0,0 0 0 0 0,-1 0-1 0 0,1 0 1 0 0,0 0-1 0 0,-1 0 1 0 0,-12-4 785 0 0,9 4-809 0 0,0 1 1 0 0,-1 0 0 0 0,1 1 0 0 0,0-1 0 0 0,0 1-1 0 0,0 0 1 0 0,0 0 0 0 0,-7 4 0 0 0,-30 25-28 0 0,33-24 7 0 0,-161 151-84 0 0,95-84 84 0 0,-147 155 246 0 0,178-179-146 0 0,2 3-1 0 0,-61 102 0 0 0,91-134-70 0 0,0 1 0 0 0,1 0 0 0 0,1 0 0 0 0,2 1 0 0 0,-9 38 0 0 0,14-47-20 0 0,0 1-1 0 0,1 0 1 0 0,0-1 0 0 0,1 1 0 0 0,1-1 0 0 0,1 1 0 0 0,0 0 0 0 0,0-1 0 0 0,2 0 0 0 0,7 21 0 0 0,0-9-60 0 0,1-1 0 0 0,1 0 0 0 0,1-1 0 0 0,1 0 0 0 0,20 23 0 0 0,101 103-974 0 0,-46-54 118 0 0,-29-27 219 0 0,70 105 0 0 0,-113-147 769 0 0,-1 2 0 0 0,-2 0-1 0 0,-1 1 1 0 0,-1 0 0 0 0,-1 1-1 0 0,-2 0 1 0 0,8 44 0 0 0,-13-40 20 0 0,-1 0 1 0 0,-2 1 0 0 0,-2-1 0 0 0,-1 0 0 0 0,-1 1-1 0 0,-11 49 1 0 0,4-44-56 0 0,-2-1 0 0 0,-2 0 0 0 0,-1-1-1 0 0,-2-1 1 0 0,-25 42 0 0 0,33-64 57 0 0,-2-2 0 0 0,0 1 0 0 0,-1-1 0 0 0,0-1 0 0 0,-1 0 0 0 0,0 0 0 0 0,-15 11-1 0 0,18-18-6 0 0,1 0 0 0 0,-1 0-1 0 0,0-1 1 0 0,0 0-1 0 0,0-1 1 0 0,-1 0-1 0 0,1 0 1 0 0,-1-1-1 0 0,0 0 1 0 0,0-1 0 0 0,0 0-1 0 0,-1 0 1 0 0,-12-1-1 0 0,6-1-18 0 0,-31-4 0 0 0,42 3-432 0 0,0 0-1 0 0,1 0 1 0 0,-1-1 0 0 0,0 0 0 0 0,1 0 0 0 0,-1-1-1 0 0,1 0 1 0 0,-8-5 0 0 0,4 1-1202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35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394 493 9215 0 0,'0'0'9040'0'0,"-2"1"-8762"0"0,-14 5-133 0 0,-1-1 0 0 0,1 0 1 0 0,-1-1-1 0 0,0-1 1 0 0,-23 1-1 0 0,19-1-103 0 0,-3 0-54 0 0,0-2-1 0 0,-29 0 0 0 0,42-2-11 0 0,0 0 0 0 0,-1-1-1 0 0,1 0 1 0 0,0-1 0 0 0,0 0 0 0 0,-19-9-1 0 0,26 10 22 0 0,1 0 1 0 0,-1 0-1 0 0,1-1 0 0 0,0 1 0 0 0,0-1 1 0 0,0 0-1 0 0,0 0 0 0 0,1 0 1 0 0,-1 0-1 0 0,1-1 0 0 0,0 1 0 0 0,-1 0 1 0 0,2-1-1 0 0,-1 0 0 0 0,0 1 0 0 0,1-1 1 0 0,-1 0-1 0 0,1 0 0 0 0,0 0 0 0 0,1 0 1 0 0,-1 0-1 0 0,1 0 0 0 0,0-7 0 0 0,0-3 40 0 0,0 1-1 0 0,1 0 0 0 0,1-1 1 0 0,1 1-1 0 0,7-25 0 0 0,-1 15 58 0 0,0 2 0 0 0,1-1 0 0 0,1 2 0 0 0,1-1 0 0 0,1 2 0 0 0,1-1 0 0 0,25-25 0 0 0,-27 32-98 0 0,1 1 0 0 0,1 0 0 0 0,0 1 0 0 0,0 1 0 0 0,1 0 0 0 0,1 1 0 0 0,27-12 0 0 0,-32 16 2 0 0,1 1-1 0 0,0 0 0 0 0,0 1 1 0 0,1 0-1 0 0,-1 1 0 0 0,1 0 1 0 0,-1 1-1 0 0,1 1 0 0 0,0 0 1 0 0,-1 0-1 0 0,20 4 0 0 0,15 8 263 0 0,-1 2 0 0 0,0 2 0 0 0,-2 1 0 0 0,0 3 0 0 0,44 27 0 0 0,-85-46-223 0 0,0 1 1 0 0,-1-1-1 0 0,1 1 0 0 0,0 0 1 0 0,-1 0-1 0 0,0 0 0 0 0,1 1 1 0 0,-1-1-1 0 0,0 0 0 0 0,0 1 1 0 0,0 0-1 0 0,2 4 0 0 0,-3-5-30 0 0,-1-1 1 0 0,1 1-1 0 0,-1 0 0 0 0,0-1 0 0 0,0 1 1 0 0,0-1-1 0 0,0 1 0 0 0,0-1 0 0 0,0 1 1 0 0,0 0-1 0 0,0-1 0 0 0,-1 1 0 0 0,1-1 1 0 0,-1 1-1 0 0,1-1 0 0 0,-1 1 0 0 0,1-1 1 0 0,-1 1-1 0 0,0-1 0 0 0,0 0 0 0 0,0 1 1 0 0,0-1-1 0 0,0 0 0 0 0,0 0 0 0 0,0 0 1 0 0,0 0-1 0 0,-2 2 0 0 0,-19 16 49 0 0,-1-1-1 0 0,-1-1 0 0 0,-26 15 1 0 0,-83 38-147 0 0,52-29-192 0 0,13-4-167 0 0,-97 49-2221 0 0,105-64 104 0 0,58-22 1263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3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35 13935 0 0,'17'-34'3864'0'0,"-18"36"-3609"0"0,-115 196 28 0 0,-14-6-192 0 0,105-157-34 0 0,-55 75 175 0 0,27-39 209 0 0,-44 78 0 0 0,88-132-277 0 0,1 0-1 0 0,1 0 1 0 0,0 0-1 0 0,1 1 1 0 0,1 0-1 0 0,1 0 1 0 0,-3 29-1 0 0,7-42-96 0 0,0-1 0 0 0,0 1 0 0 0,1 0 0 0 0,1 6 0 0 0,0 11-1824 0 0,-9-16-1025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36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10135 0 0,'0'0'919'0'0,"-1"0"-528"0"0,-5 3 217 0 0,1 0 1 0 0,0 0-1 0 0,0 0 1 0 0,0 0-1 0 0,1 1 1 0 0,-1 0-1 0 0,1 0 1 0 0,0 0 0 0 0,0 1-1 0 0,-5 7 1 0 0,-4 7-91 0 0,-14 28 0 0 0,25-44-466 0 0,-13 27 288 0 0,-20 55 0 0 0,29-66-291 0 0,1 1-1 0 0,0-1 1 0 0,1 1-1 0 0,-1 25 1 0 0,5-40-1 0 0,0 0 0 0 0,0 0 0 0 0,0 0 0 0 0,1 0-1 0 0,-1 0 1 0 0,1 0 0 0 0,1 0 0 0 0,-1 0 0 0 0,1-1 0 0 0,-1 1 0 0 0,1 0 0 0 0,5 8 0 0 0,-5-11 0 0 0,0 1 0 0 0,0-1 0 0 0,1 0 0 0 0,-1 0 0 0 0,0 0 0 0 0,1 0 1 0 0,-1 0-1 0 0,1 0 0 0 0,0-1 0 0 0,-1 0 0 0 0,1 1 0 0 0,0-1 0 0 0,0 0 0 0 0,0 0 0 0 0,0 0 0 0 0,0 0 1 0 0,0-1-1 0 0,0 0 0 0 0,0 1 0 0 0,0-1 0 0 0,0 0 0 0 0,4-1 0 0 0,13-1 44 0 0,0 0 1 0 0,0-2-1 0 0,-1-1 0 0 0,0 0 0 0 0,0-1 0 0 0,0-1 0 0 0,28-15 1 0 0,-22 8-61 0 0,0-1 1 0 0,0-1 0 0 0,-2-2 0 0 0,34-31-1 0 0,-44 35-18 0 0,0 0 0 0 0,-1-1 0 0 0,-1 0 0 0 0,0-1 0 0 0,-1 0 0 0 0,-1-1 0 0 0,0 0-1 0 0,-2-1 1 0 0,10-29 0 0 0,-18 44-61 0 0,-3 7 5 0 0,-5 6-37 0 0,5-4 67 0 0,0 1-1 0 0,1 0 1 0 0,0 0-1 0 0,0 0 1 0 0,1 0-1 0 0,0 1 0 0 0,0-1 1 0 0,-1 12-1 0 0,1 8-33 0 0,1 28-1 0 0,1-44 45 0 0,1 38 1 0 0,0-22 4 0 0,-1-1 0 0 0,-1 0 0 0 0,-5 32 0 0 0,6-58-3 0 0,-3 15 22 0 0,-1-1-1 0 0,-5 16 1 0 0,8-26-86 0 0,0-1-1 0 0,0 1 0 0 0,0-1 1 0 0,0 1-1 0 0,1-1 0 0 0,-1 1 1 0 0,1-1-1 0 0,0 1 0 0 0,0 0 1 0 0,0-1-1 0 0,1 1 0 0 0,-1-1 1 0 0,2 6-1 0 0,1-6-1830 0 0,5 3-5301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37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65 325 1839 0 0,'-9'1'82'0'0,"5"0"-23"0"0,0-1 0 0 0,0 0 0 0 0,0 1 0 0 0,0-2 0 0 0,-1 1 0 0 0,1 0 0 0 0,0-1 0 0 0,-18-7 17927 0 0,23 9-17812 0 0,1-1-1 0 0,0 1 0 0 0,0 0 1 0 0,0-1-1 0 0,0 1 1 0 0,0 0-1 0 0,2 2 0 0 0,8 3 157 0 0,19 3 244 0 0,0-2 0 0 0,1-1 0 0 0,0-2 0 0 0,50 1 0 0 0,280-20 691 0 0,-171-5-1046 0 0,217-52 0 0 0,178-84 127 0 0,-244 59-3837 0 0,-330 95 1766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39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10999 0 0,'0'0'5950'0'0,"-1"2"-5804"0"0,-34 55 3 0 0,10-16-63 0 0,22-37-87 0 0,-146 264 1359 0 0,134-239-1003 0 0,-14 45 0 0 0,25-63-233 0 0,1 0-1 0 0,0 0 0 0 0,1 0 0 0 0,0 1 1 0 0,1-1-1 0 0,0 0 0 0 0,2 20 0 0 0,-1-28-92 0 0,0 0-1 0 0,1-1 0 0 0,-1 1 1 0 0,1 0-1 0 0,0 0 1 0 0,-1-1-1 0 0,1 1 1 0 0,0 0-1 0 0,1-1 0 0 0,-1 1 1 0 0,0-1-1 0 0,1 0 1 0 0,0 1-1 0 0,-1-1 0 0 0,1 0 1 0 0,0 0-1 0 0,0 0 1 0 0,0 0-1 0 0,0 0 1 0 0,0-1-1 0 0,1 1 0 0 0,4 2 1 0 0,-3-3 24 0 0,0 1 0 0 0,0-1 0 0 0,0 0 0 0 0,1-1 0 0 0,-1 1 0 0 0,0-1-1 0 0,0 0 1 0 0,1 0 0 0 0,-1 0 0 0 0,0-1 0 0 0,1 1 0 0 0,-1-1 0 0 0,0 0 0 0 0,5-2 0 0 0,24-8 18 0 0,-1-2 1 0 0,0-1-1 0 0,-1-1 0 0 0,0-2 0 0 0,-2-1 1 0 0,0-1-1 0 0,-1-2 0 0 0,-1-1 0 0 0,-1-1 1 0 0,-1-1-1 0 0,-1-1 0 0 0,-1-1 0 0 0,20-30 0 0 0,-32 39-55 0 0,-1 0-1 0 0,-1 0 0 0 0,0-1 0 0 0,9-29 0 0 0,14-78-269 0 0,-26 104 47 0 0,-4 16-45 0 0,-1 0 0 0 0,1 0 0 0 0,-1-1 0 0 0,1-9 0 0 0,7 21 188 0 0,-8-5 69 0 0,1 1-1 0 0,-1 1 0 0 0,1-1 1 0 0,-1 0-1 0 0,0 0 1 0 0,0 0-1 0 0,0 0 1 0 0,0 1-1 0 0,0-1 1 0 0,-1 1-1 0 0,1-1 0 0 0,-1 0 1 0 0,0 1-1 0 0,1-1 1 0 0,-1 1-1 0 0,0-1 1 0 0,0 1-1 0 0,-1-1 0 0 0,1 1 1 0 0,0-1-1 0 0,-2 5 1 0 0,-1 5 90 0 0,-1 0 1 0 0,-9 21-1 0 0,-61 102 409 0 0,48-92-423 0 0,-33 75 1 0 0,57-114-78 0 0,1 1 0 0 0,-1-1 0 0 0,1 1 0 0 0,0-1 0 0 0,0 1 0 0 0,0 0 0 0 0,1-1 0 0 0,0 1 0 0 0,0 0 0 0 0,0-1 1 0 0,0 1-1 0 0,1 0 0 0 0,1 5 0 0 0,-1-7-4 0 0,0 0 1 0 0,1 0-1 0 0,-1 0 0 0 0,1 0 1 0 0,-1 0-1 0 0,1 0 1 0 0,0-1-1 0 0,0 1 1 0 0,0-1-1 0 0,1 1 0 0 0,-1-1 1 0 0,0 0-1 0 0,1 0 1 0 0,0 0-1 0 0,-1 0 0 0 0,1-1 1 0 0,0 1-1 0 0,0-1 1 0 0,6 3-1 0 0,0-1 58 0 0,2 0 1 0 0,-1-1-1 0 0,0 0 0 0 0,0-1 0 0 0,1 0 1 0 0,-1-1-1 0 0,13 0 0 0 0,70-12-147 0 0,-92 12 80 0 0,1 0-424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40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19 117 9151 0 0,'-3'-6'8215'0'0,"16"-4"-7916"0"0,2 1 1 0 0,-1 0 0 0 0,1 1-1 0 0,31-12 1 0 0,68-16 218 0 0,-92 30-149 0 0,31-5 0 0 0,-47 10-248 0 0,0 1 1 0 0,0-1-1 0 0,0 1 1 0 0,1 0-1 0 0,-1 1 1 0 0,0 0 0 0 0,0 0-1 0 0,0 0 1 0 0,11 4-1 0 0,-15-4 134 0 0,-1 11-120 0 0,-2-8-129 0 0,1 0 0 0 0,-1 0 1 0 0,-1 0-1 0 0,1 0 0 0 0,0-1 1 0 0,-1 1-1 0 0,0 0 1 0 0,0-1-1 0 0,0 1 0 0 0,0-1 1 0 0,-1 0-1 0 0,1 0 0 0 0,-1 0 1 0 0,0 0-1 0 0,-4 3 1 0 0,-6 5 25 0 0,-1 0 1 0 0,-17 9 0 0 0,23-15-31 0 0,-12 9-146 0 0,-2-2 0 0 0,0-1 0 0 0,0 0 0 0 0,-1-2 0 0 0,0 0 0 0 0,-28 6 0 0 0,49-15-112 0 0,13 9-848 0 0,-4-5 1104 0 0,0 0 0 0 0,-1 0 0 0 0,2 0-1 0 0,-1-1 1 0 0,0 0 0 0 0,1 0 0 0 0,-1-1-1 0 0,12 2 1 0 0,7 0 6 0 0,31 0-1 0 0,-13-1 53 0 0,81 1 1578 0 0,-115-3-1459 0 0,-8-1-19 0 0,-3 2-86 0 0,-1 3-39 0 0,0 0 1 0 0,-1 0 0 0 0,1 1 0 0 0,-1-2 0 0 0,0 1 0 0 0,0 0-1 0 0,-1-1 1 0 0,0 1 0 0 0,-6 6 0 0 0,-46 34 113 0 0,35-29-118 0 0,-5 4 0 0 0,-1-2 0 0 0,-1-1 0 0 0,-36 17-1 0 0,-95 28 133 0 0,153-60-153 0 0,4-1-11 0 0,0-1 1 0 0,0 1-1 0 0,0-1 0 0 0,0 1 1 0 0,0-1-1 0 0,0 0 0 0 0,0 1 1 0 0,0-1-1 0 0,-4-1 0 0 0,6 1-27 0 0,0-1 0 0 0,0 0-1 0 0,-1 1 1 0 0,1-1 0 0 0,0 0-1 0 0,0 0 1 0 0,0 1-1 0 0,0-1 1 0 0,0 0 0 0 0,0 0-1 0 0,0 1 1 0 0,0-1-1 0 0,0 0 1 0 0,1 1 0 0 0,-1-1-1 0 0,0 0 1 0 0,0 1 0 0 0,1-2-1 0 0,4-5-163 0 0,-1 0-1 0 0,1 1 0 0 0,0-1 1 0 0,1 1-1 0 0,0 0 0 0 0,0 1 1 0 0,0 0-1 0 0,10-7 0 0 0,-2 4-921 0 0,1-1-3528 0 0,1 1-1524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41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92 1839 0 0,'-15'-6'14454'0'0,"17"4"-14250"0"0,1 0 1 0 0,-1 0-1 0 0,1 0 1 0 0,-1 0 0 0 0,1 0-1 0 0,0 1 1 0 0,-1-1-1 0 0,1 1 1 0 0,0 0 0 0 0,0 0-1 0 0,6-1 1 0 0,39-8 743 0 0,-39 9-790 0 0,107-19 772 0 0,66-10-600 0 0,-180 30-470 0 0,23-3-53 0 0,-11 2-5459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3:41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 10135 0 0,'10'-2'13237'0'0,"-9"5"-13226"0"0,0-1 0 0 0,0 0 0 0 0,-1 0 0 0 0,1 0 0 0 0,-1 1 0 0 0,1-1 0 0 0,-1 0 0 0 0,0 1-1 0 0,0-1 1 0 0,0 0 0 0 0,0 0 0 0 0,-1 1 0 0 0,0 2 0 0 0,-11 34 257 0 0,-1 0-81 0 0,11-33-165 0 0,2-4 188 0 0,4-3-155 0 0,1-1-1 0 0,-1 1 1 0 0,0-1-1 0 0,0 0 1 0 0,0 0-1 0 0,0 0 0 0 0,0-1 1 0 0,0 1-1 0 0,-1-1 1 0 0,1 0-1 0 0,2-3 0 0 0,4-2 32 0 0,74-66-474 0 0,-83 73 80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4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17215 0 0,'0'0'1566'0'0,"1"-1"-1290"0"0,4-5-35 0 0,0 2 1 0 0,0-1 0 0 0,1 1 0 0 0,-1 0 0 0 0,1 0 0 0 0,0 0 0 0 0,0 1-1 0 0,12-5 1 0 0,3-1 641 0 0,32-7-1 0 0,-31 12-1182 0 0,0 0 1 0 0,0 2 0 0 0,39 0-1 0 0,-23 1-2477 0 0,-11-1-4223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42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1100 75 6911 0 0,'9'-15'468'0'0,"-6"11"-295"0"0,0-1 1 0 0,0 1 0 0 0,-1-1-1 0 0,0 0 1 0 0,0 1 0 0 0,0-1-1 0 0,-1 0 1 0 0,1 0 0 0 0,0-6-1 0 0,-3 10-20 0 0,1 1 0 0 0,-1-1 0 0 0,1 1 0 0 0,-1-1-1 0 0,1 1 1 0 0,-1-1 0 0 0,0 1 0 0 0,1 0 0 0 0,-1-1-1 0 0,0 1 1 0 0,1 0 0 0 0,-1 0 0 0 0,0-1 0 0 0,1 1-1 0 0,-1 0 1 0 0,0 0 0 0 0,0 0 0 0 0,1 0 0 0 0,-1 0-1 0 0,-1 0 1 0 0,2 0 21 0 0,-8 0 158 0 0,0 0 0 0 0,-1 1-1 0 0,1 0 1 0 0,0 1 0 0 0,0 0 0 0 0,0 0 0 0 0,0 0 0 0 0,-11 6-1 0 0,-8 4 73 0 0,-26 17 1 0 0,-30 22 69 0 0,-77 62 0 0 0,110-73 54 0 0,2 3 1 0 0,-67 75 0 0 0,84-81-309 0 0,2 1 0 0 0,2 2 0 0 0,-27 48 0 0 0,42-65-185 0 0,2 1-1 0 0,0-1 1 0 0,1 1 0 0 0,1 1 0 0 0,2 0 0 0 0,0 0 0 0 0,-3 36 0 0 0,9-46-24 0 0,0 0 0 0 0,1 0 0 0 0,0 0-1 0 0,2 0 1 0 0,-1 0 0 0 0,2-1 0 0 0,0 1 0 0 0,1-1 0 0 0,8 18 0 0 0,7 9-10 0 0,43 63 0 0 0,-51-85-7 0 0,73 104-70 0 0,-35-52-452 0 0,63 119 0 0 0,-100-164 379 0 0,-2 0 0 0 0,-1 0-1 0 0,0 1 1 0 0,-2 1 0 0 0,-2 0-1 0 0,0 0 1 0 0,-2 0 0 0 0,1 54-1 0 0,-6-45 72 0 0,-3 1-1 0 0,-1-1 1 0 0,-1 0-1 0 0,-3 0 1 0 0,-1 0-1 0 0,-1-1 1 0 0,-20 42-1 0 0,3-21 122 0 0,-1-2-1 0 0,-3-1 0 0 0,-64 82 1 0 0,49-74 14 0 0,-1 1 44 0 0,-61 63-1 0 0,100-117-153 0 0,1-1 0 0 0,-1 0 0 0 0,-1-1 0 0 0,1 0 0 0 0,-1 0 0 0 0,-15 7 0 0 0,21-12 34 0 0,0-1 0 0 0,0 1 0 0 0,0-1 0 0 0,-1 0 1 0 0,1 0-1 0 0,0 0 0 0 0,0-1 0 0 0,-1 0 0 0 0,1 0 1 0 0,0 0-1 0 0,0 0 0 0 0,-1 0 0 0 0,1-1 0 0 0,0 0 1 0 0,0 0-1 0 0,0 0 0 0 0,0 0 0 0 0,0-1 0 0 0,0 0 1 0 0,0 1-1 0 0,-4-4 0 0 0,-1-1-76 0 0,0 0 0 0 0,0 0-1 0 0,1-1 1 0 0,0-1 0 0 0,0 0 0 0 0,-10-13 0 0 0,15 18 11 0 0,1 0 1 0 0,-1-1 0 0 0,1 1 0 0 0,0-1-1 0 0,0 1 1 0 0,0-1 0 0 0,1 0 0 0 0,-1 0-1 0 0,1 0 1 0 0,0 1 0 0 0,0-1 0 0 0,0 0-1 0 0,1-1 1 0 0,-1 1 0 0 0,1 0 0 0 0,0 0-1 0 0,0 0 1 0 0,1 0 0 0 0,-1 0 0 0 0,2-4-1 0 0,-1 5-71 0 0,0 0 0 0 0,0 1-1 0 0,1-1 1 0 0,-1 1 0 0 0,1-1 0 0 0,0 1-1 0 0,0 0 1 0 0,0 0 0 0 0,0 0 0 0 0,0 0-1 0 0,0 0 1 0 0,0 0 0 0 0,1 0-1 0 0,-1 1 1 0 0,4-2 0 0 0,4-2-776 0 0,0 0 0 0 0,17-4 0 0 0,-20 6 627 0 0,73-19-3812 0 0,-49 12 2133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43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44 6911 0 0,'1'-2'315'0'0,"5"-8"-104"0"0,1 0 0 0 0,4-12 6318 0 0,-23 33-4912 0 0,2-5-1169 0 0,-7 14 32 0 0,0 1 0 0 0,-19 30 0 0 0,6-8 101 0 0,11-16-319 0 0,2 0-1 0 0,-27 56 0 0 0,37-68-208 0 0,1 1-1 0 0,0 0 0 0 0,1 0 0 0 0,1 0 0 0 0,1 1 0 0 0,0-1 0 0 0,0 24 1 0 0,3-37-46 0 0,0 0 1 0 0,0 0-1 0 0,0 0 1 0 0,1-1-1 0 0,-1 1 1 0 0,1 0-1 0 0,0 0 1 0 0,0-1-1 0 0,2 6 1 0 0,-3-7-5 0 0,1 0 0 0 0,0-1 0 0 0,0 1 0 0 0,-1 0 0 0 0,1 0 0 0 0,0 0 0 0 0,0 0-1 0 0,0-1 1 0 0,0 1 0 0 0,0 0 0 0 0,0-1 0 0 0,0 1 0 0 0,0-1 0 0 0,0 1 0 0 0,0-1 0 0 0,0 0 0 0 0,1 1 0 0 0,-1-1 0 0 0,0 0 0 0 0,0 0 0 0 0,0 0 0 0 0,0 0-1 0 0,1 0 1 0 0,-1 0 0 0 0,0 0 0 0 0,1 0 0 0 0,8-2 27 0 0,-1 1 0 0 0,0-2 0 0 0,0 1 0 0 0,-1-1 0 0 0,1-1 0 0 0,8-4 0 0 0,50-30 174 0 0,-60 33-191 0 0,30-18-120 0 0,-1-2 0 0 0,-1-1 0 0 0,-2-1 0 0 0,57-61 0 0 0,-86 84 95 0 0,74-92-489 0 0,-67 81 596 0 0,-1-2 0 0 0,0 1-1 0 0,-1-1 1 0 0,9-25-1 0 0,-15 34 88 0 0,-2 7 83 0 0,0 0-144 0 0,-1 0-119 0 0,0 1 1 0 0,0 0-1 0 0,0 0 0 0 0,0 0 0 0 0,1-1 0 0 0,-1 1 0 0 0,0 0 1 0 0,0 0-1 0 0,0 0 0 0 0,1 0 0 0 0,-1-1 0 0 0,0 1 0 0 0,0 0 1 0 0,1 0-1 0 0,-1 0 0 0 0,0 0 0 0 0,0 0 0 0 0,1 0 0 0 0,-1 0 1 0 0,0 0-1 0 0,0 0 0 0 0,1 0 0 0 0,-1 0 0 0 0,0 0 0 0 0,0 0 1 0 0,1 0-1 0 0,-1 0 0 0 0,0 0 0 0 0,1 0 0 0 0,-1 0 0 0 0,0 0 1 0 0,0 0-1 0 0,1 0 0 0 0,-1 0 0 0 0,0 1 0 0 0,0-1 0 0 0,0 0 1 0 0,1 0-1 0 0,-1 0 0 0 0,0 0 0 0 0,0 1 0 0 0,0-1 1 0 0,1 0-1 0 0,-1 0 0 0 0,0 0 0 0 0,0 1 0 0 0,0-1 0 0 0,0 0 1 0 0,0 0-1 0 0,1 1 0 0 0,-1-1 0 0 0,0 0 0 0 0,0 1 0 0 0,0-1 1 0 0,2 3 3 0 0,0 1 0 0 0,-1-1 1 0 0,1 1-1 0 0,-1-1 0 0 0,1 1 0 0 0,-1 0 0 0 0,0 0 0 0 0,-1 0 0 0 0,1 0 1 0 0,-1 0-1 0 0,0-1 0 0 0,0 1 0 0 0,0 0 0 0 0,0 0 0 0 0,-2 7 0 0 0,-1 6 102 0 0,-1-1-1 0 0,-8 21 0 0 0,9-30-55 0 0,-6 19 82 0 0,-2-1-1 0 0,-1-1 0 0 0,-21 33 1 0 0,-52 63 57 0 0,59-85-132 0 0,21-29-59 0 0,1 0 0 0 0,1 0 0 0 0,-1 0 0 0 0,-4 11 0 0 0,7-8-16 0 0,2-7 12 0 0,0-1 0 0 0,-1 0 1 0 0,1 0-1 0 0,0 0 0 0 0,0-1 0 0 0,0 1 0 0 0,0 0 0 0 0,0 0 0 0 0,0 0 0 0 0,0-1 0 0 0,0 1 1 0 0,0 0-1 0 0,0-1 0 0 0,0 1 0 0 0,0-1 0 0 0,0 1 0 0 0,1-1 0 0 0,-1 0 0 0 0,0 1 0 0 0,0-1 1 0 0,2 0-1 0 0,28 1 9 0 0,-6-3-11 0 0,0-2 0 0 0,0-1 1 0 0,39-14-1 0 0,-8-4-2825 0 0,-48 19-1799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4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26 919 0 0,'-6'3'14'0'0,"1"-1"0"0"0,-1 1 0 0 0,0-1 0 0 0,-11 2 0 0 0,-9 4 2920 0 0,8-1 3433 0 0,-29 18 3221 0 0,52-24-9309 0 0,0 0 0 0 0,1-1 0 0 0,-1 0 0 0 0,0 0 0 0 0,0 0 1 0 0,0-1-1 0 0,1 1 0 0 0,5-3 0 0 0,43-13 319 0 0,-37 11-354 0 0,124-37 332 0 0,-79 30-2774 0 0,-30 10-4737 0 0,-18 2 587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44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38 2303 0 0,'-9'-2'200'0'0,"5"2"1132"0"0,0-1 0 0 0,1 1 0 0 0,-1 0 0 0 0,0 0-1 0 0,0 1 1 0 0,-9 1 8181 0 0,16-3-8979 0 0,53-12 95 0 0,82-7 0 0 0,-127 19-629 0 0,1-1 0 0 0,1 2 0 0 0,12 0 0 0 0,-24-1 0 0 0,0 1 0 0 0,0 0 0 0 0,-1 0 0 0 0,1 1 0 0 0,0-1 0 0 0,-1 0 0 0 0,1 0 0 0 0,0 0 0 0 0,-1 0 0 0 0,1 1 0 0 0,0-1 0 0 0,-1 0 0 0 0,1 1 0 0 0,0-1 0 0 0,-1 0 0 0 0,1 1 0 0 0,-1-1 0 0 0,1 1 0 0 0,0 0 0 0 0,-1 4 0 0 0,0-5 0 0 0,0 2 0 0 0,0 1 0 0 0,-1-1 0 0 0,1 0 0 0 0,0 0 0 0 0,-1 0 0 0 0,0 0 0 0 0,0 0 0 0 0,1 0 0 0 0,-1 0 0 0 0,-1 0 0 0 0,1 0 0 0 0,0 0 0 0 0,0 0 0 0 0,-1-1 0 0 0,1 1 0 0 0,-3 2 0 0 0,-27 23 0 0 0,29-26 0 0 0,-54 38 18 0 0,-1-3 0 0 0,-89 41 0 0 0,57-31-8 0 0,84-45-36 0 0,4 0 15 0 0,-1-1-1 0 0,1 1 1 0 0,0-1 0 0 0,0 1 0 0 0,0-1 0 0 0,-1 1 0 0 0,1 0 0 0 0,0 0 0 0 0,0 0 0 0 0,0-1 0 0 0,0 1 0 0 0,0 0 0 0 0,0 0 0 0 0,-1 2 0 0 0,17-5-257 0 0,3-2-10 0 0,34-12 1 0 0,-37 10 202 0 0,1 1 0 0 0,27-6 0 0 0,-37 11 69 0 0,0-1-1 0 0,0 1 0 0 0,0 0 1 0 0,0 0-1 0 0,0 0 0 0 0,0 1 1 0 0,0 0-1 0 0,-1 0 0 0 0,1 1 1 0 0,0 0-1 0 0,7 3 0 0 0,1 2-7 0 0,-1 0-1 0 0,-1 1 1 0 0,1 0-1 0 0,20 20 1 0 0,41 46 188 0 0,-68-67-116 0 0,-2-3 37 0 0,0 0 0 0 0,-1 0 0 0 0,1 1 0 0 0,-1-1 0 0 0,0 1 0 0 0,0-1 0 0 0,3 9 0 0 0,-6-11-77 0 0,1-1 0 0 0,-1 0 0 0 0,0 0 0 0 0,0 0 0 0 0,0 0 0 0 0,-1 0 0 0 0,1 0 0 0 0,0 0 0 0 0,0 0 0 0 0,-1 0 0 0 0,1 0 0 0 0,0 0 0 0 0,-1 0-1 0 0,1 0 1 0 0,-1 0 0 0 0,1-1 0 0 0,-1 1 0 0 0,1 0 0 0 0,-2 1 0 0 0,-14 13 95 0 0,8-11-78 0 0,0 0 1 0 0,-1 0-1 0 0,1-1 0 0 0,-1 0 1 0 0,0-1-1 0 0,-14 2 0 0 0,1 1 22 0 0,-114 22 109 0 0,-14 4 56 0 0,115-22-638 0 0,0 1-1 0 0,-37 17 1 0 0,50-16-4781 0 0,4 0-1761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44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328 401 9215 0 0,'0'0'831'0'0,"-1"2"-686"0"0,-1 3 288 0 0,-1-1-1 0 0,1 1 0 0 0,-1-1 0 0 0,0 0 1 0 0,0 0-1 0 0,-1 0 0 0 0,1 0 0 0 0,-1-1 0 0 0,0 1 1 0 0,0-1-1 0 0,0 0 0 0 0,0 0 0 0 0,-7 3 1 0 0,-4 3 183 0 0,-1-1 1 0 0,-27 9 0 0 0,32-13-415 0 0,-1-1-1 0 0,1 0 1 0 0,0 0 0 0 0,-1-1 0 0 0,-21 0 0 0 0,28-2-117 0 0,1 0 0 0 0,0 0 0 0 0,0 0 0 0 0,0-1 0 0 0,0 0 0 0 0,0 0 0 0 0,0 0 0 0 0,0 0 0 0 0,1-1 0 0 0,-1 0 0 0 0,0 0 0 0 0,1 1 0 0 0,-1-2 0 0 0,1 1 0 0 0,-1 0 0 0 0,1-1 0 0 0,0 0 0 0 0,0 0 0 0 0,0 0 0 0 0,-2-3 0 0 0,1 0 38 0 0,0-1 1 0 0,1 1 0 0 0,-1 0 0 0 0,2-1 0 0 0,-1 0 0 0 0,1 1 0 0 0,0-1 0 0 0,0 0 0 0 0,1 0 0 0 0,-1-1 0 0 0,2 1 0 0 0,-1 0 0 0 0,1 0 0 0 0,0 0 0 0 0,1 0 0 0 0,-1-1 0 0 0,2 1 0 0 0,-1 0 0 0 0,1 0 0 0 0,0 0-1 0 0,0 1 1 0 0,1-1 0 0 0,0 0 0 0 0,0 1 0 0 0,0 0 0 0 0,1-1 0 0 0,5-6 0 0 0,28-28-453 0 0,2 2 0 0 0,49-40-1 0 0,-67 63-84 0 0,1 0 0 0 0,0 2-1 0 0,0 1 1 0 0,1 0 0 0 0,1 2-1 0 0,42-14 1 0 0,-54 22 396 0 0,0 1-1 0 0,0 0 1 0 0,0 1-1 0 0,0 1 1 0 0,0-1-1 0 0,0 2 1 0 0,-1 0-1 0 0,1 0 1 0 0,0 1-1 0 0,0 1 1 0 0,-1 0-1 0 0,1 0 0 0 0,-1 1 1 0 0,0 1-1 0 0,12 6 1 0 0,-15-7 146 0 0,-1 1 1 0 0,0-1-1 0 0,-1 1 1 0 0,1 0-1 0 0,-1 1 1 0 0,0 0-1 0 0,0 0 1 0 0,-1 0-1 0 0,10 14 1 0 0,-12-14-48 0 0,0-1 0 0 0,0 1 1 0 0,-1 0-1 0 0,0 0 0 0 0,0 0 1 0 0,0 0-1 0 0,-1 0 0 0 0,0 0 0 0 0,0 0 1 0 0,-1 1-1 0 0,1-1 0 0 0,-1 0 1 0 0,-1 0-1 0 0,0 9 0 0 0,-1-8-42 0 0,0 0-1 0 0,0 1 1 0 0,-1-1-1 0 0,0 0 1 0 0,0 0-1 0 0,-1 0 1 0 0,0-1-1 0 0,0 1 1 0 0,0-1-1 0 0,-1 0 1 0 0,0 0 0 0 0,0 0-1 0 0,0-1 1 0 0,-1 0-1 0 0,-7 6 1 0 0,-11 6 21 0 0,0-1-1 0 0,-42 20 1 0 0,63-35-61 0 0,-37 18-577 0 0,-2-2 0 0 0,0-2 0 0 0,-49 11 0 0 0,78-23 98 0 0,-1 0 0 0 0,0-1-1 0 0,-22 1 1 0 0,29-3-260 0 0,1-1 0 0 0,-1 1-1 0 0,0-1 1 0 0,0 0 0 0 0,-9-4-1 0 0,3 0-4867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4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20 11055 0 0,'0'-1'852'0'0,"0"0"-746"0"0,0 0 0 0 0,0 0 0 0 0,0 1 0 0 0,-1-1 0 0 0,1 0-1 0 0,0 1 1 0 0,0-1 0 0 0,0 0 0 0 0,0 1 0 0 0,-1-1 0 0 0,1 0 0 0 0,0 1-1 0 0,-1-1 1 0 0,1 0 0 0 0,0 1 0 0 0,-1-1 0 0 0,1 1 0 0 0,-1-1 0 0 0,1 1-1 0 0,-1-1 1 0 0,1 1 0 0 0,-1-1 0 0 0,1 1 0 0 0,-1-1 0 0 0,0 1 0 0 0,1 0-1 0 0,-1-1 1 0 0,0 1 0 0 0,1 0 0 0 0,-1 0 0 0 0,0 0 0 0 0,1-1-1 0 0,-1 1 1 0 0,0 0 0 0 0,1 0 0 0 0,-1 0 0 0 0,0 0 0 0 0,0 0 0 0 0,1 0-1 0 0,-1 0 1 0 0,0 0 0 0 0,1 0 0 0 0,-1 1 0 0 0,0-1 0 0 0,0 0 0 0 0,-2 2 4 0 0,0 0 0 0 0,0 0 1 0 0,1-1-1 0 0,-1 2 0 0 0,1-1 0 0 0,-1 0 1 0 0,1 0-1 0 0,0 1 0 0 0,0-1 1 0 0,-2 5-1 0 0,-17 30 238 0 0,14-24-217 0 0,-120 253 651 0 0,-8 13-678 0 0,-52 51 160 0 0,169-302-254 0 0,-23 38 52 0 0,35-59-60 0 0,0 1 0 0 0,0-1-1 0 0,-1 0 1 0 0,0-1 0 0 0,0 0 0 0 0,-9 6-1 0 0,3-3-695 0 0,-1-1 0 0 0,0 0 0 0 0,0-1 0 0 0,-1 0 0 0 0,1-1 0 0 0,-28 6 0 0 0,33-11-344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45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6 14743 0 0,'0'0'1136'0'0,"-7"-5"3176"0"0,4 5-4194 0 0,1 0-1 0 0,-1 0 1 0 0,0 0-1 0 0,0 1 1 0 0,1-1-1 0 0,-1 1 1 0 0,0 0-1 0 0,1 0 1 0 0,-1 0-1 0 0,1 0 1 0 0,-1 0-1 0 0,1 1 1 0 0,0-1-1 0 0,-1 1 1 0 0,1-1-1 0 0,0 1 1 0 0,0 0-1 0 0,0 0 1 0 0,0 0 0 0 0,0 0-1 0 0,1 0 1 0 0,-1 0-1 0 0,1 0 1 0 0,-1 1-1 0 0,1-1 1 0 0,0 1-1 0 0,0-1 1 0 0,-2 5-1 0 0,-4 15 84 0 0,1 0-1 0 0,1 0 0 0 0,1 1 1 0 0,-1 23-1 0 0,0-4 22 0 0,1-19-167 0 0,1-10-17 0 0,1 1 1 0 0,0-1-1 0 0,1 1 0 0 0,1 0 0 0 0,0-1 0 0 0,1 1 0 0 0,2 14 0 0 0,-2-26-30 0 0,-1-1 0 0 0,1 1 0 0 0,-1-1-1 0 0,1 1 1 0 0,-1-1 0 0 0,1 0 0 0 0,0 0 0 0 0,0 1 0 0 0,0-1-1 0 0,-1 0 1 0 0,1 0 0 0 0,0 0 0 0 0,1 0 0 0 0,-1 0-1 0 0,0 0 1 0 0,0 0 0 0 0,0 0 0 0 0,0 0 0 0 0,1 0 0 0 0,-1-1-1 0 0,0 1 1 0 0,1-1 0 0 0,-1 1 0 0 0,1-1 0 0 0,-1 1-1 0 0,1-1 1 0 0,-1 0 0 0 0,1 0 0 0 0,-1 1 0 0 0,1-1 0 0 0,-1 0-1 0 0,0 0 1 0 0,1-1 0 0 0,-1 1 0 0 0,1 0 0 0 0,1-1-1 0 0,6-1 73 0 0,0-1-1 0 0,0 0 1 0 0,0 0-1 0 0,12-7 1 0 0,-18 9-70 0 0,239-126 645 0 0,16-52-1705 0 0,-219 150 975 0 0,-28 18-100 0 0,-10 10 41 0 0,-6 6 93 0 0,-28 35 41 0 0,2 1 0 0 0,-32 55 0 0 0,55-83 12 0 0,1 0-1 0 0,0 1 1 0 0,1 0-1 0 0,0 0 1 0 0,1 0-1 0 0,-5 26 1 0 0,9-36 4 0 0,1 1 1 0 0,-1-1-1 0 0,1 1 1 0 0,0-1-1 0 0,0 1 1 0 0,0-1-1 0 0,0 1 1 0 0,1-1-1 0 0,0 1 1 0 0,0-1-1 0 0,0 0 1 0 0,0 1-1 0 0,1-1 1 0 0,0 0-1 0 0,0 0 0 0 0,0 0 1 0 0,0 0-1 0 0,1 0 1 0 0,-1-1-1 0 0,1 1 1 0 0,0-1-1 0 0,0 1 1 0 0,0-1-1 0 0,1 0 1 0 0,-1 0-1 0 0,7 4 1 0 0,-3-3 17 0 0,1-1 0 0 0,-1 1 1 0 0,0-1-1 0 0,15 4 1 0 0,-17-6-341 0 0,-1 0 0 0 0,0 0 0 0 0,0 0 0 0 0,0-1 0 0 0,0 0 0 0 0,0 0 0 0 0,0 0 0 0 0,1-1 0 0 0,-1 1 0 0 0,0-1 0 0 0,5-1 0 0 0,4-3-1933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4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10135 0 0,'0'0'9635'0'0,"2"-1"-8150"0"0,105-39 3193 0 0,-61 26-4146 0 0,79-12 1 0 0,19 8-378 0 0,-106 15-1037 0 0,70 3-1 0 0,-89 4-681 0 0,-5 2-69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46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8287 0 0,'2'0'10835'0'0,"36"5"-5433"0"0,-11-2-4240 0 0,39-1-1 0 0,61-8 280 0 0,133 0-3195 0 0,-238 8 388 0 0,-4-1-59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3:42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975 31 10567 0 0,'0'0'956'0'0,"-8"-4"-768"0"0,-1 0-20 0 0,1 0 0 0 0,-1 0 0 0 0,-1 1 0 0 0,1 1 0 0 0,0-1 0 0 0,-1 2-1 0 0,-9-2 1 0 0,-71 0 1731 0 0,71 3-1725 0 0,-108 5 1986 0 0,-181 29 0 0 0,261-25-2017 0 0,0 1 0 0 0,1 2-1 0 0,-89 37 1 0 0,129-47-119 0 0,0 1 1 0 0,1-1-1 0 0,-1 1 1 0 0,1 1 0 0 0,-1-1-1 0 0,1 1 1 0 0,0 0-1 0 0,0 0 1 0 0,-7 8-1 0 0,9-3 43 0 0,3-7-58 0 0,1 0 0 0 0,-1 0 0 0 0,1 0 1 0 0,0 0-1 0 0,0 0 0 0 0,-1 0 0 0 0,1 0 0 0 0,1-1 1 0 0,-1 1-1 0 0,0 0 0 0 0,0-1 0 0 0,0 1 0 0 0,1-1 1 0 0,-1 1-1 0 0,1-1 0 0 0,-1 0 0 0 0,4 2 0 0 0,32 19 199 0 0,51 19 57 0 0,60 33 118 0 0,-126-61-311 0 0,92 59 606 0 0,-101-62-551 0 0,0 0 0 0 0,0 1-1 0 0,-1 0 1 0 0,-1 1 0 0 0,20 27 0 0 0,-28-35-115 0 0,0 0-1 0 0,-1 1 1 0 0,1 0 0 0 0,-1 0 0 0 0,0-1-1 0 0,0 1 1 0 0,-1 0 0 0 0,1 1 0 0 0,-1-1-1 0 0,0 0 1 0 0,-1 0 0 0 0,1 0-1 0 0,-1 1 1 0 0,0-1 0 0 0,-1 0 0 0 0,1 1-1 0 0,-1-1 1 0 0,0 0 0 0 0,0 0 0 0 0,0 0-1 0 0,-1 0 1 0 0,0 0 0 0 0,0 0 0 0 0,0 0-1 0 0,-6 8 1 0 0,0 0-81 0 0,-1 0 0 0 0,0 0 0 0 0,-2 0 0 0 0,1-2 1 0 0,-1 1-1 0 0,-1-1 0 0 0,0-1 0 0 0,0 0 0 0 0,-1 0 0 0 0,0-2 0 0 0,-1 1 0 0 0,-29 12 0 0 0,40-20 70 0 0,3-1-4 0 0,-1 0 1 0 0,0 0-1 0 0,0 1 1 0 0,1-1-1 0 0,-1 0 1 0 0,0 0-1 0 0,0 0 1 0 0,0 0-1 0 0,0 0 1 0 0,1 0-1 0 0,-1 0 1 0 0,0-1-1 0 0,0 1 1 0 0,1 0-1 0 0,-1 0 1 0 0,0 0-1 0 0,-1-1 1 0 0,-4-1-18 0 0,0 0 37 0 0,0-1 0 0 0,0 0-1 0 0,0 0 1 0 0,0 0 0 0 0,1-1-1 0 0,0 0 1 0 0,-1 0 0 0 0,1 0-1 0 0,1-1 1 0 0,-8-8 0 0 0,-5-4 10 0 0,-49-41 111 0 0,-18-18 105 0 0,66 57-163 0 0,17 18-76 0 0,0 0 1 0 0,1 1-1 0 0,0-1 0 0 0,-1 1 0 0 0,1-1 1 0 0,-1 0-1 0 0,1 0 0 0 0,0 1 0 0 0,-1-1 0 0 0,1 0 1 0 0,0 0-1 0 0,0 1 0 0 0,-1-1 0 0 0,1 0 1 0 0,0 0-1 0 0,0 0 0 0 0,0 1 0 0 0,0-1 0 0 0,0 0 1 0 0,0 0-1 0 0,0 0 0 0 0,0 1 0 0 0,1-1 1 0 0,-1 0-1 0 0,0 0 0 0 0,0 0 0 0 0,1 1 0 0 0,-1-1 1 0 0,0 0-1 0 0,1 1 0 0 0,-1-1 0 0 0,2-1 1 0 0,-1 0 22 0 0,2-3-9 0 0,1 0-1 0 0,0 0 1 0 0,0 1 0 0 0,0-1-1 0 0,0 1 1 0 0,1 0 0 0 0,-1 0-1 0 0,1 0 1 0 0,0 1 0 0 0,0 0-1 0 0,8-4 1 0 0,15-10 59 0 0,298-183 1349 0 0,-249 156-1308 0 0,-2 0-43 0 0,69-37-99 0 0,-142 80 852 0 0,3-2-3792 0 0,-10 8-1539 0 0,-4 3 3043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4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 2759 0 0,'-9'0'1976'0'0,"2"0"-85"0"0,-1 1-1 0 0,1-1 0 0 0,-11 4 1 0 0,17-4-1247 0 0,-5 5 837 0 0,-2 3-1157 0 0,1 1-1 0 0,0 0 1 0 0,-6 12-1 0 0,-6 7-258 0 0,-104 152 262 0 0,53-75-268 0 0,-1 4 92 0 0,57-85 69 0 0,1 1 1 0 0,-16 43-1 0 0,27-64-170 0 0,1 1 0 0 0,-1-1 0 0 0,1 1 0 0 0,1 0 0 0 0,-1 0 0 0 0,1-1 0 0 0,-1 1 0 0 0,1 0 0 0 0,1 0 0 0 0,-1 0 0 0 0,1 0 0 0 0,0-1 0 0 0,2 10 0 0 0,-2-11-17 0 0,1-1 1 0 0,-1 1 0 0 0,1 0 0 0 0,-1-1 0 0 0,1 1-1 0 0,0-1 1 0 0,0 1 0 0 0,0-1 0 0 0,1 0-1 0 0,-1 0 1 0 0,0 0 0 0 0,1 0 0 0 0,-1 0-1 0 0,1 0 1 0 0,0-1 0 0 0,0 1 0 0 0,-1-1-1 0 0,1 0 1 0 0,0 0 0 0 0,0 0 0 0 0,0 0-1 0 0,5 0 1 0 0,1 0 49 0 0,0 0 1 0 0,1-1-1 0 0,-1 0 0 0 0,1-1 0 0 0,-1 0 0 0 0,0 0 1 0 0,0-1-1 0 0,11-3 0 0 0,70-28 484 0 0,-43 14-488 0 0,-1-2 1 0 0,-1-3-1 0 0,0-1 0 0 0,62-48 0 0 0,-70 43-47 0 0,54-57-1 0 0,-75 69-20 0 0,-2-1 0 0 0,1 0 0 0 0,-2-1 0 0 0,-1 0-1 0 0,13-28 1 0 0,5-28 37 0 0,-5 8-6 0 0,-24 67 486 0 0,-3 1-502 0 0,0 1 0 0 0,0 0 1 0 0,0 0-1 0 0,0 0 0 0 0,1 1 1 0 0,-1-1-1 0 0,0 0 0 0 0,1 1 1 0 0,-3 2-1 0 0,2-3-3 0 0,-17 18-6 0 0,1 1-1 0 0,0 1 1 0 0,-25 40-1 0 0,19-21-5 0 0,-26 58 0 0 0,43-81 47 0 0,-1 1 0 0 0,2 0 1 0 0,1 0-1 0 0,0 1 0 0 0,-3 31 0 0 0,7-38-20 0 0,0 0 0 0 0,2 0-1 0 0,-1-1 1 0 0,2 1 0 0 0,-1 0 0 0 0,2-1 0 0 0,-1 1 0 0 0,2-1 0 0 0,-1 0 0 0 0,8 15-1 0 0,-8-19-11 0 0,0-1-1 0 0,1 0 0 0 0,-1 0 1 0 0,1 0-1 0 0,1 0 0 0 0,-1 0 0 0 0,1-1 1 0 0,10 9-1 0 0,-12-11-17 0 0,1-1 1 0 0,-1 0-1 0 0,0-1 0 0 0,1 1 1 0 0,-1 0-1 0 0,1-1 1 0 0,-1 0-1 0 0,1 0 0 0 0,0 0 1 0 0,-1 0-1 0 0,1-1 0 0 0,0 1 1 0 0,0-1-1 0 0,-1 0 1 0 0,1 0-1 0 0,0 0 0 0 0,0-1 1 0 0,5-1-1 0 0,3-1-147 0 0,-1 0 0 0 0,0-1 0 0 0,0 0-1 0 0,0-1 1 0 0,15-9 0 0 0,-19 10-32 0 0,0-1-1 0 0,-1 0 0 0 0,1 0 1 0 0,-1 0-1 0 0,0-1 0 0 0,0 0 1 0 0,-1 0-1 0 0,8-12 0 0 0,-12 17-268 0 0,0-1 1 0 0,0 0-1 0 0,0 0 0 0 0,0 0 0 0 0,-1 0 0 0 0,1 0 0 0 0,-1 0 0 0 0,1-2 1 0 0,0-4-5623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50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4607 0 0,'0'0'208'0'0,"2"-1"342"0"0,3-4 890 0 0,2-3 1329 0 0,1 0 1 0 0,1 1-1 0 0,9-7 0 0 0,-13 11-2431 0 0,-1 0 0 0 0,1 1 0 0 0,0 0 0 0 0,0 0 0 0 0,9-2 0 0 0,163-46 2661 0 0,-114 31-2418 0 0,-47 13-398 0 0,3-2-637 0 0,-7 7-7152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50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64 11487 0 0,'0'0'528'0'0,"-1"0"-16"0"0,-8 3-186 0 0,0 0-1 0 0,1 1 0 0 0,-18 9 6272 0 0,36-14-5355 0 0,14-7-1066 0 0,-19 5-22 0 0,22-10 460 0 0,47-17-1 0 0,-56 23-504 0 0,3 0 12 0 0,0 1-1 0 0,31-5 1 0 0,-51 11-119 0 0,0 0 0 0 0,0 0 0 0 0,0 0 0 0 0,0-1 0 0 0,0 1 0 0 0,0 0 0 0 0,0 1 0 0 0,0-1 0 0 0,0 0 0 0 0,0 0 0 0 0,0 0 0 0 0,0 1 0 0 0,0-1 0 0 0,1 1 0 0 0,0 4 20 0 0,-2-5-21 0 0,0 2-1 0 0,1 0 0 0 0,-1-1 0 0 0,0 1 0 0 0,0-1 0 0 0,0 1 0 0 0,0 0 0 0 0,0-1 0 0 0,0 1 0 0 0,0-1 0 0 0,0 1 0 0 0,-1-1 0 0 0,1 1 0 0 0,-1-1 0 0 0,1 1 0 0 0,-1-1 0 0 0,0 1 0 0 0,1-1 0 0 0,-1 1 0 0 0,0-1 0 0 0,-1 2 0 0 0,-24 26 0 0 0,22-25 0 0 0,-77 84-2 0 0,-38 36 15 0 0,84-94 37 0 0,-54 53-47 0 0,81-74-3 0 0,8-9 0 0 0,0 0 0 0 0,0 0 0 0 0,-1 1 0 0 0,1-1 0 0 0,0 0 0 0 0,0 0 0 0 0,0 1 0 0 0,-1-1 0 0 0,1 0 0 0 0,0 1 0 0 0,0-1 0 0 0,0 0 0 0 0,0 1 0 0 0,0-1 0 0 0,-1 0 0 0 0,1 1 0 0 0,0-1 0 0 0,0 0 0 0 0,0 1 0 0 0,0-1 0 0 0,0 0 0 0 0,0 1 0 0 0,0-1 0 0 0,0 0 0 0 0,1 1 0 0 0,-1-1 0 0 0,0 0 0 0 0,0 1 0 0 0,0-1 0 0 0,0 0 0 0 0,0 1 0 0 0,0-1 0 0 0,1 0 0 0 0,-1 1 0 0 0,0-1 0 0 0,0 0 0 0 0,1 0 0 0 0,-1 1 0 0 0,0-1 0 0 0,0 0 0 0 0,1 0 0 0 0,-1 1 0 0 0,0-1 0 0 0,1 0 0 0 0,-1 0 0 0 0,0 0 0 0 0,0 0 0 0 0,1 1 0 0 0,-1-1 0 0 0,1 0 0 0 0,2 2 20 0 0,0-1 0 0 0,0 0 0 0 0,0 1 0 0 0,0-1 1 0 0,1 0-1 0 0,-1-1 0 0 0,0 1 0 0 0,1-1 0 0 0,-1 1 0 0 0,4-1 0 0 0,36-1 232 0 0,-43 1-250 0 0,116-19 313 0 0,-86 12-297 0 0,0 2 0 0 0,0 1 0 0 0,45 0-1 0 0,-39 9-6 0 0,-15 3-124 0 0,-16-2-279 0 0,-3-3-14 0 0,-1-2-120 0 0,0 0-1 0 0,0 1 0 0 0,-1-1 0 0 0,1 0 0 0 0,-1 1 1 0 0,1-1-1 0 0,-1 0 0 0 0,1 1 0 0 0,-1-1 0 0 0,0 1 0 0 0,0-1 1 0 0,0 1-1 0 0,0-1 0 0 0,0 3 0 0 0,-1 6-6204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51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0 296 6447 0 0,'2'0'499'0'0,"71"-5"1926"0"0,23-3 5144 0 0,47-12-5447 0 0,-60 8-1371 0 0,399-82 2213 0 0,-221 38-1935 0 0,-197 44-861 0 0,242-55 537 0 0,-284 61-1159 0 0,1 1 1 0 0,-1 1-1 0 0,34-3 0 0 0,-53 7-1675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5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10591 0 0,'0'0'1414'0'0,"2"0"219"0"0,72-22 5831 0 0,96-45-5775 0 0,-18 11-359 0 0,-127 49-1204 0 0,-1 1 0 0 0,1 1 0 0 0,0 2 0 0 0,36-1 0 0 0,-53 4-572 0 0,1 1-1 0 0,-1 0 1 0 0,0 1-1 0 0,11 3 1 0 0,4 0-2268 0 0,-10-1 636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52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209 163 3223 0 0,'-30'8'-5'0'0,"18"-6"1558"0"0,1 0 0 0 0,0 2 1 0 0,-1-1-1 0 0,1 1 0 0 0,1 1 0 0 0,-21 11 0 0 0,30-15-1074 0 0,10-10-395 0 0,7-6 339 0 0,1 1 1 0 0,0 0-1 0 0,1 2 1 0 0,20-11-1 0 0,78-35 1776 0 0,-88 46-1657 0 0,0 1 0 0 0,1 2 1 0 0,0 0-1 0 0,0 3 1 0 0,1 0-1 0 0,46-2 1 0 0,-63 7-307 0 0,-1 1 0 0 0,15 1 0 0 0,-23-1-194 0 0,0 1 1 0 0,-1 0-1 0 0,1 0 1 0 0,0 0-1 0 0,0 0 1 0 0,-1 0 0 0 0,1 1-1 0 0,0 0 1 0 0,-1-1-1 0 0,7 6 1 0 0,-9-6-39 0 0,-1 0 1 0 0,1 0-1 0 0,0 0 1 0 0,0 0 0 0 0,-1 0-1 0 0,1 0 1 0 0,-1 0-1 0 0,1 0 1 0 0,-1 0-1 0 0,1 0 1 0 0,-1 1-1 0 0,0-1 1 0 0,1 0-1 0 0,-1 0 1 0 0,0 1 0 0 0,0-1-1 0 0,0 0 1 0 0,0 0-1 0 0,0 1 1 0 0,0-1-1 0 0,0 0 1 0 0,-1 0-1 0 0,1 0 1 0 0,0 1-1 0 0,-1-1 1 0 0,1 0 0 0 0,-1 0-1 0 0,0 2 1 0 0,-1 2-7 0 0,-1 0-1 0 0,0 1 1 0 0,0-1 0 0 0,-6 7 0 0 0,-1-1 3 0 0,0 0-1 0 0,-1-1 1 0 0,0 0-1 0 0,-14 10 1 0 0,-53 30-57 0 0,24-17-82 0 0,-49 33-364 0 0,22-15-362 0 0,-96 78 1 0 0,154-111 813 0 0,14-12 65 0 0,1 1 0 0 0,-1 0 1 0 0,2 1-1 0 0,-1 0 0 0 0,-9 12 1 0 0,16-18 391 0 0,8 8 420 0 0,6-2-615 0 0,1 0 0 0 0,0-1 1 0 0,0-1-1 0 0,1 0 0 0 0,0-1 0 0 0,-1 0 0 0 0,2-1 0 0 0,-1-1 0 0 0,0-1 1 0 0,21 1-1 0 0,23 0 219 0 0,80-9 0 0 0,-107 4-323 0 0,4 0-215 0 0,0-3 1 0 0,-1 0-1 0 0,50-16 0 0 0,-6-9-4271 0 0,-61 22-3465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5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165 103 14047 0 0,'-6'-1'153'0'0,"0"0"-1"0"0,-1 0 1 0 0,1 1-1 0 0,0 0 1 0 0,0 0-1 0 0,0 1 1 0 0,-1-1-1 0 0,1 1 1 0 0,0 0-1 0 0,0 1 1 0 0,-7 2-1 0 0,6-1 288 0 0,0-1-1 0 0,0 1 1 0 0,1 1-1 0 0,-1-1 1 0 0,1 1-1 0 0,0 1 1 0 0,-1-1-1 0 0,-9 11 1 0 0,14-14-325 0 0,1 1 0 0 0,0-1 1 0 0,-1 1-1 0 0,1 0 1 0 0,0 0-1 0 0,0-1 0 0 0,0 1 1 0 0,0 0-1 0 0,0 0 1 0 0,1 0-1 0 0,-1 0 0 0 0,0 0 1 0 0,1 0-1 0 0,0 0 1 0 0,-1 0-1 0 0,1 0 1 0 0,0 0-1 0 0,0 0 0 0 0,0 2 1 0 0,1-2-68 0 0,-1-1 0 0 0,1 0 0 0 0,-1 1 0 0 0,1-1 0 0 0,0 1 0 0 0,-1-1 0 0 0,1 0 0 0 0,0 0 1 0 0,0 1-1 0 0,0-1 0 0 0,0 0 0 0 0,0 0 0 0 0,0 0 0 0 0,1 0 0 0 0,-1 0 0 0 0,0 0 0 0 0,0 0 0 0 0,1-1 0 0 0,-1 1 1 0 0,0 0-1 0 0,1-1 0 0 0,-1 1 0 0 0,1-1 0 0 0,-1 1 0 0 0,1-1 0 0 0,1 0 0 0 0,6 2 84 0 0,0-1-1 0 0,0 0 0 0 0,0-1 1 0 0,0 0-1 0 0,18-3 1 0 0,45-12 300 0 0,-52 10-328 0 0,275-76 238 0 0,108-24-596 0 0,-341 98-226 0 0,-24 3-5199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53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8751 0 0,'-3'0'255'0'0,"0"0"0"0"0,0 0 0 0 0,0 0 0 0 0,0 0 0 0 0,0 1 0 0 0,-1-1 0 0 0,1 1 0 0 0,0 0-1 0 0,0 0 1 0 0,0 0 0 0 0,1 0 0 0 0,-1 1 0 0 0,0-1 0 0 0,0 1 0 0 0,1 0 0 0 0,-1-1 0 0 0,1 1 0 0 0,-1 0-1 0 0,1 1 1 0 0,0-1 0 0 0,0 0 0 0 0,0 1 0 0 0,0-1 0 0 0,0 1 0 0 0,0-1 0 0 0,1 1 0 0 0,-1 0 0 0 0,1 0-1 0 0,0 0 1 0 0,0 0 0 0 0,0 0 0 0 0,0 0 0 0 0,0 5 0 0 0,-2 12 385 0 0,2 0-1 0 0,0 0 1 0 0,2 0-1 0 0,0 0 1 0 0,7 37 0 0 0,-4-29-13 0 0,2 57 0 0 0,-7-63-615 0 0,-2 1 0 0 0,0-1 0 0 0,-1 0 0 0 0,-1 0 0 0 0,-2-1 0 0 0,0 0 1 0 0,-1 0-1 0 0,-1 0 0 0 0,-1-1 0 0 0,0-1 0 0 0,-2 1 0 0 0,-24 30 0 0 0,35-49-76 0 0,14 1-780 0 0,2-4-649 0 0,0-2-3304 0 0,3-1-1857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53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30 12439 0 0,'17'-4'234'0'0,"-11"2"-52"0"0,1 0-1 0 0,0-1 1 0 0,-1 1-1 0 0,1-1 0 0 0,6-4 1 0 0,3 1 2261 0 0,-16 6-2359 0 0,0 0-1 0 0,0 0 1 0 0,0 0 0 0 0,0 0 0 0 0,0 1 0 0 0,0-1 0 0 0,0 0 0 0 0,0 0-1 0 0,0 0 1 0 0,0 0 0 0 0,0 0 0 0 0,1 0 0 0 0,-1 1 0 0 0,0-1 0 0 0,0 0 0 0 0,0 0-1 0 0,0 0 1 0 0,0 0 0 0 0,0 0 0 0 0,0 1 0 0 0,0-1 0 0 0,0 0 0 0 0,0 0 0 0 0,0 0-1 0 0,-1 0 1 0 0,1 0 0 0 0,0 0 0 0 0,0 1 0 0 0,0-1 0 0 0,0 0 0 0 0,0 0-1 0 0,0 0 1 0 0,0 0 0 0 0,0 0 0 0 0,0 0 0 0 0,0 0 0 0 0,0 1 0 0 0,-1-1 0 0 0,1 0-1 0 0,0 0 1 0 0,0 0 0 0 0,0 0 0 0 0,0 0 0 0 0,0 0 0 0 0,0 0 0 0 0,-1 0-1 0 0,-9 11 2932 0 0,5-7-4143 0 0,-77 64 1635 0 0,-76 80 0 0 0,129-117-362 0 0,2 1 1 0 0,1 1-1 0 0,2 1 0 0 0,1 1 1 0 0,-31 65-1 0 0,51-93-44 0 0,0 1 1 0 0,0-1-1 0 0,0 1 0 0 0,1 0 1 0 0,0 0-1 0 0,1 0 0 0 0,-1 13 1 0 0,2-17-51 0 0,0-1-1 0 0,0 1 1 0 0,1-1 0 0 0,0 1 0 0 0,-1-1 0 0 0,1 0 0 0 0,0 1 0 0 0,1-1 0 0 0,-1 0 0 0 0,0 0 0 0 0,1 0 0 0 0,0 0 0 0 0,0 0 0 0 0,0 0 0 0 0,0 0-1 0 0,0 0 1 0 0,1-1 0 0 0,-1 1 0 0 0,1-1 0 0 0,3 3 0 0 0,5 2 57 0 0,0 0 0 0 0,1-1 0 0 0,0 0 0 0 0,1 0-1 0 0,-1-1 1 0 0,1-1 0 0 0,16 4 0 0 0,96 11 80 0 0,-114-17-170 0 0,51 4 128 0 0,97-2-1 0 0,-116-7-745 0 0,0-1-1 0 0,0-2 1 0 0,46-13 0 0 0,-76 16-1271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55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8751 0 0,'0'0'10676'0'0,"2"1"-10337"0"0,17 3-61 0 0,0 0 0 0 0,0-2 0 0 0,0 0 0 0 0,0-1 0 0 0,31-3 0 0 0,97-16 71 0 0,-41 2-1914 0 0,-80 13 618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3:4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1 248 11487 0 0,'0'0'4048'0'0,"0"3"-3704"0"0,-1 20-86 0 0,2 0 0 0 0,1 1 0 0 0,1-1 0 0 0,8 34 0 0 0,-1-25-212 0 0,2 0 1 0 0,1-1-1 0 0,19 33 1 0 0,-4-16-6 0 0,38 48 0 0 0,-24-34 34 0 0,-37-54 11 0 0,-1 0-1 0 0,0 0 1 0 0,-1 0 0 0 0,0 1 0 0 0,0-1 0 0 0,1 11 0 0 0,-4-17-18 0 0,0 1 0 0 0,0-1 0 0 0,0 1 0 0 0,-1-1 0 0 0,1 1 1 0 0,-1-1-1 0 0,1 1 0 0 0,-1-1 0 0 0,0 1 0 0 0,0-1 1 0 0,0 0-1 0 0,0 1 0 0 0,-1-1 0 0 0,-2 4 0 0 0,3-5 96 0 0,-7 3 1384 0 0,8-7-1481 0 0,-1 0 0 0 0,1 0 0 0 0,-1 0 0 0 0,1 0 0 0 0,0 0 0 0 0,0 0 0 0 0,0 0 0 0 0,1 0 0 0 0,-1 0 0 0 0,1 0 0 0 0,-1 0 0 0 0,1 0 0 0 0,0 0 0 0 0,0 1 0 0 0,2-4-1 0 0,4-8 165 0 0,12-20 0 0 0,-19 34-229 0 0,149-214 585 0 0,-122 177-565 0 0,96-123 150 0 0,-81 107-109 0 0,22-27-269 0 0,80-75 1 0 0,-126 138-293 0 0,1 0 0 0 0,1 1-1 0 0,25-15 1 0 0,-43 31 75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5:5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9671 0 0,'0'0'9119'0'0,"9"8"-6352"0"0,-1-5-2542 0 0,-1 0 0 0 0,1 0 0 0 0,0-1 0 0 0,0 0 0 0 0,0-1 0 0 0,0 0 0 0 0,0 0 0 0 0,0 0 0 0 0,1-1 0 0 0,13-2 0 0 0,9-2-258 0 0,45-13 0 0 0,-52 11 55 0 0,253-54-5525 0 0,-173 34 3537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6:0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1839 0 0,'0'0'17079'0'0,"2"0"-16831"0"0,32-2 337 0 0,-1-2-1 0 0,57-13 1 0 0,9-1-180 0 0,-75 15-392 0 0,1 1 1 0 0,-1 2 0 0 0,0 0 0 0 0,1 2-1 0 0,45 8 1 0 0,-62-9-244 0 0,0 0 1 0 0,-1 0-1 0 0,1-1 0 0 0,0 0 0 0 0,-1-1 0 0 0,1 1 0 0 0,0-2 1 0 0,-1 1-1 0 0,1-1 0 0 0,0 0 0 0 0,-1 0 0 0 0,13-7 1 0 0,4-3-1380 0 0,0-2 0 0 0,28-21 1 0 0,-2 1 423 0 0,-41 29 673 0 0,-7 4 108 0 0,-2 3-960 0 0,-2 5 1263 0 0,0 0-1 0 0,-1-1 1 0 0,0 1 0 0 0,0-1 0 0 0,0 0 0 0 0,-1 0-1 0 0,0 0 1 0 0,-8 9 0 0 0,6-7 74 0 0,-4 6 27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6:0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6 9383 0 0,'0'0'852'0'0,"-1"-1"-704"0"0,-1 0 127 0 0,0 1 0 0 0,1-1 0 0 0,-1 1 0 0 0,0-1 0 0 0,0 1 0 0 0,0-1-1 0 0,0 1 1 0 0,0 0 0 0 0,1 0 0 0 0,-1 0 0 0 0,0 0 0 0 0,0 0 0 0 0,0 1 0 0 0,0-1-1 0 0,0 0 1 0 0,1 1 0 0 0,-1-1 0 0 0,0 1 0 0 0,-2 1 0 0 0,3-1-150 0 0,0 0-1 0 0,0 0 1 0 0,0 0 0 0 0,0 0 0 0 0,0 0-1 0 0,0 0 1 0 0,1 1 0 0 0,-1-1 0 0 0,0 0-1 0 0,1 0 1 0 0,-1 1 0 0 0,0-1 0 0 0,1 1-1 0 0,0-1 1 0 0,-1 0 0 0 0,1 1 0 0 0,0-1-1 0 0,0 1 1 0 0,0-1 0 0 0,0 1 0 0 0,0-1-1 0 0,0 0 1 0 0,0 1 0 0 0,0-1 0 0 0,0 1-1 0 0,1-1 1 0 0,0 3 0 0 0,3 9 155 0 0,-2-4-141 0 0,1 1-1 0 0,-1 0 1 0 0,0 0 0 0 0,-1 0-1 0 0,0 0 1 0 0,-1 0 0 0 0,-1 13-1 0 0,-2-2-72 0 0,-2 1-1 0 0,0-1 0 0 0,-2 0 1 0 0,0 0-1 0 0,-12 24 1 0 0,-59 97 314 0 0,44-84-289 0 0,-18 22-78 0 0,-5 9-14 0 0,56-87-238 0 0,0 0 0 0 0,0 1-1 0 0,0-1 1 0 0,0 1 0 0 0,0-1 0 0 0,1 1-1 0 0,-1 0 1 0 0,1-1 0 0 0,0 1-1 0 0,-1 4 1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6:0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65 196 1839 0 0,'-45'-17'159'0'0,"25"13"15776"0"0,23 4-15481 0 0,70 3 894 0 0,92-6-1 0 0,-69-1-890 0 0,224-12 245 0 0,329-60 0 0 0,-608 70-1526 0 0,-1-2 0 0 0,0-2-1 0 0,0-1 1 0 0,69-31 0 0 0,-107 40-1181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6:0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137 248 3679 0 0,'0'0'167'0'0,"-1"2"-7"0"0,-14 16 14181 0 0,53-40-13420 0 0,40-29 0 0 0,26-15-475 0 0,-42 33 22 0 0,93-35-1 0 0,-137 62-340 0 0,0 0 0 0 0,0 2 1 0 0,0 0-1 0 0,1 1 0 0 0,-1 1 0 0 0,34 0 0 0 0,-48 3-125 0 0,1-1 0 0 0,0 1-1 0 0,-1 0 1 0 0,0 1-1 0 0,1-1 1 0 0,4 3-1 0 0,14 7-1 0 0,-19-7 0 0 0,-1 0 0 0 0,-2-3 0 0 0,0 0 0 0 0,0 0 0 0 0,0 0 0 0 0,0 0 0 0 0,0 0 0 0 0,-1 0 0 0 0,1 0 0 0 0,0 1 0 0 0,1 1 0 0 0,-2 1 0 0 0,1 0 0 0 0,-1 0 1 0 0,1 0-1 0 0,-1 0 0 0 0,0 0 0 0 0,0 0 0 0 0,-1 0 0 0 0,1 0 0 0 0,-1 0 1 0 0,0 0-1 0 0,0 0 0 0 0,-3 7 0 0 0,0-2-5 0 0,0 0 1 0 0,-1 0-1 0 0,0 0 0 0 0,-6 9 1 0 0,-8 5-172 0 0,0 0 1 0 0,-1-2-1 0 0,-1-1 0 0 0,-46 34 1 0 0,-106 59-672 0 0,88-61 593 0 0,52-31 236 0 0,-129 86-174 0 0,121-78-252 0 0,-67 65 1 0 0,99-85 359 0 0,7-7 75 0 0,5-1 130 0 0,3 1-71 0 0,1-1 1 0 0,-1 1-1 0 0,0-1 1 0 0,1 0-1 0 0,-1-1 1 0 0,0 0-1 0 0,1 0 1 0 0,-1 0-1 0 0,7-2 1 0 0,11-2 212 0 0,25-8 0 0 0,-4 0 15 0 0,247-39 1274 0 0,-265 47-1359 0 0,32 0 0 0 0,-47 4-149 0 0,0 1-1 0 0,0 0 1 0 0,-1 1 0 0 0,1 0-1 0 0,15 4 1 0 0,-23-5-47 0 0,-2-1-2 0 0,-1 1-1 0 0,0-1 1 0 0,1 1-1 0 0,-1-1 1 0 0,0 1 0 0 0,0-1-1 0 0,1 1 1 0 0,-1 0 0 0 0,0 0-1 0 0,0 0 1 0 0,0-1-1 0 0,0 1 1 0 0,0 0 0 0 0,2 2-1 0 0,-2-1-123 0 0,7 5-20 0 0,-2-4-3505 0 0,7 1-3250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6:03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0 13039 0 0,'0'0'1186'0'0,"-1"1"-901"0"0,-1 1-156 0 0,0-1 1 0 0,0 1-1 0 0,1-1 0 0 0,-1 1 0 0 0,1 0 1 0 0,-1-1-1 0 0,1 1 0 0 0,0 0 1 0 0,-1 0-1 0 0,1 0 0 0 0,0 0 0 0 0,0 3 1 0 0,-11 31 1267 0 0,4-9-731 0 0,-11 29 379 0 0,12-32-647 0 0,-16 35 0 0 0,-33 42-14 0 0,-7 14-308 0 0,61-110-59 0 0,0 0 0 0 0,0 0-1 0 0,1 0 1 0 0,-1 0 0 0 0,1 1 0 0 0,0-1-1 0 0,0 0 1 0 0,1 11 0 0 0,0-14 8 0 0,0-1 0 0 0,0 1 1 0 0,0-1-1 0 0,1 1 0 0 0,-1-1 0 0 0,0 0 1 0 0,1 1-1 0 0,0-1 0 0 0,-1 0 0 0 0,1 1 1 0 0,0-1-1 0 0,-1 0 0 0 0,1 0 0 0 0,0 1 1 0 0,0-1-1 0 0,0 0 0 0 0,0 0 1 0 0,0 0-1 0 0,0 0 0 0 0,0 0 0 0 0,0-1 1 0 0,1 1-1 0 0,-1 0 0 0 0,0 0 0 0 0,1-1 1 0 0,-1 1-1 0 0,0-1 0 0 0,1 1 0 0 0,-1-1 1 0 0,0 0-1 0 0,1 1 0 0 0,-1-1 0 0 0,1 0 1 0 0,-1 0-1 0 0,1 0 0 0 0,2 0 1 0 0,4-1 40 0 0,1 0 0 0 0,0 0 0 0 0,-1 0 0 0 0,1-1 0 0 0,-1-1 0 0 0,15-5 0 0 0,49-28 369 0 0,-48 23-390 0 0,41-22-122 0 0,-2-2-1 0 0,103-81 1 0 0,-153 107 49 0 0,-1 0 0 0 0,0 0 0 0 0,0-1 0 0 0,-2-1 0 0 0,1 0 0 0 0,-2 0-1 0 0,1-1 1 0 0,-2 0 0 0 0,0-1 0 0 0,-1 0 0 0 0,0 0 0 0 0,5-20 0 0 0,-7 24-229 0 0,-5 21 253 0 0,-6 23 126 0 0,-5 1-42 0 0,-30 59 0 0 0,27-65-74 0 0,1 2-1 0 0,-16 56 0 0 0,28-82-3 0 0,0 0 0 0 0,0 1 0 0 0,0-1 0 0 0,1 1-1 0 0,0-1 1 0 0,0 1 0 0 0,0-1 0 0 0,0 1 0 0 0,1-1 0 0 0,0 1-1 0 0,0-1 1 0 0,0 0 0 0 0,0 1 0 0 0,1-1 0 0 0,3 7 0 0 0,-1-5 26 0 0,0-1 0 0 0,0 1 0 0 0,1-1 0 0 0,0 0 0 0 0,0 0 0 0 0,0 0 0 0 0,0-1 0 0 0,1 1 0 0 0,7 3 0 0 0,-9-5-160 0 0,0-1 0 0 0,0 1 0 0 0,0-1 0 0 0,0 0 0 0 0,0-1 0 0 0,1 1 0 0 0,-1-1 0 0 0,1 0 1 0 0,-1 0-1 0 0,10 1 0 0 0,-11-3-1908 0 0,6-4-4859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6:03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76 5527 0 0,'0'0'423'0'0,"2"-8"-38"0"0,-2 7 38 0 0,0 0 0 0 0,0-1 0 0 0,1 1-1 0 0,-1 0 1 0 0,0-1 0 0 0,1 1 0 0 0,-1 0-1 0 0,1 0 1 0 0,-1-1 0 0 0,1 1 0 0 0,0 0-1 0 0,0 0 1 0 0,-1 0 0 0 0,1 0 0 0 0,0 0-1 0 0,0 0 1 0 0,0 0 0 0 0,0 0 0 0 0,0 0-1 0 0,1-1 1 0 0,11-4 15 0 0,1 1 195 0 0,0 0 0 0 0,-1 1 0 0 0,1 1 0 0 0,17-1 0 0 0,-3-1-98 0 0,52-5 722 0 0,-70 9-1134 0 0,-1 1 0 0 0,0 0 0 0 0,0 1 0 0 0,0 0 1 0 0,1 1-1 0 0,14 4 0 0 0,-23-6-104 0 0,0 0 0 0 0,0 0 0 0 0,0 1 1 0 0,0-1-1 0 0,0 1 0 0 0,0-1 0 0 0,0 1 0 0 0,0-1 1 0 0,0 1-1 0 0,0 0 0 0 0,0-1 0 0 0,-1 1 0 0 0,1 0 1 0 0,0 0-1 0 0,0-1 0 0 0,-1 1 0 0 0,1 0 0 0 0,-1 0 1 0 0,1 0-1 0 0,-1 0 0 0 0,1 0 0 0 0,-1 0 0 0 0,1 0 1 0 0,-1 0-1 0 0,0 0 0 0 0,0 0 0 0 0,1 2 0 0 0,-1-1-2 0 0,-1 0 0 0 0,1 0-1 0 0,-1 0 1 0 0,1 1-1 0 0,-1-1 1 0 0,0 0 0 0 0,0 0-1 0 0,1 0 1 0 0,-2 0-1 0 0,1 0 1 0 0,0 0 0 0 0,-3 2-1 0 0,-4 5 16 0 0,-1 0 1 0 0,0-1-1 0 0,0 0 1 0 0,-1-1-1 0 0,0 0 0 0 0,-1 0 1 0 0,-12 5-1 0 0,-11 8 0 0 0,-22 13-7 0 0,-40 28 3 0 0,93-58-28 0 0,-7 4 0 0 0,0 0 0 0 0,1 1 0 0 0,0 0 0 0 0,1 0 0 0 0,0 1 0 0 0,-8 11 0 0 0,12-8 0 0 0,4-11 3 0 0,1 0 0 0 0,-1 1 0 0 0,1-1 1 0 0,-1 0-1 0 0,1 0 0 0 0,0 0 0 0 0,0 1 0 0 0,0-1 0 0 0,0 0 0 0 0,-1 0 0 0 0,2 0 0 0 0,-1 0 1 0 0,0 0-1 0 0,0 0 0 0 0,0-1 0 0 0,0 1 0 0 0,0 0 0 0 0,1-1 0 0 0,-1 1 0 0 0,0 0 0 0 0,1-1 1 0 0,-1 0-1 0 0,0 1 0 0 0,1-1 0 0 0,-1 0 0 0 0,3 1 0 0 0,5 0 41 0 0,1 0 0 0 0,15 0 0 0 0,124-10 352 0 0,2 0-1385 0 0,-125 5-1182 0 0,-24 4 2022 0 0,1-1-1058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6:04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38 159 1375 0 0,'-8'-1'124'0'0,"-22"-17"12083"0"0,31 18-12018 0 0,0-1 1 0 0,-1 0-1 0 0,1 1 1 0 0,0-1-1 0 0,0 1 1 0 0,0-1-1 0 0,0 1 1 0 0,0-1-1 0 0,0 1 1 0 0,0 0-1 0 0,-1-1 1 0 0,1 1 0 0 0,0 0-1 0 0,1 0 1 0 0,40-5 308 0 0,21-1 512 0 0,-1-3 0 0 0,70-19-1 0 0,-80 16-616 0 0,77-14 528 0 0,158-10 0 0 0,-137 27-1250 0 0,-52 7-4314 0 0,-96 2 3271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6:04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11631 0 0,'-2'0'531'0'0,"-15"0"-123"0"0,10-1-289 0 0,1 1 1 0 0,-1 0-1 0 0,0 1 1 0 0,0-1-1 0 0,-7 3 0 0 0,12-2-35 0 0,-1 0 1 0 0,1 0-1 0 0,-1 0 0 0 0,1 0 0 0 0,-1 0 0 0 0,1 1 0 0 0,0-1 0 0 0,0 1 1 0 0,0 0-1 0 0,0 0 0 0 0,0 0 0 0 0,0 0 0 0 0,0 0 0 0 0,0 0 0 0 0,1 0 0 0 0,-3 5 1 0 0,1-1 118 0 0,0 1 1 0 0,0 0 0 0 0,1 0-1 0 0,0-1 1 0 0,0 1 0 0 0,1 1-1 0 0,0-1 1 0 0,0 11 0 0 0,4 61 1015 0 0,-1-49-789 0 0,0 12-142 0 0,2 0-7 0 0,-3 0-1 0 0,-1 1 1 0 0,-11 74 0 0 0,-8-22 116 0 0,19-93-421 0 0,-1 0 0 0 0,1 0 0 0 0,0-1 0 0 0,1 1 0 0 0,-1 0-1 0 0,0 0 1 0 0,0 0 0 0 0,1-1 0 0 0,-1 1 0 0 0,1 0 0 0 0,0 0 0 0 0,-1-1-1 0 0,1 1 1 0 0,0 0 0 0 0,0-1 0 0 0,0 1 0 0 0,0-1 0 0 0,0 1 0 0 0,2 0 0 0 0,6 4-486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6:05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76 6911 0 0,'1'-3'178'0'0,"1"0"-1"0"0,-1 0 1 0 0,1 0-1 0 0,-1 0 1 0 0,0 0-1 0 0,0 0 1 0 0,0 0-1 0 0,-1 0 1 0 0,1 0-1 0 0,-1 0 1 0 0,1-6-1 0 0,-1 7 332 0 0,-1 1 0 0 0,1-1 1 0 0,0 0-1 0 0,0 1 0 0 0,-1-1 0 0 0,1 1 0 0 0,-1-1 1 0 0,0 1-1 0 0,1-1 0 0 0,-1 1 0 0 0,0-1 0 0 0,0 1 1 0 0,0-1-1 0 0,0 1 0 0 0,0 0 0 0 0,0 0 0 0 0,0 0 1 0 0,0-1-1 0 0,-1 1 0 0 0,1 0 0 0 0,0 0 0 0 0,-1 1 1 0 0,-1-2-1 0 0,2 1-358 0 0,-2 1-138 0 0,1 1 0 0 0,-1-1 1 0 0,1 1-1 0 0,-1-1 1 0 0,1 1-1 0 0,-1 0 1 0 0,1 0-1 0 0,-1 0 1 0 0,1 0-1 0 0,0 0 1 0 0,0 1-1 0 0,0-1 1 0 0,-1 1-1 0 0,-1 2 0 0 0,-4 3-22 0 0,0 1 0 0 0,-7 11 0 0 0,-2 1 21 0 0,-26 29 87 0 0,2 2 0 0 0,-58 98-1 0 0,87-129-36 0 0,1 0 0 0 0,1 1-1 0 0,-11 31 1 0 0,17-39-20 0 0,1 0-1 0 0,0 0 1 0 0,0 0 0 0 0,1 0-1 0 0,1 1 1 0 0,1-1 0 0 0,0 18-1 0 0,1-26 8 0 0,-1-1 0 0 0,1 1 0 0 0,0-1 1 0 0,0 0-1 0 0,0 0 0 0 0,1 0 0 0 0,0 0 0 0 0,0 0 0 0 0,0 0 0 0 0,0 0 0 0 0,0 0 1 0 0,1 0-1 0 0,-1-1 0 0 0,4 4 0 0 0,-1-3 14 0 0,-1-1-1 0 0,1 1 1 0 0,-1-1 0 0 0,1 1 0 0 0,0-2-1 0 0,1 1 1 0 0,-1 0 0 0 0,0-1-1 0 0,9 2 1 0 0,3 0 48 0 0,0-1 1 0 0,0 0-1 0 0,0-2 0 0 0,0 0 0 0 0,0 0 1 0 0,19-4-1 0 0,97-15 126 0 0,-86 10-105 0 0,85-4 0 0 0,-100 14-2781 0 0,-1 1-3344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3:4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18 10591 0 0,'5'-15'488'0'0,"-4"12"-12"0"0,-4 4-324 0 0,1 0 0 0 0,0 0 0 0 0,-1 0 0 0 0,1 0-1 0 0,0 0 1 0 0,0 0 0 0 0,0 0 0 0 0,0 1 0 0 0,0-1-1 0 0,0 1 1 0 0,-2 2 0 0 0,-1 0 348 0 0,-38 28 2098 0 0,24-19-2228 0 0,2 1 1 0 0,0 0-1 0 0,-28 31 1 0 0,17-10 19 0 0,1 1 0 0 0,2 1 0 0 0,-24 48 0 0 0,38-63-269 0 0,2-1 1 0 0,0 2-1 0 0,1-1 0 0 0,2 1 0 0 0,0 0 1 0 0,1 0-1 0 0,-2 42 0 0 0,6-54-65 0 0,1 0-1 0 0,1 0 0 0 0,-1 0 1 0 0,2 0-1 0 0,0 0 1 0 0,0-1-1 0 0,1 1 0 0 0,0-1 1 0 0,1 1-1 0 0,0-1 1 0 0,1 0-1 0 0,0-1 0 0 0,0 1 1 0 0,1-1-1 0 0,0 0 1 0 0,1 0-1 0 0,0-1 0 0 0,0 0 1 0 0,16 13-1 0 0,30 22-2729 0 0,-36-30-4192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6:06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51 7831 0 0,'-11'-4'11950'0'0,"48"4"-10452"0"0,69-11-1 0 0,-39-2-1249 0 0,43-6 414 0 0,-91 17-1276 0 0,0 1 1 0 0,-1 1-1 0 0,37 3 0 0 0,-37 0-706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6:06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27 137 8287 0 0,'-2'0'639'0'0,"-22"-10"12766"0"0,40 12-11078 0 0,29 2-3501 0 0,10-9 1337 0 0,68-15-1 0 0,53-21 76 0 0,-36 7-773 0 0,-90 21-264 0 0,-19 5-908 0 0,1 1-3472 0 0,-4 3-1649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6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9671 0 0,'2'-1'6006'0'0,"31"-17"-466"0"0,24-2-4966 0 0,-23 9-424 0 0,73-21 131 0 0,-8 3-72 0 0,-44 11 103 0 0,56-11 0 0 0,-90 25-1042 0 0,1 1 0 0 0,-1 0 0 0 0,1 2-1 0 0,-1 1 1 0 0,43 4 0 0 0,-47-2-6145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6:0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55 9671 0 0,'8'-54'10551'0'0,"-9"54"-10315"0"0,-7 7 1382 0 0,-9 20-2183 0 0,-17 40 1029 0 0,3 0-1 0 0,-26 88 1 0 0,-36 141-357 0 0,66-206-640 0 0,4 0-747 0 0,12-29-2749 0 0,9-43-2355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6:07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50 207 6447 0 0,'-49'-14'11903'0'0,"49"14"-11585"0"0,8-4 2064 0 0,23-1-3928 0 0,-28 5 2273 0 0,228-19 594 0 0,-58 8-594 0 0,150-31 419 0 0,-59 7-364 0 0,-181 26-546 0 0,435-34 1039 0 0,-298 41-993 0 0,126-3-107 0 0,-236 3-215 0 0,127-8-3157 0 0,-183 4-5118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6:0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363 159 2303 0 0,'-2'1'167'0'0,"-20"7"10522"0"0,25-10-9637 0 0,147-71 3232 0 0,-105 54-3817 0 0,1 2-1 0 0,0 2 1 0 0,2 3-1 0 0,-1 1 0 0 0,75-7 1 0 0,-115 18-422 0 0,-1-1 0 0 0,1 1 0 0 0,-1 1 0 0 0,0-1 0 0 0,1 1 0 0 0,-1 0 0 0 0,10 3 0 0 0,-11-1 28 0 0,3 7-3 0 0,-8-8-66 0 0,1 0 1 0 0,0 0-1 0 0,-1 0 1 0 0,1 1 0 0 0,-1-1-1 0 0,0 0 1 0 0,0 1 0 0 0,0-1-1 0 0,0 0 1 0 0,0 0-1 0 0,0 1 1 0 0,0-1 0 0 0,-1 0-1 0 0,1 0 1 0 0,-1 1 0 0 0,0-1-1 0 0,0 0 1 0 0,0 0 0 0 0,0 0-1 0 0,-2 3 1 0 0,0 1 4 0 0,-1 0 1 0 0,0 0-1 0 0,-1 0 1 0 0,1-1 0 0 0,-8 7-1 0 0,-10 5 0 0 0,0-1 1 0 0,-1 0-1 0 0,-1-2 0 0 0,-26 12 0 0 0,-28 16 9 0 0,-280 180-1996 0 0,219-134 636 0 0,107-67 1331 0 0,1 2 0 0 0,1 2-1 0 0,-38 38 1 0 0,68-63 38 0 0,-1 1 0 0 0,1-1 0 0 0,0 0 0 0 0,-1 0 0 0 0,1 1 0 0 0,0-1 0 0 0,0 0 0 0 0,-1 1 0 0 0,1-1 0 0 0,0 1 0 0 0,0-1 0 0 0,-1 0 0 0 0,1 1 0 0 0,0-1 0 0 0,0 1 0 0 0,0-1 0 0 0,0 0 0 0 0,-1 1 0 0 0,1-1 0 0 0,0 1 0 0 0,0-1 0 0 0,0 1 0 0 0,0-1 0 0 0,0 1 0 0 0,0-1 0 0 0,0 0 0 0 0,0 1 0 0 0,1-1 0 0 0,-1 1 0 0 0,0 0 0 0 0,1 0-4 0 0,-1-1 0 0 0,1 1 0 0 0,0 0 1 0 0,0-1-1 0 0,-1 1 0 0 0,1-1 0 0 0,0 1 0 0 0,0-1 0 0 0,0 1 1 0 0,0-1-1 0 0,0 1 0 0 0,0-1 0 0 0,1 0 0 0 0,5 2 102 0 0,0-1 0 0 0,15 1 0 0 0,20-3 556 0 0,59-8 1 0 0,-28 1-128 0 0,276 1 1286 0 0,-302 8-1611 0 0,120-2 43 0 0,-157 0-259 0 0,-4 1-5 0 0,1 0 1 0 0,-1-1 0 0 0,1 0-1 0 0,-1 0 1 0 0,12-5-1 0 0,-13 4-4 0 0,-4 2-1 0 0,0 0-1 0 0,0 0 0 0 0,0 0 0 0 0,0-1 0 0 0,0 1 0 0 0,0 0 1 0 0,0-1-1 0 0,0 1 0 0 0,-1 0 0 0 0,1-1 0 0 0,0 1 1 0 0,0-1-1 0 0,-1 1 0 0 0,1-1 0 0 0,0 0 0 0 0,1-1 0 0 0,1-3-101 0 0,20-22-3358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6:09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6 1375 0 0,'9'-5'12535'0'0,"-11"7"-12199"0"0,-79 66 1990 0 0,20-18-1060 0 0,23-17-877 0 0,-85 79 523 0 0,97-86-684 0 0,1 2 0 0 0,-31 43 0 0 0,40-46-195 0 0,2 1 0 0 0,1 0 0 0 0,1 1 0 0 0,1 1 0 0 0,1 0 0 0 0,2 0-1 0 0,1 1 1 0 0,-6 49 0 0 0,12-68-26 0 0,0 0-1 0 0,0 1 1 0 0,1-1-1 0 0,1 0 1 0 0,0 0-1 0 0,0 1 1 0 0,1-1-1 0 0,0 0 1 0 0,5 11-1 0 0,-4-15-2 0 0,-1 0 1 0 0,2 0-1 0 0,-1 0 0 0 0,1 0 0 0 0,0 0 0 0 0,0-1 1 0 0,0 0-1 0 0,1 0 0 0 0,0 0 0 0 0,0 0 0 0 0,0-1 1 0 0,1 0-1 0 0,-1 0 0 0 0,12 5 0 0 0,-1-1 24 0 0,0-1 0 0 0,1 0 0 0 0,25 5 0 0 0,55 7-97 0 0,-59-14-715 0 0,-4-5-299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6:0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10135 0 0,'0'0'778'0'0,"-3"1"-506"0"0,-1 1-169 0 0,0 1-1 0 0,0-1 1 0 0,-1 1 0 0 0,-4 5 0 0 0,6-6 262 0 0,1 1 0 0 0,-1 0 0 0 0,1 0 0 0 0,0 0 0 0 0,0 0 0 0 0,0 0 0 0 0,1 0 1 0 0,-1 0-1 0 0,1 1 0 0 0,-1-1 0 0 0,1 0 0 0 0,0 1 0 0 0,0-1 0 0 0,1 1 0 0 0,-1 0 0 0 0,1-1 0 0 0,0 1 0 0 0,0-1 0 0 0,0 5 1 0 0,1-2-308 0 0,0-1 1 0 0,0 1-1 0 0,0-1 1 0 0,1 0 0 0 0,0 1-1 0 0,0-1 1 0 0,0 0 0 0 0,1 0-1 0 0,-1 0 1 0 0,1-1-1 0 0,0 1 1 0 0,1-1 0 0 0,-1 1-1 0 0,1-1 1 0 0,0 0 0 0 0,8 6-1 0 0,6 5 180 0 0,1-2-1 0 0,36 19 1 0 0,-39-23-118 0 0,92 45 459 0 0,-66-35-477 0 0,-2 2 0 0 0,45 30 0 0 0,-9 7-18 0 0,-58-40-81 0 0,-16-15-27 0 0,0-1-77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6:0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0 9215 0 0,'0'0'707'0'0,"-2"2"-464"0"0,-54 51 4329 0 0,30-26-3673 0 0,-56 46 1 0 0,-38 14-79 0 0,6-4-131 0 0,91-65-558 0 0,-20 15 376 0 0,1 1 0 0 0,-55 61 0 0 0,79-71-170 0 0,15-19-643 0 0,0-1-1 0 0,0 1 0 0 0,-1-1 0 0 0,1 1 0 0 0,-8 5 0 0 0,2-3-1709 0 0</inkml:trace>
  <inkml:trace contextRef="#ctx0" brushRef="#br0" timeOffset="1">71 525 2759 0 0,'25'-15'248'0'0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6:10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58 8751 0 0,'0'0'6376'0'0,"2"-1"-6208"0"0,78-22 1119 0 0,5-2 508 0 0,-71 22-1454 0 0,0 1 0 0 0,0 0 0 0 0,0 1 0 0 0,17 0 0 0 0,-29 1-298 0 0,1 1-1 0 0,-1-1 1 0 0,0 0-1 0 0,0 0 1 0 0,0 1 0 0 0,0-1-1 0 0,0 1 1 0 0,0 0 0 0 0,0-1-1 0 0,0 1 1 0 0,-1 0 0 0 0,1 0-1 0 0,0 0 1 0 0,0 1-1 0 0,-1-1 1 0 0,1 0 0 0 0,-1 1-1 0 0,3 2 1 0 0,-3-3-35 0 0,0 1 0 0 0,-1-1 0 0 0,1 0-1 0 0,-1 1 1 0 0,1-1 0 0 0,-1 1 0 0 0,0-1 0 0 0,1 1 0 0 0,-1-1-1 0 0,0 1 1 0 0,0-1 0 0 0,0 1 0 0 0,0-1 0 0 0,-1 1 0 0 0,1-1-1 0 0,0 0 1 0 0,0 1 0 0 0,-1-1 0 0 0,1 1 0 0 0,-1-1 0 0 0,0 0-1 0 0,1 1 1 0 0,-1-1 0 0 0,0 0 0 0 0,0 0 0 0 0,0 1 0 0 0,1-1-1 0 0,-3 1 1 0 0,-1 3 3 0 0,0-1-1 0 0,-1 1 0 0 0,1-1 1 0 0,-1 0-1 0 0,0-1 0 0 0,-1 1 1 0 0,-8 3-1 0 0,-43 18 147 0 0,49-21-139 0 0,-31 11 40 0 0,14-6-3 0 0,0 1-1 0 0,-33 19 1 0 0,56-28-43 0 0,0 0 0 0 0,0 1 1 0 0,0-1-1 0 0,0 1 0 0 0,0-1 0 0 0,1 1 0 0 0,-1 0 0 0 0,0 0 0 0 0,1 0 0 0 0,0 0 1 0 0,-1 0-1 0 0,1 0 0 0 0,0 0 0 0 0,0 0 0 0 0,0 1 0 0 0,0-1 0 0 0,0 0 1 0 0,1 0-1 0 0,-1 6 0 0 0,1 3 31 0 0,1-9-24 0 0,0 0 0 0 0,-1 1 0 0 0,1-2 1 0 0,0 1-1 0 0,1 0 0 0 0,-1 0 0 0 0,0 0 1 0 0,0 0-1 0 0,1-1 0 0 0,-1 1 1 0 0,1 0-1 0 0,0-1 0 0 0,-1 0 0 0 0,1 1 1 0 0,0-1-1 0 0,0 0 0 0 0,0 0 1 0 0,0 0-1 0 0,0 0 0 0 0,0 0 0 0 0,0 0 1 0 0,0-1-1 0 0,0 1 0 0 0,0-1 1 0 0,4 1-1 0 0,5 0 62 0 0,0 0 0 0 0,0-1 0 0 0,0-1 0 0 0,11-1 0 0 0,-10 1-33 0 0,26-5 183 0 0,67-18 0 0 0,-66 13-2147 0 0,55-7 0 0 0,-79 16 118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3:4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42 10591 0 0,'10'-6'344'0'0,"0"1"0"0"0,0 0-1 0 0,0 0 1 0 0,18-5-1 0 0,1 0 5514 0 0,-43 12-4912 0 0,-7 1-728 0 0,1 1-1 0 0,-1 2 0 0 0,0 0 0 0 0,1 1 1 0 0,1 1-1 0 0,-36 19 0 0 0,20-6-187 0 0,1 1 0 0 0,-53 46-1 0 0,26-11-29 0 0,55-50 3 0 0,1 0-1 0 0,-1 0 1 0 0,1 0-1 0 0,0 0 0 0 0,1 1 1 0 0,0 0-1 0 0,-5 11 1 0 0,8-16 26 0 0,0 0 0 0 0,1-1 0 0 0,-1 1 0 0 0,1 0 0 0 0,0 0 0 0 0,-1 0 1 0 0,1 0-1 0 0,0 0 0 0 0,1 0 0 0 0,-1 0 0 0 0,1 0 0 0 0,-1 0 0 0 0,1 0 0 0 0,0-1 0 0 0,0 1 0 0 0,0 0 0 0 0,0 0 1 0 0,1-1-1 0 0,-1 1 0 0 0,1-1 0 0 0,-1 1 0 0 0,1-1 0 0 0,0 0 0 0 0,0 1 0 0 0,0-1 0 0 0,0 0 0 0 0,0 0 0 0 0,5 2 1 0 0,4 4 177 0 0,0-1 0 0 0,1-1 0 0 0,0 0 0 0 0,24 8 0 0 0,-5-2-178 0 0,0-3-1 0 0,36 7 1 0 0,-50-13-557 0 0,0-1-1 0 0,1 0 1 0 0,-1-1 0 0 0,1-1-1 0 0,29-4 1 0 0,-20-2-770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6:10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5527 0 0,'3'2'6515'0'0,"22"16"-3431"0"0,-23-17-3018 0 0,1 0 1 0 0,-1 0-1 0 0,0 0 0 0 0,0-1 0 0 0,1 1 1 0 0,-1 0-1 0 0,1-1 0 0 0,-1 0 1 0 0,1 1-1 0 0,-1-1 0 0 0,5 0 0 0 0,1 0 151 0 0,9-1 225 0 0,0 0-1 0 0,0-1 1 0 0,0-1 0 0 0,-1 0 0 0 0,23-8 0 0 0,11-2 258 0 0,46-5 15 0 0,1 4 0 0 0,1 4 1 0 0,102 3-1 0 0,-176 7-1095 0 0,0-1 1 0 0,25-5 0 0 0,-38 4-186 0 0,1-1 0 0 0,-1 0 1 0 0,0 0-1 0 0,-1-1 1 0 0,1-1-1 0 0,14-8 0 0 0,0-4-1439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6:1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6447 0 0,'0'0'11423'0'0,"-1"4"-11042"0"0,-10 112 1106 0 0,-1 8-362 0 0,-13-27-621 0 0,17-73-455 0 0,1 0 1 0 0,2 1 0 0 0,0 0-1 0 0,-2 39 1 0 0,7-60-53 0 0,0 0 0 0 0,1 0 0 0 0,-1 0 0 0 0,1 0 0 0 0,-1 0 0 0 0,1 0 0 0 0,0-1-1 0 0,1 1 1 0 0,-1 0 0 0 0,1 0 0 0 0,-1-1 0 0 0,1 1 0 0 0,0-1 0 0 0,1 1 0 0 0,-1-1 0 0 0,0 0 0 0 0,7 6 0 0 0,-6-7-333 0 0,-1 0 1 0 0,1 0 0 0 0,0 0 0 0 0,1 0 0 0 0,-1-1 0 0 0,0 1 0 0 0,0-1-1 0 0,6 2 1 0 0,3 0-1161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6:12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10 15343 0 0,'0'0'1394'0'0,"2"-2"-1150"0"0,4-5 3938 0 0,-7 7-4174 0 0,1 0-1 0 0,0 0 1 0 0,0 0-1 0 0,0 1 0 0 0,0-1 1 0 0,0 0-1 0 0,0 0 1 0 0,0 1-1 0 0,0-1 1 0 0,0 0-1 0 0,0 0 1 0 0,0 1-1 0 0,0-1 1 0 0,0 0-1 0 0,0 0 0 0 0,0 1 1 0 0,1-1-1 0 0,-1 0 1 0 0,0 0-1 0 0,0 0 1 0 0,0 1-1 0 0,0-1 1 0 0,0 0-1 0 0,0 0 1 0 0,1 0-1 0 0,-1 1 0 0 0,4 9 246 0 0,-4-7-194 0 0,0-1 0 0 0,-1 1 0 0 0,1-1 0 0 0,-1 0 0 0 0,0 1 0 0 0,1-1 0 0 0,-1 0 0 0 0,0 1 0 0 0,0-1 0 0 0,-1 0 0 0 0,1 0 0 0 0,0 0 0 0 0,-1 0 0 0 0,1 0 0 0 0,-1 0 0 0 0,1-1 0 0 0,-1 1 0 0 0,0 0 0 0 0,-4 2 0 0 0,-3 2 32 0 0,-1 0 0 0 0,0 0 0 0 0,-12 4 0 0 0,9-4-6 0 0,-28 11-6 0 0,-1-1 0 0 0,0-2 0 0 0,-52 9-1 0 0,-133 12-181 0 0,200-32-22 0 0,-31-1 0 0 0,48-2 50 0 0,0 0-1 0 0,1-1 1 0 0,-1-1-1 0 0,1 0 0 0 0,0 0 1 0 0,-15-5-1 0 0,23 6 44 0 0,0 1 0 0 0,0-1 0 0 0,0 1 0 0 0,0-1 1 0 0,0 1-1 0 0,0-1 0 0 0,0 1 0 0 0,0-1 0 0 0,1 0 0 0 0,-1 0 0 0 0,0 0 0 0 0,0 1 0 0 0,1-1 0 0 0,-1 0 0 0 0,0 0 0 0 0,1 0 0 0 0,-1 0 1 0 0,1 0-1 0 0,-1 0 0 0 0,1 0 0 0 0,0 0 0 0 0,-1 0 0 0 0,1 0 0 0 0,0-1 0 0 0,0 1 0 0 0,0 0 0 0 0,0 0 0 0 0,0 0 0 0 0,0 0 0 0 0,0 0 0 0 0,0 0 1 0 0,0 0-1 0 0,1-2 0 0 0,-1-6-157 0 0,2 10 113 0 0,9 4 8 0 0,-10-4 62 0 0,0 0 0 0 0,0 0 0 0 0,0 0 0 0 0,0 0 0 0 0,0 0 1 0 0,-1 0-1 0 0,1 0 0 0 0,0 0 0 0 0,-1 0 0 0 0,1 2 1 0 0,1 2 6 0 0,-1 1 0 0 0,0-1 1 0 0,-1 0-1 0 0,1 1 0 0 0,-1-1 1 0 0,0 1-1 0 0,0-1 0 0 0,-1 1 1 0 0,1-1-1 0 0,-1 0 0 0 0,0 1 1 0 0,-3 6-1 0 0,-2 7 232 0 0,-1-1 0 0 0,-10 18 0 0 0,16-34-184 0 0,0 1 1 0 0,0-1 0 0 0,0 1 0 0 0,1-1 0 0 0,-1 1 0 0 0,1 0 0 0 0,-1 2 0 0 0,1 1 47 0 0,0-4 285 0 0,0 0-271 0 0,2 11-34 0 0,0-3 7 0 0,-1-8 3 0 0,0 0-19 0 0,7 15-59 0 0,-6-15-17 0 0,0 0-59 0 0,15 4-206 0 0,-8-6 205 0 0,0 0-1 0 0,0-1 1 0 0,0 0-1 0 0,-1 0 1 0 0,18-6-1 0 0,-16 4 50 0 0,-1 1-1 0 0,1 0 0 0 0,0 1 1 0 0,0 0-1 0 0,0 0 1 0 0,11 1-1 0 0,-8 2 7 0 0,0 1 0 0 0,0 0 1 0 0,0 1-1 0 0,15 6 0 0 0,49 26 19 0 0,-16-6-8 0 0,-48-26 2 0 0,-7-2 0 0 0,0 0 0 0 0,0 1 0 0 0,0 0 0 0 0,10 6 0 0 0,-12-5 0 0 0,-2-2 0 0 0,0-1 0 0 0,-1 0 0 0 0,1 0 0 0 0,0 0 0 0 0,-1 0 0 0 0,1 0 0 0 0,0 0 0 0 0,0 0 0 0 0,0-1 0 0 0,0 1 0 0 0,3 0 0 0 0,21 7 0 0 0,-12-4 0 0 0,0 0 0 0 0,24 12 0 0 0,-23-8 0 0 0,-5 3 0 0 0,-7 1 0 0 0,-3-9 2 0 0,-1-1 0 0 0,1 1 1 0 0,-1-1-1 0 0,0 1 0 0 0,0-1 0 0 0,0 0 0 0 0,0 1 0 0 0,-1-1 1 0 0,1 0-1 0 0,0 0 0 0 0,-1 0 0 0 0,0 0 0 0 0,1 0 0 0 0,-1 0 1 0 0,0 0-1 0 0,0 0 0 0 0,0-1 0 0 0,-5 3 0 0 0,-1 2 36 0 0,0-1 0 0 0,-1 0-1 0 0,-16 6 1 0 0,-104 28 474 0 0,69-19-310 0 0,-105 37 63 0 0,148-50-240 0 0,10-4-35 0 0,0 0 0 0 0,0 0 0 0 0,0-1 0 0 0,0 0-1 0 0,0-1 1 0 0,-11 2 0 0 0,15-3-492 0 0,14-9-2685 0 0,-9 7 2726 0 0,35-33-3242 0 0,-15 18 1815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6:12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9 10135 0 0,'-4'-2'125'0'0,"0"1"0"0"0,0-1 0 0 0,0 1 0 0 0,0 0 0 0 0,-1 1 0 0 0,1-1 0 0 0,0 1 0 0 0,-1 0 0 0 0,1 0 0 0 0,-5 1-1 0 0,5-1 212 0 0,1 1 0 0 0,0 0 0 0 0,0 0 0 0 0,0 0-1 0 0,0 1 1 0 0,1-1 0 0 0,-1 1 0 0 0,0-1-1 0 0,0 1 1 0 0,1 0 0 0 0,-1 0 0 0 0,1 0-1 0 0,0 1 1 0 0,-4 3 0 0 0,4-3-194 0 0,1 0-1 0 0,-1 0 1 0 0,1-1 0 0 0,-1 1 0 0 0,1 1-1 0 0,0-1 1 0 0,0 0 0 0 0,0 0 0 0 0,1 0-1 0 0,-1 0 1 0 0,1 1 0 0 0,0-1 0 0 0,0 0-1 0 0,0 1 1 0 0,0-1 0 0 0,0 0 0 0 0,1 0-1 0 0,0 0 1 0 0,-1 1 0 0 0,1-1 0 0 0,2 5-1 0 0,2 3-80 0 0,0 0-1 0 0,0 0 1 0 0,1-1 0 0 0,11 17-1 0 0,4 0 139 0 0,2 0-1 0 0,0-1 0 0 0,37 29 0 0 0,88 61 297 0 0,1 2-335 0 0,-112-85 21 0 0,-2 2 1 0 0,-1 1-1 0 0,50 72 0 0 0,-65-80-18 0 0,-2 0 0 0 0,-1 1 0 0 0,-2 1 0 0 0,0 0 1 0 0,-2 1-1 0 0,12 51 0 0 0,-19-59-111 0 0,-2 0 1 0 0,-1 0-1 0 0,-1 0 1 0 0,-1 0-1 0 0,0 1 1 0 0,-2-1-1 0 0,-1 0 1 0 0,-1 0-1 0 0,-1-1 1 0 0,-1 1-1 0 0,0-1 1 0 0,-16 33-1 0 0,8-24-38 0 0,-2-1 0 0 0,-2-1-1 0 0,0 0 1 0 0,-2-1 0 0 0,-1-1-1 0 0,-1-1 1 0 0,-47 43 0 0 0,-281 202 252 0 0,318-248-271 0 0,29-22-215 0 0,6-2-599 0 0,12-10-234 0 0,7-5-39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6:1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67 2303 0 0,'0'0'12176'0'0,"3"-1"-11709"0"0,150-44 3005 0 0,-122 38-2831 0 0,-1 2 1 0 0,1 1 0 0 0,39 0 0 0 0,-56 3-532 0 0,13 2 240 0 0,35 4 0 0 0,-59-5 38 0 0,-9 12-292 0 0,2-5-90 0 0,-1-1-1 0 0,1 0 1 0 0,-1-1 0 0 0,-1 1-1 0 0,1-1 1 0 0,-1 0 0 0 0,0 0-1 0 0,0-1 1 0 0,0 1 0 0 0,-12 4-1 0 0,-11 10-3 0 0,-195 152-459 0 0,188-144 393 0 0,19-15 13 0 0,1 1 0 0 0,-16 17-1 0 0,30-29 343 0 0,1 1-286 0 0,0 0 0 0 0,-1 1 0 0 0,1-1 0 0 0,-1-1 0 0 0,1 1 1 0 0,-1 0-1 0 0,0 0 0 0 0,1 0 0 0 0,-1-1 0 0 0,0 1 0 0 0,-4 1 0 0 0,4-1-10 0 0,0-1-18 0 0,0 1-1 0 0,0-1 0 0 0,0 0 1 0 0,1 0-1 0 0,-1 0 1 0 0,0 0-1 0 0,-1 0 1 0 0,-2 0-1 0 0,-1 1-35 0 0,1 1 1 0 0,-1-1-1 0 0,-10 6 0 0 0,14-7 512 0 0,3-1-433 0 0,0 1 1 0 0,0-1 0 0 0,0 0 0 0 0,0 0 0 0 0,0 1 0 0 0,0-1 0 0 0,0 0 0 0 0,0 1 0 0 0,0-1-1 0 0,0 1 1 0 0,1 0 0 0 0,4 3 35 0 0,0-2 1 0 0,0-1-1 0 0,0 1 0 0 0,0-1 1 0 0,1 0-1 0 0,-1-1 1 0 0,13 1-1 0 0,39-7 219 0 0,-32 2-169 0 0,41-4 46 0 0,151-12 512 0 0,-171 18-341 0 0,0 2-1 0 0,77 11 1 0 0,-105-8-246 0 0,-7-1-73 0 0,0 0 0 0 0,0-1 0 0 0,18 0 0 0 0,-25-1-58 0 0,-1 0-1 0 0,0 0 0 0 0,1 0 0 0 0,-1-1 0 0 0,0 0 1 0 0,1 1-1 0 0,-1-1 0 0 0,0-1 0 0 0,8-2 1 0 0,-6 1-84 0 0,-5 2-32 0 0,1 1 0 0 0,-1-1 0 0 0,0 0 0 0 0,1 0 0 0 0,-1 0 0 0 0,0 0 1 0 0,0 0-1 0 0,0 0 0 0 0,0 0 0 0 0,0 0 0 0 0,0-1 0 0 0,0 1 0 0 0,1-2 0 0 0,4-14-7271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6:15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4 2759 0 0,'-27'14'-408'0'0,"10"-5"2506"0"0,-20 14 0 0 0,30-18-1130 0 0,1 0 1 0 0,0 0-1 0 0,1 0 1 0 0,-1 1-1 0 0,1 0 1 0 0,-6 9-1 0 0,9-11-640 0 0,0-1 0 0 0,1 0 0 0 0,0 0 1 0 0,0 1-1 0 0,0-1 0 0 0,0 1 0 0 0,0-1 0 0 0,0 8 0 0 0,1-9 144 0 0,2 0 32 0 0,0 0-358 0 0,1 1-1 0 0,0-1 1 0 0,0 0 0 0 0,0 0-1 0 0,1 0 1 0 0,-1-1-1 0 0,0 1 1 0 0,1-1 0 0 0,-1 1-1 0 0,1-1 1 0 0,-1 0-1 0 0,1-1 1 0 0,0 1 0 0 0,-1-1-1 0 0,1 1 1 0 0,0-1-1 0 0,-1 0 1 0 0,1 0 0 0 0,6-2-1 0 0,714-77 4426 0 0,-492 46-4106 0 0,59-11-341 0 0,-276 41-348 0 0,-12 3-613 0 0,-12 6-2115 0 0,4-2 2499 0 0,-37 20-2915 0 0,17-12 1570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6:15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16183 0 0,'0'0'2514'0'0,"0"3"-2108"0"0,-2 8-251 0 0,1 0 1 0 0,0 1-1 0 0,1 0 0 0 0,0-1 1 0 0,1 1-1 0 0,3 15 0 0 0,21 73 759 0 0,-4-16-141 0 0,-15-52-658 0 0,-1 0 1 0 0,-2 0 0 0 0,-2 52 0 0 0,-2-68-78 0 0,0 1 1 0 0,-2-1 0 0 0,0 0-1 0 0,-1 0 1 0 0,-1 0-1 0 0,0-1 1 0 0,-1 1 0 0 0,-15 28-1 0 0,10-29-22 0 0,0 1-1 0 0,-24 24 0 0 0,25-30 5 0 0,0 0-1 0 0,1 1 0 0 0,1 1 0 0 0,0-1 0 0 0,-11 22 0 0 0,18-32 1 0 0,1 1 0 0 0,0-1 0 0 0,-1 1 0 0 0,1 0 0 0 0,0-1 0 0 0,0 1 0 0 0,0-1-1 0 0,0 1 1 0 0,1-1 0 0 0,-1 1 0 0 0,0-1 0 0 0,1 1 0 0 0,-1-1 0 0 0,1 1-1 0 0,-1-1 1 0 0,1 1 0 0 0,0-1 0 0 0,-1 1 0 0 0,2 1 0 0 0,9 6-3 0 0,6-4-1524 0 0,1-3-3419 0 0,-2-3-2313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6:1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51 13823 0 0,'11'-7'495'0'0,"-1"0"0"0"0,1 1 0 0 0,0 0 0 0 0,1 1-1 0 0,-1 0 1 0 0,1 0 0 0 0,22-4 4245 0 0,-43 19-4250 0 0,4-4-384 0 0,-13 10 69 0 0,-1-2 1 0 0,0 0-1 0 0,-1-1 0 0 0,-24 12 0 0 0,7-4-75 0 0,-162 112 256 0 0,164-106-335 0 0,2 2 0 0 0,2 1 0 0 0,-42 50 0 0 0,53-55-23 0 0,-30 48-1 0 0,46-65 8 0 0,0 0 0 0 0,0 0 0 0 0,0 0 0 0 0,1 0 0 0 0,0 1-1 0 0,1-1 1 0 0,0 1 0 0 0,0-1 0 0 0,1 1 0 0 0,0 0 0 0 0,1 13-1 0 0,0-18 13 0 0,1 1 0 0 0,-1-1 0 0 0,1 0 0 0 0,1 1 0 0 0,-1-1-1 0 0,1 0 1 0 0,-1 0 0 0 0,1 0 0 0 0,0 0 0 0 0,1 0-1 0 0,-1 0 1 0 0,5 5 0 0 0,-2-4 33 0 0,0 0 1 0 0,0-1-1 0 0,0 1 1 0 0,1-1-1 0 0,-1 0 0 0 0,1 0 1 0 0,8 4-1 0 0,3-1 78 0 0,0-1-1 0 0,0 0 1 0 0,0-1-1 0 0,1-1 1 0 0,23 3-1 0 0,-12-4 30 0 0,0-2 0 0 0,1 0 0 0 0,39-6 0 0 0,86-18 709 0 0,-58 7-296 0 0,-45 9-246 0 0,-6 1-37 0 0,53-13-1 0 0,-96 18-424 0 0,-11-7-4662 0 0,7 8 4524 0 0,-10-6-1295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10:59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9 377 8263 0 0,'0'-3'375'0'0,"-5"-101"664"0"0,1-3 711 0 0,4 70-898 0 0,0 35-692 0 0,1 0-10 0 0,5-13 161 0 0,0 1 0 0 0,1 0 0 0 0,1 1 0 0 0,10-14 1 0 0,-17 24 18 0 0,1 0 0 0 0,0-1 1 0 0,-1 1-1 0 0,0-1 0 0 0,1 1 1 0 0,-1-1-1 0 0,-1 0 1 0 0,2-4-1 0 0,9 5-498 0 0,-5 5 41 0 0,-1 1 75 0 0,0 1 0 0 0,0 1 0 0 0,0-1 1 0 0,-1 1-1 0 0,0-1 0 0 0,0 1 0 0 0,0 1 0 0 0,0-1 0 0 0,-1 0 0 0 0,0 1 0 0 0,0 0 0 0 0,0 0 0 0 0,-1 0 0 0 0,3 11 0 0 0,2 11-20 0 0,-1 0 0 0 0,1 31 0 0 0,-5-43 99 0 0,17 481 399 0 0,-18-346-316 0 0,-35 1156 3090 0 0,15-1001-1738 0 0,18-293-1515 0 0,2 0 1 0 0,0 0 0 0 0,0-1 0 0 0,1 1-1 0 0,5 17 1 0 0,-6-27-192 0 0,1-2-197 0 0,0 0 261 0 0,-1 0 1 0 0,1 0 0 0 0,0 0-1 0 0,0 0 1 0 0,-1-1-1 0 0,1 1 1 0 0,0-1 0 0 0,0 1-1 0 0,0-1 1 0 0,0 0-1 0 0,0 0 1 0 0,-1 0-1 0 0,1 0 1 0 0,0 0 0 0 0,3-1-1 0 0,16-6-1508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10:59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455 105 4143 0 0,'0'0'13835'0'0,"-1"3"-13776"0"0,-22 56-142 0 0,-16 65 0 0 0,-3 59-20 0 0,-15 57 60 0 0,36-166 44 0 0,-37 85 0 0 0,-49 63 483 0 0,99-208-422 0 0,4-6 4 0 0,0 1 1 0 0,-1-1-1 0 0,-1 0 0 0 0,0 0 0 0 0,0 0 0 0 0,0-1 0 0 0,-1 0 0 0 0,-9 9 1 0 0,15-16-59 0 0,0 0 0 0 0,0 0 0 0 0,1 1 0 0 0,-1-1 0 0 0,0 0 0 0 0,1 0 0 0 0,-1 0 0 0 0,0 0 0 0 0,0 0 1 0 0,1 0-1 0 0,-1 0 0 0 0,0 0 0 0 0,1 0 0 0 0,-1 0 0 0 0,0 0 0 0 0,0 0 0 0 0,1-1 0 0 0,-1 1 1 0 0,0 0-1 0 0,1-1 0 0 0,-1 1 0 0 0,0 0 0 0 0,1-1 0 0 0,-1 1 0 0 0,0-1 0 0 0,-1 0 6 0 0,1 0 1 0 0,0-1-1 0 0,-1 1 0 0 0,1 0 0 0 0,0 0 1 0 0,0-1-1 0 0,-1 1 0 0 0,0-3 0 0 0,1 0 7 0 0,-1 0 1 0 0,1 0-1 0 0,0-1 0 0 0,0 1 0 0 0,1 0 1 0 0,-1-1-1 0 0,1 1 0 0 0,0-1 1 0 0,1-4-1 0 0,6-43 57 0 0,-5 40-81 0 0,7-30-34 0 0,2 1 0 0 0,1 0 1 0 0,2 1-1 0 0,2 0 0 0 0,1 1 0 0 0,2 1 0 0 0,2 1 0 0 0,45-60 0 0 0,103-94-243 0 0,-64 77 0 0 0,10-9-358 0 0,54-63-950 0 0,-158 171 1474 0 0,2-1-92 0 0,0 0 0 0 0,1 0 0 0 0,28-22 0 0 0,-40 36 464 0 0,-1 2-207 0 0,0 1 1 0 0,0 0 0 0 0,0 0 0 0 0,-1-1 0 0 0,1 1 0 0 0,0 0 0 0 0,-1 0-1 0 0,1 0 1 0 0,-1 0 0 0 0,1 0 0 0 0,-1 0 0 0 0,1 1 0 0 0,1 1 66 0 0,2 7 173 0 0,0 0 1 0 0,-1 0 0 0 0,0 0 0 0 0,0 1-1 0 0,-1 0 1 0 0,2 20 0 0 0,-2-9 88 0 0,2 7 100 0 0,30 189 1910 0 0,-23-168-2031 0 0,2 0-1 0 0,24 61 0 0 0,-7-42-323 0 0,2-3 0 0 0,4 0 0 0 0,2-2 0 0 0,79 99 0 0 0,-93-136-191 0 0,1-1 0 0 0,1-1 0 0 0,42 32 0 0 0,-49-41-238 0 0,0 1 0 0 0,-1 1-1 0 0,-2 1 1 0 0,0 0 0 0 0,0 1-1 0 0,-2 1 1 0 0,15 29 0 0 0,-10-13-1436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5:33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10943 0 0,'0'0'1248'0'0,"1"1"-796"0"0,3 28 1028 0 0,-1-7-113 0 0,6 23 1 0 0,-7-38-1161 0 0,1 1 1 0 0,0-1 0 0 0,0 1-1 0 0,1-1 1 0 0,-1 0 0 0 0,9 11-1 0 0,9 5 407 0 0,0 0-1 0 0,2-2 1 0 0,43 33-1 0 0,-37-32-67 0 0,-28-20-512 0 0,227 184 2723 0 0,-221-181-2736 0 0,79 62 173 0 0,-76-60-192 0 0,0-1 0 0 0,1 0 1 0 0,0-1-1 0 0,0 0 0 0 0,1-1 0 0 0,21 6 0 0 0,-29-9 15 0 0,0 0-132 0 0,0-1-1 0 0,0 1 0 0 0,0 0 0 0 0,1-1 1 0 0,-1 0-1 0 0,7 0 0 0 0,-9-1-84 0 0,-1 1 1 0 0,0-1-1 0 0,1 1 0 0 0,-1-1 1 0 0,1 0-1 0 0,-1 0 0 0 0,0 1 1 0 0,1-1-1 0 0,-1 0 0 0 0,0 0 0 0 0,0 0 1 0 0,1 0-1 0 0,-1-1 0 0 0,0 1 1 0 0,0 0-1 0 0,-1 0 0 0 0,1-1 1 0 0,0 1-1 0 0,0 0 0 0 0,-1-1 1 0 0,2-2-1 0 0,4-11-6859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3:44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14855 0 0,'0'0'332'0'0,"0"2"51"0"0,1 5-267 0 0,1 0 0 0 0,0 0 0 0 0,1 0 1 0 0,0 0-1 0 0,0 0 0 0 0,0 0 0 0 0,1-1 0 0 0,0 0 1 0 0,0 0-1 0 0,0 0 0 0 0,1 0 0 0 0,0 0 0 0 0,10 8 0 0 0,5 2 574 0 0,1-1-1 0 0,36 21 1 0 0,-37-24-325 0 0,65 33 451 0 0,7 5-106 0 0,-76-40-544 0 0,0 1 0 0 0,-1 1 0 0 0,20 18 1 0 0,-29-24-142 0 0,0 1 1 0 0,-1-1-1 0 0,0 1 1 0 0,0 0-1 0 0,-1 0 1 0 0,1 1-1 0 0,-1 0 1 0 0,-1-1-1 0 0,0 1 1 0 0,0 0-1 0 0,0 1 1 0 0,-1-1-1 0 0,-1 0 1 0 0,2 16-1 0 0,-2-13-3 0 0,-2 0-1 0 0,1 0 0 0 0,-1 0 1 0 0,-1 0-1 0 0,0 0 0 0 0,-1 0 1 0 0,0 0-1 0 0,0-1 0 0 0,-1 1 1 0 0,-1-1-1 0 0,-6 10 0 0 0,-28 47 115 0 0,-58 73-1 0 0,-61 53 22 0 0,143-175-1269 0 0,0 0 0 0 0,-17 30 0 0 0,26-35-6024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11:10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5 150 5983 0 0,'0'0'464'0'0,"-1"-1"-305"0"0,0-9 1762 0 0,0 1 1 0 0,0-16-1 0 0,1 24-1822 0 0,0-1-42 0 0,0 0-102 0 0,0 0 1 0 0,0 0-1 0 0,0 0 1 0 0,0 0-1 0 0,1 1 0 0 0,-1-1 1 0 0,1 0-1 0 0,1-3 1 0 0,-2 2-1110 0 0,2-4 1085 0 0,0-3 443 0 0,0 0 1 0 0,0 0-1 0 0,0-20 0 0 0,-2 30-255 0 0,0-1 0 0 0,0 1 0 0 0,0-1 0 0 0,0 1 0 0 0,0-1 1 0 0,0 1-1 0 0,1-1 0 0 0,-1 1 0 0 0,0 0 0 0 0,0-1 0 0 0,0 1 0 0 0,0-1 0 0 0,1 1 0 0 0,-1-1 0 0 0,0 1 0 0 0,0 0 0 0 0,1-1 0 0 0,-1 1 0 0 0,0 0 0 0 0,1-1 0 0 0,-1 1 0 0 0,0 0 0 0 0,1-1 0 0 0,-1 1 0 0 0,0 0 0 0 0,1 0 0 0 0,-1-1 0 0 0,1 1 0 0 0,0 0 0 0 0,0 0-77 0 0,0 0 0 0 0,0-1-1 0 0,1 2 1 0 0,-1-1 0 0 0,0 0 0 0 0,0 0-1 0 0,0 0 1 0 0,1 0 0 0 0,-1 1-1 0 0,0-1 1 0 0,1 1 0 0 0,24 14-530 0 0,-20-11 432 0 0,-1 2-1 0 0,1-1 0 0 0,-1 1 0 0 0,0 0 1 0 0,0 0-1 0 0,-1 0 0 0 0,0 1 1 0 0,0-1-1 0 0,0 1 0 0 0,-1 0 1 0 0,0 0-1 0 0,3 13 0 0 0,2 10-94 0 0,8 55 1 0 0,-12-58 122 0 0,18 165-91 0 0,-8-57 131 0 0,79 376 105 0 0,-82-463-117 0 0,-2 0 0 0 0,-1 1 0 0 0,0 65 0 0 0,-9-53 336 0 0,-12 95 0 0 0,7-122 0 0 0,-13 43 0 0 0,16-62-311 0 0,0-1-1 0 0,1 1 0 0 0,1 0 1 0 0,0 16-1 0 0,-2 25-298 0 0,1-27-365 0 0,2-17-2186 0 0,2-13 2345 0 0,0 1 384 0 0,0-1-1 0 0,0 1 0 0 0,0-1 1 0 0,0 0-1 0 0,0 0 0 0 0,-1 0 1 0 0,1 0-1 0 0,0 0 0 0 0,-1 0 1 0 0,1 0-1 0 0,1-3 0 0 0,8-9-615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11:11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892 78 3223 0 0,'0'0'1138'0'0,"-3"0"-216"0"0,0 0-709 0 0,-7 0 576 0 0,-1 0-1 0 0,0 1 1 0 0,-16 3 0 0 0,25-4-625 0 0,-1 1-96 0 0,1 0-1 0 0,-1 0 1 0 0,1 0 0 0 0,-1 0-1 0 0,-4 4 1 0 0,6-5-66 0 0,-1 1 94 0 0,0 0 79 0 0,-7 2 9 0 0,7-2-7 0 0,0 0 10 0 0,-44 10 1090 0 0,41-9-1312 0 0,0 0 0 0 0,0 0 0 0 0,1 0-1 0 0,-1 1 1 0 0,1 0 0 0 0,-8 6-1 0 0,-10 5-61 0 0,8-6 170 0 0,1 1-1 0 0,-1 1 1 0 0,2 0-1 0 0,-1 1 0 0 0,1 0 1 0 0,1 1-1 0 0,-12 15 1 0 0,-62 99 663 0 0,74-109-706 0 0,-114 192 736 0 0,113-193-655 0 0,-1 0 0 0 0,0-1-1 0 0,-1 0 1 0 0,0-1 0 0 0,-1-1-1 0 0,-1 0 1 0 0,0-1 0 0 0,0-1-1 0 0,-2-1 1 0 0,1 0 0 0 0,-1-1-1 0 0,-37 13 1 0 0,29-14 106 0 0,-46 7-1 0 0,69-14-32 0 0,3-1-146 0 0,0 0-1 0 0,-1 0 0 0 0,1 0 1 0 0,0 0-1 0 0,0 0 0 0 0,-1 0 1 0 0,1 0-1 0 0,0 1 0 0 0,-1-1 1 0 0,1 0-1 0 0,0 0 0 0 0,-1-1 1 0 0,1 1-1 0 0,0 0 0 0 0,-1 0 1 0 0,1 0-1 0 0,0 0 0 0 0,0 0 1 0 0,-1 0-1 0 0,1 0 0 0 0,0 0 1 0 0,-1 0-1 0 0,1-1 0 0 0,0 1 1 0 0,-1 0-1 0 0,121-47-11 0 0,-23 10 31 0 0,-74 26-68 0 0,1-2 0 0 0,-2 0 0 0 0,0-1 0 0 0,0-1 0 0 0,-2-1-1 0 0,0-1 1 0 0,0-1 0 0 0,-2-1 0 0 0,27-34 0 0 0,0-8-75 0 0,-3-3 0 0 0,35-70-1 0 0,-41 65 76 0 0,-10 18 22 0 0,42-61 0 0 0,-66 110 23 0 0,0-1 0 0 0,0 0 0 0 0,1 1-1 0 0,-1 0 1 0 0,1-1 0 0 0,-1 1 0 0 0,1 0 0 0 0,0 0 0 0 0,0 1 0 0 0,0-1 0 0 0,0 1-1 0 0,0-1 1 0 0,1 1 0 0 0,-1 0 0 0 0,0 0 0 0 0,0 0 0 0 0,1 1 0 0 0,-1-1 0 0 0,1 1-1 0 0,-1 0 1 0 0,5 0 0 0 0,15-1-34 0 0,-18 3 0 0 0,-1 1 0 0 0,2-1 6 0 0,0 0-1 0 0,0 1 1 0 0,-1 0 0 0 0,1 0-1 0 0,-1 0 1 0 0,0 1-1 0 0,0-1 1 0 0,0 1-1 0 0,0 1 1 0 0,7 8-1 0 0,-4-5-2 0 0,41 43 61 0 0,-42-44-64 0 0,16 20 0 0 0,-20-24 14 0 0,-1-1 0 0 0,1 1 0 0 0,-1 1 0 0 0,0-1-1 0 0,0 0 1 0 0,0 0 0 0 0,-1 1 0 0 0,3 4 0 0 0,-3-3 36 0 0,1-2 23 0 0,-2 1 86 0 0,2 1 0 0 0,-1-1 0 0 0,0 0 0 0 0,1 1 0 0 0,2 3 0 0 0,3 10 327 0 0,1 14-156 0 0,-5-17-80 0 0,0-1 0 0 0,10 26 0 0 0,-9-30-235 0 0,-2-5-7 0 0,0 0 0 0 0,0 0 1 0 0,1 0-1 0 0,0 0 0 0 0,4 5 0 0 0,-5-6-8 0 0,2 1 0 0 0,-1-1 0 0 0,1 0 0 0 0,-1 0 0 0 0,1 0 0 0 0,0-1 0 0 0,0 1 0 0 0,1-1 0 0 0,-1 0 0 0 0,6 3 0 0 0,5 4 0 0 0,21 17 0 0 0,-32-24-34 0 0,0 1 0 0 0,0 0-1 0 0,0 0 1 0 0,-1 1 0 0 0,0-1-1 0 0,0 1 1 0 0,0-1 0 0 0,0 1-1 0 0,-1 0 1 0 0,1 0 0 0 0,1 8-1 0 0,3 23-1415 0 0,-6 4-3590 0 0,-3-16-402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07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1197 49 8287 0 0,'64'-31'786'0'0,"-29"14"4915"0"0,-46 25-4869 0 0,-8 5-581 0 0,0 0 0 0 0,-1-2-1 0 0,-1 0 1 0 0,0-1 0 0 0,-23 8 0 0 0,-2 1-171 0 0,20-8-77 0 0,-33 14 28 0 0,-68 41-1 0 0,105-53-39 0 0,-200 126-539 0 0,171-108 242 0 0,-70 31-1 0 0,-58 15-330 0 0,137-60 604 0 0,9-3 33 0 0,-54 31 0 0 0,73-36 13 0 0,0 1 0 0 0,0 0 0 0 0,-23 24 0 0 0,32-29-2 0 0,0 1 1 0 0,0 0-1 0 0,0 0 1 0 0,1 1-1 0 0,0-1 0 0 0,1 1 1 0 0,-1 0-1 0 0,1 0 1 0 0,0 0-1 0 0,-3 14 1 0 0,6-18 65 0 0,0 0 1 0 0,1 0 0 0 0,-1 0-1 0 0,1 0 1 0 0,-1 1 0 0 0,1-1-1 0 0,0 0 1 0 0,0 0-1 0 0,0 0 1 0 0,1-1 0 0 0,-1 1-1 0 0,1 0 1 0 0,3 4 0 0 0,-1 0 121 0 0,1 1 25 0 0,0-1-1 0 0,0 0 1 0 0,1-1-1 0 0,0 1 1 0 0,1-1-1 0 0,-1 0 1 0 0,13 8-1 0 0,-2-2 106 0 0,1-1 0 0 0,21 9 0 0 0,-4-5-4 0 0,0-2 1 0 0,0-2-1 0 0,1 0 1 0 0,65 8 0 0 0,-34-11 27 0 0,114-2 0 0 0,-115-10-227 0 0,72-14-1 0 0,-80 9-87 0 0,123-22 70 0 0,-138 21-98 0 0,-1-2 0 0 0,49-21 0 0 0,-31 7-10 0 0,-1-2 0 0 0,90-59 0 0 0,-127 72-95 0 0,-1-1 0 0 0,-1 0-1 0 0,-1-2 1 0 0,0 0 0 0 0,-1-1 0 0 0,-1-1 0 0 0,-1-1 0 0 0,-1 0-1 0 0,20-36 1 0 0,-30 46 2 0 0,0 0 0 0 0,-1 0 0 0 0,0-1 0 0 0,-1 1 0 0 0,0-1 0 0 0,-1 0 0 0 0,2-12 0 0 0,-2 7 19 0 0,-1 16 20 0 0,-2 1-226 0 0,-32 31 159 0 0,25-23 113 0 0,-1 1 1 0 0,-12 9-1 0 0,6-7 24 0 0,0-1 0 0 0,-1-1 0 0 0,1 0 0 0 0,-30 11 0 0 0,-224 83 440 0 0,183-69-614 0 0,56-23 14 0 0,0 0 0 0 0,-1-2 1 0 0,1-1-1 0 0,-2-2 0 0 0,1-1 1 0 0,-41 2-1 0 0,64-8 65 0 0,-1 1 0 0 0,1-1 1 0 0,0 0-1 0 0,0 0 0 0 0,-1-1 0 0 0,-9-4 0 0 0,18 6 59 0 0,-1-1 0 0 0,1 1 0 0 0,0 0 0 0 0,0-1 1 0 0,-1 1-1 0 0,1-1 0 0 0,0 1 0 0 0,0-1 0 0 0,0 1 0 0 0,-1-1 0 0 0,1 1 0 0 0,0-1 0 0 0,0 1 0 0 0,0-1 0 0 0,0 1 0 0 0,0-1 0 0 0,0 1 0 0 0,0-1 1 0 0,0 1-1 0 0,0-1 0 0 0,0 1 0 0 0,1-1 0 0 0,-1 0-38 0 0,0-4-226 0 0,1 0-1 0 0,0 0 1 0 0,1 1 0 0 0,-1-1-1 0 0,1 1 1 0 0,3-7 0 0 0,5-5-1630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0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152 163 10191 0 0,'-7'6'920'0'0,"3"-2"-742"0"0,0 0-1 0 0,1 0 0 0 0,0 1 0 0 0,0 0 0 0 0,0-1 0 0 0,0 1 1 0 0,1 0-1 0 0,-4 10 2884 0 0,43-8-621 0 0,-21-10-1997 0 0,1 0 1 0 0,-1 0-1 0 0,24-9 1 0 0,-6 1-81 0 0,84-22 105 0 0,112-30-368 0 0,-191 53-111 0 0,37-10 93 0 0,-66 17-112 0 0,0-1 0 0 0,0 0 0 0 0,-1-1 0 0 0,0 0 0 0 0,12-9 0 0 0,-21 14 18 0 0,0 0-1 0 0,1 0 1 0 0,-1-1 0 0 0,0 1-1 0 0,0 0 1 0 0,0-1 0 0 0,1 1 0 0 0,-1 0-1 0 0,0-1 1 0 0,0 1 0 0 0,0 0-1 0 0,0-1 1 0 0,0 1 0 0 0,0 0-1 0 0,0-1 1 0 0,0 1 0 0 0,0 0 0 0 0,0-1-1 0 0,0 1 1 0 0,0 0 0 0 0,0-1-1 0 0,0 1 1 0 0,0 0 0 0 0,0-1 0 0 0,0 1-1 0 0,0 0 1 0 0,0-1 0 0 0,-1 1-1 0 0,1 0 1 0 0,0-1 0 0 0,0 1 0 0 0,0 0-1 0 0,-1-1 1 0 0,1 1 0 0 0,0 0-1 0 0,0 0 1 0 0,-1-1 0 0 0,1 1 0 0 0,0 0-1 0 0,-1 0 1 0 0,1 0 0 0 0,0-1-1 0 0,0 1 1 0 0,-1 0 0 0 0,1 0-1 0 0,0 0 1 0 0,-1 0 0 0 0,0 0 0 0 0,-15-9-341 0 0,3 6 209 0 0,-1 0 0 0 0,1 1-1 0 0,-1 0 1 0 0,0 1 0 0 0,0 1-1 0 0,1 0 1 0 0,-1 1 0 0 0,-17 3 0 0 0,0 2-32 0 0,0 1 0 0 0,-45 17 1 0 0,33-7 222 0 0,2 2 0 0 0,0 2 1 0 0,1 1-1 0 0,1 3 0 0 0,1 1 0 0 0,1 1 1 0 0,2 2-1 0 0,-36 39 0 0 0,50-48 33 0 0,2-1 56 0 0,-30 38 1 0 0,45-52-113 0 0,0 1-1 0 0,1-1 1 0 0,0 1 0 0 0,0 0 0 0 0,0 1-1 0 0,0-1 1 0 0,1 0 0 0 0,0 1 0 0 0,0-1-1 0 0,1 1 1 0 0,0 0 0 0 0,-1 8 0 0 0,2-12-21 0 0,1 0 1 0 0,-1 0-1 0 0,0-1 1 0 0,1 1-1 0 0,0 0 1 0 0,-1-1-1 0 0,1 1 1 0 0,0 0-1 0 0,1-1 1 0 0,-1 1-1 0 0,0-1 1 0 0,1 1-1 0 0,-1-1 1 0 0,1 0-1 0 0,0 1 1 0 0,-1-1-1 0 0,1 0 1 0 0,0 0-1 0 0,1-1 1 0 0,-1 1-1 0 0,0 0 1 0 0,0-1-1 0 0,1 1 1 0 0,-1-1-1 0 0,1 0 1 0 0,-1 1-1 0 0,1-1 1 0 0,0-1-1 0 0,4 2 1 0 0,4 1-5 0 0,1-1-1 0 0,0 0 1 0 0,0-1 0 0 0,0 0 0 0 0,20-1 0 0 0,80-10-233 0 0,-36 0-4897 0 0,-25 3-744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0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54 7831 0 0,'8'-5'251'0'0,"0"-1"-1"0"0,0 0 0 0 0,10-11 1 0 0,2-3 9353 0 0,-25 21-9535 0 0,0 1 0 0 0,0-1 1 0 0,-1 1-1 0 0,1 0 1 0 0,0 0-1 0 0,0 0 0 0 0,1 1 1 0 0,-6 2-1 0 0,2 0-15 0 0,-22 12-67 0 0,0 3 0 0 0,2 0 0 0 0,0 1 0 0 0,-27 28 0 0 0,20-13-39 0 0,1 1 1 0 0,-37 53-1 0 0,63-80 68 0 0,1 1-1 0 0,0 0 1 0 0,1 0-1 0 0,0 0 1 0 0,1 1-1 0 0,0 0 0 0 0,0 0 1 0 0,2 1-1 0 0,-4 16 1 0 0,7-27 12 0 0,-1 0 1 0 0,1 0-1 0 0,0 0 1 0 0,0 0-1 0 0,1 0 1 0 0,-1 0-1 0 0,0 0 0 0 0,1 0 1 0 0,-1 0-1 0 0,1 0 1 0 0,-1 0-1 0 0,1 0 1 0 0,0 0-1 0 0,0 0 0 0 0,0-1 1 0 0,0 1-1 0 0,3 3 1 0 0,-2-3 35 0 0,0 0 0 0 0,0 0 0 0 0,0 0 0 0 0,1-1 1 0 0,-1 1-1 0 0,1-1 0 0 0,0 0 0 0 0,-1 1 0 0 0,1-1 0 0 0,0 0 0 0 0,3 0 1 0 0,6 2 191 0 0,0-2 1 0 0,0 0-1 0 0,1 0 0 0 0,20-2 1 0 0,3-2-45 0 0,-1-1-1 0 0,0-2 1 0 0,0-1 0 0 0,0-2 0 0 0,-1-1 0 0 0,61-28-1 0 0,-79 30-231 0 0,-1-1-1 0 0,-1 0 1 0 0,0-1-1 0 0,0 0 1 0 0,0-1-1 0 0,17-20 1 0 0,-26 26-31 0 0,0-1 0 0 0,0 0 0 0 0,-1 0 1 0 0,1 0-1 0 0,-1 0 0 0 0,-1-1 0 0 0,1 0 1 0 0,-1 1-1 0 0,-1-1 0 0 0,1 0 0 0 0,-1 0 1 0 0,0-1-1 0 0,-1 1 0 0 0,1 0 0 0 0,-2-1 1 0 0,1 1-1 0 0,-1-12 0 0 0,-1 15-24 0 0,1 1 1 0 0,-1-1-1 0 0,0 1 0 0 0,0-1 1 0 0,0 1-1 0 0,-1-1 0 0 0,1 1 1 0 0,-1 0-1 0 0,0 0 0 0 0,0-1 1 0 0,0 1-1 0 0,0 1 0 0 0,-3-4 1 0 0,1 2-61 0 0,0 0 0 0 0,-1 1 0 0 0,1-1 0 0 0,-1 1 0 0 0,0 0 0 0 0,0 0 0 0 0,-9-3 0 0 0,-4 0-417 0 0,-1 1-1 0 0,1 1 0 0 0,-37-5 0 0 0,-18 2-2083 0 0,37 5-2920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0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44 387 2759 0 0,'-8'1'440'0'0,"0"0"0"0"0,0 0 0 0 0,-11 3 9335 0 0,35-16-7694 0 0,61-52 470 0 0,105-81-863 0 0,-20 40-1373 0 0,-108 71-277 0 0,-47 30-38 0 0,0 0 0 0 0,1 1 0 0 0,-1-1 0 0 0,1 1 0 0 0,10-2 0 0 0,-17 5 0 0 0,0-1 0 0 0,0 1 0 0 0,-1 0 0 0 0,1 0 0 0 0,0 0 0 0 0,-1 0 0 0 0,1 0 0 0 0,0 0 0 0 0,0 0 0 0 0,-1 0 0 0 0,1 0 0 0 0,0 0 0 0 0,0 0 0 0 0,1 1 0 0 0,-1 0 2 0 0,-1 0-1 0 0,1 0 1 0 0,0 0 0 0 0,0 0-1 0 0,-1 0 1 0 0,1 0 0 0 0,-1 1-1 0 0,1-1 1 0 0,-1 0 0 0 0,1 0-1 0 0,-1 1 1 0 0,0-1-1 0 0,1 0 1 0 0,-1 0 0 0 0,0 1-1 0 0,0-1 1 0 0,0 0 0 0 0,0 1-1 0 0,0-1 1 0 0,-1 0 0 0 0,1 1-1 0 0,0-1 1 0 0,-1 2-1 0 0,-10 33 63 0 0,11-35-63 0 0,-13 30 21 0 0,-1-1 0 0 0,-1 0 0 0 0,-2-1 1 0 0,-1-1-1 0 0,-2 0 0 0 0,-28 30 0 0 0,37-41 28 0 0,7-12-46 0 0,9-11-19 0 0,119-152-712 0 0,-123 157 716 0 0,15-16-48 0 0,1 0-1 0 0,0 1 0 0 0,1 1 1 0 0,1 1-1 0 0,0 1 0 0 0,1 0 1 0 0,0 1-1 0 0,1 1 0 0 0,0 2 1 0 0,37-13-1 0 0,-48 19 103 0 0,1 1-1 0 0,0 0 1 0 0,0 0-1 0 0,0 1 1 0 0,0 1-1 0 0,0 0 1 0 0,13 1-1 0 0,5 3 164 0 0,41 9 0 0 0,-59-10-52 0 0,0 0 0 0 0,-1 0 0 0 0,20 10 0 0 0,-27-12-104 0 0,-1 0-1 0 0,1 1 1 0 0,-1-1-1 0 0,0 1 1 0 0,1 0-1 0 0,-1 0 1 0 0,0 0-1 0 0,0 0 1 0 0,0 0-1 0 0,0 0 1 0 0,0 1 0 0 0,-1-1-1 0 0,1 0 1 0 0,-1 1-1 0 0,1-1 1 0 0,-1 1-1 0 0,0 0 1 0 0,0 0-1 0 0,0-1 1 0 0,0 4-1 0 0,-1-3-24 0 0,0 0-1 0 0,0 0 1 0 0,-1 0-1 0 0,1 0 1 0 0,-1 0-1 0 0,0 0 1 0 0,0-1-1 0 0,0 1 1 0 0,0 0-1 0 0,0-1 1 0 0,-4 6-1 0 0,-20 28 7 0 0,24-35-23 0 0,-24 29-24 0 0,-2-1 0 0 0,-31 26 0 0 0,-16 15-485 0 0,58-53 266 0 0,9-11-504 0 0,0 1 0 0 0,-8 12 0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09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223 103 12551 0 0,'0'0'572'0'0,"0"1"-9"0"0,-6 38-245 0 0,4-30 614 0 0,1 1 0 0 0,-1 14 1 0 0,3-23-799 0 0,0 0 1 0 0,0 0-1 0 0,0 0 1 0 0,0 0-1 0 0,0 0 1 0 0,0-1 0 0 0,0 1-1 0 0,0 0 1 0 0,0 0-1 0 0,1-1 1 0 0,-1 1-1 0 0,0-1 1 0 0,1 1 0 0 0,0 0-1 0 0,8 0 150 0 0,0 0 0 0 0,0-1 0 0 0,0 1 0 0 0,0-2 0 0 0,0 0 0 0 0,0 0-1 0 0,0 0 1 0 0,11-4 0 0 0,-6 2-125 0 0,164-41 506 0 0,-148 34-535 0 0,-1-2 0 0 0,0-1 1 0 0,48-28-1 0 0,-43 15-746 0 0,-33 24 539 0 0,0-1 0 0 0,1 1 0 0 0,-1 0 0 0 0,0-1-1 0 0,0 1 1 0 0,0-1 0 0 0,-1 0 0 0 0,1 0-1 0 0,-1 0 1 0 0,3-5 0 0 0,-5 7 2 0 0,1 1 0 0 0,-1-1 0 0 0,0 1 0 0 0,0-1 0 0 0,0 1 1 0 0,1-1-1 0 0,-1 1 0 0 0,0 0 0 0 0,0-1 0 0 0,0 1 0 0 0,0 0 0 0 0,0-1 0 0 0,-1 1 0 0 0,1 0 28 0 0,-6-1-138 0 0,0 0 0 0 0,0 1-1 0 0,0-1 1 0 0,0 1 0 0 0,0 1 0 0 0,-11 1 0 0 0,-43 13-357 0 0,55-14 495 0 0,-50 15-197 0 0,0 3 1 0 0,2 2-1 0 0,0 2 1 0 0,-74 45-1 0 0,101-49 360 0 0,0 0-1 0 0,2 1 1 0 0,0 2-1 0 0,2 1 0 0 0,0 0 1 0 0,-35 50-1 0 0,50-63 9 0 0,1 1-1 0 0,0 0 1 0 0,1 1-1 0 0,0 0 1 0 0,1 0-1 0 0,-6 22 0 0 0,10-30-86 0 0,0-1-1 0 0,0 0 0 0 0,1 1 1 0 0,-1-1-1 0 0,1 1 0 0 0,0-1 1 0 0,0 1-1 0 0,0-1 0 0 0,0 0 1 0 0,1 1-1 0 0,0-1 0 0 0,-1 1 1 0 0,1-1-1 0 0,0 0 0 0 0,1 1 1 0 0,-1-1-1 0 0,1 0 0 0 0,-1 0 1 0 0,1 0-1 0 0,0 0 0 0 0,0 0 1 0 0,0-1-1 0 0,0 1 1 0 0,1 0-1 0 0,-1-1 0 0 0,1 0 1 0 0,-1 0-1 0 0,1 1 0 0 0,0-2 1 0 0,4 3-1 0 0,2 1 59 0 0,0-1-1 0 0,1-1 1 0 0,0 0 0 0 0,-1 0 0 0 0,1-1 0 0 0,0 0-1 0 0,1 0 1 0 0,13-1 0 0 0,86-5 117 0 0,-82 2-206 0 0,134-13-2420 0 0,-102 6 1038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0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946 0 12895 0 0,'0'0'1519'0'0,"-1"0"-554"0"0,-3 0-667 0 0,0 1-1 0 0,1-1 1 0 0,0 1-1 0 0,-1 0 1 0 0,1 0-1 0 0,-1 0 1 0 0,1 1-1 0 0,0-1 1 0 0,0 1 0 0 0,0 0-1 0 0,0 0 1 0 0,-5 3-1 0 0,-4 6-54 0 0,-17 17-1 0 0,18-17-144 0 0,-22 25 216 0 0,1 1 0 0 0,2 2 0 0 0,-40 67 0 0 0,-60 138 122 0 0,57-102-369 0 0,5-16-57 0 0,-57 109 54 0 0,27-54-143 0 0,80-154-92 0 0,-1 0 0 0 0,-1-1 1 0 0,-2-1-1 0 0,-29 28 0 0 0,39-42-205 0 0,-17 16 24 0 0,14-5-2996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1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42 205 3223 0 0,'-2'-1'143'0'0,"-38"-11"15952"0"0,42 12-15778 0 0,678-115 4096 0 0,-298 43-9207 0 0,-354 67 3028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1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26 511 10591 0 0,'-1'-2'5410'0'0,"-2"-3"-4982"0"0,0-1 0 0 0,0 0 1 0 0,0 0-1 0 0,0 0 1 0 0,1-1-1 0 0,0 1 1 0 0,0-1-1 0 0,1 1 0 0 0,0-1 1 0 0,0 0-1 0 0,1 1 1 0 0,-1-1-1 0 0,1 0 1 0 0,1 1-1 0 0,0-9 0 0 0,3-5-28 0 0,0-1 0 0 0,1 1 0 0 0,12-32 0 0 0,-10 33-287 0 0,1 1 0 0 0,1 0 0 0 0,0 0 0 0 0,22-29 0 0 0,-22 36-128 0 0,0 0-1 0 0,1 1 0 0 0,0 0 0 0 0,1 1 0 0 0,0 0 0 0 0,0 1 1 0 0,21-12-1 0 0,-8 8-163 0 0,1 0 1 0 0,0 2-1 0 0,1 1 1 0 0,0 1 0 0 0,51-8-1 0 0,30 6-2135 0 0,1 9-5505 0 0,-81 2 1904 0 0</inkml:trace>
  <inkml:trace contextRef="#ctx0" brushRef="#br0" timeOffset="1">741 64 11575 0 0,'0'0'1047'0'0,"-1"1"-859"0"0,-9 16 964 0 0,1-1 0 0 0,0 1 1 0 0,-11 35-1 0 0,-12 61 2780 0 0,12-41-3343 0 0,7-27-512 0 0,-1-2 0 0 0,-23 45 0 0 0,27-64-2150 0 0,9-22 838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3:4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55 1375 0 0,'-4'-7'19872'0'0,"19"7"-18928"0"0,51-14 251 0 0,-27 5-803 0 0,74-11 77 0 0,-91 17-478 0 0,0 2-1 0 0,44 1 1 0 0,-65 0-91 0 0,0 0 1 0 0,0 0-1 0 0,0 1 0 0 0,0-1 1 0 0,0 0-1 0 0,0 0 0 0 0,0 1 1 0 0,0-1-1 0 0,0 0 0 0 0,0 1 0 0 0,0-1 1 0 0,1 2-1 0 0,4 1-239 0 0,0 0 59 0 0,2-1-1413 0 0,-1 1 0 0 0,0 1-1 0 0,6 3 1 0 0,-1 4-5015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11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3679 0 0,'0'0'3448'0'0,"-9"3"3976"0"0,2 5-3024 0 0,7 2-4568 0 0,4 3-4864 0 0,1-1-976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11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12463 0 0,'0'0'2235'0'0,"0"9"-1292"0"0,0-6-837 0 0,-1 0 0 0 0,1 0 0 0 0,-1 0 0 0 0,0-1 0 0 0,1 1 0 0 0,-1 0 0 0 0,-1 0 0 0 0,1-1-1 0 0,0 1 1 0 0,-1-1 0 0 0,1 1 0 0 0,-1-1 0 0 0,-2 3 0 0 0,-29 28 633 0 0,24-25-579 0 0,-14 17 202 0 0,1 0-1 0 0,1 1 1 0 0,-26 44 0 0 0,39-58-191 0 0,-48 60 943 0 0,41-55-589 0 0,1 1 0 0 0,0 0 0 0 0,-20 38 0 0 0,32-53-471 0 0,1-1-1 0 0,0 1 1 0 0,0 0-1 0 0,0 0 1 0 0,0 0-1 0 0,0 0 1 0 0,1 0-1 0 0,-1-1 0 0 0,1 1 1 0 0,0 0-1 0 0,0 0 1 0 0,0 0-1 0 0,0 0 1 0 0,0 0-1 0 0,1 0 1 0 0,-1 0-1 0 0,1 0 1 0 0,0 0-1 0 0,0 0 1 0 0,2 4-1 0 0,-1-3 1 0 0,1-1 0 0 0,0 0 1 0 0,-1 0-1 0 0,1 0 0 0 0,0 0 0 0 0,0 0 0 0 0,0-1 0 0 0,1 1 0 0 0,-1-1 0 0 0,1 0 0 0 0,-1 0 0 0 0,1 0 1 0 0,0-1-1 0 0,5 3 0 0 0,10 1-7 0 0,-1-1 0 0 0,1 0 1 0 0,-1-1-1 0 0,1-1 0 0 0,0-1 1 0 0,0 0-1 0 0,0-2 0 0 0,21-2 1 0 0,23-7-310 0 0,65-18 1 0 0,-96 21 4 0 0,9-4-1124 0 0,-1-1-427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12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78 6447 0 0,'81'-39'1174'0'0,"-26"14"3343"0"0,-49 22-3663 0 0,-1 1 0 0 0,1 0 0 0 0,0 0 0 0 0,-1 1 0 0 0,1 0 0 0 0,10-1 1 0 0,-17 3-533 0 0,-16 15-132 0 0,-1-1 0 0 0,-34 22 1 0 0,-45 22-207 0 0,41-27 37 0 0,-442 239 43 0 0,458-249-65 0 0,28-14 40 0 0,-1-2 1 0 0,-18 9 0 0 0,60-25-62 0 0,1 2 0 0 0,1 1 1 0 0,-1 2-1 0 0,1 0 0 0 0,0 2 1 0 0,0 2-1 0 0,47 3 0 0 0,112 25-42 0 0,-170-22 63 0 0,0 1-1 0 0,-1 1 1 0 0,27 12-1 0 0,52 34 75 0 0,-96-52-68 0 0,-1 0 7 0 0,0-1 0 0 0,0 1 0 0 0,0-1 0 0 0,0 1 0 0 0,0 0 1 0 0,0-1-1 0 0,0 1 0 0 0,0 0 0 0 0,-1-1 0 0 0,1 1 0 0 0,0 0 0 0 0,0 0 0 0 0,-1 0 0 0 0,1 0 0 0 0,-1 0 0 0 0,1 0 0 0 0,-1 0 0 0 0,1 0 0 0 0,-1 0 0 0 0,1 0 0 0 0,-1 0 0 0 0,0 0 1 0 0,1 0-1 0 0,-1 1 0 0 0,0 0 0 0 0,-1 0-1 0 0,1 0 1 0 0,-1-1 0 0 0,1 1 0 0 0,-1 0-1 0 0,0-1 1 0 0,1 1 0 0 0,-1-1-1 0 0,0 1 1 0 0,0-1 0 0 0,0 1 0 0 0,0-1-1 0 0,-1 0 1 0 0,1 0 0 0 0,-2 2 0 0 0,-4 3 11 0 0,0-1 1 0 0,0-1 0 0 0,-1 1 0 0 0,1-1-1 0 0,-15 5 1 0 0,-36 10 56 0 0,-74 12 0 0 0,-65 2 44 0 0,-68 15-485 0 0,223-41-442 0 0,40-7 410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12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286 153 919 0 0,'-2'0'67'0'0,"0"0"1041"0"0,0 0-1 0 0,-1 1 1 0 0,1-1 0 0 0,0 1-1 0 0,-12 5 11090 0 0,16-5-11599 0 0,6 1-322 0 0,1-1-1 0 0,0 0 1 0 0,-1 0-1 0 0,1-1 1 0 0,0 0-1 0 0,-1 0 1 0 0,16-4-1 0 0,63-16 421 0 0,-77 17-627 0 0,59-18 31 0 0,87-37-1 0 0,-148 55-332 0 0,-1 0-1 0 0,1-1 0 0 0,-1 0 1 0 0,0 0-1 0 0,0-1 0 0 0,-1 0 1 0 0,1 0-1 0 0,6-8 1 0 0,-13 13 221 0 0,0 0 1 0 0,0 0-1 0 0,0-1 1 0 0,0 1-1 0 0,0 0 1 0 0,0 0 0 0 0,0-1-1 0 0,0 1 1 0 0,0 0-1 0 0,0-1 1 0 0,0 1 0 0 0,0 0-1 0 0,0 0 1 0 0,0-1-1 0 0,0 1 1 0 0,0 0 0 0 0,-1 0-1 0 0,1-1 1 0 0,0 1-1 0 0,0 0 1 0 0,0 0 0 0 0,0 0-1 0 0,-1-1 1 0 0,1 1-1 0 0,0 0 1 0 0,0 0-1 0 0,0 0 1 0 0,-1 0 0 0 0,1-1-1 0 0,0 1 1 0 0,0 0-1 0 0,-1 0 1 0 0,1 0 0 0 0,0 0-1 0 0,-1 0 1 0 0,1 0-1 0 0,0 0 1 0 0,-11-4-277 0 0,-1 2-303 0 0,0 1-1 0 0,0 0 1 0 0,0 1 0 0 0,0 1-1 0 0,0-1 1 0 0,-18 5-1 0 0,-72 21-922 0 0,95-24 1440 0 0,-47 14 370 0 0,1 3 0 0 0,1 2 0 0 0,1 2 0 0 0,1 2 0 0 0,-62 42 0 0 0,95-55 129 0 0,1 1-1 0 0,0 1 1 0 0,1 1-1 0 0,1 0 0 0 0,-23 32 1 0 0,34-42-331 0 0,0-1 0 0 0,0 1-1 0 0,1 0 1 0 0,0-1 0 0 0,0 1 0 0 0,0 0 0 0 0,1 0 0 0 0,0 1-1 0 0,-1-1 1 0 0,2 0 0 0 0,-1 9 0 0 0,1-11-59 0 0,0-1 0 0 0,0 1 0 0 0,0 0 0 0 0,1 0-1 0 0,-1-1 1 0 0,1 1 0 0 0,0 0 0 0 0,0-1 0 0 0,0 1 0 0 0,0-1 0 0 0,0 1 0 0 0,1-1 0 0 0,-1 0 0 0 0,1 1 0 0 0,0-1 0 0 0,-1 0-1 0 0,1 0 1 0 0,0 0 0 0 0,0 0 0 0 0,0-1 0 0 0,0 1 0 0 0,1 0 0 0 0,4 2 0 0 0,2 0 30 0 0,0-1 0 0 0,1 0 0 0 0,-1 0 0 0 0,1 0 0 0 0,0-1 0 0 0,0-1 0 0 0,0 0 0 0 0,-1 0 0 0 0,1-1-1 0 0,14-1 1 0 0,13-3 49 0 0,52-13-1 0 0,-74 14-117 0 0,205-55-1072 0 0,-132 34-1348 0 0,-30 8-4068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1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62 1839 0 0,'9'-2'160'0'0,"-7"2"-20"0"0,0 0 0 0 0,1-1 0 0 0,-1 1 0 0 0,0 0 0 0 0,0 0-1 0 0,0 0 1 0 0,0 1 0 0 0,0-1 0 0 0,1 0 0 0 0,-1 1 0 0 0,0-1-1 0 0,0 1 1 0 0,0 0 0 0 0,0 0 0 0 0,0 0 0 0 0,0 0 0 0 0,1 1-1 0 0,5 2 1219 0 0,-5-3-990 0 0,0 0 0 0 0,0 0-1 0 0,1 0 1 0 0,-1-1 0 0 0,0 1 0 0 0,1-1 0 0 0,-1 0 0 0 0,0 0-1 0 0,1 0 1 0 0,-1-1 0 0 0,1 1 0 0 0,-1-1 0 0 0,0 1-1 0 0,1-1 1 0 0,-1 0 0 0 0,0 0 0 0 0,0-1 0 0 0,0 1-1 0 0,0-1 1 0 0,0 1 0 0 0,0-1 0 0 0,0 0 0 0 0,-1 0-1 0 0,1-1 1 0 0,0 1 0 0 0,-1 0 0 0 0,3-4 0 0 0,-5 5-309 0 0,1 1 0 0 0,-1-1 1 0 0,1 0-1 0 0,-1 0 1 0 0,0 0-1 0 0,1 0 0 0 0,-1 1 1 0 0,0-1-1 0 0,0 0 1 0 0,0 0-1 0 0,0 0 0 0 0,1 0 1 0 0,-1 0-1 0 0,0 0 1 0 0,-1 0-1 0 0,1 0 0 0 0,0 0 1 0 0,0 1-1 0 0,0-1 0 0 0,0 0 1 0 0,-1 0-1 0 0,1 0 1 0 0,0 0-1 0 0,-1 0 0 0 0,1 1 1 0 0,-1-1-1 0 0,1 0 1 0 0,-1-1-1 0 0,-1 1-30 0 0,1-1 1 0 0,0 1-1 0 0,-1-1 0 0 0,1 1 1 0 0,0-1-1 0 0,-1 1 0 0 0,0 0 1 0 0,1 0-1 0 0,-1 0 1 0 0,0 0-1 0 0,-2-1 0 0 0,0 1-28 0 0,-1 0 1 0 0,0 0-1 0 0,0 0 0 0 0,-1 1 0 0 0,1 0 1 0 0,0 0-1 0 0,0 0 0 0 0,0 0 0 0 0,0 1 1 0 0,0 0-1 0 0,0 0 0 0 0,-6 2 0 0 0,-8 4-84 0 0,-30 15 0 0 0,21-8 71 0 0,0 1 1 0 0,2 1-1 0 0,0 2 1 0 0,1 1-1 0 0,0 0 1 0 0,-35 39 0 0 0,53-50 83 0 0,0 0 0 0 0,-8 14 1 0 0,13-19-49 0 0,1 0 0 0 0,-1 0 1 0 0,1 0-1 0 0,-1 0 0 0 0,1 1 1 0 0,0-1-1 0 0,1 0 0 0 0,-1 1 1 0 0,0-1-1 0 0,1 1 1 0 0,0 4-1 0 0,0-7-14 0 0,0 1 1 0 0,1-1-1 0 0,-1 0 1 0 0,1 1-1 0 0,-1-1 1 0 0,1 0 0 0 0,-1 0-1 0 0,1 1 1 0 0,0-1-1 0 0,0 0 1 0 0,0 0-1 0 0,0 0 1 0 0,-1 0-1 0 0,1 0 1 0 0,1 0-1 0 0,-1 0 1 0 0,0 0-1 0 0,0-1 1 0 0,0 1-1 0 0,0 0 1 0 0,1-1-1 0 0,-1 1 1 0 0,0-1-1 0 0,0 1 1 0 0,1-1-1 0 0,-1 0 1 0 0,0 1-1 0 0,3-1 1 0 0,2 1 48 0 0,1 0 0 0 0,0 0 1 0 0,-1-1-1 0 0,12 0 0 0 0,8-4 80 0 0,0-2 0 0 0,0 0 1 0 0,0-1-1 0 0,32-15 0 0 0,-40 15-77 0 0,12-5-267 0 0,0-2 1 0 0,-2 0 0 0 0,0-2-1 0 0,37-27 1 0 0,-64 42 52 0 0,-2 12-584 0 0,-1-4 713 0 0,-1 0-1 0 0,0 0 0 0 0,0 0 1 0 0,-1-1-1 0 0,0 1 0 0 0,0-1 1 0 0,-7 8-1 0 0,-2 3 3 0 0,-73 114 255 0 0,-72 96 116 0 0,-113 64-340 0 0,174-192-10 0 0,17-19 13 0 0,-62 66-8 0 0,122-122 113 0 0,1 1 1 0 0,0 0-1 0 0,2 2 0 0 0,-18 38 1 0 0,32-60-64 0 0,1-1 1 0 0,0 1 0 0 0,0 0 0 0 0,1 0 0 0 0,-1 0 0 0 0,1 0 0 0 0,0 0 0 0 0,0 0-1 0 0,1 0 1 0 0,-1 9 0 0 0,2-13-48 0 0,-1-1 0 0 0,0 1 0 0 0,1-1 0 0 0,-1 1 0 0 0,0-1 0 0 0,1 0 0 0 0,-1 1 0 0 0,1-1 0 0 0,-1 0 0 0 0,0 1 0 0 0,1-1 0 0 0,-1 0-1 0 0,1 1 1 0 0,-1-1 0 0 0,1 0 0 0 0,-1 0 0 0 0,1 0 0 0 0,-1 1 0 0 0,1-1 0 0 0,0 0 0 0 0,0 0 0 0 0,0 0 21 0 0,4 1 15 0 0,-1 0-1 0 0,1 0 1 0 0,-1-1-1 0 0,0 1 1 0 0,1-1 0 0 0,-1 0-1 0 0,1-1 1 0 0,-1 1-1 0 0,1-1 1 0 0,-1 0 0 0 0,5-1-1 0 0,8-4-178 0 0,23-9-1 0 0,-35 12-10 0 0,27-11-568 0 0,2-2-42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1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101 230 14599 0 0,'-16'-48'3668'0'0,"15"52"-3603"0"0,1-1-1 0 0,-1 1 0 0 0,0 0 1 0 0,0-1-1 0 0,-1 1 1 0 0,-1 3-1 0 0,-1 4 99 0 0,-15 45 721 0 0,2 1 0 0 0,-17 104 0 0 0,34-155-822 0 0,-1 0 0 0 0,1 0 0 0 0,0 0 0 0 0,0 0 0 0 0,0 0 0 0 0,1 0 0 0 0,2 10 0 0 0,-2-16-46 0 0,-1 1 0 0 0,0-1 1 0 0,1 1-1 0 0,0-1 1 0 0,-1 1-1 0 0,1-1 0 0 0,-1 1 1 0 0,1-1-1 0 0,-1 1 1 0 0,1-1-1 0 0,0 1 1 0 0,-1-1-1 0 0,1 0 0 0 0,0 0 1 0 0,0 1-1 0 0,-1-1 1 0 0,1 0-1 0 0,0 0 0 0 0,0 0 1 0 0,1 1 34 0 0,2 0 6 0 0,0 0-1 0 0,0-1 0 0 0,0 1 0 0 0,0-1 0 0 0,0 0 1 0 0,0 0-1 0 0,0 0 0 0 0,0-1 0 0 0,0 1 0 0 0,0-1 0 0 0,0 0 1 0 0,0 0-1 0 0,0 0 0 0 0,5-3 0 0 0,8-4 208 0 0,28-17 0 0 0,-29 15-233 0 0,52-32-194 0 0,-1-4 0 0 0,-3-2 0 0 0,116-113 0 0 0,-83 49-925 0 0,-42 30-6747 0 0,-43 61 1687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130 113 9671 0 0,'0'0'875'0'0,"1"2"-719"0"0,0 3 328 0 0,1 0 1 0 0,0-1-1 0 0,0 1 1 0 0,1-1-1 0 0,-1 0 1 0 0,1 1-1 0 0,0-1 0 0 0,4 5 1 0 0,-4-7-184 0 0,-1 0 1 0 0,0 0-1 0 0,1 0 0 0 0,-1 0 1 0 0,1-1-1 0 0,-1 1 1 0 0,1-1-1 0 0,0 0 1 0 0,0 1-1 0 0,0-1 0 0 0,0 0 1 0 0,0-1-1 0 0,0 1 1 0 0,0 0-1 0 0,4-1 1 0 0,7 0-72 0 0,1 0 1 0 0,-1-1 0 0 0,0-1-1 0 0,0-1 1 0 0,0 0 0 0 0,0-1-1 0 0,0 0 1 0 0,-1-1 0 0 0,17-8 0 0 0,-7 1-323 0 0,0 0 0 0 0,-2-2 1 0 0,0 0-1 0 0,26-24 1 0 0,-42 35-12 0 0,-1-1 0 0 0,-1 0 0 0 0,1 0 0 0 0,-1 0 0 0 0,1 0 0 0 0,2-6 0 0 0,-6 10 81 0 0,0-1 0 0 0,1 1 0 0 0,-1-1 0 0 0,0 1 0 0 0,0-1 0 0 0,1 0 0 0 0,-1 1 0 0 0,0-1 0 0 0,0 0 0 0 0,0 1 0 0 0,0-1 0 0 0,0 1 0 0 0,0-1 0 0 0,0 0 0 0 0,0 1 0 0 0,0-1 0 0 0,0 0 0 0 0,0 1 0 0 0,-1-1 0 0 0,1 1 0 0 0,0-1 0 0 0,0 0 0 0 0,-1 0 0 0 0,0 0-2 0 0,0 1 0 0 0,0-1 0 0 0,0 0 0 0 0,0 0 0 0 0,0 1 0 0 0,0-1 1 0 0,0 1-1 0 0,0-1 0 0 0,0 1 0 0 0,0 0 0 0 0,-1-1 0 0 0,1 1 0 0 0,0 0 1 0 0,0 0-1 0 0,0 0 0 0 0,-1-1 0 0 0,0 2 0 0 0,-8-1-29 0 0,1 0-1 0 0,-1 1 1 0 0,1 0 0 0 0,0 1-1 0 0,0 0 1 0 0,0 0-1 0 0,0 1 1 0 0,0 0-1 0 0,0 1 1 0 0,-16 8 0 0 0,-4 6 162 0 0,-45 37 1 0 0,43-31-2 0 0,16-13-17 0 0,-104 85 705 0 0,103-82-659 0 0,1 1 0 0 0,1 1 0 0 0,0 1 0 0 0,1 0-1 0 0,-12 19 1 0 0,22-31-108 0 0,1 0-1 0 0,-1 0 0 0 0,1 1 1 0 0,0 0-1 0 0,0-1 1 0 0,0 1-1 0 0,1 0 0 0 0,0 0 1 0 0,0-1-1 0 0,0 1 1 0 0,1 0-1 0 0,0 11 1 0 0,1-12-97 0 0,0-1 0 0 0,0 1 1 0 0,0-1-1 0 0,1 0 0 0 0,-1 0 1 0 0,1 1-1 0 0,0-1 0 0 0,1 0 1 0 0,-1-1-1 0 0,0 1 1 0 0,1 0-1 0 0,0-1 0 0 0,0 1 1 0 0,0-1-1 0 0,0 0 0 0 0,1 0 1 0 0,4 3-1 0 0,10 5-1236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14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0 487 10591 0 0,'1'-2'819'0'0,"1"-7"214"0"0,0 0 1 0 0,1 0-1 0 0,0 0 0 0 0,1 0 1 0 0,0 0-1 0 0,0 1 0 0 0,11-16 1 0 0,-4 11-241 0 0,0 0 0 0 0,0 1 0 0 0,23-19-1 0 0,9-2-144 0 0,53-30-1 0 0,-49 32-499 0 0,-16 11-141 0 0,51-34-243 0 0,104-50 1 0 0,-173 98 14 0 0,22-7 1 0 0,-30 12 156 0 0,0 0 1 0 0,-1 0 0 0 0,1 0 0 0 0,0 0 0 0 0,0 1 0 0 0,0 0 0 0 0,9 1-1 0 0,-12-1-25 0 0,-2 2 16 0 0,1 4 106 0 0,-1-1 0 0 0,0 1 0 0 0,0 0 0 0 0,-1 0 0 0 0,0-1 0 0 0,1 1 0 0 0,-2 0 0 0 0,1-1 1 0 0,-1 1-1 0 0,-3 6 0 0 0,-5 9 336 0 0,-17 26 0 0 0,18-33-178 0 0,1 0 0 0 0,0 1-1 0 0,-9 25 1 0 0,11-17-173 0 0,2 1-1 0 0,0-1 1 0 0,2 1-1 0 0,0-1 1 0 0,2 34-1 0 0,1-54 28 0 0,2 23-1700 0 0,-3-25 1447 0 0,1 1 1 0 0,-1-1-1 0 0,0 0 0 0 0,1 0 1 0 0,-1 0-1 0 0,1 0 0 0 0,0 0 1 0 0,-1 0-1 0 0,1 0 0 0 0,0 0 1 0 0,0 0-1 0 0,0 0 1 0 0,0 0-1 0 0,-1 0 0 0 0,1 0 1 0 0,0-1-1 0 0,0 1 0 0 0,2 0 1 0 0,10 4-1743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14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0 8287 0 0,'-2'2'8546'0'0,"-7"8"-7164"0"0,0-1 1 0 0,-1 0 0 0 0,-13 9-1 0 0,9-6-1044 0 0,-17 15-1 0 0,-137 160 110 0 0,127-135-298 0 0,-63 103 0 0 0,103-153-149 0 0,-3 4 7 0 0,0 1 0 0 0,1 0 0 0 0,0-1 0 0 0,-3 13 0 0 0,5-18-6 0 0,1 0 1 0 0,0 1-1 0 0,-1-1 1 0 0,1 0-1 0 0,0 0 0 0 0,0 1 1 0 0,0-1-1 0 0,0 0 1 0 0,0 1-1 0 0,0-1 0 0 0,0 0 1 0 0,1 0-1 0 0,-1 1 1 0 0,0-1-1 0 0,1 0 0 0 0,-1 0 1 0 0,1 0-1 0 0,-1 1 1 0 0,1-1-1 0 0,0 0 0 0 0,-1 0 1 0 0,1 0-1 0 0,0 0 1 0 0,0 0-1 0 0,0 0 0 0 0,0 0 1 0 0,0-1-1 0 0,0 1 1 0 0,0 0-1 0 0,0 0 1 0 0,0-1-1 0 0,0 1 0 0 0,0 0 1 0 0,2 0-1 0 0,3 1 3 0 0,-1-1 0 0 0,1 1 1 0 0,0-1-1 0 0,0 0 0 0 0,1-1 0 0 0,-1 1 0 0 0,11-2 0 0 0,45-7 21 0 0,-40 5-23 0 0,69-15-2088 0 0,-60 9 916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1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357 119 5527 0 0,'0'0'423'0'0,"-1"1"-278"0"0,-2 1 521 0 0,0 0 0 0 0,0 1 0 0 0,0-1 0 0 0,0 1-1 0 0,0 0 1 0 0,1 0 0 0 0,-1 0 0 0 0,1 0 0 0 0,0 0 0 0 0,0 0-1 0 0,0 1 1 0 0,1-1 0 0 0,-1 1 0 0 0,1 0 0 0 0,0-1-1 0 0,-1 1 1 0 0,2 0 0 0 0,-2 7 0 0 0,3-10-576 0 0,-1 0 1 0 0,1 0-1 0 0,-1-1 0 0 0,1 1 1 0 0,0 0-1 0 0,0-1 1 0 0,-1 1-1 0 0,1-1 0 0 0,0 1 1 0 0,0-1-1 0 0,0 1 1 0 0,0-1-1 0 0,-1 1 0 0 0,1-1 1 0 0,0 0-1 0 0,0 1 1 0 0,0-1-1 0 0,0 0 0 0 0,1 0 1 0 0,9 2 363 0 0,1 0 0 0 0,-1-2 0 0 0,0 1 0 0 0,0-1 0 0 0,1-1 0 0 0,15-2 0 0 0,67-18 381 0 0,-90 20-774 0 0,82-24 117 0 0,118-52-1 0 0,-200 75-177 0 0,44-21-44 0 0,-46 22 36 0 0,1-1 1 0 0,-1 1-1 0 0,1-1 1 0 0,-1 0-1 0 0,1 0 1 0 0,-1 0 0 0 0,0 0-1 0 0,0 0 1 0 0,0 0-1 0 0,0 0 1 0 0,-1-1-1 0 0,1 1 1 0 0,-1-1 0 0 0,3-4-1 0 0,-4 7-2 0 0,0-1-1 0 0,0 1 1 0 0,0-1 0 0 0,0 1-1 0 0,-1 0 1 0 0,1-1-1 0 0,0 1 1 0 0,0-1 0 0 0,0 1-1 0 0,-1 0 1 0 0,1-1-1 0 0,0 1 1 0 0,0 0 0 0 0,-1-1-1 0 0,1 1 1 0 0,0 0 0 0 0,0 0-1 0 0,-1-1 1 0 0,1 1-1 0 0,0 0 1 0 0,-1 0 0 0 0,1 0-1 0 0,-1-1 1 0 0,1 1-1 0 0,0 0 1 0 0,-1 0 0 0 0,1 0-1 0 0,-1 0 1 0 0,-12-4-110 0 0,4 3 30 0 0,0 1 1 0 0,0-1-1 0 0,-1 2 1 0 0,1-1-1 0 0,-14 3 1 0 0,-46 14-200 0 0,55-14 267 0 0,-41 15-45 0 0,0 2 0 0 0,-56 30 0 0 0,89-39 73 0 0,21-11-7 0 0,-246 126 77 0 0,216-107 78 0 0,1 1-1 0 0,1 1 1 0 0,1 1-1 0 0,2 2 1 0 0,-43 46-1 0 0,66-66-125 0 0,1-1 0 0 0,-1 0-1 0 0,1 1 1 0 0,0 0 0 0 0,0-1-1 0 0,0 1 1 0 0,0 0 0 0 0,1 0-1 0 0,-1 0 1 0 0,1 0 0 0 0,-1 6-1 0 0,2-8-17 0 0,0 0 0 0 0,0 0 0 0 0,0 0 0 0 0,0 0 0 0 0,1 0 0 0 0,-1-1 0 0 0,1 1 0 0 0,-1 0 0 0 0,1 0 0 0 0,-1 0 0 0 0,1-1 0 0 0,0 1 0 0 0,0 0 0 0 0,0-1 0 0 0,0 1 0 0 0,0-1-1 0 0,0 1 1 0 0,1-1 0 0 0,-1 1 0 0 0,0-1 0 0 0,1 0 0 0 0,-1 0 0 0 0,1 1 0 0 0,-1-1 0 0 0,1 0 0 0 0,0 0 0 0 0,2 1 0 0 0,8 3 36 0 0,0-1-1 0 0,0 0 1 0 0,0 0 0 0 0,1-1 0 0 0,0-1-1 0 0,-1 0 1 0 0,15 1 0 0 0,6-3 15 0 0,51-4 0 0 0,3-6-27 0 0,-44 4-1186 0 0,-1 1 0 0 0,77 3 0 0 0,-84 5-6861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3:45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73 11519 0 0,'-5'0'41'0'0,"-24"4"9433"0"0,40-13-8264 0 0,3 2-875 0 0,-1 1 0 0 0,1 0-1 0 0,0 1 1 0 0,22-5 0 0 0,-28 8-239 0 0,30-8 317 0 0,58-8 1 0 0,-76 16-1059 0 0,28 0 0 0 0,-33 3-1800 0 0,0 0 1 0 0,23 6 0 0 0,-20-2-4543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1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67 5983 0 0,'18'-15'759'0'0,"21"-13"0"0"0,-5 4 6683 0 0,-36 24-6663 0 0,-14 1-539 0 0,0 0 0 0 0,1 2-1 0 0,-1-1 1 0 0,-20 8 0 0 0,5 0-232 0 0,-34 15 1 0 0,22-3 15 0 0,-76 52 1 0 0,102-62-21 0 0,9-7-34 0 0,0 0 0 0 0,1 1 0 0 0,0-1 0 0 0,0 1 0 0 0,1 1 0 0 0,-1 0 0 0 0,-8 12 0 0 0,15-19 25 0 0,1 1 0 0 0,-1-1 0 0 0,0 0 0 0 0,0 1-1 0 0,0-1 1 0 0,1 0 0 0 0,-1 1 0 0 0,0-1 0 0 0,1 0 0 0 0,-1 1-1 0 0,0-1 1 0 0,1 0 0 0 0,-1 1 0 0 0,0-1 0 0 0,1 0 0 0 0,-1 0-1 0 0,0 0 1 0 0,1 1 0 0 0,-1-1 0 0 0,1 0 0 0 0,0 0-4 0 0,5 4-3 0 0,1-2 1 0 0,0 1-1 0 0,0-1 1 0 0,0 0-1 0 0,0 0 0 0 0,14 1 1 0 0,47-1 23 0 0,-55-2-18 0 0,12 0 6 0 0,119 4 0 0 0,-120-3 0 0 0,0 2 0 0 0,-1 1 0 0 0,0 1 0 0 0,23 9 0 0 0,-38-12 0 0 0,-1 1 0 0 0,0 0 0 0 0,-1 0 0 0 0,1 1 0 0 0,-1 0 0 0 0,1 0 0 0 0,8 9 0 0 0,-12-11 0 0 0,-1 0 0 0 0,0 1 0 0 0,0-1 0 0 0,0 1 0 0 0,0-1 0 0 0,-1 1 0 0 0,1 0 0 0 0,-1 0 0 0 0,1 0 0 0 0,-1 0 0 0 0,0 0 0 0 0,0 0 0 0 0,0 0 0 0 0,-1 0 0 0 0,1 1 0 0 0,-1-1 0 0 0,0 0 0 0 0,0 0 0 0 0,0 0 0 0 0,0 4 0 0 0,-1-1 31 0 0,-1 0 0 0 0,1-1-1 0 0,-1 1 1 0 0,0 0 0 0 0,-1-1-1 0 0,1 0 1 0 0,-1 1 0 0 0,0-1-1 0 0,-1 0 1 0 0,1 0 0 0 0,-1-1 0 0 0,0 1-1 0 0,0-1 1 0 0,0 0 0 0 0,-9 7-1 0 0,-1 0 170 0 0,0-2-1 0 0,-1 0 0 0 0,0-1 1 0 0,-21 9-1 0 0,-2-2-62 0 0,0-1 0 0 0,-1-3 0 0 0,-1-1 0 0 0,0-1 0 0 0,-41 2 0 0 0,44-7-154 0 0,3 0-196 0 0,-1-1-1 0 0,1-1 1 0 0,-64-6 0 0 0,94 3 171 0 0,1 1 0 0 0,0-1 0 0 0,0 0 1 0 0,0 0-1 0 0,0 0 0 0 0,0-1 0 0 0,0 1 0 0 0,-4-3 0 0 0,7 3 21 0 0,-1 1 0 0 0,1-1 0 0 0,-1 1 0 0 0,1 0 0 0 0,-1-1 0 0 0,1 1 0 0 0,-1-1 0 0 0,1 1 0 0 0,0-1 0 0 0,-1 0 0 0 0,1 1 0 0 0,0-1 0 0 0,0 1 1 0 0,-1-1-1 0 0,1 0 0 0 0,0 1 0 0 0,0-1 0 0 0,0 1 0 0 0,0-2 0 0 0,0 1-34 0 0,0 0 0 0 0,0 0 0 0 0,0 0 0 0 0,1 0 0 0 0,-1 0 1 0 0,1 0-1 0 0,-1 1 0 0 0,0-1 0 0 0,1 0 0 0 0,0 0 0 0 0,-1 0 0 0 0,1 1 1 0 0,-1-1-1 0 0,1 0 0 0 0,0 1 0 0 0,0-1 0 0 0,0-1 0 0 0,5-2-672 0 0,0 0-1 0 0,1 1 0 0 0,8-5 1 0 0,9-3-4243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18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585 255 13503 0 0,'0'0'1224'0'0,"3"-8"-984"0"0,5-8 150 0 0,16-27 0 0 0,-15 29 101 0 0,-2 1-1 0 0,0-1 1 0 0,8-21-1 0 0,-13 30-421 0 0,-1 0-1 0 0,0 1 1 0 0,0-1 0 0 0,0 0-1 0 0,-1 0 1 0 0,0 0-1 0 0,0 1 1 0 0,0-1-1 0 0,0 0 1 0 0,-1 0-1 0 0,0 0 1 0 0,0 1-1 0 0,0-1 1 0 0,0 0-1 0 0,-4-6 1 0 0,4 10-94 0 0,1-1 0 0 0,-1 0 0 0 0,0 1 0 0 0,-1-1 0 0 0,1 1 1 0 0,0-1-1 0 0,0 1 0 0 0,-1 0 0 0 0,1-1 0 0 0,-1 1 0 0 0,1 0 0 0 0,-1 0 0 0 0,1 0 1 0 0,-1 0-1 0 0,-2-1 0 0 0,0 1-44 0 0,1 0 0 0 0,-1 0 0 0 0,0 0 1 0 0,-1 0-1 0 0,1 0 0 0 0,-7 1 0 0 0,0 0-145 0 0,-1 1-1 0 0,0 0 1 0 0,-22 6 0 0 0,0 2 200 0 0,2 2 0 0 0,0 1 1 0 0,0 2-1 0 0,1 1 1 0 0,-42 27-1 0 0,30-13 258 0 0,2 2 0 0 0,-73 71 0 0 0,99-87-135 0 0,1 1-1 0 0,-21 29 1 0 0,31-39-81 0 0,0 0-1 0 0,1 0 1 0 0,-1 0 0 0 0,2 0 0 0 0,-1 1-1 0 0,0-1 1 0 0,1 1 0 0 0,1 0 0 0 0,-1 0 0 0 0,1-1-1 0 0,0 1 1 0 0,0 8 0 0 0,1-13-18 0 0,0 1-1 0 0,1-1 1 0 0,-1 0-1 0 0,0 0 1 0 0,1 0 0 0 0,-1 0-1 0 0,1 1 1 0 0,0-1-1 0 0,0 0 1 0 0,0 0 0 0 0,0 0-1 0 0,0 0 1 0 0,0-1-1 0 0,0 1 1 0 0,1 0 0 0 0,-1 0-1 0 0,1-1 1 0 0,-1 1 0 0 0,1-1-1 0 0,0 1 1 0 0,-1-1-1 0 0,1 0 1 0 0,0 1 0 0 0,0-1-1 0 0,0 0 1 0 0,0 0-1 0 0,0-1 1 0 0,0 1 0 0 0,0 0-1 0 0,0-1 1 0 0,1 1 0 0 0,-1-1-1 0 0,4 1 1 0 0,6-1 56 0 0,0 1 0 0 0,0-2 0 0 0,0 0 0 0 0,22-4 0 0 0,-32 4-58 0 0,161-37 436 0 0,-130 29-478 0 0,-7 2-76 0 0,0-1 1 0 0,-1-2-1 0 0,33-16 1 0 0,-42 17 43 0 0,-1-1 0 0 0,0 0 0 0 0,0 0 0 0 0,-1-2 0 0 0,25-25 0 0 0,-36 32 134 0 0,-12 10 80 0 0,-14 13 68 0 0,22-17-230 0 0,-1 1-1 0 0,0 0 0 0 0,0 0 0 0 0,1 0 1 0 0,-1 0-1 0 0,1 0 0 0 0,0 0 1 0 0,0 0-1 0 0,0 0 0 0 0,0 1 1 0 0,0-1-1 0 0,0 0 0 0 0,0 1 0 0 0,1-1 1 0 0,-1 1-1 0 0,1-1 0 0 0,-1 0 1 0 0,1 1-1 0 0,0-1 0 0 0,0 1 1 0 0,0-1-1 0 0,1 1 0 0 0,-1-1 0 0 0,1 1 1 0 0,-1-1-1 0 0,1 0 0 0 0,0 1 1 0 0,0-1-1 0 0,0 0 0 0 0,0 1 1 0 0,0-1-1 0 0,0 0 0 0 0,1 0 1 0 0,-1 0-1 0 0,1 0 0 0 0,-1 0 0 0 0,1 0 1 0 0,0-1-1 0 0,0 1 0 0 0,-1-1 1 0 0,1 1-1 0 0,4 1 0 0 0,62 31-5550 0 0,-52-27 634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1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130 335 10303 0 0,'0'0'472'0'0,"-1"1"-9"0"0,-52 25 809 0 0,48-24-734 0 0,0-1-1 0 0,0 1 1 0 0,0-1-1 0 0,0 0 1 0 0,-7 1 0 0 0,9-2-333 0 0,1 0 0 0 0,0 0 1 0 0,-1 0-1 0 0,1 0 1 0 0,-1 0-1 0 0,1 0 0 0 0,0-1 1 0 0,-1 1-1 0 0,1-1 1 0 0,-1 1-1 0 0,1-1 0 0 0,-4-2 1 0 0,6 2-143 0 0,-1 1 1 0 0,1-1-1 0 0,-1 1 0 0 0,1-1 1 0 0,0 0-1 0 0,0 1 0 0 0,-1-1 1 0 0,1 1-1 0 0,0-1 1 0 0,0 0-1 0 0,0 1 0 0 0,0-1 1 0 0,-1 0-1 0 0,1 1 0 0 0,0-1 1 0 0,0 0-1 0 0,1 0 0 0 0,-1 1 1 0 0,0-1-1 0 0,0 0 1 0 0,0 0-1 0 0,4-14 416 0 0,-4 15-455 0 0,4-9 197 0 0,0 1 0 0 0,0 0 0 0 0,1 0-1 0 0,0 0 1 0 0,0 1 0 0 0,8-9 0 0 0,41-38 281 0 0,-28 30-535 0 0,1 1-1 0 0,1 2 1 0 0,1 1 0 0 0,1 1-1 0 0,1 1 1 0 0,1 2 0 0 0,0 1-1 0 0,0 2 1 0 0,2 1 0 0 0,0 1-1 0 0,62-10 1 0 0,-88 19-8 0 0,1 1-1 0 0,-1 0 0 0 0,0 1 1 0 0,0 0-1 0 0,13 2 1 0 0,-19-2 38 0 0,1 1 0 0 0,-1-1 0 0 0,0 1 1 0 0,0 0-1 0 0,0 0 0 0 0,0 0 1 0 0,0 0-1 0 0,0 0 0 0 0,0 0 1 0 0,0 0-1 0 0,0 1 0 0 0,-1-1 0 0 0,1 1 1 0 0,0-1-1 0 0,-1 1 0 0 0,0 0 1 0 0,1 0-1 0 0,-1-1 0 0 0,0 1 0 0 0,0 0 1 0 0,0 0-1 0 0,0 0 0 0 0,0 0 1 0 0,0 0-1 0 0,0 4 0 0 0,2 8 13 0 0,-1 0 0 0 0,-1 1 0 0 0,0-1 0 0 0,-1 1 0 0 0,-3 27 0 0 0,0 13 102 0 0,3-51-126 0 0,0 0 1 0 0,-1-1-1 0 0,1 1 0 0 0,-1-1 0 0 0,0 1 1 0 0,0 0-1 0 0,0-1 0 0 0,0 0 0 0 0,0 1 1 0 0,-1-1-1 0 0,1 0 0 0 0,-1 1 0 0 0,0-1 1 0 0,0 0-1 0 0,-1 0 0 0 0,1-1 0 0 0,0 1 1 0 0,-6 5-1 0 0,6-7-418 0 0,-3 9-5753 0 0,1 1-237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1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208 435 5527 0 0,'-2'0'6290'0'0,"-2"2"-4892"0"0,-1-1 0 0 0,1 1 0 0 0,-1-1 0 0 0,-7 0 0 0 0,-23-1 553 0 0,26-1-1820 0 0,0-1 0 0 0,1 0 0 0 0,-1 0-1 0 0,0-1 1 0 0,-11-5 0 0 0,18 8-101 0 0,-6-4 108 0 0,-1 0-1 0 0,1-1 1 0 0,0 0-1 0 0,-10-8 0 0 0,16 12-124 0 0,0-1 0 0 0,0 0 0 0 0,0-1 0 0 0,0 1 0 0 0,0 0 0 0 0,1-1-1 0 0,-1 1 1 0 0,1-1 0 0 0,0 1 0 0 0,-1-1 0 0 0,1 1 0 0 0,0-1-1 0 0,0 0 1 0 0,1 0 0 0 0,-1 0 0 0 0,1 1 0 0 0,-1-1 0 0 0,1-5 0 0 0,1 1-18 0 0,-1 0 1 0 0,2 0-1 0 0,-1 0 1 0 0,1 0-1 0 0,0 0 1 0 0,0 1-1 0 0,1-1 1 0 0,0 1-1 0 0,0-1 1 0 0,0 1-1 0 0,1 0 1 0 0,0 0-1 0 0,0 0 1 0 0,9-8-1 0 0,4-4-161 0 0,1 2-1 0 0,38-28 1 0 0,-22 20-99 0 0,1 2 0 0 0,0 1-1 0 0,44-17 1 0 0,-54 27 245 0 0,0 2-1 0 0,0 1 0 0 0,1 1 0 0 0,0 1 0 0 0,51-4 1 0 0,-65 9 108 0 0,1 1 1 0 0,-1 1-1 0 0,1 0 1 0 0,-1 0 0 0 0,20 6-1 0 0,-27-5-26 0 0,1-1 0 0 0,-1 1 0 0 0,1 1 0 0 0,-1-1 0 0 0,0 1 0 0 0,0 0 0 0 0,0 0 0 0 0,0 1 0 0 0,-1-1-1 0 0,1 1 1 0 0,-1 0 0 0 0,0 0 0 0 0,7 9 0 0 0,-4-3 45 0 0,0 0 0 0 0,-1 1 0 0 0,6 15-1 0 0,-10-23-90 0 0,-1 0 0 0 0,0 0 0 0 0,0 0 0 0 0,0 1-1 0 0,-1-1 1 0 0,1 0 0 0 0,-1 1 0 0 0,0-1 0 0 0,0 1 0 0 0,0-1-1 0 0,0 0 1 0 0,-1 1 0 0 0,1-1 0 0 0,-1 0 0 0 0,0 1 0 0 0,0-1-1 0 0,-2 3 1 0 0,-3 7-11 0 0,-2-1-1 0 0,1 0 0 0 0,-2 0 1 0 0,1-1-1 0 0,-2 0 0 0 0,1 0 1 0 0,-2-1-1 0 0,1-1 1 0 0,-16 11-1 0 0,-14 8-277 0 0,-60 30 0 0 0,43-27-514 0 0,54-29 694 0 0,-32 16-1479 0 0,34-18 580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1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68 12551 0 0,'8'-7'227'0'0,"-1"1"0"0"0,1-1 0 0 0,0 1 0 0 0,0 1 0 0 0,1-1 0 0 0,0 1 0 0 0,0 1 0 0 0,0 0 0 0 0,0 0 0 0 0,1 0 0 0 0,0 2 0 0 0,-1-1 0 0 0,18-1 0 0 0,-21 4-60 0 0,0 1-1 0 0,0 0 1 0 0,1 0 0 0 0,-2 1 0 0 0,1-1 0 0 0,0 1 0 0 0,0 1 0 0 0,0-1 0 0 0,4 4 0 0 0,-9-6-156 0 0,-1 1 0 0 0,1-1 0 0 0,0 0 0 0 0,-1 0 0 0 0,0 1 1 0 0,1-1-1 0 0,-1 0 0 0 0,1 0 0 0 0,-1 1 0 0 0,1-1 0 0 0,-1 1 0 0 0,0-1 0 0 0,1 0 0 0 0,-1 1 1 0 0,0-1-1 0 0,1 1 0 0 0,-1-1 0 0 0,0 1 0 0 0,1-1 0 0 0,-1 1 0 0 0,0-1 0 0 0,0 1 0 0 0,0-1 1 0 0,0 1-1 0 0,0-1 0 0 0,1 2 0 0 0,-9 9 166 0 0,0 0-102 0 0,-30 69 357 0 0,18-35-183 0 0,-99 186 512 0 0,91-185-677 0 0,-2 0 0 0 0,-64 73 1 0 0,76-99-70 0 0,-51 60 98 0 0,61-70-103 0 0,1 1 1 0 0,0-1 0 0 0,1 1-1 0 0,0 0 1 0 0,1 1 0 0 0,-4 13-1 0 0,8-22-39 0 0,0 0-1 0 0,0 0 1 0 0,1-1-1 0 0,-1 1 0 0 0,1 0 1 0 0,0 0-1 0 0,0 0 1 0 0,0 0-1 0 0,0 0 1 0 0,0 0-1 0 0,1 0 0 0 0,0-1 1 0 0,-1 1-1 0 0,1 0 1 0 0,0 0-1 0 0,0 0 1 0 0,0-1-1 0 0,1 1 0 0 0,-1-1 1 0 0,1 1-1 0 0,-1-1 1 0 0,3 3-1 0 0,8 3-746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20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995 66 7831 0 0,'18'-13'902'0'0,"20"-21"2214"0"0,-39 33-2901 0 0,-1-1 0 0 0,0 1 0 0 0,1 0 0 0 0,-1 0 0 0 0,0-1 0 0 0,1 1 0 0 0,-1 0 1 0 0,0 0-1 0 0,0 1 0 0 0,0-1 0 0 0,-3-1 0 0 0,-1 1-27 0 0,1 0 1 0 0,-1 0 0 0 0,0 0-1 0 0,-1 1 1 0 0,1 0-1 0 0,0 0 1 0 0,0 0-1 0 0,0 1 1 0 0,0 0-1 0 0,-9 2 1 0 0,-8 4 211 0 0,-27 12 0 0 0,47-18-358 0 0,-181 87 944 0 0,133-61-897 0 0,4-3-47 0 0,0 3 1 0 0,2 2 0 0 0,-82 67-1 0 0,118-87-42 0 0,8-8 0 0 0,1-1 0 0 0,0 0 0 0 0,0 0 0 0 0,0 0 0 0 0,-1 1 0 0 0,1-1 0 0 0,0 0 0 0 0,0 0 0 0 0,0 1 0 0 0,0-1 0 0 0,-1 0 0 0 0,1 0 0 0 0,0 1 0 0 0,0-1 0 0 0,0 0 0 0 0,0 1 0 0 0,0-1 0 0 0,0 0 0 0 0,0 1 0 0 0,0-1 0 0 0,0 0 0 0 0,0 0 0 0 0,0 1 0 0 0,0-1 0 0 0,0 0 0 0 0,0 1 0 0 0,0-1 0 0 0,0 0 0 0 0,0 1 0 0 0,0-1 0 0 0,1 0 0 0 0,-1 0 0 0 0,0 1 0 0 0,0-1 0 0 0,0 0 0 0 0,0 0 0 0 0,1 1 0 0 0,-1-1 0 0 0,0 0 0 0 0,0 0 0 0 0,0 0 0 0 0,1 1 0 0 0,-1-1 0 0 0,0 0 0 0 0,0 0 0 0 0,1 0 0 0 0,-1 0 0 0 0,0 1 0 0 0,1-1 0 0 0,-1 0 0 0 0,0 0 0 0 0,0 0 0 0 0,1 0 0 0 0,-1 0 0 0 0,0 0 0 0 0,1 0 0 0 0,-1 0 0 0 0,0 0 0 0 0,1 0 0 0 0,8 2 1 0 0,1 0 0 0 0,-1 0 0 0 0,1-1 0 0 0,-1 0 0 0 0,1-1-1 0 0,16-1 1 0 0,-16 0-13 0 0,1 1 0 0 0,0 0 0 0 0,-1 1 0 0 0,1 0 0 0 0,16 4 0 0 0,-13 0-13 0 0,-1 0 1 0 0,0 1-1 0 0,0 1 1 0 0,0 0-1 0 0,-1 0 1 0 0,0 1 0 0 0,-1 1-1 0 0,0 0 1 0 0,0 1-1 0 0,11 12 1 0 0,2 7 41 0 0,-1 0 1 0 0,32 56 0 0 0,-44-64 392 0 0,-11-20-186 0 0,0 1 15 0 0,-2 0-153 0 0,1 1 1 0 0,-1-1 0 0 0,0 1-1 0 0,0-1 1 0 0,0 0 0 0 0,0 1-1 0 0,0-1 1 0 0,0 0-1 0 0,-1-1 1 0 0,1 1 0 0 0,-1 0-1 0 0,1-1 1 0 0,-5 3 0 0 0,-42 16 288 0 0,36-15-322 0 0,-58 18-270 0 0,-77 17-1 0 0,-78 4-679 0 0,98-21 513 0 0,119-21 385 0 0,-8 2-37 0 0,-1-1-1 0 0,1-1 1 0 0,0 0 0 0 0,-20-2 0 0 0,30-1 18 0 0,6-1 6 0 0,6-2-7 0 0,-4 4 15 0 0,9-6-405 0 0,0 1-1 0 0,13-4 1 0 0,9-3-942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20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175 148 8287 0 0,'0'0'9258'0'0,"1"-1"-8861"0"0,2 0-284 0 0,1 0-1 0 0,-1 1 1 0 0,0-1 0 0 0,0 1 0 0 0,0 0 0 0 0,0 0-1 0 0,0 0 1 0 0,1 0 0 0 0,3 1 0 0 0,34 8 843 0 0,-13-3-493 0 0,4-1-269 0 0,1-1 1 0 0,-1-2 0 0 0,38-1 0 0 0,-55-2-246 0 0,0 0 0 0 0,0-1 0 0 0,-1-1 0 0 0,1 0 0 0 0,-1-1 1 0 0,1-1-1 0 0,-1 0 0 0 0,-1 0 0 0 0,16-10 0 0 0,-25 13-34 0 0,0-1-1 0 0,-1 1 1 0 0,1-1-1 0 0,-1 0 1 0 0,1 0-1 0 0,-1 0 1 0 0,0-1-1 0 0,0 1 1 0 0,4-8-1 0 0,-6 10 45 0 0,0-1-1 0 0,-1 1 1 0 0,1 0-1 0 0,-1-1 0 0 0,1 1 1 0 0,-1-1-1 0 0,0 1 1 0 0,0-1-1 0 0,0 1 1 0 0,1-1-1 0 0,-1 1 1 0 0,-1-1-1 0 0,1 1 1 0 0,0-1-1 0 0,0 1 1 0 0,0-1-1 0 0,-1 1 1 0 0,1-1-1 0 0,-1 1 1 0 0,1-1-1 0 0,-1 1 1 0 0,0 0-1 0 0,0-1 0 0 0,1 1 1 0 0,-1 0-1 0 0,0-1 1 0 0,0 1-1 0 0,0 0 1 0 0,0 0-1 0 0,0 0 1 0 0,-3-2-1 0 0,-2-2-81 0 0,0 1 1 0 0,-1-1-1 0 0,0 1 0 0 0,0 0 0 0 0,0 1 0 0 0,0-1 1 0 0,0 1-1 0 0,-1 1 0 0 0,-11-3 0 0 0,8 3 35 0 0,-1 0 0 0 0,0 1-1 0 0,0 1 1 0 0,0 0 0 0 0,-20 2-1 0 0,6 3 110 0 0,-1 1-1 0 0,1 1 0 0 0,1 1 0 0 0,-47 21 0 0 0,45-16 198 0 0,1 2 0 0 0,1 0 0 0 0,0 1 0 0 0,-22 21 0 0 0,31-24 11 0 0,1 1-1 0 0,0 1 1 0 0,2 0 0 0 0,0 1-1 0 0,0 0 1 0 0,-17 30 0 0 0,27-39-162 0 0,0-1 0 0 0,0 1 0 0 0,1-1 0 0 0,0 1 0 0 0,0 0 0 0 0,0 0 1 0 0,1 0-1 0 0,0 0 0 0 0,0 0 0 0 0,1 0 0 0 0,0 0 0 0 0,0 0 1 0 0,1 7-1 0 0,0-9-30 0 0,0-1 0 0 0,1 0 0 0 0,-1 0 0 0 0,0 0 1 0 0,1 0-1 0 0,0 0 0 0 0,0 0 0 0 0,0 0 0 0 0,1-1 0 0 0,-1 1 0 0 0,1-1 1 0 0,0 1-1 0 0,0-1 0 0 0,0 0 0 0 0,0 0 0 0 0,1-1 0 0 0,-1 1 0 0 0,1-1 1 0 0,0 1-1 0 0,-1-1 0 0 0,1 0 0 0 0,6 2 0 0 0,2 0 23 0 0,0-1 1 0 0,0 0-1 0 0,1-1 0 0 0,-1 0 1 0 0,20 0-1 0 0,66-4-750 0 0,-56 0-336 0 0,4 0-16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2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1 561 8751 0 0,'0'0'13019'0'0,"3"-8"-11913"0"0,-1-2-870 0 0,-1 1 0 0 0,0 0 0 0 0,0-1-1 0 0,-1 0 1 0 0,-2-13 0 0 0,1-15-133 0 0,2 25-106 0 0,0 0 0 0 0,1 0 0 0 0,1 0-1 0 0,0 0 1 0 0,0 0 0 0 0,1 1 0 0 0,1 0 0 0 0,0 0 0 0 0,1 0 0 0 0,0 0 0 0 0,1 1 0 0 0,0 0 0 0 0,1 0 0 0 0,0 1 0 0 0,10-10-1 0 0,10-9-161 0 0,1 1-1 0 0,1 1 0 0 0,49-33 0 0 0,-57 46 14 0 0,1 1 0 0 0,0 0 0 0 0,1 2 0 0 0,0 1 1 0 0,1 1-1 0 0,35-8 0 0 0,-45 13-412 0 0,0 1 0 0 0,0 1-1 0 0,0 0 1 0 0,1 1 0 0 0,-1 1 0 0 0,0 1 0 0 0,1 0 0 0 0,25 5 0 0 0,-17 1-1474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21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252 397 8287 0 0,'-2'2'9090'0'0,"-8"7"-8280"0"0,1 1 0 0 0,-1 0 0 0 0,2 0 1 0 0,-13 19-1 0 0,-27 53 421 0 0,29-47-867 0 0,8-13-224 0 0,-10 28 0 0 0,-10 18-362 0 0,27-60-186 0 0,0-1 0 0 0,-1 0 0 0 0,0 0 0 0 0,0 0 0 0 0,-1-1 0 0 0,-12 11 0 0 0,4-6-1802 0 0</inkml:trace>
  <inkml:trace contextRef="#ctx0" brushRef="#br0" timeOffset="1">579 15 14135 0 0,'7'-15'1608'0'0,"0"24"-1544"0"0,-1 2-64 0 0,1 4 96 0 0,0-5-848 0 0,2 5-176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21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265 164 3223 0 0,'-5'8'12558'0'0,"4"-7"-11576"0"0,1-1-819 0 0,0 0 1 0 0,0 0-1 0 0,0 0 1 0 0,-1 1-1 0 0,1-1 1 0 0,0 0 0 0 0,0 0-1 0 0,0 0 1 0 0,0 1-1 0 0,0-1 1 0 0,0 0-1 0 0,0 0 1 0 0,0 1 0 0 0,0-1-1 0 0,0 0 1 0 0,0 0-1 0 0,0 1 1 0 0,0-1-1 0 0,0 0 1 0 0,0 0-1 0 0,0 1 1 0 0,0-1 0 0 0,0 0-1 0 0,0 0 1 0 0,0 1-1 0 0,14 0 77 0 0,0 0 0 0 0,0-1 0 0 0,0-1 0 0 0,0 0 0 0 0,0-1 0 0 0,0 0 0 0 0,0-1 0 0 0,15-6 0 0 0,13-6-415 0 0,50-26-1 0 0,-79 35-56 0 0,0-1-1 0 0,17-13 0 0 0,-26 18 125 0 0,-1 0 1 0 0,0-1-1 0 0,-1 1 0 0 0,1-1 1 0 0,0 0-1 0 0,-1 0 1 0 0,1 0-1 0 0,-1 0 0 0 0,0 0 1 0 0,0 0-1 0 0,0-1 0 0 0,-1 1 1 0 0,1-1-1 0 0,1-5 0 0 0,-3 8 90 0 0,0 1 0 0 0,0-1 0 0 0,0 0 1 0 0,-1 1-1 0 0,1-1 0 0 0,0 0 0 0 0,0 0 0 0 0,-1 1 0 0 0,1-1 0 0 0,0 0 0 0 0,-1 1 0 0 0,1-1 0 0 0,0 1 0 0 0,-1-1 0 0 0,1 1 1 0 0,-1-1-1 0 0,1 0 0 0 0,-1 1 0 0 0,1 0 0 0 0,-1-1 0 0 0,1 1 0 0 0,-1-1 0 0 0,-1 0 0 0 0,-14-6-5 0 0,8 6 15 0 0,0 0 0 0 0,0 1 1 0 0,0 0-1 0 0,-1 1 0 0 0,1-1 0 0 0,0 2 0 0 0,0-1 1 0 0,0 1-1 0 0,0 0 0 0 0,1 1 0 0 0,-1 0 1 0 0,-14 7-1 0 0,2 1 84 0 0,-1 2 1 0 0,2 0 0 0 0,-23 19-1 0 0,-18 17 199 0 0,-188 172 866 0 0,239-211-1115 0 0,-1 0 0 0 0,2 0 0 0 0,-1 1 0 0 0,2 0 0 0 0,-1 1 0 0 0,-9 20 0 0 0,16-31-15 0 0,1 1 1 0 0,-1 0 0 0 0,1-1 0 0 0,-1 1 0 0 0,1 0 0 0 0,0 0 0 0 0,0-1 0 0 0,-1 1 0 0 0,1 0 0 0 0,0 0-1 0 0,1-1 1 0 0,-1 1 0 0 0,0 0 0 0 0,0 0 0 0 0,1-1 0 0 0,-1 1 0 0 0,1 0 0 0 0,0-1 0 0 0,-1 1 0 0 0,2 1-1 0 0,0-1 6 0 0,-1 1-1 0 0,1-1 0 0 0,0-1 0 0 0,0 1 0 0 0,0 0 1 0 0,0 0-1 0 0,1-1 0 0 0,-1 1 0 0 0,0-1 0 0 0,1 1 0 0 0,4 1 1 0 0,4 0 12 0 0,0 0 1 0 0,1 0-1 0 0,-1-1 1 0 0,23 2-1 0 0,17-3-919 0 0,55-5 0 0 0,-100 3 705 0 0,35-2-951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3:5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182 107 6303 0 0,'0'0'571'0'0,"-9"2"66"0"0,-9 2 523 0 0,10-2-325 0 0,1 0 0 0 0,-1-1 0 0 0,-11 1 1355 0 0,18-9-1159 0 0,1 6-971 0 0,0 0-1 0 0,-1 0 1 0 0,1 0-1 0 0,0 0 1 0 0,0 0-1 0 0,0 0 1 0 0,0-1-1 0 0,0 1 1 0 0,0 0-1 0 0,0 0 1 0 0,1-1-1 0 0,-1 1 428 0 0,1-3-1364 0 0,12 1 6685 0 0,19 1-5404 0 0,-30 2-282 0 0,8-4 316 0 0,-4-8-345 0 0,-6 11-38 0 0,-9 1 15 0 0,5 1-75 0 0,2-1-8 0 0,0 1 0 0 0,0 0 0 0 0,0-1 0 0 0,0 1 0 0 0,0 0 0 0 0,0 0-1 0 0,0 0 1 0 0,0 1 0 0 0,0-1 0 0 0,-3 3 0 0 0,-22 17-51 0 0,20-16 67 0 0,6-4 133 0 0,2-19-35 0 0,1 9-58 0 0,0 0-33 0 0,0 0-10 0 0,-1 0 0 0 0,0 1 14 0 0,-1 7 108 0 0,10-6 44 0 0,-6 3 22 0 0,-10 8-118 0 0,5-2-70 0 0,-1 1 0 0 0,-15 6 11 0 0,16-9 42 0 0,-1 1 11 0 0,-11 4-33 0 0,-2 0 34 0 0,-9-9-33 0 0,22 5-34 0 0,-20-8 16 0 0,22 3-15 0 0,8-10-18 0 0,-6 11 19 0 0,2-1 0 0 0,11-9 0 0 0,-8 7 0 0 0,-3-1 0 0 0,-2 1 0 0 0,-2 10 11 0 0,0-2 42 0 0,-14 11 102 0 0,-34 23-430 0 0,47-35 211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22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430 107 11055 0 0,'64'-73'1234'0'0,"-38"40"5707"0"0,-36 34-5982 0 0,-1 2-833 0 0,0 2 1 0 0,1 0 0 0 0,-21 11 0 0 0,8-3-112 0 0,-21 10-15 0 0,-146 87 0 0 0,146-81 0 0 0,-28 21 0 0 0,60-41 0 0 0,1 0 0 0 0,1 1 0 0 0,-18 20 0 0 0,27-28 0 0 0,-1-1 0 0 0,1 1 0 0 0,0-1 0 0 0,0 1 1 0 0,0 0-1 0 0,0-1 0 0 0,1 1 0 0 0,-1 0 0 0 0,0 0 0 0 0,1 0 0 0 0,-1-1 0 0 0,1 1 0 0 0,-1 0 0 0 0,1 0 0 0 0,0 0 0 0 0,0 0 0 0 0,0 0 0 0 0,0 0 1 0 0,1 2-1 0 0,-1-1 3 0 0,1-1 1 0 0,0 0-1 0 0,0 0 1 0 0,0 0-1 0 0,0 0 1 0 0,1 0-1 0 0,-1-1 1 0 0,0 1-1 0 0,1 0 1 0 0,0-1-1 0 0,-1 1 1 0 0,1-1-1 0 0,0 1 1 0 0,2 1-1 0 0,6 3 9 0 0,1-1 1 0 0,0 1-1 0 0,0-2 0 0 0,22 7 0 0 0,-31-10-15 0 0,127 32-390 0 0,-78-21-40 0 0,0 2-1 0 0,70 29 1 0 0,-113-39 427 0 0,-1-1 0 0 0,1 1-1 0 0,-1 1 1 0 0,0-1 0 0 0,-1 1 0 0 0,1 0 0 0 0,-1 1 0 0 0,10 10-1 0 0,-13-12 29 0 0,0 0 0 0 0,-1 1 0 0 0,1-1 0 0 0,-1 1-1 0 0,0-1 1 0 0,0 1 0 0 0,0 0 0 0 0,-1-1 0 0 0,0 1-1 0 0,0 0 1 0 0,0 0 0 0 0,0 0 0 0 0,-1 0 0 0 0,0 0-1 0 0,0 8 1 0 0,-1-2 90 0 0,-1 1-1 0 0,0-1 1 0 0,0-1 0 0 0,-1 1-1 0 0,0 0 1 0 0,-1-1 0 0 0,0 1-1 0 0,-1-1 1 0 0,0 0-1 0 0,-1 0 1 0 0,0-1 0 0 0,0 0-1 0 0,-1 0 1 0 0,0 0-1 0 0,-1-1 1 0 0,0 0 0 0 0,0-1-1 0 0,-1 0 1 0 0,0 0 0 0 0,-12 7-1 0 0,5-5 110 0 0,-1-2-1 0 0,0 0 0 0 0,-1-1 1 0 0,0 0-1 0 0,0-2 1 0 0,0 0-1 0 0,0-1 1 0 0,-35 1-1 0 0,46-3-165 0 0,-33 0 370 0 0,-74-7-1 0 0,57 5-1035 0 0,47-1 198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26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1196 6767 0 0,'0'0'307'0'0,"-1"2"-6"0"0,-3 2-253 0 0,-1 1 0 0 0,1-1 0 0 0,-1 0-1 0 0,0-1 1 0 0,0 1 0 0 0,0-1-1 0 0,0 0 1 0 0,-8 3 0 0 0,-14 10 634 0 0,6-3-309 0 0,-27 11 0 0 0,27-14-143 0 0,19-9-114 0 0,1-1 152 0 0,0 0-179 0 0,1 0 0 0 0,0 0 0 0 0,0 0 0 0 0,0 0-1 0 0,-1 0 1 0 0,1 0 0 0 0,0 0 0 0 0,0 0-1 0 0,0 0 1 0 0,-1 0 0 0 0,1 0 0 0 0,0 0 0 0 0,0 0-1 0 0,0 0 1 0 0,-1 0 0 0 0,1 0 0 0 0,0 0 0 0 0,0 0-1 0 0,0-1 1 0 0,-1 1 0 0 0,1 0 0 0 0,0 0-1 0 0,0 0 1 0 0,0 0 0 0 0,0 0 0 0 0,0-1 0 0 0,-1 1-1 0 0,1 0 1 0 0,0 0 0 0 0,0 0 0 0 0,0-1 0 0 0,0 1-1 0 0,0 0 1 0 0,0 0 0 0 0,0 0 0 0 0,0-1 0 0 0,0 1-1 0 0,0 0 1 0 0,0 0 0 0 0,0 0 0 0 0,0-1-1 0 0,0 1 1 0 0,0 0 0 0 0,0 0 0 0 0,0 0 0 0 0,0-1-1 0 0,0 1 1 0 0,0 0 0 0 0,0-1 0 0 0,9-14 1081 0 0,17-15-861 0 0,40-30 549 0 0,64-64 139 0 0,34-66-331 0 0,-59 64-259 0 0,-80 97-328 0 0,201-219 513 0 0,156-138-771 0 0,-358 363-139 0 0,32-35-679 0 0,-55 56 859 0 0,-1 4-288 0 0,-1 13 381 0 0,-1 0-1 0 0,-3 17 1 0 0,-2 5 120 0 0,-30 210 1345 0 0,-26 213-615 0 0,20-233-730 0 0,-2 14 42 0 0,44-232-123 0 0,0-5-7 0 0,1 0 1 0 0,-1 0 0 0 0,1 0 0 0 0,0 0 0 0 0,1 0 0 0 0,-1 0-1 0 0,2 6 1 0 0,1-7-188 0 0,0-2 121 0 0,0-1 0 0 0,0 1 0 0 0,0-1 0 0 0,1 0-1 0 0,-1 0 1 0 0,0-1 0 0 0,0 1 0 0 0,0 0 0 0 0,0-1 0 0 0,0 0 0 0 0,0 0-1 0 0,0 0 1 0 0,0 0 0 0 0,0 0 0 0 0,0-1 0 0 0,0 1 0 0 0,0-1 0 0 0,-1 0-1 0 0,1 1 1 0 0,-1-1 0 0 0,3-3 0 0 0,15-14-1124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2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14279 0 0,'0'0'2719'0'0,"2"0"-1399"0"0,31-6 17 0 0,-2-2 1 0 0,47-16-1 0 0,15-4-796 0 0,-72 23-774 0 0,121-26 1672 0 0,-70 25-3162 0 0,-56 6-561 0 0,0 0 0 0 0,22 4 0 0 0,-22 0-4395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27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796 270 3679 0 0,'0'0'284'0'0,"2"-1"-186"0"0,5-6 890 0 0,-1 0 0 0 0,1-1 1 0 0,-1 0-1 0 0,-1 0 1 0 0,1 0-1 0 0,-1-1 0 0 0,7-17 1 0 0,-10 19-785 0 0,0 0 1 0 0,0 1-1 0 0,-1-1 1 0 0,0 0 0 0 0,0 0-1 0 0,0 0 1 0 0,-1 0-1 0 0,0 0 1 0 0,-1 0 0 0 0,0 1-1 0 0,0-1 1 0 0,-3-10-1 0 0,3 10-152 0 0,-1 0 1 0 0,-1 0-1 0 0,0 0 0 0 0,0 0 0 0 0,0 1 0 0 0,0 0 1 0 0,-8-11-1 0 0,9 15-59 0 0,0 0 0 0 0,0 0 0 0 0,0 0-1 0 0,-1 0 1 0 0,1 0 0 0 0,0 1 0 0 0,-1-1 0 0 0,0 1 0 0 0,1-1 0 0 0,-1 1 0 0 0,0 0 0 0 0,0 0 0 0 0,1 0-1 0 0,-1 0 1 0 0,0 1 0 0 0,0-1 0 0 0,0 1 0 0 0,0 0 0 0 0,0 0 0 0 0,0 0 0 0 0,-4 0 0 0 0,-2 2-74 0 0,0 0 1 0 0,1 0-1 0 0,-1 0 1 0 0,1 1-1 0 0,-1 0 1 0 0,1 1 0 0 0,-13 8-1 0 0,0 1-54 0 0,-30 25 0 0 0,13-6 160 0 0,-38 42 0 0 0,57-54 167 0 0,1 1-1 0 0,2 1 1 0 0,-24 40-1 0 0,37-56-119 0 0,-1 1 1 0 0,1 0-1 0 0,0 0 0 0 0,1 0 0 0 0,0 1 0 0 0,0-1 1 0 0,1 0-1 0 0,-1 9 0 0 0,1-14-43 0 0,1 0 0 0 0,0 1 0 0 0,0-1 0 0 0,1 0 0 0 0,-1 1 0 0 0,0-1 0 0 0,1 0 0 0 0,-1 0 0 0 0,1 1 0 0 0,0-1 0 0 0,-1 0 0 0 0,1 0 0 0 0,0 0 0 0 0,1 0 0 0 0,-1 0 0 0 0,0 0 0 0 0,0 0 0 0 0,1 0 0 0 0,-1-1 0 0 0,1 1 0 0 0,0 0 0 0 0,0-1 0 0 0,-1 1 0 0 0,1-1 0 0 0,0 0 0 0 0,0 0 0 0 0,0 0 0 0 0,0 0 0 0 0,5 2 0 0 0,0-1 55 0 0,1 0 0 0 0,0-1-1 0 0,1 0 1 0 0,-1 0 0 0 0,0 0-1 0 0,0-1 1 0 0,0-1 0 0 0,0 1-1 0 0,0-1 1 0 0,0-1 0 0 0,15-3-1 0 0,6-5 254 0 0,50-24 0 0 0,-75 32-328 0 0,26-12-81 0 0,0-3 0 0 0,-1 0 0 0 0,45-37 0 0 0,-58 36-513 0 0,-14 13 202 0 0,-9 12 240 0 0,-24 27 53 0 0,1 1-1 0 0,-40 63 0 0 0,33-29 91 0 0,-36 93 0 0 0,36-75 0 0 0,-137 341 552 0 0,141-336-438 0 0,-56 161 43 0 0,17 6-148 0 0,61-216-3 0 0,-27 70-1 0 0,37-111 13 0 0,1 1-1 0 0,-2-1 1 0 0,1 0 0 0 0,0 1 0 0 0,0-1 0 0 0,-1 0-1 0 0,0 0 1 0 0,1 0 0 0 0,-1 0 0 0 0,0 0 0 0 0,0 0-1 0 0,-3 1 1 0 0,4-2 3 0 0,0 0 1 0 0,0-1-1 0 0,0 0 0 0 0,0 1 0 0 0,0-1 1 0 0,-1 0-1 0 0,1 1 0 0 0,0-1 1 0 0,0 0-1 0 0,0 0 0 0 0,-1 0 0 0 0,1 0 1 0 0,0 0-1 0 0,0 0 0 0 0,0 0 0 0 0,-1-1 1 0 0,1 1-1 0 0,0 0 0 0 0,0-1 0 0 0,0 1 1 0 0,0-1-1 0 0,-1 1 0 0 0,1-1 1 0 0,0 1-1 0 0,0-1 0 0 0,0 0 0 0 0,-1-1 1 0 0,-4-3 104 0 0,1-1 1 0 0,0 1 0 0 0,0-1 0 0 0,1 0 0 0 0,0 0 0 0 0,0 0-1 0 0,0 0 1 0 0,1-1 0 0 0,-1 0 0 0 0,2 0 0 0 0,-1 0 0 0 0,-2-13-1 0 0,1 2-23 0 0,1 0-1 0 0,0 0 1 0 0,2 0-1 0 0,0-21 1 0 0,3 8-129 0 0,1 0 0 0 0,1 0 0 0 0,13-45 1 0 0,40-89-2260 0 0,-29 100 1018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2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121 207 6911 0 0,'0'0'1708'0'0,"-1"2"-618"0"0,1 0-877 0 0,0 0 1 0 0,0 0-1 0 0,0 0 1 0 0,0 0-1 0 0,0 0 1 0 0,1 0 0 0 0,-1 0-1 0 0,1 0 1 0 0,-1 0-1 0 0,1 0 1 0 0,0 0-1 0 0,0 0 1 0 0,0-1 0 0 0,0 1-1 0 0,0 0 1 0 0,0 0-1 0 0,0-1 1 0 0,1 1-1 0 0,-1-1 1 0 0,3 3-1 0 0,1 2 38 0 0,1-1-1 0 0,0 0 1 0 0,0 0-1 0 0,10 6 1 0 0,-10-8-99 0 0,0 0 0 0 0,0-1 0 0 0,0 1 1 0 0,0-1-1 0 0,1-1 0 0 0,-1 1 0 0 0,1-1 0 0 0,-1 0 0 0 0,1 0 1 0 0,-1-1-1 0 0,1 0 0 0 0,-1 0 0 0 0,1-1 0 0 0,-1 0 1 0 0,13-3-1 0 0,4-3 471 0 0,0-1-1 0 0,44-21 1 0 0,-15 5-70 0 0,78-35-337 0 0,-124 56-360 0 0,-1 0-1 0 0,0 0 1 0 0,0 0 0 0 0,-1-1 0 0 0,1 1-1 0 0,0-1 1 0 0,-1 0 0 0 0,0-1-1 0 0,4-4 1 0 0,-7 7 46 0 0,0-1 0 0 0,1 1 1 0 0,-1 0-1 0 0,0-1 0 0 0,0 1 0 0 0,0-1 0 0 0,0 0 0 0 0,-1 1 0 0 0,1-1 0 0 0,-1 0 1 0 0,0 1-1 0 0,1-1 0 0 0,-1 0 0 0 0,0 1 0 0 0,-1-1 0 0 0,1 0 0 0 0,0 1 0 0 0,-1-1 1 0 0,0 0-1 0 0,1 1 0 0 0,-3-6 0 0 0,1 4 8 0 0,0 0 1 0 0,0 0-1 0 0,0 0 1 0 0,-1 1-1 0 0,1-1 1 0 0,-1 0-1 0 0,0 1 1 0 0,0 0-1 0 0,0-1 1 0 0,-1 1-1 0 0,1 1 1 0 0,-1-1-1 0 0,1 0 1 0 0,-1 1-1 0 0,0 0 0 0 0,0 0 1 0 0,0 0-1 0 0,0 0 1 0 0,-1 1-1 0 0,1-1 1 0 0,0 1-1 0 0,-1 0 1 0 0,1 0-1 0 0,-1 1 1 0 0,-7-1-1 0 0,-1 2 30 0 0,0-1-1 0 0,0 2 0 0 0,1-1 0 0 0,-1 2 1 0 0,0 0-1 0 0,1 0 0 0 0,-22 10 1 0 0,-3 5 301 0 0,1 1 0 0 0,1 2 0 0 0,1 1 0 0 0,1 1 1 0 0,1 3-1 0 0,1 0 0 0 0,2 2 0 0 0,0 1 0 0 0,-31 42 1 0 0,51-59-3 0 0,0 0 0 0 0,1 0 0 0 0,0 1 1 0 0,1 1-1 0 0,-10 25 0 0 0,16-35-180 0 0,0 0 0 0 0,0 0 0 0 0,0 0 1 0 0,1 1-1 0 0,-1-1 0 0 0,1 0 0 0 0,0 1 0 0 0,0-1 0 0 0,0 0 1 0 0,2 8-1 0 0,-1-9-32 0 0,0 0-1 0 0,1 0 1 0 0,-1-1 0 0 0,0 1 0 0 0,1 0 0 0 0,-1-1 0 0 0,1 1-1 0 0,0-1 1 0 0,0 0 0 0 0,0 1 0 0 0,0-1 0 0 0,0 0 0 0 0,1 0 0 0 0,-1-1-1 0 0,0 1 1 0 0,1 0 0 0 0,3 1 0 0 0,-1-1 2 0 0,1 1 1 0 0,0-2-1 0 0,-1 1 1 0 0,1 0-1 0 0,0-1 1 0 0,0 0-1 0 0,0-1 1 0 0,0 1-1 0 0,0-1 1 0 0,0 0-1 0 0,10-2 1 0 0,7-2 55 0 0,36-11 0 0 0,-54 14-76 0 0,156-54-3091 0 0,-144 48 2279 0 0,34-11-5032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2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23 10135 0 0,'-8'0'919'0'0,"-4"0"-727"0"0,1 1 1 0 0,0 1-1 0 0,-1 0 1 0 0,1 1-1 0 0,0 0 1 0 0,-17 8-1 0 0,-63 33 2892 0 0,91-44-3080 0 0,-123 73 1702 0 0,111-64-1633 0 0,1 0 0 0 0,0 0 0 0 0,0 1 1 0 0,1 0-1 0 0,0 1 0 0 0,0 0 0 0 0,-12 21 1 0 0,19-28-74 0 0,1 0 1 0 0,0 0 0 0 0,1 0 0 0 0,-1 0 0 0 0,1 0 0 0 0,0 0 0 0 0,0 0 0 0 0,0 1 0 0 0,0-1-1 0 0,1 0 1 0 0,-1 1 0 0 0,2 7 0 0 0,-1-9-1 0 0,1 0 0 0 0,-1 0 0 0 0,1 0 0 0 0,0 0 0 0 0,0-1 0 0 0,1 1 0 0 0,-1 0 0 0 0,1-1 0 0 0,-1 1 0 0 0,1-1 0 0 0,0 1 0 0 0,-1-1 0 0 0,1 0 0 0 0,0 0-1 0 0,1 0 1 0 0,-1 0 0 0 0,0 0 0 0 0,1 0 0 0 0,4 2 0 0 0,4 1 17 0 0,-1-1-1 0 0,1 0 0 0 0,0 0 0 0 0,1-1 1 0 0,-1-1-1 0 0,0 0 0 0 0,1 0 1 0 0,0-1-1 0 0,-1-1 0 0 0,18-1 0 0 0,2-1 39 0 0,-1-2 0 0 0,52-13 0 0 0,-59 11-34 0 0,0-1 1 0 0,-1-2-1 0 0,0 0 0 0 0,0-1 0 0 0,0-1 0 0 0,33-24 0 0 0,-52 33-11 0 0,-1 0-1 0 0,1 0 1 0 0,0-1 0 0 0,-1 1-1 0 0,0-1 1 0 0,1 1-1 0 0,-1-1 1 0 0,0 1 0 0 0,0-1-1 0 0,-1 0 1 0 0,1 0-1 0 0,0 0 1 0 0,-1 0 0 0 0,0 0-1 0 0,0-1 1 0 0,0 1-1 0 0,0 0 1 0 0,0-1 0 0 0,-1 1-1 0 0,1 0 1 0 0,-1-1-1 0 0,0 1 1 0 0,0-1 0 0 0,0 1-1 0 0,-1 0 1 0 0,1-1-1 0 0,-1 1 1 0 0,0 0 0 0 0,0-1-1 0 0,0 1 1 0 0,0 0-1 0 0,0 0 1 0 0,-1 0 0 0 0,-2-5-1 0 0,-3-1-3 0 0,0 0-1 0 0,0 0 1 0 0,-1 0 0 0 0,0 1-1 0 0,0 0 1 0 0,-1 1-1 0 0,0 0 1 0 0,0 0-1 0 0,-14-7 1 0 0,-15-6-452 0 0,-45-17 1 0 0,74 33 319 0 0,-12-4-491 0 0,-27-7 0 0 0,3 5-3201 0 0,44 10 2459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28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226 282 5527 0 0,'-11'9'692'0'0,"-2"0"-1"0"0,1-1 0 0 0,-1-1 0 0 0,-1 0 0 0 0,-14 5 0 0 0,20-9-69 0 0,1 0 1 0 0,-1-1-1 0 0,-1 0 0 0 0,1 0 0 0 0,0-1 0 0 0,0 0 0 0 0,-1 0 0 0 0,1-1 1 0 0,-1 0-1 0 0,-11-2 0 0 0,18 1-526 0 0,0 1 1 0 0,1 0-1 0 0,-1-1 0 0 0,0 1 0 0 0,1-1 1 0 0,-1 1-1 0 0,0-1 0 0 0,1 0 1 0 0,-1 0-1 0 0,1 0 0 0 0,-1 0 1 0 0,1 0-1 0 0,0 0 0 0 0,-1 0 1 0 0,1 0-1 0 0,0-1 0 0 0,-2-1 1 0 0,3 2-32 0 0,-1 0 0 0 0,1-1 1 0 0,-1 1-1 0 0,1 0 0 0 0,-1-1 1 0 0,1 1-1 0 0,0-1 0 0 0,0 1 1 0 0,0-1-1 0 0,0 1 0 0 0,0 0 1 0 0,0-1-1 0 0,0 1 0 0 0,0-1 1 0 0,0 1-1 0 0,1-3 0 0 0,2-2 25 0 0,-1 0 0 0 0,1-1 1 0 0,0 1-1 0 0,1 0 0 0 0,0 1 0 0 0,0-1 0 0 0,6-6 0 0 0,16-16-129 0 0,1 2-1 0 0,2 1 1 0 0,0 2-1 0 0,1 0 1 0 0,2 2 0 0 0,39-19-1 0 0,-61 34 19 0 0,1 1 0 0 0,-1 1-1 0 0,1 0 1 0 0,0 0 0 0 0,1 1 0 0 0,-1 0-1 0 0,1 1 1 0 0,21-1 0 0 0,-28 2 32 0 0,-1 2-1 0 0,0-1 1 0 0,0 0 0 0 0,0 1 0 0 0,0-1-1 0 0,0 1 1 0 0,0 0 0 0 0,0 1 0 0 0,0-1-1 0 0,-1 1 1 0 0,1-1 0 0 0,0 1-1 0 0,-1 0 1 0 0,1 1 0 0 0,-1-1 0 0 0,0 1-1 0 0,0-1 1 0 0,0 1 0 0 0,0 0 0 0 0,0 0-1 0 0,-1 0 1 0 0,1 0 0 0 0,-1 1 0 0 0,0-1-1 0 0,0 1 1 0 0,0-1 0 0 0,0 1-1 0 0,1 6 1 0 0,0-4 8 0 0,-2 0-1 0 0,1 1 1 0 0,-1-1 0 0 0,0 1-1 0 0,0-1 1 0 0,-1 1-1 0 0,0 0 1 0 0,0-1 0 0 0,-1 1-1 0 0,1 0 1 0 0,-1-1-1 0 0,-1 1 1 0 0,1-1 0 0 0,-1 0-1 0 0,-4 8 1 0 0,2-5 15 0 0,0-1 0 0 0,-1 0 0 0 0,0 0 0 0 0,0 0 0 0 0,-1-1 0 0 0,0 0 0 0 0,0 0 0 0 0,-1 0 0 0 0,-14 11 0 0 0,19-17 32 0 0,2-1-65 0 0,0 0-1 0 0,-1 0 0 0 0,1 0 1 0 0,0 0-1 0 0,-1 0 1 0 0,1 0-1 0 0,0 0 0 0 0,-1-1 1 0 0,1 1-1 0 0,0 0 1 0 0,0 0-1 0 0,-1 0 0 0 0,1 0 1 0 0,0 0-1 0 0,-1-1 0 0 0,1 1 1 0 0,0 0-1 0 0,0 0 1 0 0,-1 0-1 0 0,1-1 0 0 0,0 1 1 0 0,0 0-1 0 0,0 0 1 0 0,-1-1-1 0 0,1 1 0 0 0,0 0 1 0 0,0-1-1 0 0,0 1 1 0 0,0-1-1 0 0,-1-11-64 0 0,8-12-206 0 0,-2 15 141 0 0,0-1 1 0 0,1 1-1 0 0,0 0 1 0 0,0 0 0 0 0,1 1-1 0 0,0-1 1 0 0,0 2 0 0 0,1-1-1 0 0,0 1 1 0 0,1 0 0 0 0,12-7-1 0 0,13-7-351 0 0,64-28 1 0 0,-53 28 352 0 0,-15 7 359 0 0,37-12 1 0 0,-55 22 27 0 0,0 1 0 0 0,0 0 0 0 0,0 1 0 0 0,0 0 0 0 0,0 1 0 0 0,19 0 0 0 0,-1 2 285 0 0,-16-1-358 0 0,-1 1 0 0 0,0 0 0 0 0,0 1 0 0 0,20 4 0 0 0,-30-5-175 0 0,-1 0-1 0 0,0 0 1 0 0,0 0 0 0 0,1 0-1 0 0,-1 0 1 0 0,0 1-1 0 0,0-1 1 0 0,0 1 0 0 0,0-1-1 0 0,0 1 1 0 0,-1 0-1 0 0,1-1 1 0 0,0 1 0 0 0,-1 0-1 0 0,1 0 1 0 0,-1 0-1 0 0,0 0 1 0 0,0 1 0 0 0,1-1-1 0 0,-2 0 1 0 0,1 0-1 0 0,0 1 1 0 0,0-1 0 0 0,-1 1-1 0 0,1-1 1 0 0,-1 1 0 0 0,0-1-1 0 0,0 5 1 0 0,0 5 28 0 0,-2 0 0 0 0,1-1 1 0 0,-2 1-1 0 0,-6 20 0 0 0,5-18 10 0 0,-17 45 182 0 0,-2 11-90 0 0,21-61-167 0 0,0 1 1 0 0,0 0-1 0 0,1-1 1 0 0,0 1-1 0 0,1 14 1 0 0,0-23-64 0 0,0 0-1 0 0,0 1 1 0 0,0-1 0 0 0,1 0 0 0 0,-1 1 0 0 0,0-1-1 0 0,1 0 1 0 0,-1 1 0 0 0,0-1 0 0 0,1 0 0 0 0,0 0-1 0 0,-1 0 1 0 0,1 1 0 0 0,0-1 0 0 0,-1 0 0 0 0,1 0-1 0 0,0 0 1 0 0,0 0 0 0 0,0 0 0 0 0,0 0-1 0 0,0-1 1 0 0,0 1 0 0 0,0 0 0 0 0,0 0 0 0 0,0-1-1 0 0,1 1 1 0 0,-1-1 0 0 0,0 1 0 0 0,0-1 0 0 0,1 1-1 0 0,1-1 1 0 0,10 0-1336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29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158 149 9215 0 0,'-15'1'422'0'0,"12"0"363"0"0,5-1 427 0 0,12 1-264 0 0,0 0 0 0 0,0 0 0 0 0,0-1 0 0 0,0-1 0 0 0,0-1 0 0 0,0 0 0 0 0,0 0 0 0 0,14-6 0 0 0,110-43 308 0 0,-74 24-519 0 0,73-30-690 0 0,-135 56-215 0 0,-30-2-1433 0 0,16 5 1364 0 0,-1 0 0 0 0,1 1 0 0 0,0 0 1 0 0,-20 9-1 0 0,-47 27-339 0 0,40-19 460 0 0,-145 78-209 0 0,152-78 452 0 0,1 1 0 0 0,0 2 0 0 0,-40 39 1 0 0,65-56-49 0 0,0 1 0 0 0,0 0 1 0 0,0 0-1 0 0,1 1 0 0 0,-7 11 1 0 0,11-17-54 0 0,0 1 0 0 0,0-1-1 0 0,1 0 1 0 0,-1 0 0 0 0,0 0 0 0 0,1 1 0 0 0,0-1 0 0 0,-1 0 0 0 0,1 1 0 0 0,0-1 0 0 0,0 5 0 0 0,1-6-9 0 0,-1 1 1 0 0,1-1-1 0 0,-1 1 0 0 0,1-1 1 0 0,0 0-1 0 0,-1 1 0 0 0,1-1 1 0 0,0 0-1 0 0,0 1 0 0 0,0-1 1 0 0,0 0-1 0 0,0 0 1 0 0,0 0-1 0 0,0 0 0 0 0,0 0 1 0 0,1 0-1 0 0,-1 0 0 0 0,0 0 1 0 0,3 1-1 0 0,5 2 35 0 0,-1-1 0 0 0,1 0 0 0 0,0 0-1 0 0,0-1 1 0 0,0 0 0 0 0,18 1 0 0 0,58-1 92 0 0,-75-3-147 0 0,29-1-200 0 0,-1-1-1 0 0,49-12 0 0 0,-7-4-2037 0 0,0-2-3299 0 0,-35 8 340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2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 12695 0 0,'0'0'1150'0'0,"2"1"-946"0"0,-1 0-193 0 0,1 0 0 0 0,-1 1 0 0 0,1-1 0 0 0,-1 1 0 0 0,1-1 0 0 0,-1 1 0 0 0,0 0 0 0 0,0-1 0 0 0,0 1 0 0 0,0 0-1 0 0,0 0 1 0 0,0 0 0 0 0,-1 0 0 0 0,1 0 0 0 0,-1 0 0 0 0,1 0 0 0 0,-1 0 0 0 0,0 0 0 0 0,1 0 0 0 0,-1 0 0 0 0,0 2 0 0 0,-1 7 256 0 0,1 1 0 0 0,-5 17-1 0 0,5-28-250 0 0,-15 73 657 0 0,-4 0-1 0 0,-2-2 1 0 0,-33 72 0 0 0,-111 203 7 0 0,71-172-613 0 0,-102 216 84 0 0,166-309-250 0 0,26-69 61 0 0,1-1-1 0 0,0 1 1 0 0,1 0 0 0 0,0 21 0 0 0,4-14-1236 0 0,2-9-2679 0 0,3-1-1714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30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89 167 15199 0 0,'-4'1'170'0'0,"0"0"-1"0"0,-1 0 0 0 0,1 0 1 0 0,0 0-1 0 0,0 0 0 0 0,0 1 1 0 0,0 0-1 0 0,0 0 0 0 0,1 0 1 0 0,-1 0-1 0 0,0 0 0 0 0,1 1 1 0 0,0 0-1 0 0,0 0 0 0 0,-1 0 1 0 0,2 0-1 0 0,-1 0 0 0 0,0 0 1 0 0,1 1-1 0 0,-1-1 0 0 0,1 1 1 0 0,0 0-1 0 0,0 0 0 0 0,0 0 1 0 0,1 0-1 0 0,0 0 0 0 0,-1 0 1 0 0,1 0-1 0 0,1 0 0 0 0,-1 1 1 0 0,1-1-1 0 0,-1 0 0 0 0,1 1 1 0 0,0-1-1 0 0,1 0 0 0 0,-1 0 1 0 0,2 6-1 0 0,-1-7-117 0 0,-1 0 1 0 0,1-1-1 0 0,0 1 0 0 0,0-1 1 0 0,0 0-1 0 0,0 1 0 0 0,0-1 1 0 0,0 0-1 0 0,0 1 0 0 0,1-1 1 0 0,0 0-1 0 0,-1 0 0 0 0,1 0 1 0 0,0 0-1 0 0,0-1 0 0 0,4 4 1 0 0,-3-3 28 0 0,1 0-1 0 0,-1 0 1 0 0,1-1 0 0 0,0 1 0 0 0,-1-1 0 0 0,1 0-1 0 0,0 0 1 0 0,0-1 0 0 0,0 1 0 0 0,4-1 0 0 0,7 0 164 0 0,0-1 0 0 0,0 0 1 0 0,0-2-1 0 0,26-6 0 0 0,89-25 541 0 0,309-92 44 0 0,-356 97-993 0 0,325-99-4143 0 0,-360 116 2775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3:51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398 345 1375 0 0,'2'0'107'0'0,"13"-2"-536"0"0,-2 0 5392 0 0,-1 0 0 0 0,18-5 0 0 0,-28 6-3731 0 0,10-26 681 0 0,-10 14-1808 0 0,-1 0 0 0 0,0 0 0 0 0,0 1-1 0 0,-3-21 1 0 0,1-2-85 0 0,3-17 26 0 0,0 35-100 0 0,-2-1 0 0 0,0 1 0 0 0,0 0 0 0 0,-4-19 0 0 0,4 35 50 0 0,-1-1 1 0 0,1 1-1 0 0,0 0 0 0 0,0 0 0 0 0,-1-1 1 0 0,1 1-1 0 0,-1 0 0 0 0,1 0 0 0 0,-1 0 0 0 0,0 0 1 0 0,1 0-1 0 0,-1 0 0 0 0,0 0 0 0 0,0 0 1 0 0,1 0-1 0 0,-1 0 0 0 0,0 0 0 0 0,0 0 1 0 0,0 0-1 0 0,0 1 0 0 0,0-1 0 0 0,-1 0 0 0 0,1 1 1 0 0,0-1-1 0 0,0 1 0 0 0,0-1 0 0 0,0 1 1 0 0,-1-1-1 0 0,1 1 0 0 0,0 0 0 0 0,0 0 1 0 0,-1 0-1 0 0,1 0 0 0 0,0 0 0 0 0,-1 0 0 0 0,1 0 1 0 0,0 0-1 0 0,0 0 0 0 0,-2 1 0 0 0,-6 1-53 0 0,0 1 0 0 0,1 0 0 0 0,-1 1 0 0 0,-12 7 0 0 0,5-3-23 0 0,-179 94-122 0 0,174-90 231 0 0,1 2 0 0 0,0 1-1 0 0,2 0 1 0 0,0 1 0 0 0,0 1 0 0 0,2 1-1 0 0,-16 20 1 0 0,30-35-25 0 0,0 0 0 0 0,0 0 0 0 0,0 0 0 0 0,1 0 0 0 0,0 0 0 0 0,-1 0 0 0 0,1 0 0 0 0,0 0 1 0 0,0 0-1 0 0,0 1 0 0 0,1-1 0 0 0,-1 0 0 0 0,1 1 0 0 0,0-1 0 0 0,0 0 0 0 0,0 1 0 0 0,0-1 0 0 0,1 4 0 0 0,1-4 24 0 0,-1 1 0 0 0,0-1 0 0 0,1 0-1 0 0,-1 0 1 0 0,1 0 0 0 0,0 0 0 0 0,0 0 0 0 0,0 0 0 0 0,1 0 0 0 0,-1-1 0 0 0,0 1 0 0 0,1-1-1 0 0,0 0 1 0 0,0 0 0 0 0,-1 0 0 0 0,1 0 0 0 0,4 2 0 0 0,6 1 101 0 0,0 0 0 0 0,1 0 0 0 0,0-2 1 0 0,0 1-1 0 0,0-2 0 0 0,0 0 0 0 0,0-1 0 0 0,15 0 1 0 0,2-2 9 0 0,-1-1 1 0 0,1-1 0 0 0,-1-2-1 0 0,43-13 1 0 0,-62 16-119 0 0,-1-2 1 0 0,0 1-1 0 0,-1-1 0 0 0,1-1 0 0 0,-1 1 1 0 0,1-2-1 0 0,7-5 0 0 0,-14 9-13 0 0,0-1 1 0 0,0 1-1 0 0,-1 0 1 0 0,1-1-1 0 0,-1 1 1 0 0,0-1-1 0 0,0 0 0 0 0,0 0 1 0 0,0 0-1 0 0,0 0 1 0 0,-1 0-1 0 0,1 0 0 0 0,-1 0 1 0 0,0 0-1 0 0,0-1 1 0 0,0 1-1 0 0,0 0 0 0 0,-1-1 1 0 0,1 1-1 0 0,-1-1 1 0 0,0 1-1 0 0,0-1 0 0 0,0 1 1 0 0,-1-7-1 0 0,-2 3 40 0 0,-2 2-61 0 0,4 5-11 0 0,-1-1 0 0 0,1 1 0 0 0,0 0 0 0 0,0 0 0 0 0,-1 0 0 0 0,1 0 0 0 0,0 0 0 0 0,0 0 0 0 0,-1 1 0 0 0,1-1 0 0 0,0 0 0 0 0,0 1 0 0 0,0-1 0 0 0,0 1 0 0 0,-1-1 0 0 0,1 1 0 0 0,0-1 0 0 0,0 1 0 0 0,0 0 0 0 0,0 0 0 0 0,-1 1 0 0 0,-21 20-7 0 0,19-16-13 0 0,-1 0-1 0 0,1 0 1 0 0,0 1 0 0 0,-4 8-1 0 0,0 1 27 0 0,-64 123 1 0 0,-4 4 210 0 0,51-100-60 0 0,-40 52 1 0 0,5-23-63 0 0,59-71-182 0 0,17 2-4844 0 0,-12-2 3259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30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47 453 15119 0 0,'0'0'1366'0'0,"-10"-2"2206"0"0,6-1-3121 0 0,0 0 1 0 0,0 0-1 0 0,1 0 1 0 0,0-1-1 0 0,-1 1 1 0 0,-3-6 0 0 0,6 7-412 0 0,0 0 0 0 0,0-1 1 0 0,0 1-1 0 0,0 0 0 0 0,1 0 1 0 0,-1 0-1 0 0,0-1 0 0 0,1 1 1 0 0,0 0-1 0 0,0 0 0 0 0,0-1 1 0 0,0 1-1 0 0,0 0 0 0 0,0-1 0 0 0,0 1 1 0 0,1-3-1 0 0,3-8 39 0 0,-1 2-1 0 0,2-1 1 0 0,-1 0-1 0 0,2 1 1 0 0,-1 0-1 0 0,2 0 1 0 0,-1 0-1 0 0,2 1 1 0 0,-1 0-1 0 0,1 1 0 0 0,1-1 1 0 0,0 1-1 0 0,17-13 1 0 0,11-5-31 0 0,0 3 1 0 0,61-31-1 0 0,-54 32-71 0 0,62-31-1114 0 0,-59 33-5196 0 0,-11 6-1258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30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149 571 12895 0 0,'0'0'1172'0'0,"0"2"-966"0"0,-2 10 697 0 0,-1-1 0 0 0,0 0 1 0 0,0 0-1 0 0,-10 20 0 0 0,-28 42 2090 0 0,-1 4-2168 0 0,33-58-823 0 0,0 1 0 0 0,2 0 0 0 0,-9 38 0 0 0,16-58-86 0 0,0 1-1 0 0,-1 0 1 0 0,1 0-1 0 0,0 0 1 0 0,0 0-1 0 0,0-1 1 0 0,0 1-1 0 0,0 0 1 0 0,0 0-1 0 0,1 0 1 0 0,-1 0-1 0 0,0-1 1 0 0,0 1-1 0 0,1 0 1 0 0,-1 0-1 0 0,0 0 1 0 0,1-1-1 0 0,-1 1 1 0 0,1 0-1 0 0,-1-1 1 0 0,1 1-1 0 0,-1 0 1 0 0,1-1-1 0 0,-1 1 1 0 0,1-1-1 0 0,0 1 1 0 0,-1 0-1 0 0,1-1 1 0 0,0 0-1 0 0,-1 1 1 0 0,2 0-1 0 0,10 1-1379 0 0</inkml:trace>
  <inkml:trace contextRef="#ctx0" brushRef="#br0" timeOffset="1">596 58 10135 0 0,'2'-27'896'0'0,"-2"16"-712"0"0,0 0-184 0 0,2 2 1632 0 0,9 16-9112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31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9 9671 0 0,'0'-1'748'0'0,"1"-4"-272"0"0,-1 5-381 0 0,0 0-1 0 0,0 0 0 0 0,0 0 1 0 0,-1-1-1 0 0,1 1 0 0 0,0 0 1 0 0,0 0-1 0 0,-1 0 0 0 0,1 0 1 0 0,0-1-1 0 0,0 1 0 0 0,0 0 1 0 0,-1 0-1 0 0,1 0 0 0 0,0 0 1 0 0,-1 0-1 0 0,1 0 0 0 0,0 0 1 0 0,0 0-1 0 0,-1 0 0 0 0,1 0 1 0 0,0 0-1 0 0,0 0 0 0 0,-1 0 1 0 0,1 0-1 0 0,0 0 0 0 0,-1 0 1 0 0,1 0-1 0 0,0 0 0 0 0,0 0 1 0 0,-1 0-1 0 0,-9 2 1167 0 0,2 1-808 0 0,-1 0-1 0 0,1 1 1 0 0,0 1-1 0 0,0-1 1 0 0,-8 7-1 0 0,-38 32-94 0 0,41-32-39 0 0,-5 5-103 0 0,0 0 0 0 0,2 2 1 0 0,-1 0-1 0 0,2 1 0 0 0,1 0 0 0 0,0 1 0 0 0,1 1 0 0 0,1 0 0 0 0,1 0 0 0 0,1 1 0 0 0,1 1 0 0 0,-10 40 1 0 0,16-52-40 0 0,1 1 0 0 0,0-1 0 0 0,0 1 0 0 0,1-1 0 0 0,1 17 1 0 0,0-25-136 0 0,1 0 0 0 0,-1 1 1 0 0,1-1-1 0 0,-1 0 0 0 0,1 0 1 0 0,0 0-1 0 0,0 0 1 0 0,1-1-1 0 0,-1 1 0 0 0,0 0 1 0 0,1 0-1 0 0,0-1 1 0 0,0 1-1 0 0,0-1 0 0 0,0 1 1 0 0,0-1-1 0 0,0 0 0 0 0,0 0 1 0 0,1 0-1 0 0,-1 0 1 0 0,1 0-1 0 0,0-1 0 0 0,-1 1 1 0 0,7 2-1 0 0,10 2 165 0 0,0 0 0 0 0,1-1-1 0 0,-1-1 1 0 0,35 3 0 0 0,84-3 20 0 0,-115-4-300 0 0,-12 0-878 0 0,1 0-1 0 0,-1-1 1 0 0,1 0-1 0 0,-1-1 0 0 0,14-3 1 0 0,-7-2-6148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31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981 86 3679 0 0,'10'-10'278'0'0,"-8"8"-180"0"0,1 0-1 0 0,-1-1 1 0 0,1 1 0 0 0,-1-1 0 0 0,0 0 0 0 0,0 1-1 0 0,0-1 1 0 0,0 0 0 0 0,-1 0 0 0 0,1 0 0 0 0,-1-1-1 0 0,1 1 1 0 0,0-5 0 0 0,-1-10 3269 0 0,0 5 2326 0 0,-3 13-5496 0 0,0 0 1 0 0,1 0-1 0 0,-1 0 1 0 0,1 0-1 0 0,-1 0 1 0 0,1 0-1 0 0,-1 0 1 0 0,0 1-1 0 0,1-1 0 0 0,-4 1 1 0 0,-11 6 130 0 0,0 0 0 0 0,0 1 0 0 0,1 1 1 0 0,0 0-1 0 0,0 1 0 0 0,-17 16 0 0 0,-35 22-40 0 0,-29 13-144 0 0,-52 31-309 0 0,111-72-73 0 0,0-2 0 0 0,-48 17-1 0 0,-9-1-290 0 0,93-34 433 0 0,103 9-1035 0 0,-92-8 1079 0 0,53 10 215 0 0,0 4-1 0 0,86 30 0 0 0,-117-34-25 0 0,-13-5-51 0 0,20 6 271 0 0,-2 1 1 0 0,55 28 0 0 0,-90-39-237 0 0,-2-1-102 0 0,0 0 0 0 0,-1 1 0 0 0,1-1 0 0 0,0 0 0 0 0,-1 0 0 0 0,1 0 0 0 0,-1 1 0 0 0,0-1 0 0 0,1 0 0 0 0,-1 0 0 0 0,0 0 0 0 0,0 0 0 0 0,1 0 0 0 0,-1 0 0 0 0,0 0 0 0 0,0 0 0 0 0,0 0 0 0 0,-2 1 0 0 0,-22 12 140 0 0,-9 0-16 0 0,0-1 1 0 0,-37 8-1 0 0,-75 11-53 0 0,136-30-98 0 0,-102 19-248 0 0,0-5 0 0 0,-185 3 0 0 0,235-21-265 0 0,72-7 44 0 0,0 2 297 0 0,0 1 1 0 0,1 1 0 0 0,-1 0 0 0 0,1 0 0 0 0,16-4 0 0 0,3-2-249 0 0,12-6-776 0 0,5-1-299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32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275 169 11975 0 0,'5'-4'121'0'0,"0"0"104"0"0,0 0-1 0 0,0-1 0 0 0,0 0 0 0 0,-1 1 1 0 0,6-10 4351 0 0,1 19-4141 0 0,11 8-225 0 0,-17-10-172 0 0,-1 0 0 0 0,1 0 0 0 0,0 0 0 0 0,0-1 0 0 0,0 0 0 0 0,0 0 0 0 0,0 0 0 0 0,0-1 0 0 0,0 1 0 0 0,1-1 0 0 0,6 0 0 0 0,2 0-92 0 0,1-2 0 0 0,0 0-1 0 0,-1-1 1 0 0,1 0 0 0 0,-1-1-1 0 0,0 0 1 0 0,0-2 0 0 0,0 1-1 0 0,0-2 1 0 0,-1 0 0 0 0,0 0-1 0 0,0-1 1 0 0,-1-1 0 0 0,21-16 0 0 0,-32 23-71 0 0,1-1-1 0 0,0 0 1 0 0,0 1 0 0 0,-1-1 0 0 0,1 0 0 0 0,-1 0 0 0 0,0 0 0 0 0,1-1 0 0 0,-1 1 0 0 0,0 0 0 0 0,0 0 0 0 0,0-1 0 0 0,-1 1 0 0 0,1 0 0 0 0,-1-1 0 0 0,1 1 0 0 0,-1-1 0 0 0,0 1 0 0 0,0-1 0 0 0,0 1-1 0 0,0-4 1 0 0,0 4 34 0 0,-1 0-1 0 0,0 0 1 0 0,1 0-1 0 0,-1 0 0 0 0,0 0 1 0 0,0 0-1 0 0,0 1 0 0 0,0-1 1 0 0,0 0-1 0 0,0 0 1 0 0,-1 1-1 0 0,1-1 0 0 0,-1 1 1 0 0,1-1-1 0 0,-1 1 0 0 0,1 0 1 0 0,-1-1-1 0 0,0 1 1 0 0,0 0-1 0 0,0 0 0 0 0,1 0 1 0 0,-1 1-1 0 0,0-1 1 0 0,0 0-1 0 0,-3 0 0 0 0,-7-1 29 0 0,1 0 0 0 0,0 1 0 0 0,-1 1 0 0 0,1 0 0 0 0,0 0 0 0 0,-1 1 0 0 0,1 0 0 0 0,0 1 0 0 0,-21 6 0 0 0,2 2 299 0 0,1 1-1 0 0,-38 21 0 0 0,33-14 150 0 0,1 2 0 0 0,2 1 0 0 0,0 1 0 0 0,-32 31 0 0 0,39-31-28 0 0,2 1 1 0 0,1 1 0 0 0,1 1 0 0 0,1 0-1 0 0,-21 38 1 0 0,36-56-283 0 0,0-1 1 0 0,1 1-1 0 0,0 0 1 0 0,1 0-1 0 0,0 1 1 0 0,0-1-1 0 0,0 0 0 0 0,-1 14 1 0 0,3-18-60 0 0,0 0 0 0 0,0 0 0 0 0,1 0 0 0 0,-1 0 0 0 0,1 0 0 0 0,0 0 0 0 0,-1 0 0 0 0,1-1 0 0 0,0 1 0 0 0,1 0 0 0 0,-1 0 0 0 0,0-1 0 0 0,1 1 0 0 0,0-1 0 0 0,-1 1 0 0 0,1-1 1 0 0,0 0-1 0 0,0 1 0 0 0,1-1 0 0 0,-1 0 0 0 0,0 0 0 0 0,1-1 0 0 0,-1 1 0 0 0,5 2 0 0 0,0 0 57 0 0,1-1 0 0 0,0 0 0 0 0,0 0 1 0 0,1-1-1 0 0,-1 0 0 0 0,0 0 0 0 0,11 0 0 0 0,61 1 360 0 0,-60-3-382 0 0,42-1-771 0 0,104-16-1 0 0,-123 10-234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3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1037 108 10135 0 0,'2'-2'778'0'0,"6"-7"-749"0"0,-4 5 439 0 0,0 0 1 0 0,-1-1-1 0 0,1 1 0 0 0,-1-1 0 0 0,0 0 0 0 0,0 0 1 0 0,0 0-1 0 0,-1 0 0 0 0,0-1 0 0 0,2-5 1 0 0,-4 10-397 0 0,0 0 0 0 0,1 0 1 0 0,-1-1-1 0 0,0 1 1 0 0,0 0-1 0 0,0 0 0 0 0,0 0 1 0 0,-1 0-1 0 0,1-1 1 0 0,0 1-1 0 0,0 0 0 0 0,-1 0 1 0 0,1 0-1 0 0,0 0 1 0 0,-1 0-1 0 0,1 0 0 0 0,-1 0 1 0 0,0 0-1 0 0,1 0 1 0 0,-1 0-1 0 0,0 0 0 0 0,1 0 1 0 0,-1 0-1 0 0,0 0 1 0 0,0 1-1 0 0,0-1 0 0 0,0 0 1 0 0,0 1-1 0 0,0-1 1 0 0,-1 0-1 0 0,-1 0-39 0 0,0-1 1 0 0,0 1-1 0 0,0 1 1 0 0,0-1-1 0 0,0 0 1 0 0,-1 1-1 0 0,1-1 0 0 0,0 1 1 0 0,-5 0-1 0 0,-16 3-50 0 0,-1 1 1 0 0,1 1-1 0 0,-1 1 0 0 0,2 1 0 0 0,-1 2 1 0 0,-41 20-1 0 0,27-9 95 0 0,2 3 1 0 0,0 1-1 0 0,1 2 1 0 0,1 1-1 0 0,2 2 1 0 0,-34 38-1 0 0,59-60-32 0 0,-7 9 179 0 0,-15 20 0 0 0,26-32-182 0 0,1-1 0 0 0,-1 1 1 0 0,1 1-1 0 0,0-1 0 0 0,0 0 0 0 0,0 0 1 0 0,1 1-1 0 0,-1-1 0 0 0,1 1 0 0 0,0-1 1 0 0,0 7-1 0 0,1-10-37 0 0,1-1 1 0 0,-1 1-1 0 0,1-1 1 0 0,-1 1-1 0 0,1-1 1 0 0,-1 1-1 0 0,1-1 0 0 0,0 1 1 0 0,-1-1-1 0 0,1 0 1 0 0,0 1-1 0 0,-1-1 1 0 0,1 0-1 0 0,0 0 1 0 0,-1 1-1 0 0,1-1 1 0 0,0 0-1 0 0,0 0 0 0 0,-1 0 1 0 0,2 0-1 0 0,-1 0 11 0 0,6 1 18 0 0,-1 0 1 0 0,1-1-1 0 0,0 0 1 0 0,-1 0 0 0 0,1 0-1 0 0,0-1 1 0 0,-1 0-1 0 0,8-2 1 0 0,53-20 112 0 0,-51 17-151 0 0,57-21-211 0 0,-1-3-1 0 0,94-54 0 0 0,-113 52-1971 0 0,-51 31 1832 0 0,-11 9-28 0 0,-16 12 288 0 0,-31 18 1 0 0,-23 16 142 0 0,14 2 179 0 0,-92 103 0 0 0,-35 84 180 0 0,26-28-261 0 0,18-24 10 0 0,134-172-117 0 0,0 1 0 0 0,1 1 0 0 0,1 0 0 0 0,2 0 0 0 0,0 2 0 0 0,1-1 0 0 0,-11 43 0 0 0,19-59-45 0 0,0 0 0 0 0,0 1 0 0 0,1-1 0 0 0,0 1-1 0 0,0-1 1 0 0,0 1 0 0 0,1-1 0 0 0,0 1 0 0 0,0-1 0 0 0,4 12 0 0 0,-4-15-78 0 0,1 0 0 0 0,-1 0 1 0 0,1-1-1 0 0,-1 1 0 0 0,1 0 1 0 0,0 0-1 0 0,0-1 0 0 0,0 1 1 0 0,0-1-1 0 0,1 0 1 0 0,-1 0-1 0 0,1 0 0 0 0,-1 0 1 0 0,1 0-1 0 0,0 0 0 0 0,0-1 1 0 0,0 1-1 0 0,0-1 0 0 0,0 0 1 0 0,0 0-1 0 0,0 0 1 0 0,0 0-1 0 0,4 0 0 0 0,20 1-3993 0 0,5-7-1264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3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71 1839 0 0,'0'0'83'0'0,"-2"1"-6"0"0,-19 19 1356 0 0,8-2 4731 0 0,-16 26 1 0 0,13-17-4079 0 0,0-1-1813 0 0,2 0 0 0 0,0 2 0 0 0,-15 46 0 0 0,12-19 88 0 0,-10 56 0 0 0,26-106-338 0 0,1-1 0 0 0,-1 0 0 0 0,1 1 0 0 0,0-1 0 0 0,0 1 0 0 0,0-1 0 0 0,0 0 0 0 0,2 7 0 0 0,-2-10-7 0 0,1 1 0 0 0,-1-1 0 0 0,1 0 0 0 0,-1 0 1 0 0,1 0-1 0 0,-1 0 0 0 0,1 0 0 0 0,0 0 0 0 0,-1 0 0 0 0,1 0 0 0 0,0 0 0 0 0,0 0 0 0 0,0 0 0 0 0,0-1 0 0 0,0 1 0 0 0,0 0 1 0 0,0-1-1 0 0,0 1 0 0 0,0 0 0 0 0,0-1 0 0 0,0 1 0 0 0,0-1 0 0 0,1 0 0 0 0,-1 1 0 0 0,0-1 0 0 0,0 0 0 0 0,0 0 1 0 0,1 0-1 0 0,-1 0 0 0 0,0 0 0 0 0,0 0 0 0 0,0 0 0 0 0,1 0 0 0 0,1-1 0 0 0,6-1 139 0 0,1 0 1 0 0,-1 0-1 0 0,0-1 0 0 0,-1-1 0 0 0,14-6 1 0 0,42-29 709 0 0,-37 22-578 0 0,193-126 578 0 0,-175 109-910 0 0,-2-1 0 0 0,66-69-1 0 0,-34 11-2161 0 0,-31 26-3975 0 0,-39 56 4646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3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3679 0 0,'2'0'167'0'0,"2"1"-157"0"0,1 0 1 0 0,-1 0-1 0 0,0 0 0 0 0,0 0 0 0 0,0 0 0 0 0,0 1 1 0 0,0 0-1 0 0,7 4 0 0 0,-9-4 296 0 0,1 0 0 0 0,-1-1 1 0 0,0 1-1 0 0,-1 0 0 0 0,1 0 0 0 0,0 0 0 0 0,-1 1 1 0 0,1-1-1 0 0,-1 0 0 0 0,0 1 0 0 0,1-1 0 0 0,-1 1 1 0 0,0-1-1 0 0,-1 1 0 0 0,1-1 0 0 0,1 5 0 0 0,0 28 5400 0 0,-4-17-3877 0 0,-1 1-1 0 0,-7 27 1 0 0,11-45-1781 0 0,0 0 0 0 0,0 0 0 0 0,-1 0 0 0 0,1 0 0 0 0,0 0 0 0 0,0 0 0 0 0,0 0 0 0 0,0 0-1 0 0,0 0 1 0 0,0-1 0 0 0,1 1 0 0 0,-1 0 0 0 0,0-1 0 0 0,0 1 0 0 0,2 0 0 0 0,2 0-23 0 0,0-1-1 0 0,-1 1 1 0 0,1-1 0 0 0,-1 1-1 0 0,1-1 1 0 0,0-1 0 0 0,-1 1-1 0 0,1-1 1 0 0,-1 0 0 0 0,1 0-1 0 0,-1 0 1 0 0,1 0 0 0 0,-1-1-1 0 0,0 0 1 0 0,1 0 0 0 0,-1 0 0 0 0,0 0-1 0 0,0-1 1 0 0,-1 0 0 0 0,5-3-1 0 0,-5 3-69 0 0,0 1-1 0 0,0-1 1 0 0,0 1-1 0 0,0-1 1 0 0,-1 0-1 0 0,1 0 0 0 0,-1-1 1 0 0,0 1-1 0 0,0 0 1 0 0,0-1-1 0 0,-1 1 1 0 0,1-1-1 0 0,-1 1 1 0 0,0-1-1 0 0,0 0 1 0 0,0 0-1 0 0,0 0 0 0 0,-1 1 1 0 0,1-1-1 0 0,-1 0 1 0 0,0 0-1 0 0,0 0 1 0 0,-2-7-1 0 0,1 6-18 0 0,0 1-1 0 0,-1 0 0 0 0,1-1 1 0 0,-1 1-1 0 0,0 0 1 0 0,0 0-1 0 0,-1 0 1 0 0,1 0-1 0 0,-5-4 1 0 0,6 6 38 0 0,-1 1 1 0 0,1 0 0 0 0,-1 0 0 0 0,1 0-1 0 0,-1 0 1 0 0,1 0 0 0 0,-1 0 0 0 0,0 0 0 0 0,0 0-1 0 0,1 1 1 0 0,-1-1 0 0 0,0 0 0 0 0,0 1 0 0 0,0 0-1 0 0,0-1 1 0 0,0 1 0 0 0,0 0 0 0 0,0 0-1 0 0,0 0 1 0 0,1 0 0 0 0,-1 1 0 0 0,0-1 0 0 0,0 0-1 0 0,-3 2 1 0 0,-1 0 20 0 0,-1 1 1 0 0,1 0-1 0 0,0 0 0 0 0,0 1 1 0 0,1-1-1 0 0,-1 1 0 0 0,1 1 0 0 0,0-1 1 0 0,0 1-1 0 0,-5 5 0 0 0,-8 11 281 0 0,-17 26 0 0 0,27-35-178 0 0,-18 27 529 0 0,-33 64 0 0 0,46-77-403 0 0,1 1 0 0 0,2 0 0 0 0,-12 49 0 0 0,20-67-196 0 0,0 0-1 0 0,1 0 1 0 0,0 1 0 0 0,1-1-1 0 0,0 0 1 0 0,0 1 0 0 0,1-1-1 0 0,2 12 1 0 0,-2-17-70 0 0,0 0 1 0 0,0 0-1 0 0,1-1 0 0 0,-1 1 0 0 0,1-1 0 0 0,0 1 1 0 0,0-1-1 0 0,0 0 0 0 0,1 1 0 0 0,-1-1 0 0 0,1 0 1 0 0,0-1-1 0 0,-1 1 0 0 0,1 0 0 0 0,1-1 0 0 0,-1 1 1 0 0,0-1-1 0 0,0 0 0 0 0,1 0 0 0 0,-1-1 0 0 0,8 3 1 0 0,-1-1-541 0 0,0 0 0 0 0,0-1 0 0 0,16 2 0 0 0,13-3-4342 0 0,-2-2-1154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3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135 307 7367 0 0,'-1'0'334'0'0,"-12"1"228"0"0,1 0 0 0 0,0 1 0 0 0,0 1 0 0 0,-19 6 0 0 0,-21 5 7134 0 0,50-14-6330 0 0,4-2-744 0 0,17-13 70 0 0,0 0-1 0 0,1 1 1 0 0,37-20-1 0 0,-24 15-600 0 0,217-115-187 0 0,-186 105 46 0 0,2 3 1 0 0,70-18-1 0 0,-114 39 61 0 0,-22 5-8 0 0,1 0-1 0 0,-1 1 1 0 0,0-1 0 0 0,0 0 0 0 0,1 0 0 0 0,-1 0-1 0 0,0 1 1 0 0,0-1 0 0 0,0 0 0 0 0,1 0-1 0 0,-1 1 1 0 0,0-1 0 0 0,0 0 0 0 0,0 0 0 0 0,0 1-1 0 0,0-1 1 0 0,0 0 0 0 0,0 1 0 0 0,1-1-1 0 0,-1 0 1 0 0,0 1 0 0 0,0-1 0 0 0,0 0 0 0 0,0 1-1 0 0,0-1 1 0 0,0 0 0 0 0,-1 0 0 0 0,1 1 0 0 0,0-1-1 0 0,0 0 1 0 0,0 1 0 0 0,-1 10 101 0 0,-2-4-38 0 0,1 0 0 0 0,-1 0 0 0 0,-1-1 0 0 0,1 1 0 0 0,-1-1 0 0 0,-8 11 0 0 0,-6 10 188 0 0,1 3-17 0 0,-42 83 295 0 0,53-99-507 0 0,1 0 0 0 0,0 0 0 0 0,1 1 0 0 0,0 0 0 0 0,1 0 0 0 0,-1 18 0 0 0,4-31-45 0 0,0 0-1 0 0,0 0 1 0 0,0 0-1 0 0,0-1 1 0 0,0 1 0 0 0,0 0-1 0 0,0 0 1 0 0,1 0-1 0 0,-1 0 1 0 0,1 0-1 0 0,0 0 1 0 0,-1-1 0 0 0,1 1-1 0 0,0 0 1 0 0,0-1-1 0 0,0 1 1 0 0,0 0 0 0 0,1-1-1 0 0,-1 1 1 0 0,2 0-1 0 0,-2 0-188 0 0,1-1 1 0 0,0 0-1 0 0,0 0 0 0 0,0-1 0 0 0,0 1 0 0 0,0 0 0 0 0,0-1 0 0 0,0 1 1 0 0,0-1-1 0 0,0 1 0 0 0,0-1 0 0 0,0 0 0 0 0,0 0 0 0 0,0 0 0 0 0,0 0 0 0 0,1-1 1 0 0,-1 1-1 0 0,2-1 0 0 0,15-4-7226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3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0 14279 0 0,'0'0'1103'0'0,"-1"1"-555"0"0,-17 21 1290 0 0,-1-2 1 0 0,-25 22-1 0 0,-14 14-1208 0 0,-34 31-85 0 0,2-2-421 0 0,75-70-98 0 0,2 1-1 0 0,0 1 0 0 0,-20 33 1 0 0,28-42 17 0 0,1 1 0 0 0,0-1 0 0 0,1 1-1 0 0,0 0 1 0 0,0 0 0 0 0,1 0 0 0 0,-1 13 0 0 0,2-19-25 0 0,1 0 0 0 0,0 0 0 0 0,0 0 0 0 0,0 0 0 0 0,0 0 0 0 0,0 0 0 0 0,1 0 0 0 0,0 0 1 0 0,-1-1-1 0 0,1 1 0 0 0,0 0 0 0 0,0 0 0 0 0,1 0 0 0 0,-1-1 0 0 0,0 1 0 0 0,1-1 0 0 0,0 1 0 0 0,-1-1 0 0 0,1 0 0 0 0,0 1 0 0 0,0-1 0 0 0,0 0 0 0 0,1 0 0 0 0,-1-1 0 0 0,0 1 0 0 0,6 3 0 0 0,0-2-160 0 0,-1 0 0 0 0,1-1 0 0 0,0 1 0 0 0,0-2 0 0 0,0 1 0 0 0,0-1 0 0 0,0 0 0 0 0,0-1 0 0 0,0 0 0 0 0,15-1 0 0 0,4-4-1645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3:52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4 11311 0 0,'0'0'1031'0'0,"2"0"-850"0"0,5-3 5862 0 0,-16 12-5434 0 0,-79 83-83 0 0,68-74-499 0 0,0 0 1 0 0,-41 24-1 0 0,55-38-26 0 0,-14 8 20 0 0,0 2 0 0 0,-19 15 0 0 0,-44 35-50 0 0,3-2-26 0 0,68-51 47 0 0,0 0 0 0 0,1 1-1 0 0,0 0 1 0 0,-10 16 0 0 0,19-25 7 0 0,0 0 0 0 0,0 1 0 0 0,0-1 1 0 0,0 1-1 0 0,1 0 0 0 0,-1-1 0 0 0,1 1 0 0 0,0 0 0 0 0,0 0 1 0 0,1-1-1 0 0,-1 1 0 0 0,1 5 0 0 0,-1-8 1 0 0,1 0 0 0 0,0-1 0 0 0,0 1 0 0 0,0 0 0 0 0,0 0 0 0 0,0 0 0 0 0,0-1 0 0 0,0 1 0 0 0,0 0 0 0 0,0 0 0 0 0,1 0 0 0 0,-1-1 0 0 0,0 1 0 0 0,0 0 0 0 0,1 0 0 0 0,-1-1 0 0 0,0 1 0 0 0,1 0 0 0 0,-1-1 0 0 0,1 1 0 0 0,0 1 0 0 0,1 0 0 0 0,5 11 34 0 0,1-1 0 0 0,1 0 0 0 0,-1-1 1 0 0,2 0-1 0 0,0 0 0 0 0,21 17 0 0 0,-3-5 271 0 0,48 30-1 0 0,-62-45-199 0 0,0 0 0 0 0,0 0 0 0 0,1-2 0 0 0,0 0-1 0 0,0 0 1 0 0,1-2 0 0 0,-1 1 0 0 0,1-2 0 0 0,0 0 0 0 0,0-1-1 0 0,0-1 1 0 0,0-1 0 0 0,0 0 0 0 0,0-1 0 0 0,0 0 0 0 0,0-1-1 0 0,0-1 1 0 0,27-9 0 0 0,9-7 415 0 0,-1-3 0 0 0,65-37 0 0 0,-110 56-499 0 0,3-2 9 0 0,0 0 0 0 0,0-1 1 0 0,-1 0-1 0 0,0-1 0 0 0,0 1 0 0 0,11-13 0 0 0,-12 11-58 0 0,1 1-1 0 0,0 0 1 0 0,0 1 0 0 0,15-10-1 0 0,16-12-101 0 0,-35 24 74 0 0,0 1 0 0 0,-1-1 1 0 0,1 0-1 0 0,-1 0 0 0 0,1-1 0 0 0,-1 1 0 0 0,-1-1 0 0 0,1 1 0 0 0,-1-1 1 0 0,1 0-1 0 0,1-8 0 0 0,-3 10 18 0 0,-1 1 1 0 0,1-1-1 0 0,-1 0 0 0 0,0 1 1 0 0,0-1-1 0 0,0 0 1 0 0,0 1-1 0 0,-1-1 0 0 0,1 1 1 0 0,0-1-1 0 0,-1 0 1 0 0,0 1-1 0 0,0-1 0 0 0,0 1 1 0 0,0 0-1 0 0,0-1 1 0 0,0 1-1 0 0,-1 0 0 0 0,1 0 1 0 0,-1-1-1 0 0,0 1 1 0 0,1 0-1 0 0,-1 1 0 0 0,0-1 1 0 0,-3-2-1 0 0,-2-1-70 0 0,-1 0 0 0 0,1 0 0 0 0,-1 1-1 0 0,0 1 1 0 0,0-1 0 0 0,0 1 0 0 0,-1 0-1 0 0,1 1 1 0 0,-1 0 0 0 0,1 0 0 0 0,-11 0 0 0 0,3 1 7 0 0,1 0 1 0 0,-1 2 0 0 0,0 0 0 0 0,1 0-1 0 0,-22 6 1 0 0,30-6 119 0 0,1 1 1 0 0,0 0-1 0 0,-1 0 0 0 0,1 1 0 0 0,0-1 1 0 0,0 2-1 0 0,0-1 0 0 0,1 1 0 0 0,-1-1 0 0 0,1 1 1 0 0,0 1-1 0 0,0-1 0 0 0,0 1 0 0 0,1 0 1 0 0,-1 0-1 0 0,1 0 0 0 0,0 1 0 0 0,-4 9 1 0 0,3-5 96 0 0,0 0 1 0 0,1 0-1 0 0,0 0 1 0 0,0 0-1 0 0,2 1 1 0 0,-1 0-1 0 0,1-1 1 0 0,1 1-1 0 0,0 0 1 0 0,0 0-1 0 0,2 13 1 0 0,-1-15-69 0 0,1 1 1 0 0,1 0 0 0 0,0-1-1 0 0,0 1 1 0 0,1-1 0 0 0,0 0-1 0 0,0 0 1 0 0,1 0 0 0 0,1 0-1 0 0,-1-1 1 0 0,2 1 0 0 0,9 13-1 0 0,-5-12-956 0 0,2-3-4500 0 0,1-2-1724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34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124 192 9215 0 0,'0'0'707'0'0,"-2"1"-464"0"0,-8 5-255 0 0,-16 9 3571 0 0,10-3 4719 0 0,26-5-7192 0 0,-6-5-950 0 0,0 0 0 0 0,0-1 0 0 0,0 1 0 0 0,1-1 0 0 0,-1 0 0 0 0,0 0 0 0 0,1 0 0 0 0,5 0 0 0 0,37-2 272 0 0,-30 1-352 0 0,28-3-140 0 0,1-2-1 0 0,-1-2 0 0 0,0-2 1 0 0,0-2-1 0 0,-1-2 0 0 0,-1-2 1 0 0,0-2-1 0 0,-1-1 0 0 0,77-47 1 0 0,-118 64 75 0 0,40-27-499 0 0,-38 26 428 0 0,0 0 0 0 0,-1-1 0 0 0,1 1-1 0 0,0-1 1 0 0,-1 0 0 0 0,0 0 0 0 0,0 0 0 0 0,0 0 0 0 0,0 0-1 0 0,2-6 1 0 0,-4 8 64 0 0,0 1 0 0 0,0 0 0 0 0,0-1 0 0 0,0 1-1 0 0,0-1 1 0 0,0 1 0 0 0,0 0 0 0 0,-1-1 0 0 0,1 1 0 0 0,0-1-1 0 0,0 1 1 0 0,0 0 0 0 0,-1-1 0 0 0,1 1 0 0 0,0 0 0 0 0,0-1 0 0 0,-1 1-1 0 0,1 0 1 0 0,0 0 0 0 0,-1-1 0 0 0,1 1 0 0 0,0 0 0 0 0,-1 0-1 0 0,1-1 1 0 0,-1 1 0 0 0,1 0 0 0 0,-1 0 0 0 0,-10-5-75 0 0,7 4 66 0 0,0 1 0 0 0,0-1-1 0 0,0 1 1 0 0,0 0-1 0 0,0 0 1 0 0,0 1 0 0 0,0-1-1 0 0,-6 2 1 0 0,-34 11-75 0 0,28-7 67 0 0,-32 8 15 0 0,1 3-1 0 0,1 2 0 0 0,-44 24 1 0 0,33-8 410 0 0,-92 70 1 0 0,124-84-147 0 0,2 1 0 0 0,0 0 0 0 0,1 2 1 0 0,1 1-1 0 0,-30 46 0 0 0,42-56-143 0 0,0 1-1 0 0,2 1 1 0 0,-9 22 0 0 0,13-30-42 0 0,1-1 1 0 0,0 0 0 0 0,0 1 0 0 0,1 0-1 0 0,0-1 1 0 0,1 1 0 0 0,0 0 0 0 0,0-1-1 0 0,2 10 1 0 0,-1-14-41 0 0,0 0 0 0 0,0 0 0 0 0,1-1-1 0 0,0 1 1 0 0,-1 0 0 0 0,1-1 0 0 0,0 1 0 0 0,1-1 0 0 0,-1 0-1 0 0,1 0 1 0 0,-1 0 0 0 0,1 0 0 0 0,0 0 0 0 0,0-1 0 0 0,0 1-1 0 0,0-1 1 0 0,1 1 0 0 0,-1-1 0 0 0,1-1 0 0 0,-1 1 0 0 0,6 2-1 0 0,4 1 22 0 0,0-1-1 0 0,1 0 0 0 0,0-1 0 0 0,24 2 0 0 0,-5-2-71 0 0,0-2 1 0 0,1-1-1 0 0,36-5 0 0 0,42-14-3050 0 0,-60 7-5025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3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 4143 0 0,'0'0'8166'0'0,"-1"1"-7780"0"0,-2 3-297 0 0,1 0 0 0 0,0 0 0 0 0,-1 1 0 0 0,2-1 0 0 0,-1 1 1 0 0,0-1-1 0 0,1 1 0 0 0,0-1 0 0 0,0 1 0 0 0,-1 7 0 0 0,0 2 51 0 0,-46 182 506 0 0,-93 239 0 0 0,110-354-557 0 0,-3-1 0 0 0,-4-2 0 0 0,-3-2 1 0 0,-61 84-1 0 0,97-152-73 0 0,-192 255 1286 0 0,194-260-1281 0 0,-9 8 88 0 0,13-25-39 0 0,5-6-70 0 0,0 1 0 0 0,2 0 0 0 0,0 0 0 0 0,1 0 0 0 0,22-31 0 0 0,-16 29-52 0 0,1 1-1 0 0,32-32 0 0 0,43-29-63 0 0,15-1 122 0 0,-85 67 8 0 0,0 2 0 0 0,2 0-1 0 0,29-11 1 0 0,-45 22 70 0 0,0-1 1 0 0,0 2 0 0 0,0-1-1 0 0,1 1 1 0 0,-1 0-1 0 0,0 0 1 0 0,1 1 0 0 0,-1 0-1 0 0,12 2 1 0 0,-14-1-4 0 0,0-1 1 0 0,0 2-1 0 0,0-1 1 0 0,0 0 0 0 0,0 1-1 0 0,0 0 1 0 0,0 0-1 0 0,-1 1 1 0 0,1-1-1 0 0,-1 1 1 0 0,1 0 0 0 0,-1 0-1 0 0,0 1 1 0 0,5 5-1 0 0,-7-7-46 0 0,-1 0 0 0 0,1 1 0 0 0,0-1 0 0 0,-1 1 0 0 0,0-1-1 0 0,0 1 1 0 0,1 0 0 0 0,-2 0 0 0 0,1-1 0 0 0,0 1 0 0 0,0 0 0 0 0,0 5 0 0 0,-1-2 9 0 0,0 0 0 0 0,-1 0 0 0 0,1 0 0 0 0,-1-1 0 0 0,0 1 0 0 0,-2 6 0 0 0,-3 5 59 0 0,-1 0 1 0 0,-1-1 0 0 0,-10 18-1 0 0,-56 85 359 0 0,-11 20-328 0 0,74-114-193 0 0,8-12-5839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37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352 151 14511 0 0,'0'0'663'0'0,"1"-1"-12"0"0,3-8-250 0 0,-1 0 0 0 0,0-1 0 0 0,-1 1 0 0 0,0 0 0 0 0,1-11-1 0 0,-2 15-195 0 0,-1 1-1 0 0,0-1 0 0 0,-1 0 1 0 0,1 0-1 0 0,-1 1 0 0 0,0-1 0 0 0,0 0 1 0 0,0 1-1 0 0,-1-1 0 0 0,0 1 0 0 0,0 0 1 0 0,-4-8-1 0 0,5 10-212 0 0,0 1 1 0 0,0 0-1 0 0,0 0 1 0 0,0 0-1 0 0,0 0 1 0 0,0 0-1 0 0,0 0 1 0 0,0 0-1 0 0,0 0 1 0 0,0 1-1 0 0,-1-1 1 0 0,1 0 0 0 0,0 1-1 0 0,0-1 1 0 0,-1 1-1 0 0,1-1 1 0 0,-1 1-1 0 0,1-1 1 0 0,0 1-1 0 0,-1 0 1 0 0,1 0-1 0 0,-1 0 1 0 0,1 0-1 0 0,-1 0 1 0 0,1 0-1 0 0,0 0 1 0 0,-1 0-1 0 0,1 1 1 0 0,-1-1-1 0 0,1 0 1 0 0,0 1-1 0 0,-1 0 1 0 0,1-1-1 0 0,0 1 1 0 0,-1 0-1 0 0,-1 1 1 0 0,-4 2-58 0 0,0 1 1 0 0,1 0 0 0 0,-1 0 0 0 0,1 0-1 0 0,-6 7 1 0 0,-25 31-28 0 0,-35 52 1 0 0,-1 2 101 0 0,60-81 19 0 0,1 1 1 0 0,-12 20-1 0 0,20-28 6 0 0,-1-1 0 0 0,1 1 0 0 0,1 0 0 0 0,0 0 0 0 0,0 0 0 0 0,-3 18 0 0 0,6-26-25 0 0,0 0 0 0 0,-1 1 0 0 0,1-1-1 0 0,0 0 1 0 0,0 0 0 0 0,0 1 0 0 0,1-1-1 0 0,-1 0 1 0 0,0 0 0 0 0,0 1 0 0 0,1-1-1 0 0,-1 0 1 0 0,1 0 0 0 0,-1 0 0 0 0,1 0 0 0 0,-1 1-1 0 0,1-1 1 0 0,0 0 0 0 0,-1 0 0 0 0,1 0-1 0 0,1 1 1 0 0,0-1 6 0 0,0 0 0 0 0,-1 0 0 0 0,1 0-1 0 0,0 0 1 0 0,-1-1 0 0 0,1 1 0 0 0,0 0 0 0 0,0-1 0 0 0,0 0-1 0 0,-1 1 1 0 0,1-1 0 0 0,0 0 0 0 0,2 0 0 0 0,4 0 41 0 0,1-1 1 0 0,-1 0 0 0 0,0-1-1 0 0,1 0 1 0 0,11-4 0 0 0,-5 1-31 0 0,-1-1-1 0 0,1 0 1 0 0,-1-2 0 0 0,0 1-1 0 0,0-2 1 0 0,-1 0 0 0 0,-1 0-1 0 0,1-2 1 0 0,11-11 0 0 0,-22 19-84 0 0,1 0 0 0 0,-1 0 0 0 0,0 0 0 0 0,0 0 0 0 0,-1-1 0 0 0,1 1 1 0 0,-1 0-1 0 0,1-1 0 0 0,-1 1 0 0 0,1-5 0 0 0,-2 6-121 0 0,0 1 151 0 0,0 0 0 0 0,-1 0 0 0 0,1 0 0 0 0,0 0 0 0 0,-1 0 0 0 0,1 0 0 0 0,-1 0 1 0 0,1 0-1 0 0,-1 0 0 0 0,0 0 0 0 0,1 0 0 0 0,-2 0 0 0 0,0 1 51 0 0,1 1 0 0 0,-1 0 0 0 0,0 0-1 0 0,1 0 1 0 0,-1 0 0 0 0,1 0 0 0 0,-1 1 0 0 0,1-1-1 0 0,-1 0 1 0 0,1 1 0 0 0,0-1 0 0 0,0 1 0 0 0,-1-1-1 0 0,1 1 1 0 0,0 0 0 0 0,1-1 0 0 0,-1 1 0 0 0,0 0 0 0 0,0 0-1 0 0,0 2 1 0 0,0 0 54 0 0,0-2-61 0 0,1 0 1 0 0,0 0 0 0 0,0 1 0 0 0,0-1 0 0 0,0 0-1 0 0,1 0 1 0 0,-1 0 0 0 0,0 0 0 0 0,1 0 0 0 0,-1 0-1 0 0,1 0 1 0 0,0 0 0 0 0,0 0 0 0 0,0 0 0 0 0,0 0-1 0 0,2 2 1 0 0,-2-2-145 0 0,1 0 1 0 0,0 0-1 0 0,0-1 0 0 0,0 1 0 0 0,0-1 1 0 0,0 0-1 0 0,0 1 0 0 0,0-1 1 0 0,0 0-1 0 0,0 0 0 0 0,1 0 0 0 0,-1 0 1 0 0,0-1-1 0 0,1 1 0 0 0,-1-1 0 0 0,1 1 1 0 0,2-1-1 0 0,7 0-1176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37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166 107 6911 0 0,'14'-13'620'0'0,"0"1"0"0"0,2 1-1 0 0,26-16 1 0 0,-5 4 2227 0 0,-15 3 2087 0 0,-23 19-4418 0 0,-2 1-436 0 0,1 0 0 0 0,-1 0-1 0 0,1 0 1 0 0,0 0 0 0 0,-1 1 0 0 0,1-1-1 0 0,0 1 1 0 0,-1-1 0 0 0,1 1-1 0 0,0 0 1 0 0,0-1 0 0 0,-1 1 0 0 0,1 1-1 0 0,0-1 1 0 0,-2 2 0 0 0,-6 3-37 0 0,-16 16 1 0 0,12-10 67 0 0,-74 74-95 0 0,61-57-17 0 0,-35 28 0 0 0,58-53 1 0 0,0-1 0 0 0,0 0 0 0 0,1 0 0 0 0,-1 1 0 0 0,1-1 0 0 0,0 1 0 0 0,0 0 0 0 0,0 0 0 0 0,1 0 0 0 0,-4 8 0 0 0,5-11-1 0 0,1 0-1 0 0,-1-1 1 0 0,1 1 0 0 0,-1 0-1 0 0,1 0 1 0 0,0 0 0 0 0,-1 0-1 0 0,1 0 1 0 0,0 0-1 0 0,0-1 1 0 0,0 1 0 0 0,-1 0-1 0 0,1 0 1 0 0,0 0-1 0 0,0 0 1 0 0,1 0 0 0 0,-1 0-1 0 0,0 0 1 0 0,0 0 0 0 0,0 0-1 0 0,1 0 1 0 0,-1 0-1 0 0,0-1 1 0 0,1 1 0 0 0,-1 0-1 0 0,1 0 1 0 0,-1 0 0 0 0,1 0-1 0 0,-1-1 1 0 0,1 1-1 0 0,-1 0 1 0 0,1-1 0 0 0,0 1-1 0 0,0 0 1 0 0,-1-1-1 0 0,1 1 1 0 0,0-1 0 0 0,0 1-1 0 0,-1-1 1 0 0,1 1 0 0 0,0-1-1 0 0,2 1 1 0 0,4 1-39 0 0,1 1 1 0 0,-1-1-1 0 0,1-1 0 0 0,10 2 1 0 0,-1 0-41 0 0,36 6-192 0 0,-37-7 216 0 0,-1 1-1 0 0,1 0 0 0 0,-1 1 1 0 0,0 0-1 0 0,0 2 1 0 0,24 11-1 0 0,-27-10 23 0 0,1 0 219 0 0,0 1 0 0 0,0 0 0 0 0,14 14 0 0 0,-24-20-109 0 0,-1 1 1 0 0,1-1-1 0 0,-1 1 0 0 0,0-1 1 0 0,0 1-1 0 0,0 0 0 0 0,0 0 1 0 0,0 0-1 0 0,0 0 0 0 0,-1 0 1 0 0,0 0-1 0 0,0 0 0 0 0,0 0 1 0 0,0 1-1 0 0,0-1 0 0 0,0 0 1 0 0,-1 1-1 0 0,0-1 1 0 0,1 1-1 0 0,-2 4 0 0 0,1-6-6 0 0,-1 1-1 0 0,0-1 0 0 0,0 0 1 0 0,1 0-1 0 0,-2 0 0 0 0,1 0 1 0 0,0 0-1 0 0,0 0 0 0 0,-1 0 1 0 0,1 0-1 0 0,-1 0 0 0 0,1-1 1 0 0,-1 1-1 0 0,0-1 0 0 0,1 1 1 0 0,-1-1-1 0 0,0 0 0 0 0,0 1 1 0 0,0-1-1 0 0,0 0 0 0 0,0 0 1 0 0,-1 0-1 0 0,1-1 0 0 0,-3 2 1 0 0,-7 1 113 0 0,1 0 0 0 0,-1-1 0 0 0,-15 1 0 0 0,25-3-178 0 0,-28 2 28 0 0,-1-1 1 0 0,-47-5-1 0 0,52 1-1666 0 0,-38-10-1 0 0,42 7 58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38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9 8751 0 0,'0'-1'674'0'0,"2"-7"2742"0"0,-8 20-112 0 0,-65 156-1346 0 0,-81 227-302 0 0,-14 33-1146 0 0,88-279-473 0 0,63-127-158 0 0,0 0 1 0 0,-1-1-1 0 0,-1 0 1 0 0,-25 23-1 0 0,40-42-12 0 0,1-1-62 0 0,0 0 0 0 0,-1 0 0 0 0,1 0 0 0 0,0 0 0 0 0,0 0 0 0 0,-1 0 0 0 0,1 0 1 0 0,-1 0-1 0 0,1-1 0 0 0,-2 2 0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38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44 119 13823 0 0,'-1'0'630'0'0,"-1"-1"-399"0"0,-1 1-167 0 0,1-1-1 0 0,0 1 1 0 0,0-1-1 0 0,0 1 1 0 0,-1 0-1 0 0,1 0 1 0 0,0 0-1 0 0,0 1 1 0 0,-3-1-1 0 0,-7 7 450 0 0,11-2-108 0 0,1-4-204 0 0,0 1 4 0 0,-1 0 0 0 0,1 0 1 0 0,-1 0-1 0 0,1 0 0 0 0,0 0 0 0 0,-1 0 0 0 0,1 0 1 0 0,0 0-1 0 0,0 0 0 0 0,1 0 0 0 0,-1 0 0 0 0,0 0 0 0 0,1 0 1 0 0,-1 0-1 0 0,1 0 0 0 0,0-1 0 0 0,-1 1 0 0 0,1 0 1 0 0,0 0-1 0 0,0 0 0 0 0,3 2 0 0 0,-2-2-97 0 0,0 0-1 0 0,1 0 0 0 0,0 0 0 0 0,-1 0 1 0 0,1 0-1 0 0,0-1 0 0 0,0 1 0 0 0,0-1 1 0 0,0 0-1 0 0,0 0 0 0 0,0 0 0 0 0,0 0 1 0 0,4 0-1 0 0,12 1 190 0 0,0 0 0 0 0,0-1 1 0 0,22-1-1 0 0,57-10 360 0 0,-75 7-565 0 0,71-10 581 0 0,144-41 0 0 0,-75 4-1890 0 0,-4-6-6063 0 0,-122 41-146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3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54 11975 0 0,'12'-15'1183'0'0,"-10"13"-1108"0"0,-1-1 1 0 0,0 1 0 0 0,1 0-1 0 0,0 0 1 0 0,0 1 0 0 0,-1-1-1 0 0,1 0 1 0 0,0 1 0 0 0,0-1 0 0 0,0 1-1 0 0,5-3 1 0 0,-1 1 436 0 0,1 1-1 0 0,-1-1 1 0 0,1 1 0 0 0,0 1-1 0 0,0-1 1 0 0,10 0 0 0 0,-15 2-455 0 0,-1 0 1 0 0,1 0 0 0 0,0 0-1 0 0,-1 1 1 0 0,1-1-1 0 0,-1 0 1 0 0,1 1-1 0 0,-1-1 1 0 0,1 1-1 0 0,-1-1 1 0 0,1 1-1 0 0,-1 0 1 0 0,1 0-1 0 0,-1 0 1 0 0,0-1 0 0 0,1 1-1 0 0,-1 1 1 0 0,0-1-1 0 0,0 0 1 0 0,0 0-1 0 0,0 0 1 0 0,0 0-1 0 0,0 1 1 0 0,0-1-1 0 0,0 1 1 0 0,-1-1 0 0 0,1 1-1 0 0,0-1 1 0 0,-1 1-1 0 0,1-1 1 0 0,-1 1-1 0 0,0-1 1 0 0,1 1-1 0 0,-1 2 1 0 0,1 5 61 0 0,0 1 1 0 0,-1-1-1 0 0,0 1 1 0 0,-1-1 0 0 0,-3 18-1 0 0,-15 47 269 0 0,-5-1-8 0 0,-40 85 0 0 0,-45 64-2 0 0,59-124-324 0 0,-101 188 110 0 0,-24-13-29 0 0,135-223-17 0 0,-2-1 0 0 0,-76 69 0 0 0,116-115-34 0 0,3-5-77 0 0,11-11-152 0 0,19-18-278 0 0,37-26-192 0 0,40-39-50 0 0,7-7 368 0 0,-92 85 325 0 0,1 2-1 0 0,0 0 1 0 0,35-16 0 0 0,-56 31 5 0 0,-1 0 1 0 0,1 0 0 0 0,0-1 0 0 0,0 2 0 0 0,0-1 0 0 0,0 0 0 0 0,0 0 0 0 0,0 1 0 0 0,0 0 0 0 0,0 0 0 0 0,1 0 0 0 0,4 0 0 0 0,-7 1 6 0 0,1-1-1 0 0,-1 1 1 0 0,1 0 0 0 0,-1-1-1 0 0,1 1 1 0 0,-1 0 0 0 0,0 0-1 0 0,0 0 1 0 0,1 0 0 0 0,-1 0 0 0 0,0 0-1 0 0,0 1 1 0 0,0-1 0 0 0,0 0-1 0 0,0 0 1 0 0,0 1 0 0 0,0-1-1 0 0,-1 1 1 0 0,1-1 0 0 0,0 1-1 0 0,-1-1 1 0 0,1 1 0 0 0,-1-1-1 0 0,0 1 1 0 0,1 2 0 0 0,0 5 95 0 0,0 0 1 0 0,-1 0-1 0 0,1 0 0 0 0,-2 0 1 0 0,1 0-1 0 0,-5 16 1 0 0,-17 54 333 0 0,17-61-405 0 0,-25 62 143 0 0,-2 6-494 0 0,31-84-24 0 0,14 2-3674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39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124 113 5527 0 0,'0'0'423'0'0,"1"0"-278"0"0,8-1 1048 0 0,-1 1-1 0 0,1 1 0 0 0,-1-1 0 0 0,0 2 0 0 0,1-1 1 0 0,-1 1-1 0 0,0 0 0 0 0,0 1 0 0 0,12 5 0 0 0,-6-3-310 0 0,-1 0-1 0 0,18 2 1 0 0,-8-3-330 0 0,1-1-1 0 0,42-1 1 0 0,-59-2-549 0 0,1 0-1 0 0,0-1 1 0 0,-1 0 0 0 0,1-1 0 0 0,-1 1-1 0 0,1-1 1 0 0,-1-1 0 0 0,0 0 0 0 0,0 0-1 0 0,0 0 1 0 0,0-1 0 0 0,8-5-1 0 0,-11 5-163 0 0,-1 1-1 0 0,1-1 0 0 0,-1 0 1 0 0,1 0-1 0 0,-1-1 0 0 0,0 1 0 0 0,-1-1 1 0 0,1 1-1 0 0,3-10 0 0 0,-5 11 108 0 0,0 1 0 0 0,0-1 0 0 0,-1 0 0 0 0,1 0 0 0 0,0 1 0 0 0,-1-1 0 0 0,0 0 0 0 0,1 0 0 0 0,-1 0 0 0 0,0 1 0 0 0,-1-1 0 0 0,1 0 0 0 0,0 0 0 0 0,-1 0 0 0 0,0 1 0 0 0,0-1 0 0 0,1 0 0 0 0,-1 1 0 0 0,-2-4 0 0 0,2 5 30 0 0,0-1 0 0 0,-1 1 0 0 0,1 0 0 0 0,-1 0 0 0 0,1 0 0 0 0,-1 0 0 0 0,1 0 0 0 0,-1 0 0 0 0,1 0 0 0 0,-1 0 0 0 0,0 0 0 0 0,1 1 0 0 0,-1-1 0 0 0,0 1 0 0 0,0-1 0 0 0,0 1 0 0 0,1 0 0 0 0,-1-1 0 0 0,0 1 0 0 0,0 0 0 0 0,0 0 0 0 0,0 1 0 0 0,1-1 0 0 0,-1 0 0 0 0,0 1 0 0 0,-3 0 0 0 0,-6 2 20 0 0,0 1 0 0 0,1 0-1 0 0,-13 6 1 0 0,13-5-3 0 0,-35 15 44 0 0,1 3-1 0 0,-61 41 0 0 0,85-49 48 0 0,0 1 0 0 0,1 0 0 0 0,0 1 0 0 0,2 1-1 0 0,0 1 1 0 0,-25 36 0 0 0,33-42 1 0 0,0 1 137 0 0,0 1 1 0 0,0 0 0 0 0,1 0 0 0 0,-8 23 0 0 0,15-34-179 0 0,0 1 1 0 0,0-1-1 0 0,0 1 0 0 0,0-1 1 0 0,1 0-1 0 0,-1 1 0 0 0,1-1 1 0 0,0 1-1 0 0,1-1 0 0 0,-1 1 1 0 0,1-1-1 0 0,0 1 0 0 0,0-1 1 0 0,0 0-1 0 0,1 1 0 0 0,-1-1 1 0 0,1 0-1 0 0,0 0 0 0 0,0 0 1 0 0,1 0-1 0 0,-1-1 0 0 0,4 5 1 0 0,-1-4-6 0 0,-1 1 1 0 0,1-1-1 0 0,0 0 1 0 0,0 0-1 0 0,1 0 1 0 0,-1-1-1 0 0,1 0 0 0 0,0 0 1 0 0,0 0-1 0 0,0-1 1 0 0,0 0-1 0 0,0 0 1 0 0,0 0-1 0 0,1-1 1 0 0,-1 0-1 0 0,11 0 0 0 0,9 0 146 0 0,0-1 0 0 0,47-8-1 0 0,-49 5-110 0 0,315-52 281 0 0,-332 54 13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4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1042 9215 0 0,'0'0'707'0'0,"-11"8"1240"0"0,11-7-1846 0 0,0-1 1 0 0,0 0-1 0 0,0 1 1 0 0,0-1-1 0 0,0 0 1 0 0,1 1 0 0 0,-1-1-1 0 0,0 0 1 0 0,0 1-1 0 0,0-1 1 0 0,0 0-1 0 0,0 1 1 0 0,1-1 0 0 0,-1 0-1 0 0,0 1 1 0 0,0-1-1 0 0,1 0 1 0 0,-1 0-1 0 0,0 1 1 0 0,0-1-1 0 0,1 0 1 0 0,-1 0 0 0 0,0 0-1 0 0,1 1 1 0 0,-1-1-1 0 0,0 0 1 0 0,1 0-1 0 0,13 2 898 0 0,17-7-153 0 0,-12 0-453 0 0,1-2 1 0 0,-1 0 0 0 0,0-1-1 0 0,31-19 1 0 0,-17 5-21 0 0,49-38 0 0 0,-62 41-300 0 0,-1 0-1 0 0,0-1 1 0 0,-2-1 0 0 0,0 0-1 0 0,24-42 1 0 0,56-126 80 0 0,-80 151-115 0 0,127-294-402 0 0,-114 243-115 0 0,6-17-174 0 0,-35 105 584 0 0,-9 12-193 0 0,-3 6 314 0 0,-2-1 1 0 0,-1 0-1 0 0,-18 17 0 0 0,0 0 67 0 0,-36 39 76 0 0,-99 118 250 0 0,100-95-108 0 0,-64 120 0 0 0,-37 113-72 0 0,111-202-156 0 0,-57 188 1 0 0,103-280-78 0 0,-2-1 0 0 0,-1 0 0 0 0,-28 46 1 0 0,28-56 4 0 0,-1-1 1 0 0,-1-1-1 0 0,-1-1 1 0 0,-1 0 0 0 0,-28 24-1 0 0,22-24 56 0 0,-50 32-1 0 0,62-45-244 0 0,0-1 0 0 0,0 0-1 0 0,-1-1 1 0 0,0 0 0 0 0,0-1-1 0 0,-24 4 1 0 0,36-8 172 0 0,1 0-94 0 0,-1 1-1 0 0,1-1 1 0 0,-1 0 0 0 0,0 0-1 0 0,1 0 1 0 0,-1 0 0 0 0,0 0-1 0 0,1 0 1 0 0,-1 0 0 0 0,1 0-1 0 0,-1 0 1 0 0,0 0-1 0 0,1 0 1 0 0,-1 0 0 0 0,0-1-1 0 0,1 1 1 0 0,-1 0 0 0 0,1 0-1 0 0,-1-1 1 0 0,1 1 0 0 0,-1 0-1 0 0,1-1 1 0 0,-1 1-1 0 0,1 0 1 0 0,-1-1 0 0 0,1 1-1 0 0,-1-1 1 0 0,1 1 0 0 0,-1-2-1 0 0,-5-6-1513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4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14743 0 0,'0'0'1136'0'0,"2"0"-546"0"0,53-4 3718 0 0,31-9-2236 0 0,-42 6-1675 0 0,100-19-204 0 0,-2-6 0 0 0,152-55 1 0 0,-260 74-2342 0 0,-6 1-5739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3:52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25 4607 0 0,'0'0'354'0'0,"8"-16"1696"0"0,1 8 5028 0 0,-9 15-1304 0 0,-5 8-2665 0 0,0-2-4026 0 0,-72 176 1861 0 0,38-92-648 0 0,24-61-507 0 0,1 0 1 0 0,-9 47-1 0 0,22-81-158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4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21 14335 0 0,'3'-5'221'0'0,"-3"3"-115"0"0,1 1 0 0 0,0 0 0 0 0,0 0-1 0 0,-1 0 1 0 0,1 0 0 0 0,0 0 0 0 0,0 0 0 0 0,0 0-1 0 0,0 0 1 0 0,0 0 0 0 0,1 1 0 0 0,2-3 1555 0 0,-6 4-1403 0 0,-19 7-13 0 0,1 2 1 0 0,0 1 0 0 0,-35 24 0 0 0,-51 49 518 0 0,83-64-497 0 0,3-3 52 0 0,-26 27 0 0 0,39-36-207 0 0,1 0 0 0 0,0 0 1 0 0,0 0-1 0 0,0 1 0 0 0,1 0 1 0 0,-6 16-1 0 0,10-23-69 0 0,0 0-1 0 0,1 0 1 0 0,-1 0-1 0 0,1 0 0 0 0,-1 0 1 0 0,1 0-1 0 0,0 0 1 0 0,0 0-1 0 0,0 0 1 0 0,0 1-1 0 0,0-1 1 0 0,1 0-1 0 0,-1 0 0 0 0,1 0 1 0 0,-1 0-1 0 0,1 0 1 0 0,0 0-1 0 0,1 3 1 0 0,0-2 22 0 0,0 0 0 0 0,0-1 1 0 0,0 0-1 0 0,0 1 1 0 0,1-1-1 0 0,-1 0 0 0 0,1 0 1 0 0,-1 0-1 0 0,1 0 0 0 0,0-1 1 0 0,3 3-1 0 0,6 0 93 0 0,-1 1 0 0 0,1-1 0 0 0,1-1 0 0 0,-1 0 0 0 0,16 1 0 0 0,-8-1-98 0 0,1-1 0 0 0,-1-1 0 0 0,1 0 0 0 0,0-2 0 0 0,35-5 0 0 0,-46 2-18 0 0,-9 3-41 0 0,0 1 0 0 0,0-1-1 0 0,-1 1 1 0 0,1-1-1 0 0,0 1 1 0 0,-1-1-1 0 0,1 0 1 0 0,0 1-1 0 0,-1-1 1 0 0,1 0-1 0 0,-1 1 1 0 0,1-1-1 0 0,-1 0 1 0 0,1 0-1 0 0,-1 0 1 0 0,0 0-1 0 0,1 1 1 0 0,-1-1-1 0 0,0 0 1 0 0,0 0-1 0 0,1-2 1 0 0,-2 2-1 0 0,1-1 0 0 0,0 0 0 0 0,-1 0 0 0 0,1 1-1 0 0,-1-1 1 0 0,0 0 0 0 0,0 1 0 0 0,-1-3 0 0 0,-5-13-13 0 0,-10-62-126 0 0,13 64 126 0 0,-17-67-291 0 0,20 74 261 0 0,0 0 1 0 0,0-1 0 0 0,1 1-1 0 0,0 0 1 0 0,0-1 0 0 0,1 1-1 0 0,3-15 1 0 0,-3 19-219 0 0,0 1 0 0 0,1-1 0 0 0,0 1 0 0 0,-1 0 0 0 0,1 0 0 0 0,0 0-1 0 0,0 0 1 0 0,1 0 0 0 0,-1 0 0 0 0,1 0 0 0 0,-1 1 0 0 0,1-1 0 0 0,0 1 0 0 0,0 0 0 0 0,0 0-1 0 0,0 0 1 0 0,5-2 0 0 0,9-4-6631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41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1 473 5063 0 0,'0'0'232'0'0,"11"-3"2215"0"0,-10 2-1987 0 0,1-1 0 0 0,0 1 0 0 0,-1-1 0 0 0,1 1 0 0 0,0-1 0 0 0,-1 0 0 0 0,0 1 0 0 0,1-1 0 0 0,-1 0 0 0 0,0 0 1 0 0,0 0-1 0 0,0 0 0 0 0,0 0 0 0 0,-1 0 0 0 0,1 0 0 0 0,0-1 0 0 0,-1 1 0 0 0,0 0 0 0 0,1 0 0 0 0,-1 0 0 0 0,0-3 0 0 0,0-10 604 0 0,0 0 0 0 0,-2-17 0 0 0,0 12-88 0 0,1 10-820 0 0,1 0 0 0 0,0 0 0 0 0,0 0 0 0 0,1 0 0 0 0,1 0 0 0 0,-1 0 0 0 0,2 1 0 0 0,-1-1 0 0 0,1 1 0 0 0,1-1 0 0 0,0 1 0 0 0,0 0 0 0 0,1 0 0 0 0,0 1 0 0 0,0-1 0 0 0,1 1 0 0 0,0 1 0 0 0,0-1 0 0 0,1 1 0 0 0,14-13 0 0 0,-1 5-127 0 0,1 1 0 0 0,0 1 1 0 0,32-16-1 0 0,72-21-498 0 0,-78 37-451 0 0,-15 8-5400 0 0,-8 3-1300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4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92 395 5063 0 0,'0'0'390'0'0,"-1"1"-252"0"0,-16 11 712 0 0,-34 22 9766 0 0,28-20-5759 0 0,25-17-3163 0 0,10-11-817 0 0,18-16-1102 0 0,47-42 348 0 0,85-72-440 0 0,-142 129 243 0 0,0 1-1 0 0,1 0 0 0 0,1 2 0 0 0,0 0 1 0 0,1 2-1 0 0,36-12 0 0 0,-52 20 66 0 0,0 0 0 0 0,1 1 0 0 0,-1-1 0 0 0,0 1 0 0 0,0 1 0 0 0,1-1 0 0 0,13 2 0 0 0,-18 0 19 0 0,0-1 0 0 0,-1 1 0 0 0,1 0 0 0 0,-1 0 0 0 0,1 0 0 0 0,-1 0-1 0 0,1 0 1 0 0,-1 0 0 0 0,0 1 0 0 0,0-1 0 0 0,1 1 0 0 0,-1 0 0 0 0,0 0-1 0 0,0 0 1 0 0,-1 0 0 0 0,1 0 0 0 0,0 0 0 0 0,-1 0 0 0 0,1 0 0 0 0,-1 1-1 0 0,0-1 1 0 0,0 0 0 0 0,1 1 0 0 0,0 4 0 0 0,-1-3 3 0 0,0 1 1 0 0,0 0-1 0 0,0 0 0 0 0,0 0 1 0 0,-1 0-1 0 0,0 0 1 0 0,0-1-1 0 0,0 1 1 0 0,-1 0-1 0 0,1 0 0 0 0,-1 0 1 0 0,0 0-1 0 0,-4 8 1 0 0,-3 6 49 0 0,0-1 1 0 0,-17 24 0 0 0,16-27-58 0 0,7-11-8 0 0,5-3-6 0 0,11-8-24 0 0,15-13-125 0 0,-8 1-491 0 0,23-26 0 0 0,-30 30 191 0 0,0 0 0 0 0,1 1 1 0 0,0 1-1 0 0,24-16 1 0 0,8 0-302 0 0,72-31 1 0 0,-100 52 935 0 0,0 1 0 0 0,1 1 0 0 0,-1 0 0 0 0,1 2 0 0 0,1 0 0 0 0,-1 1 0 0 0,23 0 0 0 0,-41 3-90 0 0,-1 0-1 0 0,1 0 1 0 0,-1 0-1 0 0,1 1 1 0 0,-1-1 0 0 0,0 0-1 0 0,1 0 1 0 0,-1 1 0 0 0,1-1-1 0 0,-1 1 1 0 0,0 0 0 0 0,0-1-1 0 0,1 1 1 0 0,-1 0 0 0 0,0-1-1 0 0,0 1 1 0 0,0 0 0 0 0,0 0-1 0 0,0 0 1 0 0,0 0 0 0 0,1 2-1 0 0,0-1-10 0 0,-1 1 0 0 0,0-1-1 0 0,0 0 1 0 0,0 1 0 0 0,0-1 0 0 0,0 1-1 0 0,-1 0 1 0 0,1-1 0 0 0,-1 1 0 0 0,0 4-1 0 0,0 6 28 0 0,-1-1 0 0 0,-1 0-1 0 0,-5 23 1 0 0,7-34-87 0 0,-19 71 196 0 0,-9 40 41 0 0,24-87-161 0 0,0-1-1 0 0,0 40 1 0 0,4-50-41 0 0,1 0-1 0 0,3 15 1 0 0,-4-28-82 0 0,9 13-1042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43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483 665 7367 0 0,'0'0'8224'0'0,"2"0"-7798"0"0,0 0-367 0 0,0 0 1 0 0,0 0 0 0 0,1-1 0 0 0,-1 1-1 0 0,0-1 1 0 0,0 0 0 0 0,0 1-1 0 0,0-1 1 0 0,0 0 0 0 0,0 0 0 0 0,0-1-1 0 0,0 1 1 0 0,0 0 0 0 0,0-1 0 0 0,-1 1-1 0 0,1-1 1 0 0,2-3 0 0 0,3-3-48 0 0,-1-1 1 0 0,9-16-1 0 0,0 1 149 0 0,3-5 36 0 0,0-2 1 0 0,16-38 0 0 0,19-69 49 0 0,-40 103-224 0 0,-2 0 1 0 0,-1 0-1 0 0,-2-1 1 0 0,4-43-1 0 0,-12 75-58 0 0,0 0-1 0 0,0-1 0 0 0,0 1 1 0 0,0 0-1 0 0,-1 0 0 0 0,1 0 1 0 0,-1 0-1 0 0,0 0 1 0 0,0 0-1 0 0,-1 0 0 0 0,1 0 1 0 0,-1 0-1 0 0,0 0 1 0 0,0 1-1 0 0,-3-5 0 0 0,3 5-18 0 0,0 1-1 0 0,-1 0 1 0 0,1 0-1 0 0,0 1 1 0 0,-1-1-1 0 0,1 0 1 0 0,-1 1-1 0 0,1 0 1 0 0,-1-1-1 0 0,0 1 1 0 0,1 0-1 0 0,-1 0 0 0 0,0 1 1 0 0,0-1-1 0 0,0 0 1 0 0,0 1-1 0 0,0 0 1 0 0,0 0-1 0 0,0 0 1 0 0,0 0-1 0 0,0 0 1 0 0,-3 1-1 0 0,-4 1-11 0 0,-1 1-1 0 0,1 0 1 0 0,-1 0-1 0 0,1 1 1 0 0,0 1-1 0 0,0-1 1 0 0,-17 13-1 0 0,-60 50-305 0 0,-86 88 378 0 0,156-138 0 0 0,-16 14 133 0 0,2 2 0 0 0,2 1 0 0 0,1 1 0 0 0,-46 77-1 0 0,60-87 97 0 0,1 0 0 0 0,2 0 0 0 0,1 2 0 0 0,0-1 0 0 0,2 1 0 0 0,1 0 0 0 0,2 1 0 0 0,0 0 0 0 0,0 31 0 0 0,5-48-146 0 0,0-1 0 0 0,1 0 0 0 0,0 0 1 0 0,1 0-1 0 0,0 0 0 0 0,1 0 0 0 0,6 16 0 0 0,-8-22-43 0 0,1 0-1 0 0,0 0 1 0 0,0 0-1 0 0,1 0 1 0 0,-1-1 0 0 0,1 1-1 0 0,0 0 1 0 0,0-1 0 0 0,0 0-1 0 0,0 0 1 0 0,0 0 0 0 0,1 0-1 0 0,-1 0 1 0 0,1-1-1 0 0,0 0 1 0 0,0 1 0 0 0,0-1-1 0 0,0-1 1 0 0,7 3 0 0 0,-1-2 60 0 0,0-1 1 0 0,0 0 0 0 0,0-1 0 0 0,0 0 0 0 0,0 0-1 0 0,0-1 1 0 0,0-1 0 0 0,0 0 0 0 0,0 0 0 0 0,0-1 0 0 0,14-5-1 0 0,-3-1 44 0 0,0-1 0 0 0,-1 0 0 0 0,38-27 0 0 0,-19 7-93 0 0,-1-1 0 0 0,-2-3 1 0 0,42-47-1 0 0,-65 66-107 0 0,-2 0-1 0 0,1-1 1 0 0,-2 0 0 0 0,13-27-1 0 0,-20 36-43 0 0,0-1-1 0 0,0 1 1 0 0,0-1-1 0 0,-1 1 0 0 0,-1-1 1 0 0,1 0-1 0 0,-1 0 1 0 0,0 0-1 0 0,-1 0 0 0 0,0 1 1 0 0,0-1-1 0 0,-1 0 1 0 0,-3-14-1 0 0,4 20 78 0 0,0 1 1 0 0,-1-1-1 0 0,1 0 0 0 0,-1 1 0 0 0,0-1 0 0 0,1 1 0 0 0,-1-1 1 0 0,0 1-1 0 0,0-1 0 0 0,0 1 0 0 0,0-1 0 0 0,0 1 0 0 0,0 0 1 0 0,-1 0-1 0 0,1 0 0 0 0,0 0 0 0 0,-1 0 0 0 0,1 0 1 0 0,-1 0-1 0 0,1 0 0 0 0,-1 0 0 0 0,1 0 0 0 0,-1 1 0 0 0,1-1 1 0 0,-1 1-1 0 0,0-1 0 0 0,1 1 0 0 0,-1 0 0 0 0,0 0 1 0 0,1-1-1 0 0,-1 1 0 0 0,0 0 0 0 0,0 1 0 0 0,1-1 0 0 0,-1 0 1 0 0,0 0-1 0 0,1 1 0 0 0,-1-1 0 0 0,0 1 0 0 0,1-1 0 0 0,-1 1 1 0 0,1 0-1 0 0,-1 0 0 0 0,1-1 0 0 0,-1 1 0 0 0,-1 2 1 0 0,-4 4 50 0 0,1 1 0 0 0,0 0 0 0 0,0 0 1 0 0,0 0-1 0 0,1 1 0 0 0,1 0 1 0 0,-1 0-1 0 0,2 0 0 0 0,-1 1 1 0 0,1-1-1 0 0,0 1 0 0 0,1 0 1 0 0,0-1-1 0 0,0 12 0 0 0,0 10 93 0 0,1-1 0 0 0,1 1 0 0 0,6 39 0 0 0,-3-46-366 0 0,1 0-1 0 0,1-1 1 0 0,1 1-1 0 0,12 28 1 0 0,-14-43-1188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43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0 383 12895 0 0,'0'0'6034'0'0,"2"-8"-5948"0"0,2-2 24 0 0,1 0-1 0 0,-1 0 1 0 0,1 1 0 0 0,1 0-1 0 0,0 0 1 0 0,12-13 0 0 0,48-45 380 0 0,-62 63-468 0 0,42-38 200 0 0,2 2 0 0 0,2 2 0 0 0,86-51 0 0 0,-132 87-171 0 0,0-1 1 0 0,1 1-1 0 0,-1 0 0 0 0,1 1 1 0 0,0-1-1 0 0,-1 1 0 0 0,11-2 0 0 0,-14 3-35 0 0,0 0 0 0 0,1 0-1 0 0,-1 0 1 0 0,1 0-1 0 0,-1 1 1 0 0,0-1-1 0 0,1 0 1 0 0,-1 1 0 0 0,0-1-1 0 0,0 0 1 0 0,1 1-1 0 0,-1 0 1 0 0,0-1 0 0 0,0 1-1 0 0,0 0 1 0 0,0-1-1 0 0,0 1 1 0 0,0 0-1 0 0,0 0 1 0 0,0 0 0 0 0,0 0-1 0 0,0 0 1 0 0,0 0-1 0 0,0 0 1 0 0,-1 1 0 0 0,1-1-1 0 0,0 0 1 0 0,-1 0-1 0 0,1 0 1 0 0,-1 1-1 0 0,1-1 1 0 0,-1 0 0 0 0,0 2-1 0 0,2 5 18 0 0,-1 1 0 0 0,0-1 0 0 0,0 1 0 0 0,-1-1 0 0 0,0 1 0 0 0,-1-1 0 0 0,-3 16 0 0 0,-18 60 175 0 0,15-62-153 0 0,-25 66-3 0 0,21-62-20 0 0,1 0 1 0 0,-11 51-1 0 0,20-74-33 0 0,1-1 1 0 0,-1 0-1 0 0,1 1 0 0 0,0-1 0 0 0,0 1 1 0 0,0-1-1 0 0,0 0 0 0 0,1 1 0 0 0,-1-1 1 0 0,0 0-1 0 0,1 1 0 0 0,0-1 0 0 0,1 3 1 0 0,-1-4-25 0 0,0 1 0 0 0,0 0 0 0 0,0-1 0 0 0,1 0 0 0 0,-1 1 0 0 0,0-1 0 0 0,1 0 0 0 0,-1 1 0 0 0,1-1 0 0 0,0 0 1 0 0,-1 0-1 0 0,1 0 0 0 0,0-1 0 0 0,0 1 0 0 0,3 1 0 0 0,-3-2-87 0 0,1 0 1 0 0,-1 0-1 0 0,0 0 0 0 0,1-1 1 0 0,-1 1-1 0 0,0 0 0 0 0,0-1 1 0 0,1 0-1 0 0,-1 0 1 0 0,0 1-1 0 0,0-1 0 0 0,4-3 1 0 0,-5 4-11 0 0,10-7-1120 0 0,0-2-294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44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12 147 3223 0 0,'-11'-4'13645'0'0,"23"-3"-11461"0"0,18-8-2114 0 0,20-1 618 0 0,64-13 0 0 0,-1 1-337 0 0,-63 12-506 0 0,92-14 0 0 0,-140 30-52 0 0,-1-1 129 0 0,0 1 0 0 0,0 0 0 0 0,-1 0 0 0 0,1 0 0 0 0,0 0 1 0 0,0-1-1 0 0,-1 1 0 0 0,1 0 0 0 0,0 0 0 0 0,0 1 0 0 0,-1-1 0 0 0,1 0 0 0 0,0 0 0 0 0,0 0 0 0 0,-1 0 1 0 0,1 1-1 0 0,0-1 0 0 0,-1 0 0 0 0,2 1 0 0 0,1 8-841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4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10135 0 0,'0'0'9396'0'0,"3"0"-8276"0"0,16-2-501 0 0,1-1 1 0 0,0 0-1 0 0,-1-2 0 0 0,32-11 1 0 0,-11 4-49 0 0,5-2-172 0 0,28-7-599 0 0,99-18 0 0 0,-83 25-5863 0 0,-69 12 4079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45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773 471 12151 0 0,'0'0'555'0'0,"-1"1"-12"0"0,-3 5-410 0 0,-5 6 576 0 0,-14 24-1 0 0,22-35 96 0 0,0 4 1966 0 0,48-88-1793 0 0,5-13-845 0 0,-44 78-123 0 0,0 0 1 0 0,-1 0-1 0 0,7-30 0 0 0,-9 22-148 0 0,-1 0 0 0 0,0 0 1 0 0,-2 0-1 0 0,-1 0 0 0 0,-5-49 0 0 0,4 73 102 0 0,0 0 0 0 0,-1-1 1 0 0,1 1-1 0 0,-1 0 0 0 0,0 0 0 0 0,1 0 1 0 0,-1 0-1 0 0,0 0 0 0 0,0-1 1 0 0,0 1-1 0 0,-1 1 0 0 0,1-1 0 0 0,0 0 1 0 0,-1 0-1 0 0,1 0 0 0 0,-1 1 0 0 0,-2-3 1 0 0,2 3-4 0 0,0 0-1 0 0,0 0 1 0 0,0 0 0 0 0,0 0 0 0 0,-1 1-1 0 0,1-1 1 0 0,0 1 0 0 0,0-1 0 0 0,0 1 0 0 0,-1 0-1 0 0,1 0 1 0 0,0 0 0 0 0,-1 0 0 0 0,-2 1 0 0 0,-6 1-40 0 0,1 1 0 0 0,-1 0 0 0 0,1 1 1 0 0,0 0-1 0 0,0 1 0 0 0,-9 6 0 0 0,-16 10 48 0 0,0 2 0 0 0,-43 38 0 0 0,-55 65 0 0 0,131-124 32 0 0,-213 224 862 0 0,156-157-375 0 0,-74 109-1 0 0,125-165-373 0 0,0 0 1 0 0,0 1 0 0 0,1 0-1 0 0,1 0 1 0 0,-8 26-1 0 0,13-36-70 0 0,0 0 0 0 0,0 0 0 0 0,1 0 0 0 0,0 0 1 0 0,0 0-1 0 0,0 0 0 0 0,0 0 0 0 0,1 0 0 0 0,-1 0 0 0 0,1 0 0 0 0,2 7 0 0 0,-2-8-1 0 0,1-1 1 0 0,-1 1-1 0 0,1 0 1 0 0,0 0-1 0 0,0-1 1 0 0,0 1-1 0 0,0-1 1 0 0,1 1-1 0 0,-1-1 1 0 0,0 0-1 0 0,1 0 1 0 0,0 0-1 0 0,-1 0 0 0 0,1-1 1 0 0,0 1-1 0 0,4 1 1 0 0,5 1 100 0 0,0 0 0 0 0,0 0 0 0 0,1-1 0 0 0,-1-1-1 0 0,1 0 1 0 0,-1-1 0 0 0,1 0 0 0 0,-1-1 0 0 0,15-2 0 0 0,5-2 186 0 0,0-1 1 0 0,44-13-1 0 0,-45 9-283 0 0,0-1 0 0 0,-1-2 0 0 0,-1-1 0 0 0,1-1 0 0 0,-2-1 0 0 0,0-2 0 0 0,-1-1 0 0 0,-1-1 0 0 0,40-38 0 0 0,-55 46-81 0 0,-1-1 0 0 0,-1-1 0 0 0,0 1 0 0 0,0-2 0 0 0,-1 1 0 0 0,-1-1 0 0 0,8-22 0 0 0,-12 30-6 0 0,-1-1 1 0 0,0 0-1 0 0,0 0 1 0 0,0 0 0 0 0,-1 0-1 0 0,0 0 1 0 0,-1 0 0 0 0,0-1-1 0 0,0 1 1 0 0,0 0-1 0 0,-1 0 1 0 0,0 0 0 0 0,0 0-1 0 0,-1 0 1 0 0,0 0-1 0 0,0 0 1 0 0,-1 0 0 0 0,-4-8-1 0 0,6 13 23 0 0,0 0 0 0 0,0 1 1 0 0,0-1-1 0 0,0 1 0 0 0,0-1 0 0 0,0 1 0 0 0,-1 0 0 0 0,1-1 1 0 0,0 1-1 0 0,-1 0 0 0 0,1 0 0 0 0,-1 0 0 0 0,0 0 0 0 0,1 0 1 0 0,-1 0-1 0 0,0 1 0 0 0,1-1 0 0 0,-1 1 0 0 0,0-1 0 0 0,0 1 0 0 0,-3-1 1 0 0,4 1 14 0 0,0 0 0 0 0,-1 1 1 0 0,1-1-1 0 0,-1 0 0 0 0,1 1 1 0 0,0-1-1 0 0,0 1 0 0 0,-1 0 1 0 0,1-1-1 0 0,0 1 1 0 0,0 0-1 0 0,-1 0 0 0 0,1-1 1 0 0,0 1-1 0 0,0 0 0 0 0,0 0 1 0 0,0 0-1 0 0,0 1 0 0 0,1-1 1 0 0,-1 0-1 0 0,0 0 0 0 0,0 0 1 0 0,1 1-1 0 0,-1-1 0 0 0,1 0 1 0 0,-1 1-1 0 0,1-1 0 0 0,-1 2 1 0 0,-1 6 12 0 0,0 1-1 0 0,0-1 1 0 0,1 1 0 0 0,0-1-1 0 0,1 1 1 0 0,0 0 0 0 0,1-1-1 0 0,0 1 1 0 0,0-1 0 0 0,4 13-1 0 0,0-3 53 0 0,1-1 0 0 0,1 0-1 0 0,1-1 1 0 0,11 21-1 0 0,-6-18 154 0 0,23 28-1 0 0,-6-8 52 0 0,7 6-90 0 0,-36-45-298 0 0,0 0 1 0 0,0 0-1 0 0,0 1 0 0 0,0-1 0 0 0,-1 0 0 0 0,1 0 1 0 0,0 0-1 0 0,-1 0 0 0 0,1 1 0 0 0,-1-1 0 0 0,1 0 1 0 0,-1 0-1 0 0,0 1 0 0 0,1-1 0 0 0,-1 1 0 0 0,0-1 1 0 0,0 0-1 0 0,0 1 0 0 0,0-1 0 0 0,0 0 0 0 0,0 1 1 0 0,0-1-1 0 0,-1 0 0 0 0,1 1 0 0 0,0-1 1 0 0,-1 0-1 0 0,1 1 0 0 0,-1-1 0 0 0,1 0 0 0 0,-2 2 1 0 0,1-1-234 0 0,-4 6-1131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4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20 5983 0 0,'2'0'464'0'0,"23"-9"-172"0"0,-7 2 2154 0 0,2 3 4884 0 0,-19 5-7112 0 0,0 0 0 0 0,0 0 0 0 0,0 1-1 0 0,0-1 1 0 0,-1 0 0 0 0,1 0 0 0 0,0 1-1 0 0,-1-1 1 0 0,1 0 0 0 0,-1 1 0 0 0,1-1 0 0 0,-1 1-1 0 0,1-1 1 0 0,-1 3 0 0 0,0 2 33 0 0,0 1 1 0 0,0-1-1 0 0,0 0 0 0 0,-1 0 1 0 0,0 0-1 0 0,-1 0 0 0 0,1 0 1 0 0,-4 8-1 0 0,-22 46 886 0 0,27-59-1122 0 0,-1 1-3 0 0,-42 93 977 0 0,39-85-893 0 0,1 1-1 0 0,0 0 0 0 0,1 0 0 0 0,0 0 0 0 0,1 0 1 0 0,0 0-1 0 0,0 14 0 0 0,2-20-230 0 0,-1-1 0 0 0,1 1 1 0 0,0-1-1 0 0,0 0 0 0 0,1 1 0 0 0,-1-1 0 0 0,1 0 1 0 0,2 5-1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4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85 164 12351 0 0,'0'0'1119'0'0,"2"0"-923"0"0,-1 0-112 0 0,0-1-1 0 0,1 1 1 0 0,-1 0 0 0 0,0 0 0 0 0,1 0-1 0 0,-1 0 1 0 0,0 0 0 0 0,1 1-1 0 0,-1-1 1 0 0,0 0 0 0 0,1 1 0 0 0,-1-1-1 0 0,0 1 1 0 0,0-1 0 0 0,0 1-1 0 0,1-1 1 0 0,-1 1 0 0 0,0 0 0 0 0,0 0-1 0 0,0 0 1 0 0,0-1 0 0 0,0 1 0 0 0,0 0-1 0 0,0 0 1 0 0,0 0 0 0 0,-1 1-1 0 0,1-1 1 0 0,0 0 0 0 0,-1 0 0 0 0,2 2-1 0 0,-1 0 93 0 0,1-1-109 0 0,-1 1 0 0 0,0-1 1 0 0,0 1-1 0 0,-1-1 1 0 0,1 1-1 0 0,-1 0 0 0 0,1-1 1 0 0,-1 1-1 0 0,0 0 1 0 0,0-1-1 0 0,0 6 0 0 0,-6 27 173 0 0,6-34-224 0 0,-40 145 580 0 0,-4 23 166 0 0,27-99-550 0 0,-5 34-86 0 0,21-98 1003 0 0,2-5-394 0 0,4-10-92 0 0,6-16-153 0 0,3-33-131 0 0,11-90 0 0 0,-2 3-352 0 0,-20 135 14 0 0,29-118-222 0 0,-27 113 125 0 0,1 0 0 0 0,0 0 0 0 0,1 1 0 0 0,0 0 0 0 0,2 0 0 0 0,10-14 0 0 0,-11 19 67 0 0,0 1 0 0 0,0 0 0 0 0,1 0 0 0 0,1 1-1 0 0,-1 0 1 0 0,1 0 0 0 0,0 1 0 0 0,1 1 0 0 0,-1 0 0 0 0,1 0 0 0 0,0 1 0 0 0,0 0-1 0 0,16-3 1 0 0,13 0 310 0 0,2 1 0 0 0,57-1 0 0 0,-99 7-300 0 0,338-5 775 0 0,-310 8-928 0 0,-26-3 28 0 0,-3 2-788 0 0,0-1 843 0 0,0 0 0 0 0,1-1-1 0 0,-1 1 1 0 0,0 0 0 0 0,1 0 0 0 0,-1-1-1 0 0,0 1 1 0 0,0-1 0 0 0,-1 2 0 0 0,0-1-115 0 0,-8 6-820 0 0,0 0-1 0 0,-15 6 1 0 0,12-6-567 0 0,-11 6-4797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3:52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67 4143 0 0,'6'-7'315'0'0,"1"0"-1"0"0,-1 1 0 0 0,1 0 1 0 0,8-7-1 0 0,-7 8 1772 0 0,0-1 0 0 0,1 1-1 0 0,15-6 6269 0 0,-24 13-7917 0 0,-3 8-238 0 0,0 1-1 0 0,-1-1 1 0 0,0 1 0 0 0,0-1-1 0 0,-1-1 1 0 0,-10 15 0 0 0,-8 18 93 0 0,10-14-147 0 0,-5 8 141 0 0,-17 51-1 0 0,29-71-234 0 0,-24 90 180 0 0,10-1-20 0 0,17-93-171 0 0,2-9-31 0 0,0 0 0 0 0,1 0-1 0 0,-1 0 1 0 0,1 0 0 0 0,0 0-1 0 0,0 0 1 0 0,0 1 0 0 0,0-1-1 0 0,0 0 1 0 0,1 0-1 0 0,0 3 1 0 0,0-4-12 0 0,-1-1 0 0 0,0 1 0 0 0,0-1 0 0 0,1 0 0 0 0,-1 0 0 0 0,1 1 0 0 0,-1-1 0 0 0,1 0 0 0 0,-1 0 0 0 0,1 0 0 0 0,0 1-1 0 0,0-1 1 0 0,0 0 0 0 0,0 0 0 0 0,-1 0 0 0 0,1 0 0 0 0,0 0 0 0 0,1-1 0 0 0,-1 1 0 0 0,0 0 0 0 0,0 0 0 0 0,0-1 0 0 0,0 1 0 0 0,1-1 0 0 0,-1 1 0 0 0,0-1 0 0 0,0 1 0 0 0,1-1 0 0 0,-1 0 0 0 0,3 1-1 0 0,-3-1-24 0 0,1 0-103 0 0,-1 0-1 0 0,1 0 1 0 0,0 0-1 0 0,0 0 0 0 0,-1 0 1 0 0,1 0-1 0 0,0-1 0 0 0,0 1 1 0 0,-1-1-1 0 0,4 0 0 0 0,7-4-713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47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90 12671 0 0,'0'0'1143'0'0,"-1"1"-940"0"0,-3 3-174 0 0,1-1 0 0 0,0 1 0 0 0,-1 0 0 0 0,1 0 0 0 0,1 0-1 0 0,-1 0 1 0 0,-4 9 0 0 0,-8 13 372 0 0,-2-3 203 0 0,0 2 1 0 0,2-1 0 0 0,1 2 0 0 0,-19 48 0 0 0,23-49-296 0 0,4-11-123 0 0,1 1 1 0 0,0 0-1 0 0,-3 24 0 0 0,7-37-122 0 0,3-3 14 0 0,2-1-39 0 0,0 0 1 0 0,-1 0-1 0 0,1 0 1 0 0,-1-1 0 0 0,0 1-1 0 0,0-1 1 0 0,0 0 0 0 0,0 0-1 0 0,0 0 1 0 0,0 0-1 0 0,2-5 1 0 0,25-41 188 0 0,-29 48-226 0 0,36-70 251 0 0,17-29-2 0 0,-42 81-210 0 0,0 0-1 0 0,31-33 0 0 0,-30 38 8 0 0,0 1 0 0 0,1 1 0 0 0,21-16 0 0 0,-30 25 34 0 0,-1 0 1 0 0,1 1-1 0 0,0-1 0 0 0,-1 1 0 0 0,1 0 0 0 0,0 0 1 0 0,1 0-1 0 0,-1 1 0 0 0,0 0 0 0 0,0 0 0 0 0,1 0 1 0 0,-1 1-1 0 0,0 0 0 0 0,1 0 0 0 0,-1 0 0 0 0,9 2 0 0 0,-11-2-45 0 0,-1 1 0 0 0,0 0-1 0 0,1-1 1 0 0,-1 1-1 0 0,0 0 1 0 0,0 1-1 0 0,0-1 1 0 0,0 0 0 0 0,1 1-1 0 0,-2-1 1 0 0,1 1-1 0 0,0-1 1 0 0,0 1-1 0 0,0 0 1 0 0,-1 0 0 0 0,3 3-1 0 0,-2-2-6 0 0,-1 1-1 0 0,1 0 1 0 0,0 0-1 0 0,-1-1 0 0 0,0 1 1 0 0,0 0-1 0 0,0 0 1 0 0,0 1-1 0 0,-1 3 1 0 0,0 8 8 0 0,0-1 1 0 0,-1 1 0 0 0,-1-1-1 0 0,-4 16 1 0 0,-6 18 77 0 0,-2-2 1 0 0,-30 72-1 0 0,25-80 103 0 0,12-25-1649 0 0,-9 23 0 0 0,15-35 325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4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13303 0 0,'0'0'5518'0'0,"2"1"-4650"0"0,1 0-662 0 0,1 0 1 0 0,0 0-1 0 0,0 0 1 0 0,0-1-1 0 0,0 0 1 0 0,0 1-1 0 0,0-1 1 0 0,0-1-1 0 0,0 1 1 0 0,0-1-1 0 0,6-1 1 0 0,9-3 354 0 0,20-7 0 0 0,-15 4-123 0 0,36-12 85 0 0,2 3-1 0 0,96-15 1 0 0,-136 33-1278 0 0,-11 4-5771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7:48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9671 0 0,'1'-1'748'0'0,"20"-18"-353"0"0,-16 13 269 0 0,0 1 0 0 0,1 0 1 0 0,7-5-1 0 0,-6 5 86 0 0,0 0-1 0 0,1 1 1 0 0,0 0-1 0 0,-1 0 1 0 0,2 1-1 0 0,7-3 1 0 0,-14 5-644 0 0,0 1 0 0 0,0 0 0 0 0,0-1 0 0 0,0 1 0 0 0,0 0 0 0 0,0 0 0 0 0,-1 0 1 0 0,1 0-1 0 0,0 0 0 0 0,0 1 0 0 0,0-1 0 0 0,0 0 0 0 0,0 1 0 0 0,0-1 0 0 0,-1 1 1 0 0,1 0-1 0 0,0 0 0 0 0,0 0 0 0 0,-1 0 0 0 0,1 0 0 0 0,-1 0 0 0 0,1 0 0 0 0,-1 0 1 0 0,1 1-1 0 0,-1-1 0 0 0,0 0 0 0 0,1 1 0 0 0,-1 0 0 0 0,0-1 0 0 0,0 1 0 0 0,0-1 1 0 0,0 1-1 0 0,1 3 0 0 0,0 2 29 0 0,0 1 0 0 0,0-1 1 0 0,0 1-1 0 0,-1 0 0 0 0,0 0 0 0 0,0 0 1 0 0,-1 0-1 0 0,0 0 0 0 0,-2 11 0 0 0,0-1 82 0 0,-1 0-1 0 0,-1-1 0 0 0,-7 19 0 0 0,-24 59 431 0 0,-16 47 64 0 0,45-120-1064 0 0,0 0 0 0 0,2 0 0 0 0,1 1 0 0 0,-1 34 0 0 0,4-44-600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0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5983 0 0,'0'0'464'0'0,"-1"2"-192"0"0,-12 16 4287 0 0,14-18-4486 0 0,0 1 0 0 0,0-1 0 0 0,0 0 0 0 0,0 1 0 0 0,0-1 0 0 0,-1 1 0 0 0,1-1 0 0 0,0 1 0 0 0,0-1 0 0 0,0 1 0 0 0,-1 0 0 0 0,2 0 0 0 0,2 2 134 0 0,109 49 2658 0 0,-78-38-2363 0 0,58 32 0 0 0,-87-42-479 0 0,11 6 20 0 0,0 1 1 0 0,-1 0 0 0 0,0 1-1 0 0,15 16 1 0 0,-28-25-60 0 0,1 0 0 0 0,-1 1 0 0 0,0-1 0 0 0,-1 1 0 0 0,1 0 0 0 0,-1 0 0 0 0,0 0 0 0 0,1 0 0 0 0,-2 0 0 0 0,1 1 0 0 0,0-1 0 0 0,-1 0 0 0 0,0 1 0 0 0,0-1 0 0 0,0 1 0 0 0,-1-1 0 0 0,0 1-1 0 0,0 0 1 0 0,0-1 0 0 0,0 1 0 0 0,0-1 0 0 0,-1 1 0 0 0,-2 7 0 0 0,-3 5-139 0 0,-1-1 0 0 0,-1 0 0 0 0,0 0-1 0 0,-1-1 1 0 0,-1 0 0 0 0,-21 26 0 0 0,1-8-253 0 0,-54 46 0 0 0,31-32 123 0 0,-105 69 0 0 0,145-108 339 0 0,1-1-1 0 0,-17 5 0 0 0,27-11 26 0 0,1-18 66 0 0,5-2-73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02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 9071 0 0,'0'0'4024'0'0,"-1"1"-3585"0"0,-27 12-184 0 0,2 1-1 0 0,-1 2 1 0 0,-36 28-1 0 0,30-20-262 0 0,-44 24-1 0 0,-55 28 7 0 0,69-38 73 0 0,-106 46-1 0 0,167-83 607 0 0,15 1-421 0 0,39 5 130 0 0,-1 3 0 0 0,0 2 0 0 0,91 34 0 0 0,-130-40-298 0 0,0 0-1 0 0,-1 0 0 0 0,0 1 1 0 0,0 1-1 0 0,0 0 0 0 0,-1 1 1 0 0,0 0-1 0 0,-1 0 0 0 0,10 13 1 0 0,-17-20-80 0 0,-1 0 0 0 0,1 0 0 0 0,-1 0 0 0 0,0 0 0 0 0,0 0 0 0 0,0 0 0 0 0,0 1 0 0 0,0-1 0 0 0,0 0 0 0 0,-1 1 1 0 0,1-1-1 0 0,-1 0 0 0 0,1 1 0 0 0,-1-1 0 0 0,0 1 0 0 0,0-1 0 0 0,0 4 0 0 0,-1-3 5 0 0,0 0 0 0 0,0 0 0 0 0,0 0 0 0 0,0 0-1 0 0,-1 0 1 0 0,1 0 0 0 0,-1 0 0 0 0,0 0 0 0 0,0-1 0 0 0,0 1-1 0 0,-3 3 1 0 0,-6 4 26 0 0,-1 0-1 0 0,0 0 1 0 0,-1-2-1 0 0,-20 12 1 0 0,28-17-37 0 0,-150 75 181 0 0,126-66-151 0 0,-1-2 1 0 0,1-1-1 0 0,-54 10 0 0 0,46-17-18 0 0,35-2-33 0 0,-1 0 1 0 0,1 0 0 0 0,-1-1-1 0 0,1 1 1 0 0,-1-1 0 0 0,1 0-1 0 0,-1 0 1 0 0,1 0 0 0 0,-1 0-1 0 0,1 0 1 0 0,-3-2 0 0 0,4 2-105 0 0,7-9-548 0 0,1 2-302 0 0,3 1-3286 0 0,1 2-1165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03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19 6447 0 0,'-8'3'670'0'0,"-10"4"171"0"0,0 0 0 0 0,0 2 0 0 0,1 0 0 0 0,0 0 0 0 0,-26 21 0 0 0,-15 18 276 0 0,-142 128 706 0 0,193-168-1781 0 0,0 0 0 0 0,0 0-1 0 0,0 0 1 0 0,-5 10-1 0 0,10-14-26 0 0,0 0 0 0 0,0 0-1 0 0,1 0 1 0 0,-1-1 0 0 0,1 1-1 0 0,0 1 1 0 0,0-1 0 0 0,0 0-1 0 0,0 0 1 0 0,1 0 0 0 0,0 0-1 0 0,0 7 1 0 0,1-9 18 0 0,0 0-1 0 0,0 1 1 0 0,0-1 0 0 0,0 0-1 0 0,1 0 1 0 0,-1 0 0 0 0,1 0-1 0 0,0 0 1 0 0,0 0 0 0 0,-1 0-1 0 0,1 0 1 0 0,0-1 0 0 0,1 1 0 0 0,-1-1-1 0 0,0 1 1 0 0,3 0 0 0 0,0 1 60 0 0,1 1 11 0 0,-1 0 1 0 0,1-1-1 0 0,1 1 0 0 0,-1-2 0 0 0,0 1 0 0 0,1-1 1 0 0,-1 1-1 0 0,1-2 0 0 0,0 1 0 0 0,0-1 0 0 0,-1 0 1 0 0,1-1-1 0 0,0 1 0 0 0,0-1 0 0 0,0-1 0 0 0,0 1 0 0 0,0-1 1 0 0,0 0-1 0 0,-1-1 0 0 0,8-2 0 0 0,-1 0 16 0 0,-1-1 0 0 0,1 0 0 0 0,-1-1 0 0 0,-1 0 0 0 0,1-1 0 0 0,15-12 0 0 0,-4 0-9 0 0,37-41 1 0 0,-36 34-79 0 0,-2 0 0 0 0,32-47 0 0 0,-48 63-192 0 0,-1 0 0 0 0,0 0 1 0 0,0 0-1 0 0,-1-1 0 0 0,0 1 1 0 0,-1-1-1 0 0,0 0 0 0 0,0 0 1 0 0,-2 0-1 0 0,1 0 0 0 0,-1-1 1 0 0,-1-11-1 0 0,0 18-29 0 0,-1 0 0 0 0,0 0 1 0 0,0 0-1 0 0,0 0 0 0 0,0 1 1 0 0,-1-1-1 0 0,0 1 0 0 0,-4-9 0 0 0,5 11 129 0 0,0 0-1 0 0,0 1 0 0 0,-1-1 0 0 0,1 0 0 0 0,0 1 0 0 0,-1-1 0 0 0,0 1 0 0 0,1 0 1 0 0,-1-1-1 0 0,0 1 0 0 0,1 0 0 0 0,-1 0 0 0 0,0 0 0 0 0,0 0 0 0 0,0 0 0 0 0,0 0 1 0 0,0 1-1 0 0,0-1 0 0 0,0 1 0 0 0,0-1 0 0 0,0 1 0 0 0,-3 0 0 0 0,1 0 34 0 0,1 0-1 0 0,0 0 1 0 0,0 0-1 0 0,0 1 1 0 0,0-1-1 0 0,0 1 1 0 0,0 0-1 0 0,-1 0 1 0 0,2 0 0 0 0,-1 0-1 0 0,0 0 1 0 0,0 1-1 0 0,0 0 1 0 0,1-1-1 0 0,-1 1 1 0 0,0 0-1 0 0,1 0 1 0 0,0 0-1 0 0,0 0 1 0 0,-4 5-1 0 0,1 2-85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13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611 336 5983 0 0,'0'0'464'0'0,"-1"2"-305"0"0,-6 5-135 0 0,5-4 974 0 0,0-1 1 0 0,0 1-1 0 0,0 0 1 0 0,1 0-1 0 0,-3 5 1 0 0,4-6-253 0 0,0 0-40 0 0,5 28 1490 0 0,-5-28-2090 0 0,0-1-4 0 0,0 7 1940 0 0,1-9-1819 0 0,4-1-160 0 0,-1 0 1 0 0,1-1-1 0 0,-1 0 0 0 0,0 0 1 0 0,0 0-1 0 0,0 0 1 0 0,0-1-1 0 0,4-5 0 0 0,26-37-39 0 0,-19 26 45 0 0,-10 13-74 0 0,68-100 37 0 0,-64 93-59 0 0,-2 0 1 0 0,0 0 0 0 0,0-1-1 0 0,-2 0 1 0 0,0-1 0 0 0,3-15-1 0 0,-7 28 6 0 0,0 0 0 0 0,-1 0-1 0 0,0 0 1 0 0,0 0 0 0 0,0 0 0 0 0,0 0-1 0 0,0 0 1 0 0,0 0 0 0 0,-1 0 0 0 0,1 0-1 0 0,-1 0 1 0 0,0 0 0 0 0,0 1-1 0 0,0-1 1 0 0,0 0 0 0 0,-1 1 0 0 0,1-1-1 0 0,-1 0 1 0 0,-2-2 0 0 0,2 3-5 0 0,0 0 0 0 0,0 0 0 0 0,-1 0 0 0 0,1 1 0 0 0,-1-1 0 0 0,1 1 0 0 0,-1 0 0 0 0,0-1 0 0 0,1 1 1 0 0,-1 0-1 0 0,0 1 0 0 0,0-1 0 0 0,0 0 0 0 0,0 1 0 0 0,1 0 0 0 0,-1-1 0 0 0,0 1 0 0 0,0 1 0 0 0,-5-1 0 0 0,-13 3-65 0 0,0 1-1 0 0,0 1 1 0 0,1 0-1 0 0,-29 13 1 0 0,-77 41 45 0 0,106-49 37 0 0,-6 4 326 0 0,0 1-1 0 0,1 2 1 0 0,-41 35 0 0 0,29-18-1008 0 0,-47 57 1 0 0,48-47 664 0 0,2 1 1 0 0,-52 92 0 0 0,79-122 102 0 0,-1 0 1 0 0,2 1-1 0 0,0 0 1 0 0,1 0-1 0 0,-3 18 1 0 0,7-28-39 0 0,0 0 0 0 0,0 0 0 0 0,1 0 0 0 0,0-1 0 0 0,0 1 0 0 0,0 0 0 0 0,1 0 0 0 0,-1 0 0 0 0,1 0 0 0 0,1 0 0 0 0,-1 0-1 0 0,1-1 1 0 0,0 1 0 0 0,1-1 0 0 0,-1 1 0 0 0,1-1 0 0 0,5 7 0 0 0,-6-9-7 0 0,1 0 0 0 0,-1-1 0 0 0,1 1-1 0 0,0-1 1 0 0,-1 0 0 0 0,1 0 0 0 0,0 0 0 0 0,1 0-1 0 0,-1-1 1 0 0,0 1 0 0 0,0-1 0 0 0,1 0 0 0 0,-1 0-1 0 0,1 0 1 0 0,-1 0 0 0 0,1 0 0 0 0,-1-1 0 0 0,1 0 0 0 0,0 1-1 0 0,-1-2 1 0 0,1 1 0 0 0,3-1 0 0 0,7-1 34 0 0,-1-1 1 0 0,1 0-1 0 0,-1-1 1 0 0,16-8-1 0 0,2-1 9 0 0,-1-2 0 0 0,49-33 0 0 0,50-47-16 0 0,-97 71-60 0 0,-25 18 14 0 0,69-54 21 0 0,-62 48-61 0 0,-1 0-1 0 0,0-2 1 0 0,12-16-1 0 0,-21 24-1 0 0,0 1-1 0 0,-1-1 0 0 0,0 0 1 0 0,0 0-1 0 0,0 0 0 0 0,-1 0 1 0 0,3-9-1 0 0,-4 14 22 0 0,-1-1 0 0 0,0 0 0 0 0,0 1-1 0 0,1-1 1 0 0,-1 0 0 0 0,0 0 0 0 0,-1 1-1 0 0,1-1 1 0 0,0 0 0 0 0,0 1 0 0 0,-1-1 0 0 0,1 0-1 0 0,-1 0 1 0 0,1 1 0 0 0,-1-1 0 0 0,0 1 0 0 0,0-1-1 0 0,1 1 1 0 0,-1-1 0 0 0,0 1 0 0 0,-1-1-1 0 0,1 1 1 0 0,0 0 0 0 0,0 0 0 0 0,0-1 0 0 0,-1 1-1 0 0,1 0 1 0 0,-1 0 0 0 0,1 0 0 0 0,-1 1-1 0 0,-2-3 1 0 0,0 2 4 0 0,1 0-1 0 0,-1 0 1 0 0,0 0-1 0 0,1 0 1 0 0,-1 0-1 0 0,0 1 0 0 0,0 0 1 0 0,0 0-1 0 0,1 0 1 0 0,-1 0-1 0 0,0 0 1 0 0,0 1-1 0 0,1-1 1 0 0,-1 1-1 0 0,0 0 1 0 0,1 0-1 0 0,-1 1 1 0 0,0-1-1 0 0,1 1 1 0 0,0 0-1 0 0,-1 0 1 0 0,1 0-1 0 0,0 0 1 0 0,0 0-1 0 0,0 1 0 0 0,-3 3 1 0 0,3-3-1 0 0,0 0 0 0 0,0 1 0 0 0,0-1 0 0 0,1 1 0 0 0,0-1 0 0 0,0 1 1 0 0,0 0-1 0 0,0-1 0 0 0,0 1 0 0 0,1 0 0 0 0,-1 0 0 0 0,1 1 0 0 0,0-1 0 0 0,0 0 0 0 0,1 0 0 0 0,-1 0 1 0 0,1 1-1 0 0,0-1 0 0 0,0 0 0 0 0,1 0 0 0 0,-1 1 0 0 0,1-1 0 0 0,2 7 0 0 0,4 7 50 0 0,13 22 0 0 0,-14-30-24 0 0,-1 1-1 0 0,0-1 0 0 0,0 1 0 0 0,-1 1 1 0 0,-1-1-1 0 0,4 19 0 0 0,-6-22-14 0 0,0-1 27 0 0,-1 0 1 0 0,1 0 0 0 0,-2-1 0 0 0,1 1 0 0 0,-1 0 0 0 0,-2 7 0 0 0,-2 12-169 0 0,4-23 109 0 0,0-2-188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1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5527 0 0,'0'0'11019'0'0,"2"0"-10167"0"0,0 1-761 0 0,-1-1-1 0 0,1 0 1 0 0,0 1 0 0 0,-1-1 0 0 0,1 1 0 0 0,-1 0-1 0 0,1 0 1 0 0,-1-1 0 0 0,1 1 0 0 0,-1 0 0 0 0,1 0-1 0 0,-1 0 1 0 0,0 0 0 0 0,1 1 0 0 0,-1-1-1 0 0,0 0 1 0 0,0 0 0 0 0,0 1 0 0 0,0-1 0 0 0,0 1-1 0 0,0-1 1 0 0,-1 1 0 0 0,1-1 0 0 0,0 1 0 0 0,-1 0-1 0 0,1-1 1 0 0,-1 1 0 0 0,0 0 0 0 0,1-1-1 0 0,-1 1 1 0 0,0 0 0 0 0,0 2 0 0 0,-2 16 13 0 0,0-1 0 0 0,-2 0 0 0 0,0 0 0 0 0,-1 0 0 0 0,-14 33 0 0 0,8-23-11 0 0,-24 55 233 0 0,21-52-199 0 0,-19 62 0 0 0,33-94-124 0 0,0 1 0 0 0,0-1-1 0 0,-1 1 1 0 0,1-1 0 0 0,0 1 0 0 0,0-1 0 0 0,0 1-1 0 0,0-1 1 0 0,0 1 0 0 0,0-1 0 0 0,0 1-1 0 0,0-1 1 0 0,0 1 0 0 0,0-1 0 0 0,0 1-1 0 0,0-1 1 0 0,0 1 0 0 0,0 0 0 0 0,0-1 0 0 0,0 1-1 0 0,1-1 1 0 0,-1 1 0 0 0,0-1 0 0 0,0 0-1 0 0,1 1 1 0 0,-1-1 0 0 0,0 1 0 0 0,1-1-1 0 0,-1 1 1 0 0,1-1 0 0 0,-1 0 0 0 0,0 1 0 0 0,1-1-1 0 0,-1 0 1 0 0,1 1 0 0 0,-1-1 0 0 0,1 0-1 0 0,-1 0 1 0 0,1 1 0 0 0,-1-1 0 0 0,1 0-1 0 0,-1 0 1 0 0,1 0 0 0 0,-1 0 0 0 0,1 0 0 0 0,-1 0-1 0 0,1 0 1 0 0,-1 0 0 0 0,2 0 0 0 0,1 0-220 0 0,0 0 0 0 0,0-1 0 0 0,0 0 0 0 0,0 1 1 0 0,0-1-1 0 0,0 0 0 0 0,5-3 0 0 0,14-9-6983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1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5527 0 0,'0'0'7388'0'0,"1"0"-6681"0"0,79-32 1414 0 0,144-38-1 0 0,-214 68-3768 0 0,0 1 0 0 0,15-1 0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14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8751 0 0,'0'0'9452'0'0,"2"0"-8928"0"0,26-6 418 0 0,-1-1 0 0 0,50-19 0 0 0,-23 7-702 0 0,126-27-3111 0 0,-148 40 1340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3:53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15 268 6447 0 0,'0'0'499'0'0,"-1"2"-328"0"0,-13 48 12981 0 0,25-56-12414 0 0,7-6-473 0 0,0-1 0 0 0,-2-1-1 0 0,1-1 1 0 0,22-26 0 0 0,-5 5-16 0 0,-12 14-192 0 0,1 2 0 0 0,0 0 0 0 0,2 2 0 0 0,0 1 0 0 0,1 0 0 0 0,1 2 0 0 0,0 1 0 0 0,51-18-1 0 0,-72 30-30 0 0,0 1-1 0 0,0-1 0 0 0,0 1 0 0 0,-1 0 0 0 0,1 1 1 0 0,0 0-1 0 0,0 0 0 0 0,0 0 0 0 0,0 0 0 0 0,0 1 0 0 0,11 2 1 0 0,-13-1-21 0 0,0-1 0 0 0,0 1 1 0 0,0 0-1 0 0,0 0 1 0 0,0 0-1 0 0,-1 1 1 0 0,1-1-1 0 0,-1 1 1 0 0,1 0-1 0 0,-1 0 0 0 0,0 0 1 0 0,0 0-1 0 0,0 1 1 0 0,-1-1-1 0 0,1 1 1 0 0,2 5-1 0 0,6 12 9 0 0,20 27-1 0 0,-25-40 3 0 0,0-1 0 0 0,0 0 0 0 0,1-1 0 0 0,-1 0 0 0 0,1 0 0 0 0,14 9 0 0 0,-8-6 180 0 0,19 17 0 0 0,-20-16 175 0 0,23 16 0 0 0,-30-23-325 0 0,0-1-1 0 0,1 0 0 0 0,0 0 1 0 0,-1 0-1 0 0,1 0 0 0 0,0-1 1 0 0,0 0-1 0 0,10 1 0 0 0,-4-2-12 0 0,0 0-1 0 0,0-1 0 0 0,15-2 1 0 0,-3-4-6 0 0,1 0 0 0 0,-1-1-1 0 0,0-2 1 0 0,-1 0 0 0 0,30-19 0 0 0,-31 17 1 0 0,-12 6-31 0 0,0-2 1 0 0,0 1-1 0 0,0-1 0 0 0,-1-1 0 0 0,8-9 1 0 0,-3 4-73 0 0,-13 13 6 0 0,-12 2-663 0 0,7-1 592 0 0,0 1 0 0 0,1 1 0 0 0,-1-1 1 0 0,0 0-1 0 0,0 1 0 0 0,1 0 0 0 0,-1 0 0 0 0,1 0 0 0 0,0 0 0 0 0,0 1 0 0 0,0-1 0 0 0,-4 4 1 0 0,3-1-1189 0 0,0 0 0 0 0,0 0 1 0 0,-6 9-1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1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478 433 8287 0 0,'0'0'639'0'0,"1"-1"-415"0"0,2-2 145 0 0,0 1 0 0 0,0 0 0 0 0,0 0 0 0 0,0 1 0 0 0,1-1 0 0 0,-1 1 0 0 0,0-1 0 0 0,1 1 0 0 0,-1 0 0 0 0,8-1 0 0 0,15-5 2411 0 0,-8 1-2084 0 0,-12 4-603 0 0,0 0-1 0 0,0-1 1 0 0,0 1 0 0 0,0-1 0 0 0,0 0 0 0 0,0-1 0 0 0,-1 1-1 0 0,1-1 1 0 0,-1 0 0 0 0,5-5 0 0 0,-3 0-73 0 0,0 0 0 0 0,0-1-1 0 0,-1 0 1 0 0,0 0 0 0 0,-1 0 0 0 0,0-1 0 0 0,-1 1 0 0 0,0-1-1 0 0,0 0 1 0 0,3-23 0 0 0,-5 20-139 0 0,0 0 1 0 0,-1 0-1 0 0,-1 0 0 0 0,0 0 0 0 0,-1 0 1 0 0,-1 0-1 0 0,0 0 0 0 0,-7-22 0 0 0,7 30-103 0 0,0-1 0 0 0,0 1-1 0 0,-1 0 1 0 0,0 1 0 0 0,0-1 0 0 0,-1 0-1 0 0,-6-8 1 0 0,8 12 151 0 0,0 1-1 0 0,0-1 1 0 0,0 0-1 0 0,0 0 1 0 0,0 1-1 0 0,0-1 0 0 0,0 1 1 0 0,-1-1-1 0 0,1 1 1 0 0,0 0-1 0 0,-1 0 1 0 0,1 0-1 0 0,-1 0 1 0 0,1 1-1 0 0,-1-1 1 0 0,0 1-1 0 0,1-1 0 0 0,-1 1 1 0 0,0 0-1 0 0,1 0 1 0 0,-4 1-1 0 0,-7 1 41 0 0,1 1 0 0 0,-1 0 0 0 0,1 1 1 0 0,0 1-1 0 0,-20 10 0 0 0,-53 37 14 0 0,50-28 38 0 0,2 2 1 0 0,-43 42 0 0 0,-49 71 958 0 0,95-102-498 0 0,2 2 0 0 0,2 1 0 0 0,-26 52 0 0 0,48-85-395 0 0,2 0 0 0 0,-1-1 0 0 0,1 1-1 0 0,0 0 1 0 0,0 0 0 0 0,1 0 0 0 0,-1 9 0 0 0,1-14-41 0 0,1 0 0 0 0,0 0 1 0 0,0 1-1 0 0,1-1 0 0 0,-1 0 0 0 0,0 0 1 0 0,1 0-1 0 0,-1 0 0 0 0,1 0 0 0 0,0 0 0 0 0,-1 0 1 0 0,1 0-1 0 0,0 0 0 0 0,0 0 0 0 0,1 0 1 0 0,-1 0-1 0 0,0-1 0 0 0,1 1 0 0 0,-1 0 0 0 0,1-1 1 0 0,-1 1-1 0 0,1-1 0 0 0,-1 0 0 0 0,1 1 1 0 0,0-1-1 0 0,0 0 0 0 0,3 2 0 0 0,2-1 69 0 0,0 0 0 0 0,0-1 0 0 0,1 1 0 0 0,-1-1 0 0 0,0-1-1 0 0,0 1 1 0 0,0-1 0 0 0,1 0 0 0 0,12-3 0 0 0,8-2 190 0 0,28-8-1 0 0,-55 12-298 0 0,57-15 300 0 0,74-31 0 0 0,-111 38-265 0 0,0-1 0 0 0,0-1-1 0 0,-1-1 1 0 0,-1 0 0 0 0,0-2 0 0 0,27-25 0 0 0,-42 35-96 0 0,0 0 1 0 0,0-1-1 0 0,0 0 1 0 0,0 1-1 0 0,-1-1 1 0 0,0 0-1 0 0,0-1 1 0 0,0 1-1 0 0,-1-1 1 0 0,1 1-1 0 0,-1-1 1 0 0,-1 0-1 0 0,1 1 1 0 0,-1-1-1 0 0,0 0 1 0 0,0 0-1 0 0,-1 0 1 0 0,0 0-1 0 0,0 0 1 0 0,0 0-1 0 0,-1 0 1 0 0,-1-6-1 0 0,2 10-134 0 0,8 26-664 0 0,-6-16 925 0 0,-2 0 0 0 0,1 0 0 0 0,-1 0 0 0 0,0 1 0 0 0,-1-1 0 0 0,0 0 0 0 0,-3 14 0 0 0,-22 57 621 0 0,9-29-394 0 0,14-41-287 0 0,-21 80 130 0 0,23-76-131 0 0,1-2 32 0 0,4 1-33 0 0,-2-11-15 0 0,0 1-1 0 0,0 0 1 0 0,0 0-1 0 0,0-1 1 0 0,0 1-1 0 0,0-1 1 0 0,0 1 0 0 0,1-1-1 0 0,-1 0 1 0 0,0 0-1 0 0,5 1 1 0 0,29 7-5071 0 0,-33-9 4057 0 0,11 2-5117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15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14079 0 0,'0'0'2135'0'0,"2"0"-1466"0"0,6 1 31 0 0,-5 0-24 0 0,-3 1-117 0 0,3 6-266 0 0,0-1 0 0 0,-1 1 0 0 0,0 0 0 0 0,-1 0 1 0 0,0 1-1 0 0,0-1 0 0 0,-1 11 0 0 0,-7 64 770 0 0,1-21-727 0 0,7 33-181 0 0,1-31-117 0 0,3-32-2399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20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0,'0'0'9106'0'0,"2"1"-8637"0"0,10 6-298 0 0,1 1-1 0 0,-1 0 1 0 0,-1 0 0 0 0,0 1 0 0 0,0 1-1 0 0,-1 0 1 0 0,0 0 0 0 0,-1 1 0 0 0,0 0 0 0 0,0 1-1 0 0,-1 0 1 0 0,-1 0 0 0 0,8 17 0 0 0,-9-14-165 0 0,-1 0 1 0 0,-1 0 0 0 0,0 0 0 0 0,-1 0-1 0 0,-1 0 1 0 0,0 1 0 0 0,-1 0 0 0 0,-1-1 0 0 0,0 1-1 0 0,-4 20 1 0 0,2-28-51 0 0,0 0 0 0 0,-1 0-1 0 0,0 0 1 0 0,0-1 0 0 0,-1 1 0 0 0,0-1-1 0 0,0 0 1 0 0,-1 0 0 0 0,0 0 0 0 0,0 0-1 0 0,-1-1 1 0 0,0 0 0 0 0,0 0-1 0 0,-11 8 1 0 0,14-12-19 0 0,0-1-1 0 0,0 1 1 0 0,0-1-1 0 0,0 0 0 0 0,0 0 1 0 0,0 0-1 0 0,0 0 1 0 0,-1 0-1 0 0,1-1 0 0 0,0 0 1 0 0,0 1-1 0 0,-1-1 1 0 0,1 0-1 0 0,-3-1 1 0 0,2 1-1 0 0,0-1 0 0 0,0 1 0 0 0,0-1 0 0 0,0 0 0 0 0,0 0 0 0 0,0-1 0 0 0,0 1 0 0 0,1-1 0 0 0,-8-4 0 0 0,10 6-368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21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541 355 7831 0 0,'0'0'1952'0'0,"8"-4"1798"0"0,0 0-3596 0 0,0 0 0 0 0,0 0 1 0 0,0-1-1 0 0,-1 0 0 0 0,0-1 1 0 0,0 0-1 0 0,0 0 0 0 0,-1 0 1 0 0,0-1-1 0 0,0 0 0 0 0,-1 0 1 0 0,0 0-1 0 0,8-15 0 0 0,2-7-179 0 0,-2-2-1 0 0,13-43 1 0 0,-22 64 107 0 0,-1 0-57 0 0,10-33 18 0 0,-12 40-54 0 0,-1-1 1 0 0,1 1-1 0 0,-1-1 0 0 0,0 0 1 0 0,0 1-1 0 0,0-1 0 0 0,0 1 1 0 0,0-1-1 0 0,-2-6 1 0 0,1 9-3 0 0,1 0 0 0 0,-1 0 0 0 0,1 1 1 0 0,-1-1-1 0 0,0 0 0 0 0,1 0 0 0 0,-1 0 0 0 0,0 0 1 0 0,0 1-1 0 0,1-1 0 0 0,-1 0 0 0 0,0 1 1 0 0,0-1-1 0 0,0 0 0 0 0,0 1 0 0 0,0-1 0 0 0,0 1 1 0 0,0 0-1 0 0,0-1 0 0 0,0 1 0 0 0,0 0 1 0 0,0-1-1 0 0,0 1 0 0 0,0 0 0 0 0,0 0 0 0 0,0 0 1 0 0,0 0-1 0 0,-1 0 0 0 0,1 0 0 0 0,0 0 1 0 0,-2 1-1 0 0,-4 1-120 0 0,-1-1-1 0 0,0 1 1 0 0,-9 5-1 0 0,9-4-9 0 0,-14 5-26 0 0,1 1 0 0 0,1 1 0 0 0,-20 14 0 0 0,-57 42-140 0 0,76-51 222 0 0,-7 6 182 0 0,1 2 1 0 0,1 0-1 0 0,1 2 0 0 0,1 1 0 0 0,1 0 0 0 0,1 2 0 0 0,2 1 0 0 0,-24 43 0 0 0,-100 161 977 0 0,137-224-1070 0 0,2-1 14 0 0,0 0-1 0 0,0 0 1 0 0,1 0 0 0 0,0 0 0 0 0,-6 19-1 0 0,9-26 116 0 0,11 0 155 0 0,-1-1 1 0 0,1-1-1 0 0,-1 0 1 0 0,1 0-1 0 0,16-6 1 0 0,21-10-180 0 0,-2-2 0 0 0,-1-2 1 0 0,0-1-1 0 0,-2-3 0 0 0,0-2 1 0 0,-2-1-1 0 0,-1-2 0 0 0,-2-2 1 0 0,42-45-1 0 0,-64 61-727 0 0,0-1 1 0 0,-1-1-1 0 0,-2-1 0 0 0,0 0 1 0 0,0 0-1 0 0,8-24 1 0 0,-19 42 361 0 0,-12 10 133 0 0,2 0 363 0 0,1 0 0 0 0,1 1 0 0 0,-1 0 0 0 0,1 0 0 0 0,-9 18 0 0 0,-23 60 1042 0 0,37-82-1216 0 0,-5 13 84 0 0,1 1 1 0 0,0 0-1 0 0,2 0 0 0 0,1 0 1 0 0,0 1-1 0 0,1 39 1 0 0,4-8-563 0 0,-2-50 182 0 0,-1 0-324 0 0,0 1 323 0 0,-1 0 0 0 0,1 0-1 0 0,-1 0 1 0 0,0 0 0 0 0,0 0-1 0 0,0 0 1 0 0,0-1 0 0 0,-6 6-1 0 0,7-7-147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2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175 148 5063 0 0,'0'0'7534'0'0,"0"0"-7387"0"0,0 0 0 0 0,-1 0 0 0 0,1 0 0 0 0,0 0 0 0 0,0 0 0 0 0,-1 0 1 0 0,1 0-1 0 0,0 0 0 0 0,-1 0 0 0 0,1 0 0 0 0,0 0 0 0 0,-1 0 0 0 0,1-1 0 0 0,0 1 1 0 0,0 0-1 0 0,-1 0 0 0 0,1 0 0 0 0,0 0 0 0 0,0-1 0 0 0,-1 1 0 0 0,1 0 0 0 0,0 0 1 0 0,0-1-1 0 0,0 1 0 0 0,-1 0 0 0 0,2-4-54 0 0,0 1 0 0 0,-1 0 0 0 0,1 0 1 0 0,0 0-1 0 0,1 0 0 0 0,-1 0 0 0 0,1 0 0 0 0,-1 1 1 0 0,1-1-1 0 0,0 0 0 0 0,0 1 0 0 0,0-1 0 0 0,0 1 0 0 0,1-1 1 0 0,-1 1-1 0 0,0 0 0 0 0,1 0 0 0 0,3-2 0 0 0,8-5 182 0 0,0 0-1 0 0,19-8 0 0 0,6 0 358 0 0,44-14 0 0 0,-75 29-552 0 0,0 0 0 0 0,0 0 0 0 0,0 1 0 0 0,16 0 0 0 0,-11 2-26 0 0,-5 7-44 0 0,-3 2 6 0 0,-5-7-3 0 0,0 0 0 0 0,-1 0-1 0 0,1 0 1 0 0,0 0 0 0 0,-1 1-1 0 0,0-1 1 0 0,0 0 0 0 0,0 0-1 0 0,0 0 1 0 0,0 0 0 0 0,0-1 0 0 0,-1 1-1 0 0,0 0 1 0 0,1 0 0 0 0,-4 2-1 0 0,-4 7 55 0 0,-19 18-1 0 0,-99 77-57 0 0,68-61-214 0 0,27-20-18 0 0,-61 52-208 0 0,77-62 406 0 0,0 0-1 0 0,2 1 1 0 0,-18 24-1 0 0,27-33 26 0 0,0 0 0 0 0,-7 17 0 0 0,9-14 0 0 0,6-2 11 0 0,-2-8 23 0 0,1 1 1 0 0,-1-1 0 0 0,1 0-1 0 0,-1 1 1 0 0,1-1 0 0 0,0 0-1 0 0,-1 0 1 0 0,1 0-1 0 0,0 0 1 0 0,0-1 0 0 0,0 1-1 0 0,0 0 1 0 0,0-1 0 0 0,0 1-1 0 0,0-1 1 0 0,3 0-1 0 0,40 1 685 0 0,-21-1-253 0 0,64 10 959 0 0,-28-3-915 0 0,37-6-333 0 0,-87-1-177 0 0,-3-1-112 0 0,0 1 1 0 0,0-1-1 0 0,0 0 0 0 0,0-1 0 0 0,-1 0 1 0 0,14-5-1 0 0,-12 4-338 0 0,-1-1-473 0 0,-5 1-862 0 0,3-2-195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2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4607 0 0,'0'0'711'0'0,"3"0"904"0"0,3 1-227 0 0,0-1 1 0 0,0 0-1 0 0,0 0 0 0 0,12-2 1 0 0,3-3-159 0 0,26-8 1 0 0,6-2-353 0 0,15 3-460 0 0,-31 6-403 0 0,52-15 1 0 0,-20 3-1434 0 0,-52 14 644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22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4143 0 0,'0'0'319'0'0,"3"0"-210"0"0,63-18 8714 0 0,-13 5-4895 0 0,26-10-2181 0 0,8-4-802 0 0,25 2-179 0 0,-63 16-6663 0 0,-31 6-499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2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607 290 4607 0 0,'-5'4'11938'0'0,"22"-9"-11799"0"0,0-1 0 0 0,0-1 0 0 0,0-1 0 0 0,-1 0 0 0 0,0-2 0 0 0,0 1 0 0 0,-1-2 0 0 0,-1 0 1 0 0,0-1-1 0 0,0 0 0 0 0,-1-1 0 0 0,-1-1 0 0 0,0 0 0 0 0,18-28 0 0 0,-26 36-230 0 0,0-1-1 0 0,0 0 1 0 0,0 0-1 0 0,-1 0 1 0 0,0 0-1 0 0,2-10 1 0 0,-5 16 69 0 0,1-1 0 0 0,-1 1 1 0 0,0-1-1 0 0,0 0 0 0 0,0 1 0 0 0,0-1 0 0 0,0 0 1 0 0,0 1-1 0 0,-1-1 0 0 0,1 0 0 0 0,0 1 0 0 0,-1-1 1 0 0,0 1-1 0 0,1-1 0 0 0,-1 1 0 0 0,0-1 0 0 0,1 1 1 0 0,-1-1-1 0 0,0 1 0 0 0,0 0 0 0 0,0-1 0 0 0,-1 1 1 0 0,1 0-1 0 0,0 0 0 0 0,0 0 0 0 0,0 0 1 0 0,-1 0-1 0 0,1 0 0 0 0,-1 0 0 0 0,1 1 0 0 0,-1-1 1 0 0,1 0-1 0 0,-1 1 0 0 0,1-1 0 0 0,-1 1 0 0 0,-1-1 1 0 0,-6-1-155 0 0,1 0 1 0 0,0 1-1 0 0,-1 0 1 0 0,1 0-1 0 0,-1 1 1 0 0,-12 1-1 0 0,-52 9-221 0 0,46-5 381 0 0,-7 2 3 0 0,1 1-1 0 0,0 2 1 0 0,1 1-1 0 0,0 2 1 0 0,1 1-1 0 0,-38 23 1 0 0,-166 123 347 0 0,150-89 45 0 0,74-61-183 0 0,0 1-1 0 0,1 1 0 0 0,0 0 0 0 0,1 0 1 0 0,-8 16-1 0 0,15-25-153 0 0,0 1 0 0 0,0-1 0 0 0,1 1 0 0 0,-1-1 0 0 0,1 1 0 0 0,0-1 0 0 0,0 1 0 0 0,1-1 0 0 0,-1 1 0 0 0,1 0 0 0 0,-1 0 0 0 0,1-1 0 0 0,0 1 0 0 0,1 0 0 0 0,-1-1 0 0 0,1 1 0 0 0,-1 0 0 0 0,1-1 1 0 0,0 1-1 0 0,1 0 0 0 0,-1-1 0 0 0,0 0 0 0 0,1 1 0 0 0,0-1 0 0 0,0 0 0 0 0,0 0 0 0 0,0 0 0 0 0,0 0 0 0 0,1 0 0 0 0,0 0 0 0 0,-1-1 0 0 0,1 1 0 0 0,0-1 0 0 0,0 0 0 0 0,0 0 0 0 0,0 0 0 0 0,1 0 0 0 0,-1 0 0 0 0,5 1 0 0 0,4 1 25 0 0,-1-2 1 0 0,1 1-1 0 0,0-1 0 0 0,0-1 0 0 0,0 0 1 0 0,0-1-1 0 0,0 0 0 0 0,0-1 0 0 0,22-4 1 0 0,-5-1 55 0 0,-1-2 0 0 0,53-20 1 0 0,-57 17-146 0 0,-1 0 0 0 0,0-2 0 0 0,-1 0 0 0 0,-1-1-1 0 0,21-19 1 0 0,-26 19-42 0 0,-1 0 0 0 0,-1-1-1 0 0,0 0 1 0 0,-1-2 0 0 0,-1 1 0 0 0,18-33-1 0 0,-27 43 52 0 0,3-6-12 0 0,0 0-1 0 0,1 1 1 0 0,0-1-1 0 0,1 2 0 0 0,0-1 1 0 0,12-12-1 0 0,-12 18 14 0 0,-1 1 26 0 0,-6 4 51 0 0,6 32 211 0 0,-7-21-203 0 0,-1-1 0 0 0,-1 0 1 0 0,1 1-1 0 0,-2-1 0 0 0,1 0 1 0 0,-5 11-1 0 0,-29 58 178 0 0,1-2-146 0 0,24-46-427 0 0,-19 47 859 0 0,3-26-4836 0 0,23-44-1777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23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7367 0 0,'0'0'11028'0'0,"1"2"-10580"0"0,1 5-109 0 0,-1-5-3 0 0,-1 0 60 0 0,1 5-237 0 0,-1 1 1 0 0,0-1 0 0 0,0 0-1 0 0,0 1 1 0 0,-1-1-1 0 0,0 0 1 0 0,-1 0-1 0 0,1 0 1 0 0,-1 0-1 0 0,-1 0 1 0 0,-4 11 0 0 0,-51 118 1250 0 0,45-106-1239 0 0,-1-1 0 0 0,-19 31 0 0 0,32-58-332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24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47 317 919 0 0,'0'0'14166'0'0,"1"2"-13860"0"0,2 1-279 0 0,-3-2 27 0 0,1-1 0 0 0,-1 1 0 0 0,1-1 1 0 0,0 1-1 0 0,-1 0 0 0 0,1-1 0 0 0,-1 1 0 0 0,0 0 1 0 0,1 0-1 0 0,-1-1 0 0 0,0 1 0 0 0,1 0 0 0 0,-1 0 1 0 0,0-1-1 0 0,0 1 0 0 0,1 0 0 0 0,-1 0 0 0 0,0 0 1 0 0,0 0-1 0 0,0-1 0 0 0,0 1 0 0 0,0 0 0 0 0,0 0 0 0 0,-1 0 1 0 0,1 0-1 0 0,0-1 0 0 0,-1 2 0 0 0,1 0 18 0 0,0 0 0 0 0,-1 1 0 0 0,1-1-1 0 0,0 0 1 0 0,0 0 0 0 0,0 0 0 0 0,1 0-1 0 0,-1 0 1 0 0,0 0 0 0 0,2 4 0 0 0,1 14 265 0 0,-6 8 155 0 0,-2 1 0 0 0,0-1-1 0 0,-14 38 1 0 0,-10 44 158 0 0,29-109-322 0 0,9-7-45 0 0,-4 2-209 0 0,-1-1 0 0 0,1 0-1 0 0,-1 0 1 0 0,0 0 0 0 0,0 0 0 0 0,-1-1 0 0 0,0 0 0 0 0,0 1 0 0 0,4-11-1 0 0,-2 2-41 0 0,-1-1 1 0 0,0 0-1 0 0,2-15 0 0 0,9-171-23 0 0,-13 167-8 0 0,-2 26 0 0 0,1 1-1 0 0,-1-1 0 0 0,2 1 1 0 0,-1-1-1 0 0,1 1 1 0 0,1 0-1 0 0,-1 0 0 0 0,1 0 1 0 0,0 0-1 0 0,1 0 1 0 0,6-10-1 0 0,-4 10-9 0 0,0 0-1 0 0,0 0 1 0 0,1 0-1 0 0,0 1 1 0 0,0 0-1 0 0,1 1 1 0 0,-1 0 0 0 0,1 0-1 0 0,10-5 1 0 0,34-12-23 0 0,1 1 0 0 0,0 3 1 0 0,66-13-1 0 0,-98 27 140 0 0,1 1 0 0 0,25-1 1 0 0,25-2 66 0 0,-68 4-162 0 0,-2 1-13 0 0,-1 1 0 0 0,0 0 0 0 0,0-1 0 0 0,0 1 0 0 0,0 0 0 0 0,0 0 0 0 0,1 0 0 0 0,-1 0 0 0 0,0 0 0 0 0,0 0 0 0 0,0 0 0 0 0,0 0-1 0 0,1 0 1 0 0,-1 1 0 0 0,0-1 0 0 0,2 1 0 0 0,-3-1-15 0 0,10 2-1139 0 0,-10-2 1110 0 0,1 0 0 0 0,-1 0 0 0 0,0 0 1 0 0,0 0-1 0 0,1 0 0 0 0,-1 1 0 0 0,0-1 0 0 0,1 0 0 0 0,-1 0 1 0 0,0 0-1 0 0,1 0 0 0 0,-1 0 0 0 0,0 1 0 0 0,0-1 0 0 0,1 0 0 0 0,-1 0 1 0 0,0 0-1 0 0,0 1 0 0 0,0-1 0 0 0,1 0 0 0 0,-1 0 0 0 0,0 1 1 0 0,0-1-1 0 0,0 0 0 0 0,0 1 0 0 0,0-1 0 0 0,1 0 0 0 0,-1 0 0 0 0,0 1 1 0 0,0-1-1 0 0,0 0 0 0 0,0 1 0 0 0,0-1 0 0 0,-3 11-960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3:54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66 6447 0 0,'0'0'10930'0'0,"-2"0"-10350"0"0,-11 8 389 0 0,12-7-504 0 0,-7-2 3116 0 0,48-18-3423 0 0,-26 12-93 0 0,0 0 1 0 0,20-6 0 0 0,37-10-66 0 0,-61 20 0 0 0,-9 3 0 0 0,-1-1 0 0 0,0 1 0 0 0,1 0 0 0 0,-1 0 0 0 0,0 0 0 0 0,0 0 0 0 0,1 0 0 0 0,-1 0 0 0 0,0 0 0 0 0,1 0 0 0 0,-1 0 0 0 0,0 0 0 0 0,1 0 0 0 0,-1 0 0 0 0,0 0 0 0 0,0 0 0 0 0,1 0 0 0 0,-1 0 0 0 0,0 1 0 0 0,1-1 0 0 0,-1 0 0 0 0,0 0 0 0 0,0 0 0 0 0,1 0 0 0 0,-1 1 0 0 0,0-1 0 0 0,0 0 0 0 0,0 0 0 0 0,1 0 0 0 0,-1 1 0 0 0,0-1 0 0 0,0 0 0 0 0,0 0 0 0 0,1 1 0 0 0,-1-1 0 0 0,0 0 0 0 0,0 0 0 0 0,0 1 0 0 0,0-1 0 0 0,0 0 0 0 0,0 1 0 0 0,0-1 0 0 0,0 0 0 0 0,0 0 0 0 0,0 1 0 0 0,0-1 0 0 0,0 0 0 0 0,0 1 0 0 0,0-1 0 0 0,0 0 0 0 0,0 1 0 0 0,0-1 0 0 0,0 0 0 0 0,0 0 0 0 0,0 1 0 0 0,0-1 0 0 0,-1 0 0 0 0,1 1 0 0 0,-1 3-2 0 0,0 1 0 0 0,0-1 0 0 0,-1 0 0 0 0,0 0 1 0 0,0 1-1 0 0,0-1 0 0 0,0 0 0 0 0,-4 5 0 0 0,-27 29-30 0 0,3-4 17 0 0,14-14 15 0 0,-31 31 0 0 0,-8 8 0 0 0,6-6 0 0 0,8-19 0 0 0,37-30 1 0 0,-1 0-1 0 0,0 0 1 0 0,1-1 0 0 0,-1 0-1 0 0,-1 1 1 0 0,1-2-1 0 0,0 1 1 0 0,-1-1-1 0 0,-9 4 1 0 0,5-2 5 0 0,8-3 53 0 0,13-2 13 0 0,0 0 0 0 0,16-4 1 0 0,10-1-65 0 0,318-5 1504 0 0,-290 13-1293 0 0,-63-2-198 0 0,-1 1-186 0 0,-1 0 103 0 0,1 0 0 0 0,-1 0 0 0 0,1-1 0 0 0,0 1-1 0 0,-1 0 1 0 0,1 0 0 0 0,0 0 0 0 0,0-1 0 0 0,0 1 0 0 0,1 0 0 0 0,-1 0-218 0 0,0 0 1 0 0,0-1 0 0 0,0 1 0 0 0,0 0 0 0 0,0 0 0 0 0,0 0 0 0 0,-1-1 0 0 0,1 1-1 0 0,0 0 1 0 0,-1 0 0 0 0,1 0 0 0 0,1 2 0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25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6447 0 0,'0'0'844'0'0,"2"2"79"0"0,64 62 5035 0 0,5 5-2757 0 0,-59-59-2801 0 0,-1-1-83 0 0,-1-1 1 0 0,0 1 0 0 0,-1 1 0 0 0,12 14 0 0 0,-19-21-298 0 0,0-1 0 0 0,-1 1 0 0 0,1-1 1 0 0,-1 1-1 0 0,1 0 0 0 0,-1 0 0 0 0,0-1 0 0 0,0 1 0 0 0,0 0 0 0 0,-1 0 0 0 0,1 0 0 0 0,-1 0 0 0 0,0 0 0 0 0,1 0 1 0 0,-1 0-1 0 0,-1 0 0 0 0,1 0 0 0 0,0 0 0 0 0,-1 0 0 0 0,1 0 0 0 0,-1 0 0 0 0,0 0 0 0 0,0 0 0 0 0,0 0 0 0 0,-2 3 1 0 0,-6 8-167 0 0,0 0 0 0 0,-1-1 0 0 0,-1 0 1 0 0,0 0-1 0 0,-1-1 0 0 0,0-1 0 0 0,-1 0 1 0 0,0 0-1 0 0,-1-1 0 0 0,0-1 0 0 0,0-1 1 0 0,-18 8-1 0 0,32-15 132 0 0,-9 3-463 0 0,1 0 1 0 0,-1-1-1 0 0,-10 3 1 0 0,18-6 57 0 0,-2 0-128 0 0,3 0 523 0 0,0 0 0 0 0,-1 1 0 0 0,1-1 0 0 0,0 0 0 0 0,0 0 0 0 0,-1 0-1 0 0,1 0 1 0 0,0 0 0 0 0,0 0 0 0 0,-1 0 0 0 0,1 0 0 0 0,0 0 0 0 0,0 0-1 0 0,-1 0 1 0 0,1 0 0 0 0,0 0 0 0 0,0-1 0 0 0,-1 1 0 0 0,1 0 0 0 0,0 0 0 0 0,0 0-1 0 0,-1 0 1 0 0,1 0 0 0 0,0 0 0 0 0,0-1 0 0 0,0 1 0 0 0,-1 0 0 0 0,1-2 26 0 0,-1-1 0 0 0,1 1 1 0 0,0 0-1 0 0,0-1 0 0 0,0 1 1 0 0,0 0-1 0 0,0 0 0 0 0,0-1 1 0 0,1 1-1 0 0,-1 0 1 0 0,1 0-1 0 0,0-1 0 0 0,0-1 1 0 0,2-3-92 0 0,-2 5-558 0 0,2-6-256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26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391 434 7743 0 0,'0'0'704'0'0,"9"-1"-486"0"0,-2-1 281 0 0,-1-1 0 0 0,1 0 0 0 0,-1 0 0 0 0,0 0 0 0 0,0-1 0 0 0,0 0 0 0 0,-1 0 0 0 0,10-8 0 0 0,0-4 243 0 0,19-26 0 0 0,-3 6-391 0 0,-24 27-272 0 0,-1 0 0 0 0,0-1 0 0 0,7-12 0 0 0,3-7 60 0 0,1 3 96 0 0,-2-1 1 0 0,-1 0-1 0 0,19-57 0 0 0,-32 82-240 0 0,-1 0 1 0 0,1 0-1 0 0,-1 0 0 0 0,0-1 0 0 0,0 1 1 0 0,0 0-1 0 0,0-1 0 0 0,0 1 0 0 0,0 0 1 0 0,0 0-1 0 0,-1-1 0 0 0,1 1 0 0 0,-1 0 1 0 0,0 0-1 0 0,1 0 0 0 0,-1 0 0 0 0,0 0 1 0 0,0 0-1 0 0,0 0 0 0 0,-3-3 0 0 0,3 3-95 0 0,-1 2-84 0 0,-7-2 85 0 0,1 0-1 0 0,-1 1 0 0 0,1 0 1 0 0,-1 0-1 0 0,0 1 0 0 0,1 0 1 0 0,-1 0-1 0 0,0 1 0 0 0,1 1 1 0 0,-17 4-1 0 0,6-1 42 0 0,1 1-1 0 0,-1 2 1 0 0,-32 17 0 0 0,13-1 337 0 0,0 1 0 0 0,1 2 1 0 0,-64 63-1 0 0,60-48 129 0 0,2 3 0 0 0,-54 78 0 0 0,84-108-333 0 0,-1 0-1 0 0,2 1 1 0 0,-8 19 0 0 0,14-31-60 0 0,0 1 0 0 0,1 0 1 0 0,-1-1-1 0 0,1 1 0 0 0,0 0 1 0 0,0-1-1 0 0,1 1 0 0 0,-1 0 0 0 0,1 0 1 0 0,0 0-1 0 0,1 0 0 0 0,-1-1 1 0 0,1 1-1 0 0,0 0 0 0 0,0 0 1 0 0,3 6-1 0 0,-3-8-6 0 0,1-1 1 0 0,-1 0-1 0 0,1 0 1 0 0,-1 0-1 0 0,1 0 0 0 0,0 0 1 0 0,0-1-1 0 0,0 1 1 0 0,0 0-1 0 0,0-1 0 0 0,1 0 1 0 0,-1 1-1 0 0,0-1 1 0 0,1 0-1 0 0,-1 0 0 0 0,1 0 1 0 0,-1-1-1 0 0,1 1 1 0 0,-1-1-1 0 0,1 1 1 0 0,-1-1-1 0 0,1 0 0 0 0,0 0 1 0 0,-1 0-1 0 0,5 0 1 0 0,3-1 22 0 0,1-1 0 0 0,0 0 1 0 0,-1 0-1 0 0,20-8 1 0 0,-8 2-24 0 0,-1-1 0 0 0,1-1 0 0 0,-2-1 1 0 0,1-1-1 0 0,-2 0 0 0 0,1-2 0 0 0,-2 0 1 0 0,0-2-1 0 0,-1 0 0 0 0,0 0 0 0 0,-1-2 0 0 0,-1 0 1 0 0,-1 0-1 0 0,12-22 0 0 0,11-36-9 0 0,-27 55 0 0 0,-9 18 0 0 0,0 3-1 0 0,-1-1 0 0 0,0 0 1 0 0,1 1-1 0 0,-1-1 0 0 0,0 0 1 0 0,0 1-1 0 0,1-1 0 0 0,-1 0 1 0 0,0 0-1 0 0,0 1 0 0 0,0-1 1 0 0,0 0-1 0 0,0 1 0 0 0,0-1 1 0 0,0 0-1 0 0,0-1 0 0 0,0 1-64 0 0,-1 3-275 0 0,1-1 320 0 0,0 1-1 0 0,-1-1 0 0 0,1 1 1 0 0,-1-1-1 0 0,1 1 0 0 0,-1-1 0 0 0,0 1 1 0 0,-1 1-1 0 0,0 2-24 0 0,-12 29 201 0 0,3 1 0 0 0,-10 46 0 0 0,-7 74 560 0 0,25-134-780 0 0,-4 33-2097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2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27 11055 0 0,'0'0'852'0'0,"-1"0"-560"0"0,-18 4-293 0 0,10-2 1942 0 0,0 0 0 0 0,-18 8 2044 0 0,30-10-3900 0 0,4 0-53 0 0,-1 0 0 0 0,1-1 0 0 0,0 0 0 0 0,0 0 0 0 0,0 0 0 0 0,10-4 0 0 0,7-1 44 0 0,22-7 15 0 0,-37 10-33 0 0,0 0 0 0 0,1 0 0 0 0,-1 1 0 0 0,0 0 0 0 0,1 0 0 0 0,-1 1 0 0 0,1 1 0 0 0,14 0 0 0 0,-22 1 85 0 0,0 0-6 0 0,-1 0-115 0 0,0 1 1 0 0,0-1-1 0 0,0 0 0 0 0,0 1 1 0 0,0-1-1 0 0,0 1 0 0 0,0-1 0 0 0,-1 1 1 0 0,1-1-1 0 0,0 1 0 0 0,-1 0 0 0 0,1-1 1 0 0,-1 1-1 0 0,0 0 0 0 0,1-1 1 0 0,-1 1-1 0 0,0 0 0 0 0,0 3 0 0 0,-1-1 1 0 0,0 0 1 0 0,0-1-1 0 0,0 1 0 0 0,0 0 0 0 0,0-1 0 0 0,-1 1 0 0 0,0-1 0 0 0,-2 5 0 0 0,-5 3 44 0 0,1 1-1 0 0,-1-2 0 0 0,-19 18 0 0 0,-20 13 35 0 0,43-36-106 0 0,-1-2 1 0 0,0 1-1 0 0,0-1 1 0 0,-1 0-1 0 0,1 0 1 0 0,-13 3-1 0 0,18-5-103 0 0,-4-2-99 0 0,12-3-2504 0 0,0 1 2700 0 0,1-1-1 0 0,0 2 1 0 0,0-1 0 0 0,0 1-1 0 0,0 0 1 0 0,1 1-1 0 0,9-1 1 0 0,1 1 117 0 0,0 1 0 0 0,30 4 1 0 0,-45-4-44 0 0,0 1-1 0 0,0 0 1 0 0,0 1 0 0 0,0-1 0 0 0,0 1 0 0 0,-1 0-1 0 0,1-1 1 0 0,-1 2 0 0 0,1-1 0 0 0,-1 0 0 0 0,0 1-1 0 0,0-1 1 0 0,0 1 0 0 0,0 0 0 0 0,0 0 0 0 0,0 0-1 0 0,-1 0 1 0 0,0 1 0 0 0,0-1 0 0 0,0 1 0 0 0,0-1-1 0 0,0 1 1 0 0,-1 0 0 0 0,3 7 0 0 0,-2-5-10 0 0,-1 0 0 0 0,0 0 0 0 0,0 1 1 0 0,0-1-1 0 0,0 0 0 0 0,-1 1 0 0 0,0-1 0 0 0,-1 0 1 0 0,1 1-1 0 0,-1-1 0 0 0,0 0 0 0 0,-1 0 1 0 0,1 0-1 0 0,-1 0 0 0 0,-5 9 0 0 0,5-10-18 0 0,-1-1 0 0 0,0 0 0 0 0,0 0 0 0 0,-1-1-1 0 0,1 1 1 0 0,-1-1 0 0 0,0 1 0 0 0,0-1 0 0 0,0 0 0 0 0,0 0 0 0 0,-1-1-1 0 0,1 0 1 0 0,-9 4 0 0 0,-6 1 81 0 0,0-1-1 0 0,-25 4 1 0 0,13-3-27 0 0,-27 6-20 0 0,-44 13-105 0 0,100-26-125 0 0,2 0 116 0 0,0 0-1 0 0,0 0 1 0 0,0 0 0 0 0,0 0-1 0 0,1 0 1 0 0,-1 0 0 0 0,0-1-1 0 0,0 1 1 0 0,0 0 0 0 0,0 0-1 0 0,0 0 1 0 0,0 0-1 0 0,0 0 1 0 0,0 0 0 0 0,0 0-1 0 0,0-1 1 0 0,0 1 0 0 0,0 0-1 0 0,0 0 1 0 0,0 0 0 0 0,0 0-1 0 0,0 0 1 0 0,0 0-1 0 0,0-1 1 0 0,0 1 0 0 0,0 0-1 0 0,0 0 1 0 0,0 0 0 0 0,0 0-1 0 0,0 0 1 0 0,0 0 0 0 0,0-1-1 0 0,0 1 1 0 0,0 0-1 0 0,0 0 1 0 0,0 0 0 0 0,0 0-1 0 0,0 0 1 0 0,0 0 0 0 0,0 0-1 0 0,-1 0 1 0 0,1-1 0 0 0,0 1-1 0 0,0 0 1 0 0,0 0 0 0 0,0 0-1 0 0,0 0 1 0 0,0 0-1 0 0,0 0 1 0 0,-1 0 0 0 0,1 0-1 0 0,0 0 1 0 0,0 0 0 0 0,0 0-1 0 0,0 0 1 0 0,0 0 0 0 0,0 0-1 0 0,-1 0 1 0 0,1 0-1 0 0,0 0 1 0 0,14-10-1436 0 0,-9 6 197 0 0,12-9-5128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27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26 7831 0 0,'-1'0'603'0'0,"-11"5"6286"0"0,19-2-5262 0 0,19 1-1755 0 0,-25-4 368 0 0,20 1 29 0 0,1-1 0 0 0,0-2-1 0 0,0 0 1 0 0,40-10 0 0 0,-12 3-165 0 0,51-4-2695 0 0,-91 13-3217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2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5527 0 0,'0'0'13300'0'0,"2"-1"-12396"0"0,11-3-564 0 0,0 0 0 0 0,0 1 0 0 0,0 0 1 0 0,25-1-1 0 0,58 1 1326 0 0,-76 3-1581 0 0,1 0-370 0 0,8 1-2331 0 0,54-7 0 0 0,-66 2 941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28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444 288 9503 0 0,'0'0'859'0'0,"0"1"-710"0"0,-1 1-65 0 0,1-1 0 0 0,0 1 0 0 0,0-1-1 0 0,0 1 1 0 0,0-1 0 0 0,0 1 0 0 0,0-1 0 0 0,0 1-1 0 0,0-1 1 0 0,1 0 0 0 0,-1 1 0 0 0,0-1 0 0 0,1 1-1 0 0,-1-1 1 0 0,2 2 0 0 0,0-1 163 0 0,-1 0 1 0 0,1 0-1 0 0,0 0 1 0 0,0 0-1 0 0,0-1 1 0 0,0 1-1 0 0,0-1 1 0 0,5 4 2519 0 0,-5-4-2591 0 0,1 0 0 0 0,-1 0-1 0 0,0-1 1 0 0,1 1 0 0 0,-1 0-1 0 0,1-1 1 0 0,-1 1 0 0 0,1-1-1 0 0,-1 0 1 0 0,4 0 0 0 0,-5 0-70 0 0,6 0-28 0 0,-1 0 0 0 0,1-1 0 0 0,-1 0-1 0 0,1 0 1 0 0,-1 0 0 0 0,0-1 0 0 0,0 0 0 0 0,0-1 0 0 0,0 1 0 0 0,0-1 0 0 0,8-5 0 0 0,-1 0-5 0 0,0-1 1 0 0,-1-1 0 0 0,19-18-1 0 0,-22 18-106 0 0,-1 0 1 0 0,0-1-1 0 0,0 0 0 0 0,-1-1 0 0 0,-1 1 1 0 0,0-2-1 0 0,-1 1 0 0 0,0 0 0 0 0,0-1 1 0 0,-2 0-1 0 0,1 0 0 0 0,-2 0 0 0 0,0-1 1 0 0,0 1-1 0 0,-1-17 0 0 0,-1 29-4 0 0,0-1 0 0 0,0 0 0 0 0,0 0-1 0 0,0 0 1 0 0,0 0 0 0 0,0 0 0 0 0,-1 0 0 0 0,1 0-1 0 0,-1 1 1 0 0,1-1 0 0 0,-1 0 0 0 0,0 0 0 0 0,0 1 0 0 0,0-1-1 0 0,0 0 1 0 0,0 1 0 0 0,0-1 0 0 0,0 1 0 0 0,0-1-1 0 0,-1 1 1 0 0,1 0 0 0 0,0-1 0 0 0,-1 1 0 0 0,0 0-1 0 0,1 0 1 0 0,-1 0 0 0 0,1 0 0 0 0,-1 0 0 0 0,0 1-1 0 0,0-1 1 0 0,1 0 0 0 0,-1 1 0 0 0,0-1 0 0 0,0 1 0 0 0,0 0-1 0 0,0-1 1 0 0,0 1 0 0 0,0 0 0 0 0,0 0 0 0 0,1 0-1 0 0,-1 1 1 0 0,0-1 0 0 0,0 0 0 0 0,0 1 0 0 0,0-1-1 0 0,-3 2 1 0 0,-14 5-8 0 0,0 1 0 0 0,0 1-1 0 0,-22 13 1 0 0,-52 39 105 0 0,38-24 57 0 0,1 0 274 0 0,2 3 0 0 0,2 1-1 0 0,2 4 1 0 0,-75 86 0 0 0,106-111-203 0 0,-26 43 0 0 0,36-51-7 0 0,1 0 0 0 0,1 0 0 0 0,-1 0 0 0 0,2 1 0 0 0,-5 19 0 0 0,8-30 763 0 0,2-1-888 0 0,0 0 0 0 0,-1 0 0 0 0,1 0 0 0 0,0 0 0 0 0,0 0 0 0 0,-1 0 0 0 0,1 0 0 0 0,0 0 0 0 0,0 0 0 0 0,0 0 0 0 0,0-1 0 0 0,0 1 0 0 0,0 0 0 0 0,2 0 0 0 0,1 1-7 0 0,1 0 1 0 0,0-1-1 0 0,-1 1 0 0 0,1-1 0 0 0,0 0 0 0 0,-1 0 1 0 0,1-1-1 0 0,0 1 0 0 0,0-1 0 0 0,0 0 1 0 0,0-1-1 0 0,4 0 0 0 0,11-2-56 0 0,31-10 1 0 0,-30 7-69 0 0,8-1-121 0 0,0-2 0 0 0,0-2 0 0 0,-1 0 0 0 0,0-2 0 0 0,-1 0-1 0 0,-1-2 1 0 0,0-2 0 0 0,-1 0 0 0 0,-1-1 0 0 0,-1-2 0 0 0,22-22 0 0 0,-23 21 180 0 0,-13 14 20 0 0,-1-2 0 0 0,0 1 0 0 0,9-13 0 0 0,-16 20 71 0 0,-7 34 21 0 0,3-14-98 0 0,-3 11 352 0 0,-14 44-1 0 0,12-48-62 0 0,1-1 0 0 0,-6 44 0 0 0,13-61-480 0 0,0-6-804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28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1375 0 0,'-1'2'630'0'0,"-7"4"3206"0"0,1 0 0 0 0,-11 14 0 0 0,12-11-2210 0 0,-1-1 1 0 0,-7 16-1 0 0,10-17-1336 0 0,1-1 0 0 0,0 2 0 0 0,0-1 0 0 0,1 0 0 0 0,0 0 0 0 0,0 1 0 0 0,1-1 0 0 0,-1 1 0 0 0,2 0 0 0 0,-1 11 0 0 0,1-12-156 0 0,1-1-1 0 0,0 1 1 0 0,0-1 0 0 0,4 11 0 0 0,18 34-61 0 0,-22-50-1107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29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110 333 6447 0 0,'0'0'499'0'0,"-2"1"-174"0"0,-2 0 91 0 0,-1 1-1 0 0,0 0 0 0 0,1 0 0 0 0,0 0 0 0 0,-1 1 0 0 0,1 0 0 0 0,0 0 0 0 0,0 0 1 0 0,1 0-1 0 0,-1 0 0 0 0,1 1 0 0 0,-1 0 0 0 0,1 0 0 0 0,0 0 0 0 0,1 0 0 0 0,-1 0 1 0 0,1 0-1 0 0,0 1 0 0 0,-3 6 0 0 0,-3 12 188 0 0,1-1 0 0 0,1 1-1 0 0,2 1 1 0 0,0-1 0 0 0,1 1 0 0 0,1 37 0 0 0,5-15 1850 0 0,8-47-1780 0 0,-9 1-647 0 0,1 0-1 0 0,0-1 0 0 0,-1 1 0 0 0,1-1 0 0 0,-1 0 0 0 0,0 0 1 0 0,1 0-1 0 0,-1 0 0 0 0,0 0 0 0 0,1-1 0 0 0,-1 1 0 0 0,0-1 1 0 0,0 1-1 0 0,0-1 0 0 0,0 0 0 0 0,-1 0 0 0 0,1 0 0 0 0,0 0 1 0 0,-1 0-1 0 0,1 0 0 0 0,-1 0 0 0 0,0 0 0 0 0,1-1 0 0 0,0-2 1 0 0,2-7-171 0 0,0 0 1 0 0,-1 0 0 0 0,3-25 0 0 0,2-5-462 0 0,2 9 501 0 0,1 0 1 0 0,3 1-1 0 0,0 0 0 0 0,2 1 0 0 0,1 1 0 0 0,2 0 1 0 0,0 1-1 0 0,2 2 0 0 0,37-38 0 0 0,-43 51 99 0 0,1 1 0 0 0,1 0 0 0 0,1 1 0 0 0,-1 1 0 0 0,24-10 0 0 0,-5 5-12 0 0,69-21 0 0 0,-90 33 81 0 0,1 0 1 0 0,0 1-1 0 0,0 1 0 0 0,0 0 0 0 0,0 1 0 0 0,0 1 0 0 0,24 2 1 0 0,-33-1-7 0 0,0 1 0 0 0,1 0 1 0 0,-1 0-1 0 0,0 1 1 0 0,0 0-1 0 0,8 4 1 0 0,-5 0 7 0 0,0 0 0 0 0,0 0-1 0 0,0 1 1 0 0,9 11 0 0 0,-5-6-1804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30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81 7855 0 0,'0'0'714'0'0,"-17"0"-514"0"0,-25-1 1306 0 0,20 0 905 0 0,1 1 4385 0 0,34-9-5936 0 0,-7 4-660 0 0,9-2-86 0 0,1 0 0 0 0,-1 2 1 0 0,1 0-1 0 0,0 0 0 0 0,29-3 0 0 0,-13 2-102 0 0,-3-1-12 0 0,-15 3 0 0 0,1 1 0 0 0,-1 0 0 0 0,1 1 0 0 0,0 1 0 0 0,0 0 0 0 0,20 2 0 0 0,-26 0-12 0 0,-8-1 8 0 0,-1 1-1 0 0,1-1 1 0 0,-1 0-1 0 0,0 0 1 0 0,1 1-1 0 0,-1-1 1 0 0,0 0-1 0 0,1 0 1 0 0,-1 1 0 0 0,0-1-1 0 0,1 1 1 0 0,-1-1-1 0 0,0 0 1 0 0,0 1-1 0 0,1-1 1 0 0,-1 0-1 0 0,0 1 1 0 0,0-1-1 0 0,0 1 1 0 0,0-1-1 0 0,1 1 1 0 0,-1-1-1 0 0,0 1 1 0 0,0-1 0 0 0,0 1-1 0 0,0 11-3 0 0,-1-9 8 0 0,0 0 0 0 0,0 0 0 0 0,0-1 0 0 0,-1 1 0 0 0,1 0 0 0 0,-1-1 0 0 0,1 1 0 0 0,-1-1 0 0 0,0 0 0 0 0,0 1 0 0 0,-3 2 0 0 0,-27 21 0 0 0,31-25 0 0 0,-50 34-34 0 0,-54 30 0 0 0,-60 22 40 0 0,20-12-8 0 0,136-70 2 0 0,1 1 1 0 0,-11 9-1 0 0,7-5 10 0 0,5-4 33 0 0,7-6-43 0 0,0 1 1 0 0,0-1-1 0 0,0 1 1 0 0,0-1-1 0 0,0 0 1 0 0,0 1-1 0 0,0-1 1 0 0,0 0-1 0 0,0 1 1 0 0,0-1-1 0 0,0 0 1 0 0,0 1-1 0 0,0-1 1 0 0,0 1-1 0 0,0-1 1 0 0,0 0-1 0 0,0 1 1 0 0,0-1-1 0 0,0 0 1 0 0,1 1-1 0 0,0 1 6 0 0,0-1 0 0 0,0 0 1 0 0,1 1-1 0 0,-1-1 0 0 0,1 0 0 0 0,-1 0 0 0 0,1 0 0 0 0,0 0 1 0 0,-1 0-1 0 0,1 0 0 0 0,0 0 0 0 0,-1-1 0 0 0,1 1 0 0 0,0-1 0 0 0,0 1 1 0 0,0-1-1 0 0,0 0 0 0 0,2 1 0 0 0,4-1 26 0 0,0 1 0 0 0,-1-1 0 0 0,11-2 1 0 0,30-6 175 0 0,65-20 0 0 0,37-7 586 0 0,-126 31-889 0 0,-1 2-1 0 0,1 0 0 0 0,-1 1 1 0 0,1 2-1 0 0,-1 0 1 0 0,1 2-1 0 0,-1 0 0 0 0,0 2 1 0 0,33 10-1 0 0,-55-14-97 0 0,21 4-2922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31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 8263 0 0,'-2'0'375'0'0,"-9"-2"69"0"0,1 2 1 0 0,-1-1-1 0 0,0 1 0 0 0,-18 3 0 0 0,29-3-251 0 0,-1 0-1 0 0,1 0 1 0 0,-1 0-1 0 0,1 0 0 0 0,-1 0 1 0 0,1 1-1 0 0,0-1 1 0 0,-1 0-1 0 0,1 0 0 0 0,-1 1 1 0 0,1-1-1 0 0,0 0 1 0 0,-1 0-1 0 0,1 1 0 0 0,0-1 1 0 0,-1 0-1 0 0,1 1 1 0 0,0-1-1 0 0,-1 1 0 0 0,1 0 1 0 0,0-1-93 0 0,-1 1 1 0 0,1 0 0 0 0,0 0 0 0 0,0 0-1 0 0,0 0 1 0 0,0 0 0 0 0,0 0 0 0 0,0 0-1 0 0,0 0 1 0 0,0 0 0 0 0,0 0-1 0 0,0 0 1 0 0,1 0 0 0 0,0 2 0 0 0,0 1-75 0 0,1 0 1 0 0,0 0-1 0 0,0 0 1 0 0,4 5-1 0 0,17 19 602 0 0,30 28 0 0 0,-35-39-217 0 0,-2 0 1 0 0,0 1-1 0 0,-1 0 0 0 0,0 2 1 0 0,13 25-1 0 0,-25-39-333 0 0,0 0 1 0 0,-1 0-1 0 0,1 0 0 0 0,-2 0 0 0 0,1 1 0 0 0,-1-1 0 0 0,0 1 0 0 0,0-1 1 0 0,0 1-1 0 0,-2 12 0 0 0,1-16-63 0 0,-1 1 0 0 0,1-1 0 0 0,-1 0 0 0 0,0 1 0 0 0,0-1-1 0 0,0 0 1 0 0,-1 1 0 0 0,1-1 0 0 0,-1 0 0 0 0,0 0 0 0 0,0 0 0 0 0,0-1 0 0 0,0 1 0 0 0,0 0 0 0 0,-1-1 0 0 0,1 1 0 0 0,-1-1-1 0 0,0 0 1 0 0,1 0 0 0 0,-1 0 0 0 0,-6 3 0 0 0,-5 1-4 0 0,0 0 0 0 0,0-1 0 0 0,-1-1-1 0 0,0 0 1 0 0,-24 3 0 0 0,1-4-738 0 0,-39 0 0 0 0,75-3 476 0 0,1 0 0 0 0,-1 0 0 0 0,0 0 0 0 0,1 0 0 0 0,-1-1-1 0 0,0 1 1 0 0,1 0 0 0 0,-1-1 0 0 0,-2-1 0 0 0,7-5-1041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5:3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0 4143 0 0,'-1'1'4582'0'0,"-29"22"634"0"0,-13 22-4536 0 0,28-29-176 0 0,-7 8-78 0 0,-162 168 2559 0 0,124-134-2130 0 0,-82 59 1 0 0,-27 17-178 0 0,151-121-2586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3:5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60 140 2303 0 0,'0'0'12224'0'0,"-18"-5"-11176"0"0,-15 1-72 0 0,32 4-488 0 0,-6 1 1847 0 0,38 2-1938 0 0,1-1 1 0 0,49-4-1 0 0,65-12 420 0 0,-144 14-809 0 0,207-31 442 0 0,-55 7-212 0 0,33-12-159 0 0,-51 8-30 0 0,-132 28-48 0 0,0-1 0 0 0,0 1 0 0 0,1 0 0 0 0,-1 0 0 0 0,0 0 0 0 0,6 1 1 0 0,-9-1-7 0 0,-1 0 1 0 0,1 0 0 0 0,0 0 0 0 0,-1 0-1 0 0,1 1 1 0 0,0-1 0 0 0,-1 0 0 0 0,1 0 0 0 0,0 1-1 0 0,-1-1 1 0 0,1 0 0 0 0,0 1 0 0 0,-1-1 0 0 0,1 1-1 0 0,-1-1 1 0 0,1 1 0 0 0,-1-1 0 0 0,1 1-1 0 0,-1-1 1 0 0,0 1 0 0 0,1-1 0 0 0,-1 1 0 0 0,1 0-1 0 0,-1-1 1 0 0,0 1 0 0 0,0 0 0 0 0,1-1 0 0 0,-1 1-1 0 0,0 0 1 0 0,0-1 0 0 0,0 1 0 0 0,0 0-1 0 0,0 0 1 0 0,0-1 0 0 0,0 1 0 0 0,0 0 0 0 0,0-1-1 0 0,0 1 1 0 0,0 0 0 0 0,0-1 0 0 0,-1 1 0 0 0,1 0-1 0 0,0-1 1 0 0,0 1 0 0 0,-1 0 0 0 0,0 0 0 0 0,-3 6-40 0 0,0 0 0 0 0,-1-1 1 0 0,0 0-1 0 0,0 0 1 0 0,0 0-1 0 0,-13 9 1 0 0,6-3-22 0 0,-73 68-38 0 0,-142 143-218 0 0,73-45 481 0 0,144-168-120 0 0,1-1-2 0 0,1 1-1 0 0,0 0 1 0 0,0 0 0 0 0,1 1-1 0 0,0 0 1 0 0,1 0 0 0 0,-7 18 0 0 0,-6 16-3105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32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19007 0 0,'0'0'3564'0'0,"1"2"-3233"0"0,7 6-4 0 0,-3-2-157 0 0,1-1 0 0 0,-1 0 0 0 0,1 0 0 0 0,0 0 1 0 0,8 4-1 0 0,-11-8-369 0 0,0 0-1 0 0,0 0 1 0 0,0 0 0 0 0,0 0-1 0 0,0-1 1 0 0,0 1 0 0 0,0-1 0 0 0,0 0-1 0 0,0 0 1 0 0,6-1 0 0 0,1 0-1580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3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5527 0 0,'0'0'17368'0'0,"2"1"-17117"0"0,21 14-456 0 0,-21-13-215 0 0,1 0 1 0 0,-1-1-1 0 0,1 1 0 0 0,0-1 1 0 0,0 1-1 0 0,3 0 0 0 0,4 1-6864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3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8751 0 0,'0'0'674'0'0,"6"-6"-412"0"0,-5 4 333 0 0,0 1 0 0 0,1 0-1 0 0,-1 1 1 0 0,0-1-1 0 0,1 0 1 0 0,-1 0 0 0 0,0 1-1 0 0,1-1 1 0 0,-1 0-1 0 0,1 1 1 0 0,-1 0 0 0 0,1-1-1 0 0,-1 1 1 0 0,1 0-1 0 0,2 0 1 0 0,0 0 90 0 0,0 0 0 0 0,0 0 0 0 0,0 1 0 0 0,0 0 0 0 0,7 1 0 0 0,3 4-194 0 0,0-1 0 0 0,16 11 0 0 0,-26-14-335 0 0,2 1-64 0 0,0 0-70 0 0,-1-1-1 0 0,0 2 1 0 0,0-1 0 0 0,-1 0 0 0 0,1 1-1 0 0,0 0 1 0 0,-1 0 0 0 0,0 0 0 0 0,0 1-1 0 0,4 6 1 0 0,-2-4-1417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50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690 132 8951 0 0,'8'-17'323'0'0,"-1"0"0"0"0,9-31-1 0 0,-10 29 2473 0 0,-4 15-1962 0 0,-1 1 0 0 0,0-1 0 0 0,0 1 0 0 0,0-1 1 0 0,0 1-1 0 0,0-6 0 0 0,-8 21-310 0 0,-5 13-244 0 0,1 2 1 0 0,-13 47 0 0 0,11-29-61 0 0,-113 293 812 0 0,-21-7-743 0 0,117-265-273 0 0,-120 227 380 0 0,58-157-1685 0 0,64-101-1571 0 0,-53 51-1 0 0,68-75-2734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50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72 1375 0 0,'-14'0'41'0'0,"7"-1"-22"0"0,0 1 0 0 0,0 0 0 0 0,0 1 0 0 0,-10 1 0 0 0,16-2 178 0 0,1 0 0 0 0,-1 0 0 0 0,0 0 0 0 0,0 1 0 0 0,0-1-1 0 0,1 0 1 0 0,-1 0 0 0 0,0 1 0 0 0,0-1 0 0 0,1 0 0 0 0,-1 1-1 0 0,0-1 1 0 0,1 1 0 0 0,-1-1 0 0 0,0 1 0 0 0,1-1-1 0 0,-1 1 1 0 0,1-1 0 0 0,-1 1 0 0 0,1 0 0 0 0,-1-1 0 0 0,1 1-1 0 0,-1 0 1 0 0,1-1 0 0 0,0 1 0 0 0,-1 0 0 0 0,1 0-1 0 0,0-1 1 0 0,0 1 0 0 0,0 0 0 0 0,-1 0 0 0 0,1 0 0 0 0,2 8 7678 0 0,4-2-5529 0 0,7 0-1052 0 0,-7-4-982 0 0,1-1 0 0 0,0 1 1 0 0,0-2-1 0 0,0 1 0 0 0,1-1 1 0 0,11 0-1 0 0,49-2 757 0 0,-46 0-711 0 0,273-29 1924 0 0,-2-22-1514 0 0,-273 49-722 0 0,40-9-107 0 0,54-10-64 0 0,-90 19-774 0 0,0 1-1 0 0,43 2 1 0 0,-43 3-1249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5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73 11519 0 0,'0'0'887'0'0,"2"2"-352"0"0,14 8 2678 0 0,0-1 1 0 0,34 14-1 0 0,-34-17-2887 0 0,0-1 0 0 0,0 0 0 0 0,1-1 0 0 0,-1-1 0 0 0,1-1 0 0 0,23 1 0 0 0,-24-3-306 0 0,-1 0 0 0 0,1-1 0 0 0,25-6 0 0 0,-36 6-85 0 0,1-1 0 0 0,-1 0 0 0 0,0 0-1 0 0,1 0 1 0 0,-1 0 0 0 0,0-1 0 0 0,-1 0 0 0 0,1 0 0 0 0,0-1 0 0 0,-1 1 0 0 0,0-1-1 0 0,1 0 1 0 0,4-7 0 0 0,-7 10 38 0 0,-1-1-1 0 0,0 1 0 0 0,0-1 1 0 0,1 0-1 0 0,-1 1 1 0 0,-1-1-1 0 0,1 0 1 0 0,0 0-1 0 0,0 0 0 0 0,-1 0 1 0 0,1 0-1 0 0,-1 1 1 0 0,1-1-1 0 0,-1 0 0 0 0,0 0 1 0 0,0 0-1 0 0,0 0 1 0 0,0 0-1 0 0,0 0 1 0 0,0 0-1 0 0,0 0 0 0 0,-1 0 1 0 0,1 0-1 0 0,-1 0 1 0 0,0 0-1 0 0,1 0 1 0 0,-1 0-1 0 0,0 1 0 0 0,0-1 1 0 0,0 0-1 0 0,0 1 1 0 0,-1-1-1 0 0,-1-2 1 0 0,0 1-17 0 0,0 0 0 0 0,-1 1 0 0 0,1-1 0 0 0,-1 1 0 0 0,1 0 0 0 0,-1 0 0 0 0,0 1 0 0 0,1-1 0 0 0,-1 1 1 0 0,0-1-1 0 0,0 1 0 0 0,0 0 0 0 0,0 1 0 0 0,0-1 0 0 0,-7 0 0 0 0,-10 2-3 0 0,0 1 0 0 0,0 1 0 0 0,0 1 0 0 0,1 0 0 0 0,-1 2 0 0 0,1 0 0 0 0,0 1 0 0 0,-33 18 0 0 0,29-12 216 0 0,0 2-1 0 0,0 0 0 0 0,1 2 1 0 0,1 0-1 0 0,1 2 1 0 0,-21 23-1 0 0,35-35-100 0 0,0 1 0 0 0,1 1 1 0 0,0-1-1 0 0,0 1 0 0 0,1 0 0 0 0,0 1 0 0 0,1-1 0 0 0,0 1 1 0 0,-3 10-1 0 0,6-16-51 0 0,0 0 1 0 0,0 0-1 0 0,1 0 0 0 0,-1 0 1 0 0,1 0-1 0 0,0 0 1 0 0,0 0-1 0 0,1 0 1 0 0,-1 0-1 0 0,1 0 0 0 0,0 0 1 0 0,0 0-1 0 0,0 0 1 0 0,1 0-1 0 0,-1 0 1 0 0,1-1-1 0 0,0 1 0 0 0,0-1 1 0 0,0 1-1 0 0,0-1 1 0 0,1 0-1 0 0,-1 1 1 0 0,1-1-1 0 0,0-1 0 0 0,6 6 1 0 0,0-1-31 0 0,0-1 1 0 0,0 0-1 0 0,1-1 0 0 0,0 0 1 0 0,0 0-1 0 0,0-1 1 0 0,15 4-1 0 0,-6-4-805 0 0,0 0 0 0 0,0-1 1 0 0,34 0-1 0 0,16-4-1015 0 0,-5-5-21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5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1 493 12695 0 0,'0'0'1150'0'0,"1"-2"-734"0"0,4-3 552 0 0,0-1 1 0 0,0 0-1 0 0,-1-1 1 0 0,0 1 0 0 0,0-1-1 0 0,0 0 1 0 0,3-10-1 0 0,15-55 1610 0 0,-3 7-1675 0 0,-11 47-806 0 0,-1 0 0 0 0,2 0 0 0 0,1 1 0 0 0,0 0 0 0 0,1 0-1 0 0,21-23 1 0 0,-22 29-90 0 0,0 2 0 0 0,1-1 0 0 0,0 1 0 0 0,0 1-1 0 0,1 0 1 0 0,0 0 0 0 0,1 1 0 0 0,-1 1 0 0 0,28-9-1 0 0,2 2-317 0 0,1 3-1 0 0,66-7 0 0 0,89 2-4124 0 0,-160 14 2786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5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113 311 9215 0 0,'-1'1'707'0'0,"-35"30"551"0"0,13-9 3922 0 0,-30 37 2702 0 0,66-61-7061 0 0,-5 0-685 0 0,-1 0 0 0 0,0-1-1 0 0,1 0 1 0 0,-1 0 0 0 0,0-1-1 0 0,12-8 1 0 0,36-31-72 0 0,-51 39-37 0 0,80-77-247 0 0,-7 5-84 0 0,-63 64 197 0 0,0 1 0 0 0,1 0-1 0 0,30-16 1 0 0,-36 36 11 0 0,-6-5 77 0 0,0 1 0 0 0,-1-1 0 0 0,1 0 0 0 0,-1 1 0 0 0,0-1 0 0 0,0 1 0 0 0,1 7 0 0 0,7 36 26 0 0,-8-30 45 0 0,1-4-3 0 0,1 7 485 0 0,2 40 0 0 0,-6-59-327 0 0,2-3-595 0 0,6-2 246 0 0,0 0 0 0 0,-1-1 0 0 0,1 1 1 0 0,-1-2-1 0 0,0 1 0 0 0,12-10 0 0 0,39-39-549 0 0,-47 41 563 0 0,38-34-331 0 0,56-41-1 0 0,-82 70 379 0 0,1 1-1 0 0,1 1 0 0 0,1 1 0 0 0,0 1 0 0 0,28-9 0 0 0,-46 19 146 0 0,1 1-1 0 0,0 0 0 0 0,0 0 0 0 0,0 1 0 0 0,0 0 0 0 0,1 0 0 0 0,-1 1 0 0 0,0 1 0 0 0,0-1 0 0 0,13 4 0 0 0,-19-4-8 0 0,1 1 1 0 0,-1 0 0 0 0,1 0-1 0 0,-1 0 1 0 0,0 1 0 0 0,0-1-1 0 0,0 1 1 0 0,0 0 0 0 0,0 0-1 0 0,0 0 1 0 0,0 0-1 0 0,0 0 1 0 0,-1 1 0 0 0,1-1-1 0 0,-1 1 1 0 0,0 0 0 0 0,0-1-1 0 0,0 1 1 0 0,0 0 0 0 0,0 0-1 0 0,0 1 1 0 0,-1-1 0 0 0,0 0-1 0 0,0 0 1 0 0,1 1 0 0 0,-2-1-1 0 0,1 1 1 0 0,0-1-1 0 0,-1 6 1 0 0,1 8 211 0 0,-5 33 0 0 0,0 3-77 0 0,6-18-149 0 0,0 1 1 0 0,10 43-1 0 0,-6-43-243 0 0,-2-14-403 0 0,9 35-1 0 0,-12-55-213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39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864 166 919 0 0,'22'-11'28'0'0,"45"-27"24"0"0,5-15 1611 0 0,11-6 7921 0 0,-74 55-2706 0 0,-14 10-5622 0 0,-15 11-1609 0 0,-219 129 539 0 0,43-30-696 0 0,117-63 214 0 0,-173 102-1112 0 0,228-142 1283 0 0,-46 17 0 0 0,96-38 97 0 0,1 2 0 0 0,-1 1 0 0 0,1 1 0 0 0,0 1 0 0 0,0 2 0 0 0,43 2 1 0 0,166 30 351 0 0,-129-14 29 0 0,-78-13-269 0 0,37 6 96 0 0,-57-8-128 0 0,-1 0 0 0 0,1 1 0 0 0,-1 0 0 0 0,0 0 0 0 0,11 6 0 0 0,-18-8-46 0 0,1 0 1 0 0,-1 0-1 0 0,1 0 0 0 0,-1 0 0 0 0,0 0 1 0 0,0 0-1 0 0,1 0 0 0 0,-1 0 0 0 0,0 1 1 0 0,0-1-1 0 0,0 0 0 0 0,0 1 1 0 0,-1-1-1 0 0,1 1 0 0 0,0-1 0 0 0,-1 1 1 0 0,1-1-1 0 0,-1 1 0 0 0,1 3 0 0 0,0-3 0 0 0,-1 1-1 0 0,-1-1 1 0 0,1 1-1 0 0,0 0 0 0 0,-1-1 1 0 0,1 1-1 0 0,-1-1 1 0 0,0 1-1 0 0,0-1 1 0 0,0 1-1 0 0,-1 2 0 0 0,-5 6 4 0 0,0-1-1 0 0,0 0 1 0 0,0-1-1 0 0,-12 11 0 0 0,-2 0 53 0 0,0-2 0 0 0,-1 0 0 0 0,-1-1 0 0 0,0-1 1 0 0,-1-1-1 0 0,-46 20 0 0 0,-164 50 591 0 0,161-61-501 0 0,-248 71 66 0 0,300-89-245 0 0,14-4-17 0 0,0 0 0 0 0,0 0-1 0 0,-1 0 1 0 0,1-1 0 0 0,0 0-1 0 0,-1 0 1 0 0,1-1 0 0 0,-9-1-1 0 0,22-8-718 0 0,2 0 503 0 0,0 0 0 0 0,1 1-1 0 0,0 0 1 0 0,0 1 0 0 0,13-7 0 0 0,56-29-1006 0 0,-61 34 969 0 0,31-15-394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3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40 10135 0 0,'6'-14'778'0'0,"-6"14"-767"0"0,0 0 1 0 0,0-1 0 0 0,0 1-1 0 0,0-1 1 0 0,0 1 0 0 0,0-1-1 0 0,0 1 1 0 0,0-1 0 0 0,0 1-1 0 0,0 0 1 0 0,0-1 0 0 0,0 1-1 0 0,0-1 1 0 0,0 1 0 0 0,0-1 0 0 0,0 1-1 0 0,-1 0 1 0 0,1-1 0 0 0,0 1-1 0 0,0-1 1 0 0,-1 1 0 0 0,1 0-1 0 0,0-1 1 0 0,0 1 0 0 0,-1 0-1 0 0,1-1 1 0 0,0 1 0 0 0,-1 0-1 0 0,1 0 1 0 0,-1-1 0 0 0,1 1-1 0 0,-1 0 1 0 0,-12-6 973 0 0,13 6-933 0 0,-8-2 369 0 0,0 0 0 0 0,0 1 0 0 0,0 0-1 0 0,0 0 1 0 0,0 1 0 0 0,0 0 0 0 0,0 0 0 0 0,0 1-1 0 0,0 0 1 0 0,0 1 0 0 0,0-1 0 0 0,1 2-1 0 0,-12 4 1 0 0,8-3-351 0 0,0 1 0 0 0,0 0 0 0 0,1 1 0 0 0,0 1 0 0 0,0-1 0 0 0,0 1-1 0 0,1 1 1 0 0,-13 13 0 0 0,9-5-63 0 0,0 1 0 0 0,0 0 0 0 0,2 0 0 0 0,0 1 0 0 0,-10 24 0 0 0,16-32 32 0 0,2-1 0 0 0,-1 1-1 0 0,1 0 1 0 0,0 0-1 0 0,1 1 1 0 0,1-1 0 0 0,-1 0-1 0 0,2 1 1 0 0,-1-1-1 0 0,1 1 1 0 0,1-1 0 0 0,2 15-1 0 0,-2-21 19 0 0,0 0 0 0 0,1 0-1 0 0,-1-1 1 0 0,1 1 0 0 0,0 0-1 0 0,0-1 1 0 0,0 1 0 0 0,0-1-1 0 0,1 1 1 0 0,-1-1-1 0 0,1 0 1 0 0,0 0 0 0 0,0 0-1 0 0,0-1 1 0 0,0 1 0 0 0,1-1-1 0 0,-1 0 1 0 0,1 1 0 0 0,-1-2-1 0 0,1 1 1 0 0,0 0 0 0 0,0-1-1 0 0,0 1 1 0 0,0-1 0 0 0,0 0-1 0 0,6 0 1 0 0,1 1 78 0 0,0-2 1 0 0,0 1-1 0 0,0-1 0 0 0,0-1 1 0 0,0 0-1 0 0,-1-1 0 0 0,1 0 1 0 0,20-6-1 0 0,-13 1-49 0 0,-1 0 0 0 0,1-1-1 0 0,-2-1 1 0 0,1 0 0 0 0,-1-1-1 0 0,15-14 1 0 0,-23 18-66 0 0,0-1-1 0 0,0-1 1 0 0,-1 1 0 0 0,0-1-1 0 0,0-1 1 0 0,-1 1 0 0 0,0-1 0 0 0,0 0-1 0 0,-1-1 1 0 0,0 1 0 0 0,-1-1-1 0 0,4-13 1 0 0,-7 18-71 0 0,0-1-1 0 0,0 0 1 0 0,0 0 0 0 0,-1 0-1 0 0,0 0 1 0 0,0 0-1 0 0,-1 0 1 0 0,1 0-1 0 0,-1 0 1 0 0,0 1 0 0 0,-1-1-1 0 0,0 0 1 0 0,0 1-1 0 0,0-1 1 0 0,0 1 0 0 0,-1-1-1 0 0,0 1 1 0 0,0 0-1 0 0,0 0 1 0 0,-1 1-1 0 0,0-1 1 0 0,0 1 0 0 0,0-1-1 0 0,-5-3 1 0 0,-4-2-878 0 0,-1 0 0 0 0,0 1 0 0 0,-31-15 0 0 0,31 17-658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3:57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25 16271 0 0,'4'-18'6308'0'0,"-4"12"-4318"0"0,0 5-1478 0 0,-1 8-706 0 0,-5 36-1737 0 0,4-30-6290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4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312 177 6911 0 0,'0'0'3999'0'0,"-8"7"-3246"0"0,0 0-454 0 0,5-4 94 0 0,0-1 0 0 0,1 1-1 0 0,-1 0 1 0 0,0 0 0 0 0,1 1 0 0 0,-5 7 1963 0 0,12-1-1368 0 0,-3-8-879 0 0,-1 0-1 0 0,0 0 1 0 0,1-1-1 0 0,-1 1 1 0 0,1-1-1 0 0,-1 0 1 0 0,1 1-1 0 0,0-1 1 0 0,-1 0 0 0 0,1 0-1 0 0,0 0 1 0 0,0 0-1 0 0,0 0 1 0 0,0-1-1 0 0,0 1 1 0 0,0 0-1 0 0,0-1 1 0 0,0 1-1 0 0,3-1 1 0 0,6 1 125 0 0,0-1 1 0 0,17 0-1 0 0,-18-1-44 0 0,17-2-112 0 0,0-1 1 0 0,-1-1-1 0 0,1-1 0 0 0,-1-2 0 0 0,0 0 1 0 0,-1-2-1 0 0,0-1 0 0 0,38-22 0 0 0,-59 30-142 0 0,1 1 0 0 0,-1-2-1 0 0,0 1 1 0 0,0 0 0 0 0,0-1-1 0 0,-1 0 1 0 0,1 1 0 0 0,-1-1 0 0 0,0-1-1 0 0,0 1 1 0 0,5-10 0 0 0,-7 12 16 0 0,0 0 1 0 0,0 0-1 0 0,-1-1 0 0 0,1 1 1 0 0,-1-1-1 0 0,1 1 1 0 0,-1 0-1 0 0,0-1 0 0 0,0 1 1 0 0,0-1-1 0 0,0 1 1 0 0,0-1-1 0 0,-1 1 0 0 0,1 0 1 0 0,-1-1-1 0 0,1 1 1 0 0,-1-1-1 0 0,0 1 1 0 0,0 0-1 0 0,0 0 0 0 0,0 0 1 0 0,-1 0-1 0 0,1-1 1 0 0,0 2-1 0 0,-1-1 0 0 0,0 0 1 0 0,-1-2-1 0 0,-2-1-58 0 0,0 1 0 0 0,0 0 0 0 0,0 0 0 0 0,-1 0 0 0 0,1 1 0 0 0,-1 0 0 0 0,0 0 0 0 0,0 0 0 0 0,0 1 0 0 0,0-1 0 0 0,0 2 0 0 0,-8-3 0 0 0,4 3-41 0 0,0 0-1 0 0,0 1 1 0 0,-1 0-1 0 0,1 0 1 0 0,0 1-1 0 0,0 0 1 0 0,-11 3-1 0 0,-7 5-83 0 0,1 0 1 0 0,1 1-1 0 0,-1 2 0 0 0,-38 23 0 0 0,8 1 275 0 0,-81 70 0 0 0,91-68 340 0 0,34-28-189 0 0,0 1 1 0 0,1 1-1 0 0,-17 20 0 0 0,26-28-108 0 0,0 0 0 0 0,0 0 0 0 0,0 0 0 0 0,1 0-1 0 0,0 1 1 0 0,0-1 0 0 0,0 1 0 0 0,0-1 0 0 0,0 1 0 0 0,1 0-1 0 0,0 0 1 0 0,0 0 0 0 0,0-1 0 0 0,1 1 0 0 0,0 0 0 0 0,0 8 0 0 0,1-9-13 0 0,0-1 1 0 0,1 1-1 0 0,-1-1 1 0 0,1 1-1 0 0,0-1 1 0 0,0 0 0 0 0,0 0-1 0 0,0 0 1 0 0,1 0-1 0 0,-1 0 1 0 0,1 0-1 0 0,0-1 1 0 0,-1 1 0 0 0,1-1-1 0 0,0 0 1 0 0,1 0-1 0 0,-1 0 1 0 0,0 0-1 0 0,6 2 1 0 0,3 1 135 0 0,1 0 0 0 0,-1-1 1 0 0,1 0-1 0 0,16 2 0 0 0,-5-4 32 0 0,-1 0 1 0 0,1-2-1 0 0,0-1 0 0 0,-1-1 0 0 0,27-5 0 0 0,-28 3-127 0 0,1 1-1 0 0,-1 1 0 0 0,1 1 0 0 0,-1 1 1 0 0,40 5-1 0 0,-58-5-375 0 0,-1 1 1 0 0,0 0 0 0 0,1 0-1 0 0,-1 0 1 0 0,0 0 0 0 0,0 0 0 0 0,0 1-1 0 0,0-1 1 0 0,0 1 0 0 0,0 0-1 0 0,4 4 1 0 0,0 1-843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40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55 6911 0 0,'0'0'4307'0'0,"7"-6"-515"0"0,-4 5-3525 0 0,-1 0 1 0 0,0-1 0 0 0,0 1-1 0 0,0-1 1 0 0,0 0-1 0 0,-1 1 1 0 0,1-1-1 0 0,0 0 1 0 0,-1 0-1 0 0,1 0 1 0 0,-1 0-1 0 0,0-1 1 0 0,0 1-1 0 0,0 0 1 0 0,0 0-1 0 0,2-5 1 0 0,-4 6-256 0 0,1 1-1 0 0,0-1 1 0 0,0 1 0 0 0,0-1 0 0 0,0 1 0 0 0,-1-1-1 0 0,1 1 1 0 0,0-1 0 0 0,0 1 0 0 0,-1-1 0 0 0,1 1-1 0 0,0-1 1 0 0,-1 1 0 0 0,1-1 0 0 0,0 1 0 0 0,-1-1 0 0 0,1 1-1 0 0,-1 0 1 0 0,1-1 0 0 0,-1 1 0 0 0,1 0 0 0 0,-1 0-1 0 0,1-1 1 0 0,-1 1 0 0 0,1 0 0 0 0,-1 0 0 0 0,0 0-1 0 0,1-1 1 0 0,-1 1 0 0 0,1 0 0 0 0,-1 0 0 0 0,1 0-1 0 0,-2 0 1 0 0,2 0-12 0 0,-7 0 5 0 0,0-1-1 0 0,0 2 0 0 0,0-1 1 0 0,-1 1-1 0 0,1 0 0 0 0,0 0 1 0 0,1 1-1 0 0,-1-1 0 0 0,-11 6 1 0 0,-7 4 31 0 0,-28 17 0 0 0,27-14-20 0 0,-126 79-71 0 0,77-46 26 0 0,45-30 171 0 0,2 2-1 0 0,-49 40 0 0 0,74-56-90 0 0,0 0 0 0 0,0 0 0 0 0,0 0 0 0 0,0 1 0 0 0,1-1 0 0 0,-1 1 0 0 0,1 0 0 0 0,0 0 0 0 0,-2 5 0 0 0,4-9-49 0 0,0 0 0 0 0,0 0 1 0 0,0 0-1 0 0,0 0 1 0 0,0 0-1 0 0,-1 0 1 0 0,1 0-1 0 0,0 1 0 0 0,0-1 1 0 0,0 0-1 0 0,0 0 1 0 0,0 0-1 0 0,0 0 1 0 0,0 0-1 0 0,0 0 1 0 0,0 0-1 0 0,0 0 0 0 0,1 0 1 0 0,-1 1-1 0 0,0-1 1 0 0,0 0-1 0 0,0 0 1 0 0,0 0-1 0 0,0 0 1 0 0,0 0-1 0 0,0 0 0 0 0,0 0 1 0 0,0 0-1 0 0,0 0 1 0 0,0 0-1 0 0,0 1 1 0 0,0-1-1 0 0,0 0 0 0 0,0 0 1 0 0,0 0-1 0 0,1 0 1 0 0,-1 0-1 0 0,0 0 1 0 0,0 0-1 0 0,0 0 1 0 0,0 0-1 0 0,0 0 0 0 0,0 0 1 0 0,0 0-1 0 0,0 0 1 0 0,1 0-1 0 0,3 2 21 0 0,1 1 0 0 0,0-1 0 0 0,0-1 0 0 0,1 1 0 0 0,-1-1 0 0 0,0 0 0 0 0,0 0 0 0 0,1 0 0 0 0,-1-1 0 0 0,1 0 0 0 0,-1 0 0 0 0,0 0 1 0 0,9-2-1 0 0,10-2 14 0 0,40-13 0 0 0,-47 12-2 0 0,56-18-160 0 0,-1-3 0 0 0,114-59-1 0 0,-152 69-152 0 0,-23 12 21 0 0,0-1 1 0 0,0-1-1 0 0,-1 0 0 0 0,1 0 0 0 0,10-10 1 0 0,-21 16 266 0 0,-1 0 0 0 0,1-1 0 0 0,0 1 1 0 0,-1 0-1 0 0,1-1 0 0 0,-1 1 1 0 0,1 0-1 0 0,0-1 0 0 0,-1 1 1 0 0,1 0-1 0 0,-1 0 0 0 0,1 0 0 0 0,-1 0 1 0 0,1-1-1 0 0,-1 1 0 0 0,1 0 1 0 0,-1 0-1 0 0,-4 0 78 0 0,1 0-1 0 0,0 0 1 0 0,-1 0 0 0 0,1 1-1 0 0,0 0 1 0 0,0 0 0 0 0,0 0 0 0 0,-1 0-1 0 0,1 1 1 0 0,0-1 0 0 0,0 1 0 0 0,-4 2-1 0 0,-7 5 148 0 0,-22 16-1 0 0,20-12 43 0 0,-29 28 0 0 0,40-35-241 0 0,1 0 1 0 0,0 0-1 0 0,0 0 1 0 0,1 0 0 0 0,0 1-1 0 0,0 0 1 0 0,1 0-1 0 0,-5 12 1 0 0,6-4 18 0 0,5-11-60 0 0,-2-3 8 0 0,0 0-4 0 0,0 0-1 0 0,0 0 0 0 0,0 1 1 0 0,1-1-1 0 0,-1 0 1 0 0,0 0-1 0 0,1 0 1 0 0,-1 0-1 0 0,1 0 1 0 0,-1-1-1 0 0,1 1 0 0 0,0 0 1 0 0,-1-1-1 0 0,1 1 1 0 0,-1-1-1 0 0,1 0 1 0 0,0 1-1 0 0,0-1 0 0 0,-1 0 1 0 0,1 0-1 0 0,0 0 1 0 0,3 0-1 0 0,5-1-1490 0 0,0-1 1 0 0,17-4-1 0 0,-21 4-603 0 0,15-4-4539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203 110 3679 0 0,'1'-2'284'0'0,"20"-17"-611"0"0,2-1 4440 0 0,22-19 7472 0 0,-19 9-6788 0 0,-28 31-4756 0 0,0 0 0 0 0,0 0 0 0 0,0 1 0 0 0,0-1-1 0 0,0 0 1 0 0,0 1 0 0 0,-2 2 0 0 0,-2 0 4 0 0,-37 31-76 0 0,-56 57-1 0 0,65-58-89 0 0,33-34 121 0 0,-62 65-234 0 0,55-55 166 0 0,0 0 1 0 0,0 0-1 0 0,1 1 1 0 0,-11 23-1 0 0,17-33 46 0 0,0 1 0 0 0,1 0-1 0 0,-1 0 1 0 0,1-1 0 0 0,-1 1 0 0 0,1 0-1 0 0,-1 0 1 0 0,1 0 0 0 0,0 0-1 0 0,0 0 1 0 0,0 0 0 0 0,0-1 0 0 0,0 1-1 0 0,0 0 1 0 0,1 0 0 0 0,-1 0 0 0 0,1 0-1 0 0,-1-1 1 0 0,1 1 0 0 0,0 0-1 0 0,-1 0 1 0 0,1-1 0 0 0,0 1 0 0 0,0 0-1 0 0,0-1 1 0 0,1 1 0 0 0,-1-1 0 0 0,0 0-1 0 0,0 1 1 0 0,1-1 0 0 0,-1 0-1 0 0,1 0 1 0 0,-1 0 0 0 0,1 0 0 0 0,0 0-1 0 0,3 2 1 0 0,1 0-58 0 0,1-1-1 0 0,0 1 1 0 0,0-1-1 0 0,1 0 1 0 0,-1-1-1 0 0,0 0 1 0 0,1 0 0 0 0,8 0-1 0 0,6-2-181 0 0,22-3 0 0 0,0-4-5698 0 0,-16 1-796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41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67 15487 0 0,'12'-16'342'0'0,"-7"9"-100"0"0,1-1 0 0 0,0 1-1 0 0,0 1 1 0 0,0-1 0 0 0,12-8 2135 0 0,-19 17-1641 0 0,-11 21-249 0 0,-1 0 0 0 0,-23 30-1 0 0,8-13-295 0 0,-311 539 310 0 0,239-397-492 0 0,92-167-7 0 0,-110 180-381 0 0,101-172 326 0 0,0-1 1 0 0,-1-1-1 0 0,-1 0 1 0 0,0-2-1 0 0,-2 0 1 0 0,-25 18-1 0 0,41-34 54 0 0,4-2 0 0 0,0 1 0 0 0,-1-1 1 0 0,1-1-1 0 0,-1 1 0 0 0,0 0 0 0 0,1 0 1 0 0,-1-1-1 0 0,0 1 0 0 0,1 0 1 0 0,-3-1-1 0 0,3 0 3 0 0,1 0 0 0 0,0 0 0 0 0,0-1 0 0 0,0 1 0 0 0,0 0 0 0 0,-1-1 0 0 0,1 1 0 0 0,0-1 0 0 0,0 1 0 0 0,0 0 0 0 0,0-1 0 0 0,0 1 1 0 0,0 0-1 0 0,0-1 0 0 0,0 1 0 0 0,0 0 0 0 0,0-1 0 0 0,0 1 0 0 0,0 0 0 0 0,0-1 0 0 0,0 1 0 0 0,0-1 0 0 0,1 1 0 0 0,1-5 29 0 0,1 1 0 0 0,-1-1-1 0 0,1 1 1 0 0,0 0 0 0 0,1 0-1 0 0,-1 0 1 0 0,1 0 0 0 0,-1 1 0 0 0,1 0-1 0 0,0-1 1 0 0,5-2 0 0 0,4-4 20 0 0,10-9-56 0 0,1 0 0 0 0,45-27 0 0 0,-61 42 2 0 0,-1 0 1 0 0,0 1-1 0 0,1-1 1 0 0,0 2-1 0 0,0-1 0 0 0,0 1 1 0 0,0 0-1 0 0,0 0 1 0 0,0 1-1 0 0,0 1 1 0 0,1-1-1 0 0,-1 1 1 0 0,0 0-1 0 0,0 1 1 0 0,11 2-1 0 0,-12-1 55 0 0,-1 0 0 0 0,1 1 0 0 0,-1 0 0 0 0,0 0 0 0 0,0 1-1 0 0,0 0 1 0 0,0 0 0 0 0,-1 0 0 0 0,1 1 0 0 0,-1-1 0 0 0,0 1 0 0 0,-1 1 0 0 0,1-1 0 0 0,-1 1-1 0 0,4 5 1 0 0,5 11 235 0 0,-1 1 1 0 0,15 40-1 0 0,-25-58-287 0 0,-1-2-362 0 0,0 1 1 0 0,1-1-1 0 0,-1 0 0 0 0,1 0 0 0 0,0 0 1 0 0,0 0-1 0 0,0 0 0 0 0,0 0 0 0 0,0 0 1 0 0,4 3-1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41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7 11975 0 0,'0'0'36'0'0,"0"-1"0"0"0,0 1 0 0 0,0 0 0 0 0,0 0 1 0 0,1 0-1 0 0,-1 0 0 0 0,0-1 0 0 0,0 1 0 0 0,0 0 0 0 0,0 0 0 0 0,0 0 0 0 0,0-1 0 0 0,0 1 0 0 0,0 0 0 0 0,0 0 0 0 0,0 0 0 0 0,0 0 0 0 0,0-1 0 0 0,0 1 0 0 0,0 0 0 0 0,0 0 0 0 0,-1 0 0 0 0,1-1 0 0 0,0 1 0 0 0,0 0 0 0 0,0 0 0 0 0,0 0 0 0 0,0 0 0 0 0,0 0 1 0 0,0-1-1 0 0,0 1 0 0 0,-1 0 0 0 0,1 0 0 0 0,0 0 0 0 0,0 0 0 0 0,0 0 0 0 0,0 0 0 0 0,0-1 0 0 0,-1 1 0 0 0,1 0 0 0 0,0 0 0 0 0,0 0 0 0 0,0 0 0 0 0,-1 0 0 0 0,1 0 0 0 0,0 0 0 0 0,0 0 0 0 0,-1 0 0 0 0,-11 5 1189 0 0,-13 16 642 0 0,4 4-1165 0 0,2 0 0 0 0,1 1 1 0 0,-27 53-1 0 0,-31 89 218 0 0,65-142-659 0 0,-82 258 429 0 0,21-53-348 0 0,51-176-604 0 0,-2-1 1 0 0,-3-2-1 0 0,-3 0 0 0 0,-1-2 1 0 0,-3-1-1 0 0,-74 86 0 0 0,62-85-121 0 0,-19 23-2320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42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35 228 11975 0 0,'-2'0'923'0'0,"-1"0"-763"0"0,-1-1-77 0 0,-21 13 8146 0 0,28-12-7584 0 0,40-3 230 0 0,1-2 0 0 0,70-16-1 0 0,-41 6-570 0 0,333-71 453 0 0,48-8-794 0 0,-443 92 10 0 0,72-9-352 0 0,-75 10-55 0 0,0 1 1 0 0,0 0-1 0 0,0 0 1 0 0,-1 1-1 0 0,1 0 1 0 0,0 1-1 0 0,-1-1 1 0 0,10 5-1 0 0,-16-6 321 0 0,-1 0 1 0 0,0 0-1 0 0,1 1 0 0 0,-1-1 1 0 0,0 0-1 0 0,1 0 0 0 0,-1 1 1 0 0,0-1-1 0 0,0 0 0 0 0,1 1 1 0 0,-1-1-1 0 0,0 0 0 0 0,0 1 1 0 0,1-1-1 0 0,-1 1 0 0 0,0-1 1 0 0,0 0-1 0 0,0 1 0 0 0,0-1 1 0 0,0 1-1 0 0,0-1 0 0 0,0 1 1 0 0,0-1-1 0 0,0 0 0 0 0,0 1 1 0 0,0-1-1 0 0,0 1 0 0 0,0-1 1 0 0,0 1-1 0 0,-3 10-2368 0 0,-4 0-3406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42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65 11631 0 0,'0'0'531'0'0,"-1"1"-8"0"0,0 1-370 0 0,-2 13-96 0 0,2-13 16 0 0,1-1-1 0 0,0 1 0 0 0,0 0 1 0 0,0 0-1 0 0,0 0 0 0 0,0-1 1 0 0,1 1-1 0 0,-1 0 1 0 0,1 0-1 0 0,-1-1 0 0 0,1 1 1 0 0,-1 0-1 0 0,1-1 0 0 0,0 1 1 0 0,0-1-1 0 0,0 1 0 0 0,0-1 1 0 0,2 3-1 0 0,-1-2 186 0 0,0-1 0 0 0,0 1 0 0 0,0 0 0 0 0,0-1 0 0 0,0 0 0 0 0,1 0 1 0 0,-1 1-1 0 0,1-1 0 0 0,-1 0 0 0 0,1-1 0 0 0,3 2 0 0 0,5 0 781 0 0,2-1 0 0 0,-1 0-1 0 0,0-1 1 0 0,16-2 0 0 0,-23 2-961 0 0,26-3 162 0 0,-1-2 0 0 0,1-1 0 0 0,-1-2 0 0 0,0 0 0 0 0,-1-2 0 0 0,0-1 0 0 0,49-28 0 0 0,-50 21-224 0 0,-21 9-63 0 0,-7 9 32 0 0,1-1-1 0 0,-1 1 0 0 0,0-1 1 0 0,0 1-1 0 0,0-1 0 0 0,0 1 1 0 0,0-1-1 0 0,0 1 0 0 0,0-1 1 0 0,0 1-1 0 0,0-1 0 0 0,0 1 0 0 0,0-1 1 0 0,0 1-1 0 0,0-1 0 0 0,0 1 1 0 0,-1-1-1 0 0,1 1 0 0 0,0 0 1 0 0,0-1-1 0 0,0 1 0 0 0,-1-1 1 0 0,1 1-1 0 0,0-1 0 0 0,-1 1 0 0 0,1 0 1 0 0,0-1-1 0 0,-1 1 0 0 0,1 0 1 0 0,0-1-1 0 0,-1 1 0 0 0,1 0 1 0 0,-1 0-1 0 0,1-1 0 0 0,-1 1 1 0 0,1 0-1 0 0,-1 0 0 0 0,1 0 0 0 0,0 0 1 0 0,-1-1-1 0 0,1 1 0 0 0,-1 0 1 0 0,0 0-1 0 0,-24-1-479 0 0,-12 7-68 0 0,1 1 0 0 0,1 2 0 0 0,-56 21 0 0 0,55-18 449 0 0,-52 20 30 0 0,2 4 0 0 0,2 3 0 0 0,-107 68 0 0 0,179-100 187 0 0,1 1 0 0 0,-20 18 0 0 0,28-24-49 0 0,0 1-1 0 0,0 0 1 0 0,1 0 0 0 0,-1 0 0 0 0,1 0 0 0 0,0 1 0 0 0,0-1 0 0 0,0 0 0 0 0,0 1-1 0 0,1 0 1 0 0,-1-1 0 0 0,1 1 0 0 0,0 0 0 0 0,-1 7 0 0 0,2-9-38 0 0,0-1 1 0 0,0 1-1 0 0,0 0 1 0 0,1 0-1 0 0,-1 0 1 0 0,0 0-1 0 0,1 0 1 0 0,-1 0-1 0 0,1-1 1 0 0,0 1-1 0 0,0 0 1 0 0,0-1-1 0 0,-1 1 1 0 0,2 0-1 0 0,1 2 1 0 0,-1-1-3 0 0,1-1 0 0 0,0 1 0 0 0,0-1 0 0 0,0 0 1 0 0,0 0-1 0 0,0 0 0 0 0,5 3 0 0 0,2-1-36 0 0,1 0-1 0 0,-1-1 0 0 0,1 0 1 0 0,16 2-1 0 0,13 0-1274 0 0,0-4-3557 0 0,6-1-1962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42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154 471 9215 0 0,'0'0'422'0'0,"-8"1"132"0"0,1-2 90 0 0,1 1 0 0 0,-1-1 0 0 0,1 0 0 0 0,-1 0 0 0 0,1-1 0 0 0,0 0 0 0 0,-1 0 0 0 0,1-1 0 0 0,0 0 0 0 0,0 0 0 0 0,1 0 0 0 0,-1-1 0 0 0,1 1 0 0 0,-1-1 0 0 0,1-1 0 0 0,0 1 0 0 0,-5-7 0 0 0,6 6-187 0 0,0 0 0 0 0,1 1 0 0 0,0-1 0 0 0,0-1 0 0 0,0 1 0 0 0,1 0 0 0 0,-1-1 0 0 0,-2-8 0 0 0,4 9-421 0 0,0 0-1 0 0,1 0 0 0 0,-1 0 1 0 0,1-1-1 0 0,0 1 1 0 0,0 0-1 0 0,1 0 1 0 0,-1 0-1 0 0,1 0 0 0 0,2-8 1 0 0,1 4-18 0 0,0 1 1 0 0,0 0 0 0 0,0 0-1 0 0,1 0 1 0 0,0 1 0 0 0,1-1-1 0 0,0 1 1 0 0,0 1 0 0 0,0-1-1 0 0,1 1 1 0 0,0 0 0 0 0,13-9-1 0 0,10-3-282 0 0,60-30-1 0 0,-64 36-19 0 0,112-52-52 0 0,-100 50-1638 0 0,69-19 0 0 0,-74 25 110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43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1 360 7367 0 0,'0'0'17053'0'0,"0"-1"-16997"0"0,4-5-83 0 0,0 0-1 0 0,0 0 0 0 0,0 0 0 0 0,1 1 1 0 0,-1 0-1 0 0,1 0 0 0 0,7-5 0 0 0,3-5-118 0 0,87-79-759 0 0,-83 79 745 0 0,1 0 1 0 0,0 1 0 0 0,36-17 0 0 0,-53 29 165 0 0,1 1 0 0 0,-1-1 0 0 0,0 1 0 0 0,1 0 1 0 0,-1 0-1 0 0,1 0 0 0 0,0 1 0 0 0,-1-1 0 0 0,1 1 0 0 0,-1 0 1 0 0,1 0-1 0 0,0 0 0 0 0,-1 1 0 0 0,1-1 0 0 0,-1 1 0 0 0,1 0 0 0 0,-1-1 1 0 0,1 2-1 0 0,-1-1 0 0 0,7 3 0 0 0,-7-1 26 0 0,0-1-1 0 0,1 1 1 0 0,-1-1-1 0 0,0 1 1 0 0,0 0-1 0 0,0 1 1 0 0,-1-1-1 0 0,1 0 0 0 0,-1 1 1 0 0,1-1-1 0 0,-1 1 1 0 0,-1 0-1 0 0,1 0 1 0 0,0 0-1 0 0,-1-1 1 0 0,0 2-1 0 0,2 6 1 0 0,-1 8 127 0 0,0-1 1 0 0,-2 28-1 0 0,0-27-52 0 0,0-17 37 0 0,2-3-138 0 0,1 1 0 0 0,0-1-1 0 0,-1 1 1 0 0,0-1 0 0 0,1 0-1 0 0,-1 0 1 0 0,1 0 0 0 0,-1 0-1 0 0,0 0 1 0 0,0-1 0 0 0,1 1-1 0 0,2-3 1 0 0,2-2 0 0 0,20-12-90 0 0,-2-2 1 0 0,0 0-1 0 0,22-25 1 0 0,-23 20 26 0 0,1 2 1 0 0,43-30-1 0 0,-46 39 15 0 0,33-16 1 0 0,-44 25 22 0 0,0 1 0 0 0,0 0 0 0 0,0 1 0 0 0,1 0 0 0 0,18-2 0 0 0,-22 4 14 0 0,3 0 4 0 0,-1 0 0 0 0,1 0 0 0 0,0 1 0 0 0,0 0 0 0 0,21 4 0 0 0,-17 2-2 0 0,-12-2 7 0 0,-2-2 11 0 0,0 1 9 0 0,0-1-1 0 0,1 0 0 0 0,-1 1 1 0 0,0-1-1 0 0,-1 1 0 0 0,1 0 1 0 0,0-1-1 0 0,-1 1 1 0 0,1-1-1 0 0,-1 1 0 0 0,0 0 1 0 0,0-1-1 0 0,0 1 1 0 0,0 0-1 0 0,0-1 0 0 0,-1 4 1 0 0,-1 7 181 0 0,-9 24-1 0 0,9-29-148 0 0,-14 34 167 0 0,-21 44 0 0 0,19-48-21 0 0,-20 63-1 0 0,37-97-284 0 0,0 0 1 0 0,0 1-1 0 0,0-1 0 0 0,1 0 1 0 0,-1 1-1 0 0,1-1 0 0 0,1 7 1 0 0,-1-10-6 0 0,0-1 0 0 0,0 0 0 0 0,0 1 0 0 0,1-1 0 0 0,-1 1 1 0 0,0-1-1 0 0,0 0 0 0 0,1 0 0 0 0,-1 1 0 0 0,0-1 0 0 0,1 0 0 0 0,-1 1 1 0 0,0-1-1 0 0,1 0 0 0 0,-1 0 0 0 0,0 0 0 0 0,1 1 0 0 0,-1-1 0 0 0,1 0 1 0 0,-1 0-1 0 0,0 0 0 0 0,1 0 0 0 0,-1 0 0 0 0,1 0 0 0 0,-1 0 0 0 0,1 0 0 0 0,12 0-8262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5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312 160 4143 0 0,'0'0'319'0'0,"0"2"-210"0"0,-4 6 1305 0 0,1 0-1 0 0,-1-1 0 0 0,-1 0 0 0 0,-10 14 1 0 0,2-2 605 0 0,-40 73 2424 0 0,-6 9-2864 0 0,31-63-1638 0 0,-62 66 0 0 0,88-102 46 0 0,-1 1-130 0 0,1 0-1 0 0,-1 0 1 0 0,0 0-1 0 0,0 0 0 0 0,0-1 1 0 0,-1 0-1 0 0,1 0 1 0 0,-1 0-1 0 0,-4 2 1 0 0,14-19-20 0 0,-1 5 146 0 0,0 1-1 0 0,0-1 1 0 0,1 1-1 0 0,1 0 1 0 0,11-12 0 0 0,42-39-24 0 0,-35 38 43 0 0,157-130-67 0 0,-72 64 66 0 0,-72 55 45 0 0,-3 2 227 0 0,2 2 0 0 0,49-31 1 0 0,-52 44 812 0 0,-34 19-854 0 0,1 4-147 0 0,-1 1-1 0 0,-1 0 1 0 0,0 0-1 0 0,0 0 1 0 0,0 0-1 0 0,-5 12 1 0 0,-18 48 139 0 0,21-61-201 0 0,-65 161 149 0 0,62-152-145 0 0,-7 28 1 0 0,7-22-19 0 0,6-20 16 0 0,9-13-151 0 0,-7 8 106 0 0,12-17-8 0 0,-2-1 0 0 0,18-37 0 0 0,-19 34 13 0 0,2 0-1 0 0,16-24 1 0 0,-11 24-66 0 0,1 0 0 0 0,0 1 0 0 0,2 1 0 0 0,31-26 1 0 0,-41 40 56 0 0,-1 0 1 0 0,1 1-1 0 0,0 0 1 0 0,1 1-1 0 0,-1 0 1 0 0,1 1-1 0 0,1 1 1 0 0,-1-1 0 0 0,1 2-1 0 0,-1 0 1 0 0,1 0-1 0 0,23 0 1 0 0,214 4 2372 0 0,-210 3-1869 0 0,-44 8-388 0 0,-5 3-66 0 0,0-1 0 0 0,-1-1 0 0 0,-20 23 0 0 0,5-8-6 0 0,-26 33-20 0 0,21-27 0 0 0,-42 61 0 0 0,67-87-25 0 0,-18 32-447 0 0,22-38 431 0 0,0 1 0 0 0,0 0 0 0 0,0-1-1 0 0,0 1 1 0 0,1 0 0 0 0,-1 0 0 0 0,1 0 0 0 0,-1 0 0 0 0,1 0 0 0 0,0 0-1 0 0,0-1 1 0 0,1 7 0 0 0,-1-9-37 0 0,1 1-1 0 0,-1 0 1 0 0,0-1 0 0 0,1 1-1 0 0,-1 0 1 0 0,0-1 0 0 0,1 1-1 0 0,-1 0 1 0 0,0-1 0 0 0,1 1-1 0 0,-1-1 1 0 0,1 1 0 0 0,0-1-1 0 0,-1 1 1 0 0,1-1 0 0 0,-1 1-1 0 0,1-1 1 0 0,-1 0 0 0 0,1 1-1 0 0,0-1 1 0 0,-1 0 0 0 0,1 0-1 0 0,0 1 1 0 0,0-1 0 0 0,-1 0-1 0 0,1 0 1 0 0,0 0 0 0 0,1 0-1 0 0,14 1-2017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01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418 135 7919 0 0,'0'0'3575'0'0,"1"1"-3166"0"0,3 16 831 0 0,-3-16 66 0 0,10 3 139 0 0,16-6 207 0 0,-26 2-1273 0 0,9-5 21 0 0,-8 4-390 0 0,4-11 154 0 0,-5 9-150 0 0,0 1-1 0 0,0-1 0 0 0,0 0 1 0 0,0 1-1 0 0,0-1 1 0 0,-1 0-1 0 0,0 0 0 0 0,1 0 1 0 0,-1 1-1 0 0,0-1 0 0 0,0 0 1 0 0,-1 0-1 0 0,1 0 1 0 0,-1 1-1 0 0,1-1 0 0 0,-2-3 1 0 0,-1-8 40 0 0,1 3-51 0 0,-1 1 1 0 0,-4-12-1 0 0,6 20-6 0 0,0 0 1 0 0,1 0-1 0 0,-1 1 0 0 0,0-1 0 0 0,0 0 0 0 0,0 1 0 0 0,0-1 1 0 0,0 1-1 0 0,-1-1 0 0 0,1 1 0 0 0,0 0 0 0 0,-1-1 0 0 0,1 1 1 0 0,-1 0-1 0 0,1 0 0 0 0,-1 0 0 0 0,0 0 0 0 0,1 0 1 0 0,-1 1-1 0 0,0-1 0 0 0,0 0 0 0 0,1 1 0 0 0,-1-1 0 0 0,0 1 1 0 0,-3-1-1 0 0,0 2-11 0 0,0-1-1 0 0,0 1 1 0 0,0 0 0 0 0,0 0 0 0 0,0 0 0 0 0,1 1 0 0 0,-7 2 0 0 0,-8 3-8 0 0,6-3 22 0 0,0 2 0 0 0,0-1 0 0 0,0 2 0 0 0,1-1 0 0 0,0 2 0 0 0,-16 12 0 0 0,-11 7 0 0 0,13-11 0 0 0,1 0 0 0 0,1 2 0 0 0,0 1 0 0 0,-28 31 0 0 0,44-42 0 0 0,1 0 0 0 0,0 1 0 0 0,1 0 0 0 0,0 1 0 0 0,0-1 0 0 0,1 1 0 0 0,0 0 0 0 0,1 0 0 0 0,0 1 0 0 0,1-1 0 0 0,0 1 0 0 0,1 0 0 0 0,0 0 0 0 0,0 0 0 0 0,1 13 0 0 0,1-21 14 0 0,0-1 1 0 0,0 0-1 0 0,0 1 0 0 0,0-1 1 0 0,1 0-1 0 0,-1 0 0 0 0,1 1 0 0 0,0-1 1 0 0,0 0-1 0 0,0 0 0 0 0,0 0 0 0 0,0 0 1 0 0,0 0-1 0 0,0 0 0 0 0,1 0 1 0 0,-1 0-1 0 0,1-1 0 0 0,-1 1 0 0 0,1 0 1 0 0,0-1-1 0 0,-1 1 0 0 0,1-1 0 0 0,0 0 1 0 0,0 0-1 0 0,0 1 0 0 0,0-1 1 0 0,0 0-1 0 0,1-1 0 0 0,-1 1 0 0 0,0 0 1 0 0,4 0-1 0 0,2 0 50 0 0,-1 0-1 0 0,1 0 1 0 0,0-1-1 0 0,0 0 1 0 0,-1 0 0 0 0,1-1-1 0 0,0 0 1 0 0,8-2 0 0 0,13-6 148 0 0,-1-1 0 0 0,0-1 0 0 0,-1-2 1 0 0,42-25-1 0 0,-4-7-172 0 0,-22 15-27 0 0,-33 22-13 0 0,-1 0 0 0 0,1 0 0 0 0,-1-1 0 0 0,-1 0 0 0 0,13-17 0 0 0,-14 15-13 0 0,-6 9-52 0 0,-2 1-153 0 0,-4-4 90 0 0,1 7 113 0 0,0 0-1 0 0,1 1 1 0 0,0 0-1 0 0,-1 0 0 0 0,1 0 1 0 0,0 0-1 0 0,0 0 1 0 0,1 1-1 0 0,-1-1 1 0 0,1 1-1 0 0,0 0 1 0 0,0 0-1 0 0,0 0 1 0 0,0 0-1 0 0,1 0 1 0 0,-1 0-1 0 0,0 7 0 0 0,0-2 36 0 0,0 1-1 0 0,1 0 1 0 0,0-1-1 0 0,0 1 1 0 0,1 0-1 0 0,1-1 1 0 0,1 11-1 0 0,2 2 41 0 0,7 19-180 0 0,-8-30-2117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5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9671 0 0,'0'0'748'0'0,"-16"5"4426"0"0,12-2-4502 0 0,-1-1 1 0 0,1 1 0 0 0,0 0 0 0 0,0 1 0 0 0,0-1-1 0 0,1 1 1 0 0,-1 0 0 0 0,1-1 0 0 0,0 1 0 0 0,-3 6-1 0 0,-4 6-563 0 0,-10 25-1 0 0,8-15 196 0 0,2-7-301 0 0,2 1 1 0 0,0 1 0 0 0,-6 24-1 0 0,12-35-3 0 0,0-1 0 0 0,0 0 0 0 0,1 1 0 0 0,0-1 0 0 0,1 1 0 0 0,0 0-1 0 0,1-1 1 0 0,0 1 0 0 0,4 16 0 0 0,-4-24 2 0 0,-1 1-1 0 0,1 0 0 0 0,0-1 1 0 0,0 1-1 0 0,1-1 1 0 0,-1 1-1 0 0,0-1 1 0 0,1 0-1 0 0,0 1 1 0 0,-1-1-1 0 0,1 0 1 0 0,0 0-1 0 0,0 0 0 0 0,0 0 1 0 0,0-1-1 0 0,1 1 1 0 0,-1-1-1 0 0,4 3 1 0 0,-2-3 16 0 0,-1 0 0 0 0,1 0 0 0 0,0 0 0 0 0,0 0 1 0 0,0 0-1 0 0,0-1 0 0 0,0 0 0 0 0,0 0 0 0 0,0 0 1 0 0,0 0-1 0 0,6-2 0 0 0,6-1 89 0 0,0-2 0 0 0,-1 0 0 0 0,1-1 0 0 0,27-15 0 0 0,-21 10-12 0 0,-1-1 0 0 0,23-17 0 0 0,-39 25-181 0 0,1-1 0 0 0,0 0 1 0 0,-1 0-1 0 0,0 0 1 0 0,-1-1-1 0 0,1 0 1 0 0,-1 0-1 0 0,0 0 1 0 0,0 0-1 0 0,-1-1 0 0 0,5-10 1 0 0,1-12-2852 0 0,6-31-1 0 0,-10 37-3650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54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 11055 0 0,'0'0'7454'0'0,"0"2"-6921"0"0,-16 64 953 0 0,9-35-1196 0 0,-14 41-1 0 0,-135 258 248 0 0,85-194-462 0 0,34-65-52 0 0,-40 87-419 0 0,67-132 205 0 0,0 0 0 0 0,2 1 1 0 0,0 0-1 0 0,-3 34 1 0 0,9-22-1158 0 0,2-24 566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5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69 9215 0 0,'8'-10'116'0'0,"-4"5"28"0"0,0-1-1 0 0,0 0 0 0 0,0 0 1 0 0,-1 0-1 0 0,4-9 0 0 0,-7 6 275 0 0,0 8-305 0 0,0 1 1 0 0,0 0 0 0 0,0 0-1 0 0,-1-1 1 0 0,1 1 0 0 0,0 0-1 0 0,0-1 1 0 0,-1 1 0 0 0,1 0-1 0 0,0 0 1 0 0,-1-1 0 0 0,1 1-1 0 0,0 0 1 0 0,-1 0 0 0 0,1 0-1 0 0,0-1 1 0 0,-1 1 0 0 0,1 0-1 0 0,0 0 1 0 0,-1 0 0 0 0,1 0-1 0 0,0 0 1 0 0,-1 0 0 0 0,1 0-1 0 0,-1 0 1 0 0,1 0 0 0 0,-1 0-1 0 0,-13 5 2977 0 0,-10 12 1074 0 0,12-5-3837 0 0,1 1 1 0 0,0-1 0 0 0,1 2 0 0 0,-13 19 0 0 0,-30 63 60 0 0,44-78-172 0 0,-224 506 1186 0 0,157-299-1345 0 0,6-13-32 0 0,-19-8-698 0 0,88-201 505 0 0,-18 29-500 0 0,18-30 444 0 0,0 0 1 0 0,-1-1-1 0 0,1 1 1 0 0,0-1 0 0 0,0 1-1 0 0,-1-1 1 0 0,1 0 0 0 0,-1 0-1 0 0,1 1 1 0 0,-1-1-1 0 0,0 0 1 0 0,1 0 0 0 0,-1-1-1 0 0,0 1 1 0 0,-3 1 0 0 0,-2-3-1355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55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55 217 15919 0 0,'-9'2'229'0'0,"7"-2"-145"0"0,-1 1 0 0 0,0-1 0 0 0,1 1 1 0 0,-1 0-1 0 0,0 0 0 0 0,1 0 0 0 0,-1 0 1 0 0,1 0-1 0 0,0 0 0 0 0,-1 1 1 0 0,1-1-1 0 0,0 1 0 0 0,0 0 0 0 0,0 0 1 0 0,0-1-1 0 0,0 1 0 0 0,0 0 0 0 0,-2 4 1 0 0,4-6-33 0 0,1 1 1 0 0,-1-1 0 0 0,0 1 0 0 0,0-1 0 0 0,0 0 0 0 0,1 1 0 0 0,-1-1 0 0 0,0 1 0 0 0,0-1-1 0 0,1 0 1 0 0,-1 1 0 0 0,0-1 0 0 0,1 0 0 0 0,-1 1 0 0 0,1-1 0 0 0,-1 0 0 0 0,0 1-1 0 0,1-1 1 0 0,-1 0 0 0 0,1 0 0 0 0,0 1 0 0 0,-1-1-4 0 0,3 2 127 0 0,1-1 0 0 0,0 1 0 0 0,0-1 0 0 0,0 0 1 0 0,0 0-1 0 0,0 0 0 0 0,0-1 0 0 0,0 1 0 0 0,8-1 1 0 0,39-5 919 0 0,-49 5-1044 0 0,87-17 1379 0 0,152-50 0 0 0,-232 65-1380 0 0,208-69 541 0 0,47-14-234 0 0,-252 82-640 0 0,-3-1-292 0 0,1 2 0 0 0,-1-1 0 0 0,1 1 0 0 0,0 1-1 0 0,11-1 1 0 0,-5 3-7466 0 0</inkml:trace>
  <inkml:trace contextRef="#ctx0" brushRef="#br0" timeOffset="1">1005 374 6447 0 0,'14'-21'-305'0'0,"-10"17"1864"0"0,0 0 1 0 0,0 1 0 0 0,1-1-1 0 0,8-5 1 0 0,21-6 7245 0 0,-10 8-5991 0 0,-25 10-2430 0 0,-8 18-163 0 0,-1 0-1 0 0,-1-1 1 0 0,-23 34 0 0 0,2-5-140 0 0,13-17-205 0 0,6-12 117 0 0,-15 32 0 0 0,25-45-572 0 0,0 1 0 0 0,0 1-1 0 0,1-1 1 0 0,-2 11-1 0 0,4-17-853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55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40 13823 0 0,'0'-13'1224'0'0,"-2"2"-976"0"0,-2 2-248 0 0,1 2 464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55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 4607 0 0,'0'0'208'0'0,"0"2"-9"0"0,-31 75 11902 0 0,-8-2-7583 0 0,-51 71-3120 0 0,-10 0-1288 0 0,-40 64 1238 0 0,78-100-3930 0 0,9 6-4468 0 0,46-97 632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56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224 447 8031 0 0,'0'0'366'0'0,"-2"2"-5"0"0,-91 54 800 0 0,82-51-717 0 0,-1 0-1 0 0,1 0 1 0 0,-1-1-1 0 0,0 0 0 0 0,-1-1 1 0 0,-20 3-1 0 0,32-6-393 0 0,0 0-1 0 0,1 0 1 0 0,-1 0-1 0 0,0 0 1 0 0,0 0-1 0 0,0 0 1 0 0,0 0-1 0 0,0 0 1 0 0,0 0-1 0 0,1 0 1 0 0,-1-1-1 0 0,0 1 0 0 0,0 0 1 0 0,0-1-1 0 0,0 1 1 0 0,1 0-1 0 0,-1-1 1 0 0,0 1-1 0 0,0-1 1 0 0,1 1-1 0 0,-1-1 1 0 0,0 0-1 0 0,1 1 1 0 0,-1-1-1 0 0,1 0 1 0 0,-1 1-1 0 0,1-1 1 0 0,-1 0-1 0 0,1 1 1 0 0,-1-1-1 0 0,1 0 1 0 0,0 0-1 0 0,0 0 0 0 0,-1 0 1 0 0,1 1-1 0 0,0-1 1 0 0,0 0-1 0 0,0 0 1 0 0,0 0-1 0 0,0 0 1 0 0,0 0-1 0 0,0-1 1 0 0,0-3 191 0 0,1 0 1 0 0,-1 0-1 0 0,1 0 0 0 0,0 1 1 0 0,4-11-1 0 0,3-3 171 0 0,0 0 0 0 0,2 0 0 0 0,0 1 0 0 0,0 1 0 0 0,2-1 0 0 0,25-26-1 0 0,94-79 382 0 0,-126 117-789 0 0,37-29 31 0 0,2 2 0 0 0,0 1-1 0 0,58-29 1 0 0,-87 53 14 0 0,0 0 0 0 0,1 1 0 0 0,0 0 0 0 0,0 2 1 0 0,1 0-1 0 0,-1 0 0 0 0,1 2 0 0 0,0 0 0 0 0,18 0 0 0 0,-27 2 21 0 0,1 1 1 0 0,-1 0-1 0 0,0 0 0 0 0,0 1 1 0 0,0 0-1 0 0,0 1 1 0 0,0-1-1 0 0,15 8 0 0 0,-18-7-10 0 0,0 1 0 0 0,0-1 0 0 0,0 1 0 0 0,0 0 1 0 0,-1 0-1 0 0,1 1 0 0 0,-1 0 0 0 0,0-1 0 0 0,0 1 0 0 0,-1 0 0 0 0,1 1 0 0 0,-1-1 0 0 0,2 7 0 0 0,-2-5 2 0 0,0 0 0 0 0,0 1 0 0 0,-1-1 0 0 0,-1 0 0 0 0,1 1 0 0 0,-1 0 0 0 0,0-1 0 0 0,-1 1 0 0 0,0 0 0 0 0,-1 13 0 0 0,-1-11-4 0 0,0 0-1 0 0,0-1 1 0 0,-1 1 0 0 0,-1-1 0 0 0,0 1 0 0 0,0-1 0 0 0,-7 12 0 0 0,-5 1 27 0 0,0-1 0 0 0,-1 0 0 0 0,-1-1 1 0 0,-1-1-1 0 0,-26 21 0 0 0,35-32-72 0 0,-1 0 0 0 0,0-1 0 0 0,-1 0 0 0 0,1 0 0 0 0,-17 5 0 0 0,-66 20-295 0 0,25-10-490 0 0,47-14-142 0 0,-1-1 0 0 0,0-1 0 0 0,0-1 0 0 0,-1-1 0 0 0,-35 2 0 0 0,58-6 843 0 0,1 0 0 0 0,0-1 0 0 0,0 1 0 0 0,-1 0-1 0 0,1 0 1 0 0,0 0 0 0 0,0-1 0 0 0,0 1 0 0 0,0 0 0 0 0,-1 0 0 0 0,1-1-1 0 0,0 1 1 0 0,0 0 0 0 0,0 0 0 0 0,0-1 0 0 0,0 1 0 0 0,0 0 0 0 0,0 0-1 0 0,0-1 1 0 0,0 1 0 0 0,0 0 0 0 0,0-1 0 0 0,0 1 0 0 0,0 0-1 0 0,0 0 1 0 0,0-1 0 0 0,0 1 0 0 0,0-1 0 0 0,0 1-47 0 0,3-10-1033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56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77 5063 0 0,'42'-28'401'0'0,"0"-1"1246"0"0,-15 9 10151 0 0,-26 21-11728 0 0,-1 0 1 0 0,0 0 0 0 0,0-1 0 0 0,1 1 0 0 0,-1 0 0 0 0,0 0 0 0 0,0 0 0 0 0,0 0 0 0 0,0 0 0 0 0,0 0 0 0 0,0-1 0 0 0,0 2 0 0 0,-1 1 69 0 0,1 8-14 0 0,-1 0 0 0 0,-1 0 0 0 0,0-1 0 0 0,0 1 0 0 0,-8 19-1 0 0,-26 52 57 0 0,22-52-8 0 0,-187 347 1295 0 0,152-293-1344 0 0,-153 283-95 0 0,201-364-195 0 0,-12 22-387 0 0,-11 34-1 0 0,16-22-5561 0 0,7-20-489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56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165 379 11975 0 0,'0'2'7099'0'0,"1"3"-6782"0"0,-1-1 0 0 0,0 1 1 0 0,-1-1-1 0 0,1 1 0 0 0,-1 0 1 0 0,0-1-1 0 0,0 0 0 0 0,0 1 0 0 0,-1-1 1 0 0,1 0-1 0 0,-1 1 0 0 0,0-1 0 0 0,-4 5 1 0 0,-5 9 79 0 0,-22 25 0 0 0,24-31-29 0 0,-9 11-103 0 0,2 0-1 0 0,-17 29 1 0 0,29-44-281 0 0,0 1-1 0 0,0-1 0 0 0,1 1 0 0 0,0 0 1 0 0,0 0-1 0 0,1 0 0 0 0,0 0 1 0 0,1 1-1 0 0,0-1 0 0 0,0 16 0 0 0,1-23-244 0 0,0 0 0 0 0,1 0-1 0 0,-1 0 1 0 0,0 0 0 0 0,1 1-1 0 0,-1-1 1 0 0,1 0 0 0 0,0 0-1 0 0,0 0 1 0 0,0 0 0 0 0,0-1 0 0 0,0 1-1 0 0,2 3 1 0 0</inkml:trace>
  <inkml:trace contextRef="#ctx0" brushRef="#br0" timeOffset="1">528 13 15807 0 0,'-7'-12'1712'0'0,"-6"13"-1712"0"0,2 1 128 0 0,4 4 96 0 0,4 3-112 0 0,1 3-648 0 0,4-1-128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57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269 120 9671 0 0,'2'1'6491'0'0,"3"2"-6092"0"0,0-1 1 0 0,0 0-1 0 0,0 0 1 0 0,0 0-1 0 0,1-1 1 0 0,-1 0-1 0 0,1 0 1 0 0,0 0-1 0 0,-1-1 1 0 0,1 0-1 0 0,9 0 0 0 0,11-2 284 0 0,28-7-1 0 0,-52 9-636 0 0,19-4 248 0 0,0-1 0 0 0,24-10 0 0 0,-35 12-254 0 0,-2-1 0 0 0,1 0 0 0 0,0 0 0 0 0,-1-1 0 0 0,0-1-1 0 0,0 1 1 0 0,9-10 0 0 0,-15 13-30 0 0,0 0 0 0 0,0 0 0 0 0,0 0 0 0 0,-1-1 0 0 0,1 1 0 0 0,-1 0 0 0 0,2-4 0 0 0,-3 6-10 0 0,0 0 0 0 0,1-1-1 0 0,-1 1 1 0 0,0-1 0 0 0,0 1-1 0 0,0-1 1 0 0,1 1 0 0 0,-1-1 0 0 0,0 1-1 0 0,0-1 1 0 0,0 1 0 0 0,0-1-1 0 0,0 1 1 0 0,0-1 0 0 0,0 1 0 0 0,0-1-1 0 0,0 1 1 0 0,0-1 0 0 0,0 0-1 0 0,0 1 1 0 0,0-1 0 0 0,-1 1 0 0 0,1-1-1 0 0,0 1 1 0 0,0 0 0 0 0,-1-1-1 0 0,1 1 1 0 0,0-1 0 0 0,0 1 0 0 0,-1-1-1 0 0,1 1 1 0 0,0 0 0 0 0,-1-1-1 0 0,1 1 1 0 0,-1 0 0 0 0,0-1 0 0 0,1 0-19 0 0,-2 0-20 0 0,0-1 0 0 0,0 0-1 0 0,-1 1 1 0 0,1 0 0 0 0,0-1 0 0 0,-1 1 0 0 0,1 0 0 0 0,-1 0 0 0 0,1 0-1 0 0,-1 1 1 0 0,1-1 0 0 0,-1 0 0 0 0,0 1 0 0 0,1 0 0 0 0,-1 0 0 0 0,0-1-1 0 0,1 2 1 0 0,-1-1 0 0 0,0 0 0 0 0,1 0 0 0 0,-1 1 0 0 0,-2 0 0 0 0,-8 3-322 0 0,1-1 1 0 0,-25 12-1 0 0,37-15 355 0 0,-55 25-519 0 0,1 2 0 0 0,-91 62 1 0 0,121-71 592 0 0,0 1 1 0 0,1 1 0 0 0,1 1 0 0 0,1 1 0 0 0,1 1 0 0 0,1 0 0 0 0,-25 41 0 0 0,40-56-46 0 0,0-1 0 0 0,0 1 0 0 0,1 0 0 0 0,0 0 0 0 0,1 0 0 0 0,-1 0 0 0 0,2 0 0 0 0,-1 1 0 0 0,0 14 0 0 0,2-20-20 0 0,0 1-1 0 0,0-1 1 0 0,0 0 0 0 0,1 0 0 0 0,-1 0-1 0 0,1 0 1 0 0,0 0 0 0 0,0 0 0 0 0,0 0-1 0 0,0 0 1 0 0,1 0 0 0 0,-1 0 0 0 0,1-1-1 0 0,0 1 1 0 0,-1 0 0 0 0,1-1 0 0 0,1 1-1 0 0,-1-1 1 0 0,0 0 0 0 0,0 0 0 0 0,1 0-1 0 0,-1 0 1 0 0,1 0 0 0 0,0-1-1 0 0,-1 1 1 0 0,1-1 0 0 0,0 1 0 0 0,0-1-1 0 0,3 1 1 0 0,20 4-1206 0 0,2-4-3424 0 0,3-4-1855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02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12351 0 0,'-9'6'1315'0'0,"8"-4"-1277"0"0,0 0 0 0 0,0-1 0 0 0,-1 1 0 0 0,1 0 0 0 0,0 0 0 0 0,1 0 1 0 0,-1 0-1 0 0,0 0 0 0 0,1 0 0 0 0,-1 0 0 0 0,1 0 0 0 0,-1 0 0 0 0,1 0 0 0 0,0 0 0 0 0,0 0 0 0 0,0 0 0 0 0,0 0 1 0 0,0 0-1 0 0,0 0 0 0 0,1 0 0 0 0,-1 0 0 0 0,1 0 0 0 0,-1 0 0 0 0,1 0 0 0 0,0 0 0 0 0,0 0 0 0 0,0 0 0 0 0,0 0 1 0 0,1 1-1 0 0,6 10 405 0 0,0-2-1 0 0,1 1 1 0 0,0-1 0 0 0,13 12 0 0 0,46 36 1021 0 0,-42-37-1021 0 0,1 1-10 0 0,17 14 254 0 0,62 67 0 0 0,-95-91-651 0 0,0 0-1 0 0,-1 1 0 0 0,0 0 0 0 0,-1 0 0 0 0,-1 1 1 0 0,-1 0-1 0 0,0 1 0 0 0,-1-1 0 0 0,0 1 0 0 0,3 18 1 0 0,-7-25-23 0 0,-1 1 0 0 0,-1-1 0 0 0,1 1 0 0 0,-1-1 0 0 0,-1 1 0 0 0,0 0 1 0 0,0-1-1 0 0,-5 19 0 0 0,1-14 13 0 0,-1 0 1 0 0,0 0-1 0 0,0 0 1 0 0,-1-1-1 0 0,-9 13 0 0 0,-11 9 104 0 0,0-2-1 0 0,-59 55 0 0 0,78-79-103 0 0,-115 95 432 0 0,76-66-425 0 0,32-23-358 0 0,14-14 111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57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191 388 4607 0 0,'0'2'10682'0'0,"0"6"-7321"0"0,0-4-2854 0 0,1-2-336 0 0,-1 0 0 0 0,0 1 0 0 0,0-1 0 0 0,0 1-1 0 0,0-1 1 0 0,0 0 0 0 0,-1 1 0 0 0,1-1 0 0 0,-1 0 0 0 0,1 1 0 0 0,-1-1 0 0 0,0 0 0 0 0,0 0-1 0 0,0 0 1 0 0,0 1 0 0 0,0-1 0 0 0,0 0 0 0 0,-1 0 0 0 0,1-1 0 0 0,-1 1 0 0 0,-2 2-1 0 0,4-4-164 0 0,-1 1 0 0 0,1-1 0 0 0,-1 0 0 0 0,1 1 0 0 0,0-1 0 0 0,-1 0 0 0 0,1 1 0 0 0,0-1 0 0 0,-1 0 0 0 0,1 1 0 0 0,0-1 0 0 0,0 1-1 0 0,-1-1 1 0 0,1 0 0 0 0,0 1 0 0 0,0-1 0 0 0,0 1 0 0 0,-1-1 0 0 0,1 1 0 0 0,0-1 0 0 0,0 1 0 0 0,0-1 0 0 0,0 1 0 0 0,0-1 0 0 0,0 1-1 0 0,0-1 1 0 0,0 1 0 0 0,0-1 0 0 0,0 1 0 0 0,0-1 0 0 0,0 1 0 0 0,1-1 0 0 0,-1 1 0 0 0,0 0 1 0 0,0-1 0 0 0,-1 1 1 0 0,1-1-1 0 0,0 1 0 0 0,0-1 0 0 0,-1 1 0 0 0,1-1 1 0 0,0 1-1 0 0,-1-1 0 0 0,1 0 0 0 0,-1 1 1 0 0,1-1-1 0 0,-1 0 0 0 0,1 1 0 0 0,0-1 1 0 0,-1 0-1 0 0,1 1 0 0 0,-1-1 0 0 0,0 0 1 0 0,0 1 3 0 0,-2 0-13 0 0,-1 1 1 0 0,1 0-1 0 0,-1-1 1 0 0,0 0 0 0 0,1 0-1 0 0,-1 0 1 0 0,0 0-1 0 0,0-1 1 0 0,0 1-1 0 0,0-1 1 0 0,1 0-1 0 0,-1 0 1 0 0,0 0 0 0 0,0-1-1 0 0,0 1 1 0 0,0-1-1 0 0,0 0 1 0 0,1 0-1 0 0,-1-1 1 0 0,-5-1 0 0 0,4 0-23 0 0,1 1 1 0 0,-1 0 0 0 0,1-1 0 0 0,-1 0-1 0 0,1 0 1 0 0,0 0 0 0 0,0-1 0 0 0,0 1-1 0 0,1-1 1 0 0,-1 0 0 0 0,1 0 0 0 0,0 0 0 0 0,0-1-1 0 0,-4-8 1 0 0,4 5 4 0 0,0-1 0 0 0,1 1-1 0 0,0-1 1 0 0,1 1 0 0 0,0-1 0 0 0,0 0-1 0 0,1 1 1 0 0,0-1 0 0 0,0 0-1 0 0,1 0 1 0 0,1 1 0 0 0,-1-1 0 0 0,1 1-1 0 0,0-1 1 0 0,1 1 0 0 0,0 0 0 0 0,1 0-1 0 0,4-9 1 0 0,1 2-129 0 0,0 0-1 0 0,1 1 1 0 0,0 0-1 0 0,1 1 1 0 0,1 0-1 0 0,0 0 1 0 0,1 2-1 0 0,17-14 1 0 0,-7 9-52 0 0,1 0 1 0 0,1 2 0 0 0,0 1 0 0 0,40-16 0 0 0,-48 23 162 0 0,-1 1 0 0 0,1 0 0 0 0,0 2 0 0 0,0 0 0 0 0,0 1 0 0 0,1 0-1 0 0,-1 2 1 0 0,29 1 0 0 0,-38 0 90 0 0,0 1 0 0 0,0 0 0 0 0,0 0 0 0 0,0 0 0 0 0,0 1 1 0 0,0 0-1 0 0,-1 1 0 0 0,0-1 0 0 0,0 2 0 0 0,0-1 0 0 0,8 7 0 0 0,-13-9 9 0 0,1 0 0 0 0,0 1 0 0 0,-1 0 0 0 0,1-1 0 0 0,-1 1 0 0 0,0 0 0 0 0,0 0 0 0 0,0 0 0 0 0,-1 1 0 0 0,1-1 0 0 0,-1 0 0 0 0,0 1 0 0 0,1-1 0 0 0,-1 1-1 0 0,-1-1 1 0 0,1 1 0 0 0,-1-1 0 0 0,1 1 0 0 0,-1-1 0 0 0,0 1 0 0 0,0 0 0 0 0,-1-1 0 0 0,1 1 0 0 0,-1 0 0 0 0,1-1 0 0 0,-1 1 0 0 0,-2 4 0 0 0,-5 10 57 0 0,0-1 0 0 0,-1 0-1 0 0,0 0 1 0 0,-2-1 0 0 0,0 0-1 0 0,-18 20 1 0 0,0-6 220 0 0,-60 51-1 0 0,62-60-586 0 0,-1 0 0 0 0,-1-2-1 0 0,-1-2 1 0 0,-1 0 0 0 0,-44 16 0 0 0,48-25-455 0 0,25-8 484 0 0,0 1 1 0 0,1-1-1 0 0,-1 0 1 0 0,0 0-1 0 0,1 0 0 0 0,-1 0 1 0 0,1 0-1 0 0,-1-1 0 0 0,0 1 1 0 0,1 0-1 0 0,-1-1 0 0 0,0 1 1 0 0,1-1-1 0 0,-3-1 0 0 0,-3-4-1525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57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0 11975 0 0,'-2'0'547'0'0,"-9"3"-346"0"0,-1 0-1 0 0,1 0 1 0 0,0 1-1 0 0,1 1 1 0 0,-1-1-1 0 0,-18 13 1 0 0,-56 45 2770 0 0,59-38-2294 0 0,0 1 0 0 0,2 0 1 0 0,-33 44-1 0 0,-52 95 19 0 0,47-63-918 0 0,-89 197 0 0 0,144-279-233 0 0,0 0 0 0 0,1 0 0 0 0,1 1 1 0 0,0 0-1 0 0,2 0 0 0 0,1 0 0 0 0,-1 26 0 0 0,5-22-597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58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0 13591 0 0,'0'0'1231'0'0,"0"3"-947"0"0,2 6-62 0 0,-1 1-1 0 0,0-1 1 0 0,-1 1-1 0 0,0 0 1 0 0,-1-1 0 0 0,0 1-1 0 0,-3 10 1 0 0,-20 71 555 0 0,17-67-602 0 0,-27 79 173 0 0,-5-3 0 0 0,-70 134 1 0 0,-129 176-303 0 0,-11-70-1145 0 0,218-304 1119 0 0,29-35 551 0 0,2-9 8 0 0,1 0-411 0 0,0-1 1 0 0,0 0-1 0 0,1 0 1 0 0,0 1 0 0 0,0-1-1 0 0,7-13 1 0 0,26-48 57 0 0,-15 32-215 0 0,2 2 0 0 0,1 0 0 0 0,2 2 0 0 0,31-34 0 0 0,-44 56-17 0 0,-1 0-1 0 0,2 1 0 0 0,-1 0 1 0 0,2 2-1 0 0,-1-1 1 0 0,1 1-1 0 0,1 1 0 0 0,-1 1 1 0 0,1 0-1 0 0,1 1 1 0 0,-1 0-1 0 0,1 1 0 0 0,25-4 1 0 0,-33 8 76 0 0,0 1 0 0 0,0 0 0 0 0,0 0 0 0 0,0 1 0 0 0,-1-1 1 0 0,1 2-1 0 0,0-1 0 0 0,0 1 0 0 0,-1 0 0 0 0,1 1 0 0 0,-1 0 0 0 0,0 0 0 0 0,0 1 0 0 0,0-1 0 0 0,0 2 1 0 0,-1-1-1 0 0,7 6 0 0 0,-4-2 26 0 0,0 0-1 0 0,0 1 1 0 0,-1 0 0 0 0,-1 0-1 0 0,0 1 1 0 0,0 0 0 0 0,-1 0-1 0 0,0 1 1 0 0,-1-1 0 0 0,7 19-1 0 0,-8-19-25 0 0,0 1 0 0 0,-1 0-1 0 0,-1-1 1 0 0,0 2-1 0 0,1 11 1 0 0,-3-20-50 0 0,0 1 1 0 0,0-1-1 0 0,0 0 0 0 0,-1 0 0 0 0,1 0 0 0 0,-1 0 1 0 0,0 1-1 0 0,0-1 0 0 0,0 0 0 0 0,0 0 1 0 0,-1-1-1 0 0,1 1 0 0 0,-1 0 0 0 0,0 0 0 0 0,0-1 1 0 0,0 1-1 0 0,0-1 0 0 0,0 0 0 0 0,0 1 1 0 0,-1-1-1 0 0,1 0 0 0 0,-5 2 0 0 0,-5 4 9 0 0,0-2 0 0 0,-1 0 0 0 0,1 0 0 0 0,-28 7 0 0 0,-57 9 140 0 0,42-11-131 0 0,49-9-38 0 0,-23 5-38 0 0,-1-1 1 0 0,1-1-1 0 0,-1-1 1 0 0,-45-1-1 0 0,74-3 10 0 0,0 0-1 0 0,0 0 0 0 0,0 0 1 0 0,0 0-1 0 0,0 0 1 0 0,0 0-1 0 0,0-1 0 0 0,0 1 1 0 0,0 0-1 0 0,0 0 1 0 0,0-1-1 0 0,0 1 0 0 0,0-1 1 0 0,1 1-1 0 0,-1-1 1 0 0,0 1-1 0 0,0-1 0 0 0,0 1 1 0 0,1-1-1 0 0,-1 0 1 0 0,0 1-1 0 0,1-1 1 0 0,-1 0-1 0 0,1 0 0 0 0,-2-1 1 0 0,2 1-77 0 0,0 0 0 0 0,0 0 0 0 0,0-1 0 0 0,0 1 0 0 0,0 0 1 0 0,0 0-1 0 0,0 0 0 0 0,1-1 0 0 0,-1 1 0 0 0,0 0 0 0 0,1 0 1 0 0,-1 0-1 0 0,1 0 0 0 0,-1 0 0 0 0,1 0 0 0 0,-1 0 0 0 0,1 0 0 0 0,0 0 1 0 0,0 0-1 0 0,1-1 0 0 0,11-14-1162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5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 8751 0 0,'0'-5'11016'0'0,"-4"13"-10878"0"0,0 1 1 0 0,1 0-1 0 0,0 0 0 0 0,0 0 0 0 0,1 1 0 0 0,0-1 0 0 0,1 0 0 0 0,0 1 1 0 0,0-1-1 0 0,1 1 0 0 0,0-1 0 0 0,2 14 0 0 0,0-11 9 0 0,0-1 0 0 0,1 1 0 0 0,0 0-1 0 0,0-1 1 0 0,1 0 0 0 0,1 1 0 0 0,0-2 0 0 0,1 1-1 0 0,10 15 1 0 0,-9-17-375 0 0,-1-2-1 0 0,2 1 1 0 0,-1-1 0 0 0,1 0 0 0 0,16 11-1 0 0,-19-14 37 0 0,0-1-1 0 0,1 0 1 0 0,0 0-1 0 0,-1 0 0 0 0,1-1 1 0 0,0 0-1 0 0,0 0 1 0 0,0-1-1 0 0,0 1 1 0 0,13 0-1 0 0,-4-4-1319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5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717 220 11231 0 0,'13'-44'728'0'0,"17"-43"622"0"0,-24 75-571 0 0,-1 0 1 0 0,1 0-1 0 0,1 1 0 0 0,15-21 1 0 0,-10 22 373 0 0,-12 10-1115 0 0,1 0 0 0 0,-1 0 0 0 0,0 0 0 0 0,0 0 0 0 0,0 0 0 0 0,0 0 0 0 0,1 0 0 0 0,-1 0 0 0 0,0 0-1 0 0,0 0 1 0 0,0 0 0 0 0,0 0 0 0 0,0 1 0 0 0,1-1 0 0 0,-1 0 0 0 0,0 0 0 0 0,0 0 0 0 0,0 0 0 0 0,0 0 0 0 0,0 0 0 0 0,0 0-1 0 0,1 0 1 0 0,-1 1 0 0 0,0-1 0 0 0,0 0 0 0 0,0 0 0 0 0,0 0 0 0 0,0 0 0 0 0,0 0 0 0 0,0 1 0 0 0,0-1 0 0 0,0 0 0 0 0,0 0-1 0 0,0 0 1 0 0,0 0 0 0 0,0 0 0 0 0,0 1 0 0 0,0-1 0 0 0,0 0 0 0 0,0 0 0 0 0,0 0 0 0 0,0 0 0 0 0,0 1 0 0 0,0 3 142 0 0,0 0 0 0 0,-1 0 0 0 0,0 0 0 0 0,0 0 0 0 0,-2 6 1 0 0,-17 40 205 0 0,-37 65 0 0 0,24-49-213 0 0,-200 357 481 0 0,-24-15-443 0 0,199-316-1015 0 0,5 2 0 0 0,-46 108 0 0 0,93-187 8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43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15 2303 0 0,'8'-14'17777'0'0,"-7"14"-17386"0"0,7 4 1845 0 0,-7-2-2252 0 0,1 0 1 0 0,-1 0-1 0 0,1 0 1 0 0,-1 0-1 0 0,0 0 1 0 0,0 0-1 0 0,0 1 1 0 0,0 1-1 0 0,0 2 161 0 0,0-1-1 0 0,-1 0 1 0 0,1 0-1 0 0,-1 1 1 0 0,-1-1-1 0 0,1 0 1 0 0,-2 9-1 0 0,-13 39 586 0 0,9-33-533 0 0,-5 13 86 0 0,-18 37 0 0 0,1-3-369 0 0,16-38-745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43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15807 0 0,'0'0'704'0'0,"0"-9"136"0"0,0 0 120 0 0,11 20-1568 0 0,0 1 232 0 0,3 1-6600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4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14 16415 0 0,'0'0'1484'0'0,"-2"-2"-1100"0"0,0 1-204 0 0,-1-1-1 0 0,1 1 1 0 0,-1 0-1 0 0,0-1 1 0 0,0 1-1 0 0,1 1 1 0 0,-1-1-1 0 0,0 0 1 0 0,0 1-1 0 0,0-1 0 0 0,0 1 1 0 0,0 0-1 0 0,0 0 1 0 0,0 0-1 0 0,0 0 1 0 0,0 1-1 0 0,0-1 1 0 0,-4 2-1 0 0,-8 2 132 0 0,0 1-1 0 0,-19 8 0 0 0,18-6-104 0 0,-8 4-155 0 0,0 1 0 0 0,1 1 0 0 0,0 1 0 0 0,1 1 1 0 0,1 1-1 0 0,0 1 0 0 0,-29 30 0 0 0,42-37-83 0 0,0 0 0 0 0,-11 18 0 0 0,18-27-65 0 0,10 17-247 0 0,17 8-108 0 0,-22-23 406 0 0,0 1 1 0 0,0 0-1 0 0,0 0 0 0 0,-1 0 1 0 0,0 0-1 0 0,1 0 1 0 0,-1 1-1 0 0,-1-1 0 0 0,4 6 1 0 0,5 18-75 0 0,-4-6 109 0 0,2-1-1 0 0,0 0 0 0 0,2-1 0 0 0,24 37 0 0 0,-27-47 37 0 0,41 57 618 0 0,-48-65-390 0 0,9 30 1043 0 0,-10-30-1236 0 0,0 1-1 0 0,0-1 0 0 0,-1 1 0 0 0,1-1 0 0 0,-1 1 0 0 0,1-1 1 0 0,-1 0-1 0 0,0 1 0 0 0,0-1 0 0 0,0 0 0 0 0,0 0 0 0 0,0 0 1 0 0,-1 1-1 0 0,1-1 0 0 0,-1-1 0 0 0,1 1 0 0 0,-1 0 0 0 0,0 0 1 0 0,1 0-1 0 0,-1-1 0 0 0,0 1 0 0 0,0-1 0 0 0,-4 3 0 0 0,-5 2 8 0 0,-1-1-1 0 0,1 0 0 0 0,-17 6 0 0 0,22-10-51 0 0,-14 6 1 0 0,-1-2-1 0 0,1 0 1 0 0,-1-1-1 0 0,0-1 0 0 0,0-1 1 0 0,0-1-1 0 0,0-1 1 0 0,-38-5-1 0 0,54 4-276 0 0,1 1 1 0 0,0-1-1 0 0,0-1 0 0 0,0 1 1 0 0,0-1-1 0 0,-4-1 0 0 0,6 2 48 0 0,1 1 0 0 0,0-1 0 0 0,0 0 0 0 0,0 0 0 0 0,0 1 0 0 0,0-1 0 0 0,0 0 0 0 0,1 0 0 0 0,-1 0-1 0 0,0 0 1 0 0,0 0 0 0 0,0 0 0 0 0,1 0 0 0 0,-1 0 0 0 0,1 0 0 0 0,-1 0 0 0 0,1-1 0 0 0,-1 1 0 0 0,1 0-1 0 0,0 0 1 0 0,-1-1 0 0 0,1 1 0 0 0,0 0 0 0 0,0 0 0 0 0,0-2 0 0 0,3-13-7662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05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19 283 8287 0 0,'0'2'5459'0'0,"1"7"-4686"0"0,-1 0 0 0 0,0-1-1 0 0,-3 16 1 0 0,1 4-448 0 0,-12 208 504 0 0,14-230-710 0 0,1-6 194 0 0,4-14 655 0 0,5-25 602 0 0,-5-4-1077 0 0,-3 21-375 0 0,1-1-1 0 0,10-36 1 0 0,-8 43-69 0 0,1 0 0 0 0,1 1-1 0 0,0-1 1 0 0,1 1 0 0 0,0 1 0 0 0,1 0-1 0 0,1 0 1 0 0,0 0 0 0 0,1 2 0 0 0,0-1 0 0 0,1 1-1 0 0,0 1 1 0 0,18-13 0 0 0,-3 6 158 0 0,1 1-1 0 0,1 2 1 0 0,0 1 0 0 0,41-15 0 0 0,127-29 979 0 0,-162 49-1119 0 0,88-20 264 0 0,-100 25-282 0 0,0 1 0 0 0,0 1-1 0 0,32 1 1 0 0,-51 1-287 0 0,-1 1 0 0 0,1-1 0 0 0,-1 1 0 0 0,1 0 0 0 0,-1 0 0 0 0,6 2 0 0 0,-8-3 52 0 0,0 1 0 0 0,0-1 0 0 0,0 1 0 0 0,1 0 0 0 0,-1 0 0 0 0,0 0 0 0 0,0-1 0 0 0,0 1 0 0 0,0 0 0 0 0,0 0 0 0 0,0 0 0 0 0,0 1 0 0 0,-1-1 0 0 0,1 0 0 0 0,0 0 0 0 0,-1 0 0 0 0,1 1 0 0 0,0-1 0 0 0,-1 0 0 0 0,0 0 0 0 0,1 2 0 0 0,1 6-7048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46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31 10591 0 0,'0'0'819'0'0,"0"-2"-534"0"0,-7-27 4225 0 0,8 57-3128 0 0,-6-8-1099 0 0,0-1-1 0 0,-1 1 1 0 0,-1-1-1 0 0,-11 20 0 0 0,-45 73 464 0 0,31-59-406 0 0,-127 196 283 0 0,-17-7-140 0 0,116-150-488 0 0,-6 8-330 0 0,43-75-2123 0 0,15-17 992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1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5527 0 0,'0'0'7416'0'0,"0"2"-6894"0"0,0 8-164 0 0,-2-1 0 0 0,1 1 0 0 0,-1-1 0 0 0,0 1 1 0 0,-7 16-1 0 0,-23 46 623 0 0,31-71-970 0 0,-46 99 584 0 0,-42 125 1 0 0,30-57-466 0 0,56-161-156 0 0,1-2 61 0 0,1-1-823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47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115 626 11687 0 0,'-10'4'276'0'0,"1"1"0"0"0,-1 1 0 0 0,1 0-1 0 0,-10 8 1 0 0,11-7 159 0 0,0-1 0 0 0,-1 0 0 0 0,0-1 0 0 0,-10 5 0 0 0,18-9 779 0 0,0-2-1163 0 0,1 1-1 0 0,0 0 0 0 0,0-1 0 0 0,-1 1 1 0 0,1 0-1 0 0,0-1 0 0 0,0 1 0 0 0,-1 0 1 0 0,1-1-1 0 0,0 1 0 0 0,0 0 0 0 0,0-1 1 0 0,0 1-1 0 0,0-1 0 0 0,0 1 0 0 0,0 0 1 0 0,0-1-1 0 0,0 1 0 0 0,0-1 0 0 0,0 1 1 0 0,0 0-1 0 0,0-1 0 0 0,0 1 0 0 0,0-1 1 0 0,0 1-1 0 0,2-13 353 0 0,5-4-129 0 0,0 1 0 0 0,1-1 1 0 0,1 1-1 0 0,1 1 1 0 0,18-23-1 0 0,-11 15-216 0 0,9-11 86 0 0,1 2 1 0 0,2 0-1 0 0,33-28 1 0 0,107-78 509 0 0,-102 86-556 0 0,75-51-24 0 0,-120 90 1 0 0,0 0 0 0 0,1 2-1 0 0,0 1 1 0 0,46-14 0 0 0,-59 21 14 0 0,-1 1 0 0 0,1 1 0 0 0,0-1 0 0 0,0 2 0 0 0,0-1 0 0 0,0 1 0 0 0,0 1 0 0 0,0 0 0 0 0,0 0 0 0 0,17 5 0 0 0,-22-4-28 0 0,1 0-1 0 0,0 1 1 0 0,-1-1-1 0 0,1 1 1 0 0,-1 1-1 0 0,0-1 0 0 0,0 1 1 0 0,0-1-1 0 0,-1 1 1 0 0,1 1-1 0 0,-1-1 1 0 0,0 1-1 0 0,0-1 1 0 0,0 1-1 0 0,-1 0 1 0 0,0 1-1 0 0,0-1 1 0 0,4 10-1 0 0,-4-6-13 0 0,0 1 0 0 0,-1 0 0 0 0,0 0 0 0 0,0 0 0 0 0,-1-1 0 0 0,0 2 0 0 0,-1-1 0 0 0,0 0 0 0 0,-1 0 0 0 0,0 0 0 0 0,0-1 0 0 0,-6 20 0 0 0,-1-5 24 0 0,0-1 1 0 0,-2 0-1 0 0,0 0 1 0 0,-15 21-1 0 0,13-25-43 0 0,0-1 1 0 0,-1-1-1 0 0,-2 0 1 0 0,1-1-1 0 0,-2-1 0 0 0,0 0 1 0 0,-34 23-1 0 0,-2-4-101 0 0,-83 40-1 0 0,85-50-601 0 0,0-2-1 0 0,-1-2 1 0 0,-1-3-1 0 0,-87 18 1 0 0,138-35 188 0 0,1-1 351 0 0,0 1 0 0 0,1-1 1 0 0,-1 0-1 0 0,1 0 0 0 0,-1 0 0 0 0,1 0 0 0 0,-1 1 0 0 0,1-1 0 0 0,0 0 1 0 0,-1 1-1 0 0,1-1 0 0 0,1-1 0 0 0,1 0-290 0 0,16-15-1438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4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168 578 2303 0 0,'-5'9'357'0'0,"-2"0"-1"0"0,1-1 0 0 0,-12 12 0 0 0,7-9 2437 0 0,-1-1 0 0 0,0 0 0 0 0,-22 13 1 0 0,32-22-2613 0 0,0 0 1 0 0,1 0 0 0 0,-1 0 0 0 0,0 0-1 0 0,0-1 1 0 0,0 1 0 0 0,0 0-1 0 0,0-1 1 0 0,1 0 0 0 0,-1 1 0 0 0,0-1-1 0 0,0 0 1 0 0,0 0 0 0 0,0 0-1 0 0,0 0 1 0 0,0 0 0 0 0,0 0 0 0 0,0-1-1 0 0,0 1 1 0 0,-2-2 0 0 0,2 2-62 0 0,1-1-1 0 0,-1 0 1 0 0,1 0 0 0 0,0 0-1 0 0,0 0 1 0 0,-1-1 0 0 0,1 1 0 0 0,0 0-1 0 0,0 0 1 0 0,0-1 0 0 0,0 1-1 0 0,0-1 1 0 0,1 1 0 0 0,-1-1 0 0 0,0 1-1 0 0,1-1 1 0 0,-1 1 0 0 0,1-1 0 0 0,-1 0-1 0 0,1 1 1 0 0,0-1 0 0 0,-1 0-1 0 0,1 1 1 0 0,0-3 0 0 0,1-4 83 0 0,-1 0-1 0 0,1 1 1 0 0,0-1 0 0 0,1 0 0 0 0,0 0 0 0 0,0 1-1 0 0,0-1 1 0 0,5-7 0 0 0,0-1 129 0 0,1 0 0 0 0,17-23 0 0 0,-2 9-204 0 0,1 2 1 0 0,1 1-1 0 0,1 0 0 0 0,59-44 1 0 0,132-74 491 0 0,-186 126-606 0 0,25-17-71 0 0,64-38-359 0 0,-104 65-326 0 0,0 1 0 0 0,19-7 0 0 0,-5 7-5724 0 0,-10 6-713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48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159 151 8751 0 0,'1'0'6039'0'0,"30"-3"131"0"0,17-9-4049 0 0,-8 2-1242 0 0,-10 4-729 0 0,189-43 1467 0 0,-215 48-1625 0 0,0-1 0 0 0,0 1 0 0 0,0-1-1 0 0,0 1 1 0 0,0-1 0 0 0,-1 0 0 0 0,7-4 0 0 0,-9 4-63 0 0,-1 1 23 0 0,1-1 0 0 0,-1 0 0 0 0,0 0 1 0 0,0 0-1 0 0,-1 0 0 0 0,1 0 0 0 0,0 1 0 0 0,0-1 0 0 0,-1 0 0 0 0,0 0 0 0 0,1 0 1 0 0,-1 1-1 0 0,0-1 0 0 0,0 0 0 0 0,1 1 0 0 0,-1-1 0 0 0,-1 1 0 0 0,1-1 0 0 0,0 1 1 0 0,0-1-1 0 0,0 1 0 0 0,-1 0 0 0 0,1 0 0 0 0,-1-1 0 0 0,1 1 0 0 0,-1 0 0 0 0,1 0 1 0 0,-1 1-1 0 0,0-1 0 0 0,1 0 0 0 0,-1 0 0 0 0,-3 0 0 0 0,-2 0-106 0 0,1 0-1 0 0,-1 0 1 0 0,0 0 0 0 0,0 1-1 0 0,0 0 1 0 0,0 1-1 0 0,-11 1 1 0 0,-2 2-118 0 0,-24 8 0 0 0,13-2 184 0 0,2 2-1 0 0,-1 1 0 0 0,-52 32 0 0 0,43-19 412 0 0,1 2 1 0 0,-36 33-1 0 0,65-52-208 0 0,-1 0 0 0 0,1 0 0 0 0,1 1 0 0 0,0 1 0 0 0,-12 19 0 0 0,18-26-89 0 0,0 0 1 0 0,0 1-1 0 0,0-1 1 0 0,0 0-1 0 0,1 1 1 0 0,0 0-1 0 0,0-1 0 0 0,0 1 1 0 0,0 0-1 0 0,1 0 1 0 0,0-1-1 0 0,0 1 1 0 0,0 0-1 0 0,1 0 0 0 0,-1-1 1 0 0,1 1-1 0 0,0 0 1 0 0,3 8-1 0 0,0-5-53 0 0,-1-1 1 0 0,1 0-1 0 0,1 1 0 0 0,-1-1 0 0 0,1-1 0 0 0,1 1 1 0 0,-1-1-1 0 0,1 0 0 0 0,0 0 0 0 0,9 6 0 0 0,-9-7-1650 0 0,2-1 0 0 0,-1 1 1 0 0,10 3-1 0 0,6 1-5649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48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16 175 13991 0 0,'9'-21'1012'0'0,"-2"0"0"0"0,8-34 5308 0 0,-16 60-6139 0 0,0 0 0 0 0,1 0 0 0 0,0 0 0 0 0,0 7 0 0 0,0 5 1 0 0,-23 194 1293 0 0,10-117-1298 0 0,11-82-141 0 0,-1 7 97 0 0,1 0 0 0 0,1 0 0 0 0,1 0 0 0 0,2 31 0 0 0,-1-48 379 0 0,10 1-164 0 0,-8-3-316 0 0,0 0-1 0 0,1 0 1 0 0,-1 0-1 0 0,0-1 1 0 0,1 1 0 0 0,-1-1-1 0 0,0 0 1 0 0,1 0-1 0 0,-1 0 1 0 0,0 0 0 0 0,0-1-1 0 0,0 1 1 0 0,0-1-1 0 0,0 1 1 0 0,3-4-1 0 0,6-4 39 0 0,0-1-1 0 0,11-13 1 0 0,-11 12-36 0 0,118-122 137 0 0,75-69-349 0 0,-136 141-495 0 0,40-32-2432 0 0,-107 91 2786 0 0,0 0 0 0 0,0 1 0 0 0,0-1 0 0 0,1 1-1 0 0,-1 0 1 0 0,1 0 0 0 0,-1 0 0 0 0,1 0 0 0 0,-1 0 0 0 0,1 0 0 0 0,-1 1 0 0 0,4-1 0 0 0,3 1-1452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48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166 320 13503 0 0,'0'0'1224'0'0,"1"1"-830"0"0,2 2-19 0 0,-1 1 0 0 0,1-1 0 0 0,-1 0 0 0 0,0 1 0 0 0,-1 0 1 0 0,1-1-1 0 0,-1 1 0 0 0,1 0 0 0 0,-1 0 0 0 0,0 0 0 0 0,0 0 1 0 0,-1 0-1 0 0,1 0 0 0 0,-1 0 0 0 0,0 0 0 0 0,-1 7 1 0 0,0 8 427 0 0,-2 0 0 0 0,-5 21 0 0 0,7-34-669 0 0,-8 30 447 0 0,-2-1 0 0 0,-24 54 0 0 0,-41 65-1443 0 0,39-81-2940 0 0,31-61-3976 0 0</inkml:trace>
  <inkml:trace contextRef="#ctx0" brushRef="#br0" timeOffset="1">489 0 16583 0 0,'0'0'1800'0'0,"-5"6"-1800"0"0,0-1 152 0 0,1 2-8 0 0,2 0 0 0 0,4 4 0 0 0,2 0-144 0 0,3 2 80 0 0,2 1-80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49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11 3679 0 0,'0'0'167'0'0,"-2"-1"-7"0"0,-1-1 304 0 0,-1 1 0 0 0,0-1 0 0 0,1 1-1 0 0,-1 0 1 0 0,0 0 0 0 0,1 1 0 0 0,-1-1 0 0 0,0 1-1 0 0,0-1 1 0 0,0 1 0 0 0,0 0 0 0 0,1 1 0 0 0,-1-1 0 0 0,0 1-1 0 0,0 0 1 0 0,0 0 0 0 0,1 0 0 0 0,-1 0 0 0 0,1 0-1 0 0,-1 1 1 0 0,1 0 0 0 0,-4 2 0 0 0,-5 2 1402 0 0,0 1-1 0 0,-14 13 1 0 0,-3 4-1705 0 0,22-18-856 0 0,-3 3 802 0 0,1 0 1 0 0,0 1 0 0 0,0 1 0 0 0,1-1 0 0 0,0 2 0 0 0,1-1 0 0 0,-8 16 0 0 0,7-10-47 0 0,1 0-1 0 0,1 1 1 0 0,0 0 0 0 0,-5 29-1 0 0,10-43 15 0 0,1 0 0 0 0,-1 1 0 0 0,1-1 0 0 0,0 0 0 0 0,0 0 0 0 0,0 0 0 0 0,1 0-1 0 0,-1 0 1 0 0,1 0 0 0 0,0 0 0 0 0,3 7 0 0 0,-3-9-4 0 0,0 1 0 0 0,0-1 0 0 0,1 0 0 0 0,-1 0 1 0 0,1 0-1 0 0,0 0 0 0 0,-1-1 0 0 0,1 1 0 0 0,0 0 0 0 0,0-1 0 0 0,0 1 0 0 0,0-1 0 0 0,0 0 0 0 0,1 0 1 0 0,-1 1-1 0 0,0-2 0 0 0,1 1 0 0 0,-1 0 0 0 0,0 0 0 0 0,5 0 0 0 0,9 2 114 0 0,2-2 0 0 0,-1 1 0 0 0,0-2 0 0 0,0 0 0 0 0,17-3 0 0 0,-6-1-108 0 0,0-1 0 0 0,34-12 0 0 0,-59 16-76 0 0,-1 1-1 0 0,1-1 0 0 0,0-1 0 0 0,0 1 0 0 0,-1 0 0 0 0,1-1 1 0 0,-1 1-1 0 0,1-1 0 0 0,-1 0 0 0 0,0 0 0 0 0,0 0 0 0 0,0 0 1 0 0,0 0-1 0 0,0 0 0 0 0,0 0 0 0 0,0-1 0 0 0,-1 1 0 0 0,1-1 1 0 0,-1 0-1 0 0,0 1 0 0 0,0-1 0 0 0,0 0 0 0 0,0 1 0 0 0,0-1 1 0 0,-1 0-1 0 0,1 0 0 0 0,-1 0 0 0 0,1 0 0 0 0,-1 0 0 0 0,0 0 0 0 0,-1 0 1 0 0,1-4-1 0 0,-3-7-2 0 0,0 0 0 0 0,0 0 0 0 0,-1 0 1 0 0,-1 1-1 0 0,-6-15 0 0 0,10 28 2 0 0,-10-26-96 0 0,5 15-39 0 0,1 0 1 0 0,0-1 0 0 0,1 0 0 0 0,0 0-1 0 0,1 0 1 0 0,0 0 0 0 0,0-13-1 0 0,3 24-27 0 0,0 0-1 0 0,1-1 0 0 0,-1 1 0 0 0,1 0 0 0 0,-1 0 0 0 0,1-1 0 0 0,0 1 0 0 0,-1 0 0 0 0,1 0 0 0 0,0 0 0 0 0,0 0 0 0 0,0 0 0 0 0,0 0 0 0 0,0 0 0 0 0,1-1 0 0 0,-1 2-101 0 0,9-8-1774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49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17823 0 0,'0'0'1790'0'0,"0"2"-1644"0"0,-1 17 151 0 0,-1 1-1 0 0,0 0 1 0 0,-2 0-1 0 0,-8 30 1 0 0,-34 74 444 0 0,41-111-705 0 0,0 0 0 0 0,0 0-1 0 0,1 1 1 0 0,-4 27 0 0 0,8-37-2 0 0,0 0 0 0 0,0 0 0 0 0,0 0 0 0 0,0 0 0 0 0,1 1 0 0 0,-1-1 0 0 0,1 0 0 0 0,0 0 0 0 0,0 0 0 0 0,1 0 0 0 0,-1-1 0 0 0,1 1 0 0 0,0 0 0 0 0,0 0 0 0 0,0-1 0 0 0,0 1 0 0 0,1-1 0 0 0,-1 0 0 0 0,1 0 0 0 0,0 0 0 0 0,4 3 0 0 0,1 1 126 0 0,1-1 0 0 0,0-1 0 0 0,0 0 1 0 0,1 0-1 0 0,-1 0 0 0 0,1-2 0 0 0,15 5 0 0 0,4-1 203 0 0,41 5-1 0 0,-64-11-300 0 0,1-1-1 0 0,0 1 0 0 0,-1-1 1 0 0,1-1-1 0 0,0 1 0 0 0,12-4 1 0 0,-15 3-31 0 0,0 0 0 0 0,-1 0 1 0 0,0-1-1 0 0,1 1 0 0 0,-1-1 0 0 0,0 0 1 0 0,0 0-1 0 0,0 0 0 0 0,0 0 1 0 0,0-1-1 0 0,0 1 0 0 0,-1-1 1 0 0,1 1-1 0 0,2-5 0 0 0,77-126 683 0 0,-58 90-996 0 0,1 1 0 0 0,3 1 1 0 0,42-48-1 0 0,-54 70-875 0 0,2-3-6047 0 0,-7 13-142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49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296 151 1375 0 0,'31'-35'-848'0'0,"19"-14"9438"0"0,-35 35-3181 0 0,24-15 1 0 0,2 5-1188 0 0,-51 31-3623 0 0,7-4-561 0 0,-85 57 4 0 0,-121 107 0 0 0,205-163-48 0 0,0 0 0 0 0,0 0 0 0 0,1 1 0 0 0,-1-1 0 0 0,1 1 0 0 0,-4 6 0 0 0,7-10-7 0 0,-1 0 0 0 0,1 0 0 0 0,-1 0 0 0 0,1 0 0 0 0,0 0 0 0 0,-1 0 0 0 0,1 0 0 0 0,0 0 0 0 0,0 0 0 0 0,0 0 0 0 0,0 0 0 0 0,0 0 1 0 0,0 0-1 0 0,0 0 0 0 0,0 0 0 0 0,0 1 0 0 0,0-1 0 0 0,1 0 0 0 0,-1 0 0 0 0,0 0 0 0 0,1 0 0 0 0,-1 0 0 0 0,1 0 0 0 0,-1-1 0 0 0,1 1 0 0 0,-1 0 0 0 0,1 0 0 0 0,0 0 0 0 0,-1 0 0 0 0,1-1 0 0 0,0 1 0 0 0,0 0 0 0 0,0-1 0 0 0,-1 1 1 0 0,1 0-1 0 0,0-1 0 0 0,0 1 0 0 0,0-1 0 0 0,0 1 0 0 0,2-1 0 0 0,8 5-200 0 0,1-2 0 0 0,0 0 0 0 0,12 2 0 0 0,-12-3 101 0 0,0 1 1 0 0,0 0-1 0 0,12 5 0 0 0,-16-5 95 0 0,-1 0-1 0 0,0 1 0 0 0,0 0 1 0 0,-1 0-1 0 0,1 1 0 0 0,-1-1 1 0 0,0 1-1 0 0,0 1 1 0 0,6 6-1 0 0,-9-7 58 0 0,0-1 1 0 0,0 0-1 0 0,-1 0 0 0 0,1 1 0 0 0,-1 0 1 0 0,0-1-1 0 0,0 1 0 0 0,-1 0 0 0 0,0 0 1 0 0,0 0-1 0 0,0 0 0 0 0,0 0 0 0 0,-1 0 1 0 0,1 0-1 0 0,-2 6 0 0 0,1-4 76 0 0,-1 0-1 0 0,0-1 1 0 0,0 1-1 0 0,-1-1 1 0 0,0 1-1 0 0,0-1 1 0 0,-1 0-1 0 0,1 1 1 0 0,-1-1 0 0 0,-1-1-1 0 0,1 1 1 0 0,-1 0-1 0 0,-7 7 1 0 0,8-9-48 0 0,-1 0 1 0 0,1-1-1 0 0,-1 0 0 0 0,0 0 1 0 0,-1 0-1 0 0,1 0 1 0 0,0 0-1 0 0,-1-1 0 0 0,1 0 1 0 0,-1 0-1 0 0,0 0 1 0 0,0-1-1 0 0,0 1 0 0 0,1-1 1 0 0,-1 0-1 0 0,-1-1 1 0 0,1 1-1 0 0,-7-1 0 0 0,-30-4-406 0 0,0-1-1 0 0,-65-17 0 0 0,84 15-918 0 0,4-2-71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45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592 151 9671 0 0,'50'-66'1915'0'0,"-26"39"3122"0"0,32-29-906 0 0,-55 55-3203 0 0,-1 9-860 0 0,-1 1 0 0 0,0-1 0 0 0,-1 1 0 0 0,0-1 0 0 0,0 0 0 0 0,-1 0 0 0 0,-5 12 0 0 0,-31 52-7 0 0,26-50 0 0 0,-287 471 435 0 0,150-259-482 0 0,51-78-17 0 0,76-122-330 0 0,1 2-1 0 0,-25 59 1 0 0,45-90 169 0 0,0 0 0 0 0,0 0 1 0 0,1 0-1 0 0,0 1 0 0 0,0-1 0 0 0,0 1 0 0 0,1-1 0 0 0,0 1 0 0 0,0 9 1 0 0,0-14 87 0 0,1 0 0 0 0,-1 0 0 0 0,0 0 1 0 0,1 0-1 0 0,-1 0 0 0 0,1 0 0 0 0,-1 0 1 0 0,1-1-1 0 0,0 1 0 0 0,-1 0 0 0 0,1 0 1 0 0,0-1-1 0 0,-1 1 0 0 0,1 0 0 0 0,0-1 1 0 0,0 1-1 0 0,0-1 0 0 0,0 1 0 0 0,-1-1 1 0 0,1 1-1 0 0,0-1 0 0 0,0 0 1 0 0,0 1-1 0 0,0-1 0 0 0,0 0 0 0 0,0 0 1 0 0,0 1-1 0 0,0-1 0 0 0,1 0 0 0 0,1 0-172 0 0,0 0 0 0 0,0 0 0 0 0,0 0-1 0 0,0 0 1 0 0,-1-1 0 0 0,1 1-1 0 0,0-1 1 0 0,4-1 0 0 0,3-3-3679 0 0,-3-2-1153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4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1 256 16903 0 0,'0'0'1528'0'0,"1"1"-1254"0"0,6 3-123 0 0,-1 0 1 0 0,1 0 0 0 0,0-1 0 0 0,0 0 0 0 0,0-1-1 0 0,1 1 1 0 0,-1-1 0 0 0,1 0 0 0 0,-1-1 0 0 0,1 0-1 0 0,-1 0 1 0 0,13-1 0 0 0,12-1 589 0 0,51-7-1 0 0,13-8 340 0 0,136-43 0 0 0,-33-5-544 0 0,-46 14-389 0 0,-39 16-176 0 0,38-13-4131 0 0,-128 40 2090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12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45 409 4143 0 0,'-1'0'319'0'0,"-4"1"46"0"0,0 0 1 0 0,0 0-1 0 0,1 1 0 0 0,-1-1 1 0 0,1 1-1 0 0,-1 0 0 0 0,-6 4 7347 0 0,13-12-7488 0 0,-1 0-1 0 0,1-1 1 0 0,0 1-1 0 0,0 0 0 0 0,0 1 1 0 0,1-1-1 0 0,0 0 1 0 0,0 1-1 0 0,0-1 1 0 0,5-4-1 0 0,-6 7-133 0 0,13-20 369 0 0,52-72 296 0 0,-54 79-757 0 0,1 0 1 0 0,0 1 0 0 0,26-21-1 0 0,-7 11 7 0 0,1 1-1 0 0,0 2 0 0 0,75-35 1 0 0,-97 52 66 0 0,-1 1 1 0 0,1 0 0 0 0,0 1 0 0 0,0 0 0 0 0,1 1 0 0 0,-1 1 0 0 0,0 0 0 0 0,1 0 0 0 0,-1 1 0 0 0,0 1-1 0 0,1 0 1 0 0,15 4 0 0 0,-24-4-42 0 0,1 1-1 0 0,-1-1 0 0 0,0 1 1 0 0,0 0-1 0 0,0 1 0 0 0,0-1 1 0 0,0 1-1 0 0,0-1 0 0 0,-1 1 1 0 0,1 0-1 0 0,-1 0 0 0 0,0 1 1 0 0,0-1-1 0 0,0 1 0 0 0,0-1 1 0 0,-1 1-1 0 0,1 0 0 0 0,-1 0 1 0 0,0 0-1 0 0,0 0 0 0 0,-1 1 1 0 0,1-1-1 0 0,-1 0 0 0 0,0 1 1 0 0,1 8-1 0 0,-1-2-5 0 0,0 0 1 0 0,-1 0-1 0 0,0 0 0 0 0,-1 0 0 0 0,0 0 1 0 0,0-1-1 0 0,-1 1 0 0 0,-1 0 0 0 0,-7 18 1 0 0,3-13-17 0 0,0 1 0 0 0,-2-1 0 0 0,0-1 0 0 0,-1 1 0 0 0,0-2 0 0 0,-1 1 1 0 0,-1-2-1 0 0,0 1 0 0 0,-1-2 0 0 0,0 0 0 0 0,-1 0 0 0 0,-1-1 1 0 0,0-1-1 0 0,0 0 0 0 0,-1-1 0 0 0,-26 10 0 0 0,-16 4-53 0 0,-1-3 0 0 0,-98 20-1 0 0,35-21-370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46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26 10423 0 0,'1'-1'474'0'0,"11"-5"-126"0"0,0 1 1 0 0,0 0 0 0 0,15-3-1 0 0,-26 8-273 0 0,0-1-1 0 0,0 1 1 0 0,-1 0-1 0 0,1 0 1 0 0,0 0-1 0 0,0 0 1 0 0,-1 0-1 0 0,1 1 1 0 0,0-1 0 0 0,-1 0-1 0 0,1 0 1 0 0,0 0-1 0 0,-1 1 1 0 0,1-1-1 0 0,0 0 1 0 0,-1 1-1 0 0,1-1 1 0 0,0 0-1 0 0,-1 1 1 0 0,1-1-1 0 0,-1 1 1 0 0,1-1-1 0 0,-1 1 1 0 0,1-1-1 0 0,-1 1 1 0 0,1-1-1 0 0,-1 1 1 0 0,1 0-1 0 0,-1-1 1 0 0,0 1 0 0 0,1 0-1 0 0,-1-1 1 0 0,0 1-1 0 0,0 0 1 0 0,0-1-1 0 0,1 1 1 0 0,-1 0-1 0 0,0 1 1 0 0,0 2 79 0 0,1-1 1 0 0,-1 1 0 0 0,0 0 0 0 0,0 0-1 0 0,-1 7 1 0 0,-8 21 322 0 0,0 0 1 0 0,-3 0-1 0 0,0-1 1 0 0,-18 30-1 0 0,14-27-191 0 0,-240 428 1288 0 0,-30-63-1335 0 0,261-368-236 0 0,9-9 10 0 0,-1 0-1 0 0,-1-2 1 0 0,-2 0-1 0 0,1-1 0 0 0,-25 17 1 0 0,44-36-11 0 0,0 0 0 0 0,0 0 0 0 0,0 0 0 0 0,0-1 0 0 0,0 1 0 0 0,0 0 0 0 0,0 0 0 0 0,0 0 0 0 0,0 0 0 0 0,0 0 0 0 0,0 0 1 0 0,0 0-1 0 0,0 0 0 0 0,0 0 0 0 0,0 0 0 0 0,0 0 0 0 0,0 0 0 0 0,0 0 0 0 0,0 0 0 0 0,0 0 0 0 0,0 0 0 0 0,0 0 0 0 0,0 0 0 0 0,0 0 0 0 0,0 0 0 0 0,0 0 0 0 0,0 0 0 0 0,-1 0 0 0 0,1 0 1 0 0,0 0-1 0 0,0 0 0 0 0,0 0 0 0 0,0 0 0 0 0,0 0 0 0 0,0 0 0 0 0,0 0 0 0 0,0 0 0 0 0,0 0 0 0 0,0 0 0 0 0,0 0 0 0 0,0 0 0 0 0,0 0 0 0 0,0 0 0 0 0,4-7 24 0 0,9-9-25 0 0,142-143-25 0 0,-117 125 333 0 0,1 3 1 0 0,60-38-1 0 0,-89 64-151 0 0,-1-1 0 0 0,1 1 0 0 0,0 1 0 0 0,0 0 0 0 0,18-5 0 0 0,-26 8-120 0 0,0 1 0 0 0,0-1 0 0 0,1 1 0 0 0,-1 0 0 0 0,0 0 1 0 0,1 0-1 0 0,-1 0 0 0 0,0 0 0 0 0,1 0 0 0 0,-1 0 0 0 0,0 1 1 0 0,1-1-1 0 0,-1 1 0 0 0,0 0 0 0 0,0 0 0 0 0,0 0 0 0 0,0 0 0 0 0,0 0 1 0 0,0 0-1 0 0,0 0 0 0 0,0 1 0 0 0,0-1 0 0 0,0 0 0 0 0,-1 1 1 0 0,1 0-1 0 0,0 0 0 0 0,-1-1 0 0 0,0 1 0 0 0,1 0 0 0 0,-1 0 1 0 0,0 0-1 0 0,2 4 0 0 0,0 3 55 0 0,0 1-1 0 0,0 0 1 0 0,-1 0 0 0 0,-1 1 0 0 0,0-1 0 0 0,0 0-1 0 0,0 1 1 0 0,-3 15 0 0 0,-2 10 181 0 0,-9 38 1 0 0,6-41-234 0 0,-7 42-1692 0 0,26-73-8490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8:4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78 214 15631 0 0,'0'0'719'0'0,"-1"2"-20"0"0,-2 4-603 0 0,1-1 1 0 0,0 1 0 0 0,0 0 0 0 0,-2 8 0 0 0,4-12 60 0 0,-1 0 1 0 0,1-1-1 0 0,0 1 1 0 0,-1 0 0 0 0,1 0-1 0 0,0 0 1 0 0,1-1-1 0 0,-1 1 1 0 0,0 0-1 0 0,0 0 1 0 0,1-1-1 0 0,-1 1 1 0 0,1 0-1 0 0,-1-1 1 0 0,1 1-1 0 0,0 0 1 0 0,0-1-1 0 0,-1 1 1 0 0,1-1-1 0 0,2 2 1 0 0,-2-2-32 0 0,1 0 0 0 0,0 0 0 0 0,0 0 0 0 0,0-1 0 0 0,0 1 0 0 0,0-1 0 0 0,-1 0 0 0 0,1 1 0 0 0,0-1 0 0 0,0 0 0 0 0,0 0 0 0 0,0 0 0 0 0,0-1 0 0 0,3 1 0 0 0,-2-1 38 0 0,16-2 208 0 0,0-1 0 0 0,0-1 0 0 0,0-1 1 0 0,22-10-1 0 0,-6 2-50 0 0,127-50 29 0 0,-135 52-486 0 0,-2-1 0 0 0,1-2 0 0 0,45-35-1 0 0,-66 46-6 0 0,0-1 0 0 0,-1 0 0 0 0,1 0 0 0 0,-1 0 0 0 0,0 0-1 0 0,0 0 1 0 0,3-7 0 0 0,-6 11 115 0 0,-1 0-1 0 0,1 0 1 0 0,-1 0 0 0 0,1 0 0 0 0,-1 0-1 0 0,1 0 1 0 0,-1-1 0 0 0,0 1-1 0 0,0 0 1 0 0,1 0 0 0 0,-1 0-1 0 0,0 0 1 0 0,0-1 0 0 0,0 1 0 0 0,0 0-1 0 0,0 0 1 0 0,-1 0 0 0 0,1 0-1 0 0,0-1 1 0 0,0 1 0 0 0,-1 0-1 0 0,1 0 1 0 0,-1 0 0 0 0,1 0 0 0 0,-1 0-1 0 0,1 0 1 0 0,-1 0 0 0 0,0 0-1 0 0,0 0 1 0 0,1 0 0 0 0,-1 0-1 0 0,0 0 1 0 0,0 1 0 0 0,0-1 0 0 0,0 0-1 0 0,0 1 1 0 0,0-1 0 0 0,0 0-1 0 0,0 1 1 0 0,0-1 0 0 0,0 1-1 0 0,0 0 1 0 0,0-1 0 0 0,0 1-1 0 0,-3 0 1 0 0,-1-2-17 0 0,-1 2 0 0 0,1-1-1 0 0,-1 1 1 0 0,1 0 0 0 0,0 0 0 0 0,-1 0-1 0 0,1 1 1 0 0,-1 0 0 0 0,-5 1 0 0 0,-7 3-67 0 0,-24 10 0 0 0,13-2 123 0 0,0 1-1 0 0,1 1 1 0 0,-44 33-1 0 0,-71 68 767 0 0,115-92-358 0 0,-43 50 0 0 0,63-64-332 0 0,1-1 1 0 0,-1 2-1 0 0,2-1 1 0 0,-1 1-1 0 0,1 0 0 0 0,1 0 1 0 0,0 1-1 0 0,1 0 1 0 0,-3 13-1 0 0,6-22-82 0 0,0-1 0 0 0,1 1 0 0 0,-1 0 0 0 0,1-1 0 0 0,0 1 0 0 0,0 0 0 0 0,0 0 0 0 0,0-1 1 0 0,1 1-1 0 0,-1 0 0 0 0,1 0 0 0 0,-1-1 0 0 0,1 1 0 0 0,0-1 0 0 0,0 1 0 0 0,0-1 0 0 0,1 1 0 0 0,-1-1 0 0 0,1 1 0 0 0,-1-1 0 0 0,1 0 0 0 0,0 0 0 0 0,-1 0 0 0 0,1 0 0 0 0,0 0 0 0 0,0 0 0 0 0,1-1 0 0 0,-1 1 0 0 0,0 0 0 0 0,1-1 1 0 0,-1 0-1 0 0,1 0 0 0 0,-1 0 0 0 0,1 0 0 0 0,2 1 0 0 0,7 1-27 0 0,0 0 0 0 0,1-1 0 0 0,-1 0 0 0 0,1-1 0 0 0,-1-1 0 0 0,19-1 0 0 0,82-11-629 0 0,-63 5-879 0 0,-5 2-335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06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47 1839 0 0,'32'-15'156'0'0,"13"-5"795"0"0,-17 9 3894 0 0,-27 11-4373 0 0,0 0-1 0 0,0 0 0 0 0,0-1 0 0 0,0 1 0 0 0,0 0 0 0 0,0 0 0 0 0,0 0 0 0 0,0 0 0 0 0,0 0 1 0 0,0 1-1 0 0,0-1 0 0 0,0 0 0 0 0,0 0 0 0 0,1 1 0 0 0,0 0-324 0 0,0-1-1 0 0,-1 1 1 0 0,1 0-1 0 0,-1 0 1 0 0,0 0-1 0 0,1 0 1 0 0,-1 0-1 0 0,0 1 1 0 0,1-1-1 0 0,-1 0 1 0 0,0 1-1 0 0,0-1 1 0 0,0 0-1 0 0,0 1 1 0 0,0-1-1 0 0,-1 1 1 0 0,1 0-1 0 0,1 2 1 0 0,-2-1-60 0 0,0 1 1 0 0,0 0 0 0 0,-1-1-1 0 0,1 1 1 0 0,-1 0-1 0 0,1-1 1 0 0,-1 1 0 0 0,0-1-1 0 0,-1 1 1 0 0,1-1-1 0 0,-1 0 1 0 0,1 1-1 0 0,-1-1 1 0 0,-3 4 0 0 0,-5 7 340 0 0,-18 21 0 0 0,26-33-382 0 0,-121 129 1014 0 0,55-60-715 0 0,37-35-373 0 0,1 1 0 0 0,-39 65-1 0 0,-35 95-74 0 0,96-181 100 0 0,2 0 0 0 0,0 0 0 0 0,1 1-1 0 0,-6 31 1 0 0,10-43 21 0 0,0 1 0 0 0,1-1 0 0 0,0 1-1 0 0,0-1 1 0 0,0 1 0 0 0,1-1 0 0 0,0 0 0 0 0,0 1-1 0 0,0-1 1 0 0,1 0 0 0 0,-1 0 0 0 0,1 0 0 0 0,0 0-1 0 0,1 0 1 0 0,-1 0 0 0 0,1 0 0 0 0,0-1 0 0 0,1 1-1 0 0,5 5 1 0 0,-1-3 87 0 0,0 0 0 0 0,1-1-1 0 0,0 0 1 0 0,0 0 0 0 0,0-1 0 0 0,1 0-1 0 0,0 0 1 0 0,0-2 0 0 0,0 1 0 0 0,15 2-1 0 0,11 2 400 0 0,60 3 0 0 0,-55-8-335 0 0,42-2-1 0 0,-59-6-581 0 0,-22 5-855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07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32 14887 0 0,'3'-7'228'0'0,"11"-16"1219"0"0,-13 21-980 0 0,0 4 114 0 0,1 3-445 0 0,0 0 0 0 0,0 0 0 0 0,-1 0 1 0 0,0 0-1 0 0,0 0 0 0 0,0 0 0 0 0,0 0 0 0 0,-1 0 1 0 0,0 1-1 0 0,0-1 0 0 0,0 0 0 0 0,-1 0 0 0 0,0 0 1 0 0,-1 7-1 0 0,-4 12 143 0 0,-16 39 0 0 0,16-48-123 0 0,-264 593 964 0 0,230-533-1098 0 0,-2-1-1 0 0,-74 95 0 0 0,49-81-1421 0 0,66-86 178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0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92 146 5527 0 0,'-9'0'405'0'0,"-1"0"-1"0"0,1 1 0 0 0,-13 2 0 0 0,1 5 3606 0 0,18-6-2927 0 0,0 0-1 0 0,1 0 1 0 0,0 0 0 0 0,-1 0-1 0 0,1 0 1 0 0,-3 4 2082 0 0,7-4-2631 0 0,1 0-384 0 0,1 0 1 0 0,0-1-1 0 0,0 1 1 0 0,0-1 0 0 0,0 1-1 0 0,1-1 1 0 0,-1 0 0 0 0,0-1-1 0 0,0 1 1 0 0,8-1 0 0 0,6 0 233 0 0,23-4 1 0 0,-19 2-174 0 0,275-38 1131 0 0,-3-20-1279 0 0,-196 34-1855 0 0,-83 21 768 0 0,0-1 0 0 0,-1 0-1 0 0,1-2 1 0 0,15-10 0 0 0,-8 3-1135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07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49 12407 0 0,'37'-48'3142'0'0,"-39"61"-1220"0"0,-7 15-1082 0 0,-1-1 1 0 0,-25 50-1 0 0,24-56-521 0 0,-118 215 1942 0 0,45-90-1521 0 0,-77 181-353 0 0,130-261-294 0 0,-74 118-1 0 0,94-169-68 0 0,1-1 0 0 0,-16 16-1 0 0,20-25 1 0 0,5-5-31 0 0,0 0 0 0 0,1 0 0 0 0,-1 0 1 0 0,1 0-1 0 0,-1 0 0 0 0,0 0 0 0 0,1 0 0 0 0,-1 0 0 0 0,0-1 0 0 0,1 1 0 0 0,-1 0 0 0 0,1 0 0 0 0,-1-1 0 0 0,1 1 1 0 0,-1 0-1 0 0,1-1 0 0 0,-1 1 0 0 0,1-1 0 0 0,-1 1 0 0 0,1 0 0 0 0,-1-1 0 0 0,1 1 0 0 0,-1-1 0 0 0,1 1 0 0 0,0-1 1 0 0,0 0-1 0 0,-1 1 0 0 0,1-1 0 0 0,0 1 0 0 0,0-1 0 0 0,-1 0 0 0 0,1 0 0 0 0,1-8-50 0 0,0-1-1 0 0,0 1 1 0 0,1-1-1 0 0,0 1 1 0 0,1 0-1 0 0,0 0 1 0 0,0 0 0 0 0,1 0-1 0 0,0 1 1 0 0,1-1-1 0 0,0 1 1 0 0,0 0-1 0 0,10-10 1 0 0,3-3-11 0 0,1 1-1 0 0,1 1 1 0 0,33-25 0 0 0,-47 39 56 0 0,1 1 1 0 0,0-1-1 0 0,0 1 1 0 0,0 0-1 0 0,0 1 1 0 0,16-6 0 0 0,-21 9 29 0 0,0-1 0 0 0,0 1 0 0 0,0-1 0 0 0,0 1 0 0 0,1 0 0 0 0,-1-1 1 0 0,0 1-1 0 0,0 0 0 0 0,0 1 0 0 0,1-1 0 0 0,-1 0 0 0 0,0 1 1 0 0,0-1-1 0 0,0 1 0 0 0,0-1 0 0 0,0 1 0 0 0,0 0 0 0 0,0 0 1 0 0,0 0-1 0 0,0 0 0 0 0,0 1 0 0 0,0-1 0 0 0,-1 0 0 0 0,1 1 1 0 0,0-1-1 0 0,-1 1 0 0 0,1-1 0 0 0,-1 1 0 0 0,0 0 0 0 0,2 3 0 0 0,2 4 74 0 0,-1 0-1 0 0,0 1 0 0 0,0 0 0 0 0,-1 0 0 0 0,0 0 0 0 0,2 15 0 0 0,1 63-56 0 0,-4-45-462 0 0,0-31-844 0 0,2 1-4895 0 0,1-1-720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08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252 161 11519 0 0,'0'0'7902'0'0,"2"0"-7240"0"0,137-9 2932 0 0,-91 2-3425 0 0,0-2-1 0 0,64-22 1 0 0,-109 31-172 0 0,37-16 5 0 0,-37 15-27 0 0,-1 0 0 0 0,0-1 0 0 0,0 1 0 0 0,0 0 0 0 0,0-1 0 0 0,0 1 0 0 0,0-1 0 0 0,0 0 0 0 0,0 0-1 0 0,-1 0 1 0 0,1 0 0 0 0,0 0 0 0 0,1-4 0 0 0,-2 5 9 0 0,-1 0 0 0 0,0 0-1 0 0,0-1 1 0 0,0 1 0 0 0,0 0 0 0 0,0 0 0 0 0,0 0-1 0 0,0-1 1 0 0,0 1 0 0 0,0 0 0 0 0,0 0-1 0 0,-1 0 1 0 0,1-1 0 0 0,-1 1 0 0 0,1 0-1 0 0,0 0 1 0 0,-1 0 0 0 0,0 0 0 0 0,1 0 0 0 0,-1 0-1 0 0,0 0 1 0 0,1 0 0 0 0,-1 0 0 0 0,0 0-1 0 0,0 1 1 0 0,-1-2 0 0 0,-2-1-22 0 0,1 0 0 0 0,-1 0 0 0 0,0 1 0 0 0,-8-5 0 0 0,4 4-27 0 0,1 1-1 0 0,-1 0 1 0 0,1 0-1 0 0,-1 0 1 0 0,0 1-1 0 0,0 0 1 0 0,1 1-1 0 0,-1 0 1 0 0,0 0-1 0 0,0 1 1 0 0,0 0-1 0 0,0 0 1 0 0,1 0 0 0 0,-1 1-1 0 0,0 1 1 0 0,-7 3-1 0 0,-10 4-47 0 0,1 1-1 0 0,0 2 1 0 0,-32 22 0 0 0,1 2 145 0 0,-67 62 0 0 0,95-74 59 0 0,1 1 1 0 0,1 1 0 0 0,1 2-1 0 0,-20 32 1 0 0,36-49-50 0 0,0 1-1 0 0,1 0 0 0 0,-5 16 1 0 0,10-24-34 0 0,0 0-1 0 0,1-1 1 0 0,0 1 0 0 0,0 0 0 0 0,0 0 0 0 0,0 0-1 0 0,1 0 1 0 0,0 0 0 0 0,0 0 0 0 0,0 0-1 0 0,1-1 1 0 0,0 1 0 0 0,1 6 0 0 0,-1-9-7 0 0,0 0 0 0 0,0 0 0 0 0,0 0 0 0 0,0 0 1 0 0,0 0-1 0 0,0 0 0 0 0,1 0 0 0 0,-1 0 0 0 0,1-1 0 0 0,-1 1 0 0 0,1-1 1 0 0,0 1-1 0 0,0-1 0 0 0,2 2 0 0 0,0-1 1 0 0,0 0 1 0 0,1 0-1 0 0,-1 0 1 0 0,1 0-1 0 0,-1-1 1 0 0,7 1-1 0 0,5 1 5 0 0,0-2-1 0 0,31 0 0 0 0,-46-1-6 0 0,266-27-2226 0 0,-239 23 1466 0 0,-10 1-6278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0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27 13847 0 0,'33'-9'1064'0'0,"23"-5"-515"0"0,-21 10 4690 0 0,-36 7-4836 0 0,-2 1-330 0 0,0 0 1 0 0,1 0 0 0 0,-1 0-1 0 0,-1-1 1 0 0,1 0-1 0 0,0 1 1 0 0,-1-1-1 0 0,0 0 1 0 0,-4 2 0 0 0,-44 26 204 0 0,26-17-168 0 0,-88 50-153 0 0,27-16-113 0 0,-111 79 0 0 0,179-112 155 0 0,-57 47-20 0 0,69-56 17 0 0,1 1 1 0 0,0 0-1 0 0,0 0 1 0 0,1 0 0 0 0,0 1-1 0 0,0-1 1 0 0,1 1-1 0 0,-6 13 1 0 0,7-8-8 0 0,4-2 11 0 0,0-8 8 0 0,1 0-1 0 0,0 0 1 0 0,0 0 0 0 0,0 0-1 0 0,0-1 1 0 0,1 1-1 0 0,-1-1 1 0 0,1 1 0 0 0,-1-1-1 0 0,1 0 1 0 0,0 0-1 0 0,0 0 1 0 0,5 2 0 0 0,6 4 91 0 0,25 7 1 0 0,-31-12-86 0 0,34 12-205 0 0,0-1-1 0 0,1-3 1 0 0,0-1 0 0 0,0-2 0 0 0,1-2-1 0 0,0-2 1 0 0,60-2 0 0 0,-71-4-1639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0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9 7831 0 0,'0'0'706'0'0,"-2"0"-578"0"0,-7-3 597 0 0,0 1 0 0 0,0 1 0 0 0,0-1 0 0 0,0 2 0 0 0,0-1 0 0 0,0 1 0 0 0,0 0 1 0 0,0 1-1 0 0,0 0 0 0 0,-15 4 0 0 0,12-2 203 0 0,0 1 0 0 0,1 0 1 0 0,-21 11-1 0 0,22-9-1017 0 0,1 0-1 0 0,-10 7 1 0 0,-3 5 141 0 0,1 1 0 0 0,1 0 0 0 0,-28 36 0 0 0,40-45-61 0 0,1 0 0 0 0,0 0-1 0 0,1 1 1 0 0,0 0 0 0 0,1 0-1 0 0,0 0 1 0 0,1 1-1 0 0,0 0 1 0 0,1 0 0 0 0,-3 20-1 0 0,5-28 41 0 0,1 0-1 0 0,0 0 1 0 0,0 1 0 0 0,1-1-1 0 0,-1 0 1 0 0,1 0 0 0 0,0 0-1 0 0,0 1 1 0 0,0-1-1 0 0,0 0 1 0 0,1 0 0 0 0,-1-1-1 0 0,1 1 1 0 0,0 0 0 0 0,1 0-1 0 0,-1-1 1 0 0,4 4-1 0 0,-3-3 36 0 0,1 0 1 0 0,0-1-1 0 0,1 1 0 0 0,-1-1 0 0 0,0 0 0 0 0,1 0 0 0 0,0-1 0 0 0,0 0 0 0 0,-1 0 0 0 0,1 0 0 0 0,1 0 0 0 0,-1-1 0 0 0,6 2 0 0 0,4-1 21 0 0,0 0 1 0 0,1-1-1 0 0,-1 0 0 0 0,1-1 0 0 0,-1-1 0 0 0,0-1 1 0 0,1 0-1 0 0,-1-1 0 0 0,0 0 0 0 0,0-2 0 0 0,-1 1 1 0 0,1-2-1 0 0,-1 0 0 0 0,19-11 0 0 0,-30 15-86 0 0,1-1 0 0 0,0 0 0 0 0,0 0-1 0 0,-1 0 1 0 0,0 0 0 0 0,0 0 0 0 0,0-1-1 0 0,0 1 1 0 0,0-1 0 0 0,-1 0 0 0 0,1 0 0 0 0,-1 0-1 0 0,0 0 1 0 0,0 0 0 0 0,1-5 0 0 0,-2 3 1 0 0,1-1 1 0 0,-1 1-1 0 0,-1 0 1 0 0,1-1-1 0 0,-1 1 1 0 0,-1-1-1 0 0,1 1 1 0 0,-1-1-1 0 0,-2-9 0 0 0,-4-6 0 0 0,0 0-1 0 0,-2 0 0 0 0,0 1 0 0 0,-22-34 0 0 0,20 32-127 0 0,9 19-61 0 0,0-1 0 0 0,0 1-1 0 0,-1-1 1 0 0,1 1 0 0 0,-1 0 0 0 0,0 0-1 0 0,0 0 1 0 0,0 0 0 0 0,-1 1 0 0 0,-4-5 0 0 0,7 8-369 0 0,-11 12-7036 0 0,10-10 5530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0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138 247 8287 0 0,'-1'1'4635'0'0,"-11"15"-1448"0"0,5-7-2263 0 0,1 0 0 0 0,-2-1 0 0 0,-10 10 0 0 0,15-16-817 0 0,1 0 0 0 0,-1 0-1 0 0,0 0 1 0 0,-1 0 0 0 0,1 0 0 0 0,0-1 0 0 0,0 0-1 0 0,-1 1 1 0 0,1-1 0 0 0,-1 0 0 0 0,1-1 0 0 0,-1 1 0 0 0,1-1-1 0 0,-6 1 1 0 0,5-1-46 0 0,3 0-53 0 0,0 0 1 0 0,0 0 0 0 0,0 0-1 0 0,0 0 1 0 0,0 0 0 0 0,0 0 0 0 0,0 0-1 0 0,1 0 1 0 0,-1-1 0 0 0,0 1-1 0 0,0 0 1 0 0,0-1 0 0 0,0 1-1 0 0,0-1 1 0 0,0 1 0 0 0,0-1 0 0 0,0 1-1 0 0,1-1 1 0 0,-1 1 0 0 0,0-1-1 0 0,-1-1 1 0 0,-3-6 66 0 0,5 5-79 0 0,-1 1 1 0 0,1-1 0 0 0,0 0-1 0 0,-1 0 1 0 0,1 1 0 0 0,1-1-1 0 0,-1 0 1 0 0,0 0 0 0 0,1 1-1 0 0,-1-1 1 0 0,1 0-1 0 0,0 1 1 0 0,0-1 0 0 0,0 1-1 0 0,0-1 1 0 0,0 1 0 0 0,1-1-1 0 0,-1 1 1 0 0,1 0 0 0 0,-1-1-1 0 0,1 1 1 0 0,0 0-1 0 0,2-2 1 0 0,6-6-54 0 0,1 1-1 0 0,0 0 1 0 0,14-8-1 0 0,-25 17 58 0 0,30-20-31 0 0,0 2-1 0 0,2 1 0 0 0,36-14 1 0 0,-50 24 148 0 0,1 1-1 0 0,-1 0 1 0 0,1 1 0 0 0,1 2 0 0 0,-1 0 0 0 0,0 1-1 0 0,26 0 1 0 0,-42 2-65 0 0,0 0 0 0 0,1 0 0 0 0,-1 1 0 0 0,0-1 0 0 0,1 1 0 0 0,-1 0 0 0 0,0 0-1 0 0,0 0 1 0 0,0 0 0 0 0,0 0 0 0 0,0 1 0 0 0,0 0 0 0 0,0-1 0 0 0,0 1 0 0 0,-1 0 0 0 0,1 0 0 0 0,-1 1 0 0 0,4 3 0 0 0,-4-3-27 0 0,0-1 1 0 0,-1 1-1 0 0,1 1 1 0 0,-1-1-1 0 0,0 0 1 0 0,1 0-1 0 0,-2 1 1 0 0,1-1-1 0 0,0 0 1 0 0,-1 1-1 0 0,1-1 0 0 0,-1 0 1 0 0,0 1-1 0 0,0-1 1 0 0,0 1-1 0 0,-1-1 1 0 0,0 6-1 0 0,-1-3-20 0 0,0 1 0 0 0,0-1-1 0 0,-1 0 1 0 0,0 0-1 0 0,0 0 1 0 0,0 0-1 0 0,-1-1 1 0 0,1 1-1 0 0,-8 7 1 0 0,-2 1 9 0 0,-29 25 1 0 0,36-34-17 0 0,-1 0 0 0 0,1 0 0 0 0,-1 0 0 0 0,0-1 0 0 0,0-1 0 0 0,0 1 0 0 0,-10 3 0 0 0,17-8-4 0 0,0 1 0 0 0,0 0 0 0 0,-1 0 1 0 0,1 0-1 0 0,0 0 0 0 0,0 0 0 0 0,-1 0 0 0 0,1 0 0 0 0,0 0 0 0 0,0 0 0 0 0,-1 0 1 0 0,1-1-1 0 0,0 1 0 0 0,0 0 0 0 0,-1 0 0 0 0,1 0 0 0 0,0 0 0 0 0,0-1 0 0 0,0 1 0 0 0,0 0 1 0 0,-1 0-1 0 0,1-1 0 0 0,0 1 0 0 0,0 0 0 0 0,0 0 0 0 0,0-1 0 0 0,0 1 0 0 0,0 0 1 0 0,-1 0-1 0 0,1-1 0 0 0,0 1 0 0 0,0 0 0 0 0,0-1 0 0 0,-2-9-98 0 0,3 6 51 0 0,-1 1-1 0 0,1-1 1 0 0,0 0 0 0 0,-1 0-1 0 0,2 0 1 0 0,-1 1-1 0 0,0-1 1 0 0,1 0 0 0 0,0 1-1 0 0,0-1 1 0 0,3-4 0 0 0,5-5-168 0 0,16-17 1 0 0,-15 19 169 0 0,10-11 12 0 0,2 1 0 0 0,29-22 1 0 0,54-30-49 0 0,-95 65 86 0 0,0 2 110 0 0,0 0 0 0 0,1 0 1 0 0,-1 1-1 0 0,1 0 0 0 0,0 1 0 0 0,0 1 0 0 0,1 0 0 0 0,-1 0 0 0 0,1 1 1 0 0,-1 1-1 0 0,1 0 0 0 0,0 1 0 0 0,20 1 0 0 0,-30 0-78 0 0,0-1-1 0 0,0 0 1 0 0,0 1 0 0 0,0-1-1 0 0,-1 1 1 0 0,1 0 0 0 0,0 0-1 0 0,0 0 1 0 0,-1 0 0 0 0,1 0-1 0 0,-1 1 1 0 0,1-1 0 0 0,-1 1-1 0 0,0 0 1 0 0,1 0 0 0 0,-1-1-1 0 0,0 2 1 0 0,0-1 0 0 0,-1 0-1 0 0,1 0 1 0 0,0 0 0 0 0,-1 1-1 0 0,3 4 1 0 0,-1-2 17 0 0,-1 0 1 0 0,-1 1-1 0 0,1-1 1 0 0,-1 1-1 0 0,0-1 0 0 0,0 1 1 0 0,0-1-1 0 0,-1 1 0 0 0,0 10 1 0 0,-2 4 23 0 0,-7 28 0 0 0,3-14-68 0 0,-4 17-67 0 0,-2 16-96 0 0,9-21-4239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1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10911 0 0,'0'0'987'0'0,"-9"0"-790"0"0,3 2 88 0 0,-1 0-1 0 0,0 0 0 0 0,1 1 1 0 0,0 0-1 0 0,0 0 0 0 0,-7 5 0 0 0,-35 26 2567 0 0,36-24-2533 0 0,-22 18 20 0 0,2 1 1 0 0,2 2-1 0 0,0 1 1 0 0,3 2-1 0 0,-37 55 1 0 0,51-68-67 0 0,1-1 1 0 0,1 2-1 0 0,-17 44 1 0 0,24-54-173 0 0,0 2 0 0 0,1-1-1 0 0,0 0 1 0 0,1 0 0 0 0,0 1-1 0 0,2 0 1 0 0,-1-1 0 0 0,3 21 0 0 0,-1-28-84 0 0,1-1 0 0 0,-1 0 0 0 0,1 1 0 0 0,0-1 0 0 0,0 0 0 0 0,1 0 0 0 0,-1-1 0 0 0,1 1 0 0 0,0 0 0 0 0,0-1 0 0 0,1 0 0 0 0,-1 0 0 0 0,1 0 0 0 0,0 0 0 0 0,0 0 0 0 0,0-1 0 0 0,9 6 0 0 0,-3-3-243 0 0,1 0 0 0 0,-1-1-1 0 0,2 0 1 0 0,-1-1 0 0 0,0 0-1 0 0,22 4 1 0 0,-8-5-1400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10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0 472 5983 0 0,'2'0'464'0'0,"4"-3"154"0"0,-5 3 328 0 0,1 0 0 0 0,-1 0-1 0 0,0-1 1 0 0,1 1 0 0 0,-1 0 0 0 0,1 0 0 0 0,-1 0 0 0 0,0 1 0 0 0,1-1 0 0 0,-1 0 0 0 0,3 1 0 0 0,6 3 903 0 0,-10-4-1879 0 0,1 0 1060 0 0,1 0-644 0 0,0 1-300 0 0,-1-1 1 0 0,1 0-1 0 0,0 0 0 0 0,0 0 1 0 0,-1 0-1 0 0,1-1 0 0 0,0 1 1 0 0,-1 0-1 0 0,1-1 0 0 0,0 1 1 0 0,-1-1-1 0 0,1 1 0 0 0,-1-1 1 0 0,1 0-1 0 0,0 0 0 0 0,-1 0 1 0 0,0 0-1 0 0,3-1 0 0 0,1-3-40 0 0,0 0 0 0 0,-1 0 0 0 0,7-9 0 0 0,1-2 22 0 0,3-4-97 0 0,-1-1-1 0 0,14-25 1 0 0,-14 22-152 0 0,23-31 1 0 0,-31 48 129 0 0,0 0 1 0 0,0 0-1 0 0,1 1 1 0 0,0 0-1 0 0,0 0 1 0 0,0 1-1 0 0,1-1 1 0 0,9-4-1 0 0,-16 10 45 0 0,2-2-7 0 0,0 1 0 0 0,0-1 1 0 0,0 1-1 0 0,0 0 0 0 0,0 0 1 0 0,0 0-1 0 0,0 0 1 0 0,1 0-1 0 0,-1 1 0 0 0,0-1 1 0 0,0 1-1 0 0,6 0 0 0 0,7 4-40 0 0,-13 0 55 0 0,0-2-4 0 0,1 1 3 0 0,0 0 0 0 0,0 0-1 0 0,0 0 1 0 0,0 1 0 0 0,-1-1 0 0 0,0 1-1 0 0,1 0 1 0 0,-1 0 0 0 0,0 0 0 0 0,-1 0-1 0 0,4 7 1 0 0,-4-7 20 0 0,-1 0 1 0 0,0 1-1 0 0,0-1 1 0 0,0 0-1 0 0,-1 0 0 0 0,1 0 1 0 0,-1 1-1 0 0,0-1 0 0 0,0 0 1 0 0,0 1-1 0 0,-1-1 0 0 0,0 0 1 0 0,-2 8-1 0 0,0 0 103 0 0,-1 1 0 0 0,0-1 0 0 0,-1 0 0 0 0,-10 18 0 0 0,2-4 17 0 0,11-21-95 0 0,0 0-1 0 0,0 0 0 0 0,-6 8 1 0 0,7-11 71 0 0,3-10-53 0 0,3-4-80 0 0,1 0-1 0 0,0 1 0 0 0,0 0 1 0 0,1 1-1 0 0,1-1 0 0 0,9-10 1 0 0,58-55-146 0 0,-59 61 148 0 0,-12 10 2 0 0,27-25-30 0 0,1 0 1 0 0,2 2 0 0 0,56-37 0 0 0,-85 63 30 0 0,26-17-14 0 0,1 1 1 0 0,64-24 0 0 0,-80 36 113 0 0,-12 4-70 0 0,0 1 0 0 0,-1-1 0 0 0,1 1 1 0 0,0-1-1 0 0,0 1 0 0 0,0 0 0 0 0,0 1 1 0 0,-1-1-1 0 0,1 1 0 0 0,1 0 0 0 0,-1 0 0 0 0,0 0 1 0 0,0 0-1 0 0,5 2 0 0 0,1 3 61 0 0,-8-2-71 0 0,0 0 0 0 0,0-1 1 0 0,0 1-1 0 0,-1 0 0 0 0,1 0 0 0 0,-1 0 0 0 0,1 0 1 0 0,-1 0-1 0 0,0 1 0 0 0,0-1 0 0 0,-1 0 0 0 0,1 1 0 0 0,0-1 1 0 0,-1 0-1 0 0,0 1 0 0 0,0 3 0 0 0,0 5-3 0 0,-1 0-1 0 0,0 0 1 0 0,-4 15 0 0 0,-2-1 75 0 0,-14 34 0 0 0,8-25 58 0 0,2-6 53 0 0,-21 35 1 0 0,-6 16-55 0 0,34-63-1216 0 0,4-16 659 0 0,0-1-1 0 0,0 1 0 0 0,0-1 0 0 0,0 1 0 0 0,1 0 0 0 0,-1-1 0 0 0,0 1 0 0 0,0-1 0 0 0,1 1 0 0 0,-1-1 0 0 0,0 1 1 0 0,0-1-1 0 0,1 1 0 0 0,-1-1 0 0 0,1 2 0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10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26 16583 0 0,'6'-5'258'0'0,"-4"3"-80"0"0,1 0 1 0 0,-1 0-1 0 0,0 0 0 0 0,1 0 0 0 0,-1 0 0 0 0,6-2 1 0 0,7-1 2185 0 0,-14 5-2350 0 0,-1 0 1 0 0,0 0-1 0 0,0 0 0 0 0,0 0 0 0 0,0 0 0 0 0,0 1 0 0 0,0-1 0 0 0,1 0 0 0 0,-1 0 1 0 0,0 0-1 0 0,0 0 0 0 0,0 0 0 0 0,0 0 0 0 0,0 0 0 0 0,0 0 0 0 0,0 0 0 0 0,0 0 1 0 0,1 0-1 0 0,-1 1 0 0 0,0-1 0 0 0,0 0 0 0 0,0 0 0 0 0,0 0 0 0 0,0 0 0 0 0,0 0 1 0 0,0 0-1 0 0,0 0 0 0 0,0 1 0 0 0,0-1 0 0 0,0 0 0 0 0,0 0 0 0 0,0 0 0 0 0,0 0 1 0 0,0 0-1 0 0,0 0 0 0 0,0 1 0 0 0,0-1 0 0 0,0 0 0 0 0,0 0 0 0 0,0 0 1 0 0,0 0-1 0 0,0 0 0 0 0,0 0 0 0 0,0 0 0 0 0,0 1 0 0 0,0-1 0 0 0,0 0 0 0 0,-1 0 0 0 0,-10 16-144 0 0,10-14 386 0 0,-91 104 652 0 0,15-20-823 0 0,65-71-83 0 0,0 1 0 0 0,1 1-1 0 0,-15 31 1 0 0,24-43-2 0 0,0 0 0 0 0,1 0 0 0 0,-1 0 0 0 0,1 0-1 0 0,0 0 1 0 0,0 0 0 0 0,0 0 0 0 0,1 0 0 0 0,0 1 0 0 0,0-1-1 0 0,0 0 1 0 0,2 6 0 0 0,-2-9 1 0 0,1 1 0 0 0,0-1 0 0 0,-1 0 0 0 0,1 0 0 0 0,0 1 0 0 0,0-1 0 0 0,0 0 0 0 0,1 0-1 0 0,-1 0 1 0 0,1 0 0 0 0,-1 0 0 0 0,1 0 0 0 0,-1-1 0 0 0,1 1 0 0 0,0 0 0 0 0,0-1 0 0 0,0 1 0 0 0,0-1 0 0 0,0 0 0 0 0,0 0 0 0 0,0 0 0 0 0,1 0-1 0 0,-1 0 1 0 0,0 0 0 0 0,1 0 0 0 0,-1-1 0 0 0,4 1 0 0 0,10 1 135 0 0,0-2-1 0 0,-1 0 1 0 0,26-3 0 0 0,-29 2-54 0 0,-1-1-11 0 0,0 0-1 0 0,-1 0 0 0 0,0-1 0 0 0,1-1 1 0 0,-1 0-1 0 0,-1 0 0 0 0,1-1 0 0 0,-1 0 1 0 0,1-1-1 0 0,-1 0 0 0 0,-1 0 0 0 0,1-1 1 0 0,-1 0-1 0 0,0-1 0 0 0,-1 1 0 0 0,0-1 1 0 0,0-1-1 0 0,8-14 0 0 0,-12 17-75 0 0,0 0 0 0 0,0 0-1 0 0,0 0 1 0 0,-1 0 0 0 0,0-1 0 0 0,-1 1-1 0 0,0-1 1 0 0,0 1 0 0 0,0-1 0 0 0,-1 0-1 0 0,1 1 1 0 0,-2-1 0 0 0,1 0 0 0 0,-1 0-1 0 0,0 1 1 0 0,0-1 0 0 0,-1 1-1 0 0,0-1 1 0 0,0 1 0 0 0,0 0 0 0 0,-1 0-1 0 0,0 0 1 0 0,0 0 0 0 0,-1 0 0 0 0,1 1-1 0 0,-1-1 1 0 0,0 1 0 0 0,-1 0 0 0 0,0 0-1 0 0,1 1 1 0 0,-1-1 0 0 0,-1 1 0 0 0,1 0-1 0 0,-7-4 1 0 0,5 5-153 0 0,0 0-1 0 0,0 0 1 0 0,0 0 0 0 0,-1 0-1 0 0,1 1 1 0 0,-1 1 0 0 0,1-1-1 0 0,-1 1 1 0 0,0 1-1 0 0,-10-1 1 0 0,4 2-435 0 0,0 0 1 0 0,1 1-1 0 0,-1 1 1 0 0,-24 8-1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11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67 302 4143 0 0,'-23'28'286'0'0,"2"2"4031"0"0,-1 2 12152 0 0,23-36-16369 0 0,0 1 0 0 0,0-1 1 0 0,0 1-1 0 0,1 0 0 0 0,-1-1 0 0 0,1 1 0 0 0,0 0 0 0 0,0 0 0 0 0,4-4 1 0 0,-2 0 22 0 0,17-19-71 0 0,0 1 0 0 0,2 1 0 0 0,30-25-1 0 0,-9 8-130 0 0,-15 14-151 0 0,1 1-1 0 0,53-35 0 0 0,-67 50 151 0 0,1 2 0 0 0,0 0 0 0 0,1 0-1 0 0,0 2 1 0 0,0 0 0 0 0,0 2 0 0 0,28-6 0 0 0,-35 10 80 0 0,-11 1 1 0 0,1 0 0 0 0,0 0-1 0 0,-1 0 1 0 0,1 0 0 0 0,-1 0-1 0 0,1 0 1 0 0,0 0 0 0 0,-1 1 0 0 0,1-1-1 0 0,-1 0 1 0 0,1 0 0 0 0,0 0 0 0 0,-1 1-1 0 0,1-1 1 0 0,-1 0 0 0 0,1 0-1 0 0,-1 1 1 0 0,1-1 0 0 0,-1 1 0 0 0,1-1-1 0 0,0 1 1 0 0,-1 3 47 0 0,1 0-30 0 0,0-1 1 0 0,0 1-1 0 0,-1-1 0 0 0,0 1 0 0 0,0-1 0 0 0,0 1 1 0 0,0-1-1 0 0,0 1 0 0 0,-1-1 0 0 0,1 1 1 0 0,-1-1-1 0 0,0 0 0 0 0,0 1 0 0 0,-2 4 1 0 0,-1 2-13 0 0,-5 21-6 0 0,0-2 0 0 0,2-1 0 0 0,-7 44 0 0 0,14-67 2 0 0,0 1 0 0 0,0-1 0 0 0,1 1 0 0 0,-1 0 0 0 0,1-1 0 0 0,0 1 0 0 0,1-1 0 0 0,-1 0 0 0 0,1 1-1 0 0,0-1 1 0 0,0 0 0 0 0,1 0 0 0 0,0 0 0 0 0,0 0 0 0 0,0-1 0 0 0,5 7 0 0 0,-3-5 14 0 0,0-1 0 0 0,0-1 1 0 0,0 1-1 0 0,1-1 0 0 0,-1 0 0 0 0,1 0 1 0 0,0-1-1 0 0,0 0 0 0 0,0 0 0 0 0,1 0 0 0 0,-1-1 1 0 0,1 1-1 0 0,6 0 0 0 0,93 12-1093 0 0,-54-8-650 0 0,-11 2-49 0 0,-39-8 1298 0 0,4 5-183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1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42 247 2303 0 0,'0'1'491'0'0,"-4"15"4028"0"0,-7 22 0 0 0,-2 6-1745 0 0,8-23-2397 0 0,2 0 0 0 0,0 0 0 0 0,1 0 0 0 0,2 1 0 0 0,0-1 0 0 0,1 1-1 0 0,1-1 1 0 0,1 0 0 0 0,7 24 0 0 0,-5-30-230 0 0,-2-13-106 0 0,-2-2-1 0 0,1 1 91 0 0,-1-1-88 0 0,1 0 1 0 0,0-1 0 0 0,-1 1-1 0 0,1-1 1 0 0,0 1-1 0 0,-1-1 1 0 0,1 0-1 0 0,-1 1 1 0 0,1-1 0 0 0,-1 0-1 0 0,1 0 1 0 0,-1 0-1 0 0,0 0 1 0 0,1-1-1 0 0,-1 1 1 0 0,0 0 0 0 0,0 0-1 0 0,2-3 1 0 0,0 0 123 0 0,0 0 1 0 0,-1-1-1 0 0,1 1 1 0 0,3-10-1 0 0,-3 3-9 0 0,0 0 0 0 0,0 0 1 0 0,-1 0-1 0 0,0 0 0 0 0,-1-1 0 0 0,-1-12 0 0 0,-7-69 576 0 0,4 63-497 0 0,0-48 0 0 0,3 74-233 0 0,0-1 1 0 0,1 1 0 0 0,0-1 0 0 0,0 1-1 0 0,0-1 1 0 0,0 1 0 0 0,1-1-1 0 0,0 1 1 0 0,0 0 0 0 0,0 0-1 0 0,0 0 1 0 0,1 0 0 0 0,0 0-1 0 0,0 1 1 0 0,0-1 0 0 0,0 1-1 0 0,0 0 1 0 0,0-1 0 0 0,1 2-1 0 0,0-1 1 0 0,0 0 0 0 0,0 1-1 0 0,6-4 1 0 0,8-2 16 0 0,0 1 1 0 0,1 1-1 0 0,0 1 0 0 0,26-5 1 0 0,-7 2-12 0 0,447-109 1339 0 0,-482 116-1343 0 0,12-2-70 0 0,-13 3-368 0 0,-9 4-532 0 0,-9 5-4608 0 0,-2 1-1855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1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66 4143 0 0,'0'0'319'0'0,"1"-2"109"0"0,-1 0 10 0 0,0 0-1 0 0,0 1 1 0 0,1-1-1 0 0,-1 0 1 0 0,0 0-1 0 0,-1 0 1 0 0,1 0 0 0 0,0 0-1 0 0,0 0 1 0 0,-1 0-1 0 0,1 1 1 0 0,-1-1-1 0 0,0 0 1 0 0,0 0 0 0 0,1 1-1 0 0,-1-1 1 0 0,0 0-1 0 0,0 1 1 0 0,-3-3-1 0 0,2 1-100 0 0,-1 1 0 0 0,1 0 0 0 0,-1 0 0 0 0,0 0 0 0 0,0 0-1 0 0,0 1 1 0 0,0-1 0 0 0,0 1 0 0 0,0 0 0 0 0,0 0-1 0 0,-5-1 1 0 0,-2 0-182 0 0,0 1 0 0 0,0 0 0 0 0,0 0 0 0 0,-1 1 0 0 0,1 1 0 0 0,0 0 0 0 0,0 0 0 0 0,0 1 0 0 0,0 0 1 0 0,0 0-1 0 0,0 1 0 0 0,1 1 0 0 0,-11 5 0 0 0,-8 4-95 0 0,2 2 0 0 0,0 1 0 0 0,-27 21 0 0 0,38-26 26 0 0,0 1 1 0 0,-21 22-1 0 0,32-29-71 0 0,0-1-1 0 0,0 0 0 0 0,1 1 1 0 0,0 0-1 0 0,0 0 0 0 0,0 0 1 0 0,1 0-1 0 0,-1 0 0 0 0,1 0 1 0 0,0 1-1 0 0,1-1 0 0 0,-1 1 1 0 0,0 6-1 0 0,2-10 7 0 0,0 0 0 0 0,0 0 1 0 0,1 1-1 0 0,-1-1 0 0 0,0 0 1 0 0,1 0-1 0 0,-1 1 0 0 0,1-1 1 0 0,0 0-1 0 0,0 0 0 0 0,0 0 1 0 0,0 0-1 0 0,0 0 0 0 0,0 0 1 0 0,1 0-1 0 0,-1-1 0 0 0,0 1 1 0 0,1 0-1 0 0,0-1 0 0 0,-1 1 1 0 0,1-1-1 0 0,0 1 0 0 0,0-1 1 0 0,0 0-1 0 0,2 2 0 0 0,4 1 45 0 0,0-1 1 0 0,0 0-1 0 0,1 0 0 0 0,-1-1 1 0 0,10 2-1 0 0,-13-3-103 0 0,-1-1 0 0 0,0 0 0 0 0,1 0 0 0 0,-1-1 0 0 0,0 1 0 0 0,1-1 0 0 0,-1 0 1 0 0,0 0-1 0 0,0 0 0 0 0,0-1 0 0 0,0 1 0 0 0,6-4 0 0 0,2-1-233 0 0,0-1-1 0 0,17-13 1 0 0,-10 3 258 0 0,17-18-1 0 0,-20 19 754 0 0,24-19 1351 0 0,-36 111-1764 0 0,-3-69-581 0 0,-1-1-1 0 0,1 1 1 0 0,1-1-1 0 0,-1 1 1 0 0,1-1-1 0 0,5 12 1 0 0,-6-15 65 0 0,1 0 1 0 0,0 0-1 0 0,0 1 1 0 0,0-1 0 0 0,0-1-1 0 0,1 1 1 0 0,-1 0-1 0 0,1 0 1 0 0,0-1-1 0 0,-1 0 1 0 0,1 1-1 0 0,0-1 1 0 0,7 3 0 0 0,4 1-1575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1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 1375 0 0,'-2'0'107'0'0,"-2"0"627"0"0,1 0-1 0 0,-1 0 0 0 0,1 0 1 0 0,-1 1-1 0 0,1-1 1 0 0,-1 1-1 0 0,1 0 1 0 0,0 0-1 0 0,-1 0 1 0 0,1 1-1 0 0,0-1 0 0 0,0 1 1 0 0,0-1-1 0 0,-4 4 1 0 0,-6 4 2144 0 0,-21 17 1 0 0,16-9-2421 0 0,1 1 1 0 0,1 0 0 0 0,0 1 0 0 0,-16 26-1 0 0,-46 90 681 0 0,54-93-794 0 0,-164 346 260 0 0,106-166-541 0 0,58-146-242 0 0,-16 42-308 0 0,38-113 230 0 0,-1 0-1 0 0,1 0 0 0 0,-1 0 1 0 0,-1-1-1 0 0,1 1 1 0 0,-6 5-1 0 0,7-7-717 0 0,-1-1 0 0 0,1 0 0 0 0,-1 0 0 0 0,0 0 0 0 0,1 0 0 0 0,-7 3 0 0 0,-4-1-4820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1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85 5527 0 0,'-2'0'423'0'0,"-3"-1"-116"0"0,0 1 0 0 0,0-1 0 0 0,1 1 1 0 0,-1 0-1 0 0,0 1 0 0 0,-5 0 0 0 0,7 0 1146 0 0,-1-1 0 0 0,0 2 0 0 0,1-1 0 0 0,0 0 0 0 0,-1 1 0 0 0,1-1 0 0 0,0 1 0 0 0,-7 4 3717 0 0,48 1-3561 0 0,1-5-1149 0 0,0-2-1 0 0,73-10 1 0 0,-60 4-250 0 0,253-31 89 0 0,97-8-2004 0 0,-273 36-1691 0 0,-96 7 1897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1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264 335 11055 0 0,'0'0'1459'0'0,"-1"2"204"0"0,-25 54 6152 0 0,3-5-5947 0 0,-10 5-898 0 0,-51 68-1 0 0,-9 11-1642 0 0,89-127-1515 0 0</inkml:trace>
  <inkml:trace contextRef="#ctx0" brushRef="#br0" timeOffset="1">663 20 16183 0 0,'3'-19'2152'0'0,"1"29"-2152"0"0,-1 3-64 0 0,3 1 64 0 0,-1 2-7344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14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69 7367 0 0,'-2'1'5314'0'0,"-79"54"2396"0"0,-23 14-6572 0 0,-57 43-1006 0 0,155-107-63 0 0,1 0 0 0 0,-1 0 0 0 0,1 1 0 0 0,0 0 0 0 0,1 0 0 0 0,-1 0 0 0 0,1 0 0 0 0,0 1 0 0 0,1-1 0 0 0,0 1 1 0 0,0 0-1 0 0,-3 12 0 0 0,5-16-25 0 0,0 0 0 0 0,0 1 1 0 0,1-1-1 0 0,0 1 1 0 0,0-1-1 0 0,0 0 0 0 0,0 1 1 0 0,0-1-1 0 0,0 1 0 0 0,1-1 1 0 0,0 0-1 0 0,0 0 0 0 0,0 1 1 0 0,0-1-1 0 0,0 0 1 0 0,0 0-1 0 0,1 0 0 0 0,0 0 1 0 0,-1 0-1 0 0,1 0 0 0 0,0 0 1 0 0,1-1-1 0 0,-1 1 1 0 0,0-1-1 0 0,1 0 0 0 0,-1 1 1 0 0,1-1-1 0 0,0 0 0 0 0,5 3 1 0 0,0-1 1 0 0,1-1 0 0 0,-1 0 0 0 0,0 0-1 0 0,1-1 1 0 0,-1 0 0 0 0,1 0 0 0 0,0-1 0 0 0,0 0 0 0 0,12-1 0 0 0,-5 0 4 0 0,0-1 1 0 0,0-1 0 0 0,0-1-1 0 0,21-5 1 0 0,-24 4-29 0 0,0-1 0 0 0,0 0 0 0 0,-1 0 0 0 0,1-1 1 0 0,-1-1-1 0 0,-1 0 0 0 0,1-1 0 0 0,10-10 0 0 0,-14 11 9 0 0,0-1 0 0 0,0 0 0 0 0,-1-1 1 0 0,0 0-1 0 0,-1 0 0 0 0,0 0 0 0 0,-1-1 0 0 0,0 0 0 0 0,0 0 0 0 0,4-16 0 0 0,-4 9 9 0 0,-2 0 1 0 0,0 0-1 0 0,-1 0 0 0 0,-1-1 0 0 0,0 1 1 0 0,-1-1-1 0 0,-1 1 0 0 0,-1 0 1 0 0,-4-21-1 0 0,4 31-185 0 0,0 1 1 0 0,-1-1-1 0 0,1 1 1 0 0,-1 0 0 0 0,0 0-1 0 0,-1 0 1 0 0,0 0-1 0 0,0 1 1 0 0,-7-9-1 0 0,-15-23-5801 0 0,22 29 1193 0 0,2 0-1058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14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53 12439 0 0,'-6'-4'386'0'0,"-3"-3"54"0"0,-1 1-1 0 0,0 0 1 0 0,0 0 0 0 0,0 1-1 0 0,-1 1 1 0 0,0 0 0 0 0,0 0-1 0 0,-11-2 1 0 0,7 6 1574 0 0,15 0-1953 0 0,0 0 0 0 0,0 0 0 0 0,-1 0 0 0 0,1 0-1 0 0,0 0 1 0 0,0 0 0 0 0,-1 0 0 0 0,1 0 0 0 0,0 1 0 0 0,0-1 0 0 0,-1 0-1 0 0,1 0 1 0 0,0 0 0 0 0,0 0 0 0 0,0 0 0 0 0,-1 1 0 0 0,1-1 0 0 0,0 0-1 0 0,0 0 1 0 0,0 0 0 0 0,0 1 0 0 0,0-1 0 0 0,-1 0 0 0 0,1 0 0 0 0,0 1-1 0 0,0-1 1 0 0,0 2-5 0 0,1-1 1 0 0,-1 1-1 0 0,1 0 0 0 0,-1-1 0 0 0,1 1 0 0 0,0-1 0 0 0,-1 1 0 0 0,1-1 0 0 0,0 1 0 0 0,0-1 0 0 0,0 0 0 0 0,2 3 1 0 0,32 36 215 0 0,1-1 1 0 0,69 56-1 0 0,-66-61-219 0 0,21 18 38 0 0,182 173 5 0 0,-240-223-96 0 0,23 24 294 0 0,-2 0-1 0 0,-1 1 0 0 0,20 33 0 0 0,-37-52-136 0 0,0 1 0 0 0,-1-1-1 0 0,0 1 1 0 0,0 0 0 0 0,-1 0 0 0 0,0 1-1 0 0,-1-1 1 0 0,0 0 0 0 0,0 1-1 0 0,-1 0 1 0 0,0-1 0 0 0,-1 1-1 0 0,0 0 1 0 0,0-1 0 0 0,-1 1-1 0 0,-3 11 1 0 0,-1-6-20 0 0,0 0 0 0 0,-1 0 0 0 0,-1 0 0 0 0,0-1 1 0 0,-1 0-1 0 0,0 0 0 0 0,-12 13 0 0 0,-78 85 177 0 0,91-104-305 0 0,-49 48 1 0 0,29-30 12 0 0,1 0 0 0 0,-40 56 0 0 0,59-66-21 0 0,-1 6-13 0 0,8-21 10 0 0,-1 1-10 0 0,0 1 1 0 0,0 0-1 0 0,-1-1 1 0 0,1 1 0 0 0,-1-1-1 0 0,0 0 1 0 0,1 1-1 0 0,-1-1 1 0 0,0 0-1 0 0,0 0 1 0 0,-3 2-1 0 0,1-1-101 0 0,0 0 0 0 0,0-1 0 0 0,0 1-1 0 0,0-1 1 0 0,0 0 0 0 0,0 0 0 0 0,0 0 0 0 0,-8 1-1 0 0,-7 3-4475 0 0,11-4 196 0 0,-2 0-3119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1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43 4607 0 0,'2'0'208'0'0,"21"-13"-319"0"0,-12 6 1278 0 0,0 1 1 0 0,14-4-1 0 0,-21 8 409 0 0,0 1 0 0 0,1 0 0 0 0,-1 0 1 0 0,1 0-1 0 0,7 0 0 0 0,-11 1-1477 0 0,0 0 0 0 0,0 0-1 0 0,0 0 1 0 0,0 0 0 0 0,1 1-1 0 0,-1-1 1 0 0,0 0 0 0 0,0 0-1 0 0,0 1 1 0 0,0-1 0 0 0,0 1 0 0 0,0-1-1 0 0,0 1 1 0 0,0-1 0 0 0,0 1-1 0 0,0-1 1 0 0,0 1 0 0 0,0 0-1 0 0,-1 0 1 0 0,1 0 0 0 0,1 1-1 0 0,-1-1-36 0 0,0 1-1 0 0,-1-1 0 0 0,1 1 0 0 0,-1-1 0 0 0,1 1 0 0 0,-1 0 0 0 0,1-1 0 0 0,-1 1 0 0 0,0 0 1 0 0,0 0-1 0 0,0-1 0 0 0,0 4 0 0 0,-1 2 36 0 0,0 1 1 0 0,-1 0-1 0 0,0-1 1 0 0,-5 13 0 0 0,-4 7 1 0 0,-2-1 1 0 0,-26 42-1 0 0,-41 46 281 0 0,23-36-264 0 0,13-22-157 0 0,28-37-31 0 0,-20 31 0 0 0,35-48-96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1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15199 0 0,'0'0'11928'0'0,"5"9"-11608"0"0,2 0-8 0 0,1-2-1144 0 0,1-1-232 0 0,1-1-48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22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1250 138 5983 0 0,'28'-12'1327'0'0,"48"-29"0"0"0,-11 5 2633 0 0,-54 30-3256 0 0,-1-1 0 0 0,0 0 0 0 0,-1 0 1 0 0,16-15 3351 0 0,-28 23-3951 0 0,-105 53-95 0 0,-28 11-454 0 0,72-38 212 0 0,-205 79-1673 0 0,216-89 1359 0 0,-1-1 0 0 0,0-4-1 0 0,-64 8 1 0 0,78-16 396 0 0,22-1 25 0 0,0 0 0 0 0,0-2 0 0 0,-1 0 0 0 0,1-1 0 0 0,-34-5 0 0 0,51 5 74 0 0,0-1 0 0 0,0 1 1 0 0,0 0-1 0 0,0 0 0 0 0,0-1 0 0 0,0 1 0 0 0,0 0 0 0 0,0-1 0 0 0,0 1 0 0 0,0-1 0 0 0,0 0 0 0 0,0 1 0 0 0,1-1 1 0 0,-1 1-1 0 0,0-1 0 0 0,0 0 0 0 0,1 0 0 0 0,-1 0 0 0 0,1 1 0 0 0,-1-1 0 0 0,1 0 0 0 0,-1 0 0 0 0,1 0 0 0 0,-1 0 1 0 0,0-1-1 0 0,1 0-27 0 0,0 0 0 0 0,0 0 0 0 0,0 1 0 0 0,0-1 0 0 0,0 0 1 0 0,1 0-1 0 0,-1 0 0 0 0,1 0 0 0 0,-1 1 0 0 0,1-1 0 0 0,-1 0 1 0 0,1 0-1 0 0,1-1 0 0 0,1-3 166 0 0,0 1-1 0 0,1-1 1 0 0,0 1 0 0 0,0 0-1 0 0,0 0 1 0 0,1 0 0 0 0,9-7-1 0 0,-4 5 333 0 0,-10 7-355 0 0,0 0 0 0 0,1-1 1 0 0,-1 1-1 0 0,0 0 0 0 0,1-1 1 0 0,-1 1-1 0 0,1 0 0 0 0,-1-1 1 0 0,1 1-1 0 0,-1 0 1 0 0,1 0-1 0 0,-1 0 0 0 0,1 0 1 0 0,-1-1-1 0 0,1 1 0 0 0,-1 0 1 0 0,1 0-1 0 0,-1 0 0 0 0,1 0 1 0 0,-1 0-1 0 0,1 0 0 0 0,-1 0 1 0 0,1 0-1 0 0,-1 0 1 0 0,1 1-1 0 0,-1-1 0 0 0,1 0 1 0 0,0 0-1 0 0,1 5-71 0 0,-1 0 0 0 0,0 0 0 0 0,0 0-1 0 0,0 0 1 0 0,-1 0 0 0 0,1 0 0 0 0,-1 0 0 0 0,0 0 0 0 0,-1 0 0 0 0,0 5 0 0 0,-1-1-9 0 0,-1 0 1 0 0,1-1-1 0 0,-1 1 0 0 0,-1-1 1 0 0,-5 11-1 0 0,-32 50-6 0 0,-69 88 0 0 0,10-17-1 0 0,51-61-98 0 0,-38 85 0 0 0,78-147 39 0 0,0-1-1 0 0,-1 0 0 0 0,-1-1 1 0 0,-18 22-1 0 0,20-28 12 0 0,0-2 2420 0 0,41-6-1275 0 0,19 0-567 0 0,-19-6-101 0 0,0-1-1 0 0,60-19 1 0 0,7-2 230 0 0,139-27 434 0 0,-222 51-1011 0 0,0 0 21 0 0,0 0 0 0 0,0 1 0 0 0,27 1 0 0 0,-41 1-122 0 0,-1 1 1 0 0,1-1 0 0 0,-1 1-1 0 0,0-1 1 0 0,1 1 0 0 0,-1 0-1 0 0,0 0 1 0 0,1 0 0 0 0,-1 0-1 0 0,0 0 1 0 0,0 0-1 0 0,0 0 1 0 0,0 0 0 0 0,0 1-1 0 0,1 1 1 0 0,0-1-46 0 0,-1 0-156 0 0,1 1 0 0 0,0-1 0 0 0,-1 1 0 0 0,0 0 0 0 0,1 0 0 0 0,0 5 0 0 0,0-4-61 0 0,-1-2-1149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22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2303 0 0,'3'-1'5647'0'0,"31"-5"168"0"0,22 0-3054 0 0,13-2-1200 0 0,16-5 349 0 0,53-9-688 0 0,41-25-952 0 0,-104 20-6346 0 0,-55 19-546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23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13159 0 0,'0'0'1474'0'0,"1"3"-1074"0"0,18 28 635 0 0,1 0-1 0 0,2-2 1 0 0,38 41 0 0 0,-35-41-513 0 0,178 210 1151 0 0,-166-186-1657 0 0,-28-39-127 0 0,0-1 0 0 0,1 1 0 0 0,20 19 0 0 0,-29-31-14 0 0,0-1 0 0 0,1 0 0 0 0,-1 0 0 0 0,1 0-1 0 0,-1 0 1 0 0,1 0 0 0 0,0 0 0 0 0,-1 0 0 0 0,1 0 0 0 0,0-1 0 0 0,0 1-1 0 0,-1 0 1 0 0,1-1 0 0 0,0 0 0 0 0,0 1 0 0 0,0-1 0 0 0,0 0-1 0 0,-1 0 1 0 0,1 0 0 0 0,0 0 0 0 0,2-1 0 0 0,11-2-1070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2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26 4607 0 0,'0'0'354'0'0,"1"-2"-233"0"0,5-22 9770 0 0,-13 27-9682 0 0,1 1 0 0 0,-1 0 0 0 0,1 0-1 0 0,-1 0 1 0 0,1 1 0 0 0,1 0 0 0 0,-1 0 0 0 0,1 0 0 0 0,-7 8 0 0 0,2-1-29 0 0,-266 272 252 0 0,-22-3-2168 0 0,266-256-1631 0 0,44-31 2443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24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10135 0 0,'0'0'778'0'0,"1"-2"-506"0"0,4-19 7566 0 0,-3 20-7571 0 0,10 1-214 0 0,0 0-101 0 0,-9 1-193 0 0,-1 0-1543 0 0,10 7-4447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24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1839 0 0,'0'0'83'0'0,"0"-2"-6"0"0,0-6 505 0 0,1-1 4491 0 0,2-7 4608 0 0,2 3-6609 0 0,-4 11-2985 0 0,3-5-91 0 0,-3 5-101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25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27 2759 0 0,'2'-2'207'0'0,"16"-23"8362"0"0,-20 27-8162 0 0,-10 9-83 0 0,1 0 0 0 0,0 1 0 0 0,1 1 1 0 0,0-1-1 0 0,-12 22 0 0 0,-33 76 1468 0 0,22-39-1267 0 0,-26 61 343 0 0,25-41-3646 0 0,29-74-3333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25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5983 0 0,'0'0'4307'0'0,"3"0"-2267"0"0,144-4 4331 0 0,-77-1-5106 0 0,84-17-1 0 0,302-83-367 0 0,-413 95-1323 0 0,53-5 0 0 0,-96 14 308 0 0,1 1 0 0 0,0 0 0 0 0,0 0 0 0 0,-1 0 1 0 0,1 0-1 0 0,0 0 0 0 0,0 0 0 0 0,-1 0 0 0 0,1 0 0 0 0,0 1 0 0 0,-1-1 0 0 0,1 0 0 0 0,0 0 0 0 0,0 1 0 0 0,0-1 0 0 0,1 1-623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2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222 144 12671 0 0,'0'0'579'0'0,"1"-2"-15"0"0,-1-1-394 0 0,1 0-114 0 0,8-12-57 0 0,-3 8 197 0 0,-1 0-1 0 0,1 1 1 0 0,0 0-1 0 0,1 0 1 0 0,-1 1-1 0 0,1 0 0 0 0,0 0 1 0 0,1 0-1 0 0,-1 1 1 0 0,13-5-1 0 0,8-2 1205 0 0,48-12 0 0 0,-57 18-1247 0 0,-3 0 148 0 0,2 2 0 0 0,-1-1 0 0 0,0 2 0 0 0,22 0 0 0 0,-38 2-264 0 0,1 0 0 0 0,-1 0 0 0 0,1 1-1 0 0,-1-1 1 0 0,1 1 0 0 0,-1-1 0 0 0,0 1 0 0 0,1-1-1 0 0,-1 1 1 0 0,0 0 0 0 0,1 0 0 0 0,-1-1 0 0 0,0 1-1 0 0,0 0 1 0 0,0 0 0 0 0,0 0 0 0 0,0 1 0 0 0,0-1-1 0 0,2 2 1 0 0,-2-2-26 0 0,-1 0 0 0 0,1 0 0 0 0,0 0 0 0 0,-1 0 0 0 0,1 0 0 0 0,-1 0 0 0 0,1 0-1 0 0,-1 0 1 0 0,0 0 0 0 0,1 2 0 0 0,-1 1-9 0 0,0-1-1 0 0,-1 0 1 0 0,1 1 0 0 0,-1-1-1 0 0,1 0 1 0 0,-1 0 0 0 0,0 0-1 0 0,0 1 1 0 0,-1-1 0 0 0,1 0-1 0 0,-1 0 1 0 0,1-1-1 0 0,-1 1 1 0 0,0 0 0 0 0,-4 4-1 0 0,-4 4-1 0 0,0 0-1 0 0,-13 10 0 0 0,-168 133-1093 0 0,140-118 148 0 0,-108 55 0 0 0,46-29 74 0 0,111-61 870 0 0,17 4 486 0 0,1-4-179 0 0,1 0 0 0 0,-1-1 0 0 0,0-1-1 0 0,29-5 1 0 0,1 1 230 0 0,188-12 1263 0 0,-59-8-684 0 0,-36 4-1312 0 0,-124 21-451 0 0,-13 0-785 0 0,1 0-433 0 0,10-2-84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13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12871 0 0,'0'0'7694'0'0,"0"2"-7472"0"0,1 3-146 0 0,-1 1 0 0 0,0-1-1 0 0,0 1 1 0 0,0-1-1 0 0,-1 0 1 0 0,0 1 0 0 0,0-1-1 0 0,0 0 1 0 0,-1 1 0 0 0,1-1-1 0 0,-4 5 1 0 0,-4 9-45 0 0,-18 28 0 0 0,10-19-18 0 0,-9 11 43 0 0,18-27-45 0 0,0 0-1 0 0,1 1 0 0 0,0-1 0 0 0,1 1 0 0 0,-6 16 0 0 0,10-22 54 0 0,2-5 4 0 0,0-2-61 0 0,1 1 1 0 0,-1-1-1 0 0,1 1 0 0 0,-1 0 1 0 0,1-1-1 0 0,-1 1 0 0 0,1-1 1 0 0,-1 1-1 0 0,1-1 0 0 0,-1 0 1 0 0,1 1-1 0 0,0-1 0 0 0,-1 1 1 0 0,1-1-1 0 0,0 0 0 0 0,-1 0 1 0 0,1 1-1 0 0,0-1 0 0 0,-1 0 1 0 0,3 0-1 0 0,14 4 56 0 0,-5-3-53 0 0,-1-1 0 0 0,1-1-1 0 0,0 0 1 0 0,-1 0-1 0 0,1-2 1 0 0,-1 1 0 0 0,22-8-1 0 0,23-5 3 0 0,-36 12 87 0 0,0 1 0 0 0,0 0 0 0 0,0 2 0 0 0,0 0 1 0 0,0 1-1 0 0,20 5 0 0 0,-11 1-3127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26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7 5063 0 0,'-2'0'390'0'0,"-24"-4"-537"0"0,14 3 2294 0 0,0 0-1 0 0,0 0 1 0 0,-15 2 0 0 0,25 0-1166 0 0,0 0-49 0 0,1-1-808 0 0,0 1-1 0 0,-1 0 1 0 0,1 0 0 0 0,0 0-1 0 0,0 0 1 0 0,0 0 0 0 0,0 0-1 0 0,0 1 1 0 0,1-1 0 0 0,-1 0-1 0 0,0 0 1 0 0,0 1 0 0 0,1-1-1 0 0,-1 0 1 0 0,1 1 0 0 0,-1-1-1 0 0,1 1 1 0 0,-1 1 0 0 0,1-1-23 0 0,0 1-1 0 0,0 0 1 0 0,0-1 0 0 0,1 1 0 0 0,-1 0-1 0 0,1-1 1 0 0,-1 1 0 0 0,1-1-1 0 0,1 5 1 0 0,2 1 0 0 0,0-1 0 0 0,0 1-1 0 0,1-1 1 0 0,0 0 0 0 0,10 11-1 0 0,11 9 248 0 0,55 43-1 0 0,37 15-37 0 0,-95-69-299 0 0,-4-3 47 0 0,31 28-1 0 0,-45-35-52 0 0,1 0-1 0 0,-1 0 0 0 0,0 1 1 0 0,0-1-1 0 0,0 1 1 0 0,-1 0-1 0 0,0 0 0 0 0,4 13 1 0 0,-6-16 5 0 0,-1 0-1 0 0,-1 0 1 0 0,1 1 0 0 0,-1-1 0 0 0,1 0-1 0 0,-1 0 1 0 0,0 1 0 0 0,-1-1 0 0 0,1 0 0 0 0,-1 0-1 0 0,0 1 1 0 0,0-1 0 0 0,0 0 0 0 0,0 0-1 0 0,-1 0 1 0 0,0 0 0 0 0,0-1 0 0 0,0 1 0 0 0,0 0-1 0 0,0-1 1 0 0,-6 7 0 0 0,-4 4 138 0 0,-1-1-1 0 0,0 0 1 0 0,-25 17 0 0 0,35-28-123 0 0,-27 19 259 0 0,-2-2 0 0 0,-62 30 0 0 0,62-34-202 0 0,-4 2-76 0 0,-37 19-761 0 0,71-35-198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26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11 9503 0 0,'0'0'432'0'0,"1"-2"-5"0"0,0-6 3686 0 0,-1 10-3673 0 0,2 19 147 0 0,-1 0 0 0 0,-1 0 0 0 0,-1 1 0 0 0,-1-1 0 0 0,-1 0 0 0 0,0-1 0 0 0,-2 1 0 0 0,-8 21 0 0 0,-9 21-482 0 0,-3-1 0 0 0,-4 0 0 0 0,-1-3 0 0 0,-3 0 0 0 0,-59 77 1 0 0,71-111-1651 0 0,7-9-2874 0 0,-1-1-1975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2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1375 0 0,'0'0'66'0'0,"3"1"538"0"0,3 0 1087 0 0,1 0 0 0 0,-1-1 0 0 0,1 0 0 0 0,-1 0 0 0 0,1 0 0 0 0,12-3 0 0 0,44-11 3325 0 0,-46 9-5111 0 0,117-26 2777 0 0,255-25-1 0 0,-12 15-1792 0 0,-363 38-2384 0 0,-11 2 846 0 0,0 0-1 0 0,0 0 1 0 0,1 1-1 0 0,-1-1 1 0 0,0 1-1 0 0,4 0 1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2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78 6911 0 0,'5'-9'139'0'0,"0"0"0"0"0,1 1 0 0 0,0 0 0 0 0,0 0 0 0 0,0 0 0 0 0,1 1 0 0 0,17-14 10788 0 0,-25 22-10851 0 0,1 0 0 0 0,-1 0-1 0 0,1 0 1 0 0,0 0 0 0 0,-1 0 0 0 0,1 0-1 0 0,0 0 1 0 0,0 0 0 0 0,0 0 0 0 0,-1 0-1 0 0,1 1 1 0 0,0 4 81 0 0,-7 14 83 0 0,0 0 0 0 0,-1 0 0 0 0,-1 0 0 0 0,-22 33 0 0 0,5-8 42 0 0,11-18-157 0 0,7-14-47 0 0,1 0 1 0 0,-9 22-1 0 0,16-32 2 0 0,0-1 0 0 0,0 9-26 0 0,1-6-94 0 0,14 7 24 0 0,-9-11 17 0 0,-2-1 0 0 0,4 1 67 0 0,-1 0 0 0 0,1 0 0 0 0,0-1 0 0 0,-1-1 0 0 0,1 1 0 0 0,-1-1 0 0 0,15-3 0 0 0,-11 1 57 0 0,0 2 1 0 0,16-2-1 0 0,165-6 363 0 0,-177 8-600 0 0,-1 0 0 0 0,1-2 0 0 0,-1 1-1 0 0,0-2 1 0 0,0 0 0 0 0,0-1 0 0 0,16-7 0 0 0,-13 3-625 0 0,0-1 1 0 0,-1 0-1 0 0,21-17 0 0 0,-17 9-435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2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 6447 0 0,'0'0'9488'0'0,"-1"3"-8558"0"0,-13 39 377 0 0,-2 0-1 0 0,-39 71 1 0 0,-59 73-727 0 0,63-106-412 0 0,48-74-165 0 0,-17 26 34 0 0,-16 36 1 0 0,31-58-32 0 0,1 0 1 0 0,0 0 0 0 0,1 0-1 0 0,0 1 1 0 0,1-1 0 0 0,0 1 0 0 0,1-1-1 0 0,0 18 1 0 0,1-26-73 0 0,0 1-1 0 0,0-1 0 0 0,0 0 1 0 0,0 0-1 0 0,0 1 0 0 0,1-1 1 0 0,0 0-1 0 0,-1 0 1 0 0,1 1-1 0 0,0-1 0 0 0,0 0 1 0 0,0 0-1 0 0,0 0 1 0 0,0 0-1 0 0,1 0 0 0 0,-1 0 1 0 0,0 0-1 0 0,1-1 1 0 0,0 1-1 0 0,-1 0 0 0 0,1-1 1 0 0,0 0-1 0 0,0 1 0 0 0,0-1 1 0 0,3 2-1 0 0,9 3-841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28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9791 0 0,'0'0'883'0'0,"-2"2"-727"0"0,0 2-62 0 0,-1 0-1 0 0,1 0 1 0 0,0 0 0 0 0,0 0 0 0 0,0 1-1 0 0,0-1 1 0 0,1 1 0 0 0,-1-1 0 0 0,1 1-1 0 0,1 0 1 0 0,-1-1 0 0 0,0 1 0 0 0,1 0-1 0 0,0-1 1 0 0,0 1 0 0 0,1 0 0 0 0,1 7-1 0 0,0-3 181 0 0,0 0 0 0 0,0 0 0 0 0,1-1 0 0 0,0 1 0 0 0,1-1-1 0 0,0 1 1 0 0,0-1 0 0 0,9 11 0 0 0,-1-4-39 0 0,1 1 0 0 0,1-2 0 0 0,0 0 0 0 0,1-1 1 0 0,0 0-1 0 0,27 16 0 0 0,-8-9-13 0 0,1-1 1 0 0,47 17-1 0 0,-59-27 2 0 0,37 21 0 0 0,-58-29-216 0 0,-1 0 0 0 0,0 0-1 0 0,0 0 1 0 0,0 0 0 0 0,0 0 0 0 0,0 0-1 0 0,0 0 1 0 0,-1 1 0 0 0,1-1-1 0 0,0 0 1 0 0,0 0 0 0 0,-1 1 0 0 0,1-1-1 0 0,-1 0 1 0 0,1 1 0 0 0,-1-1-1 0 0,0 1 1 0 0,1-1 0 0 0,-1 0 0 0 0,0 1-1 0 0,0 1 1 0 0,0 0 1 0 0,0 0-1 0 0,-1-1 1 0 0,1 1-1 0 0,0-1 1 0 0,-1 1-1 0 0,0-1 1 0 0,1 1 0 0 0,-1-1-1 0 0,0 1 1 0 0,-2 1-1 0 0,-3 5 63 0 0,0 0-1 0 0,-1-1 0 0 0,0 0 1 0 0,0-1-1 0 0,-1 1 1 0 0,0-1-1 0 0,0-1 1 0 0,-1 0-1 0 0,-15 9 0 0 0,-7 1 105 0 0,-53 19 1 0 0,30-14-103 0 0,37-14-73 0 0,-23 10 0 0 0,-48 27 0 0 0,78-38-20 0 0,9-5-92 0 0,16-14-3748 0 0,2-1-1716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2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17 1375 0 0,'-2'-2'406'0'0,"1"1"-27"0"0,1 0-128 0 0,-1 0 1 0 0,1 1-1 0 0,-1-1 0 0 0,0 0 1 0 0,1 1-1 0 0,-1-1 0 0 0,1 0 1 0 0,0 0-1 0 0,-1 1 0 0 0,1-1 1 0 0,0 0-1 0 0,-1-1 0 0 0,-2 1 1932 0 0,0 1-1967 0 0,-1-1 0 0 0,1 1-1 0 0,0 0 1 0 0,-1 0 0 0 0,1 0 0 0 0,-1 0 0 0 0,1 1-1 0 0,0-1 1 0 0,-1 1 0 0 0,1 0 0 0 0,0 0-1 0 0,0 0 1 0 0,0 1 0 0 0,0-1 0 0 0,0 1 0 0 0,0-1-1 0 0,0 1 1 0 0,0 0 0 0 0,0 0 0 0 0,1 0 0 0 0,-1 1-1 0 0,1-1 1 0 0,-1 1 0 0 0,-2 3 0 0 0,-22 32 1006 0 0,-39 73 0 0 0,47-74-792 0 0,-21 61 1 0 0,-4 43 55 0 0,42-135-471 0 0,-4 16 2 0 0,1-1 0 0 0,0 1 1 0 0,2-1-1 0 0,1 1 0 0 0,0 37 0 0 0,4-46 26 0 0,0-2-781 0 0,10 2-8442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29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7 170 10591 0 0,'-7'-7'8154'0'0,"13"6"-7686"0"0,0 1 1 0 0,0-1 0 0 0,10-3 0 0 0,6-1-63 0 0,21-1 671 0 0,52-15 0 0 0,-47 10-489 0 0,73-9-1 0 0,-34 8-267 0 0,152-17 164 0 0,-42 6-348 0 0,-113 11-645 0 0,112-3-1 0 0,-181 14 93 0 0,-2 0-1156 0 0,-4 1-4728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30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542 110 4607 0 0,'15'-11'140'0'0,"0"-1"0"0"0,-1-1 0 0 0,13-14 0 0 0,-1-5 13660 0 0,-39 25-13098 0 0,7 5-676 0 0,1 1 0 0 0,-1 0 0 0 0,1 0 0 0 0,-1 0 0 0 0,0 0-1 0 0,0 1 1 0 0,1 0 0 0 0,-1 0 0 0 0,-8 2 0 0 0,-8 2 229 0 0,-23 6-1 0 0,27-5-68 0 0,-410 131 542 0 0,426-135-740 0 0,0 0 1 0 0,1 0-1 0 0,-1 0 0 0 0,0 0 1 0 0,0 0-1 0 0,0 1 0 0 0,0-1 0 0 0,1 0 1 0 0,-3 4-1 0 0,2-4-89 0 0,3 2-183 0 0,1 0 271 0 0,-1 0 1 0 0,1 1 0 0 0,0-1 0 0 0,0 0 0 0 0,1 0 0 0 0,-1-1 0 0 0,1 1 0 0 0,-1 0 0 0 0,1-1 0 0 0,0 1 0 0 0,5 2-1 0 0,6 4 5 0 0,20 10-1 0 0,-4-4 10 0 0,8 7-1 0 0,-12-8 0 0 0,-1 1 0 0 0,-1 0 0 0 0,39 34 0 0 0,-41-28 0 0 0,-8-9 0 0 0,0 1 0 0 0,-1 1 0 0 0,0 0 0 0 0,-1 1 0 0 0,-1 0 0 0 0,15 26 0 0 0,-21-31-17 0 0,23 50 158 0 0,-26-53-139 0 0,1 1 0 0 0,-1-1 1 0 0,0 1-1 0 0,-1 0 0 0 0,0 0 0 0 0,0 9 0 0 0,-2 4-13 0 0,-1-16 16 0 0,0-1 2 0 0,0 1-3 0 0,-1-1 0 0 0,1 1 0 0 0,-1-1 0 0 0,0 0 0 0 0,0 0 0 0 0,0 0 0 0 0,0 0 0 0 0,-1 0 0 0 0,1-1 0 0 0,-1 0 0 0 0,0 0 0 0 0,0 0 0 0 0,-1 0 0 0 0,1 0 0 0 0,0-1 0 0 0,-1 0 0 0 0,-5 2 0 0 0,-9 3 22 0 0,-1-1 1 0 0,-36 7-1 0 0,14-5 34 0 0,-46 2-1 0 0,67-9 16 0 0,1-1 0 0 0,-1-1 0 0 0,0 0-1 0 0,-27-7 1 0 0,44 7-60 0 0,1 1 0 0 0,0-1 0 0 0,-1 0 0 0 0,1-1 0 0 0,0 1 0 0 0,0-1 0 0 0,0 1 0 0 0,0-1 0 0 0,0 0 0 0 0,0 0 0 0 0,0 0 0 0 0,1-1 0 0 0,-1 1 0 0 0,1-1 0 0 0,-3-2 0 0 0,5 4-1 0 0,-1-1 0 0 0,0 1 0 0 0,1 0 0 0 0,0-1-1 0 0,-1 1 1 0 0,1 0 0 0 0,0-1 0 0 0,0 1 0 0 0,0-1 0 0 0,-1 1-1 0 0,2 0 1 0 0,-1-1 0 0 0,0 1 0 0 0,0-1 0 0 0,0 1 0 0 0,1-3 0 0 0,8-20 82 0 0,-7 22-76 0 0,1-5 2 0 0,1 1 0 0 0,0-1 1 0 0,0 1-1 0 0,1 1 0 0 0,0-1 0 0 0,0 0 0 0 0,1 1 0 0 0,5-5 0 0 0,52-35 92 0 0,-55 40-104 0 0,50-30 48 0 0,28-19 151 0 0,-75 46-212 0 0,-1 0 1 0 0,0-1-1 0 0,-1 0 1 0 0,0 0-1 0 0,11-15 1 0 0,-18 22-25 0 0,-1 0 0 0 0,1-1 0 0 0,-1 1 0 0 0,0-1 0 0 0,0 1 0 0 0,0-1 0 0 0,0 0 0 0 0,0 1 0 0 0,-1-1 0 0 0,1-4 0 0 0,-1 3-22 0 0,1 0 0 0 0,0 0 1 0 0,0 0-1 0 0,0 0 0 0 0,1 1 0 0 0,1-6 0 0 0,0 4 18 0 0,0 0-1 0 0,1 0 1 0 0,0 0-1 0 0,0 0 1 0 0,0 1-1 0 0,0 0 1 0 0,1-1-1 0 0,-1 2 1 0 0,10-7-1 0 0,7-3-391 0 0,26-11 0 0 0,-14 7-328 0 0,14-8-314 0 0,177-101-3699 0 0,-193 105 1176 0 0,-7-1-1019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3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0 919 0 0,'-3'1'67'0'0,"-7"1"393"0"0,0 0 0 0 0,-13 0 0 0 0,7-2 3762 0 0,0 0 0 0 0,-23-3 3939 0 0,40 5-7918 0 0,2 5-175 0 0,0 0 1 0 0,0-1 0 0 0,1 1-1 0 0,-1-1 1 0 0,2 0-1 0 0,-1 0 1 0 0,1 0-1 0 0,-1-1 1 0 0,8 6 0 0 0,9 8 40 0 0,26 17 0 0 0,2 0 76 0 0,-11-3 14 0 0,53 56 0 0 0,-80-76-187 0 0,0 0-1 0 0,-2 0 1 0 0,1 1 0 0 0,-2 0 0 0 0,1 0 0 0 0,-2 1 0 0 0,0 0-1 0 0,8 28 1 0 0,-14-37 2 0 0,0 1-1 0 0,0-1 0 0 0,-1 0 1 0 0,0 1-1 0 0,0-1 0 0 0,-1 0 1 0 0,0 1-1 0 0,0-1 0 0 0,0 0 1 0 0,-1 0-1 0 0,0 0 0 0 0,0 0 1 0 0,0 0-1 0 0,-1 0 0 0 0,0-1 1 0 0,0 1-1 0 0,-8 9 0 0 0,2-3 17 0 0,0-1 0 0 0,0-1 0 0 0,-1 0 0 0 0,-1 0 0 0 0,0-1 0 0 0,0 0 0 0 0,-13 7 0 0 0,15-11-33 0 0,0-1 0 0 0,0 0 1 0 0,0-1-1 0 0,0 1 0 0 0,-15 2 0 0 0,-51 5-35 0 0,52-9 24 0 0,0 2-1 0 0,-29 7 1 0 0,36-5-29 0 0,3 0 32 0 0,5 1-53 0 0,7-6-261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13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17 3679 0 0,'-4'-16'9859'0'0,"-1"16"-7913"0"0,5 0-1883 0 0,-1 0 1 0 0,1 0-1 0 0,0 0 1 0 0,-1 0-1 0 0,1 0 1 0 0,0 0-1 0 0,-1 0 0 0 0,1 0 1 0 0,0 0-1 0 0,-1 0 1 0 0,1 0-1 0 0,0 0 1 0 0,-1 0-1 0 0,1 1 1 0 0,0-1-1 0 0,-1 0 1 0 0,1 0-1 0 0,0 0 0 0 0,-1 1 1 0 0,1-1-1 0 0,0 0 1 0 0,0 0-1 0 0,-1 1 1 0 0,1-1-1 0 0,0 0 1 0 0,0 0-1 0 0,0 1 1 0 0,-1-1-1 0 0,1 0 1 0 0,0 1-1 0 0,0-1 0 0 0,0 1 1 0 0,-12 17 718 0 0,2 0-1 0 0,0 1 1 0 0,-10 27 0 0 0,-8 16-161 0 0,14-34-451 0 0,-36 67 494 0 0,-60 162 0 0 0,109-253-661 0 0,-6 16-7 0 0,1-1 0 0 0,1 1 0 0 0,1-1 0 0 0,-3 23 0 0 0,7-41-124 0 0,0 12-53 0 0,0-13 72 0 0,0 0 0 0 0,0 1 0 0 0,0-1 0 0 0,0 1 0 0 0,0-1 0 0 0,0 0 0 0 0,0 1 0 0 0,0-1 0 0 0,0 1 0 0 0,1-1 0 0 0,-1 0 0 0 0,0 1 0 0 0,0-1 1 0 0,0 1-1 0 0,0-1 0 0 0,1 0 0 0 0,-1 1 0 0 0,0-1 0 0 0,0 0 0 0 0,1 1 0 0 0,-1-1 0 0 0,0 0 0 0 0,0 0 0 0 0,1 1 0 0 0,-1-1 0 0 0,0 0 0 0 0,1 0 0 0 0,-1 1 0 0 0,9-1-6966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31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36 2759 0 0,'28'-35'4358'0'0,"-23"45"-1954"0"0,-4-6-1666 0 0,-1 0 0 0 0,1-1 0 0 0,-1 1 1 0 0,0 0-1 0 0,0-1 0 0 0,-1 1 1 0 0,-1 6-1 0 0,-8 25 1249 0 0,7-26-1820 0 0,-10 26 275 0 0,-27 52 1 0 0,17-40-179 0 0,-155 322 1003 0 0,167-349-1553 0 0,-20 29 1 0 0,19-31-4888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31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51 16271 0 0,'-2'0'744'0'0,"-1"0"-499"0"0,-17-4 4718 0 0,21 4-4901 0 0,0 0 0 0 0,0 1 0 0 0,1-1 0 0 0,-1 0-1 0 0,0 1 1 0 0,0-1 0 0 0,0 0 0 0 0,1 1 0 0 0,-1 0 0 0 0,1 0 0 0 0,6 3 81 0 0,4-1 50 0 0,0 0 0 0 0,0-1-1 0 0,0 0 1 0 0,16 0 0 0 0,52-2 372 0 0,-43-1-342 0 0,443-41 820 0 0,-329 25-845 0 0,-40 9-92 0 0,-95 8-367 0 0,0 1 1 0 0,0 1-1 0 0,0 0 1 0 0,30 8-1 0 0,-43-9 81 0 0,-1-1 1 0 0,0 1-1 0 0,0 0 1 0 0,1 0-1 0 0,-1 0 0 0 0,0 0 1 0 0,0 1-1 0 0,0-1 0 0 0,0 0 1 0 0,0 1-1 0 0,-1-1 0 0 0,1 1 1 0 0,0 0-1 0 0,-1 0 1 0 0,1-1-1 0 0,-1 1 0 0 0,1 0 1 0 0,-1 0-1 0 0,0 1 0 0 0,0-1 1 0 0,0 0-1 0 0,0 0 0 0 0,0 0 1 0 0,-1 1-1 0 0,1-1 1 0 0,-1 0-1 0 0,1 1 0 0 0,-1-1 1 0 0,0 1-1 0 0,0-1 0 0 0,0 0 1 0 0,0 1-1 0 0,-1-1 0 0 0,1 1 1 0 0,0-1-1 0 0,-2 4 1 0 0,-5 12-6611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3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0 5983 0 0,'-10'11'365'0'0,"0"-1"0"0"0,1 1 0 0 0,-1 0 0 0 0,2 1 0 0 0,0 0-1 0 0,1 1 1 0 0,-8 15 0 0 0,-17 55 7195 0 0,2 1-3936 0 0,-26 70-1127 0 0,39-116-2062 0 0,-2-1-1 0 0,-37 57 1 0 0,39-70-355 0 0,12-15-332 0 0,4-8-1049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32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80 2759 0 0,'9'-7'200'0'0,"46"-31"524"0"0,-47 34 1343 0 0,0 0 0 0 0,16-6-1 0 0,25-6 9858 0 0,-51 19-11573 0 0,-6 11-227 0 0,-1-1 1 0 0,-14 16 0 0 0,5-6-82 0 0,-11 12-18 0 0,-1-1 0 0 0,-50 42 0 0 0,51-52-10 0 0,-52 31 1 0 0,55-39-10 0 0,1 1-1 0 0,1 1 1 0 0,-34 32-1 0 0,47-38-9 0 0,1 0 0 0 0,0 1 0 0 0,0 0 0 0 0,2 0 0 0 0,-1 1 0 0 0,2 0 0 0 0,-9 22 0 0 0,14-31 2 0 0,0 0 0 0 0,1 0 1 0 0,0 0-1 0 0,0 0 0 0 0,1 0 0 0 0,-1 1 0 0 0,1-1 0 0 0,0 0 1 0 0,1 0-1 0 0,-1 0 0 0 0,3 8 0 0 0,-2-9 2 0 0,0 0-1 0 0,1 0 0 0 0,0 0 1 0 0,0 0-1 0 0,0-1 1 0 0,0 1-1 0 0,1-1 0 0 0,0 0 1 0 0,-1 0-1 0 0,1 0 1 0 0,0 0-1 0 0,0 0 1 0 0,1 0-1 0 0,-1-1 0 0 0,0 1 1 0 0,6 1-1 0 0,3 2 23 0 0,1 0-1 0 0,0-1 1 0 0,0 0-1 0 0,0-1 0 0 0,0-1 1 0 0,1 0-1 0 0,27 2 1 0 0,-9-4 57 0 0,0-1 0 0 0,43-6 0 0 0,-11-3 193 0 0,-1-3 0 0 0,0-2 0 0 0,-1-4-1 0 0,112-47 1 0 0,-155 57-133 0 0,-1-1 1 0 0,0-1-1 0 0,18-13 1 0 0,-31 20-113 0 0,0-1 1 0 0,0 0 0 0 0,-1 0-1 0 0,1 0 1 0 0,-1-1 0 0 0,0 0 0 0 0,-1 1-1 0 0,1-1 1 0 0,-1-1 0 0 0,0 1 0 0 0,0 0-1 0 0,0-1 1 0 0,-1 0 0 0 0,3-9-1 0 0,-4 12-23 0 0,0 0-1 0 0,-1 0 1 0 0,0 0-1 0 0,0 0 0 0 0,0 0 1 0 0,0 0-1 0 0,0 0 1 0 0,-1 0-1 0 0,1 0 0 0 0,-1 0 1 0 0,0 0-1 0 0,1 0 1 0 0,-2 0-1 0 0,1 0 0 0 0,0 1 1 0 0,0-1-1 0 0,-1 0 1 0 0,0 1-1 0 0,1-1 0 0 0,-1 1 1 0 0,-3-4-1 0 0,1 3-16 0 0,0 0 0 0 0,0 0 0 0 0,0 0 1 0 0,0 0-1 0 0,0 1 0 0 0,-1-1 0 0 0,1 1 0 0 0,-1 0 0 0 0,1 1 0 0 0,-1-1 0 0 0,0 1 0 0 0,-7-1 0 0 0,-2 0-39 0 0,0 1 1 0 0,-1 1-1 0 0,1 0 0 0 0,0 1 0 0 0,0 1 1 0 0,0 0-1 0 0,0 1 0 0 0,0 0 1 0 0,0 1-1 0 0,1 1 0 0 0,-22 10 0 0 0,20-7 27 0 0,-1 0-1 0 0,1 2 1 0 0,1 0-1 0 0,0 0 1 0 0,0 2-1 0 0,1-1 1 0 0,1 2-1 0 0,-22 26 0 0 0,30-34-7 0 0,1-1-1 0 0,0 1 0 0 0,0 0 0 0 0,0 0 0 0 0,1 1 1 0 0,-1-1-1 0 0,1 0 0 0 0,1 1 0 0 0,-1-1 0 0 0,1 1 1 0 0,0 0-1 0 0,0-1 0 0 0,0 10 0 0 0,4-13-195 0 0,1 1 71 0 0,-1-1 1 0 0,1 1-1 0 0,0-1 1 0 0,1 0 0 0 0,-1 0-1 0 0,0-1 1 0 0,0 1-1 0 0,1-1 1 0 0,-1 0-1 0 0,8 1 1 0 0,-1-1-574 0 0,0-1 0 0 0,0 0 0 0 0,17-3 0 0 0,8-2-764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33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4607 0 0,'0'0'208'0'0,"-2"1"-9"0"0,-32 8-241 0 0,-25 5 7731 0 0,59-14-7696 0 0,-7 2 1982 0 0,9-8 1137 0 0,0 4-2807 0 0,15-3 691 0 0,-12 4-846 0 0,1 1-1 0 0,0 1 1 0 0,0-1 0 0 0,0 1-1 0 0,0 0 1 0 0,-1 0 0 0 0,1 1-1 0 0,0-1 1 0 0,-1 1 0 0 0,0 1-1 0 0,1-1 1 0 0,4 4 0 0 0,10 6 245 0 0,31 25-1 0 0,-32-22-332 0 0,10 7 29 0 0,-1 2-1 0 0,31 35 1 0 0,-46-46-98 0 0,-2 1 0 0 0,0 1 0 0 0,0 0 1 0 0,-2 1-1 0 0,0-1 0 0 0,11 28 0 0 0,-11-12 7 0 0,-10-18 0 0 0,0-9 0 0 0,-1 0 0 0 0,0 0 0 0 0,0-1 0 0 0,0 1 0 0 0,-1-1 0 0 0,1 1 0 0 0,-7 5 0 0 0,-25 23 0 0 0,15-15 0 0 0,-73 68-238 0 0,87-81 165 0 0,0 0 0 0 0,1 0 1 0 0,-1-1-1 0 0,-1 0 1 0 0,1 0-1 0 0,0 0 0 0 0,-1-1 1 0 0,-9 4-1 0 0,-2-2-221 0 0,-28 3-1 0 0,29-5 80 0 0,-7 1-683 0 0,21-3 515 0 0,15-7-6576 0 0,1-1 1727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34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9671 0 0,'2'-1'748'0'0,"11"-17"-134"0"0,-12 16-147 0 0,1 1 1 0 0,-1 0 0 0 0,0 0-1 0 0,0 0 1 0 0,1 0 0 0 0,-1 0-1 0 0,1 0 1 0 0,-1 0 0 0 0,10-5 7997 0 0,-9 4-8378 0 0,-2 2-84 0 0,1-1 0 0 0,0 0 0 0 0,0 0 1 0 0,0 1-1 0 0,0-1 0 0 0,-1 1 0 0 0,1-1 1 0 0,0 1-1 0 0,0-1 0 0 0,0 1 0 0 0,0-1 0 0 0,0 1 1 0 0,0 0-1 0 0,0-1 0 0 0,0 1 0 0 0,0 0 0 0 0,0 0 1 0 0,0 0-1 0 0,3 0 0 0 0,0 1-14 0 0,64-14-2122 0 0,-45 8 154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34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10591 0 0,'1'-2'819'0'0,"19"-19"-346"0"0,16-7 8142 0 0,-17 15-4803 0 0,-18 12-2780 0 0,18-2-716 0 0,-17 2-366 0 0,1 0 1 0 0,-1 1 0 0 0,1-1 0 0 0,-1 1 0 0 0,1 0 0 0 0,-1 0 0 0 0,1-1 0 0 0,-1 2 0 0 0,1-1 0 0 0,-1 0 0 0 0,5 2-1 0 0,23 4-1932 0 0,-7-3-4022 0 0,-2-1-1359 0 0</inkml:trace>
  <inkml:trace contextRef="#ctx0" brushRef="#br0" timeOffset="1">820 128 3223 0 0,'50'-34'-168'0'0,"-2"2"7118"0"0,-39 26-2205 0 0,2 0 0 0 0,19-7 0 0 0,5-1-3374 0 0,-26 9-1417 0 0,1 1 1 0 0,0 1-1 0 0,-1-1 1 0 0,17-2-1 0 0,-24 6-485 0 0,27 8-4572 0 0,-26-7 3201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35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40 8751 0 0,'0'0'674'0'0,"2"-2"-438"0"0,32-36 9901 0 0,-33 41-9356 0 0,0 3-660 0 0,-1 0 0 0 0,0-1 0 0 0,0 1 0 0 0,0 0 0 0 0,0 0 0 0 0,-1 0 0 0 0,0-1 0 0 0,0 1 0 0 0,-1 0 0 0 0,0-1 0 0 0,-2 6 1 0 0,-6 13 198 0 0,-16 26 1 0 0,14-28-179 0 0,-59 121 367 0 0,48-78-458 0 0,5-10-4468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35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40 11975 0 0,'0'-11'1064'0'0,"0"-5"-848"0"0,0 3 5720 0 0,-7 19-6304 0 0,0 5-384 0 0,2 1-80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35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0 10135 0 0,'0'0'1276'0'0,"-2"0"-72"0"0,-3 0-268 0 0,-1 1 0 0 0,1 0-1 0 0,-1 0 1 0 0,-5 2 0 0 0,-4 2 48 0 0,-22 10 1 0 0,-15 11 294 0 0,-39 18 198 0 0,46-26-1380 0 0,2 2 1 0 0,-64 40-1 0 0,104-57-166 0 0,0-1 1 0 0,-1 1-1 0 0,1 0 0 0 0,1 0 1 0 0,-6 7-1 0 0,7-9-281 0 0,32 24-1792 0 0,191 127 1988 0 0,-190-128 159 0 0,-23-18 29 0 0,-6-4-22 0 0,0-1-1 0 0,-1 1 1 0 0,1 0 0 0 0,-1 1 0 0 0,1-1 0 0 0,-1 0 0 0 0,0 1-1 0 0,0-1 1 0 0,0 1 0 0 0,2 3 0 0 0,-3-4 663 0 0,-1-1-197 0 0,1 0-415 0 0,-1 0 0 0 0,0-1 1 0 0,1 1-1 0 0,-1-1 0 0 0,0 1 0 0 0,0-1 1 0 0,0 1-1 0 0,0 0 0 0 0,1-1 1 0 0,-1 1-1 0 0,0-1 0 0 0,0 1 0 0 0,0 0 1 0 0,0-1-1 0 0,0 1 0 0 0,0-1 1 0 0,-1 1-1 0 0,1 0 0 0 0,0 0 1 0 0,-6 2 38 0 0,0 0 1 0 0,0 0-1 0 0,0-1 1 0 0,0 0 0 0 0,0 0-1 0 0,-1 0 1 0 0,1-1 0 0 0,-13 2-1 0 0,-59-1 1024 0 0,39-3-889 0 0,-23 5-1884 0 0,2 3 0 0 0,-102 23 0 0 0,137-25 244 0 0,7-2-5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5:34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32 108 5527 0 0,'0'0'498'0'0,"-1"1"-406"0"0,-5 3 188 0 0,-12 7 7961 0 0,11-9-5719 0 0,12 1 1195 0 0,7 0-963 0 0,-5-2-3818 0 0,10-1 1167 0 0,1 0 1 0 0,0-1-1 0 0,29-7 0 0 0,51-17-23 0 0,163-60-453 0 0,-252 82 6 0 0,-1 0-1 0 0,1 1 1 0 0,0 0 0 0 0,-1 1 0 0 0,17-1-1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1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9671 0 0,'0'0'4712'0'0,"1"2"-3514"0"0,19 27 314 0 0,-5-9-279 0 0,21 41 0 0 0,-10-4-625 0 0,-3 1 0 0 0,-2 1 0 0 0,-3 1 0 0 0,21 122 0 0 0,-35-146-519 0 0,-1 1-1 0 0,-1-1 1 0 0,-5 48-1 0 0,0-57-40 0 0,-1 0-1 0 0,-1-1 1 0 0,-1 1 0 0 0,-2-1-1 0 0,-11 28 1 0 0,12-42-99 0 0,1 0-1 0 0,-2 0 0 0 0,1 0 1 0 0,-2-1-1 0 0,1 0 0 0 0,-2-1 1 0 0,1 0-1 0 0,-1-1 0 0 0,-1 0 1 0 0,-19 14-1 0 0,24-20-10 0 0,0 0 0 0 0,-1 0 0 0 0,1-1 0 0 0,-1 0 0 0 0,1 0 0 0 0,-10 1-1 0 0,14-2-127 0 0,-13-12-1529 0 0,15 11 1541 0 0,0-1 0 0 0,0 0-1 0 0,0 0 1 0 0,0 1-1 0 0,0-1 1 0 0,0 0 0 0 0,0 0-1 0 0,0 0 1 0 0,0 1 0 0 0,0-1-1 0 0,0 0 1 0 0,0 0 0 0 0,0 1-1 0 0,1-1 1 0 0,-1 0 0 0 0,0 0-1 0 0,1 1 1 0 0,-1-1 0 0 0,0 0-1 0 0,1 1 1 0 0,-1-1 0 0 0,1 1-1 0 0,-1-1 1 0 0,1 0 0 0 0,0 1-1 0 0,-1-1 1 0 0,1 1 0 0 0,0-1-1 0 0,8-8-1305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36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469 267 6911 0 0,'0'0'528'0'0,"7"-5"-320"0"0,-4 2 161 0 0,0 1-1 0 0,-1 0 1 0 0,1 0 0 0 0,-1-1-1 0 0,1 0 1 0 0,-1 1-1 0 0,0-1 1 0 0,0 0-1 0 0,0 0 1 0 0,-1 0-1 0 0,1 0 1 0 0,-1 0-1 0 0,2-5 1 0 0,-2 1 392 0 0,0 1 1 0 0,0-1-1 0 0,0 0 0 0 0,-1 1 1 0 0,0-1-1 0 0,-1-8 1 0 0,-1-6-277 0 0,-1 0 0 0 0,-1 0 0 0 0,-1 0 0 0 0,-8-22 0 0 0,12 41-486 0 0,0 0 1 0 0,0 0 0 0 0,0-1-1 0 0,-1 1 1 0 0,1 0-1 0 0,0 0 1 0 0,-1 1-1 0 0,0-1 1 0 0,1 0 0 0 0,-1 0-1 0 0,0 1 1 0 0,0-1-1 0 0,0 1 1 0 0,0 0-1 0 0,0-1 1 0 0,0 1-1 0 0,0 0 1 0 0,0 0 0 0 0,-1 0-1 0 0,1 1 1 0 0,0-1-1 0 0,-1 0 1 0 0,1 1-1 0 0,0 0 1 0 0,-4-1 0 0 0,-1 1-81 0 0,-1 0 0 0 0,1 0 1 0 0,-1 1-1 0 0,1 0 0 0 0,0 1 1 0 0,-15 4-1 0 0,-4 4-134 0 0,0 2-1 0 0,1 1 1 0 0,-37 25 0 0 0,61-37 215 0 0,-17 11-33 0 0,0 1-1 0 0,2 1 1 0 0,0 0 0 0 0,0 1 0 0 0,-16 21 0 0 0,14-12 34 0 0,1 1-1 0 0,0 0 0 0 0,-12 29 0 0 0,22-41-2 0 0,2 0-1 0 0,-6 17 0 0 0,10-26 12 0 0,-1 1 0 0 0,1-1 0 0 0,0 1 0 0 0,1 0 0 0 0,-1-1 0 0 0,1 1 0 0 0,0 0 0 0 0,0-1 0 0 0,1 1 0 0 0,1 8 0 0 0,-1-11-3 0 0,0-1 1 0 0,-1 1 0 0 0,1 0-1 0 0,1 0 1 0 0,-1-1-1 0 0,0 1 1 0 0,0-1-1 0 0,0 1 1 0 0,1-1 0 0 0,-1 0-1 0 0,1 1 1 0 0,-1-1-1 0 0,1 0 1 0 0,0 0-1 0 0,-1 0 1 0 0,1 0 0 0 0,0 0-1 0 0,0-1 1 0 0,0 1-1 0 0,0 0 1 0 0,-1-1-1 0 0,1 0 1 0 0,4 1 0 0 0,1 0 3 0 0,0 0 0 0 0,1-1 0 0 0,-1 0 0 0 0,1 0 0 0 0,10-3 1 0 0,7-2 19 0 0,-1-1 0 0 0,1-2 0 0 0,42-19 0 0 0,-30 10-427 0 0,60-41-1 0 0,-73 41-166 0 0,30-26 0 0 0,-47 37 544 0 0,0-1-1 0 0,0 0 1 0 0,-1 0-1 0 0,0-1 1 0 0,0 1-1 0 0,-1-1 1 0 0,0-1-1 0 0,4-8 1 0 0,-8 16 273 0 0,-3 0-150 0 0,1 0 0 0 0,-1 0-1 0 0,1 1 1 0 0,-1-1 0 0 0,1 1-1 0 0,-1 0 1 0 0,1-1 0 0 0,-1 1-1 0 0,1 0 1 0 0,-4 0 0 0 0,2 0-19 0 0,0 0-1 0 0,-1 0 1 0 0,1 1 0 0 0,0 0 0 0 0,0-1 0 0 0,0 1 0 0 0,0 0 0 0 0,0 1 0 0 0,0-1 0 0 0,1 0 0 0 0,-1 1 0 0 0,0-1 0 0 0,1 1 0 0 0,-1 0 0 0 0,1 0 0 0 0,-1 0 0 0 0,1 0 0 0 0,0 1 0 0 0,0-1 0 0 0,0 1 0 0 0,0-1 0 0 0,0 1 0 0 0,1-1 0 0 0,-3 5 0 0 0,2-2-34 0 0,-1 1 1 0 0,1 0-1 0 0,1-1 0 0 0,-1 1 1 0 0,1 0-1 0 0,-1 0 1 0 0,2 0-1 0 0,-1 1 0 0 0,1-1 1 0 0,0 0-1 0 0,1 7 1 0 0,1-9-121 0 0,0-3 73 0 0,9 9-1484 0 0,-1-4-2959 0 0,3 0-2158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37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813 178 1839 0 0,'3'2'2850'0'0,"43"29"7048"0"0,-44-30-10038 0 0,1-1-357 0 0,1 1 536 0 0,-1-1-1 0 0,1-1 1 0 0,-1 1 0 0 0,1-1 0 0 0,-1 1-1 0 0,0-1 1 0 0,1 0 0 0 0,-1 0 0 0 0,0 0-1 0 0,1-1 1 0 0,-1 1 0 0 0,0-1 0 0 0,0 0-1 0 0,0 0 1 0 0,0 0 0 0 0,0 0 0 0 0,3-3-1 0 0,-5 3 316 0 0,1-12 339 0 0,-3 5-505 0 0,1 1 0 0 0,-1-1 0 0 0,0 1 1 0 0,-1-1-1 0 0,0 1 0 0 0,0 0 0 0 0,-4-9 0 0 0,-3-12 366 0 0,8 26-492 0 0,-1 0 1 0 0,1 0 0 0 0,-1 0 0 0 0,0 0 0 0 0,0 0 0 0 0,0 0 0 0 0,0 0 0 0 0,0 1 0 0 0,-1-1 0 0 0,1 1 0 0 0,-1-1 0 0 0,0 1 0 0 0,0 0 0 0 0,1 0-1 0 0,-1 0 1 0 0,-1 1 0 0 0,1-1 0 0 0,0 1 0 0 0,-6-2 0 0 0,-4-1-20 0 0,0 0 1 0 0,0 1-1 0 0,-26-3 1 0 0,17 5-95 0 0,0 0 0 0 0,-1 2 1 0 0,1 0-1 0 0,0 1 1 0 0,0 2-1 0 0,0 0 1 0 0,0 1-1 0 0,1 1 1 0 0,-36 15-1 0 0,50-17 55 0 0,-1 1 0 0 0,1 0 0 0 0,0 0 0 0 0,1 0 1 0 0,-1 1-1 0 0,1 0 0 0 0,0 0 0 0 0,0 0 0 0 0,1 1 0 0 0,0 0 0 0 0,0 0 0 0 0,0 0 0 0 0,1 1 0 0 0,0 0 0 0 0,1-1 0 0 0,0 1 0 0 0,0 0 0 0 0,1 1 0 0 0,-1-1 0 0 0,0 13 1 0 0,3-16 8 0 0,0-1 0 0 0,0 1 1 0 0,0-1-1 0 0,1 1 0 0 0,0-1 1 0 0,0 1-1 0 0,0-1 0 0 0,0 1 0 0 0,1-1 1 0 0,-1 0-1 0 0,1 1 0 0 0,1-1 1 0 0,-1 0-1 0 0,0 0 0 0 0,1-1 1 0 0,0 1-1 0 0,0 0 0 0 0,0-1 1 0 0,0 0-1 0 0,0 0 0 0 0,1 0 1 0 0,0 0-1 0 0,-1 0 0 0 0,1-1 1 0 0,0 1-1 0 0,0-1 0 0 0,6 2 1 0 0,2 1 3 0 0,0-1 0 0 0,1 0 0 0 0,0-1 0 0 0,0 0 1 0 0,-1-1-1 0 0,2 0 0 0 0,-1-1 0 0 0,17-1 1 0 0,-5-1 26 0 0,0-1 1 0 0,38-9-1 0 0,-51 8 3 0 0,-1 0 0 0 0,0-1-1 0 0,0 0 1 0 0,0-1-1 0 0,0 0 1 0 0,-1-1 0 0 0,16-11-1 0 0,-23 15-11 0 0,0 0-1 0 0,-1 0 1 0 0,1-1-1 0 0,-1 1 1 0 0,1-1 0 0 0,-1 1-1 0 0,0-1 1 0 0,0 0-1 0 0,-1 0 1 0 0,1 0-1 0 0,0 0 1 0 0,-1 0-1 0 0,0 0 1 0 0,0 0-1 0 0,0 0 1 0 0,0-1 0 0 0,0 1-1 0 0,-1 0 1 0 0,1-1-1 0 0,-1 1 1 0 0,0-1-1 0 0,0-5 1 0 0,-2 5 8 0 0,-4-3-33 0 0,-3 1-10 0 0,-3 4-10 0 0,-5 3-77 0 0,13 4 73 0 0,3-3 1 0 0,-18 24-60 0 0,1 1 1 0 0,-23 47-1 0 0,22-39 29 0 0,-150 306-55 0 0,-3 106-977 0 0,143-340 229 0 0,9-34 651 0 0,-39 97 0 0 0,52-154 440 0 0,-1 0-1 0 0,-1-1 1 0 0,-1-1-1 0 0,0 0 1 0 0,0 0 0 0 0,-1-1-1 0 0,-1 0 1 0 0,-15 13-1 0 0,16-17 84 0 0,0-1 1 0 0,0 0-1 0 0,-1 0 0 0 0,0-1 0 0 0,0 0 0 0 0,-1-1 0 0 0,0-1 0 0 0,0 0 1 0 0,0-1-1 0 0,-20 4 0 0 0,32-8-326 0 0,1 0 0 0 0,-1 0 1 0 0,0-1-1 0 0,1 1 0 0 0,-1-1 1 0 0,1 1-1 0 0,-1 0 0 0 0,1-1 1 0 0,-1 1-1 0 0,1-1 0 0 0,-1 1 1 0 0,1-1-1 0 0,-1 0 0 0 0,1 1 1 0 0,0-1-1 0 0,-1 1 0 0 0,1-1 1 0 0,0 0-1 0 0,-1 1 0 0 0,1-1 1 0 0,0 0-1 0 0,0 1 0 0 0,0-1 1 0 0,0-1-1 0 0,0-3-118 0 0,0 1 0 0 0,0-1 0 0 0,1 0 0 0 0,0 0 0 0 0,0 1 0 0 0,0-1 0 0 0,1 1 0 0 0,-1-1 0 0 0,1 1 0 0 0,3-6 0 0 0,0-2-852 0 0,8-17-4305 0 0,2-3-1676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3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271 162 14711 0 0,'0'0'1335'0'0,"3"0"-1096"0"0,11 3 411 0 0,1-1 1 0 0,24 0 0 0 0,-36-2-513 0 0,0 0-11 0 0,40-2 1108 0 0,0-3 0 0 0,71-15 0 0 0,-69 7-982 0 0,-25 6-294 0 0,-17 4 3 0 0,-2 1 4 0 0,2 0-74 0 0,-2 0-37 0 0,1-2-22 0 0,-1 0 0 0 0,1 0 0 0 0,-1 0 0 0 0,0 0 1 0 0,0 0-1 0 0,0 0 0 0 0,0 0 0 0 0,-1 0 0 0 0,0 0 0 0 0,0 0 0 0 0,0 0 0 0 0,-1-6 1 0 0,1 8 39 0 0,-1-1 1 0 0,0 0 0 0 0,1 1-1 0 0,-1-1 1 0 0,0 0 0 0 0,-1 1-1 0 0,1 0 1 0 0,0-1-1 0 0,-1 1 1 0 0,1 0 0 0 0,-1-1-1 0 0,0 1 1 0 0,0 0 0 0 0,0 0-1 0 0,0 1 1 0 0,0-1 0 0 0,0 0-1 0 0,0 1 1 0 0,-1-1 0 0 0,-2-1-1 0 0,1 2 73 0 0,0-1 0 0 0,0 1 0 0 0,0 0 0 0 0,0 0 0 0 0,-1 0 0 0 0,1 1 0 0 0,0 0 0 0 0,-1 0 0 0 0,1 0 0 0 0,0 0 0 0 0,0 0 0 0 0,-1 1 0 0 0,1 0 0 0 0,0 0 0 0 0,-5 2 0 0 0,-4 1 85 0 0,1 1 1 0 0,0 0-1 0 0,1 1 0 0 0,-16 10 0 0 0,6-4 121 0 0,-33 20 220 0 0,0 3-1 0 0,3 2 0 0 0,1 2 1 0 0,2 2-1 0 0,-58 64 0 0 0,94-91-234 0 0,-16 22-1 0 0,25-30-107 0 0,0-1 0 0 0,0 1 0 0 0,0-1 0 0 0,0 1-1 0 0,1 0 1 0 0,0 0 0 0 0,-2 12 0 0 0,4-16-23 0 0,0 0 0 0 0,0 0 0 0 0,0 0 0 0 0,0 0 0 0 0,0 0 0 0 0,0 0 0 0 0,1 0 0 0 0,-1 0 0 0 0,1 0 0 0 0,-1-1 0 0 0,1 1 0 0 0,0 0-1 0 0,-1 0 1 0 0,1 0 0 0 0,0-1 0 0 0,0 1 0 0 0,1 0 0 0 0,-1-1 0 0 0,0 1 0 0 0,0-1 0 0 0,1 0 0 0 0,-1 1 0 0 0,1-1 0 0 0,-1 0 0 0 0,1 0 0 0 0,0 0 0 0 0,-1 0 0 0 0,1 0 0 0 0,2 1 0 0 0,4 1 6 0 0,1 0 1 0 0,-1 0 0 0 0,1-1 0 0 0,0 0 0 0 0,9 1 0 0 0,17 0 126 0 0,0-1 1 0 0,65-5-1 0 0,70-21-2235 0 0,-125 14 886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37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17 1839 0 0,'4'-2'76'0'0,"-1"-1"-1"0"0,1 1 1 0 0,-1 0-1 0 0,1 0 1 0 0,-1 0-1 0 0,1 0 0 0 0,0 1 1 0 0,17 3 14807 0 0,-23 2-14737 0 0,0 0 1 0 0,-1 0-1 0 0,1 0 1 0 0,-1 0 0 0 0,0-1-1 0 0,-1 1 1 0 0,1-1-1 0 0,-7 6 1 0 0,-37 24 826 0 0,31-22-640 0 0,-20 15 21 0 0,2 1 1 0 0,-39 40-1 0 0,57-49-323 0 0,0 1 0 0 0,1 0 0 0 0,1 1 1 0 0,-20 38-1 0 0,32-54-23 0 0,1-1 1 0 0,-1 1-1 0 0,1-1 1 0 0,0 1-1 0 0,0 0 1 0 0,0 0-1 0 0,1 0 1 0 0,-1 0-1 0 0,1-1 1 0 0,0 1-1 0 0,0 0 0 0 0,0 0 1 0 0,1 7-1 0 0,0-9 14 0 0,0 0 0 0 0,-1 0 0 0 0,1 0 0 0 0,0 0-1 0 0,0 0 1 0 0,0 0 0 0 0,0 0 0 0 0,0 0 0 0 0,1 0-1 0 0,-1 0 1 0 0,0 0 0 0 0,1-1 0 0 0,-1 1 0 0 0,1 0-1 0 0,0-1 1 0 0,0 0 0 0 0,0 1 0 0 0,-1-1 0 0 0,1 0-1 0 0,0 0 1 0 0,1 0 0 0 0,-1 0 0 0 0,0 0 0 0 0,0 0-1 0 0,2 0 1 0 0,6 0 90 0 0,0 0 0 0 0,-1 0 0 0 0,1-1 0 0 0,-1 0-1 0 0,1 0 1 0 0,0-1 0 0 0,11-3 0 0 0,66-19 334 0 0,-84 22-429 0 0,14-4 35 0 0,-1 0 1 0 0,-1-1-1 0 0,1-1 0 0 0,15-9 1 0 0,-27 13-53 0 0,0 1 1 0 0,-1-1-1 0 0,1 0 1 0 0,0 0 0 0 0,-1 0-1 0 0,0 0 1 0 0,0-1 0 0 0,0 1-1 0 0,0-1 1 0 0,-1 0-1 0 0,1 0 1 0 0,-1 0 0 0 0,0 0-1 0 0,0 0 1 0 0,-1-1 0 0 0,1 1-1 0 0,-1 0 1 0 0,0-1 0 0 0,1-8-1 0 0,-1 4-19 0 0,-1 0-1 0 0,-1 1 1 0 0,1-1-1 0 0,-1 0 0 0 0,-1 1 1 0 0,-4-15-1 0 0,-22-49-141 0 0,20 53-402 0 0,1 1 0 0 0,-10-36 1 0 0,17 53-538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38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117 358 11519 0 0,'0'0'1040'0'0,"-1"1"-853"0"0,-2 3 243 0 0,-1 0 1 0 0,1-1-1 0 0,-1 1 0 0 0,0-1 1 0 0,0 0-1 0 0,0 0 0 0 0,-1 0 1 0 0,1 0-1 0 0,-1-1 0 0 0,1 0 1 0 0,-1 0-1 0 0,0 0 0 0 0,0-1 1 0 0,0 1-1 0 0,0-1 0 0 0,0 0 1 0 0,0-1-1 0 0,0 1 0 0 0,0-1 1 0 0,-9 0-1 0 0,12 0 562 0 0,-1-4-326 0 0,3 4-646 0 0,-1 0 0 0 0,1 0 0 0 0,0 0 0 0 0,-1 0 0 0 0,1 0 0 0 0,0 0 0 0 0,-1 0 0 0 0,1-1 0 0 0,0 1 0 0 0,0 0 0 0 0,-1 0 0 0 0,1 0 0 0 0,0-1 0 0 0,0 1 0 0 0,-1 0 0 0 0,1-1 0 0 0,0 1 1 0 0,0 0-1 0 0,-1 0 0 0 0,1-1 0 0 0,0 1 0 0 0,0 0 0 0 0,0-1 0 0 0,0 0 0 0 0,-1 1 11 0 0,1-1 0 0 0,0 0 0 0 0,0 0-1 0 0,0 0 1 0 0,0 0 0 0 0,0 0 0 0 0,0 0 0 0 0,0 0 0 0 0,0 0 0 0 0,0 0 0 0 0,0 0 0 0 0,0 0 0 0 0,1 1 0 0 0,-1-1 0 0 0,0 0 0 0 0,1 0-1 0 0,-1 0 1 0 0,1 0 0 0 0,-1 0 0 0 0,1 1 0 0 0,-1-1 0 0 0,1 0 0 0 0,-1 1 0 0 0,1-1 0 0 0,1-1 0 0 0,16-14 48 0 0,1-1 0 0 0,1 2 0 0 0,0 1-1 0 0,37-20 1 0 0,3-2-235 0 0,116-66-1141 0 0,-173 100 1273 0 0,0 1-1 0 0,-1 0 1 0 0,1 0-1 0 0,0 0 0 0 0,0 1 1 0 0,0-1-1 0 0,0 1 1 0 0,0-1-1 0 0,0 1 1 0 0,-1 0-1 0 0,1 0 1 0 0,0 1-1 0 0,0-1 1 0 0,4 1-1 0 0,-6-1 31 0 0,1 1-1 0 0,-1-1 1 0 0,0 1 0 0 0,0 0-1 0 0,1-1 1 0 0,-1 1 0 0 0,0 0-1 0 0,0-1 1 0 0,0 1 0 0 0,0 0-1 0 0,0 0 1 0 0,0 0 0 0 0,0 0-1 0 0,0 0 1 0 0,0 0 0 0 0,0 0-1 0 0,-1 1 1 0 0,1-1 0 0 0,0 0-1 0 0,-1 0 1 0 0,1 1 0 0 0,-1-1-1 0 0,1 0 1 0 0,-1 0-1 0 0,0 1 1 0 0,0-1 0 0 0,1 1-1 0 0,-1 1 1 0 0,0 3 21 0 0,1 1 1 0 0,-1-1-1 0 0,0 0 0 0 0,0 0 1 0 0,-2 8-1 0 0,-1-4-16 0 0,0 0 1 0 0,0 0-1 0 0,0 0 0 0 0,-2-1 1 0 0,1 1-1 0 0,-1-1 0 0 0,0-1 1 0 0,-1 1-1 0 0,0-1 0 0 0,0 1 1 0 0,-10 8-1 0 0,0 5 0 0 0,31-24-163 0 0,-2-3 14 0 0,0 0 1 0 0,-1 0-1 0 0,0-1 1 0 0,22-15-1 0 0,42-38-584 0 0,-56 43 432 0 0,150-132-1381 0 0,-151 134 1812 0 0,33-18 0 0 0,-35 22 3 0 0,-12 7-44 0 0,1 0 0 0 0,1 0 0 0 0,-1 0 0 0 0,0 1 0 0 0,0-1 0 0 0,1 2 0 0 0,0-1 0 0 0,-1 1 0 0 0,13-1 0 0 0,-16 2 10 0 0,0 0 1 0 0,0 1-1 0 0,0 0 1 0 0,0-1 0 0 0,0 1-1 0 0,-1 0 1 0 0,1 1 0 0 0,0-1-1 0 0,-1 0 1 0 0,5 4 0 0 0,-4-3-6 0 0,-2-1-80 0 0,1 1-1 0 0,-2-1 1 0 0,1 0 0 0 0,0 1-1 0 0,0-1 1 0 0,0 1 0 0 0,-1 0-1 0 0,1-1 1 0 0,0 1 0 0 0,-1 0-1 0 0,0-1 1 0 0,1 1 0 0 0,-1 0-1 0 0,0 2 1 0 0,0-2 6 0 0,1 6 48 0 0,-1 0-1 0 0,0 0 0 0 0,0 0 0 0 0,-1 0 0 0 0,0 0 1 0 0,0 0-1 0 0,-1 0 0 0 0,-4 11 0 0 0,-3 5 217 0 0,-17 30-1 0 0,15-34-161 0 0,2 0-1 0 0,-9 26 1 0 0,17-38-116 0 0,-1 0-1 0 0,1 1 1 0 0,0 12-1 0 0,-1 10-2 0 0,1-28-125 0 0,0 0-1 0 0,1-1 1 0 0,0 1-1 0 0,0 0 1 0 0,0 0-1 0 0,0 0 1 0 0,0 0-1 0 0,1-1 1 0 0,0 6-1 0 0,3-5-1454 0 0,12 2-4009 0 0,8-1-1721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38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90 6911 0 0,'1'-1'12662'0'0,"9"-3"-12095"0"0,0 0 0 0 0,0 1 1 0 0,0 0-1 0 0,0 1 0 0 0,0 0 0 0 0,1 1 1 0 0,18-1-1 0 0,-12 0-574 0 0,0-1 1 0 0,0 0-1 0 0,-1-1 0 0 0,0-1 1 0 0,30-13-1 0 0,-42 16-254 0 0,0-1-1 0 0,0 1 0 0 0,0-1 1 0 0,0 0-1 0 0,5-5 1 0 0,-8 7-274 0 0,-2 0-705 0 0,-7-1 999 0 0,0 0 1 0 0,0 0-1 0 0,0 1 0 0 0,0 0 0 0 0,0 0 1 0 0,0 1-1 0 0,0 0 0 0 0,0 0 0 0 0,-1 1 0 0 0,1 0 1 0 0,0 0-1 0 0,0 1 0 0 0,1 0 0 0 0,-16 6 1 0 0,-1 2 297 0 0,1 2 1 0 0,0 0-1 0 0,-31 22 1 0 0,23-11 667 0 0,0 3 1 0 0,2 0-1 0 0,-43 50 0 0 0,65-68-573 0 0,1 0 1 0 0,0 0-1 0 0,0 1 0 0 0,-5 9 1 0 0,10-15-122 0 0,-1 0 1 0 0,1 0-1 0 0,0 0 1 0 0,0 0 0 0 0,0 0-1 0 0,0 0 1 0 0,0 0-1 0 0,1 1 1 0 0,0-1 0 0 0,-1 0-1 0 0,1 0 1 0 0,0 0-1 0 0,1 1 1 0 0,-1-1 0 0 0,0 0-1 0 0,3 6 1 0 0,-2-6-11 0 0,0-1-1 0 0,0 0 1 0 0,1 0 0 0 0,-1 0 0 0 0,1 0-1 0 0,0-1 1 0 0,-1 1 0 0 0,1 0-1 0 0,0-1 1 0 0,0 1 0 0 0,0-1 0 0 0,0 0-1 0 0,0 1 1 0 0,1-1 0 0 0,-1 0 0 0 0,4 1-1 0 0,6 2 27 0 0,0-1-1 0 0,13 2 0 0 0,-17-3-52 0 0,26 3-811 0 0,1-1 0 0 0,0-1-1 0 0,0-2 1 0 0,51-6 0 0 0,-46 0-1161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39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6 14655 0 0,'3'-4'1028'0'0,"0"3"-862"0"0,-3 2 659 0 0,-15 18 253 0 0,-33 34 0 0 0,11-13-461 0 0,-102 140 1447 0 0,21-25-929 0 0,16-22-476 0 0,73-91-472 0 0,-31 57-1 0 0,27-33-80 0 0,3 0-1 0 0,-43 141 1 0 0,68-186-74 0 0,0 0 1 0 0,2 0-1 0 0,1 0 0 0 0,0 0 0 0 0,2 24 0 0 0,1-41-208 0 0,-1 0 0 0 0,1 0-1 0 0,0 0 1 0 0,1 0 0 0 0,-1 0-1 0 0,3 5 1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39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78 17503 0 0,'-9'1'1831'0'0,"-3"4"-1499"0"0,10 0 1701 0 0,3-4-1875 0 0,0 1-1 0 0,1-1 1 0 0,-1 1-1 0 0,1-1 0 0 0,-1 1 1 0 0,1-1-1 0 0,0 0 1 0 0,-1 0-1 0 0,1 0 1 0 0,3 2-1 0 0,6 0 157 0 0,0 0 0 0 0,0-1 0 0 0,0 0 1 0 0,0 0-1 0 0,0-1 0 0 0,1-1 0 0 0,17-1 0 0 0,-8 1 16 0 0,219-22 1143 0 0,-203 18-1390 0 0,360-67-1455 0 0,-315 56-2010 0 0,-58 11 1633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3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1 475 17303 0 0,'0'0'7493'0'0,"1"-2"-6754"0"0,10-14-246 0 0,1 0 1 0 0,1 1-1 0 0,1 0 0 0 0,0 1 1 0 0,18-14-1 0 0,26-23-389 0 0,145-129-112 0 0,-163 139-307 0 0,-29 28-173 0 0,1 1 0 0 0,1 1 0 0 0,24-19 0 0 0,-30 26 53 0 0,-1 0-1 0 0,1 0 0 0 0,0 0 0 0 0,9-2 1 0 0,-11 4-633 0 0,1 1 0 0 0,0 0 1 0 0,0 0-1 0 0,6-1 0 0 0,7 1-2084 0 0,-2 1-2920 0 0</inkml:trace>
  <inkml:trace contextRef="#ctx0" brushRef="#br0" timeOffset="1">958 102 17215 0 0,'0'0'1566'0'0,"1"2"-1290"0"0,7 16-239 0 0,-7-13-12 0 0,-1-1 35 0 0,0-3 30 0 0,0 1 0 0 0,0-1 0 0 0,0 1 0 0 0,0-1 0 0 0,0 1 0 0 0,-1-1 0 0 0,1 1 0 0 0,0-1 0 0 0,-1 1 0 0 0,1-1 0 0 0,-1 1 0 0 0,0-1 0 0 0,1 0 0 0 0,-1 1 0 0 0,-1 1 0 0 0,-2 3 204 0 0,-6 14 602 0 0,0-1 1 0 0,-2 0-1 0 0,-15 19 1 0 0,-3 0-376 0 0,2 1 0 0 0,2 2 0 0 0,-38 77 0 0 0,62-114-632 0 0,0 1 0 0 0,1-1 1 0 0,-1 1-1 0 0,1 0 0 0 0,0-1 0 0 0,0 1 0 0 0,1 0 0 0 0,-1-1 0 0 0,1 1 1 0 0,0 0-1 0 0,0 0 0 0 0,1 0 0 0 0,1 6 0 0 0,0-8-1409 0 0,9 0-72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40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16815 0 0,'2'-14'1824'0'0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14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14 5527 0 0,'0'0'250'0'0,"-1"0"-2"0"0,-16 3 12708 0 0,19-3-12516 0 0,25 2-51 0 0,-1-1 0 0 0,0-2 1 0 0,0-1-1 0 0,27-5 0 0 0,30-2-301 0 0,63 9-1473 0 0,-141 0 946 0 0,-1 1-1 0 0,1-1 1 0 0,-1 1 0 0 0,9 2 0 0 0,-5 1-1388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4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7367 0 0,'-1'1'2814'0'0,"-27"31"5066"0"0,-19 13-4263 0 0,-6 7-1433 0 0,45-44-2019 0 0,1 1 0 0 0,1 0 0 0 0,-1 0 0 0 0,1 1 1 0 0,1-1-1 0 0,0 2 0 0 0,0-1 0 0 0,1 0 0 0 0,0 1 0 0 0,1 0 0 0 0,0 0 1 0 0,1 0-1 0 0,-1 12 0 0 0,2-17-132 0 0,1 0 1 0 0,0 0 0 0 0,0 0-1 0 0,1 0 1 0 0,-1 0-1 0 0,1 0 1 0 0,0 0-1 0 0,1 0 1 0 0,0-1-1 0 0,-1 1 1 0 0,2 0-1 0 0,-1-1 1 0 0,1 0-1 0 0,0 1 1 0 0,0-1-1 0 0,0 0 1 0 0,1 0-1 0 0,0-1 1 0 0,0 1-1 0 0,0-1 1 0 0,0 0-1 0 0,1 0 1 0 0,-1 0 0 0 0,1-1-1 0 0,0 1 1 0 0,6 2-1 0 0,4 0 7 0 0,0 0 0 0 0,0 0 0 0 0,0-2 0 0 0,1 0 0 0 0,0 0 0 0 0,-1-2-1 0 0,1 0 1 0 0,21 0 0 0 0,11-3 97 0 0,69-9-1 0 0,-58 1-272 0 0,84-23 0 0 0,-141 32-227 0 0,-17 3-4362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41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640 149 4143 0 0,'122'-65'2138'0'0,"30"-19"12216"0"0,-165 90-13647 0 0,-44 25-343 0 0,-84 59 0 0 0,76-46-331 0 0,-358 215-1031 0 0,288-189 640 0 0,139-70 342 0 0,-1-1-1 0 0,1 0 0 0 0,0 1 1 0 0,0 0-1 0 0,5 0 1 0 0,8-1-42 0 0,167-10-645 0 0,-142 11 500 0 0,0 2 1 0 0,57 10-1 0 0,-78-8 181 0 0,0 1-1 0 0,0 1 1 0 0,27 11-1 0 0,-35-11 18 0 0,0 0 0 0 0,-1 2 0 0 0,1-1 0 0 0,-1 1 0 0 0,20 19 0 0 0,-30-25 71 0 0,0 0-1 0 0,0 0 0 0 0,0 0 1 0 0,0 0-1 0 0,-1 0 1 0 0,1 0-1 0 0,-1 1 1 0 0,0-1-1 0 0,1 1 0 0 0,-1-1 1 0 0,0 1-1 0 0,0-1 1 0 0,1 6-1 0 0,-2-6-16 0 0,0 0-1 0 0,0 0 1 0 0,0 0-1 0 0,-1 0 1 0 0,1 0 0 0 0,0 0-1 0 0,-1 0 1 0 0,1-1-1 0 0,-1 1 1 0 0,0 0-1 0 0,0 0 1 0 0,1 0 0 0 0,-1-1-1 0 0,-1 1 1 0 0,1 0-1 0 0,0-1 1 0 0,0 1-1 0 0,0-1 1 0 0,-1 1 0 0 0,-2 1-1 0 0,-1 1 30 0 0,0 0 0 0 0,-1 0 0 0 0,1-1 0 0 0,-1 1 0 0 0,0-1 0 0 0,0-1-1 0 0,-1 1 1 0 0,-10 2 0 0 0,-7 1 5 0 0,-26 2 0 0 0,20-3-40 0 0,-37 6-19 0 0,0 3 1 0 0,-105 37 0 0 0,95-23-1 0 0,-32 13 16 0 0,76-25-40 0 0,24-13-209 0 0,12-9-664 0 0,16-11-133 0 0,22-16-5004 0 0,-18 9-44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4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149 143 1839 0 0,'1'2'5552'0'0,"0"2"-4914"0"0,0-1-1 0 0,1 1 0 0 0,-1-1 0 0 0,1 1 1 0 0,-1-1-1 0 0,1 0 0 0 0,0 0 0 0 0,1 0 0 0 0,-1 0 1 0 0,0 0-1 0 0,6 4 0 0 0,-3-2-147 0 0,1-1-1 0 0,0 0 1 0 0,0 0-1 0 0,0-1 1 0 0,12 5-1 0 0,0-2 136 0 0,0 0 0 0 0,0-2 0 0 0,36 5 0 0 0,-31-7-409 0 0,-1-1 1 0 0,1-1-1 0 0,-1-1 0 0 0,1-1 0 0 0,-1 0 1 0 0,0-2-1 0 0,0-1 0 0 0,0-1 0 0 0,0-1 0 0 0,-1 0 1 0 0,24-13-1 0 0,-32 14-203 0 0,-2 1 22 0 0,0 0-1 0 0,0-1 0 0 0,-1 0 1 0 0,15-12-1 0 0,-23 17-36 0 0,0-1 0 0 0,-1 1 0 0 0,1-1 0 0 0,0 0 0 0 0,-1 1 0 0 0,1-1 0 0 0,-1 0 0 0 0,0 0-1 0 0,1 0 1 0 0,-1 0 0 0 0,0 0 0 0 0,0-1 0 0 0,-1 1 0 0 0,1 0 0 0 0,0 0 0 0 0,-1-1 0 0 0,1 1 0 0 0,-1 0-1 0 0,0-1 1 0 0,0 1 0 0 0,1 0 0 0 0,-2-1 0 0 0,1 1 0 0 0,0 0 0 0 0,0-1 0 0 0,-1 1 0 0 0,1 0 0 0 0,-1-1 0 0 0,-1-2-1 0 0,0 1-50 0 0,-1 0-1 0 0,1 1 0 0 0,-1-1 1 0 0,1 1-1 0 0,-1-1 0 0 0,0 1 1 0 0,-1 0-1 0 0,1 0 0 0 0,-1 0 0 0 0,1 0 1 0 0,-1 1-1 0 0,0 0 0 0 0,0-1 1 0 0,0 1-1 0 0,0 1 0 0 0,-7-3 1 0 0,-5-2-332 0 0,-1 2 1 0 0,-32-5 0 0 0,29 6 127 0 0,0 1-1 0 0,0 0 0 0 0,0 2 1 0 0,0 0-1 0 0,0 1 0 0 0,0 2 1 0 0,0 0-1 0 0,-32 9 1 0 0,34-7 188 0 0,-1 2 0 0 0,1 1 0 0 0,1 0 1 0 0,0 1-1 0 0,0 1 0 0 0,0 0 1 0 0,1 1-1 0 0,1 1 0 0 0,0 1 0 0 0,1 0 1 0 0,0 1-1 0 0,1 0 0 0 0,1 1 1 0 0,-17 26-1 0 0,9-9 245 0 0,2 0 1 0 0,-27 67-1 0 0,38-82-120 0 0,2 0-1 0 0,0 0 1 0 0,2 0-1 0 0,-1 0 1 0 0,2 0-1 0 0,0 1 1 0 0,2 0 0 0 0,1 24-1 0 0,-1-38-49 0 0,1 0-1 0 0,-1 0 0 0 0,1 0 1 0 0,0 0-1 0 0,0 0 1 0 0,1 0-1 0 0,-1 0 1 0 0,1 0-1 0 0,0 0 0 0 0,0-1 1 0 0,0 1-1 0 0,1-1 1 0 0,-1 0-1 0 0,1 1 0 0 0,-1-1 1 0 0,1 0-1 0 0,0-1 1 0 0,1 1-1 0 0,-1 0 1 0 0,4 2-1 0 0,0-2 22 0 0,0 0 0 0 0,0 0 0 0 0,1 0 0 0 0,-1-1 0 0 0,1 0 0 0 0,0 0 0 0 0,-1-1 0 0 0,1 0 0 0 0,15 0 0 0 0,18-3-262 0 0,1-1 0 0 0,-1-3-1 0 0,52-13 1 0 0,-86 17-5 0 0,54-12-6187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42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1076 166 14655 0 0,'21'-15'510'0'0,"1"2"-1"0"0,1 0 1 0 0,0 2-1 0 0,1 0 1 0 0,36-10 0 0 0,-59 21-470 0 0,-1 0 1 0 0,1 0 0 0 0,-1-1 0 0 0,1 1 0 0 0,-1 0 0 0 0,1 0 0 0 0,-1-1 0 0 0,1 1 0 0 0,-1 0 0 0 0,1-1-1 0 0,-1 1 1 0 0,1-1 0 0 0,-1 1 0 0 0,0 0 0 0 0,1-1 0 0 0,-1 1 0 0 0,0-1 0 0 0,1 1 0 0 0,-1-1 0 0 0,1-1-1 0 0,-1 1 98 0 0,2-1 792 0 0,-3 0-456 0 0,1 0-344 0 0,0-1 0 0 0,-1 0 1 0 0,0 1-1 0 0,0 0 1 0 0,1-1-1 0 0,-1 1 0 0 0,-1-1 1 0 0,1 1-1 0 0,0 0 1 0 0,-1 0-1 0 0,1 0 1 0 0,-1 0-1 0 0,1 0 0 0 0,-5-4 1 0 0,3 4-19 0 0,-1-1-1 0 0,0 0 1 0 0,0 1 0 0 0,0 0-1 0 0,0-1 1 0 0,0 2 0 0 0,-9-4-1 0 0,3 3-60 0 0,0 0 0 0 0,0 0-1 0 0,0 1 1 0 0,0 0-1 0 0,0 1 1 0 0,0 0 0 0 0,-14 2-1 0 0,-1 3-37 0 0,0 1 0 0 0,1 1 0 0 0,0 1 0 0 0,-34 16 0 0 0,-86 52-91 0 0,143-76 78 0 0,-22 13-11 0 0,1 0 0 0 0,1 2-1 0 0,0 0 1 0 0,0 1 0 0 0,-33 36 0 0 0,52-49-4 0 0,-1 0 0 0 0,1 0 0 0 0,0 0 0 0 0,0 0 0 0 0,1 0 0 0 0,-1 0 0 0 0,1 0 1 0 0,0 0-1 0 0,-1 1 0 0 0,1-1 0 0 0,1 1 0 0 0,-1-1 0 0 0,0 6 0 0 0,1-7 4 0 0,0 0 0 0 0,0 0 0 0 0,1 0 0 0 0,-1-1 0 0 0,1 1 0 0 0,-1 0 0 0 0,1 0 1 0 0,0-1-1 0 0,-1 1 0 0 0,1 0 0 0 0,0-1 0 0 0,0 1 0 0 0,0-1 0 0 0,0 1 0 0 0,0-1 0 0 0,1 0 0 0 0,-1 1 1 0 0,0-1-1 0 0,1 0 0 0 0,-1 0 0 0 0,1 0 0 0 0,-1 0 0 0 0,1 0 0 0 0,0 0 0 0 0,-1 0 0 0 0,1-1 0 0 0,2 2 0 0 0,3 0-56 0 0,0 0 0 0 0,0-1 0 0 0,0 0 0 0 0,0 0-1 0 0,0 0 1 0 0,10-1 0 0 0,44-5-234 0 0,-57 5 284 0 0,25-4-115 0 0,1-2-1 0 0,-1-1 0 0 0,1-1 0 0 0,-2-2 0 0 0,0-1 0 0 0,0-1 0 0 0,-1-1 0 0 0,35-23 1 0 0,-57 33 107 0 0,5-4-33 0 0,1 0 0 0 0,-1-1 1 0 0,0-1-1 0 0,14-16 0 0 0,-16 17 62 0 0,-6 7 82 0 0,-4 2 36 0 0,-23 16 121 0 0,1 1 0 0 0,1 1 0 0 0,-29 30 0 0 0,23-21-120 0 0,-71 74 14 0 0,-102 135-1 0 0,-55 100-284 0 0,200-260 120 0 0,-59 67-362 0 0,58-75-521 0 0,-75 118-1 0 0,122-169 616 0 0,1 0-1 0 0,1 1 1 0 0,1 0 0 0 0,0 0-1 0 0,2 1 1 0 0,0 0 0 0 0,-4 30-1 0 0,9-47 204 0 0,1 1 1 0 0,-1 0-1 0 0,1-1 0 0 0,0 1 0 0 0,1-1 0 0 0,-1 1 1 0 0,1 0-1 0 0,-1-1 0 0 0,1 1 0 0 0,0-1 0 0 0,1 1 0 0 0,-1-1 1 0 0,0 0-1 0 0,1 1 0 0 0,3 4 0 0 0,-3-6 43 0 0,0 1 0 0 0,1-1 1 0 0,0 1-1 0 0,-1-1 0 0 0,1 0 0 0 0,0 0 0 0 0,0 0 0 0 0,0-1 0 0 0,0 1 0 0 0,0-1 0 0 0,0 1 0 0 0,0-1 1 0 0,1 0-1 0 0,-1 0 0 0 0,0-1 0 0 0,6 1 0 0 0,8 0-31 0 0,0 0-1 0 0,1-2 1 0 0,-1 0 0 0 0,0-1-1 0 0,0-1 1 0 0,0-1 0 0 0,28-9-1 0 0,-1-1-22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4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18 2303 0 0,'-1'3'167'0'0,"-5"10"1289"0"0,-1 0 1 0 0,-1-1-1 0 0,0 1 0 0 0,-18 20 1 0 0,-13 21-274 0 0,26-33-767 0 0,1 1 0 0 0,1 1 0 0 0,1 0 0 0 0,1 0 0 0 0,2 1 0 0 0,0 0 0 0 0,1 0 0 0 0,1 1 0 0 0,2 0 0 0 0,-2 38 0 0 0,5-62-380 0 0,0 0-1 0 0,0 1 1 0 0,1-1-1 0 0,-1 0 1 0 0,0 1-1 0 0,0-1 1 0 0,1 0-1 0 0,-1 0 0 0 0,1 0 1 0 0,-1 1-1 0 0,1-1 1 0 0,-1 0-1 0 0,1 0 1 0 0,0 0-1 0 0,0 0 1 0 0,-1 0-1 0 0,1 0 1 0 0,0 0-1 0 0,0 0 1 0 0,0 0-1 0 0,0-1 1 0 0,0 1-1 0 0,0 0 1 0 0,0 0-1 0 0,0-1 0 0 0,1 1 1 0 0,-1-1-1 0 0,0 1 1 0 0,0-1-1 0 0,0 0 1 0 0,1 1-1 0 0,-1-1 1 0 0,0 0-1 0 0,3 0 1 0 0,0 1 108 0 0,1-1-1 0 0,-1 0 1 0 0,1 0 0 0 0,0-1 0 0 0,-1 0 0 0 0,0 1 0 0 0,1-2 0 0 0,-1 1-1 0 0,5-2 1 0 0,8-5 242 0 0,0-1-1 0 0,-1 0 0 0 0,0-1 1 0 0,0-1-1 0 0,18-17 1 0 0,66-72 804 0 0,-72 71-1002 0 0,-8 8-114 0 0,23-33 1 0 0,-36 45-75 0 0,-1-1 0 0 0,0-1-1 0 0,0 1 1 0 0,-1-1 0 0 0,0 0 0 0 0,3-14 0 0 0,-6 17-249 0 0,1 0 1 0 0,0 0 0 0 0,0 0-1 0 0,1 1 1 0 0,0-1-1 0 0,0 1 1 0 0,0 0 0 0 0,1 0-1 0 0,0 1 1 0 0,1-1-1 0 0,-1 1 1 0 0,10-7 0 0 0,1 0-1514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43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327 123 13247 0 0,'-1'3'604'0'0,"-5"6"-132"0"0,-3 5-321 0 0,1 0-1 0 0,-9 20 3640 0 0,28-35-3436 0 0,0 0 0 0 0,0 0 0 0 0,0-1 0 0 0,-1 0 0 0 0,1-1-1 0 0,-1-1 1 0 0,1 1 0 0 0,-1-2 0 0 0,17-9 0 0 0,4-6 88 0 0,46-36 0 0 0,-41 28-217 0 0,-31 24-185 0 0,1 0 1 0 0,-1 0 0 0 0,6-7-1 0 0,-4 0-25 0 0,-7 10-16 0 0,0 1 0 0 0,0 0 0 0 0,1-1 0 0 0,-1 1 0 0 0,0-1 0 0 0,0 1 0 0 0,0-1-1 0 0,0 1 1 0 0,0 0 0 0 0,0-1 0 0 0,0 1 0 0 0,0-1 0 0 0,0 1 0 0 0,0-1 0 0 0,0 1 0 0 0,0-1 0 0 0,0 1-1 0 0,0 0 1 0 0,-1-1 0 0 0,1 1 0 0 0,0-1 0 0 0,-1-1-15 0 0,-1 1 0 0 0,1 0 0 0 0,0 0 0 0 0,-1 0 0 0 0,1 1 0 0 0,-1-1 0 0 0,1 0 0 0 0,-1 0 0 0 0,1 1 0 0 0,-1-1 0 0 0,1 1-1 0 0,-1-1 1 0 0,0 1 0 0 0,1 0 0 0 0,-3 0 0 0 0,-27-2-232 0 0,12 4 46 0 0,1 0 0 0 0,0 1 1 0 0,0 1-1 0 0,0 0 0 0 0,-26 12 0 0 0,-81 42-640 0 0,91-40 736 0 0,1 1 1 0 0,1 1-1 0 0,-33 28 1 0 0,55-40 82 0 0,0 0 1 0 0,1 1-1 0 0,1 0 1 0 0,0 1-1 0 0,0 0 1 0 0,0 0-1 0 0,2 0 0 0 0,-1 1 1 0 0,1 0-1 0 0,1 1 1 0 0,0-1-1 0 0,0 1 1 0 0,-3 16-1 0 0,7-22-76 0 0,0 1-1 0 0,1 0 1 0 0,0-1-1 0 0,0 1 1 0 0,0 0-1 0 0,1-1 1 0 0,0 1-1 0 0,0-1 1 0 0,1 1-1 0 0,0-1 1 0 0,0 0-1 0 0,5 12 1 0 0,0-4-745 0 0,1-1-1 0 0,0-1 1 0 0,1 1 0 0 0,16 17 0 0 0,-9-12-5354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44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0 390 13823 0 0,'0'0'5186'0'0,"2"-2"-3997"0"0,29-27-368 0 0,1 2 0 0 0,38-25 0 0 0,79-43 167 0 0,-65 42-815 0 0,-29 18-7 0 0,1 3-1 0 0,62-26 1 0 0,-102 51-190 0 0,-16 7 22 0 0,0 0-1 0 0,0 0 0 0 0,0 0 1 0 0,0 0-1 0 0,0 0 0 0 0,0 1 1 0 0,0-1-1 0 0,0 0 1 0 0,0 0-1 0 0,0 0 0 0 0,0 0 1 0 0,0 0-1 0 0,0 0 1 0 0,0 0-1 0 0,0 0 0 0 0,0 0 1 0 0,0 0-1 0 0,0 0 1 0 0,0 0-1 0 0,0 0 0 0 0,0 1 1 0 0,0-1-1 0 0,0 0 1 0 0,0 0-1 0 0,0 0 0 0 0,1 0 1 0 0,-1 0-1 0 0,0 0 1 0 0,0 0-1 0 0,0 0 0 0 0,0 0 1 0 0,0 0-1 0 0,0 0 1 0 0,0 0-1 0 0,0 0 0 0 0,0 0 1 0 0,0 0-1 0 0,0 0 1 0 0,0 0-1 0 0,0 0 0 0 0,0 0 1 0 0,0 0-1 0 0,1 0 0 0 0,-15 26-102 0 0,-2-1 0 0 0,-34 45 0 0 0,16-26 23 0 0,7-7 69 0 0,-35 52 6 0 0,53-75 8 0 0,1 2 0 0 0,0-1 0 0 0,1 1-1 0 0,-6 18 1 0 0,9-18-1 0 0,3-1 0 0 0,7-1 0 0 0,-3-11-331 0 0,-1 0 0 0 0,1-1 0 0 0,0 1-1 0 0,0-1 1 0 0,0 0 0 0 0,0 0 0 0 0,0 0 0 0 0,0 0 0 0 0,1 0-1 0 0,-1-1 1 0 0,1 1 0 0 0,3 0 0 0 0,5 1-6836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44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9 16783 0 0,'0'0'1522'0'0,"-3"-1"-1250"0"0,-7-1-223 0 0,-1 0 1 0 0,1 0-1 0 0,-1 1 1 0 0,0 1-1 0 0,0 0 1 0 0,1 0-1 0 0,-1 1 1 0 0,-11 2 0 0 0,-87 24 1166 0 0,99-24-1063 0 0,1 1 0 0 0,-1 0-1 0 0,1 0 1 0 0,0 1 0 0 0,0 1-1 0 0,1-1 1 0 0,-1 1 0 0 0,1 0-1 0 0,1 1 1 0 0,-1 0-1 0 0,1 0 1 0 0,0 1 0 0 0,-8 12-1 0 0,-2 4-128 0 0,1 1 0 0 0,1 0 0 0 0,1 1 0 0 0,2 1 0 0 0,0 0 0 0 0,2 1 0 0 0,1 0 0 0 0,1 0 0 0 0,2 1-1 0 0,1 0 1 0 0,1 0 0 0 0,-1 33 0 0 0,5-52-40 0 0,1 0 0 0 0,0-1 0 0 0,3 18 0 0 0,-3-24 11 0 0,-1-1-1 0 0,1 1 0 0 0,0-1 1 0 0,0 0-1 0 0,0 1 0 0 0,0-1 1 0 0,0 0-1 0 0,0 0 0 0 0,1 0 1 0 0,-1 0-1 0 0,1 0 0 0 0,-1 0 1 0 0,1 0-1 0 0,0 0 0 0 0,0-1 1 0 0,0 1-1 0 0,0 0 0 0 0,0-1 1 0 0,4 3-1 0 0,2-2-159 0 0,-1 0 1 0 0,1-1 0 0 0,0 0-1 0 0,-1 0 1 0 0,1 0 0 0 0,0-1-1 0 0,0-1 1 0 0,-1 1 0 0 0,15-3-1 0 0,-10 1-291 0 0,19-2-531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4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162 272 6447 0 0,'9'-21'487'0'0,"13"-23"9580"0"0,-19 46-9708 0 0,0-1 0 0 0,1 1 1 0 0,-1 0-1 0 0,0 0 1 0 0,0 0-1 0 0,4 4 1 0 0,-2-4-176 0 0,0 1 1 0 0,0-1 0 0 0,0 0-1 0 0,0-1 1 0 0,0 1 0 0 0,0-1-1 0 0,0 0 1 0 0,1 0 0 0 0,-1-1-1 0 0,0 1 1 0 0,1-1 0 0 0,7-1-1 0 0,1-1 43 0 0,0 0 0 0 0,0-1 0 0 0,17-6-1 0 0,-18 5-185 0 0,0-2-1 0 0,-1 1 1 0 0,1-2-1 0 0,-1 1 1 0 0,-1-2-1 0 0,17-12 0 0 0,-22 15-32 0 0,1-1 1 0 0,-1 0-1 0 0,0 0 0 0 0,0-1 0 0 0,-1 1 0 0 0,0-1 0 0 0,0 0 0 0 0,0-1 0 0 0,-1 1 0 0 0,0-1 0 0 0,3-11 0 0 0,-6 16-8 0 0,0 0 0 0 0,0-1 0 0 0,-1 1 0 0 0,1 0 0 0 0,-1 0 0 0 0,0-5 0 0 0,-2-10-148 0 0,-1 13 82 0 0,1 3 3 0 0,0 0 10 0 0,1 0 1 0 0,-1 0-1 0 0,0 1 0 0 0,0-1 1 0 0,0 1-1 0 0,0-1 0 0 0,0 1 1 0 0,0-1-1 0 0,0 1 0 0 0,0 0 0 0 0,-1 0 1 0 0,1 0-1 0 0,0 0 0 0 0,-1 1 1 0 0,1-1-1 0 0,-1 1 0 0 0,1-1 1 0 0,0 1-1 0 0,-1 0 0 0 0,1 0 0 0 0,-1 0 1 0 0,-3 1-1 0 0,-1-1-89 0 0,-1 1 1 0 0,1 0-1 0 0,0 0 0 0 0,0 1 1 0 0,0 0-1 0 0,-11 5 0 0 0,-3 4 10 0 0,1 0 0 0 0,0 2 1 0 0,-25 21-1 0 0,-49 50 227 0 0,67-58-88 0 0,0-2 28 0 0,2 0 1 0 0,1 2-1 0 0,1 1 0 0 0,-25 40 1 0 0,41-56-23 0 0,1 0 1 0 0,0 1 0 0 0,1 0 0 0 0,1 0 0 0 0,0 0 0 0 0,-4 19 0 0 0,7-22-10 0 0,0 0 0 0 0,0 0 0 0 0,1 0 0 0 0,0 0 0 0 0,1 0 0 0 0,0 0 0 0 0,0 0 0 0 0,1 0-1 0 0,0 0 1 0 0,5 11 0 0 0,-4-11 23 0 0,1 0 0 0 0,0 0-1 0 0,1 0 1 0 0,0 0 0 0 0,0 0-1 0 0,1-1 1 0 0,0 0 0 0 0,0 0-1 0 0,1-1 1 0 0,0 0 0 0 0,0 0-1 0 0,1-1 1 0 0,0 1 0 0 0,14 7-1 0 0,-15-11-2 0 0,0-1-1 0 0,1 0 1 0 0,-1 0 0 0 0,1-1-1 0 0,0 0 1 0 0,-1 0-1 0 0,1 0 1 0 0,0-1 0 0 0,13-2-1 0 0,0 0-597 0 0,0-2 0 0 0,24-7 0 0 0,-37 9 343 0 0,31-9-884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46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81 146 13591 0 0,'0'0'1231'0'0,"0"3"-1014"0"0,-6 16 329 0 0,-13 32-1 0 0,11-32-235 0 0,1-1 0 0 0,-7 33 1 0 0,-9 103 1064 0 0,21-126-1201 0 0,1-1 0 0 0,1 1 0 0 0,7 46 1 0 0,3-20-154 0 0,-8-50 32 0 0,12 10 59 0 0,-12-13-82 0 0,-1-1-19 0 0,0 0 1 0 0,-1 0 0 0 0,1 0 0 0 0,0 0 0 0 0,-1 1 0 0 0,1-1 0 0 0,0 0 0 0 0,-1 0 0 0 0,1 0 0 0 0,0-1 0 0 0,-1 1 0 0 0,1 0 0 0 0,0 0 0 0 0,-1 0 0 0 0,1 0 0 0 0,0-1 0 0 0,-1 1 0 0 0,1 0 0 0 0,-1 0 0 0 0,2-2 0 0 0,0 2 27 0 0,5-4 22 0 0,1 0 0 0 0,0 0-1 0 0,-1 0 1 0 0,0-1-1 0 0,0 0 1 0 0,0 0 0 0 0,0-1-1 0 0,6-7 1 0 0,43-56 58 0 0,-31 36-68 0 0,97-135 345 0 0,-114 156-292 0 0,-6 9-42 0 0,2-5-6 0 0,-3 7 1133 0 0,-1 4-1089 0 0,-1 11-65 0 0,2 0 1 0 0,0 1-1 0 0,0-1 1 0 0,6 19-1 0 0,6 20-35 0 0,-8-30 0 0 0,2 0 0 0 0,0 0 0 0 0,18 38 0 0 0,-10-37 0 0 0,-6-17 0 0 0,-2-4 0 0 0,11 8 10 0 0,-13-10 12 0 0,0 0-1 0 0,-1 0 15 0 0,0 0-1 0 0,0 0 1 0 0,0 0-1 0 0,0-1 1 0 0,-1 1-1 0 0,1-1 1 0 0,0 0-1 0 0,0 0 1 0 0,0 0-1 0 0,0-1 1 0 0,0 0-1 0 0,0 1 1 0 0,0-1-1 0 0,0 0 1 0 0,-1-1-1 0 0,1 1 1 0 0,0-1-1 0 0,-1 0 0 0 0,1 0 1 0 0,-1 0-1 0 0,0 0 1 0 0,0 0-1 0 0,1-1 1 0 0,-2 1-1 0 0,1-1 1 0 0,0 0-1 0 0,0 0 1 0 0,-1 0-1 0 0,0 0 1 0 0,1-1-1 0 0,-1 1 1 0 0,1-5-1 0 0,38-79 526 0 0,-19 38-286 0 0,43-69 0 0 0,15 2-97 0 0,33-53-291 0 0,-112 168 96 0 0,4-8-186 0 0,-1 0 0 0 0,2 1 0 0 0,-1 0 0 0 0,1 0 1 0 0,0 0-1 0 0,1 1 0 0 0,11-10 0 0 0,-16 15-278 0 0,9 2-3055 0 0,-8-1 749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15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2303 0 0,'-4'9'19034'0'0,"8"-7"-18837"0"0,-1 1 0 0 0,0-1 1 0 0,1 1-1 0 0,0-1 1 0 0,0 0-1 0 0,0-1 0 0 0,-1 1 1 0 0,2-1-1 0 0,-1 1 1 0 0,0-1-1 0 0,8 1 0 0 0,8 0 197 0 0,25 0-1 0 0,-25-2-183 0 0,5 1-160 0 0,23 2 178 0 0,94-9-1 0 0,-127 5-1390 0 0,1 0 1 0 0,0 1-1 0 0,20 2 1 0 0,-16 0-6420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46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8751 0 0,'0'0'6882'0'0,"0"3"-6049"0"0,0 7-186 0 0,-1 1 0 0 0,0 0 0 0 0,0 0 0 0 0,-1-1 0 0 0,-1 1 0 0 0,-4 12 0 0 0,-10 19 348 0 0,-3-1 0 0 0,-48 76 0 0 0,28-52-1460 0 0,35-58 13 0 0,-4 5-104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13039 0 0,'0'0'1280'0'0,"-10"7"-1144"0"0,1 4-136 0 0,2 3 0 0 0,1 4-5768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47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60 5527 0 0,'-1'-10'124'0'0,"0"6"-66"0"0,0 0 0 0 0,0 0 1 0 0,0 0-1 0 0,-1 0 0 0 0,1 0 0 0 0,-1 0 0 0 0,-2-4 1 0 0,-3-5 5030 0 0,-20 75 611 0 0,-7 33-4759 0 0,-8 20-1022 0 0,-105 194 693 0 0,-17-8 235 0 0,87-162-705 0 0,33-50-117 0 0,-11 18 25 0 0,53-105-95 0 0,-9 18-695 0 0,0 0 0 0 0,-10 25 0 0 0,17-33-5486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47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93 193 7367 0 0,'-12'3'217'0'0,"-1"2"-1"0"0,-13 6 1 0 0,23-10 82 0 0,-1 1-1 0 0,1 0 1 0 0,0 0-1 0 0,-1 0 1 0 0,1 1 0 0 0,0-1-1 0 0,0 1 1 0 0,0 0 0 0 0,1 0-1 0 0,-1 0 1 0 0,-2 4 0 0 0,5-7-159 0 0,-1 1 0 0 0,1 0 1 0 0,-1 0-1 0 0,1 0 1 0 0,0 0-1 0 0,0 0 0 0 0,-1 0 1 0 0,1 0-1 0 0,0 0 1 0 0,0 0-1 0 0,0 0 1 0 0,0 0-1 0 0,0 0 0 0 0,0 0 1 0 0,0 0-1 0 0,1 0 1 0 0,-1-1-1 0 0,0 1 0 0 0,0 0 1 0 0,1 0-1 0 0,-1 0 1 0 0,1 0-1 0 0,-1 0 0 0 0,1 0 1 0 0,-1 0-1 0 0,1-1 1 0 0,-1 1-1 0 0,1 0 0 0 0,0 0 1 0 0,-1-1-1 0 0,1 1 1 0 0,0-1-1 0 0,0 1 0 0 0,-1 0 1 0 0,3 0-1 0 0,0 1-25 0 0,1 0 0 0 0,-1 0 0 0 0,1 0 0 0 0,0-1 0 0 0,0 0 0 0 0,-1 1 0 0 0,5-1 0 0 0,8 1 236 0 0,0 0-1 0 0,-1-2 0 0 0,1 0 1 0 0,25-4-1 0 0,63-16 881 0 0,133-51 355 0 0,-73 19-1036 0 0,-2 9-150 0 0,4-2-597 0 0,-56 11-2941 0 0,-79 23 1304 0 0,0-1-20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48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654 148 6911 0 0,'56'-104'1114'0'0,"-29"61"6594"0"0,-29 45-7483 0 0,-22 31 1016 0 0,-35 66-1 0 0,-17 51-68 0 0,-101 185-96 0 0,124-242-1003 0 0,-76 125 199 0 0,-15-11-113 0 0,135-195-148 0 0,-53 70 338 0 0,61-80 763 0 0,3-3-905 0 0,16-10-222 0 0,0-1 1 0 0,29-26 0 0 0,32-37-327 0 0,-42 38 203 0 0,43-35 70 0 0,-65 60 60 0 0,0 1 0 0 0,1 0-1 0 0,28-13 1 0 0,-37 21 22 0 0,0 1-1 0 0,0 0 0 0 0,1 0 0 0 0,-1 0 1 0 0,11 0-1 0 0,-18 2-9 0 0,1 0 0 0 0,0 0 1 0 0,-1 0-1 0 0,1 0 0 0 0,0 0 0 0 0,-1 0 0 0 0,1 0 0 0 0,0 0 1 0 0,-1 0-1 0 0,1 1 0 0 0,0-1 0 0 0,-1 0 0 0 0,1 0 0 0 0,-1 1 1 0 0,1-1-1 0 0,0 0 0 0 0,-1 1 0 0 0,1-1 0 0 0,0 2 0 0 0,0-2 9 0 0,3 5 66 0 0,1 11 8 0 0,0 1 0 0 0,0 0 0 0 0,3 33 0 0 0,-3 56 94 0 0,-8-64-161 0 0,-2 15-24 0 0,5-42 4 0 0,0-3-91 0 0,0-10-379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48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148 169 7831 0 0,'0'0'603'0'0,"-2"3"-178"0"0,-10 20 1446 0 0,1 2-1 0 0,0-1 1 0 0,-9 38 0 0 0,-2 1-728 0 0,7-23-881 0 0,2 1 1 0 0,2 0-1 0 0,1 0 0 0 0,2 1 1 0 0,2 1-1 0 0,0 44 1 0 0,6-85 1606 0 0,0-2-1821 0 0,1-1 0 0 0,0 1-1 0 0,0-1 1 0 0,0 1 0 0 0,0-1-1 0 0,0 0 1 0 0,-1 1 0 0 0,1-1-1 0 0,0 0 1 0 0,-1 0 0 0 0,1 0 0 0 0,0-1-1 0 0,1 1 44 0 0,1-4 9 0 0,0 1 0 0 0,0-1 1 0 0,0 0-1 0 0,-1 0 0 0 0,0 0 1 0 0,0-1-1 0 0,0 1 0 0 0,0 0 1 0 0,1-10-1 0 0,0-7 71 0 0,1-24 1 0 0,-4 37-141 0 0,13-118 605 0 0,-9 109-498 0 0,0 0 1 0 0,1 1-1 0 0,0-1 1 0 0,17-32-1 0 0,-12 32-120 0 0,1 0 1 0 0,1 1-1 0 0,1 0 0 0 0,0 1 0 0 0,23-22 1 0 0,-12 16-92 0 0,2 1 0 0 0,48-31 0 0 0,-51 39 20 0 0,0 1 0 0 0,1 1 0 0 0,1 1-1 0 0,0 1 1 0 0,46-10 0 0 0,-39 12 142 0 0,1 3 0 0 0,0 0 0 0 0,0 2-1 0 0,41 3 1 0 0,-53 1-30 0 0,-1 1-1 0 0,27 6 1 0 0,-31-3-59 0 0,31 13-12 0 0,-19-6-148 0 0,-25-11-352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49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7831 0 0,'0'0'10431'0'0,"2"0"-9723"0"0,284-12 3028 0 0,-159 4-3395 0 0,-35-1-765 0 0,-89 9 21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49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8287 0 0,'2'2'8655'0'0,"2"0"-8384"0"0,-1 1-1 0 0,1-1 1 0 0,0 0 0 0 0,-1 0 0 0 0,1-1-1 0 0,0 1 1 0 0,0-1 0 0 0,0 0 0 0 0,1 0-1 0 0,-1 0 1 0 0,6 0 0 0 0,9 0 401 0 0,25-2 0 0 0,-3 1 5 0 0,308-8 1846 0 0,-334 7-2538 0 0,0-1 0 0 0,22-6 1 0 0,-31 7-373 0 0,0-1 0 0 0,0 0-1 0 0,-1-1 1 0 0,1 1 0 0 0,-1-1 0 0 0,0 0 0 0 0,1-1 0 0 0,8-7 0 0 0,-3-1-1333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4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22 3679 0 0,'1'-4'112'0'0,"-3"-14"12992"0"0,-3 25-12862 0 0,4-6 182 0 0,-12 21 273 0 0,1 1 0 0 0,0 0 1 0 0,-14 45-1 0 0,22-59-593 0 0,-91 277 1715 0 0,56-165-1642 0 0,26-81 57 0 0,-36 72 1 0 0,38-92-831 0 0,-21 29 0 0 0,21-35-1457 0 0,0-1 1 0 0,-22 20 0 0 0,8-12-4647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50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16127 0 0,'0'0'1460'0'0,"1"2"-1204"0"0,0 0-213 0 0,0-1 0 0 0,0 1 0 0 0,1 0 0 0 0,-1-1 0 0 0,0 1-1 0 0,1-1 1 0 0,-1 0 0 0 0,1 1 0 0 0,0-1 0 0 0,-1 0 0 0 0,1 0 0 0 0,0 0-1 0 0,0 0 1 0 0,-1 0 0 0 0,1-1 0 0 0,0 1 0 0 0,0-1 0 0 0,3 1 0 0 0,4 2 209 0 0,0-1 0 0 0,18 1 0 0 0,15-2 835 0 0,54-6 0 0 0,-30 1-228 0 0,208-16 1414 0 0,-141-4-1777 0 0,-39 7-297 0 0,-77 14-164 0 0,123-17-564 0 0,-109 17-481 0 0,-1 2-1 0 0,50 4 1 0 0,-47 1-593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18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86 1839 0 0,'0'0'13850'0'0,"2"1"-13398"0"0,27 8 1134 0 0,-27-8-762 0 0,-4 0-798 0 0,1 1-1 0 0,0-1 1 0 0,-1 0 0 0 0,1 0-1 0 0,-1 0 1 0 0,1 0-1 0 0,-1 0 1 0 0,-2 1 0 0 0,2 0 15 0 0,-8 4 77 0 0,2-1-90 0 0,0-1-1 0 0,-1 0 1 0 0,1 0 0 0 0,-15 5-1 0 0,15-8-15 0 0,2-3 52 0 0,5 1 27 0 0,1-1-59 0 0,0 0 0 0 0,1 0 0 0 0,-1-1 1 0 0,1 1-1 0 0,-1 0 0 0 0,1 0 0 0 0,0 0 0 0 0,0 0 1 0 0,0 0-1 0 0,0 0 0 0 0,0 0 0 0 0,1 0 0 0 0,-1 0 1 0 0,0 1-1 0 0,3-3 0 0 0,4-4 77 0 0,0 2 0 0 0,10-8-1 0 0,4-3 92 0 0,-21 16-134 0 0,-1 1-55 0 0,0 0 0 0 0,0-1 0 0 0,0 1 1 0 0,0-1-1 0 0,1 1 0 0 0,-1-1 1 0 0,0 1-1 0 0,0 0 0 0 0,1-1 1 0 0,-1 1-1 0 0,0 0 0 0 0,1-1 0 0 0,-1 1 1 0 0,0 0-1 0 0,1 0 0 0 0,-1-1 1 0 0,0 1-1 0 0,1 0 0 0 0,-1 0 1 0 0,1-1-1 0 0,-1 1 0 0 0,0 0 0 0 0,1 0 1 0 0,-1 0-1 0 0,1 0 0 0 0,-1 0 1 0 0,1 0-1 0 0,-1 0 0 0 0,1 0 0 0 0,-1 0 1 0 0,0 0-1 0 0,1 0 0 0 0,-1 0 1 0 0,1 0-1 0 0,-1 0 0 0 0,1 0 1 0 0,-1 0-1 0 0,0 0 0 0 0,1 1 0 0 0,-1-1 1 0 0,1 0-1 0 0,-1 0 0 0 0,0 0 1 0 0,1 1-1 0 0,-1-1 0 0 0,1 0 1 0 0,-1 1-1 0 0,0-1 0 0 0,0 0 0 0 0,1 1 1 0 0,-1-1-1 0 0,0 0 0 0 0,1 1 1 0 0,-1-1-1 0 0,0 0 0 0 0,0 1 1 0 0,4 7 9 0 0,-2-5 32 0 0,1 5 1 0 0,-3 2-33 0 0,-1-8-12 0 0,0 1 1 0 0,0 0-1 0 0,0-1 1 0 0,0 1-1 0 0,-1-1 1 0 0,1 0-1 0 0,-1 0 1 0 0,1 1-1 0 0,-1-1 1 0 0,0 0-1 0 0,0 0 1 0 0,-3 2-1 0 0,0 0 6 0 0,-1 0-1 0 0,0-1 1 0 0,-11 6-1 0 0,6-3-14 0 0,5-5 0 0 0,-4-1 0 0 0,2-1 12 0 0,6 0 36 0 0,1 1-45 0 0,1 0-1 0 0,-1 0 0 0 0,0-1 1 0 0,1 1-1 0 0,-1 0 1 0 0,1 0-1 0 0,-1 0 0 0 0,1-1 1 0 0,-1 1-1 0 0,1 0 1 0 0,0-1-1 0 0,-1 1 0 0 0,1 0 1 0 0,-1-1-1 0 0,1 1 1 0 0,0-1-1 0 0,-1 1 0 0 0,1-1 1 0 0,0 1-1 0 0,-1-1 1 0 0,1 1-1 0 0,-1-2 0 0 0,1 1 9 0 0,-2-7-1 0 0,3 4-4 0 0,-1 1 0 0 0,1-1 0 0 0,0 1 0 0 0,0 0 0 0 0,0-1 0 0 0,0 1 0 0 0,0 0-1 0 0,1 0 1 0 0,0 0 0 0 0,2-3 0 0 0,2-2-6 0 0,0 0-1 0 0,10-8 0 0 0,-6 5 8 0 0,15-16 0 0 0,-24 25 126 0 0,-2 3-128 0 0,0 1 1 0 0,0-1 0 0 0,0 0 0 0 0,0 0 0 0 0,0 1 0 0 0,1-1 0 0 0,-1 0 0 0 0,1 1 0 0 0,-1-1-1 0 0,1 1 1 0 0,-1 1 0 0 0,-1 8-6 0 0,4-2 0 0 0,0-7 88 0 0,0 0-1 0 0,1 0 1 0 0,-1 0-1 0 0,0 0 1 0 0,1 0-1 0 0,-1 0 1 0 0,1 0-1 0 0,-1-1 1 0 0,1 1-1 0 0,0-1 1 0 0,0 0-1 0 0,0 0 1 0 0,0 0-1 0 0,-1 0 1 0 0,6 0-1 0 0,-24 10 41 0 0,-5-1-115 0 0,0-2 0 0 0,-1 0 0 0 0,1-1-1 0 0,-27 4 1 0 0,46-10-13 0 0,0 0 0 0 0,0-1 0 0 0,-1 0 0 0 0,1 0 0 0 0,-1 0 0 0 0,1 0 0 0 0,0 0 0 0 0,-1 0 0 0 0,-3-1 0 0 0,6 1 1 0 0,-1-1 1 0 0,0 1-1 0 0,1 0 0 0 0,-1-1 1 0 0,0 1-1 0 0,1 0 0 0 0,-1-1 0 0 0,1 1 1 0 0,-1-1-1 0 0,0 1 0 0 0,1-1 0 0 0,-1 1 1 0 0,1-1-1 0 0,0 1 0 0 0,-1-1 0 0 0,1 0 1 0 0,-1 1-1 0 0,1-1 0 0 0,0 1 1 0 0,0-1-1 0 0,-1 0 0 0 0,1 0 0 0 0,0 1 1 0 0,0-1-1 0 0,0 0 0 0 0,0 1 0 0 0,-1-1 1 0 0,1 0-1 0 0,0 0 0 0 0,0 1 1 0 0,1-1-1 0 0,-1 0 0 0 0,0 1 0 0 0,0-1 1 0 0,1-1-1 0 0,-1 0 6 0 0,1-7-5 0 0,1 0-1 0 0,0 0 1 0 0,1 0-1 0 0,0 0 1 0 0,0 0-1 0 0,6-11 1 0 0,6-15 9 0 0,-14 33 85 0 0,-1 4-128 0 0,0-1 31 0 0,0 0 0 0 0,-1 0 1 0 0,1 0-1 0 0,0 0 0 0 0,0 0 1 0 0,0 0-1 0 0,0 0 0 0 0,1 0 1 0 0,-1 0-1 0 0,0 0 0 0 0,0 0 1 0 0,1 0-1 0 0,-1 0 0 0 0,1 2 1 0 0,1-1-1 0 0,-2-1 1 0 0,0 0 0 0 0,0-1 0 0 0,1 1 0 0 0,-1-1 0 0 0,0 1 0 0 0,0 0 0 0 0,0-1 0 0 0,0 1 0 0 0,0-1 0 0 0,0 1 0 0 0,0 0 0 0 0,0-1 0 0 0,0 1 0 0 0,0 0 0 0 0,0-1 0 0 0,0 1 0 0 0,0 0 0 0 0,-1 0 0 0 0,-4 3 0 0 0,4-4 0 0 0,-51 36-12 0 0,-6 2-195 0 0,80-42 63 0 0,19-14 476 0 0,-21 8-1573 0 0,0 2-4860 0 0,-9 4-814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5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294 179 4607 0 0,'0'0'208'0'0,"2"-1"-9"0"0,4-6 312 0 0,-1 1 1 0 0,2 0-1 0 0,10-7 0 0 0,-5 4 2431 0 0,1 1-1 0 0,28-12 1 0 0,32-7 4785 0 0,-26 12-7635 0 0,-45 14-280 0 0,78-20 738 0 0,162-22 0 0 0,-234 42-543 0 0,0 1-1 0 0,-1-1 1 0 0,1 1 0 0 0,0 1-1 0 0,0-1 1 0 0,-1 1 0 0 0,9 3-1 0 0,-1 2 5 0 0,-14-5-11 0 0,1 0 0 0 0,-1 1 0 0 0,0-1 1 0 0,1 0-1 0 0,-1 1 0 0 0,0-1 0 0 0,0 1 0 0 0,0-1 0 0 0,0 1 0 0 0,0 0 0 0 0,0-1 0 0 0,-1 1 0 0 0,1 0 0 0 0,-1 0 1 0 0,1-1-1 0 0,-1 1 0 0 0,1 0 0 0 0,-1 3 0 0 0,0-2-1 0 0,0 1 1 0 0,-1-1 0 0 0,1 1-1 0 0,-1-1 1 0 0,0 1-1 0 0,0-1 1 0 0,0 1-1 0 0,0-1 1 0 0,-2 4-1 0 0,-4 4 13 0 0,0 1-1 0 0,0-1 0 0 0,-1-1 0 0 0,-11 12 0 0 0,2-5-11 0 0,0 0 0 0 0,-30 20-1 0 0,-44 26-102 0 0,61-43 46 0 0,-210 126-461 0 0,71-46-152 0 0,-71 56-2 0 0,207-135 685 0 0,31-20 333 0 0,4-2-40 0 0,184-42 849 0 0,5 15-1028 0 0,-110 25 959 0 0,157 12 1 0 0,78 39 376 0 0,-300-45-1402 0 0,-1 1-48 0 0,-1-1-1 0 0,1-1 1 0 0,0 0-1 0 0,-1-1 1 0 0,1-1-1 0 0,0 0 1 0 0,15-3-1 0 0,-6-2-406 0 0,1 0 0 0 0,-2-2 0 0 0,45-19 0 0 0,-58 19-1588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19:50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73 23263 0 0,'0'-25'1032'0'0,"-2"12"216"0"0,-1 0-1000 0 0,-5 1-248 0 0,1 3 2472 0 0,-2 20-2472 0 0,4 3 0 0 0,1 2 0 0 0,2-1-968 0 0,2 2-160 0 0,0 1-32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0:46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1107 46 2759 0 0,'0'0'4472'0'0,"11"-6"-1468"0"0,-10 5-2829 0 0,1 0-1 0 0,-1 0 0 0 0,1 0 1 0 0,-1 0-1 0 0,1 0 0 0 0,-1 0 1 0 0,1 0-1 0 0,-1 0 0 0 0,0-1 1 0 0,0 1-1 0 0,0-1 1 0 0,0 1-1 0 0,0-1 0 0 0,0 1 1 0 0,0-1-1 0 0,1-2 1071 0 0,-8-3-204 0 0,3 6-970 0 0,1 0-1 0 0,-1-1 1 0 0,0 1-1 0 0,1 0 1 0 0,-1 1-1 0 0,0-1 1 0 0,1 0-1 0 0,-1 1 1 0 0,0 0-1 0 0,0-1 1 0 0,0 1-1 0 0,0 0 1 0 0,1 0-1 0 0,-1 1 1 0 0,0-1-1 0 0,-4 2 1 0 0,-6 1 25 0 0,1 0-1 0 0,-14 6 1 0 0,26-9-90 0 0,-51 23 72 0 0,1 1 0 0 0,-69 46 0 0 0,80-46-84 0 0,-32 21 4 0 0,-105 60-49 0 0,6-5 39 0 0,139-79 13 0 0,2 2-1 0 0,1 0 0 0 0,-34 37 0 0 0,42-39-14 0 0,1 1-1 0 0,0 1 1 0 0,2 1 0 0 0,-23 41-1 0 0,18-22 15 0 0,-17 34 0 0 0,29-56-20 0 0,6-13 10 0 0,1 0-1 0 0,-1 0 1 0 0,1 1-1 0 0,-2 8 0 0 0,5-14 38 0 0,0 0 0 0 0,-1 0 0 0 0,1-1 0 0 0,0 1-1 0 0,0 0 1 0 0,0 0 0 0 0,1 0 0 0 0,-1 0 0 0 0,1 0-1 0 0,0 0 1 0 0,0-1 0 0 0,0 1 0 0 0,0 0 0 0 0,0-1-1 0 0,0 1 1 0 0,3 3 0 0 0,2 1 55 0 0,0 1 1 0 0,0-2-1 0 0,0 1 1 0 0,1-1-1 0 0,0 0 1 0 0,0-1-1 0 0,1 1 1 0 0,0-1-1 0 0,0-1 1 0 0,0 1-1 0 0,0-2 1 0 0,0 1-1 0 0,1-1 0 0 0,17 4 1 0 0,8 0 219 0 0,1-1 1 0 0,53 1-1 0 0,-76-7-227 0 0,35 1 426 0 0,69-6 1 0 0,48-17 729 0 0,-54 7-547 0 0,1 4-459 0 0,130-23 150 0 0,-229 31-368 0 0,0 0 0 0 0,0-1 0 0 0,-1-1 1 0 0,1 0-1 0 0,-1 0 0 0 0,0-1 0 0 0,-1-1 0 0 0,1 0 0 0 0,-1 0 0 0 0,-1-1 0 0 0,1 0 0 0 0,-1-1 1 0 0,-1 0-1 0 0,0 0 0 0 0,0-1 0 0 0,-1 0 0 0 0,9-14 0 0 0,-8 7-183 0 0,0-1 0 0 0,0 1 0 0 0,-2-1 0 0 0,0 0 0 0 0,-2-1 0 0 0,0 1 0 0 0,0-1 0 0 0,-2 0 0 0 0,0 0 0 0 0,-2-32 0 0 0,0 46 112 0 0,-1 0-1 0 0,0 0 0 0 0,1 0 1 0 0,-2 0-1 0 0,1 1 0 0 0,0-1 1 0 0,-1 0-1 0 0,0 1 0 0 0,-4-8 1 0 0,4 9 45 0 0,1 1 0 0 0,-1 0 0 0 0,0 0 0 0 0,0 0 0 0 0,0 0 0 0 0,0 0 0 0 0,0 0 0 0 0,0 0 1 0 0,0 1-1 0 0,-1-1 0 0 0,1 1 0 0 0,-1-1 0 0 0,1 1 0 0 0,-1 0 0 0 0,0 0 0 0 0,1 0 0 0 0,-6 0 1 0 0,-24-6-15 0 0,20 4 138 0 0,0 1 0 0 0,0 0-1 0 0,-13-1 1 0 0,19 3 266 0 0,5 0-343 0 0,0 0 0 0 0,1 0 1 0 0,-1 0-1 0 0,0 0 0 0 0,1 0 0 0 0,-1 0 0 0 0,0 0 0 0 0,1 0 0 0 0,-1 0 0 0 0,1 0 0 0 0,-1 0 0 0 0,0 1 0 0 0,1-1 0 0 0,-1 0 0 0 0,1 0 0 0 0,-1 1 0 0 0,1-1 0 0 0,-2 1 0 0 0,-11 8-46 0 0,1 1 0 0 0,0 0 0 0 0,0 1 0 0 0,-11 14 0 0 0,-16 15-28 0 0,11-14 25 0 0,-1-2 0 0 0,-33 21-1 0 0,49-37 15 0 0,-1 0 0 0 0,1-1 0 0 0,-1-1 0 0 0,-1 0 0 0 0,1-1 0 0 0,-1 0-1 0 0,1-1 1 0 0,-17 1 0 0 0,-9-1 42 0 0,-41-2-1 0 0,67-2-24 0 0,13 0 62 0 0,12-5-2681 0 0,5-1-4205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0:46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34 200 4607 0 0,'0'0'354'0'0,"6"-7"-220"0"0,-2 4 656 0 0,0 0-1 0 0,0 1 0 0 0,0-1 0 0 0,0 1 0 0 0,0 0 0 0 0,0 0 0 0 0,1 0 0 0 0,-1 1 1 0 0,1-1-1 0 0,-1 1 0 0 0,1 0 0 0 0,0 1 0 0 0,9-1 0 0 0,-12 1-721 0 0,-1 0 0 0 0,1 0 0 0 0,0 1 0 0 0,-1-1 0 0 0,1 1 0 0 0,0-1 0 0 0,-1 1 0 0 0,1 0 0 0 0,-1-1 0 0 0,1 1 0 0 0,-1 0 0 0 0,1 0 0 0 0,-1 0 0 0 0,2 2 0 0 0,18 19 698 0 0,-3-2-13 0 0,-14-18-686 0 0,0 1 0 0 0,0-1 0 0 0,0 1 0 0 0,0-1 0 0 0,0-1 0 0 0,1 1 0 0 0,-1 0 0 0 0,0-1 0 0 0,1 0 0 0 0,-1 0 0 0 0,1 0 0 0 0,-1-1 0 0 0,1 1 0 0 0,0-1 0 0 0,-1 0 0 0 0,7-2 0 0 0,4 0 137 0 0,-1-2 0 0 0,0 0 1 0 0,25-11-1 0 0,-5 0-82 0 0,-1-2 1 0 0,-2-1-1 0 0,39-29 0 0 0,-63 42-283 0 0,0 0 0 0 0,0 0 0 0 0,-1-1 0 0 0,0 0 0 0 0,0-1 0 0 0,-1 1 0 0 0,0-1 0 0 0,0 0 0 0 0,8-14 0 0 0,-13 20 80 0 0,1 0 0 0 0,-1 0 0 0 0,1 0 0 0 0,-1-1 0 0 0,0 1 0 0 0,1 0 0 0 0,-1 0 0 0 0,0 0 0 0 0,0 0 0 0 0,0-1 0 0 0,0 1 1 0 0,0 0-1 0 0,0 0 0 0 0,0 0 0 0 0,0 0 0 0 0,-1-1 0 0 0,1 1 0 0 0,0 0 0 0 0,-1 0 0 0 0,1 0 0 0 0,-1 0 0 0 0,1 0 0 0 0,-2-1 1 0 0,1 0-33 0 0,0 1 0 0 0,-1 0 1 0 0,1 0-1 0 0,0 0 0 0 0,-1 0 0 0 0,1 0 1 0 0,-1 0-1 0 0,0 0 0 0 0,1 1 1 0 0,-1-1-1 0 0,0 1 0 0 0,1-1 1 0 0,-4 0-1 0 0,-4 0-170 0 0,0 0 1 0 0,-1 1 0 0 0,1 0-1 0 0,-14 2 1 0 0,8 0 299 0 0,1 2 1 0 0,0 0 0 0 0,0 1 0 0 0,0 0 0 0 0,-25 14-1 0 0,16-8 141 0 0,-60 30 290 0 0,-77 52 0 0 0,150-86-279 0 0,1 0 1 0 0,-1 0 0 0 0,2 1 0 0 0,-1 0-1 0 0,1 0 1 0 0,0 1 0 0 0,1 0 0 0 0,-10 16 0 0 0,14-20-43 0 0,0 1 1 0 0,0-1 0 0 0,1 1 0 0 0,-1 0-1 0 0,1 0 1 0 0,1 0 0 0 0,-1 0 0 0 0,1 0 0 0 0,0 0-1 0 0,0 0 1 0 0,1 1 0 0 0,0-1 0 0 0,0 0-1 0 0,0 1 1 0 0,1-1 0 0 0,0 0 0 0 0,2 9 0 0 0,-1-11-80 0 0,0 0 0 0 0,0 0 1 0 0,0-1-1 0 0,0 1 1 0 0,1-1-1 0 0,-1 1 1 0 0,1-1-1 0 0,0 0 1 0 0,0 0-1 0 0,0 0 1 0 0,0 0-1 0 0,1 0 0 0 0,-1-1 1 0 0,1 0-1 0 0,0 1 1 0 0,-1-1-1 0 0,1-1 1 0 0,0 1-1 0 0,0 0 1 0 0,6 0-1 0 0,4 2-4 0 0,0-1 0 0 0,0 0 0 0 0,0-2 0 0 0,27 1 0 0 0,-7-3-663 0 0,-1-2 1 0 0,38-7-1 0 0,-37 3-1112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0:47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43 11375 0 0,'3'-5'218'0'0,"0"1"-1"0"0,0-1 0 0 0,1 1 0 0 0,0-1 0 0 0,6-4 1 0 0,0-2 5277 0 0,-14 12-5348 0 0,-1-1 0 0 0,1 1 0 0 0,-1 0 0 0 0,0 0 0 0 0,1 0 0 0 0,-1 0 0 0 0,1 1 0 0 0,-8 4 0 0 0,-34 23 46 0 0,20-11-132 0 0,4-4-40 0 0,1 0 0 0 0,1 2 0 0 0,0 0-1 0 0,1 1 1 0 0,1 1 0 0 0,0 1 0 0 0,2 0 0 0 0,0 1-1 0 0,-13 23 1 0 0,26-38 18 0 0,0 1 0 0 0,0-1 0 0 0,1 1 0 0 0,-1 0 0 0 0,1 0-1 0 0,0 0 1 0 0,1 0 0 0 0,0 0 0 0 0,0 0 0 0 0,0 9 0 0 0,1-13-20 0 0,0 1 0 0 0,0-1 1 0 0,0 1-1 0 0,1-1 0 0 0,0 1 0 0 0,-1-1 0 0 0,1 1 1 0 0,0-1-1 0 0,0 0 0 0 0,0 1 0 0 0,1-1 1 0 0,-1 0-1 0 0,0 0 0 0 0,1 0 0 0 0,-1 0 1 0 0,1 0-1 0 0,0 0 0 0 0,0-1 0 0 0,0 1 0 0 0,0 0 1 0 0,0-1-1 0 0,0 0 0 0 0,0 1 0 0 0,0-1 1 0 0,0 0-1 0 0,1 0 0 0 0,-1 0 0 0 0,4 1 1 0 0,1-1 67 0 0,-1 1 1 0 0,1-1-1 0 0,0 0 1 0 0,0-1 0 0 0,0 0-1 0 0,0 0 1 0 0,0 0-1 0 0,-1-1 1 0 0,13-2 0 0 0,5-3 125 0 0,30-11 0 0 0,-52 16-205 0 0,1 0 10 0 0,33-12 134 0 0,44-21 1 0 0,-70 29-135 0 0,0-1 0 0 0,0 0-1 0 0,-1-1 1 0 0,0 1 0 0 0,0-2 0 0 0,0 0-1 0 0,-1 0 1 0 0,13-16 0 0 0,-18 19-12 0 0,0 1 0 0 0,0-1 0 0 0,-1 0 0 0 0,1-1 0 0 0,-1 1 0 0 0,-1 0 0 0 0,1-1 0 0 0,-1 1 0 0 0,1-1 0 0 0,-1 1 0 0 0,0-10 0 0 0,-1 11-40 0 0,0 0 0 0 0,-1-1 0 0 0,1 1 0 0 0,-1 0-1 0 0,0-1 1 0 0,0 1 0 0 0,0 0 0 0 0,0 0 0 0 0,-1 0 0 0 0,0 0 0 0 0,0 0 0 0 0,0 0 0 0 0,0 1 0 0 0,0-1 0 0 0,-5-5 0 0 0,2 4-81 0 0,-1 1 0 0 0,1-1 0 0 0,-1 1 1 0 0,1 0-1 0 0,-1 0 0 0 0,0 1 1 0 0,-1-1-1 0 0,1 1 0 0 0,-1 1 1 0 0,-12-4-1 0 0,-3 1-884 0 0,1 1-1 0 0,-27-2 1 0 0,42 6 500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0:47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180 271 6447 0 0,'0'1'499'0'0,"0"4"-156"0"0,0 0 0 0 0,-1-1 1 0 0,0 1-1 0 0,0 0 0 0 0,0-1 0 0 0,0 1 1 0 0,0-1-1 0 0,-1 1 0 0 0,0-1 0 0 0,0 0 0 0 0,0 1 1 0 0,-1-1-1 0 0,1 0 0 0 0,-1-1 0 0 0,0 1 0 0 0,-5 4 1 0 0,-1 0 524 0 0,0 0 1 0 0,0-1 0 0 0,-1 0 0 0 0,-17 9 0 0 0,17-11-517 0 0,0-1 0 0 0,0 0 1 0 0,-1 0-1 0 0,1-1 1 0 0,-13 2-1 0 0,22-5-18 0 0,0-1-204 0 0,0-2-106 0 0,0 1-1 0 0,0-1 0 0 0,0 0 1 0 0,0 1-1 0 0,1-1 1 0 0,-1 0-1 0 0,1 0 0 0 0,0 0 1 0 0,0 0-1 0 0,0 1 1 0 0,0-1-1 0 0,1 0 0 0 0,-1 0 1 0 0,1 0-1 0 0,-1 1 1 0 0,1-1-1 0 0,0 0 0 0 0,0 1 1 0 0,0-1-1 0 0,1 1 1 0 0,-1-1-1 0 0,2-2 0 0 0,6-8 154 0 0,0 0-1 0 0,17-20 1 0 0,-23 29-173 0 0,8-8-12 0 0,1 1-1 0 0,0 0 1 0 0,0 1-1 0 0,1 0 1 0 0,1 0-1 0 0,-1 2 1 0 0,21-10-1 0 0,-13 8-4 0 0,0 2-1 0 0,1 0 0 0 0,0 1 1 0 0,36-6-1 0 0,-50 12 65 0 0,-1 1 0 0 0,1-1 0 0 0,0 1 0 0 0,-1 1 0 0 0,1-1 0 0 0,-1 1 0 0 0,1 1 0 0 0,-1-1-1 0 0,1 1 1 0 0,-1 1 0 0 0,0-1 0 0 0,11 7 0 0 0,-14-8-28 0 0,-1 1 1 0 0,0 0-1 0 0,0 0 0 0 0,0 0 1 0 0,-1 0-1 0 0,1 1 0 0 0,-1-1 0 0 0,1 1 1 0 0,-1-1-1 0 0,0 1 0 0 0,0 0 0 0 0,0 0 1 0 0,0 0-1 0 0,0 0 0 0 0,-1 0 0 0 0,1 1 1 0 0,-1-1-1 0 0,0 0 0 0 0,0 1 1 0 0,0-1-1 0 0,0 0 0 0 0,-1 1 0 0 0,1 0 1 0 0,-1-1-1 0 0,0 1 0 0 0,0-1 0 0 0,0 1 1 0 0,-1-1-1 0 0,0 5 0 0 0,-1-3-4 0 0,1 0 0 0 0,-1 0-1 0 0,0 0 1 0 0,0 0 0 0 0,0-1 0 0 0,-1 1-1 0 0,0-1 1 0 0,0 1 0 0 0,0-1 0 0 0,0 0-1 0 0,0 0 1 0 0,-1 0 0 0 0,0-1-1 0 0,0 1 1 0 0,0-1 0 0 0,0 0 0 0 0,-1 0-1 0 0,-4 2 1 0 0,2-4-14 0 0,7-5-29 0 0,4-3-50 0 0,20-29-233 0 0,2 2-1 0 0,1 1 1 0 0,32-31 0 0 0,-27 32 99 0 0,47-39 1 0 0,-68 62 198 0 0,0 1 1 0 0,0 1-1 0 0,1 0 1 0 0,0 0 0 0 0,1 1-1 0 0,0 1 1 0 0,0 0-1 0 0,26-6 1 0 0,-33 10 72 0 0,0 1 0 0 0,0-1-1 0 0,1 1 1 0 0,-1 1 0 0 0,0-1 0 0 0,0 1 0 0 0,0 0 0 0 0,0 1 0 0 0,0-1 0 0 0,0 1-1 0 0,0 1 1 0 0,0-1 0 0 0,-1 1 0 0 0,1 0 0 0 0,9 7 0 0 0,-5-4 79 0 0,-2 1-1 0 0,1 1 1 0 0,-1 0 0 0 0,0 0 0 0 0,-1 1-1 0 0,1-1 1 0 0,10 20 0 0 0,-16-25-129 0 0,1 2 11 0 0,0 1 1 0 0,0 0 0 0 0,4 10-1 0 0,-7-14-15 0 0,1 0-1 0 0,-1 1 0 0 0,1-1 1 0 0,-1 0-1 0 0,0 0 0 0 0,0 0 0 0 0,0 0 1 0 0,0 1-1 0 0,-1-1 0 0 0,1 0 1 0 0,-1 0-1 0 0,1 0 0 0 0,-1 0 1 0 0,-1 4-1 0 0,-56 107 68 0 0,47-94-1375 0 0,-13 29-1 0 0,21-40 625 0 0,0 0 0 0 0,0 0 0 0 0,1 0 0 0 0,0 0 0 0 0,1 1-1 0 0,-2 15 1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0:48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3223 0 0,'19'-15'146'0'0,"0"0"0"0"0,30-17 0 0 0,-7 12 2946 0 0,-34 17-2503 0 0,0 0 0 0 0,0 1 0 0 0,0 0 0 0 0,0 0 1 0 0,0 0-1 0 0,1 1 0 0 0,-1 1 0 0 0,0 0 0 0 0,1 0 0 0 0,-1 0 1 0 0,0 1-1 0 0,0 0 0 0 0,1 1 0 0 0,-1 0 0 0 0,0 0 1 0 0,0 0-1 0 0,11 7 0 0 0,-12-7-301 0 0,0 1 0 0 0,0-1 1 0 0,0-1-1 0 0,1 1 0 0 0,-1-1 1 0 0,14 0-1 0 0,47-4 991 0 0,-58 2-1141 0 0,24-3 154 0 0,0-2 0 0 0,54-17 0 0 0,-79 20-298 0 0,-6 3 5 0 0,-2 0-1 0 0,0 0-1 0 0,0-1 1 0 0,0 1 0 0 0,0 0 0 0 0,0-1 0 0 0,0 1-1 0 0,0-1 1 0 0,0 1 0 0 0,-1-1 0 0 0,1 1-1 0 0,0-1 1 0 0,0 1 0 0 0,-1-1 0 0 0,2-1 0 0 0,-2 2-21 0 0,1 0 1 0 0,-1 0 0 0 0,0 0 0 0 0,0-1 0 0 0,1 1 0 0 0,-1 0 0 0 0,0 0-1 0 0,1-1 1 0 0,-1 1 0 0 0,0 0 0 0 0,0-1 0 0 0,0 1 0 0 0,1 0 0 0 0,-1-1 0 0 0,0 1-1 0 0,0 0 1 0 0,0-1 0 0 0,0 1 0 0 0,0-1 0 0 0,0 1 0 0 0,0 0 0 0 0,0-1 0 0 0,0 1-1 0 0,0 0 1 0 0,0-1 0 0 0,0 1 0 0 0,0-1 0 0 0,0 1 0 0 0,0 0 0 0 0,0-1 0 0 0,0 1-1 0 0,0 0 1 0 0,0-1 0 0 0,0 1 0 0 0,-1 0 0 0 0,1-1 0 0 0,0 1 0 0 0,0 0 0 0 0,-1-1-1 0 0,1 1 1 0 0,0 0 0 0 0,0 0 0 0 0,-1-1 0 0 0,1 1 0 0 0,0 0 0 0 0,0 0-1 0 0,-1-1 1 0 0,1 1 0 0 0,0 0 0 0 0,-1 0 0 0 0,-17-9-937 0 0,0 6 508 0 0,0 1 0 0 0,1 0 0 0 0,-1 2 0 0 0,0 0 0 0 0,0 0 0 0 0,0 2 0 0 0,0 0 0 0 0,-30 9 0 0 0,34-8 441 0 0,0 2 0 0 0,0 0-1 0 0,1 1 1 0 0,0 0 0 0 0,0 1 0 0 0,0 0-1 0 0,1 1 1 0 0,0 1 0 0 0,0 0 0 0 0,1 0-1 0 0,-12 14 1 0 0,18-17 156 0 0,0 2 0 0 0,0-1 0 0 0,0 0 0 0 0,1 1 0 0 0,0 0 0 0 0,1 0 0 0 0,0 0 0 0 0,0 0 0 0 0,1 1 0 0 0,0-1 0 0 0,-2 13 0 0 0,3-14 25 0 0,1 1 0 0 0,-1-1 0 0 0,1 1 0 0 0,1-1 0 0 0,-1 0 0 0 0,1 1 0 0 0,1-1 0 0 0,-1 1 0 0 0,1-1 0 0 0,0 0 0 0 0,1 0 0 0 0,0 0 0 0 0,6 10 0 0 0,-6-12-154 0 0,1 0 1 0 0,0-1 0 0 0,0 0 0 0 0,0 1 0 0 0,0-2 0 0 0,1 1 0 0 0,0 0 0 0 0,0-1 0 0 0,0 0 0 0 0,0 0 0 0 0,0 0 0 0 0,0-1 0 0 0,1 0 0 0 0,-1 0 0 0 0,1 0 0 0 0,0-1 0 0 0,-1 0 0 0 0,1 0 0 0 0,6 0 0 0 0,8 0-792 0 0,-1 0 0 0 0,1-2 0 0 0,-1-1 0 0 0,29-5 0 0 0,-2-3-5141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0:48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 12815 0 0,'0'0'1454'0'0,"-1"1"-957"0"0,-13 15 229 0 0,1 1-1 0 0,1 0 1 0 0,-17 33 0 0 0,13-23-396 0 0,10-17-251 0 0,-185 333 1006 0 0,151-260-1073 0 0,-314 623 164 0 0,344-688-214 0 0,-14 28-326 0 0,21-41 287 0 0,1-1-1 0 0,1 1 0 0 0,-1 0 0 0 0,1 0 0 0 0,0 1 1 0 0,0-1-1 0 0,0 6 0 0 0,1-9-814 0 0,13 0-6736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0:4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87 239 14423 0 0,'-6'0'220'0'0,"-1"0"0"0"0,1 1-1 0 0,0 0 1 0 0,0 0 0 0 0,-11 4-1 0 0,14-4-178 0 0,1 0-1 0 0,-1 0 1 0 0,0 1-1 0 0,0-1 1 0 0,1 1-1 0 0,-1-1 1 0 0,1 1 0 0 0,-1 0-1 0 0,1 0 1 0 0,0 0-1 0 0,-1 1 1 0 0,1-1-1 0 0,-2 4 1 0 0,3-6-2 0 0,1 1 1 0 0,0-1-1 0 0,0 0 1 0 0,0 0-1 0 0,0 1 1 0 0,0-1-1 0 0,0 0 1 0 0,-1 0-1 0 0,1 1 1 0 0,0-1-1 0 0,0 0 1 0 0,0 0-1 0 0,0 1 1 0 0,0-1-1 0 0,0 0 1 0 0,0 1-1 0 0,0-1 1 0 0,0 0-1 0 0,0 0 1 0 0,0 1-1 0 0,0-1 1 0 0,0 0-1 0 0,1 1 1 0 0,-1-1-1 0 0,0 0 1 0 0,0 0-1 0 0,0 1 1 0 0,0-1-1 0 0,0 0 1 0 0,0 0-1 0 0,1 1 1 0 0,-1-1-1 0 0,0 0 1 0 0,1 1-1 0 0,11 3 716 0 0,16-2 192 0 0,11-5 18 0 0,0-2 1 0 0,49-12-1 0 0,74-27-9 0 0,-121 32-810 0 0,230-72 363 0 0,-27 3-1856 0 0,-151 49-5975 0 0,-57 19 746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0:49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45 389 5983 0 0,'-3'18'623'0'0,"2"-14"-13"0"0,0 1 1 0 0,0-1-1 0 0,0 0 0 0 0,-1 0 0 0 0,1 0 1 0 0,-1 0-1 0 0,0 0 0 0 0,0 0 1 0 0,0 0-1 0 0,-1-1 0 0 0,1 1 0 0 0,-1-1 1 0 0,-7 7 3159 0 0,5-18-2394 0 0,5 7-1251 0 0,-1-1 0 0 0,0 0 0 0 0,1 0 0 0 0,-1 0 0 0 0,1 0 0 0 0,0 0 0 0 0,0 0 0 0 0,-1 0 0 0 0,1 0 0 0 0,1 0 0 0 0,-1 0 0 0 0,0 0 0 0 0,0 0 0 0 0,1 0 0 0 0,-1 0 0 0 0,1 0 0 0 0,0 0 1 0 0,1-3-1 0 0,0 0 21 0 0,1-1 0 0 0,0 1 0 0 0,0 0 1 0 0,0 0-1 0 0,5-6 0 0 0,34-28 436 0 0,-6 4-331 0 0,-4 1-117 0 0,-6 4 19 0 0,56-47 0 0 0,54-18-40 0 0,-96 68-138 0 0,-30 21-158 0 0,1-1-1 0 0,-1 2 0 0 0,1-1 1 0 0,0 1-1 0 0,22-6 1 0 0,-26 10-446 0 0,0-1 0 0 0,1 1 0 0 0,-1 0 0 0 0,1 1 0 0 0,-1 0 0 0 0,1 0 0 0 0,-1 1 0 0 0,0-1 0 0 0,1 2 0 0 0,10 2 1 0 0,0 1-1302 0 0</inkml:trace>
  <inkml:trace contextRef="#ctx0" brushRef="#br0" timeOffset="1">828 109 4607 0 0,'0'0'208'0'0,"2"0"-9"0"0,7 0 5265 0 0,-8 1-5103 0 0,0 0 1 0 0,0 0-1 0 0,0 0 0 0 0,0 0 1 0 0,0 0-1 0 0,0 0 0 0 0,0 0 0 0 0,0 0 1 0 0,0 0-1 0 0,-1 0 0 0 0,1 1 1 0 0,0-1-1 0 0,-1 0 0 0 0,1 0 1 0 0,-1 1-1 0 0,1-1 0 0 0,-1 2 0 0 0,1 1-24 0 0,-1 0-1 0 0,0 0 0 0 0,1-1 0 0 0,-2 1 0 0 0,1 0 0 0 0,-1 5 0 0 0,-2 5-47 0 0,-1 1-1 0 0,-9 19 1 0 0,11-29 61 0 0,-42 95 736 0 0,24-57-835 0 0,-15 45 0 0 0,32-80-257 0 0,1-1 0 0 0,0 1 1 0 0,0 0-1 0 0,1 0 0 0 0,0 13 0 0 0,0-19-73 0 0,1 0 0 0 0,1 0 0 0 0,-1-1 0 0 0,0 1 0 0 0,0 0 1 0 0,1 0-1 0 0,-1-1 0 0 0,1 1 0 0 0,-1 0 0 0 0,1-1 0 0 0,0 1 0 0 0,-1 0 0 0 0,1-1 0 0 0,0 1 0 0 0,0-1 0 0 0,0 1 0 0 0,1-1 0 0 0,-1 0 0 0 0,0 1 0 0 0,0-1 0 0 0,1 0 0 0 0,-1 0 0 0 0,1 0 0 0 0,-1 0 0 0 0,1 0 0 0 0,-1 0 0 0 0,1 0 0 0 0,0-1 0 0 0,-1 1 0 0 0,1 0 1 0 0,2 0-1 0 0,18 1-1195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18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54 10423 0 0,'0'0'6259'0'0,"-1"2"-5838"0"0,-1 2-255 0 0,-1-1 0 0 0,0 1 0 0 0,0 0 0 0 0,0-1-1 0 0,-1 1 1 0 0,1-1 0 0 0,-1 0 0 0 0,0 0 0 0 0,-5 3 0 0 0,-17 14 303 0 0,9-3-398 0 0,0 0 0 0 0,1 1-1 0 0,1 1 1 0 0,1 0 0 0 0,-20 36-1 0 0,3-2-70 0 0,-4 9 0 0 0,32-56 45 0 0,0 0 0 0 0,1-1 0 0 0,-1 1 0 0 0,1 0 0 0 0,1 1 0 0 0,-1-1 0 0 0,0 10 0 0 0,2-14 11 0 0,1 0 0 0 0,-1-1 0 0 0,1 1 0 0 0,0 0 0 0 0,0-1 0 0 0,0 1 0 0 0,0-1 0 0 0,0 1 0 0 0,0-1 0 0 0,0 1 0 0 0,0-1 0 0 0,0 0 0 0 0,1 0 0 0 0,-1 1 0 0 0,0-1 0 0 0,1 0 0 0 0,-1 0 0 0 0,1-1 0 0 0,-1 1 0 0 0,1 0 0 0 0,0 0 0 0 0,-1-1 0 0 0,4 2 0 0 0,7-1 176 0 0,1 1 1 0 0,-1-1-1 0 0,1-1 0 0 0,0 0 0 0 0,20-4 0 0 0,-25 3-138 0 0,52-5 332 0 0,114-28 0 0 0,-144 25-357 0 0,0-1 1 0 0,-1-1-1 0 0,0-2 0 0 0,-1 0 0 0 0,41-29 1 0 0,-47 27 87 0 0,0-1 0 0 0,31-31 0 0 0,-46 39-128 0 0,0 0-1 0 0,0-1 1 0 0,0 1-1 0 0,-1-1 1 0 0,0-1 0 0 0,-1 1-1 0 0,0-1 1 0 0,-1 0-1 0 0,5-14 1 0 0,-8 21-34 0 0,0 1-1 0 0,0-1 1 0 0,-1 0 0 0 0,0 0-1 0 0,1 0 1 0 0,-1 0 0 0 0,0 0 0 0 0,0 0-1 0 0,-1 0 1 0 0,1 0 0 0 0,-1 1-1 0 0,1-1 1 0 0,-1 0 0 0 0,0 0-1 0 0,0 0 1 0 0,-2-3 0 0 0,2 4-17 0 0,-1 0 1 0 0,1 0 0 0 0,-1 0-1 0 0,0 0 1 0 0,1 1 0 0 0,-1-1-1 0 0,0 0 1 0 0,0 1 0 0 0,-1-1-1 0 0,1 1 1 0 0,0 0 0 0 0,0 0-1 0 0,-1 0 1 0 0,1 0-1 0 0,0 0 1 0 0,-1 0 0 0 0,1 1-1 0 0,-1-1 1 0 0,-2 1 0 0 0,-30-3-159 0 0,0 1 0 0 0,1 2 0 0 0,-43 6 0 0 0,32-2 16 0 0,26-3 55 0 0,6 1 29 0 0,0-1-1 0 0,0-1 0 0 0,0 0 1 0 0,0 0-1 0 0,0-2 0 0 0,-24-4 0 0 0,36 6 63 0 0,0-1-1 0 0,0 1 1 0 0,0 0-1 0 0,0-1 1 0 0,0 1-1 0 0,0 0 0 0 0,1-1 1 0 0,-1 1-1 0 0,0-1 1 0 0,0 0-1 0 0,0 1 0 0 0,1-1 1 0 0,-1 1-1 0 0,0-1 1 0 0,1 0-1 0 0,-1 0 1 0 0,0 1-1 0 0,1-1 0 0 0,-1 0 1 0 0,1 0-1 0 0,-1 0 1 0 0,1 0-1 0 0,0 0 0 0 0,-1 0 1 0 0,1 1-1 0 0,0-1 1 0 0,0 0-1 0 0,-1 0 1 0 0,1 0-1 0 0,0 0 0 0 0,0 0 1 0 0,0 0-1 0 0,0 0 1 0 0,1-1-1 0 0,-1 0-38 0 0,1 0 0 0 0,-1 0 0 0 0,1 1 0 0 0,0-1-1 0 0,0 0 1 0 0,0 1 0 0 0,0-1 0 0 0,0 1 0 0 0,0-1 0 0 0,0 1 0 0 0,0-1 0 0 0,1 1-1 0 0,-1 0 1 0 0,1 0 0 0 0,-1-1 0 0 0,1 1 0 0 0,1-1 0 0 0,8-3-1159 0 0,-2 2-3669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0:49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0,'0'0'408'0'0,"7"9"744"0"0,2 0 192 0 0,0-2 40 0 0,4 0-4616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0:49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14279 0 0,'0'0'1103'0'0,"-2"0"-720"0"0,-109 43 3608 0 0,92-33-3700 0 0,1 0 0 0 0,-1 1-1 0 0,-27 23 1 0 0,30-22-220 0 0,2 1-1 0 0,0 0 0 0 0,0 1 1 0 0,-20 28-1 0 0,22-23-71 0 0,1-5 5 0 0,2 1-1 0 0,0 1 0 0 0,-13 28 0 0 0,20-37 18 0 0,-4 8 7 0 0,1 0 0 0 0,0 0 1 0 0,1 1-1 0 0,-2 17 1 0 0,6-30 7 0 0,-1 1 1 0 0,1-1 0 0 0,0 1 0 0 0,0 0-1 0 0,0-1 1 0 0,1 1 0 0 0,-1-1 0 0 0,1 1-1 0 0,0-1 1 0 0,0 1 0 0 0,0-1 0 0 0,0 0-1 0 0,1 1 1 0 0,-1-1 0 0 0,1 0 0 0 0,0 0-1 0 0,0 0 1 0 0,0 0 0 0 0,0 0 0 0 0,1-1 0 0 0,-1 1-1 0 0,1-1 1 0 0,0 1 0 0 0,4 2 0 0 0,-2-2 69 0 0,0-1 1 0 0,0 0 0 0 0,0 0 0 0 0,0 0 0 0 0,1 0 0 0 0,-1-1 0 0 0,10 1-1 0 0,41 1 339 0 0,-41-2-351 0 0,167-7 378 0 0,-35-1-1795 0 0,-122 7-58 0 0,-4 0-370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0:50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1247 57 6447 0 0,'46'-48'2878'0'0,"-46"47"-2765"0"0,0 1 0 0 0,0 0 0 0 0,0-1 0 0 0,0 1 0 0 0,0-1 0 0 0,-1 1 0 0 0,1 0 0 0 0,0-1 0 0 0,0 1 0 0 0,-1 0 0 0 0,1-1 0 0 0,0 1 0 0 0,-1 0 0 0 0,1-1 0 0 0,0 1 0 0 0,-1 0 0 0 0,1 0 0 0 0,0 0 0 0 0,-1-1 0 0 0,1 1 0 0 0,-1 0 0 0 0,1 0 0 0 0,0 0 0 0 0,-1 0 0 0 0,1 0 0 0 0,-1-1 0 0 0,0 1 0 0 0,-12-1 513 0 0,-4 3-143 0 0,1 0 0 0 0,-1 2-1 0 0,1 0 1 0 0,-19 6 0 0 0,-64 31 470 0 0,16-5-452 0 0,-388 169 33 0 0,447-194-531 0 0,0 2 1 0 0,-35 26 0 0 0,48-30-4 0 0,0-1 0 0 0,1 1 0 0 0,1 1 0 0 0,-1 0 0 0 0,2 0-1 0 0,-1 1 1 0 0,-7 12 0 0 0,14-19-21 0 0,0 0 0 0 0,0 0 0 0 0,0 0 0 0 0,1 0 0 0 0,-1 1 0 0 0,1-1 0 0 0,0 0 0 0 0,0 1 0 0 0,1-1 0 0 0,-1 1 0 0 0,1-1 0 0 0,0 1 0 0 0,0-1 0 0 0,1 9 0 0 0,1-8-61 0 0,-1 0-1 0 0,1 0 0 0 0,0 0 1 0 0,0 0-1 0 0,1 0 1 0 0,-1 0-1 0 0,1-1 1 0 0,0 1-1 0 0,0-1 1 0 0,8 8-1 0 0,-2-4-88 0 0,1 1 0 0 0,0-2-1 0 0,0 1 1 0 0,1-1 0 0 0,0-1-1 0 0,0 0 1 0 0,0 0 0 0 0,1-1 0 0 0,20 5-1 0 0,-31-9 164 0 0,114 34 46 0 0,-99-29 168 0 0,-1 1 0 0 0,1 0 1 0 0,-1 1-1 0 0,28 20 1 0 0,-36-22-56 0 0,0-1 1 0 0,-1 1 0 0 0,1 1-1 0 0,-1 0 1 0 0,0-1-1 0 0,6 12 1 0 0,-10-16-95 0 0,-1 1-1 0 0,0-1 1 0 0,1 1-1 0 0,-1 0 1 0 0,0-1-1 0 0,-1 1 1 0 0,1 0-1 0 0,0-1 1 0 0,-1 1-1 0 0,1 0 1 0 0,-1 0-1 0 0,0-1 1 0 0,0 1-1 0 0,0 0 1 0 0,-1 0-1 0 0,1 0 1 0 0,-1-1 0 0 0,1 1-1 0 0,-1 0 1 0 0,0 0-1 0 0,0-1 1 0 0,0 1-1 0 0,0-1 1 0 0,-3 5-1 0 0,-2 2 68 0 0,-1-1-1 0 0,0 1 0 0 0,-1-1 1 0 0,0 0-1 0 0,0-1 0 0 0,0 0 1 0 0,-1 0-1 0 0,0-1 1 0 0,-19 10-1 0 0,-3-2-7 0 0,-60 21 0 0 0,27-16-97 0 0,-2-4 1 0 0,0-2 0 0 0,-104 6-1 0 0,152-17-88 0 0,-1-1 0 0 0,1-1-1 0 0,-1-1 1 0 0,1-1 0 0 0,0 0-1 0 0,-27-7 1 0 0,44 8-252 0 0,0 0 237 0 0,1 0 1 0 0,0 0-1 0 0,-1 0 1 0 0,1 0-1 0 0,0 0 1 0 0,0 0-1 0 0,0 0 1 0 0,0 0-1 0 0,0 0 1 0 0,0 0-1 0 0,0 0 1 0 0,0 0-1 0 0,0 0 1 0 0,1-1 0 0 0,0 0-52 0 0,0 0 0 0 0,1 0 1 0 0,-1 1-1 0 0,1-1 1 0 0,-1 1-1 0 0,1-1 1 0 0,0 1-1 0 0,-1-1 1 0 0,4 0-1 0 0,-4 0 41 0 0,17-10-696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0:51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198 126 11631 0 0,'-2'1'531'0'0,"-5"2"-301"0"0,0 0-1 0 0,0 0 1 0 0,0 1-1 0 0,0 0 1 0 0,0 1-1 0 0,1 0 1 0 0,0 0 0 0 0,0 0-1 0 0,0 1 1 0 0,-9 11-1 0 0,14-15 878 0 0,13 2-230 0 0,-5-4-714 0 0,0 1-1 0 0,0-2 0 0 0,0 1 1 0 0,0-1-1 0 0,0 0 0 0 0,0-1 1 0 0,0 1-1 0 0,7-4 0 0 0,5 0 169 0 0,86-23 29 0 0,164-66-1 0 0,-264 91-413 0 0,1 1 1 0 0,0-1-1 0 0,-1 0 0 0 0,0 0 1 0 0,0-1-1 0 0,0 1 0 0 0,0-1 1 0 0,6-8-1 0 0,-10 12 38 0 0,-1 0 0 0 0,0-1 0 0 0,0 1 0 0 0,0 0 0 0 0,-1-1 0 0 0,1 1 0 0 0,0 0 0 0 0,0-1 0 0 0,0 1 0 0 0,0 0-1 0 0,0 0 1 0 0,0-1 0 0 0,0 1 0 0 0,-1 0 0 0 0,1-1 0 0 0,0 1 0 0 0,0 0 0 0 0,0 0 0 0 0,-1-1 0 0 0,1 1 0 0 0,0 0 0 0 0,0 0 0 0 0,-1-1 0 0 0,1 1-1 0 0,0 0 1 0 0,0 0 0 0 0,-1 0 0 0 0,0-1 0 0 0,1 1-18 0 0,-3-2-22 0 0,0 1-1 0 0,0 0 0 0 0,0-1 1 0 0,0 1-1 0 0,0 0 0 0 0,0 0 1 0 0,0 1-1 0 0,-1-1 0 0 0,1 1 1 0 0,-5-1-1 0 0,-35 3-327 0 0,41-2 367 0 0,-27 3-44 0 0,-1 1 0 0 0,1 2-1 0 0,0 1 1 0 0,0 1 0 0 0,1 1-1 0 0,0 2 1 0 0,0 1 0 0 0,-36 21-1 0 0,47-22 75 0 0,-14 6 139 0 0,1 3 1 0 0,0 0 0 0 0,-44 41 0 0 0,68-55-99 0 0,-4 4 37 0 0,0 1-1 0 0,0 0 1 0 0,1 0 0 0 0,-10 16-1 0 0,18-25-74 0 0,-1 1-1 0 0,1-1 1 0 0,-1 1-1 0 0,1-1 0 0 0,0 1 1 0 0,0-1-1 0 0,0 1 1 0 0,1 0-1 0 0,-1 0 1 0 0,1-1-1 0 0,-1 1 1 0 0,1 0-1 0 0,0 0 0 0 0,0 0 1 0 0,0 0-1 0 0,0-1 1 0 0,1 1-1 0 0,-1 0 1 0 0,1 0-1 0 0,0 0 0 0 0,0-1 1 0 0,0 1-1 0 0,0 0 1 0 0,0-1-1 0 0,0 1 1 0 0,1-1-1 0 0,-1 0 0 0 0,4 4 1 0 0,-2-3 1 0 0,0 0 0 0 0,0 0 0 0 0,1-1 0 0 0,-1 1 0 0 0,1-1 0 0 0,0 0-1 0 0,0 0 1 0 0,0 0 0 0 0,0-1 0 0 0,0 1 0 0 0,0-1 0 0 0,0 0 0 0 0,5 1 0 0 0,9 0 95 0 0,33 1 1 0 0,-35-2-98 0 0,124-1-852 0 0,-90-2-150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0:5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1 365 11487 0 0,'0'0'528'0'0,"1"1"-16"0"0,11 9-660 0 0,-5-4 664 0 0,0-1 0 0 0,12 8 1 0 0,-17-11-163 0 0,0-1 0 0 0,0 0 0 0 0,1 0 1 0 0,-1 0-1 0 0,0-1 0 0 0,1 1 0 0 0,-1 0 0 0 0,0-1 0 0 0,1 0 1 0 0,-1 1-1 0 0,0-1 0 0 0,1 0 0 0 0,-1 0 0 0 0,4-1 1 0 0,-5 1-245 0 0,0-1 0 0 0,0 1 0 0 0,0-1 0 0 0,0 1 0 0 0,0-1 0 0 0,0 1 0 0 0,-1-1 0 0 0,1 0 0 0 0,0 1 0 0 0,-1-1 0 0 0,1 0 1 0 0,0 0-1 0 0,-1 1 0 0 0,1-1 0 0 0,-1 0 0 0 0,1 0 0 0 0,-1 0 0 0 0,1 0 0 0 0,-1 0 0 0 0,1-2 0 0 0,4-18 850 0 0,-5 21-949 0 0,1-11 252 0 0,-1 0 1 0 0,0-1-1 0 0,-2-16 0 0 0,-1-10 72 0 0,3 26-314 0 0,1 0 0 0 0,0 0 0 0 0,0 1 0 0 0,1-1 0 0 0,1 1-1 0 0,0 0 1 0 0,0-1 0 0 0,7-12 0 0 0,-7 16-13 0 0,1 2 1 0 0,1-1-1 0 0,-1 0 0 0 0,1 1 1 0 0,0 0-1 0 0,0 0 0 0 0,1 0 0 0 0,0 1 1 0 0,0-1-1 0 0,0 2 0 0 0,0-1 1 0 0,1 1-1 0 0,8-5 0 0 0,3 1-399 0 0,1 0 0 0 0,0 1 0 0 0,1 1 0 0 0,0 1 0 0 0,30-5-1 0 0,106-3-4586 0 0,-64 7 1990 0 0,-42 1-3027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0:5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 11687 0 0,'-1'0'532'0'0,"-10"2"-70"0"0,0 0-1 0 0,0 1 1 0 0,1 0 0 0 0,-1 1-1 0 0,1 0 1 0 0,0 0-1 0 0,0 1 1 0 0,0 1-1 0 0,1-1 1 0 0,0 2-1 0 0,-16 13 1 0 0,8-3 306 0 0,1 2 0 0 0,0 0 0 0 0,-17 28 0 0 0,26-36-608 0 0,1 1 0 0 0,0-1 0 0 0,1 1 0 0 0,0 1 1 0 0,1-1-1 0 0,0 1 0 0 0,-4 25 0 0 0,8-34-141 0 0,-1 1-1 0 0,1-1 1 0 0,1 1 0 0 0,-1-1-1 0 0,1 1 1 0 0,-1-1 0 0 0,1 1-1 0 0,0-1 1 0 0,3 6-1 0 0,-3-8-137 0 0,0 1 0 0 0,0-1 0 0 0,0 0-1 0 0,0 0 1 0 0,1 0 0 0 0,-1 0 0 0 0,1 0-1 0 0,-1-1 1 0 0,1 1 0 0 0,0 0 0 0 0,-1-1 0 0 0,1 1-1 0 0,0-1 1 0 0,0 0 0 0 0,0 1 0 0 0,0-1-1 0 0,0 0 1 0 0,1 0 0 0 0,2 1 0 0 0,9 0-1147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0:52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4319 0 0,'22'1'221'0'0,"-11"-1"-177"0"0,1 1 0 0 0,0 1 0 0 0,-1-1 0 0 0,18 6-1 0 0,-21-4 35 0 0,-1 0-1 0 0,0 0 0 0 0,0 0 1 0 0,8 5-1 0 0,-12-5-80 0 0,0-1 0 0 0,-1 0 0 0 0,1 1 0 0 0,-1-1-1 0 0,1 1 1 0 0,-1 0 0 0 0,0 0 0 0 0,0 0 0 0 0,0 0 0 0 0,0 0 0 0 0,1 5 0 0 0,1 5-175 0 0,0 1 0 0 0,-1-1-1 0 0,-1 1 1 0 0,0 0 0 0 0,-1 24 0 0 0,0-23-8 0 0,-1 14 113 0 0,3 17 1580 0 0,3-14 2803 0 0,-6-30-3966 0 0,1-1-1 0 0,0 1 1 0 0,-1 0-1 0 0,1-1 1 0 0,0 1 0 0 0,0 0-1 0 0,0-1 1 0 0,0 1-1 0 0,0-1 1 0 0,0 0-1 0 0,1 1 1 0 0,-1-1 0 0 0,0 0-1 0 0,1 0 1 0 0,-1 0-1 0 0,1 0 1 0 0,2 2-1 0 0,-1-2-35 0 0,0 0-1 0 0,0 0 0 0 0,1 0 0 0 0,-1 0 0 0 0,0 0 0 0 0,1-1 0 0 0,-1 1 0 0 0,7-1 0 0 0,3-1 221 0 0,1-1 1 0 0,-1 0-1 0 0,23-7 1 0 0,-35 8-471 0 0,33-9 525 0 0,47-20-1 0 0,-66 23-561 0 0,-1 0 0 0 0,0-2 0 0 0,0 1 0 0 0,0-2 0 0 0,16-14 0 0 0,-27 22-60 0 0,-2 1-4 0 0,1 0-1 0 0,-1 0 1 0 0,0 0 0 0 0,0-1-1 0 0,0 1 1 0 0,0 0-1 0 0,0 0 1 0 0,0-1-1 0 0,0 1 1 0 0,0 0 0 0 0,0-1-1 0 0,0-1 1 0 0,-1 2 17 0 0,0 1 1 0 0,-1 0-1 0 0,1-1 1 0 0,0 1-1 0 0,0 0 1 0 0,-1-1-1 0 0,1 1 1 0 0,0-1-1 0 0,-1 1 1 0 0,1 0-1 0 0,-1 0 0 0 0,1-1 1 0 0,0 1-1 0 0,-1 0 1 0 0,1 0-1 0 0,-1-1 1 0 0,1 1-1 0 0,0 0 1 0 0,-1 0-1 0 0,1 0 1 0 0,-1 0-1 0 0,1 0 1 0 0,-1-1-1 0 0,-12 0-233 0 0,4 1 126 0 0,1 1 1 0 0,0 0-1 0 0,0 1 0 0 0,0-1 1 0 0,-12 6-1 0 0,-40 18-159 0 0,39-16 245 0 0,-26 13-25 0 0,1 2-1 0 0,-66 46 0 0 0,-74 75 43 0 0,139-103 30 0 0,42-36 0 0 0,0-1 0 0 0,1 1 0 0 0,-1 0 0 0 0,1 0 0 0 0,0 1 0 0 0,-3 7 0 0 0,6-12 9 0 0,1-1-1 0 0,-1 1 1 0 0,1 0-1 0 0,-1-1 1 0 0,1 1-1 0 0,0 0 1 0 0,0 0 0 0 0,-1 0-1 0 0,1-1 1 0 0,1 1-1 0 0,-1 0 1 0 0,0 0-1 0 0,0-1 1 0 0,1 1-1 0 0,-1 0 1 0 0,1-1-1 0 0,-1 1 1 0 0,1 0 0 0 0,0-1-1 0 0,-1 1 1 0 0,1 0-1 0 0,0-1 1 0 0,0 0-1 0 0,0 1 1 0 0,1-1-1 0 0,-1 1 1 0 0,0-1 0 0 0,0 0-1 0 0,1 0 1 0 0,-1 0-1 0 0,1 0 1 0 0,-1 0-1 0 0,4 2 1 0 0,2 0 23 0 0,0 1 1 0 0,1-1-1 0 0,-1 0 1 0 0,1 0-1 0 0,16 2 1 0 0,20 2-761 0 0,1-2 1 0 0,52-1 0 0 0,-61-5-577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0:52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 7831 0 0,'0'0'6698'0'0,"-2"1"-5846"0"0,-242 223 2838 0 0,242-221-3684 0 0,0 0 0 0 0,-1 0 0 0 0,1-1 0 0 0,0 1 1 0 0,0 0-1 0 0,0 1 0 0 0,1-1 0 0 0,-1 0 0 0 0,-1 6 0 0 0,3-7 8 0 0,0-1 1 0 0,-1 1-1 0 0,1-1 0 0 0,0 1 1 0 0,0-1-1 0 0,0 0 1 0 0,0 1-1 0 0,1-1 0 0 0,-1 1 1 0 0,0-1-1 0 0,1 1 1 0 0,-1-1-1 0 0,1 1 0 0 0,-1-1 1 0 0,1 0-1 0 0,-1 1 1 0 0,1-1-1 0 0,0 0 0 0 0,0 0 1 0 0,0 0-1 0 0,0 1 1 0 0,0-1-1 0 0,0 0 0 0 0,0 0 1 0 0,0 0-1 0 0,2 1 1 0 0,18 13 328 0 0,32 16 1 0 0,-34-20-256 0 0,1 0 0 0 0,29 25-1 0 0,-38-26-9 0 0,0 1 1 0 0,-1 0-1 0 0,0 1 0 0 0,0 0 0 0 0,-1 0 1 0 0,-1 1-1 0 0,0 0 0 0 0,-1 1 0 0 0,-1 0 0 0 0,0 0 1 0 0,0 0-1 0 0,-2 1 0 0 0,0 0 0 0 0,4 24 1 0 0,-8-35 2 0 0,1 1 1 0 0,-1 0 0 0 0,0 0-1 0 0,-1-1 1 0 0,1 1 0 0 0,-1 0 0 0 0,0-1-1 0 0,0 1 1 0 0,0-1 0 0 0,-1 1-1 0 0,0-1 1 0 0,0 1 0 0 0,0-1 0 0 0,0 0-1 0 0,-5 7 1 0 0,3-7 17 0 0,-1 1-1 0 0,1-1 1 0 0,-1 0-1 0 0,1 0 0 0 0,-1-1 1 0 0,0 1-1 0 0,-1-1 1 0 0,1 0-1 0 0,0-1 1 0 0,-1 1-1 0 0,-11 3 1 0 0,-4-1-82 0 0,-1-1 1 0 0,0-1-1 0 0,-1-1 1 0 0,1-1-1 0 0,-35-3 1 0 0,6 1-1447 0 0,13 1-414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0:53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1098 6447 0 0,'-20'3'957'0'0,"1"0"0"0"0,-31 10 0 0 0,24-6 1759 0 0,26-6-2639 0 0,0-1 0 0 0,0 0 0 0 0,0 0-1 0 0,0 0 1 0 0,0 0 0 0 0,-1 0 0 0 0,1 0 0 0 0,0 0 0 0 0,0 0 0 0 0,0 0 0 0 0,0 0-1 0 0,-1 0 1 0 0,1 0 0 0 0,0 0 0 0 0,0 0 0 0 0,0 0 0 0 0,0 0 0 0 0,-1 0 0 0 0,1 0-1 0 0,0 0 1 0 0,0 0 0 0 0,0 0 0 0 0,0 0 0 0 0,-1 0 0 0 0,1 0 0 0 0,0 0 0 0 0,0 0-1 0 0,0 0 1 0 0,0 0 0 0 0,-1-1 0 0 0,1 1 0 0 0,0 0 0 0 0,0 0 0 0 0,0 0-1 0 0,0 0 1 0 0,0 0 0 0 0,0 0 0 0 0,0-1 0 0 0,-1 1 0 0 0,1 0 0 0 0,0 0 0 0 0,3-9 877 0 0,12-13-991 0 0,-13 20 294 0 0,23-30 258 0 0,48-46 0 0 0,38-22-246 0 0,-32 30-182 0 0,197-191 195 0 0,87-79-100 0 0,-333 313-218 0 0,122-114-384 0 0,-147 136 329 0 0,0 0 0 0 0,-1-1 0 0 0,0 1 0 0 0,0-1 0 0 0,3-6 0 0 0,-6 11 245 0 0,-2 1-150 0 0,0 0 0 0 0,0 1 0 0 0,-1-1 0 0 0,1 0 0 0 0,0 1 0 0 0,0-1 0 0 0,0 0-1 0 0,0 1 1 0 0,0 0 0 0 0,0-1 0 0 0,0 1 0 0 0,1 0 0 0 0,-1-1 0 0 0,0 1 0 0 0,0 0 0 0 0,0 0 0 0 0,1 0-1 0 0,-1 0 1 0 0,0-1 0 0 0,1 1 0 0 0,-1 0 0 0 0,1 0 0 0 0,-1 0 0 0 0,1 0 0 0 0,-1 1 0 0 0,1 0 0 0 0,-8 32-21 0 0,7-30 24 0 0,-39 358 770 0 0,30-245-259 0 0,9-103-465 0 0,-57 467 583 0 0,57-475-625 0 0,-2 9 36 0 0,-1 31-1 0 0,4-41-43 0 0,0 0 1 0 0,1 0 0 0 0,-1 0-1 0 0,1 0 1 0 0,0-1 0 0 0,0 1 0 0 0,1 0-1 0 0,0 0 1 0 0,0-1 0 0 0,3 6-1 0 0,-4-8-188 0 0,7 10 89 0 0,-1-9-3584 0 0,2-5 2273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0:53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15 220 15695 0 0,'-4'-3'252'0'0,"4"3"-110"0"0,-1-1-1 0 0,0 0 0 0 0,1 1 0 0 0,-1-1 0 0 0,0 1 1 0 0,0-1-1 0 0,0 1 0 0 0,1-1 0 0 0,-1 1 1 0 0,0 0-1 0 0,0-1 0 0 0,-1 1 0 0 0,5-9 723 0 0,2 4-675 0 0,-1 0-1 0 0,1 0 0 0 0,0 1 1 0 0,0-1-1 0 0,0 1 0 0 0,0 0 1 0 0,8-4-1 0 0,1 0 89 0 0,12-10 110 0 0,1 2 0 0 0,1 2 0 0 0,0 0 1 0 0,54-17-1 0 0,-34 17-259 0 0,1 3 0 0 0,62-8 0 0 0,-89 16-205 0 0,43-5-6143 0 0,-20 3-851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1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22 6447 0 0,'1'-1'499'0'0,"28"-19"13173"0"0,-43 39-13031 0 0,-12 6-551 0 0,0-1-1 0 0,-39 26 0 0 0,13-10-73 0 0,3-1-14 0 0,-135 110-204 0 0,172-139 186 0 0,1 1-1 0 0,0 0 1 0 0,1 0-1 0 0,-10 16 1 0 0,15-20 11 0 0,1 0 0 0 0,0 0 0 0 0,0 0-1 0 0,0 1 1 0 0,1 0 0 0 0,1 0 0 0 0,-1 0 0 0 0,1 0 0 0 0,-1 10 0 0 0,2-15 5 0 0,1 0 0 0 0,0 0 0 0 0,0 0-1 0 0,0 0 1 0 0,0 0 0 0 0,1 0 0 0 0,-1 0 0 0 0,1 0 0 0 0,0 0 0 0 0,0 0 0 0 0,0 0 0 0 0,0 0-1 0 0,1 0 1 0 0,-1-1 0 0 0,3 4 0 0 0,-2-2 9 0 0,1-1 1 0 0,0 0-1 0 0,0 0 0 0 0,1 0 0 0 0,-1-1 0 0 0,1 1 1 0 0,-1-1-1 0 0,1 0 0 0 0,7 4 0 0 0,3-1 117 0 0,0 0 1 0 0,1-1-1 0 0,0-1 0 0 0,0 0 1 0 0,15 0-1 0 0,14 0 274 0 0,0-2 0 0 0,-1-1 1 0 0,1-3-1 0 0,-1-2 0 0 0,1-1 1 0 0,-2-3-1 0 0,58-18 0 0 0,-50 13 14 0 0,19-5-68 0 0,-60 16-373 0 0,0-1 1 0 0,0 0 0 0 0,-1 0 0 0 0,1-1 0 0 0,9-7 0 0 0,-14 8-69 0 0,-1 1 0 0 0,1-1 1 0 0,-1 0-1 0 0,0 0 0 0 0,0-1 0 0 0,0 1 0 0 0,-1 0 0 0 0,1-1 0 0 0,-1 0 1 0 0,0 1-1 0 0,-1-1 0 0 0,1 0 0 0 0,-1 0 0 0 0,2-9 0 0 0,-2 4-56 0 0,0-1 0 0 0,-1 1 0 0 0,0 0 0 0 0,0-1 0 0 0,-1 1 0 0 0,-3-14 0 0 0,4 22 148 0 0,0 1 1 0 0,-1-1-1 0 0,1 1 0 0 0,-1-1 1 0 0,0 1-1 0 0,1 0 0 0 0,-1-1 1 0 0,0 1-1 0 0,0 0 0 0 0,0 0 1 0 0,0-1-1 0 0,0 1 0 0 0,0 0 1 0 0,0 0-1 0 0,0 0 0 0 0,-1 0 1 0 0,1 0-1 0 0,0 1 0 0 0,0-1 1 0 0,-1 0-1 0 0,1 1 0 0 0,-1-1 1 0 0,1 0-1 0 0,-1 1 0 0 0,1 0 1 0 0,-1-1-1 0 0,1 1 0 0 0,-1 0 0 0 0,1 0 1 0 0,-1 0-1 0 0,1 0 0 0 0,-1 0 1 0 0,1 0-1 0 0,-2 0 0 0 0,-8 2-20 0 0,1 0-1 0 0,0 0 1 0 0,1 1-1 0 0,-12 4 1 0 0,12-4 18 0 0,-7 2 0 0 0,0 1-1 0 0,0 1 1 0 0,0 0 0 0 0,1 1-1 0 0,-18 14 1 0 0,27-18 3 0 0,1 0 0 0 0,0 0 1 0 0,0 1-1 0 0,1-1 0 0 0,-1 1 0 0 0,1 0 0 0 0,0 1 0 0 0,1-1 0 0 0,-1 1 0 0 0,1-1 0 0 0,0 1 1 0 0,0 0-1 0 0,1 0 0 0 0,0 1 0 0 0,0-1 0 0 0,-2 12 0 0 0,4-13-76 0 0,0 0 0 0 0,0 1 0 0 0,0-1 0 0 0,1 0 0 0 0,0 0 0 0 0,0 1 0 0 0,0-1 0 0 0,1 0 0 0 0,0 0 0 0 0,-1 0 0 0 0,2-1 0 0 0,-1 1 0 0 0,1 0-1 0 0,-1-1 1 0 0,1 1 0 0 0,1-1 0 0 0,-1 0 0 0 0,0 0 0 0 0,1 0 0 0 0,0-1 0 0 0,0 1 0 0 0,0-1 0 0 0,0 0 0 0 0,1 0 0 0 0,-1-1 0 0 0,1 1 0 0 0,6 2 0 0 0,0-3-5085 0 0,2-3-1625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0:54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14 1839 0 0,'-6'-9'12230'0'0,"3"8"-12021"0"0,0 0 0 0 0,1 0 0 0 0,-1 0 0 0 0,0 1-1 0 0,0 0 1 0 0,0-1 0 0 0,0 1 0 0 0,0 0 0 0 0,0 0 0 0 0,1 0 0 0 0,-1 1 0 0 0,0-1 0 0 0,0 1 0 0 0,-4 1 0 0 0,-7 2-29 0 0,-22 11 0 0 0,15-6-4 0 0,-58 21-120 0 0,-76 31 74 0 0,133-50-117 0 0,0 1 0 0 0,1 1 1 0 0,1 0-1 0 0,-35 30 0 0 0,47-33-2 0 0,8-10-8 0 0,0 1 0 0 0,0-1 0 0 0,0 1 0 0 0,0-1 0 0 0,0 1 1 0 0,-1-1-1 0 0,2 1 0 0 0,-1 0 0 0 0,0-1 0 0 0,0 1 0 0 0,0-1 0 0 0,0 1 0 0 0,0-1 0 0 0,0 1 1 0 0,0-1-1 0 0,1 1 0 0 0,-1 0 0 0 0,4 3 13 0 0,0 0 1 0 0,0 0-1 0 0,0 0 1 0 0,0 0-1 0 0,0-1 0 0 0,1 0 1 0 0,0 0-1 0 0,-1 0 1 0 0,1 0-1 0 0,7 2 0 0 0,3 2 15 0 0,40 23 33 0 0,70 38-54 0 0,-107-56-3 0 0,0-1 23 0 0,-1 1 0 0 0,28 23 0 0 0,-41-31-27 0 0,0 0 0 0 0,0 0-1 0 0,-1 0 1 0 0,1 0 0 0 0,-1 1 0 0 0,0 0-1 0 0,0 0 1 0 0,0-1 0 0 0,-1 1 0 0 0,0 1 0 0 0,0-1-1 0 0,0 0 1 0 0,-1 1 0 0 0,0-1 0 0 0,1 8 0 0 0,-2-11 10 0 0,0 1 0 0 0,0-1 0 0 0,-1 1 0 0 0,1-1 0 0 0,-1 1 0 0 0,0-1-1 0 0,0 0 1 0 0,0 1 0 0 0,0-1 0 0 0,0 0 0 0 0,-1 0 0 0 0,1 1 0 0 0,0-1 0 0 0,-1 0 0 0 0,0 0 0 0 0,1-1 0 0 0,-4 3 0 0 0,-1 2 68 0 0,-1 0-1 0 0,-1 0 0 0 0,-11 6 0 0 0,4-4 21 0 0,0 0 1 0 0,-1-1-1 0 0,0-1 0 0 0,-22 5 1 0 0,-71 11 96 0 0,50-11-124 0 0,24-5-87 0 0,0 0 1 0 0,-1-3 0 0 0,1-1-1 0 0,-1-1 1 0 0,-38-5-1 0 0,36-4-81 0 0,36 7 74 0 0,-1 0 1 0 0,1 0 0 0 0,-1 0-1 0 0,1 0 1 0 0,0 0-1 0 0,0-1 1 0 0,-1 1-1 0 0,1-1 1 0 0,0 1-1 0 0,0-1 1 0 0,-3-3-1 0 0,5 4 9 0 0,0 0 0 0 0,0 1-1 0 0,-1-1 1 0 0,1 1 0 0 0,0-1-1 0 0,0 1 1 0 0,0-1 0 0 0,0 1-1 0 0,0-1 1 0 0,0 0-1 0 0,0 1 1 0 0,0-1 0 0 0,0 1-1 0 0,0-1 1 0 0,0 1 0 0 0,0-1-1 0 0,0 0 1 0 0,0 1 0 0 0,1-1-1 0 0,-1 1 1 0 0,0-1 0 0 0,0 1-1 0 0,1-1 1 0 0,-1 0 0 0 0,10-12-172 0 0,-8 11 136 0 0,8-9-412 0 0,1 0-1 0 0,0 1 1 0 0,1 0 0 0 0,1 1-1 0 0,23-14 1 0 0,-1 3-784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0:5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93 5527 0 0,'-65'55'11184'0'0,"70"-53"-10885"0"0,-1 0 0 0 0,1-1 0 0 0,0 0-1 0 0,0 0 1 0 0,0 0 0 0 0,0 0 0 0 0,0-1 0 0 0,0 0-1 0 0,0 0 1 0 0,6-1 0 0 0,11-1 170 0 0,21-7-1 0 0,-22 5-140 0 0,49-14 276 0 0,112-43 0 0 0,-71 22-316 0 0,-63 19-1408 0 0,-69 19 149 0 0,8 0 654 0 0,-12 2-148 0 0,0 1 1 0 0,-47 10-1 0 0,-48 20 180 0 0,101-27 206 0 0,-20 6 62 0 0,1 1 1 0 0,0 2-1 0 0,1 2 1 0 0,0 1-1 0 0,-44 29 1 0 0,52-27 120 0 0,2 1 1 0 0,-45 41-1 0 0,69-58-54 0 0,0 0-1 0 0,0 1 1 0 0,0 0 0 0 0,0-1-1 0 0,1 1 1 0 0,0 0-1 0 0,-1 0 1 0 0,2 0-1 0 0,-1 1 1 0 0,0-1 0 0 0,1 0-1 0 0,0 1 1 0 0,0-1-1 0 0,0 1 1 0 0,0-1-1 0 0,1 1 1 0 0,0 0 0 0 0,0-1-1 0 0,0 1 1 0 0,1 4-1 0 0,0-5 5 0 0,0 1 0 0 0,0-1 0 0 0,1 0 0 0 0,0 1 0 0 0,0-1 0 0 0,0 0-1 0 0,0 0 1 0 0,1-1 0 0 0,-1 1 0 0 0,1 0 0 0 0,0-1 0 0 0,0 0 0 0 0,1 1 0 0 0,-1-1-1 0 0,0 0 1 0 0,1-1 0 0 0,0 1 0 0 0,0-1 0 0 0,7 4 0 0 0,10 4 45 0 0,0-2 1 0 0,1 0-1 0 0,0-2 1 0 0,0 0-1 0 0,0-2 1 0 0,27 3-1 0 0,-17-5-618 0 0,-1-1-1 0 0,1-2 1 0 0,58-9 0 0 0,-31-2-612 0 0,-14 1-12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0:5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153 480 13591 0 0,'-1'1'622'0'0,"-8"15"-385"0"0,4-6 219 0 0,-1 0-1 0 0,0 0 1 0 0,0-1 0 0 0,-9 9 0 0 0,14-16-301 0 0,-1-1 1 0 0,1 1 0 0 0,-1 0-1 0 0,0-1 1 0 0,1 0-1 0 0,-1 1 1 0 0,0-1-1 0 0,0 0 1 0 0,0 0-1 0 0,0 0 1 0 0,0 0-1 0 0,0 0 1 0 0,-1-1 0 0 0,1 1-1 0 0,0 0 1 0 0,0-1-1 0 0,-1 0 1 0 0,1 0-1 0 0,0 1 1 0 0,0-1-1 0 0,-1-1 1 0 0,1 1-1 0 0,0 0 1 0 0,0 0-1 0 0,-1-1 1 0 0,-1 0 0 0 0,1-1-43 0 0,0 1 0 0 0,0-1 0 0 0,0 1 0 0 0,0-1 0 0 0,1 0 0 0 0,-1 0 0 0 0,1 0 0 0 0,-1-1 0 0 0,1 1 0 0 0,0 0 1 0 0,0-1-1 0 0,0 0 0 0 0,0 1 0 0 0,0-1 0 0 0,1 0 0 0 0,-1 0 0 0 0,1 0 0 0 0,0 0 0 0 0,0 0 0 0 0,0 0 0 0 0,0 0 1 0 0,1 0-1 0 0,-1-6 0 0 0,0 2-40 0 0,0 1 0 0 0,1-1 0 0 0,0 0 0 0 0,1 1 0 0 0,0-1 0 0 0,0 0 1 0 0,0 1-1 0 0,1 0 0 0 0,-1-1 0 0 0,6-9 0 0 0,-1 5-10 0 0,0 0-1 0 0,1 1 0 0 0,0 0 1 0 0,0 0-1 0 0,14-12 0 0 0,50-41-41 0 0,-51 46-8 0 0,39-34-291 0 0,3 4 1 0 0,1 2-1 0 0,79-42 0 0 0,-129 81-227 0 0,-1 0-1 0 0,1 0 0 0 0,1 1 0 0 0,-1 1 1 0 0,1 0-1 0 0,0 1 0 0 0,-1 1 0 0 0,18-1 1 0 0,-6 2-1345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0:5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0 13559 0 0,'0'0'1231'0'0,"-1"2"-1014"0"0,-4 10 939 0 0,0-1 0 0 0,-1 0 0 0 0,-1 0 0 0 0,-12 14-1 0 0,3-1-435 0 0,-36 44-228 0 0,27-37 39 0 0,-27 47 0 0 0,46-67-468 0 0,0-1 1 0 0,1 1-1 0 0,0 0 1 0 0,1 1-1 0 0,1-1 1 0 0,0 1-1 0 0,0-1 1 0 0,-2 24-1 0 0,5-31-300 0 0,0 0 0 0 0,0 1 0 0 0,1-1 0 0 0,-1 0 0 0 0,1 0 0 0 0,0 0 0 0 0,0 0 0 0 0,0 0 0 0 0,1 0 0 0 0,2 5 1 0 0,1 2-1198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0:5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0 11375 0 0,'0'0'1031'0'0,"2"2"-850"0"0,71 69-199 0 0,-42-39-897 0 0,-5-9-152 0 0,-17-16 566 0 0,0 1 0 0 0,11 14 1 0 0,-17-19 483 0 0,-1 0 0 0 0,0 0 0 0 0,0 1 0 0 0,0-1 0 0 0,-1 0 0 0 0,1 1 0 0 0,-1 0 1 0 0,1-1-1 0 0,-1 1 0 0 0,-1 0 0 0 0,2 7 0 0 0,2 47 1486 0 0,-4-57-1115 0 0,0 2 156 0 0,0-3-428 0 0,0 0 1 0 0,0 0-1 0 0,0 1 0 0 0,0-1 1 0 0,0 0-1 0 0,0 0 1 0 0,-1 0-1 0 0,1 1 1 0 0,0-1-1 0 0,0 0 0 0 0,0 0 1 0 0,0 1-1 0 0,0-1 1 0 0,1 0-1 0 0,-1 0 1 0 0,0 1-1 0 0,0-1 1 0 0,0 0-1 0 0,0 0 0 0 0,0 1 1 0 0,0-1-1 0 0,0 0 1 0 0,0 0-1 0 0,0 0 1 0 0,1 1-1 0 0,-1-1 0 0 0,0 0 1 0 0,0 0-1 0 0,0 0 1 0 0,0 1-1 0 0,1-1 1 0 0,5 1 297 0 0,-1 0 0 0 0,1 0 0 0 0,-1-1 0 0 0,1 0 0 0 0,0 0 0 0 0,-1 0 0 0 0,1-1 0 0 0,0 0 0 0 0,5-1 1 0 0,54-18 1520 0 0,-34 10-1354 0 0,37-11 150 0 0,86-38-1 0 0,-112 41-710 0 0,-41 17-57 0 0,-16 2-132 0 0,-1 0 0 0 0,0 1 0 0 0,-28 8 0 0 0,-47 19-185 0 0,63-20 265 0 0,-26 12 38 0 0,2 1 0 0 0,1 3-1 0 0,0 2 1 0 0,2 2 0 0 0,-73 57-1 0 0,101-70 125 0 0,1 1-1 0 0,1 1 0 0 0,1 1 1 0 0,-28 37-1 0 0,43-52-25 0 0,1 0 0 0 0,0 0 0 0 0,0 0-1 0 0,0 0 1 0 0,0 1 0 0 0,1-1 0 0 0,-2 8-1 0 0,3-11-7 0 0,-1 1 0 0 0,1-1 0 0 0,0 1 0 0 0,0-1 0 0 0,0 1 0 0 0,0-1 0 0 0,0 0 1 0 0,0 1-1 0 0,0-1 0 0 0,1 1 0 0 0,-1-1 0 0 0,1 1 0 0 0,-1-1 0 0 0,1 1 0 0 0,-1-1 0 0 0,1 0 0 0 0,0 1 0 0 0,-1-1 0 0 0,1 0 0 0 0,0 0 0 0 0,0 0 0 0 0,0 1 0 0 0,0-1 0 0 0,0 0 0 0 0,0 0 0 0 0,0 0 0 0 0,2 1 0 0 0,3 0 24 0 0,0 1 1 0 0,0-1 0 0 0,1 0-1 0 0,-1 0 1 0 0,0-1-1 0 0,1 0 1 0 0,-1 0-1 0 0,1 0 1 0 0,11-1-1 0 0,7-1-207 0 0,28-6-1 0 0,-49 6 122 0 0,48-8-525 0 0,6-3-32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0:5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24 12439 0 0,'-5'-3'361'0'0,"0"0"-1"0"0,-1 0 0 0 0,0 0 0 0 0,0 1 1 0 0,1 0-1 0 0,-1 0 0 0 0,0 1 1 0 0,-1-1-1 0 0,1 1 0 0 0,0 1 0 0 0,0-1 1 0 0,0 1-1 0 0,-1 0 0 0 0,1 0 1 0 0,-10 2-1 0 0,5 0-113 0 0,0 0 1 0 0,0 1-1 0 0,0 0 1 0 0,0 1-1 0 0,1 0 0 0 0,-1 1 1 0 0,-16 10-1 0 0,23-12-242 0 0,-1 0 0 0 0,1 0 0 0 0,0 1 0 0 0,-1 0-1 0 0,2-1 1 0 0,-1 2 0 0 0,0-1 0 0 0,1 0 0 0 0,0 1 0 0 0,0-1 0 0 0,0 1 0 0 0,1 0-1 0 0,-1 0 1 0 0,1 0 0 0 0,0 0 0 0 0,1 1 0 0 0,-2 5 0 0 0,2-6-46 0 0,1 0 1 0 0,0 0 0 0 0,0 0-1 0 0,0-1 1 0 0,0 1-1 0 0,1 0 1 0 0,0 0 0 0 0,0 0-1 0 0,0 0 1 0 0,1-1 0 0 0,-1 1-1 0 0,1-1 1 0 0,0 1-1 0 0,0-1 1 0 0,1 0 0 0 0,-1 1-1 0 0,1-1 1 0 0,0 0 0 0 0,5 5-1 0 0,58 52-214 0 0,11 10-161 0 0,-70-63 389 0 0,0 1 0 0 0,-1 0-1 0 0,0-1 1 0 0,0 2 0 0 0,-1-1 0 0 0,0 1 0 0 0,5 14 0 0 0,-7-16 79 0 0,-2 0 0 0 0,1 0 0 0 0,-1 0 0 0 0,0 0 0 0 0,-1 1-1 0 0,0-1 1 0 0,0 0 0 0 0,-1 0 0 0 0,0 0 0 0 0,0 1 0 0 0,-1-1 0 0 0,0 0-1 0 0,0-1 1 0 0,-1 1 0 0 0,0 0 0 0 0,-1-1 0 0 0,1 1 0 0 0,-1-1 0 0 0,-6 7 0 0 0,4-5 35 0 0,-1 0 1 0 0,-1 0 0 0 0,1-1 0 0 0,-1 0 0 0 0,-1 0-1 0 0,1-1 1 0 0,-1 0 0 0 0,0 0 0 0 0,-1-1 0 0 0,0 0-1 0 0,0-1 1 0 0,0 0 0 0 0,-16 4 0 0 0,3-3 168 0 0,-1-2 1 0 0,0-1-1 0 0,0 0 1 0 0,0-2-1 0 0,0-1 1 0 0,0-1 0 0 0,0-1-1 0 0,0-1 1 0 0,-27-7-1 0 0,21 2-590 0 0,11 0-5958 0 0,10 2-922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0:56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28 15575 0 0,'1'-1'712'0'0,"1"-1"-448"0"0,15-17 534 0 0,-16 18-360 0 0,3-3 402 0 0,-3 4-812 0 0,-1 0 0 0 0,0 0-1 0 0,0 0 1 0 0,0 0 0 0 0,0 0 0 0 0,0 0-1 0 0,0 0 1 0 0,0 0 0 0 0,0 0 0 0 0,0-1-1 0 0,1 1 1 0 0,-1 0 0 0 0,0 0 0 0 0,0 0-1 0 0,0 0 1 0 0,0 0 0 0 0,0 0-1 0 0,0 0 1 0 0,0 0 0 0 0,1 0 0 0 0,-1 0-1 0 0,0 0 1 0 0,0 0 0 0 0,0 0 0 0 0,0 0-1 0 0,0 0 1 0 0,0 0 0 0 0,1 0 0 0 0,-1 0-1 0 0,0 0 1 0 0,0 0 0 0 0,0 0 0 0 0,0 0-1 0 0,0 0 1 0 0,0 0 0 0 0,0 0 0 0 0,1 1-1 0 0,-1-1 1 0 0,0 0 0 0 0,0 0-1 0 0,0 0 1 0 0,0 0 0 0 0,0 0 0 0 0,0 0-1 0 0,0 0 1 0 0,1 8 5 0 0,-1-1 1 0 0,0 1-1 0 0,0-1 0 0 0,-1 1 1 0 0,0-1-1 0 0,0 1 0 0 0,-1-1 0 0 0,-3 11 1 0 0,-27 59 401 0 0,12-34-330 0 0,0 3-1034 0 0,-37 65 0 0 0,44-90 395 0 0,-2 0 0 0 0,0-1 0 0 0,-1 0 0 0 0,-34 33 0 0 0,42-47-1106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0:5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0,'0'0'1304'0'0,"11"5"-824"0"0,0 2 0 0 0,1 2 8 0 0,3-1-392 0 0,1 1-96 0 0,4 1 0 0 0,3 1 0 0 0,2-2 0 0 0,6 0 0 0 0,3 0 0 0 0,5 0-4464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0:5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26 11519 0 0,'-1'-2'887'0'0,"0"0"-385"0"0,-1 0 0 0 0,0 1 0 0 0,1-1 0 0 0,-1 0 1 0 0,0 0-1 0 0,0 1 0 0 0,0-1 0 0 0,0 1 0 0 0,0 0 0 0 0,0-1 0 0 0,-4 0 0 0 0,4 1-247 0 0,0 1 1 0 0,-1-1-1 0 0,1 1 0 0 0,0-1 0 0 0,-1 1 0 0 0,1 0 0 0 0,-1 0 0 0 0,1 0 1 0 0,-5 1-1 0 0,-1 1-212 0 0,0 0 0 0 0,0 1 0 0 0,1 0 0 0 0,-1 0 0 0 0,-10 6 0 0 0,-6 3 464 0 0,-17 5-479 0 0,-73 40-1 0 0,102-51-56 0 0,1 2 0 0 0,0 0 1 0 0,0 0-1 0 0,1 1 0 0 0,0 0 1 0 0,1 0-1 0 0,0 1 0 0 0,0 1 1 0 0,1-1-1 0 0,-12 22 0 0 0,18-28-51 0 0,1-1 0 0 0,-1 1 1 0 0,1 0-1 0 0,0-1 0 0 0,0 1 0 0 0,0 0 0 0 0,1 0 0 0 0,-1 0 0 0 0,1-1 0 0 0,0 1 1 0 0,0 0-1 0 0,0 0 0 0 0,1 0 0 0 0,-1 0 0 0 0,1 0 0 0 0,0 0 0 0 0,0-1 0 0 0,0 1 0 0 0,1 0 1 0 0,2 5-1 0 0,4 3-466 0 0,0 0-1 0 0,0 0 1 0 0,1-1 0 0 0,14 14 0 0 0,12 14-326 0 0,-2 1 583 0 0,-23-29 516 0 0,0 0 0 0 0,-1 0 0 0 0,-1 1 0 0 0,0 0 1 0 0,-1 0-1 0 0,0 1 0 0 0,6 16 0 0 0,-12-27-148 0 0,0 0 0 0 0,0 1-1 0 0,-1-1 1 0 0,1 0-1 0 0,-1 1 1 0 0,1-1 0 0 0,-1 1-1 0 0,0-1 1 0 0,0 0 0 0 0,0 1-1 0 0,0-1 1 0 0,-1 1-1 0 0,1-1 1 0 0,-1 1 0 0 0,1-1-1 0 0,-1 0 1 0 0,0 1 0 0 0,-2 3-1 0 0,0-2-41 0 0,0 0 0 0 0,0-1 0 0 0,-1 1 0 0 0,1-1 0 0 0,-1 0 0 0 0,0 0 0 0 0,0 0 0 0 0,-7 4 0 0 0,-8 3 59 0 0,1-1 0 0 0,-1 0 0 0 0,-1-2 0 0 0,1 0-1 0 0,-34 6 1 0 0,19-7-722 0 0,1-1-1 0 0,-59 0 1 0 0,30-8-5223 0 0,34 1 479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0:57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1 13359 0 0,'0'0'612'0'0,"-2"0"-14"0"0,-1 0-577 0 0,0 0-1 0 0,-1 1 1 0 0,1-1 0 0 0,0 1 0 0 0,-1 0 0 0 0,1 0 0 0 0,0 0 0 0 0,0 0 0 0 0,0 1 0 0 0,0-1 0 0 0,-3 3-1 0 0,0 0 34 0 0,0 1-1 0 0,0 0 0 0 0,1 0 0 0 0,-9 9 1 0 0,0 5 118 0 0,0 0 1 0 0,-12 25 0 0 0,24-41-151 0 0,-40 76 495 0 0,-37 103 0 0 0,-7 16-118 0 0,-102 140-143 0 0,160-295-250 0 0,-37 42 0 0 0,10-16 5 0 0,34-40-228 0 0,-41 39 1 0 0,-2-10-5942 0 0,43-40 1506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2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451 279 5063 0 0,'1'0'3083'0'0,"29"1"5374"0"0,2 3-5985 0 0,-25-3-2208 0 0,0 0-1 0 0,0 0 0 0 0,1-1 1 0 0,-1 0-1 0 0,0 0 0 0 0,0-1 1 0 0,1 0-1 0 0,-1 0 1 0 0,0-1-1 0 0,0 0 0 0 0,10-4 1 0 0,-14 5-211 0 0,0-1 0 0 0,0 0 0 0 0,1 0 0 0 0,-1 0 0 0 0,0 0 0 0 0,-1-1 0 0 0,1 1 0 0 0,0-1 1 0 0,-1 0-1 0 0,1 1 0 0 0,-1-1 0 0 0,0 0 0 0 0,0-1 0 0 0,0 1 0 0 0,0 0 0 0 0,-1-1 0 0 0,1 1 0 0 0,-1 0 1 0 0,0-1-1 0 0,0 0 0 0 0,0 1 0 0 0,-1-1 0 0 0,1 0 0 0 0,-1-3 0 0 0,1-4-31 0 0,-1 0-1 0 0,-1 1 1 0 0,0-1 0 0 0,0 1-1 0 0,-1 0 1 0 0,-1-1-1 0 0,-5-14 1 0 0,5 18-45 0 0,0 0 0 0 0,0 0 0 0 0,-1 0 1 0 0,0 0-1 0 0,0 1 0 0 0,0 0 0 0 0,-1 0 0 0 0,0 0 0 0 0,0 0 1 0 0,-1 1-1 0 0,-6-5 0 0 0,7 7-13 0 0,1 1 0 0 0,-1-1-1 0 0,1 1 1 0 0,-1 0 0 0 0,0 1 0 0 0,0-1 0 0 0,0 1 0 0 0,0 0 0 0 0,0 0-1 0 0,0 1 1 0 0,0-1 0 0 0,0 1 0 0 0,0 0 0 0 0,0 1 0 0 0,0-1 0 0 0,0 1-1 0 0,0 0 1 0 0,0 0 0 0 0,-7 3 0 0 0,-8 3-18 0 0,1 1 0 0 0,-1 1 0 0 0,-22 14 0 0 0,23-10 24 0 0,1 0-1 0 0,0 1 1 0 0,-30 32 0 0 0,25-23 27 0 0,-1 0 3 0 0,-97 100 0 0 0,104-103 0 0 0,1 0 0 0 0,0 2 0 0 0,2 0 0 0 0,-18 35 0 0 0,30-52 0 0 0,-1 1 0 0 0,1-1 0 0 0,0 1 0 0 0,1 0 0 0 0,-1 0 0 0 0,1-1 0 0 0,0 8 0 0 0,1-12 4 0 0,0 1 0 0 0,0 0 1 0 0,0-1-1 0 0,0 1 1 0 0,0-1-1 0 0,1 1 1 0 0,-1 0-1 0 0,0-1 1 0 0,1 1-1 0 0,-1-1 0 0 0,1 1 1 0 0,0-1-1 0 0,0 0 1 0 0,-1 1-1 0 0,1-1 1 0 0,0 0-1 0 0,0 1 0 0 0,0-1 1 0 0,0 0-1 0 0,0 0 1 0 0,1 0-1 0 0,-1 0 1 0 0,0 0-1 0 0,1 0 0 0 0,-1 0 1 0 0,0 0-1 0 0,1-1 1 0 0,-1 1-1 0 0,1 0 1 0 0,-1-1-1 0 0,3 1 0 0 0,4 1 29 0 0,0-1-1 0 0,0 0 0 0 0,1 0 1 0 0,-1-1-1 0 0,0 0 0 0 0,1-1 0 0 0,11-1 1 0 0,58-16 214 0 0,-70 16-231 0 0,24-7 22 0 0,0-2 0 0 0,0-1 0 0 0,-1-2 1 0 0,37-21-1 0 0,-45 21-18 0 0,0-1-1 0 0,0-2 1 0 0,-2 0 0 0 0,0-1-1 0 0,30-34 1 0 0,-46 46 11 0 0,0 0-1 0 0,0-1 0 0 0,-1 1 1 0 0,0-1-1 0 0,0 0 0 0 0,0 0 1 0 0,-1 0-1 0 0,4-14 0 0 0,-7 20-27 0 0,1 0 0 0 0,-1 1-1 0 0,0-1 1 0 0,0 0-1 0 0,0 1 1 0 0,1-1-1 0 0,-1 0 1 0 0,0 1 0 0 0,0-1-1 0 0,0 0 1 0 0,0 1-1 0 0,-1-1 1 0 0,1 0-1 0 0,0 1 1 0 0,0-1 0 0 0,0 0-1 0 0,0 1 1 0 0,-1-1-1 0 0,1 0 1 0 0,0 1-1 0 0,-1-1 1 0 0,1 1 0 0 0,-1-2-1 0 0,-7-1 17 0 0,7 3-14 0 0,-2 0 3 0 0,0 0 0 0 0,0 0 0 0 0,0 0 0 0 0,0 1 0 0 0,0-1 1 0 0,-1 1-1 0 0,1 0 0 0 0,0 0 0 0 0,0 0 0 0 0,1 0 0 0 0,-1 0 0 0 0,-3 2 0 0 0,-4 2 0 0 0,1 1-1 0 0,-10 7 1 0 0,8-5 53 0 0,-18 18 1 0 0,26-23-57 0 0,0 0 0 0 0,0 0 1 0 0,1 0-1 0 0,-1 1 0 0 0,1-1 1 0 0,0 1-1 0 0,0 0 0 0 0,1-1 1 0 0,-1 1-1 0 0,-1 7 0 0 0,2-5 0 0 0,0-1-1 0 0,0 1 1 0 0,0 0-1 0 0,1 0 1 0 0,0 0 0 0 0,0-1-1 0 0,1 1 1 0 0,0 0-1 0 0,0 0 1 0 0,2 8-1 0 0,3 18 21 0 0,-6-12 48 0 0,-1 0 0 0 0,0 0 1 0 0,-2 0-1 0 0,0-1 0 0 0,-2 1 1 0 0,0-1-1 0 0,-8 21 0 0 0,-9 13 109 0 0,-34 58-1 0 0,4-17 23 0 0,50-88-176 0 0,-3 2-6 0 0,-14 4 52 0 0,40-11 43 0 0,-13-5-352 0 0,0 0-1 0 0,0-1 1 0 0,-1 0-1 0 0,1 0 0 0 0,-1-1 1 0 0,0 1-1 0 0,-1-1 0 0 0,9-11 1 0 0,4-1-5775 0 0,-5 4-1473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0:5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44 173 10135 0 0,'-7'5'919'0'0,"4"-3"-858"0"0,0 0 0 0 0,0-1 0 0 0,0 1 1 0 0,1 0-1 0 0,-1 0 0 0 0,1 1 0 0 0,0-1 0 0 0,0 0 0 0 0,0 1 1 0 0,-2 3-1 0 0,2-4 279 0 0,2-1 0 0 0,-1 1 0 0 0,0 0-1 0 0,0 0 1 0 0,1 0 0 0 0,-1 0 0 0 0,1 0 0 0 0,-1 0 0 0 0,1 0 0 0 0,0 3 0 0 0,0-4-217 0 0,0 0 0 0 0,0 0 1 0 0,1-1-1 0 0,-1 1 0 0 0,0 0 0 0 0,1 0 0 0 0,-1 0 1 0 0,0-1-1 0 0,1 1 0 0 0,-1 0 0 0 0,1 0 0 0 0,-1-1 1 0 0,1 1-1 0 0,-1-1 0 0 0,1 1 0 0 0,0 0 1 0 0,-1-1-1 0 0,1 1 0 0 0,0-1 0 0 0,-1 1 0 0 0,1-1 1 0 0,0 0-1 0 0,1 1 0 0 0,18 6 540 0 0,-7-5-298 0 0,-1 0 0 0 0,0-1 1 0 0,1-1-1 0 0,-1 0 0 0 0,19-2 0 0 0,65-15 958 0 0,-48 8-1037 0 0,194-47 673 0 0,-2-15-719 0 0,-198 58-234 0 0,3 0-448 0 0,70-24 290 0 0,-41 6-8247 0 0,-61 24 1876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0:5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7 13503 0 0,'20'-7'1224'0'0,"-19"8"-1206"0"0,0-1 0 0 0,-1 0 0 0 0,1 1-1 0 0,0-1 1 0 0,0 1 0 0 0,-1-1 0 0 0,1 1 0 0 0,0-1 0 0 0,-1 1-1 0 0,1-1 1 0 0,0 1 0 0 0,-1 0 0 0 0,1-1 0 0 0,-1 1-1 0 0,1 0 1 0 0,-1 0 0 0 0,0-1 0 0 0,1 1 0 0 0,-1 0-1 0 0,0 0 1 0 0,1 0 0 0 0,-1 0 0 0 0,0-1 0 0 0,0 1-1 0 0,0 0 1 0 0,1 0 0 0 0,-1 0 0 0 0,0 0 0 0 0,0 0-1 0 0,-1 0 1 0 0,1-1 0 0 0,0 1 0 0 0,0 0 0 0 0,-1 1-1 0 0,0 5 184 0 0,0-1-1 0 0,-1 0 0 0 0,-4 9 0 0 0,5-13-136 0 0,-315 717 3968 0 0,277-648-4006 0 0,-3-2-1 0 0,-4-1 1 0 0,-2-3 0 0 0,-76 80-1 0 0,106-128-23 0 0,-23 17-1 0 0,30-25 8 0 0,9-7 127 0 0,22-15 15 0 0,83-61-877 0 0,-10 6 520 0 0,-72 54 208 0 0,0 2 0 0 0,39-17 1 0 0,-53 26 64 0 0,1 0 0 0 0,1 0 0 0 0,-1 1 0 0 0,0 0 0 0 0,0 1 0 0 0,15-1 0 0 0,-20 2-21 0 0,-1 0 1 0 0,1 0-1 0 0,-1 0 0 0 0,1 0 0 0 0,-1 1 1 0 0,1-1-1 0 0,-1 1 0 0 0,0 0 0 0 0,1 0 1 0 0,-1 0-1 0 0,0 0 0 0 0,0 0 0 0 0,0 0 1 0 0,1 1-1 0 0,-1-1 0 0 0,-1 1 1 0 0,1-1-1 0 0,0 1 0 0 0,0 0 0 0 0,0-1 1 0 0,-1 1-1 0 0,1 0 0 0 0,-1 0 0 0 0,0 1 1 0 0,1-1-1 0 0,0 4 0 0 0,2 3 141 0 0,-1 0-1 0 0,0 0 1 0 0,-1 1-1 0 0,0-1 1 0 0,-1 1-1 0 0,0 0 1 0 0,0 11-1 0 0,-2 7 168 0 0,-5 31 0 0 0,-2 28-231 0 0,10-68-1190 0 0,-1-18 883 0 0,-1-1 1 0 0,0 1-1 0 0,1-1 0 0 0,-1 1 1 0 0,1 0-1 0 0,-1-1 0 0 0,0 1 1 0 0,1-1-1 0 0,-1 1 0 0 0,1-1 1 0 0,0 1-1 0 0,-1-1 0 0 0,1 1 1 0 0,-1-1-1 0 0,1 0 0 0 0,0 1 1 0 0,-1-1-1 0 0,1 0 1 0 0,0 0-1 0 0,-1 1 0 0 0,1-1 1 0 0,0 0-1 0 0,1 0 0 0 0,10 2-1716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0:58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46 211 7831 0 0,'0'0'10296'0'0,"2"0"-9682"0"0,8 3-257 0 0,0-1 0 0 0,0 0 0 0 0,0-1 0 0 0,0 0 0 0 0,0-1 1 0 0,1 0-1 0 0,-1-1 0 0 0,14-2 0 0 0,84-21 548 0 0,-93 20-815 0 0,1-1-68 0 0,15-3 106 0 0,40-16-1 0 0,-63 21-109 0 0,1-1-1 0 0,-1-1 0 0 0,1 0 0 0 0,-1 0 0 0 0,-1 0 0 0 0,1-1 1 0 0,-1 0-1 0 0,0-1 0 0 0,7-7 0 0 0,-13 12-17 0 0,1 0 0 0 0,-1 1-1 0 0,0-1 1 0 0,1 0 0 0 0,-1 0 0 0 0,0 0-1 0 0,0 0 1 0 0,0-1 0 0 0,-1 1-1 0 0,1 0 1 0 0,0 0 0 0 0,-1 0 0 0 0,0-1-1 0 0,1 1 1 0 0,-1 0 0 0 0,0-1-1 0 0,0 1 1 0 0,0 0 0 0 0,0-1 0 0 0,-1 1-1 0 0,1 0 1 0 0,-1 0 0 0 0,1-1 0 0 0,-1 1-1 0 0,0 0 1 0 0,0 0 0 0 0,-1-3-1 0 0,0 3-1 0 0,1 0-1 0 0,-1 0 0 0 0,0 0 1 0 0,1 0-1 0 0,-1 0 0 0 0,0 1 0 0 0,0-1 1 0 0,0 1-1 0 0,-1-1 0 0 0,1 1 0 0 0,0 0 1 0 0,0-1-1 0 0,-1 1 0 0 0,1 0 0 0 0,-1 1 1 0 0,1-1-1 0 0,-1 0 0 0 0,1 1 0 0 0,-1-1 1 0 0,0 1-1 0 0,1 0 0 0 0,-1 0 1 0 0,-4 0-1 0 0,-7 2-49 0 0,-1 1-1 0 0,0 1 1 0 0,1 0 0 0 0,0 0 0 0 0,0 1 0 0 0,1 1-1 0 0,-1 1 1 0 0,-16 10 0 0 0,1 2 25 0 0,1 1 0 0 0,-37 35 0 0 0,47-38 20 0 0,0 1 0 0 0,1 1 0 0 0,1 1-1 0 0,-19 29 1 0 0,26-34 3 0 0,1 0-1 0 0,0 1 1 0 0,1 0-1 0 0,1 0 1 0 0,0 1-1 0 0,1 0 1 0 0,-3 22-1 0 0,8-35 7 0 0,-1 0 1 0 0,1 1-1 0 0,0-1 0 0 0,0 1 1 0 0,0-1-1 0 0,1 0 0 0 0,-1 1 0 0 0,1-1 1 0 0,0 0-1 0 0,1 0 0 0 0,-1 0 1 0 0,1 1-1 0 0,4 6 0 0 0,-5-8 0 0 0,1-1-1 0 0,0 1 1 0 0,0-1-1 0 0,0 1 1 0 0,1-1-1 0 0,-1 0 1 0 0,0 0-1 0 0,1 0 1 0 0,0 0-1 0 0,-1-1 1 0 0,1 1-1 0 0,0-1 1 0 0,0 1-1 0 0,0-1 1 0 0,0 0 0 0 0,0 0-1 0 0,0 0 1 0 0,0-1-1 0 0,0 1 1 0 0,3 0-1 0 0,10-1 52 0 0,-1 0 0 0 0,0 0 0 0 0,26-6-1 0 0,3-3-801 0 0,-2-2-3381 0 0,-31 9 2213 0 0,24-7-5034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0:59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902 1 13327 0 0,'0'0'1210'0'0,"-14"3"-696"0"0,-3 1-101 0 0,-6 0 158 0 0,1 1-1 0 0,-25 9 0 0 0,-175 72 1046 0 0,140-55-1522 0 0,-89 39 10 0 0,149-61-96 0 0,11-4-8 0 0,0 0 1 0 0,0 0-1 0 0,0 1 0 0 0,0 1 1 0 0,1 0-1 0 0,-14 12 0 0 0,19-10-12 0 0,5-8 10 0 0,0 0-1 0 0,1 0 1 0 0,-1 0-1 0 0,1 0 1 0 0,-1 0-1 0 0,1 0 1 0 0,-1-1-1 0 0,1 1 1 0 0,-1 0 0 0 0,1 0-1 0 0,0 0 1 0 0,0-1-1 0 0,-1 1 1 0 0,1 0-1 0 0,0 0 1 0 0,0-1-1 0 0,0 1 1 0 0,0-1-1 0 0,0 1 1 0 0,0-1-1 0 0,0 1 1 0 0,0-1 0 0 0,0 0-1 0 0,0 0 1 0 0,2 1-1 0 0,29 6 8 0 0,-31-7-6 0 0,118 10 88 0 0,34 5 4 0 0,-137-12-52 0 0,0 1 0 0 0,0 0-1 0 0,-1 1 1 0 0,0 1 0 0 0,0 0 0 0 0,0 1-1 0 0,18 12 1 0 0,-29-16 8 0 0,1 0-1 0 0,-1 0 1 0 0,0 1-1 0 0,0 0 1 0 0,0 0-1 0 0,0 0 1 0 0,-1 0-1 0 0,0 1 1 0 0,1-1 0 0 0,1 6-1 0 0,-4-8-9 0 0,0 0-1 0 0,0 0 0 0 0,0 0 1 0 0,-1 0-1 0 0,1 1 1 0 0,-1-1-1 0 0,1 0 1 0 0,-1 0-1 0 0,0 0 1 0 0,0 1-1 0 0,0-1 0 0 0,0 0 1 0 0,-1 1-1 0 0,1-1 1 0 0,0 0-1 0 0,-1 0 1 0 0,0 0-1 0 0,1 0 1 0 0,-1 1-1 0 0,0-1 1 0 0,0 0-1 0 0,0 0 0 0 0,0 0 1 0 0,-1-1-1 0 0,1 1 1 0 0,-3 3-1 0 0,-2 1 55 0 0,-1 0 0 0 0,1 0-1 0 0,-2-1 1 0 0,1 0 0 0 0,0 0 0 0 0,-13 6-1 0 0,-52 19 241 0 0,66-28-303 0 0,-58 21-79 0 0,-1-4 0 0 0,-78 13 1 0 0,104-26 4 0 0,-1-2 0 0 0,-48-2 0 0 0,81-2 24 0 0,0 0-1 0 0,0-1 1 0 0,-1 0-1 0 0,1 0 1 0 0,0-1-1 0 0,0 0 1 0 0,0 0-1 0 0,1-1 1 0 0,-1 0-1 0 0,0 0 1 0 0,1 0-1 0 0,0-1 1 0 0,0 0-1 0 0,-8-6 1 0 0,14 10-8 0 0,0 0 1 0 0,0-1 0 0 0,-1 1-1 0 0,1 0 1 0 0,0 0 0 0 0,0 0-1 0 0,0-1 1 0 0,-1 1-1 0 0,1 0 1 0 0,0 0 0 0 0,0 0-1 0 0,0-1 1 0 0,0 1 0 0 0,0 0-1 0 0,0 0 1 0 0,-1-1-1 0 0,1 1 1 0 0,0 0 0 0 0,0-1-1 0 0,0 1 1 0 0,0 0 0 0 0,0 0-1 0 0,0-1 1 0 0,0 1-1 0 0,0 0 1 0 0,0 0 0 0 0,0-1-1 0 0,0 1 1 0 0,0 0 0 0 0,0-1-1 0 0,1 1 1 0 0,7-4-337 0 0,13 2-11 0 0,-21 2 372 0 0,72 6-1774 0 0,-50-3 962 0 0,10 1-266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00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83 11487 0 0,'-11'1'271'0'0,"0"0"1"0"0,0 1-1 0 0,1 0 0 0 0,0 1 0 0 0,-1 1 0 0 0,1-1 0 0 0,0 1 1 0 0,0 1-1 0 0,1 0 0 0 0,-1 0 0 0 0,1 1 0 0 0,-11 9 0 0 0,15-11-83 0 0,0 1-1 0 0,0-1 0 0 0,1 1 0 0 0,0 0 1 0 0,0 0-1 0 0,0 0 0 0 0,1 1 1 0 0,0-1-1 0 0,0 1 0 0 0,0 0 0 0 0,0 0 1 0 0,1 0-1 0 0,0 0 0 0 0,1 0 1 0 0,-1 1-1 0 0,1-1 0 0 0,0 0 0 0 0,1 1 1 0 0,0-1-1 0 0,0 1 0 0 0,1 12 1 0 0,0-14-102 0 0,1 0 1 0 0,0 0 0 0 0,0 0 0 0 0,0 0 0 0 0,0 0 0 0 0,1 0 0 0 0,0-1 0 0 0,0 1 0 0 0,0-1 0 0 0,0 0 0 0 0,1 0 0 0 0,-1 0 0 0 0,1 0-1 0 0,0-1 1 0 0,1 1 0 0 0,-1-1 0 0 0,0 0 0 0 0,8 4 0 0 0,3 0 195 0 0,0 1-1 0 0,1-2 0 0 0,-1 0 1 0 0,28 6-1 0 0,-27-9-195 0 0,-1 0 0 0 0,0-1 0 0 0,1-1-1 0 0,-1 0 1 0 0,1-1 0 0 0,-1-1 0 0 0,0-1 0 0 0,1 0-1 0 0,-1-1 1 0 0,0 0 0 0 0,24-9 0 0 0,-29 8-83 0 0,1-1 1 0 0,-1 0 0 0 0,1-1-1 0 0,-2 0 1 0 0,1 0-1 0 0,-1-1 1 0 0,0 0 0 0 0,0-1-1 0 0,-1 0 1 0 0,0-1-1 0 0,0 1 1 0 0,-1-1-1 0 0,0-1 1 0 0,-1 1 0 0 0,0-1-1 0 0,5-12 1 0 0,1-7-640 0 0,14-61 0 0 0,-4 12-767 0 0,-21 74 1196 0 0,1-1-1 0 0,0 1 0 0 0,0-1 0 0 0,0 1 1 0 0,1 0-1 0 0,2-4 0 0 0,7-3-5056 0 0,-2 5-722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00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136 295 8751 0 0,'0'0'674'0'0,"-9"0"-181"0"0,-7 2 2713 0 0,6-1-2372 0 0,0 0-1 0 0,0 0 1 0 0,-1-1 0 0 0,-9-1 0 0 0,17 1-737 0 0,1 0 0 0 0,0-1 0 0 0,-1 1 0 0 0,1-1 0 0 0,0 0 0 0 0,-1 1 0 0 0,1-1 0 0 0,0 0 1 0 0,0 0-1 0 0,0-1 0 0 0,0 1 0 0 0,0 0 0 0 0,0-1 0 0 0,0 1 0 0 0,0-1 0 0 0,1 0 0 0 0,-1 1 0 0 0,1-1 1 0 0,-1 0-1 0 0,1 0 0 0 0,-1 0 0 0 0,0-4 0 0 0,1 3-27 0 0,0 0 0 0 0,0 0 1 0 0,1 0-1 0 0,0 0 0 0 0,-1 0 1 0 0,1 0-1 0 0,0 0 0 0 0,0 0 0 0 0,1 0 1 0 0,-1 0-1 0 0,1 0 0 0 0,-1 0 0 0 0,1 0 1 0 0,0 0-1 0 0,0 1 0 0 0,1-1 0 0 0,-1 0 1 0 0,0 0-1 0 0,3-3 0 0 0,3-4 26 0 0,0-1 0 0 0,1 2-1 0 0,11-13 1 0 0,-8 10-119 0 0,1 1 0 0 0,0 0 0 0 0,0 1 0 0 0,1 0 0 0 0,0 1 0 0 0,1 1 0 0 0,0 0 0 0 0,0 1 0 0 0,1 0 0 0 0,0 2 0 0 0,0-1 0 0 0,0 2 0 0 0,1 0 0 0 0,0 0 0 0 0,19 0 0 0 0,-30 4 31 0 0,0 0-1 0 0,-1 0 1 0 0,1 1 0 0 0,0-1-1 0 0,0 1 1 0 0,-1 0 0 0 0,1 1-1 0 0,-1-1 1 0 0,1 1 0 0 0,-1 0-1 0 0,1 0 1 0 0,-1 1 0 0 0,0-1-1 0 0,0 1 1 0 0,0 0 0 0 0,0 0-1 0 0,-1 0 1 0 0,1 0 0 0 0,-1 1 0 0 0,0-1-1 0 0,0 1 1 0 0,0 0 0 0 0,0 0-1 0 0,-1 0 1 0 0,0 0 0 0 0,0 1-1 0 0,0-1 1 0 0,0 0 0 0 0,0 1-1 0 0,-1 0 1 0 0,0-1 0 0 0,0 1-1 0 0,1 9 1 0 0,-3-6 4 0 0,0-1 0 0 0,0 0 0 0 0,-1 0 0 0 0,0 0 0 0 0,0 0 0 0 0,0 0 0 0 0,-1-1 0 0 0,0 1 0 0 0,0-1 0 0 0,-1 1 0 0 0,-8 10 0 0 0,6-10-1 0 0,5-6 48 0 0,12-11 31 0 0,27-24-696 0 0,1 1 1 0 0,71-44-1 0 0,-87 64 486 0 0,-1 1 0 0 0,1 0 0 0 0,1 2 0 0 0,0 1 0 0 0,1 1 0 0 0,0 1 0 0 0,29-5 0 0 0,-46 11 235 0 0,-1 1 1 0 0,1 0-1 0 0,0 0 1 0 0,-1 1-1 0 0,1 0 0 0 0,-1 0 1 0 0,1 0-1 0 0,-1 1 1 0 0,1 0-1 0 0,-1 1 0 0 0,0 0 1 0 0,0 0-1 0 0,0 0 1 0 0,0 1-1 0 0,-1 0 1 0 0,0 0-1 0 0,1 1 0 0 0,-2 0 1 0 0,1 0-1 0 0,0 0 1 0 0,-1 1-1 0 0,9 11 1 0 0,-5-2-48 0 0,1 0 1 0 0,-2 1 0 0 0,0 0 0 0 0,-1 1 0 0 0,-1 0-1 0 0,0 0 1 0 0,-1 0 0 0 0,-1 0 0 0 0,3 29-1 0 0,-4-25-62 0 0,-2-15-48 0 0,0 0 1 0 0,0-1-1 0 0,-1 1 1 0 0,0 0-1 0 0,0 0 1 0 0,-1 7-1 0 0,1-6-6096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01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54 10623 0 0,'0'0'964'0'0,"-8"-3"-725"0"0,2 2-83 0 0,-1 0 1 0 0,1 1-1 0 0,0 0 1 0 0,-1 0-1 0 0,1 1 0 0 0,-1 0 1 0 0,-7 2-1 0 0,-46 14 516 0 0,41-10-510 0 0,-27 7 754 0 0,0 2 0 0 0,0 3 0 0 0,-82 46 0 0 0,119-59-810 0 0,0 0 0 0 0,0 0 0 0 0,1 1 0 0 0,0 1 0 0 0,0-1 0 0 0,1 1 0 0 0,-9 12 0 0 0,14-17-74 0 0,0-1 0 0 0,1 1 0 0 0,-1 0 0 0 0,1 0 1 0 0,0 0-1 0 0,-1 0 0 0 0,1 0 0 0 0,1 0 0 0 0,-1 1 0 0 0,0-1 0 0 0,1 0 0 0 0,-1 0 0 0 0,1 1 0 0 0,0-1 1 0 0,0 0-1 0 0,1 0 0 0 0,-1 1 0 0 0,1-1 0 0 0,-1 0 0 0 0,1 0 0 0 0,0 0 0 0 0,0 0 0 0 0,0 0 0 0 0,1 0 0 0 0,-1 0 1 0 0,1 0-1 0 0,0 0 0 0 0,2 3 0 0 0,1 0 40 0 0,0-1 0 0 0,1 0 1 0 0,-1 0-1 0 0,1 0 0 0 0,0 0 0 0 0,1-1 0 0 0,-1 0 1 0 0,1-1-1 0 0,0 1 0 0 0,0-1 0 0 0,0 0 1 0 0,0-1-1 0 0,0 0 0 0 0,1 0 0 0 0,-1 0 0 0 0,1-1 1 0 0,9 0-1 0 0,1 0 45 0 0,0-1 0 0 0,0 0 0 0 0,0-2 0 0 0,0 0 0 0 0,0-1 0 0 0,21-7 0 0 0,-25 6-92 0 0,-1 0 0 0 0,-1-1 1 0 0,1-1-1 0 0,-1 0 1 0 0,0-1-1 0 0,0 0 1 0 0,19-16-1 0 0,-25 19-41 0 0,-1-1-1 0 0,0 0 1 0 0,-1 0 0 0 0,1-1-1 0 0,-1 1 1 0 0,0-1 0 0 0,0 0-1 0 0,-1 0 1 0 0,0 0 0 0 0,0-1-1 0 0,0 1 1 0 0,-1-1 0 0 0,0 0-1 0 0,0 1 1 0 0,0-1 0 0 0,-1 0-1 0 0,0-7 1 0 0,-1-2-122 0 0,-1 1 0 0 0,-1 0 0 0 0,-1 0 0 0 0,0 0-1 0 0,-1 1 1 0 0,-7-19 0 0 0,-2-11-760 0 0,12 42 709 0 0,1 0 1 0 0,-1 0-1 0 0,1 0 1 0 0,0 0 0 0 0,0 0-1 0 0,0-1 1 0 0,0 1 0 0 0,0 0-1 0 0,0 0 1 0 0,0 0-1 0 0,1 0 1 0 0,-1 0 0 0 0,1 0-1 0 0,-1 0 1 0 0,1 0-1 0 0,0 0 1 0 0,0 0 0 0 0,0 0-1 0 0,0 0 1 0 0,2-2 0 0 0,5-5-5518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01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1039 11055 0 0,'13'-28'2337'0'0,"2"0"-1"0"0,35-48 1 0 0,45-43 361 0 0,-80 102-2575 0 0,9-13 154 0 0,-2-1-1 0 0,36-67 1 0 0,22-75-207 0 0,-34 71-65 0 0,-41 91 29 0 0,54-128-533 0 0,-54 123 192 0 0,0-1 0 0 0,-1 1-1 0 0,0-1 1 0 0,-2 0 0 0 0,0 0-1 0 0,0-29 1 0 0,-2 44 272 0 0,0 0 0 0 0,-1 0 0 0 0,1 0 0 0 0,0-1-1 0 0,-1 1 1 0 0,1 0 0 0 0,-1 0 0 0 0,0 0 0 0 0,1 0 0 0 0,-1 0 0 0 0,0 0-1 0 0,0 0 1 0 0,0 1 0 0 0,-1-1 0 0 0,1 0 0 0 0,-2-2 0 0 0,2 4 26 0 0,0-1 0 0 0,-1 0 1 0 0,1 1-1 0 0,0-1 0 0 0,0 1 1 0 0,0 0-1 0 0,-1-1 0 0 0,1 1 1 0 0,0 0-1 0 0,-1-1 0 0 0,1 1 1 0 0,0 0-1 0 0,-1 0 0 0 0,1 0 1 0 0,0 0-1 0 0,-1 1 0 0 0,1-1 1 0 0,0 0-1 0 0,0 0 0 0 0,-1 1 1 0 0,1-1-1 0 0,0 1 1 0 0,0-1-1 0 0,-1 1 0 0 0,1 0 1 0 0,0-1-1 0 0,-1 2 0 0 0,-8 4-32 0 0,1 0 0 0 0,1 1 0 0 0,-1 0 0 0 0,1 0 0 0 0,1 1 0 0 0,-1 0 0 0 0,-9 14 0 0 0,-40 70-47 0 0,28-41 44 0 0,-328 582 500 0 0,251-438-264 0 0,-50 132-80 0 0,87-176-84 0 0,59-129-829 0 0,-2-1-1 0 0,0-1 1 0 0,-1 0-1 0 0,-2-1 1 0 0,0 0-1 0 0,0-1 1 0 0,-27 22-1 0 0,33-30-4482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01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98 18199 0 0,'-2'-14'949'0'0,"-1"-18"940"0"0,3 31-931 0 0,2 0 39 0 0,41-8 427 0 0,70-6-1 0 0,48 7-1070 0 0,-104 5-149 0 0,238-8-2000 0 0,-246 8 739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03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549 336 8719 0 0,'0'0'399'0'0,"1"-1"-4"0"0,4-3-231 0 0,0-1 1 0 0,0 1 0 0 0,-1-1 0 0 0,6-6-1 0 0,7-6 931 0 0,4-2 129 0 0,0-1-1 0 0,29-35 0 0 0,-41 43-1065 0 0,-1 0 0 0 0,0 0 0 0 0,-1 0 0 0 0,0-1 0 0 0,0 0 0 0 0,-2-1 0 0 0,5-14 0 0 0,-9 25-193 0 0,0-1 1 0 0,0 0-1 0 0,-1 1 1 0 0,1-1-1 0 0,-1 0 1 0 0,0 0-1 0 0,0 0 1 0 0,0 1-1 0 0,-1-1 1 0 0,-1-7-1 0 0,1 9 2 0 0,1 0 1 0 0,-1 1-1 0 0,0-1 0 0 0,0 0 1 0 0,0 1-1 0 0,0-1 0 0 0,0 1 0 0 0,0 0 1 0 0,0-1-1 0 0,0 1 0 0 0,0 0 1 0 0,-1-1-1 0 0,1 1 0 0 0,-1 0 0 0 0,1 0 1 0 0,-1 0-1 0 0,1 0 0 0 0,-1 1 1 0 0,0-1-1 0 0,1 0 0 0 0,-1 1 0 0 0,0-1 1 0 0,1 1-1 0 0,-4-1 0 0 0,-5 0-55 0 0,0 0 0 0 0,-1 1-1 0 0,1 1 1 0 0,0 0-1 0 0,0 0 1 0 0,0 1 0 0 0,0 0-1 0 0,-11 4 1 0 0,-10 5-136 0 0,-35 17-1 0 0,26-7 160 0 0,1 1 0 0 0,-57 42 0 0 0,-60 69 648 0 0,123-101-303 0 0,1 1-1 0 0,1 1 0 0 0,-31 48 1 0 0,58-76-217 0 0,1 0 0 0 0,-1 0 1 0 0,1 0-1 0 0,1 0 1 0 0,-1 0-1 0 0,1 1 1 0 0,-3 12-1 0 0,5-18-34 0 0,0 1 0 0 0,-1 0 0 0 0,1 0 1 0 0,0-1-1 0 0,0 1 0 0 0,1 0 0 0 0,-1 0 0 0 0,0-1 0 0 0,0 1 0 0 0,1 0 0 0 0,-1-1 1 0 0,1 1-1 0 0,0 0 0 0 0,-1-1 0 0 0,1 1 0 0 0,0-1 0 0 0,0 1 0 0 0,0-1 0 0 0,0 1 1 0 0,0-1-1 0 0,0 0 0 0 0,1 1 0 0 0,-1-1 0 0 0,0 0 0 0 0,1 0 0 0 0,-1 0 0 0 0,1 0 1 0 0,-1 0-1 0 0,1 0 0 0 0,-1-1 0 0 0,1 1 0 0 0,-1 0 0 0 0,1-1 0 0 0,0 1 0 0 0,1-1 1 0 0,7 2 106 0 0,0 0 1 0 0,0-1 0 0 0,1 0-1 0 0,-1-1 1 0 0,0 0 0 0 0,12-2-1 0 0,63-12 316 0 0,-60 9-326 0 0,186-44 17 0 0,-154 31-1894 0 0,89-39-1 0 0,-132 51 1332 0 0,-9 5 208 0 0,0-2 0 0 0,0 1 0 0 0,0 0-1 0 0,0-1 1 0 0,-1 0 0 0 0,1 0 0 0 0,-1-1-1 0 0,0 1 1 0 0,0-1 0 0 0,0 0 0 0 0,6-7 0 0 0,-9 10 298 0 0,-13 0 321 0 0,5 2-180 0 0,-1 0 1 0 0,1 1-1 0 0,0 0 1 0 0,0 0-1 0 0,-1 0 1 0 0,1 1-1 0 0,1 1 1 0 0,-1-1-1 0 0,0 1 1 0 0,1 0-1 0 0,0 0 1 0 0,0 1-1 0 0,0 0 1 0 0,0 0-1 0 0,-5 6 1 0 0,10-9-163 0 0,0-1 1 0 0,0 0-1 0 0,0 1 0 0 0,0-1 1 0 0,1 1-1 0 0,-1-1 1 0 0,0 1-1 0 0,1-1 0 0 0,-1 1 1 0 0,1-1-1 0 0,-1 1 0 0 0,1-1 1 0 0,0 1-1 0 0,0 0 1 0 0,0-1-1 0 0,0 1 0 0 0,0 0 1 0 0,0-1-1 0 0,0 1 0 0 0,0 0 1 0 0,1-1-1 0 0,-1 1 1 0 0,0-1-1 0 0,1 1 0 0 0,0-1 1 0 0,-1 1-1 0 0,2 1 1 0 0,1 1-193 0 0,-1-1 1 0 0,1 1 0 0 0,0-1-1 0 0,0 0 1 0 0,0 1 0 0 0,0-2 0 0 0,1 1-1 0 0,-1 0 1 0 0,5 2 0 0 0,7 3-5929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20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2303 0 0,'0'2'167'0'0,"-1"4"725"0"0,2-1 0 0 0,-1 1-1 0 0,1-1 1 0 0,0 0 0 0 0,0 1 0 0 0,0-1-1 0 0,1 0 1 0 0,-1 1 0 0 0,1-1-1 0 0,5 8 1 0 0,13 14-134 0 0,7 4 1103 0 0,35 54 1 0 0,-49-65-1049 0 0,-1 1-1 0 0,0 1 1 0 0,-2 0 0 0 0,8 24-1 0 0,-16-40-632 0 0,-1 0-1 0 0,1 1 0 0 0,-1-1 1 0 0,0 0-1 0 0,-1 1 1 0 0,0-1-1 0 0,0 0 1 0 0,0 1-1 0 0,0-1 0 0 0,-3 11 1 0 0,1-9-54 0 0,-1 0 0 0 0,0-1 1 0 0,0 1-1 0 0,-1-1 0 0 0,0 1 1 0 0,0-1-1 0 0,-10 12 0 0 0,5-9-43 0 0,0 0-1 0 0,-1 0 1 0 0,0-1 0 0 0,-1 0-1 0 0,0-1 1 0 0,0 0-1 0 0,-16 8 1 0 0,1-3-887 0 0,0-1 0 0 0,-40 13 0 0 0,37-17-4650 0 0,5-2-1701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04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70 2303 0 0,'4'-12'224'0'0,"4"3"58"0"0,-8 9-239 0 0,0 0 1 0 0,1-1 0 0 0,-1 1-1 0 0,0 0 1 0 0,0 0 0 0 0,1 0-1 0 0,-1 0 1 0 0,0-1 0 0 0,1 1-1 0 0,-1 0 1 0 0,0 0 0 0 0,0-1-1 0 0,0 1 1 0 0,1 0 0 0 0,-1-1 0 0 0,0 1-1 0 0,0 0 1 0 0,0 0 0 0 0,0-1-1 0 0,1 1 1 0 0,-1 0 0 0 0,0-1-1 0 0,0 1 1 0 0,0 0 0 0 0,0-1-1 0 0,0 1 1 0 0,0 0 0 0 0,0-1-1 0 0,0 1 1 0 0,0-1 0 0 0,0 1-1 0 0,0 0 1 0 0,0-1 0 0 0,0 1-1 0 0,0 0 1 0 0,0-1 0 0 0,-1 1 0 0 0,1 0-1 0 0,0-1 1 0 0,0 1 0 0 0,0 0-1 0 0,0 0 1 0 0,-1-1 0 0 0,1 1-1 0 0,0 0 1 0 0,0 0 0 0 0,-1-1-1 0 0,1 1 1 0 0,0 0 0 0 0,0 0-1 0 0,-1-1 1 0 0,1 1 0 0 0,-1 0-1 0 0,-5-5 3029 0 0,-20-13 4554 0 0,23 17-7464 0 0,0-1 0 0 0,0 1-1 0 0,-1-1 1 0 0,1 1 0 0 0,-1 0 0 0 0,1 0-1 0 0,-1 1 1 0 0,1-1 0 0 0,-1 1-1 0 0,1 0 1 0 0,-7 0 0 0 0,-4 2-124 0 0,0 1 0 0 0,1 0-1 0 0,-1 1 1 0 0,1 0 0 0 0,0 2 0 0 0,-22 10 0 0 0,-2 1-6 0 0,-265 128-392 0 0,265-122 112 0 0,37-23 241 0 0,-1 1 0 0 0,1-1-1 0 0,0 1 1 0 0,-1-1 0 0 0,1 1 0 0 0,0-1-1 0 0,0 1 1 0 0,-1-1 0 0 0,1 1 0 0 0,0-1-1 0 0,0 1 1 0 0,0-1 0 0 0,0 1 0 0 0,0-1-1 0 0,-1 1 1 0 0,1-1 0 0 0,0 1 0 0 0,0-1-1 0 0,0 1 1 0 0,1-1 0 0 0,-1 1 0 0 0,0 0-1 0 0,0 0 1 0 0,4 12-105 0 0,-1-10 47 0 0,-1 0 0 0 0,1 0 0 0 0,0 0 0 0 0,0 0 1 0 0,0-1-1 0 0,0 1 0 0 0,1-1 0 0 0,-1 0 0 0 0,1 0 0 0 0,4 2 1 0 0,40 15-279 0 0,-43-18 329 0 0,118 33-214 0 0,-81-24 228 0 0,-1 1-1 0 0,0 3 0 0 0,41 18 1 0 0,-68-24 79 0 0,0 0 0 0 0,-1 0 0 0 0,0 1 1 0 0,15 14-1 0 0,-24-20-10 0 0,0 1-1 0 0,0-1 1 0 0,-1 1 0 0 0,1 0-1 0 0,-1 1 1 0 0,0-1 0 0 0,0 0-1 0 0,0 1 1 0 0,-1-1 0 0 0,0 1-1 0 0,0 0 1 0 0,0 0 0 0 0,0 0 0 0 0,-1 0-1 0 0,0 0 1 0 0,1 9 0 0 0,-2-12-13 0 0,0 1 1 0 0,-1-1-1 0 0,1 1 1 0 0,-1-1-1 0 0,0 1 1 0 0,0-1-1 0 0,0 1 1 0 0,0-1 0 0 0,0 0-1 0 0,-1 0 1 0 0,1 0-1 0 0,-1 1 1 0 0,1-1-1 0 0,-1-1 1 0 0,0 1 0 0 0,1 0-1 0 0,-1 0 1 0 0,0-1-1 0 0,0 1 1 0 0,-1-1-1 0 0,1 1 1 0 0,-5 1-1 0 0,-3 2 143 0 0,-1 0-1 0 0,1-1 1 0 0,-20 5-1 0 0,-13 0 9 0 0,-1-1 0 0 0,0-2-1 0 0,0-2 1 0 0,-1-2 0 0 0,-52-4-1 0 0,87 1-258 0 0,-53-2-597 0 0,-77-13 1 0 0,124 12-1303 0 0,3-1-4469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0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130 104 6911 0 0,'-1'0'528'0'0,"-16"5"6462"0"0,20-4-6353 0 0,7 1-280 0 0,0 0-1 0 0,0-1 1 0 0,0-1-1 0 0,1 0 1 0 0,-1 0 0 0 0,14-2-1 0 0,66-16 841 0 0,-34 6-838 0 0,-11 4-180 0 0,-20 5-327 0 0,-1-1 0 0 0,1-2 0 0 0,-1 0 1 0 0,39-17-1 0 0,-61 22-232 0 0,-6-9-1376 0 0,2 8 1691 0 0,1 0-1 0 0,-1 1 1 0 0,1-1-1 0 0,-1 1 1 0 0,1 0-1 0 0,-1-1 1 0 0,0 1 0 0 0,0 0-1 0 0,1 0 1 0 0,-1 0-1 0 0,0 0 1 0 0,0 0 0 0 0,0 1-1 0 0,0-1 1 0 0,0 1-1 0 0,0-1 1 0 0,-4 0 0 0 0,-5 0-106 0 0,1 1 1 0 0,-15 0-1 0 0,10 1 72 0 0,-7 0 25 0 0,1 0 1 0 0,-1 2-1 0 0,1 1 0 0 0,-1 0 1 0 0,-34 14-1 0 0,18-4 182 0 0,1 2 0 0 0,-41 25 1 0 0,66-34 87 0 0,0 1 0 0 0,1 0 0 0 0,-1 1 0 0 0,2 0 0 0 0,-1 1 1 0 0,1 0-1 0 0,-9 11 0 0 0,15-14-70 0 0,-1-1-1 0 0,1 1 1 0 0,0 0 0 0 0,0 0-1 0 0,1 0 1 0 0,0 0 0 0 0,0 0-1 0 0,1 1 1 0 0,0-1 0 0 0,0 1-1 0 0,1 0 1 0 0,0-1 0 0 0,1 1 0 0 0,-1 10-1 0 0,1-15-87 0 0,1-1 0 0 0,-1 1 0 0 0,0 0 0 0 0,1 0 1 0 0,0-1-1 0 0,0 1 0 0 0,0 0 0 0 0,0-1 0 0 0,0 1 0 0 0,0-1 0 0 0,0 1 0 0 0,1-1 0 0 0,0 0 0 0 0,-1 1 0 0 0,5 3 0 0 0,-3-3 0 0 0,1-1-1 0 0,-1 1 1 0 0,1-1 0 0 0,0 1-1 0 0,0-1 1 0 0,0 0 0 0 0,0-1-1 0 0,0 1 1 0 0,5 1-1 0 0,8 0-19 0 0,0 0 0 0 0,0-1 0 0 0,0-1 0 0 0,19-1 0 0 0,-32 0-34 0 0,67-2-703 0 0,-22-2-2577 0 0,-37 3 1738 0 0,34-2-4228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0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66 8783 0 0,'0'0'794'0'0,"1"-1"-652"0"0,1-1 158 0 0,0 1-1 0 0,0-1 1 0 0,0 0 0 0 0,0 1-1 0 0,-1-1 1 0 0,1 0-1 0 0,0 0 1 0 0,-1-1-1 0 0,1 1 1 0 0,-1 0 0 0 0,0 0-1 0 0,0-1 1 0 0,0 1-1 0 0,0-1 1 0 0,0 1-1 0 0,-1-1 1 0 0,2-3-1 0 0,-1-3 1469 0 0,-1 7-1304 0 0,0 1-456 0 0,0 1 0 0 0,0 0 0 0 0,0 0 0 0 0,0 0 0 0 0,0-1 0 0 0,0 1 0 0 0,0 0 0 0 0,0 0 0 0 0,0 0 0 0 0,0-1 0 0 0,0 1 0 0 0,0 0 0 0 0,0 0 0 0 0,-1 0 0 0 0,1-1 0 0 0,0 1 0 0 0,0 0 0 0 0,0 0 0 0 0,0 0 0 0 0,0-1 0 0 0,0 1 0 0 0,0 0 0 0 0,-1 0 0 0 0,1 0 0 0 0,0 0 0 0 0,0 0 0 0 0,0-1 0 0 0,0 1 0 0 0,-1 0 0 0 0,1 0 0 0 0,-7-2-35 0 0,1 1 0 0 0,-1 0 1 0 0,1 0-1 0 0,-1 0 0 0 0,0 1 0 0 0,1 0 0 0 0,-1 1 0 0 0,0-1 0 0 0,1 1 0 0 0,-1 0 1 0 0,-12 5-1 0 0,-5 2-319 0 0,-41 21 1 0 0,52-23 230 0 0,-26 12-73 0 0,-53 27-605 0 0,74-36 673 0 0,2 2-1 0 0,-1 0 0 0 0,-16 14 0 0 0,32-24 119 0 0,0 0 0 0 0,0 0 0 0 0,0 1 0 0 0,0-1 0 0 0,0 0 0 0 0,0 0-1 0 0,0 0 1 0 0,0 1 0 0 0,0-1 0 0 0,0 0 0 0 0,1 1 0 0 0,-1-1 0 0 0,1 1 0 0 0,-1-1 0 0 0,1 1-1 0 0,-1 1 1 0 0,1-2 1 0 0,0 0-1 0 0,1 0 1 0 0,-1 0 0 0 0,0 0-1 0 0,0 0 1 0 0,1 0-1 0 0,-1 0 1 0 0,1 0-1 0 0,-1 0 1 0 0,1 0-1 0 0,-1 0 1 0 0,1 0 0 0 0,0 0-1 0 0,-1 0 1 0 0,1-1-1 0 0,0 1 1 0 0,-1 0-1 0 0,1 0 1 0 0,0-1-1 0 0,0 1 1 0 0,0-1 0 0 0,0 1-1 0 0,0-1 1 0 0,1 1-1 0 0,4 2 5 0 0,1-1 0 0 0,-1 1 0 0 0,0-1-1 0 0,1-1 1 0 0,-1 0 0 0 0,1 0 0 0 0,7 1-1 0 0,50-2 155 0 0,-51 0-113 0 0,21-2 21 0 0,0-2 0 0 0,0-1 0 0 0,36-10 0 0 0,97-36 553 0 0,-122 36-340 0 0,-43 15-260 0 0,27-9 490 0 0,0-2-1 0 0,51-25 1 0 0,-78 35 188 0 0,-13 1-566 0 0,1 1-1 0 0,0 1 1 0 0,0 0-1 0 0,0 0 1 0 0,0 1-1 0 0,0 0 1 0 0,0 0-1 0 0,1 1 1 0 0,-14 8-1 0 0,-4 4-102 0 0,-45 37 1 0 0,13-4 143 0 0,-69 75 0 0 0,-45 69-58 0 0,16-16-110 0 0,9-26-201 0 0,136-136 67 0 0,0 0 0 0 0,0 1 1 0 0,-13 26-1 0 0,-22 54-334 0 0,45-91 451 0 0,-11 22-87 0 0,-14 50 0 0 0,24-67 86 0 0,0 1 0 0 0,1 0 1 0 0,1 0-1 0 0,0 0 0 0 0,0 0 0 0 0,1 0 0 0 0,0 0 0 0 0,2 11 0 0 0,-2-20 11 0 0,1 0-1 0 0,-1 0 0 0 0,1 1 1 0 0,-1-1-1 0 0,1 0 1 0 0,0-1-1 0 0,0 1 1 0 0,0 0-1 0 0,0 0 1 0 0,0 0-1 0 0,0 0 0 0 0,0-1 1 0 0,1 1-1 0 0,-1 0 1 0 0,1-1-1 0 0,-1 1 1 0 0,1-1-1 0 0,-1 0 0 0 0,1 0 1 0 0,2 2-1 0 0,-1-2-5 0 0,0 0 0 0 0,0 0-1 0 0,0 0 1 0 0,0-1 0 0 0,0 1 0 0 0,0-1-1 0 0,0 0 1 0 0,0 1 0 0 0,0-1-1 0 0,1-1 1 0 0,-1 1 0 0 0,0 0 0 0 0,5-2-1 0 0,7-2-57 0 0,-1-1-1 0 0,1 0 1 0 0,-1-1-1 0 0,21-11 1 0 0,50-37-2027 0 0,-51 29-3748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05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13 13303 0 0,'0'0'606'0'0,"-1"1"-10"0"0,-13 42 87 0 0,1 0 0 0 0,2 0 0 0 0,3 2 0 0 0,-6 61 1 0 0,14-101-648 0 0,0 0 0 0 0,0 1 0 0 0,0-1 0 0 0,0 0 0 0 0,1 0 0 0 0,-1 0 0 0 0,2 0 0 0 0,-1 0 0 0 0,0 0 0 0 0,4 6 0 0 0,-4-9 3 0 0,0 0 0 0 0,0 0 0 0 0,0 0 0 0 0,1 0 0 0 0,-1-1 0 0 0,1 1 0 0 0,-1 0 0 0 0,1-1 0 0 0,0 1 0 0 0,-1-1 0 0 0,1 1 0 0 0,0-1 0 0 0,0 0 0 0 0,0 0 0 0 0,0 0 0 0 0,0 0 0 0 0,0 0 0 0 0,1-1 0 0 0,-1 1 0 0 0,0 0 0 0 0,0-1 0 0 0,0 0 0 0 0,1 0 0 0 0,-1 1 0 0 0,3-1 0 0 0,7-1 131 0 0,0 0 1 0 0,0-1-1 0 0,0 0 0 0 0,0-1 0 0 0,0 0 1 0 0,17-8-1 0 0,65-35 89 0 0,-60 27-372 0 0,0-2 1 0 0,-2-2 0 0 0,0 0-1 0 0,-2-2 1 0 0,0-2-1 0 0,-2-1 1 0 0,-1-1-1 0 0,30-42 1 0 0,-38 44-1179 0 0,-3 3-357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06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81 13735 0 0,'1'1'630'0'0,"55"28"346"0"0,-46-24-421 0 0,0-1 1 0 0,0 0-1 0 0,0-1 1 0 0,0 0-1 0 0,1-1 1 0 0,-1 0-1 0 0,20 1 1 0 0,-21-3-478 0 0,1 0 1 0 0,0-1-1 0 0,-1 0 0 0 0,1 0 0 0 0,-1-1 1 0 0,1 0-1 0 0,-1-1 0 0 0,0 0 0 0 0,1-1 1 0 0,-2 1-1 0 0,1-2 0 0 0,0 1 1 0 0,-1-1-1 0 0,8-6 0 0 0,-8 5-159 0 0,-1 1 0 0 0,1-1 0 0 0,-1-1 0 0 0,-1 1 1 0 0,1-1-1 0 0,-1 0 0 0 0,0-1 0 0 0,-1 0 0 0 0,8-13 0 0 0,-12 19-86 0 0,-3 1-3 0 0,1 0 140 0 0,0 0 1 0 0,-1 0 0 0 0,1 0-1 0 0,-1 1 1 0 0,1-1 0 0 0,-1 0 0 0 0,1 1-1 0 0,-1-1 1 0 0,0 1 0 0 0,1 0-1 0 0,-1-1 1 0 0,0 1 0 0 0,1 0-1 0 0,-1 0 1 0 0,0 0 0 0 0,1 0 0 0 0,-1 0-1 0 0,-3 1 1 0 0,-34 10-155 0 0,29-8 179 0 0,-29 10 21 0 0,-76 34 0 0 0,103-41 44 0 0,0 1 0 0 0,0 0 1 0 0,0 1-1 0 0,1 0 1 0 0,0 1-1 0 0,1 1 1 0 0,0-1-1 0 0,0 2 1 0 0,-14 19-1 0 0,21-26-82 0 0,0 1-1 0 0,0 0 1 0 0,1 0-1 0 0,-1 0 0 0 0,1 0 1 0 0,1 0-1 0 0,-1 0 1 0 0,1 0-1 0 0,0 1 1 0 0,0-1-1 0 0,0 1 1 0 0,1-1-1 0 0,-1 1 0 0 0,1-1 1 0 0,1 0-1 0 0,-1 1 1 0 0,1-1-1 0 0,0 1 1 0 0,0-1-1 0 0,1 0 1 0 0,0 1-1 0 0,-1-1 0 0 0,2 0 1 0 0,-1 0-1 0 0,1 0 1 0 0,-1-1-1 0 0,1 1 1 0 0,1-1-1 0 0,-1 1 1 0 0,1-1-1 0 0,-1 0 0 0 0,1 0 1 0 0,0-1-1 0 0,1 1 1 0 0,8 5-1 0 0,11 3-4577 0 0,3-1-1548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0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1 312 14743 0 0,'5'-10'515'0'0,"0"0"1"0"0,-1 1-1 0 0,0-1 0 0 0,-1-1 0 0 0,1 1 0 0 0,-2-1 0 0 0,3-20 1 0 0,-4 24-299 0 0,-1 1 0 0 0,1 0 0 0 0,1 0 1 0 0,-1 0-1 0 0,1 0 0 0 0,0 0 0 0 0,0 1 0 0 0,1-1 1 0 0,0 0-1 0 0,0 1 0 0 0,0 0 0 0 0,0 0 1 0 0,9-10-1 0 0,-6 9-168 0 0,1 0 0 0 0,0 0 1 0 0,0 1-1 0 0,0 0 0 0 0,0 0 0 0 0,1 1 0 0 0,0-1 0 0 0,0 2 1 0 0,10-4-1 0 0,52-14-600 0 0,77-14-1 0 0,-141 34 502 0 0,54-9-253 0 0,-54 10 280 0 0,0-1 1 0 0,0 1-1 0 0,0 1 1 0 0,0-1-1 0 0,0 1 1 0 0,-1 0-1 0 0,13 3 1 0 0,-17-4 23 0 0,0 1 1 0 0,0-1 0 0 0,1 1-1 0 0,-1 0 1 0 0,0-1-1 0 0,0 1 1 0 0,0 0-1 0 0,0 0 1 0 0,1 0-1 0 0,-1-1 1 0 0,0 1 0 0 0,-1 0-1 0 0,1 1 1 0 0,0-1-1 0 0,0 0 1 0 0,0 0-1 0 0,-1 0 1 0 0,1 0-1 0 0,0 1 1 0 0,-1-1-1 0 0,1 0 1 0 0,-1 0 0 0 0,0 1-1 0 0,1-1 1 0 0,-1 1-1 0 0,0-1 1 0 0,0 0-1 0 0,0 1 1 0 0,0-1-1 0 0,0 0 1 0 0,0 1 0 0 0,-1 2-1 0 0,0 3 83 0 0,-1 0 1 0 0,-1 1-1 0 0,1-1 0 0 0,-8 13 0 0 0,4-7 81 0 0,-1 2-118 0 0,-31 78 560 0 0,35-82-546 0 0,0 1 0 0 0,0-1 0 0 0,1 1 0 0 0,0 0-1 0 0,1 0 1 0 0,1 16 0 0 0,0-26-243 0 0,0 1 0 0 0,0 0 0 0 0,1-1 0 0 0,0 1-1 0 0,-1 0 1 0 0,1-1 0 0 0,2 5 0 0 0,-2-5-158 0 0,0-1 0 0 0,0 1 0 0 0,0-1-1 0 0,0 0 1 0 0,0 1 0 0 0,0-1 0 0 0,0 0 0 0 0,1 0 0 0 0,-1 0 0 0 0,0 0 0 0 0,1 0 0 0 0,-1 0 0 0 0,3 1 0 0 0,10 2-6658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0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9 12463 0 0,'11'-6'1331'0'0,"-4"3"1876"0"0,-15 14-1383 0 0,-5 4-1096 0 0,-1 0 0 0 0,-29 23 0 0 0,25-24-556 0 0,-18 17 160 0 0,-73 68 39 0 0,96-86-365 0 0,2 0 1 0 0,-1 1 0 0 0,2 0 0 0 0,0 1 0 0 0,1 1-1 0 0,-9 18 1 0 0,15-27 9 0 0,1 0 0 0 0,-1 0 0 0 0,1-1 1 0 0,0 1-1 0 0,1 1 0 0 0,0-1 0 0 0,-1 11 0 0 0,2-15 0 0 0,0 1-1 0 0,1-1 1 0 0,-1 0 0 0 0,1 0 0 0 0,0 0-1 0 0,-1 0 1 0 0,2 0 0 0 0,-1 0 0 0 0,0-1 0 0 0,0 1-1 0 0,1 0 1 0 0,-1 0 0 0 0,1-1 0 0 0,0 1-1 0 0,0-1 1 0 0,0 0 0 0 0,0 1 0 0 0,1-1-1 0 0,3 3 1 0 0,-2-2-98 0 0,0 0 1 0 0,0-1-1 0 0,0 1 0 0 0,0-1 1 0 0,0 0-1 0 0,1 0 0 0 0,-1 0 1 0 0,1 0-1 0 0,0-1 0 0 0,-1 0 0 0 0,1 0 1 0 0,0 0-1 0 0,0-1 0 0 0,0 1 1 0 0,0-1-1 0 0,-1 0 0 0 0,8-1 1 0 0,7-3-913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0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0 210 1839 0 0,'2'1'12514'0'0,"8"1"-12051"0"0,0 1 1 0 0,-1-2 0 0 0,1 1 0 0 0,0-1-1 0 0,14-1 1 0 0,-1 1 104 0 0,19 1-277 0 0,1-3 0 0 0,-1-1 0 0 0,0-2-1 0 0,0-2 1 0 0,0-1 0 0 0,-1-3 0 0 0,0-1 0 0 0,-1-2-1 0 0,58-27 1 0 0,-90 36-281 0 0,1 0-1 0 0,-1-1 1 0 0,0 0-1 0 0,0 0 1 0 0,0-1-1 0 0,-1 0 0 0 0,0-1 1 0 0,0 1-1 0 0,7-10 1 0 0,-13 15-8 0 0,-1 0-1 0 0,1 1 1 0 0,0-1 0 0 0,-1 0-1 0 0,1 0 1 0 0,-1 0 0 0 0,0 0-1 0 0,1 0 1 0 0,-1 0 0 0 0,0 0-1 0 0,1 1 1 0 0,-1-1 0 0 0,0 0-1 0 0,0 0 1 0 0,0 0 0 0 0,0 0 0 0 0,0 0-1 0 0,0 0 1 0 0,0 0 0 0 0,0 0-1 0 0,0 0 1 0 0,-1 0 0 0 0,1 0-1 0 0,0 0 1 0 0,-1 0 0 0 0,1 0-1 0 0,0 0 1 0 0,-1 0 0 0 0,1 1-1 0 0,-1-1 1 0 0,-1-1 0 0 0,-5-15-3 0 0,6 16-2 0 0,1 0-1 0 0,-1 0 1 0 0,0 0 0 0 0,1 0-1 0 0,-1 0 1 0 0,0 0 0 0 0,0 0-1 0 0,0 0 1 0 0,0 0 0 0 0,0 1-1 0 0,0-1 1 0 0,0 0 0 0 0,0 1-1 0 0,0-1 1 0 0,0 0 0 0 0,0 1-1 0 0,-1-1 1 0 0,1 1 0 0 0,0 0-1 0 0,0-1 1 0 0,-1 1-1 0 0,1 0 1 0 0,0 0 0 0 0,-2 0-1 0 0,-33-2-144 0 0,21 4 122 0 0,-1 0 0 0 0,0 1 0 0 0,1 1 1 0 0,-1 0-1 0 0,1 1 0 0 0,-28 13 0 0 0,3 2 95 0 0,-43 30 1 0 0,65-38-12 0 0,1 0 0 0 0,0 1 1 0 0,1 0-1 0 0,-15 18 1 0 0,24-24-19 0 0,0 2 1 0 0,1-1 0 0 0,0 1-1 0 0,0 0 1 0 0,1 1 0 0 0,0-1-1 0 0,1 1 1 0 0,0 0 0 0 0,-5 20-1 0 0,7-18 52 0 0,1 0-1 0 0,0 0 0 0 0,0 0 1 0 0,1 1-1 0 0,0-1 0 0 0,2 0 1 0 0,-1 0-1 0 0,1 0 0 0 0,1 0 1 0 0,0 0-1 0 0,1 0 0 0 0,6 15 1 0 0,1-5 168 0 0,0-1 1 0 0,2 1 0 0 0,0-2 0 0 0,1 0-1 0 0,20 22 1 0 0,-30-38-229 0 0,1 1-1 0 0,-1-1 0 0 0,1 0 1 0 0,0-1-1 0 0,0 1 1 0 0,0-1-1 0 0,1 0 1 0 0,-1 0-1 0 0,1-1 1 0 0,-1 0-1 0 0,1 0 0 0 0,0 0 1 0 0,0-1-1 0 0,0 1 1 0 0,0-1-1 0 0,7 0 1 0 0,9-1-822 0 0,0 0 1 0 0,0-2-1 0 0,25-4 1 0 0,-33 4-353 0 0,20-3-6277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11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10567 0 0,'0'0'2584'0'0,"-1"1"-2037"0"0,-7 7-306 0 0,1 1 1 0 0,0 0-1 0 0,1 0 1 0 0,-1 1-1 0 0,2-1 1 0 0,-1 1-1 0 0,-6 21 1 0 0,0 4 1031 0 0,-6 41 0 0 0,5-23-826 0 0,8-34-459 0 0,-42 140-585 0 0,25-102-4659 0 0,10-32-231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11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20 164 14855 0 0,'-9'-3'1350'0'0,"8"3"-1275"0"0,1 0 1 0 0,0 0-1 0 0,-1 0 1 0 0,1 0-1 0 0,-1 0 1 0 0,1 0-1 0 0,0 0 1 0 0,-1 0-1 0 0,1-1 1 0 0,-1 1-1 0 0,1 0 1 0 0,0 0-1 0 0,-1 0 1 0 0,1-1-1 0 0,0 1 1 0 0,-1 0 0 0 0,1 0-1 0 0,0-1 1 0 0,-1 1-1 0 0,1 0 1 0 0,0-1-1 0 0,0 1 1 0 0,-1 0-1 0 0,1-1 1 0 0,0 1-1 0 0,0 0 1 0 0,0-1-1 0 0,-1 1 1 0 0,1 0-1 0 0,0-1 1 0 0,0 1-1 0 0,0-1 1 0 0,0 1 0 0 0,0 0-1 0 0,0-1 1 0 0,0 1-1 0 0,0-1 1 0 0,0 1-1 0 0,0-1 1 0 0,0 1-1 0 0,0 0 1 0 0,0-1-1 0 0,0 1 1 0 0,0-1-1 0 0,0 1 1 0 0,1 0-1 0 0,-1-1 1 0 0,0 1-1 0 0,0 0 1 0 0,0-1-1 0 0,1 1 1 0 0,-1-1 0 0 0,0 1-1 0 0,0 0 1 0 0,1 0-1 0 0,-1-1 1 0 0,0 1-1 0 0,1 0 1 0 0,-1 0-1 0 0,1-1 1 0 0,21-14 210 0 0,-3 8-75 0 0,0-1 1 0 0,0 2-1 0 0,1 1 1 0 0,0 0-1 0 0,36-2 0 0 0,-27 3-50 0 0,63-9 151 0 0,0 4 0 0 0,0 4 0 0 0,159 12 0 0 0,-204-3-383 0 0,128 10-955 0 0,-148-13 849 0 0,0-2-1 0 0,-1-1 1 0 0,1-2 0 0 0,40-9-1 0 0,-38 5-1091 0 0,0-1 0 0 0,49-22 1 0 0,-49 15-5326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15031 0 0,'0'0'1358'0'0,"-3"0"-1118"0"0,-16 1-111 0 0,17-1 399 0 0,2 5-282 0 0,-1-1 1 0 0,-1 0 0 0 0,1 1-1 0 0,-1-1 1 0 0,1 0-1 0 0,-1 0 1 0 0,0 0 0 0 0,-1 0-1 0 0,1-1 1 0 0,-4 5-1 0 0,-2 4 131 0 0,-26 51 397 0 0,2 1 0 0 0,4 2 0 0 0,-25 84 0 0 0,32-92-760 0 0,-2-1-1 0 0,-3-1 1 0 0,-36 59 0 0 0,61-113-144 0 0,2-5-400 0 0,1 1 301 0 0,0 0 0 0 0,0 0 0 0 0,0 0 0 0 0,0 0 1 0 0,4-3-1 0 0,3-3-414 0 0,10-11-512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1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64 138 3223 0 0,'-8'2'-16'0'0,"1"-1"0"0"0,-15 6 0 0 0,5 4 1156 0 0,9 0 2598 0 0,8-10-3478 0 0,0-1 0 0 0,-1 1 0 0 0,1-1 1 0 0,0 0-1 0 0,0 1 0 0 0,0-1 0 0 0,0 1 0 0 0,0-1 1 0 0,-1 1-1 0 0,1-1 0 0 0,0 1 0 0 0,0-1 0 0 0,0 1 1 0 0,0-1-1 0 0,1 1 0 0 0,-1-1 0 0 0,0 1 1 0 0,0-1-1 0 0,0 1 0 0 0,8 10 1058 0 0,-7-10-1232 0 0,3 2 66 0 0,0 0 1 0 0,0-1-1 0 0,1 1 1 0 0,-1-1-1 0 0,0 0 1 0 0,1 0 0 0 0,-1 0-1 0 0,1-1 1 0 0,0 0-1 0 0,0 1 1 0 0,-1-2-1 0 0,9 2 1 0 0,7-1 355 0 0,35-3 1 0 0,-42 1-339 0 0,26-3 286 0 0,0-1 0 0 0,63-17 0 0 0,75-34 627 0 0,-30 9-281 0 0,-58 21-256 0 0,166-23 0 0 0,-235 46-694 0 0,0 2 0 0 0,0 0 0 0 0,0 1 0 0 0,23 3-1 0 0,-28 0-791 0 0,1 0-1 0 0,-1 1 0 0 0,19 7 1 0 0,-11-2-846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13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386 883 3679 0 0,'-1'1'167'0'0,"-17"10"10196"0"0,21-17-7356 0 0,17-17-4200 0 0,-17 20 2256 0 0,7-9-816 0 0,34-36 313 0 0,-4-1 1 0 0,48-74-1 0 0,-45 49-599 0 0,39-95 0 0 0,-66 132-162 0 0,-2-1-1 0 0,-2-1 0 0 0,-2 0 0 0 0,10-71 0 0 0,-19 95-48 0 0,-1-31 0 0 0,0 40 133 0 0,-1 0 0 0 0,0 0 1 0 0,0 1-1 0 0,0-1 0 0 0,-1 0 0 0 0,1 1 0 0 0,-2-1 0 0 0,-3-7 0 0 0,6 13 94 0 0,0 0 0 0 0,0-1 0 0 0,0 1 0 0 0,-1 0 0 0 0,1-1 0 0 0,0 1 0 0 0,-1 0-1 0 0,1-1 1 0 0,0 1 0 0 0,-1 0 0 0 0,1 0 0 0 0,0-1 0 0 0,-1 1 0 0 0,1 0 0 0 0,0 0 0 0 0,-1 0 0 0 0,1 0-1 0 0,0-1 1 0 0,-1 1 0 0 0,1 0 0 0 0,-1 0 0 0 0,1 0 0 0 0,0 0 0 0 0,-1 0 0 0 0,1 0 0 0 0,-1 0-1 0 0,1 0 1 0 0,0 0 0 0 0,-1 0 0 0 0,1 0 0 0 0,-1 1 0 0 0,-13 8-185 0 0,10-4 201 0 0,0-1-1 0 0,0 1 1 0 0,-5 9-1 0 0,-3 14-93 0 0,-16 45 1 0 0,8-16 57 0 0,-189 412-88 0 0,85-174 564 0 0,17 6 290 0 0,49-132-511 0 0,-66 134 698 0 0,121-297-891 0 0,1-2-8 0 0,0 0 0 0 0,0 0 1 0 0,-1 0-1 0 0,-4 6 1 0 0,1-25-1102 0 0,2-9-1354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13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76 5983 0 0,'-1'-8'8359'0'0,"-7"16"-8101"0"0,0 1 1 0 0,1 1-1 0 0,-7 10 0 0 0,13-18-44 0 0,1 0-98 0 0,0-1-2 0 0,0 0-1 0 0,-1 0 1 0 0,1 0-1 0 0,0 0 0 0 0,1 0 1 0 0,-1 1-1 0 0,0-1 1 0 0,0 0-1 0 0,0 0 1 0 0,1 0-1 0 0,-1 0 1 0 0,0 0-1 0 0,1 1 1 0 0,0-2-62 0 0,0 1 0 0 0,0-1 1 0 0,0 1-1 0 0,0-1 0 0 0,0 1 1 0 0,0-1-1 0 0,0 0 1 0 0,0 0-1 0 0,1 1 0 0 0,-1-1 1 0 0,0 0-1 0 0,0 0 0 0 0,0 0 1 0 0,2-1-1 0 0,15 0 342 0 0,-1-1 0 0 0,0-1 0 0 0,0 0 0 0 0,25-9 0 0 0,5-1 47 0 0,63-14-225 0 0,96-21 922 0 0,-67 23-7225 0 0,-115 21-687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1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641 516 2759 0 0,'0'1'207'0'0,"-14"27"4322"0"0,10-21-129 0 0,22-19-3857 0 0,-1-2-1 0 0,29-30 1 0 0,26-38-73 0 0,-65 74-416 0 0,10-12 27 0 0,-2-1-1 0 0,0-1 0 0 0,-1 0 0 0 0,-2-1 1 0 0,0-1-1 0 0,-1 1 0 0 0,-2-2 1 0 0,13-50-1 0 0,-19 65-143 0 0,-2-1 0 0 0,0 0 1 0 0,0 0-1 0 0,-1-14 0 0 0,0 22 11 0 0,0-1 0 0 0,-1 1-1 0 0,1-1 1 0 0,-1 1 0 0 0,0-1 0 0 0,0 1-1 0 0,0 0 1 0 0,-1-1 0 0 0,1 1-1 0 0,-1 0 1 0 0,1 0 0 0 0,-1 0-1 0 0,0 0 1 0 0,0 0 0 0 0,-1 0 0 0 0,-4-4-1 0 0,5 6 14 0 0,0-1-1 0 0,-1 1 1 0 0,1 0-1 0 0,-1 0 1 0 0,1 0 0 0 0,-1 0-1 0 0,1 1 1 0 0,-1-1-1 0 0,0 1 1 0 0,1-1-1 0 0,-1 1 1 0 0,0 0-1 0 0,1 0 1 0 0,-1 0 0 0 0,0 1-1 0 0,1-1 1 0 0,-1 0-1 0 0,-4 2 1 0 0,-3 1-34 0 0,0 1 1 0 0,0 0-1 0 0,-13 7 0 0 0,-90 56-53 0 0,66-37 114 0 0,-178 120-250 0 0,169-107 201 0 0,-91 92 0 0 0,115-102 277 0 0,2 2 0 0 0,-35 50 0 0 0,56-71-50 0 0,0 0 0 0 0,1 1 0 0 0,1 0-1 0 0,0 1 1 0 0,1 0 0 0 0,1 0 0 0 0,0 0 0 0 0,1 0-1 0 0,-3 30 1 0 0,7-39-93 0 0,-1-1 0 0 0,2 1 0 0 0,-1 0 0 0 0,3 12-1 0 0,-3-16-52 0 0,1 0 0 0 0,0 0 0 0 0,0 0-1 0 0,1 0 1 0 0,-1 0 0 0 0,0-1-1 0 0,1 1 1 0 0,0 0 0 0 0,0-1-1 0 0,0 1 1 0 0,0-1 0 0 0,0 0 0 0 0,3 3-1 0 0,-1-2 56 0 0,1 0 0 0 0,-1 0 0 0 0,1 0 0 0 0,0-1-1 0 0,0 0 1 0 0,0 0 0 0 0,0 0 0 0 0,0-1 0 0 0,0 0 0 0 0,0 0 0 0 0,0 0-1 0 0,1 0 1 0 0,-1-1 0 0 0,0 0 0 0 0,1 0 0 0 0,9-2 0 0 0,7-2 418 0 0,0-1 1 0 0,38-14 0 0 0,-32 10-321 0 0,26-10 172 0 0,-1-2 1 0 0,91-49-1 0 0,-113 52-340 0 0,-2-2 0 0 0,0 0 0 0 0,-1-3 0 0 0,-1 0-1 0 0,41-46 1 0 0,-63 63 4 0 0,38-49-91 0 0,-39 49 49 0 0,0 1 1 0 0,-1-1-1 0 0,0 0 0 0 0,-1 0 0 0 0,1 0 1 0 0,-1 0-1 0 0,0-1 0 0 0,1-7 0 0 0,-3 13 14 0 0,0 0 0 0 0,0 0 0 0 0,0 1 0 0 0,1-1 0 0 0,-1 0-1 0 0,0 0 1 0 0,0 0 0 0 0,0 0 0 0 0,0 1 0 0 0,-1-1 0 0 0,1 0 0 0 0,0 0 0 0 0,0 0 0 0 0,0 0-1 0 0,-1 1 1 0 0,1-1 0 0 0,0 0 0 0 0,-1 0 0 0 0,1 1 0 0 0,-1-1 0 0 0,1 0 0 0 0,-1 1-1 0 0,1-1 1 0 0,-1 0 0 0 0,0 0-1 0 0,0 1 0 0 0,0 0-1 0 0,0 0 1 0 0,0-1 0 0 0,0 1-1 0 0,0 0 1 0 0,1 0 0 0 0,-1 0-1 0 0,0 0 1 0 0,0 0 0 0 0,0 0 0 0 0,0 0-1 0 0,0 0 1 0 0,0 0 0 0 0,0 1-1 0 0,0-1 1 0 0,-1 1 0 0 0,-4 1-66 0 0,0 1 0 0 0,1 0 1 0 0,-1 0-1 0 0,-7 6 0 0 0,5-2 63 0 0,0 0-1 0 0,0 1 0 0 0,1 0 1 0 0,0 0-1 0 0,0 0 0 0 0,1 1 1 0 0,0 0-1 0 0,1 0 1 0 0,0 1-1 0 0,-4 10 0 0 0,-3 13 230 0 0,-15 61 0 0 0,23-77-119 0 0,0 1 1 0 0,2-1-1 0 0,0 1 0 0 0,1-1 0 0 0,2 32 0 0 0,0-42-83 0 0,0 0 1 0 0,0 0-1 0 0,1 0 0 0 0,0-1 0 0 0,0 1 0 0 0,1 0 1 0 0,5 10-1 0 0,-6-13-73 0 0,1-1 1 0 0,0 1 0 0 0,0 0-1 0 0,0-1 1 0 0,0 1 0 0 0,1-1-1 0 0,-1 0 1 0 0,1 0 0 0 0,0 0-1 0 0,0-1 1 0 0,0 1 0 0 0,7 2-1 0 0,2-1-511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14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63 284 9215 0 0,'0'0'1160'0'0,"-9"0"1408"0"0,-1-1-1256 0 0,0 0 0 0 0,-13-3 0 0 0,22 4-928 0 0,-3-3-98 0 0,4 3-275 0 0,-1 0-1 0 0,1 0 0 0 0,0 0 0 0 0,0 0 0 0 0,-1-1 0 0 0,1 1 0 0 0,0 0 1 0 0,0 0-1 0 0,-1 0 0 0 0,1 0 0 0 0,0 0 0 0 0,0-1 0 0 0,-1 1 0 0 0,1 0 1 0 0,0 0-1 0 0,0 0 0 0 0,0-1 0 0 0,-1 1 0 0 0,1 0 0 0 0,0 0 0 0 0,0-1 1 0 0,0 1-1 0 0,0 0 0 0 0,0 0 0 0 0,-1-1 0 0 0,1 0 0 0 0,0-2 11 0 0,0 0-1 0 0,1 0 0 0 0,-1 0 1 0 0,0 0-1 0 0,1 0 1 0 0,0 0-1 0 0,0-1 0 0 0,0 2 1 0 0,0-1-1 0 0,0 0 1 0 0,1 0-1 0 0,-1 0 0 0 0,1 0 1 0 0,0 1-1 0 0,4-5 0 0 0,2-4-19 0 0,1 1 0 0 0,15-13-1 0 0,12-6-22 0 0,1 2 0 0 0,2 2 0 0 0,61-30 0 0 0,-89 49 136 0 0,0 1 0 0 0,0 0 0 0 0,0 0 0 0 0,0 1 0 0 0,1 1 0 0 0,-1 0 0 0 0,1 0 0 0 0,20-1 0 0 0,-30 4-66 0 0,0 0 0 0 0,0 1 0 0 0,1-1 0 0 0,-1 0 0 0 0,0 0 1 0 0,0 1-1 0 0,0 0 0 0 0,0-1 0 0 0,0 1 0 0 0,0 0 1 0 0,0 0-1 0 0,0 0 0 0 0,0 0 0 0 0,0 0 0 0 0,-1 0 1 0 0,1 1-1 0 0,0-1 0 0 0,-1 1 0 0 0,1-1 0 0 0,-1 1 0 0 0,1-1 1 0 0,-1 1-1 0 0,0 0 0 0 0,0 0 0 0 0,0 0 0 0 0,0 0 1 0 0,0 0-1 0 0,0 0 0 0 0,0 0 0 0 0,-1 0 0 0 0,1 0 1 0 0,-1 0-1 0 0,1 0 0 0 0,-1 0 0 0 0,0 3 0 0 0,1 4 4 0 0,-1 0 1 0 0,0 0-1 0 0,-1 0 0 0 0,0 1 0 0 0,0-1 0 0 0,-6 17 1 0 0,-6 13 29 0 0,-28 53 1 0 0,19-44-78 0 0,21-46-78 0 0,-1 3-157 0 0,0-1-1 0 0,0 1 1 0 0,0 0 0 0 0,1 0-1 0 0,0 0 1 0 0,-1 6 0 0 0,9-3-2798 0 0,2-2-3123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15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6 110 12463 0 0,'0'0'572'0'0,"-1"-1"-10"0"0,-3-4-232 0 0,3 4 380 0 0,2-2-503 0 0,-1 1 1 0 0,1 0-1 0 0,-1 0 1 0 0,1 0 0 0 0,0 0-1 0 0,0 0 1 0 0,0 0 0 0 0,0 0-1 0 0,0 1 1 0 0,0-1-1 0 0,0 0 1 0 0,0 0 0 0 0,1 1-1 0 0,-1-1 1 0 0,1 1-1 0 0,0-1 1 0 0,-1 1 0 0 0,1 0-1 0 0,0-1 1 0 0,0 1-1 0 0,2-1 1 0 0,4-2 21 0 0,0 0-1 0 0,0 0 0 0 0,16-4 1 0 0,29-5 764 0 0,90-10-1 0 0,-98 18-797 0 0,60 2 0 0 0,-6 11-2986 0 0,-79-5-2128 0 0,-5 1-1449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1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9215 0 0,'0'0'4675'0'0,"2"0"-2627"0"0,8-1-1352 0 0,0-1 1 0 0,-1 1-1 0 0,1-2 1 0 0,-1 1-1 0 0,16-7 1 0 0,11-4 73 0 0,38-5 292 0 0,74-9 1 0 0,3 11-5613 0 0,-124 15-2273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1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662 409 3223 0 0,'19'-27'288'0'0,"-15"21"27"0"0,0 0 0 0 0,0 0 0 0 0,0 1 0 0 0,1 0 0 0 0,0 0 1 0 0,9-8-1 0 0,-9 10 397 0 0,1 0 1 0 0,-1-1-1 0 0,0 0 0 0 0,-1 0 1 0 0,1-1-1 0 0,-1 1 1 0 0,0-1-1 0 0,0 0 1 0 0,0 0-1 0 0,-1 0 1 0 0,4-8-1 0 0,-4 8-487 0 0,0 0 0 0 0,0 0 0 0 0,0 1 0 0 0,0-1-1 0 0,6-4 1 0 0,11-18 418 0 0,-14 17-601 0 0,0-1 1 0 0,-1 0-1 0 0,0 0 0 0 0,-1 0 1 0 0,0-1-1 0 0,-1 1 1 0 0,0-1-1 0 0,1-17 0 0 0,-3 21-38 0 0,0-2 28 0 0,0 0-1 0 0,-1-18 0 0 0,0 26-28 0 0,0 1 1 0 0,0-1 0 0 0,0 0-1 0 0,0 1 1 0 0,-1-1-1 0 0,1 0 1 0 0,0 1 0 0 0,-1-1-1 0 0,1 1 1 0 0,-1-1 0 0 0,0 1-1 0 0,0-1 1 0 0,0 1-1 0 0,1-1 1 0 0,-1 1 0 0 0,0 0-1 0 0,-1-1 1 0 0,1 1 0 0 0,0 0-1 0 0,0 0 1 0 0,-1 0-1 0 0,1 0 1 0 0,0 0 0 0 0,-2-1-1 0 0,-2 1-5 0 0,0-1-1 0 0,0 2 0 0 0,1-1 1 0 0,-1 0-1 0 0,0 1 1 0 0,0 0-1 0 0,0 0 0 0 0,0 0 1 0 0,0 1-1 0 0,0 0 1 0 0,-8 2-1 0 0,-7 3-65 0 0,-28 12 0 0 0,34-13 62 0 0,-17 9-82 0 0,1 2 1 0 0,0 0 0 0 0,-27 21-1 0 0,-80 68-58 0 0,118-90 135 0 0,-30 23 17 0 0,-70 59 288 0 0,74-60-202 0 0,17-14 78 0 0,0 1 1 0 0,-29 34-1 0 0,49-50-118 0 0,2 0-1 0 0,-1 1 0 0 0,1 0 0 0 0,1 0 1 0 0,0 1-1 0 0,0 0 0 0 0,0 0 0 0 0,1 0 1 0 0,1 0-1 0 0,0 1 0 0 0,0-1 0 0 0,0 13 1 0 0,2-20-46 0 0,1-1 1 0 0,0 0-1 0 0,0 1 1 0 0,0-1-1 0 0,0 0 1 0 0,0 0-1 0 0,1 1 1 0 0,-1-1-1 0 0,1 0 1 0 0,-1 0-1 0 0,1 1 1 0 0,0-1-1 0 0,0 0 1 0 0,0 0-1 0 0,0 0 1 0 0,0 0-1 0 0,0 0 1 0 0,1 0-1 0 0,1 2 1 0 0,-1-3 6 0 0,0 1 1 0 0,1-1 0 0 0,-1 1-1 0 0,0-1 1 0 0,1 0 0 0 0,-1 0-1 0 0,1 0 1 0 0,-1 0 0 0 0,1 0-1 0 0,-1-1 1 0 0,1 1 0 0 0,-1-1-1 0 0,1 1 1 0 0,0-1 0 0 0,-1 0 0 0 0,5 0-1 0 0,8-2 95 0 0,-1 0-1 0 0,1 0 1 0 0,-1-1 0 0 0,1-1-1 0 0,17-7 1 0 0,65-33 338 0 0,-82 36-440 0 0,-3 2 12 0 0,179-91 137 0 0,-136 66-167 0 0,66-49 1 0 0,-120 79-106 0 0,0 0-538 0 0,1-5 652 0 0,0-1 0 0 0,0 1 1 0 0,-1 0-1 0 0,0 0 0 0 0,1-8 0 0 0,1-5 87 0 0,-14 54 186 0 0,-1-1 1 0 0,-29 55-1 0 0,-6 15 240 0 0,44-96-474 0 0,0 1 0 0 0,0-1 0 0 0,1 1-1 0 0,0-1 1 0 0,1 1 0 0 0,-1 11 0 0 0,2-19 39 0 0,20 11 175 0 0,-13-10-213 0 0,0-1 0 0 0,1-1-1 0 0,-1 1 1 0 0,0-1 0 0 0,0-1 0 0 0,1 1-1 0 0,10-3 1 0 0,15-1-43 0 0,60-4-1297 0 0,-32-4-3675 0 0,-48 8-477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16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0 8287 0 0,'0'0'3255'0'0,"0"3"-1950"0"0,-4 17-533 0 0,-1 0-1 0 0,-1 0 1 0 0,-1-1 0 0 0,-1 0-1 0 0,-11 20 1 0 0,-11 28 749 0 0,-40 94-549 0 0,64-151-1244 0 0,0 0 0 0 0,-12 13 0 0 0,6-8-2257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17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136 273 5983 0 0,'0'0'5036'0'0,"0"2"-4246"0"0,-7 15 89 0 0,-1 0-1 0 0,-10 17 1 0 0,-12 26-166 0 0,15-21-52 0 0,1 1 0 0 0,2 0 0 0 0,2 1 0 0 0,-10 82 0 0 0,20-120-833 0 0,-1 12 1353 0 0,2-12-379 0 0,1-10-549 0 0,2-13-150 0 0,-2-1 1 0 0,0 0-1 0 0,0-28 0 0 0,0-19-84 0 0,0 44-22 0 0,1 1-1 0 0,1 0 1 0 0,1-1-1 0 0,10-28 1 0 0,-6 28-151 0 0,1 0-1 0 0,2 1 1 0 0,0 1 0 0 0,29-40-1 0 0,-30 49 91 0 0,0 0-1 0 0,1 0 0 0 0,0 1 1 0 0,1 1-1 0 0,0 0 0 0 0,1 1 1 0 0,0 0-1 0 0,21-10 1 0 0,1 3 226 0 0,1 2 1 0 0,0 2 0 0 0,70-15-1 0 0,119-3 1249 0 0,-190 28-1178 0 0,40 3 1 0 0,-63 1-219 0 0,0 0 1 0 0,0 1-1 0 0,0 0 0 0 0,-1 1 1 0 0,1 0-1 0 0,18 9 0 0 0,-29-12-49 0 0,-1 1 0 0 0,1 0 0 0 0,-1-1 0 0 0,0 1 0 0 0,1 0 0 0 0,-1 0-1 0 0,0 0 1 0 0,0 0 0 0 0,0 0 0 0 0,1 0 0 0 0,-1 0 0 0 0,0 0-1 0 0,0 0 1 0 0,0 1 0 0 0,-1-1 0 0 0,1 0 0 0 0,0 1 0 0 0,0-1 0 0 0,-1 0-1 0 0,1 1 1 0 0,-1-1 0 0 0,1 1 0 0 0,-1-1 0 0 0,1 3 0 0 0,-2-2-25 0 0,1 0 0 0 0,0-1 0 0 0,-1 1 0 0 0,1-1 1 0 0,-1 1-1 0 0,1-1 0 0 0,-1 1 0 0 0,0-1 0 0 0,0 1 1 0 0,0-1-1 0 0,1 0 0 0 0,-1 1 0 0 0,-1-1 0 0 0,1 0 0 0 0,0 0 1 0 0,0 0-1 0 0,0 0 0 0 0,-1 0 0 0 0,1 0 0 0 0,0 0 1 0 0,-1 0-1 0 0,1 0 0 0 0,-2 0 0 0 0,-31 13-2150 0 0,16-8 290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21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105 388 7831 0 0,'-8'3'706'0'0,"-35"7"425"0"0,15-7 8776 0 0,31-11-8927 0 0,19-54 1207 0 0,-14 43-1895 0 0,33-68 532 0 0,-35 77-770 0 0,0 0 1 0 0,1 1-1 0 0,0-1 1 0 0,1 2-1 0 0,0-1 1 0 0,11-9-1 0 0,6-1-40 0 0,0 0 0 0 0,1 2 1 0 0,1 1-1 0 0,1 1 0 0 0,41-17 0 0 0,-49 25 30 0 0,1 0 0 0 0,-1 1-1 0 0,1 1 1 0 0,0 1 0 0 0,1 1 0 0 0,-1 1-1 0 0,0 0 1 0 0,40 4 0 0 0,-52-1 3 0 0,1 0 0 0 0,-1 1-1 0 0,0 1 1 0 0,0-1 0 0 0,0 1 0 0 0,-1 1 0 0 0,1-1 0 0 0,8 6 0 0 0,-15-7-43 0 0,1-1 0 0 0,-1 1 0 0 0,0 0 1 0 0,1-1-1 0 0,-1 1 0 0 0,0 0 0 0 0,0 0 0 0 0,0 0 1 0 0,-1 1-1 0 0,1-1 0 0 0,0 0 0 0 0,-1 1 0 0 0,0-1 1 0 0,1 1-1 0 0,-1 0 0 0 0,0-1 0 0 0,0 1 0 0 0,-1 0 1 0 0,1-1-1 0 0,-1 1 0 0 0,1 0 0 0 0,-1 0 0 0 0,0 0 1 0 0,0 0-1 0 0,0-1 0 0 0,0 1 0 0 0,0 0 0 0 0,-1 0 1 0 0,-1 5-1 0 0,-2 3 9 0 0,0 1 0 0 0,-1-1 0 0 0,-1-1 1 0 0,1 1-1 0 0,-2-1 0 0 0,0 0 0 0 0,0 0 1 0 0,0-1-1 0 0,-18 17 0 0 0,-6 2 16 0 0,-52 35 1 0 0,77-59-32 0 0,-32 21-8 0 0,-1-2 1 0 0,-1-1-1 0 0,-51 20 0 0 0,-133 36-1040 0 0,210-74 67 0 0,-1 0 0 0 0,-27 2 1 0 0,34-5-341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18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239 128 7367 0 0,'0'0'667'0'0,"-1"2"-547"0"0,-11 22 1841 0 0,-2-2 0 0 0,0 1 1 0 0,-33 37-1 0 0,9-12-1075 0 0,10-11-263 0 0,7-9-57 0 0,1 0 1 0 0,-24 43-1 0 0,46-73-542 0 0,-1 0 0 0 0,1 1 0 0 0,-1-1 1 0 0,1 1-1 0 0,0-1 0 0 0,0 1 0 0 0,3-2 0 0 0,6-5 39 0 0,28-34 16 0 0,-1-1 1 0 0,50-75-1 0 0,10-14-309 0 0,-87 120 212 0 0,0 0-1 0 0,1 0 0 0 0,1 1 0 0 0,0 0 1 0 0,23-14-1 0 0,-29 21 42 0 0,0 0 0 0 0,1 0 0 0 0,-1 1 0 0 0,1 0 0 0 0,0 0 0 0 0,0 0 0 0 0,0 1 1 0 0,0 1-1 0 0,0-1 0 0 0,1 1 0 0 0,-1 1 0 0 0,0 0 0 0 0,10 0 0 0 0,-15 1 45 0 0,0-1 1 0 0,0 1-1 0 0,1 0 1 0 0,-1-1 0 0 0,0 2-1 0 0,0-1 1 0 0,0 0-1 0 0,0 1 1 0 0,0-1-1 0 0,0 1 1 0 0,0 0-1 0 0,-1 0 1 0 0,5 3-1 0 0,-6-3-41 0 0,1 0 0 0 0,-1-1 0 0 0,0 1 0 0 0,0 0 0 0 0,0 0-1 0 0,0 0 1 0 0,0 0 0 0 0,0 0 0 0 0,0 0 0 0 0,-1 0 0 0 0,1 0 0 0 0,-1 0 0 0 0,0 0-1 0 0,1 0 1 0 0,-1 0 0 0 0,0 0 0 0 0,0 0 0 0 0,0 0 0 0 0,-1 0 0 0 0,1 0-1 0 0,0 1 1 0 0,-2 1 0 0 0,-7 25 167 0 0,-1-1 0 0 0,-22 39 1 0 0,3-5 250 0 0,0 4-122 0 0,-26 63 362 0 0,55-128-687 0 0,-4 14-584 0 0,4-15 547 0 0,0 0 0 0 0,1 1 0 0 0,-1-1 0 0 0,0 1 0 0 0,0-1 0 0 0,1 0 0 0 0,-1 0 1 0 0,0 1-1 0 0,0-1 0 0 0,1 0 0 0 0,-1 1 0 0 0,0-1 0 0 0,1 0 0 0 0,-1 0 0 0 0,0 0 0 0 0,1 1 0 0 0,-1-1 0 0 0,0 0 0 0 0,1 0 0 0 0,-1 0 0 0 0,1 0 0 0 0,-1 0 0 0 0,0 1 0 0 0,1-1 0 0 0,-1 0 0 0 0,1 0 1 0 0,-1 0-1 0 0,0 0 0 0 0,1 0 0 0 0,-1 0 0 0 0,1-1 0 0 0,0 1 0 0 0,14-1-1552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18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72 13039 0 0,'0'0'1186'0'0,"-6"6"3316"0"0,11-4-4279 0 0,-1 0 0 0 0,0-1 0 0 0,0 0-1 0 0,1 0 1 0 0,-1-1 0 0 0,0 1 0 0 0,1-1 0 0 0,-1 0-1 0 0,5 0 1 0 0,45-7 858 0 0,-40 5-822 0 0,90-13 263 0 0,104-14 404 0 0,-177 25-1635 0 0,0 0-1 0 0,43-14 1 0 0,-52 11-1099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18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 17567 0 0,'0'0'1588'0'0,"-2"1"-1249"0"0,-15 19 209 0 0,0 0-1 0 0,0 1 1 0 0,2 1 0 0 0,1 1-1 0 0,-15 31 1 0 0,-49 129 655 0 0,68-155-1059 0 0,-8 16-30 0 0,4-10-299 0 0,1 0 1 0 0,-10 47-1 0 0,22-77-18 0 0,0-3 0 0 0,1 0 0 0 0,0 0 0 0 0,-1 1 0 0 0,1-1 0 0 0,0 0 0 0 0,0 1 0 0 0,0-1 0 0 0,0 0 0 0 0,0 1 0 0 0,0-1 0 0 0,0 0 0 0 0,0 1 0 0 0,1-1 0 0 0,0 2 0 0 0,3 5-1453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21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9671 0 0,'0'0'1152'0'0,"-1"1"-361"0"0,1 1-489 0 0,-1 1-1 0 0,0-1 1 0 0,0 0-1 0 0,1 0 1 0 0,0 1-1 0 0,-1-1 1 0 0,1 0-1 0 0,0 1 1 0 0,0-1-1 0 0,1 4 1 0 0,-1-4-225 0 0,1-1 0 0 0,0 1 0 0 0,-1-1 0 0 0,1 1 0 0 0,0-1 0 0 0,0 1 0 0 0,0-1 0 0 0,0 0 0 0 0,0 1 0 0 0,0-1 0 0 0,1 0 0 0 0,-1 0 0 0 0,0 0 0 0 0,1 0 0 0 0,-1 0 0 0 0,1 0 0 0 0,1 0 0 0 0,15 8 473 0 0,1 0 0 0 0,1-2 1 0 0,25 6-1 0 0,-22-6-171 0 0,0 1 0 0 0,26 11-1 0 0,-42-15-323 0 0,-1-1-1 0 0,0 1 1 0 0,0 0-1 0 0,0 0 1 0 0,0 0-1 0 0,-1 1 1 0 0,0 0-1 0 0,0 0 1 0 0,0 1 0 0 0,0 0-1 0 0,5 9 1 0 0,-8-12-47 0 0,0 1 1 0 0,0-1 0 0 0,-1 1 0 0 0,1 0 0 0 0,-1-1 0 0 0,0 1-1 0 0,0 0 1 0 0,0-1 0 0 0,-1 1 0 0 0,0 0 0 0 0,1 0 0 0 0,-1 0-1 0 0,0 0 1 0 0,-2 7 0 0 0,1-6 1 0 0,-1 0 0 0 0,1 0 0 0 0,-1 0 0 0 0,0-1 0 0 0,-1 1 0 0 0,1 0 0 0 0,-1-1 0 0 0,0 0-1 0 0,0 0 1 0 0,-4 4 0 0 0,-2 2 17 0 0,-1-1 0 0 0,0 0 0 0 0,-1-1-1 0 0,0 0 1 0 0,0-1 0 0 0,-1 0 0 0 0,-19 8 0 0 0,10-5-5 0 0,15-7-46 0 0,0 0-1 0 0,-1 0 1 0 0,1 0 0 0 0,-1-1-1 0 0,1 0 1 0 0,-1 0 0 0 0,-9 1 0 0 0,15-3-890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22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1 1839 0 0,'0'0'16012'0'0,"-2"0"-15681"0"0,-10 3-156 0 0,0 1 0 0 0,0-1-1 0 0,1 2 1 0 0,-16 7 0 0 0,-3 2-98 0 0,-13 5-111 0 0,2 2 0 0 0,1 2 0 0 0,1 2 0 0 0,0 1 0 0 0,2 2 0 0 0,-63 62 0 0 0,87-77 34 0 0,-15 20 0 0 0,24-23 0 0 0,4-10-1 0 0,0 1-1 0 0,0-1 0 0 0,0 1 1 0 0,0 0-1 0 0,0-1 1 0 0,0 1-1 0 0,1-1 0 0 0,-1 1 1 0 0,0 0-1 0 0,0-1 1 0 0,1 1-1 0 0,-1-1 0 0 0,0 1 1 0 0,1-1-1 0 0,-1 1 1 0 0,1-1-1 0 0,-1 1 0 0 0,0-1 1 0 0,1 0-1 0 0,-1 1 0 0 0,1-1 1 0 0,0 1-1 0 0,17 5-47 0 0,18-4-22 0 0,-9-3 6 0 0,1 1 0 0 0,47 7 0 0 0,-64-6 51 0 0,-1 1-1 0 0,0 1 1 0 0,1 0-1 0 0,-1 0 1 0 0,0 1-1 0 0,-1 0 0 0 0,1 1 1 0 0,-1 0-1 0 0,0 0 1 0 0,11 9-1 0 0,-19-13 20 0 0,1 1 0 0 0,0 0 0 0 0,0-1 0 0 0,-1 1 0 0 0,1 0 0 0 0,-1 0 0 0 0,1 0 0 0 0,-1 0 0 0 0,0 0 0 0 0,0 0 0 0 0,0 0 0 0 0,0 1 0 0 0,0-1 0 0 0,-1 0 0 0 0,1 1 0 0 0,0-1 0 0 0,-1 0 0 0 0,0 1 0 0 0,0-1 0 0 0,0 0 0 0 0,0 1 0 0 0,0-1 0 0 0,-1 5 0 0 0,0-3 3 0 0,0 0 0 0 0,0-1 0 0 0,-1 1 0 0 0,0 0 0 0 0,0-1 0 0 0,0 0 0 0 0,0 1 0 0 0,0-1 0 0 0,-1 0 0 0 0,1 0 0 0 0,-1-1 0 0 0,0 1 0 0 0,0 0 0 0 0,-3 2 0 0 0,-7 4 60 0 0,-1-1 0 0 0,0 0 0 0 0,-30 12 0 0 0,-49 12 330 0 0,60-21-345 0 0,-76 19-10 0 0,91-27-158 0 0,0 0 0 0 0,0-1 0 0 0,0-1 0 0 0,-24-1 0 0 0,22-5 83 0 0,9 0-1353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22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88 12815 0 0,'-28'10'949'0'0,"17"-7"-850"0"0,1 1 1 0 0,1 0-1 0 0,-1 0 1 0 0,0 1 0 0 0,1 0-1 0 0,-17 12 1 0 0,15-8 43 0 0,1 1 0 0 0,0 0 0 0 0,1 0 0 0 0,0 1 0 0 0,0 0 0 0 0,1 1-1 0 0,-8 15 1 0 0,14-23-91 0 0,0 0-1 0 0,0 0 1 0 0,1 0-1 0 0,-1 0 1 0 0,1 1-1 0 0,0-1 0 0 0,0 1 1 0 0,1-1-1 0 0,-1 0 1 0 0,1 1-1 0 0,0-1 0 0 0,0 1 1 0 0,0-1-1 0 0,1 1 1 0 0,-1-1-1 0 0,1 1 0 0 0,0-1 1 0 0,1 0-1 0 0,-1 0 1 0 0,1 1-1 0 0,0-1 1 0 0,0 0-1 0 0,0 0 0 0 0,0-1 1 0 0,1 1-1 0 0,3 5 1 0 0,-1-5 25 0 0,0 1 0 0 0,0-1 0 0 0,0 0 0 0 0,1 0 1 0 0,0-1-1 0 0,-1 0 0 0 0,1 0 0 0 0,0 0 1 0 0,0-1-1 0 0,1 0 0 0 0,-1 0 0 0 0,0 0 0 0 0,1-1 1 0 0,-1 0-1 0 0,1 0 0 0 0,6 0 0 0 0,6-1-8 0 0,-1 0-1 0 0,0-1 0 0 0,1-1 1 0 0,26-6-1 0 0,58-22 126 0 0,-89 25-168 0 0,0-1-1 0 0,0 0 1 0 0,-1-1-1 0 0,0-1 0 0 0,13-9 1 0 0,-22 14-19 0 0,0 0 0 0 0,-1 0 0 0 0,1 0-1 0 0,-1-1 1 0 0,0 1 0 0 0,1-1 0 0 0,-2 0 0 0 0,1 0 0 0 0,0 0 0 0 0,2-8-1 0 0,-3 9-23 0 0,-1-1 0 0 0,-1 0 0 0 0,1 0 0 0 0,0 0 0 0 0,-1 0 0 0 0,0 0 0 0 0,0 0 0 0 0,0 0 0 0 0,0 0 0 0 0,-1 0-1 0 0,0 0 1 0 0,-2-8 0 0 0,0 2-43 0 0,-1 0 0 0 0,0 1 0 0 0,0-1 0 0 0,-1 1 0 0 0,-1 0 0 0 0,0 0 0 0 0,0 0 0 0 0,0 1 0 0 0,-9-8 0 0 0,-8-7-418 0 0,-41-30-1 0 0,49 38-120 0 0,6 4-4094 0 0,5 4-474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38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88 10135 0 0,'32'-65'2402'0'0,"-21"43"3332"0"0,-12 24-5674 0 0,-6 19-96 0 0,0 1 0 0 0,-7 43-1 0 0,9-39 22 0 0,-15 50-1 0 0,1-30 17 0 0,-2-1 0 0 0,-2-1 0 0 0,-30 43 0 0 0,-94 117 60 0 0,132-185-51 0 0,-22 30 29 0 0,2 2 0 0 0,-34 67 0 0 0,65-110-39 0 0,1-1 0 0 0,0 1 0 0 0,1 0 0 0 0,-1 0 0 0 0,2 0 0 0 0,-1 0 0 0 0,1 0 0 0 0,0 1 0 0 0,1-1 0 0 0,0 0 0 0 0,0 1 0 0 0,1-1 0 0 0,0 0 0 0 0,3 14 0 0 0,-3-18-186 0 0,0-1-1 0 0,-1 0 1 0 0,1 0-1 0 0,-1 1 0 0 0,0-1 1 0 0,0 0-1 0 0,0 1 1 0 0,-1-1-1 0 0,1 0 1 0 0,-1 0-1 0 0,1 1 0 0 0,-3 3 1 0 0,-3 4-709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3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9215 0 0,'0'0'4898'0'0,"1"0"-3592"0"0,9 3-845 0 0,0-1 0 0 0,0-1 0 0 0,0 1 1 0 0,0-1-1 0 0,0-1 0 0 0,0 0 0 0 0,11-2 0 0 0,74-13 1208 0 0,-76 12-1299 0 0,273-63 1705 0 0,28-7-1632 0 0,-182 44-7509 0 0,-126 27 5877 0 0,18-4-5462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38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0 11055 0 0,'0'0'3543'0'0,"0"3"-2244"0"0,2 7-954 0 0,0 0 0 0 0,-1 1 0 0 0,-1-1 0 0 0,0 0 0 0 0,0 1 1 0 0,-1-1-1 0 0,-1 0 0 0 0,-2 11 0 0 0,-26 84 126 0 0,24-86-300 0 0,-9 23-61 0 0,-2-1 0 0 0,-23 40 0 0 0,-50 73 8 0 0,-44 34 24 0 0,-16-12-50 0 0,78-92-92 0 0,63-73 8 0 0,9-9 15 0 0,15-13-20 0 0,-5 4-62 0 0,107-85-360 0 0,0 0 51 0 0,-104 83 360 0 0,51-34-232 0 0,-59 40 275 0 0,1 0 0 0 0,-1 0 0 0 0,1 0-1 0 0,0 1 1 0 0,0 0 0 0 0,0 0 0 0 0,0 1 0 0 0,0 0-1 0 0,9-1 1 0 0,-14 2-15 0 0,-1 0-1 0 0,1 0 1 0 0,0 1-1 0 0,-1-1 1 0 0,1 0-1 0 0,-1 1 1 0 0,1-1-1 0 0,-1 0 0 0 0,1 1 1 0 0,-1-1-1 0 0,1 0 1 0 0,-1 1-1 0 0,1-1 1 0 0,-1 1-1 0 0,1-1 1 0 0,-1 1-1 0 0,0-1 1 0 0,1 1-1 0 0,-1-1 1 0 0,0 1-1 0 0,1-1 1 0 0,-1 2-1 0 0,5 12 229 0 0,-4-8-130 0 0,0 1-1 0 0,-1-1 1 0 0,0 0-1 0 0,0 1 1 0 0,0-1-1 0 0,-1 0 1 0 0,-3 13 0 0 0,-15 44 644 0 0,9-35-517 0 0,6-15-159 0 0,-2 3-22 0 0,1 0 0 0 0,1 0 1 0 0,1 0-1 0 0,-4 31 0 0 0,7-46-130 0 0,32 4-360 0 0,-22-7-213 0 0,0 0 0 0 0,0-1 0 0 0,0 0 0 0 0,-1 0 0 0 0,11-6 0 0 0,-11 5 146 0 0,21-9-1139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39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82 8751 0 0,'2'1'4658'0'0,"38"4"1122"0"0,-32-4-5402 0 0,0 0-1 0 0,1-1 1 0 0,-1 0-1 0 0,1-1 0 0 0,11-2 1 0 0,4-3 283 0 0,34-12 1 0 0,-49 15-656 0 0,-1-1 0 0 0,0 0 1 0 0,0 0-1 0 0,0-1 0 0 0,-1 0 1 0 0,1 0-1 0 0,7-8 0 0 0,-15 13-26 0 0,1 0 0 0 0,-1-1 0 0 0,0 1 1 0 0,1 0-1 0 0,-1 0 0 0 0,0-1 0 0 0,0 1 0 0 0,1 0 0 0 0,-1-1 0 0 0,0 1 0 0 0,0 0 0 0 0,0-1 0 0 0,0 1 0 0 0,1 0 1 0 0,-1-1-1 0 0,0 1 0 0 0,0 0 0 0 0,0-1 0 0 0,0 1 0 0 0,0 0 0 0 0,0-1 0 0 0,0 1 0 0 0,0-1 0 0 0,0 1 0 0 0,0 0 1 0 0,0-1-1 0 0,0 1 0 0 0,0 0 0 0 0,0-1 0 0 0,0 1 0 0 0,0 0 0 0 0,-1-1 0 0 0,1 1 0 0 0,0 0 0 0 0,0-1 0 0 0,0 1 1 0 0,-1 0-1 0 0,1-1 0 0 0,0 1 0 0 0,0 0 0 0 0,-1 0 0 0 0,1-1 0 0 0,0 1 0 0 0,0 0 0 0 0,-1 0 0 0 0,1-1 0 0 0,0 1 0 0 0,-1 0 1 0 0,1 0-1 0 0,0 0 0 0 0,-1 0 0 0 0,1 0 0 0 0,0-1 0 0 0,-1 1 0 0 0,1 0 0 0 0,0 0 0 0 0,-1 0 0 0 0,0 0 0 0 0,-22-3-465 0 0,9 5 402 0 0,1 0 0 0 0,-1 0-1 0 0,1 2 1 0 0,0-1 0 0 0,0 2 0 0 0,0 0-1 0 0,-16 8 1 0 0,-82 54-488 0 0,104-62 568 0 0,-77 56 255 0 0,74-53-202 0 0,1 0 0 0 0,0 1-1 0 0,1 0 1 0 0,0 1 0 0 0,0 0-1 0 0,-8 15 1 0 0,15-23-19 0 0,-1 1 0 0 0,1 0-1 0 0,-1 0 1 0 0,1 0 0 0 0,0 0-1 0 0,0 1 1 0 0,0-1 0 0 0,1 0 0 0 0,-1 0-1 0 0,1 1 1 0 0,0-1 0 0 0,0 0-1 0 0,0 0 1 0 0,0 1 0 0 0,1 4 0 0 0,0-5-13 0 0,0 0 1 0 0,1 0 0 0 0,-1 0-1 0 0,1 0 1 0 0,-1 0 0 0 0,1-1 0 0 0,0 1-1 0 0,0-1 1 0 0,0 0 0 0 0,1 1-1 0 0,-1-1 1 0 0,0 0 0 0 0,1 0-1 0 0,-1 0 1 0 0,1-1 0 0 0,3 3 0 0 0,5 1-36 0 0,0 1 1 0 0,1-2 0 0 0,-1 0-1 0 0,1 0 1 0 0,0-1 0 0 0,0 0 0 0 0,1-1-1 0 0,-1-1 1 0 0,23 1 0 0 0,5-3-713 0 0,63-11 0 0 0,-82 10 483 0 0,31-6-513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5:34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9671 0 0,'2'1'440'0'0,"39"7"270"0"0,-30-6-30 0 0,1 0 0 0 0,-1 1 1 0 0,0 1-1 0 0,-1 0 0 0 0,13 5 1 0 0,49 32 2211 0 0,-47-27-2442 0 0,-10-4-163 0 0,0-1 1 0 0,0 2 0 0 0,-1 0 0 0 0,-1 1 0 0 0,0 0-1 0 0,0 1 1 0 0,-1 0 0 0 0,12 18 0 0 0,-16-18-179 0 0,0-1-1 0 0,-1 2 1 0 0,-1-1 0 0 0,0 0 0 0 0,-1 1-1 0 0,0 0 1 0 0,-1 1 0 0 0,-1-1 0 0 0,0 1-1 0 0,1 20 1 0 0,-3-5-53 0 0,-2 1 0 0 0,-1-1 0 0 0,-1 0 0 0 0,-1 1 0 0 0,-10 33 0 0 0,2-20 12 0 0,-3 1 1 0 0,-34 71-1 0 0,26-73-65 0 0,-2-1 0 0 0,-2-2-1 0 0,-61 73 1 0 0,66-91-43 0 0,0-1 1 0 0,-1-1-1 0 0,-37 25 0 0 0,57-43 36 0 0,-17 13-75 0 0,14-9-95 0 0,-2-1-1 0 0,1 0 1 0 0,-1 0-1 0 0,-11 5 1 0 0,17-9-240 0 0,8-10-3474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22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10 14423 0 0,'0'0'662'0'0,"1"-1"-17"0"0,12-7 3245 0 0,-13 8-3850 0 0,-8 14 3949 0 0,4-7-4938 0 0,-9 18 995 0 0,-1-1-1 0 0,-1-1 0 0 0,-28 35 0 0 0,-64 59 194 0 0,23-26-152 0 0,49-52-49 0 0,14-17 58 0 0,-23 32 1 0 0,38-46-79 0 0,1 0 0 0 0,0 0 0 0 0,1 1 0 0 0,0-1-1 0 0,0 1 1 0 0,1 0 0 0 0,0 1 0 0 0,-3 11 0 0 0,6-18-7 0 0,0 0 0 0 0,0 0 0 0 0,0 0 1 0 0,0 0-1 0 0,1 0 0 0 0,-1 0 0 0 0,1 0 0 0 0,0 0 0 0 0,-1 0 0 0 0,1-1 0 0 0,1 1 0 0 0,-1 0 0 0 0,0 0 1 0 0,1-1-1 0 0,-1 1 0 0 0,1-1 0 0 0,0 1 0 0 0,0-1 0 0 0,0 0 0 0 0,2 3 0 0 0,0-2-286 0 0,0 1 1 0 0,0-1-1 0 0,0 0 0 0 0,1 0 0 0 0,-1-1 0 0 0,1 1 0 0 0,0-1 0 0 0,-1 0 0 0 0,1 0 1 0 0,0 0-1 0 0,5 0 0 0 0,10 1-7204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39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57 6447 0 0,'3'-5'77'0'0,"0"1"0"0"0,0-1-1 0 0,1 1 1 0 0,-1 0-1 0 0,1 0 1 0 0,0 1 0 0 0,0-1-1 0 0,0 1 1 0 0,1 0 0 0 0,-1 0-1 0 0,1 0 1 0 0,11-6 7622 0 0,-16 8-7552 0 0,-9 0 1558 0 0,-14 1-1722 0 0,5 4 159 0 0,1 2 1 0 0,1-1-1 0 0,-1 2 0 0 0,1 0 1 0 0,-18 11-1 0 0,-24 11-36 0 0,-209 97 24 0 0,250-116-130 0 0,-41 25 0 0 0,57-35 0 0 0,1 0 0 0 0,0 0 0 0 0,0 0 0 0 0,-1 1 0 0 0,1-1 0 0 0,0 0 0 0 0,0 0 0 0 0,-1 0 0 0 0,1 0 0 0 0,0 1 0 0 0,0-1 0 0 0,-1 0 0 0 0,1 0 0 0 0,0 0 0 0 0,0 1 0 0 0,0-1 0 0 0,0 0 0 0 0,-1 0 0 0 0,1 1 0 0 0,0-1 0 0 0,0 0 0 0 0,0 1 0 0 0,0-1 0 0 0,0 0 0 0 0,0 0 0 0 0,0 1 0 0 0,0-1 0 0 0,0 0 0 0 0,0 1 0 0 0,0-1 0 0 0,0 0 0 0 0,0 1 0 0 0,0-1 0 0 0,0 0 0 0 0,0 0 0 0 0,0 1 0 0 0,0-1 0 0 0,0 0 0 0 0,0 0 0 0 0,0 1 0 0 0,1-1 0 0 0,-1 0 0 0 0,0 1 0 0 0,0-1 0 0 0,0 0 0 0 0,0 0 0 0 0,1 0 0 0 0,-1 1 0 0 0,0-1 0 0 0,0 0 0 0 0,1 0 0 0 0,11 6 0 0 0,-11-6 0 0 0,22 7-2 0 0,34 4 0 0 0,-14-3 30 0 0,-39-8-15 0 0,132 32 559 0 0,-101-22-104 0 0,61 27-1 0 0,-61-18-194 0 0,-32-18-251 0 0,-1 1 0 0 0,0 0 0 0 0,0-1 0 0 0,1 1 1 0 0,-1 0-1 0 0,0 0 0 0 0,-1 1 0 0 0,1-1 0 0 0,0 0 1 0 0,-1 1-1 0 0,3 3 0 0 0,-5-5-19 0 0,1 0 1 0 0,0 0-1 0 0,-1 0 1 0 0,1 1-1 0 0,-1-1 0 0 0,1 0 1 0 0,-1 0-1 0 0,0 0 1 0 0,1 0-1 0 0,-1 0 0 0 0,0 0 1 0 0,0 0-1 0 0,0 0 1 0 0,1-1-1 0 0,-1 1 0 0 0,0 0 1 0 0,-2 1-1 0 0,2-2 8 0 0,-7 6 30 0 0,1 0 1 0 0,-2-1-1 0 0,1-1 1 0 0,0 1-1 0 0,-1-1 1 0 0,-16 5-1 0 0,-59 12 53 0 0,59-16-57 0 0,-446 79-1798 0 0,453-81 1618 0 0,-21 3-73 0 0,37-6 167 0 0,0 1 1 0 0,0-1-1 0 0,0 0 0 0 0,-1 0 0 0 0,1-1 0 0 0,0 1 0 0 0,0 0 0 0 0,0-1 0 0 0,0 1 0 0 0,0-1 0 0 0,0 0 0 0 0,0 0 0 0 0,-3-1 0 0 0,5 1 10 0 0,0 0 0 0 0,0 1 1 0 0,0-1-1 0 0,0 1 0 0 0,0-1 0 0 0,1 0 0 0 0,-1 1 1 0 0,0-1-1 0 0,0 0 0 0 0,0 1 0 0 0,1-1 1 0 0,-1 1-1 0 0,0-1 0 0 0,1 0 0 0 0,-1 1 1 0 0,1-1-1 0 0,0 0 0 0 0,-1 1-27 0 0,9-11-264 0 0,1 2 0 0 0,0-1 0 0 0,0 1 0 0 0,1 1 0 0 0,0 0 0 0 0,15-9 0 0 0,-25 17 321 0 0,32-21-655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4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309 131 11431 0 0,'0'0'7328'0'0,"1"2"-7069"0"0,1 0-199 0 0,0 1 0 0 0,0-1 0 0 0,-1 1 1 0 0,2-1-1 0 0,-1 0 0 0 0,0 0 0 0 0,0 0 0 0 0,1 0 1 0 0,-1 0-1 0 0,1 0 0 0 0,-1-1 0 0 0,1 1 0 0 0,0-1 1 0 0,6 2-1 0 0,-4-1 33 0 0,0-1 0 0 0,1 0 0 0 0,0-1 0 0 0,-1 1 0 0 0,1-1 0 0 0,-1 0 0 0 0,11-1 0 0 0,0-2 121 0 0,0-1 0 0 0,-1 0-1 0 0,1-1 1 0 0,27-12 0 0 0,-27 9-152 0 0,0 0 1 0 0,20-14-1 0 0,-33 20-85 0 0,1 0 0 0 0,-1-1 0 0 0,0 0 1 0 0,0 1-1 0 0,0-1 0 0 0,0 0 0 0 0,0-1 0 0 0,0 1 0 0 0,-1-1 0 0 0,1 1 0 0 0,-1-1 0 0 0,0 1 0 0 0,0-1 0 0 0,-1 0 0 0 0,3-8 0 0 0,-4 11-18 0 0,0 0 1 0 0,1 0 0 0 0,-1-1-1 0 0,0 1 1 0 0,0 0 0 0 0,0 0-1 0 0,-1 0 1 0 0,1 0 0 0 0,0 0-1 0 0,0 0 1 0 0,-1-1 0 0 0,1 1-1 0 0,0 0 1 0 0,-1 0 0 0 0,1 0-1 0 0,-1 0 1 0 0,1 0 0 0 0,-1 0-1 0 0,0 0 1 0 0,1 0 0 0 0,-2-1-1 0 0,0 1-36 0 0,0 0 0 0 0,0 0 1 0 0,0-1-1 0 0,0 1 0 0 0,1 0 0 0 0,-1 1 0 0 0,0-1 0 0 0,-1 0 0 0 0,1 1 0 0 0,-3-2 0 0 0,-5 1-256 0 0,0 1 0 0 0,1-1 0 0 0,-20 3-1 0 0,-35 8-842 0 0,-114 31 0 0 0,146-31 1291 0 0,0 2 0 0 0,0 1-1 0 0,2 1 1 0 0,-1 2 0 0 0,-35 24-1 0 0,59-35 1 0 0,1 0-1 0 0,-1 0 0 0 0,1 0 0 0 0,0 0 1 0 0,1 1-1 0 0,-1 0 0 0 0,1 1 0 0 0,-6 8 1 0 0,10-13-82 0 0,0 0 0 0 0,0 0 1 0 0,0 0-1 0 0,1 0 0 0 0,-1 0 1 0 0,0-1-1 0 0,1 1 0 0 0,-1 0 1 0 0,1 1-1 0 0,-1-1 1 0 0,1 0-1 0 0,0 0 0 0 0,0 0 1 0 0,0 0-1 0 0,0 0 0 0 0,0 0 1 0 0,1 0-1 0 0,-1 0 0 0 0,1 0 1 0 0,-1 0-1 0 0,1 0 0 0 0,0 0 1 0 0,-1 0-1 0 0,1 0 1 0 0,0 0-1 0 0,0-1 0 0 0,1 1 1 0 0,-1 0-1 0 0,0-1 0 0 0,1 1 1 0 0,-1-1-1 0 0,0 1 0 0 0,1-1 1 0 0,0 0-1 0 0,-1 1 0 0 0,1-1 1 0 0,2 1-1 0 0,4 3 16 0 0,0-1-1 0 0,1 0 0 0 0,-1-1 1 0 0,1 1-1 0 0,0-2 0 0 0,17 4 1 0 0,60 4 325 0 0,-47-7-311 0 0,88 4-5544 0 0,-87-6-710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4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1302 90 10135 0 0,'110'-62'4802'0'0,"-102"57"-3992"0"0,-7 3-594 0 0,1 1 0 0 0,-1 0 0 0 0,1 0 0 0 0,-1 0 0 0 0,1 0 0 0 0,0 0 0 0 0,0 1 0 0 0,1-2 0 0 0,-18-8 276 0 0,12 9-477 0 0,0 1-1 0 0,0-1 0 0 0,0 1 0 0 0,-1 0 1 0 0,1 0-1 0 0,0 0 0 0 0,-1 0 1 0 0,1 0-1 0 0,0 1 0 0 0,-6 1 1 0 0,-35 13-42 0 0,24-6 26 0 0,-43 14-62 0 0,2 4 0 0 0,1 2 1 0 0,1 2-1 0 0,-76 56 0 0 0,120-76 99 0 0,-16 15 1 0 0,26-22 20 0 0,1 0-1 0 0,0 0 1 0 0,0 1 0 0 0,1 0 0 0 0,0-1 0 0 0,-1 1 0 0 0,2 0-1 0 0,-4 6 1 0 0,6-10-40 0 0,0 0 0 0 0,-1 0-1 0 0,1-1 1 0 0,0 1 0 0 0,0 0 0 0 0,0 0-1 0 0,0 0 1 0 0,-1 0 0 0 0,1 0-1 0 0,0-1 1 0 0,0 1 0 0 0,1 0 0 0 0,-1 0-1 0 0,0 0 1 0 0,0 0 0 0 0,0 0 0 0 0,1-1-1 0 0,-1 1 1 0 0,0 0 0 0 0,1 0-1 0 0,-1 0 1 0 0,1 0 0 0 0,0 1 8 0 0,0-1 0 0 0,1 0-1 0 0,-1 0 1 0 0,0 0 0 0 0,1 0 0 0 0,-1 0 0 0 0,0 0-1 0 0,1-1 1 0 0,-1 1 0 0 0,1 0 0 0 0,1 0 0 0 0,3 1 30 0 0,0-1 1 0 0,0 0-1 0 0,-1 0 1 0 0,1 0 0 0 0,9-1-1 0 0,11-1 38 0 0,-1-1 0 0 0,1-2 0 0 0,-1 0 0 0 0,36-12 0 0 0,-45 11-87 0 0,-1-1-1 0 0,-1-1 1 0 0,1 0-1 0 0,-1-1 1 0 0,0-1-1 0 0,-1 0 1 0 0,0 0-1 0 0,21-21 1 0 0,-87 76 1893 0 0,-12 9-1651 0 0,-60 57-110 0 0,-66 111-138 0 0,151-173 0 0 0,-173 249-240 0 0,83-107-13 0 0,-37 25 240 0 0,-24 34 34 0 0,177-232 41 0 0,8-11 10 0 0,0-1 0 0 0,1 1 0 0 0,0 0 0 0 0,0 0-1 0 0,1 1 1 0 0,0-1 0 0 0,-4 11 0 0 0,9-17 7 0 0,3-3-7 0 0,13-3-27 0 0,0-1-1 0 0,0-1 1 0 0,20-10 0 0 0,51-29 144 0 0,-45 23-156 0 0,435-264-4190 0 0,-395 229-2814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4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81 176 11055 0 0,'-39'-68'8064'0'0,"38"84"-7694"0"0,-1 0 0 0 0,-4 19 0 0 0,2-15-114 0 0,-7 32 394 0 0,6-31-421 0 0,0-1 0 0 0,2 1 0 0 0,-1 23 0 0 0,4-42-208 0 0,0-1 0 0 0,0 1 0 0 0,0-1 0 0 0,0 1 0 0 0,0-1 0 0 0,0 1 0 0 0,1-1 0 0 0,-1 1 0 0 0,0-1 0 0 0,1 1-1 0 0,-1-1 1 0 0,1 0 0 0 0,0 1 0 0 0,-1-1 0 0 0,1 0 0 0 0,0 0 0 0 0,0 1 0 0 0,0-1 0 0 0,0 0 0 0 0,0 0 0 0 0,0 0 0 0 0,0 0 0 0 0,0 0 0 0 0,0 0 0 0 0,1 0 0 0 0,-1-1-1 0 0,0 1 1 0 0,1 0 0 0 0,-1-1 0 0 0,0 1 0 0 0,1-1 0 0 0,-1 1 0 0 0,1-1 0 0 0,-1 0 0 0 0,0 1 0 0 0,1-1 0 0 0,-1 0 0 0 0,1 0 0 0 0,-1 0 0 0 0,1 0 0 0 0,1-1-1 0 0,8 0 137 0 0,-1-1-1 0 0,0 0 0 0 0,0 0 0 0 0,17-7 0 0 0,-18 6-88 0 0,24-8 97 0 0,0-2 0 0 0,0-1 1 0 0,-1-1-1 0 0,-1-2 0 0 0,-1-1 0 0 0,39-30 0 0 0,-49 31-261 0 0,0-1 0 0 0,-2-1 1 0 0,0-1-1 0 0,-1 0 0 0 0,26-43 0 0 0,-31 42-4764 0 0,16-37 1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41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18 14367 0 0,'0'0'662'0'0,"-1"1"-18"0"0,1-1-637 0 0,-1 0 1 0 0,1 0 0 0 0,0 1-1 0 0,0-1 1 0 0,0 0-1 0 0,0 0 1 0 0,-1 1 0 0 0,1-1-1 0 0,0 0 1 0 0,0 0 0 0 0,0 1-1 0 0,0-1 1 0 0,0 0-1 0 0,0 0 1 0 0,0 1 0 0 0,0-1-1 0 0,0 0 1 0 0,0 1 0 0 0,0-1-1 0 0,0 0 1 0 0,0 0 0 0 0,0 1-1 0 0,0-1 1 0 0,0 0-1 0 0,0 1 1 0 0,0-1 0 0 0,0 0-1 0 0,0 0 1 0 0,0 1 0 0 0,0-1-1 0 0,1 0 1 0 0,-1 0 0 0 0,0 1-1 0 0,0-1 1 0 0,1 0-1 0 0,6 9 13 0 0,-6-8 75 0 0,6 9 914 0 0,-1-2-106 0 0,-1 0 0 0 0,1 0-1 0 0,9 8 1 0 0,-12-14-759 0 0,-1 1 1 0 0,1-1-1 0 0,0 0 0 0 0,0 0 1 0 0,0-1-1 0 0,0 1 0 0 0,1-1 0 0 0,-1 1 1 0 0,0-1-1 0 0,1 0 0 0 0,-1 0 1 0 0,6 0-1 0 0,7 1 19 0 0,1-1 0 0 0,0-1-1 0 0,-1 0 1 0 0,1-1 0 0 0,25-6 0 0 0,-15 1-301 0 0,0-1 0 0 0,39-18-1 0 0,-60 23 3 0 0,0-1 0 0 0,0-1 0 0 0,0 1 0 0 0,8-6 0 0 0,-13 7 61 0 0,1 1 0 0 0,-1 0 0 0 0,1-1 0 0 0,-1 1 0 0 0,1-1 0 0 0,-1 1 0 0 0,0-1 0 0 0,1 1 0 0 0,-1-1 0 0 0,0 0 0 0 0,0 0 0 0 0,-1 0 0 0 0,1 0 0 0 0,0 1 0 0 0,-1-1 0 0 0,1 0 0 0 0,-1 0 0 0 0,1-3 0 0 0,-1 5 55 0 0,0-1-1 0 0,0 1 1 0 0,-1-1 0 0 0,1 1-1 0 0,0-1 1 0 0,0 1-1 0 0,0 0 1 0 0,-1-1 0 0 0,1 1-1 0 0,0-1 1 0 0,-1 1-1 0 0,1-1 1 0 0,0 1 0 0 0,-1 0-1 0 0,1-1 1 0 0,-1 1-1 0 0,1 0 1 0 0,-1-1 0 0 0,1 1-1 0 0,0 0 1 0 0,-1 0-1 0 0,1 0 1 0 0,-1-1 0 0 0,1 1-1 0 0,-1 0 1 0 0,1 0-1 0 0,-1 0 1 0 0,1 0 0 0 0,-1 0-1 0 0,0 0 1 0 0,-16-1-37 0 0,16 1 50 0 0,-22 3 20 0 0,-1 2 0 0 0,0 0 1 0 0,1 1-1 0 0,0 2 0 0 0,-40 18 0 0 0,44-18 91 0 0,0 2 0 0 0,1 0 0 0 0,0 2 0 0 0,1 0 1 0 0,0 1-1 0 0,1 0 0 0 0,0 1 0 0 0,-14 17 0 0 0,27-27-81 0 0,0-1 0 0 0,0 1 0 0 0,1 0 0 0 0,-1 1-1 0 0,1-1 1 0 0,0 0 0 0 0,0 1 0 0 0,0-1 0 0 0,0 1 0 0 0,1 0-1 0 0,-2 9 1 0 0,3-12-28 0 0,0 0-1 0 0,0 0 1 0 0,0 0 0 0 0,0 0-1 0 0,1 1 1 0 0,-1-1-1 0 0,0 0 1 0 0,1 0 0 0 0,0 0-1 0 0,-1 0 1 0 0,1 0-1 0 0,0 0 1 0 0,0 0 0 0 0,0 0-1 0 0,0-1 1 0 0,1 1-1 0 0,-1 0 1 0 0,0 0 0 0 0,1-1-1 0 0,-1 1 1 0 0,1-1-1 0 0,0 1 1 0 0,-1-1 0 0 0,1 0-1 0 0,0 0 1 0 0,0 0-1 0 0,0 0 1 0 0,4 2 0 0 0,17 4-1369 0 0,2-2-3284 0 0,5-1-1972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41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1 343 3679 0 0,'-1'9'19926'0'0,"9"-17"-17458"0"0,2-1-5639 0 0,147-108 4473 0 0,-110 85-1187 0 0,20-9-115 0 0,2 2 0 0 0,110-45 0 0 0,-167 79 17 0 0,1 1 0 0 0,0 1 0 0 0,15-3 0 0 0,-17 4-13 0 0,-9 1-3 0 0,-1 1-1 0 0,0 0 1 0 0,0 0-1 0 0,1 0 1 0 0,-1 0-1 0 0,0 0 1 0 0,1 0-1 0 0,-1 0 1 0 0,0 0-1 0 0,1 1 1 0 0,-1-1-1 0 0,0 0 0 0 0,0 1 1 0 0,1-1-1 0 0,-1 1 1 0 0,0-1-1 0 0,0 1 1 0 0,0 0-1 0 0,0 0 1 0 0,0-1-1 0 0,0 1 1 0 0,0 0-1 0 0,0 0 1 0 0,0 0-1 0 0,0 0 1 0 0,0 0-1 0 0,0 0 1 0 0,-1 0-1 0 0,1 0 1 0 0,0 0-1 0 0,-1 1 1 0 0,1-1-1 0 0,-1 0 1 0 0,1 0-1 0 0,-1 1 1 0 0,1 1-1 0 0,1 6 8 0 0,-1 0 0 0 0,0 0 0 0 0,0 0 0 0 0,-1 12 0 0 0,0-5 6 0 0,1 16 83 0 0,-6 37 0 0 0,2-28-23 0 0,2-31-104 0 0,-1 0 0 0 0,0 0 0 0 0,0 0-1 0 0,-1 0 1 0 0,0-1 0 0 0,-1 1 0 0 0,0-1 0 0 0,-8 14-1 0 0,-14 16-4490 0 0,19-30-2834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42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10591 0 0,'-2'0'4256'0'0,"-1"0"-3882"0"0,-1 0 1 0 0,0 1-1 0 0,0-1 0 0 0,1 1 0 0 0,-1 0 0 0 0,0 0 0 0 0,1 0 1 0 0,-1 1-1 0 0,1-1 0 0 0,-1 1 0 0 0,1 0 0 0 0,0 0 0 0 0,-6 4 1 0 0,4-1-112 0 0,0 0 1 0 0,0 0 0 0 0,0 1 0 0 0,1-1 0 0 0,-1 1 0 0 0,-5 12 0 0 0,1-1-8 0 0,2 1 0 0 0,0 0 1 0 0,1 0-1 0 0,-7 33 0 0 0,9-31 169 0 0,-2 40 1 0 0,6-51-364 0 0,0 0 0 0 0,1 0 0 0 0,0 0 1 0 0,0 0-1 0 0,1 0 0 0 0,5 17 0 0 0,-5-23-116 0 0,-1 1 0 0 0,1-1 0 0 0,0 1 0 0 0,0-1-1 0 0,1 0 1 0 0,-1 0 0 0 0,1 0 0 0 0,-1 0-1 0 0,1 0 1 0 0,0-1 0 0 0,6 5 0 0 0,-6-5-484 0 0,0 0 1 0 0,0-1 0 0 0,0 0 0 0 0,0 1 0 0 0,0-1 0 0 0,0 0-1 0 0,0 0 1 0 0,0-1 0 0 0,4 1 0 0 0,4 0-6358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42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54 12815 0 0,'0'0'3800'0'0,"1"1"-2941"0"0,3 3-570 0 0,-1 0-1 0 0,1-1 1 0 0,0 1-1 0 0,1-1 1 0 0,-1 0 0 0 0,1 0-1 0 0,-1-1 1 0 0,1 1-1 0 0,0-1 1 0 0,0 0 0 0 0,0-1-1 0 0,0 1 1 0 0,0-1-1 0 0,0 0 1 0 0,1 0 0 0 0,-1-1-1 0 0,0 1 1 0 0,9-1-1 0 0,10-1-60 0 0,0-2 0 0 0,43-8 0 0 0,-55 8-121 0 0,13-2-61 0 0,28-11 1 0 0,-42 12-65 0 0,0 0 1 0 0,0-1-1 0 0,-1 0 1 0 0,18-12 0 0 0,-27 17 10 0 0,-1-1 0 0 0,0 1 0 0 0,1 0 0 0 0,-1 0 0 0 0,0 0 1 0 0,0 0-1 0 0,0 0 0 0 0,1-1 0 0 0,-1 1 0 0 0,0 0 0 0 0,0 0 0 0 0,0-1 0 0 0,1 1 1 0 0,-1 0-1 0 0,0 0 0 0 0,0-1 0 0 0,0 1 0 0 0,0 0 0 0 0,0 0 0 0 0,1-1 0 0 0,-1 1 1 0 0,0 0-1 0 0,0 0 0 0 0,0-1 0 0 0,0 1 0 0 0,0 0 0 0 0,0-1 0 0 0,0 1 0 0 0,0 0 1 0 0,0-1-1 0 0,0 1 0 0 0,0 0 0 0 0,0 0 0 0 0,-1-1 0 0 0,1 1 0 0 0,0 0 0 0 0,0 0 1 0 0,0-1-1 0 0,0 1 0 0 0,0 0 0 0 0,0 0 0 0 0,-1-1 0 0 0,1 1 0 0 0,0 0 0 0 0,0 0 1 0 0,0-1-1 0 0,-1 1 0 0 0,1 0 0 0 0,0 0 0 0 0,0 0 0 0 0,-1 0 0 0 0,1-1 0 0 0,0 1 1 0 0,0 0-1 0 0,-1 0 0 0 0,1 0 0 0 0,-17-6-236 0 0,8 5 150 0 0,0 0 0 0 0,0 1 0 0 0,0 0 0 0 0,-1 1 0 0 0,1 0 0 0 0,0 0 0 0 0,-10 3 0 0 0,-63 22-315 0 0,81-26 407 0 0,-31 11-23 0 0,1 2-1 0 0,1 0 1 0 0,1 3 0 0 0,-33 21 0 0 0,51-30 26 0 0,1 0 0 0 0,0 1 0 0 0,0 1 0 0 0,1 0 0 0 0,0 0 0 0 0,0 1 0 0 0,1 0 0 0 0,0 0 0 0 0,1 1 0 0 0,0 0 0 0 0,1 0 0 0 0,0 1 0 0 0,-7 21 0 0 0,12-29 18 0 0,0 0 1 0 0,-1 1-1 0 0,1-1 1 0 0,1 1 0 0 0,-1 0-1 0 0,1-1 1 0 0,0 1 0 0 0,0 0-1 0 0,0-1 1 0 0,1 1 0 0 0,-1 0-1 0 0,1-1 1 0 0,0 1 0 0 0,1-1-1 0 0,-1 0 1 0 0,1 1-1 0 0,0-1 1 0 0,0 0 0 0 0,0 0-1 0 0,0 0 1 0 0,1 0 0 0 0,0 0-1 0 0,0 0 1 0 0,0-1 0 0 0,0 0-1 0 0,0 1 1 0 0,1-1 0 0 0,4 3-1 0 0,3 0 6 0 0,0 1 1 0 0,0-2-1 0 0,1 0 0 0 0,0 0 1 0 0,0-1-1 0 0,1 0 0 0 0,-1-1 0 0 0,16 2 1 0 0,6-2-471 0 0,65 0 0 0 0,-58-5-1134 0 0,2-3-481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4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160 426 17567 0 0,'0'0'1959'0'0,"-2"1"-1482"0"0,-3 2-197 0 0,0 0-1 0 0,0 0 1 0 0,0 0 0 0 0,0 1-1 0 0,0 0 1 0 0,1 0 0 0 0,0 0-1 0 0,0 0 1 0 0,0 1 0 0 0,0-1-1 0 0,-5 10 1 0 0,-4 8 440 0 0,-13 31 1 0 0,23-47-626 0 0,-11 23 260 0 0,-17 40-2 0 0,28-61-358 0 0,1-1 0 0 0,0 1 1 0 0,0-1-1 0 0,1 1 1 0 0,0 0-1 0 0,0 0 0 0 0,1 10 1 0 0,0-16-141 0 0,0-1 0 0 0,0 1 0 0 0,1-1 0 0 0,-1 1 1 0 0,0-1-1 0 0,1 1 0 0 0,-1-1 0 0 0,1 0 0 0 0,-1 1 1 0 0,1-1-1 0 0,0 0 0 0 0,-1 1 0 0 0,1-1 0 0 0,0 0 0 0 0,0 0 1 0 0,0 0-1 0 0,0 0 0 0 0,0 0 0 0 0,0 0 0 0 0,2 1 0 0 0,7 3-8020 0 0</inkml:trace>
  <inkml:trace contextRef="#ctx0" brushRef="#br0" timeOffset="1">603 12 9671 0 0,'0'0'944'0'0,"-11"-8"-840"0"0,1 5-104 0 0,1 3 1440 0 0,1 5 256 0 0,3 4 64 0 0,1 2-7840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4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46 2303 0 0,'6'-25'203'0'0,"-6"24"46"0"0,1 1 1 0 0,-1-1-1 0 0,0 1 1 0 0,0-1-1 0 0,0 0 0 0 0,1 1 1 0 0,-1-1-1 0 0,0 1 0 0 0,0-1 1 0 0,0 1-1 0 0,0-1 0 0 0,0 1 1 0 0,0-1-1 0 0,0 0 1 0 0,0 1-1 0 0,0-1 0 0 0,0 1 1 0 0,0-1-1 0 0,-1 1 0 0 0,1-1 1 0 0,0 1-1 0 0,0-1 0 0 0,0 0 1 0 0,-1 0-1 0 0,-7-2 5993 0 0,6 3-6051 0 0,-3-1 834 0 0,0 0 0 0 0,-1 1 1 0 0,1-1-1 0 0,-9 1 1 0 0,-22 6 755 0 0,13 1-1926 0 0,-24 11 1 0 0,24-8 670 0 0,-4 0-465 0 0,1 1 0 0 0,0 1 0 0 0,1 2 0 0 0,-36 25 0 0 0,59-37-70 0 0,-1-1-1 0 0,1 1 1 0 0,0 0-1 0 0,1 0 0 0 0,-1 0 1 0 0,0 0-1 0 0,0 0 1 0 0,1 0-1 0 0,-1 0 1 0 0,1 1-1 0 0,0-1 1 0 0,0 1-1 0 0,0-1 1 0 0,0 1-1 0 0,0-1 1 0 0,0 1-1 0 0,1-1 0 0 0,-1 1 1 0 0,1 0-1 0 0,0 4 1 0 0,0-3-13 0 0,1-1 1 0 0,-1 0 0 0 0,1 1-1 0 0,0-1 1 0 0,0 0-1 0 0,1 1 1 0 0,-1-1 0 0 0,1 0-1 0 0,-1 0 1 0 0,1 0-1 0 0,0 0 1 0 0,0 0 0 0 0,0-1-1 0 0,1 1 1 0 0,3 3 0 0 0,5 3-196 0 0,1-1 1 0 0,0 0-1 0 0,1-1 1 0 0,0 0-1 0 0,0-1 1 0 0,13 5-1 0 0,-1 0-247 0 0,-8-4 173 0 0,4 2-220 0 0,0 0 0 0 0,33 22 1 0 0,-48-26 513 0 0,0-1 1 0 0,-1 1 0 0 0,1 0 0 0 0,-1 0 0 0 0,0 1 0 0 0,-1-1-1 0 0,1 1 1 0 0,-1 0 0 0 0,0 0 0 0 0,0 1 0 0 0,-1-1-1 0 0,5 12 1 0 0,-6-11 215 0 0,0 1 0 0 0,-1 0-1 0 0,1 0 1 0 0,-1 0 0 0 0,-1 0-1 0 0,1 0 1 0 0,-1-1 0 0 0,-1 1 0 0 0,0 0-1 0 0,0 0 1 0 0,0 0 0 0 0,-1 0-1 0 0,0-1 1 0 0,-1 1 0 0 0,-4 10-1 0 0,1-5 85 0 0,-1-1 0 0 0,0-1-1 0 0,0 1 1 0 0,-2-1-1 0 0,1 0 1 0 0,-1-1 0 0 0,-1 0-1 0 0,-12 11 1 0 0,18-18-212 0 0,0-1 0 0 0,-1 1 0 0 0,1-1-1 0 0,-1 1 1 0 0,1-1 0 0 0,-1 0 0 0 0,0-1 0 0 0,0 1 0 0 0,0-1 0 0 0,0 0 0 0 0,0 0 0 0 0,0-1 0 0 0,0 1 0 0 0,0-1 0 0 0,-9-1-1 0 0,-7-2 54 0 0,1 0 0 0 0,-32-10 0 0 0,29 7-264 0 0,-37-10-1877 0 0,32 7 765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2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512 135 5527 0 0,'1'-1'250'0'0,"19"-21"-1194"0"0,-11 13 4720 0 0,-1 0 0 0 0,9-13 0 0 0,-14 19-2740 0 0,-2 0 0 0 0,1 0 0 0 0,0-1 0 0 0,-1 1 0 0 0,3-8 0 0 0,-3-8-110 0 0,-1 18-892 0 0,0 0 0 0 0,0-1 0 0 0,-1 1 0 0 0,1 0 0 0 0,0 0 0 0 0,-1 0 0 0 0,1 0 0 0 0,-1-1 0 0 0,0 1 0 0 0,1 0 0 0 0,-1 0 0 0 0,0 0 0 0 0,1 0 0 0 0,-1 0 0 0 0,0 0 0 0 0,0 1 0 0 0,0-1 0 0 0,0 0 0 0 0,0 0 0 0 0,0 1 0 0 0,0-1 0 0 0,0 0 0 0 0,0 1 0 0 0,-1-1 0 0 0,1 1 0 0 0,0 0 0 0 0,0-1 0 0 0,0 1 1 0 0,-1 0-1 0 0,1 0 0 0 0,0 0 0 0 0,-2 0 0 0 0,-5-1-53 0 0,1 2 0 0 0,-1-1 1 0 0,1 1-1 0 0,-10 2 0 0 0,11-2 70 0 0,-36 9-72 0 0,1 1-1 0 0,-57 24 1 0 0,-46 28 21 0 0,128-55-16 0 0,-25 15 0 0 0,37-20 13 0 0,-1 1 0 0 0,1-1 0 0 0,0 1-1 0 0,0 0 1 0 0,0 0 0 0 0,0 0 0 0 0,0 1 0 0 0,1-1-1 0 0,-4 8 1 0 0,2 2 3 0 0,5-9 0 0 0,1-2 0 0 0,0 1 0 0 0,0 0 0 0 0,0 1 0 0 0,1-1 0 0 0,-1 0 0 0 0,1 0 0 0 0,0 0 0 0 0,0 0 0 0 0,0 0 0 0 0,1 0 0 0 0,-1 0 0 0 0,1-1 0 0 0,0 1 0 0 0,0-1 0 0 0,0 0 0 0 0,0 0 0 0 0,5 3 0 0 0,1 1 0 0 0,0 0 0 0 0,1-1 0 0 0,0 0 0 0 0,22 9 0 0 0,69 17 10 0 0,-63-21-38 0 0,47 20 0 0 0,-74-26 26 0 0,1 0 0 0 0,-1 1 0 0 0,-1 1 0 0 0,1 0-1 0 0,-1 1 1 0 0,0 0 0 0 0,-1 0 0 0 0,11 11 0 0 0,-17-15 23 0 0,0 0 0 0 0,0 1 1 0 0,0-1-1 0 0,-1 1 0 0 0,1-1 0 0 0,-1 1 1 0 0,0 0-1 0 0,0-1 0 0 0,-1 1 1 0 0,0 0-1 0 0,1 1 0 0 0,-2-1 0 0 0,1 0 1 0 0,-1 0-1 0 0,1 0 0 0 0,-1 0 1 0 0,-1 0-1 0 0,1 1 0 0 0,-1-1 0 0 0,0 0 1 0 0,0 0-1 0 0,0 0 0 0 0,-1 0 1 0 0,0 0-1 0 0,0-1 0 0 0,-4 8 0 0 0,3-5-4 0 0,-1-1-1 0 0,0 1 0 0 0,0-1 0 0 0,-1 0 0 0 0,0 0 0 0 0,0-1 1 0 0,0 1-1 0 0,0-1 0 0 0,-1 0 0 0 0,0-1 0 0 0,0 1 0 0 0,-9 4 1 0 0,5-4-5 0 0,0-1 0 0 0,0 0 0 0 0,-1-1 0 0 0,1 0 1 0 0,-1 0-1 0 0,0-1 0 0 0,0 0 0 0 0,-11-1 0 0 0,-4 1 8 0 0,0-2-1 0 0,0-1 0 0 0,-28-4 1 0 0,42 3-14 0 0,0-1 0 0 0,1 1 0 0 0,-1-2 0 0 0,1 0 0 0 0,-1 0 1 0 0,1-1-1 0 0,1-1 0 0 0,-1 0 0 0 0,-10-8 0 0 0,7 4 26 0 0,-23-23 0 0 0,33 28-25 0 0,0 1-1 0 0,0-1 0 0 0,0 0 1 0 0,1 0-1 0 0,0 0 1 0 0,0 0-1 0 0,0 0 0 0 0,1-1 1 0 0,-3-6-1 0 0,3-3-6 0 0,5 11 0 0 0,-2 3 0 0 0,1-1 0 0 0,-1-1 0 0 0,1 0 0 0 0,0 1 0 0 0,0 0 0 0 0,0-1 0 0 0,1 1 0 0 0,-1 0 0 0 0,1 0 0 0 0,-1 0 0 0 0,1 1 0 0 0,-1-1 0 0 0,4-1 0 0 0,40-15 0 0 0,-27 11 0 0 0,24-9 27 0 0,82-35 232 0 0,-98 38-185 0 0,-1-1-1 0 0,38-26 1 0 0,-43 24-5 0 0,0 0 0 0 0,31-32 0 0 0,-45 41-68 0 0,0-1-1 0 0,-1 0 1 0 0,0-1 0 0 0,-1 0-1 0 0,0 0 1 0 0,0 0 0 0 0,-1 0-1 0 0,0-1 1 0 0,0 0 0 0 0,3-17-1 0 0,-7 26-82 0 0,-23 20-1834 0 0,-12 18-1403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45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494 422 2303 0 0,'0'0'102'0'0,"-1"3"-1"0"0,-6 11-321 0 0,4-8 695 0 0,1-1-1 0 0,-1 1 1 0 0,1-1-1 0 0,-3 13 1 0 0,5-16 164 0 0,0 1 1 0 0,0 0-1 0 0,0-1 0 0 0,0 1 1 0 0,0 0-1 0 0,0 0 1 0 0,1-1-1 0 0,-1 1 0 0 0,2 2 1 0 0,-2-3-554 0 0,1-1 0 0 0,0 0 0 0 0,-1 0 0 0 0,1 0 0 0 0,0 0 0 0 0,0 0 0 0 0,0 0 0 0 0,-1 0 0 0 0,1 0 0 0 0,0-1 0 0 0,0 1 0 0 0,0 0 0 0 0,0 0 0 0 0,1-1 0 0 0,-1 1 0 0 0,0-1 0 0 0,0 1 0 0 0,0-1 0 0 0,0 1 0 0 0,1-1 0 0 0,-1 0 0 0 0,0 0 0 0 0,2 1 0 0 0,1-1 131 0 0,-1 0 1 0 0,1 0-1 0 0,-1 0 1 0 0,1 0-1 0 0,-1 0 1 0 0,7-2-1 0 0,3-3 328 0 0,0-1 0 0 0,-1-1 0 0 0,0 0 0 0 0,0 0-1 0 0,-1-1 1 0 0,0-1 0 0 0,13-11 0 0 0,-21 16-483 0 0,1 0 0 0 0,-1 0 0 0 0,1 0 0 0 0,-1 0 0 0 0,0 0 0 0 0,-1-1 0 0 0,1 1 0 0 0,-1-1 0 0 0,0 0 0 0 0,0 0 1 0 0,1-5-1 0 0,1-7-65 0 0,-1 1-1 0 0,1-20 1 0 0,1-4 19 0 0,2-7-272 0 0,-2 0 1 0 0,-2 0 0 0 0,-4-47-1 0 0,1 89 211 0 0,-1 1-1 0 0,1 0 1 0 0,-1 0-1 0 0,0-1 1 0 0,0 1-1 0 0,-4-7 1 0 0,5 10 36 0 0,0 0 0 0 0,-1 0 0 0 0,1 0-1 0 0,-1 0 1 0 0,1 0 0 0 0,-1 1 0 0 0,0-1 0 0 0,1 0 0 0 0,-1 0 0 0 0,0 1 0 0 0,1-1-1 0 0,-1 1 1 0 0,0-1 0 0 0,0 0 0 0 0,1 1 0 0 0,-1-1 0 0 0,0 1 0 0 0,0 0 0 0 0,0-1-1 0 0,0 1 1 0 0,0 0 0 0 0,0-1 0 0 0,0 1 0 0 0,0 0 0 0 0,0 0 0 0 0,0 0 0 0 0,0 0-1 0 0,1 0 1 0 0,-1 0 0 0 0,0 0 0 0 0,0 0 0 0 0,0 0 0 0 0,0 0 0 0 0,0 1-1 0 0,0-1 1 0 0,-2 1 0 0 0,-10 6-40 0 0,-1 1 0 0 0,1 0 0 0 0,1 1 0 0 0,0 0 0 0 0,-15 15 0 0 0,7-6 13 0 0,-5 2 30 0 0,-166 149-432 0 0,145-125 269 0 0,3 3 1 0 0,-41 56-1 0 0,4 15 107 0 0,62-89 162 0 0,2 1 0 0 0,-18 44 0 0 0,31-66-57 0 0,0 0 0 0 0,1 1 0 0 0,0 0 1 0 0,0-1-1 0 0,1 1 0 0 0,0 0 0 0 0,1 0 1 0 0,1 12-1 0 0,-1-17-20 0 0,0-1 0 0 0,1 1 0 0 0,0-1 0 0 0,-1 1 1 0 0,1-1-1 0 0,1 0 0 0 0,-1 1 0 0 0,0-1 0 0 0,1 0 0 0 0,0 0 0 0 0,0 1 0 0 0,0-1 0 0 0,0-1 0 0 0,0 1 1 0 0,1 0-1 0 0,-1-1 0 0 0,1 1 0 0 0,-1-1 0 0 0,1 1 0 0 0,0-1 0 0 0,0 0 0 0 0,0-1 0 0 0,4 3 1 0 0,-1-2 39 0 0,-1-1 0 0 0,1 1 1 0 0,-1-1-1 0 0,1 0 1 0 0,0-1-1 0 0,-1 1 1 0 0,1-1-1 0 0,0 0 1 0 0,-1-1-1 0 0,1 1 0 0 0,-1-1 1 0 0,1 0-1 0 0,0-1 1 0 0,4-1-1 0 0,14-6 213 0 0,41-20 0 0 0,-45 19-193 0 0,39-19 230 0 0,77-51 0 0 0,-109 62-130 0 0,-1-2 1 0 0,-1-1 0 0 0,0-2-1 0 0,37-44 1 0 0,-48 51 49 0 0,-1-2 0 0 0,-1 0-1 0 0,17-35 1 0 0,-28 52-334 0 0,-5 13-553 0 0,0 14 515 0 0,-1 36 0 0 0,1-18 145 0 0,3-28-6 0 0,0 1 0 0 0,1 0 0 0 0,0 0 0 0 0,1 0-1 0 0,6 29 1 0 0,-5-39 1 0 0,0-1 0 0 0,0 1-1 0 0,1 0 1 0 0,-1-1 0 0 0,1 1-1 0 0,1-1 1 0 0,-1 0 0 0 0,1 0-1 0 0,0 0 1 0 0,0-1 0 0 0,1 0-1 0 0,0 1 1 0 0,0-1 0 0 0,0-1-1 0 0,1 1 1 0 0,6 4 0 0 0,-4-4 18 0 0,0 1 1 0 0,0 0-1 0 0,-1 0 0 0 0,13 13 1 0 0,-3 2-4196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45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10591 0 0,'0'0'819'0'0,"-8"9"2690"0"0,7-7-3054 0 0,-1 0 0 0 0,1 1 1 0 0,0-1-1 0 0,0 1 0 0 0,0-1 0 0 0,0 1 0 0 0,0-1 0 0 0,0 1 0 0 0,1-1 0 0 0,0 1 0 0 0,-1 0 0 0 0,1 5 1 0 0,5 36 1142 0 0,0-4-786 0 0,-5-7-512 0 0,-1-13-249 0 0,1 0 0 0 0,1 1 1 0 0,4 20-1 0 0,-1-33-1698 0 0,-3-7 1286 0 0,0 1-879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45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1839 0 0,'-1'1'134'0'0,"-5"1"-104"0"0,-14 4 16117 0 0,22-4-15580 0 0,1 4-394 0 0,1-2 1 0 0,-1 1 0 0 0,2 0-1 0 0,-1-1 1 0 0,0 0 0 0 0,1 0-1 0 0,0 0 1 0 0,-1 0 0 0 0,9 3 0 0 0,55 27 828 0 0,-33-18-451 0 0,-8-2-160 0 0,7 2 88 0 0,0 2-1 0 0,35 25 1 0 0,-60-36-364 0 0,-1-1 0 0 0,1 2 1 0 0,-1-1-1 0 0,-1 1 0 0 0,1 0 0 0 0,-1 0 0 0 0,-1 1 0 0 0,0 0 1 0 0,0 0-1 0 0,-1 1 0 0 0,0 0 0 0 0,5 12 0 0 0,-9-18-93 0 0,0 0-1 0 0,0 1 1 0 0,0-1 0 0 0,0 0-1 0 0,-1 1 1 0 0,0-1 0 0 0,0 0-1 0 0,0 1 1 0 0,0-1-1 0 0,-1 0 1 0 0,0 1 0 0 0,-1 4-1 0 0,0-2 11 0 0,-1-1 0 0 0,1 0 0 0 0,-1 0 0 0 0,0-1 0 0 0,-1 1-1 0 0,0-1 1 0 0,-5 8 0 0 0,-5 1-69 0 0,-1 0-1 0 0,1-1 1 0 0,-2-1 0 0 0,-23 15-1 0 0,13-11-719 0 0,0-2 0 0 0,-1-1-1 0 0,-36 13 1 0 0,27-14-1191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46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737 408 12959 0 0,'0'0'595'0'0,"-2"1"-18"0"0,-4 4-371 0 0,-1 0 3232 0 0,8-13-2703 0 0,0 5-680 0 0,0 0-1 0 0,0 0 1 0 0,0 0 0 0 0,0 0 0 0 0,4-5 0 0 0,4-9 80 0 0,22-54-159 0 0,-17 42-245 0 0,-2 0 1 0 0,0-1 0 0 0,8-41 0 0 0,-17 61 57 0 0,-2-1 1 0 0,1 0 0 0 0,-2 0 0 0 0,0 0-1 0 0,0 1 1 0 0,-2-16 0 0 0,1 23 160 0 0,1 0 1 0 0,-1 0 0 0 0,0 0-1 0 0,0 1 1 0 0,0-1 0 0 0,0 0-1 0 0,-1 0 1 0 0,1 1 0 0 0,-1-1-1 0 0,0 0 1 0 0,-3-3 0 0 0,3 5 42 0 0,1-1 0 0 0,-1 1 0 0 0,0 0 0 0 0,0-1 0 0 0,0 1 0 0 0,0 0 0 0 0,0 0 0 0 0,0 1 0 0 0,0-1 0 0 0,-1 0 0 0 0,1 1 0 0 0,0-1 0 0 0,0 1 0 0 0,-1-1 0 0 0,1 1 0 0 0,0 0 0 0 0,-4 1 0 0 0,-7 0-28 0 0,0 1 0 0 0,0 0 0 0 0,1 1 0 0 0,-25 9 0 0 0,-46 25-34 0 0,33-11 18 0 0,1 2 0 0 0,-55 40 0 0 0,69-40 140 0 0,-61 63-1 0 0,-22 43 299 0 0,36-23-225 0 0,69-91-96 0 0,1 1 0 0 0,2 0 1 0 0,-16 41-1 0 0,24-55-11 0 0,0 1 1 0 0,0 0-1 0 0,0 0 1 0 0,1 0 0 0 0,0 0-1 0 0,1-1 1 0 0,0 1 0 0 0,2 16-1 0 0,-2-21-30 0 0,1 0 1 0 0,0 0-1 0 0,-1-1 0 0 0,1 1 0 0 0,0 0 0 0 0,1 0 1 0 0,-1-1-1 0 0,0 1 0 0 0,1-1 0 0 0,-1 1 1 0 0,1-1-1 0 0,0 0 0 0 0,0 1 0 0 0,0-1 0 0 0,0 0 1 0 0,0 0-1 0 0,0 0 0 0 0,1-1 0 0 0,-1 1 1 0 0,1-1-1 0 0,-1 1 0 0 0,1-1 0 0 0,0 0 0 0 0,-1 0 1 0 0,1 0-1 0 0,0 0 0 0 0,3 0 0 0 0,4 1 91 0 0,1-1 0 0 0,-1 0 0 0 0,1-1 0 0 0,0 0 0 0 0,-1-1 0 0 0,1 0 0 0 0,-1-1 0 0 0,14-3 0 0 0,82-32 680 0 0,-94 33-741 0 0,68-30 643 0 0,-2-4 1 0 0,-1-2-1 0 0,114-83 0 0 0,-186 120-676 0 0,0-1 0 0 0,-1 1 0 0 0,1-1 0 0 0,-1 0 0 0 0,0 0 0 0 0,0-1 0 0 0,-1 1 0 0 0,4-7-1 0 0,-6 10-149 0 0,-1 0-12 0 0,0 1 132 0 0,0-1 1 0 0,-1 1 0 0 0,1 0-1 0 0,0-1 1 0 0,0 1-1 0 0,0-1 1 0 0,-1 1-1 0 0,1 0 1 0 0,0-1 0 0 0,-1 1-1 0 0,1-1 1 0 0,0 1-1 0 0,-1 0 1 0 0,1 0 0 0 0,0-1-1 0 0,-1 1 1 0 0,1 0-1 0 0,-1 0 1 0 0,1-1-1 0 0,0 1 1 0 0,-1 0 0 0 0,1 0-1 0 0,-1 0 1 0 0,1 0-1 0 0,-1-1 1 0 0,1 1 0 0 0,-1 0-1 0 0,1 0 1 0 0,-1 0-1 0 0,1 0 1 0 0,-1 0 0 0 0,1 0-1 0 0,-1 0 1 0 0,1 1-1 0 0,-1-1 1 0 0,1 0-1 0 0,0 0 1 0 0,-1 0 0 0 0,1 0-1 0 0,-1 1 1 0 0,-20 6-39 0 0,16-4 39 0 0,1 0 1 0 0,-1 0-1 0 0,1 1 1 0 0,0-1-1 0 0,0 1 0 0 0,0 0 1 0 0,1 0-1 0 0,0 0 1 0 0,-1 0-1 0 0,1 1 1 0 0,1 0-1 0 0,-4 5 0 0 0,-1 7 55 0 0,0 0 0 0 0,-4 20 0 0 0,6-20-11 0 0,1 0 0 0 0,1 0 0 0 0,0 0-1 0 0,2 0 1 0 0,0 0 0 0 0,0 0 0 0 0,2 0-1 0 0,4 27 1 0 0,-4-39-79 0 0,0 1 0 0 0,1 0 0 0 0,0-1 0 0 0,0 1-1 0 0,1-1 1 0 0,0 0 0 0 0,0 0 0 0 0,0 0 0 0 0,0 0 0 0 0,1 0 0 0 0,-1 0-1 0 0,1-1 1 0 0,7 6 0 0 0,-6-6-397 0 0,1 0-1 0 0,-1-1 1 0 0,0 0 0 0 0,1 0-1 0 0,0 0 1 0 0,0 0-1 0 0,10 2 1 0 0,5-1-1344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47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1 919 0 0,'0'0'15752'0'0,"1"1"-14393"0"0,2 5-833 0 0,-1-1 0 0 0,0 0 0 0 0,-1 1 1 0 0,1-1-1 0 0,-1 1 0 0 0,0-1 0 0 0,-1 1 0 0 0,1 10 1 0 0,-2-6-244 0 0,1 1 0 0 0,-2 0 1 0 0,0 0-1 0 0,-3 11 1 0 0,-2-1-295 0 0,0-1 1 0 0,-1-1 0 0 0,-2 1-1 0 0,-12 19 1 0 0,18-32-214 0 0,-5 7 341 0 0,6-4-3063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47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15 316 13503 0 0,'0'0'1224'0'0,"-6"9"-458"0"0,4 0-293 0 0,0 0 0 0 0,1 0 0 0 0,1 0 0 0 0,0 0 0 0 0,0 0 1 0 0,0 0-1 0 0,4 17 0 0 0,1 16 463 0 0,-5 0-450 0 0,-1 0-1 0 0,-10 60 1 0 0,10-100 34 0 0,5-13 152 0 0,18-54 108 0 0,60-119 0 0 0,-65 156-774 0 0,1 1 0 0 0,1 0 0 0 0,1 2-1 0 0,1 0 1 0 0,1 1 0 0 0,1 1 0 0 0,2 1 0 0 0,0 1-1 0 0,1 2 1 0 0,53-31 0 0 0,-48 32 124 0 0,1 2 0 0 0,1 1 0 0 0,42-12 0 0 0,-61 22-87 0 0,-1 2 1 0 0,1 0-1 0 0,0 1 0 0 0,0 0 1 0 0,1 1-1 0 0,-1 0 0 0 0,0 1 1 0 0,0 1-1 0 0,0 1 0 0 0,0 0 1 0 0,17 4-1 0 0,-25-4-45 0 0,0 1 1 0 0,0-1-1 0 0,-1 1 0 0 0,1 0 1 0 0,-1 0-1 0 0,1 1 0 0 0,-1 0 0 0 0,8 8 1 0 0,8 10-7658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47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0,'0'2'3936'0'0,"4"8"-2670"0"0,1 0 0 0 0,0-1 0 0 0,0 1-1 0 0,13 17 1 0 0,34 35 519 0 0,-40-49-1123 0 0,10 13 532 0 0,36 55 1 0 0,-52-69-1123 0 0,1-1 1 0 0,-1 1 0 0 0,-1 0 0 0 0,0 0 0 0 0,-1 1 0 0 0,0 0-1 0 0,-1-1 1 0 0,1 16 0 0 0,-3-23-65 0 0,-1 0 0 0 0,0-1 1 0 0,0 1-1 0 0,-1 0 0 0 0,1 0 0 0 0,-1-1 0 0 0,0 1 0 0 0,-1-1 0 0 0,1 1 1 0 0,-1-1-1 0 0,0 0 0 0 0,-3 6 0 0 0,1-4 45 0 0,0 0-1 0 0,0 0 1 0 0,-1 0 0 0 0,0 0 0 0 0,0-1-1 0 0,-1 0 1 0 0,-6 5 0 0 0,-3 0-289 0 0,-1 0 1 0 0,0-1-1 0 0,-1 0 1 0 0,1-2-1 0 0,-25 8 1 0 0,39-14-1185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48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682 463 9215 0 0,'0'0'422'0'0,"5"-14"148"0"0,-3 9-221 0 0,-1 1 0 0 0,-1 0 0 0 0,1-1 0 0 0,0 1 0 0 0,-1-5 0 0 0,0 6 2 0 0,0-1-1 0 0,0 1 0 0 0,0-1 0 0 0,1 1 1 0 0,0 0-1 0 0,0-1 0 0 0,-1 1 1 0 0,4-5-1 0 0,69-156 3829 0 0,-68 150-3995 0 0,0-1 1 0 0,-2 0 0 0 0,1 0 0 0 0,0-18 0 0 0,-3 27-138 0 0,-1-1 0 0 0,1 1 0 0 0,-1-1 0 0 0,-1 1 0 0 0,0-1 0 0 0,1 1 0 0 0,-2-1 0 0 0,1 1 0 0 0,-1 0-1 0 0,0 0 1 0 0,0 0 0 0 0,-5-8 0 0 0,5 11-61 0 0,0 0 0 0 0,-1 0 0 0 0,1 1 0 0 0,-1-1-1 0 0,1 1 1 0 0,-1-1 0 0 0,0 1 0 0 0,0 0 0 0 0,0 0 0 0 0,0 0-1 0 0,0 1 1 0 0,-1-1 0 0 0,1 1 0 0 0,0 0 0 0 0,-1 0 0 0 0,1 0-1 0 0,-1 0 1 0 0,1 0 0 0 0,-1 1 0 0 0,1 0 0 0 0,-1 0 0 0 0,0 0 0 0 0,-3 0-1 0 0,-10 2-183 0 0,1 0 0 0 0,0 1 0 0 0,-26 9-1 0 0,40-12 190 0 0,-31 12-135 0 0,0 1-1 0 0,0 1 1 0 0,1 2 0 0 0,1 1 0 0 0,1 1 0 0 0,-47 39 0 0 0,30-18 178 0 0,2 2 0 0 0,2 3-1 0 0,-39 51 1 0 0,11 1 328 0 0,63-84-286 0 0,1 0-1 0 0,1 0 1 0 0,0 1 0 0 0,1-1 0 0 0,0 1-1 0 0,-4 21 1 0 0,8-30-61 0 0,1-1-1 0 0,-1 0 1 0 0,1 1-1 0 0,0-1 1 0 0,0 0-1 0 0,0 1 1 0 0,0-1-1 0 0,0 0 1 0 0,1 1-1 0 0,0-1 1 0 0,-1 0-1 0 0,1 0 1 0 0,1 0-1 0 0,-1 1 1 0 0,3 4-1 0 0,-2-6 4 0 0,0 0 0 0 0,0 1 0 0 0,0-1 0 0 0,0 0 0 0 0,0-1 0 0 0,1 1 0 0 0,-1 0-1 0 0,0-1 1 0 0,1 1 0 0 0,0-1 0 0 0,-1 0 0 0 0,1 1 0 0 0,0-2 0 0 0,-1 1 0 0 0,1 0 0 0 0,0 0-1 0 0,0-1 1 0 0,4 1 0 0 0,8 0 59 0 0,1-1 0 0 0,-1 0 0 0 0,0-1 0 0 0,1-1 0 0 0,23-6 0 0 0,75-26 185 0 0,-77 22-254 0 0,15-4 38 0 0,8-2-24 0 0,-2-3-1 0 0,56-27 1 0 0,-108 45-62 0 0,-1 0-1 0 0,1 0 1 0 0,-1 0 0 0 0,0-1-1 0 0,0 0 1 0 0,0 0 0 0 0,-1 0-1 0 0,7-8 1 0 0,-11 11 36 0 0,1 1 1 0 0,-1-1-1 0 0,0 1 0 0 0,0-1 1 0 0,1 1-1 0 0,-1-1 0 0 0,0 1 0 0 0,0-1 1 0 0,0 1-1 0 0,0-1 0 0 0,0 0 1 0 0,0 1-1 0 0,0-1 0 0 0,0 1 0 0 0,0-1 1 0 0,0 1-1 0 0,0-1 0 0 0,0 0 1 0 0,0 1-1 0 0,0-1 0 0 0,0 1 0 0 0,-1-1 1 0 0,1 1-1 0 0,0-1 0 0 0,0 1 0 0 0,-1-1 1 0 0,1 1-1 0 0,0-1 0 0 0,-1 1 1 0 0,1-1-1 0 0,-1 1 0 0 0,1 0 0 0 0,0-1 1 0 0,-1 1-1 0 0,0-1 0 0 0,0 0 15 0 0,0 0-1 0 0,-1 1 1 0 0,1-1-1 0 0,0 0 1 0 0,0 0-1 0 0,-1 1 1 0 0,1-1-1 0 0,-1 1 1 0 0,1-1-1 0 0,0 1 1 0 0,-3 0-1 0 0,0 0 25 0 0,0 1-1 0 0,-1-1 1 0 0,2 1 0 0 0,-1 1-1 0 0,0-1 1 0 0,0 1 0 0 0,0-1-1 0 0,1 1 1 0 0,-1 0 0 0 0,1 0-1 0 0,-1 0 1 0 0,1 1 0 0 0,0-1-1 0 0,0 1 1 0 0,-4 4 0 0 0,-1 2 84 0 0,0 0 1 0 0,1 0-1 0 0,0 0 1 0 0,-7 13-1 0 0,9-12-30 0 0,1 0 0 0 0,0 0 0 0 0,0 0 0 0 0,1 0 0 0 0,0 1 0 0 0,1-1 0 0 0,0 1 0 0 0,1 0 0 0 0,0-1 0 0 0,1 14 0 0 0,1-5-132 0 0,0 0-1 0 0,2 0 1 0 0,0-1-1 0 0,12 36 0 0 0,-11-41-1353 0 0,0 0-447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49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19551 0 0,'0'0'3032'0'0,"0"2"-2551"0"0,1 5-292 0 0,0 0 0 0 0,-1 0 0 0 0,0 0 0 0 0,-1 0 0 0 0,1 0-1 0 0,-1 0 1 0 0,-1 0 0 0 0,-2 8 0 0 0,-23 56 383 0 0,3-9-434 0 0,24-61-156 0 0,-6 17 38 0 0,-5 32-1 0 0,10-45-270 0 0,1-1-1 0 0,-1 1 1 0 0,1-1-1 0 0,0 0 1 0 0,0 1-1 0 0,1-1 0 0 0,-1 1 1 0 0,1-1-1 0 0,0 0 1 0 0,0 1-1 0 0,1-1 1 0 0,-1 0-1 0 0,4 6 1 0 0,-4-9-99 0 0,5 5-2104 0 0,3-3 635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49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63 365 5983 0 0,'0'2'2531'0'0,"17"25"3513"0"0,-13-22-5557 0 0,0 1-1 0 0,-1 0 1 0 0,0 0-1 0 0,0 0 1 0 0,0 0-1 0 0,-1 0 1 0 0,1 1-1 0 0,1 11 1 0 0,-3-6-297 0 0,-1 0 1 0 0,0 0-1 0 0,-1 1 1 0 0,0-1-1 0 0,-1 0 1 0 0,0 0-1 0 0,-1 0 1 0 0,-1 0 0 0 0,-6 16-1 0 0,-8 13-186 0 0,-29 47-1 0 0,39-75 62 0 0,6-8-52 0 0,-9 11 41 0 0,14-33 92 0 0,46-151 588 0 0,-20 74-76 0 0,-22 71-605 0 0,2 0 1 0 0,0 1-1 0 0,1 0 0 0 0,1 0 1 0 0,20-29-1 0 0,-22 38-30 0 0,1 1 1 0 0,0 0-1 0 0,0 1 0 0 0,2 0 0 0 0,-1 0 0 0 0,1 1 1 0 0,1 1-1 0 0,0 0 0 0 0,23-12 0 0 0,144-49-23 0 0,-81 35 0 0 0,151-55 459 0 0,-238 87-463 0 0,-10 2-231 0 0,-6 14-6742 0 0,-1 1-42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23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13 8751 0 0,'-3'-1'113'0'0,"0"-1"-1"0"0,0 1 1 0 0,1-1-1 0 0,-1 1 1 0 0,0 0-1 0 0,0 0 1 0 0,0 0 0 0 0,0 1-1 0 0,0-1 1 0 0,-6 0-1 0 0,-9 1 4977 0 0,17 1-4882 0 0,0 1-1 0 0,0 0 1 0 0,1-1 0 0 0,-1 1-1 0 0,0 0 1 0 0,1 0 0 0 0,-1-1-1 0 0,1 1 1 0 0,0 0 0 0 0,-1 0-1 0 0,1 2 1 0 0,1-1-69 0 0,-1 0 0 0 0,0-1 1 0 0,1 1-1 0 0,0 0 0 0 0,0 0 0 0 0,0-1 1 0 0,0 1-1 0 0,0-1 0 0 0,0 1 0 0 0,1-1 1 0 0,1 3-1 0 0,21 24 802 0 0,76 76 815 0 0,-39-43-843 0 0,67 88-1 0 0,-102-115-621 0 0,-2 2-1 0 0,-1 0 1 0 0,-2 2-1 0 0,26 66 1 0 0,-40-84-261 0 0,0 0 1 0 0,-1 1 0 0 0,-2 0 0 0 0,0 0 0 0 0,-1 0 0 0 0,-1 0 0 0 0,-1 1 0 0 0,-1-1-1 0 0,-1 0 1 0 0,-8 43 0 0 0,2-34-30 0 0,-3 0 0 0 0,0-1 0 0 0,-2 0 0 0 0,-1 0 0 0 0,-2-2 0 0 0,0 0 0 0 0,-2 0 0 0 0,-1-2 0 0 0,-1 0 0 0 0,-24 24 0 0 0,27-33-2 0 0,3-3 4 0 0,-18 23 0 0 0,28-33-4 0 0,0 0 1 0 0,1 0-1 0 0,0 0 0 0 0,0 0 0 0 0,0 0 1 0 0,0 1-1 0 0,0-1 0 0 0,1 0 1 0 0,0 1-1 0 0,0-1 0 0 0,0 10 0 0 0,1-12-34 0 0,1 0 0 0 0,0 0 0 0 0,0 0-1 0 0,0 1 1 0 0,0-1 0 0 0,0 0-1 0 0,1 0 1 0 0,-1 0 0 0 0,1-1 0 0 0,-1 1-1 0 0,1 0 1 0 0,0-1 0 0 0,3 4-1 0 0,-2-3-183 0 0,0 0 0 0 0,1 0-1 0 0,-1 0 1 0 0,0 0 0 0 0,0-1-1 0 0,5 2 1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5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87 5063 0 0,'0'0'390'0'0,"-2"1"-252"0"0,-16 5-663 0 0,0 0 14162 0 0,21-15-12285 0 0,-1 4-1140 0 0,2 0-1 0 0,-1 1 1 0 0,1-1 0 0 0,-1 1-1 0 0,1 0 1 0 0,1 0-1 0 0,-1 1 1 0 0,8-6 0 0 0,1 0 309 0 0,26-12 0 0 0,-34 18-395 0 0,0 1 1 0 0,0-1-1 0 0,0 1 1 0 0,0 1 0 0 0,0-1-1 0 0,1 1 1 0 0,-1 0-1 0 0,0 0 1 0 0,1 0-1 0 0,9 1 1 0 0,-13 0 5 0 0,1 13 89 0 0,-3-7-219 0 0,0 0 0 0 0,0 0 0 0 0,0 0 0 0 0,-1 0 0 0 0,0 0 1 0 0,0 0-1 0 0,-1 0 0 0 0,0 0 0 0 0,0-1 0 0 0,0 1 0 0 0,-3 5 0 0 0,-6 9-4 0 0,-21 29 0 0 0,22-33 1 0 0,-6 8 17 0 0,0-2 0 0 0,-2 0 0 0 0,-38 38 0 0 0,30-31-15 0 0,21-23-4 0 0,0 0 0 0 0,0 0 0 0 0,-9 7 0 0 0,12-11-39 0 0,2-1 41 0 0,0 0 1 0 0,-1 0 0 0 0,1 1 0 0 0,0-1-1 0 0,0 0 1 0 0,0 0 0 0 0,0 0-1 0 0,0 0 1 0 0,0 0 0 0 0,0 0 0 0 0,0 1-1 0 0,0-1 1 0 0,1 0 0 0 0,-1 0-1 0 0,0 0 1 0 0,1 0 0 0 0,-1 0-1 0 0,1 0 1 0 0,-1 0 0 0 0,1 0 0 0 0,-1 0-1 0 0,1 0 1 0 0,0 0 0 0 0,-1 0-1 0 0,1-1 1 0 0,0 1 0 0 0,0 0-1 0 0,0 0 1 0 0,0-1 0 0 0,-1 1 0 0 0,1-1-1 0 0,0 1 1 0 0,0 0 0 0 0,0-1-1 0 0,2 1 1 0 0,2 1 2 0 0,0-1 1 0 0,-1 1-1 0 0,1-1 0 0 0,0 0 0 0 0,0 0 1 0 0,0-1-1 0 0,8 0 0 0 0,38-3 37 0 0,-25 0-16 0 0,83-6 181 0 0,-49 2-667 0 0,74 2-1 0 0,-112 7-950 0 0,-1 3-4281 0 0,-4-1-1633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50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10591 0 0,'0'0'964'0'0,"1"1"-794"0"0,59 41 6542 0 0,15 12-3563 0 0,-62-44-2874 0 0,-2 2 0 0 0,1-1 0 0 0,-1 1 0 0 0,-1 1 0 0 0,0 0 1 0 0,-1 0-1 0 0,15 29 0 0 0,-22-36-253 0 0,1 0-1 0 0,-1 0 1 0 0,0 0 0 0 0,-1 0 0 0 0,1 0 0 0 0,-1 0 0 0 0,0 1 0 0 0,-1-1-1 0 0,1 0 1 0 0,-1 1 0 0 0,-1-1 0 0 0,1 0 0 0 0,-1 1 0 0 0,0-1-1 0 0,0 0 1 0 0,-1 0 0 0 0,0 0 0 0 0,0 0 0 0 0,-1 0 0 0 0,1 0 0 0 0,-1 0-1 0 0,0-1 1 0 0,-5 7 0 0 0,-3 1 24 0 0,-1 1 0 0 0,0-2-1 0 0,0 0 1 0 0,-1 0 0 0 0,-1-1 0 0 0,-20 12 0 0 0,-94 48 291 0 0,115-65-334 0 0,13-6-3 0 0,-8 4-180 0 0,0 0 0 0 0,0 0-1 0 0,0-1 1 0 0,0 0 0 0 0,0 0-1 0 0,0-1 1 0 0,-16 2 0 0 0,23-4-982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51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17735 0 0,'0'0'5565'0'0,"0"2"-4934"0"0,2 0-504 0 0,-1 1 0 0 0,0-1 1 0 0,0 0-1 0 0,1 0 0 0 0,-1 1 0 0 0,1-1 0 0 0,0 0 0 0 0,-1 0 0 0 0,1 0 0 0 0,0-1 1 0 0,0 1-1 0 0,0 0 0 0 0,1-1 0 0 0,-1 1 0 0 0,0-1 0 0 0,0 0 0 0 0,1 0 0 0 0,-1 0 1 0 0,1 0-1 0 0,-1 0 0 0 0,5 0 0 0 0,27 4-1582 0 0,-2-5-5505 0 0,-10-1-922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51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16847 0 0,'1'0'770'0'0,"2"-2"-615"0"0,1 0 1 0 0,-1 0 0 0 0,0-1 0 0 0,0 1 0 0 0,5-5-1 0 0,13-11 1745 0 0,-14 15-1222 0 0,-1-1 0 0 0,1 1-1 0 0,0 0 1 0 0,0 1 0 0 0,13-4 0 0 0,-18 6-560 0 0,12 3-105 0 0,-12-3-401 0 0,0 0-1 0 0,-1 0 1 0 0,1 0-1 0 0,0 1 1 0 0,0-1-1 0 0,-1 1 1 0 0,1-1-1 0 0,0 1 1 0 0,2 1 0 0 0</inkml:trace>
  <inkml:trace contextRef="#ctx0" brushRef="#br0" timeOffset="1">708 39 14279 0 0,'0'0'1103'0'0,"1"-1"-720"0"0,3-3 1263 0 0,12-6 4704 0 0,-14 9-6288 0 0,4-3 872 0 0,-3 2-621 0 0,0-1 0 0 0,1 1-1 0 0,-1 0 1 0 0,1 0 0 0 0,-1 0 0 0 0,1 0 0 0 0,0 1 0 0 0,5-2-1 0 0,-5 3-200 0 0,2 1-112 0 0,-5 0-187 0 0,0-1 0 0 0,1 1 0 0 0,-1-1 0 0 0,0 1 0 0 0,1-1 0 0 0,-1 1 0 0 0,0 0 0 0 0,0 0 0 0 0,0 0 0 0 0,0 0 0 0 0,1 0-1 0 0,0 2 1 0 0,5 6-7014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53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501 119 4143 0 0,'35'-47'465'0'0,"18"-25"10286"0"0,-54 88-10334 0 0,-1-1 0 0 0,-1 1 0 0 0,0-1 0 0 0,-1 0 0 0 0,0 0 0 0 0,-9 18 0 0 0,2-1 3 0 0,-188 486 2379 0 0,179-469-2779 0 0,-16 37 31 0 0,-3-1 1 0 0,-89 140-1 0 0,107-194-95 0 0,-45 51-1 0 0,53-69-174 0 0,-11 19-1 0 0,22-30 36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53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5 425 10135 0 0,'0'0'778'0'0,"-1"-2"-506"0"0,-2-7-20 0 0,3 9-148 0 0,0-1 1 0 0,0 1 0 0 0,0-1-1 0 0,0 0 1 0 0,0 1 0 0 0,1-1-1 0 0,-1 1 1 0 0,0-1 0 0 0,0 1-1 0 0,1-1 1 0 0,-1 1 0 0 0,0-1-1 0 0,1 1 1 0 0,-1-1-1 0 0,1 1 1 0 0,-1 0 0 0 0,0-1-1 0 0,1 1 1 0 0,-1 0 0 0 0,1-1-1 0 0,0 1 1 0 0,0-1 266 0 0,6-5 103 0 0,0 1 0 0 0,0 1 0 0 0,0-1 0 0 0,0 1 0 0 0,1 1 0 0 0,0-1 0 0 0,-1 1 0 0 0,16-3 0 0 0,0-1-136 0 0,291-112 2454 0 0,-18 7-1192 0 0,4 22-706 0 0,-144 60-788 0 0,-135 28-856 0 0,-1 0 1 0 0,0 2 0 0 0,0 0 0 0 0,1 1-1 0 0,34 7 1 0 0,-31-1-4284 0 0,-5 2-1281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53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21 7831 0 0,'5'-3'365'0'0,"15"-14"2621"0"0,-19 18-2749 0 0,0 1 0 0 0,-1-1 0 0 0,1 0-1 0 0,0 1 1 0 0,-1-1 0 0 0,1 1 0 0 0,-1-1 0 0 0,1 1 0 0 0,-1-1 0 0 0,0 1-1 0 0,1-1 1 0 0,-1 1 0 0 0,0 1 0 0 0,0 9 32 0 0,0 0-1 0 0,-1 0 1 0 0,-1 0-1 0 0,-4 19 1 0 0,-17 46 819 0 0,12-44-658 0 0,-36 96 751 0 0,-73 140 0 0 0,59-140-1067 0 0,39-81-120 0 0,-122 256-73 0 0,127-271 7 0 0,-3 6-207 0 0,-1 0-1 0 0,-28 36 0 0 0,47-73 180 0 0,11-15 32 0 0,21-40 38 0 0,-15 24-21 0 0,24-32-1 0 0,-33 52 53 0 0,1 1 1 0 0,0-1-1 0 0,0 2 1 0 0,1-1-1 0 0,0 1 1 0 0,1 0-1 0 0,15-9 1 0 0,-22 15 38 0 0,0 0 1 0 0,0 0 0 0 0,0 0-1 0 0,0 0 1 0 0,0 0-1 0 0,0 1 1 0 0,0-1 0 0 0,0 1-1 0 0,0 0 1 0 0,0-1-1 0 0,0 1 1 0 0,0 0 0 0 0,1 0-1 0 0,-1 0 1 0 0,0 1-1 0 0,0-1 1 0 0,2 1-1 0 0,-1 0 19 0 0,0 0 0 0 0,0 1 0 0 0,0-1 0 0 0,0 1 0 0 0,0-1-1 0 0,-1 1 1 0 0,1 0 0 0 0,-1 0 0 0 0,1 1 0 0 0,2 2 0 0 0,4 6 112 0 0,-1 1 0 0 0,0 0 1 0 0,-1 0-1 0 0,7 16 1 0 0,-6-12-82 0 0,15 27 118 0 0,-10-18-1720 0 0,-12-23-100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54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242 250 14279 0 0,'0'0'1103'0'0,"1"-1"-720"0"0,4-3 8 0 0,0 1 0 0 0,0 1 0 0 0,0-1 1 0 0,1 1-1 0 0,-1 0 0 0 0,1 0 0 0 0,-1 0 0 0 0,1 1 1 0 0,10-1-1 0 0,12-5 785 0 0,11-4-616 0 0,55-19 261 0 0,-79 25-765 0 0,-1-1 1 0 0,0-1-1 0 0,0-1 1 0 0,15-11-1 0 0,-16 11-44 0 0,0-1 15 0 0,-1-1 0 0 0,13-12 0 0 0,-22 19-23 0 0,0 0 0 0 0,-1 0 0 0 0,1 0 0 0 0,-1 0 0 0 0,0-1-1 0 0,0 1 1 0 0,0 0 0 0 0,0-1 0 0 0,0 0 0 0 0,-1 1 0 0 0,0-1-1 0 0,0 0 1 0 0,1-7 0 0 0,-1 10-10 0 0,-1 0 1 0 0,0 0-1 0 0,0 0 0 0 0,0 0 1 0 0,0 0-1 0 0,0 0 0 0 0,0-1 1 0 0,0 1-1 0 0,-1 0 0 0 0,1 0 1 0 0,0 0-1 0 0,0 0 0 0 0,-1 0 1 0 0,1 0-1 0 0,-1 0 0 0 0,1 0 1 0 0,-1 0-1 0 0,1 1 0 0 0,-1-1 1 0 0,0 0-1 0 0,1 0 0 0 0,-1 0 0 0 0,-1-1 1 0 0,0 2-16 0 0,1-1 1 0 0,0 1-1 0 0,-1-1 0 0 0,1 1 1 0 0,-1-1-1 0 0,1 1 1 0 0,-1 0-1 0 0,0-1 1 0 0,1 1-1 0 0,-1 0 0 0 0,1 0 1 0 0,-1 0-1 0 0,1 0 1 0 0,-3 1-1 0 0,-5 1-86 0 0,-1 0 1 0 0,1 1-1 0 0,0 1 1 0 0,-9 3-1 0 0,18-6 104 0 0,-30 14-136 0 0,1 1-1 0 0,-47 35 1 0 0,-46 46 42 0 0,-29 45-60 0 0,128-117 80 0 0,2 2 0 0 0,0 0 0 0 0,-34 60 0 0 0,51-78 64 0 0,-1 1-1 0 0,1 0 1 0 0,1-1 0 0 0,0 1-1 0 0,0 1 1 0 0,1-1 0 0 0,0 0-1 0 0,1 0 1 0 0,0 19 0 0 0,1-25 9 0 0,0 0 1 0 0,0 0 0 0 0,1 0 0 0 0,-1 0-1 0 0,1 0 1 0 0,0 0 0 0 0,1 0-1 0 0,-1-1 1 0 0,1 1 0 0 0,-1-1 0 0 0,1 1-1 0 0,0-1 1 0 0,0 1 0 0 0,1-1 0 0 0,-1 0-1 0 0,1 0 1 0 0,-1 0 0 0 0,1 0 0 0 0,0-1-1 0 0,0 1 1 0 0,1-1 0 0 0,-1 0-1 0 0,0 1 1 0 0,1-1 0 0 0,-1-1 0 0 0,1 1-1 0 0,-1-1 1 0 0,5 2 0 0 0,0-1 21 0 0,-1-1-1 0 0,1 1 1 0 0,0-1 0 0 0,0-1 0 0 0,-1 0 0 0 0,1 0 0 0 0,0 0-1 0 0,10-3 1 0 0,9-2 82 0 0,27-10 0 0 0,-43 12-79 0 0,104-36-33 0 0,-30 9-160 0 0,10-4-1061 0 0,-52 16-30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55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67 2759 0 0,'77'-34'667'0'0,"-10"2"15664"0"0,-75 31-13680 0 0,2 2-3644 0 0,-9 5 1008 0 0,0 0 0 0 0,0 0 0 0 0,0 2 0 0 0,1 0 0 0 0,-14 10 0 0 0,2-2-9 0 0,-185 98-48 0 0,75-45-134 0 0,8 2-47 0 0,-139 72 74 0 0,186-103 77 0 0,-116 53-346 0 0,-5-6 122 0 0,193-83 287 0 0,-2 1 7 0 0,0 0 1 0 0,0 1-1 0 0,-10 7 0 0 0,10-3 2 0 0,11-10 6 0 0,-1 1 0 0 0,1 0 0 0 0,-1-1 0 0 0,1 1 0 0 0,-1 0 0 0 0,1-1 0 0 0,0 1 0 0 0,-1 0 0 0 0,1 0 1 0 0,0 0-1 0 0,0-1 0 0 0,0 1 0 0 0,0 0 0 0 0,-1 0 0 0 0,1 0 0 0 0,0-1 0 0 0,0 1 0 0 0,1 0 0 0 0,-1 0 0 0 0,0 0 0 0 0,0-1 0 0 0,0 1 0 0 0,0 0 0 0 0,1 1 0 0 0,0 0 5 0 0,0-1 1 0 0,0 1-1 0 0,1-1 1 0 0,-1 1-1 0 0,0-1 1 0 0,1 1-1 0 0,-1-1 1 0 0,1 0-1 0 0,-1 1 1 0 0,3 0-1 0 0,2 1 41 0 0,-1 0 0 0 0,2 0-1 0 0,-1 0 1 0 0,0-1-1 0 0,9 3 1 0 0,5-2 136 0 0,0 0 0 0 0,-1-1 0 0 0,37-2 0 0 0,59-10 409 0 0,193-49 626 0 0,-100 14-401 0 0,-149 36-488 0 0,91-4 0 0 0,-132 12-348 0 0,-1 1 0 0 0,0 1 0 0 0,0 1 0 0 0,0 1 0 0 0,26 7 0 0 0,-41-10-70 0 0,-3 2-42 0 0,1 0 121 0 0,-1 1 1 0 0,0-1-1 0 0,0 1 1 0 0,0-1-1 0 0,0 0 1 0 0,-1 0-1 0 0,1 1 1 0 0,-1-1 0 0 0,1 0-1 0 0,-1 0 1 0 0,0 0-1 0 0,0-1 1 0 0,0 1-1 0 0,0 0 1 0 0,0-1-1 0 0,0 1 1 0 0,-3 1-1 0 0,-6 3 8 0 0,0-1 1 0 0,-18 7-1 0 0,-5 1-18 0 0,-259 156-1046 0 0,47-43 802 0 0,4-3 94 0 0,241-122 165 0 0,-119 74 69 0 0,96-57-39 0 0,0 0 1 0 0,-39 40-1 0 0,53-48-3 0 0,9-9 101 0 0,14-2 19 0 0,0 0 0 0 0,0-2 0 0 0,0 1 0 0 0,-1-2 0 0 0,18-6 0 0 0,23-6 248 0 0,-34 12-292 0 0,1 1-1 0 0,-1 1 1 0 0,0 0 0 0 0,1 2-1 0 0,0 0 1 0 0,-1 1 0 0 0,0 1-1 0 0,1 1 1 0 0,-1 1 0 0 0,26 8-1 0 0,10 5-45 0 0,1-2 0 0 0,0-3 0 0 0,1-2 0 0 0,1-3 0 0 0,-1-2 0 0 0,96-5 0 0 0,351-55 583 0 0,-493 53-875 0 0,181-22 1187 0 0,-95 17-2347 0 0,-2 7-5775 0 0,-75 2-918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5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15 1375 0 0,'0'0'66'0'0,"1"-1"-8"0"0,19-12 14801 0 0,-19 13-14702 0 0,0 0 0 0 0,-1 1 0 0 0,1-1 1 0 0,0 0-1 0 0,0 1 0 0 0,-1-1 0 0 0,1 1 0 0 0,0-1 1 0 0,-1 0-1 0 0,1 1 0 0 0,0 0 0 0 0,-1-1 0 0 0,1 1 1 0 0,-1-1-1 0 0,1 1 0 0 0,-1 0 0 0 0,1-1 0 0 0,0 2 1 0 0,-1 9 162 0 0,0-9-68 0 0,-3 10 198 0 0,0-4-342 0 0,1 0 0 0 0,-2 0 0 0 0,1-1 0 0 0,-8 13 0 0 0,-1 2-88 0 0,-46 81-20 0 0,33-63 0 0 0,-30 71 0 0 0,48-93 0 0 0,8-14 0 0 0,0-1 0 0 0,2 8 31 0 0,-2-9-7 0 0,1 0 1 0 0,0-1-1 0 0,0 0 1 0 0,-1 1-1 0 0,1-1 0 0 0,0 0 1 0 0,0 0-1 0 0,0 0 1 0 0,0 0-1 0 0,0 0 1 0 0,0 0-1 0 0,1 0 1 0 0,-1-1-1 0 0,0 1 0 0 0,0-1 1 0 0,0 0-1 0 0,4 1 1 0 0,5-1 103 0 0,1 0 0 0 0,13-2-1 0 0,-22 1-92 0 0,135-8 835 0 0,-123 7-839 0 0,0 1 0 0 0,0 0 0 0 0,16 3 0 0 0,0-3-298 0 0,-29 0-157 0 0,7-12-6264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30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4143 0 0,'0'0'10071'0'0,"1"-1"-9422"0"0,5-3-302 0 0,0 0 1 0 0,0 1-1 0 0,0 0 0 0 0,0 0 0 0 0,0 0 0 0 0,1 1 0 0 0,11-4 0 0 0,0 3 657 0 0,33-4-1 0 0,-14 6-650 0 0,67 7-1 0 0,-80-4-969 0 0,-21-2 32 0 0,1 0 0 0 0,-1-1-1 0 0,0 1 1 0 0,0 0 0 0 0,7-3-1 0 0,7-2-1158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1:5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12 105 12439 0 0,'-6'-16'1328'0'0,"1"1"-1328"0"0,7 3 1168 0 0,5 1 192 0 0,7-2 40 0 0,-1 6 8 0 0,3 0-1024 0 0,2 0-192 0 0,2 1-48 0 0,-1 1-8 0 0,-1 1-648 0 0,0 3-128 0 0,0 1-24 0 0,0 0-6664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0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 9215 0 0,'-17'8'8987'0'0,"21"-5"-8852"0"0,0-1 1 0 0,-1 0-1 0 0,1-1 0 0 0,0 1 0 0 0,0-1 1 0 0,0 1-1 0 0,0-1 0 0 0,0-1 1 0 0,0 1-1 0 0,0 0 0 0 0,1-1 1 0 0,-1 0-1 0 0,7 0 0 0 0,11-2 151 0 0,30-6 0 0 0,-34 4-19 0 0,-12 4-299 0 0,75-12 612 0 0,-68 11-1035 0 0,0 1 0 0 0,0 0 0 0 0,0 1-1 0 0,20 3 1 0 0,-22-1-737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00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17303 0 0,'0'0'1572'0'0,"1"1"-1226"0"0,3 1-152 0 0,1 0 1 0 0,-1-1-1 0 0,0 0 1 0 0,1 1-1 0 0,-1-1 1 0 0,1-1 0 0 0,-1 1-1 0 0,8-1 1 0 0,-4 1-23 0 0,0-2 0 0 0,0 1-1 0 0,0-1 1 0 0,12-3 0 0 0,24-7 12 0 0,-1 0 60 0 0,44-17 0 0 0,-36 9-1860 0 0,60-13-1 0 0,-88 27 506 0 0</inkml:trace>
  <inkml:trace contextRef="#ctx0" brushRef="#br0" timeOffset="1">1142 0 16271 0 0,'0'0'1470'0'0,"-1"1"-1209"0"0,-8 11 32 0 0,0 0 0 0 0,0 0 1 0 0,2 1-1 0 0,-10 19 0 0 0,7-13 406 0 0,-9 20-119 0 0,2 0-1 0 0,2 1 1 0 0,2 1-1 0 0,1 0 1 0 0,-11 80-1 0 0,22-117-737 0 0,1 0 1 0 0,0 0-1 0 0,0 0 0 0 0,0 1 0 0 0,1-1 0 0 0,-1 0 0 0 0,2 6 0 0 0,-1-7-491 0 0,0 0 0 0 0,0 0 1 0 0,1 0-1 0 0,-1-1 1 0 0,1 1-1 0 0,1 3 1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01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142 182 6911 0 0,'0'0'8455'0'0,"-1"1"-7806"0"0,-2 0-470 0 0,1 1 0 0 0,-1-1 0 0 0,1 1 0 0 0,0 0 0 0 0,0 0 0 0 0,0 0 0 0 0,0 0 0 0 0,0 0 0 0 0,0 0 0 0 0,0 1 0 0 0,1-1 0 0 0,-1 0 0 0 0,1 1 0 0 0,0-1 0 0 0,-1 1 0 0 0,0 3 0 0 0,-3 8 477 0 0,-5 28 1 0 0,9-35-621 0 0,-21 80 575 0 0,18-74-572 0 0,-1-1 0 0 0,0 1 0 0 0,-1-1 0 0 0,-12 19 0 0 0,4-14 35 0 0,12-16 62 0 0,-10-9 84 0 0,11 6-201 0 0,1-1 1 0 0,-1 1-1 0 0,1-1 0 0 0,-1 1 0 0 0,1-1 1 0 0,0 0-1 0 0,0 1 0 0 0,0-1 0 0 0,0 1 1 0 0,0-1-1 0 0,1 0 0 0 0,-1 1 0 0 0,1-1 1 0 0,0 1-1 0 0,-1-1 0 0 0,1 1 0 0 0,0 0 0 0 0,2-3 1 0 0,3-7 22 0 0,0 1 0 0 0,10-14 0 0 0,1 2 1 0 0,2 1 0 0 0,26-26 0 0 0,49-36-60 0 0,-74 66-24 0 0,96-73-23 0 0,-94 76 160 0 0,0 1 1 0 0,1 1-1 0 0,38-15 0 0 0,-57 26-22 0 0,0 1 0 0 0,0-1 1 0 0,0 1-1 0 0,0 0 0 0 0,1 1 0 0 0,-1-1 0 0 0,0 1 0 0 0,0-1 0 0 0,6 2 0 0 0,-9-1-57 0 0,0 0 0 0 0,1 1-1 0 0,-1-1 1 0 0,0 0 0 0 0,1 1-1 0 0,-1-1 1 0 0,0 1 0 0 0,0 0 0 0 0,0-1-1 0 0,0 1 1 0 0,1 0 0 0 0,-1 0-1 0 0,0 0 1 0 0,0 0 0 0 0,-1 0-1 0 0,1 0 1 0 0,0 0 0 0 0,0 0-1 0 0,0 0 1 0 0,-1 0 0 0 0,1 0 0 0 0,0 0-1 0 0,-1 1 1 0 0,1-1 0 0 0,-1 0-1 0 0,0 0 1 0 0,1 1 0 0 0,-1-1-1 0 0,0 0 1 0 0,0 1 0 0 0,0-1-1 0 0,0 2 1 0 0,1 6 0 0 0,-2-1-1 0 0,1 1 1 0 0,-1-1 0 0 0,0 0-1 0 0,-1 1 1 0 0,-4 12-1 0 0,-22 48 90 0 0,8-21-17 0 0,14-33-73 0 0,0 1 0 0 0,1 1 0 0 0,1-1 0 0 0,1 0 0 0 0,0 1 0 0 0,1 0 0 0 0,1 0 0 0 0,1 22 0 0 0,2-29-748 0 0,-1-1 0 0 0,1 0 0 0 0,6 15 0 0 0,-8-22-431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0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673 332 2303 0 0,'0'3'167'0'0,"-3"13"3063"0"0,-1-1 0 0 0,0 0 0 0 0,-9 21 0 0 0,10-29-2057 0 0,3-10 822 0 0,6-10-866 0 0,16-30-628 0 0,34-86 0 0 0,-50 111-523 0 0,0 0 0 0 0,-2 0 1 0 0,0-1-1 0 0,-1 1 0 0 0,-1-1 1 0 0,0 0-1 0 0,-2 0 0 0 0,-1-18 1 0 0,0 34-38 0 0,1 0 0 0 0,-1 0 0 0 0,1 0 0 0 0,-1 0 0 0 0,0 0 0 0 0,0 0 0 0 0,0 0 0 0 0,0 0 1 0 0,-1 1-1 0 0,1-1 0 0 0,-1 1 0 0 0,-3-5 0 0 0,4 6 25 0 0,0 0 1 0 0,0 0 0 0 0,0 0-1 0 0,-1 1 1 0 0,1-1-1 0 0,0 0 1 0 0,-1 0 0 0 0,1 1-1 0 0,0-1 1 0 0,-1 1-1 0 0,1-1 1 0 0,-1 1 0 0 0,1 0-1 0 0,-1-1 1 0 0,1 1-1 0 0,-1 0 1 0 0,1 0 0 0 0,-1 0-1 0 0,1 0 1 0 0,-1 0-1 0 0,1 1 1 0 0,0-1 0 0 0,-1 0-1 0 0,1 1 1 0 0,-1-1-1 0 0,1 1 1 0 0,-3 0 0 0 0,-15 9-200 0 0,0 1 1 0 0,1 0 0 0 0,-22 18-1 0 0,-8 5-207 0 0,6-6 121 0 0,-84 57-447 0 0,92-60 642 0 0,-49 48 0 0 0,38-27 249 0 0,-71 92 0 0 0,102-117 31 0 0,0 0 1 0 0,1 1-1 0 0,1 0 1 0 0,1 1 0 0 0,1 0-1 0 0,1 0 1 0 0,-10 42 0 0 0,17-55-78 0 0,0 1 1 0 0,1-1-1 0 0,1 1 1 0 0,-1 0-1 0 0,2 0 1 0 0,-1-1 0 0 0,2 1-1 0 0,-1 0 1 0 0,6 17-1 0 0,-5-23-66 0 0,-1-1-1 0 0,1 1 0 0 0,0-1 1 0 0,0 0-1 0 0,1 0 0 0 0,-1 0 0 0 0,1 0 1 0 0,0-1-1 0 0,0 1 0 0 0,0-1 0 0 0,1 1 1 0 0,-1-1-1 0 0,1 0 0 0 0,0 0 0 0 0,0-1 1 0 0,0 1-1 0 0,0-1 0 0 0,0 0 1 0 0,0 0-1 0 0,1 0 0 0 0,-1-1 0 0 0,1 1 1 0 0,-1-1-1 0 0,9 1 0 0 0,6-1 49 0 0,0 0 0 0 0,0-1 0 0 0,0-1 0 0 0,0-1 0 0 0,0-1-1 0 0,-1 0 1 0 0,1-2 0 0 0,-1 0 0 0 0,23-9 0 0 0,-6-1 24 0 0,0-1-1 0 0,-2-2 1 0 0,55-37 0 0 0,-75 45-96 0 0,0 0 0 0 0,-1 0 0 0 0,0-1 0 0 0,0-1 0 0 0,-1 0 0 0 0,-1-1 0 0 0,0 0 0 0 0,-1 0 0 0 0,0-1 0 0 0,-1 0 0 0 0,0-1 0 0 0,-2 0 0 0 0,0 0 0 0 0,6-19 0 0 0,-11 29-10 0 0,-1 1-1 0 0,1-1 1 0 0,-1 0-1 0 0,1 1 1 0 0,-1-1 0 0 0,0 0-1 0 0,-2-7 1 0 0,-12-35-137 0 0,11 37 155 0 0,3 9 692 0 0,-2 14-517 0 0,-24 130 314 0 0,-1 17-185 0 0,25-150-283 0 0,2 0 1 0 0,0 1-1 0 0,0-1 0 0 0,0 0 1 0 0,5 20-1 0 0,-4-25-12 0 0,1 0 0 0 0,-1 0 0 0 0,1 0 0 0 0,0 0 0 0 0,0 0 0 0 0,1-1 0 0 0,-1 1 0 0 0,1-1 0 0 0,0 0 0 0 0,0 0 0 0 0,1 0 0 0 0,-1 0 0 0 0,7 5 1 0 0,8 4 3 0 0,-13-12-16 0 0,-2-1-2 0 0,5 2-467 0 0,-5-1 89 0 0,0 0 1 0 0,-1 0-1 0 0,1 0 1 0 0,0 0-1 0 0,0-1 1 0 0,1 1-1 0 0,3-1 1 0 0,5 0-6010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02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20 9671 0 0,'0'0'748'0'0,"2"-1"-250"0"0,29-17 6994 0 0,-30 17-6555 0 0,1 1-45 0 0,-1 0-834 0 0,-1 0-1 0 0,1 0 1 0 0,0 0 0 0 0,-1 0-1 0 0,1 0 1 0 0,0 0 0 0 0,-1 1 0 0 0,1-1-1 0 0,-1 0 1 0 0,1 0 0 0 0,0 0-1 0 0,-1 1 1 0 0,1-1 0 0 0,-1 0-1 0 0,1 1 1 0 0,-1-1 0 0 0,1 0 0 0 0,-1 1-1 0 0,1-1 1 0 0,-1 1 0 0 0,1-1-1 0 0,-1 1 1 0 0,1-1 0 0 0,-1 1-1 0 0,0-1 1 0 0,1 1 0 0 0,-1-1 0 0 0,0 1-1 0 0,0-1 1 0 0,1 1 0 0 0,-1 0-1 0 0,0-1 1 0 0,0 1 0 0 0,0 0 0 0 0,0-1-1 0 0,0 1 1 0 0,0-1 0 0 0,0 1-1 0 0,0 0 1 0 0,0-1 0 0 0,0 1-1 0 0,0 0 1 0 0,-1 2-41 0 0,1 0 0 0 0,0 0 0 0 0,-1 0 0 0 0,0 0 0 0 0,0 0 0 0 0,0 0 0 0 0,0 0 0 0 0,0 0 0 0 0,-1-1 1 0 0,1 1-1 0 0,-1 0 0 0 0,-2 2 0 0 0,-27 30 44 0 0,17-21-37 0 0,-6 11 22 0 0,0 0 0 0 0,2 1 0 0 0,1 2 1 0 0,0-1-1 0 0,-16 42 0 0 0,27-53 13 0 0,0 1-1 0 0,-6 26 0 0 0,10-36-35 0 0,1 0-1 0 0,0-1 1 0 0,1 1-1 0 0,0 0 1 0 0,0 0-1 0 0,0 0 1 0 0,0 0-1 0 0,1-1 1 0 0,3 11-1 0 0,1-7 42 0 0,-3-8-62 0 0,1-1 0 0 0,-1 1 1 0 0,0 0-1 0 0,1 0 0 0 0,-1-1 0 0 0,1 0 0 0 0,0 1 0 0 0,-1-1 1 0 0,1 0-1 0 0,0 0 0 0 0,0 0 0 0 0,0-1 0 0 0,-1 1 0 0 0,1-1 1 0 0,0 0-1 0 0,0 1 0 0 0,4-2 0 0 0,6 1 26 0 0,0-1 1 0 0,19-5-1 0 0,-27 5-19 0 0,22-4-195 0 0,1-2-1 0 0,-1-1 0 0 0,0-1 1 0 0,-1-2-1 0 0,32-17 0 0 0,-47 21-847 0 0,-2-2-49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03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20 15663 0 0,'0'0'1672'0'0,"-13"-12"3440"0"0,26 8-11328 0 0,-2 1-872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0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0,'0'0'544'0'0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26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1839 0 0,'0'0'13464'0'0,"2"1"-13050"0"0,3 1-313 0 0,1 0 1 0 0,0 0-1 0 0,-1-1 1 0 0,1 1-1 0 0,0-1 1 0 0,0-1 0 0 0,-1 1-1 0 0,1-1 1 0 0,0 0-1 0 0,0 0 1 0 0,0-1-1 0 0,11-2 1 0 0,7-3 240 0 0,42-16-1 0 0,-27 8-18 0 0,8-2-136 0 0,-29 8-179 0 0,0 2 1 0 0,1 0-1 0 0,0 1 1 0 0,21-2 0 0 0,-37 6-158 0 0,1 1 179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2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14943 0 0,'0'0'687'0'0,"0"-1"-16"0"0,0 0-642 0 0,0 0 0 0 0,0 0 0 0 0,1 0 1 0 0,-1 0-1 0 0,0 0 0 0 0,1 1 0 0 0,-1-1 1 0 0,1 0-1 0 0,-1 0 0 0 0,1 0 0 0 0,-1 1 1 0 0,1-1-1 0 0,-1 0 0 0 0,1 1 0 0 0,0-1 1 0 0,0 0-1 0 0,-1 1 0 0 0,1-1 0 0 0,0 1 1 0 0,0-1-1 0 0,0 1 0 0 0,-1 0 0 0 0,1-1 1 0 0,0 1-1 0 0,0 0 0 0 0,0-1 1 0 0,0 1-1 0 0,1 0 0 0 0,1-1 236 0 0,6-2 342 0 0,0 0 0 0 0,1 0 0 0 0,0 1 0 0 0,0 0 1 0 0,13 0-1 0 0,50 3 785 0 0,-55 0-1346 0 0,0-1-1 0 0,0 0 1 0 0,-1-1 0 0 0,1-1-1 0 0,18-4 1 0 0,48-24-3 0 0,-16 5-2751 0 0,-55 21 1369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30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8751 0 0,'0'0'674'0'0,"0"2"-240"0"0,0 7 593 0 0,1-1-1 0 0,0 1 0 0 0,0-1 0 0 0,1 0 0 0 0,3 9 1 0 0,-4-15-920 0 0,1 0 0 0 0,0 0 0 0 0,-1 0 0 0 0,1 0 0 0 0,0-1 0 0 0,0 1 0 0 0,0-1 0 0 0,0 1 0 0 0,1-1 0 0 0,-1 0 0 0 0,0 0 0 0 0,4 1 1 0 0,-1 0 60 0 0,0-1 1 0 0,0 0 0 0 0,0 0 0 0 0,0 0 0 0 0,0-1 0 0 0,0 0-1 0 0,0 1 1 0 0,7-2 0 0 0,43-9 1053 0 0,-13 2-614 0 0,-22 6-404 0 0,0 1 0 0 0,-1 0 0 0 0,23 3 0 0 0,-30-1-902 0 0,-1 1-1 0 0,1 1 1 0 0,19 6 0 0 0,-22-6-1292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27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808 125 3223 0 0,'22'-11'-207'0'0,"101"-51"3219"0"0,-101 49 1560 0 0,32-25 3395 0 0,-55 39-7901 0 0,1 0-1 0 0,-1 1 1 0 0,1-1 0 0 0,-1 0-1 0 0,0 0 1 0 0,0 0-1 0 0,1 0 1 0 0,-1 0 0 0 0,0 0-1 0 0,0 0 1 0 0,0 0-1 0 0,-1 1 1 0 0,-2 1 81 0 0,-13 15 141 0 0,-2-1-1 0 0,0-1 0 0 0,-34 23 1 0 0,-69 32-161 0 0,74-44-54 0 0,-156 93-79 0 0,-87 47-218 0 0,226-136 224 0 0,45-23 0 0 0,1 2 0 0 0,0 0 0 0 0,-34 23 0 0 0,47-27 19 0 0,6-5-8 0 0,0-1 0 0 0,1 1 0 0 0,-1-1 0 0 0,0 0 1 0 0,1 1-1 0 0,-1-1 0 0 0,0 0 0 0 0,1 1 0 0 0,-1-1 0 0 0,1 0 0 0 0,-1 1 0 0 0,1-1 1 0 0,-1 0-1 0 0,1 0 0 0 0,-1 1 0 0 0,2-1 0 0 0,4 1 62 0 0,1 0-1 0 0,0 0 0 0 0,0-1 1 0 0,0 0-1 0 0,-1 0 1 0 0,1-1-1 0 0,0 1 1 0 0,0-2-1 0 0,12-3 0 0 0,-2 2 84 0 0,63-14 411 0 0,-5 1 262 0 0,149-12-1 0 0,-208 28-719 0 0,0 0 0 0 0,0 1 0 0 0,-1 0-1 0 0,30 7 1 0 0,-36-2-109 0 0,-8-5 0 0 0,-1 0 0 0 0,0 1 0 0 0,1-1 0 0 0,-1 0 0 0 0,0 1 0 0 0,0-1 0 0 0,0 0 0 0 0,0 1 0 0 0,0-1 0 0 0,-1 0 0 0 0,1 1 0 0 0,0-1 0 0 0,0 0 0 0 0,-1 1 0 0 0,1-1 0 0 0,-1 0 0 0 0,0 0 0 0 0,1 1 0 0 0,-1-1 0 0 0,0 0 0 0 0,1 0 0 0 0,-1 0 0 0 0,0 0 0 0 0,-1 1 0 0 0,-4 4 0 0 0,1 0 0 0 0,-12 9 0 0 0,-158 120-538 0 0,-19 15-136 0 0,124-94 617 0 0,-22 19-26 0 0,75-59 73 0 0,1 0 0 0 0,0 1 0 0 0,-15 23 0 0 0,25-31 10 0 0,2-2 12 0 0,3-6 0 0 0,1 0 0 0 0,0-1 0 0 0,-1 1 0 0 0,1 0 0 0 0,0 0 0 0 0,0 0 0 0 0,0 0 0 0 0,0 0 0 0 0,0-1 0 0 0,0 1 0 0 0,0 0 0 0 0,0 0 0 0 0,0 0 0 0 0,0 0 0 0 0,1-1 0 0 0,-1 1-1 0 0,0 0 1 0 0,0 0 0 0 0,1 0 0 0 0,0 1 0 0 0,9 13 226 0 0,-6-11-198 0 0,1-1 0 0 0,-1 1 0 0 0,1-1 0 0 0,-1 0 0 0 0,1 0-1 0 0,0 0 1 0 0,0-1 0 0 0,1 1 0 0 0,-1-1 0 0 0,0 0-1 0 0,1-1 1 0 0,-1 1 0 0 0,1-1 0 0 0,-1-1 0 0 0,1 1-1 0 0,0-1 1 0 0,7 0 0 0 0,11-1 49 0 0,0-1 0 0 0,42-10 0 0 0,-39 6 10 0 0,153-37 457 0 0,4-1-3 0 0,-149 38-435 0 0,1 1 0 0 0,-1 2 0 0 0,48 2 0 0 0,-80 1-130 0 0,1 0 0 0 0,0 1-1 0 0,0-1 1 0 0,-1 1-1 0 0,1 0 1 0 0,0 0-1 0 0,-1 0 1 0 0,8 4-1 0 0,-11-5 4 0 0,0 0-1 0 0,1 1 0 0 0,-1-1 0 0 0,0 1 0 0 0,1-1 0 0 0,-1 1 1 0 0,0-1-1 0 0,0 1 0 0 0,1-1 0 0 0,-1 1 0 0 0,0-1 0 0 0,0 1 0 0 0,0-1 1 0 0,0 1-1 0 0,0-1 0 0 0,0 1 0 0 0,0-1 0 0 0,0 1 0 0 0,0-1 1 0 0,0 1-1 0 0,0-1 0 0 0,0 1 0 0 0,0-1 0 0 0,0 2 0 0 0,-5 11-252 0 0,0-6-24 0 0,0-1 0 0 0,0 0 0 0 0,-1 0-1 0 0,0 0 1 0 0,0-1 0 0 0,-1 0 0 0 0,0 0-1 0 0,-12 7 1 0 0,15-9-202 0 0,-22 13-1753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28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83 5527 0 0,'5'-10'240'0'0,"1"1"1"0"0,1 0-1 0 0,0 1 0 0 0,8-9 0 0 0,1 2 2474 0 0,1 0 8734 0 0,-18 18-11124 0 0,-5 13-2 0 0,-2-1 0 0 0,0 0-1 0 0,0 0 1 0 0,-21 25 0 0 0,19-27-309 0 0,0 0-1 0 0,1 1 1 0 0,1 0-1 0 0,0 0 1 0 0,1 1 0 0 0,-8 21-1 0 0,12-6-12 0 0,4-18 0 0 0,-1-11 2 0 0,1 1 0 0 0,0-1 0 0 0,-1 0-1 0 0,1 1 1 0 0,0-1 0 0 0,0 0 0 0 0,0 0 0 0 0,0 0 0 0 0,0 0-1 0 0,0 0 1 0 0,0 0 0 0 0,0 0 0 0 0,0 0 0 0 0,1 0 0 0 0,-1 0-1 0 0,0 0 1 0 0,0-1 0 0 0,1 1 0 0 0,-1-1 0 0 0,1 1 0 0 0,2 0-1 0 0,2 0 32 0 0,1 0-1 0 0,0-1 0 0 0,12 1 0 0 0,-10-2 7 0 0,4 2-41 0 0,0-2 0 0 0,0 0 0 0 0,0 0 0 0 0,-1-1-1 0 0,1-1 1 0 0,0 0 0 0 0,-1-1 0 0 0,0 0 0 0 0,18-9 0 0 0,-29 12-1006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2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 16127 0 0,'0'0'1576'0'0,"-7"-1"-1408"0"0,0-3 296 0 0,17 6-312 0 0,3 1-1176 0 0,3 3-224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28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51 7367 0 0,'0'0'12103'0'0,"1"-1"-11662"0"0,11-4-160 0 0,-1 0 0 0 0,0 1 0 0 0,1 1 0 0 0,0 0 0 0 0,0 0 0 0 0,13-1 0 0 0,17-4-48 0 0,-23 4-264 0 0,0 0 1 0 0,0 1-1 0 0,25 0 0 0 0,-44 3 26 0 0,0 0-1 0 0,1 0 0 0 0,-1 0 0 0 0,0 0 0 0 0,0 0 0 0 0,1 0 0 0 0,-1 0 1 0 0,0 0-1 0 0,0 0 0 0 0,1 0 0 0 0,-1 0 0 0 0,0 0 0 0 0,0 0 0 0 0,1 1 1 0 0,-1-1-1 0 0,0 0 0 0 0,0 0 0 0 0,0 0 0 0 0,1 0 0 0 0,-1 0 0 0 0,0 1 1 0 0,0-1-1 0 0,0 0 0 0 0,1 0 0 0 0,-1 0 0 0 0,0 1 0 0 0,0-1 0 0 0,0 0 1 0 0,0 0-1 0 0,0 1 0 0 0,4 2-1834 0 0</inkml:trace>
  <inkml:trace contextRef="#ctx0" brushRef="#br0" timeOffset="1">0 294 3223 0 0,'2'-1'16210'0'0,"84"-36"-11933"0"0,-75 34-4108 0 0,1 0-1 0 0,-1 0 1 0 0,1 1 0 0 0,-1 1 0 0 0,15-1 0 0 0,59 7-3838 0 0,-68-3 1982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2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15175 0 0,'0'0'1372'0'0,"-8"3"-1104"0"0,-17 6 5567 0 0,26 10-5288 0 0,-1-4-405 0 0,0-1 0 0 0,0 0 0 0 0,-2 0 0 0 0,1 0 0 0 0,-2 0 0 0 0,-4 17 0 0 0,-6 0 196 0 0,-22 41 0 0 0,-8 19 378 0 0,42-88-694 0 0,-7 11-167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30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78 132 3223 0 0,'0'0'11592'0'0,"-1"2"-10984"0"0,-13 24 1309 0 0,0 2-1343 0 0,-12 33-1 0 0,4 1-87 0 0,32-82-454 0 0,1 0 0 0 0,0 0 0 0 0,2 1 0 0 0,0 1 0 0 0,1 0 0 0 0,1 1 0 0 0,1 1 1 0 0,0 0-1 0 0,1 1 0 0 0,26-18 0 0 0,44-22 293 0 0,-72 47-113 0 0,0 1 0 0 0,0 0 0 0 0,1 1 0 0 0,19-4 0 0 0,-25 8 105 0 0,-1 1 0 0 0,1 0-1 0 0,14 0 1 0 0,-21 2-275 0 0,-2-1-41 0 0,-1 1-1 0 0,1-1 1 0 0,0 0-1 0 0,-1 1 1 0 0,1-1-1 0 0,-1 1 1 0 0,1-1-1 0 0,0 1 0 0 0,-1 0 1 0 0,1-1-1 0 0,-1 1 1 0 0,1-1-1 0 0,-1 1 1 0 0,0 0-1 0 0,1-1 0 0 0,-1 1 1 0 0,0 0-1 0 0,1 0 1 0 0,-1-1-1 0 0,0 1 1 0 0,0 0-1 0 0,0 0 1 0 0,1-1-1 0 0,-1 1 0 0 0,0 0 1 0 0,0 1-1 0 0,0 1-1 0 0,1 9 7 0 0,-1 1 1 0 0,0-1-1 0 0,-1 1 0 0 0,0-1 1 0 0,-1 1-1 0 0,-6 20 0 0 0,-3 31 14 0 0,10-50-166 0 0,0 0 0 0 0,1 1-1 0 0,2 17 1 0 0,-2-29 95 0 0,1 0-1 0 0,0 1 1 0 0,-1-1 0 0 0,1 1-1 0 0,0-1 1 0 0,1 0 0 0 0,-1 1-1 0 0,1-1 1 0 0,-1 0 0 0 0,1 0-1 0 0,0 0 1 0 0,0 0 0 0 0,0-1-1 0 0,0 1 1 0 0,1 0 0 0 0,-1-1-1 0 0,1 0 1 0 0,-1 1 0 0 0,4 1-1 0 0,5 2-840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32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569 426 7167 0 0,'0'0'652'0'0,"0"2"-421"0"0,-6 12 8783 0 0,7-21-8985 0 0,23-74 632 0 0,14-54 37 0 0,-33 108-619 0 0,0 1 1 0 0,-1-1-1 0 0,-1-30 1 0 0,-3 48-99 0 0,0 0 0 0 0,-1 0 0 0 0,0 1 0 0 0,0-1 0 0 0,-1 0 0 0 0,-3-9 0 0 0,4 18-5 0 0,1-1 0 0 0,-1 0 0 0 0,1 0 0 0 0,-1 0 0 0 0,0 1 0 0 0,1-1 0 0 0,-1 0 0 0 0,0 1 0 0 0,0-1 0 0 0,1 1 0 0 0,-1-1 0 0 0,0 1 0 0 0,0-1 0 0 0,0 1 0 0 0,0 0 0 0 0,0-1 0 0 0,0 1 0 0 0,0 0 0 0 0,0 0 0 0 0,1-1 0 0 0,-1 1 0 0 0,0 0 0 0 0,0 0 1 0 0,0 0-1 0 0,0 0 0 0 0,0 0 0 0 0,-2 1 0 0 0,0-1-27 0 0,-1 1 1 0 0,0-1-1 0 0,0 1 1 0 0,1 0 0 0 0,-5 2-1 0 0,-14 8-95 0 0,0 2-1 0 0,0 0 0 0 0,-26 22 1 0 0,18-12 140 0 0,-3 2-10 0 0,2 1-1 0 0,1 2 1 0 0,1 1-1 0 0,-43 56 0 0 0,23-16-5 0 0,-51 94-1 0 0,45-56 23 0 0,47-88 0 0 0,0 1 0 0 0,1 0 0 0 0,-6 34 0 0 0,12-47 8 0 0,0 0 0 0 0,1 0 0 0 0,-1-1 0 0 0,1 1 0 0 0,1 0 0 0 0,-1 0 0 0 0,3 7 0 0 0,-3-13 16 0 0,0 1 1 0 0,1 0-1 0 0,-1 0 1 0 0,1-1 0 0 0,0 1-1 0 0,-1 0 1 0 0,1-1-1 0 0,0 1 1 0 0,0-1 0 0 0,0 1-1 0 0,0-1 1 0 0,0 1-1 0 0,1-1 1 0 0,-1 0 0 0 0,0 1-1 0 0,1-1 1 0 0,-1 0-1 0 0,1 0 1 0 0,-1 0 0 0 0,1 0-1 0 0,-1 0 1 0 0,1 0-1 0 0,0-1 1 0 0,-1 1 0 0 0,1-1-1 0 0,0 1 1 0 0,0-1-1 0 0,-1 1 1 0 0,1-1 0 0 0,0 0-1 0 0,2 0 1 0 0,4-1 173 0 0,1 0 0 0 0,0-1-1 0 0,-1 0 1 0 0,0-1 0 0 0,1 0 0 0 0,-1 0 0 0 0,0-1-1 0 0,14-8 1 0 0,3-1 138 0 0,61-34 505 0 0,-21 11-547 0 0,-36 21-244 0 0,35-19 82 0 0,-56 28-106 0 0,1 0-1 0 0,-1-1 1 0 0,-1 1 0 0 0,1-2-1 0 0,-1 1 1 0 0,12-17 0 0 0,30-57 474 0 0,-28 45-277 0 0,-19 34-181 0 0,-2 2-41 0 0,0-1-1 0 0,1 1 0 0 0,-1 0 0 0 0,0 0 1 0 0,1 0-1 0 0,-1 0 0 0 0,0 0 0 0 0,1 0 0 0 0,-1 0 1 0 0,0-1-1 0 0,1 1 0 0 0,-1 0 0 0 0,0 0 1 0 0,1 0-1 0 0,-1 0 0 0 0,0 0 0 0 0,1 0 0 0 0,-1 1 1 0 0,0-1-1 0 0,1 0 0 0 0,-1 0 0 0 0,0 0 0 0 0,1 0 1 0 0,-1 0-1 0 0,0 0 0 0 0,0 1 0 0 0,1-1 1 0 0,-1 0-1 0 0,0 0 0 0 0,1 0 0 0 0,-1 1 0 0 0,0-1 1 0 0,0 0-1 0 0,0 0 0 0 0,1 1 0 0 0,-1-1 1 0 0,0 0-1 0 0,0 1 0 0 0,0-1 0 0 0,1 0 0 0 0,-1 0 1 0 0,0 1-1 0 0,0-1 0 0 0,0 0 0 0 0,0 1 0 0 0,0-1 1 0 0,0 0-1 0 0,0 1 0 0 0,2 5 2 0 0,-1-1 0 0 0,0 0 0 0 0,0 1 1 0 0,-1-1-1 0 0,0 1 0 0 0,1-1 0 0 0,-2 1 0 0 0,1-1 0 0 0,-1 1 0 0 0,0-1 0 0 0,0 1 0 0 0,0-1 0 0 0,-1 0 0 0 0,-3 10 1 0 0,-4 3 25 0 0,0 0 1 0 0,-18 27-1 0 0,-7 5-17 0 0,33-49-10 0 0,1 0 0 0 0,-1-1 0 0 0,1 1 0 0 0,-1 0 0 0 0,1 0 0 0 0,-1 0 1 0 0,1-1-1 0 0,0 1 0 0 0,-1 0 0 0 0,1 0 0 0 0,0 0 0 0 0,-1 0 0 0 0,1 0 0 0 0,0 0 0 0 0,0 1 0 0 0,0-1 1 0 0,0-1-1 0 0,0 0 1 0 0,0 1-1 0 0,1-1 1 0 0,-1 1 0 0 0,0-1-1 0 0,0 0 1 0 0,0 1-1 0 0,1-1 1 0 0,-1 0 0 0 0,0 1-1 0 0,0-1 1 0 0,1 0-1 0 0,-1 0 1 0 0,0 1 0 0 0,1-1-1 0 0,-1 0 1 0 0,0 0-1 0 0,1 1 1 0 0,-1-1 0 0 0,1 0-1 0 0,-1 0 1 0 0,1 0 0 0 0,2 1 7 0 0,0 0 1 0 0,-1-1 0 0 0,1 0 0 0 0,0 0 0 0 0,0 0 0 0 0,3 0 0 0 0,-3 0-7 0 0,13 0-19 0 0,-11 1-16 0 0,1-1-1 0 0,-1 0 1 0 0,1-1 0 0 0,-1 0-1 0 0,1 0 1 0 0,-1 0-1 0 0,0 0 1 0 0,1-1 0 0 0,6-3-1 0 0,33-14-3191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32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1839 0 0,'0'0'15460'0'0,"0"2"-14760"0"0,2 6-463 0 0,-1-1 0 0 0,1 1 0 0 0,-2 0 0 0 0,1-1 0 0 0,-1 1 0 0 0,0 0 1 0 0,-1-1-1 0 0,1 1 0 0 0,-4 11 0 0 0,-21 69 243 0 0,25-88-477 0 0,-50 123 151 0 0,-3 9-138 0 0,51-129-28 0 0,2-2 0 0 0,0 0 0 0 0,-1-1 0 0 0,1 1 0 0 0,-1 0 0 0 0,1 0-1 0 0,0 0 1 0 0,0 0 0 0 0,0 0 0 0 0,-1 0 0 0 0,1 0 0 0 0,0 0 0 0 0,0 1 0 0 0,3-2-1521 0 0,9-3-5405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33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15 363 7343 0 0,'0'0'660'0'0,"7"-5"-528"0"0,-2 2 865 0 0,0 0 0 0 0,-1 0 0 0 0,1 0 0 0 0,9-2-1 0 0,-13 4-116 0 0,6 1 963 0 0,-7-1-1772 0 0,0 1 0 0 0,1 0 0 0 0,-1 0-1 0 0,0 0 1 0 0,1 0 0 0 0,-1 0-1 0 0,0 0 1 0 0,1 0 0 0 0,-1 0 0 0 0,0 0-1 0 0,1 0 1 0 0,-1 1 0 0 0,0-1 0 0 0,0 0-1 0 0,1 0 1 0 0,-1 0 0 0 0,0 0-1 0 0,1 0 1 0 0,-1 1 0 0 0,0-1 0 0 0,0 0-1 0 0,1 0 1 0 0,-1 0 0 0 0,0 1 0 0 0,0-1-1 0 0,1 0 1 0 0,-1 0 0 0 0,0 1-1 0 0,0-1 1 0 0,0 0 0 0 0,0 0 0 0 0,0 1-1 0 0,1-1 1 0 0,-1 0 0 0 0,0 1-1 0 0,0-1 1 0 0,1 3-5 0 0,0-1-1 0 0,0 0 1 0 0,-1 0-1 0 0,1 1 1 0 0,-1-1-1 0 0,1 1 1 0 0,-1-1-1 0 0,0 0 1 0 0,0 1-1 0 0,0-1 1 0 0,0 1-1 0 0,0-1 1 0 0,-1 5-1 0 0,-11 34 471 0 0,8-28-378 0 0,1-4-82 0 0,-9 30 165 0 0,1 0 1 0 0,-6 53 0 0 0,11-47-221 0 0,1 1 33 0 0,0 50-1 0 0,5-92 11 0 0,1 3 6 0 0,0-5 564 0 0,6-40 262 0 0,1-17-168 0 0,22-75 0 0 0,-17 87-670 0 0,2 0 0 0 0,1 2 0 0 0,38-69 0 0 0,86-105 110 0 0,-127 198-186 0 0,0 1 0 0 0,1 0 0 0 0,27-24 0 0 0,-34 34 12 0 0,1 1 0 0 0,-1 0 0 0 0,1 0 0 0 0,0 0 0 0 0,0 1 0 0 0,0 0 0 0 0,1 1 0 0 0,-1 0 0 0 0,1 0 0 0 0,0 1 0 0 0,10-2 0 0 0,-10 3 2 0 0,0 0-1 0 0,-1 0 0 0 0,1 1 1 0 0,0 1-1 0 0,0-1 1 0 0,-1 2-1 0 0,1-1 0 0 0,-1 1 1 0 0,1 0-1 0 0,-1 1 1 0 0,1 0-1 0 0,-1 0 0 0 0,0 1 1 0 0,-1 0-1 0 0,1 0 1 0 0,-1 1-1 0 0,0 0 0 0 0,0 0 1 0 0,7 7-1 0 0,-7-4-59 0 0,-4-1-163 0 0,-2-5-1147 0 0,1 4 1643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33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47 230 2303 0 0,'2'0'14854'0'0,"-1"0"-14610"0"0,1 1 0 0 0,0-1 0 0 0,-1 0 0 0 0,1 1 0 0 0,0 0 0 0 0,-1-1 0 0 0,1 1 0 0 0,-1 0 0 0 0,1 0 1 0 0,-1-1-1 0 0,1 1 0 0 0,-1 0 0 0 0,0 1 0 0 0,1-1 0 0 0,1 2 0 0 0,-2-1-179 0 0,0 0 0 0 0,0 0 0 0 0,0 0 0 0 0,0 0 0 0 0,-1 0 0 0 0,1 0 0 0 0,0 0 0 0 0,-1 0 0 0 0,0 0 0 0 0,1 0 0 0 0,-1 0 0 0 0,0 0 0 0 0,0 0 0 0 0,-1 3 0 0 0,0 9 85 0 0,-1 0 0 0 0,-1 0 0 0 0,-1 0 1 0 0,-6 18-1 0 0,-27 51 258 0 0,29-70-397 0 0,5-9 0 0 0,1 1 0 0 0,-1-1 0 0 0,1 0 0 0 0,0 0 0 0 0,-2 10-1 0 0,3-13 60 0 0,2-12-47 0 0,0 0 0 0 0,0 0-1 0 0,1-1 1 0 0,1 1 0 0 0,0 1 0 0 0,7-19 0 0 0,34-61-89 0 0,-26 57 36 0 0,5-13-64 0 0,35-48-1 0 0,-48 79 72 0 0,2 0 0 0 0,-1 1 0 0 0,2 1 0 0 0,0 0 0 0 0,0 1-1 0 0,27-20 1 0 0,-29 24 98 0 0,-9 6-45 0 0,0 1-1 0 0,0-1 0 0 0,1 0 1 0 0,-1 1-1 0 0,0 0 0 0 0,0-1 0 0 0,1 1 1 0 0,-1 0-1 0 0,1 0 0 0 0,-1 0 1 0 0,1 0-1 0 0,3 0 0 0 0,-4 2-16 0 0,-1 1 0 0 0,0-1 0 0 0,1 1 1 0 0,-1 0-1 0 0,0-1 0 0 0,0 1 0 0 0,0 0 0 0 0,0 0 0 0 0,-1-1 0 0 0,2 3 0 0 0,0 7 23 0 0,0-1 1 0 0,0 1-1 0 0,-1-1 0 0 0,-1 1 1 0 0,0 0-1 0 0,0-1 0 0 0,-1 1 1 0 0,-2 13-1 0 0,-2 22 86 0 0,2 13 132 0 0,-1 74-248 0 0,4-132-106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31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10367 0 0,'0'0'1259'0'0,"2"1"-426"0"0,10 6 8734 0 0,-8-5-10211 0 0,-3-1 1693 0 0,-1 1-989 0 0,1 0-31 0 0,-1-1-12 0 0,0 0 0 0 0,0 0 0 0 0,1 0 0 0 0,-1 0 1 0 0,0 0-1 0 0,0 0 0 0 0,0 0 0 0 0,-1 0 0 0 0,1-1 1 0 0,0 1-1 0 0,0 0 0 0 0,0 0 0 0 0,-1 0 1 0 0,1 0-1 0 0,-1 0 0 0 0,1 0 0 0 0,0 0 0 0 0,-1 0 1 0 0,0 0-1 0 0,1-1 0 0 0,-1 1 0 0 0,1 0 0 0 0,-1 0 1 0 0,-2 2 1916 0 0,3-4-1865 0 0,4-4-67 0 0,-4 5-4 0 0,0 0 1 0 0,0 0-1 0 0,0 0 1 0 0,0 0 0 0 0,0 0-1 0 0,0 0 1 0 0,0 0-1 0 0,0 0 1 0 0,0 0-1 0 0,0 0 1 0 0,0 0-1 0 0,0 0 1 0 0,0 0 0 0 0,0 0-1 0 0,0 0 1 0 0,0 0-1 0 0,0 0 1 0 0,0 0-1 0 0,0 0 1 0 0,0 0 0 0 0,0 0-1 0 0,0 0 1 0 0,1 0-1 0 0,-1 0 1 0 0,0 0-1 0 0,0 0 1 0 0,0 0-1 0 0,0 0 1 0 0,0 0 0 0 0,0 0-1 0 0,0 0 1 0 0,0 0-1 0 0,0 0 1 0 0,0 0-1 0 0,0 0 1 0 0,0 0-1 0 0,-1 8-11 0 0,1-5 12 0 0,-4 10 3 0 0,-5-2-15 0 0,29-19-2438 0 0,-8 1 1130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3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16527 0 0,'0'0'4955'0'0,"0"1"-4406"0"0,1 0-472 0 0,-1 0 1 0 0,0 0-1 0 0,0 0 0 0 0,1 0 1 0 0,-1 0-1 0 0,1 0 0 0 0,-1 0 0 0 0,0 0 1 0 0,1-1-1 0 0,0 1 0 0 0,-1 0 0 0 0,1 0 1 0 0,0-1-1 0 0,-1 1 0 0 0,1 0 0 0 0,0-1 1 0 0,0 1-1 0 0,-1-1 0 0 0,2 1 1 0 0,1 1 37 0 0,-1-1 0 0 0,1 0 0 0 0,0 0 0 0 0,-1-1 0 0 0,1 1 0 0 0,5 0 0 0 0,4 0 67 0 0,0-1 0 0 0,17-2 0 0 0,-24 2-128 0 0,134 0 267 0 0,-62 7-321 0 0,-71-7-226 0 0,0 0 0 0 0,-1 0 0 0 0,1 0 0 0 0,-1 0 0 0 0,1-1 0 0 0,0 0 0 0 0,-1 0 0 0 0,1 0 0 0 0,-1-1 0 0 0,0 0 0 0 0,10-5 0 0 0,-1-1-1190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3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69 13823 0 0,'4'-12'1234'0'0,"3"-23"1"0"0,-4 14 8504 0 0,-11 39-9360 0 0,2-7-294 0 0,-62 159-49 0 0,57-136-27 0 0,1 1 0 0 0,2 0 0 0 0,-4 38 0 0 0,11-66-213 0 0,0 0 0 0 0,1 1-1 0 0,0-1 1 0 0,0 0 0 0 0,1 0 0 0 0,-1 0 0 0 0,2 0-1 0 0,-1 0 1 0 0,1 0 0 0 0,0 0 0 0 0,1-1 0 0 0,4 11-1 0 0,2-6-8412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4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60 257 4143 0 0,'1'-2'9439'0'0,"5"-7"-4987"0"0,-4 12-4255 0 0,2 2-119 0 0,-1 0 1 0 0,0 0-1 0 0,0 0 0 0 0,0 0 0 0 0,-1 1 1 0 0,0-1-1 0 0,0 1 0 0 0,0 0 0 0 0,-1-1 0 0 0,0 1 1 0 0,0 0-1 0 0,0 0 0 0 0,-1 0 0 0 0,0 0 1 0 0,0 0-1 0 0,0 0 0 0 0,-2 7 0 0 0,-1 1 46 0 0,1 1-1 0 0,-2-1 0 0 0,0 0 1 0 0,-1 0-1 0 0,0 0 1 0 0,-9 14-1 0 0,8-18-45 0 0,0-1 0 0 0,0 0-1 0 0,-1-1 1 0 0,0 1 0 0 0,0-1-1 0 0,-9 7 1 0 0,14-14 110 0 0,6-15-384 0 0,9-21 177 0 0,1 1-1 0 0,28-47 1 0 0,-30 58 13 0 0,6-11 29 0 0,2 1 0 0 0,1 1 1 0 0,2 1-1 0 0,1 1 0 0 0,1 1 0 0 0,1 1 0 0 0,2 2 0 0 0,55-42 0 0 0,-75 63 7 0 0,0 0 0 0 0,0 0 0 0 0,0 1 0 0 0,0 0 0 0 0,1 1 0 0 0,0-1 0 0 0,0 2 1 0 0,0-1-1 0 0,0 1 0 0 0,0 1 0 0 0,0 0 0 0 0,0 0 0 0 0,0 1 0 0 0,18 1 0 0 0,-25-1 61 0 0,7 7 259 0 0,-7-5-340 0 0,4 15 46 0 0,-3-8-33 0 0,-2 3 23 0 0,-4 12-41 0 0,1 9-21 0 0,-10 52-1 0 0,8-70 11 0 0,0 0-1 0 0,-1-1 1 0 0,-1 1-1 0 0,0-1 1 0 0,-14 24-1 0 0,-109 186 7 0 0,125-217 0 0 0,1 0 0 0 0,-5 15 0 0 0,5-5 0 0 0,3-15 0 0 0,0 0 0 0 0,0 0 0 0 0,0 1 0 0 0,0-1 0 0 0,1 0 0 0 0,-1 1 0 0 0,1-1 0 0 0,-1 0 0 0 0,1 0 0 0 0,0 0 0 0 0,0 1 0 0 0,0-1 0 0 0,0 0 0 0 0,0 0 0 0 0,1 0 0 0 0,-1-1 0 0 0,1 1 0 0 0,-1 0 0 0 0,1 0 0 0 0,-1-1 0 0 0,1 1 0 0 0,0-1 0 0 0,0 1 0 0 0,0-1 0 0 0,0 0 0 0 0,0 0 0 0 0,0 0 0 0 0,4 1 0 0 0,6 2 0 0 0,-1 0 0 0 0,1-2 0 0 0,0 1 0 0 0,18 0 0 0 0,-5 0 0 0 0,-19-2-131 0 0,0 0 1 0 0,0 0-1 0 0,0 0 0 0 0,-1 1 0 0 0,1 0 1 0 0,0 0-1 0 0,-1 0 0 0 0,1 1 0 0 0,-1-1 0 0 0,0 2 1 0 0,1-1-1 0 0,7 7 0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49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8287 0 0,'0'0'10843'0'0,"-2"1"-10339"0"0,-17 22 663 0 0,-24 32-369 0 0,28-29-796 0 0,0 1 0 0 0,1 1-1 0 0,2 0 1 0 0,1 1 0 0 0,2 0-1 0 0,-12 59 1 0 0,19-76-726 0 0,0 0-1 0 0,1 17 1 0 0,1-18-6275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49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14279 0 0,'9'-12'1272'0'0,"6"-8"-1016"0"0,1 2-256 0 0,-6 9 0 0 0,1 0 896 0 0,0 2 136 0 0,2 2 24 0 0,-3 3 8 0 0,1-2-856 0 0,-2 2-208 0 0,2 2 0 0 0,-4 8-752 0 0,-2 1-176 0 0,-1 1-32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4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23 10999 0 0,'2'0'499'0'0,"46"-23"5557"0"0,-49 24-5343 0 0,-236 176 1523 0 0,221-165-2236 0 0,2 2 0 0 0,-25 28 0 0 0,35-33-22 0 0,4-8 8 0 0,0 0 0 0 0,1 0 1 0 0,-1 0-1 0 0,1 0 1 0 0,0 0-1 0 0,-1 0 1 0 0,1 0-1 0 0,0-1 0 0 0,0 1 1 0 0,-1 0-1 0 0,1 0 1 0 0,0-1-1 0 0,0 1 1 0 0,0 0-1 0 0,0-1 0 0 0,0 1 1 0 0,0-1-1 0 0,0 1 1 0 0,1 0-1 0 0,26 8-278 0 0,-23-7 230 0 0,18 6-29 0 0,0 1-1 0 0,-1 0 1 0 0,-1 2-1 0 0,1 1 1 0 0,-2 0 0 0 0,36 29-1 0 0,-35-24 161 0 0,-12-11 156 0 0,0 1 0 0 0,0 0 0 0 0,-1 0 0 0 0,8 11 0 0 0,-15-17-181 0 0,-1-1 0 0 0,1 1 0 0 0,-1 0 0 0 0,0-1 0 0 0,1 1 0 0 0,-1 0 1 0 0,0 0-1 0 0,1-1 0 0 0,-1 1 0 0 0,0 0 0 0 0,0 0 0 0 0,0 0 0 0 0,0 0 0 0 0,0-1 1 0 0,0 1-1 0 0,0 0 0 0 0,0 0 0 0 0,0 0 0 0 0,0-1 0 0 0,0 1 0 0 0,-1 0 1 0 0,1 0-1 0 0,0 0 0 0 0,-1-1 0 0 0,1 1 0 0 0,0 0 0 0 0,-1-1 0 0 0,1 1 1 0 0,-1 0-1 0 0,1-1 0 0 0,-1 1 0 0 0,1 0 0 0 0,-2 0 0 0 0,-1 2 88 0 0,-1 0 0 0 0,1 0 0 0 0,-1-1-1 0 0,-5 4 1 0 0,9-6-126 0 0,-23 11 157 0 0,1-2-1 0 0,-45 14 1 0 0,-2 0-2 0 0,31-8-275 0 0,2-2-294 0 0,1 2 1 0 0,-43 24-1 0 0,66-31-792 0 0,4-2-3977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50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362 263 5063 0 0,'0'0'1499'0'0,"2"0"-431"0"0,4 2-507 0 0,0-1 0 0 0,0 0 0 0 0,-1 0 0 0 0,1 0 0 0 0,0-1 0 0 0,0 0 0 0 0,0 0 0 0 0,0-1 0 0 0,0 0 0 0 0,-1 0 0 0 0,12-3 0 0 0,-14 3-399 0 0,1 0-1 0 0,-1 0 1 0 0,1-1 0 0 0,-1 0 0 0 0,1 1 0 0 0,-1-1 0 0 0,0-1 0 0 0,0 1 0 0 0,0 0-1 0 0,0-1 1 0 0,0 1 0 0 0,0-1 0 0 0,-1 0 0 0 0,1 0 0 0 0,-1 0 0 0 0,0 0 0 0 0,0 0-1 0 0,0-1 1 0 0,2-5 0 0 0,3-11 262 0 0,-2 5-213 0 0,0 1 0 0 0,2-16 0 0 0,-6 24-197 0 0,0 1 1 0 0,-1-1-1 0 0,0 0 0 0 0,0 1 1 0 0,0-1-1 0 0,-1 1 0 0 0,0-1 1 0 0,0 1-1 0 0,-2-8 0 0 0,1 9-6 0 0,1-1 0 0 0,-1 0 0 0 0,0 1 0 0 0,0-1-1 0 0,-1 1 1 0 0,1 0 0 0 0,-1 0 0 0 0,0 0 0 0 0,-7-7 0 0 0,8 9-16 0 0,-1 0-1 0 0,1 1 1 0 0,-1-1 0 0 0,1 1 0 0 0,-1-1 0 0 0,0 1 0 0 0,0 0 0 0 0,1 0-1 0 0,-1 0 1 0 0,0 0 0 0 0,0 1 0 0 0,0-1 0 0 0,0 1 0 0 0,0 0 0 0 0,0 0-1 0 0,0 0 1 0 0,-5 0 0 0 0,-8 3-116 0 0,-1 0 0 0 0,1 0-1 0 0,0 2 1 0 0,1 0 0 0 0,-1 1-1 0 0,1 1 1 0 0,0 0 0 0 0,-15 10-1 0 0,-12 10-389 0 0,-52 44-1 0 0,75-55 569 0 0,-1 2 0 0 0,-30 36 0 0 0,43-45-31 0 0,0 0 0 0 0,1 0 1 0 0,0 1-1 0 0,0 0 0 0 0,1 0 1 0 0,1 0-1 0 0,-1 1 0 0 0,2-1 1 0 0,-4 13-1 0 0,7-20 4 0 0,-1 0-1 0 0,1 1 1 0 0,-1-1-1 0 0,1 0 1 0 0,0 0 0 0 0,0 0-1 0 0,1 1 1 0 0,-1-1 0 0 0,1 0-1 0 0,-1 0 1 0 0,1 0 0 0 0,0 0-1 0 0,0 0 1 0 0,0 0-1 0 0,1 0 1 0 0,-1 0 0 0 0,1 0-1 0 0,0 0 1 0 0,-1-1 0 0 0,1 1-1 0 0,0 0 1 0 0,1-1 0 0 0,-1 0-1 0 0,0 0 1 0 0,1 1-1 0 0,-1-2 1 0 0,1 1 0 0 0,0 0-1 0 0,-1 0 1 0 0,5 1 0 0 0,1 0 40 0 0,-1 0 0 0 0,1-1 0 0 0,0 1-1 0 0,0-2 1 0 0,0 1 0 0 0,0-1 0 0 0,0 0 0 0 0,1-1 0 0 0,-1 0 0 0 0,0 0 0 0 0,8-2 0 0 0,21-5 140 0 0,0-3 0 0 0,-1 0 0 0 0,49-23 0 0 0,-58 22-211 0 0,23-9 68 0 0,-12 3-91 0 0,75-19 0 0 0,-82 32-167 0 0,-30 15 130 0 0,-1-6 66 0 0,-1-1 1 0 0,1 1-1 0 0,-1-1 0 0 0,0 1 0 0 0,-1-1 1 0 0,1 0-1 0 0,-3 6 0 0 0,-18 30 36 0 0,14-24-20 0 0,-5 6 1 0 0,7-12-9 0 0,0 0 0 0 0,0 1 0 0 0,1-1 1 0 0,1 1-1 0 0,0 0 0 0 0,0 1 0 0 0,1-1 0 0 0,-2 15 0 0 0,6-15-26 0 0,1-10-81 0 0,-1 1 0 0 0,0 0 0 0 0,1-1 0 0 0,-1 1-1 0 0,1-1 1 0 0,-1 0 0 0 0,1 1 0 0 0,0-1 0 0 0,-1 0-1 0 0,1 0 1 0 0,0 0 0 0 0,0 0 0 0 0,0-1 0 0 0,0 1 0 0 0,0 0-1 0 0,2 0 1 0 0,9 2-6259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51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1038 7743 0 0,'-61'152'3240'0'0,"58"-146"-2616"0"0,1-3-136 0 0,1 0 1 0 0,0 0 0 0 0,-1 0 0 0 0,1 0-1 0 0,0 0 1 0 0,0 1 0 0 0,0 3 0 0 0,16-12 753 0 0,-4 0-978 0 0,-1-1 0 0 0,-1 0 0 0 0,1-1-1 0 0,-1 0 1 0 0,0 0 0 0 0,-1-1 0 0 0,12-14 0 0 0,-5 7 1 0 0,47-49 642 0 0,65-86 0 0 0,-92 102-711 0 0,-3-1-1 0 0,50-100 0 0 0,-57 95-176 0 0,173-403-2788 0 0,-132 297 951 0 0,-66 160 1814 0 0,0 0 0 0 0,0 0 0 0 0,0 0 0 0 0,0 0 0 0 0,0 0 0 0 0,0 0 0 0 0,1 0 0 0 0,-1-1 0 0 0,0 1 0 0 0,0 0 0 0 0,0 0 0 0 0,0 0 0 0 0,0 0 0 0 0,0 0 0 0 0,0-1 0 0 0,0 1 0 0 0,0 0 0 0 0,0 0 0 0 0,0 0 0 0 0,0 0 0 0 0,0 0 0 0 0,0-1 0 0 0,0 1 0 0 0,0 0 0 0 0,0 0 0 0 0,0 0 1 0 0,0 0-1 0 0,0 0 0 0 0,0-1 0 0 0,0 1 0 0 0,0 0 0 0 0,0 0 0 0 0,0 0 0 0 0,0 0 0 0 0,-1 0 0 0 0,1 0 0 0 0,0-1 0 0 0,0 1 0 0 0,0 0 0 0 0,0 0 0 0 0,0 0 0 0 0,-7 4-13 0 0,-8 11 71 0 0,-21 32 90 0 0,-53 90 1 0 0,62-94-96 0 0,22-35-40 0 0,-255 443 606 0 0,87-73-249 0 0,113-252-324 0 0,-143 222 1 0 0,-20 9 148 0 0,203-328-123 0 0,-29 35 1 0 0,39-53-71 0 0,-1 1 0 0 0,0-1 0 0 0,-1-1 0 0 0,-1 0 0 0 0,-16 10 0 0 0,26-18-88 0 0,-1 1 0 0 0,0-1 1 0 0,0-1-1 0 0,0 1 0 0 0,-9 2 0 0 0,12-4 49 0 0,0 0-1 0 0,0 0 1 0 0,0 0-1 0 0,0 0 1 0 0,0 0-1 0 0,1 0 1 0 0,-1 0-1 0 0,0 0 1 0 0,0 0-1 0 0,0 0 1 0 0,0 0-1 0 0,0-1 1 0 0,0 1-1 0 0,0 0 1 0 0,0 0-1 0 0,1-1 0 0 0,-1 1 1 0 0,0-1-1 0 0,0 1 1 0 0,0-1-1 0 0,1 1 1 0 0,-1-1-1 0 0,0 0 1 0 0,1 1-1 0 0,-1-1 1 0 0,0 0-1 0 0,1 0 1 0 0,-1 1-1 0 0,1-1 1 0 0,-1 0-1 0 0,1 0 0 0 0,0 0 1 0 0,-1 1-1 0 0,1-3 1 0 0,-3-9-502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51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17 214 9215 0 0,'-8'3'950'0'0,"0"-2"3819"0"0,8 0-4470 0 0,0 0-1 0 0,0 0 1 0 0,0 0 0 0 0,0 0 0 0 0,0 1-1 0 0,1-1 1 0 0,-1 0 0 0 0,0 0 0 0 0,1 0-1 0 0,-1 0 1 0 0,1 0 0 0 0,-1 0 0 0 0,1 0-1 0 0,0 0 1 0 0,-1 0 0 0 0,1 0-1 0 0,0 0 1 0 0,2 1 0 0 0,-2 0-178 0 0,1-1-1 0 0,0 0 1 0 0,0 0 0 0 0,0 0 0 0 0,1 0-1 0 0,-1 0 1 0 0,0 0 0 0 0,0-1 0 0 0,3 1-1 0 0,4 1-166 0 0,1-1-1 0 0,-1-1 1 0 0,16-1-1 0 0,-24 1 153 0 0,58-6 223 0 0,-1-4 0 0 0,77-21 0 0 0,-74 16-198 0 0,323-95-3917 0 0,-348 96 1780 0 0</inkml:trace>
  <inkml:trace contextRef="#ctx0" brushRef="#br0" timeOffset="1">1053 0 15631 0 0,'0'0'1418'0'0,"0"3"-1168"0"0,-7 96 3194 0 0,5-70-2538 0 0,-1 6 2 0 0,-11 46 0 0 0,11-67-901 0 0,-1-1 1 0 0,0 0 0 0 0,-1 0 0 0 0,-1 0 0 0 0,0-1-1 0 0,-10 17 1 0 0,-5-6-1208 0 0,4-10-4548 0 0,3-2-1384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52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23 347 11055 0 0,'0'0'852'0'0,"-4"1"5"0"0,-10 2 7197 0 0,14-3-8016 0 0,0 0 0 0 0,0 0-1 0 0,-1 0 1 0 0,1 0 0 0 0,0 0 0 0 0,0 0 0 0 0,0 0 0 0 0,0 0 0 0 0,-1 0-1 0 0,1 0 1 0 0,0 0 0 0 0,0 0 0 0 0,0 0 0 0 0,0 0 0 0 0,-1 0 0 0 0,1-1 0 0 0,0 1-1 0 0,0 0 1 0 0,0 0 0 0 0,0 0 0 0 0,0 0 0 0 0,-1 0 0 0 0,1 0 0 0 0,0 0-1 0 0,0-1 1 0 0,0 1 0 0 0,0 0 0 0 0,0 0 0 0 0,0 0 0 0 0,0 0 0 0 0,0 0-1 0 0,0-1 1 0 0,0 1 0 0 0,-1 0 0 0 0,1 0 0 0 0,0 0 0 0 0,0 0 0 0 0,0-1-1 0 0,0 1 1 0 0,0 0 0 0 0,0 0 0 0 0,0-1 0 0 0,5-9 380 0 0,10-11-306 0 0,77-61 190 0 0,-54 49-245 0 0,97-75 35 0 0,-112 91-65 0 0,1 2-1 0 0,1 1 0 0 0,0 1 1 0 0,30-11-1 0 0,-50 22 38 0 0,0 0 0 0 0,0 1 0 0 0,0 0-1 0 0,1 0 1 0 0,-1 0 0 0 0,6 1 0 0 0,-11 0-39 0 0,0 0-1 0 0,1 1 1 0 0,-1-1 0 0 0,1 0 0 0 0,-1 1-1 0 0,1-1 1 0 0,-1 1 0 0 0,0-1 0 0 0,1 0 0 0 0,-1 1-1 0 0,0-1 1 0 0,0 1 0 0 0,1-1 0 0 0,-1 1-1 0 0,0-1 1 0 0,0 1 0 0 0,0-1 0 0 0,1 1-1 0 0,-1-1 1 0 0,0 1 0 0 0,0-1 0 0 0,0 2 0 0 0,0-1 39 0 0,1 4 0 0 0,0 0 0 0 0,-1 0 0 0 0,1 0 0 0 0,-1 1 0 0 0,-1-1 0 0 0,1 0 0 0 0,-1 0 0 0 0,0 1 0 0 0,0-1 0 0 0,-2 6 0 0 0,-4 9 38 0 0,-10 22 0 0 0,12-30-78 0 0,-8 16-130 0 0,2-6 242 0 0,1 2-1 0 0,-8 28 1 0 0,17-46-267 0 0,-1 0 0 0 0,1 0 0 0 0,0 0 1 0 0,0 0-1 0 0,1 0 0 0 0,0 0 0 0 0,0 0 0 0 0,0 0 0 0 0,1 0 0 0 0,0 0 0 0 0,0 0 0 0 0,0 0 1 0 0,1 0-1 0 0,3 8 0 0 0,2-4-5708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3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344 142 6447 0 0,'0'0'298'0'0,"-2"0"-10"0"0,-59 15 2023 0 0,9-3 8147 0 0,54-14-10265 0 0,-1 1 0 0 0,0-1 0 0 0,0 1 0 0 0,1 0 0 0 0,-1-1 0 0 0,1 1 0 0 0,-1 0 0 0 0,4-2 0 0 0,-2 1 31 0 0,15-11 165 0 0,0 1-1 0 0,1 1 1 0 0,41-17 0 0 0,65-16-276 0 0,42 2 44 0 0,-135 39 198 0 0,-30 3-243 0 0,1 8 32 0 0,-2-6-140 0 0,-1 1 0 0 0,0 0 0 0 0,1 0 0 0 0,-1 0 0 0 0,-1-1 0 0 0,1 1 0 0 0,0 0 0 0 0,-1 0 0 0 0,1-1 0 0 0,-1 1 0 0 0,0 0 0 0 0,0-1 0 0 0,0 1 0 0 0,0-1 0 0 0,0 1 0 0 0,-1-1 0 0 0,1 1 0 0 0,-1-1 0 0 0,-1 2 0 0 0,-5 6 8 0 0,0-1 0 0 0,0 0 0 0 0,-9 8 0 0 0,-5-1-21 0 0,1 0 0 0 0,-2-2 0 0 0,0 0 0 0 0,-40 16 0 0 0,-4 4-19 0 0,30-12-46 0 0,2 3 1 0 0,0 0-1 0 0,-31 32 0 0 0,-38 28-214 0 0,-36 19 67 0 0,160-107 311 0 0,-9 3-43 0 0,120-24 248 0 0,-9 1-190 0 0,-54 13-52 0 0,-9 0-36 0 0,100-4 0 0 0,-158 14-209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5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5063 0 0,'0'2'12294'0'0,"-3"7"-11875"0"0,0 0 1 0 0,-1 0 0 0 0,0 0-1 0 0,-1 0 1 0 0,0-1 0 0 0,-6 10 0 0 0,-42 48 471 0 0,29-37-294 0 0,6-7-256 0 0,-41 55 708 0 0,51-66-934 0 0,2 0 0 0 0,-1 0 0 0 0,2 1 0 0 0,-1-1 0 0 0,-4 18 0 0 0,9-26-59 0 0,0 1-1 0 0,0-1 0 0 0,1 1 1 0 0,-1-1-1 0 0,1 1 1 0 0,0 0-1 0 0,0-1 0 0 0,0 5 1 0 0,7 8-1278 0 0,-6-15 559 0 0,1 1-1 0 0,-1-1 0 0 0,0 0 1 0 0,1 1-1 0 0,-1-1 0 0 0,1 0 1 0 0,-1 0-1 0 0,3 1 0 0 0,10 5-6712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5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1013 0 11975 0 0,'-1'0'547'0'0,"-2"1"-496"0"0,0-1 0 0 0,0 1 0 0 0,0 0 0 0 0,0 0 0 0 0,0 0 0 0 0,0 0 0 0 0,0 0 0 0 0,0 1 0 0 0,0-1 0 0 0,1 1 0 0 0,-1 0 0 0 0,1-1 0 0 0,-1 1 0 0 0,1 1 0 0 0,-3 2 0 0 0,-7 7 286 0 0,-15 24 0 0 0,17-23 397 0 0,-194 287 5543 0 0,23 35-5623 0 0,29 14 258 0 0,-6 11-430 0 0,133-311-660 0 0,-2-2 1 0 0,-2-2-1 0 0,-57 69 0 0 0,32-46-3417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53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18575 0 0,'0'0'2063'0'0,"3"1"-1587"0"0,10 1-3 0 0,0 1 1 0 0,0-2-1 0 0,0 0 1 0 0,1-1-1 0 0,22-2 1 0 0,70-15 914 0 0,-74 10-1159 0 0,-16 4-214 0 0,400-58-1464 0 0,-376 59 366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53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73 12439 0 0,'0'0'958'0'0,"1"-1"-625"0"0,1 0 39 0 0,1-1 1 0 0,-1 1-1 0 0,1 0 0 0 0,-1 0 1 0 0,1 0-1 0 0,-1 0 0 0 0,1 0 1 0 0,-1 1-1 0 0,1-1 0 0 0,0 1 1 0 0,-1 0-1 0 0,1 0 0 0 0,5 0 0 0 0,2 0 943 0 0,9 0-841 0 0,-1 1 0 0 0,1 0 1 0 0,18 5-1 0 0,-23-3-180 0 0,0-1 1 0 0,0 0-1 0 0,0-1 1 0 0,0 0-1 0 0,0-2 1 0 0,26-3-1 0 0,-34 3-328 0 0,0-1-1 0 0,1 1 1 0 0,-2-2-1 0 0,1 1 1 0 0,0-1-1 0 0,0 0 1 0 0,-1 0 0 0 0,1 0-1 0 0,-1-1 1 0 0,0 0-1 0 0,0 0 1 0 0,-1 0-1 0 0,1 0 1 0 0,-1-1-1 0 0,0 0 1 0 0,0 0 0 0 0,5-9-1 0 0,-8 13-54 0 0,-3 0 33 0 0,-2 1 44 0 0,0-1 0 0 0,1 1 0 0 0,-1 0 1 0 0,0 0-1 0 0,0 0 0 0 0,1 0 0 0 0,-1 1 0 0 0,0-1 1 0 0,1 1-1 0 0,-7 2 0 0 0,-40 17-56 0 0,31-12 52 0 0,-29 13-3 0 0,1 1-1 0 0,1 2 1 0 0,2 2-1 0 0,0 2 1 0 0,-66 57-1 0 0,97-73 28 0 0,0 0 0 0 0,1 1 0 0 0,-19 27 0 0 0,28-35-5 0 0,0 0 0 0 0,0 0 1 0 0,1 0-1 0 0,-1 1 0 0 0,1-1 0 0 0,-2 11 0 0 0,3-13-2 0 0,1 0 0 0 0,0 0-1 0 0,-1 0 1 0 0,1 0 0 0 0,0 1-1 0 0,1-1 1 0 0,-1 0 0 0 0,1 0 0 0 0,-1 0-1 0 0,1 0 1 0 0,0 0 0 0 0,0 0-1 0 0,2 4 1 0 0,0-3-15 0 0,0 0 1 0 0,-1 0-1 0 0,1-1 0 0 0,0 0 1 0 0,1 1-1 0 0,-1-1 0 0 0,1 0 0 0 0,-1 0 1 0 0,1-1-1 0 0,0 1 0 0 0,0-1 0 0 0,0 0 1 0 0,0 0-1 0 0,0 0 0 0 0,9 1 0 0 0,3 2-91 0 0,1-1-1 0 0,30 2 0 0 0,95 1-1772 0 0,-48-12-4896 0 0,-50 0 731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53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17 5983 0 0,'20'-16'13240'0'0,"-21"17"-12888"0"0,-96 47 694 0 0,41-18-902 0 0,-4 3-101 0 0,3 2 1 0 0,-59 48-1 0 0,112-80-43 0 0,-1 0 0 0 0,2 1 0 0 0,-1 0 0 0 0,0-1 0 0 0,1 1 0 0 0,-5 7 0 0 0,2 3 0 0 0,8-8 0 0 0,-1-5 0 0 0,2 6 0 0 0,0 0 0 0 0,1 0 0 0 0,0-1 0 0 0,0 1 0 0 0,1-1 0 0 0,-1 0 0 0 0,12 10 0 0 0,8 13 0 0 0,-12-14 14 0 0,1 2-21 0 0,-1 1-1 0 0,17 30 1 0 0,-27-42 35 0 0,1-1 0 0 0,-1 1 0 0 0,0 0 0 0 0,0 0 0 0 0,-1 1 1 0 0,1-1-1 0 0,-1 0 0 0 0,-1 1 0 0 0,1-1 0 0 0,-1 0 0 0 0,0 1 0 0 0,-1-1 0 0 0,-1 9 0 0 0,1-12 47 0 0,0 0 0 0 0,0 1-1 0 0,0-1 1 0 0,0 0-1 0 0,-1 0 1 0 0,1 0 0 0 0,-1 0-1 0 0,0 0 1 0 0,0 0-1 0 0,0-1 1 0 0,0 1-1 0 0,0-1 1 0 0,-5 5 0 0 0,2-4 18 0 0,1 0 1 0 0,-1 0-1 0 0,0 0 1 0 0,0-1-1 0 0,0 0 1 0 0,0 0-1 0 0,-10 3 1 0 0,-3-1 85 0 0,-1-2 0 0 0,-1 0 0 0 0,-33 0 0 0 0,47-2-165 0 0,-282-22-843 0 0,281 21 340 0 0,0 0 0 0 0,0 0 0 0 0,0-1 0 0 0,1 0 0 0 0,-1 0 0 0 0,-6-4 0 0 0,2-1-1183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54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169 125 15263 0 0,'0'0'1379'0'0,"0"2"-1136"0"0,5 47 2927 0 0,-4-49-3109 0 0,-1 1-1 0 0,0 0 0 0 0,0-1 1 0 0,1 1-1 0 0,-1-1 0 0 0,1 1 1 0 0,-1 0-1 0 0,1-1 0 0 0,-1 1 1 0 0,1-1-1 0 0,-1 1 0 0 0,1-1 1 0 0,-1 1-1 0 0,1-1 0 0 0,-1 0 1 0 0,1 1-1 0 0,0-1 0 0 0,-1 0 1 0 0,1 1-1 0 0,0-1 0 0 0,0 0 1 0 0,-1 0-1 0 0,1 0 0 0 0,0 1 1 0 0,-1-1-1 0 0,2 0 0 0 0,20 3 463 0 0,-13-3-473 0 0,1-1-1 0 0,-1 1 1 0 0,0-2 0 0 0,0 1-1 0 0,0-1 1 0 0,-1 0 0 0 0,1-1-1 0 0,0 0 1 0 0,-1-1 0 0 0,1 1-1 0 0,9-7 1 0 0,-8 4-3 0 0,-1-1-1 0 0,0 1 1 0 0,0-1 0 0 0,-1-1-1 0 0,0 0 1 0 0,0 0 0 0 0,-1-1-1 0 0,12-16 1 0 0,-13 16-67 0 0,-3 5-17 0 0,0 0 0 0 0,0-1 1 0 0,-1 1-1 0 0,0-1 0 0 0,0 1 0 0 0,0-1 0 0 0,0 1 0 0 0,0-1 1 0 0,-1 0-1 0 0,1-9 0 0 0,-2 13 9 0 0,-1 0-1 0 0,0 1 1 0 0,0-1 0 0 0,0 1 0 0 0,0-1-1 0 0,0 1 1 0 0,0-1 0 0 0,0 1 0 0 0,0-1 0 0 0,0 1-1 0 0,0 0 1 0 0,0 0 0 0 0,0-1 0 0 0,0 1-1 0 0,0 0 1 0 0,0 0 0 0 0,-1 0 0 0 0,-3 1-13 0 0,-1-1 1 0 0,1 1-1 0 0,0 0 1 0 0,0 0-1 0 0,-1 1 1 0 0,1-1-1 0 0,-9 6 0 0 0,-35 21-74 0 0,27-15 71 0 0,-21 13-10 0 0,-69 53 0 0 0,94-63 65 0 0,1 0 0 0 0,0 0 0 0 0,1 2 0 0 0,0 0 0 0 0,-23 37 1 0 0,35-47-2 0 0,1-1 0 0 0,-1 0 0 0 0,1 1 0 0 0,0 0 1 0 0,1-1-1 0 0,0 1 0 0 0,0 0 0 0 0,0 0 1 0 0,1 0-1 0 0,1 1 0 0 0,-1 7 0 0 0,2-11-5 0 0,-1-1-1 0 0,0 1 1 0 0,1-1-1 0 0,0 1 1 0 0,0-1-1 0 0,1 0 1 0 0,-1 0-1 0 0,1 1 1 0 0,0-1-1 0 0,0 0 1 0 0,0 0-1 0 0,0 0 0 0 0,1-1 1 0 0,-1 1-1 0 0,1-1 1 0 0,0 1-1 0 0,1-1 1 0 0,-1 0-1 0 0,0 0 1 0 0,1 0-1 0 0,5 3 1 0 0,0-1-225 0 0,0-1 0 0 0,0 0 0 0 0,1-1 0 0 0,-1 0 0 0 0,1-1 0 0 0,0 0 0 0 0,19 2 0 0 0,8-2-7031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54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58 458 6911 0 0,'-1'2'528'0'0,"-11"33"228"0"0,6-20 1689 0 0,-1 0-1 0 0,-1-1 1 0 0,-16 23 6318 0 0,25-50-8208 0 0,0 5-445 0 0,0 1 0 0 0,1-1 0 0 0,0 0 0 0 0,0 0 0 0 0,1 1 0 0 0,5-13 0 0 0,0 5 40 0 0,1 1-1 0 0,11-16 1 0 0,3 0-1 0 0,2 2 0 0 0,1 0 0 0 0,35-28 0 0 0,94-66 332 0 0,-107 90-1876 0 0,1 2 0 0 0,2 2 0 0 0,102-41 0 0 0,-117 54-121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5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0 15199 0 0,'0'0'1172'0'0,"-2"2"-765"0"0,-6 5 1043 0 0,-1 1 0 0 0,1 0 0 0 0,-13 19 0 0 0,-18 33 904 0 0,3-6-1883 0 0,-48 59-878 0 0,27-41-6944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5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48 3679 0 0,'1'2'13747'0'0,"4"2"-13298"0"0,0-1 0 0 0,0 0 0 0 0,0 1 0 0 0,0-2 0 0 0,0 1 1 0 0,1-1-1 0 0,-1 1 0 0 0,1-2 0 0 0,0 1 0 0 0,7 1 0 0 0,7 1-244 0 0,36 1-1 0 0,-48-4-185 0 0,0-1 1 0 0,0 0-1 0 0,0-1 0 0 0,0 1 0 0 0,0-2 0 0 0,0 1 1 0 0,-1-1-1 0 0,1 0 0 0 0,0-1 0 0 0,-1 0 0 0 0,0 0 1 0 0,0 0-1 0 0,0-1 0 0 0,10-6 0 0 0,-16 9-20 0 0,0 0 0 0 0,0 0 1 0 0,0 0-1 0 0,0 0 0 0 0,0 0 0 0 0,0 0 0 0 0,0 0 0 0 0,0 0 0 0 0,0 0 1 0 0,-1-1-1 0 0,1 1 0 0 0,0 0 0 0 0,-1 0 0 0 0,1-1 0 0 0,-1 1 0 0 0,1 0 1 0 0,-1-1-1 0 0,0 1 0 0 0,1 0 0 0 0,-1-1 0 0 0,0 1 0 0 0,0-1 0 0 0,0 1 1 0 0,0-1-1 0 0,0 1 0 0 0,-1 0 0 0 0,1-2 0 0 0,-1 1-1 0 0,0 1-1 0 0,1 0 1 0 0,-1-1 0 0 0,0 1-1 0 0,0 0 1 0 0,0 0 0 0 0,0 0-1 0 0,0 0 1 0 0,0 0-1 0 0,0 0 1 0 0,-1 0 0 0 0,1 0-1 0 0,0 1 1 0 0,0-1 0 0 0,-1 0-1 0 0,1 1 1 0 0,0-1 0 0 0,-1 1-1 0 0,1-1 1 0 0,-1 1-1 0 0,1 0 1 0 0,-1 0 0 0 0,1-1-1 0 0,-1 1 1 0 0,1 0 0 0 0,-2 0-1 0 0,-8 1-87 0 0,1 0-1 0 0,0 1 1 0 0,0 0-1 0 0,0 0 1 0 0,0 1-1 0 0,0 0 0 0 0,-13 7 1 0 0,-4 3-117 0 0,-31 21 1 0 0,-81 59 140 0 0,106-68 51 0 0,2 1 0 0 0,-31 33 0 0 0,57-54 1 0 0,0 1 0 0 0,1 0-1 0 0,-1 0 1 0 0,1 0 0 0 0,0 1 0 0 0,1-1-1 0 0,-4 9 1 0 0,6-14 8 0 0,1 1 0 0 0,-1 0-1 0 0,1-1 1 0 0,0 1 0 0 0,0 0 0 0 0,-1-1 0 0 0,1 1-1 0 0,0 0 1 0 0,0-1 0 0 0,0 1 0 0 0,1 0-1 0 0,-1-1 1 0 0,0 1 0 0 0,1 0 0 0 0,0 2-1 0 0,0-3 2 0 0,0 1 0 0 0,0-1 0 0 0,0 0 0 0 0,1 1 0 0 0,-1-1 0 0 0,0 0 0 0 0,0 1 0 0 0,1-1 0 0 0,-1 0 0 0 0,1 0 0 0 0,-1 0 0 0 0,1 0 0 0 0,0-1 0 0 0,-1 1 0 0 0,1 0 0 0 0,0-1 0 0 0,2 2 0 0 0,4-1-106 0 0,0 1-1 0 0,0-1 1 0 0,0 0-1 0 0,0-1 1 0 0,16-1 0 0 0,41-8-1731 0 0,-60 9 1642 0 0,38-9-1130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5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0 9671 0 0,'0'0'748'0'0,"-2"0"-192"0"0,-4 1 316 0 0,0 0 0 0 0,0 0 0 0 0,0 0-1 0 0,0 1 1 0 0,0 0 0 0 0,0 0 0 0 0,0 0 0 0 0,-9 6-1 0 0,-44 30 955 0 0,56-36-1796 0 0,-70 51 417 0 0,-68 63 0 0 0,119-96-298 0 0,-65 63 495 0 0,83-79-638 0 0,-13 21-16 0 0,17-24 7 0 0,0-1-1 0 0,0 1 1 0 0,0 0-1 0 0,0-1 1 0 0,0 1-1 0 0,0-1 0 0 0,0 1 1 0 0,0-1-1 0 0,0 1 1 0 0,0-1-1 0 0,0 1 0 0 0,1 0 1 0 0,-1-1-1 0 0,0 1 1 0 0,0-1-1 0 0,1 1 0 0 0,-1-1 1 0 0,0 0-1 0 0,1 1 1 0 0,-1-1-1 0 0,1 1 0 0 0,7 9 10 0 0,-2-6-47 0 0,0 1 0 0 0,0-1 0 0 0,0 0 0 0 0,0 0 0 0 0,13 5 0 0 0,-12-6-9 0 0,0 1 1 0 0,0-1 0 0 0,0 2 0 0 0,-1-1 0 0 0,8 6 0 0 0,-4 0 38 0 0,-1 1-1 0 0,0-1 1 0 0,0 2 0 0 0,-1-1-1 0 0,0 1 1 0 0,-1 0 0 0 0,8 17-1 0 0,-8-10 171 0 0,0 0-1 0 0,-1 0 0 0 0,-1 1 0 0 0,4 31 0 0 0,-8-45-67 0 0,-1 1-1 0 0,0-1 1 0 0,0 1 0 0 0,0 0-1 0 0,-1-1 1 0 0,0 1 0 0 0,0-1-1 0 0,0 0 1 0 0,-1 1 0 0 0,0-1-1 0 0,0 0 1 0 0,-4 6 0 0 0,5-9-61 0 0,-1 0 0 0 0,0 0 1 0 0,0 0-1 0 0,0-1 1 0 0,0 1-1 0 0,0-1 1 0 0,-1 1-1 0 0,1-1 1 0 0,-1 0-1 0 0,0 0 1 0 0,1 0-1 0 0,-1 0 0 0 0,0-1 1 0 0,0 1-1 0 0,0-1 1 0 0,0 0-1 0 0,0 0 1 0 0,-1 0-1 0 0,1 0 1 0 0,0 0-1 0 0,0-1 1 0 0,-1 1-1 0 0,1-1 1 0 0,-1 0-1 0 0,-3 0 0 0 0,-3-1-2 0 0,1 0-1 0 0,-19-5 0 0 0,-2-4-6644 0 0,9-1-1065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32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3 5527 0 0,'0'0'423'0'0,"3"0"26"0"0,6-3 1423 0 0,-18 5 1404 0 0,-23 5 603 0 0,12 1-3259 0 0,0 0 1 0 0,1 1-1 0 0,1 1 0 0 0,-1 1 1 0 0,1 1-1 0 0,1 0 0 0 0,-31 30 1 0 0,29-23-344 0 0,0 1 0 0 0,2 1 0 0 0,0 0 0 0 0,2 1 0 0 0,-24 45 0 0 0,36-62-224 0 0,0 1-1 0 0,1 0 1 0 0,0 0 0 0 0,0 0-1 0 0,0 0 1 0 0,1 0-1 0 0,0 0 1 0 0,0 0-1 0 0,0 1 1 0 0,1-1 0 0 0,0 0-1 0 0,0 0 1 0 0,1 1-1 0 0,0-1 1 0 0,0 0 0 0 0,0 0-1 0 0,1 0 1 0 0,0 0-1 0 0,0 0 1 0 0,0 0 0 0 0,1 0-1 0 0,0-1 1 0 0,0 1-1 0 0,0-1 1 0 0,1 0 0 0 0,8 9-1 0 0,-8-8 9 0 0,0-2 0 0 0,0 1 1 0 0,1-1-1 0 0,0 1 0 0 0,0-1 0 0 0,0-1 0 0 0,1 1 0 0 0,-1-1 0 0 0,1 0 1 0 0,0 0-1 0 0,0 0 0 0 0,0-1 0 0 0,0 0 0 0 0,0 0 0 0 0,1-1 0 0 0,-1 1 1 0 0,0-1-1 0 0,1-1 0 0 0,-1 1 0 0 0,1-1 0 0 0,-1-1 0 0 0,1 1 0 0 0,-1-1 1 0 0,1 0-1 0 0,-1 0 0 0 0,0-1 0 0 0,10-3 0 0 0,9-5 22 0 0,0-1-1 0 0,-1-1 1 0 0,41-29 0 0 0,60-55 193 0 0,-118 90-275 0 0,7-5-118 0 0,-1-1-1 0 0,0-1 0 0 0,14-18 1 0 0,-22 25 66 0 0,-1-1 0 0 0,0 1 0 0 0,0-1 0 0 0,0 0 0 0 0,0 0 0 0 0,-1 0 0 0 0,-1-1 0 0 0,1 1 0 0 0,-1-1 0 0 0,1-7 0 0 0,-2 12 13 0 0,-1-1 0 0 0,0 1 0 0 0,0 0 0 0 0,0 0 0 0 0,0 0 0 0 0,0 0 0 0 0,-1 0 0 0 0,0 0 0 0 0,1 0 0 0 0,-1 0 0 0 0,0 0 0 0 0,-1 0 0 0 0,1 0 0 0 0,0 0 0 0 0,-1 0 0 0 0,0 1 0 0 0,1-1-1 0 0,-1 1 1 0 0,0-1 0 0 0,0 1 0 0 0,0 0 0 0 0,-1-1 0 0 0,1 1 0 0 0,-6-3 0 0 0,-3-2-89 0 0,-1 1-1 0 0,1 1 1 0 0,-1 0 0 0 0,-23-6-1 0 0,-4-3-109 0 0,18 7 110 0 0,13 4 27 0 0,0 0 0 0 0,0-1 0 0 0,-13-7 1 0 0,18 9 70 0 0,0 1 0 0 0,-1 0 0 0 0,1 0 0 0 0,0 0 0 0 0,-1 0 0 0 0,1 0 0 0 0,-1 1 0 0 0,1 0 0 0 0,-1 0 0 0 0,1 0 0 0 0,-6 0 0 0 0,0 0-89 0 0,7 0-10 0 0,13 11-3224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277 276 3679 0 0,'0'0'284'0'0,"4"4"-152"0"0,-1 0 2507 0 0,1 4-1902 0 0,0 0 0 0 0,0 0 0 0 0,-1 0 0 0 0,0 1 0 0 0,-1-1 0 0 0,3 14 0 0 0,-5-22-619 0 0,0 0 0 0 0,0 1-1 0 0,0-1 1 0 0,0 0 0 0 0,0 0 0 0 0,0 1 0 0 0,0-1 0 0 0,0 0 0 0 0,0 0 0 0 0,0 1 0 0 0,0-1 0 0 0,0 0 0 0 0,0 0 0 0 0,0 1 0 0 0,0-1 0 0 0,0 0 0 0 0,0 0 0 0 0,1 1 0 0 0,-1-1-1 0 0,0 0 1 0 0,0 0 0 0 0,0 0 0 0 0,0 1 0 0 0,1-1 0 0 0,-1 0 0 0 0,0 0 0 0 0,0 0 0 0 0,0 0 0 0 0,1 0 0 0 0,-1 1 0 0 0,0-1 0 0 0,0 0 0 0 0,0 0 0 0 0,1 0 0 0 0,-1 0 0 0 0,0 0-1 0 0,0 0 1 0 0,1 0 0 0 0,-1 0 0 0 0,0 0 0 0 0,0 0 0 0 0,1 0 0 0 0,10-9 1329 0 0,8-21-802 0 0,-19 29-502 0 0,10-18 319 0 0,0 0-1 0 0,-2-1 1 0 0,0 0 0 0 0,8-39-1 0 0,-13 47-473 0 0,-1-1 1 0 0,0 1-1 0 0,-1-1 0 0 0,-1 0 0 0 0,0 0 0 0 0,0 1 0 0 0,-2-1 0 0 0,1 0 0 0 0,-6-19 1 0 0,6 30-36 0 0,1 0 0 0 0,-1 0 0 0 0,0 0 1 0 0,0 0-1 0 0,0 0 0 0 0,0 0 1 0 0,0 0-1 0 0,0 0 0 0 0,-1 0 0 0 0,1 1 1 0 0,-1-1-1 0 0,1 0 0 0 0,-1 1 1 0 0,1-1-1 0 0,-1 1 0 0 0,0 0 1 0 0,0 0-1 0 0,0-1 0 0 0,0 1 0 0 0,0 0 1 0 0,0 1-1 0 0,0-1 0 0 0,0 0 1 0 0,-4-1-1 0 0,2 2-65 0 0,0 0 0 0 0,0 0 0 0 0,0 0-1 0 0,0 1 1 0 0,0-1 0 0 0,0 1 0 0 0,0 0 0 0 0,0 0 0 0 0,0 0 0 0 0,0 1 0 0 0,1-1-1 0 0,-1 1 1 0 0,-4 3 0 0 0,-9 6-165 0 0,0 1 0 0 0,1 1 1 0 0,0 1-1 0 0,2 0 0 0 0,-1 0 0 0 0,2 2 0 0 0,0 0 0 0 0,0 0 0 0 0,2 1 1 0 0,0 1-1 0 0,-10 22 0 0 0,-4 18 599 0 0,2 1 1 0 0,-21 82 0 0 0,23-55 234 0 0,19-73-463 0 0,1-1 1 0 0,0 1-1 0 0,1-1 1 0 0,0 1-1 0 0,2 12 1 0 0,-2-22-56 0 0,0 0 1 0 0,1 0-1 0 0,0-1 1 0 0,-1 1-1 0 0,1 0 1 0 0,0-1-1 0 0,0 1 1 0 0,0-1-1 0 0,1 1 1 0 0,-1-1-1 0 0,1 1 1 0 0,-1-1-1 0 0,1 0 0 0 0,0 0 1 0 0,0 0-1 0 0,0 0 1 0 0,0 0-1 0 0,0 0 1 0 0,0 0-1 0 0,4 2 1 0 0,-3-3 4 0 0,0 0 0 0 0,0 0-1 0 0,0-1 1 0 0,1 1 0 0 0,-1-1 0 0 0,0 1 0 0 0,0-1 0 0 0,0 0 0 0 0,0 0-1 0 0,1 0 1 0 0,-1-1 0 0 0,0 1 0 0 0,0-1 0 0 0,0 0 0 0 0,0 1 0 0 0,0-1-1 0 0,5-3 1 0 0,6-3 50 0 0,-1 0 0 0 0,0-1 1 0 0,-1-1-1 0 0,17-15 0 0 0,3-1 27 0 0,151-122-319 0 0,-131 104-206 0 0,-49 40 361 0 0,5-2 19 0 0,-7 4-40 0 0,-1 4 8 0 0,-9 16 88 0 0,0 1-1 0 0,-1-2 1 0 0,-1 1-1 0 0,-13 16 1 0 0,8-10-8 0 0,-20 37-1 0 0,34-58-433 0 0,0 1-1 0 0,0 0 0 0 0,0-1 1 0 0,1 1-1 0 0,-1 0 0 0 0,1 0 1 0 0,-1 11-1 0 0,6-15-1026 0 0,15 7-17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57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0 386 14367 0 0,'0'0'1306'0'0,"1"-2"-1077"0"0,8-20 372 0 0,1 1 0 0 0,0 0 0 0 0,2 0 1 0 0,1 2-1 0 0,0-1 0 0 0,1 2 0 0 0,27-28 0 0 0,1 3-361 0 0,1 2 0 0 0,75-54 0 0 0,-100 84-240 0 0,-3 6 0 0 0,-14 5 0 0 0,-1 0 0 0 0,1 0 0 0 0,-1 0 0 0 0,1 0 0 0 0,0 0 0 0 0,-1 1 0 0 0,1-1 0 0 0,-1 0 0 0 0,1 0 0 0 0,-1 0 0 0 0,1 1 0 0 0,-1-1 0 0 0,1 0 0 0 0,-1 1 0 0 0,1-1 0 0 0,-1 1 0 0 0,1-1 0 0 0,-1 1 0 0 0,0-1 0 0 0,1 0 0 0 0,0 2 0 0 0,0 2 0 0 0,1-1-1 0 0,-1 1 1 0 0,0 0-1 0 0,0-1 1 0 0,0 1-1 0 0,0 0 1 0 0,0 0-1 0 0,-1 0 1 0 0,0 0-1 0 0,0 0 1 0 0,-1 5-1 0 0,-6 45 31 0 0,-36 94 471 0 0,6-22-545 0 0,36-113-1291 0 0,1-10 1024 0 0,0 0-1818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58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270 476 14655 0 0,'0'0'3492'0'0,"-2"0"-2446"0"0,-73-9 1370 0 0,49 8-2389 0 0,-1-2 1 0 0,1-1 0 0 0,-38-11-1 0 0,60 14-28 0 0,0 0 0 0 0,0 0 0 0 0,1-1 1 0 0,-1 0-1 0 0,0 1 0 0 0,1-1 0 0 0,-1-1 0 0 0,1 1 0 0 0,-4-4 0 0 0,6 5-6 0 0,0 0 1 0 0,0-1-1 0 0,0 1 0 0 0,0-1 1 0 0,0 1-1 0 0,1-1 0 0 0,-1 1 1 0 0,0-1-1 0 0,1 1 0 0 0,0-1 1 0 0,-1 1-1 0 0,1-1 0 0 0,0 0 1 0 0,0 1-1 0 0,0-1 0 0 0,0 0 1 0 0,0 1-1 0 0,0-1 0 0 0,0 0 1 0 0,1 1-1 0 0,-1-1 0 0 0,0 1 1 0 0,1-1-1 0 0,0 1 0 0 0,0-3 1 0 0,10-20-115 0 0,2 0 0 0 0,0 0 0 0 0,2 2 0 0 0,0 0 0 0 0,1 0 0 0 0,25-24 0 0 0,-21 24 49 0 0,2 2 0 0 0,1 0 0 0 0,0 2 0 0 0,1 0 1 0 0,28-15-1 0 0,-33 23 100 0 0,0 0 0 0 0,1 1-1 0 0,0 2 1 0 0,0 0 0 0 0,1 1 0 0 0,0 0 0 0 0,37-3 0 0 0,-49 8 59 0 0,1 1 0 0 0,-1 0 0 0 0,1 0 0 0 0,-1 1 0 0 0,0 1 0 0 0,1-1 0 0 0,-1 2 0 0 0,0-1 0 0 0,0 1 0 0 0,0 1-1 0 0,0-1 1 0 0,10 7 0 0 0,-14-7-42 0 0,-1 0 0 0 0,1 0 0 0 0,-1 0 0 0 0,0 1 0 0 0,0 0 0 0 0,0 0 0 0 0,-1 0 0 0 0,1 0 0 0 0,-1 1 0 0 0,0-1 0 0 0,0 1 0 0 0,0 0 0 0 0,-1 0-1 0 0,0 0 1 0 0,0 0 0 0 0,0 0 0 0 0,0 0 0 0 0,-1 1 0 0 0,0-1 0 0 0,0 0 0 0 0,-1 1 0 0 0,1 7 0 0 0,-2-1-1 0 0,0 1 0 0 0,-1-1 0 0 0,-1 0 0 0 0,0 0 0 0 0,0 0 0 0 0,-1 0 0 0 0,0 0 1 0 0,-1-1-1 0 0,-1 0 0 0 0,0 0 0 0 0,0 0 0 0 0,-16 18 0 0 0,0-3-169 0 0,0-1-1 0 0,-2-2 1 0 0,-42 34 0 0 0,53-47-319 0 0,0-1 0 0 0,-1-1 0 0 0,-27 13 0 0 0,25-14-948 0 0,0-1-1 0 0,0-1 1 0 0,-25 4 0 0 0,26-6-38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2:58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90 12751 0 0,'13'-16'359'0'0,"-4"5"-168"0"0,0 1 0 0 0,0 0 0 0 0,1 1-1 0 0,0-1 1 0 0,21-13 0 0 0,-29 22 1247 0 0,-2 4-580 0 0,-2 6-617 0 0,1 0-1 0 0,-1-1 1 0 0,-1 1 0 0 0,1-1-1 0 0,-6 10 1 0 0,-23 43 111 0 0,15-31-108 0 0,-188 345 1372 0 0,163-303-1533 0 0,-56 142 0 0 0,91-198-110 0 0,1-1 0 0 0,-4 23 0 0 0,8-34-30 0 0,0 0 0 0 0,1-1 1 0 0,-1 1-1 0 0,1 0 0 0 0,0 0 0 0 0,0 0 1 0 0,1-1-1 0 0,-1 1 0 0 0,1 0 0 0 0,0-1 1 0 0,0 1-1 0 0,0 0 0 0 0,0-1 0 0 0,0 1 1 0 0,1-1-1 0 0,3 6 0 0 0,-4-8 4 0 0,0 0 1 0 0,0 0-1 0 0,0 0 0 0 0,0 0 0 0 0,0 0 0 0 0,0 0 1 0 0,0 0-1 0 0,0 0 0 0 0,0 0 0 0 0,0-1 0 0 0,1 1 1 0 0,-1-1-1 0 0,2 1 0 0 0,23 2-3049 0 0,-3-3 1847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01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1489 22 5983 0 0,'41'-21'7772'0'0,"-46"35"-6198"0"0,0-7-1317 0 0,0-1 1 0 0,-1-1 0 0 0,0 1 0 0 0,0-1 0 0 0,-11 8-1 0 0,-42 23 982 0 0,11-8-667 0 0,2 3-166 0 0,-75 48-184 0 0,-245 169-164 0 0,130-82-39 0 0,202-145-21 0 0,-50 23-1 0 0,66-34-2 0 0,15-9-54 0 0,6-2-16 0 0,35-7-19 0 0,0 0 272 0 0,-1 1 0 0 0,43-1 0 0 0,65 15 514 0 0,-6 1-336 0 0,-82-9-169 0 0,0-3 0 0 0,79-15-1 0 0,-133 18 37 0 0,-13 8-473 0 0,7-5 221 0 0,-23 14-177 0 0,-51 21 0 0 0,18-10 50 0 0,-223 145-419 0 0,202-120 462 0 0,-54 36 41 0 0,-96 61-16 0 0,210-137 88 0 0,-111 74 0 0 0,115-73 0 0 0,0 0 0 0 0,1 0 0 0 0,1 2 0 0 0,0 0 0 0 0,-18 26 0 0 0,27-34-12 0 0,1 1 0 0 0,0-1 0 0 0,1 1 0 0 0,0 0 1 0 0,0 0-1 0 0,1 1 0 0 0,0-1 0 0 0,-1 9 0 0 0,0 11-86 0 0,0 31 1 0 0,0 10 5 0 0,2-68 111 0 0,1 0 0 0 0,0 0 1 0 0,0 0-1 0 0,0 0 1 0 0,0-1-1 0 0,0 1 0 0 0,0 0 1 0 0,1 0-1 0 0,-1 0 1 0 0,0 0-1 0 0,0-1 1 0 0,0 1-1 0 0,1 0 0 0 0,-1 0 1 0 0,1 0-1 0 0,-1-1 1 0 0,0 1-1 0 0,1 0 1 0 0,-1-1-1 0 0,1 1 0 0 0,-1 0 1 0 0,1-1-1 0 0,0 1 1 0 0,-1-1-1 0 0,1 1 0 0 0,0-1 1 0 0,-1 1-1 0 0,1-1 1 0 0,0 1-1 0 0,0-1 1 0 0,-1 0-1 0 0,1 1 0 0 0,0-1 1 0 0,0 0-1 0 0,0 0 1 0 0,-1 0-1 0 0,1 1 1 0 0,2-1-1 0 0,2 0 84 0 0,1 0 0 0 0,-1 0 0 0 0,1 0-1 0 0,8-2 1 0 0,-12 2-64 0 0,40-9 583 0 0,59-19 0 0 0,-35 8-365 0 0,3 1-70 0 0,281-73 601 0 0,-276 77-505 0 0,116-7 0 0 0,76 12 55 0 0,-260 10-338 0 0,77-4 2 0 0,55 1-99 0 0,-122 6 496 0 0,-5-1-1889 0 0,-3-2-4174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0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8751 0 0,'0'0'8508'0'0,"-2"2"-8176"0"0,-14 14 176 0 0,1 1-1 0 0,1 1 1 0 0,0 1-1 0 0,-19 34 0 0 0,14-22-102 0 0,-1 1-152 0 0,4-9-196 0 0,2 0 0 0 0,0 1 1 0 0,-12 32-1 0 0,21-39-57 0 0,4 0 0 0 0,5-1 0 0 0,-3-14 4 0 0,0-1 1 0 0,1 1-1 0 0,-1 0 0 0 0,1-1 1 0 0,0 1-1 0 0,-1-1 0 0 0,1 0 0 0 0,0 1 1 0 0,0-1-1 0 0,0 0 0 0 0,0 0 1 0 0,0 0-1 0 0,0 0 0 0 0,0-1 0 0 0,0 1 1 0 0,0 0-1 0 0,0-1 0 0 0,0 0 1 0 0,0 1-1 0 0,5-1 0 0 0,5 0 31 0 0,1 0 0 0 0,16-2 1 0 0,-26 2-24 0 0,26-3-113 0 0,0-1 0 0 0,0-2-1 0 0,0-1 1 0 0,-1-1 0 0 0,40-17-1 0 0,-62 22-378 0 0,-1 1-1 0 0,0-1 0 0 0,8-6 1 0 0,-4 0-526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0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41 19983 0 0,'-21'-19'888'0'0,"8"10"176"0"0,-1 1-848 0 0,-1 5-216 0 0,1 1 0 0 0,2 4 624 0 0,35 9-2088 0 0,7-4-40 0 0,8-2-216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0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10 169 16039 0 0,'0'0'1452'0'0,"-2"0"-1196"0"0,-5-3 1522 0 0,9 0-1493 0 0,3-3-192 0 0,1-1 1 0 0,0 1-1 0 0,1 1 0 0 0,0-1 1 0 0,0 1-1 0 0,0 0 0 0 0,12-6 1 0 0,61-25 121 0 0,-63 29-162 0 0,27-11-157 0 0,64-17 1 0 0,-41 21-3112 0 0,-49 12-3181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03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0 372 2759 0 0,'0'0'16579'0'0,"3"-1"-15823"0"0,44-20 642 0 0,55-24 97 0 0,-81 37-1292 0 0,0 2 0 0 0,0 0 0 0 0,25-3 0 0 0,-15 5-265 0 0,0 2 1 0 0,53 3-1 0 0,14 11-2974 0 0,-79-9 1097 0 0,0-1-77 0 0</inkml:trace>
  <inkml:trace contextRef="#ctx0" brushRef="#br0" timeOffset="1">1103 1 12439 0 0,'0'0'9383'0'0,"-2"3"-8637"0"0,-10 21-548 0 0,-1-1 0 0 0,-26 35-1 0 0,11-19-71 0 0,13-15-195 0 0,-50 80 278 0 0,57-90-684 0 0,1 1 1 0 0,1 0-1 0 0,0 0 0 0 0,1 1 0 0 0,-4 23 0 0 0,7-24-1400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0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54 186 12463 0 0,'0'0'1250'0'0,"0"2"-1092"0"0,-51 133 3282 0 0,50-134-3348 0 0,-1 6 112 0 0,33-44-304 0 0,54-63-635 0 0,-65 79 401 0 0,1 1 1 0 0,38-28-1 0 0,-36 31 770 0 0,2 1-1 0 0,0 1 1 0 0,0 0-1 0 0,29-10 1 0 0,-41 20 127 0 0,-7 3 215 0 0,1-1 0 0 0,14-3 0 0 0,-19 6 270 0 0,1 15-775 0 0,-3-7-248 0 0,-1 0 1 0 0,1 0-1 0 0,-2 0 0 0 0,1 0 0 0 0,-1-1 0 0 0,0 1 1 0 0,-1 0-1 0 0,0-1 0 0 0,0 1 0 0 0,-4 6 0 0 0,-10 27 39 0 0,12-25-251 0 0,-2 3 302 0 0,1 1 0 0 0,1 0-1 0 0,-3 24 1 0 0,8-38-306 0 0,-1 0 0 0 0,1-1 0 0 0,0 1 1 0 0,1 0-1 0 0,-1 0 0 0 0,1 0 0 0 0,0 0 0 0 0,1-1 0 0 0,-1 1 0 0 0,1 0 0 0 0,0-1 0 0 0,1 1 1 0 0,-1-1-1 0 0,1 0 0 0 0,6 8 0 0 0,0-3-6968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3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58 9871 0 0,'-18'0'595'0'0,"0"2"0"0"0,0 0-1 0 0,0 1 1 0 0,0 1 0 0 0,-28 10 6343 0 0,57-11-5312 0 0,2 0-1291 0 0,0-2 0 0 0,0 0 0 0 0,0 0 1 0 0,0-1-1 0 0,1-1 0 0 0,-1 0 1 0 0,19-4-1 0 0,9-1-116 0 0,188-27 142 0 0,-123 15-133 0 0,109-4 0 0 0,-90 22-228 0 0,-116-1 0 0 0,-9 1 3 0 0,1 0-1 0 0,0 1 1 0 0,-1-1 0 0 0,1 0-1 0 0,0 0 1 0 0,-1-1 0 0 0,1 1-1 0 0,0 0 1 0 0,-1 0-1 0 0,1 0 1 0 0,0 0 0 0 0,-1 0-1 0 0,1-1 1 0 0,0 1 0 0 0,-1 0-1 0 0,1-1 1 0 0,-1 1-1 0 0,2-1 1 0 0,13-1 71 0 0,-8 2-62 0 0,1 2-23 0 0,-8-2 9 0 0,0 1-1 0 0,1-1 0 0 0,-1 1 0 0 0,0-1 1 0 0,0 1-1 0 0,0-1 0 0 0,1 1 0 0 0,-1-1 1 0 0,0 1-1 0 0,0-1 0 0 0,0 1 0 0 0,0-1 1 0 0,0 1-1 0 0,0 0 0 0 0,0-1 0 0 0,0 1 1 0 0,0-1-1 0 0,-1 2 0 0 0,1-2 2 0 0,-1 7-5 0 0,0 0 0 0 0,-1 0 0 0 0,0-1 0 0 0,0 1 0 0 0,0-1 0 0 0,-1 1 0 0 0,0-1 0 0 0,0 0 0 0 0,-5 7 0 0 0,-8 9-34 0 0,-18 20 1 0 0,23-29 34 0 0,-185 202 2 0 0,-9 11 17 0 0,184-203 21 0 0,-13 18 25 0 0,31-36-31 0 0,0-1-1 0 0,1 1 1 0 0,-1 0-1 0 0,1 0 1 0 0,0-1 0 0 0,0 2-1 0 0,-2 6 1 0 0,4-10 96 0 0,23-6-1549 0 0,-8-2-4417 0 0,-1-2-2002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0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666 298 8375 0 0,'0'0'758'0'0,"-1"3"-620"0"0,-5 13-51 0 0,-4 16 940 0 0,7-10 5246 0 0,5-20-5726 0 0,1-1-476 0 0,-1 1 0 0 0,1-1 0 0 0,-1 0 1 0 0,1 0-1 0 0,0 0 0 0 0,0 0 0 0 0,-1 0 1 0 0,1-1-1 0 0,0 1 0 0 0,0-1 0 0 0,0 0 1 0 0,0 0-1 0 0,0 0 0 0 0,0 0 1 0 0,-1 0-1 0 0,1-1 0 0 0,0 1 0 0 0,0-1 1 0 0,0 0-1 0 0,-1 0 0 0 0,1 0 0 0 0,0 0 1 0 0,-1 0-1 0 0,1-1 0 0 0,-1 1 0 0 0,1-1 1 0 0,-1 1-1 0 0,5-5 0 0 0,3-3-7 0 0,1 0-1 0 0,-1 0 1 0 0,0-1-1 0 0,-1-1 0 0 0,9-11 1 0 0,-15 16-49 0 0,0 1 1 0 0,0-1-1 0 0,0 0 1 0 0,0 0-1 0 0,-1 0 1 0 0,0 0-1 0 0,0-1 1 0 0,-1 1-1 0 0,0-1 1 0 0,0 1-1 0 0,0-1 1 0 0,-1 1-1 0 0,0-7 1 0 0,-1 1-16 0 0,0 1 1 0 0,-1 0-1 0 0,0 0 0 0 0,0 0 1 0 0,-1 0-1 0 0,-1 0 1 0 0,-7-18-1 0 0,7 23-74 0 0,0 0-1 0 0,0 0 0 0 0,0 0 0 0 0,0 0 0 0 0,-1 1 0 0 0,0 0 0 0 0,0 0 1 0 0,0 0-1 0 0,-1 0 0 0 0,0 1 0 0 0,0 0 0 0 0,0 0 0 0 0,-9-3 1 0 0,9 3-65 0 0,0 2 1 0 0,0-1 0 0 0,-1 1 0 0 0,1 0 0 0 0,-1 0 0 0 0,0 1 0 0 0,0-1 0 0 0,1 2 0 0 0,-1-1 0 0 0,0 1 0 0 0,0 0 0 0 0,0 0 0 0 0,0 1 0 0 0,0 0 0 0 0,1 0 0 0 0,-1 1 0 0 0,0-1 0 0 0,1 2 0 0 0,-1-1-1 0 0,1 1 1 0 0,0 0 0 0 0,0 0 0 0 0,-7 5 0 0 0,-7 7 76 0 0,0 2-1 0 0,1 0 1 0 0,1 1 0 0 0,1 0-1 0 0,-19 27 1 0 0,-15 16 31 0 0,-145 177 501 0 0,165-193-292 0 0,2 0-1 0 0,2 2 1 0 0,-36 86 0 0 0,56-116-115 0 0,2 0 0 0 0,-7 32 1 0 0,11-44-59 0 0,0 0 1 0 0,0-1-1 0 0,1 1 1 0 0,0 0-1 0 0,0 0 1 0 0,0 0-1 0 0,0 0 1 0 0,1 0-1 0 0,0 0 1 0 0,0-1-1 0 0,0 1 1 0 0,1 0-1 0 0,0 0 1 0 0,-1-1-1 0 0,4 6 1 0 0,-3-8-6 0 0,0 0 1 0 0,1 1 0 0 0,-1-1-1 0 0,0 0 1 0 0,1-1-1 0 0,-1 1 1 0 0,1 0 0 0 0,0-1-1 0 0,-1 1 1 0 0,1-1 0 0 0,0 0-1 0 0,0 0 1 0 0,0 0 0 0 0,0 0-1 0 0,0 0 1 0 0,0-1 0 0 0,5 1-1 0 0,2 0 0 0 0,0-1 0 0 0,0 0 0 0 0,0-1-1 0 0,12-2 1 0 0,9-4 10 0 0,0 0 0 0 0,0-3 0 0 0,-1 0 0 0 0,-1-2-1 0 0,0-1 1 0 0,-1-1 0 0 0,0-2 0 0 0,-1-1 0 0 0,-1-1 0 0 0,0-1 0 0 0,-2-1-1 0 0,30-31 1 0 0,-41 38 17 0 0,8-8 400 0 0,0-1-1 0 0,24-36 1 0 0,-40 50-318 0 0,0 0 1 0 0,0-1-1 0 0,-1 1 0 0 0,0-1 1 0 0,0 0-1 0 0,-1 0 0 0 0,0-1 1 0 0,-1 1-1 0 0,0-1 0 0 0,-1 1 1 0 0,1-18-1 0 0,-11-66 2887 0 0,11 81-2907 0 0,-1 10-82 0 0,0 0 0 0 0,0 1 0 0 0,0-1-1 0 0,1 1 1 0 0,-1-1 0 0 0,1 1 0 0 0,2-3-1 0 0,-2 3-15 0 0,-1 0-80 0 0,1 1-2 0 0,3-2 73 0 0,-4 2 6 0 0,-1 0 0 0 0,0 0 0 0 0,1 0 0 0 0,-1 0 0 0 0,0 0 0 0 0,1 0-1 0 0,-1 0 1 0 0,1 0 0 0 0,-1 0 0 0 0,0 0 0 0 0,1 0 0 0 0,-1 0 0 0 0,0 0 0 0 0,0 0 0 0 0,1 1-1 0 0,-1-1 1 0 0,0 0 0 0 0,1 0 0 0 0,-1 0 0 0 0,0 0 0 0 0,1 1 0 0 0,-1-1 0 0 0,0 0 0 0 0,0 0-1 0 0,1 1 1 0 0,-1-1 0 0 0,6 15-74 0 0,-5-9 72 0 0,-1-1 1 0 0,1 0 0 0 0,-1 0 0 0 0,0 1 0 0 0,-1-1 0 0 0,1 0 0 0 0,-1 0 0 0 0,0 0 0 0 0,-3 10 0 0 0,-3 4-4 0 0,-10 21 0 0 0,13-32 20 0 0,-19 41 13 0 0,8-19 31 0 0,-15 43 0 0 0,27-63-46 0 0,0 0 0 0 0,0 1 0 0 0,1-1-1 0 0,1 1 1 0 0,0-1 0 0 0,0 1 0 0 0,1-1 0 0 0,2 17 0 0 0,-2-24-33 0 0,1 1 0 0 0,0-1 0 0 0,0 0 0 0 0,0 0 0 0 0,0 0 0 0 0,0 0 0 0 0,0 0 0 0 0,1 0 0 0 0,0 0 0 0 0,-1 0 0 0 0,1 0 0 0 0,0-1 0 0 0,1 1 0 0 0,-1-1 0 0 0,0 1 0 0 0,1-1 0 0 0,-1 0 0 0 0,1 0 0 0 0,0 0 0 0 0,-1 0 0 0 0,1-1 0 0 0,3 2 1 0 0,5 1-152 0 0,-1 0 1 0 0,0-1 0 0 0,1-1 0 0 0,0 0 0 0 0,12 1 0 0 0,-21-3 108 0 0,13 4-1272 0 0,-13-2-441 0 0,8 5-4344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0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9 10135 0 0,'6'-8'12477'0'0,"7"12"-12342"0"0,-11-2-131 0 0,-1 0 0 0 0,1-1 0 0 0,0 1 1 0 0,-1 0-1 0 0,0 0 0 0 0,1 0 0 0 0,-1 0 0 0 0,0 0 0 0 0,0 0 0 0 0,0 1 0 0 0,0-1 0 0 0,0 0 0 0 0,-1 1 0 0 0,1-1 1 0 0,-1 0-1 0 0,1 1 0 0 0,-1-1 0 0 0,0 0 0 0 0,0 1 0 0 0,0-1 0 0 0,0 1 0 0 0,-1 1 0 0 0,0 10 12 0 0,-1 0-1 0 0,-5 18 0 0 0,-25 65-13 0 0,2-4-1897 0 0,29-91 888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08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0 107 919 0 0,'0'0'80'0'0,"9"-11"-80"0"0,-2-3 1160 0 0,-1 1 216 0 0,-1-1 48 0 0,2 1 8 0 0,2-1-1232 0 0,0 1-200 0 0,-1-1-128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08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0 316 2759 0 0,'2'-1'207'0'0,"16"-26"1069"0"0,-14 20-51 0 0,0 0-1 0 0,1 0 1 0 0,0 0 0 0 0,0 1 0 0 0,12-11 0 0 0,25-7 3211 0 0,-40 23-3161 0 0,-1 4-1136 0 0,0 2-80 0 0,-1 0 1 0 0,0 1 0 0 0,0-1 0 0 0,0 0 0 0 0,0 1-1 0 0,-1-1 1 0 0,0 0 0 0 0,0 1 0 0 0,-2 4 0 0 0,-20 53 401 0 0,11-35-268 0 0,3 0-83 0 0,1 0 0 0 0,1 0 0 0 0,1 0 0 0 0,2 0 1 0 0,-2 53-1 0 0,7-70-107 0 0,-1-1 1 0 0,1 1-1 0 0,5 16 0 0 0,-2-13 13 0 0,1-2 64 0 0,2-2 16 0 0,-1-1 0 0 0,-5-7 222 0 0,-3-1-214 0 0,-15 3 535 0 0,17-3-617 0 0,-1-1 0 0 0,0 0 0 0 0,1 0 0 0 0,-1 0 0 0 0,0 0 0 0 0,1 0 0 0 0,-1 0 0 0 0,0 0 0 0 0,0-1 0 0 0,1 1 0 0 0,-1 0 1 0 0,0 0-1 0 0,1 0 0 0 0,-1-1 0 0 0,1 1 0 0 0,-1 0 0 0 0,0-1 0 0 0,1 1 0 0 0,-1-1 0 0 0,1 1 0 0 0,-1 0 0 0 0,1-1 0 0 0,-1 1 0 0 0,1-1 0 0 0,-1 0 1 0 0,1 1-1 0 0,-1-1 0 0 0,1 1 0 0 0,-1-2 0 0 0,-1-6 70 0 0,0 1 1 0 0,0-1-1 0 0,1 0 0 0 0,0 0 1 0 0,0 0-1 0 0,1 0 1 0 0,0 0-1 0 0,0 0 1 0 0,1 0-1 0 0,0 0 0 0 0,0 1 1 0 0,1-1-1 0 0,5-13 1 0 0,4-7 93 0 0,1 0 0 0 0,21-34 1 0 0,-19 36-162 0 0,2-3-13 0 0,1 0-1 0 0,1 1 0 0 0,1 1 0 0 0,1 1 1 0 0,2 1-1 0 0,38-35 0 0 0,-56 57-11 0 0,123-98-37 0 0,-109 89 32 0 0,0 1-1 0 0,1 1 0 0 0,0 0 0 0 0,0 2 0 0 0,33-11 0 0 0,-25 12 3 0 0,0 1-1 0 0,34-3 0 0 0,-56 10-38 0 0,38 16-183 0 0,-32-12-77 0 0,0-1-1 0 0,0 0 0 0 0,0-1 0 0 0,24 4 0 0 0,-19-5-1427 0 0,0-1-1 0 0,0-1 0 0 0,23-2 1 0 0,-17 0-596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09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74 155 2759 0 0,'8'1'12292'0'0,"-8"-1"-12114"0"0,-3 20 2760 0 0,-11 26-1912 0 0,-51 98-1636 0 0,112-205 610 0 0,-7-9-101 0 0,-21 35 49 0 0,2 1 1 0 0,25-34-1 0 0,-39 60 91 0 0,0-1 1 0 0,1 1-1 0 0,0 0 1 0 0,1 0-1 0 0,-1 1 1 0 0,1 1-1 0 0,1-1 1 0 0,-1 1-1 0 0,1 1 1 0 0,0 0-1 0 0,20-8 1 0 0,-19 11 268 0 0,0 0 1 0 0,0 0 0 0 0,22 1-1 0 0,-29 1-197 0 0,1 1-1 0 0,-1 0 1 0 0,1 0-1 0 0,-1 0 1 0 0,1 1 0 0 0,-1-1-1 0 0,0 1 1 0 0,0 0-1 0 0,0 0 1 0 0,0 1-1 0 0,0-1 1 0 0,-1 1 0 0 0,6 4-1 0 0,-5-3-89 0 0,-1-1-1 0 0,0 1 1 0 0,0-1-1 0 0,0 1 1 0 0,0 0-1 0 0,-1 0 1 0 0,1 0-1 0 0,-1 1 1 0 0,0-1-1 0 0,0 0 1 0 0,-1 1-1 0 0,1-1 1 0 0,-1 1-1 0 0,0 0 1 0 0,0-1-1 0 0,-1 1 1 0 0,1 0-1 0 0,-1 0 1 0 0,0-1-1 0 0,-1 1 1 0 0,1 0-1 0 0,-1 0 1 0 0,-1 5-1 0 0,-2 5 49 0 0,0 0-1 0 0,-1 0 1 0 0,-1-1 0 0 0,0 0 0 0 0,-14 22-1 0 0,-35 52-381 0 0,42-62-1595 0 0,7-14 769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0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3223 0 0,'0'0'16418'0'0,"2"0"-15772"0"0,10-3-105 0 0,0 0-1 0 0,0-1 1 0 0,13-6-1 0 0,3-1-209 0 0,35-9-51 0 0,83-16 0 0 0,-41 13-1165 0 0,-43 8-7916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10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6447 0 0,'1'1'8647'0'0,"1"2"-8341"0"0,-1 0 0 0 0,1 0 1 0 0,-1 0-1 0 0,0 0 0 0 0,0 1 1 0 0,0-1-1 0 0,0 0 0 0 0,0 0 0 0 0,-1 1 1 0 0,1-1-1 0 0,-1 1 0 0 0,0-1 0 0 0,0 0 1 0 0,-1 1-1 0 0,1-1 0 0 0,-1 5 1 0 0,-4 19 540 0 0,-13 47 1 0 0,9-44-827 0 0,-4 33 1 0 0,8-4 115 0 0,0-4-1720 0 0,-2-19-4520 0 0,2-19-140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10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7 8495 0 0,'-3'2'388'0'0,"-4"1"-156"0"0,-30 12 68 0 0,1-1 3491 0 0,34-13-2988 0 0,-1 1 222 0 0,-2 5 2836 0 0,8-4-3744 0 0,0 0 0 0 0,1 0 0 0 0,-1 0-1 0 0,1-1 1 0 0,0 0 0 0 0,-1 1 0 0 0,1-2-1 0 0,0 1 1 0 0,0 0 0 0 0,1-1 0 0 0,-1 1-1 0 0,0-1 1 0 0,1 0 0 0 0,-1-1 0 0 0,0 1 0 0 0,5-1-1 0 0,11 1 262 0 0,0-2-1 0 0,26-4 0 0 0,-38 4-290 0 0,144-24 709 0 0,15-3-380 0 0,-140 25-447 0 0,109-15-2927 0 0,-134 17 1445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1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22 131 10135 0 0,'-2'0'778'0'0,"-18"0"2832"0"0,29-1 1946 0 0,0 0-6593 0 0,87-19 2727 0 0,-25 4-1055 0 0,116-6 323 0 0,-20 3-1300 0 0,-131 12-2277 0 0,-1 0 0 0 0,55-20 0 0 0,-62 16-3476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17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568 350 5063 0 0,'0'0'730'0'0,"1"2"330"0"0,14 19 4986 0 0,-14-19-5275 0 0,5 9 3758 0 0,-3-13-4211 0 0,3-2-225 0 0,0-1 0 0 0,0 0 1 0 0,0 0-1 0 0,0 0 1 0 0,-1-1-1 0 0,0 0 1 0 0,0 0-1 0 0,-1 0 1 0 0,1 0-1 0 0,4-12 1 0 0,0 1-67 0 0,-2 0 1 0 0,0 0 0 0 0,7-27-1 0 0,2-40 24 0 0,-14 73-49 0 0,-2 0 0 0 0,1 0 0 0 0,-1 0 1 0 0,-1 0-1 0 0,-3-20 0 0 0,-2 15-2 0 0,2 13 0 0 0,1 2 0 0 0,2-1-6 0 0,-1 0 1 0 0,0 0-1 0 0,0 0 0 0 0,0 0 0 0 0,0 0 0 0 0,0 1 0 0 0,0-1 1 0 0,0 1-1 0 0,-1 0 0 0 0,-3-2 0 0 0,0 0-8 0 0,2 2-56 0 0,-5-1 1 0 0,-3 3 10 0 0,8 0 50 0 0,-15 9-66 0 0,-28 17 43 0 0,-84 66 0 0 0,130-92 32 0 0,-68 58 34 0 0,59-49-24 0 0,-1 1-1 0 0,1 0 1 0 0,1 1 0 0 0,-8 13 0 0 0,-12 36 121 0 0,3-14 65 0 0,21-36-167 0 0,-1 0 0 0 0,-1 0 0 0 0,1 0 0 0 0,-2-1 0 0 0,-8 10 0 0 0,-48 41-29 0 0,44-43 0 0 0,2 0 0 0 0,0 0 0 0 0,-25 35 0 0 0,35-41 3 0 0,0 0 0 0 0,-11 27 0 0 0,17-35 11 0 0,1 0 1 0 0,0 0 0 0 0,0 0-1 0 0,0 0 1 0 0,0 0-1 0 0,0 0 1 0 0,1 0-1 0 0,0 0 1 0 0,0 0-1 0 0,0 0 1 0 0,0 0-1 0 0,1 1 1 0 0,-1-1-1 0 0,3 6 1 0 0,-2-8 1 0 0,0 0 1 0 0,0 0 0 0 0,0 0-1 0 0,1 0 1 0 0,-1 0-1 0 0,0 0 1 0 0,1-1 0 0 0,-1 1-1 0 0,1-1 1 0 0,0 1 0 0 0,0-1-1 0 0,-1 0 1 0 0,1 1-1 0 0,0-1 1 0 0,0 0 0 0 0,0 0-1 0 0,3 1 1 0 0,1-1 69 0 0,-1 1 0 0 0,1-1 0 0 0,-1 1 0 0 0,1-1 0 0 0,6 0 0 0 0,8-2 240 0 0,0 0 0 0 0,0-2 0 0 0,0 0 0 0 0,20-6 0 0 0,-9 2 82 0 0,103-23 785 0 0,-125 28-1180 0 0,0-1-1 0 0,-1 1 1 0 0,1-1-1 0 0,-1-1 0 0 0,0 1 1 0 0,0-2-1 0 0,0 1 1 0 0,-1-1-1 0 0,1 0 0 0 0,-1 0 1 0 0,0-1-1 0 0,-1 0 0 0 0,1 0 1 0 0,8-11-1 0 0,1-6 46 0 0,0-1 1 0 0,-1-1-1 0 0,13-31 0 0 0,7-11-14 0 0,-19 38-32 0 0,-3 5 1 0 0,1 1 1 0 0,17-22-1 0 0,-30 44-72 0 0,-1 4-330 0 0,-9 28 376 0 0,-1 1 1 0 0,-1-1-1 0 0,-2-1 0 0 0,-1 0 1 0 0,-19 28-1 0 0,27-47 7 0 0,0-1-1 0 0,1 1 1 0 0,0 0 0 0 0,1 0-1 0 0,0 0 1 0 0,1 1-1 0 0,0-1 1 0 0,1 1 0 0 0,-2 19-1 0 0,6-16 7 0 0,9 13 13 0 0,-10-26-2 0 0,0 0 0 0 0,1 0 0 0 0,-1 0 0 0 0,1 0 0 0 0,-1 0-1 0 0,1 0 1 0 0,0 0 0 0 0,-1-1 0 0 0,1 1 0 0 0,0-1 0 0 0,4 3-1 0 0,-1-1 7 0 0,-1-1-3 0 0,-1 1 0 0 0,1-1-1 0 0,0-1 1 0 0,0 1 0 0 0,0 0 0 0 0,0-1-1 0 0,0 0 1 0 0,0 0 0 0 0,6 0 0 0 0,42 2 167 0 0,-12-2 141 0 0,-37-1 5 0 0,-2 3-266 0 0,2 6-66 0 0,-2-6-79 0 0,2-4-2631 0 0,14-4 1410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35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6911 0 0,'0'0'623'0'0,"0"2"-514"0"0,0 6-18 0 0,-1-1 0 0 0,0 1 0 0 0,-3 6 0 0 0,-2 19 1989 0 0,-1 125 2719 0 0,10-69-4095 0 0,5 0 0 0 0,20 100 0 0 0,-20-148-621 0 0,7 35-253 0 0,7 98 1 0 0,-24-142-4704 0 0,0-20-237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1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 6447 0 0,'0'0'298'0'0,"2"-2"-10"0"0,7-5 6760 0 0,-7 8-4806 0 0,1 1-1998 0 0,0 0 0 0 0,0 0-1 0 0,0 0 1 0 0,-1 1 0 0 0,1-1 0 0 0,-1 0-1 0 0,0 1 1 0 0,0 0 0 0 0,0-1 0 0 0,0 1-1 0 0,0 0 1 0 0,2 5 0 0 0,-2-2 152 0 0,1 1 1 0 0,-1 0 0 0 0,0 0-1 0 0,0 0 1 0 0,0 11 0 0 0,-1-2 68 0 0,0 0 0 0 0,-2-1 0 0 0,0 1 1 0 0,-6 30-1 0 0,3-28-424 0 0,-1-1 1 0 0,-13 30 0 0 0,-2 2-22 0 0,15-35-238 0 0,3-8-1034 0 0,2-1 332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19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62 10135 0 0,'100'-56'1884'0'0,"-85"51"786"0"0,-14 14-1762 0 0,-1-6-845 0 0,-1-1 0 0 0,1 1 1 0 0,-1 0-1 0 0,0-1 1 0 0,1 1-1 0 0,-1-1 1 0 0,0 1-1 0 0,-1-1 0 0 0,1 0 1 0 0,0 1-1 0 0,-1-1 1 0 0,-2 3-1 0 0,-24 25 411 0 0,-54 32 294 0 0,26-22-392 0 0,-1 5-140 0 0,2 3 0 0 0,2 2 0 0 0,-53 66 0 0 0,-10 52-118 0 0,109-156-28 0 0,0 0-1 0 0,1 0 1 0 0,1 1 0 0 0,0-1 0 0 0,0 1 0 0 0,1 0 0 0 0,1 1 0 0 0,0-1 0 0 0,1 1 0 0 0,0-1 0 0 0,1 1 0 0 0,1 0 0 0 0,0-1 0 0 0,1 1 0 0 0,1-1 0 0 0,0 1 0 0 0,0-1 0 0 0,1 1 0 0 0,1-1 0 0 0,0 0 0 0 0,1 0 0 0 0,1-1 0 0 0,0 1 0 0 0,0-1 0 0 0,1-1 0 0 0,16 21 0 0 0,-15-23-26 0 0,1 0 1 0 0,0-1 0 0 0,0 0-1 0 0,1 0 1 0 0,0-1 0 0 0,0 0-1 0 0,0-1 1 0 0,1 0 0 0 0,0-1-1 0 0,1 0 1 0 0,-1-1-1 0 0,1 0 1 0 0,-1-1 0 0 0,1 0-1 0 0,0 0 1 0 0,1-2 0 0 0,-1 1-1 0 0,0-2 1 0 0,0 0 0 0 0,23-2-1 0 0,-18 0-73 0 0,-1-1 0 0 0,1-1 0 0 0,-1 0 1 0 0,0-2-1 0 0,0 1 0 0 0,-1-2 0 0 0,0 0 0 0 0,17-10 0 0 0,-30 15-476 0 0,1-1 0 0 0,-1 1 0 0 0,0 0 0 0 0,1 0 0 0 0,2-5 0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19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13935 0 0,'0'0'1262'0'0,"0"3"-934"0"0,-6 28 675 0 0,0 0 1 0 0,-3 0-1 0 0,-21 53 1 0 0,6-15 3 0 0,-66 146 547 0 0,5-16-1439 0 0,84-196-431 0 0,1-2-16 0 0,1 0 1 0 0,-1 1-1 0 0,1-1 0 0 0,-1 0 0 0 0,1 1 0 0 0,0-1 1 0 0,0 0-1 0 0,-1 0 0 0 0,1 0 0 0 0,0 0 0 0 0,0 0 1 0 0,0 0-1 0 0,0 0 0 0 0,1 0 0 0 0,-1 0 0 0 0,0 0 1 0 0,0-1-1 0 0,0 1 0 0 0,3 1 0 0 0,13 1-6236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1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10591 0 0,'0'0'8867'0'0,"3"-1"-8030"0"0,88-34 1987 0 0,74-7-1316 0 0,-38 11-989 0 0,-47 11-468 0 0,110-14 0 0 0,-156 32-1543 0 0,-31 2 622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20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153 286 12207 0 0,'0'0'1106'0'0,"-2"0"-913"0"0,-1 1-86 0 0,-1 0-1 0 0,1 1 1 0 0,0-1-1 0 0,0 0 1 0 0,-1 1-1 0 0,1 0 1 0 0,0 0-1 0 0,1 0 1 0 0,-1 0-1 0 0,0 0 1 0 0,1 1-1 0 0,-1-1 1 0 0,1 1 0 0 0,-1 0-1 0 0,1 0 1 0 0,0 0-1 0 0,0 0 1 0 0,1 0-1 0 0,-1 0 1 0 0,-1 4-1 0 0,-3 7 360 0 0,0 1-1 0 0,1 0 0 0 0,-4 20 1 0 0,4-3 108 0 0,1 0 0 0 0,-1 41 0 0 0,5-44-230 0 0,-2-1 0 0 0,-1 0 0 0 0,-11 47 0 0 0,12-68-198 0 0,-1 0 0 0 0,0 1 0 0 0,-5 6 0 0 0,7-12 1025 0 0,-7-15-572 0 0,7 12-561 0 0,0-1 1 0 0,-1 0-1 0 0,1 0 0 0 0,1 1 1 0 0,-1-1-1 0 0,0 0 0 0 0,0 0 1 0 0,1 0-1 0 0,-1 0 0 0 0,1 0 1 0 0,-1 0-1 0 0,1-3 0 0 0,0-4 37 0 0,0-1-1 0 0,1 0 1 0 0,0 1 0 0 0,1-1-1 0 0,0 1 1 0 0,5-15-1 0 0,26-55 68 0 0,-22 54-109 0 0,7-13-24 0 0,2 1 0 0 0,1 0-1 0 0,2 2 1 0 0,2 0 0 0 0,1 2-1 0 0,1 1 1 0 0,2 1 0 0 0,1 1-1 0 0,1 1 1 0 0,2 2 0 0 0,1 2-1 0 0,1 1 1 0 0,0 1 0 0 0,2 2-1 0 0,51-20 1 0 0,-72 34-9 0 0,1 2 0 0 0,33-8 0 0 0,-45 12 0 0 0,0 0 0 0 0,0 1 0 0 0,0-1 0 0 0,1 1 0 0 0,-1 0 0 0 0,0 1 0 0 0,0-1 0 0 0,0 1 0 0 0,0 0 0 0 0,0 0 0 0 0,0 1 0 0 0,0-1 0 0 0,0 1 0 0 0,7 4 0 0 0,0 4 0 0 0,11 22-398 0 0,-10-13 31 0 0,-12-17-183 0 0,19 5-7039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21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40 150 8207 0 0,'0'0'3788'0'0,"0"3"-3158"0"0,-3 24 504 0 0,2-24-22 0 0,1-1-560 0 0,-4 22 329 0 0,-1-1 0 0 0,-1 0-1 0 0,-10 24 1 0 0,15-44-460 0 0,0-1-305 0 0,-1 6 530 0 0,8-17-450 0 0,9-18-82 0 0,1-7-82 0 0,2 1 0 0 0,2 0 0 0 0,1 2 0 0 0,39-47 0 0 0,-51 70-76 0 0,0 0-1 0 0,1 0 1 0 0,0 1-1 0 0,1 0 1 0 0,-1 0 0 0 0,1 2-1 0 0,0-1 1 0 0,21-6-1 0 0,-30 12 62 0 0,0-1 0 0 0,1 1 0 0 0,-1 0 0 0 0,0 0 0 0 0,0 0 0 0 0,1 0 0 0 0,-1 0 0 0 0,0 0 0 0 0,1 1 0 0 0,-1-1 0 0 0,0 1 0 0 0,0 0 0 0 0,0-1-1 0 0,1 1 1 0 0,-1 0 0 0 0,0 0 0 0 0,0 1 0 0 0,0-1 0 0 0,0 0 0 0 0,-1 1 0 0 0,1-1 0 0 0,0 1 0 0 0,-1-1 0 0 0,1 1 0 0 0,1 2 0 0 0,4 5 114 0 0,0-1 0 0 0,-1 1 0 0 0,-1 0 0 0 0,6 12 0 0 0,-7-15-77 0 0,-1 1-1 0 0,0-1 1 0 0,-1 1-1 0 0,0 0 1 0 0,0 0 0 0 0,0 0-1 0 0,-1 0 1 0 0,1 13-1 0 0,-3-3 9 0 0,0-1-1 0 0,-2 0 1 0 0,-7 28-1 0 0,8-35-74 0 0,1-5-481 0 0,1 1 996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21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12151 0 0,'0'0'1098'0'0,"0"2"-905"0"0,-2 3-152 0 0,1 1 0 0 0,0-1 0 0 0,1 1 0 0 0,-1-1 0 0 0,1 1 0 0 0,0 0 0 0 0,0-1 1 0 0,1 1-1 0 0,0-1 0 0 0,2 9 0 0 0,0-5 89 0 0,0 0 1 0 0,0 0 0 0 0,1-1-1 0 0,1 1 1 0 0,8 12 0 0 0,5 3 400 0 0,1-1 0 0 0,43 39 1 0 0,-59-60-497 0 0,53 54 1138 0 0,-2 3 0 0 0,-3 1 0 0 0,78 123 0 0 0,-120-170-1139 0 0,-1 1-1 0 0,-1 0 1 0 0,0 0-1 0 0,-1 1 1 0 0,-1 0-1 0 0,0 0 0 0 0,-1 0 1 0 0,0 0-1 0 0,-2 1 1 0 0,0 0-1 0 0,0 0 1 0 0,-2-1-1 0 0,0 1 1 0 0,0 0-1 0 0,-2 0 1 0 0,0-1-1 0 0,0 1 1 0 0,-8 20-1 0 0,0-6-9 0 0,-2-1 0 0 0,-1-1 1 0 0,-1 0-1 0 0,-1 0 0 0 0,-22 27 0 0 0,-103 119 579 0 0,71-93 21 0 0,54-62-575 0 0,0-1-1 0 0,1 2 0 0 0,1 0 1 0 0,1 1-1 0 0,-13 29 1 0 0,23-37-3 0 0,2-9-39 0 0,0 16-9 0 0,2-15 4 0 0,0-3 9 0 0,0 2 31 0 0,2 6-31 0 0,2-1-26 0 0,-5-7-61 0 0,7 7-1717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23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1 320 4143 0 0,'1'-2'3778'0'0,"7"-5"458"0"0,-7 6-3916 0 0,21-5 4397 0 0,16 4-3785 0 0,-1 0-553 0 0,-15-2-288 0 0,200-22 312 0 0,18 6 1001 0 0,104-5-1066 0 0,-330 25-315 0 0,199-11 84 0 0,-131 6-127 0 0,42-4-37 0 0,-56 3 96 0 0,1 3 0 0 0,133 11 0 0 0,-129-3-39 0 0,97-7 0 0 0,72-20 0 0 0,-155 16 35 0 0,112 6-1 0 0,71-5-39 0 0,-175-5 37 0 0,97-9 138 0 0,-132 15-115 0 0,73 7 0 0 0,-54 3-36 0 0,0-4 0 0 0,0-3 0 0 0,119-17 0 0 0,97-7 730 0 0,-12 1-582 0 0,-225 13-158 0 0,59-21 0 0 0,-83 22 40 0 0,-3 1 267 0 0,54-6 0 0 0,-76 14-311 0 0,-6 0-112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23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60 8287 0 0,'2'-2'639'0'0,"9"-7"-957"0"0,26-21 3138 0 0,-33 28-2185 0 0,0-1 0 0 0,0 1 1 0 0,0 0-1 0 0,0 0 1 0 0,0 0-1 0 0,1 1 0 0 0,-1-1 1 0 0,6 0-1 0 0,-7 2-30 0 0,9 3 423 0 0,-9 0-653 0 0,-1 0-315 0 0,-1 1 0 0 0,1 0-1 0 0,-1 0 1 0 0,0-1 0 0 0,-1 1 0 0 0,1 0 0 0 0,-1 0 0 0 0,1 0-1 0 0,-1 0 1 0 0,0 0 0 0 0,-1 0 0 0 0,1 0 0 0 0,-1 0 0 0 0,1 0-1 0 0,-1-1 1 0 0,-2 6 0 0 0,-3 8 60 0 0,-1 0-1 0 0,-11 20 1 0 0,13-26-67 0 0,-115 197 481 0 0,39-72-436 0 0,-31 58-34 0 0,110-190-64 0 0,-6 16-18 0 0,8-20-59 0 0,-1 1 1 0 0,1 0 0 0 0,0 0 0 0 0,0 0-1 0 0,-1 0 1 0 0,1 0 0 0 0,0 0 0 0 0,0 0-1 0 0,0 0 1 0 0,0 0 0 0 0,0 0 0 0 0,0-1-1 0 0,1 1 1 0 0,-1 2 0 0 0,0-2-146 0 0,15-3-11098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2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6911 0 0,'0'0'11564'0'0,"3"-1"-10481"0"0,192-31 1430 0 0,6 18-544 0 0,-190 14-1972 0 0,145-3 595 0 0,-120 0-1211 0 0,0-1 0 0 0,44-11 0 0 0,-69 10-6302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5:3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75 5527 0 0,'0'0'423'0'0,"-9"-1"1852"0"0,-8 2 6750 0 0,19 0-8713 0 0,12 0 55 0 0,0 0 0 0 0,0-1 0 0 0,0-1-1 0 0,23-3 1 0 0,-14 1-100 0 0,68-11 709 0 0,104-29 0 0 0,-178 39-1467 0 0,1 1 0 0 0,0 0 0 0 0,1 1 0 0 0,34 1 1 0 0,-41 3-1608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35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0 242 11055 0 0,'0'0'852'0'0,"7"-5"507"0"0,18-12 1904 0 0,-16 11-2863 0 0,1 0-1 0 0,8-8 0 0 0,-7 4-370 0 0,15-14 49 0 0,26-30-1 0 0,-44 45-124 0 0,0 0 0 0 0,0 0 0 0 0,1 1-1 0 0,0 0 1 0 0,0 1 0 0 0,1 0 0 0 0,0 0 0 0 0,0 1-1 0 0,1 1 1 0 0,0-1 0 0 0,0 2 0 0 0,0-1-1 0 0,0 2 1 0 0,1 0 0 0 0,-1 0 0 0 0,1 1 0 0 0,0 0-1 0 0,0 1 1 0 0,0 0 0 0 0,0 1 0 0 0,13 1 0 0 0,-16 0 172 0 0,1 1 0 0 0,-1 0 1 0 0,0 0-1 0 0,0 1 1 0 0,0 0-1 0 0,0 0 0 0 0,-1 1 1 0 0,1 0-1 0 0,-1 1 0 0 0,0 0 1 0 0,0 0-1 0 0,-1 0 1 0 0,1 1-1 0 0,-1 1 0 0 0,0-1 1 0 0,-1 1-1 0 0,0 0 1 0 0,0 0-1 0 0,0 1 0 0 0,-1 0 1 0 0,0 0-1 0 0,6 15 1 0 0,-2-3 211 0 0,-1 0 1 0 0,0 1 0 0 0,8 42-1 0 0,-15-55-253 0 0,1 1 0 0 0,-2 0 0 0 0,1-1 0 0 0,-1 1 0 0 0,0 0 0 0 0,-1 0 0 0 0,0-1 0 0 0,-1 1 0 0 0,1-1 0 0 0,-2 1 0 0 0,1-1 0 0 0,-8 16 0 0 0,7-19-52 0 0,0 0 0 0 0,0-1 0 0 0,-1 1 1 0 0,0-1-1 0 0,0 0 0 0 0,0 0 0 0 0,-1 0 0 0 0,1-1 0 0 0,-1 1 0 0 0,0-1 0 0 0,-9 4 0 0 0,-2 1 17 0 0,-1-1-1 0 0,-24 7 1 0 0,20-9-150 0 0,0 0 0 0 0,-1-1 0 0 0,1-1 1 0 0,-43 1-1 0 0,52-4-18 0 0,1-1 0 0 0,0 0-1 0 0,0 0 1 0 0,1-1 0 0 0,-1-1 0 0 0,0 0 0 0 0,1 0 0 0 0,-1-1 0 0 0,1 0 0 0 0,0-1 0 0 0,-15-9 0 0 0,23 12-55 0 0,-1 0 1 0 0,0 0 0 0 0,1 0 0 0 0,-1-1 0 0 0,1 1 0 0 0,0-1 0 0 0,0 0 0 0 0,0 1 0 0 0,0-1-1 0 0,0 0 1 0 0,-2-5 0 0 0,-5-21-6595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25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144 251 9671 0 0,'0'0'1298'0'0,"0"3"103"0"0,-6 81 5117 0 0,-3-26-6042 0 0,-25 83-1 0 0,31-130-461 0 0,1 0 0 0 0,0 0-1 0 0,1 0 1 0 0,-1 15 0 0 0,-3 40 377 0 0,3-54-299 0 0,2-11-82 0 0,-1 0 0 0 0,1 0 0 0 0,-1 0 0 0 0,1 0 0 0 0,-1 0 0 0 0,1 0 0 0 0,-1 0 0 0 0,0 0 1 0 0,1 0-1 0 0,-1-1 0 0 0,0 1 0 0 0,1 0 0 0 0,-1-1 0 0 0,0 1 0 0 0,0 0 0 0 0,0-1 0 0 0,0 1 0 0 0,0-1 0 0 0,0 1 0 0 0,0-1 0 0 0,0 0 0 0 0,0 1 0 0 0,0-1 0 0 0,-1 0 0 0 0,0 1 19 0 0,1-1 0 0 0,-1 0 0 0 0,0 0 0 0 0,1 0 0 0 0,-1 0 0 0 0,0 0 0 0 0,1 0 0 0 0,-1 0 0 0 0,0 0 0 0 0,1-1 0 0 0,-1 1 0 0 0,0-1 0 0 0,-1 0 1 0 0,0-1 30 0 0,1 0 0 0 0,-1 0 0 0 0,1 1 0 0 0,0-2 0 0 0,0 1 0 0 0,0 0 0 0 0,0 0 0 0 0,0-1 0 0 0,0 1 0 0 0,1-1 0 0 0,-1 1 0 0 0,1-1 0 0 0,0 0 0 0 0,0 1 0 0 0,0-1 0 0 0,0 0 0 0 0,0 0 0 0 0,0 0 0 0 0,1 0 0 0 0,-1 0 0 0 0,1 0 0 0 0,0 0 0 0 0,0-4 0 0 0,1-2 98 0 0,0-1 1 0 0,0 0-1 0 0,0 1 0 0 0,1-1 1 0 0,7-17-1 0 0,2-1-43 0 0,2 1 0 0 0,19-32 0 0 0,39-48 242 0 0,-41 61-307 0 0,-13 21 6 0 0,2 1 0 0 0,32-35 0 0 0,-39 47-16 0 0,0 1 0 0 0,1 1 0 0 0,1-1 0 0 0,0 2 0 0 0,0 0 0 0 0,18-8 0 0 0,-3 5 136 0 0,1 1 0 0 0,0 1-1 0 0,0 2 1 0 0,36-6 0 0 0,125-6 64 0 0,-81 11-294 0 0,-97 7-85 0 0,1-1 0 0 0,12-4 0 0 0,-6 1-474 0 0,-17 6 167 0 0,-2-1 300 0 0,-1 1-1 0 0,1-1 1 0 0,0 1-1 0 0,0 0 1 0 0,0-1-1 0 0,-1 1 1 0 0,1 0-1 0 0,0 0 0 0 0,0 0 1 0 0,0-1-1 0 0,0 1 1 0 0,0 0-1 0 0,0 0 1 0 0,0 1-1 0 0,10-2-982 0 0,-8 1 243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3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56 6911 0 0,'3'0'46'0'0,"0"1"0"0"0,0-1 0 0 0,0 0 0 0 0,0 0 0 0 0,0-1 0 0 0,0 1 0 0 0,0 0 0 0 0,0-1 0 0 0,0 0 0 0 0,0 0 0 0 0,0 0 0 0 0,0 0 0 0 0,-1 0 0 0 0,1 0 0 0 0,3-3 0 0 0,25-14 1007 0 0,-21 13-330 0 0,0-1-1 0 0,13-10 4062 0 0,-33 24-4331 0 0,-77 71 754 0 0,2 0-845 0 0,23-23-288 0 0,2 2-1 0 0,3 3 0 0 0,-88 121 1 0 0,87-97-122 0 0,5 4 1 0 0,-64 140 0 0 0,104-201 33 0 0,2 1-1 0 0,1 0 1 0 0,-11 53-1 0 0,19-68 28 0 0,0 0-1 0 0,0 0 0 0 0,2 0 0 0 0,0 1 0 0 0,0-1 0 0 0,2 0 1 0 0,-1 0-1 0 0,2 0 0 0 0,0 0 0 0 0,6 18 0 0 0,-4-22 56 0 0,0 0 1 0 0,0 0-1 0 0,1-1 0 0 0,0 1 0 0 0,1-1 1 0 0,14 15-1 0 0,-3-6 379 0 0,38 29 0 0 0,-33-32 150 0 0,40 22 0 0 0,-26-18-127 0 0,-34-17-387 0 0,0-1 1 0 0,1 1-1 0 0,-1-1 0 0 0,0 0 0 0 0,5 1 1 0 0,-4-1-24 0 0,-1 0 691 0 0,-5 1-1019 0 0,1 0 82 0 0,-1 0 0 0 0,0-1 1 0 0,0 1-1 0 0,0 0 1 0 0,0 0-1 0 0,-3 1 0 0 0,5-3-85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32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1013 919 0 0,'-2'1'67'0'0,"-9"6"2262"0"0,0 0-1 0 0,-14 6 1 0 0,-11-1-471 0 0,33-11-1865 0 0,1-1 679 0 0,2 0-596 0 0,-1 0 1 0 0,1 1-1 0 0,-1-1 0 0 0,1 0 0 0 0,-1-1 0 0 0,0 1 0 0 0,1 0 1 0 0,-1 0-1 0 0,1 0 0 0 0,-1 0 0 0 0,1 0 0 0 0,-1 0 0 0 0,1-1 0 0 0,-1 1 1 0 0,1 0-1 0 0,-1 0 0 0 0,1-1 0 0 0,0 1 0 0 0,-1 0 0 0 0,1-1 1 0 0,-1 1-1 0 0,1-1 0 0 0,0 1 0 0 0,-1 0 0 0 0,1-1 0 0 0,0 1 0 0 0,-1-1 1 0 0,1 0-6 0 0,0 0 1 0 0,0 0-1 0 0,-1 0 1 0 0,1 0-1 0 0,0 0 1 0 0,0 0-1 0 0,0 0 0 0 0,1-1 1 0 0,-1 1-1 0 0,0 0 1 0 0,0 0-1 0 0,0 0 1 0 0,1-1-1 0 0,1-2 67 0 0,-1 1-1 0 0,1-1 0 0 0,0 1 1 0 0,0-1-1 0 0,1 1 1 0 0,-1 0-1 0 0,5-5 0 0 0,-6 7-113 0 0,145-143 1618 0 0,-118 112-1544 0 0,-1-1-1 0 0,42-65 1 0 0,12-46 27 0 0,28-46-466 0 0,-87 156 214 0 0,-3 0 0 0 0,0-1-1 0 0,-3-2 1 0 0,23-69 0 0 0,-37 99 114 0 0,-1 0 0 0 0,0 0 1 0 0,0 0-1 0 0,0 0 0 0 0,-1 0 0 0 0,0 0 0 0 0,-1-1 1 0 0,-1-8-1 0 0,2 14-9 0 0,0 0 0 0 0,-1 0 1 0 0,1 0-1 0 0,-1 0 0 0 0,0 1 0 0 0,0-1 1 0 0,1 0-1 0 0,-1 0 0 0 0,0 1 0 0 0,0-1 1 0 0,-1 1-1 0 0,1-1 0 0 0,0 1 0 0 0,0-1 1 0 0,-1 1-1 0 0,1 0 0 0 0,-1-1 1 0 0,1 1-1 0 0,-1 0 0 0 0,1 0 0 0 0,-1 0 1 0 0,0 1-1 0 0,0-1 0 0 0,1 0 0 0 0,-1 0 1 0 0,0 1-1 0 0,0-1 0 0 0,0 1 0 0 0,0 0 1 0 0,0 0-1 0 0,0-1 0 0 0,0 1 0 0 0,1 0 1 0 0,-5 1-1 0 0,-2 0-46 0 0,1 1 1 0 0,-1 0-1 0 0,0 1 1 0 0,1-1-1 0 0,0 1 1 0 0,-1 1-1 0 0,1-1 1 0 0,1 1-1 0 0,-1 1 1 0 0,0-1-1 0 0,1 1 1 0 0,0 0-1 0 0,0 0 0 0 0,-9 12 1 0 0,0 0 30 0 0,1 2 0 0 0,1 0 0 0 0,-20 37 0 0 0,-85 197 77 0 0,33-64 146 0 0,20-62-118 0 0,22-47-30 0 0,-41 112 0 0 0,58-116 356 0 0,3 0-1 0 0,-22 144 0 0 0,39-180-300 0 0,-1-1 0 0 0,-13 42 0 0 0,14-64-74 0 0,0 0 1 0 0,-1 0 0 0 0,-1-1-1 0 0,0 0 1 0 0,-1-1 0 0 0,-1 1 0 0 0,-13 14-1 0 0,-5 1 4 0 0,-1-2-1 0 0,-45 37 1 0 0,-74 41 549 0 0,138-100-487 0 0,-4 2 82 0 0,0 1 0 0 0,1 0 0 0 0,0 1 0 0 0,-19 21 0 0 0,30-30-155 0 0,0 1-1 0 0,1 0 1 0 0,-1 0-1 0 0,1-1 0 0 0,0 1 1 0 0,-2 4-1 0 0,3-5-116 0 0,3-1-220 0 0,0 0 194 0 0,0 0 0 0 0,0 0 0 0 0,0 0 0 0 0,0 0 1 0 0,1-1-1 0 0,-1 0 0 0 0,0 1 0 0 0,0-1 0 0 0,4-1 1 0 0,14-3-636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32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14799 0 0,'0'0'2618'0'0,"3"0"-2074"0"0,17 0-52 0 0,-1-1 0 0 0,1 0 0 0 0,-1-2 0 0 0,22-5 0 0 0,1 1 2 0 0,230-34 1173 0 0,-89 19-5404 0 0,-168 20 1747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32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3679 0 0,'0'0'167'0'0,"2"0"-7"0"0,-1 0-119 0 0,1 0 0 0 0,-1 0 0 0 0,0 0 1 0 0,0 0-1 0 0,1 0 0 0 0,-1 0 0 0 0,0 1 0 0 0,0-1 0 0 0,1 0 0 0 0,-1 1 0 0 0,0-1 1 0 0,0 1-1 0 0,9 3 8324 0 0,-10-1-7074 0 0,0 3-1022 0 0,-1 0 0 0 0,0 0 1 0 0,0 0-1 0 0,-1 0 1 0 0,0 0-1 0 0,0 0 0 0 0,0-1 1 0 0,0 1-1 0 0,-1-1 1 0 0,0 1-1 0 0,-1-1 0 0 0,-4 7 1 0 0,-9 9 360 0 0,-31 30-1 0 0,8-10-226 0 0,29-27-332 0 0,0-1 0 0 0,1 2 0 0 0,-10 17 0 0 0,13-18-61 0 0,5 0 8 0 0,2-14-11 0 0,0 1 0 0 0,0 0 1 0 0,0 0-1 0 0,0-1 1 0 0,0 1-1 0 0,0 0 1 0 0,0 0-1 0 0,0-1 1 0 0,1 1-1 0 0,-1 0 1 0 0,0 0-1 0 0,0-1 0 0 0,1 1 1 0 0,-1 0-1 0 0,0-1 1 0 0,1 1-1 0 0,-1 0 1 0 0,1-1-1 0 0,0 1 1 0 0,0 1 16 0 0,-1-2-17 0 0,1 1 0 0 0,-1 0 0 0 0,1-1 0 0 0,-1 1 0 0 0,1 0 0 0 0,-1-1 0 0 0,1 1 0 0 0,0-1 0 0 0,-1 1 0 0 0,1-1 0 0 0,0 1 0 0 0,-1-1 0 0 0,1 0 0 0 0,0 1 0 0 0,-1-1 0 0 0,1 0 0 0 0,0 0 0 0 0,0 0 0 0 0,0 1 0 0 0,0-1 0 0 0,2 1 27 0 0,5 1 45 0 0,-1 1-1 0 0,1-2 1 0 0,-1 1 0 0 0,1-1-1 0 0,0 0 1 0 0,-1 0-1 0 0,1-1 1 0 0,0 0-1 0 0,0 0 1 0 0,-1-1 0 0 0,14-3-1 0 0,6-2 58 0 0,48-20-1 0 0,-56 18-142 0 0,-15 5 50 0 0,4-12-31 0 0,-9 10-13 0 0,1 3 0 0 0,-1-1-30 0 0,0 1 0 0 0,1 0-1 0 0,-1 0 1 0 0,0-1 0 0 0,0 1-1 0 0,0 0 1 0 0,-1 0 0 0 0,1 0-1 0 0,0 0 1 0 0,-1 0 0 0 0,0 0-1 0 0,1 1 1 0 0,-4-4 0 0 0,-28-19-703 0 0,16 13 518 0 0,-5-4 30 0 0,9 5 104 0 0,-1 0-1 0 0,-12-12 1 0 0,17 10 102 0 0,8 11-39 0 0,1-1-1 0 0,0 1 1 0 0,0 0 0 0 0,0-1-1 0 0,0 1 1 0 0,0-1 0 0 0,0 1 0 0 0,0-1-1 0 0,0 1 1 0 0,0 0 0 0 0,1-1-1 0 0,-1 1 1 0 0,1 0 0 0 0,-1-1-1 0 0,1 1 1 0 0,-1 0 0 0 0,1-1 0 0 0,0 1-1 0 0,-1 0 1 0 0,3-2 0 0 0,0-2-1328 0 0,1 0 1 0 0,0 1 0 0 0,7-7-1 0 0,8-5-4541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3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12 471 17103 0 0,'0'0'1551'0'0,"-1"-2"-1276"0"0,-1-1-190 0 0,1 1 1 0 0,0-1 0 0 0,-1 0 0 0 0,1 0 0 0 0,0 1 0 0 0,0-1 0 0 0,1 0 0 0 0,-1 0-1 0 0,1 0 1 0 0,-1 0 0 0 0,1 0 0 0 0,0-4 0 0 0,1 1 167 0 0,-1 0 0 0 0,1-1 0 0 0,1 1 1 0 0,-1 0-1 0 0,4-9 0 0 0,1 2 159 0 0,0 0 0 0 0,0 1-1 0 0,2 0 1 0 0,14-20 0 0 0,-5 12-192 0 0,1 1 0 0 0,1 1-1 0 0,0 0 1 0 0,34-22 0 0 0,93-51-386 0 0,-100 64-106 0 0,-13 6-182 0 0,-20 12-555 0 0,-1 1 0 0 0,2 1 0 0 0,21-10 0 0 0,-23 12-362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33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904 315 8287 0 0,'0'-2'639'0'0,"-6"-31"260"0"0,3 23 334 0 0,1-1 0 0 0,0 0 1 0 0,1 0-1 0 0,1 1 0 0 0,0-17 1 0 0,3 0-481 0 0,4-50 421 0 0,-7 66-1187 0 0,0 0 0 0 0,0 0 1 0 0,-2 1-1 0 0,1-1 0 0 0,-4-10 0 0 0,5 20-35 0 0,-1 0 0 0 0,1 0 0 0 0,-1 0 0 0 0,1 0-1 0 0,-1 0 1 0 0,0 1 0 0 0,1-1 0 0 0,-1 0 0 0 0,0 0 0 0 0,1 1 0 0 0,-1-1-1 0 0,0 0 1 0 0,0 1 0 0 0,0-1 0 0 0,0 1 0 0 0,0-1 0 0 0,0 1-1 0 0,-1-1 1 0 0,-19-5-456 0 0,20 6 458 0 0,-4 0-31 0 0,0 0 0 0 0,0 0 1 0 0,0 0-1 0 0,0 1 0 0 0,-1 0 0 0 0,1 0 0 0 0,0 0 1 0 0,0 0-1 0 0,0 1 0 0 0,1 0 0 0 0,-1 0 1 0 0,0 0-1 0 0,1 1 0 0 0,-1-1 0 0 0,-6 6 0 0 0,-7 6 51 0 0,1 1 0 0 0,-18 18-1 0 0,35-33 28 0 0,-19 20 81 0 0,1 0-1 0 0,1 1 0 0 0,1 1 1 0 0,1 0-1 0 0,1 1 0 0 0,-20 42 1 0 0,33-61-39 0 0,-1 0 0 0 0,1 0 1 0 0,0 0-1 0 0,0 0 1 0 0,0 0-1 0 0,0 0 1 0 0,1 0-1 0 0,0 0 0 0 0,-1 0 1 0 0,2 8-1 0 0,0-10-8 0 0,-1 0-1 0 0,1 0 1 0 0,0-1-1 0 0,-1 1 1 0 0,1 0-1 0 0,0 0 1 0 0,0-1-1 0 0,0 1 1 0 0,0-1-1 0 0,1 1 1 0 0,-1-1-1 0 0,0 1 1 0 0,1-1-1 0 0,-1 0 1 0 0,1 1-1 0 0,-1-1 1 0 0,1 0-1 0 0,-1 0 1 0 0,1 0-1 0 0,0 0 1 0 0,0-1-1 0 0,-1 1 1 0 0,1 0-1 0 0,0-1 1 0 0,3 1-1 0 0,1 0 18 0 0,0 0 0 0 0,1 0-1 0 0,-1-1 1 0 0,1 0 0 0 0,-1 0 0 0 0,0-1-1 0 0,1 1 1 0 0,8-3 0 0 0,50-17 16 0 0,-45 13-249 0 0,0 0 1 0 0,-1-2 0 0 0,0 0-1 0 0,18-13 1 0 0,-26 14-186 0 0,0 0 1 0 0,-1-1 0 0 0,0 0-1 0 0,-1-1 1 0 0,0 0-1 0 0,-1 0 1 0 0,0-1-1 0 0,11-19 1 0 0,-18 28 846 0 0,-3 1-137 0 0,-1 1-288 0 0,0 0-1 0 0,1 0 0 0 0,-1 0 1 0 0,0 0-1 0 0,0 0 0 0 0,0 1 0 0 0,1-1 1 0 0,-1 1-1 0 0,0 0 0 0 0,1 0 1 0 0,-1 0-1 0 0,0 0 0 0 0,1 0 1 0 0,-1 1-1 0 0,1-1 0 0 0,0 1 1 0 0,0-1-1 0 0,-1 1 0 0 0,1 0 1 0 0,-3 3-1 0 0,-4 5 62 0 0,0 0-1 0 0,0 1 1 0 0,-7 12-1 0 0,-3 7 38 0 0,1 1 1 0 0,-18 44-1 0 0,-19 71-10 0 0,37-99-139 0 0,-175 432-565 0 0,94-228 103 0 0,86-215 442 0 0,3-11 155 0 0,-1 1-1 0 0,-1-1 0 0 0,-1-1 1 0 0,-1 0-1 0 0,-24 30 1 0 0,28-42-43 0 0,0 0-1 0 0,-1 0 1 0 0,-1-1 0 0 0,1-1 0 0 0,-2 0 0 0 0,1 0 0 0 0,-2-1 0 0 0,1-1 0 0 0,-1 0 0 0 0,-26 10 0 0 0,33-16 134 0 0,-1 0 1 0 0,1-1-1 0 0,-1 0 1 0 0,1 0-1 0 0,-1-1 1 0 0,1 1-1 0 0,-1-2 0 0 0,1 1 1 0 0,-1-1-1 0 0,1 0 1 0 0,-15-5-1 0 0,21 6-192 0 0,0-1 0 0 0,-1 1 0 0 0,1-1 0 0 0,0 0 1 0 0,0 0-1 0 0,0 1 0 0 0,0-1 0 0 0,0 0 0 0 0,0 0 0 0 0,1 0 0 0 0,-1 0 0 0 0,0 0 0 0 0,0 0 0 0 0,0 0 0 0 0,1 0 0 0 0,-1 0 0 0 0,1-1 0 0 0,-1 0 1 0 0,0-1-15 0 0,-1-1 1 0 0,2 1-1 0 0,-1 0 1 0 0,0-1 0 0 0,0-4-1 0 0,1 1-163 0 0,1 0 0 0 0,-1 0 1 0 0,1 1-1 0 0,1-1 0 0 0,-1 0 0 0 0,1 0 0 0 0,4-8 0 0 0,22-46-1715 0 0,-24 54 1712 0 0,22-42-1042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34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171 107 6447 0 0,'0'0'586'0'0,"0"2"-486"0"0,0 1 7 0 0,0-1 0 0 0,-1 1 0 0 0,1-1 0 0 0,-1 0 0 0 0,0 1 0 0 0,1-1 1 0 0,-1 0-1 0 0,0 0 0 0 0,0 0 0 0 0,-1 1 0 0 0,1-1 0 0 0,0 0 0 0 0,-1 0 0 0 0,1-1 1 0 0,-1 1-1 0 0,-2 2 0 0 0,-2 2 436 0 0,-6 9 1214 0 0,1 0 1 0 0,0 0 0 0 0,-10 21 2883 0 0,23-35-4105 0 0,3-1-397 0 0,-1 1 1 0 0,1 0-1 0 0,0-1 0 0 0,-1 0 1 0 0,1 0-1 0 0,-1 0 0 0 0,1-1 1 0 0,-1 0-1 0 0,1 1 0 0 0,-1-1 0 0 0,1-1 1 0 0,-1 1-1 0 0,1-1 0 0 0,4-2 1 0 0,11-6 270 0 0,30-20 0 0 0,-45 27-375 0 0,23-17-31 0 0,43-40 0 0 0,-46 38-16 0 0,-19 17-109 0 0,-1 0-1 0 0,0-1 1 0 0,0 1-1 0 0,0-1 1 0 0,-1 0-1 0 0,0 0 0 0 0,0-1 1 0 0,0 1-1 0 0,-1-1 1 0 0,4-10-1 0 0,-7 15-148 0 0,-11-1-116 0 0,6 4 358 0 0,1 0 0 0 0,-1 0 0 0 0,0 0 0 0 0,0 1 0 0 0,1-1 0 0 0,-1 1 0 0 0,1 0-1 0 0,-1 0 1 0 0,1 1 0 0 0,-7 4 0 0 0,2-1-15 0 0,-38 24 102 0 0,1 2 1 0 0,2 3-1 0 0,2 1 0 0 0,-63 69 0 0 0,97-97-45 0 0,1 0 0 0 0,1 0 1 0 0,-1 1-1 0 0,2 0 0 0 0,-1 0 0 0 0,-4 11 0 0 0,9-18-11 0 0,0 0 0 0 0,0 1 0 0 0,0-1-1 0 0,1 0 1 0 0,-1 0 0 0 0,0 0 0 0 0,1 1 0 0 0,0-1 0 0 0,0 0 0 0 0,-1 1-1 0 0,1-1 1 0 0,1 0 0 0 0,-1 0 0 0 0,0 1 0 0 0,1-1 0 0 0,-1 0-1 0 0,1 0 1 0 0,-1 1 0 0 0,1-1 0 0 0,0 0 0 0 0,0 0 0 0 0,0 0 0 0 0,0 0-1 0 0,0 0 1 0 0,1 0 0 0 0,-1 0 0 0 0,1-1 0 0 0,-1 1 0 0 0,1 0 0 0 0,-1-1-1 0 0,1 1 1 0 0,0-1 0 0 0,0 0 0 0 0,3 2 0 0 0,4 1-242 0 0,0 0 0 0 0,0-1 1 0 0,1 0-1 0 0,0-1 0 0 0,-1 0 0 0 0,1 0 0 0 0,0-1 1 0 0,0-1-1 0 0,0 1 0 0 0,0-2 0 0 0,0 1 1 0 0,11-3-1 0 0,2-2-776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34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65 10135 0 0,'6'-7'117'0'0,"-2"2"56"0"0,1 0 1 0 0,-1 0-1 0 0,1 0 1 0 0,0 1-1 0 0,0 0 1 0 0,13-8 7380 0 0,-18 15-7292 0 0,-2 2-161 0 0,0 0 1 0 0,0-1 0 0 0,0 1 0 0 0,0 0 0 0 0,-1 0 0 0 0,0-1-1 0 0,0 0 1 0 0,-6 8 0 0 0,-35 33 459 0 0,28-31-421 0 0,-17 17 167 0 0,17-18-217 0 0,1 0-1 0 0,1 2 1 0 0,-23 30-1 0 0,34-41-88 0 0,0-1-1 0 0,1 1 1 0 0,0 0 0 0 0,0 1-1 0 0,0-1 1 0 0,0 0 0 0 0,1 1-1 0 0,0-1 1 0 0,-1 1 0 0 0,2-1-1 0 0,-1 1 1 0 0,0-1 0 0 0,1 1-1 0 0,0-1 1 0 0,0 1-1 0 0,1 0 1 0 0,-1-1 0 0 0,1 1-1 0 0,0-1 1 0 0,0 1 0 0 0,0-1-1 0 0,1 1 1 0 0,-1-1 0 0 0,5 7-1 0 0,3 0 0 0 0,-5-7 7 0 0,0-1-1 0 0,0 0 1 0 0,-1-1-1 0 0,2 1 1 0 0,-1 0 0 0 0,0-1-1 0 0,0 0 1 0 0,1 0-1 0 0,0-1 1 0 0,-1 1-1 0 0,1-1 1 0 0,0 0 0 0 0,8 1-1 0 0,-7-2 17 0 0,1 0 0 0 0,0 0 1 0 0,0-1-1 0 0,0 0 0 0 0,0 0 0 0 0,-1-1 0 0 0,1 0 0 0 0,11-5 0 0 0,-3 0 22 0 0,0-1-1 0 0,0-1 1 0 0,-1-1-1 0 0,0 0 1 0 0,0-1-1 0 0,-2 0 1 0 0,13-13-1 0 0,-16 13-2 0 0,0 1-1 0 0,-1-1 0 0 0,-1-1 1 0 0,1 1-1 0 0,-2-1 0 0 0,0 0 1 0 0,0-1-1 0 0,5-19 1 0 0,-8 24-94 0 0,-1 0 1 0 0,0 0 0 0 0,-1-1 0 0 0,1 1 0 0 0,-2 0 0 0 0,1-1 0 0 0,-1 1 0 0 0,-1 0 0 0 0,1-1 0 0 0,-1 1 0 0 0,-1 0 0 0 0,0 0 0 0 0,0 0 0 0 0,0 0 0 0 0,-4-9 0 0 0,4 15-29 0 0,0-1-1 0 0,1 1 0 0 0,-1-1 1 0 0,0 1-1 0 0,0 0 0 0 0,-1 0 1 0 0,1 0-1 0 0,0 0 0 0 0,-1 0 1 0 0,1 0-1 0 0,-1 1 0 0 0,1-1 1 0 0,-1 1-1 0 0,0 0 0 0 0,0 0 1 0 0,1 0-1 0 0,-1 0 0 0 0,0 0 1 0 0,0 1-1 0 0,0-1 1 0 0,-5 0-1 0 0,1 1-486 0 0,1 0-1 0 0,-1 0 1 0 0,1 0 0 0 0,0 1-1 0 0,-1 0 1 0 0,1 0 0 0 0,0 1 0 0 0,-11 4-1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35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1 293 16847 0 0,'0'0'6519'0'0,"1"-1"-6454"0"0,4-9-148 0 0,0 2 0 0 0,1-1 0 0 0,1 0 0 0 0,-1 1 0 0 0,1 0 0 0 0,15-12 1 0 0,55-38-1070 0 0,-44 35 898 0 0,-25 17 228 0 0,-3 2 25 0 0,0 0 1 0 0,0 1-1 0 0,1 0 0 0 0,8-4 0 0 0,-1 3-13 0 0,1 5-34 0 0,-4 3 90 0 0,-8-3-28 0 0,-1 0-1 0 0,1 0 1 0 0,-1 0-1 0 0,0 1 0 0 0,0-1 1 0 0,0 0-1 0 0,0 1 1 0 0,1-1-1 0 0,-2 1 1 0 0,1-1-1 0 0,0 1 1 0 0,0-1-1 0 0,1 4 0 0 0,-2-3 11 0 0,1 0 46 0 0,-1 0 22 0 0,-2 5-36 0 0,-1-1 1 0 0,1 0 0 0 0,-1 0 0 0 0,0 0 0 0 0,-1 0 0 0 0,1 0 0 0 0,-6 6 0 0 0,-2 1-17 0 0,-22 21-1 0 0,22-25-39 0 0,-1 0 0 0 0,2-3 13 0 0,9-5 54 0 0,3-3 13 0 0,21-18-15 0 0,38-26 0 0 0,-16 12-35 0 0,4-1-398 0 0,58-32 0 0 0,-28 28-27 0 0,-63 31 406 0 0,-3 3-11 0 0,1 1 0 0 0,9-3 44 0 0,-20 7-24 0 0,0 0 46 0 0,-1 0 12 0 0,8 0 36 0 0,-8 0 265 0 0,0 2-264 0 0,-1 1-76 0 0,1 0 0 0 0,0 1 0 0 0,0 0 0 0 0,-1-1 0 0 0,0 1 0 0 0,0 0 0 0 0,0 0 0 0 0,0-1 0 0 0,-1 1 0 0 0,1 0 0 0 0,-1 0 0 0 0,0 5 0 0 0,-1 10 126 0 0,-3 22 0 0 0,-13 88 70 0 0,15-117-248 0 0,2-11-95 0 0,0 0-1 0 0,0-1 1 0 0,1 1 0 0 0,-1 0-1 0 0,0 0 1 0 0,0 0 0 0 0,0-1-1 0 0,1 1 1 0 0,-1 0 0 0 0,0 0 0 0 0,1-1-1 0 0,-1 1 1 0 0,0 0 0 0 0,1-1-1 0 0,-1 1 1 0 0,1 0 0 0 0,-1-1-1 0 0,1 1 1 0 0,0-1 0 0 0,-1 1 0 0 0,1-1-1 0 0,0 1 1 0 0,-1-1 0 0 0,1 1-1 0 0,0-1 1 0 0,-1 0 0 0 0,1 1 0 0 0,0-1-1 0 0,0 0 1 0 0,-1 1 0 0 0,1-1-1 0 0,0 0 1 0 0,0 0 0 0 0,0 0-1 0 0,1 0 1 0 0,14-1-1268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36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3679 0 0,'0'0'167'0'0,"2"2"-7"0"0,16 18 865 0 0,0-1 0 0 0,42 32 0 0 0,51 28 5191 0 0,-38-29-5251 0 0,82 72 975 0 0,-120-90-1506 0 0,-2 1 1 0 0,35 45-1 0 0,-50-54-284 0 0,-1 0 0 0 0,-1 1 0 0 0,-1 0 0 0 0,17 45 0 0 0,-24-49-111 0 0,-1 1 0 0 0,0 1 1 0 0,-2-1-1 0 0,-1 1 0 0 0,-1 0 1 0 0,1 38-1 0 0,-5-44-101 0 0,0 0 0 0 0,-1-1 0 0 0,-1 1 0 0 0,0-1 0 0 0,-2 0 0 0 0,1 0 0 0 0,-2 0 0 0 0,0 0 1 0 0,-1-1-1 0 0,-1 0 0 0 0,0 0 0 0 0,-1-1 0 0 0,0 0 0 0 0,-1-1 0 0 0,-1 0 0 0 0,0 0 0 0 0,-1-1 0 0 0,0-1 0 0 0,-1 0 0 0 0,0-1 0 0 0,-1 0 1 0 0,0-1-1 0 0,0 0 0 0 0,-1-1 0 0 0,0-1 0 0 0,-20 7 0 0 0,32-13-178 0 0,-1 0 1 0 0,1-1 0 0 0,0 1-1 0 0,-1 0 1 0 0,1-1-1 0 0,0 0 1 0 0,-1 0-1 0 0,-5-1 1 0 0,6 1-41 0 0,-2 0-968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35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75 11519 0 0,'0'0'2366'0'0,"-1"2"-1101"0"0,1-2-1147 0 0,-1 0 1 0 0,1 0-1 0 0,0 0 1 0 0,0 0-1 0 0,0 0 1 0 0,-1 0-1 0 0,1 0 1 0 0,0 0-1 0 0,-1 1 830 0 0,1 0-830 0 0,0-1 1 0 0,0 0-1 0 0,0 0 0 0 0,0 0 1 0 0,-1 0-1 0 0,1 0 1 0 0,0 1-1 0 0,0-1 1 0 0,0 0-1 0 0,0 0 1 0 0,0 0-1 0 0,0 0 0 0 0,0 1 1 0 0,0-1-1 0 0,0 0 1 0 0,0 0-1 0 0,0 0 1 0 0,0 1-1 0 0,0-1 1 0 0,0 0-1 0 0,0 0 1 0 0,0 0-1 0 0,0 0 0 0 0,0 1 1 0 0,1-1-1 0 0,-1 0 1 0 0,0 0-1 0 0,0 0 1 0 0,0 0-1 0 0,0 1 1 0 0,0-1-1 0 0,6 0 3121 0 0,1 0-4302 0 0,-7 0 965 0 0,11-1 277 0 0,0-1-1 0 0,0-1 0 0 0,0 0 0 0 0,0-1 0 0 0,13-5 0 0 0,-22 8-176 0 0,22-11-101 0 0,-19 4-85 0 0,-3 5 114 0 0,-2 2 30 0 0,1 1 1 0 0,-1-1-1 0 0,1 1 1 0 0,-1-1-1 0 0,1 0 1 0 0,-1 0-1 0 0,0 1 1 0 0,1-1-1 0 0,-1 0 1 0 0,0 1-1 0 0,0-1 1 0 0,0 0-1 0 0,1 0 1 0 0,-1 0-1 0 0,0 1 1 0 0,0-1-1 0 0,0 0 1 0 0,0 0-1 0 0,0 0 1 0 0,0 1-1 0 0,-1-1 1 0 0,1 0-1 0 0,0 0 0 0 0,0 1 1 0 0,-1-1-1 0 0,1 0 1 0 0,0 0-1 0 0,-1 1 1 0 0,1-1-1 0 0,0 0 1 0 0,-1 1-1 0 0,1-1 1 0 0,-1 0-1 0 0,1 1 1 0 0,-1-1-1 0 0,0 1 1 0 0,1-1-1 0 0,-1 1 1 0 0,1-1-1 0 0,-1 1 1 0 0,0-1-1 0 0,0 1 1 0 0,1 0-1 0 0,-2-1 1 0 0,-1 0-46 0 0,0 0 1 0 0,1-1-1 0 0,-1 2 1 0 0,0-1-1 0 0,0 0 1 0 0,0 0 0 0 0,-1 1-1 0 0,1 0 1 0 0,-4 0-1 0 0,-16 2-102 0 0,0 2 0 0 0,0 1 0 0 0,1 0 0 0 0,0 2 0 0 0,-35 15 0 0 0,42-15 208 0 0,1 0 1 0 0,0 1 0 0 0,1 1-1 0 0,0 0 1 0 0,0 1-1 0 0,1 1 1 0 0,0 0 0 0 0,-20 24-1 0 0,30-32 5 0 0,-1 0 0 0 0,1 1 0 0 0,0-1 0 0 0,0 1-1 0 0,0 0 1 0 0,0 0 0 0 0,0 0 0 0 0,1 0 0 0 0,0 0 0 0 0,0 0-1 0 0,0 0 1 0 0,0 0 0 0 0,1 0 0 0 0,0 0 0 0 0,0 1 0 0 0,0-1-1 0 0,0 4 1 0 0,2-2 49 0 0,-1 0 0 0 0,1 0 0 0 0,0 0 0 0 0,1 0-1 0 0,-1 0 1 0 0,1-1 0 0 0,0 1 0 0 0,0-1 0 0 0,1 0-1 0 0,7 9 1 0 0,2 2 103 0 0,1-2 0 0 0,0 1-1 0 0,1-2 1 0 0,20 14 0 0 0,-29-23-304 0 0,0 1 0 0 0,0-2-1 0 0,1 1 1 0 0,0-1 0 0 0,0 0 0 0 0,0-1 0 0 0,0 1-1 0 0,0-1 1 0 0,0-1 0 0 0,0 1 0 0 0,1-1 0 0 0,-1-1 0 0 0,1 1-1 0 0,10-2 1 0 0,6-3-2007 0 0,2-2-4618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35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870 1 10591 0 0,'-4'0'161'0'0,"0"0"0"0"0,1 0 0 0 0,-1 0-1 0 0,1 0 1 0 0,-1 0 0 0 0,1 1 0 0 0,-1 0 0 0 0,1 0-1 0 0,-1 0 1 0 0,1 0 0 0 0,0 0 0 0 0,-1 1 0 0 0,1-1-1 0 0,-6 5 1 0 0,-5 4 1595 0 0,-23 20 1 0 0,30-24-1204 0 0,-15 13-6 0 0,1 1 1 0 0,1 1-1 0 0,1 1 1 0 0,1 0 0 0 0,1 2-1 0 0,-14 25 1 0 0,-129 261 1080 0 0,65-120-1315 0 0,-12 24-241 0 0,79-147-39 0 0,-25 88 0 0 0,27-73-23 0 0,23-72-251 0 0,-1-1 0 0 0,0 1 0 0 0,0-1 0 0 0,-1 0 0 0 0,0 0 0 0 0,-8 9 0 0 0,11-15 109 0 0,0-1-1 0 0,0 0 1 0 0,0 1 0 0 0,0-1-1 0 0,0 0 1 0 0,-1 0 0 0 0,1 0-1 0 0,-1-1 1 0 0,0 1 0 0 0,1-1-1 0 0,-1 1 1 0 0,0-1 0 0 0,0 0-1 0 0,0 0 1 0 0,0 0-1 0 0,0 0 1 0 0,0-1 0 0 0,0 1-1 0 0,0-1 1 0 0,0 0 0 0 0,0 0-1 0 0,-1 0 1 0 0,1 0 0 0 0,-3-1-1 0 0,-7-2-4509 0 0,-1-1-1144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3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16 128 13359 0 0,'-5'-11'874'0'0,"-3"-17"1090"0"0,8 27-1529 0 0,-1-1 1 0 0,1 1-1 0 0,0 0 1 0 0,-1 0 0 0 0,1 0-1 0 0,0-1 1 0 0,0 1 0 0 0,0 0-1 0 0,0 0 1 0 0,0-1 0 0 0,0 1-1 0 0,0 0 1 0 0,0 0 0 0 0,1 0-1 0 0,-1-1 1 0 0,0 1-1 0 0,1 0 1 0 0,-1 0 0 0 0,2-2-1 0 0,-1 2-354 0 0,0-1 0 0 0,0 1-1 0 0,1 0 1 0 0,-1-1-1 0 0,0 1 1 0 0,1 0 0 0 0,0 0-1 0 0,-1 0 1 0 0,1 0-1 0 0,-1 1 1 0 0,1-1 0 0 0,0 0-1 0 0,2 0 1 0 0,19-4 127 0 0,-1 1 0 0 0,1 0 0 0 0,0 2-1 0 0,28 0 1 0 0,-8 1-122 0 0,495-23-1638 0 0,-459 22 30 0 0,1 0-4332 0 0,-60 1-1006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36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0 435 13103 0 0,'0'0'5990'0'0,"3"0"-4912"0"0,0 0-857 0 0,0-1-1 0 0,0 0 1 0 0,0 1-1 0 0,1-1 1 0 0,-1 0-1 0 0,0-1 1 0 0,0 1 0 0 0,0 0-1 0 0,-1-1 1 0 0,1 0-1 0 0,0 1 1 0 0,0-1-1 0 0,-1 0 1 0 0,1-1-1 0 0,1-1 1 0 0,8-9 502 0 0,17-23 0 0 0,-17 21-287 0 0,2-3-154 0 0,1 2 1 0 0,0 0-1 0 0,1 1 0 0 0,30-23 1 0 0,-13 15-287 0 0,38-36 1 0 0,-60 49-230 0 0,-1-1 1 0 0,1-1-1 0 0,-2 1 1 0 0,1-2-1 0 0,-2 1 1 0 0,12-23-1 0 0,-19 32-100 0 0,8-19-780 0 0,-9 20 818 0 0,0 1-1 0 0,0 0 1 0 0,0 0-1 0 0,0-1 1 0 0,0 1 0 0 0,0 0-1 0 0,0 0 1 0 0,0-1 0 0 0,0 1-1 0 0,0 0 1 0 0,-1 0-1 0 0,1-1 1 0 0,0 1 0 0 0,-1 0-1 0 0,1 0 1 0 0,-1 0-1 0 0,0 0 1 0 0,0-2 0 0 0,-5-4-1335 0 0</inkml:trace>
  <inkml:trace contextRef="#ctx0" brushRef="#br0" timeOffset="1">544 159 10591 0 0,'1'2'5515'0'0,"8"42"-524"0"0,-8-33-4632 0 0,0 0 1 0 0,-1 13 0 0 0,0-18-365 0 0,-1 1 1 0 0,1-1-1 0 0,-2 1 1 0 0,1-1-1 0 0,-1 0 1 0 0,0 1-1 0 0,0-1 0 0 0,0 0 1 0 0,-1 0-1 0 0,0-1 1 0 0,0 1-1 0 0,-6 7 0 0 0,-54 66 56 0 0,55-70-204 0 0,1 1-1 0 0,-13 19 0 0 0,11-8-2601 0 0,9-18 1307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3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0,'0'0'440'0'0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3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0 1839 0 0,'3'1'134'0'0,"-1"-1"1203"0"0,1 1-1 0 0,-1-1 1 0 0,1 1 0 0 0,-1 0-1 0 0,0 0 1 0 0,1 0 0 0 0,-1 1 0 0 0,0-1-1 0 0,0 0 1 0 0,4 4 0 0 0,-5-4-1007 0 0,0 0 1 0 0,-1 0-1 0 0,1 0 0 0 0,-1-1 1 0 0,1 1-1 0 0,-1 0 1 0 0,1 0-1 0 0,-1 0 0 0 0,1 0 1 0 0,-1 0-1 0 0,0 1 1 0 0,1 0-1 0 0,-1 0-409 0 0,0 0 1 0 0,0-1-1 0 0,0 1 0 0 0,-1 0 0 0 0,1 0 1 0 0,0 0-1 0 0,-1 0 0 0 0,0 3 0 0 0,-3 3 247 0 0,1-1 0 0 0,-1 1 1 0 0,0-1-1 0 0,-1 1 0 0 0,0-1 0 0 0,0 0 0 0 0,0-1 0 0 0,-12 11 0 0 0,-6 3 34 0 0,-29 20 0 0 0,38-30-176 0 0,-12 7 33 0 0,10-6-43 0 0,1-1 0 0 0,0 2 0 0 0,1 0 1 0 0,-15 16-1 0 0,27-26 7 0 0,1 0-1 0 0,0 0 1 0 0,0 0 0 0 0,0 0 0 0 0,0 1 0 0 0,0-1 0 0 0,0 0-1 0 0,0 0 1 0 0,1 1 0 0 0,-1-1 0 0 0,1 1 0 0 0,-1-1 0 0 0,1 0-1 0 0,0 1 1 0 0,1 3 0 0 0,1-1 121 0 0,7 0-9 0 0,0 0 0 0 0,0 0 0 0 0,0 0 1 0 0,1-1-1 0 0,0-1 0 0 0,-1 0 0 0 0,1 0 0 0 0,19 2 0 0 0,88 4 111 0 0,-105-8-268 0 0,57-1-469 0 0,-25-7-2751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37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0,'0'0'748'0'0,"0"2"-492"0"0,1 5-7 0 0,0-1 0 0 0,0 1 0 0 0,0 0-1 0 0,1 0 1 0 0,0-1 0 0 0,0 1-1 0 0,0-1 1 0 0,1 0 0 0 0,4 7 0 0 0,38 56 2905 0 0,-20-32-2370 0 0,130 190 2850 0 0,-34-46-1943 0 0,-95-136-1100 0 0,-2 1 0 0 0,24 63 0 0 0,-42-91-485 0 0,-1 0 0 0 0,0 0 0 0 0,-1 1 0 0 0,-1-1 0 0 0,-1 1 1 0 0,-1 0-1 0 0,-1 0 0 0 0,0 0 0 0 0,-1-1 0 0 0,-4 22 0 0 0,0-17-44 0 0,-1-1 1 0 0,0 1 0 0 0,-2-1-1 0 0,-1 0 1 0 0,0-1 0 0 0,-2 0-1 0 0,-23 34 1 0 0,-70 78 10 0 0,55-76-70 0 0,38-43-12 0 0,1 1 0 0 0,1-1 0 0 0,0 2-1 0 0,-9 20 1 0 0,1 8-3032 0 0,17-42 1719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15:0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49 5295 0 0,'0'0'2379'0'0,"-10"-6"416"0"0,-8 2-1898 0 0,16 4 19 0 0,0 1-840 0 0,-7 2-11 0 0,7-2-26 0 0,-3-9 2096 0 0,-2 13-2049 0 0,-10 10 317 0 0,15-12-394 0 0,1-2 137 0 0,-2 0-32 0 0,0 1 0 0 0,1-1 0 0 0,-1 1 1 0 0,1-1-1 0 0,-5 5 0 0 0,6-6-87 0 0,-1 2 171 0 0,0-1 2 0 0,-10 8-51 0 0,1 1 0 0 0,1 0 0 0 0,-1 1 0 0 0,2 0 0 0 0,0 1 0 0 0,0 0 0 0 0,-10 19 0 0 0,8-10 3 0 0,-1-1-1 0 0,-25 31 1 0 0,29-43 84 0 0,0 1 0 0 0,-1-1 0 0 0,-1-1-1 0 0,-12 8 1 0 0,10-6-6 0 0,10-8-104 0 0,-11 6 10 0 0,9-5-128 0 0,-17 9 90 0 0,3 0-98 0 0,15-8 0 0 0,-10 12 0 0 0,-16 19 0 0 0,21-21 0 0 0,2 2 0 0 0,-5 8 0 0 0,2 0 0 0 0,4-7 0 0 0,2 1 0 0 0,1 0 0 0 0,1-17 0 0 0,-1 27 0 0 0,4-2 0 0 0,-3-4 0 0 0,2-15 0 0 0,7 16 0 0 0,-3-7 0 0 0,1 2-13 0 0,1-2-51 0 0,3-2-5 0 0,-7-9 47 0 0,18 10-34 0 0,-7-7 56 0 0,1-1 0 0 0,-1-1 0 0 0,0-1 0 0 0,0 1 0 0 0,-1 1 0 0 0,1 1 0 0 0,-3 2 0 0 0,4 4 1 0 0,-12-9 3 0 0,0 3 45 0 0,5 11-42 0 0,-2-8 42 0 0,-2-5-20 0 0,15 17 896 0 0,-17-20-487 0 0,-1 0-333 0 0,1 1 0 0 0,0-1 1 0 0,0 1-1 0 0,0-1 0 0 0,0 0 1 0 0,3 3-1 0 0,-2-1-25 0 0,0-1-15 0 0,7 16 74 0 0,-4-9-97 0 0,-3-3-108 0 0,3 0 22 0 0,-3-5-2 0 0,6 7-21 0 0,3 0 53 0 0,1 0 14 0 0,-2 1 0 0 0,0 2 0 0 0,2-1 0 0 0,-1-1 0 0 0,7 7-1 0 0,-16-15 13 0 0,0-1 16 0 0,1 0 1 0 0,-1 0 0 0 0,0 0-1 0 0,0 0 1 0 0,1-1-1 0 0,-1 1 1 0 0,0-1 0 0 0,1 0-1 0 0,-1 0 1 0 0,0 0-1 0 0,1 0 1 0 0,4-2 0 0 0,12 1 55 0 0,-14 2-54 0 0,-2-1-22 0 0,0 0 0 0 0,-1 0 0 0 0,1 0 0 0 0,-1 0 0 0 0,1 0-1 0 0,0-1 1 0 0,5-1 0 0 0,22-3 45 0 0,6 2-19 0 0,-29 2-26 0 0,-1 0 1 0 0,1 0-1 0 0,-1 0 0 0 0,8-4 0 0 0,-6 2-8 0 0,-6 2 0 0 0,1 0 0 0 0,-1 0 0 0 0,1 0 0 0 0,-1 1 0 0 0,1-1 0 0 0,-1 1 0 0 0,7 0 0 0 0,3-2 0 0 0,-2 2-11 0 0,-6 1-31 0 0,7 2 31 0 0,3 2 11 0 0,-2 3 0 0 0,24 16 11 0 0,-24-18 31 0 0,1-5-31 0 0,13-4-11 0 0,-22 1 0 0 0,-3 2 3 0 0,0 0 0 0 0,0 0 0 0 0,0-1 0 0 0,0 1-1 0 0,0-1 1 0 0,0 0 0 0 0,0 0 0 0 0,0 1 0 0 0,0-1 0 0 0,0 0 0 0 0,2-2 0 0 0,-3 2-1 0 0,1 0 1 0 0,-1 0 0 0 0,1 0-1 0 0,0 0 1 0 0,-1 0 0 0 0,1 0-1 0 0,0 1 1 0 0,0-1 0 0 0,0 1-1 0 0,2-1 1 0 0,1 0-3 0 0,1-2 0 0 0,10-5 0 0 0,-3 3 0 0 0,1 2 0 0 0,0 4 0 0 0,0 1 0 0 0,-2 2-12 0 0,-7-2-36 0 0,19 7 34 0 0,-18-8 16 0 0,9 3-2 0 0,1-4 0 0 0,-8 0 0 0 0,-6 0-2 0 0,0 0-1 0 0,0 1 1 0 0,0-1 0 0 0,0 0 0 0 0,0 0 0 0 0,0-1 0 0 0,0 1-1 0 0,0 0 1 0 0,0-1 0 0 0,0 1 0 0 0,0-1 0 0 0,3-1 0 0 0,22-9-23 0 0,-16 8 15 0 0,25-12 9 0 0,7 0 1 0 0,-21 8 2 0 0,-6 2 25 0 0,9 2 28 0 0,7-1 16 0 0,14-2-18 0 0,-36 6-53 0 0,29-5 0 0 0,-8-4 0 0 0,-12 5-23 0 0,-15 3 11 0 0,0 0-1 0 0,-1 0 0 0 0,1 0 1 0 0,0 0-1 0 0,-1 0 0 0 0,1-1 1 0 0,-1 1-1 0 0,1-1 0 0 0,-1 0 1 0 0,0 0-1 0 0,5-4 1 0 0,-3 1-22 0 0,2-1 4 0 0,-1 0 0 0 0,0-1 0 0 0,0 0 0 0 0,-1 0-1 0 0,7-11 1 0 0,6-8-29 0 0,2-2 334 0 0,-19 27 170 0 0,1 0-385 0 0,16-3-45 0 0,-9 0-17 0 0,2-1 1 0 0,5-3 1 0 0,-13 4 0 0 0,-1 1 0 0 0,0 1 0 0 0,1 0 0 0 0,-1 1 0 0 0,0-1 0 0 0,0 0 0 0 0,0-1 0 0 0,0 1 0 0 0,0 0 0 0 0,-1 0 0 0 0,1-1 0 0 0,-1 1 0 0 0,2-5 0 0 0,0 1 0 0 0,0 0 13 0 0,0-1-1 0 0,0 0 1 0 0,-1 0-1 0 0,0 1 1 0 0,0-1-1 0 0,0-1 1 0 0,0-7 0 0 0,-1 2 3 0 0,1 3-5 0 0,-2-3 0 0 0,-2 1 31 0 0,-1 4-19 0 0,2 5 25 0 0,-4-9-37 0 0,4 9-6 0 0,-5-23 55 0 0,4 14-60 0 0,-1 0 0 0 0,1 0 11 0 0,0-1 42 0 0,0 3 11 0 0,0 0 98 0 0,-1 0 0 0 0,0 0 0 0 0,-1 1 0 0 0,-9-18 0 0 0,3 6-55 0 0,8 17-53 0 0,-4-4-41 0 0,1-4-13 0 0,-1 0 0 0 0,-1-2 6 0 0,4 10 12 0 0,-14-10 11 0 0,8 5-18 0 0,-1 0-11 0 0,-1 2 0 0 0,3 0 0 0 0,-2-1 0 0 0,-3 2 0 0 0,1 1 0 0 0,1 0 0 0 0,6 2 0 0 0,-23-16 0 0 0,16 11 0 0 0,1 2 0 0 0,-6-5 0 0 0,15 8 0 0 0,-20-11 0 0 0,21 13 0 0 0,0 0 0 0 0,0 1 0 0 0,0-1 0 0 0,0 0 0 0 0,0 1 0 0 0,-1-1 0 0 0,1 0 0 0 0,0 1 0 0 0,0 0 0 0 0,0-1 0 0 0,-1 1 0 0 0,1 0 0 0 0,-2-1 0 0 0,-4 0 0 0 0,-16-12 0 0 0,-17-7 64 0 0,31 14-64 0 0,2-2 0 0 0,1 1 0 0 0,-2 0 0 0 0,-1 0 0 0 0,-1 1 0 0 0,-5 1 0 0 0,14 5 0 0 0,-3 1 0 0 0,-27-13 0 0 0,23 8 0 0 0,1 1 0 0 0,-1-1 0 0 0,-6-5 0 0 0,13 9 0 0 0,-48-30 0 0 0,40 24 0 0 0,0 0 0 0 0,-2-1 0 0 0,5 5 0 0 0,-10-3 0 0 0,-17-9 0 0 0,9 7 0 0 0,8 1 0 0 0,12 6 0 0 0,-15 0 0 0 0,14 0-9 0 0,4-1 6 0 0,-1 1 0 0 0,1 0 0 0 0,-1 0 0 0 0,1-1-1 0 0,-1 1 1 0 0,1 0 0 0 0,-1 1 0 0 0,1-1 0 0 0,-1 0 0 0 0,1 0-1 0 0,-1 1 1 0 0,1-1 0 0 0,-2 1 0 0 0,-13 5-10 0 0,10-3 13 0 0,-1-1 1 0 0,0 1-1 0 0,0-1 0 0 0,0 0 1 0 0,-11 1-1 0 0,5 0 0 0 0,1-2 0 0 0,-1 1 0 0 0,1-3 0 0 0,7 1 0 0 0,-15-7 0 0 0,7 1 20 0 0,11 3 27 0 0,-1-1 16 0 0,-23-8-33 0 0,23 10-12 0 0,-19-6 28 0 0,-5 4-134 0 0,24 3 54 0 0,-1 0 0 0 0,0 1 0 0 0,0 0 0 0 0,0 0 0 0 0,0 0 0 0 0,0 0 0 0 0,0 1 0 0 0,0-1 0 0 0,-4 2 0 0 0,0 0-10 0 0,1-2-46 0 0,-4 4-8 0 0,5-1 30 0 0,5-3 68 0 0,-1 0 0 0 0,1 0 0 0 0,0 1 0 0 0,0-1 0 0 0,0 1 0 0 0,0-1 0 0 0,-1 1 0 0 0,1 0 0 0 0,0-1 0 0 0,0 1 0 0 0,0 0 0 0 0,0 0 0 0 0,-1 1 0 0 0,1-1 0 0 0,0 0 0 0 0,0 0 0 0 0,0 0 0 0 0,0-1 0 0 0,-1 1 0 0 0,1 0 0 0 0,0-1 0 0 0,0 1 0 0 0,-1-1 0 0 0,1 1 0 0 0,0-1 0 0 0,-1 1 0 0 0,-1-1 0 0 0,-7 4 30 0 0,3-2-22 0 0,-10-2 171 0 0,4 0-109 0 0,3 0-2 0 0,-42-1 9 0 0,41 4-77 0 0,0 4 0 0 0,4-1-2 0 0,-2 3-47 0 0,6-2 1 0 0,-2 1-29 0 0,3-4 17 0 0,-3 3 8 0 0,4-5-145 0 0,0-5 22 0 0,0 0 1 0 0,0 0 0 0 0,0 0 0 0 0,0 0-1 0 0,1 0 1 0 0,-1-4 0 0 0,1 7 132 0 0,-5-36-1973 0 0,5 34 929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15:10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1656 3223 0 0,'-1'2'440'0'0,"-18"30"5504"0"0,17-30-5389 0 0,1-1-47 0 0,-16 16 3055 0 0,18-17-3562 0 0,-1 0 1 0 0,0 0 0 0 0,0 0-1 0 0,0 0 1 0 0,1 0 0 0 0,-1 0-1 0 0,0 0 1 0 0,0 0 0 0 0,0 0-1 0 0,1 0 1 0 0,-1 0 0 0 0,0 0-1 0 0,0 0 1 0 0,0 1 0 0 0,0-1-1 0 0,1 0 1 0 0,-1 0 0 0 0,0 0-1 0 0,0 0 1 0 0,0 0 0 0 0,0 0 0 0 0,0 1-1 0 0,1-1 1 0 0,-1 0 0 0 0,0 0-1 0 0,0 0 1 0 0,0 1 0 0 0,0-1-1 0 0,0 0 1 0 0,0 0 0 0 0,0 0-1 0 0,0 1 1 0 0,0-1 10 0 0,1 1 1 0 0,-1-1-1 0 0,0 0 1 0 0,0 1-1 0 0,0-1 0 0 0,1 1 1 0 0,-1-1-1 0 0,0 0 1 0 0,0 1-1 0 0,1-1 1 0 0,-1 0-1 0 0,0 1 0 0 0,1-1 1 0 0,-1 0-1 0 0,0 0 1 0 0,1 1-1 0 0,-1-1 1 0 0,0 0-1 0 0,1 0 0 0 0,-1 0 1 0 0,1 1-1 0 0,-1-1 1 0 0,0 0-1 0 0,1 0 0 0 0,-1 0 1 0 0,1 0-1 0 0,3 1 25 0 0,0-1 0 0 0,0 0-1 0 0,0 0 1 0 0,0 0 0 0 0,0 0-1 0 0,-1-1 1 0 0,1 1-1 0 0,0-1 1 0 0,0 0 0 0 0,0 0-1 0 0,-1-1 1 0 0,1 1 0 0 0,5-4-1 0 0,5-3 125 0 0,0-1-1 0 0,14-12 1 0 0,12-8 116 0 0,10 1-141 0 0,75-30 0 0 0,-11 17-63 0 0,37-17 424 0 0,-36 8 45 0 0,-104 45-485 0 0,71-38 456 0 0,-29 16-42 0 0,-18 10-228 0 0,-13 6-120 0 0,1 2 0 0 0,37-11 1 0 0,-29 11-95 0 0,108-25 65 0 0,-76 21-71 0 0,3-1-9 0 0,-26 7 3 0 0,-1-3-1 0 0,62-22 1 0 0,34-20 141 0 0,-83 33-76 0 0,0 2 1 0 0,89-17 0 0 0,-90 24-75 0 0,70-18-5 0 0,-94 21-3 0 0,-1-2-1 0 0,39-18 1 0 0,99-48 0 0 0,-129 60 0 0 0,229-73 381 0 0,-20 7-14 0 0,-181 55-325 0 0,-7 1-15 0 0,0 4 1 0 0,82-21-1 0 0,-55 22-27 0 0,-1-4 0 0 0,155-67 0 0 0,111-49 64 0 0,-263 113-6 0 0,126-22-1 0 0,-138 34-44 0 0,249-34-13 0 0,-193 38 0 0 0,138-20 0 0 0,-176 14 0 0 0,250-39 0 0 0,-161 42 84 0 0,-36 3-24 0 0,95-7 4 0 0,-118 13 28 0 0,-37 3-2 0 0,226 2 59 0 0,-274 1-152 0 0,-11 0 11 0 0,20-1-95 0 0,-1 3 1 0 0,65 11-1 0 0,-103-13 86 0 0,44 9-2 0 0,0 3 0 0 0,-1 1 1 0 0,52 24-1 0 0,74 39 155 0 0,-127-55-47 0 0,1-1 0 0 0,58 15 0 0 0,-32-17-16 0 0,93 10 1 0 0,-64-18-87 0 0,97 13 10 0 0,-170-18-27 0 0,0 1 0 0 0,0 2 0 0 0,-1 1 0 0 0,41 20 0 0 0,118 66 14 0 0,-160-83 0 0 0,2-1 0 0 0,0-1 0 0 0,0-2 0 0 0,0-1 0 0 0,1-1 0 0 0,38 2 0 0 0,-36-6 0 0 0,-12-2 0 0 0,31 6 0 0 0,21 5 0 0 0,-52-9 0 0 0,0 0 0 0 0,-1 2 0 0 0,1 0 0 0 0,34 14 0 0 0,118 67 0 0 0,-75-24 0 0 0,-69-42 0 0 0,43 40 0 0 0,-50-41 0 0 0,-15-12 3 0 0,0 0 0 0 0,0 0-1 0 0,9 13 1 0 0,11 14 50 0 0,-23-27-53 0 0,24 20 0 0 0,-16-15 0 0 0,-9-9-1 0 0,-1 0 1 0 0,1 0-1 0 0,-1 0 0 0 0,0 0 1 0 0,-1 1-1 0 0,5 5 0 0 0,-5-6 12 0 0,0 1 0 0 0,1-1 0 0 0,-1 0-1 0 0,1 0 1 0 0,5 5 0 0 0,74 68 145 0 0,-75-69-156 0 0,1 0 0 0 0,0 0 0 0 0,13 9 0 0 0,-5-5 0 0 0,36 25 0 0 0,-32-20 0 0 0,13 11 64 0 0,-28-23-64 0 0,10 10 0 0 0,0 1 0 0 0,19 17 0 0 0,-3-2 0 0 0,-20-19 0 0 0,3 2 5 0 0,-13-9 6 0 0,12 5 17 0 0,5 2-19 0 0,-15-8 3 0 0,19 7-13 0 0,-8-4 1 0 0,0-1 0 0 0,1 1 0 0 0,7 4 0 0 0,-22-10 0 0 0,39 5 0 0 0,-24-3 0 0 0,0-2 0 0 0,14-5 152 0 0,-28 5-115 0 0,0-1 0 0 0,0 1 0 0 0,0-1 0 0 0,0 1 1 0 0,0-1-1 0 0,0 0 0 0 0,0 1 0 0 0,0-1 0 0 0,0 0 0 0 0,0 1 0 0 0,0-1 0 0 0,-1 0 0 0 0,1 0 0 0 0,0 0 0 0 0,0-1 0 0 0,12-19 538 0 0,-10 14-492 0 0,0 1 1 0 0,-1-1-1 0 0,0 0 0 0 0,0 0 0 0 0,-1 0 1 0 0,0 0-1 0 0,0-8 0 0 0,-2-55 197 0 0,0 9-210 0 0,-3-44-75 0 0,-1 18 63 0 0,-3-149 623 0 0,7 210-663 0 0,-16-160-18 0 0,18 116-76 0 0,-1 68 12 0 0,3 3-485 0 0,0 0 513 0 0,0 0-1 0 0,0 1 1 0 0,1-1 0 0 0,-1 1 0 0 0,0 0 0 0 0,0 0-1 0 0,-1 0 1 0 0,1 1 0 0 0,0-1 0 0 0,-1 1-1 0 0,0-1 1 0 0,1 1 0 0 0,-1 0 0 0 0,0 0 0 0 0,0 0-1 0 0,-1 0 1 0 0,1 0 0 0 0,-1 0 0 0 0,1 0 0 0 0,-1 1-1 0 0,1 3 1 0 0,3 11-193 0 0,0 0 0 0 0,2 33 0 0 0,-5-39 122 0 0,4 43-164 0 0,-2 59 0 0 0,-9 57-411 0 0,1-89 562 0 0,3-18 83 0 0,11 103 0 0 0,0-91-17 0 0,-7-59 54 0 0,-2-8 0 0 0,1-1 0 0 0,1 1 0 0 0,-1 0 0 0 0,6 11 0 0 0,1 7 40 0 0,-8-24-23 0 0,0-1 0 0 0,0 1 0 0 0,0-1 0 0 0,0 1 0 0 0,1-1 0 0 0,-1 1 0 0 0,1-1 0 0 0,1 2 1 0 0,3 4 54 0 0,-5-6 264 0 0,-51 0-394 0 0,-56 10 0 0 0,56-5 180 0 0,-58 0-1 0 0,-11-1 1054 0 0,57-5-719 0 0,-75 11 0 0 0,92-4-449 0 0,-49 17 0 0 0,-36 6-236 0 0,83-22 109 0 0,18-4-47 0 0,0 0 1 0 0,-39 1 0 0 0,59-6 123 0 0,1-1 1 0 0,-1 1 0 0 0,1-1 0 0 0,-1-1-1 0 0,1 1 1 0 0,0-1 0 0 0,0-1 0 0 0,0 0-1 0 0,0 0 1 0 0,0 0 0 0 0,0-1-1 0 0,-11-8 1 0 0,3-2-10 0 0,0 0-1 0 0,1-1 1 0 0,0-1-1 0 0,-17-24 1 0 0,15 18 11 0 0,-35-35 0 0 0,51 56 16 0 0,0 0-1 0 0,0 0 0 0 0,0 0 1 0 0,0 1-1 0 0,0-1 0 0 0,0 0 1 0 0,0 1-1 0 0,0-1 0 0 0,0 1 1 0 0,0-1-1 0 0,-1 1 0 0 0,1-1 1 0 0,0 1-1 0 0,0 0 0 0 0,0 0 1 0 0,-1-1-1 0 0,1 1 0 0 0,0 0 1 0 0,0 0-1 0 0,-1 0 0 0 0,-1 1 1 0 0,0 0-136 0 0,1 0 1 0 0,0 0 0 0 0,-1 0-1 0 0,1 0 1 0 0,0 1 0 0 0,0-1-1 0 0,0 1 1 0 0,0-1 0 0 0,0 1 0 0 0,-1 2-1 0 0,-14 14-1647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16:4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56 421 2759 0 0,'-2'0'207'0'0,"-41"3"5009"0"0,42-3-5276 0 0,-7-1 39 0 0,7 0-33 0 0,9 1-358 0 0,1 0 319 0 0,-1-1 1 0 0,1 0-1 0 0,-1 0 1 0 0,0-1-1 0 0,0 0 1 0 0,15-6-1 0 0,0-3-211 0 0,28-18 0 0 0,-13 7 148 0 0,-14 12 152 0 0,-11 6 68 0 0,2 2 12 0 0,24-2 39 0 0,-32 4-21 0 0,0-1 0 0 0,0 0 0 0 0,0 0-1 0 0,12-5 1 0 0,-13 5-55 0 0,-2-1 1 0 0,1 0 1 0 0,0 0-1 0 0,0 0 0 0 0,-1-1 0 0 0,1 0 0 0 0,-1 1 0 0 0,5-6 0 0 0,29-17 896 0 0,-36 23-709 0 0,33-8 562 0 0,-30 9-709 0 0,20-1 72 0 0,6-3-48 0 0,-20 2-92 0 0,7-1 11 0 0,0-1 0 0 0,22-10-1 0 0,-13 5 15 0 0,-1 3-10 0 0,-17 4-27 0 0,21-7 0 0 0,-9 2 17 0 0,1 2 30 0 0,7-5 17 0 0,3 4 0 0 0,31-6 57 0 0,76-17-39 0 0,-134 28-78 0 0,21-5 21 0 0,26-11-1 0 0,-43 14-24 0 0,24-7 0 0 0,-19 8 0 0 0,0 1 0 0 0,-2 2 11 0 0,-7 0 32 0 0,3 1-6 0 0,-6 0 696 0 0,18 3 347 0 0,-18-5-952 0 0,0 1 0 0 0,8-4-10 0 0,16-7-64 0 0,-19 8-160 0 0,-1 1 0 0 0,1-1-1 0 0,12-1 1 0 0,8-3-37 0 0,-15 4 206 0 0,-6-1 6 0 0,-6 4-69 0 0,0-1 1 0 0,0 1 0 0 0,0 0 0 0 0,0 0 0 0 0,0 0 0 0 0,0-1 0 0 0,0 1-1 0 0,0 0 1 0 0,0 0 0 0 0,0 0 0 0 0,0-1 0 0 0,0 1 0 0 0,0 0 0 0 0,0 0-1 0 0,-1 0 1 0 0,1 0 0 0 0,0-1 0 0 0,0 1 0 0 0,0 0 0 0 0,0 0 0 0 0,0 0 0 0 0,0 0-1 0 0,-1 0 1 0 0,1-1 0 0 0,0 1 0 0 0,0 0 0 0 0,0 0 0 0 0,0 0 0 0 0,-1 0-1 0 0,1 0 1 0 0,0 0 0 0 0,0 0 0 0 0,0 0 0 0 0,-1 0 0 0 0,1 0 0 0 0,0 0-1 0 0,0 0 1 0 0,-14-5-1 0 0,-2 2-10 0 0,13 3-2 0 0,1-1 0 0 0,-1 1 0 0 0,0-1 0 0 0,0 1 1 0 0,0 0-1 0 0,1 0 0 0 0,-1 0 0 0 0,0 1 0 0 0,0-1 1 0 0,-3 1-1 0 0,0 1-8 0 0,4-2 3 0 0,-4 2-49 0 0,-17 5 69 0 0,14-4-20 0 0,0 1-1 0 0,-17 8 0 0 0,25-12 17 0 0,-1 1 0 0 0,0 0 1 0 0,1-1-1 0 0,-1 1 0 0 0,1 0 0 0 0,-1 0 0 0 0,1 0 1 0 0,-1 0-1 0 0,1 1 0 0 0,0-1 0 0 0,0 0 0 0 0,-2 3 0 0 0,-1 0 1 0 0,-8 6 0 0 0,0-1 0 0 0,-1 0 0 0 0,0 0 0 0 0,-1-1 0 0 0,0-1 0 0 0,0-1 0 0 0,-1 0 0 0 0,-27 8 0 0 0,12-7 0 0 0,-58 14 0 0 0,78-19 2 0 0,-1 1 0 0 0,1 0-1 0 0,0 1 1 0 0,1 0 0 0 0,-1 1-1 0 0,-11 7 1 0 0,-51 39 484 0 0,17-10-320 0 0,26-14 0 0 0,26-24-137 0 0,-17 8 150 0 0,7-7-169 0 0,0-1-26 0 0,1-2-65 0 0,10-1-15 0 0,0 0 36 0 0,-3 1 52 0 0,1-1-11 0 0,0 0 1 0 0,1 1-1 0 0,0 0 0 0 0,-1-1 1 0 0,1 1-1 0 0,-1 1 0 0 0,1-1 1 0 0,0 0-1 0 0,0 1 0 0 0,0 0 1 0 0,-1-1-1 0 0,-2 4 0 0 0,-9 5 19 0 0,11-7 0 0 0,-7 11 11 0 0,2-2 44 0 0,1-4 19 0 0,7-7-42 0 0,0 0 0 0 0,0 1 1 0 0,-1-1-1 0 0,1 0 0 0 0,0 0 0 0 0,-1 0 0 0 0,1 0 0 0 0,-1 0 0 0 0,1 0 0 0 0,-1-1 0 0 0,1 1 0 0 0,-1 0 0 0 0,0-1 0 0 0,1 1 0 0 0,-1-1 0 0 0,0 0 0 0 0,1 0 0 0 0,-1 1 1 0 0,0-1-1 0 0,-2 0 0 0 0,-14 1 434 0 0,8 0-406 0 0,-3 0-48 0 0,0-2-12 0 0,-1 0 0 0 0,10 1 0 0 0,-4 0 1 0 0,1 0-1 0 0,-1 0 1 0 0,0 0-1 0 0,1 1 0 0 0,-1 0 1 0 0,1 0-1 0 0,-10 4 1 0 0,-5 1 13 0 0,-22 6 632 0 0,42-11-534 0 0,0-1-18 0 0,-6 1-65 0 0,4-1 14 0 0,-2 0-49 0 0,5 0-72 0 0,-1 0-606 0 0,-1-1 718 0 0,1 0-91 0 0,0 1 1 0 0,0-1-1 0 0,0 0 1 0 0,0 0 0 0 0,0 0-1 0 0,0-1 1 0 0,0 1 0 0 0,1 0-1 0 0,-1-1 1 0 0,1 1-1 0 0,-3-3 1 0 0,0 1 148 0 0,1 1-1 0 0,-1-1 1 0 0,0 1-1 0 0,0 0 1 0 0,0 0 0 0 0,0 1-1 0 0,-1-1 1 0 0,1 1-1 0 0,0 0 1 0 0,-1 0 0 0 0,1 1-1 0 0,-1-1 1 0 0,1 1-1 0 0,-1 0 1 0 0,1 0 0 0 0,-6 1-1 0 0,8-2 9 0 0,-4-1-69 0 0,3 1 12 0 0,-7 1-23 0 0,6-2-42 0 0,-18-4-94 0 0,18 6 116 0 0,1 0-4 0 0,-20-9 88 0 0,17 7-4 0 0,-1 0-3 0 0,5 1-62 0 0,0 0-1 0 0,0 0 1 0 0,0 0-1 0 0,0 0 1 0 0,0 0 0 0 0,0 0-1 0 0,0 0 1 0 0,-2-3-1 0 0,3 3-88 0 0,14 3-635 0 0,-10-2 701 0 0,1 1 0 0 0,0-1 0 0 0,-1 0 0 0 0,1 0 0 0 0,0 0 0 0 0,-1 0 0 0 0,1-1-1 0 0,0 1 1 0 0,3-2 0 0 0,18-3-25 0 0,-23 3 30 0 0,0 1 0 0 0,0 0 0 0 0,0 0-1 0 0,0 0 1 0 0,0 0 0 0 0,1 0 0 0 0,-1 0 0 0 0,0 1 0 0 0,3-1 0 0 0,7-2 0 0 0,-6 2-10 0 0,0 0 1 0 0,-1-1 0 0 0,1 1 0 0 0,7-5 0 0 0,2 1 12 0 0,30-13 0 0 0,54-18 138 0 0,-60 18-60 0 0,-34 16-78 0 0,21-5 0 0 0,-4 2 0 0 0,16 1 0 0 0,-8-2 0 0 0,-20 1 0 0 0,-3 0 0 0 0,208-105 534 0 0,-188 98-522 0 0,92-41 50 0 0,-90 45-62 0 0,3 1 0 0 0,-1 1 0 0 0,-17 5 0 0 0,0-1 0 0 0,24-2 160 0 0,-34 4-80 0 0,6-3 0 0 0,3-1 0 0 0,6-3 2 0 0,0 2-30 0 0,-9 3-56 0 0,4-1-83 0 0,-11 2 20 0 0,-1 1 1 0 0,6-1 42 0 0,-4 0-19 0 0,5-2 32 0 0,2 0 11 0 0,-1 4 11 0 0,-44-5 123 0 0,0 2 1 0 0,-1 2-1 0 0,1 1 1 0 0,0 2-1 0 0,0 1 1 0 0,0 2-1 0 0,-37 11 1 0 0,67-16-127 0 0,-8 2 16 0 0,-1 1 0 0 0,1 0 1 0 0,0 0-1 0 0,1 1 0 0 0,-20 12 0 0 0,-118 88-24 0 0,139-98-2 0 0,2 0-80 0 0,-1-1 0 0 0,-11 7 0 0 0,7-8 16 0 0,-7 4 4 0 0,17-8 9 0 0,-18 4 10 0 0,-17 1 43 0 0,9 2 0 0 0,21-6 0 0 0,3-1 0 0 0,1 0 0 0 0,-1 0 0 0 0,1 1 0 0 0,0-1 0 0 0,-5 4 0 0 0,-4 0 0 0 0,9-3 5 0 0,1-1-1 0 0,-1 1 0 0 0,0 0 1 0 0,1 0-1 0 0,0 0 0 0 0,-1 1 1 0 0,-2 3-1 0 0,0-1 15 0 0,-13 14 3 0 0,1 0 30 0 0,14-16-52 0 0,-13 14 0 0 0,15-15-701 0 0,-7 9 1736 0 0,5-8-3768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3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1054 1 5063 0 0,'0'0'16671'0'0,"-1"1"-16596"0"0,-4 4-89 0 0,1-1 0 0 0,-1 1 0 0 0,0-1 1 0 0,-1 0-1 0 0,1-1 0 0 0,-1 1 1 0 0,0-1-1 0 0,-7 3 0 0 0,-55 20-281 0 0,53-21 194 0 0,-476 142-3285 0 0,429-132 3092 0 0,0-3 0 0 0,0-3 0 0 0,-105 3 0 0 0,161-12 284 0 0,0 0 0 0 0,0-1 0 0 0,0 1 0 0 0,0-1 0 0 0,0 0-1 0 0,0-1 1 0 0,0 1 0 0 0,1-1 0 0 0,-11-5 0 0 0,15 6-1 0 0,1 1-1 0 0,0-1 1 0 0,0 0-1 0 0,0 1 1 0 0,0-1-1 0 0,-1 0 1 0 0,1 0 0 0 0,0 1-1 0 0,0-1 1 0 0,0 0-1 0 0,1 1 1 0 0,-1-1 0 0 0,0 0-1 0 0,0 0 1 0 0,0 1-1 0 0,0-1 1 0 0,1 0 0 0 0,-1 1-1 0 0,1-2 1 0 0,-1 2-12 0 0,1-4-33 0 0,1 1 0 0 0,0-1-1 0 0,0 1 1 0 0,0 0 0 0 0,1 0-1 0 0,-1 0 1 0 0,1 0 0 0 0,-1 0-1 0 0,1 0 1 0 0,0 1 0 0 0,0-1-1 0 0,0 1 1 0 0,0 0 0 0 0,8-4-1 0 0,0 0-56 0 0,2 1 1 0 0,-1 0-1 0 0,14-4 0 0 0,-9 4 153 0 0,1 2 0 0 0,0-1 0 0 0,0 2-1 0 0,24-1 1 0 0,-31 3 69 0 0,0 1-1 0 0,0 0 0 0 0,0 0 1 0 0,0 1-1 0 0,0 1 1 0 0,0-1-1 0 0,0 2 1 0 0,12 5-1 0 0,-19-7-64 0 0,1 1 0 0 0,-1-1 0 0 0,0 1 1 0 0,0 0-1 0 0,0 0 0 0 0,0 1 0 0 0,-1-1 0 0 0,1 1 0 0 0,-1 0 0 0 0,0 0 1 0 0,0 0-1 0 0,3 5 0 0 0,-3-2-21 0 0,1 0 1 0 0,-1 0-1 0 0,-1 1 0 0 0,1-1 1 0 0,-1 1-1 0 0,-1 0 0 0 0,2 8 1 0 0,-2 1-35 0 0,-1 1 0 0 0,0-1 0 0 0,-1 0 0 0 0,-1 1 0 0 0,0-1 0 0 0,-7 23 0 0 0,-2-5-318 0 0,-1-1-1 0 0,-2 0 1 0 0,-2-1 0 0 0,0-1-1 0 0,-2 0 1 0 0,-2-1 0 0 0,-1-1-1 0 0,-1-1 1 0 0,-1-1 0 0 0,-2-1-1 0 0,0-1 1 0 0,-44 33 0 0 0,64-55 390 0 0,0 0 0 0 0,0 0-1 0 0,0 0 1 0 0,-1-1 0 0 0,0 0 0 0 0,0 0 0 0 0,0 0 0 0 0,0-1 0 0 0,0 0 0 0 0,0 0 0 0 0,-1-1 0 0 0,1 1 0 0 0,-8-1 0 0 0,13-1 590 0 0,-4-1 3294 0 0,31 7-3855 0 0,-1 0 0 0 0,2-2 0 0 0,-1-1 0 0 0,0-1 1 0 0,1-2-1 0 0,37-3 0 0 0,-13-3 179 0 0,0-3-1 0 0,68-20 1 0 0,98-41 592 0 0,-128 40-626 0 0,-80 27-219 0 0,2-1-607 0 0,-1 1-1 0 0,0-1 1 0 0,0 0-1 0 0,18-11 1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1:58:51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 7975 0 0,'0'0'3104'0'0,"-9"-3"-3296"0"0,0-4-528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1:58:52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0 233 2303 0 0,'0'0'11782'0'0,"2"3"-11148"0"0,20 35 756 0 0,-21-35-1209 0 0,0-3-174 0 0,-1 0 0 0 0,0 0-1 0 0,0 0 1 0 0,0 0 0 0 0,1 0 0 0 0,-1 0 0 0 0,0 0 0 0 0,0 0-1 0 0,0 0 1 0 0,0 0 0 0 0,1 0 0 0 0,-1 0 0 0 0,0 1 0 0 0,0-1-1 0 0,0 0 1 0 0,0 0 0 0 0,1 0 0 0 0,-1 0 0 0 0,0 0 0 0 0,0 1-1 0 0,0-1 1 0 0,0 0 0 0 0,0 0 0 0 0,0 0 0 0 0,0 0 0 0 0,0 1-1 0 0,0-1 1 0 0,1 0 0 0 0,-1 1 3 0 0,0 0 1 0 0,0-1-1 0 0,1 1 0 0 0,-1-1 0 0 0,0 1 0 0 0,1-1 1 0 0,-1 1-1 0 0,0-1 0 0 0,1 1 0 0 0,-1-1 0 0 0,1 0 0 0 0,-1 1 1 0 0,1-1-1 0 0,-1 1 0 0 0,2-1 0 0 0,1 2-31 0 0,1 0 1 0 0,0 0-1 0 0,0-1 0 0 0,-1 1 0 0 0,1-1 1 0 0,0 0-1 0 0,0 0 0 0 0,0-1 1 0 0,0 1-1 0 0,0-1 0 0 0,1 0 0 0 0,-1 0 1 0 0,0 0-1 0 0,0-1 0 0 0,6-1 0 0 0,-2 0 8 0 0,0-1 0 0 0,0 1 0 0 0,0-2 0 0 0,0 1 0 0 0,7-5 0 0 0,20-11 11 0 0,-21 13 2 0 0,1 1 0 0 0,-7 2 30 0 0,1 0-1 0 0,-1 1 1 0 0,13-2 0 0 0,1 5 158 0 0,-14 1-145 0 0,26 2 255 0 0,-31-4-184 0 0,0 0 39 0 0,20 5 77 0 0,57 7 695 0 0,-67-10-845 0 0,0-2-1 0 0,-1 0 0 0 0,1 0 1 0 0,18-4-1 0 0,37-11 359 0 0,-58 12-364 0 0,1 0-1 0 0,0 1 1 0 0,-1 0 0 0 0,1 0-1 0 0,0 1 1 0 0,0 1 0 0 0,0 0 0 0 0,17 2-1 0 0,88 18-73 0 0,-105-18-6 0 0,-1-1 1 0 0,0 1-1 0 0,0-2 0 0 0,1 1 0 0 0,-1-2 0 0 0,1 1 0 0 0,-1-1 1 0 0,0-1-1 0 0,0 0 0 0 0,13-4 0 0 0,5-5 101 0 0,32-17 1 0 0,-8 3 513 0 0,-43 22-509 0 0,0 0 0 0 0,0 1 0 0 0,0 0 0 0 0,1 0 0 0 0,-1 1 0 0 0,1 0 0 0 0,-1 0 0 0 0,1 1 0 0 0,-1 1 0 0 0,18 2 0 0 0,-17-1-46 0 0,0 1 1 0 0,-1 0-1 0 0,1 0 0 0 0,-1 1 1 0 0,16 8-1 0 0,44 33 472 0 0,-68-44-518 0 0,8 6 60 0 0,-5-3 17 0 0,1-1 0 0 0,0 1 0 0 0,0-1 0 0 0,1 0 0 0 0,-1 0 0 0 0,1-1-1 0 0,-1 0 1 0 0,8 2 0 0 0,-6-1-6 0 0,-3-2-32 0 0,0 0 0 0 0,0 0 1 0 0,0 0-1 0 0,1-1 0 0 0,-1 0 0 0 0,0 1 0 0 0,0-1 0 0 0,0-1 1 0 0,5 0-1 0 0,13 0 43 0 0,30-8 0 0 0,-40 7-34 0 0,-1 1-49 0 0,0 0 1 0 0,0 0-1 0 0,0 1 1 0 0,0 1-1 0 0,0 0 1 0 0,12 2-1 0 0,64 19 58 0 0,-17-3-41 0 0,-58-17-15 0 0,0-1-1 0 0,0 0 1 0 0,0-1-1 0 0,1 0 1 0 0,-1 0 0 0 0,22-5-1 0 0,0-3 34 0 0,35-12 0 0 0,-50 14-33 0 0,19-6-7 0 0,0 1 1 0 0,43-6-1 0 0,106-1 191 0 0,48-7 166 0 0,11-27-327 0 0,-198 42 56 0 0,0 3 0 0 0,0 1 0 0 0,1 3 0 0 0,65 4 0 0 0,-81 1-85 0 0,-14 0 17 0 0,1-1 1 0 0,28-3-1 0 0,-41 1-12 0 0,122-18 276 0 0,-15-11 371 0 0,-100 27-649 0 0,0 0 1 0 0,0 1-1 0 0,0 1 1 0 0,25 0-1 0 0,58 9 29 0 0,9 1-17 0 0,103-18 163 0 0,-32 0 62 0 0,-74 1-243 0 0,-54 3 0 0 0,68 2 0 0 0,-33 10 82 0 0,28 2 44 0 0,55-20-68 0 0,-128 8-52 0 0,80-3-6 0 0,-71 4 18 0 0,0 2 0 0 0,83 9-1 0 0,-80-6-13 0 0,0-2 0 0 0,80-10-1 0 0,66-18-3 0 0,-176 24 0 0 0,76-8 0 0 0,-87 10 0 0 0,0 1 0 0 0,0 0 0 0 0,-1 0 0 0 0,1 1 0 0 0,0 1 0 0 0,13 2 0 0 0,56 22 0 0 0,-4-1 0 0 0,128 9 64 0 0,-172-32-43 0 0,-1-2 0 0 0,59-7 0 0 0,-49 3-20 0 0,51-2-1 0 0,-77 5 0 0 0,-3 1 0 0 0,11 6 0 0 0,7 1 53 0 0,-24-6-41 0 0,0 1 0 0 0,0-1 0 0 0,0 1 0 0 0,10 5-1 0 0,13 5 5 0 0,2-1-16 0 0,-20-7 0 0 0,25 6 0 0 0,-30-8 0 0 0,21 1 0 0 0,4 1 0 0 0,-16-4 0 0 0,1 0 0 0 0,-1-2 0 0 0,1 0 0 0 0,-1 0 0 0 0,0-1 0 0 0,28-2 0 0 0,-38 3 0 0 0,17 2 0 0 0,-13 0-17 0 0,20 2-30 0 0,-21-1 47 0 0,26 7 0 0 0,17 4 0 0 0,-45-10 0 0 0,18 1 0 0 0,-7-2-63 0 0,26-3 1 0 0,-35 0 34 0 0,12-3-262 0 0,-18 5 248 0 0,-1 0 0 0 0,0 0 0 0 0,0 0-1 0 0,1 0 1 0 0,-1 0 0 0 0,0 0 0 0 0,0 0-1 0 0,1 0 1 0 0,-1 0 0 0 0,0 0 0 0 0,0 0-1 0 0,1 0 1 0 0,-1 0 0 0 0,0 0 0 0 0,0 0 0 0 0,0 0-1 0 0,1-1 1 0 0,-1 1 0 0 0,0 0 0 0 0,0 0-1 0 0,0 0 1 0 0,1 0 0 0 0,-1 0 0 0 0,0-1-1 0 0,0 1 1 0 0,0 0 0 0 0,0 0 0 0 0,0 0-1 0 0,1-1 1 0 0,-1 1 0 0 0,0 0 0 0 0,0 0-1 0 0,0 0 1 0 0,0-1 0 0 0,0 1 0 0 0,0 0-1 0 0,0 0 1 0 0,0-1 0 0 0,0 1 0 0 0,0 0-1 0 0,0-1 1 0 0,-5-6-2293 0 0,3 5 2560 0 0,-10-10-1570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1:59:0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14 6767 0 0,'0'0'2424'0'0,"3"-1"-2293"0"0,6-1-130 0 0,-7 1-59 0 0,4-2-41 0 0,10-3 7683 0 0,-13 7-7540 0 0,7 5 145 0 0,-6-1-179 0 0,1 0 0 0 0,-1-1 0 0 0,0 1 0 0 0,0 0 0 0 0,0 1 0 0 0,-1-1 1 0 0,0 1-1 0 0,4 8 0 0 0,-3-4-14 0 0,-1-5-41 0 0,-1 0 1 0 0,0 1 0 0 0,0-1-1 0 0,2 8 1 0 0,-3 1-95 0 0,0 25 0 0 0,-1-25 296 0 0,0 0 0 0 0,-5 27 0 0 0,1-11 689 0 0,2-18-717 0 0,2-1 0 0 0,-1 1-1 0 0,2-1 1 0 0,-1 1 0 0 0,1 0-1 0 0,1-1 1 0 0,4 16 0 0 0,-1 1-134 0 0,-2-1 0 0 0,-1 35 0 0 0,4 30-210 0 0,-4-76 209 0 0,-2 32 0 0 0,0-22 80 0 0,-1-11 16 0 0,0 1 1 0 0,0-1 0 0 0,-5 18-1 0 0,3-19-36 0 0,0-2-18 0 0,2-10 1306 0 0,-1 3-983 0 0,1 0-342 0 0,9 14 637 0 0,-6-16-685 0 0,0 1 1 0 0,-1-1-1 0 0,0 1 1 0 0,0-1 0 0 0,0 1-1 0 0,0-1 1 0 0,0 1 0 0 0,-1 0-1 0 0,1 0 1 0 0,-1 0 0 0 0,0-1-1 0 0,0 1 1 0 0,-1 0 0 0 0,1 0-1 0 0,-1-1 1 0 0,0 1 0 0 0,1 0-1 0 0,-2-1 1 0 0,-1 6-1 0 0,-2 4-31 0 0,1-2 37 0 0,0 0-1 0 0,-1-1 1 0 0,-1 0 0 0 0,-7 12-1 0 0,0-1 296 0 0,12-19-21 0 0,-1 2 96 0 0,-1-2-293 0 0,-1 13 794 0 0,4-11-938 0 0,1 7 32 0 0,1 12 47 0 0,-3-5 26 0 0,1-16 820 0 0,-1-4-776 0 0,0-9-46 0 0,-3-1-11 0 0,-5 1 0 0 0,1 0 0 0 0,6 9 0 0 0,0-1 0 0 0,0 1 0 0 0,0 0 0 0 0,1-1 0 0 0,-1 0 0 0 0,1 1 0 0 0,0-1 0 0 0,-1-3 0 0 0,-7-18 0 0 0,-2-6-61 0 0,-12-56 0 0 0,16 58 47 0 0,1 2 8 0 0,2 8-18 0 0,-1 0 0 0 0,-9-22 0 0 0,9 30 14 0 0,0 0-1 0 0,0 1 0 0 0,-1 0 1 0 0,0 0-1 0 0,-1 1 1 0 0,-13-14-1 0 0,13 16-69 0 0,5 4 33 0 0,0 0 1 0 0,0 0-1 0 0,0 0 0 0 0,0 0 1 0 0,0 0-1 0 0,1-1 0 0 0,-1 1 0 0 0,1 0 1 0 0,0-1-1 0 0,0 1 0 0 0,-2-5 0 0 0,1 2-32 0 0,2 2-18 0 0,-1 0-1 0 0,0 0 1 0 0,1 0-1 0 0,0 0 1 0 0,0 0 0 0 0,0 0-1 0 0,1-6 1 0 0,0-6-313 0 0,-1 7 239 0 0,0 6 3 0 0,-1 0-152 0 0,1 2 315 0 0,0 0-1 0 0,0-1 1 0 0,0 1-1 0 0,0 0 1 0 0,0 0-1 0 0,0 0 1 0 0,0-1-1 0 0,0 1 1 0 0,0 0-1 0 0,0 0 1 0 0,0 0-1 0 0,0-1 1 0 0,0 1-1 0 0,0 0 1 0 0,0 0 0 0 0,0 0-1 0 0,0 0 1 0 0,-1-1-1 0 0,1 1 1 0 0,0 0-1 0 0,0 0 1 0 0,0 0-1 0 0,0 0 1 0 0,0 0-1 0 0,-1-1 1 0 0,1 1-1 0 0,0 0 1 0 0,0 0-1 0 0,0 0 1 0 0,0 0-1 0 0,-1 0 1 0 0,1 0-1 0 0,0 0 1 0 0,0 0-1 0 0,0 0 1 0 0,0 0-1 0 0,-1-1 1 0 0,1 1-1 0 0,0 0 1 0 0,0 0-1 0 0,0 0 1 0 0,-1 0 0 0 0,1 1-1 0 0,-5 8-67 0 0,0 20 31 0 0,4-17 27 0 0,1 0-1 0 0,1 0 1 0 0,0 0-1 0 0,1-1 1 0 0,0 1-1 0 0,1 0 1 0 0,5 13-1 0 0,-2-5 16 0 0,-6-18 0 0 0,4 3 0 0 0,14 28 0 0 0,4 7 64 0 0,-20-36-58 0 0,1 0 15 0 0,1 17 16 0 0,-1 1 7 0 0,-1 0 0 0 0,-2 36-1 0 0,0-48-46 0 0,1 5 3 0 0,2 1 0 0 0,0-4 19 0 0,-2-10 161 0 0,-1-1-148 0 0,1-1 0 0 0,-1 1 0 0 0,1-1 0 0 0,-1 0-1 0 0,1 1 1 0 0,0-1 0 0 0,-1 0 0 0 0,1 1 0 0 0,0-1 0 0 0,-1 0 0 0 0,1 0 0 0 0,0 0 0 0 0,-1 0 0 0 0,1 0 0 0 0,0 0 0 0 0,0 0 0 0 0,0 0 0 0 0,8-4 46 0 0,-2 1 6 0 0,6-10 50 0 0,-4 4-124 0 0,3 2-10 0 0,1 3 0 0 0,-8 2 11 0 0,1 0 0 0 0,-1 0 0 0 0,0 0 0 0 0,1-1 0 0 0,-1 0 0 0 0,0 0-1 0 0,-1-1 1 0 0,1 1 0 0 0,0-1 0 0 0,-1 0 0 0 0,0 0 0 0 0,0-1 0 0 0,0 1 0 0 0,-1-1 0 0 0,6-9 0 0 0,13-15 81 0 0,40-45 421 0 0,-31 36-407 0 0,39-38 0 0 0,-39 46-733 0 0,64-45 0 0 0,-94 73 499 0 0,2 2-611 0 0,-2 0 573 0 0,0 0 1 0 0,1 0-1 0 0,-1 0 1 0 0,0 0-1 0 0,0 0 1 0 0,0 1-1 0 0,0-1 0 0 0,1 0 1 0 0,-1 0-1 0 0,0 1 1 0 0,0-1-1 0 0,0 1 1 0 0,0-1-1 0 0,0 1 1 0 0,0 0-1 0 0,0-1 0 0 0,0 1 1 0 0,0 0-1 0 0,0 0 1 0 0,0-1-1 0 0,-1 1 1 0 0,1 0-1 0 0,0 0 1 0 0,0 0-1 0 0,-1 0 0 0 0,1 0 1 0 0,-1 0-1 0 0,1 0 1 0 0,-1 0-1 0 0,1 0 1 0 0,-1 1-1 0 0,0-1 1 0 0,1 0-1 0 0,-1 0 0 0 0,0 2 1 0 0,0 13-5154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48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1274 1375 0 0,'-2'1'107'0'0,"-1"2"207"0"0,-1 0 0 0 0,1-1 0 0 0,0 1 0 0 0,0 0 0 0 0,0 1 1 0 0,0-1-1 0 0,1 0 0 0 0,-8 13 10834 0 0,25-21-9496 0 0,-6 0-1408 0 0,-1-1-1 0 0,1 0 1 0 0,-1 0 0 0 0,0-1-1 0 0,-1 0 1 0 0,8-9-1 0 0,11-10 234 0 0,146-154 1157 0 0,-65 63-1102 0 0,-17 26-185 0 0,92-99 306 0 0,43-66 19 0 0,-16-23-833 0 0,-182 234-296 0 0,17-22-597 0 0,-43 66 870 0 0,1-1-561 0 0,-2 2 726 0 0,0 0-1 0 0,0 0 0 0 0,0 0 0 0 0,0 0 1 0 0,0-1-1 0 0,0 1 0 0 0,0 0 1 0 0,0 0-1 0 0,1 0 0 0 0,-1 0 0 0 0,0 0 1 0 0,0 0-1 0 0,0 0 0 0 0,0-1 0 0 0,0 1 1 0 0,1 0-1 0 0,-1 0 0 0 0,0 0 1 0 0,0 0-1 0 0,0 0 0 0 0,0 0 0 0 0,0 0 1 0 0,1 0-1 0 0,-1 0 0 0 0,0 0 0 0 0,0 0 1 0 0,0 0-1 0 0,0 0 0 0 0,1 0 1 0 0,-1 0-1 0 0,0 0 0 0 0,0 0 0 0 0,0 0 1 0 0,0 0-1 0 0,0 0 0 0 0,1 0 0 0 0,-1 0 1 0 0,0 0-1 0 0,0 0 0 0 0,0 0 1 0 0,1 1-1 0 0,-1 4 13 0 0,1 1 1 0 0,0-1 0 0 0,-1 1-1 0 0,0 0 1 0 0,-1-1 0 0 0,1 1-1 0 0,-1-1 1 0 0,-3 11-1 0 0,-17 49 85 0 0,9-32-35 0 0,-47 126 110 0 0,-17 58 55 0 0,6 68-11 0 0,61-235-181 0 0,2 0 0 0 0,2 1 0 0 0,3 89 0 0 0,4-120-108 0 0,0-1 1 0 0,1 1-1 0 0,1-1 0 0 0,1 1 0 0 0,9 21 1 0 0,-13-40-48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48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14 117 14279 0 0,'0'0'1103'0'0,"-8"5"74"0"0,7-4-1063 0 0,1 0 0 0 0,-1 0 0 0 0,0 0 0 0 0,1 1 0 0 0,-1-1 0 0 0,1 0 0 0 0,-1 0 0 0 0,1 1 0 0 0,0-1 0 0 0,0 0 0 0 0,-1 1 0 0 0,1-1 1 0 0,0 0-1 0 0,0 1 0 0 0,0-1 0 0 0,0 0 0 0 0,1 0 0 0 0,-1 1 0 0 0,0-1 0 0 0,0 0 0 0 0,1 1 0 0 0,-1-1 0 0 0,1 0 0 0 0,-1 0 0 0 0,1 0 0 0 0,0 1 0 0 0,1 1 0 0 0,0-1-82 0 0,0 0 1 0 0,0 0 0 0 0,0 0-1 0 0,1-1 1 0 0,-1 1 0 0 0,1 0 0 0 0,-1-1-1 0 0,1 0 1 0 0,-1 0 0 0 0,1 0-1 0 0,0 0 1 0 0,5 1 0 0 0,6 1 61 0 0,0-1 0 0 0,1-1 1 0 0,-1-1-1 0 0,0 0 0 0 0,0-1 1 0 0,1 0-1 0 0,14-3 1 0 0,4-4 80 0 0,59-20 0 0 0,-36 5-243 0 0,58-33 1 0 0,-53 24-1447 0 0,-30 16 487 0 0,-2 0-12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48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 9215 0 0,'-1'1'2904'0'0,"-1"0"-2250"0"0,-1 1 1 0 0,1 0-1 0 0,0 0 0 0 0,0-1 0 0 0,0 2 0 0 0,1-1 1 0 0,-3 3-1 0 0,-17 33 1472 0 0,11-19-1968 0 0,-76 151 661 0 0,-91 260 0 0 0,113-245-735 0 0,-38 100-442 0 0,59-171-2849 0 0,38-100 1516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49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47 5983 0 0,'38'-29'608'0'0,"-15"11"11062"0"0,-27 18-11492 0 0,0 1 0 0 0,1 0 0 0 0,-1-1 0 0 0,1 1 0 0 0,-1 0 0 0 0,1 1 0 0 0,-1-1 0 0 0,1 1 0 0 0,-4 1 1 0 0,-27 20 181 0 0,-93 58 78 0 0,25-18-343 0 0,58-35-92 0 0,28-19-23 0 0,1 0-1 0 0,0 1 1 0 0,-21 19 0 0 0,35-27-50 0 0,0 0-23 0 0,1-2 84 0 0,0 0-1 0 0,0 1 1 0 0,-1-1-1 0 0,1 1 1 0 0,0-1 0 0 0,0 1-1 0 0,0-1 1 0 0,0 1-1 0 0,0-1 1 0 0,0 0-1 0 0,0 1 1 0 0,0-1-1 0 0,0 1 1 0 0,0-1-1 0 0,0 1 1 0 0,0-1-1 0 0,0 1 1 0 0,1-1-1 0 0,-1 1 1 0 0,0-1-1 0 0,1 1 1 0 0,22 16-199 0 0,2 0 1 0 0,52 25 0 0 0,-12-8-43 0 0,86 69 265 0 0,-118-79 83 0 0,-32-23-71 0 0,-1-1 1 0 0,1 0-1 0 0,-1 1 0 0 0,1-1 0 0 0,-1 0 1 0 0,1 1-1 0 0,-1-1 0 0 0,0 0 0 0 0,1 1 1 0 0,-1-1-1 0 0,0 1 0 0 0,1-1 0 0 0,-1 1 1 0 0,0-1-1 0 0,0 1 0 0 0,1-1 0 0 0,-1 1 1 0 0,0-1-1 0 0,0 1 0 0 0,0 0 0 0 0,0-1 1 0 0,0 2-1 0 0,0-2 7 0 0,0 1-1 0 0,0 0 1 0 0,-1 0 0 0 0,1 0 0 0 0,-1-1-1 0 0,1 1 1 0 0,0 0 0 0 0,-1-1-1 0 0,1 1 1 0 0,-1 0 0 0 0,0-1 0 0 0,1 1-1 0 0,-1 0 1 0 0,0-1 0 0 0,1 1-1 0 0,-2 0 1 0 0,-8 5 170 0 0,0-1 0 0 0,-1 0 0 0 0,0 0 0 0 0,0-1 0 0 0,-16 4 0 0 0,0 0-164 0 0,-253 76-2008 0 0,279-83 1850 0 0,-26 6-944 0 0,9-4-4323 0 0,8-5-506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49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25 12007 0 0,'11'-25'3810'0'0,"-21"32"-3260"0"0,-13 10-184 0 0,1 0 0 0 0,1 2 0 0 0,-36 40 0 0 0,30-26-106 0 0,-36 56-1 0 0,55-74-191 0 0,0-1-1 0 0,1 1 0 0 0,0 0 0 0 0,1 0 1 0 0,1 1-1 0 0,1 0 0 0 0,-4 19 1 0 0,7-32-33 0 0,1 1 0 0 0,0-1 0 0 0,0 0 0 0 0,0 1 0 0 0,0-1 0 0 0,0 1 0 0 0,1-1 1 0 0,-1 1-1 0 0,1-1 0 0 0,0 0 0 0 0,0 0 0 0 0,0 1 0 0 0,1-1 0 0 0,-1 0 0 0 0,1 0 1 0 0,2 3-1 0 0,-2-3 17 0 0,0-1 1 0 0,0-1 0 0 0,0 1-1 0 0,0 0 1 0 0,0 0 0 0 0,0-1-1 0 0,1 1 1 0 0,-1-1-1 0 0,1 0 1 0 0,-1 0 0 0 0,1 0-1 0 0,-1 0 1 0 0,1 0 0 0 0,0 0-1 0 0,-1-1 1 0 0,1 1 0 0 0,0-1-1 0 0,0 0 1 0 0,-1 0 0 0 0,5 0-1 0 0,5-1 117 0 0,1-1 0 0 0,-1 0 0 0 0,0-1 0 0 0,-1 0 0 0 0,1-1-1 0 0,0 0 1 0 0,-1-1 0 0 0,0-1 0 0 0,0 1 0 0 0,13-11 0 0 0,6-5-56 0 0,-2-2-1 0 0,31-30 1 0 0,-46 41-68 0 0,-2 0 0 0 0,0-1 0 0 0,0 0 0 0 0,10-17 0 0 0,-18 26-57 0 0,0-1 1 0 0,-1-1 0 0 0,1 1-1 0 0,-1 0 1 0 0,0-1-1 0 0,0 1 1 0 0,-1-1 0 0 0,0 1-1 0 0,0-1 1 0 0,0 0 0 0 0,0 1-1 0 0,-1-1 1 0 0,0 0 0 0 0,-1 0-1 0 0,-1-10 1 0 0,1 12-15 0 0,0-1 1 0 0,0 1-1 0 0,-1 0 0 0 0,0-1 1 0 0,0 1-1 0 0,0 0 0 0 0,0 0 1 0 0,0 1-1 0 0,-1-1 1 0 0,0 0-1 0 0,0 1 0 0 0,0 0 1 0 0,0-1-1 0 0,0 1 0 0 0,-1 0 1 0 0,0 1-1 0 0,-4-4 1 0 0,3 4-55 0 0,0-1 0 0 0,0 1 0 0 0,-1 0 0 0 0,1 1 1 0 0,-1-1-1 0 0,1 1 0 0 0,-1 0 0 0 0,0 1 0 0 0,1-1 0 0 0,-1 1 1 0 0,0 0-1 0 0,0 0 0 0 0,-7 2 0 0 0,-23 7-2058 0 0,18-4 888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5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15 11863 0 0,'8'-8'1267'0'0,"-5"3"-1203"0"0,-3 4 717 0 0,-2 29-289 0 0,1-21-412 0 0,1 0-1 0 0,0 0 0 0 0,0-1 1 0 0,0 1-1 0 0,2 8 0 0 0,-1-10 24 0 0,0 1-1 0 0,1-1 0 0 0,-1 0 1 0 0,1 0-1 0 0,1 1 1 0 0,-1-1-1 0 0,1-1 1 0 0,4 8-1 0 0,0-4 246 0 0,-1-1-1 0 0,1 0 1 0 0,15 11-1 0 0,-18-15-84 0 0,-1 0 0 0 0,1 0-1 0 0,-1 0 1 0 0,0 1 0 0 0,0-1 0 0 0,4 7-1 0 0,-6-8-205 0 0,0 1 1 0 0,0-1-1 0 0,0 1 0 0 0,0-1 0 0 0,0 1 0 0 0,-1-1 1 0 0,1 1-1 0 0,-1 0 0 0 0,0-1 0 0 0,0 1 0 0 0,0 0 1 0 0,-1 4-1 0 0,0 1-32 0 0,-1 0 0 0 0,0-1 0 0 0,0 1 0 0 0,-1 0 1 0 0,0-1-1 0 0,-1 0 0 0 0,1 1 0 0 0,-1-1 0 0 0,-1-1 0 0 0,1 1 0 0 0,-10 9 0 0 0,-7 7 6 0 0,-38 31-1 0 0,58-53-28 0 0,-93 78 427 0 0,93-78-461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52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49 5983 0 0,'1'-2'464'0'0,"3"-9"-835"0"0,3-7 3430 0 0,3 0 9245 0 0,-11 31-11929 0 0,-3 4-221 0 0,0 0 0 0 0,-1-1-1 0 0,-1 0 1 0 0,-13 25 0 0 0,13-28-90 0 0,-20 51 166 0 0,18-36-7668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37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11311 0 0,'0'0'522'0'0,"1"0"-13"0"0,8 2-359 0 0,0-2 0 0 0,0 1 0 0 0,0-1 0 0 0,0 0 0 0 0,12-3 0 0 0,48-10 2234 0 0,-53 10-1833 0 0,54-14 1349 0 0,58-11 444 0 0,114 14-2676 0 0,-215 13-1704 0 0,0 0-4594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53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254 830 8287 0 0,'1'0'3576'0'0,"8"-7"-2145"0"0,-1-1-1 0 0,14-14 1 0 0,27-44 505 0 0,-10 11-1262 0 0,26-28-212 0 0,-3-2 1 0 0,79-148 0 0 0,-132 214-654 0 0,0-1 1 0 0,-2 0-1 0 0,0 0 1 0 0,-2 0 0 0 0,0-1-1 0 0,-1 1 1 0 0,-1-1 0 0 0,0-28-1 0 0,-3 44-38 0 0,0 0 0 0 0,0 1 0 0 0,-1-1-1 0 0,1 0 1 0 0,-1 1 0 0 0,-1-1 0 0 0,-2-7 0 0 0,4 11 187 0 0,-1 0 0 0 0,1 0 0 0 0,-1 0 0 0 0,1 0 0 0 0,-1 1 1 0 0,0-1-1 0 0,1 0 0 0 0,-1 0 0 0 0,0 0 0 0 0,0 1 0 0 0,1-1 0 0 0,-1 0 1 0 0,0 1-1 0 0,0-1 0 0 0,0 1 0 0 0,0-1 0 0 0,0 1 0 0 0,0-1 0 0 0,0 1 0 0 0,0 0 1 0 0,0 0-1 0 0,0-1 0 0 0,0 1 0 0 0,0 0 0 0 0,0 0 0 0 0,0 0 0 0 0,0 0 1 0 0,0 0-1 0 0,0 0 0 0 0,0 0 0 0 0,0 1 0 0 0,0-1 0 0 0,0 0 0 0 0,-1 0 1 0 0,2 1-1 0 0,-1-1 0 0 0,0 1 0 0 0,0-1 0 0 0,-1 1 0 0 0,-5 3 7 0 0,1 0 0 0 0,0 0 0 0 0,0 0 0 0 0,1 1 0 0 0,-1-1-1 0 0,1 1 1 0 0,0 1 0 0 0,0-1 0 0 0,-4 8 0 0 0,-7 10 180 0 0,-12 26 1 0 0,16-29-123 0 0,-43 84 466 0 0,-44 113 0 0 0,-24 120-88 0 0,-39 110 266 0 0,134-370-689 0 0,12-33-193 0 0,-33 79-2374 0 0,40-107-2550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5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1839 0 0,'1'-1'15171'0'0,"28"-8"-13610"0"0,0 0 1 0 0,31-4 0 0 0,43-13-402 0 0,170-57-3 0 0,-154 53-7878 0 0,-78 20-715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57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623 342 6591 0 0,'0'0'299'0'0,"0"1"-4"0"0,0-1-292 0 0,0 1 1 0 0,0-1-1 0 0,0 1 0 0 0,0-1 1 0 0,0 1-1 0 0,0-1 1 0 0,0 1-1 0 0,0-1 0 0 0,1 1 1 0 0,-1-1-1 0 0,0 1 1 0 0,0-1-1 0 0,0 0 0 0 0,1 1 1 0 0,-1-1-1 0 0,0 1 1 0 0,1-1-1 0 0,-1 0 0 0 0,0 1 1 0 0,1-1-1 0 0,-1 0 0 0 0,0 0 1 0 0,1 1-1 0 0,-1-1 1 0 0,0 0-1 0 0,1 0 0 0 0,-1 1 1 0 0,1-1-1 0 0,-1 0 1 0 0,1 0-1 0 0,-1 0 0 0 0,1 0 1 0 0,-1 0-1 0 0,1 1 1 0 0,-1-1-5 0 0,10 7 3007 0 0,-10 1-1910 0 0,1-7-1002 0 0,-1-1 1 0 0,0 0-1 0 0,0 1 1 0 0,0-1-1 0 0,0 0 1 0 0,0 0-1 0 0,0 0 1 0 0,0 1-1 0 0,0-1 1 0 0,1 0 0 0 0,-1 0-1 0 0,0 1 1 0 0,0-1-1 0 0,0 0 1 0 0,1 0-1 0 0,-1 0 1 0 0,0 0-1 0 0,0 1 1 0 0,0-1-1 0 0,1 0 1 0 0,-1 0-1 0 0,0 0 1 0 0,0 0-1 0 0,1 0 1 0 0,-1 0 0 0 0,0 0-1 0 0,0 0 1 0 0,1 0-1 0 0,-1 0 1 0 0,0 1-1 0 0,0-1 1 0 0,1 0-1 0 0,-1-1 1 0 0,0 1-1 0 0,0 0 1 0 0,1 0-1 0 0,-1 0 1 0 0,16-6 913 0 0,12-14-639 0 0,-19 11-289 0 0,-1 0 0 0 0,0 0 0 0 0,-1-1 0 0 0,0 0 0 0 0,0 0 0 0 0,5-11 0 0 0,28-69 8 0 0,-31 66-39 0 0,-4 13-46 0 0,-2 0 1 0 0,1-1-1 0 0,2-17 0 0 0,-5 24-32 0 0,-1 0 1 0 0,1 0 0 0 0,-1 1-1 0 0,0-1 1 0 0,0 0 0 0 0,-1 0-1 0 0,1 0 1 0 0,-1 1-1 0 0,0-1 1 0 0,-1 0 0 0 0,-2-6-1 0 0,3 9-15 0 0,-1 0 1 0 0,0 0-1 0 0,1 0 0 0 0,-1 0 0 0 0,0 0 0 0 0,0 0 0 0 0,0 0 1 0 0,0 1-1 0 0,0-1 0 0 0,-1 1 0 0 0,1 0 0 0 0,0-1 0 0 0,-1 1 1 0 0,1 0-1 0 0,-1 1 0 0 0,1-1 0 0 0,-1 0 0 0 0,1 1 1 0 0,-1-1-1 0 0,-3 1 0 0 0,-4-1-122 0 0,-1 0 0 0 0,1 1 0 0 0,-19 3 0 0 0,18-1 85 0 0,0 0 0 0 0,0 1-1 0 0,0 0 1 0 0,1 1 0 0 0,-14 7 0 0 0,-47 30-5 0 0,49-25 191 0 0,0 1 1 0 0,2 0-1 0 0,0 2 0 0 0,-22 26 1 0 0,-64 92 699 0 0,65-83-476 0 0,-101 138 271 0 0,68-91-474 0 0,62-81-104 0 0,0 0 1 0 0,1 1 0 0 0,-10 28-1 0 0,19-44-21 0 0,0 0 0 0 0,1 0 0 0 0,-1 1 0 0 0,1-1 0 0 0,1 0 0 0 0,-1 0 0 0 0,1 6 0 0 0,0-9 5 0 0,0-1 1 0 0,0 1-1 0 0,0-1 1 0 0,1 1-1 0 0,-1-1 1 0 0,1 1 0 0 0,-1-1-1 0 0,1 1 1 0 0,-1-1-1 0 0,1 0 1 0 0,0 1-1 0 0,0-1 1 0 0,0 0-1 0 0,0 1 1 0 0,0-1-1 0 0,0 0 1 0 0,0 0-1 0 0,0 0 1 0 0,0 0 0 0 0,1 0-1 0 0,-1 0 1 0 0,0 0-1 0 0,1 0 1 0 0,-1-1-1 0 0,0 1 1 0 0,1 0-1 0 0,2 0 1 0 0,2 0 15 0 0,0 1-1 0 0,0-1 1 0 0,0-1 0 0 0,0 1 0 0 0,0-1-1 0 0,0 0 1 0 0,9-1 0 0 0,43-10 121 0 0,-44 7-107 0 0,23-5 12 0 0,1-3 0 0 0,-2-1 0 0 0,48-23 0 0 0,97-67 96 0 0,-156 87-116 0 0,0-1 0 0 0,-1-1 0 0 0,-1-1 0 0 0,0-1 0 0 0,-2-1 0 0 0,33-42 0 0 0,-47 53-25 0 0,-1 0-1 0 0,-1 0 0 0 0,0 0 0 0 0,7-20 1 0 0,1-4-3 0 0,-12 31-1 0 0,3-11-71 0 0,-5 21 71 0 0,-1 0 0 0 0,1 0 0 0 0,-1-1 0 0 0,-1 1 0 0 0,1-1 0 0 0,-1 1 0 0 0,0-1 0 0 0,-1 0-1 0 0,1 0 1 0 0,-1 0 0 0 0,0-1 0 0 0,-1 1 0 0 0,-6 6 0 0 0,7-7 1 0 0,2-4 0 0 0,1 1 0 0 0,0-1 0 0 0,-1 1 0 0 0,1-1 0 0 0,-1 0 0 0 0,1 1 0 0 0,-1-1 0 0 0,1 0 0 0 0,-4 1 0 0 0,-2 2 1888 0 0,8-5-1924 0 0,3-7 24 0 0,2 0 12 0 0,1 0 0 0 0,0 4-10 0 0,-4 2-33 0 0,5-2 32 0 0,8-3 11 0 0,11-10 0 0 0,-24 16 0 0 0,10-9 0 0 0,-6 3 0 0 0,-2-1 0 0 0,4-6 0 0 0,-4 4 0 0 0,1-7 0 0 0,1 5 2 0 0,-2 2-18 0 0,-4 9-56 0 0,0 0-63 0 0,2-4 112 0 0,-1 2-25 0 0,1-4 36 0 0,0 0 2 0 0,-2 5-44 0 0,-16 18-362 0 0,-55 84 416 0 0,11-29 179 0 0,35-35-53 0 0,-17 25 300 0 0,-50 98-1 0 0,79-137-353 0 0,11-18-24 0 0,0 3-13 0 0,0-5 74 0 0,2-1-79 0 0,0 1 0 0 0,0-1 0 0 0,0 1-1 0 0,0-1 1 0 0,0 1 0 0 0,0-1 0 0 0,0 0 0 0 0,0 1 0 0 0,1-1-1 0 0,2 2 1 0 0,0 0 12 0 0,0-1 0 0 0,0 1 1 0 0,0-1-1 0 0,1 0 0 0 0,-1 0 0 0 0,1-1 0 0 0,-1 1 0 0 0,1-1 0 0 0,4 1 0 0 0,47 4 181 0 0,-38-5-167 0 0,39 3 31 0 0,-19-2-1 0 0,0 2 0 0 0,42 10-1 0 0,-79-14-126 0 0,0 0-1 0 0,1 0 1 0 0,-1 1-1 0 0,0-1 1 0 0,1 1 0 0 0,-1-1-1 0 0,0 1 1 0 0,0-1-1 0 0,0 1 1 0 0,0 0-1 0 0,1-1 1 0 0,-1 1 0 0 0,0 0-1 0 0,0 0 1 0 0,0 0-1 0 0,-1 0 1 0 0,1 0-1 0 0,0 0 1 0 0,0 0 0 0 0,0 0-1 0 0,-1 0 1 0 0,1 0-1 0 0,-1 1 1 0 0,1 0 0 0 0,0 0-25 0 0,-1-1 0 0 0,0 0 1 0 0,-1 1-1 0 0,1-1 0 0 0,0 1 1 0 0,0-1-1 0 0,-1 1 0 0 0,1-1 1 0 0,-1 0-1 0 0,1 1 1 0 0,-1-1-1 0 0,1 0 0 0 0,-1 0 1 0 0,0 1-1 0 0,0-1 0 0 0,1 0 1 0 0,-1 0-1 0 0,0 0 0 0 0,0 0 1 0 0,0 0-1 0 0,0 0 1 0 0,-2 1-1 0 0,2-1-394 0 0,-4 2 48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3:5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76 13247 0 0,'0'0'1195'0'0,"-1"2"-919"0"0,-52 89 2219 0 0,14-35-1385 0 0,38-54-50 0 0,6-3-990 0 0,-1-1 0 0 0,0 1 1 0 0,0-1-1 0 0,0 0 0 0 0,0 0 0 0 0,0-1 0 0 0,0 1 0 0 0,-1-1 0 0 0,5-3 1 0 0,58-49 172 0 0,17-13-572 0 0,-65 54 231 0 0,2 1-1 0 0,28-15 1 0 0,-39 24 89 0 0,0 0 0 0 0,0 0 0 0 0,0 1 0 0 0,0 1 0 0 0,0 0 0 0 0,1 0 0 0 0,-1 0 0 0 0,15 1 0 0 0,-24 1 5 0 0,1 0 0 0 0,0 0 1 0 0,0 0-1 0 0,-1 1 0 0 0,1-1 0 0 0,0 0 0 0 0,-1 0 0 0 0,1 1 0 0 0,0-1 1 0 0,-1 1-1 0 0,1-1 0 0 0,0 0 0 0 0,-1 1 0 0 0,1-1 0 0 0,-1 1 0 0 0,1 0 1 0 0,-1-1-1 0 0,1 1 0 0 0,-1-1 0 0 0,0 1 0 0 0,1 0 0 0 0,-1-1 0 0 0,0 1 1 0 0,1 0-1 0 0,-1-1 0 0 0,0 1 0 0 0,0 0 0 0 0,0-1 0 0 0,1 2 0 0 0,-1 0 15 0 0,1 1 0 0 0,-1-1 0 0 0,0 0 0 0 0,0 0-1 0 0,0 1 1 0 0,0-1 0 0 0,0 4 0 0 0,-2 0 43 0 0,-1 0 0 0 0,1 0 0 0 0,-1 0 0 0 0,0 0-1 0 0,-1-1 1 0 0,1 0 0 0 0,-5 6 0 0 0,4-6-18 0 0,0 0-1 0 0,0 1 1 0 0,1-1-1 0 0,0 1 1 0 0,0 0-1 0 0,-3 9 1 0 0,4-4 7 0 0,1-10-43 0 0,1 0 0 0 0,0 0 1 0 0,0 0-1 0 0,0 0 0 0 0,0 0 1 0 0,0 0-1 0 0,0 0 1 0 0,0 0-1 0 0,0 0 0 0 0,0 0 1 0 0,0 0-1 0 0,0 0 1 0 0,1 0-1 0 0,-1 0 0 0 0,0 0 1 0 0,1 0-1 0 0,-1 0 1 0 0,1-1-1 0 0,-1 1 0 0 0,1 0 1 0 0,-1 0-1 0 0,1 0 0 0 0,0 0 1 0 0,1 1-1 0 0,0 0 1 0 0,-1-1-1 0 0,0 0 0 0 0,0 0 0 0 0,1 1 1 0 0,-1-1-1 0 0,0 0 0 0 0,1 0 0 0 0,-1 0 0 0 0,1 0 0 0 0,-1 0 0 0 0,1-1 0 0 0,0 1 0 0 0,-1 0 0 0 0,4 0 0 0 0,2 1 10 0 0,0 1 10 0 0,0-1 1 0 0,0 0-1 0 0,1 0 1 0 0,-1 0 0 0 0,13 0-1 0 0,-1 1-14 0 0,-11-2 118 0 0,0 1 0 0 0,-1 0 0 0 0,1 1-1 0 0,-1-1 1 0 0,9 6 0 0 0,9 3 132 0 0,-13-6-449 0 0,0 0 1 0 0,0 0 0 0 0,1-1-1 0 0,-1-1 1 0 0,1 0-1 0 0,0-1 1 0 0,0 0-1 0 0,13-1 1 0 0,-13-1-1153 0 0,-1 0-317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00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868 4 4607 0 0,'6'-4'11666'0'0,"-15"21"-11546"0"0,-2 0 0 0 0,0-1 0 0 0,0 0 0 0 0,-2-1 0 0 0,-20 21 0 0 0,-82 63-148 0 0,61-54 54 0 0,19-16 266 0 0,-62 41 0 0 0,96-69-124 0 0,0 0 86 0 0,0-1-220 0 0,1 1 1 0 0,0-1-1 0 0,0 0 0 0 0,-1 0 0 0 0,1 0 1 0 0,0 0-1 0 0,0 1 0 0 0,-1-1 1 0 0,1 0-1 0 0,0 0 0 0 0,0 0 0 0 0,0 1 1 0 0,-1-1-1 0 0,1 0 0 0 0,0 0 1 0 0,0 1-1 0 0,0-1 0 0 0,0 0 0 0 0,0 0 1 0 0,0 1-1 0 0,0-1 0 0 0,-1 0 1 0 0,1 1-1 0 0,0-1 0 0 0,0 0 0 0 0,0 0 1 0 0,0 1-1 0 0,0 0 0 0 0,7 2 15 0 0,-1 1 1 0 0,1-1-1 0 0,0 0 0 0 0,0-1 0 0 0,0 0 0 0 0,0 0 0 0 0,0 0 0 0 0,1-1 1 0 0,-1 0-1 0 0,15 0 0 0 0,2-2-4 0 0,-1 0 1 0 0,28-7 0 0 0,-51 8-46 0 0,1 0 0 0 0,-1 0 0 0 0,0 0 0 0 0,0 0 0 0 0,1 0 0 0 0,-1 0 1 0 0,0 0-1 0 0,0 0 0 0 0,1 0 0 0 0,-1 0 0 0 0,0 0 0 0 0,0 0 0 0 0,1 0 1 0 0,-1 0-1 0 0,0 0 0 0 0,0 0 0 0 0,1 0 0 0 0,-1 1 0 0 0,0-1 1 0 0,0 0-1 0 0,1 0 0 0 0,-1 0 0 0 0,0 0 0 0 0,0 0 0 0 0,0 1 0 0 0,1-1 1 0 0,-1 0-1 0 0,0 0 0 0 0,0 0 0 0 0,0 1 0 0 0,0-1 0 0 0,1 0 0 0 0,-1 0 1 0 0,0 0-1 0 0,0 1 0 0 0,0-1 0 0 0,0 0 0 0 0,0 0 0 0 0,0 1 1 0 0,0-1-1 0 0,0 0 0 0 0,0 0 0 0 0,0 1 0 0 0,0-1 0 0 0,0 0 0 0 0,0 0 1 0 0,0 1-1 0 0,0-1 0 0 0,0 0 0 0 0,0 0 0 0 0,0 1 0 0 0,0-1 1 0 0,0 0-1 0 0,0 0 0 0 0,0 1 0 0 0,0-1 0 0 0,0 0 0 0 0,-1 0 0 0 0,1 1 1 0 0,0-1-1 0 0,0 0 0 0 0,0 0 0 0 0,0 0 0 0 0,-1 1 0 0 0,1-1 0 0 0,0 0 1 0 0,0 0-1 0 0,-4 6-14 0 0,0 0 0 0 0,0 0 0 0 0,-1-1 0 0 0,1 0 0 0 0,-1 0 0 0 0,0 0 0 0 0,-1-1 0 0 0,1 1 0 0 0,-9 4 0 0 0,-7 7-19 0 0,-44 34-96 0 0,-124 71-1 0 0,105-65 141 0 0,84-56-2 0 0,0 0 0 0 0,0 0 0 0 0,0 0 1 0 0,-1 0-1 0 0,1 0 0 0 0,0 0 0 0 0,0 0 0 0 0,0 0 1 0 0,0 0-1 0 0,0 0 0 0 0,0 0 0 0 0,-1 1 0 0 0,1-1 0 0 0,0 0 1 0 0,0 0-1 0 0,0 0 0 0 0,0 0 0 0 0,0 0 0 0 0,0 0 1 0 0,0 0-1 0 0,0 0 0 0 0,0 0 0 0 0,-1 0 0 0 0,1 1 1 0 0,0-1-1 0 0,0 0 0 0 0,0 0 0 0 0,0 0 0 0 0,0 0 0 0 0,0 0 1 0 0,0 0-1 0 0,0 0 0 0 0,0 1 0 0 0,0-1 0 0 0,0 0 1 0 0,0 0-1 0 0,0 0 0 0 0,0 0 0 0 0,0 0 0 0 0,0 0 1 0 0,0 1-1 0 0,0-1 0 0 0,0 0 0 0 0,0 0 0 0 0,0 0 0 0 0,0 0 1 0 0,0 0-1 0 0,0 0 0 0 0,0 1 0 0 0,0-1 0 0 0,0 0 1 0 0,1 0-1 0 0,-1 0 0 0 0,0 0 0 0 0,0 0 0 0 0,0 0 1 0 0,0 0-1 0 0,0 0 0 0 0,0 0 0 0 0,0 1 0 0 0,0-1 0 0 0,1 0 1 0 0,-1 0-1 0 0,0 0 0 0 0,0 0 0 0 0,0 0 0 0 0,15 3 204 0 0,22-2-70 0 0,-36-1-119 0 0,10-1 3 0 0,-8 1-9 0 0,1-1 0 0 0,-1 1 0 0 0,1 0 0 0 0,-1 0 0 0 0,0 0-1 0 0,1 1 1 0 0,4 1 0 0 0,23 4 46 0 0,-23-4-53 0 0,-7-2 122 0 0,-12 11-53 0 0,-31 28-61 0 0,-70 47 0 0 0,10-7 135 0 0,89-68-180 0 0,-48 44-41 0 0,54-48 67 0 0,1 0-1 0 0,-1 1 1 0 0,2-1-1 0 0,-1 1 1 0 0,1 1 0 0 0,-5 11-1 0 0,8-17 11 0 0,1 1 0 0 0,0-1 0 0 0,0 1 0 0 0,1 0 0 0 0,-1 0 0 0 0,1-1 0 0 0,0 1 0 0 0,0 0 0 0 0,0 0 0 0 0,0 0 0 0 0,1-1 0 0 0,-1 1 0 0 0,1 0 0 0 0,0 0 0 0 0,0-1 0 0 0,0 1 0 0 0,1-1 0 0 0,-1 1 0 0 0,1-1 0 0 0,0 1 0 0 0,3 3 0 0 0,4 5 106 0 0,0 0 1 0 0,1 0-1 0 0,21 18 1 0 0,-27-27-109 0 0,3 3 26 0 0,0 0 1 0 0,0-1 0 0 0,1 0 0 0 0,-1 0-1 0 0,1-1 1 0 0,0 0 0 0 0,1 0 0 0 0,-1-1 0 0 0,0 0-1 0 0,1 0 1 0 0,0-1 0 0 0,17 2 0 0 0,-3-2-280 0 0,-1-2 0 0 0,1-1 0 0 0,43-6 0 0 0,-42 3-369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01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18 2303 0 0,'-7'-6'301'0'0,"3"1"3513"0"0,11 4-1496 0 0,-11-2 525 0 0,3 2-2623 0 0,0 1 1 0 0,0 0-1 0 0,0-1 1 0 0,0 1 0 0 0,-1 0-1 0 0,1 0 1 0 0,0 0 0 0 0,0 0-1 0 0,-1 0 1 0 0,1 0-1 0 0,-3 1 958 0 0,4-1-1145 0 0,-1 0 0 0 0,1 0-1 0 0,0 0 1 0 0,0 0-1 0 0,-1 0 1 0 0,1 0 0 0 0,0 0-1 0 0,0 1 1 0 0,-1-1 0 0 0,1 0-1 0 0,0 0 1 0 0,0 0 0 0 0,-1 1-1 0 0,1-1 1 0 0,0 0 0 0 0,0 0-1 0 0,0 1 1 0 0,0-1-1 0 0,-1 0 1 0 0,1 0 0 0 0,0 1-1 0 0,0-1 1 0 0,0 0 0 0 0,0 0-1 0 0,0 1 1 0 0,0-1 0 0 0,0 0-1 0 0,0 1 1 0 0,0-1-1 0 0,0 0 1 0 0,0 1 0 0 0,0-1-1 0 0,0 0 1 0 0,0 0 0 0 0,0 1-1 0 0,0-1 1 0 0,0 0 0 0 0,0 1-1 0 0,0-1 1 0 0,0 0 0 0 0,0 0-1 0 0,1 1 1 0 0,-1-1-1 0 0,0 1 1 0 0,6 13 374 0 0,-3-10-341 0 0,0-1 0 0 0,0 1 0 0 0,1-1 0 0 0,-1 1-1 0 0,1-1 1 0 0,0 0 0 0 0,0-1 0 0 0,0 1 0 0 0,8 4-1 0 0,4 0 94 0 0,24 7-1 0 0,0 0-69 0 0,94 51 56 0 0,-109-50-134 0 0,-1 1 0 0 0,0 0-1 0 0,23 23 1 0 0,-38-29-11 0 0,-2 0 0 0 0,-6-8 0 0 0,-1-1 0 0 0,0 1 0 0 0,1 0 0 0 0,-1-1 0 0 0,0 1 0 0 0,0-1 0 0 0,0 1 0 0 0,0 0 0 0 0,0-1 0 0 0,0 1 0 0 0,-1-1 0 0 0,1 1 0 0 0,0 0 0 0 0,-1-1 0 0 0,1 1 0 0 0,-1-1 0 0 0,0 1 0 0 0,1-1 0 0 0,-1 0 0 0 0,0 1 0 0 0,0-1 0 0 0,0 0 0 0 0,0 1 0 0 0,0-1 0 0 0,0 0 0 0 0,0 0 0 0 0,-1 0 0 0 0,-2 2 0 0 0,-3 2 0 0 0,-1 0 0 0 0,0 0 0 0 0,-15 6 0 0 0,19-9 0 0 0,-27 9 0 0 0,-1 0 0 0 0,-42 7 0 0 0,64-15 0 0 0,-134 25 476 0 0,143-27 216 0 0,1-1-674 0 0,0 1 0 0 0,1 0 0 0 0,-1 0-1 0 0,0-1 1 0 0,1 1 0 0 0,-1 0 0 0 0,1-1 0 0 0,-1 1 0 0 0,0 0-1 0 0,1-1 1 0 0,0 1 0 0 0,-1-1 0 0 0,1 1 0 0 0,-1-1-1 0 0,1 1 1 0 0,0-1 0 0 0,-1 1 0 0 0,1-1 0 0 0,1 1-1 0 0,14 6 114 0 0,91 24 355 0 0,-16-5-247 0 0,-75-21-208 0 0,0 1 1 0 0,-1 1 0 0 0,23 14 0 0 0,-36-20-26 0 0,0 0 0 0 0,-1 0 0 0 0,1 1 0 0 0,-1-1-1 0 0,1 1 1 0 0,-1-1 0 0 0,0 1 0 0 0,2 1 0 0 0,-2-2-4 0 0,-1 0 1 0 0,1-1-1 0 0,-1 1 0 0 0,1 0 1 0 0,-1 0-1 0 0,1-1 0 0 0,-1 1 0 0 0,1 0 1 0 0,-1 0-1 0 0,0 0 0 0 0,1 0 0 0 0,-1 0 1 0 0,0 0-1 0 0,0 0 0 0 0,1 0 1 0 0,-1-1-1 0 0,0 1 0 0 0,0 0 0 0 0,0 0 1 0 0,0 0-1 0 0,-1 0 0 0 0,1 0 0 0 0,0 0 1 0 0,0 0-1 0 0,0 0 0 0 0,-1 0 1 0 0,0 1-1 0 0,0 1-2 0 0,-1 2-15 0 0,0-1-1 0 0,0 1 0 0 0,-1 0 1 0 0,0-1-1 0 0,0 1 0 0 0,0-1 1 0 0,0 0-1 0 0,-1 0 0 0 0,1 0 1 0 0,-8 5-1 0 0,4-3 3 0 0,0-1 1 0 0,-1 0-1 0 0,1 0 0 0 0,-1-1 1 0 0,-13 6-1 0 0,-15 5 13 0 0,26-9 2 0 0,1-2 0 0 0,-2 0 0 0 0,1 0-1 0 0,0-1 1 0 0,-18 3 0 0 0,20-5 54 0 0,8-1-33 0 0,-1 0 0 0 0,1 0 0 0 0,0 0 0 0 0,-1 0-1 0 0,1 0 1 0 0,0 0 0 0 0,-1 0 0 0 0,1 0 0 0 0,0 0 0 0 0,-1 0 0 0 0,1 0 0 0 0,0 0 0 0 0,-1 0 0 0 0,1 0 0 0 0,0 1-1 0 0,-1-1 1 0 0,1 0 0 0 0,0 0 0 0 0,0 0 0 0 0,-1 1 0 0 0,1-1 0 0 0,0 0 0 0 0,0 0 0 0 0,-1 1 0 0 0,1-1 0 0 0,0 0 0 0 0,0 0-1 0 0,0 1 1 0 0,-1-1 0 0 0,1 1 0 0 0,2 11 155 0 0,13 12-138 0 0,-12-19-29 0 0,0-1 0 0 0,0 0 0 0 0,1 1 0 0 0,0-2 0 0 0,0 1 0 0 0,0 0 0 0 0,0-1 0 0 0,9 6 0 0 0,2 1 7 0 0,-9-6-11 0 0,1 1 0 0 0,-1-1 0 0 0,1-1 0 0 0,0 1 0 0 0,0-1 0 0 0,0 0 0 0 0,0-1 0 0 0,13 4 0 0 0,-9-3-6 0 0,-4-1-1 0 0,20 9 0 0 0,-24-10-3 0 0,1 1-1 0 0,0 0 1 0 0,-1 1-1 0 0,1-1 1 0 0,-1 0-1 0 0,0 1 1 0 0,0 0-1 0 0,0 0 1 0 0,0 0-1 0 0,0 0 1 0 0,-1 0-1 0 0,1 1 1 0 0,-1-1-1 0 0,0 1 1 0 0,0 0 0 0 0,0-1-1 0 0,-1 1 1 0 0,1 0-1 0 0,-1 0 1 0 0,0 0-1 0 0,0 0 1 0 0,1 7-1 0 0,1 22-19 0 0,-2 0 0 0 0,0 0 0 0 0,-6 39 0 0 0,5-64 19 0 0,-1 0 2 0 0,1-1 0 0 0,-2 0 0 0 0,1 1 0 0 0,-1-1-1 0 0,0 0 1 0 0,0 0 0 0 0,-5 10 0 0 0,5-12 21 0 0,-1-1-1 0 0,0 0 1 0 0,0 0 0 0 0,0 0 0 0 0,-1 0 0 0 0,1-1-1 0 0,-1 1 1 0 0,0-1 0 0 0,0 0 0 0 0,0 0-1 0 0,-8 4 1 0 0,8-5 76 0 0,1 0 0 0 0,-1-1-1 0 0,0 1 1 0 0,1-1 0 0 0,-1 0 0 0 0,0 0-1 0 0,0-1 1 0 0,-6 1 0 0 0,1 0 106 0 0,0 0 0 0 0,-16 5 0 0 0,8 0-300 0 0,16-5-11 0 0,6 4-2581 0 0,-2-1 1945 0 0,1-1 0 0 0,-1 0-1 0 0,1 1 1 0 0,8 4-1 0 0,0-3-5477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0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24 11431 0 0,'0'0'1032'0'0,"0"0"-1024"0"0,0 0 0 0 0,-1-1 0 0 0,1 1 0 0 0,0 0 0 0 0,0 0 1 0 0,0-1-1 0 0,0 1 0 0 0,0 0 0 0 0,0 0 0 0 0,-1-1 0 0 0,1 1 0 0 0,0 0 0 0 0,0 0 0 0 0,0-1 0 0 0,0 1 0 0 0,0 0 0 0 0,0 0 0 0 0,0-1 0 0 0,0 1 0 0 0,0 0 0 0 0,0-1 0 0 0,0 1 0 0 0,0 0 0 0 0,0 0 0 0 0,1-1 0 0 0,-1 1 0 0 0,0 0 0 0 0,0 0 0 0 0,0-1 0 0 0,0 1 0 0 0,0 0 0 0 0,1 0 0 0 0,-1-1 0 0 0,0 1 0 0 0,0 0 0 0 0,0 0 0 0 0,1 0 1 0 0,-1-1-1 0 0,0 1 0 0 0,0 0 0 0 0,1 0 0 0 0,22-4 1554 0 0,-23 4-1464 0 0,0 0-1 0 0,0 0 1 0 0,0-1-1 0 0,0 1 1 0 0,-1 0-1 0 0,1 0 1 0 0,0 0-1 0 0,0 0 0 0 0,0-1 1 0 0,0 1-1 0 0,0 0 1 0 0,0 0-1 0 0,0 0 1 0 0,0 0-1 0 0,0-1 1 0 0,0 1-1 0 0,0 0 1 0 0,0 0-1 0 0,0 0 1 0 0,0-1-1 0 0,0 1 1 0 0,0 0-1 0 0,0 0 1 0 0,0 0-1 0 0,0 0 0 0 0,0-1 1 0 0,0 1-1 0 0,0 0 1 0 0,0 0-1 0 0,0 0 1 0 0,1 0-1 0 0,-1-1 1 0 0,0 1-1 0 0,0 0 1 0 0,0 0-1 0 0,4-3 3406 0 0,-4 6-3474 0 0,0 0-1 0 0,0 0 1 0 0,0 1-1 0 0,0-1 1 0 0,-1 0-1 0 0,1 0 1 0 0,-1 0-1 0 0,0 0 1 0 0,0 0-1 0 0,0 0 1 0 0,-2 3-1 0 0,-20 33 13 0 0,10-18 4 0 0,-3 7 31 0 0,-80 144 219 0 0,74-130-377 0 0,3 2-1 0 0,-15 50 1 0 0,30-80-268 0 0,3-11-1004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0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7279 0 0,'0'0'320'0'0,"-5"14"72"0"0,-1-1-312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03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21 10135 0 0,'0'0'778'0'0,"-1"-1"-506"0"0,1 0-216 0 0,-1-1 1 0 0,1 1-1 0 0,-1 0 1 0 0,0 0-1 0 0,1 0 1 0 0,-1 0-1 0 0,0 1 1 0 0,0-1 0 0 0,1 0-1 0 0,-1 0 1 0 0,0 0-1 0 0,0 1 1 0 0,0-1-1 0 0,0 0 1 0 0,0 1-1 0 0,0-1 1 0 0,0 1-1 0 0,-2-1 1 0 0,0 0 231 0 0,0 0 0 0 0,0 1 0 0 0,0-1 0 0 0,0 1 0 0 0,0 0 0 0 0,0 0 0 0 0,-4 0 1 0 0,-3 2 318 0 0,0-1 0 0 0,0 2 0 0 0,-15 4 1 0 0,9 0-395 0 0,0 0 0 0 0,1 0 1 0 0,0 2-1 0 0,0 0 1 0 0,-19 16-1 0 0,-64 62 106 0 0,56-47-608 0 0,38-36 270 0 0,0 0 1 0 0,0 0-1 0 0,0 1 0 0 0,0-1 1 0 0,1 1-1 0 0,0 0 0 0 0,0 0 0 0 0,0 0 1 0 0,1 1-1 0 0,-4 9 0 0 0,6-12 14 0 0,-1-1-1 0 0,0 1 0 0 0,1-1 0 0 0,0 1 1 0 0,0 0-1 0 0,0-1 0 0 0,0 1 1 0 0,0 0-1 0 0,0-1 0 0 0,1 1 0 0 0,-1-1 1 0 0,1 1-1 0 0,0-1 0 0 0,0 1 1 0 0,0-1-1 0 0,0 1 0 0 0,0-1 1 0 0,0 0-1 0 0,1 1 0 0 0,-1-1 0 0 0,1 0 1 0 0,0 0-1 0 0,-1 0 0 0 0,1 0 1 0 0,0 0-1 0 0,3 1 0 0 0,8 7-5 0 0,0-2-1 0 0,1 1 1 0 0,0-2-1 0 0,20 8 0 0 0,63 19-67 0 0,-91-32 76 0 0,30 8-6 0 0,40 15-59 0 0,-69-22 77 0 0,1 0 1 0 0,-1 1-1 0 0,0 0 0 0 0,0 0 1 0 0,0 1-1 0 0,0 0 0 0 0,6 6 1 0 0,-12-10 68 0 0,-2 2 21 0 0,0 0-54 0 0,-1 0 1 0 0,0 1-1 0 0,0-1 1 0 0,0 0-1 0 0,0 0 1 0 0,0 0-1 0 0,0-1 1 0 0,-1 1-1 0 0,0 0 1 0 0,1-1-1 0 0,-1 0 1 0 0,0 0-1 0 0,0 0 1 0 0,0 0-1 0 0,-5 2 1 0 0,-6 2 165 0 0,0 0-1 0 0,-23 5 1 0 0,5-2 90 0 0,-115 46 279 0 0,77-27-2215 0 0,-120 31 0 0 0,171-55-4507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04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641 185 6447 0 0,'8'-25'959'0'0,"0"-4"3772"0"0,-8 25-4621 0 0,0 1 1 0 0,-1-1-1 0 0,1 0 1 0 0,-1 0-1 0 0,0 1 1 0 0,0-1-1 0 0,0 0 1 0 0,0 1-1 0 0,0-1 1 0 0,-1 1-1 0 0,-2-4 1 0 0,-2-3 4 0 0,0 0 0 0 0,-10-12-1 0 0,13 18-16 0 0,-1 0 0 0 0,1 0-1 0 0,-1 1 1 0 0,0-1 0 0 0,0 1 0 0 0,0 0-1 0 0,-8-4 1 0 0,8 5-71 0 0,0 1 0 0 0,1-1 0 0 0,-1 1 0 0 0,0 0 0 0 0,0 0 0 0 0,0 1 0 0 0,0-1 0 0 0,0 1 0 0 0,0 0 0 0 0,0 0 0 0 0,0 0-1 0 0,0 0 1 0 0,0 1 0 0 0,0 0 0 0 0,0 0 0 0 0,-5 1 0 0 0,-26 11-21 0 0,1 1-1 0 0,-58 31 1 0 0,-55 52 265 0 0,39-10 224 0 0,97-76-365 0 0,0 0 1 0 0,1 0-1 0 0,0 1 1 0 0,1 0-1 0 0,0 1 1 0 0,-13 26-1 0 0,21-36-94 0 0,0 0-1 0 0,0-1 1 0 0,0 1 0 0 0,0 0-1 0 0,0 0 1 0 0,1 0-1 0 0,-1-1 1 0 0,1 1 0 0 0,0 0-1 0 0,0 0 1 0 0,0 0-1 0 0,0 0 1 0 0,0 0 0 0 0,1 0-1 0 0,-1 0 1 0 0,3 4-1 0 0,-2-5-13 0 0,0 0-1 0 0,0 0 1 0 0,0 0-1 0 0,0-1 0 0 0,1 1 1 0 0,-1 0-1 0 0,1-1 1 0 0,-1 1-1 0 0,1-1 0 0 0,0 0 1 0 0,-1 1-1 0 0,1-1 1 0 0,0 0-1 0 0,0 0 0 0 0,0 0 1 0 0,0 0-1 0 0,0-1 0 0 0,0 1 1 0 0,0 0-1 0 0,0-1 1 0 0,0 0-1 0 0,0 1 0 0 0,3-1 1 0 0,10 1 45 0 0,-1-1 1 0 0,1 0-1 0 0,0-2 1 0 0,28-5-1 0 0,56-21-108 0 0,-54 12-845 0 0,-1-1 1 0 0,-1-3-1 0 0,-1-2 1 0 0,58-40-1 0 0,-81 49 212 0 0,23-16-1433 0 0,-41 28 2151 0 0,-1 3 119 0 0,-1 1 1 0 0,0 0 0 0 0,0-1 0 0 0,0 1 0 0 0,0 0 0 0 0,-1-1-1 0 0,1 0 1 0 0,-1 1 0 0 0,1-1 0 0 0,-4 3 0 0 0,1 1 300 0 0,-13 17 916 0 0,-29 46 1672 0 0,40-60-2800 0 0,2 0-1 0 0,-1 0 0 0 0,1 0 1 0 0,0 1-1 0 0,-4 18 0 0 0,8-27-237 0 0,0 0 1 0 0,0 1-1 0 0,0-1 0 0 0,0 0 0 0 0,0 0 1 0 0,0 1-1 0 0,0-1 0 0 0,0 0 0 0 0,0 0 1 0 0,0 1-1 0 0,1-1 0 0 0,-1 0 0 0 0,0 0 1 0 0,1 0-1 0 0,-1 0 0 0 0,1 1 0 0 0,0-1 0 0 0,-1 0 1 0 0,1 0-1 0 0,0 0 0 0 0,-1 0 0 0 0,1 0 1 0 0,0 0-1 0 0,1 0 0 0 0,0 1-551 0 0,1-1 0 0 0,-1 1 0 0 0,1-1 0 0 0,-1 0 1 0 0,1 0-1 0 0,-1 0 0 0 0,1 0 0 0 0,0 0 0 0 0,4 0 0 0 0,15 2-5554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3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3 10591 0 0,'0'0'819'0'0,"-9"-2"848"0"0,4 2-1046 0 0,-1-1-1 0 0,1 1 1 0 0,0 0 0 0 0,-1 1 0 0 0,1-1 0 0 0,0 1 0 0 0,-1 0 0 0 0,1 1 0 0 0,0-1-1 0 0,-6 4 1 0 0,-3 0-173 0 0,1 1-1 0 0,-20 13 1 0 0,17-7-408 0 0,0 0 1 0 0,1 1-1 0 0,1 0 1 0 0,0 1 0 0 0,0 1-1 0 0,2 0 1 0 0,-21 32 0 0 0,21-27 10 0 0,1 0 1 0 0,1 1-1 0 0,1 0 0 0 0,1 0 1 0 0,0 1-1 0 0,-6 34 1 0 0,12-43-21 0 0,0 1 1 0 0,1-1-1 0 0,1 0 1 0 0,0 0 0 0 0,0 0-1 0 0,1 0 1 0 0,1 1-1 0 0,0-1 1 0 0,6 17-1 0 0,-5-23-67 0 0,-1 0 0 0 0,1 0 1 0 0,0-1-1 0 0,1 0 0 0 0,-1 1 0 0 0,1-1 0 0 0,1 0 0 0 0,-1-1 0 0 0,1 1 0 0 0,0-1 0 0 0,0 0 0 0 0,0 0 1 0 0,1-1-1 0 0,0 1 0 0 0,0-1 0 0 0,0 0 0 0 0,0-1 0 0 0,12 5 0 0 0,-8-4-535 0 0,0-1-1 0 0,1-1 0 0 0,20 3 1 0 0,3-2-783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05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979 295 4607 0 0,'0'0'208'0'0,"-1"2"-9"0"0,-6 3 283 0 0,6-4-286 0 0,0 0-1 0 0,1 0 0 0 0,-1-1 1 0 0,0 1-1 0 0,0 0 0 0 0,0-1 1 0 0,0 1-1 0 0,1 0 0 0 0,-1-1 1 0 0,0 1-1 0 0,0-1 0 0 0,0 0 0 0 0,0 1 1 0 0,0-1-1 0 0,-1 0 0 0 0,0 1 1 0 0,1-2-96 0 0,-1 1 1 0 0,1 0 0 0 0,0-1 0 0 0,0 1-1 0 0,-1-1 1 0 0,1 1 0 0 0,0-1-1 0 0,0 1 1 0 0,0-1 0 0 0,0 0 0 0 0,0 0-1 0 0,-1 0 1 0 0,1 0 0 0 0,1 1-1 0 0,-1-1 1 0 0,0 0 0 0 0,0-1 0 0 0,0 1-1 0 0,0 0 1 0 0,1 0 0 0 0,-1 0 0 0 0,1 0-1 0 0,-1-1 1 0 0,1 1 0 0 0,-1 0-1 0 0,1 0 1 0 0,0-1 0 0 0,-1 1 0 0 0,1 0-1 0 0,0-1 1 0 0,0 1 0 0 0,0 0-1 0 0,0-1 1 0 0,0 1 0 0 0,0 0 0 0 0,1-2-1 0 0,2-11 267 0 0,1-1 1 0 0,1 1-1 0 0,0 1 0 0 0,9-18 0 0 0,-7 18-101 0 0,-1-2 0 0 0,0 1 0 0 0,6-28 0 0 0,-11 37-240 0 0,0 0 0 0 0,0 0 0 0 0,-1 0-1 0 0,0-1 1 0 0,0 1 0 0 0,-1 0 0 0 0,0 0 0 0 0,1 0-1 0 0,-2 0 1 0 0,0-6 0 0 0,1 9-31 0 0,0 0 0 0 0,0 0 1 0 0,0-1-1 0 0,0 1 0 0 0,-1 0 1 0 0,1 0-1 0 0,-1 0 0 0 0,1 0 1 0 0,-1 0-1 0 0,1 1 0 0 0,-1-1 0 0 0,0 0 1 0 0,0 1-1 0 0,0-1 0 0 0,0 1 1 0 0,0 0-1 0 0,0 0 0 0 0,-1 0 0 0 0,1 0 1 0 0,0 0-1 0 0,0 0 0 0 0,-1 0 1 0 0,-2 0-1 0 0,-7 0-36 0 0,-1 0 0 0 0,1 1 0 0 0,0 0-1 0 0,0 0 1 0 0,0 2 0 0 0,0 0 0 0 0,0 0 0 0 0,0 1 0 0 0,0 0 0 0 0,0 1 0 0 0,1 0 0 0 0,-20 11-1 0 0,-5 6 128 0 0,0 2 0 0 0,-43 37 0 0 0,56-42 51 0 0,2 2 1 0 0,0 0 0 0 0,1 1-1 0 0,1 2 1 0 0,1 0 0 0 0,-16 27 0 0 0,28-41-60 0 0,1 0 0 0 0,0 1 0 0 0,1-1 0 0 0,0 1 0 0 0,0 0 0 0 0,1 0 0 0 0,-2 12 0 0 0,5-20-57 0 0,0-1 1 0 0,0 0-1 0 0,0 1 1 0 0,0-1-1 0 0,0 1 1 0 0,0-1-1 0 0,1 1 1 0 0,-1-1-1 0 0,0 0 1 0 0,1 1 0 0 0,-1-1-1 0 0,1 1 1 0 0,0-1-1 0 0,-1 0 1 0 0,1 0-1 0 0,0 1 1 0 0,0-1-1 0 0,0 0 1 0 0,0 0 0 0 0,0 0-1 0 0,0 0 1 0 0,0 0-1 0 0,0 0 1 0 0,0 0-1 0 0,0 0 1 0 0,1-1-1 0 0,-1 1 1 0 0,0 0-1 0 0,1-1 1 0 0,-1 1 0 0 0,0-1-1 0 0,3 1 1 0 0,1 0 22 0 0,0 1 1 0 0,1-1-1 0 0,-1-1 0 0 0,0 1 1 0 0,1-1-1 0 0,-1 0 1 0 0,9-1-1 0 0,65-12 82 0 0,84-25 0 0 0,-130 28-580 0 0,-1-1-1 0 0,0-1 0 0 0,41-23 1 0 0,-70 34 312 0 0,-1-1 0 0 0,1 1 0 0 0,-1-1 1 0 0,0 1-1 0 0,1-1 0 0 0,-1 0 0 0 0,0 0 1 0 0,0 0-1 0 0,0 0 0 0 0,-1-1 0 0 0,1 1 1 0 0,1-4-1 0 0,-3 6 94 0 0,0-1 0 0 0,-1 1 0 0 0,1 0 0 0 0,0-1-1 0 0,-1 1 1 0 0,1-1 0 0 0,-1 1 0 0 0,1-1 0 0 0,-1 1 0 0 0,1 0 0 0 0,-1-1 0 0 0,1 1 0 0 0,-1 0 0 0 0,1 0-1 0 0,-1 0 1 0 0,0-1 0 0 0,0 1-29 0 0,-3-2-8 0 0,-1 1 0 0 0,1 0 0 0 0,0 0-1 0 0,-1 1 1 0 0,0-1 0 0 0,1 1 0 0 0,-1 0-1 0 0,1 0 1 0 0,-1 0 0 0 0,1 1 0 0 0,-9 1 0 0 0,-7 3 6 0 0,-22 9 0 0 0,40-14 69 0 0,-6 3 136 0 0,1 0 0 0 0,-1 0 1 0 0,1 1-1 0 0,0 0 0 0 0,0 0 0 0 0,1 1 1 0 0,-1 0-1 0 0,1 0 0 0 0,0 0 1 0 0,1 1-1 0 0,-9 9 0 0 0,6-3 131 0 0,1 0-1 0 0,0 0 1 0 0,0 0-1 0 0,1 1 1 0 0,-8 23-1 0 0,-61 237 1479 0 0,37-121-1520 0 0,-35 87-100 0 0,51-181-92 0 0,-2-2 0 0 0,-33 59 0 0 0,11-40 142 0 0,-3-2 1 0 0,-3-1 0 0 0,-75 79-1 0 0,55-85 619 0 0,65-60-738 0 0,-4 2-16 0 0,10-7-25 0 0,1-1-1 0 0,-1 0 0 0 0,1 0 0 0 0,-1 0 1 0 0,1 1-1 0 0,-1-1 0 0 0,1 0 1 0 0,-1 0-1 0 0,1 0 0 0 0,-1 0 0 0 0,1 0 1 0 0,-1 0-1 0 0,1 0 0 0 0,-1 0 1 0 0,1 0-1 0 0,-1 0 0 0 0,0 0 1 0 0,0-1-1 0 0,0 0 0 0 0,1 1 0 0 0,-1-1 0 0 0,1 1 1 0 0,-1-1-1 0 0,0 0 0 0 0,1 1 0 0 0,-1-1 0 0 0,1 0 1 0 0,0 0-1 0 0,-1 0 0 0 0,1 1 0 0 0,0-1 0 0 0,-1 0 1 0 0,1 0-1 0 0,0 0 0 0 0,0 0 0 0 0,0 1 1 0 0,0-1-1 0 0,0 0 0 0 0,0-1 0 0 0,0-21 32 0 0,0 21-28 0 0,3-16 0 0 0,0 1 1 0 0,1-1-1 0 0,0 1 1 0 0,2-1 0 0 0,7-16-1 0 0,43-80-1047 0 0,9-5-1188 0 0,-29 52 1084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05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291 145 12959 0 0,'-13'3'280'0'0,"0"0"0"0"0,1 1 0 0 0,0 1 0 0 0,-20 10 0 0 0,-8 10 3308 0 0,41-24-3527 0 0,1 0-1 0 0,-1-1 0 0 0,0 1 1 0 0,1-1-1 0 0,-1 1 1 0 0,1-1-1 0 0,-1 0 1 0 0,1 1-1 0 0,-1-1 0 0 0,1 0 1 0 0,-1 0-1 0 0,3 0 1 0 0,14-3 69 0 0,-1-1 1 0 0,1 0 0 0 0,0-1-1 0 0,26-13 1 0 0,-29 13-102 0 0,43-20 39 0 0,69-42 0 0 0,-60 30-268 0 0,-66 36 176 0 0,0 1 0 0 0,0 0 0 0 0,0-1 1 0 0,0 1-1 0 0,0-1 0 0 0,0 0 0 0 0,-1 1 0 0 0,1-1 0 0 0,0 0 0 0 0,0 0 0 0 0,-1 1 0 0 0,1-1 0 0 0,0 0 0 0 0,-1 0 0 0 0,1 0 0 0 0,-1 0 1 0 0,2-2-1 0 0,-2 3-10 0 0,0-1 0 0 0,0 1 0 0 0,0-1 0 0 0,0 1 0 0 0,-1-1 0 0 0,1 1 0 0 0,0-1 0 0 0,0 1 0 0 0,0-1 0 0 0,0 1 0 0 0,-1-1 0 0 0,1 1 0 0 0,0-1 0 0 0,-1 1 0 0 0,1 0 0 0 0,0-1 0 0 0,-1 1 0 0 0,1-1 0 0 0,0 1 0 0 0,-1 0 0 0 0,1-1 0 0 0,-1 1 1 0 0,1 0-1 0 0,-1-1 0 0 0,-2-1-47 0 0,0 1 0 0 0,-1 0 1 0 0,1-1-1 0 0,0 1 1 0 0,-1 0-1 0 0,1 1 1 0 0,0-1-1 0 0,-1 0 0 0 0,-4 1 1 0 0,-10 1 4 0 0,0 0 1 0 0,0 2-1 0 0,1 0 0 0 0,-1 1 1 0 0,1 1-1 0 0,0 0 0 0 0,-21 11 1 0 0,5-1 201 0 0,0 3 1 0 0,-46 31 0 0 0,53-30 106 0 0,1 1 0 0 0,0 1 1 0 0,2 1-1 0 0,1 1 0 0 0,1 0 1 0 0,0 2-1 0 0,-28 46 0 0 0,46-65-208 0 0,-1 1 0 0 0,1-1 0 0 0,1 1 0 0 0,-1-1 0 0 0,1 1 0 0 0,0 0 0 0 0,0 0-1 0 0,1 0 1 0 0,-1 8 0 0 0,2-12-19 0 0,0-1 0 0 0,0 0 0 0 0,0 0 1 0 0,1 1-1 0 0,-1-1 0 0 0,0 0 0 0 0,1 0 0 0 0,-1 1 0 0 0,1-1 0 0 0,0 0 0 0 0,0 0 0 0 0,0 0 0 0 0,0 0 1 0 0,0 0-1 0 0,0 0 0 0 0,1 0 0 0 0,-1 0 0 0 0,1-1 0 0 0,-1 1 0 0 0,1 0 0 0 0,-1-1 0 0 0,1 0 0 0 0,0 1 0 0 0,0-1 1 0 0,0 0-1 0 0,0 0 0 0 0,0 0 0 0 0,0 0 0 0 0,0 0 0 0 0,0 0 0 0 0,5 1 0 0 0,5 0-911 0 0,0-1-1 0 0,1 0 1 0 0,-1 0-1 0 0,22-2 1 0 0,-27 0 100 0 0,34-1-5215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06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22 16207 0 0,'-2'-9'1470'0'0,"2"8"-1463"0"0,0 1 0 0 0,0-1-1 0 0,0 1 1 0 0,0-1 0 0 0,0 1 0 0 0,0-1 0 0 0,0 1 0 0 0,0 0 0 0 0,0-1 0 0 0,-1 1 0 0 0,1-1 0 0 0,0 1 0 0 0,0-1 0 0 0,0 1 0 0 0,-1 0 0 0 0,1-1 0 0 0,0 1 0 0 0,0 0 0 0 0,-1-1 0 0 0,1 1 0 0 0,0-1 0 0 0,0 1 0 0 0,-1 0 0 0 0,1 0 0 0 0,-1-1 0 0 0,1 1 0 0 0,0 0 0 0 0,-1 0 0 0 0,1-1 0 0 0,-1 1 0 0 0,1 0 0 0 0,0 0 0 0 0,-1 0 0 0 0,1 0 0 0 0,-1 0 0 0 0,1 0-1 0 0,-1-1 1 0 0,1 1 0 0 0,-1 0 0 0 0,1 0 0 0 0,-1 1 0 0 0,0-1-9 0 0,-4-1 56 0 0,0 1 0 0 0,-1 0 0 0 0,1 1 0 0 0,0-1-1 0 0,0 1 1 0 0,0 0 0 0 0,0 0 0 0 0,0 0 0 0 0,-6 3 0 0 0,-44 22 683 0 0,41-19-674 0 0,-11 6-40 0 0,1 1 0 0 0,0 1 0 0 0,1 1 1 0 0,0 2-1 0 0,2 0 0 0 0,0 1 0 0 0,1 1 0 0 0,1 1 1 0 0,-26 37-1 0 0,39-49-11 0 0,1 0 0 0 0,0 0 0 0 0,1 1 0 0 0,-5 13 0 0 0,8-19-2 0 0,-1 1-1 0 0,1-1 1 0 0,0 0 0 0 0,1 0 0 0 0,-1 1 0 0 0,1-1-1 0 0,0 0 1 0 0,0 0 0 0 0,0 1 0 0 0,0-1 0 0 0,1 0 0 0 0,0 1-1 0 0,2 5 1 0 0,-2-7 10 0 0,1-1 0 0 0,-1 1 0 0 0,1-1 0 0 0,0 1 0 0 0,0-1 0 0 0,0 0 1 0 0,1 0-1 0 0,-1 0 0 0 0,0 0 0 0 0,1 0 0 0 0,-1 0 0 0 0,1-1 0 0 0,3 2 0 0 0,0 0 45 0 0,1 0 1 0 0,0 0-1 0 0,0-1 1 0 0,10 2-1 0 0,-7-2 15 0 0,0-1-1 0 0,0-1 1 0 0,0 0 0 0 0,0 0-1 0 0,0-1 1 0 0,0-1 0 0 0,15-3-1 0 0,68-24 534 0 0,-77 23-511 0 0,-12 5-71 0 0,0 0 0 0 0,1-1-1 0 0,-1 0 1 0 0,0 0 0 0 0,0 0-1 0 0,0-1 1 0 0,0 1 0 0 0,-1-1-1 0 0,1 0 1 0 0,-1 0 0 0 0,1 0-1 0 0,-1-1 1 0 0,0 1 0 0 0,4-6-1 0 0,20-25 87 0 0,-20 25-94 0 0,1 1 0 0 0,-2-1-1 0 0,1-1 1 0 0,5-11 0 0 0,-8 13-34 0 0,0 0 1 0 0,0 0-1 0 0,-1 0 1 0 0,0-1-1 0 0,-1 1 1 0 0,0-1-1 0 0,-1 0 1 0 0,1 1-1 0 0,-1-1 1 0 0,-1 0-1 0 0,0 0 1 0 0,0 0-1 0 0,-1 1 0 0 0,0-1 1 0 0,-1 0-1 0 0,1 0 1 0 0,-2 1-1 0 0,-2-9 1 0 0,3 12-253 0 0,0-1 1 0 0,-1 1 0 0 0,0-1-1 0 0,0 1 1 0 0,0 0-1 0 0,0 0 1 0 0,-1 0-1 0 0,0 1 1 0 0,0-1-1 0 0,0 1 1 0 0,-9-7 0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06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136 401 9671 0 0,'0'0'748'0'0,"-2"1"-492"0"0,-5 3 366 0 0,-1 0 0 0 0,1-1 0 0 0,-1 0 0 0 0,0 0-1 0 0,0-1 1 0 0,-1 0 0 0 0,1 0 0 0 0,0-1 0 0 0,-1 0-1 0 0,1 0 1 0 0,-1-1 0 0 0,1 0 0 0 0,-11-2 0 0 0,18 2-583 0 0,1 0 1 0 0,-1-1 0 0 0,1 1 0 0 0,0 0 0 0 0,-1 0 0 0 0,1 0 0 0 0,-1 0 0 0 0,1 0-1 0 0,0-1 1 0 0,-1 1 0 0 0,1 0 0 0 0,0 0 0 0 0,-1-1 0 0 0,1 1 0 0 0,0 0-1 0 0,-1-1 1 0 0,1 1 0 0 0,0 0 0 0 0,0-1 0 0 0,-1 1 0 0 0,1 0 0 0 0,0-1 0 0 0,0 1-1 0 0,0 0 1 0 0,-1-1 0 0 0,1 1 0 0 0,0-1 0 0 0,0 1 0 0 0,0-1 0 0 0,0 1 0 0 0,0 0-1 0 0,0-1 1 0 0,0 1 0 0 0,0-1 0 0 0,0 1 0 0 0,0 0 0 0 0,0-1 0 0 0,0 1 0 0 0,0-1-1 0 0,0 1 1 0 0,1-1 0 0 0,-1 1 0 0 0,0 0 0 0 0,0-1 0 0 0,0 1 0 0 0,0 0 0 0 0,1-1-1 0 0,-1 1 1 0 0,0 0 0 0 0,1-1 0 0 0,-1 1 0 0 0,19-23 751 0 0,-15 18-697 0 0,18-20 4 0 0,1 1-1 0 0,1 1 0 0 0,42-30 1 0 0,-52 43-163 0 0,0 1 0 0 0,1 0-1 0 0,1 1 1 0 0,-1 1 0 0 0,1 0 0 0 0,0 1 0 0 0,1 1 0 0 0,27-6 0 0 0,-41 11 60 0 0,0-1 0 0 0,0 1 0 0 0,1 0 0 0 0,-1 0 0 0 0,0 0 0 0 0,0 0 0 0 0,0 0 0 0 0,0 1 0 0 0,0-1 0 0 0,0 1 0 0 0,0 0 1 0 0,0 0-1 0 0,0 0 0 0 0,0 0 0 0 0,0 0 0 0 0,0 1 0 0 0,-1-1 0 0 0,1 1 0 0 0,0 0 0 0 0,-1 0 0 0 0,0 0 0 0 0,1 0 0 0 0,-1 0 0 0 0,0 1 0 0 0,0-1 0 0 0,0 1 0 0 0,0-1 0 0 0,-1 1 0 0 0,1 0 0 0 0,-1-1 0 0 0,0 1 0 0 0,1 0 0 0 0,-1 0 0 0 0,1 5 0 0 0,0 0-4 0 0,-1-1 0 0 0,0 1-1 0 0,0 0 1 0 0,-1 0 0 0 0,0-1-1 0 0,0 1 1 0 0,-1 0 0 0 0,0 0 0 0 0,0-1-1 0 0,0 1 1 0 0,-1-1 0 0 0,-1 1-1 0 0,-2 6 1 0 0,0-4 9 0 0,0-2 0 0 0,0-3-10 0 0,4-4-44 0 0,2-3-74 0 0,9-16-14 0 0,1 1-1 0 0,1 0 1 0 0,0 0 0 0 0,1 2-1 0 0,1-1 1 0 0,0 2-1 0 0,18-14 1 0 0,122-85-178 0 0,-131 97 259 0 0,69-41-170 0 0,-76 48 215 0 0,0 1 0 0 0,0 1-1 0 0,1 1 1 0 0,18-5 0 0 0,-31 9 58 0 0,1 1 0 0 0,-1 0 0 0 0,1 0 0 0 0,0 1 0 0 0,-1-1 0 0 0,1 1 0 0 0,0 0 0 0 0,-1 0 0 0 0,1 0 0 0 0,-1 1 0 0 0,1 0 0 0 0,7 2 0 0 0,-11-2-14 0 0,0 0 0 0 0,0 0 1 0 0,0 0-1 0 0,0 0 0 0 0,0 1 1 0 0,0-1-1 0 0,-1 0 0 0 0,1 1 1 0 0,0-1-1 0 0,-1 1 1 0 0,1-1-1 0 0,-1 1 0 0 0,1-1 1 0 0,-1 1-1 0 0,0-1 0 0 0,0 1 1 0 0,1 1-1 0 0,-1-1 11 0 0,1 7 19 0 0,0-1 1 0 0,-1 1-1 0 0,0 0 1 0 0,0-1-1 0 0,-1 1 0 0 0,-3 12 1 0 0,-16 50 261 0 0,12-48-220 0 0,-6 32 0 0 0,8-24-348 0 0,2-15 439 0 0,-2 22 0 0 0,6-33-1445 0 0,0 1 0 0 0,0 0 1 0 0,0-1-1 0 0,2 8 1 0 0,0-4-5501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06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9 14047 0 0,'0'0'1276'0'0,"0"1"-1049"0"0,-2 2-139 0 0,1 1 1 0 0,0-1 0 0 0,0 0-1 0 0,0 1 1 0 0,1-1-1 0 0,-1 0 1 0 0,0 7-1 0 0,1-9-14 0 0,1 0-1 0 0,-1 0 1 0 0,0 1 0 0 0,0-1-1 0 0,1 0 1 0 0,-1 0-1 0 0,0 0 1 0 0,1 0 0 0 0,-1 0-1 0 0,1 0 1 0 0,0 0 0 0 0,-1 0-1 0 0,1 0 1 0 0,0 0-1 0 0,0 0 1 0 0,-1 0 0 0 0,1 0-1 0 0,0-1 1 0 0,0 1-1 0 0,0 0 1 0 0,0-1 0 0 0,0 1-1 0 0,0 0 1 0 0,0-1-1 0 0,0 1 1 0 0,0-1 0 0 0,2 1-1 0 0,4 1 69 0 0,-1 0-1 0 0,1-1 1 0 0,0 0 0 0 0,0 0-1 0 0,0 0 1 0 0,0-1 0 0 0,0 0-1 0 0,0 0 1 0 0,0-1-1 0 0,0 0 1 0 0,11-2 0 0 0,4-4-96 0 0,-1 0 1 0 0,26-13-1 0 0,-7 3-165 0 0,-39 16-19 0 0,1 1-38 0 0,0-1 0 0 0,0 0 0 0 0,-1 1 0 0 0,1-1 0 0 0,0 0 0 0 0,-1 0 0 0 0,1 0 0 0 0,-1 0 0 0 0,1 0 0 0 0,2-3 0 0 0,-16-1-854 0 0,8 4 907 0 0,-1 1 0 0 0,0-1 0 0 0,1 1 0 0 0,-1 0 0 0 0,0 0 0 0 0,1 1 0 0 0,-1-1 0 0 0,0 1 0 0 0,1 0 0 0 0,-1 0 0 0 0,1 1 0 0 0,-8 3 0 0 0,-6 3-73 0 0,-27 16 1 0 0,44-24 199 0 0,-56 37 874 0 0,-91 75 0 0 0,124-91-396 0 0,-27 29 1 0 0,41-39-305 0 0,1 0 1 0 0,1 1-1 0 0,-1 0 0 0 0,2 0 0 0 0,-7 15 0 0 0,13-26-159 0 0,1 0-1 0 0,-1 0 1 0 0,1 0 0 0 0,0 0-1 0 0,-1 1 1 0 0,1-1-1 0 0,0 0 1 0 0,0 0-1 0 0,0 1 1 0 0,0-1 0 0 0,0 0-1 0 0,0 0 1 0 0,0 1-1 0 0,0-1 1 0 0,0 0-1 0 0,1 0 1 0 0,-1 0 0 0 0,0 1-1 0 0,1-1 1 0 0,0 1-1 0 0,0 0 9 0 0,0 0 0 0 0,1 0 0 0 0,-1-1 0 0 0,1 1-1 0 0,-1-1 1 0 0,1 1 0 0 0,0-1 0 0 0,-1 0 0 0 0,1 1-1 0 0,4 1 1 0 0,1 0 45 0 0,0 0 0 0 0,0-1 0 0 0,0 0 0 0 0,1 0-1 0 0,12 2 1 0 0,18-2 107 0 0,59-2 0 0 0,-32-2-938 0 0,-35 2-141 0 0,1-2-55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07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0 16327 0 0,'0'0'1476'0'0,"-2"1"-1213"0"0,-3 1-209 0 0,0 1-1 0 0,0-1 1 0 0,0 1-1 0 0,0 0 1 0 0,1 1 0 0 0,-1-1-1 0 0,1 1 1 0 0,-5 5-1 0 0,-32 38 720 0 0,29-32-612 0 0,-33 41 344 0 0,3 3-1 0 0,3 2 1 0 0,-50 102 0 0 0,-17 83-348 0 0,-34 68-72 0 0,109-256-639 0 0,-43 79 319 0 0,31-74-2159 0 0,29-45-530 0 0,-20 20 1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0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27 178 13359 0 0,'-3'2'192'0'0,"1"0"0"0"0,0 0 0 0 0,0 0-1 0 0,-1 0 1 0 0,1 0 0 0 0,1 1 0 0 0,-1-1 0 0 0,0 1-1 0 0,1-1 1 0 0,-1 1 0 0 0,-1 5 0 0 0,2-7-84 0 0,1 0 1 0 0,0 0-1 0 0,0 0 1 0 0,0 0-1 0 0,0 0 0 0 0,0 0 1 0 0,0 0-1 0 0,0 0 1 0 0,0 0-1 0 0,0 1 1 0 0,0-1-1 0 0,0 0 0 0 0,1 0 1 0 0,-1 0-1 0 0,0 0 1 0 0,1 0-1 0 0,-1-1 0 0 0,1 1 1 0 0,-1 0-1 0 0,1 0 1 0 0,0 0-1 0 0,-1 0 1 0 0,1 0-1 0 0,0-1 0 0 0,-1 1 1 0 0,1 0-1 0 0,0-1 1 0 0,0 1-1 0 0,0 0 1 0 0,0-1-1 0 0,0 1 0 0 0,0-1 1 0 0,0 1-1 0 0,0-1 1 0 0,-1 0-1 0 0,3 1 1 0 0,5 1 162 0 0,-1 0 1 0 0,0-1-1 0 0,1 1 0 0 0,0-2 1 0 0,-1 1-1 0 0,1-1 1 0 0,9-1-1 0 0,53-8 784 0 0,326-94 1727 0 0,-55 10-2099 0 0,-93 51-3192 0 0,-222 41 504 0 0,-3 2-478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07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1 424 12751 0 0,'0'0'587'0'0,"0"2"-16"0"0,1 0-558 0 0,1 0 1 0 0,-1 0 0 0 0,0 0 0 0 0,1 0 0 0 0,-1-1-1 0 0,1 1 1 0 0,-1 0 0 0 0,1-1 0 0 0,0 1 0 0 0,0-1 0 0 0,-1 1-1 0 0,1-1 1 0 0,0 0 0 0 0,0 0 0 0 0,3 1 0 0 0,9 6 5673 0 0,-8-28-2920 0 0,-1 7-1919 0 0,1-9-521 0 0,2-1 0 0 0,1 1-1 0 0,1 0 1 0 0,1 1 0 0 0,1 0-1 0 0,0 1 1 0 0,17-21 0 0 0,-6 13-369 0 0,2 2 1 0 0,0 0 0 0 0,1 1-1 0 0,31-21 1 0 0,-37 33-695 0 0,0 0 0 0 0,1 2 0 0 0,1 1 0 0 0,-1 0 0 0 0,34-9 0 0 0,-29 11-1016 0 0</inkml:trace>
  <inkml:trace contextRef="#ctx0" brushRef="#br0" timeOffset="1">821 35 15631 0 0,'0'0'1418'0'0,"0"1"-1168"0"0,0 11 251 0 0,-1 0 0 0 0,-1 0 0 0 0,0-1 0 0 0,0 1-1 0 0,-1 0 1 0 0,-9 20 0 0 0,-36 64 2497 0 0,2-8-2666 0 0,44-82-384 0 0,0-1-1 0 0,0 0 0 0 0,1 1 1 0 0,-1-1-1 0 0,1 1 1 0 0,0 7-1 0 0,1-12-12 0 0,0-1 1 0 0,0 1-1 0 0,1-1 0 0 0,-1 1 0 0 0,0-1 1 0 0,1 1-1 0 0,-1-1 0 0 0,0 1 0 0 0,1-1 0 0 0,-1 1 1 0 0,1-1-1 0 0,-1 0 0 0 0,0 1 0 0 0,1-1 1 0 0,-1 1-1 0 0,1-1 0 0 0,0 0 0 0 0,-1 0 1 0 0,1 1-1 0 0,0-1-141 0 0,11 5-1293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08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12 8287 0 0,'0'0'904'0'0,"-11"-11"5896"0"0</inkml:trace>
  <inkml:trace contextRef="#ctx0" brushRef="#br0" timeOffset="1">365 118 11975 0 0,'0'0'2595'0'0,"0"-2"-1134"0"0,0 1-1310 0 0,0 1-1 0 0,0-1 0 0 0,0 0 1 0 0,0 1-1 0 0,-1-1 1 0 0,1 1-1 0 0,0-1 0 0 0,0 0 1 0 0,0 1-1 0 0,-1-1 1 0 0,1 1-1 0 0,0-1 0 0 0,-1 1 1 0 0,1-1-1 0 0,0 1 0 0 0,-1-1 1 0 0,1 1-1 0 0,-1 0 1 0 0,1-1-1 0 0,-1 1 0 0 0,1-1 1 0 0,-1 1-1 0 0,1 0 1 0 0,-1-1-1 0 0,1 1 0 0 0,-1 0 1 0 0,1 0-1 0 0,-1 0 1 0 0,0-1-1 0 0,1 1 0 0 0,-1 0 1 0 0,-1 0-1 0 0,0 0 1 0 0,0 0 0 0 0,0 1-1 0 0,0-1 1 0 0,0 1-1 0 0,1-1 1 0 0,-1 1 0 0 0,0-1-1 0 0,0 1 1 0 0,-2 1 0 0 0,-2 2-22 0 0,0 0 0 0 0,0 0 0 0 0,0 1 1 0 0,1-1-1 0 0,-6 7 0 0 0,9-9-114 0 0,-62 75 182 0 0,53-62-197 0 0,0 0-1 0 0,1 1 1 0 0,-10 23 0 0 0,15-27 15 0 0,0 1-1 0 0,1 0 0 0 0,1 0 1 0 0,0 0-1 0 0,-1 17 1 0 0,3-23 26 0 0,1 0 1 0 0,-1 0-1 0 0,2 0 0 0 0,-1 0 1 0 0,1 0-1 0 0,0 0 1 0 0,0 0-1 0 0,1 0 1 0 0,0 0-1 0 0,0-1 1 0 0,6 12-1 0 0,-6-15-16 0 0,0 0 0 0 0,0-1 0 0 0,0 1 0 0 0,0-1 0 0 0,1 1-1 0 0,-1-1 1 0 0,1 0 0 0 0,-1 0 0 0 0,1 0 0 0 0,0 0 0 0 0,0-1 0 0 0,-1 1 0 0 0,1-1-1 0 0,0 0 1 0 0,1 1 0 0 0,-1-1 0 0 0,0-1 0 0 0,0 1 0 0 0,0 0 0 0 0,1-1 0 0 0,-1 0 0 0 0,0 1-1 0 0,5-2 1 0 0,6 0 43 0 0,1 0 0 0 0,-1-2-1 0 0,0 0 1 0 0,14-4-1 0 0,-15 3-26 0 0,62-15-9 0 0,36-10-277 0 0,-39 3-3163 0 0,-52 17-4411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10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382 126 1839 0 0,'72'-21'1402'0'0,"-53"14"170"0"0,-1-1 1 0 0,0 0 0 0 0,27-18-1 0 0,-29 16-505 0 0,0 0 0 0 0,0 1 0 0 0,20-8 0 0 0,-32 15-1757 0 0,12-5 7586 0 0,-23 7-6214 0 0,-7 4-497 0 0,0 0 0 0 0,1 1 0 0 0,-1 0 0 0 0,-21 12 0 0 0,-19 8-158 0 0,-175 66-403 0 0,207-81 202 0 0,1 0 0 0 0,0 2-1 0 0,-37 28 1 0 0,55-38 121 0 0,0 1 0 0 0,0 0-1 0 0,0 0 1 0 0,0 1 0 0 0,1-1 0 0 0,-1 1 0 0 0,-1 4 0 0 0,3-6 3 0 0,1-1 0 0 0,0 1 0 0 0,0 0 0 0 0,0 0 0 0 0,0-1 0 0 0,0 1 0 0 0,1 0 0 0 0,-1 0 1 0 0,0-1-1 0 0,1 1 0 0 0,-1 0 0 0 0,1-1 0 0 0,0 1 0 0 0,1 2 0 0 0,-2-4 33 0 0,3 5-34 0 0,-1-1 0 0 0,1 0-1 0 0,0 0 1 0 0,1 0 0 0 0,-1 0 0 0 0,1-1-1 0 0,0 1 1 0 0,0-1 0 0 0,0 0 0 0 0,0 0-1 0 0,0 0 1 0 0,1-1 0 0 0,8 4-1 0 0,7 2-2 0 0,39 11 0 0 0,-55-18 54 0 0,131 28-56 0 0,-61-15 78 0 0,-42-6 496 0 0,59 24 0 0 0,-90-31-484 0 0,0-1 0 0 0,-1 1 0 0 0,1-1 0 0 0,0 1 0 0 0,-1-1 0 0 0,1 1 0 0 0,0-1 0 0 0,-1 1 0 0 0,1 0 0 0 0,-1-1 0 0 0,1 1 0 0 0,-1 0 0 0 0,1 0 0 0 0,-1-1 0 0 0,1 1 0 0 0,-1 0 0 0 0,0 0 0 0 0,1 0 0 0 0,-1 0 0 0 0,0-1 0 0 0,0 1 0 0 0,0 0 0 0 0,0 0 0 0 0,0 0 0 0 0,0 0 0 0 0,0 0 0 0 0,0 0 0 0 0,0-1 0 0 0,0 1 0 0 0,0 0 0 0 0,0 0 0 0 0,-1 0 0 0 0,1 0 0 0 0,0-1 0 0 0,-1 2 0 0 0,0 2 28 0 0,-1-1-1 0 0,1 0 1 0 0,-1 1 0 0 0,0-1 0 0 0,0 0-1 0 0,-4 5 1 0 0,-2 0-2 0 0,0 0 0 0 0,-1-1 0 0 0,0-1 0 0 0,-1 1 0 0 0,1-1 0 0 0,-13 5 0 0 0,-66 25 365 0 0,65-27-398 0 0,-40 14-193 0 0,-85 20-1 0 0,128-38-51 0 0,0-1 0 0 0,0-1 0 0 0,-1 0 0 0 0,1-2 0 0 0,-26-1 0 0 0,40 0-9 0 0,1 0-1 0 0,0-1 1 0 0,0 0 0 0 0,0 0 0 0 0,0-1-1 0 0,1 1 1 0 0,-1-1 0 0 0,0 0-1 0 0,1 0 1 0 0,-8-5 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38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5983 0 0,'0'0'4106'0'0,"1"1"-2904"0"0,63 82 4959 0 0,74 86-1988 0 0,-77-103-3322 0 0,-10-10-549 0 0,2-1-1 0 0,67 51 0 0 0,-112-100-258 0 0,-1 0 0 0 0,1-1-1 0 0,0-1 1 0 0,1 1-1 0 0,-1-1 1 0 0,1-1 0 0 0,0 1-1 0 0,10 1 1 0 0,-15-4-221 0 0,0 0 1 0 0,1-1-1 0 0,-1 1 1 0 0,1-1-1 0 0,-1-1 1 0 0,0 1-1 0 0,1 0 1 0 0,4-2-1 0 0,-5 1-513 0 0,0-1 0 0 0,0 1 1 0 0,0-1-1 0 0,-1 1 0 0 0,1-1 0 0 0,0 0 0 0 0,-1-1 1 0 0,0 1-1 0 0,6-6 0 0 0,5-6-5896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1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72 149 7367 0 0,'0'0'6560'0'0,"2"0"-5812"0"0,17 4-73 0 0,-1-1 0 0 0,1-1 0 0 0,0-1 1 0 0,30-2-1 0 0,80-12 869 0 0,-103 9-1132 0 0,27-2 173 0 0,118-20 244 0 0,-169 26-878 0 0,-1-1 0 0 0,1 1 0 0 0,-1 0 1 0 0,1-1-1 0 0,-1 1 0 0 0,0-1 1 0 0,1 1-1 0 0,-1-1 0 0 0,0 0 0 0 0,1 1 1 0 0,-1-1-1 0 0,0 0 0 0 0,0 0 1 0 0,0 0-1 0 0,0 0 0 0 0,0 0 1 0 0,0 0-1 0 0,0 0 0 0 0,0 0 0 0 0,0 0 1 0 0,0-1-1 0 0,-1 1 0 0 0,1 0 1 0 0,0-1-1 0 0,-1 1 0 0 0,1 0 1 0 0,-1-1-1 0 0,1 1 0 0 0,-1-1 0 0 0,0 1 1 0 0,0-1-1 0 0,0-1 0 0 0,0 0-94 0 0,0 1 0 0 0,-1-1 0 0 0,1 1 0 0 0,-1-1 0 0 0,0 1 0 0 0,0 0 0 0 0,0-1 0 0 0,0 1 0 0 0,0 0 0 0 0,0 0 0 0 0,-1 0 0 0 0,1 0 0 0 0,-1 0 0 0 0,1 0-1 0 0,-1 0 1 0 0,0 1 0 0 0,0-1 0 0 0,-3-2 0 0 0,-2 0-85 0 0,0 0 0 0 0,-1 0 0 0 0,1 0 0 0 0,-1 1 1 0 0,0 0-1 0 0,0 1 0 0 0,-1 0 0 0 0,1 0 0 0 0,0 1 0 0 0,-1 0 0 0 0,1 0 0 0 0,-1 1 0 0 0,1 0 0 0 0,-1 0 0 0 0,-16 4 0 0 0,3 1 352 0 0,0 0-1 0 0,1 2 1 0 0,-1 1-1 0 0,-35 18 1 0 0,37-15 114 0 0,1 0 1 0 0,0 2-1 0 0,1 0 0 0 0,-17 16 1 0 0,-60 67 876 0 0,82-82-930 0 0,1 0 0 0 0,1 1 0 0 0,-13 22 1 0 0,20-30-100 0 0,0 0 1 0 0,1 0-1 0 0,0 0 1 0 0,0 1 0 0 0,1-1-1 0 0,0 1 1 0 0,0-1-1 0 0,0 1 1 0 0,1 0-1 0 0,0 13 1 0 0,1-19-69 0 0,1 1 0 0 0,-1 0 0 0 0,1-1 0 0 0,-1 1 0 0 0,1-1 1 0 0,0 1-1 0 0,0-1 0 0 0,0 1 0 0 0,0-1 0 0 0,1 0 0 0 0,-1 1 0 0 0,0-1 0 0 0,1 0 0 0 0,0 0 1 0 0,-1 0-1 0 0,1 0 0 0 0,0-1 0 0 0,0 1 0 0 0,0 0 0 0 0,1-1 0 0 0,-1 1 0 0 0,0-1 1 0 0,0 0-1 0 0,1 1 0 0 0,-1-1 0 0 0,1-1 0 0 0,2 2 0 0 0,9 2-8 0 0,-1-1-1 0 0,0-1 1 0 0,1 0 0 0 0,15 0-1 0 0,-19-1-15 0 0,22-1-766 0 0,-1 0-1 0 0,42-7 1 0 0,-21 0-495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1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95 12671 0 0,'52'-29'973'0'0,"-28"14"-378"0"0,33-14 0 0 0,-56 29-166 0 0,0-3 83 0 0,0 3-506 0 0,-1-1 1 0 0,0 1-1 0 0,0 0 1 0 0,0 0 0 0 0,0-1-1 0 0,1 1 1 0 0,-1 0 0 0 0,0 0-1 0 0,0-1 1 0 0,0 1 0 0 0,0 0-1 0 0,0 0 1 0 0,0-1 0 0 0,0 1-1 0 0,0 0 1 0 0,0-1-1 0 0,0 1 1 0 0,0 0 0 0 0,0 0-1 0 0,0-1 1 0 0,0 1 0 0 0,0 0-1 0 0,0-1 1 0 0,0 1 0 0 0,-2-2-8 0 0,1 1 0 0 0,-1 0 0 0 0,0 0 0 0 0,0 0 0 0 0,0 0 0 0 0,0 0 1 0 0,0 0-1 0 0,0 1 0 0 0,0-1 0 0 0,0 1 0 0 0,0-1 0 0 0,-1 1 0 0 0,1 0 0 0 0,0 0 1 0 0,-3 0-1 0 0,-38 4-350 0 0,30-2 305 0 0,-27 4-1 0 0,0 2-1 0 0,0 1 1 0 0,1 2 0 0 0,0 2 0 0 0,1 2 0 0 0,-61 32-1 0 0,45-20 168 0 0,-16 9 108 0 0,61-31-134 0 0,0 0 0 0 0,1 1 0 0 0,0 1-1 0 0,1-1 1 0 0,-11 12 0 0 0,17-18-55 0 0,1 1 1 0 0,-1 0-1 0 0,0 0 1 0 0,1 0-1 0 0,-1 0 1 0 0,0-1-1 0 0,1 1 0 0 0,-1 0 1 0 0,1 0-1 0 0,-1 0 1 0 0,1 0-1 0 0,0 0 1 0 0,0 0-1 0 0,-1 0 1 0 0,1 0-1 0 0,0 0 1 0 0,0 0-1 0 0,0 0 0 0 0,0 1 1 0 0,0-1-1 0 0,0 0 1 0 0,0 0-1 0 0,0 0 1 0 0,1 2-1 0 0,0-2 5 0 0,0 0 1 0 0,0 0-1 0 0,-1 0 1 0 0,1 0-1 0 0,0 0 0 0 0,1 0 1 0 0,-1 0-1 0 0,0 0 0 0 0,0 0 1 0 0,0 0-1 0 0,0 0 1 0 0,1-1-1 0 0,-1 1 0 0 0,0-1 1 0 0,1 1-1 0 0,-1-1 0 0 0,1 1 1 0 0,1-1-1 0 0,6 2 82 0 0,-1-1 0 0 0,1 0 1 0 0,0 0-1 0 0,0-1 0 0 0,11-2 0 0 0,48-7 254 0 0,-54 6-338 0 0,11-1 0 0 0,200-40 271 0 0,-190 36-449 0 0,-2-2 1 0 0,1-2 0 0 0,-2-1 0 0 0,43-24 0 0 0,-164 93 646 0 0,3 4 1 0 0,-151 135 0 0 0,-129 175-947 0 0,329-331 312 0 0,-5 2-10 0 0,-25 30-165 0 0,56-58 258 0 0,1 0 0 0 0,0 1 0 0 0,-14 27 0 0 0,14-21 130 0 0,1 1-1 0 0,-13 42 1 0 0,20-58-73 0 0,1 1 0 0 0,0-1 1 0 0,0 1-1 0 0,0-1 1 0 0,1 1-1 0 0,0 0 1 0 0,0-1-1 0 0,0 1 1 0 0,1-1-1 0 0,0 1 1 0 0,0 0-1 0 0,0-1 1 0 0,1 0-1 0 0,0 1 0 0 0,0-1 1 0 0,0 0-1 0 0,4 7 1 0 0,-3-9-10 0 0,0 1-1 0 0,0-1 1 0 0,0 0 0 0 0,0-1 0 0 0,0 1-1 0 0,1 0 1 0 0,-1-1 0 0 0,1 0 0 0 0,0 0-1 0 0,0 0 1 0 0,-1 0 0 0 0,1-1 0 0 0,0 1-1 0 0,1-1 1 0 0,-1 0 0 0 0,0 0 0 0 0,8 0 0 0 0,3 0 15 0 0,0-1 0 0 0,0 0 1 0 0,24-4-1 0 0,-19 1-95 0 0,-1-1-1 0 0,0-1 1 0 0,1-1-1 0 0,-2-1 1 0 0,1 0 0 0 0,17-11-1 0 0,3-4-319 0 0,57-43-1 0 0,-70 45-544 0 0,-2-2 0 0 0,29-31 0 0 0,37-53-2384 0 0,-77 91 3137 0 0,50-62-1640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1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22 10855 0 0,'0'0'496'0'0,"-1"1"-12"0"0,-14 7-142 0 0,0-1 0 0 0,1 2 0 0 0,0 0 0 0 0,1 1 0 0 0,0 0 0 0 0,1 1 0 0 0,0 0 0 0 0,0 1 0 0 0,-14 19 0 0 0,21-24-150 0 0,-56 86 2457 0 0,55-82-2276 0 0,1 0 0 0 0,0 0 0 0 0,0 1 1 0 0,1 0-1 0 0,1-1 0 0 0,-5 25 1 0 0,8-33-308 0 0,0 0 0 0 0,0 0 0 0 0,-1 0 0 0 0,2-1 0 0 0,-1 1 0 0 0,0 0 0 0 0,1 0 0 0 0,-1 0 0 0 0,1 0 0 0 0,0-1 0 0 0,0 1 0 0 0,0 0 0 0 0,0-1 0 0 0,0 1 1 0 0,2 2-1 0 0,-2-4-34 0 0,1 1 0 0 0,-1-1 1 0 0,1 1-1 0 0,-1-1 1 0 0,1 0-1 0 0,0 1 1 0 0,-1-1-1 0 0,1 0 0 0 0,0 0 1 0 0,0 0-1 0 0,0-1 1 0 0,0 1-1 0 0,0 0 1 0 0,0-1-1 0 0,0 1 1 0 0,0-1-1 0 0,0 0 0 0 0,0 1 1 0 0,0-1-1 0 0,0 0 1 0 0,3-1-1 0 0,18-2 126 0 0,0-1-1 0 0,0-1 1 0 0,0-1-1 0 0,40-18 1 0 0,-43 17-114 0 0,19-8 28 0 0,-1-2 0 0 0,-1-1 0 0 0,44-29 0 0 0,-62 34-60 0 0,-1 0 1 0 0,0-2-1 0 0,-1 0 0 0 0,-1 0 1 0 0,0-2-1 0 0,-1 0 0 0 0,20-30 1 0 0,-31 41-140 0 0,-1 1 1 0 0,0-1-1 0 0,-1 0 0 0 0,0 0 1 0 0,0 0-1 0 0,0 0 0 0 0,2-13 1 0 0,-2-24-4561 0 0,-2 36 2824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1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59 7367 0 0,'0'0'334'0'0,"2"2"-1"0"0,5 3 42 0 0,0 1 0 0 0,0 0 0 0 0,0 0 0 0 0,8 10 0 0 0,-13-12 288 0 0,1-1 0 0 0,0 0 0 0 0,0 0 0 0 0,-1 0 0 0 0,2-1 0 0 0,-1 1 0 0 0,0-1 0 0 0,1 1 0 0 0,-1-1 0 0 0,1 0 0 0 0,-1 0 0 0 0,8 2 0 0 0,-6-3-449 0 0,0 0 1 0 0,0-1-1 0 0,0 1 0 0 0,0-1 1 0 0,0 0-1 0 0,0 0 0 0 0,0-1 1 0 0,0 1-1 0 0,10-4 0 0 0,9-2 209 0 0,46-18 0 0 0,-58 19-475 0 0,0-1 0 0 0,0-1 0 0 0,-1 1 0 0 0,0-2 0 0 0,16-12 0 0 0,-26 19 7 0 0,0 0 0 0 0,1-1 0 0 0,-1 1 0 0 0,0-1 0 0 0,0 1 1 0 0,0-1-1 0 0,0 1 0 0 0,0-1 0 0 0,0 1 0 0 0,-1-1 1 0 0,1 0-1 0 0,-1 0 0 0 0,1 1 0 0 0,-1-1 0 0 0,1 0 1 0 0,-1-3-1 0 0,0 4 33 0 0,0 0-1 0 0,0 0 1 0 0,0 0 0 0 0,0 0 0 0 0,-1 1-1 0 0,1-1 1 0 0,0 0 0 0 0,-1 0-1 0 0,1 0 1 0 0,-1 0 0 0 0,1 0 0 0 0,-1 0-1 0 0,1 1 1 0 0,-1-1 0 0 0,0 0 0 0 0,1 0-1 0 0,-1 1 1 0 0,0-1 0 0 0,1 0-1 0 0,-1 1 1 0 0,0-1 0 0 0,0 1 0 0 0,0-1-1 0 0,0 1 1 0 0,0-1 0 0 0,1 1-1 0 0,-1 0 1 0 0,0 0 0 0 0,0-1 0 0 0,0 1-1 0 0,0 0 1 0 0,-2 0 0 0 0,0-1-2 0 0,-1 1 0 0 0,0 0-1 0 0,1 1 1 0 0,-1-1 0 0 0,1 0 0 0 0,-1 1 0 0 0,1 0 0 0 0,-1 0-1 0 0,1 0 1 0 0,-4 2 0 0 0,-33 17 25 0 0,34-17-17 0 0,-20 12 183 0 0,0 1 1 0 0,0 2-1 0 0,2 0 0 0 0,0 2 0 0 0,1 1 0 0 0,1 0 1 0 0,2 2-1 0 0,0 0 0 0 0,-19 29 0 0 0,36-47-147 0 0,0 1-1 0 0,0-1 0 0 0,0 0 1 0 0,1 1-1 0 0,0 0 0 0 0,0-1 1 0 0,0 1-1 0 0,-1 8 0 0 0,3-13-30 0 0,0 1-1 0 0,0 0 0 0 0,0 0 0 0 0,0 0 0 0 0,0-1 0 0 0,0 1 0 0 0,1 0 0 0 0,-1 0 1 0 0,0-1-1 0 0,1 1 0 0 0,-1 0 0 0 0,1 0 0 0 0,0-1 0 0 0,0 1 0 0 0,0-1 0 0 0,0 1 0 0 0,0-1 1 0 0,0 1-1 0 0,0-1 0 0 0,0 1 0 0 0,0-1 0 0 0,1 0 0 0 0,-1 0 0 0 0,1 0 0 0 0,-1 0 0 0 0,0 0 1 0 0,1 0-1 0 0,0 0 0 0 0,-1 0 0 0 0,1 0 0 0 0,3 0 0 0 0,4 2-375 0 0,0-1 0 0 0,0-1 0 0 0,0 1 0 0 0,10-1 0 0 0,14 0-770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1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18 317 11055 0 0,'0'0'852'0'0,"-7"-7"2882"0"0,6 5-3369 0 0,0 1 0 0 0,0-1 0 0 0,0 0 0 0 0,0 0 0 0 0,0 0 0 0 0,0 0 0 0 0,0 0 0 0 0,1 0 0 0 0,-1 0 1 0 0,1 0-1 0 0,-1 0 0 0 0,1 0 0 0 0,0 0 0 0 0,0 0 0 0 0,0-4 0 0 0,0 3-130 0 0,1 0 0 0 0,0 0-1 0 0,0 0 1 0 0,0 1 0 0 0,0-1 0 0 0,0 0-1 0 0,1 0 1 0 0,-1 1 0 0 0,4-5 0 0 0,3-3-86 0 0,1 0-1 0 0,0 1 1 0 0,0 1 0 0 0,13-10 0 0 0,-16 14 35 0 0,22-16-173 0 0,2 1 0 0 0,0 1 0 0 0,1 1 0 0 0,1 2 0 0 0,38-12 0 0 0,-5 7-393 0 0,96-17 0 0 0,-125 30 249 0 0,-36 7 133 0 0,4-1-21 0 0,0 0 1 0 0,0 1 0 0 0,0-1-1 0 0,0 1 1 0 0,0-1-1 0 0,0 1 1 0 0,1 1 0 0 0,-1-1-1 0 0,7 2 1 0 0,-2 2-39 0 0,-9-4 56 0 0,0 1 0 0 0,1 0 0 0 0,-1-1 0 0 0,0 1 0 0 0,0 0-1 0 0,0-1 1 0 0,1 1 0 0 0,-1 0 0 0 0,0 0 0 0 0,0-1-1 0 0,0 1 1 0 0,0 0 0 0 0,0-1 0 0 0,0 1 0 0 0,0 0 0 0 0,0-1-1 0 0,-1 1 1 0 0,1 1 0 0 0,0-1-2 0 0,-1 5 1 0 0,0 1 0 0 0,0-1 0 0 0,-1 0 1 0 0,0 1-1 0 0,0-1 0 0 0,0 0 0 0 0,-1 0 0 0 0,-6 10 0 0 0,-3 3 63 0 0,-18 21 1 0 0,-2 1 19 0 0,14-15-46 0 0,-15 33 0 0 0,27-49-25 0 0,2 1-1 0 0,0-1 0 0 0,0 1 0 0 0,1-1 1 0 0,0 1-1 0 0,-2 21 0 0 0,4-30-258 0 0,1 0-1 0 0,0 0 0 0 0,0 0 1 0 0,1 1-1 0 0,-1-1 1 0 0,0 0-1 0 0,1 0 0 0 0,-1 0 1 0 0,1 0-1 0 0,-1 0 0 0 0,1-1 1 0 0,0 1-1 0 0,0 0 1 0 0,0 0-1 0 0,0 0 0 0 0,0-1 1 0 0,1 1-1 0 0,-1 0 1 0 0,0-1-1 0 0,1 1 0 0 0,-1-1 1 0 0,1 0-1 0 0,-1 1 1 0 0,1-1-1 0 0,0 0 0 0 0,0 0 1 0 0,-1 0-1 0 0,1 0 1 0 0,0 0-1 0 0,0-1 0 0 0,0 1 1 0 0,0-1-1 0 0,3 1 1 0 0,15 3-6363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1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28 13247 0 0,'25'-20'1408'0'0,"-17"13"500"0"0,-25 16 476 0 0,11-7-2033 0 0,-19 14 301 0 0,0 2-1 0 0,1 0 1 0 0,-42 41 0 0 0,60-53-590 0 0,-19 19 135 0 0,1 0 0 0 0,2 2 0 0 0,1 1-1 0 0,1 1 1 0 0,1 0 0 0 0,1 2 0 0 0,-19 47 0 0 0,34-72-182 0 0,1-1-1 0 0,0 1 1 0 0,0 0 0 0 0,1 0 0 0 0,0 1 0 0 0,-1 10-1 0 0,2-15-11 0 0,0 0-1 0 0,0 0 0 0 0,1 0 0 0 0,-1 0 1 0 0,0 0-1 0 0,1 0 0 0 0,-1 0 0 0 0,1-1 0 0 0,-1 1 1 0 0,1 0-1 0 0,0 0 0 0 0,0-1 0 0 0,0 1 1 0 0,0 0-1 0 0,0-1 0 0 0,0 1 0 0 0,1-1 0 0 0,-1 1 1 0 0,0-1-1 0 0,1 0 0 0 0,-1 1 0 0 0,1-1 1 0 0,-1 0-1 0 0,1 0 0 0 0,3 1 0 0 0,3 1-103 0 0,-1 0 0 0 0,0-1 0 0 0,1 0 0 0 0,0-1-1 0 0,-1 0 1 0 0,1 0 0 0 0,0-1 0 0 0,11 0 0 0 0,4-2-1539 0 0,34-7 0 0 0,-9-1-5546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1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146 144 9215 0 0,'0'0'707'0'0,"-2"1"-464"0"0,-13 15 661 0 0,13-13-210 0 0,0-1 1 0 0,1 0-1 0 0,-1 1 1 0 0,1-1-1 0 0,-1 1 1 0 0,1 0-1 0 0,0-1 1 0 0,0 1-1 0 0,-1 4 1 0 0,1-6 385 0 0,3 1-373 0 0,2 0-537 0 0,0 0 1 0 0,0 1-1 0 0,0-1 1 0 0,0-1-1 0 0,1 1 1 0 0,-1-1-1 0 0,0 1 1 0 0,1-1-1 0 0,-1-1 1 0 0,1 1-1 0 0,0-1 1 0 0,-1 1-1 0 0,9-2 1 0 0,9 0 215 0 0,34-8 0 0 0,-39 6-276 0 0,18-3-39 0 0,158-34 211 0 0,-170 33-338 0 0,1-1 1 0 0,-2 0-1 0 0,0-2 1 0 0,0-1-1 0 0,0 0 0 0 0,20-16 1 0 0,-36 23-105 0 0,0-1 0 0 0,0 0 1 0 0,8-10-1 0 0,-13 14 127 0 0,0 0-1 0 0,0 0 1 0 0,0-1-1 0 0,0 1 1 0 0,0 0 0 0 0,0-1-1 0 0,0 1 1 0 0,-1 0 0 0 0,1-1-1 0 0,0 1 1 0 0,-1-1-1 0 0,1 1 1 0 0,-1-1 0 0 0,0 1-1 0 0,0-1 1 0 0,1 1 0 0 0,-1-1-1 0 0,0 1 1 0 0,0-1-1 0 0,0 0 1 0 0,0 1 0 0 0,-1-1-1 0 0,1 1 1 0 0,-1-3 0 0 0,1 4 22 0 0,-1 0 0 0 0,1-1 1 0 0,-1 1-1 0 0,0 0 1 0 0,1-1-1 0 0,-1 1 1 0 0,1 0-1 0 0,-1 0 1 0 0,0 0-1 0 0,1 0 0 0 0,-1 0 1 0 0,0-1-1 0 0,1 1 1 0 0,-1 0-1 0 0,1 0 1 0 0,-1 0-1 0 0,0 1 1 0 0,0-1-1 0 0,-1 0-18 0 0,-9 0-19 0 0,0 1-1 0 0,-1 1 1 0 0,1 0-1 0 0,-17 5 1 0 0,-45 19-233 0 0,43-14 240 0 0,-27 11 237 0 0,2 3 1 0 0,0 3-1 0 0,2 1 0 0 0,2 3 0 0 0,-64 53 1 0 0,41-20 489 0 0,62-54-458 0 0,1 0 0 0 0,1 1 0 0 0,-18 26 0 0 0,26-35-188 0 0,0-1 0 0 0,1 1 0 0 0,-1-1 0 0 0,1 1-1 0 0,-1-1 1 0 0,1 1 0 0 0,0 0 0 0 0,0-1 0 0 0,1 1 0 0 0,-1 0 0 0 0,1 0 0 0 0,0 0-1 0 0,0 0 1 0 0,0 0 0 0 0,0-1 0 0 0,2 8 0 0 0,-1-8-22 0 0,1 0-1 0 0,-1 1 1 0 0,1-1 0 0 0,0 0-1 0 0,0 0 1 0 0,0 0 0 0 0,0 0-1 0 0,0 0 1 0 0,1-1 0 0 0,0 1-1 0 0,-1-1 1 0 0,1 1 0 0 0,0-1-1 0 0,0 0 1 0 0,0 0 0 0 0,0 0-1 0 0,7 2 1 0 0,4 2-8 0 0,1-1 0 0 0,-1 0-1 0 0,1-1 1 0 0,27 4 0 0 0,63 0-265 0 0,-99-8 232 0 0,29 2-697 0 0,0-2 0 0 0,0-1 0 0 0,0-2 0 0 0,41-9 0 0 0,-27 0-1055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1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6447 0 0,'0'0'499'0'0,"2"-1"-328"0"0,2 1 229 0 0,0 0 0 0 0,1 0-1 0 0,-1 1 1 0 0,0-1 0 0 0,1 1 0 0 0,-1 0 0 0 0,0 0 0 0 0,0 0 0 0 0,0 1 0 0 0,1 0 0 0 0,4 3 0 0 0,7 3 2361 0 0,21 16 1 0 0,-24-15-2430 0 0,-1 1 0 0 0,-1 0 0 0 0,1 1 0 0 0,-2 0 0 0 0,0 0-1 0 0,0 1 1 0 0,-1 0 0 0 0,0 1 0 0 0,-2 0 0 0 0,1 1 0 0 0,-1 0 0 0 0,-1 0-1 0 0,-1 0 1 0 0,0 1 0 0 0,0-1 0 0 0,-2 1 0 0 0,0 0 0 0 0,0 0 0 0 0,-2 1-1 0 0,0-1 1 0 0,0 0 0 0 0,-2 1 0 0 0,0-1 0 0 0,0 0 0 0 0,-2 1 0 0 0,0-1-1 0 0,0 0 1 0 0,-11 25 0 0 0,7-21-265 0 0,-2-1-1 0 0,0 0 1 0 0,-1-1 0 0 0,-1 0-1 0 0,0 0 1 0 0,-2-1 0 0 0,1-1-1 0 0,-2 0 1 0 0,-24 20 0 0 0,11-14-263 0 0,0-2-1 0 0,-2-1 1 0 0,-45 20 0 0 0,40-22-1939 0 0,-47 13 0 0 0,46-20-6173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14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6 12607 0 0,'0'-1'98'0'0,"1"1"0"0"0,0-1 1 0 0,0 1-1 0 0,-1-1 0 0 0,1 1 0 0 0,0-1 0 0 0,0 1 0 0 0,0 0 0 0 0,0-1 0 0 0,0 1 0 0 0,0 0 0 0 0,0 0 1 0 0,1-1-1 0 0,-1 5-74 0 0,0 0 0 0 0,0 0 0 0 0,-1 0 0 0 0,1-1 0 0 0,-1 1 0 0 0,0 0 0 0 0,0 0 1 0 0,-1 0-1 0 0,1 0 0 0 0,-1 0 0 0 0,1 0 0 0 0,-3 6 0 0 0,-4 8 190 0 0,-11 24 0 0 0,7-16-71 0 0,-147 324 1575 0 0,16-46-799 0 0,-26 53-683 0 0,55-164-88 0 0,29-52-517 0 0,77-128 163 0 0,6-11-123 0 0,12-9-8382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14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110 304 4143 0 0,'-58'14'1019'0'0,"23"0"6062"0"0,27-7-3540 0 0,2 5-2344 0 0,5-10-781 0 0,0-1 188 0 0,3 2-64 0 0,0-1-443 0 0,0 0 0 0 0,1 1 0 0 0,0-1 1 0 0,-1 0-1 0 0,1-1 0 0 0,0 1 0 0 0,0 0 1 0 0,0-1-1 0 0,0 1 0 0 0,0-1 0 0 0,1 0 1 0 0,-1 0-1 0 0,0-1 0 0 0,0 1 1 0 0,1 0-1 0 0,-1-1 0 0 0,0 0 0 0 0,1 0 1 0 0,-1 0-1 0 0,7-1 0 0 0,7-2 195 0 0,-1 0 0 0 0,1-2 0 0 0,17-6 0 0 0,-5 2 121 0 0,256-102 810 0 0,-168 62-1020 0 0,-9 4-386 0 0,78-31 918 0 0,6 16-5411 0 0,-163 53-2503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38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2 7831 0 0,'-2'-1'356'0'0,"-1"1"-194"0"0,-1-1 0 0 0,0 1 1 0 0,0 0-1 0 0,0 0 0 0 0,0 1 0 0 0,0-1 0 0 0,1 1 0 0 0,-1-1 0 0 0,0 1 0 0 0,0 1 0 0 0,1-1 0 0 0,-1 0 0 0 0,1 1 0 0 0,-1 0 0 0 0,-4 2 0 0 0,-4 5 2101 0 0,-1 0 1 0 0,-17 18-1 0 0,13-12-1294 0 0,-78 75 751 0 0,55-50-1156 0 0,-50 58 447 0 0,48-49-791 0 0,-55 67-144 0 0,86-104-267 0 0,8-8-26 0 0,-1 0 0 0 0,0 1-1 0 0,0-1 1 0 0,-1-1 0 0 0,1 1-1 0 0,-9 5 1 0 0,12-9 60 0 0,0 0-1 0 0,0 0 1 0 0,1 0 0 0 0,-1 0-1 0 0,0 0 1 0 0,0 0 0 0 0,0-1 0 0 0,0 1-1 0 0,1 0 1 0 0,-1 0 0 0 0,0-1-1 0 0,0 1 1 0 0,0 0 0 0 0,1-1 0 0 0,-1 1-1 0 0,0 0 1 0 0,1-1 0 0 0,-1 1-1 0 0,0-1 1 0 0,1 0 0 0 0,-1 1 0 0 0,0-1-1 0 0,1 0 1 0 0,-1 1 0 0 0,1-1-1 0 0,-1 0 1 0 0,1 1 0 0 0,-1-3 0 0 0,-4-5-1453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15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1 16671 0 0,'0'0'763'0'0,"-1"2"-14"0"0,-97 164-387 0 0,53-84-276 0 0,-100 186 522 0 0,2-24-76 0 0,38-69-333 0 0,33-52-145 0 0,-35 61 9 0 0,14-31-11 0 0,92-151-113 0 0,2-8-36 0 0,-1 1 79 0 0,1 0 0 0 0,0 1 0 0 0,1-1 0 0 0,-1 0 0 0 0,1 0 0 0 0,0 0 0 0 0,0 1 0 0 0,1-1 0 0 0,-1 1 0 0 0,6-8-1 0 0,5-4-55 0 0,22-23 0 0 0,-29 33 39 0 0,10-11-24 0 0,0 2 0 0 0,1 0 0 0 0,1 2 0 0 0,29-19-1 0 0,-38 27 89 0 0,0 0-1 0 0,0 1 0 0 0,1-1 1 0 0,0 2-1 0 0,-1 0 0 0 0,1 0 0 0 0,1 1 1 0 0,-1 0-1 0 0,0 0 0 0 0,0 1 1 0 0,1 1-1 0 0,10 0 0 0 0,-16 0 44 0 0,-1 1 0 0 0,0 0 0 0 0,0 0 0 0 0,1 0 0 0 0,-1 1 0 0 0,0-1 0 0 0,0 1 1 0 0,0 0-1 0 0,0 0 0 0 0,-1 1 0 0 0,1-1 0 0 0,4 4 0 0 0,-3-1 27 0 0,0 0 0 0 0,-1 0 0 0 0,1 0 0 0 0,-1 1 1 0 0,-1-1-1 0 0,1 1 0 0 0,3 8 0 0 0,-1-2-5 0 0,-2 0 0 0 0,0 0-1 0 0,0 0 1 0 0,-1 1 0 0 0,0-1 0 0 0,-1 1-1 0 0,0 24 1 0 0,-3-27-146 0 0,0 0-1 0 0,0 0 0 0 0,-1 0 1 0 0,-1 0-1 0 0,-3 11 0 0 0,-4 12-7133 0 0,8-21 872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15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64 197 10591 0 0,'0'0'1308'0'0,"1"0"-220"0"0,80-22 4670 0 0,40-23-4330 0 0,-70 25-674 0 0,-34 13-656 0 0,0-1-1 0 0,-1-1 0 0 0,0-1 1 0 0,-1 0-1 0 0,17-15 0 0 0,-29 22-98 0 0,8-9-28 0 0,-10 10-121 0 0,-5-6-320 0 0,3 6 443 0 0,0 1 1 0 0,-1 0 0 0 0,1 0-1 0 0,0 0 1 0 0,-1 0 0 0 0,1 0-1 0 0,0 0 1 0 0,-1 0 0 0 0,1 0-1 0 0,-1 0 1 0 0,0 0 0 0 0,1 1-1 0 0,-1-1 1 0 0,1 1 0 0 0,-1-1-1 0 0,0 1 1 0 0,0 0 0 0 0,1 0-1 0 0,-1 0 1 0 0,0 0 0 0 0,1 0-1 0 0,-1 0 1 0 0,0 0 0 0 0,0 0-1 0 0,-3 1 1 0 0,-2 1-57 0 0,-1 1-1 0 0,0-1 1 0 0,1 1 0 0 0,-9 5-1 0 0,-22 11-74 0 0,0 3 0 0 0,2 1-1 0 0,-37 30 1 0 0,56-39 281 0 0,0 1-1 0 0,2 0 1 0 0,-1 1 0 0 0,2 1-1 0 0,0 1 1 0 0,1 0 0 0 0,-19 36-1 0 0,26-42 50 0 0,1 1 0 0 0,0-1 0 0 0,-4 21 0 0 0,8-27-129 0 0,0 0 0 0 0,0 0-1 0 0,0 0 1 0 0,1 1 0 0 0,0-1-1 0 0,0 0 1 0 0,1 0 0 0 0,0 1-1 0 0,2 9 1 0 0,-2-13-37 0 0,0-1-1 0 0,1 1 1 0 0,-1 0 0 0 0,0-1 0 0 0,1 1-1 0 0,0-1 1 0 0,0 0 0 0 0,-1 1-1 0 0,1-1 1 0 0,1 0 0 0 0,-1 0 0 0 0,0 0-1 0 0,0 0 1 0 0,1-1 0 0 0,-1 1 0 0 0,1 0-1 0 0,0-1 1 0 0,-1 0 0 0 0,4 1-1 0 0,2 1-311 0 0,0-1 0 0 0,0 0 0 0 0,1 0 0 0 0,-1-1-1 0 0,12 1 1 0 0,17-2-6698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1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173 283 8287 0 0,'-12'6'186'0'0,"1"1"-1"0"0,-1 1 0 0 0,2 0 1 0 0,-16 14-1 0 0,-35 42 5232 0 0,39-40 82 0 0,5-10-3573 0 0,16-13-898 0 0,1-3-612 0 0,2-1-322 0 0,-1 0-1 0 0,1 0 0 0 0,0 0 1 0 0,0 0-1 0 0,0 0 0 0 0,0 0 0 0 0,0 1 1 0 0,1-1-1 0 0,3-3 0 0 0,29-20 219 0 0,-29 21-282 0 0,61-43 157 0 0,17-14-185 0 0,122-66 0 0 0,-158 102-53 0 0,76-37-75 0 0,-103 53 71 0 0,2 2 0 0 0,-1 0 1 0 0,41-8-1 0 0,-59 15 53 0 0,1 1 0 0 0,-1-1 0 0 0,1 1 0 0 0,-1 0 0 0 0,1 0 0 0 0,0 0 0 0 0,-1 1 0 0 0,9 1 0 0 0,-11-1 5 0 0,-1 0 0 0 0,1-1 0 0 0,-1 1 0 0 0,1 0 0 0 0,-1 0 0 0 0,1 0-1 0 0,-1 0 1 0 0,1 0 0 0 0,-1 0 0 0 0,0 0 0 0 0,0 0 0 0 0,1 1 0 0 0,-1-1 0 0 0,0 0 0 0 0,0 1 0 0 0,0-1 0 0 0,-1 1 0 0 0,1-1 0 0 0,0 1 0 0 0,0-1 0 0 0,-1 1-1 0 0,1 0 1 0 0,-1-1 0 0 0,0 1 0 0 0,1 0 0 0 0,-1 1 0 0 0,1 5 34 0 0,-1-1 0 0 0,0 0 0 0 0,-1 0 0 0 0,0 0 1 0 0,0 0-1 0 0,0 0 0 0 0,-3 8 0 0 0,-20 48 272 0 0,9-27-196 0 0,8-19-96 0 0,-3 8 18 0 0,1 0 0 0 0,1 1 1 0 0,1 0-1 0 0,-4 32 0 0 0,11-54-37 0 0,0-1 0 0 0,0 1 1 0 0,0 0-1 0 0,0-1 0 0 0,0 1 0 0 0,1-1 0 0 0,0 1 1 0 0,0 0-1 0 0,0-1 0 0 0,0 1 0 0 0,0-1 0 0 0,1 0 0 0 0,-1 1 1 0 0,1-1-1 0 0,0 0 0 0 0,0 0 0 0 0,0 0 0 0 0,0 0 1 0 0,5 4-1 0 0,-3-4-6 0 0,0 0-1 0 0,0 0 1 0 0,0-1 0 0 0,0 1 0 0 0,1-1 0 0 0,-1 0 0 0 0,1 0 0 0 0,0-1-1 0 0,-1 1 1 0 0,1-1 0 0 0,0 0 0 0 0,0 0 0 0 0,0-1 0 0 0,5 1-1 0 0,31-1-906 0 0,58-7 0 0 0,-5-6-5731 0 0,-80 11 4799 0 0,30-5-4671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16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1565 103 6911 0 0,'38'-21'359'0'0,"-19"10"-230"0"0,0 0-1 0 0,34-12 0 0 0,1 1 3611 0 0,-21 8 4034 0 0,-40 14-7625 0 0,1 0 0 0 0,0 1-1 0 0,-1 0 1 0 0,1 1 0 0 0,0 0 0 0 0,0 0-1 0 0,-7 3 1 0 0,-42 23 15 0 0,21-8-13 0 0,-539 299 271 0 0,460-258-393 0 0,-134 51-1 0 0,181-83-22 0 0,-45 22-5 0 0,-6 4 0 0 0,103-49 0 0 0,-23 15-1 0 0,-9 4 13 0 0,45-24 41 0 0,193-7 1382 0 0,-1-1-1142 0 0,-171 7-251 0 0,77 1 52 0 0,155-19-1 0 0,-235 14 69 0 0,22-7 0 0 0,5-1 333 0 0,-43 12-400 0 0,-1 2-119 0 0,-1 1 1 0 0,1-1-1 0 0,-1 0 0 0 0,1 1 1 0 0,-1-1-1 0 0,0 1 0 0 0,0-1 1 0 0,0 0-1 0 0,0 0 0 0 0,-1 1 1 0 0,1-1-1 0 0,-1 0 1 0 0,1 0-1 0 0,-4 3 0 0 0,-4 4-105 0 0,-19 13-1 0 0,12-9 9 0 0,-27 21-15 0 0,-1-1-1 0 0,-88 48 1 0 0,-109 36 42 0 0,163-81 82 0 0,33-15-24 0 0,-208 105 19 0 0,167-82 22 0 0,-4 1 111 0 0,76-36-20 0 0,0-1 0 0 0,1 2-1 0 0,0 0 1 0 0,-12 12 0 0 0,25-22-89 0 0,0 1-1 0 0,0-1 0 0 0,0 1 1 0 0,0-1-1 0 0,0 1 1 0 0,0-1-1 0 0,0 1 1 0 0,0-1-1 0 0,0 1 0 0 0,0-1 1 0 0,0 1-1 0 0,1-1 1 0 0,-1 1-1 0 0,0-1 1 0 0,0 1-1 0 0,1-1 0 0 0,-1 1 1 0 0,0-1-1 0 0,0 0 1 0 0,1 1-1 0 0,-1-1 1 0 0,0 1-1 0 0,1-1 0 0 0,0 1 5 0 0,0 1-5 0 0,1-1 0 0 0,0 1 0 0 0,-1 0 0 0 0,1-1-1 0 0,0 1 1 0 0,0-1 0 0 0,0 0 0 0 0,0 0-1 0 0,1 0 1 0 0,-1 0 0 0 0,0 0 0 0 0,0 0-1 0 0,1 0 1 0 0,-1-1 0 0 0,3 1 0 0 0,6 1 57 0 0,0-1 1 0 0,12 0 0 0 0,-6-1-17 0 0,152 13 231 0 0,61 3-46 0 0,-160-14 65 0 0,88-9 0 0 0,186-48 1355 0 0,-160 22-1168 0 0,-99 23-703 0 0,0 3-1 0 0,140 8 0 0 0,-202 0-303 0 0,41 8-1 0 0,-54-7-130 0 0,0 0 1 0 0,0 1-1 0 0,-1 1 0 0 0,1-1 0 0 0,-1 2 0 0 0,14 7 1 0 0,-6 2-7025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17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20 3679 0 0,'2'-19'18176'0'0,"-11"33"-18109"0"0,-1 1 1 0 0,0-2-1 0 0,-24 25 0 0 0,-44 34 267 0 0,14-15-209 0 0,28-22-172 0 0,6-8-55 0 0,2 0 0 0 0,2 3-1 0 0,-27 36 1 0 0,51-64 101 0 0,1 0 0 0 0,0 0 0 0 0,-1 0-1 0 0,1 0 1 0 0,0 1 0 0 0,0-1 0 0 0,1 0 0 0 0,-2 5 0 0 0,2-6-2 0 0,0-1 1 0 0,0 1 0 0 0,-1 0 0 0 0,1-1 0 0 0,0 1 0 0 0,0-1 0 0 0,0 1-1 0 0,1 0 1 0 0,-1-1 0 0 0,0 1 0 0 0,0-1 0 0 0,0 1 0 0 0,0 0 0 0 0,1-1 0 0 0,-1 1-1 0 0,0-1 1 0 0,0 1 0 0 0,1-1 0 0 0,0 1 0 0 0,0 1-1 0 0,1-2 0 0 0,-1 1 0 0 0,1 0-1 0 0,0 0 1 0 0,0 0 0 0 0,0-1 0 0 0,-1 1 0 0 0,1-1 0 0 0,0 1 0 0 0,0-1 0 0 0,0 0 0 0 0,0 0-1 0 0,0 0 1 0 0,2 0 0 0 0,32-3-25 0 0,-36 3 28 0 0,39-7 45 0 0,0-2 1 0 0,62-23-1 0 0,-85 26-110 0 0,0-1 0 0 0,0-1 0 0 0,-1 0 0 0 0,19-14 0 0 0,-20 11-958 0 0,-1 1 1 0 0,15-17-1 0 0,-11 8-632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18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17303 0 0,'1'-25'768'0'0,"1"16"160"0"0,0-2-744 0 0,1 0-184 0 0,1 0 0 0 0,-2 2 792 0 0,5 4-520 0 0,4 3-1024 0 0,1 0 296 0 0,1 2-7208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18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43 144 17735 0 0,'-1'-1'227'0'0,"0"-1"-1"0"0,0 1 1 0 0,0-1-1 0 0,0 1 1 0 0,0-1-1 0 0,1 0 1 0 0,-1 0-1 0 0,0 1 1 0 0,1-1-1 0 0,-1-2 1 0 0,1 3-151 0 0,0 0 1 0 0,0 0-1 0 0,0 0 0 0 0,0 0 1 0 0,0 0-1 0 0,0 0 0 0 0,1 0 1 0 0,-1 0-1 0 0,0 0 0 0 0,1 0 1 0 0,-1 0-1 0 0,1 0 1 0 0,-1 0-1 0 0,1 0 0 0 0,-1 1 1 0 0,1-1-1 0 0,-1 0 0 0 0,1 0 1 0 0,0 1-1 0 0,0-1 0 0 0,-1 0 1 0 0,2 0-1 0 0,10-6 49 0 0,0 0 0 0 0,0 1 0 0 0,0 1-1 0 0,1 0 1 0 0,23-6 0 0 0,-6 2-61 0 0,92-28 131 0 0,-103 32-424 0 0,0 1-1 0 0,0 1 1 0 0,1 1 0 0 0,28 1 0 0 0,-30 3-1009 0 0,-1 1-74 0 0</inkml:trace>
  <inkml:trace contextRef="#ctx0" brushRef="#br0" timeOffset="1">0 403 17935 0 0,'0'0'1632'0'0,"1"-2"-1249"0"0,4-2-168 0 0,-1 0 1 0 0,0 0 0 0 0,1 1-1 0 0,0-1 1 0 0,0 1-1 0 0,0 0 1 0 0,0 0-1 0 0,0 1 1 0 0,0-1 0 0 0,1 1-1 0 0,-1 0 1 0 0,1 1-1 0 0,0-1 1 0 0,6 0 0 0 0,11-1 132 0 0,1 1 1 0 0,27 1 0 0 0,-46 1-462 0 0,126-4 299 0 0,-87 0-2863 0 0,-2-3-3716 0 0,-20 2-193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19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5983 0 0,'0'2'15410'0'0,"-7"15"-14853"0"0,0-1 1 0 0,0 0 0 0 0,-2 0-1 0 0,-16 23 1 0 0,-8 14-477 0 0,-16 46 83 0 0,44-87-205 0 0,1 0 0 0 0,0 0 0 0 0,1 1 1 0 0,0-1-1 0 0,1 1 0 0 0,-1 21 0 0 0,3-32-188 0 0,0 0 0 0 0,0 0-1 0 0,0 0 1 0 0,0 0-1 0 0,0 0 1 0 0,1 0-1 0 0,-1 0 1 0 0,1 0-1 0 0,-1 0 1 0 0,2 2 0 0 0,5 5-1269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20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850 444 15343 0 0,'0'0'5594'0'0,"1"-2"-5216"0"0,16-49 358 0 0,15-66 1 0 0,4-17-999 0 0,-28 112 172 0 0,-2 0 1 0 0,0-1 0 0 0,3-24-1 0 0,-9 31 6 0 0,0 15 26 0 0,0 1-82 0 0,0-1 88 0 0,0 1-1 0 0,0 0 1 0 0,0-1 0 0 0,0 1 0 0 0,0-1 0 0 0,-1 1 0 0 0,1 0 0 0 0,0-1 0 0 0,0 1-1 0 0,0 0 1 0 0,0-1 0 0 0,-1 1 0 0 0,1 0 0 0 0,0-1 0 0 0,0 1 0 0 0,-1 0-1 0 0,1-1 1 0 0,0 1 0 0 0,-9-2-80 0 0,8 2 129 0 0,0 0-1 0 0,0 0 0 0 0,0 1 1 0 0,0-1-1 0 0,0 0 1 0 0,1 0-1 0 0,-1 1 0 0 0,0-1 1 0 0,0 0-1 0 0,0 1 1 0 0,0-1-1 0 0,1 1 0 0 0,-1-1 1 0 0,0 1-1 0 0,0 0 1 0 0,1-1-1 0 0,-1 1 0 0 0,0-1 1 0 0,1 1-1 0 0,-1 0 1 0 0,1 0-1 0 0,-1 1 0 0 0,-1 1 3 0 0,-10 9 1 0 0,1 2 0 0 0,-17 27 0 0 0,19-27 0 0 0,0 1 0 0 0,-23 23 0 0 0,6-11 0 0 0,-7 6 0 0 0,-70 56 0 0 0,38-41 0 0 0,21-14 0 0 0,-1-2 0 0 0,-91 48 0 0 0,41-29 0 0 0,5-2 0 0 0,76-42 0 0 0,-1 0 0 0 0,-1-2 0 0 0,1 0 0 0 0,-20 4 0 0 0,29-8 6 0 0,-1 0 0 0 0,1-1 0 0 0,0 0 1 0 0,0 0-1 0 0,-12-1 0 0 0,15 1 11 0 0,1-1-1 0 0,0 1 1 0 0,0-1 0 0 0,0 1 0 0 0,0-1 0 0 0,0 0 0 0 0,1 0 0 0 0,-1 0-1 0 0,0 0 1 0 0,0 0 0 0 0,0 0 0 0 0,1 0 0 0 0,-1-1 0 0 0,1 1 0 0 0,-1-1 0 0 0,1 1-1 0 0,-1-1 1 0 0,1 0 0 0 0,0 1 0 0 0,-2-4 0 0 0,0-2 40 0 0,1 0 0 0 0,0-1 1 0 0,0 1-1 0 0,1 0 0 0 0,0-1 1 0 0,0 1-1 0 0,1 0 0 0 0,0-1 1 0 0,1-12-1 0 0,3-9-47 0 0,9-32-1 0 0,-6 31-41 0 0,-4 16-24 0 0,0 1 1 0 0,1 0-1 0 0,1 0 0 0 0,0 0 1 0 0,0 0-1 0 0,2 1 0 0 0,-1 0 1 0 0,2 0-1 0 0,0 1 0 0 0,13-16 1 0 0,-8 12 51 0 0,1 0-1 0 0,0 1 1 0 0,30-21 0 0 0,-36 29 10 0 0,0 1 0 0 0,0 1 1 0 0,0-1-1 0 0,1 1 1 0 0,0 0-1 0 0,0 1 1 0 0,0 0-1 0 0,0 1 0 0 0,0 0 1 0 0,12-1-1 0 0,-10 3 5 0 0,-1 3 32 0 0,-8-2-43 0 0,-1 1 1 0 0,0-1 0 0 0,0 1 0 0 0,0 0-1 0 0,0 0 1 0 0,0-1 0 0 0,0 1 0 0 0,0 0-1 0 0,0 0 1 0 0,-1 0 0 0 0,1 0 0 0 0,-1 0 0 0 0,0 0-1 0 0,1 0 1 0 0,-1 0 0 0 0,0 0 0 0 0,0 3-1 0 0,-3 36 125 0 0,1-18 51 0 0,0 23 0 0 0,2-45-171 0 0,1 0-1 0 0,-1 0 1 0 0,0 0 0 0 0,0 0-1 0 0,1 0 1 0 0,-1 0-1 0 0,1 0 1 0 0,-1 0 0 0 0,1 1-1 0 0,-1-2 1 0 0,1 1-1 0 0,0 0 1 0 0,-1 0-1 0 0,1 0 1 0 0,0 0 0 0 0,1 1-1 0 0,17 11 35 0 0,-14-9-17 0 0,6 2 31 0 0,-1 0 0 0 0,1-1 0 0 0,0 0 0 0 0,0-1-1 0 0,12 3 1 0 0,-7-2 67 0 0,24 11 0 0 0,-34-13-95 0 0,0 1-1 0 0,-1-1 0 0 0,1 1 1 0 0,-1 0-1 0 0,0 0 1 0 0,-1 1-1 0 0,1-1 0 0 0,0 1 1 0 0,-1 0-1 0 0,0 0 1 0 0,3 7-1 0 0,4 7 35 0 0,-2 0 0 0 0,12 34-1 0 0,-18-45-35 0 0,-3-7-14 0 0,1 1-1 0 0,0-1 1 0 0,0 0 0 0 0,0 1-1 0 0,0-1 1 0 0,0 0 0 0 0,0 0-1 0 0,0 1 1 0 0,1-1-1 0 0,-1 0 1 0 0,0 0 0 0 0,1 0-1 0 0,-1-1 1 0 0,1 1-1 0 0,-1 0 1 0 0,1 0 0 0 0,-1-1-1 0 0,3 1 1 0 0,-1 0 12 0 0,-1 0 0 0 0,1-1 0 0 0,0 1 0 0 0,0-1 0 0 0,0 0-1 0 0,0 0 1 0 0,0 0 0 0 0,5 0 0 0 0,2-3 79 0 0,1 0 1 0 0,-1-1-1 0 0,-1 1 0 0 0,1-2 0 0 0,0 0 0 0 0,-1 0 1 0 0,0 0-1 0 0,0-1 0 0 0,-1-1 0 0 0,0 1 0 0 0,0-1 1 0 0,8-10-1 0 0,-2 6 54 0 0,-12 10-149 0 0,0-1 0 0 0,0 0 0 0 0,0 1 0 0 0,0-1 0 0 0,0 0 0 0 0,2-4 0 0 0,-3 5-8 0 0,0 0 0 0 0,-1 0 0 0 0,1-1 0 0 0,0 1 0 0 0,0 0 0 0 0,0 0 0 0 0,0 0 0 0 0,0 0 0 0 0,0 0 0 0 0,0 0 0 0 0,0 1 1 0 0,0-1-1 0 0,0 0 0 0 0,2 0 0 0 0,4-3-78 0 0,-3 1-58 0 0,0 0 0 0 0,1 1 0 0 0,0-1 0 0 0,-1 1 0 0 0,1 0 0 0 0,0 1 0 0 0,10-3 0 0 0,6-2-759 0 0,-15 3 711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22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632 442 7167 0 0,'0'0'854'0'0,"2"0"-381"0"0,5 3 409 0 0,15 6 6071 0 0,-15-20-6516 0 0,19-27-5 0 0,30-60 1 0 0,-44 73-473 0 0,-1 0 1 0 0,-2-1-1 0 0,12-49 1 0 0,-21 72 28 0 0,3-9-235 0 0,0 0-1 0 0,-2 0 1 0 0,1-1-1 0 0,-2-20 1 0 0,0 30 82 0 0,0-1 0 0 0,-1 1 0 0 0,1 0 0 0 0,-1 0 0 0 0,0 0 0 0 0,0 0 0 0 0,0 0 0 0 0,-1 0 0 0 0,1 0 0 0 0,0 1 1 0 0,-1-1-1 0 0,0 0 0 0 0,0 1 0 0 0,0-1 0 0 0,0 1 0 0 0,0-1 0 0 0,0 1 0 0 0,-1 0 0 0 0,1 0 0 0 0,-1 0 0 0 0,1 0 0 0 0,-1 1 0 0 0,-5-3 0 0 0,4 2-56 0 0,-1 1 0 0 0,0 0 0 0 0,0 0 0 0 0,0 0 0 0 0,0 1 0 0 0,0-1 0 0 0,1 1 0 0 0,-1 0 0 0 0,0 1 1 0 0,0-1-1 0 0,0 1 0 0 0,-8 2 0 0 0,-6 2-103 0 0,-32 14 1 0 0,25-7 592 0 0,0 1 0 0 0,1 1-1 0 0,1 2 1 0 0,0 0 0 0 0,2 2-1 0 0,0 0 1 0 0,-26 28-1 0 0,-123 159 702 0 0,168-200-957 0 0,-130 186 1492 0 0,112-155-1022 0 0,1 1-1 0 0,3 1 1 0 0,-22 63 0 0 0,37-95-431 0 0,0 1 0 0 0,1-1-1 0 0,0 1 1 0 0,0 0 0 0 0,0-1 0 0 0,1 1 0 0 0,0 0-1 0 0,0-1 1 0 0,2 10 0 0 0,-1-13-16 0 0,-1-1-1 0 0,1 0 1 0 0,0 0-1 0 0,0 1 1 0 0,0-1-1 0 0,0 0 1 0 0,0 0 0 0 0,0 0-1 0 0,1 0 1 0 0,-1 0-1 0 0,1 0 1 0 0,-1 0-1 0 0,1-1 1 0 0,0 1 0 0 0,-1-1-1 0 0,1 1 1 0 0,0-1-1 0 0,0 1 1 0 0,0-1 0 0 0,0 0-1 0 0,1 0 1 0 0,-1 0-1 0 0,0 0 1 0 0,0 0-1 0 0,1-1 1 0 0,-1 1 0 0 0,0-1-1 0 0,1 1 1 0 0,2-1-1 0 0,9 0 176 0 0,1-1 0 0 0,-1-1 0 0 0,1 0 0 0 0,-1 0 0 0 0,26-10-1 0 0,-31 10-120 0 0,21-8 328 0 0,-1-1 1 0 0,55-28 0 0 0,48-41 511 0 0,-36 9-831 0 0,-82 59-85 0 0,0-1 1 0 0,-2 0-1 0 0,0-1 0 0 0,16-23 0 0 0,-20 25-15 0 0,-1 1 0 0 0,0-1 0 0 0,-1 0 0 0 0,-1-1 0 0 0,0 0 0 0 0,5-20 0 0 0,-5 15-80 0 0,8-21 0 0 0,-4 15 8 0 0,-9 23 8 0 0,0 3-380 0 0,-7 19 478 0 0,-1 0 0 0 0,-1 0 0 0 0,-1-1 0 0 0,-17 26 1 0 0,-15 31 102 0 0,36-62-137 0 0,7-10 0 0 0,0-2 0 0 0,-2 3 32 0 0,1-1-1 0 0,0 0 0 0 0,1 0 1 0 0,-1 1-1 0 0,1-1 0 0 0,0 0 1 0 0,1 0-1 0 0,-1 1 1 0 0,1-1-1 0 0,0 0 0 0 0,0-1 1 0 0,1 1-1 0 0,-1 0 1 0 0,1-1-1 0 0,0 1 0 0 0,0-1 1 0 0,1 0-1 0 0,-1 0 0 0 0,1 0 1 0 0,0 0-1 0 0,0-1 1 0 0,0 0-1 0 0,0 0 0 0 0,1 0 1 0 0,0 0-1 0 0,-1 0 0 0 0,9 2 1 0 0,7 4 164 0 0,-8-4-96 0 0,1 0 1 0 0,24 6-1 0 0,-25-9-44 0 0,8 4 16 0 0,-10-2-884 0 0,0 1 0 0 0,14 3 0 0 0,-3-1-409 0 0,-19-6 678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38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8287 0 0,'-4'7'863'0'0,"2"-4"-667"0"0,0 0-1 0 0,0 1 1 0 0,0-1 0 0 0,0 1 0 0 0,0-1-1 0 0,1 1 1 0 0,0-1 0 0 0,-1 1-1 0 0,2 0 1 0 0,-1 0 0 0 0,0 0 0 0 0,1 0-1 0 0,-1-1 1 0 0,1 1 0 0 0,0 0-1 0 0,1 0 1 0 0,-1 0 0 0 0,1 0 0 0 0,-1 0-1 0 0,1-1 1 0 0,0 1 0 0 0,0 0-1 0 0,1 0 1 0 0,-1-1 0 0 0,1 1 0 0 0,0-1-1 0 0,2 4 1 0 0,9 11 752 0 0,1-2 1 0 0,0 1-1 0 0,22 19 1 0 0,-22-24-435 0 0,-1 0 1 0 0,-1 2-1 0 0,0-1 1 0 0,-1 2 0 0 0,16 26-1 0 0,-17-24-84 0 0,1 0-1 0 0,17 21 0 0 0,15 23 307 0 0,-18-14-216 0 0,33 86 0 0 0,-51-114-505 0 0,-1 0 0 0 0,0 1 0 0 0,-1 0 0 0 0,-2-1 0 0 0,0 1-1 0 0,0 21 1 0 0,-2-33-28 0 0,-1 0 0 0 0,-1 0 0 0 0,1-1 0 0 0,-1 1 0 0 0,-1 0 0 0 0,1 0 0 0 0,-1-1 0 0 0,-1 1 0 0 0,0-1 0 0 0,0 0 0 0 0,0 0 0 0 0,-1 0 0 0 0,1 0-1 0 0,-2 0 1 0 0,1-1 0 0 0,-1 0 0 0 0,0 0 0 0 0,-8 8 0 0 0,-61 43-300 0 0,68-52 183 0 0,0 0 0 0 0,-1-1 1 0 0,1 0-1 0 0,-1-1 0 0 0,0 1 0 0 0,0-1 1 0 0,0-1-1 0 0,-1 1 0 0 0,1-1 0 0 0,0 0 1 0 0,-1-1-1 0 0,-10 1 0 0 0,17-2 50 0 0,1 0-1 0 0,-1 0 0 0 0,1 0 1 0 0,-1-1-1 0 0,1 1 1 0 0,-1 0-1 0 0,1 0 0 0 0,-1-1 1 0 0,1 1-1 0 0,-1 0 1 0 0,1-1-1 0 0,-1 1 1 0 0,1-1-1 0 0,0 1 0 0 0,-1 0 1 0 0,1-1-1 0 0,0 1 1 0 0,-1-1-1 0 0,1 1 0 0 0,0-1 1 0 0,0 1-1 0 0,-1-1 1 0 0,1 1-1 0 0,0-1 0 0 0,0 1 1 0 0,0-1-1 0 0,0 0 1 0 0,0 1-1 0 0,0-1 1 0 0,0 1-1 0 0,0-1 0 0 0,0 1 1 0 0,0-2-1 0 0,1-10-1171 0 0</inkml:trace>
  <inkml:trace contextRef="#ctx0" brushRef="#br0" timeOffset="1">1210 367 1839 0 0,'-7'1'19492'0'0,"162"-34"-15797"0"0,-117 23-4317 0 0,-1 1-1 0 0,2 1 1 0 0,70-3-1 0 0,-91 11-1075 0 0,-5 3-373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2759 0 0,'0'0'14291'0'0,"1"1"-13791"0"0,0 1-435 0 0,0 0-1 0 0,0-1 1 0 0,0 1 0 0 0,-1 0 0 0 0,1 0 0 0 0,-1 0-1 0 0,1 0 1 0 0,-1 0 0 0 0,0 0 0 0 0,1 0 0 0 0,-1 0-1 0 0,0-1 1 0 0,-1 1 0 0 0,1 0 0 0 0,0 0 0 0 0,0 0-1 0 0,-1 0 1 0 0,1 0 0 0 0,-1 0 0 0 0,0 0 0 0 0,1 0-1 0 0,-1-1 1 0 0,-2 4 0 0 0,-3 6-91 0 0,-1 1-1 0 0,-11 15 1 0 0,9-15 162 0 0,-27 39-17 0 0,-25 39 207 0 0,58-86-259 0 0,0 1 1 0 0,1 0-1 0 0,0 0 0 0 0,0 1 0 0 0,0-1 0 0 0,1 0 0 0 0,-1 1 0 0 0,0 8 1 0 0,2-13-48 0 0,0 0 1 0 0,0 1-1 0 0,0-1 1 0 0,0 1 0 0 0,0-1-1 0 0,0 1 1 0 0,0-1-1 0 0,1 0 1 0 0,-1 1 0 0 0,1-1-1 0 0,-1 1 1 0 0,1-1-1 0 0,-1 0 1 0 0,1 0 0 0 0,0 1-1 0 0,-1-1 1 0 0,1 0-1 0 0,0 0 1 0 0,0 0 0 0 0,0 0-1 0 0,0 0 1 0 0,0 0-1 0 0,0 0 1 0 0,0 0 0 0 0,0 0-1 0 0,1 0 1 0 0,-1-1-1 0 0,0 1 1 0 0,0 0 0 0 0,1-1-1 0 0,-1 1 1 0 0,0-1-1 0 0,1 1 1 0 0,-1-1 0 0 0,1 0-1 0 0,1 0 1 0 0,8 2 52 0 0,1-2 0 0 0,0 0 0 0 0,0 0 0 0 0,-1-1 0 0 0,21-4 0 0 0,57-20-384 0 0,-88 25 221 0 0,60-23-880 0 0,-54 19-698 0 0,-1 1 0 0 0,0-1 0 0 0,11-8 0 0 0,-4-1-4102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24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65 19231 0 0,'-14'-25'856'0'0,"8"17"376"0"0,1 1-1232 0 0,-1 0 0 0 0,3 2 1640 0 0,12-1-1768 0 0,3 3-120 0 0,5-1-16 0 0,2 4-5720 0 0,1 2-1152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24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53 11975 0 0,'0'0'547'0'0,"-2"0"-11"0"0,-5-2 3831 0 0,9 2-3025 0 0,113-23 912 0 0,-84 15-2050 0 0,0 1-1 0 0,59-5 0 0 0,-65 12-1149 0 0,0 0-4144 0 0,-5 2-1610 0 0</inkml:trace>
  <inkml:trace contextRef="#ctx0" brushRef="#br0" timeOffset="1">13 364 10591 0 0,'0'0'488'0'0,"-1"-1"-12"0"0,-2-1 36 0 0,9-6 3682 0 0,0 3-2947 0 0,-1 0 0 0 0,1 1 0 0 0,9-7 0 0 0,22-7 453 0 0,43-8-1980 0 0,-57 20 690 0 0,-1 0-408 0 0,1 1 0 0 0,-1 1 0 0 0,38-2 0 0 0,-5 8-6498 0 0,-27 2-632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2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1552 80 6447 0 0,'29'-13'476'0'0,"30"-19"-1"0"0,4-2 9576 0 0,-66 34-9946 0 0,1 0 0 0 0,0 1 0 0 0,0-1 0 0 0,0 1 0 0 0,0 0 0 0 0,0 0 0 0 0,-3 1 0 0 0,-5 3 45 0 0,-196 68 448 0 0,-101 48-572 0 0,-61 57-26 0 0,234-111 0 0 0,-131 71 11 0 0,255-134 13 0 0,7-2-13 0 0,0-1-1 0 0,0 1 1 0 0,0-1 0 0 0,1 1-1 0 0,-1 0 1 0 0,1 0 0 0 0,-1 0-1 0 0,1 0 1 0 0,-3 4 0 0 0,3-4 61 0 0,5-1 16 0 0,6 2-49 0 0,0 0 1 0 0,0-1 0 0 0,0 0 0 0 0,1-1 0 0 0,-1 0 0 0 0,0 0-1 0 0,14-1 1 0 0,70-7 255 0 0,-85 6-266 0 0,138-21 433 0 0,-9 2-9 0 0,-43 10 90 0 0,-1 5 0 0 0,108 7 0 0 0,-161-4-371 0 0,-50 10 7 0 0,-5 1-144 0 0,-1-1-1 0 0,0 0 1 0 0,-28 9 0 0 0,-9 4-96 0 0,-581 307-1080 0 0,528-264 1202 0 0,3 5 0 0 0,-108 94 0 0 0,170-121 260 0 0,40-41-241 0 0,-2 10 147 0 0,3-10-219 0 0,0 1 1 0 0,1-1 0 0 0,-1 1-1 0 0,1-1 1 0 0,-1 1 0 0 0,1-1-1 0 0,0 0 1 0 0,0 1 0 0 0,-1-1-1 0 0,1 0 1 0 0,0 0 0 0 0,0 0-1 0 0,0 0 1 0 0,0 0 0 0 0,1 0-1 0 0,0 2 1 0 0,1-2 29 0 0,0 1 1 0 0,0 0-1 0 0,0-1 1 0 0,1 1-1 0 0,-1-1 0 0 0,6 2 1 0 0,5-1 114 0 0,-1 0 0 0 0,25 0 1 0 0,-35-2-144 0 0,256-14 915 0 0,-207 10-752 0 0,131-15 408 0 0,116-8 340 0 0,69 18 22 0 0,-297 9-1341 0 0,0 3 0 0 0,-1 3 0 0 0,112 24 0 0 0,-145-21-906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26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8287 0 0,'-2'1'7860'0'0,"-4"2"-7183"0"0,0 1 0 0 0,-1 0 0 0 0,1 0 0 0 0,1 1 0 0 0,-11 9 0 0 0,-8 7-249 0 0,0-3-63 0 0,-38 41 1 0 0,51-48-328 0 0,2 0 0 0 0,0 1 0 0 0,0 1 0 0 0,1 0 0 0 0,-11 22 0 0 0,15-27 59 0 0,1 0 0 0 0,-1 1 0 0 0,2-1 0 0 0,-1 1 0 0 0,1-1 0 0 0,1 1 0 0 0,-1 0 0 0 0,1 0 0 0 0,1-1 0 0 0,0 1 0 0 0,0 0 0 0 0,2 12-1 0 0,-1-19-59 0 0,-1-1-1 0 0,1 0 0 0 0,-1 0 0 0 0,1 0 0 0 0,0 0 0 0 0,-1 1 0 0 0,1-1 1 0 0,0 0-1 0 0,0 0 0 0 0,0 0 0 0 0,0-1 0 0 0,0 1 0 0 0,0 0 0 0 0,0 0 1 0 0,0 0-1 0 0,0-1 0 0 0,0 1 0 0 0,1-1 0 0 0,-1 1 0 0 0,0-1 0 0 0,2 1 1 0 0,0 0 19 0 0,0 0 1 0 0,1 0-1 0 0,-1 0 1 0 0,0-1-1 0 0,1 1 1 0 0,5-1-1 0 0,8-2 52 0 0,-1-1 0 0 0,1 0 0 0 0,29-10 0 0 0,46-25-816 0 0,-76 31-7 0 0,-1-1 0 0 0,19-12-1 0 0,-29 16 116 0 0,0 0-1 0 0,0 0 1 0 0,0 0-1 0 0,-1-1 1 0 0,1 0-1 0 0,-1 0 1 0 0,0 0-1 0 0,6-11 1 0 0,-1-5-1374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2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47 10591 0 0,'0'0'472'0'0,"-7"-10"96"0"0,-2-1-456 0 0,-2 4-112 0 0,0 0 0 0 0,0 1 0 0 0,0 3 3424 0 0,3 1 664 0 0,20 7-5856 0 0,6-1 168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27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72 4607 0 0,'-2'-1'87'0'0,"-48"-24"923"0"0,14 13 7056 0 0,56 11-2865 0 0,33-9-4947 0 0,-16 4-32 0 0,-24 3-601 0 0,69-8 1244 0 0,-40 9-2001 0 0,-3 5-3788 0 0,-25 0-1038 0 0</inkml:trace>
  <inkml:trace contextRef="#ctx0" brushRef="#br0" timeOffset="1">0 325 15199 0 0,'0'0'3059'0'0,"3"0"-2292"0"0,27-6 107 0 0,0 0 0 0 0,58-22 0 0 0,-22 5-178 0 0,57-10-111 0 0,-9 2-3218 0 0,-83 22 1233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2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29 17479 0 0,'4'-6'128'0'0,"-3"5"-62"0"0,0-1 1 0 0,0 1-1 0 0,0-1 1 0 0,1 0 0 0 0,-1 1-1 0 0,0 0 1 0 0,1-1-1 0 0,-1 1 1 0 0,1 0 0 0 0,-1 0-1 0 0,1 0 1 0 0,0 0-1 0 0,0 0 1 0 0,-1 0 0 0 0,1 0-1 0 0,0 1 1 0 0,0-1-1 0 0,0 0 1 0 0,0 1-1 0 0,0 0 1 0 0,0-1 0 0 0,0 1-1 0 0,0 0 1 0 0,0 0-1 0 0,-1 0 1 0 0,1 0 0 0 0,4 1-1 0 0,-5 0-5 0 0,-1-1 0 0 0,1 0 0 0 0,0 1 1 0 0,-1-1-1 0 0,1 0 0 0 0,-1 1 0 0 0,1-1 0 0 0,0 1 0 0 0,-1-1 0 0 0,1 1 0 0 0,-1-1 0 0 0,1 1 0 0 0,-1-1 0 0 0,0 1 0 0 0,1 0 0 0 0,-1-1 1 0 0,1 1-1 0 0,-1 0 0 0 0,0-1 0 0 0,0 1 0 0 0,1 0 0 0 0,-1-1 0 0 0,0 1 0 0 0,0 0 0 0 0,0 1 0 0 0,1 17 775 0 0,-3-10-661 0 0,0-1 0 0 0,-1 0 0 0 0,0 0-1 0 0,0-1 1 0 0,-7 13 0 0 0,-26 37 383 0 0,18-31-357 0 0,10-13-129 0 0,-54 88 425 0 0,52-82-688 0 0,1 1 0 0 0,0 0 0 0 0,-8 30 0 0 0,14-27-2606 0 0,3-14 1141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28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864 457 7831 0 0,'0'0'603'0'0,"1"-1"-151"0"0,38-59 7901 0 0,11-39-5630 0 0,-42 78-2588 0 0,-1-1 1 0 0,7-33 0 0 0,-9 31-268 0 0,7-34-999 0 0,-8 34-107 0 0,1-1-1 0 0,13-35 1 0 0,-17 58 840 0 0,1-2-90 0 0,-1 2 547 0 0,-2 3 346 0 0,-15 38-15 0 0,-1-2 0 0 0,-44 68 0 0 0,-60 64-362 0 0,108-153-29 0 0,0-1 0 0 0,-1 0 0 0 0,-1-1 0 0 0,0 0 0 0 0,-1-2 0 0 0,-1 1 0 0 0,0-2 0 0 0,0 0 0 0 0,-1-2 0 0 0,0 1 0 0 0,-27 8 0 0 0,-1-3-14 0 0,0-2 0 0 0,-1-2 0 0 0,-80 9 0 0 0,106-17 15 0 0,-105 9 0 0 0,102-11 0 0 0,-1-1 0 0 0,1-1 0 0 0,-29-5 0 0 0,51 5 0 0 0,-1 1 0 0 0,0-1 0 0 0,0 0 0 0 0,0 1 0 0 0,1-1 0 0 0,-1-1 0 0 0,1 1-1 0 0,-1 0 1 0 0,1-1 0 0 0,-1 1 0 0 0,1-1 0 0 0,0 0 0 0 0,-1 1 0 0 0,1-1 0 0 0,0 0 0 0 0,0-1 0 0 0,1 1 0 0 0,-1 0-1 0 0,0 0 1 0 0,1-1 0 0 0,-1 1 0 0 0,1-1 0 0 0,0 1 0 0 0,0-1 0 0 0,0 0 0 0 0,0 0 0 0 0,0 1 0 0 0,1-1-1 0 0,-1 0 1 0 0,1 0 0 0 0,0 0 0 0 0,-1 1 0 0 0,2-1 0 0 0,-1 0 0 0 0,0 0 0 0 0,0 0 0 0 0,1 0 0 0 0,-1 1 0 0 0,1-1-1 0 0,0 0 1 0 0,2-4 0 0 0,2-6 13 0 0,2 0 0 0 0,-1 0 0 0 0,2 1 0 0 0,-1-1 0 0 0,2 2 0 0 0,0-1 0 0 0,0 1 0 0 0,13-12 0 0 0,13-8-83 0 0,46-32-1 0 0,-34 28-45 0 0,106-68 2251 0 0,-150 105-2072 0 0,0 0 0 0 0,1 0 0 0 0,-1 0 0 0 0,0 1 0 0 0,4 3 0 0 0,-2-1-42 0 0,2 0-21 0 0,0 1 0 0 0,-1 0 1 0 0,0 0-1 0 0,0 0 1 0 0,-1 1-1 0 0,6 9 0 0 0,-8-11 10 0 0,-1 0 0 0 0,1 0 0 0 0,-1 0 0 0 0,0 1-1 0 0,0-1 1 0 0,-1 1 0 0 0,0-1 0 0 0,0 1 0 0 0,0-1-1 0 0,0 10 1 0 0,4 114 741 0 0,-4-119-672 0 0,0-1-1 0 0,0 0 1 0 0,1 1 0 0 0,0-1 0 0 0,4 11 0 0 0,-4-15-33 0 0,0-1 1 0 0,0 0-1 0 0,0 1 1 0 0,1-1-1 0 0,0 0 1 0 0,-1 0-1 0 0,1-1 1 0 0,0 1-1 0 0,1-1 1 0 0,-1 1-1 0 0,1-1 1 0 0,4 3-1 0 0,23 16 272 0 0,20 13 108 0 0,-45-31-374 0 0,1-1 0 0 0,0 1 0 0 0,0-1 0 0 0,0-1 0 0 0,12 4 0 0 0,58 11 1780 0 0,-67-15-1777 0 0,0-1-1 0 0,0 0 1 0 0,0 0 0 0 0,0-1-1 0 0,13-2 1 0 0,-15 1-55 0 0,0-1 0 0 0,-1 0 0 0 0,1 0 0 0 0,-1-1 0 0 0,0 0 0 0 0,1 0 0 0 0,-1-1 0 0 0,7-5 0 0 0,-8 6 1 0 0,7-5 24 0 0,0-1 0 0 0,18-16 0 0 0,7-3 62 0 0,-30 23-57 0 0,0 0 1 0 0,-1-1 0 0 0,1 0-1 0 0,-1 0 1 0 0,8-10 0 0 0,-15 15 22 0 0,1-1 0 0 0,-1-5-42 0 0,-2 1-27 0 0,2 5-59 0 0,6 1-840 0 0,0 1 435 0 0,0 0 0 0 0,-1 0 1 0 0,9 3-1 0 0,-3 0-651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3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492 503 5983 0 0,'0'0'542'0'0,"10"5"7780"0"0,-7-6-8058 0 0,0-1 0 0 0,0 1 0 0 0,0 0 0 0 0,0-1 1 0 0,0 1-1 0 0,0-1 0 0 0,-1 0 0 0 0,1 0 0 0 0,0 0 0 0 0,-1 0 0 0 0,0-1 0 0 0,0 1 0 0 0,1-1 0 0 0,-2 1 0 0 0,4-6 0 0 0,4-7-243 0 0,12-28-1 0 0,-17 34 128 0 0,32-76-111 0 0,26-93 0 0 0,-59 170-36 0 0,1-6-7 0 0,-1 0 1 0 0,4-21-1 0 0,-7 31-7 0 0,0 1-1 0 0,1 0 0 0 0,-1 0 0 0 0,0 0 1 0 0,-1-1-1 0 0,1 1 0 0 0,-1 0 1 0 0,1 0-1 0 0,-1 0 0 0 0,0 0 0 0 0,0 0 1 0 0,0 0-1 0 0,-1 0 0 0 0,1 0 1 0 0,-1 0-1 0 0,1 0 0 0 0,-3-2 1 0 0,2 4-12 0 0,0-1 0 0 0,0 1 0 0 0,0 0 0 0 0,0 0 0 0 0,0 0 0 0 0,0 0 0 0 0,0 0 0 0 0,0 0 0 0 0,-1 0 0 0 0,1 1 1 0 0,0-1-1 0 0,0 1 0 0 0,-1 0 0 0 0,1 0 0 0 0,0 0 0 0 0,-1 0 0 0 0,1 0 0 0 0,0 0 0 0 0,-1 0 0 0 0,1 1 0 0 0,0-1 0 0 0,0 1 1 0 0,-3 1-1 0 0,-6 1-110 0 0,0 1 1 0 0,1 1-1 0 0,-14 7 1 0 0,-7 8 16 0 0,2 1 0 0 0,-40 36 0 0 0,58-47 126 0 0,-167 151-84 0 0,153-138 112 0 0,1 1 0 0 0,2 0 1 0 0,0 2-1 0 0,1 0 0 0 0,2 2 0 0 0,0 0 0 0 0,-20 45 0 0 0,28-51-8 0 0,2 2 0 0 0,0-1 0 0 0,1 1 0 0 0,2 0 0 0 0,0 1 0 0 0,2 0 0 0 0,0 0 0 0 0,2 0-1 0 0,1 0 1 0 0,3 40 0 0 0,-1-56-19 0 0,1 0-1 0 0,0 0 1 0 0,0 0 0 0 0,0-1-1 0 0,1 1 1 0 0,1-1 0 0 0,6 12-1 0 0,-8-17-2 0 0,0 0 0 0 0,0 0 1 0 0,0 0-1 0 0,0 0 0 0 0,0 0 0 0 0,1 0 0 0 0,-1-1 0 0 0,1 0 0 0 0,0 1 1 0 0,0-1-1 0 0,0 0 0 0 0,0 0 0 0 0,0 0 0 0 0,0-1 0 0 0,1 1 0 0 0,-1-1 1 0 0,0 0-1 0 0,1 0 0 0 0,-1 0 0 0 0,1 0 0 0 0,4 0 0 0 0,0-1 74 0 0,0-1-1 0 0,0 0 1 0 0,0 0 0 0 0,0-1-1 0 0,0 0 1 0 0,-1 0 0 0 0,1-1-1 0 0,-1 0 1 0 0,1 0-1 0 0,-1-1 1 0 0,0 0 0 0 0,8-6-1 0 0,9-8 198 0 0,41-39-1 0 0,-7 3-106 0 0,221-215 44 0 0,-235 224-184 0 0,-43 44 276 0 0,-2 3-146 0 0,-47 85 15 0 0,22-42-183 0 0,-21 50 1 0 0,44-87 7 0 0,0 0 0 0 0,1 0 0 0 0,0 0 0 0 0,0 0 0 0 0,1 0 0 0 0,-1 0 0 0 0,2 1 0 0 0,0 13 0 0 0,0-17 0 0 0,1-1 0 0 0,0 1 0 0 0,0-1 0 0 0,0 1 0 0 0,0-1 0 0 0,1 1 0 0 0,-1-1 0 0 0,1 0 0 0 0,1 0 0 0 0,-1 0 0 0 0,0 0 0 0 0,1 0 0 0 0,0-1 0 0 0,0 1 0 0 0,0-1 0 0 0,0 0 0 0 0,5 4 0 0 0,-1-1-15 0 0,0-1 0 0 0,0 0 0 0 0,1-1 0 0 0,14 6 1 0 0,3-2-5892 0 0,-11-4-530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39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11055 0 0,'2'0'11677'0'0,"40"-5"-9859"0"0,77 3-1 0 0,-81 2-1754 0 0,36 0-1617 0 0,-51 0-27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30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17711 0 0,'0'0'1603'0'0,"-1"1"-1318"0"0,-16 24 495 0 0,1 1 0 0 0,1 1 0 0 0,-21 53 0 0 0,28-61-637 0 0,-54 154 777 0 0,43-115-791 0 0,16-49-264 0 0,0 1 0 0 0,1-1 0 0 0,-1 1 1 0 0,2 0-1 0 0,-1 10 0 0 0,14-16-688 0 0,-10-4 627 0 0,-1 0-1 0 0,1 1 1 0 0,0-1-1 0 0,-1 0 1 0 0,1 0 0 0 0,0 0-1 0 0,0 0 1 0 0,-1 0-1 0 0,1 0 1 0 0,0-1-1 0 0,1 0 1 0 0,9-3-1159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35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60 296 2303 0 0,'0'-1'4723'0'0,"5"-16"49"0"0,-5 16-3793 0 0,-2-17 5283 0 0,2 20-6134 0 0,1 20 52 0 0,-2-1 0 0 0,0 0 0 0 0,-2 0 0 0 0,-9 42 0 0 0,1-12 32 0 0,3-10-142 0 0,2-11-8 0 0,1 0 0 0 0,-1 46 0 0 0,6-65-56 0 0,0 2 28 0 0,0 0 1 0 0,1 0 0 0 0,5 22-1 0 0,-6-33 314 0 0,-3-15-112 0 0,-2-5-164 0 0,2-1 0 0 0,0 1 0 0 0,1-1 0 0 0,1 0 0 0 0,1 1 0 0 0,0-1 0 0 0,1 0 0 0 0,1 1 0 0 0,1-1 0 0 0,1 1 0 0 0,1-1 0 0 0,10-25 0 0 0,-7 23-65 0 0,1 0 0 0 0,1 1 1 0 0,1 1-1 0 0,1 0 0 0 0,0 0 1 0 0,2 1-1 0 0,0 1 0 0 0,1 0 1 0 0,0 1-1 0 0,21-16 0 0 0,2 4-2 0 0,1 3-1 0 0,73-36 0 0 0,-68 38 43 0 0,0 3 44 0 0,1 3 0 0 0,73-20 0 0 0,-109 34-69 0 0,1 0 13 0 0,1 1 1 0 0,0 0-1 0 0,0 0 1 0 0,0 1-1 0 0,0 1 1 0 0,19 0-1 0 0,-26 1-25 0 0,0-1 0 0 0,1 1 0 0 0,-1 0 0 0 0,0 0 0 0 0,1 0-1 0 0,-1 1 1 0 0,0 0 0 0 0,0-1 0 0 0,0 1 0 0 0,0 1 0 0 0,0-1-1 0 0,-1 1 1 0 0,1-1 0 0 0,-1 1 0 0 0,1 0 0 0 0,-1 0 0 0 0,0 0-1 0 0,0 1 1 0 0,2 4 0 0 0,1 3-73 0 0,0 0-1 0 0,6 20 1 0 0,-5-14-8 0 0,-6-15-63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36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50 209 9671 0 0,'0'0'748'0'0,"0"2"-290"0"0,-3 8 982 0 0,0 0 1 0 0,0 0 0 0 0,-6 12 0 0 0,3-10-471 0 0,-6 24 1 0 0,7-18-516 0 0,3-13-324 0 0,1 0 0 0 0,-1 0-1 0 0,1 0 1 0 0,0-1 0 0 0,0 1-1 0 0,1 0 1 0 0,0 0 0 0 0,-1 1 0 0 0,2 7-1 0 0,1-14-107 0 0,0 1-1 0 0,0-1 0 0 0,0 1 1 0 0,0-1-1 0 0,0 0 0 0 0,0 1 1 0 0,-1-1-1 0 0,1 0 0 0 0,0 0 1 0 0,-1-1-1 0 0,1 1 0 0 0,-1 0 0 0 0,1 0 1 0 0,1-3-1 0 0,18-22 126 0 0,-10 6-108 0 0,9-25 1 0 0,-14 29-59 0 0,1 1 1 0 0,1 0-1 0 0,17-26 1 0 0,-12 25-45 0 0,1 1 1 0 0,1 1 0 0 0,0 0-1 0 0,1 1 1 0 0,0 0 0 0 0,1 1-1 0 0,22-11 1 0 0,-12 9 226 0 0,0 1 0 0 0,1 1-1 0 0,1 2 1 0 0,36-9 0 0 0,-61 18-91 0 0,-1 0 1 0 0,1 0-1 0 0,-1 1 1 0 0,1-1-1 0 0,0 1 0 0 0,-1 0 1 0 0,1 0-1 0 0,4 1 1 0 0,-7-1-52 0 0,0 1 0 0 0,1-1 0 0 0,-1 1 0 0 0,0-1 0 0 0,0 1 0 0 0,0-1 0 0 0,0 1 0 0 0,0 0 0 0 0,1 0 0 0 0,-1 0 0 0 0,-1 0 0 0 0,1-1 0 0 0,0 1 0 0 0,0 1 0 0 0,0-1 1 0 0,0 0-1 0 0,-1 0 0 0 0,1 0 0 0 0,0 0 0 0 0,-1 0 0 0 0,1 1 0 0 0,-1-1 0 0 0,0 0 0 0 0,1 0 0 0 0,-1 3 0 0 0,1 1 42 0 0,0 1-1 0 0,-1-1 1 0 0,0 0 0 0 0,0 1-1 0 0,-1-1 1 0 0,1 0-1 0 0,-1 1 1 0 0,0-1-1 0 0,-3 9 1 0 0,-3 5 100 0 0,-11 22 0 0 0,15-34-147 0 0,-9 16 9 0 0,2 0 0 0 0,0 1 0 0 0,2 1-1 0 0,-6 25 1 0 0,12-41-27 0 0,3 3-255 0 0,2-10 152 0 0,-2-2 79 0 0,-1 0 1 0 0,0 0-1 0 0,0 0 0 0 0,0 0 1 0 0,0 0-1 0 0,0 0 0 0 0,0 0 1 0 0,0 0-1 0 0,0 0 0 0 0,1 0 0 0 0,-1 0 1 0 0,0 0-1 0 0,0 0 0 0 0,0 0 1 0 0,0 0-1 0 0,0 0 0 0 0,0 0 0 0 0,0 0 1 0 0,0 0-1 0 0,0 0 0 0 0,1 0 1 0 0,-1 0-1 0 0,0 1 0 0 0,0-1 1 0 0,0 0-1 0 0,0 0 0 0 0,0 0 0 0 0,0 0 1 0 0,0 0-1 0 0,0 0 0 0 0,0 0 1 0 0,0 0-1 0 0,0 0 0 0 0,0 1 0 0 0,0-1 1 0 0,0 0-1 0 0,0 0 0 0 0,0 0 1 0 0,0 0-1 0 0,0 0 0 0 0,0 0 1 0 0,0 1-1 0 0,9-1-6711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36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15719 0 0,'0'0'7533'0'0,"2"0"-7111"0"0,14-1-77 0 0,1-1 0 0 0,-1-1 1 0 0,0-1-1 0 0,26-9 0 0 0,4-1-10 0 0,172-33-15 0 0,-195 42-361 0 0,-16 3-85 0 0,1 1 0 0 0,-1 0 1 0 0,8-1-1 0 0,-13 2-277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37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22 101 5063 0 0,'0'-2'390'0'0,"2"-1"-816"0"0,11-18 1361 0 0,-5 9 4284 0 0,0 0 0 0 0,16-18 0 0 0,0 9-1232 0 0,-27 36-3802 0 0,-16 55-2 0 0,6-26-123 0 0,-31 129 69 0 0,39-152-111 0 0,-2 5 14 0 0,-2 30 1 0 0,9-48-60 0 0,-1 1-1 0 0,1 0 0 0 0,0-1 1 0 0,1 1-1 0 0,0-1 1 0 0,0 1-1 0 0,5 13 1 0 0,-4-17-473 0 0,-1 0 0 0 0,1-1 0 0 0,0 1 1 0 0,1 0-1 0 0,-1-1 0 0 0,6 8 0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39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71 103 7367 0 0,'-8'-3'667'0'0,"-5"0"-574"0"0,-17-3 955 0 0,28 6-476 0 0,1 0 0 0 0,-1 0 0 0 0,0 0 0 0 0,0 0 0 0 0,0 1 0 0 0,-7 1 6219 0 0,12-2-6510 0 0,9 2 22 0 0,0-2 0 0 0,1 1 0 0 0,-1-2 0 0 0,25-3 0 0 0,49-16 454 0 0,-2 1-405 0 0,110-19-3173 0 0,-157 28-67 0 0,-22 6 1293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4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8287 0 0,'0'0'10599'0'0,"2"1"-9983"0"0,8 1-250 0 0,0-1-1 0 0,0 0 1 0 0,1 0 0 0 0,-1-1-1 0 0,0-1 1 0 0,16-1-1 0 0,66-17 510 0 0,-56 10-684 0 0,6-1-54 0 0,-12 2-121 0 0,1 2-1 0 0,0 1 0 0 0,0 1 0 0 0,39 0 0 0 0,-65 4-544 0 0,0 0-1 0 0,0 1 0 0 0,0 0 0 0 0,0 0 0 0 0,1 0 1 0 0,-1 1-1 0 0,6 2 0 0 0,0 2-6525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47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448 590 11311 0 0,'0'0'1031'0'0,"2"0"-850"0"0,5-4 49 0 0,0 0-1 0 0,0-1 1 0 0,0 1-1 0 0,-1-1 1 0 0,0 0-1 0 0,0-1 1 0 0,7-8-1 0 0,5-3 475 0 0,4-4-6 0 0,-1-1-1 0 0,-1-1 0 0 0,-1-1 1 0 0,-1 0-1 0 0,21-38 0 0 0,-15 20-112 0 0,-10 17-332 0 0,0 0 0 0 0,9-27 0 0 0,-19 42-234 0 0,5-13 46 0 0,9-40 1 0 0,-17 56-98 0 0,0 0 0 0 0,0 0 0 0 0,0 0 0 0 0,-1 0 0 0 0,0 0 0 0 0,0 0 0 0 0,-1 0 0 0 0,0 0 0 0 0,0 1 0 0 0,-4-12 0 0 0,4 17 7 0 0,1-1 0 0 0,-1 1 0 0 0,1 0 1 0 0,-1 0-1 0 0,0 0 0 0 0,1-1 1 0 0,-1 1-1 0 0,0 0 0 0 0,0 0 1 0 0,0 0-1 0 0,0 0 0 0 0,0 0 1 0 0,0 0-1 0 0,0 0 0 0 0,0 1 1 0 0,0-1-1 0 0,-1 0 0 0 0,1 1 1 0 0,0-1-1 0 0,0 0 0 0 0,-1 1 1 0 0,1 0-1 0 0,0-1 0 0 0,-3 1 1 0 0,0-1-81 0 0,0 1 0 0 0,0 1 0 0 0,0-1 0 0 0,0 0 1 0 0,0 1-1 0 0,1 0 0 0 0,-1 0 0 0 0,-5 2 1 0 0,-19 8-29 0 0,0 2 1 0 0,1 0 0 0 0,0 2 0 0 0,1 1 0 0 0,1 1 0 0 0,0 1-1 0 0,-24 25 1 0 0,-192 175 8 0 0,124-103 108 0 0,101-97 68 0 0,1 2 0 0 0,1 0 0 0 0,0 1 0 0 0,-17 34 0 0 0,28-47-97 0 0,0-1-1 0 0,0 1 1 0 0,1 0 0 0 0,0-1-1 0 0,1 1 1 0 0,-1 0-1 0 0,2 0 1 0 0,-1 14-1 0 0,1-19 42 0 0,0 1-1 0 0,0-1 1 0 0,1 0-1 0 0,0 0 1 0 0,-1 1-1 0 0,1-1 0 0 0,0 0 1 0 0,1 0-1 0 0,-1 0 1 0 0,0 0-1 0 0,1 0 1 0 0,0 0-1 0 0,-1 0 0 0 0,1-1 1 0 0,0 1-1 0 0,1-1 1 0 0,-1 1-1 0 0,0-1 0 0 0,1 0 1 0 0,-1 0-1 0 0,1 0 1 0 0,0 0-1 0 0,4 2 1 0 0,1-1 60 0 0,0 0 1 0 0,0-1 0 0 0,0 0-1 0 0,1 0 1 0 0,-1-1 0 0 0,0 0-1 0 0,1 0 1 0 0,-1-1 0 0 0,0 0-1 0 0,1-1 1 0 0,-1 0 0 0 0,0 0-1 0 0,10-3 1 0 0,7-3 99 0 0,-1-1 0 0 0,0 0 0 0 0,24-14 0 0 0,8-5 10 0 0,55-36 0 0 0,-92 51-179 0 0,-2-1 1 0 0,0 0 0 0 0,0-1-1 0 0,-1-1 1 0 0,-1-1 0 0 0,23-29-1 0 0,-35 39 15 0 0,0 1 0 0 0,0 0 0 0 0,0-1 0 0 0,-1 1 0 0 0,0-1 0 0 0,0 0 0 0 0,-1 1 0 0 0,2-12 0 0 0,-2 14 15 0 0,-1-1-1 0 0,1 1 1 0 0,-1 0 0 0 0,0-1 0 0 0,-1 1 0 0 0,1 0-1 0 0,-1-1 1 0 0,1 1 0 0 0,-1 0 0 0 0,0-1 0 0 0,0 1-1 0 0,0 0 1 0 0,-1 0 0 0 0,1 0 0 0 0,-1 0 0 0 0,1 0-1 0 0,-4-3 1 0 0,-1 0-17 0 0,0 3-64 0 0,4 4 45 0 0,1 1-1 0 0,0-1 0 0 0,0 0 1 0 0,0 1-1 0 0,1-1 0 0 0,-1 0 1 0 0,0 1-1 0 0,0-1 0 0 0,1 1 1 0 0,-1-1-1 0 0,0 3 0 0 0,1-4 15 0 0,-8 41-109 0 0,6-31 94 0 0,0 0 0 0 0,-6 18-1 0 0,-4-2 14 0 0,-21 34-1 0 0,21-39 9 0 0,0 0 0 0 0,-15 41 0 0 0,25-55-1 0 0,-6 15 0 0 0,-7 37 0 0 0,14-53 0 0 0,0 1 0 0 0,0 0 0 0 0,1-1 0 0 0,0 1 0 0 0,0 0 0 0 0,1-1 0 0 0,-1 1 0 0 0,1 0 0 0 0,1-1 0 0 0,2 9 0 0 0,-3-13 1 0 0,0 0-1 0 0,0 0 1 0 0,0 0-1 0 0,0 0 1 0 0,0-1 0 0 0,0 1-1 0 0,0 0 1 0 0,1-1-1 0 0,-1 1 1 0 0,1-1-1 0 0,-1 1 1 0 0,1-1 0 0 0,-1 0-1 0 0,1 0 1 0 0,0 0-1 0 0,0 0 1 0 0,0 0-1 0 0,-1 0 1 0 0,1 0-1 0 0,0 0 1 0 0,0-1 0 0 0,0 1-1 0 0,0-1 1 0 0,0 0-1 0 0,3 1 1 0 0,4-1 5 0 0,-1 0 0 0 0,1-1 0 0 0,0 0 0 0 0,14-3 0 0 0,-7 1 3 0 0,65-13-70 0 0,-28 1-5077 0 0,-20 4-749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4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1375 0 0,'-1'3'12309'0'0,"-3"6"-5240"0"0,-2 7-3653 0 0,-15 40-5615 0 0,14-34 4052 0 0,0 4-1706 0 0,0 1 1 0 0,-2 29-1 0 0,6-7-4507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48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28 336 16495 0 0,'-6'-3'255'0'0,"-14"-2"1336"0"0,19 4-1138 0 0,2 0 99 0 0,1-3-402 0 0,1 1-1 0 0,0 0 1 0 0,0 0 0 0 0,0 0-1 0 0,0 0 1 0 0,0 1 0 0 0,1-1-1 0 0,-1 1 1 0 0,1-1 0 0 0,4-1-1 0 0,43-17 399 0 0,-45 19-465 0 0,41-13 397 0 0,1 3-1 0 0,71-10 0 0 0,-14 4 27 0 0,475-76 1310 0 0,187 32-1403 0 0,-523 41-1597 0 0,-84-1-2383 0 0,-135 19 1737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4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32 10135 0 0,'6'-5'1050'0'0,"-2"-1"-1497"0"0,-4 5 789 0 0,1 0-1 0 0,-1 0 1 0 0,1 1-1 0 0,-1-1 0 0 0,0 0 1 0 0,1 0-1 0 0,-1 0 1 0 0,0 1-1 0 0,0-1 0 0 0,0 0 1 0 0,0 0-1 0 0,0 0 0 0 0,0 1 1 0 0,0-1-1 0 0,0-1 1 0 0,0 0 343 0 0,-8-1 171 0 0,5 2-789 0 0,-1 1 0 0 0,1-1-1 0 0,-1 1 1 0 0,1 0 0 0 0,-1 0 0 0 0,0 0 0 0 0,1 1-1 0 0,-1-1 1 0 0,1 1 0 0 0,0 0 0 0 0,-1 0 0 0 0,-3 1-1 0 0,-3 3 0 0 0,-1-1 0 0 0,-14 10-1 0 0,-26 21 19 0 0,-70 61 0 0 0,62-46-20 0 0,38-33-54 0 0,0-1 42 0 0,1 1 0 0 0,-31 33 0 0 0,50-48-11 0 0,-1 0 1 0 0,1 0 0 0 0,-1 0 0 0 0,1 0 0 0 0,0 0 0 0 0,0 0 0 0 0,0 0 0 0 0,0 0 0 0 0,0 0 0 0 0,0 1-1 0 0,1-1 1 0 0,-1 0 0 0 0,1 0 0 0 0,-1 4 0 0 0,2-5-4 0 0,-1 0 0 0 0,0 1 0 0 0,0-1 1 0 0,1 0-1 0 0,-1 0 0 0 0,1 0 0 0 0,-1 0 0 0 0,1 1 0 0 0,0-1 0 0 0,-1 0 0 0 0,1 0 0 0 0,0 0 1 0 0,0 0-1 0 0,0-1 0 0 0,0 1 0 0 0,0 0 0 0 0,0 0 0 0 0,0 0 0 0 0,0-1 0 0 0,0 1 0 0 0,0-1 1 0 0,0 1-1 0 0,0-1 0 0 0,0 1 0 0 0,0-1 0 0 0,1 1 0 0 0,-1-1 0 0 0,0 0 0 0 0,2 0 1 0 0,10 3 174 0 0,1-1 0 0 0,0 0 0 0 0,-1-2 0 0 0,1 1 0 0 0,25-4 0 0 0,69-15 326 0 0,-84 13-417 0 0,140-29-337 0 0,-57 4-2680 0 0,-74 18 1712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4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0 12439 0 0,'0'0'1126'0'0,"-1"2"-929"0"0,-6 12 846 0 0,-1 0-1 0 0,-1-1 1 0 0,0-1 0 0 0,-1 1-1 0 0,-20 19 1 0 0,-16 19-175 0 0,-14 25-466 0 0,-98 140 269 0 0,157-214-679 0 0,-8 11-99 0 0,1 0 0 0 0,1 1 0 0 0,0 1 0 0 0,1-1 0 0 0,-5 16 0 0 0,11-28-720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49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17359 0 0,'0'0'3355'0'0,"2"-1"-2556"0"0,147-43 1726 0 0,70 4-1692 0 0,23-3-2093 0 0,-230 41-305 0 0,23-8 0 0 0,-21 4-237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4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54 258 7367 0 0,'0'0'568'0'0,"-1"2"-85"0"0,-1 7 1059 0 0,0 1 0 0 0,0 0 1 0 0,1-1-1 0 0,0 12 0 0 0,4 39 1787 0 0,-1-31-2741 0 0,-2-4-137 0 0,-1 0 0 0 0,-1-1 0 0 0,-1 1 1 0 0,-8 30-1 0 0,2-28 143 0 0,8-26-443 0 0,1-1-100 0 0,0 1-1 0 0,-1-1 1 0 0,1 1-1 0 0,0-1 0 0 0,-1 0 1 0 0,1 1-1 0 0,0-1 1 0 0,-1 0-1 0 0,1 1 1 0 0,0-1-1 0 0,-1 0 1 0 0,1 1-1 0 0,-1-1 1 0 0,1 0-1 0 0,-1 0 1 0 0,1 0-1 0 0,-1 1 1 0 0,1-1-1 0 0,-1 0 0 0 0,-1-2 4 0 0,0-1-1 0 0,1 1 0 0 0,-1 0 0 0 0,1-1 1 0 0,0 0-1 0 0,0 1 0 0 0,0-1 0 0 0,0 0 1 0 0,0 1-1 0 0,1-1 0 0 0,-1 0 0 0 0,1 0 1 0 0,0 0-1 0 0,-1 0 0 0 0,1 1 1 0 0,1-1-1 0 0,-1 0 0 0 0,0 0 0 0 0,1 0 1 0 0,-1 0-1 0 0,3-5 0 0 0,2-6 84 0 0,0-1 1 0 0,13-23-1 0 0,0 3-107 0 0,2 1 0 0 0,1 0 0 0 0,2 2 0 0 0,1 1 0 0 0,1 0-1 0 0,2 2 1 0 0,58-49 0 0 0,-58 59 11 0 0,1 0-1 0 0,0 3 1 0 0,1 0-1 0 0,1 2 1 0 0,0 1 0 0 0,1 1-1 0 0,64-15 1 0 0,-47 18-15 0 0,1 2-1 0 0,0 2 1 0 0,0 2 0 0 0,82 6-1 0 0,-107-2-493 0 0,-16-1-167 0 0,0 0-1 0 0,-1 1 0 0 0,1 0 0 0 0,0 0 1 0 0,12 4-1 0 0,-10-1-927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5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0 5527 0 0,'0'0'12608'0'0,"-1"2"-11925"0"0,-5 15-329 0 0,0-1-1 0 0,1 1 1 0 0,1 0-1 0 0,0 0 1 0 0,-1 20 0 0 0,-3 15-72 0 0,-5 8-208 0 0,-1-1 1 0 0,-4-1-1 0 0,-2-1 1 0 0,-2 0-1 0 0,-3-2 1 0 0,-50 85-1 0 0,-136 138-250 0 0,204-270 152 0 0,35-42-714 0 0,18-17-456 0 0,17-21-5670 0 0,-36 38 1356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52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97 540 9383 0 0,'0'0'852'0'0,"0"2"-704"0"0,-4 8 275 0 0,0 1-1 0 0,-1-1 0 0 0,0-1 0 0 0,-6 11 0 0 0,8-15 8 0 0,-1-1-1 0 0,1 1 1 0 0,-1-1 0 0 0,0 0-1 0 0,0 0 1 0 0,0 0-1 0 0,-1 0 1 0 0,1-1-1 0 0,-10 5 1 0 0,13-7 371 0 0,-1-3-674 0 0,1 0-1 0 0,-1 0 1 0 0,0 0 0 0 0,1 0-1 0 0,0-1 1 0 0,-1 1 0 0 0,1 0-1 0 0,0-1 1 0 0,0 1-1 0 0,1-1 1 0 0,-1 1 0 0 0,0-1-1 0 0,1 1 1 0 0,-1-5 0 0 0,1 1-60 0 0,0 1 0 0 0,0-1 0 0 0,1 0 0 0 0,0 1 1 0 0,0-1-1 0 0,3-7 0 0 0,2-4-131 0 0,1 0 1 0 0,1 0 0 0 0,12-19-1 0 0,-5 13 28 0 0,0 1-1 0 0,2 1 1 0 0,37-38-1 0 0,68-46-49 0 0,-85 77 82 0 0,1 3-1 0 0,68-35 1 0 0,91-25 5 0 0,-193 83-8 0 0,84-28 101 0 0,-76 26 3 0 0,1 1 1 0 0,0 0 0 0 0,0 1-1 0 0,0 1 1 0 0,13 0-1 0 0,-22 1-47 0 0,0 0-1 0 0,0 0 0 0 0,-1 1 1 0 0,1-1-1 0 0,0 1 0 0 0,-1 0 1 0 0,1 0-1 0 0,-1 1 0 0 0,1-1 1 0 0,-1 1-1 0 0,1 0 0 0 0,5 3 1 0 0,-8-3-17 0 0,1 0 0 0 0,0 0 0 0 0,0 0 0 0 0,-1 0 0 0 0,1 0 0 0 0,-1 0 0 0 0,0 0 0 0 0,0 0 0 0 0,0 0 0 0 0,0 1 0 0 0,0-1 0 0 0,0 0 1 0 0,0 1-1 0 0,-1-1 0 0 0,1 1 0 0 0,-1-1 0 0 0,0 1 0 0 0,0-1 0 0 0,0 1 0 0 0,0 2 0 0 0,-1 4 58 0 0,0 1-1 0 0,-1-1 1 0 0,0 1 0 0 0,0-1-1 0 0,-7 17 1 0 0,-25 44 349 0 0,9-21-148 0 0,11-18-229 0 0,-6 14-11 0 0,-31 49 0 0 0,42-80-52 0 0,0 0-1 0 0,-1-1 1 0 0,-1 0 0 0 0,0-1-1 0 0,-1 0 1 0 0,0-1 0 0 0,-20 15-1 0 0,11-13 1 0 0,-1 0 0 0 0,0-2 0 0 0,-42 16 0 0 0,-75 14-89 0 0,136-40 84 0 0,-28 7-132 0 0,-1-1 1 0 0,-44 4-1 0 0,73-11-19 0 0,0 0 0 0 0,0 0 0 0 0,0 0 0 0 0,0 0 0 0 0,-6-2 0 0 0,9 1 68 0 0,0 1 0 0 0,0 0 0 0 0,-1-1-1 0 0,1 1 1 0 0,0 0 0 0 0,0-1 0 0 0,0 1 0 0 0,0 0-1 0 0,0-1 1 0 0,0 1 0 0 0,0 0 0 0 0,0-1 0 0 0,0 1-1 0 0,0 0 1 0 0,0-1 0 0 0,0 1 0 0 0,0 0 0 0 0,0-1-1 0 0,0 1 1 0 0,1 0 0 0 0,-1-1 0 0 0,0 1 0 0 0,0 0-1 0 0,0-1 1 0 0,0 1 0 0 0,1 0 0 0 0,-1-1 0 0 0,9-10-4875 0 0,6-3-1101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5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12 538 919 0 0,'4'10'14931'0'0,"-7"-5"-12936"0"0,2-2 687 0 0,-4-7-1375 0 0,4 2-1224 0 0,0-1-1 0 0,0 1 1 0 0,0 0 0 0 0,1-1-1 0 0,-1 1 1 0 0,1 0 0 0 0,-1-1 0 0 0,1 1-1 0 0,0-1 1 0 0,0 1 0 0 0,0-1-1 0 0,0 1 1 0 0,0-1 0 0 0,0 1-1 0 0,1-1 1 0 0,0-2 0 0 0,2-7 185 0 0,9-21 0 0 0,-12 32-245 0 0,10-19 103 0 0,0 0 0 0 0,2 0 0 0 0,0 2 0 0 0,1-1 0 0 0,26-27 0 0 0,15-10-251 0 0,2 3 0 0 0,2 2 0 0 0,88-58 0 0 0,-135 101-355 0 0,1 1 1 0 0,-1 1-1 0 0,1 0 0 0 0,0 0 0 0 0,20-6 1 0 0,-12 8-1531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5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58 10135 0 0,'0'0'919'0'0,"-1"-1"-487"0"0,-3-1 150 0 0,1 0 1 0 0,-1 1-1 0 0,0 0 0 0 0,0 0 1 0 0,1 0-1 0 0,-1 0 0 0 0,0 1 0 0 0,0-1 1 0 0,0 1-1 0 0,0 0 0 0 0,0 0 1 0 0,-5 2-1 0 0,-5 0-35 0 0,1 0 0 0 0,-19 7 0 0 0,17-3-493 0 0,-1 1 0 0 0,1 0 0 0 0,0 1 0 0 0,1 1 0 0 0,0 0 0 0 0,0 1 0 0 0,1 0 0 0 0,0 1 0 0 0,1 1 0 0 0,0 0 0 0 0,1 0 0 0 0,1 1 0 0 0,0 1 0 0 0,-10 16 0 0 0,17-25-31 0 0,0 0 0 0 0,0 1 0 0 0,1 0 0 0 0,0-1 0 0 0,0 1-1 0 0,0 0 1 0 0,1 0 0 0 0,0 0 0 0 0,-1 7 0 0 0,2-10 37 0 0,0 1 1 0 0,0-1-1 0 0,0 0 0 0 0,1 1 1 0 0,-1-1-1 0 0,1 0 1 0 0,0 1-1 0 0,0-1 1 0 0,0 0-1 0 0,0 0 0 0 0,1 1 1 0 0,-1-1-1 0 0,1 0 1 0 0,0 0-1 0 0,0-1 0 0 0,0 1 1 0 0,4 4-1 0 0,-3-5-22 0 0,0 1 0 0 0,0-1-1 0 0,0-1 1 0 0,0 1 0 0 0,0 0 0 0 0,1-1-1 0 0,-1 1 1 0 0,1-1 0 0 0,-1 0 0 0 0,1 0-1 0 0,-1-1 1 0 0,1 1 0 0 0,0-1 0 0 0,-1 1-1 0 0,1-1 1 0 0,6-1 0 0 0,3 0 4 0 0,0 0 0 0 0,0-2 1 0 0,16-4-1 0 0,-20 5-39 0 0,-1-1 0 0 0,0 0 0 0 0,1-1 0 0 0,-1 0 0 0 0,0 0 0 0 0,-1-1 0 0 0,1 1 0 0 0,-1-2 0 0 0,9-8 0 0 0,-13 12 1 0 0,-1 0 0 0 0,1-1-1 0 0,-1 0 1 0 0,0 0-1 0 0,0 1 1 0 0,0-1-1 0 0,-1 0 1 0 0,1-1 0 0 0,-1 1-1 0 0,1 0 1 0 0,-1 0-1 0 0,0-1 1 0 0,0 1-1 0 0,-1 0 1 0 0,1-1 0 0 0,-1 1-1 0 0,1-1 1 0 0,-1 1-1 0 0,0-1 1 0 0,-1 1-1 0 0,1-1 1 0 0,-1 1 0 0 0,1-1-1 0 0,-1 1 1 0 0,0 0-1 0 0,0-1 1 0 0,-2-3-1 0 0,-77-157 72 0 0,76 155-189 0 0,-1 1 0 0 0,2-1 0 0 0,-1 0 0 0 0,-3-12-1 0 0,7 19-818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53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2759 0 0,'-1'1'10372'0'0,"-3"4"-9734"0"0,0-1 0 0 0,0 1 1 0 0,0 0-1 0 0,1 0 0 0 0,0 1 0 0 0,0-1 0 0 0,0 1 0 0 0,-3 10 0 0 0,3-7-327 0 0,1 0 1 0 0,0 1-1 0 0,1-1 0 0 0,0 1 0 0 0,0 10 1 0 0,2 4 38 0 0,1 0 0 0 0,1 0 1 0 0,11 39-1 0 0,-9-42-160 0 0,-1-10-153 0 0,-1 0 0 0 0,-1 0 0 0 0,0 0 0 0 0,0 0 0 0 0,-1 1 1 0 0,-1-1-1 0 0,0 0 0 0 0,-2 21 0 0 0,1-30 119 0 0,-1 5 1636 0 0,7-17-1648 0 0,2 0 0 0 0,-1 0-1 0 0,1 1 1 0 0,1-1 0 0 0,16-14 0 0 0,2-5 41 0 0,-6 8-222 0 0,1 1 0 0 0,0 1 0 0 0,2 2 0 0 0,0 0 0 0 0,1 1 0 0 0,0 1 0 0 0,34-15 0 0 0,129-59-2355 0 0,-59 38-7176 0 0,-102 43 3760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5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122 447 7831 0 0,'0'3'9488'0'0,"0"15"-8589"0"0,-2 1-1 0 0,0 0 0 0 0,-1 0 1 0 0,-8 22-1 0 0,-28 73 423 0 0,20-61-1019 0 0,6-20-952 0 0,2 2 1 0 0,-11 56 0 0 0,22-89-1207 0 0</inkml:trace>
  <inkml:trace contextRef="#ctx0" brushRef="#br0" timeOffset="1">408 59 14887 0 0,'11'-25'656'0'0,"-6"16"144"0"0,2 0-640 0 0,0 2-160 0 0,0 0 0 0 0,4 5 208 0 0,0 2 16 0 0,0 4 0 0 0,0 1-4768 0 0,-2 4-960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54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206 426 7831 0 0,'0'0'356'0'0,"-9"0"122"0"0,-33 0 7719 0 0,-16 1-1269 0 0,41-2-6812 0 0,-22-3 1 0 0,37 4-120 0 0,0 0-1 0 0,0-1 0 0 0,1 1 1 0 0,-1 0-1 0 0,0-1 1 0 0,0 1-1 0 0,1-1 1 0 0,-1 0-1 0 0,0 0 1 0 0,1 0-1 0 0,-1 1 0 0 0,1-1 1 0 0,-1-1-1 0 0,1 1 1 0 0,-1 0-1 0 0,1 0 1 0 0,0 0-1 0 0,-1-1 1 0 0,1 1-1 0 0,0-1 0 0 0,0 1 1 0 0,0-1-1 0 0,0 1 1 0 0,1-1-1 0 0,-1 0 1 0 0,0 1-1 0 0,1-1 1 0 0,-1 0-1 0 0,1 0 0 0 0,-1 1 1 0 0,1-1-1 0 0,0 0 1 0 0,0 0-1 0 0,0-2 1 0 0,1-6-70 0 0,0 1 1 0 0,1-1 0 0 0,0 1-1 0 0,0 0 1 0 0,6-13 0 0 0,-4 9-3 0 0,6-15-70 0 0,0 1 1 0 0,2 0 0 0 0,1 1-1 0 0,19-29 1 0 0,-25 44 120 0 0,0 1 1 0 0,1 0 0 0 0,1 0-1 0 0,-1 1 1 0 0,1 0 0 0 0,1 1-1 0 0,0 0 1 0 0,0 0 0 0 0,0 1-1 0 0,1 0 1 0 0,0 1 0 0 0,14-6 0 0 0,-13 8 29 0 0,0 1 0 0 0,1 0 0 0 0,-1 0 0 0 0,0 1 0 0 0,1 1 0 0 0,0 0 0 0 0,-1 0 0 0 0,1 2 0 0 0,0-1 1 0 0,-1 2-1 0 0,1 0 0 0 0,-1 0 0 0 0,23 8 0 0 0,-21-5 85 0 0,0 1 0 0 0,-1 0 0 0 0,0 1 0 0 0,0 1 0 0 0,0 0 1 0 0,-1 0-1 0 0,0 1 0 0 0,0 1 0 0 0,-1 0 0 0 0,-1 1 0 0 0,14 17 0 0 0,-20-23-47 0 0,-1-1-1 0 0,0 0 0 0 0,0 1 1 0 0,-1 0-1 0 0,0 0 0 0 0,1 0 1 0 0,-2 0-1 0 0,1 0 0 0 0,1 7 1 0 0,-3-9-24 0 0,1 0-1 0 0,-1 0 1 0 0,0 0 0 0 0,0 0-1 0 0,0-1 1 0 0,-1 1 0 0 0,1 0-1 0 0,-1 0 1 0 0,0 0 0 0 0,1 0 0 0 0,-1-1-1 0 0,-1 1 1 0 0,1 0 0 0 0,0-1-1 0 0,0 1 1 0 0,-1-1 0 0 0,0 0-1 0 0,-3 5 1 0 0,-4 2 26 0 0,-1 0-1 0 0,0 0 1 0 0,0-1-1 0 0,0-1 0 0 0,-19 11 1 0 0,4-5-8 0 0,-40 14-1 0 0,18-9-819 0 0,0-3 1 0 0,-1-1-1 0 0,-55 7 1 0 0,101-20 583 0 0,1-1 1 0 0,-1 0-1 0 0,1 0 1 0 0,-1 0-1 0 0,0 0 1 0 0,1 0 0 0 0,-1 0-1 0 0,1 0 1 0 0,-1 0-1 0 0,1-1 1 0 0,-1 1 0 0 0,1-1-1 0 0,-1 1 1 0 0,1-1-1 0 0,-1 1 1 0 0,1-1 0 0 0,-2-1-1 0 0,-1-5-1494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4:33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200 169 11167 0 0,'0'0'1016'0'0,"2"9"-630"0"0,-2-4-309 0 0,-1 0-1 0 0,1 0 1 0 0,-1 0 0 0 0,0 0 0 0 0,0 1 0 0 0,0-1 0 0 0,-1 0 0 0 0,1-1 0 0 0,-1 1 0 0 0,0 0 0 0 0,-5 7-1 0 0,-4 5 249 0 0,-18 24 0 0 0,28-41-319 0 0,-52 61 1107 0 0,10-14 218 0 0,29-28-597 0 0,-16 27-1 0 0,29-45-456 0 0,2 0-246 0 0,1-2 0 0 0,0 1 0 0 0,-1 0 0 0 0,1 0 0 0 0,-1 0-1 0 0,1-1 1 0 0,0 1 0 0 0,-1-1 0 0 0,1 1 0 0 0,-1-1 0 0 0,1 0 0 0 0,1 0 0 0 0,8-6 67 0 0,1-1 0 0 0,-1 0 0 0 0,-1 0 0 0 0,1-1 0 0 0,15-19 0 0 0,42-57-65 0 0,-34 41-81 0 0,4-6-143 0 0,-15 20 25 0 0,1 0 0 0 0,1 1 0 0 0,38-33 0 0 0,-42 44 97 0 0,-16 12 62 0 0,1 1 0 0 0,1 0 1 0 0,-1-1-1 0 0,1 2 0 0 0,0-1 1 0 0,0 1-1 0 0,0 0 0 0 0,0 1 1 0 0,1 0-1 0 0,12-4 1 0 0,-13 6 56 0 0,0 0 0 0 0,0 0 0 0 0,0 1 1 0 0,0-1-1 0 0,0 2 0 0 0,0-1 0 0 0,0 1 1 0 0,0 0-1 0 0,0 1 0 0 0,0 0 0 0 0,9 3 1 0 0,-13-4-38 0 0,0 0 0 0 0,0 1 0 0 0,0 0 0 0 0,-1-1 1 0 0,1 1-1 0 0,0 0 0 0 0,-1 0 0 0 0,1 0 0 0 0,-1 1 0 0 0,0-1 1 0 0,0 1-1 0 0,0-1 0 0 0,0 1 0 0 0,0 0 0 0 0,0-1 0 0 0,-1 1 1 0 0,1 0-1 0 0,-1 0 0 0 0,0 0 0 0 0,0 1 0 0 0,0-1 0 0 0,0 0 1 0 0,0 0-1 0 0,-1 0 0 0 0,0 1 0 0 0,1 3 0 0 0,-2 3 27 0 0,0 0 0 0 0,0 0 0 0 0,-1 0 0 0 0,0-1-1 0 0,-1 1 1 0 0,0 0 0 0 0,-6 12 0 0 0,-37 63 178 0 0,26-51-125 0 0,0-2-71 0 0,-27 34 0 0 0,10-16-193 0 0,0 2-1092 0 0,36-51 178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5:35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89 15487 0 0,'-14'-2'712'0'0,"11"2"-16"0"0,-6 2-424 0 0,0-2 3211 0 0,10-1-3350 0 0,1 1 0 0 0,0 0 0 0 0,0-1 1 0 0,0 0-1 0 0,0 0 0 0 0,-1 1 0 0 0,1-1 0 0 0,2-2 1 0 0,5-2 112 0 0,28-6 48 0 0,0 1 0 0 0,0 2 1 0 0,44-3-1 0 0,-33 4-143 0 0,48-5-636 0 0,135-1 1 0 0,-210 13-768 0 0,-1-3-55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48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14335 0 0,'0'0'1620'0'0,"1"2"-1157"0"0,3 3-191 0 0,0 0 0 0 0,1 1 0 0 0,0-2 0 0 0,0 1-1 0 0,0 0 1 0 0,11 6 0 0 0,40 21 378 0 0,-41-24-510 0 0,137 67 1195 0 0,63 35-14 0 0,-184-92-1151 0 0,0 3 1 0 0,-2 0 0 0 0,0 2 0 0 0,40 41 0 0 0,-60-54-133 0 0,0 1 0 0 0,-1-1 0 0 0,0 2 0 0 0,-1-1 1 0 0,0 1-1 0 0,-1 0 0 0 0,0 0 0 0 0,-1 1 0 0 0,4 14 1 0 0,-7-17-28 0 0,0-1 1 0 0,0 1-1 0 0,-1 0 1 0 0,0-1-1 0 0,-1 1 1 0 0,0 0 0 0 0,-1 0-1 0 0,1-1 1 0 0,-2 1-1 0 0,0 0 1 0 0,0-1-1 0 0,0 1 1 0 0,-6 11-1 0 0,-1-3-4 0 0,0 0-1 0 0,-2-1 1 0 0,0 0-1 0 0,0-1 1 0 0,-2-1-1 0 0,0 0 1 0 0,-27 25-1 0 0,-10 1-256 0 0,-56 37 0 0 0,84-64-929 0 0,2-1-4127 0 0,3-3-1678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5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0 13359 0 0,'0'0'1027'0'0,"-2"2"-670"0"0,-11 12 97 0 0,0 0 0 0 0,1 1 0 0 0,0 0-1 0 0,1 1 1 0 0,-8 18 0 0 0,11-21-178 0 0,-7 13 226 0 0,1 2-1 0 0,1 0 1 0 0,-15 51-1 0 0,-14 92 104 0 0,10-31-583 0 0,24-114-34 0 0,-1 1 0 0 0,-1-1 0 0 0,-1-1 0 0 0,-1 1 0 0 0,-30 43 0 0 0,31-53-77 0 0,-1 0 0 0 0,-1-2 1 0 0,-1 1-1 0 0,0-1 0 0 0,0-1 0 0 0,-2-1 1 0 0,1 0-1 0 0,-2-1 0 0 0,-20 11 0 0 0,6-6-125 0 0,-2-1 0 0 0,1-2 0 0 0,-41 11 0 0 0,11-6 98 0 0,60-18-77 0 0,12-9-1583 0 0,2-1 717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54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43 5063 0 0,'0'0'232'0'0,"4"13"3662"0"0,-3-8 694 0 0,0-1-4129 0 0,0-1 1 0 0,-1 1 0 0 0,1 0-1 0 0,1-1 1 0 0,-1 1 0 0 0,0-1-1 0 0,1 1 1 0 0,0-1 0 0 0,0 0 0 0 0,0 0-1 0 0,0 0 1 0 0,0 0 0 0 0,1 0-1 0 0,3 3 1 0 0,-3-3-318 0 0,1-1 1 0 0,-1 1-1 0 0,1-1 0 0 0,0 0 0 0 0,0 0 1 0 0,0-1-1 0 0,0 1 0 0 0,0-1 1 0 0,0 0-1 0 0,1 0 0 0 0,-1 0 1 0 0,8 0-1 0 0,7 0 108 0 0,0-2-1 0 0,1 0 1 0 0,-1-1 0 0 0,33-7-1 0 0,73-27 748 0 0,-118 33-1054 0 0,0 0-1 0 0,0 0 1 0 0,12-8-1 0 0,-17 9 32 0 0,1 1 0 0 0,-1-1 1 0 0,0 0-1 0 0,0 0 0 0 0,0 0 0 0 0,0 0 0 0 0,0 0 0 0 0,0 0 0 0 0,-1-1 1 0 0,1 1-1 0 0,-1 0 0 0 0,1-1 0 0 0,0-4 0 0 0,-1 7 2 0 0,-1-1 0 0 0,0 0-1 0 0,0 1 1 0 0,0-1 0 0 0,0 0 0 0 0,0 0 0 0 0,0 1-1 0 0,0-1 1 0 0,0 0 0 0 0,0 0 0 0 0,0 1-1 0 0,0-1 1 0 0,0 0 0 0 0,-1 0 0 0 0,1 1 0 0 0,0-1-1 0 0,-1 0 1 0 0,1 1 0 0 0,0-1 0 0 0,-1 1-1 0 0,1-1 1 0 0,-1 0 0 0 0,0 0 0 0 0,0 0-32 0 0,-1 0 0 0 0,1-1 0 0 0,-1 1 0 0 0,0 0 1 0 0,1 0-1 0 0,-1 1 0 0 0,0-1 0 0 0,-3-1 0 0 0,-3 0-131 0 0,0 0 0 0 0,0 1 0 0 0,-10 0 0 0 0,-1 0 40 0 0,1 2 0 0 0,-1 0 0 0 0,0 1 0 0 0,1 1 0 0 0,-1 1 0 0 0,1 0 0 0 0,0 2 0 0 0,-31 12 0 0 0,27-7 136 0 0,1 0 0 0 0,0 1 0 0 0,1 1 0 0 0,0 0 0 0 0,1 2 0 0 0,-25 24 0 0 0,15-11 52 0 0,17-18-22 0 0,0 1-1 0 0,1 1 1 0 0,0 0-1 0 0,1 0 1 0 0,0 1-1 0 0,-12 23 1 0 0,20-33 8 0 0,1-1 0 0 0,0 1 0 0 0,0 0 0 0 0,1 0 0 0 0,-1-1 0 0 0,0 1 0 0 0,1 0 0 0 0,0 0 1 0 0,0 0-1 0 0,-1 0 0 0 0,2 0 0 0 0,-1 0 0 0 0,1 3 0 0 0,-1-4-136 0 0,1-1 1 0 0,-1 1 0 0 0,1 0-1 0 0,0-1 1 0 0,-1 1-1 0 0,1 0 1 0 0,0-1-1 0 0,0 1 1 0 0,2 1-1 0 0,-2-2-406 0 0,1 1 0 0 0,-1-1 0 0 0,1 0 0 0 0,-1 0 0 0 0,1 0 0 0 0,-1 0 0 0 0,1 0 0 0 0,0 0 0 0 0,3 1 0 0 0,17 4-6056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55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222 465 11519 0 0,'-2'0'4507'0'0,"-8"0"-3370"0"0,0-1 0 0 0,0 0 1 0 0,0-1-1 0 0,-12-3 0 0 0,9 1-923 0 0,1 0 1 0 0,0-1-1 0 0,0-1 1 0 0,0 1-1 0 0,1-2 1 0 0,0 0-1 0 0,0 0 1 0 0,0-1-1 0 0,1 0 1 0 0,-9-10-1 0 0,16 15-205 0 0,1 0 0 0 0,0 1 0 0 0,0-1 0 0 0,0 0 0 0 0,0 0 0 0 0,0 0 0 0 0,1-1 0 0 0,-1 1 0 0 0,1 0-1 0 0,0-1 1 0 0,0 1 0 0 0,0 0 0 0 0,0-1 0 0 0,1 0 0 0 0,-1 1 0 0 0,1-1 0 0 0,0 1 0 0 0,0-1 0 0 0,0 1 0 0 0,1-1 0 0 0,-1 1 0 0 0,1-1 0 0 0,0 1-1 0 0,0-1 1 0 0,0 1 0 0 0,1 0 0 0 0,-1-1 0 0 0,3-3 0 0 0,2-3-97 0 0,1 0-1 0 0,0 0 1 0 0,0 1 0 0 0,1 0-1 0 0,0 1 1 0 0,1-1 0 0 0,12-8-1 0 0,-1 2-90 0 0,1 1 1 0 0,43-21-1 0 0,50-15-216 0 0,-68 31 198 0 0,-19 7 118 0 0,1 1 0 0 0,0 2 1 0 0,1 1-1 0 0,0 1 0 0 0,0 1 0 0 0,55-2 0 0 0,-77 7 84 0 0,1 2 0 0 0,-1-1 0 0 0,1 1 1 0 0,-1 0-1 0 0,0 1 0 0 0,1 0 0 0 0,12 4 0 0 0,-17-4 24 0 0,0-1 1 0 0,-1 1-1 0 0,1-1 1 0 0,-1 1-1 0 0,1 0 0 0 0,-1 0 1 0 0,0 0-1 0 0,0 0 1 0 0,0 0-1 0 0,0 1 1 0 0,0-1-1 0 0,0 1 0 0 0,0-1 1 0 0,-1 1-1 0 0,1 0 1 0 0,-1-1-1 0 0,0 1 0 0 0,0 0 1 0 0,0 0-1 0 0,0 0 1 0 0,0 4-1 0 0,0 1 44 0 0,-1-1 0 0 0,0 1-1 0 0,-1-1 1 0 0,1 1 0 0 0,-1-1-1 0 0,-1 0 1 0 0,0 1 0 0 0,0-1-1 0 0,0 0 1 0 0,-1 0 0 0 0,0 0 0 0 0,-7 11-1 0 0,-2 3 71 0 0,-2 0 1 0 0,-24 28-1 0 0,18-27-98 0 0,-1-1 1 0 0,0 0-1 0 0,-1-2 1 0 0,-2-1-1 0 0,0 0 1 0 0,0-2-1 0 0,-2-1 0 0 0,0-1 1 0 0,0-1-1 0 0,-36 11 1 0 0,57-22-215 0 0,0 0 0 0 0,0-1 1 0 0,0 0-1 0 0,0 0 0 0 0,0-1 1 0 0,0 1-1 0 0,-10-2 0 0 0,2-2-1252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55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 15199 0 0,'-1'0'1172'0'0,"-14"9"-945"0"0,1 0 0 0 0,0 0 0 0 0,0 1 0 0 0,-13 14-1 0 0,-48 51 1173 0 0,70-71-1318 0 0,-38 45 399 0 0,3 1 0 0 0,1 1 1 0 0,3 3-1 0 0,2 1 1 0 0,-37 81-1 0 0,55-97-587 0 0,2 1 0 0 0,1 0-1 0 0,3 1 1 0 0,1 1 0 0 0,-5 60-1 0 0,11-88-894 0 0,1 0 0 0 0,-2-1 0 0 0,0 0 0 0 0,0 0 0 0 0,-9 18 0 0 0,9-26-763 0 0,-3 3-10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58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13039 0 0,'0'0'1186'0'0,"5"-10"503"0"0,1 3-1273 0 0,1 0 0 0 0,0 0 0 0 0,1 1 0 0 0,0 0 0 0 0,0 1 0 0 0,0 0 0 0 0,0 0 0 0 0,1 0 0 0 0,-1 1 1 0 0,1 1-1 0 0,1-1 0 0 0,16-3 0 0 0,11 0 91 0 0,74-5 0 0 0,-95 10-417 0 0,204-3-1146 0 0,-210 5 638 0 0,1-1-4720 0 0,1 0-1662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58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202 107 16759 0 0,'14'-18'474'0'0,"1"0"0"0"0,1 1 0 0 0,23-19 0 0 0,-32 29-510 0 0,7-4 2034 0 0,-10 12-1094 0 0,-6 9-772 0 0,-9 17 109 0 0,-1 0 0 0 0,-31 48 0 0 0,3-4 238 0 0,-17 35 139 0 0,-52 111-263 0 0,103-202-363 0 0,1 1-1 0 0,0 0 0 0 0,1 0 1 0 0,1 1-1 0 0,0-1 0 0 0,1 1 1 0 0,1 18-1 0 0,1-30-435 0 0,-1 19-132 0 0,-2-6-7348 0 0,-1-8 1516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5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49 7367 0 0,'8'-8'354'0'0,"0"-1"0"0"0,13-9 0 0 0,-4 5 10103 0 0,-18 17-10255 0 0,0 0 0 0 0,0 0 0 0 0,0-1 0 0 0,-1 1 0 0 0,0 0 0 0 0,1-1 0 0 0,-1 1 0 0 0,-1-1 0 0 0,-2 5 0 0 0,0-1 123 0 0,-14 20 80 0 0,-2 0-1 0 0,0-2 1 0 0,-35 32-1 0 0,35-37-358 0 0,-29 28-14 0 0,-63 45 0 0 0,87-73-32 0 0,10-6 0 0 0,-1-2 0 0 0,-35 21 0 0 0,37-26 0 0 0,-17 7 0 0 0,-35 2 0 0 0,64-16 0 0 0,-9 5 11 0 0,11-4 307 0 0,3 0-280 0 0,-1 0-1 0 0,1 1 0 0 0,-1-1 1 0 0,1 0-1 0 0,-1 0 0 0 0,1 0 1 0 0,0 0-1 0 0,0-1 0 0 0,-1 1 1 0 0,1 0-1 0 0,2 0 0 0 0,4 1 29 0 0,-1-1 0 0 0,0 1-1 0 0,0-2 1 0 0,1 1 0 0 0,-1-1 0 0 0,0 0-1 0 0,8-1 1 0 0,53-11 205 0 0,-41 7-173 0 0,73-19 296 0 0,-60 13-127 0 0,80-10 0 0 0,-118 21-261 0 0,74-3 133 0 0,-67 3-150 0 0,-1 0 0 0 0,1 1 0 0 0,-1 0-1 0 0,0 1 1 0 0,0 0 0 0 0,13 5 0 0 0,-18-6-89 0 0,3 4-299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4:5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0 353 1375 0 0,'11'-9'-205'0'0,"29"-21"2866"0"0,-12 15 9595 0 0,-17 42-10605 0 0,-10-8-969 0 0,0 0 0 0 0,-1 0 0 0 0,0 0 0 0 0,-7 36 0 0 0,1-5 168 0 0,4-29-521 0 0,-3 62 944 0 0,2-59-802 0 0,2-23 193 0 0,0-1-644 0 0,0 0 0 0 0,0 0 0 0 0,0 0-1 0 0,0 0 1 0 0,0 0 0 0 0,0-1 0 0 0,0 1 0 0 0,0 0 0 0 0,0-1-1 0 0,0 1 1 0 0,0-1 0 0 0,0 1 0 0 0,0-1 0 0 0,0 1 0 0 0,0-1-1 0 0,1 0 1 0 0,-1 1 0 0 0,0-1 0 0 0,0 0 0 0 0,0-1-1 0 0,-1 0-5 0 0,1 0-1 0 0,0 0 0 0 0,0-1 0 0 0,0 1 0 0 0,0 0 0 0 0,0-1 0 0 0,0 1 0 0 0,0-4 0 0 0,0-4 0 0 0,0-1 1 0 0,1 1 0 0 0,0-13 0 0 0,0 23-8 0 0,1-15 18 0 0,0 0-1 0 0,1 1 1 0 0,1-1 0 0 0,0 1 0 0 0,1 0 0 0 0,0 0-1 0 0,1 0 1 0 0,1 0 0 0 0,0 1 0 0 0,1 0 0 0 0,0 1-1 0 0,18-23 1 0 0,-4 11-37 0 0,1 1 1 0 0,1 1-1 0 0,1 1 0 0 0,1 1 1 0 0,50-30-1 0 0,-24 22-12 0 0,1 1-1 0 0,71-24 1 0 0,-63 30 25 0 0,1 3 0 0 0,110-18 0 0 0,-118 32 53 0 0,-51 4-115 0 0,-3 2-177 0 0,1 0 112 0 0,-1 1 0 0 0,1-1 0 0 0,-1 0 0 0 0,0 0 0 0 0,0 1 0 0 0,0-1 0 0 0,-1 2 0 0 0,-6 9-2068 0 0,-19 24 1 0 0,18-25 741 0 0,0-1 23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00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3 11519 0 0,'7'-2'10159'0'0,"-115"97"-8729"0"0,2-2-1464 0 0,44-41 87 0 0,54-45-53 0 0,-1-1 0 0 0,1 0 0 0 0,-11 5 0 0 0,-14 10 0 0 0,-32 20 0 0 0,58-35 0 0 0,2 0 12 0 0,4-5 368 0 0,4 2-312 0 0,1 1-1 0 0,-1-1 0 0 0,1 0 1 0 0,-1 0-1 0 0,1-1 0 0 0,0 1 1 0 0,0-1-1 0 0,0 0 1 0 0,1 0-1 0 0,7 3 0 0 0,-11-5-60 0 0,0 1-1 0 0,0-1 0 0 0,0 1 0 0 0,0-1 0 0 0,-1 0 0 0 0,1 0 0 0 0,0 1 0 0 0,0-1 0 0 0,0 0 1 0 0,0 0-1 0 0,0 0 0 0 0,0 0 0 0 0,0 0 0 0 0,-1 0 0 0 0,1 0 0 0 0,0 0 0 0 0,0-1 0 0 0,2 1 1 0 0,0-1 10 0 0,34-4 335 0 0,50-11 0 0 0,4-2 93 0 0,-63 16-371 0 0,0 1-1 0 0,55 6 0 0 0,-60-2-315 0 0,1-2-1 0 0,0 0 1 0 0,0-2 0 0 0,34-4-1 0 0,-57 5-13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00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73 11519 0 0,'6'-9'208'0'0,"-1"1"0"0"0,1 0 0 0 0,1 0 0 0 0,11-12 0 0 0,-15 18 23 0 0,0 0 0 0 0,0-1-1 0 0,0 1 1 0 0,0 0 0 0 0,1 1-1 0 0,-1-1 1 0 0,4-1 0 0 0,-4 2 220 0 0,-1 1 0 0 0,0-1 1 0 0,0 1-1 0 0,0 0 0 0 0,0 0 1 0 0,0 0-1 0 0,0 0 0 0 0,1 0 1 0 0,-1 0-1 0 0,0 0 0 0 0,0 1 1 0 0,0-1-1 0 0,3 2 0 0 0,-3-1-364 0 0,0 0 0 0 0,0 0 0 0 0,0 0 0 0 0,0 1-1 0 0,0-1 1 0 0,0 1 0 0 0,0-1 0 0 0,-1 1 0 0 0,1 0 0 0 0,-1 0-1 0 0,1 0 1 0 0,-1-1 0 0 0,0 2 0 0 0,0-1 0 0 0,1 0-1 0 0,-1 0 1 0 0,-1 0 0 0 0,1 0 0 0 0,0 1 0 0 0,-1-1 0 0 0,1 0-1 0 0,-1 1 1 0 0,1-1 0 0 0,-1 5 0 0 0,0 4 25 0 0,0-1 0 0 0,-1 1 1 0 0,0 0-1 0 0,-2 11 0 0 0,-6 14 255 0 0,-2 0 0 0 0,-28 64 0 0 0,10-30-28 0 0,11-22-171 0 0,-38 110 119 0 0,52-142-275 0 0,0 1 0 0 0,1 0 0 0 0,1 0 1 0 0,1 0-1 0 0,0 0 0 0 0,1 0 0 0 0,3 26 0 0 0,-2-38-13 0 0,-1-3 3 0 0,1 1 0 0 0,-1 0 1 0 0,1 0-1 0 0,0 0 0 0 0,0-1 1 0 0,0 1-1 0 0,0 0 0 0 0,1-1 1 0 0,-1 1-1 0 0,0-1 0 0 0,1 1 1 0 0,0-1-1 0 0,0 0 0 0 0,0 0 1 0 0,0 1-1 0 0,0-1 0 0 0,0-1 1 0 0,0 1-1 0 0,3 2 0 0 0,13 7-1948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5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14 108 1375 0 0,'0'0'66'0'0,"0"-2"-8"0"0,-1-12-118 0 0,-12-13 19059 0 0,22 50-18764 0 0,-2 1 0 0 0,9 47 0 0 0,-1 52-237 0 0,-1-10 12 0 0,43 242-424 0 0,-57-353 659 0 0,6-13 116 0 0,1-8-169 0 0,0-1 1 0 0,-2 1-1 0 0,5-25 0 0 0,8-28-25 0 0,-1 23-152 0 0,2 2 0 0 0,3 0 0 0 0,1 1 0 0 0,41-58 0 0 0,-15 35-50 0 0,107-115-1 0 0,-148 177 25 0 0,-3 0-9 0 0,2 1 0 0 0,10-9-1 0 0,-3 6-23 0 0,-10 9 17 0 0,-2 0-7 0 0,1 0-56 0 0,0-1 0 0 0,0 1 0 0 0,0 1 1 0 0,0-1-1 0 0,0 0 0 0 0,0 1 0 0 0,0 0 0 0 0,0-1 0 0 0,0 1 1 0 0,6 3-1 0 0,-9-4 67 0 0,38 14-4481 0 0,-24-11-1680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13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367 293 1375 0 0,'62'-90'139'0'0,"61"-80"12000"0"0,-98 139-10522 0 0,-23 29-186 0 0,-2 12-1300 0 0,0 1 1 0 0,-1-1 0 0 0,0 0 0 0 0,-4 18-1 0 0,-9 28-131 0 0,2-6 0 0 0,-19 49 0 0 0,-63 115-5 0 0,-17 0-13 0 0,-32 67-24 0 0,4-22-245 0 0,130-245 287 0 0,0-4 0 0 0,1-3 19 0 0,7-5 72 0 0,2-13-44 0 0,0 0 0 0 0,0 0 0 0 0,2 0 1 0 0,-1 0-1 0 0,1 1 0 0 0,1-1 1 0 0,0 1-1 0 0,10-18 0 0 0,1 2-46 0 0,0 2-1 0 0,23-27 0 0 0,9-9-39 0 0,79-76 0 0 0,-119 129 26 0 0,20-18 22 0 0,0 0 1 0 0,54-35 0 0 0,-67 52 132 0 0,-1 0 1 0 0,2 0 0 0 0,-1 1 0 0 0,1 1-1 0 0,18-5 1 0 0,-30 10-78 0 0,1 0 1 0 0,0 1-1 0 0,-1 0 1 0 0,1-1-1 0 0,0 1 0 0 0,0 0 1 0 0,-1 0-1 0 0,1 1 1 0 0,0-1-1 0 0,-1 1 0 0 0,1 0 1 0 0,3 1-1 0 0,-4 0-30 0 0,0-1 1 0 0,-1 1-1 0 0,1-1 0 0 0,-1 1 0 0 0,0 0 1 0 0,1 0-1 0 0,-1 0 0 0 0,0 0 0 0 0,0 0 1 0 0,0 1-1 0 0,-1-1 0 0 0,1 1 1 0 0,-1-1-1 0 0,1 1 0 0 0,-1-1 0 0 0,0 1 1 0 0,2 4-1 0 0,-1 2-24 0 0,0-1 0 0 0,0 1 0 0 0,-1 0 1 0 0,0 0-1 0 0,0 0 0 0 0,-1 0 0 0 0,0-1 0 0 0,-1 1 0 0 0,-2 13 1 0 0,-2 0 1 0 0,0 0 1 0 0,-13 33 0 0 0,6-24-34 0 0,-31 55-1 0 0,35-72 13 0 0,-1-1-1 0 0,0-1 1 0 0,0 0 0 0 0,-1 0 0 0 0,-1-1 0 0 0,-16 13 0 0 0,-129 88-550 0 0,128-93 292 0 0,-1-1 0 0 0,-1-2 0 0 0,0 0 0 0 0,-36 12 0 0 0,60-27 245 0 0,0 1 1 0 0,0-1 0 0 0,1 0 0 0 0,-1 0 0 0 0,0-1-1 0 0,0 0 1 0 0,-7 0 0 0 0,12 0 17 0 0,0 0 0 0 0,-1 0 1 0 0,1-1-1 0 0,-1 1 0 0 0,1 0 0 0 0,0-1 1 0 0,-1 1-1 0 0,1 0 0 0 0,-1-1 0 0 0,1 0 0 0 0,0 1 1 0 0,0-1-1 0 0,-1 0 0 0 0,1 1 0 0 0,0-1 1 0 0,0 0-1 0 0,0 0 0 0 0,0 0 0 0 0,0 0 1 0 0,0 0-1 0 0,0 0 0 0 0,0-1 0 0 0,1 1 0 0 0,-1 0 1 0 0,0 0-1 0 0,1-1 0 0 0,-1 1 0 0 0,1 0 1 0 0,-1-1-1 0 0,1 1 0 0 0,-1 0 0 0 0,1-1 1 0 0,0 1-1 0 0,0-1 0 0 0,0-1 0 0 0,0-4-29 0 0,1 1 0 0 0,0-1 0 0 0,0 0-1 0 0,1 0 1 0 0,0 1 0 0 0,0-1 0 0 0,1 1 0 0 0,3-8 0 0 0,31-48-4270 0 0,-34 57 3445 0 0,20-29-4423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1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144 174 6911 0 0,'2'-1'315'0'0,"1"0"-200"0"0,23 1 199 0 0,107 9 7541 0 0,-106-7-7284 0 0,0-1-1 0 0,-1-1 1 0 0,48-6 0 0 0,-58 3-399 0 0,1 0-1 0 0,-1-2 1 0 0,0 0 0 0 0,0 0 0 0 0,0-2 0 0 0,-1 0-1 0 0,17-9 1 0 0,-19 8-101 0 0,-7 5-74 0 0,-1 0 1 0 0,0-1 0 0 0,-1 1 0 0 0,1-1-1 0 0,0 0 1 0 0,-1 0 0 0 0,0 0 0 0 0,0-1-1 0 0,4-5 1 0 0,-7 8-136 0 0,1 0 0 0 0,-1 0 0 0 0,1 0 0 0 0,-1 0 0 0 0,0 0 0 0 0,0-1 0 0 0,0 1 0 0 0,0 0 0 0 0,0-1 0 0 0,0 1 0 0 0,-1-1 0 0 0,1 1 0 0 0,-1-1 0 0 0,0 1 0 0 0,1-1 0 0 0,-1 1 0 0 0,-1-1 0 0 0,1 1 0 0 0,0-1 0 0 0,0 1 0 0 0,-1-1 0 0 0,0 1 0 0 0,0-3 0 0 0,0 4 76 0 0,1 0 0 0 0,-1 0-1 0 0,1 0 1 0 0,-1 0 0 0 0,1 0 0 0 0,-1 1-1 0 0,0-1 1 0 0,0 0 0 0 0,1 0 0 0 0,-1 1-1 0 0,0-1 1 0 0,0 0 0 0 0,0 1-1 0 0,0-1 1 0 0,1 1 0 0 0,-1 0 0 0 0,0-1-1 0 0,0 1 1 0 0,0-1 0 0 0,-2 1-1 0 0,-18-2-509 0 0,8 5 483 0 0,1 0 0 0 0,0 1 0 0 0,0 0-1 0 0,0 1 1 0 0,1 0 0 0 0,0 1 0 0 0,-19 13 0 0 0,4-4 22 0 0,-29 18 64 0 0,0 1 0 0 0,3 3 0 0 0,-65 59 0 0 0,85-67-28 0 0,-72 73 246 0 0,92-88-60 0 0,0 0 1 0 0,1 1 0 0 0,1 0-1 0 0,0 1 1 0 0,-13 29 0 0 0,21-41-75 0 0,1 0 0 0 0,-1 1 0 0 0,1-1 1 0 0,0 0-1 0 0,0 1 0 0 0,1-1 0 0 0,-1 0 1 0 0,1 1-1 0 0,0-1 0 0 0,0 1 0 0 0,1-1 1 0 0,-1 1-1 0 0,2 5 0 0 0,-1-8-48 0 0,0 1 0 0 0,0 0 0 0 0,1-1 0 0 0,-1 1 1 0 0,0-1-1 0 0,1 1 0 0 0,0-1 0 0 0,-1 0 0 0 0,1 0 0 0 0,0 0 0 0 0,0 0 0 0 0,1 0 0 0 0,-1 0 0 0 0,0 0 0 0 0,0-1 0 0 0,1 1 1 0 0,-1-1-1 0 0,1 1 0 0 0,0-1 0 0 0,-1 0 0 0 0,6 1 0 0 0,2 1 52 0 0,1-1-1 0 0,0-1 1 0 0,0 0 0 0 0,0 0 0 0 0,20-2 0 0 0,57-9 351 0 0,-75 8-380 0 0,42-8 172 0 0,0-3-1 0 0,66-24 0 0 0,104-52-1461 0 0,-169 66-15 0 0,-15 5 306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14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95 5063 0 0,'0'0'232'0'0,"2"-9"32"0"0,4-16 180 0 0,-4 18 1046 0 0,-1 1-1 0 0,2 0 1 0 0,-1 0-1 0 0,1 0 1 0 0,0 0-1 0 0,7-10 1 0 0,-9 15-819 0 0,-1 1-574 0 0,0-1 0 0 0,0 1 0 0 0,0 0 0 0 0,1 0 1 0 0,-1 0-1 0 0,0-1 0 0 0,0 1 0 0 0,0 0 1 0 0,0 0-1 0 0,0-1 0 0 0,1 1 0 0 0,-1 0 0 0 0,0 0 1 0 0,0-1-1 0 0,0 1 0 0 0,0 0 0 0 0,0-1 1 0 0,0 1-1 0 0,0 0 0 0 0,0 0 0 0 0,0-1 0 0 0,0 1 1 0 0,0-1-1 0 0,-9 6 8 0 0,0 0 1 0 0,1 1-1 0 0,0 0 1 0 0,0 0-1 0 0,-13 13 1 0 0,2-1-86 0 0,-29 25-44 0 0,-79 93 0 0 0,98-100 12 0 0,3 0 0 0 0,1 2 0 0 0,-31 63 0 0 0,47-83 74 0 0,-8 28 0 0 0,15-41-48 0 0,1 0-1 0 0,-1 1 1 0 0,1-1-1 0 0,1 0 0 0 0,-1 1 1 0 0,1-1-1 0 0,0 1 1 0 0,0-1-1 0 0,0 0 1 0 0,2 9-1 0 0,-1-12-3 0 0,-1-1 1 0 0,1 0-1 0 0,0 0 0 0 0,-1 1 0 0 0,1-1 1 0 0,0 0-1 0 0,0 0 0 0 0,0 0 0 0 0,0 1 1 0 0,0-1-1 0 0,0 0 0 0 0,0-1 0 0 0,0 1 1 0 0,0 0-1 0 0,0 0 0 0 0,0 0 0 0 0,1-1 0 0 0,-1 1 1 0 0,0 0-1 0 0,1-1 0 0 0,-1 1 0 0 0,0-1 1 0 0,1 0-1 0 0,-1 1 0 0 0,1-1 0 0 0,-1 0 1 0 0,1 0-1 0 0,-1 0 0 0 0,0 0 0 0 0,1 0 1 0 0,1-1-1 0 0,5 1 66 0 0,1-2 0 0 0,-1 1-1 0 0,16-6 1 0 0,-21 6-73 0 0,88-29-254 0 0,-31 8-5225 0 0,-14 5-1031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14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17 9215 0 0,'0'0'831'0'0,"4"-10"5652"0"0,-7 9-6333 0 0,0 0 0 0 0,0 0 0 0 0,0 0 0 0 0,0 0 0 0 0,0 1 0 0 0,0-1 0 0 0,0 1 0 0 0,0 0 0 0 0,0 0 0 0 0,0 0 1 0 0,0 0-1 0 0,0 1 0 0 0,0-1 0 0 0,0 1 0 0 0,-3 0 0 0 0,-11 4 4 0 0,-23 10-1 0 0,25-9-97 0 0,-33 13-126 0 0,2 2 0 0 0,0 2 1 0 0,-65 43-1 0 0,79-44 21 0 0,1 2 0 0 0,2 2 0 0 0,0 0-1 0 0,1 2 1 0 0,-28 37 0 0 0,48-54 76 0 0,0-1 0 0 0,-9 20-1 0 0,16-28-16 0 0,-1 1 0 0 0,1 0 0 0 0,0 0-1 0 0,0 0 1 0 0,0-1 0 0 0,0 1 0 0 0,0 0-1 0 0,1 0 1 0 0,0 0 0 0 0,-1 0 0 0 0,1 0 0 0 0,0 0-1 0 0,0 0 1 0 0,1 0 0 0 0,-1 0 0 0 0,1 0-1 0 0,0 3 1 0 0,0-5 11 0 0,-1 0-1 0 0,1 0 0 0 0,0 1 1 0 0,-1-2-1 0 0,1 1 0 0 0,0 0 1 0 0,0 0-1 0 0,0 0 0 0 0,0 0 1 0 0,0 0-1 0 0,0-1 0 0 0,0 1 0 0 0,0 0 1 0 0,0-1-1 0 0,0 1 0 0 0,0-1 1 0 0,0 1-1 0 0,1-1 0 0 0,-1 0 1 0 0,0 1-1 0 0,0-1 0 0 0,1 0 1 0 0,-1 0-1 0 0,0 0 0 0 0,0 0 1 0 0,0 0-1 0 0,1 0 0 0 0,1-1 1 0 0,5 0 100 0 0,-1 0 0 0 0,0-1 0 0 0,11-4 0 0 0,-15 5-73 0 0,151-60 942 0 0,-133 50-970 0 0,0 0-1 0 0,0-1 1 0 0,-1-2-1 0 0,35-29 1 0 0,-54 42-33 0 0,1 0-35 0 0,0-1 0 0 0,0 1-1 0 0,-1-1 1 0 0,1 0 0 0 0,0 0 0 0 0,-1 0-1 0 0,1 0 1 0 0,-1 0 0 0 0,1 0-1 0 0,-1 0 1 0 0,0 0 0 0 0,0-1 0 0 0,0 1-1 0 0,0 0 1 0 0,0-1 0 0 0,-1 1-1 0 0,1-4 1 0 0,-17 12-16 0 0,13-3 74 0 0,-1 0-1 0 0,1 1 1 0 0,-1 0 0 0 0,1-1-1 0 0,1 1 1 0 0,-1 1-1 0 0,0-1 1 0 0,1 0 0 0 0,0 1-1 0 0,0-1 1 0 0,0 1-1 0 0,1-1 1 0 0,-1 1 0 0 0,1 0-1 0 0,0 0 1 0 0,1 0-1 0 0,-1-1 1 0 0,1 1 0 0 0,0 8-1 0 0,3 2 19 0 0,1-12-8 0 0,-2-1-4 0 0,-1 0 2 0 0,1 0 0 0 0,0-1 0 0 0,0 1 0 0 0,0-1 0 0 0,0 1 0 0 0,0-1 0 0 0,1 1 0 0 0,-1-1 0 0 0,0 0 0 0 0,1 0 0 0 0,-1 0 0 0 0,0 0 0 0 0,1-1 0 0 0,-1 1 0 0 0,1-1 0 0 0,0 0 0 0 0,-1 1 0 0 0,1-1 0 0 0,2 0 0 0 0,4-1-317 0 0,-1 0 1 0 0,1 0 0 0 0,-1 0-1 0 0,12-5 1 0 0,2-1-6642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15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46 136 1375 0 0,'0'1'16788'0'0,"1"8"-16351"0"0,-1 0-1 0 0,-1 0 1 0 0,0-1-1 0 0,0 1 1 0 0,0 0-1 0 0,-1-1 1 0 0,-6 15-1 0 0,0 10-140 0 0,0-1-141 0 0,2-11-111 0 0,-3 26 1 0 0,9-40-45 0 0,-1 0-1 0 0,1-1 1 0 0,0 1-1 0 0,0-1 1 0 0,1 1-1 0 0,0 0 1 0 0,0-1 0 0 0,4 10-1 0 0,-5-15 1 0 0,1 1 1 0 0,0-1-1 0 0,-1 1 0 0 0,1-1 1 0 0,0 0-1 0 0,0 1 0 0 0,0-1 1 0 0,0 0-1 0 0,0 0 0 0 0,0 0 1 0 0,1 0-1 0 0,-1 0 0 0 0,0 0 1 0 0,0 0-1 0 0,1 0 0 0 0,-1 0 0 0 0,1 0 1 0 0,-1-1-1 0 0,1 1 0 0 0,-1-1 1 0 0,1 1-1 0 0,-1-1 0 0 0,1 0 1 0 0,-1 1-1 0 0,1-1 0 0 0,0 0 1 0 0,-1 0-1 0 0,1 0 0 0 0,-1 0 0 0 0,1 0 1 0 0,0-1-1 0 0,-1 1 0 0 0,3-1 1 0 0,5-1 12 0 0,0-1-1 0 0,0 0 1 0 0,-1 0 0 0 0,13-7 0 0 0,12-9 31 0 0,-1-1 0 0 0,0-1 1 0 0,-2-2-1 0 0,-1-1 0 0 0,-1-1 1 0 0,-1-2-1 0 0,31-38 0 0 0,-36 37-365 0 0,-1-1-1 0 0,21-39 0 0 0,-14 10-7464 0 0,-22 42 1788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1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13 14711 0 0,'3'0'84'0'0,"19"-5"725"0"0,41-2 3214 0 0,-63 8-3918 0 0,-1 0 0 0 0,0 0 0 0 0,0 0 0 0 0,0 1 0 0 0,0-1 0 0 0,0 0 0 0 0,0 0 0 0 0,0 0 0 0 0,0-1 0 0 0,0 1 0 0 0,0 0 0 0 0,-1 0 0 0 0,-1 0 0 0 0,1 1 44 0 0,-1-1-116 0 0,-50 33 250 0 0,2 2 0 0 0,-69 61-1 0 0,70-51-282 0 0,27-27-31 0 0,2 2 0 0 0,-29 33 0 0 0,48-52-37 0 0,4-1-107 0 0,17 2 91 0 0,-1 0 1 0 0,26 0-1 0 0,-31-3 74 0 0,0 1-1 0 0,1 0 0 0 0,-1 1 1 0 0,0 1-1 0 0,0 0 0 0 0,0 0 1 0 0,15 7-1 0 0,-21-6 69 0 0,1 0-1 0 0,-1 0 0 0 0,1 1 1 0 0,-1 0-1 0 0,0 0 1 0 0,-1 1-1 0 0,0 0 1 0 0,10 11-1 0 0,-14-14-10 0 0,1 0 0 0 0,-1 1 0 0 0,0-1 0 0 0,0 1 0 0 0,0 0 0 0 0,-1 0 0 0 0,1-1 0 0 0,-1 1 0 0 0,0 0 0 0 0,0 0 0 0 0,0 0 0 0 0,-1 1 0 0 0,1-1 0 0 0,-1 0 0 0 0,0 0 0 0 0,0 0 0 0 0,-1 0 0 0 0,1 0 0 0 0,-1 0 0 0 0,-2 6 0 0 0,0 0 26 0 0,-2 1 0 0 0,1-1 0 0 0,-1 0 0 0 0,-1 0 0 0 0,0-1-1 0 0,0 0 1 0 0,-1 0 0 0 0,0 0 0 0 0,-1-1 0 0 0,0 0 0 0 0,-17 14 0 0 0,-8 2 328 0 0,-70 37 1 0 0,98-58-400 0 0,-2 1-14 0 0,-42 20-508 0 0,46-22 453 0 0,-1 0 1 0 0,0-1-1 0 0,0 0 0 0 0,0 0 1 0 0,0 0-1 0 0,0 0 0 0 0,0-1 1 0 0,0 0-1 0 0,0 1 0 0 0,-6-2 1 0 0,10 1-15 0 0,-1-1 1 0 0,1 1-1 0 0,0-1 1 0 0,-1 1-1 0 0,1 0 0 0 0,0-1 1 0 0,0 1-1 0 0,0-1 1 0 0,-1 1-1 0 0,1-1 1 0 0,0 1-1 0 0,0-1 1 0 0,0 1-1 0 0,0-1 0 0 0,0 1 1 0 0,0-1-1 0 0,0 1 1 0 0,0-1-1 0 0,0 1 1 0 0,0-1-1 0 0,0 1 0 0 0,1-1 1 0 0,-1 0-38 0 0,1-2-471 0 0,0-1 0 0 0,0 1 0 0 0,0-1 0 0 0,1 1 0 0 0,0-1 0 0 0,0 1 0 0 0,0 0 0 0 0,0 0 0 0 0,2-3 0 0 0,-1 1-359 0 0,19-23-5346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16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124 109 13071 0 0,'0'1'598'0'0,"5"34"229"0"0,-4-24-67 0 0,0 0 0 0 0,1 0 0 0 0,6 19-1 0 0,-7-29-603 0 0,0 1-1 0 0,-1-1 1 0 0,1 1-1 0 0,0-1 1 0 0,1 0-1 0 0,-1 1 1 0 0,0-1-1 0 0,0 0 1 0 0,0 0-1 0 0,1 0 1 0 0,-1 0-1 0 0,1 0 1 0 0,-1 0-1 0 0,0-1 1 0 0,1 1-1 0 0,0 0 1 0 0,-1-1-1 0 0,3 1 1 0 0,1 1 186 0 0,0-1-1 0 0,-1 0 1 0 0,1-1 0 0 0,9 1 0 0 0,14-2-73 0 0,1-2 0 0 0,-1-1 0 0 0,0-1 0 0 0,0-1 0 0 0,0-1 0 0 0,-1-2 0 0 0,31-14 0 0 0,-48 18-426 0 0,1 0-1 0 0,-1-1 0 0 0,0-1 1 0 0,14-10-1 0 0,-19 13 81 0 0,-1 0 0 0 0,0 0 0 0 0,0 0 0 0 0,0 0 0 0 0,-1-1 0 0 0,1 0 0 0 0,-1 1 0 0 0,0-1 0 0 0,0-1 0 0 0,-1 1 0 0 0,3-7 0 0 0,-4 10 14 0 0,-1 0 0 0 0,1-1 0 0 0,-1 1 0 0 0,0 0 0 0 0,0 0 0 0 0,0-1 0 0 0,0 1-1 0 0,0 0 1 0 0,0 0 0 0 0,0-1 0 0 0,-1 1 0 0 0,1 0 0 0 0,-1 0 0 0 0,1 0 0 0 0,-1-1 0 0 0,0 1 0 0 0,0 0 0 0 0,0 0-1 0 0,0 0 1 0 0,0 0 0 0 0,-1 0 0 0 0,1 1 0 0 0,-1-1 0 0 0,1 0 0 0 0,-3-1 0 0 0,2 1-29 0 0,-1 0 0 0 0,1 0 0 0 0,-1 1 0 0 0,0-1 0 0 0,1 1 0 0 0,-1 0 0 0 0,0 0 1 0 0,0 0-1 0 0,0 0 0 0 0,0 0 0 0 0,0 1 0 0 0,0-1 0 0 0,0 1 0 0 0,0 0 0 0 0,0 0 0 0 0,0 0 0 0 0,-6 1 1 0 0,-6 2-17 0 0,1 1 0 0 0,0 0 1 0 0,0 2-1 0 0,0-1 1 0 0,1 2-1 0 0,0-1 1 0 0,0 2-1 0 0,-18 13 0 0 0,-3 7 173 0 0,-48 48 0 0 0,51-43 77 0 0,1 2 1 0 0,2 0-1 0 0,1 2 1 0 0,2 1-1 0 0,2 1 1 0 0,-19 44-1 0 0,22-35 44 0 0,19-43-180 0 0,-1 0 1 0 0,1 0 0 0 0,0 0 0 0 0,0 0 0 0 0,0 1 0 0 0,1-1-1 0 0,0 9 1 0 0,1-13 2 0 0,-1 1 1 0 0,0 0-1 0 0,1-1 0 0 0,-1 1 1 0 0,1-1-1 0 0,0 1 0 0 0,0 0 1 0 0,-1-1-1 0 0,1 0 0 0 0,0 1 0 0 0,0-1 1 0 0,0 0-1 0 0,1 1 0 0 0,-1-1 1 0 0,0 0-1 0 0,0 0 0 0 0,1 0 0 0 0,-1 0 1 0 0,0 0-1 0 0,1 0 0 0 0,-1 0 1 0 0,1-1-1 0 0,0 1 0 0 0,-1 0 0 0 0,1-1 1 0 0,-1 1-1 0 0,1-1 0 0 0,0 0 1 0 0,2 1-1 0 0,6 0 129 0 0,-1 0 1 0 0,1-1 0 0 0,19-1-1 0 0,-19 0-71 0 0,11 0 83 0 0,101-3 754 0 0,-101 4-901 0 0,-1 1 0 0 0,1 2 0 0 0,36 8-1 0 0,-54-10-1609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1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89 162 2303 0 0,'0'0'9015'0'0,"-1"1"-8760"0"0,-4 8 127 0 0,1-1 0 0 0,0 1 1 0 0,1 0-1 0 0,0 0 1 0 0,-3 13-1 0 0,-5 50 1052 0 0,1-6-856 0 0,2-26-180 0 0,-3 58 1 0 0,10-73-162 0 0,1-1-1 0 0,1 1 1 0 0,7 40 0 0 0,-8-64-200 0 0,0 0 0 0 0,1 0 0 0 0,-1 0 0 0 0,0 0 0 0 0,0 0 0 0 0,0 0 0 0 0,0-1 0 0 0,1 1 0 0 0,-1 0 0 0 0,0 0 0 0 0,1 0 0 0 0,-1-1 0 0 0,1 1 0 0 0,-1 0 0 0 0,1 0 0 0 0,-1-1 0 0 0,1 1 0 0 0,-1-1 0 0 0,1 1 0 0 0,0 0 0 0 0,-1-1 0 0 0,1 1 0 0 0,0-1 0 0 0,0 1 0 0 0,-1-1 0 0 0,1 0 0 0 0,0 1 0 0 0,0-1 0 0 0,0 0 0 0 0,-1 1 0 0 0,3-1 0 0 0,-2 0 3 0 0,0-1 0 0 0,0 1 0 0 0,1-1 0 0 0,-1 1 0 0 0,0-1 0 0 0,0 1 0 0 0,0-1 0 0 0,0 0 0 0 0,0 0-1 0 0,0 0 1 0 0,0 1 0 0 0,0-1 0 0 0,0 0 0 0 0,0 0 0 0 0,0 0 0 0 0,0 0 0 0 0,-1-1 0 0 0,1 1 0 0 0,0 0 0 0 0,-1 0 0 0 0,1-3 0 0 0,0 2-18 0 0,0-1 0 0 0,0 0 1 0 0,0 0-1 0 0,0 0 0 0 0,-1 0 1 0 0,0 1-1 0 0,1-1 0 0 0,-1 0 1 0 0,0 0-1 0 0,-1 0 0 0 0,1 0 1 0 0,0 0-1 0 0,-1 0 0 0 0,0 0 0 0 0,1 0 1 0 0,-3-3-1 0 0,-1-5-45 0 0,-2 0 0 0 0,-11-18 0 0 0,-2-4-51 0 0,15 24 73 0 0,0-1 1 0 0,0 1-1 0 0,1-1 1 0 0,1 0-1 0 0,0 0 1 0 0,0 0-1 0 0,0 0 1 0 0,2-1-1 0 0,-1 1 1 0 0,1 0-1 0 0,1 0 1 0 0,0-1-1 0 0,0 1 1 0 0,1 0-1 0 0,0 0 1 0 0,1 0-1 0 0,0 1 1 0 0,1-1-1 0 0,-1 1 1 0 0,7-10-1 0 0,-1 3 14 0 0,1 1-1 0 0,0 0 1 0 0,1 0-1 0 0,1 1 1 0 0,0 0 0 0 0,1 1-1 0 0,1 1 1 0 0,0 0-1 0 0,0 1 1 0 0,1 0-1 0 0,0 1 1 0 0,1 1 0 0 0,20-9-1 0 0,11-2 313 0 0,2 2 0 0 0,0 2 0 0 0,0 2 0 0 0,2 2-1 0 0,-1 3 1 0 0,1 1 0 0 0,99 0 0 0 0,-138 8-337 0 0,-5-1-71 0 0,0 2 1 0 0,1-1-1 0 0,-1 1 0 0 0,0 0 1 0 0,12 3-1 0 0,-17 4-2576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1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82 218 3223 0 0,'0'0'143'0'0,"-10"3"7446"0"0,-2 14-2496 0 0,10-13-4823 0 0,1 0 0 0 0,-1 0 1 0 0,1 0-1 0 0,-1-1 1 0 0,1 1-1 0 0,-1 5 1 0 0,-1 11-11 0 0,2-8 16 0 0,-1 0 0 0 0,0-1 0 0 0,-1 0 1 0 0,0 1-1 0 0,-1-1 0 0 0,-5 11 0 0 0,8-20-139 0 0,0 0-3 0 0,-16 15 384 0 0,17-17-509 0 0,0 0 0 0 0,0 0 0 0 0,0 0-1 0 0,0 0 1 0 0,0 0 0 0 0,0 0 0 0 0,0 0-1 0 0,0 0 1 0 0,0 1 0 0 0,0-1 0 0 0,0 0-1 0 0,0 0 1 0 0,0 0 0 0 0,0 0 0 0 0,0 0 0 0 0,0 0-1 0 0,-1 0 1 0 0,1 0 0 0 0,0 0 0 0 0,0 0-1 0 0,0 0 1 0 0,0 0 0 0 0,0 0 0 0 0,0 0-1 0 0,0 0 1 0 0,0 0 0 0 0,0 0 0 0 0,0 0 0 0 0,0 0-1 0 0,0 0 1 0 0,0 0 0 0 0,-1 0 0 0 0,1 0-1 0 0,0 0 1 0 0,0 0 0 0 0,0 0 0 0 0,0 0-1 0 0,0 0 1 0 0,0 0 0 0 0,0 0 0 0 0,0 0 0 0 0,0 0-1 0 0,0 0 1 0 0,0 0 0 0 0,0 0 0 0 0,0 0-1 0 0,0 0 1 0 0,-1-1 0 0 0,1 1 0 0 0,0 0-1 0 0,0 0 1 0 0,0 0 0 0 0,0 0 0 0 0,0 0 0 0 0,0 0-1 0 0,0 0 1 0 0,0 0 0 0 0,0 0 0 0 0,0 0-1 0 0,0 0 1 0 0,0 0 0 0 0,0 0 0 0 0,0-1-1 0 0,0 1 1 0 0,0 0 0 0 0,0 0 0 0 0,0 0 0 0 0,0 0-1 0 0,5-15 213 0 0,4 1-207 0 0,0-1 1 0 0,1 1 0 0 0,1 1 0 0 0,0 0-1 0 0,18-17 1 0 0,-5 6-5 0 0,-2 1 10 0 0,2 1 0 0 0,1 1 0 0 0,0 2 0 0 0,37-22-1 0 0,116-54 140 0 0,-142 77-138 0 0,-29 15 48 0 0,0-1 1 0 0,1 1-1 0 0,0 0 1 0 0,0 0-1 0 0,-1 1 1 0 0,2 0-1 0 0,-1 1 1 0 0,11-1-1 0 0,-17 2 92 0 0,8 23 251 0 0,-10-17-392 0 0,1-1-1 0 0,-1 0 1 0 0,-1 0-1 0 0,1 0 0 0 0,-1 1 1 0 0,0-1-1 0 0,-2 7 1 0 0,-15 36 159 0 0,6-18-98 0 0,6-13-68 0 0,-1 1 25 0 0,-4 21 1 0 0,10-33-33 0 0,0 0 0 0 0,0 0 0 0 0,1 1 0 0 0,-1-1 1 0 0,1 0-1 0 0,1 0 0 0 0,1 11 0 0 0,1-4-6 0 0,1-2 11 0 0,-2-8-1 0 0,1 0 0 0 0,-1 0 0 0 0,0 0 0 0 0,1 0 0 0 0,-1-1 0 0 0,1 1 0 0 0,0-1 0 0 0,0 1 0 0 0,4 1 0 0 0,-7-4-4 0 0,6 6-20 0 0,9 5-748 0 0,-9-9-3429 0 0,3-1-2847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1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372 406 9615 0 0,'-33'-4'354'0'0,"0"2"-1"0"0,0 1 1 0 0,-35 4-1 0 0,-98 19 4152 0 0,129-17-2612 0 0,36-4-914 0 0,3-1-826 0 0,6 1-106 0 0,-1 1-1 0 0,1-2 0 0 0,0 1 1 0 0,-1-1-1 0 0,15-2 0 0 0,42-9 205 0 0,-32 5-132 0 0,430-62 783 0 0,-178 28-758 0 0,0-15-138 0 0,-101 17 62 0 0,-170 36-68 0 0,-5-1 0 0 0,-10-1 0 0 0,-8-1 0 0 0,10 5 0 0 0,-14-4-62 0 0,-1 1 0 0 0,0 0 0 0 0,0 1 0 0 0,0 1 0 0 0,0 1 1 0 0,-23 1-1 0 0,0 0-181 0 0,2-1 37 0 0,-97-4-566 0 0,-236-53 482 0 0,354 54 305 0 0,-38-8-40 0 0,48 9 60 0 0,-1 0-1 0 0,1 0 1 0 0,0 0-1 0 0,-1 0 0 0 0,1-1 1 0 0,0 0-1 0 0,-4-3 1 0 0,8 5-21 0 0,1 1-1 0 0,-1 0 1 0 0,0-1 0 0 0,1 1 0 0 0,-1-1 0 0 0,1 1 0 0 0,0-1 0 0 0,-1 1 0 0 0,1-1 0 0 0,-1 1 0 0 0,1-1 0 0 0,0 0 0 0 0,-1 1 0 0 0,1-1 0 0 0,0 1 0 0 0,0-1 0 0 0,0 0 0 0 0,-1 1 0 0 0,1-1 0 0 0,0 0 0 0 0,0 1 0 0 0,0-1 0 0 0,0 0 0 0 0,0 1 0 0 0,0-1-1 0 0,0-1 1 0 0,1 1 15 0 0,-1 0 0 0 0,1 0-1 0 0,0 0 1 0 0,-1 0 0 0 0,1 0-1 0 0,0 0 1 0 0,0 0 0 0 0,-1 0-1 0 0,1 0 1 0 0,0 0 0 0 0,0 1-1 0 0,0-1 1 0 0,1-1-1 0 0,4-1 74 0 0,0 0 0 0 0,0 0 0 0 0,0 0-1 0 0,9-2 1 0 0,33-6 7 0 0,66-8-1 0 0,-99 16-59 0 0,46-3 132 0 0,0 2 1 0 0,1 3 0 0 0,104 12-1 0 0,180 52-267 0 0,-237-31-269 0 0,-96-28 321 0 0,-1 1 1 0 0,0 1-1 0 0,-1 0 1 0 0,1 1-1 0 0,-1 0 1 0 0,15 14-1 0 0,-16-10 21 0 0,-10-6 15 0 0,-1-3-3 0 0,1 3 1 0 0,0-1-1 0 0,0 0 1 0 0,-1 1 0 0 0,0-1-1 0 0,0 0 1 0 0,0 1 0 0 0,0-1-1 0 0,-1 0 1 0 0,1 0 0 0 0,-1 0-1 0 0,-4 6 1 0 0,-4 6 15 0 0,-18 21-1 0 0,14-19 52 0 0,-18 18 153 0 0,0-1 1 0 0,-67 53-1 0 0,81-72-160 0 0,-69 55 233 0 0,-63 57 24 0 0,147-124-303 0 0,-1 0 0 0 0,1 0 0 0 0,0 0-1 0 0,-3 5 1 0 0,-1 6-22 0 0,9-12-57 0 0,-2-2-3 0 0,1 0-129 0 0,0 1-1 0 0,0-1 1 0 0,0 0-1 0 0,0 1 0 0 0,0-1 1 0 0,0 0-1 0 0,0 0 1 0 0,0 0-1 0 0,1 0 1 0 0,-1 0-1 0 0,0 0 1 0 0,1 0-1 0 0,2 1 0 0 0,-4-2 41 0 0,12 6-984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52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47 8287 0 0,'37'-32'769'0'0,"-21"18"7454"0"0,-31 34-7507 0 0,-54 64-513 0 0,4 3 0 0 0,-66 116 1 0 0,128-198-203 0 0,-13 21 1 0 0,2 1 1 0 0,1 0 0 0 0,-12 34 0 0 0,22-52-3 0 0,1 0-1 0 0,0 1 1 0 0,0-1-1 0 0,1 1 1 0 0,1-1-1 0 0,0 10 1 0 0,0-12-1 0 0,1-1 0 0 0,0 0 0 0 0,0 0 0 0 0,0 0 1 0 0,1 0-1 0 0,0-1 0 0 0,0 1 0 0 0,1 0 0 0 0,0-1 0 0 0,4 8 1 0 0,-3-8-120 0 0,0-1 0 0 0,0 0 1 0 0,0 1-1 0 0,1-1 0 0 0,0-1 1 0 0,0 1-1 0 0,0-1 0 0 0,0 0 1 0 0,0 0-1 0 0,1 0 0 0 0,-1 0 1 0 0,1-1-1 0 0,0 0 1 0 0,9 2-1 0 0,2-2-803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1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50 5527 0 0,'14'-10'432'0'0,"-9"6"-126"0"0,1 0-1 0 0,-1-1 1 0 0,0 1-1 0 0,0-1 1 0 0,7-9 3873 0 0,-43 10-1642 0 0,8 7-2446 0 0,0 0 0 0 0,1 1-1 0 0,-1 1 1 0 0,1 2 0 0 0,1 0-1 0 0,-1 1 1 0 0,-35 19 0 0 0,19-6 172 0 0,0 2 0 0 0,2 2 0 0 0,-34 29 0 0 0,49-35 75 0 0,0 1 0 0 0,1 2 0 0 0,2 0 0 0 0,0 0 0 0 0,1 2 0 0 0,-19 37 0 0 0,31-53-192 0 0,1 0 0 0 0,0 1 0 0 0,1-1 0 0 0,0 1 0 0 0,1 0 0 0 0,-1 0 0 0 0,2 0 0 0 0,-1 1-1 0 0,1 10 1 0 0,0-17-92 0 0,1 0 0 0 0,1 0 0 0 0,-1 0 0 0 0,0 1 0 0 0,1-1 0 0 0,0 0 0 0 0,-1 0 0 0 0,1 0 0 0 0,0 0 0 0 0,1-1 0 0 0,-1 1 0 0 0,0 0 0 0 0,1 0 0 0 0,0-1 0 0 0,-1 1 0 0 0,1-1 0 0 0,0 1 0 0 0,1-1 0 0 0,-1 0 0 0 0,0 0 0 0 0,0 0 0 0 0,1 0-1 0 0,0 0 1 0 0,-1 0 0 0 0,1-1 0 0 0,0 1 0 0 0,0-1 0 0 0,-1 0 0 0 0,1 0 0 0 0,6 2 0 0 0,3-1 54 0 0,0 0-1 0 0,0-1 1 0 0,0 0-1 0 0,0 0 1 0 0,14-2 0 0 0,62-11 302 0 0,-25-1-271 0 0,79-26 0 0 0,-109 27-100 0 0,-1-1 0 0 0,0-1 0 0 0,0-2-1 0 0,29-20 1 0 0,-50 28-123 0 0,-1 1 0 0 0,1-2 0 0 0,-2 1 0 0 0,1-2 0 0 0,-1 1 0 0 0,9-13 0 0 0,-16 19 39 0 0,1-1-1 0 0,-1 0 1 0 0,0 0-1 0 0,0 0 0 0 0,-1 0 1 0 0,1 0-1 0 0,-1 0 0 0 0,0 0 1 0 0,1-8-1 0 0,-2 9 26 0 0,1 0 0 0 0,-2 0 1 0 0,1 0-1 0 0,0 0 0 0 0,-1 1 0 0 0,1-1 0 0 0,-1 0 1 0 0,0 0-1 0 0,0 0 0 0 0,0 1 0 0 0,0-1 0 0 0,0 0 0 0 0,-1 1 1 0 0,1-1-1 0 0,-5-4 0 0 0,0 0-171 0 0,-1 0 0 0 0,0 1 0 0 0,0-1 0 0 0,-1 2 0 0 0,0-1 0 0 0,0 1 0 0 0,-12-6 0 0 0,-66-26-681 0 0,64 28 777 0 0,-1 0-101 0 0,-17-7-379 0 0,-57-15 0 0 0,83 28-973 0 0,4-1-4350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2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259 339 1839 0 0,'9'0'1586'0'0,"-1"0"-477"0"0,1-1 0 0 0,-1 0 1 0 0,0 0-1 0 0,1-1 0 0 0,-1 0 0 0 0,0 0 1 0 0,8-4-1 0 0,-4 0-356 0 0,0 0 1 0 0,-1 0-1 0 0,20-15 1 0 0,-2-3-436 0 0,-1-2 1 0 0,27-32-1 0 0,-51 53-135 0 0,4-3-144 0 0,7-8 180 0 0,18-26 0 0 0,-30 38-195 0 0,0 0 1 0 0,0-1 0 0 0,-1 0-1 0 0,1 0 1 0 0,-1 0 0 0 0,0 0-1 0 0,-1 0 1 0 0,1 0-1 0 0,-1 0 1 0 0,0 0 0 0 0,1-9-1 0 0,-2 13-39 0 0,0-1-1 0 0,0 1 1 0 0,0-1 0 0 0,-1 1-1 0 0,1-1 1 0 0,0 1 0 0 0,0-1-1 0 0,-1 1 1 0 0,1-1-1 0 0,-1 1 1 0 0,0-1 0 0 0,1 1-1 0 0,-1 0 1 0 0,0-1-1 0 0,0 1 1 0 0,0 0 0 0 0,0 0-1 0 0,0-1 1 0 0,0 1-1 0 0,0 0 1 0 0,0 0 0 0 0,0 0-1 0 0,0 0 1 0 0,-1 0 0 0 0,1 1-1 0 0,0-1 1 0 0,-1 0-1 0 0,1 1 1 0 0,-1-1 0 0 0,1 0-1 0 0,-1 1 1 0 0,1 0-1 0 0,-1-1 1 0 0,1 1 0 0 0,-3 0-1 0 0,-2 0-65 0 0,0-1 1 0 0,0 2-1 0 0,-1-1 0 0 0,1 1 1 0 0,0 0-1 0 0,0 0 0 0 0,-10 4 0 0 0,-18 8-9 0 0,1 2 0 0 0,1 1 1 0 0,0 1-1 0 0,1 2 0 0 0,1 1 0 0 0,-32 28 0 0 0,16-7 55 0 0,1 1 1 0 0,-68 87-1 0 0,109-124 36 0 0,-2 1 6 0 0,0 1-1 0 0,1 0 1 0 0,0 1-1 0 0,0-1 1 0 0,1 1-1 0 0,0 0 1 0 0,0 0-1 0 0,0 0 1 0 0,-2 10 0 0 0,7-17 0 0 0,-1-1 1 0 0,0 1-1 0 0,0-1 1 0 0,0 1-1 0 0,0-1 1 0 0,0 1-1 0 0,0-1 1 0 0,1 1-1 0 0,-1-1 1 0 0,0 0-1 0 0,0 1 1 0 0,1-1-1 0 0,-1 1 1 0 0,0-1-1 0 0,1 0 1 0 0,-1 1-1 0 0,0-1 1 0 0,1 0-1 0 0,-1 1 1 0 0,1-1-1 0 0,-1 0 1 0 0,0 0 0 0 0,1 1-1 0 0,-1-1 1 0 0,1 0-1 0 0,-1 0 1 0 0,1 0-1 0 0,-1 0 1 0 0,1 1-1 0 0,13 2 110 0 0,-1-4 29 0 0,1 0-1 0 0,-1-1 1 0 0,0 0-1 0 0,0-1 1 0 0,0-1 0 0 0,-1 0-1 0 0,21-9 1 0 0,8-3 117 0 0,95-37 399 0 0,20-8-478 0 0,-156 63-199 0 0,0 0 0 0 0,-1 0 0 0 0,1 0 0 0 0,-1 1 0 0 0,0-1 0 0 0,1 0 0 0 0,-2 2 0 0 0,-30 45-1 0 0,25-40 32 0 0,0 0-1 0 0,1 1 0 0 0,0 0 1 0 0,0 1-1 0 0,-7 20 1 0 0,13-30-94 0 0,0 0 0 0 0,0 0 0 0 0,-1 0 0 0 0,1 0 0 0 0,0 1 0 0 0,0-1 0 0 0,0 0 0 0 0,0 0 0 0 0,1 0 0 0 0,-1 0 0 0 0,0 1 0 0 0,0-1 0 0 0,1 0 0 0 0,-1 0 0 0 0,1 0 0 0 0,-1 0 0 0 0,1 0 0 0 0,-1 0 0 0 0,1 0-1 0 0,-1 0 1 0 0,1 0 0 0 0,0 0 0 0 0,0 0 0 0 0,-1 0 0 0 0,1-1 0 0 0,0 1 0 0 0,0 0 0 0 0,0-1 0 0 0,0 1 0 0 0,2 0 0 0 0,9 4-5570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2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42 14855 0 0,'38'-40'1668'0'0,"-36"39"-1237"0"0,-4 1 96 0 0,-4-1-419 0 0,1 1 1 0 0,0 0-1 0 0,-1 1 1 0 0,1 0-1 0 0,0-1 0 0 0,-1 2 1 0 0,1-1-1 0 0,0 0 1 0 0,0 1-1 0 0,0 0 1 0 0,0 1-1 0 0,-7 3 1 0 0,-7 5-47 0 0,-29 23 0 0 0,22-15-6 0 0,10-8-55 0 0,1 1 1 0 0,0 0 0 0 0,1 1 0 0 0,-15 16-1 0 0,21-15-77 0 0,8-12 63 0 0,0 0 0 0 0,1 0 0 0 0,-1-1 0 0 0,1 1 0 0 0,-1 0 0 0 0,1 0 0 0 0,0 0 0 0 0,0-1 0 0 0,0 1 0 0 0,0 0 0 0 0,0-1 0 0 0,0 1 0 0 0,2 1 0 0 0,3 4-10 0 0,0 0 0 0 0,1-1 0 0 0,0-1 0 0 0,9 7 1 0 0,10 9-12 0 0,119 123-167 0 0,-71-68 936 0 0,-73-75-695 0 0,0 0 1 0 0,0 0-1 0 0,0 0 0 0 0,0 0 0 0 0,0 0 0 0 0,0 0 0 0 0,-1 0 0 0 0,1 1 1 0 0,0-1-1 0 0,-1 0 0 0 0,1 0 0 0 0,-1 1 0 0 0,1-1 0 0 0,-1 0 1 0 0,0 0-1 0 0,1 1 0 0 0,-1-1 0 0 0,0 0 0 0 0,0 1 0 0 0,0-1 0 0 0,0 2 1 0 0,-1-1-12 0 0,1-1 0 0 0,-1 1 0 0 0,1-1 0 0 0,-1 1 0 0 0,0-1 0 0 0,0 0 0 0 0,0 1 0 0 0,0-1 0 0 0,0 0 0 0 0,0 0 0 0 0,0 0 0 0 0,0 0 0 0 0,0 0 0 0 0,-1 0 0 0 0,-1 1 0 0 0,-6 3 26 0 0,0 0-1 0 0,-1-1 1 0 0,1 0 0 0 0,-15 3-1 0 0,16-5-27 0 0,-45 13-434 0 0,-1-1-1 0 0,-1-4 0 0 0,-102 8 1 0 0,122-19-598 0 0,13-2-4045 0 0,9 0-625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2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146 391 8287 0 0,'0'0'639'0'0,"-1"2"-415"0"0,-51 78 2107 0 0,-11 22-186 0 0,35-61-1442 0 0,27-40-542 0 0,2-4-144 0 0,0 1 0 0 0,0 0 0 0 0,0 0 1 0 0,0 0-1 0 0,0 0 0 0 0,1 0 0 0 0,-1 0 0 0 0,3-3 0 0 0,3-4-16 0 0,91-130-217 0 0,-79 115 202 0 0,18-22 296 0 0,2 1 0 0 0,2 2-1 0 0,56-45 1 0 0,-35 39 393 0 0,129-77 1 0 0,-185 123-480 0 0,1-1 1 0 0,-1 1 0 0 0,0 0-1 0 0,1 1 1 0 0,0-1 0 0 0,0 1-1 0 0,0 1 1 0 0,0-1 0 0 0,13 0-1 0 0,-19 2-165 0 0,-1 0 0 0 0,1 1 0 0 0,0-1 0 0 0,-1 0 1 0 0,1 0-1 0 0,0 1 0 0 0,-1-1 0 0 0,1 1 0 0 0,-1-1 0 0 0,1 0 0 0 0,-1 1 0 0 0,1-1 0 0 0,-1 1 0 0 0,1-1 0 0 0,-1 1 0 0 0,1 0 0 0 0,-1-1 0 0 0,0 1 0 0 0,1 0 0 0 0,5 12 199 0 0,-4-7-165 0 0,0 0 0 0 0,-1 0 0 0 0,0 1 0 0 0,0-1 0 0 0,-1 0-1 0 0,0 0 1 0 0,0 1 0 0 0,-1 8 0 0 0,-11 52 267 0 0,6-44-215 0 0,-2 18-7 0 0,1 0-1 0 0,-3 75 0 0 0,10-83-413 0 0,-8 58 0 0 0,7-87-15 0 0,0 0-1 0 0,-1-1 1 0 0,1 1-1 0 0,-1 0 1 0 0,1-1-1 0 0,-5 7 1 0 0,-1 1-899 0 0,0 3-280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23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40 428 14479 0 0,'-24'-13'1645'0'0,"8"5"834"0"0,18 6-2084 0 0,2-1-341 0 0,0-1-1 0 0,0 1 1 0 0,1 0 0 0 0,0 1 0 0 0,-1-1-1 0 0,1 1 1 0 0,0 0 0 0 0,9-3-1 0 0,47-9 387 0 0,-40 10-394 0 0,125-28 30 0 0,125-25 269 0 0,2 22-126 0 0,-200 27-216 0 0,-64 7-5 0 0,-1-1 0 0 0,1 0 0 0 0,-1 0 0 0 0,1-1 0 0 0,-1 0 0 0 0,9-5 1 0 0,-16 7-13 0 0,-1 1 1 0 0,1-1 0 0 0,0 1 0 0 0,0 0 0 0 0,0-1-1 0 0,0 0 1 0 0,0 1 0 0 0,-1-1 0 0 0,1 1 0 0 0,0-1-1 0 0,-1 0 1 0 0,1 0 0 0 0,0 1 0 0 0,-1-1 0 0 0,1 0-1 0 0,-1 0 1 0 0,1 0 0 0 0,-1 0 0 0 0,1 1 0 0 0,-1-1-1 0 0,0 0 1 0 0,0 0 0 0 0,1 0 0 0 0,-1 0 0 0 0,0 0 0 0 0,0 0-1 0 0,0 0 1 0 0,0 0 0 0 0,0 0 0 0 0,0 0 0 0 0,0 0-1 0 0,0 0 1 0 0,0 0 0 0 0,-1 0 0 0 0,1 0 0 0 0,0 0-1 0 0,-1 0 1 0 0,1 0 0 0 0,-1 0 0 0 0,1 1 0 0 0,-1-1-1 0 0,1 0 1 0 0,-1 0 0 0 0,1 0 0 0 0,-1 1 0 0 0,0-1-1 0 0,1 0 1 0 0,-1 1 0 0 0,-1-2 0 0 0,-5-3-106 0 0,1 0 0 0 0,-1 0 0 0 0,0 0-1 0 0,-11-4 1 0 0,17 8 101 0 0,-29-12 15 0 0,0 0 0 0 0,-36-8-1 0 0,20 6-1083 0 0,-8-2 542 0 0,-1 2-1 0 0,-1 3 1 0 0,-80-8 0 0 0,51 18 866 0 0,53 2 300 0 0,-54-7-1 0 0,84 7 156 0 0,116 4-432 0 0,177 28 0 0 0,-244-25-344 0 0,410 83 0 0 0,-425-81 0 0 0,-2 2 0 0 0,1 0 0 0 0,45 26 0 0 0,-74-36 23 0 0,0 0 0 0 0,-1 0 0 0 0,1 0 0 0 0,0 0 0 0 0,-1 0-1 0 0,1 0 1 0 0,-1 1 0 0 0,1-1 0 0 0,-1 1 0 0 0,0-1 0 0 0,0 1 0 0 0,1-1 0 0 0,-1 1-1 0 0,0 0 1 0 0,-1-1 0 0 0,1 1 0 0 0,0 0 0 0 0,0 0 0 0 0,-1 0 0 0 0,1 0 0 0 0,-1 0-1 0 0,0 0 1 0 0,1 3 0 0 0,-1-2 33 0 0,-1 0 1 0 0,0 0-1 0 0,1 0 0 0 0,-1 0 0 0 0,0 0 0 0 0,-1 0 1 0 0,1-1-1 0 0,0 1 0 0 0,-1 0 0 0 0,0-1 0 0 0,1 1 1 0 0,-1-1-1 0 0,0 0 0 0 0,-4 4 0 0 0,-114 95 1022 0 0,74-65-860 0 0,7-5-172 0 0,-104 90 52 0 0,124-103-92 0 0,15-14-10 0 0,-1-1-1 0 0,1 1 0 0 0,0 0 1 0 0,0 1-1 0 0,0-1 0 0 0,0 1 1 0 0,1-1-1 0 0,0 1 0 0 0,0 0 1 0 0,-2 6-1 0 0,4-10-28 0 0,1 0 0 0 0,0 0 0 0 0,0-1 0 0 0,-1 1 0 0 0,1 0 0 0 0,0 0 0 0 0,0 0 0 0 0,0 0 0 0 0,0 0 0 0 0,0 0 0 0 0,0 0 0 0 0,0 0 1 0 0,1 0-1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24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757 833 8495 0 0,'-1'2'388'0'0,"-32"41"4082"0"0,35-43-3696 0 0,4 0-502 0 0,0-1-1 0 0,-1 0 1 0 0,1 0-1 0 0,0-1 0 0 0,-1 0 1 0 0,1 0-1 0 0,-1 0 1 0 0,1 0-1 0 0,-1-1 0 0 0,0 0 1 0 0,8-6-1 0 0,-8 5-234 0 0,-1 1-1 0 0,1-1 1 0 0,-1 0-1 0 0,0 0 1 0 0,-1 0-1 0 0,1 0 1 0 0,-1-1 0 0 0,0 1-1 0 0,0-1 1 0 0,0 0-1 0 0,0 0 1 0 0,3-9-1 0 0,-1-12 12 0 0,4-37 0 0 0,2-15 84 0 0,47-104 397 0 0,-28 98-386 0 0,68-172-15 0 0,-92 244-126 0 0,-1 0 0 0 0,0-1 1 0 0,-1 0-1 0 0,3-16 0 0 0,-7 28 2 0 0,0 1 0 0 0,0-1 0 0 0,0 0 0 0 0,1 1 0 0 0,-1-1 0 0 0,0 0 0 0 0,0 1 0 0 0,0-1 0 0 0,0 0 0 0 0,0 1 0 0 0,-1-1 0 0 0,1 0 0 0 0,0 1 0 0 0,0-1 0 0 0,0 0 0 0 0,0 1 0 0 0,-1-1 0 0 0,1 1 0 0 0,0-1 1 0 0,-1 0-1 0 0,0 0 0 0 0,-3 0 14 0 0,3 1-15 0 0,-1 0 0 0 0,1 0 0 0 0,0-1 0 0 0,0 1 1 0 0,-1 0-1 0 0,1 0 0 0 0,0 0 0 0 0,-1 1 1 0 0,1-1-1 0 0,0 0 0 0 0,0 0 0 0 0,-1 1 0 0 0,1-1 1 0 0,0 1-1 0 0,0-1 0 0 0,0 1 0 0 0,0-1 0 0 0,0 1 1 0 0,0 0-1 0 0,0 0 0 0 0,0-1 0 0 0,0 1 1 0 0,-2 2-1 0 0,-2 2-5 0 0,0 1 0 0 0,1 0 1 0 0,-5 7-1 0 0,1-2 6 0 0,-6 11-4 0 0,1 0 0 0 0,1 1 0 0 0,1 0 0 0 0,-15 46 0 0 0,23-61 0 0 0,1-2 0 0 0,-1-1 0 0 0,0 1 0 0 0,0-1 0 0 0,0 0 0 0 0,-1 0 0 0 0,0 0 0 0 0,0 0 0 0 0,0-1 0 0 0,-6 5 0 0 0,-7 5 0 0 0,-23 15 0 0 0,14-11 0 0 0,-158 114 0 0 0,130-90 68 0 0,-73 42 0 0 0,107-73-27 0 0,1-1 0 0 0,-1-1 0 0 0,-1-1 0 0 0,0 0 0 0 0,0-2 0 0 0,0 0 0 0 0,-44 5 0 0 0,54-10 10 0 0,0-1 1 0 0,-1 0-1 0 0,1-1 0 0 0,0 0 1 0 0,0-1-1 0 0,0 0 0 0 0,1-1 1 0 0,-1 0-1 0 0,1-1 0 0 0,-1 0 0 0 0,1-1 1 0 0,0 0-1 0 0,0 0 0 0 0,1-1 1 0 0,0 0-1 0 0,-13-12 0 0 0,16 13-60 0 0,1-1 1 0 0,0 0-1 0 0,0-1 0 0 0,1 1 0 0 0,0-1 1 0 0,0 0-1 0 0,0 0 0 0 0,1 0 0 0 0,0 0 0 0 0,1-1 1 0 0,0 1-1 0 0,0-1 0 0 0,0 1 0 0 0,1-1 1 0 0,0 0-1 0 0,0 0 0 0 0,1 0 0 0 0,1-8 0 0 0,0 2-13 0 0,0 1 0 0 0,1 0 0 0 0,1 0-1 0 0,0 0 1 0 0,1 0 0 0 0,1 0 0 0 0,0 1-1 0 0,0 0 1 0 0,13-21 0 0 0,-10 20-12 0 0,1 1 0 0 0,1 1 0 0 0,0-1 0 0 0,0 2 0 0 0,1-1 0 0 0,0 2 1 0 0,1-1-1 0 0,0 1 0 0 0,0 1 0 0 0,1 0 0 0 0,0 1 0 0 0,0 1 0 0 0,22-8 0 0 0,-4 5-30 0 0,-21 10 64 0 0,0 6 0 0 0,-8-4 0 0 0,0 0 0 0 0,0 0 0 0 0,0 1 1 0 0,0-1-1 0 0,0 0 0 0 0,-1 1 0 0 0,0-1 0 0 0,0 1 0 0 0,0-1 0 0 0,0 1 0 0 0,0 0 0 0 0,-1-1 0 0 0,1 1 1 0 0,-1 5-1 0 0,-1 6-3 0 0,0 0 1 0 0,-5 20 0 0 0,3-24 13 0 0,1 0 0 0 0,1 0 0 0 0,0 0-1 0 0,0 0 1 0 0,2 14 0 0 0,-1-19-4 0 0,1-1-1 0 0,0 1 0 0 0,1-1 1 0 0,-1 1-1 0 0,1-1 1 0 0,0 0-1 0 0,1 1 0 0 0,-1-1 1 0 0,1 0-1 0 0,0-1 0 0 0,0 1 1 0 0,1 0-1 0 0,-1-1 1 0 0,1 0-1 0 0,0 0 0 0 0,0 0 1 0 0,1 0-1 0 0,7 5 1 0 0,19 11 70 0 0,1-2 1 0 0,1-1 0 0 0,38 14 0 0 0,5 3-35 0 0,-70-31-27 0 0,0 0 1 0 0,0 0-1 0 0,-1 1 0 0 0,1 0 1 0 0,-1 0-1 0 0,0 0 0 0 0,0 1 1 0 0,0 0-1 0 0,4 6 0 0 0,1 4 221 0 0,0 0 1 0 0,9 22-1 0 0,-18-34-195 0 0,0-1-1 0 0,1 1 1 0 0,0-1 0 0 0,-1 1-1 0 0,1-1 1 0 0,0 0 0 0 0,0 0-1 0 0,1 1 1 0 0,-1-2 0 0 0,0 1-1 0 0,1 0 1 0 0,-1 0 0 0 0,1-1-1 0 0,-1 1 1 0 0,1-1 0 0 0,0 0-1 0 0,-1 0 1 0 0,1 0 0 0 0,0 0-1 0 0,0 0 1 0 0,0-1 0 0 0,0 1-1 0 0,0-1 1 0 0,0 0 0 0 0,0 1-1 0 0,4-2 1 0 0,65-4 185 0 0,3-1-1956 0 0,-25 5-5387 0 0,-32 1 1318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2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541 791 11255 0 0,'0'0'3803'0'0,"2"0"-3110"0"0,4-2-405 0 0,1 0 0 0 0,0 0 1 0 0,-1-1-1 0 0,0 0 0 0 0,1 0 0 0 0,-1 0 0 0 0,0-1 0 0 0,0 0 0 0 0,8-8 0 0 0,5-6-54 0 0,22-23-1 0 0,9-18 322 0 0,79-121 0 0 0,-117 160-547 0 0,0-2 1 0 0,-1 0 0 0 0,-1 0 0 0 0,-1-1 0 0 0,9-36 0 0 0,-15 47-156 0 0,0 0-1 0 0,-2-1 0 0 0,1 1 0 0 0,-1-1 1 0 0,-1 1-1 0 0,0-1 0 0 0,-1 1 1 0 0,0 0-1 0 0,-1-1 0 0 0,0 1 0 0 0,-1 0 1 0 0,-8-20-1 0 0,6 22-2 0 0,-1 0 0 0 0,-1 1 0 0 0,0-1 0 0 0,0 1 0 0 0,-1 0-1 0 0,0 1 1 0 0,0 0 0 0 0,-14-10 0 0 0,20 17 137 0 0,1-1 0 0 0,-1 0 0 0 0,0 1-1 0 0,0 0 1 0 0,-1-1 0 0 0,1 1 0 0 0,0 0 0 0 0,0 0-1 0 0,0 0 1 0 0,-1 1 0 0 0,1-1 0 0 0,-1 0 0 0 0,1 1-1 0 0,0 0 1 0 0,-1-1 0 0 0,1 1 0 0 0,-1 0 0 0 0,1 0-1 0 0,-1 1 1 0 0,1-1 0 0 0,-1 0 0 0 0,1 1 0 0 0,0-1-1 0 0,-1 1 1 0 0,1 0 0 0 0,0 0 0 0 0,-1 0 0 0 0,1 0-1 0 0,0 0 1 0 0,0 1 0 0 0,0-1 0 0 0,0 0-1 0 0,0 1 1 0 0,-3 3 0 0 0,-3 4-14 0 0,1 0 1 0 0,0 0-1 0 0,0 1 0 0 0,1-1 0 0 0,0 2 1 0 0,-5 10-1 0 0,-135 310 697 0 0,118-264-600 0 0,-170 494 18 0 0,172-471-43 0 0,4-11 59 0 0,-33 76 0 0 0,45-131-73 0 0,-2 0 0 0 0,0-1 0 0 0,-2 0 0 0 0,-1-1 0 0 0,0 0 0 0 0,-2-2 0 0 0,-23 24 0 0 0,26-30 5 0 0,0-2-1 0 0,0 0 1 0 0,-1-1-1 0 0,-20 12 1 0 0,33-22-95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26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3 142 10591 0 0,'-2'-27'4216'0'0,"20"25"-303"0"0,-14 1-3829 0 0,-1 1-1 0 0,1-1 0 0 0,0 1 1 0 0,-1 0-1 0 0,6 1 1 0 0,16 1 151 0 0,1 0 0 0 0,-1-1 0 0 0,1-2 0 0 0,-1 0 0 0 0,0-2 0 0 0,1 0 0 0 0,44-14 0 0 0,89-29-485 0 0,-53 13-2847 0 0,-68 20-3418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27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33 5983 0 0,'0'0'542'0'0,"-2"0"-446"0"0,-21 18 4438 0 0,-26 26 1 0 0,38-32-4148 0 0,0 0 1 0 0,0 1-1 0 0,-15 25 0 0 0,15-20-250 0 0,7-12-71 0 0,0-1 0 0 0,0 1 1 0 0,1 0-1 0 0,0 1 0 0 0,0-1 0 0 0,1 0 0 0 0,-1 1 0 0 0,1-1 0 0 0,1 1 0 0 0,-2 11 0 0 0,3-17-55 0 0,0 1 1 0 0,1-1-1 0 0,-1 0 0 0 0,0 1 0 0 0,1-1 0 0 0,-1 0 0 0 0,1 0 1 0 0,0 0-1 0 0,-1 1 0 0 0,1-1 0 0 0,0 0 0 0 0,0 0 0 0 0,0 0 1 0 0,0 0-1 0 0,0 0 0 0 0,0 0 0 0 0,0 0 0 0 0,0-1 0 0 0,2 2 1 0 0,1 1 9 0 0,-1-1-1 0 0,1 0 1 0 0,0-1 0 0 0,6 3 0 0 0,-1-2 22 0 0,0 0 0 0 0,0-1 0 0 0,0 0 0 0 0,0 0 0 0 0,0-1 0 0 0,0-1 0 0 0,0 1 0 0 0,0-1 0 0 0,0-1 0 0 0,0 0 0 0 0,-1 0 0 0 0,15-6 0 0 0,-13 4-28 0 0,0 0 0 0 0,0-1 1 0 0,0 0-1 0 0,-1-1 0 0 0,0 0 1 0 0,0-1-1 0 0,0 0 0 0 0,-1 0 1 0 0,14-17-1 0 0,-18 20-17 0 0,-1-1-1 0 0,-1 0 1 0 0,1 0 0 0 0,-1 0-1 0 0,1 0 1 0 0,-1 0 0 0 0,-1 0-1 0 0,1 0 1 0 0,-1-1 0 0 0,0 1-1 0 0,0-1 1 0 0,-1 1 0 0 0,1-1-1 0 0,-1 1 1 0 0,0-1-1 0 0,-1 1 1 0 0,1-1 0 0 0,-1 1-1 0 0,0-1 1 0 0,-1 1 0 0 0,-3-11-1 0 0,2 11-34 0 0,1-1 0 0 0,-1 0-1 0 0,0 1 1 0 0,0-1 0 0 0,0 1 0 0 0,-1 0-1 0 0,0 0 1 0 0,0 0 0 0 0,-1 1 0 0 0,1-1-1 0 0,-1 1 1 0 0,0 0 0 0 0,0 1 0 0 0,0-1-1 0 0,0 1 1 0 0,-1 0 0 0 0,1 0-1 0 0,-1 0 1 0 0,-8-2 0 0 0,9 4-4 0 0,1 0 0 0 0,0 0 1 0 0,-1 1-1 0 0,1-1 0 0 0,-1 1 1 0 0,1 0-1 0 0,-1 0 0 0 0,1 1 1 0 0,-1-1-1 0 0,1 1 0 0 0,0 0 0 0 0,-1 0 1 0 0,1 0-1 0 0,-5 3 0 0 0,8-4-192 0 0,3 2-978 0 0,5 5 511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27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60 502 1375 0 0,'-2'1'107'0'0,"-17"11"866"0"0,4-1 10087 0 0,6-8-9306 0 0,9-2-1553 0 0,-1-1 1 0 0,1 0-1 0 0,0 0 0 0 0,-1 0 1 0 0,1 0-1 0 0,-1 1 1 0 0,1-1-1 0 0,0 0 1 0 0,-1 0-1 0 0,1 0 1 0 0,-1 0-1 0 0,1 0 0 0 0,-1 0 1 0 0,1 0-1 0 0,0 0 1 0 0,-1 0-1 0 0,1 0 1 0 0,-1 0-1 0 0,1-1 1 0 0,-1 1-1 0 0,1 0 0 0 0,0 0 1 0 0,-1 0-1 0 0,1 0 1 0 0,-1-1-1 0 0,1 0-101 0 0,-1 1-1 0 0,1-1 1 0 0,-1 1-1 0 0,1-1 1 0 0,0 1-1 0 0,0-1 1 0 0,-1 0-1 0 0,1 1 1 0 0,0-1-1 0 0,0 0 1 0 0,0 1-1 0 0,0-1 1 0 0,0 1-1 0 0,0-1 1 0 0,0-1-1 0 0,0-1 2 0 0,0-1 0 0 0,1 0 0 0 0,-1 1 0 0 0,1-1-1 0 0,2-5 1 0 0,5-8 110 0 0,0 0 0 0 0,1 1 0 0 0,0 0 0 0 0,2 1 0 0 0,0 0 0 0 0,20-21 0 0 0,86-74 371 0 0,-110 104-569 0 0,42-32 18 0 0,89-53 1 0 0,-134 88-31 0 0,37-19-214 0 0,0 2 0 0 0,48-16 0 0 0,-77 32 19 0 0,17-7-1146 0 0,-1 1-4315 0 0,-2 3-1669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5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0,'0'0'778'0'0,"0"1"-506"0"0,1 18 804 0 0,1-1-1 0 0,0 0 1 0 0,1 0 0 0 0,1 0 0 0 0,8 20 0 0 0,-4-14-381 0 0,1-1 1 0 0,2 0-1 0 0,17 28 1 0 0,-14-30-496 0 0,1-1-1 0 0,1-1 1 0 0,1 0 0 0 0,1-1 0 0 0,0-1-1 0 0,2-1 1 0 0,33 23 0 0 0,-14-15-104 0 0,1-1 0 0 0,1-2 0 0 0,56 20 1 0 0,-9-13-763 0 0,-78-27-263 0 0,-8-1-272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2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22 117 9671 0 0,'-2'-1'748'0'0,"0"0"-449"0"0,-1 0-833 0 0,-12 0 8157 0 0,21 1-7298 0 0,0-1-1 0 0,0 0 0 0 0,-1 0 1 0 0,10-4-1 0 0,1 1 21 0 0,291-61 1856 0 0,-269 60-2197 0 0,-19 2-353 0 0,0 0 0 0 0,34-10-1 0 0,-40 8-1151 0 0,0-2-442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28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25 9215 0 0,'0'-10'395'0'0,"0"-5"7897"0"0,-10 25-6843 0 0,-4 6-1088 0 0,1 1 0 0 0,1 1 0 0 0,-18 33 0 0 0,-22 62 155 0 0,-33 121 11 0 0,39-95-418 0 0,42-128-294 0 0,0 1 0 0 0,1 0 1 0 0,0 0-1 0 0,1 1 0 0 0,0 22 0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2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18 17735 0 0,'3'-15'812'0'0,"-3"12"331"0"0,-9 15-424 0 0,-42 61 476 0 0,-22 32-648 0 0,52-72-526 0 0,-2-2 1 0 0,-1-1-1 0 0,-1-1 0 0 0,-2-1 1 0 0,0-1-1 0 0,-54 39 0 0 0,61-52-48 0 0,0-2 0 0 0,-2 0 0 0 0,1-2-1 0 0,-1 0 1 0 0,0-1 0 0 0,-1-2 0 0 0,0 0-1 0 0,-40 6 1 0 0,52-12 27 0 0,3 0 11 0 0,79-10 230 0 0,80-4 275 0 0,-41 2 139 0 0,157 4 1 0 0,-165 18-959 0 0,-101-11-28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28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76 257 14799 0 0,'0'0'2240'0'0,"-1"1"-1540"0"0,-6 12-155 0 0,1-1-1 0 0,1 2 1 0 0,-7 19-1 0 0,-7 44-142 0 0,11-44-128 0 0,1-1-1 0 0,2 1 0 0 0,0 40 1907 0 0,5-75-1863 0 0,8-13-159 0 0,-1-1 0 0 0,-1 0 0 0 0,0 0 0 0 0,5-27 0 0 0,5-15 79 0 0,-8 33-237 0 0,2 0 0 0 0,1 0 0 0 0,1 1 0 0 0,1 1 0 0 0,1 0 0 0 0,25-32 0 0 0,-24 37-4 0 0,1 0-1 0 0,1 1 0 0 0,0 1 1 0 0,1 1-1 0 0,1 0 0 0 0,0 2 1 0 0,1 0-1 0 0,0 1 1 0 0,1 1-1 0 0,0 1 0 0 0,1 0 1 0 0,30-7-1 0 0,-27 10-74 0 0,0 1-1 0 0,1 1 1 0 0,0 1 0 0 0,-1 1-1 0 0,2 2 1 0 0,-1 0 0 0 0,48 7-1 0 0,-68-6-336 0 0,-1 1-1 0 0,0 0 1 0 0,0 1-1 0 0,0-1 1 0 0,0 1-1 0 0,0 0 1 0 0,-1 1-1 0 0,1-1 1 0 0,7 5-1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29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17 15175 0 0,'0'0'695'0'0,"0"-1"-18"0"0,-1-6-435 0 0,0-1 3183 0 0,0 9-3202 0 0,-63 89 819 0 0,32-54-892 0 0,-1-1 1 0 0,-61 47-1 0 0,54-48-102 0 0,-48 37 47 0 0,75-61-51 0 0,-1-2 0 0 0,0 1 0 0 0,-1-2 1 0 0,-27 11-1 0 0,40-17 1221 0 0,12-7-973 0 0,4-3-189 0 0,0 2 0 0 0,1 0 0 0 0,0 0-1 0 0,0 2 1 0 0,30-8 0 0 0,84-9 301 0 0,103 13-342 0 0,-196 9-485 0 0,-35 0-712 0 0,8 0-1914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29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24 11975 0 0,'1'-1'923'0'0,"15"-21"4021"0"0,-16 24-3431 0 0,1 20-738 0 0,-1 0 0 0 0,-2-1-1 0 0,0 1 1 0 0,-6 30 0 0 0,1-10-181 0 0,-16 162 594 0 0,13-101-326 0 0,-37 166 0 0 0,41-245-1515 0 0,-3 31 1 0 0,20-52-2426 0 0,1-4-5067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3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27 8751 0 0,'3'-4'255'0'0,"19"-18"5821"0"0,-30 27-5015 0 0,-14 12-1093 0 0,-31 35 850 0 0,-13 13-461 0 0,-128 104-247 0 0,14 14-373 0 0,167-169 265 0 0,2 1 0 0 0,0 0 0 0 0,0 1 0 0 0,-13 29 1 0 0,21-38 60 0 0,0-1 0 0 0,0 1 0 0 0,1 0 0 0 0,0 1 0 0 0,0-1 0 0 0,1 0 0 0 0,0 0 0 0 0,1 1 0 0 0,-1-1 0 0 0,1 1 1 0 0,1-1-1 0 0,-1 0 0 0 0,1 1 0 0 0,4 12 0 0 0,-1-7 105 0 0,1 0 0 0 0,1-1 0 0 0,0 0 0 0 0,11 16 0 0 0,35 41 599 0 0,-21-30-385 0 0,-27-34-278 0 0,15 13-13 0 0,-16-17-296 0 0,13-2-2762 0 0,0-5 1848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32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3 6447 0 0,'-1'0'2560'0'0,"-4"-1"-1793"0"0,1 0-1 0 0,-1 1 0 0 0,1 0 0 0 0,0 0 0 0 0,-1 0 1 0 0,1 1-1 0 0,0-1 0 0 0,-7 2 0 0 0,4 1-250 0 0,0-1 0 0 0,0 1 0 0 0,0 0 0 0 0,-9 6 0 0 0,-3 4-481 0 0,0 1 1 0 0,-22 21 0 0 0,20-17 541 0 0,-2 3-484 0 0,1 2 0 0 0,0 0-1 0 0,-24 36 1 0 0,46-59-86 0 0,0 1-1 0 0,0 0 1 0 0,1-1 0 0 0,-1 1-1 0 0,1 0 1 0 0,-1-1 0 0 0,0 1-1 0 0,1-1 1 0 0,-1 1 0 0 0,1-1-1 0 0,-1 1 1 0 0,1-1 0 0 0,-1 1-1 0 0,1-1 1 0 0,0 1 0 0 0,0-1-1 0 0,-1 1 1 0 0,12 7 58 0 0,0-1 0 0 0,20 9 0 0 0,-23-12-6 0 0,-1 0 1 0 0,0 0 0 0 0,1 1 0 0 0,-2 0 0 0 0,1 0 0 0 0,0 1-1 0 0,-1 0 1 0 0,7 8 0 0 0,-7-5 130 0 0,0 1 0 0 0,0-1-1 0 0,-1 1 1 0 0,9 20 0 0 0,-13-25-120 0 0,0 1 0 0 0,0 0 0 0 0,0-1 0 0 0,-1 1 1 0 0,0 0-1 0 0,0 0 0 0 0,0 0 0 0 0,-1 0 0 0 0,0 0 0 0 0,0-1 1 0 0,-2 10-1 0 0,1-11-38 0 0,0 0 0 0 0,-1 0 0 0 0,0 0 0 0 0,1-1 1 0 0,-1 1-1 0 0,-1 0 0 0 0,1-1 0 0 0,0 1 0 0 0,-1-1 0 0 0,0 0 0 0 0,0 0 1 0 0,0 0-1 0 0,0 0 0 0 0,0-1 0 0 0,0 1 0 0 0,-6 2 0 0 0,-7 4 194 0 0,-1 0-1 0 0,-25 9 0 0 0,20-9-158 0 0,-36 18-183 0 0,-32 13-296 0 0,75-34 351 0 0,0-1 1 0 0,0-1-1 0 0,0-1 0 0 0,-19 3 0 0 0,31-6 8 0 0,-1 0 0 0 0,0 0 1 0 0,1 0-1 0 0,-1 0 0 0 0,1 0 0 0 0,-1-1 0 0 0,1 0 0 0 0,-1 1 1 0 0,1-1-1 0 0,-4-2 0 0 0,7 3 20 0 0,-1-1 1 0 0,0 1-1 0 0,1-1 0 0 0,-1 1 1 0 0,1-1-1 0 0,0 0 0 0 0,-1 1 1 0 0,1-1-1 0 0,-1 0 1 0 0,1 1-1 0 0,0-1 0 0 0,-1 0 1 0 0,1 1-1 0 0,0-1 1 0 0,0 0-1 0 0,0 1 0 0 0,-1-1 1 0 0,1 0-1 0 0,0 0 0 0 0,0 0 1 0 0,1-15-502 0 0,0 12 10 0 0,0 0 1 0 0,0 1-1 0 0,1-1 0 0 0,-1 0 0 0 0,5-6 1 0 0,3-5-1303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32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203 114 7831 0 0,'0'0'603'0'0,"1"2"-183"0"0,31 24 6116 0 0,-31-25-5835 0 0,1 1-395 0 0,0 0-1 0 0,1 0 1 0 0,-1-1-1 0 0,1 1 0 0 0,4 1 1 0 0,-6-3-175 0 0,7 4 238 0 0,0-1 0 0 0,1-1 0 0 0,-1 1 0 0 0,1-1 0 0 0,0-1-1 0 0,0 0 1 0 0,-1 0 0 0 0,1-1 0 0 0,0 0 0 0 0,0 0 0 0 0,11-3 0 0 0,0 0-375 0 0,-1-1 1 0 0,0-1 0 0 0,0 0-1 0 0,18-9 1 0 0,-22 7-319 0 0,0 0 0 0 0,-1-1-1 0 0,0 0 1 0 0,18-15 0 0 0,-31 23 269 0 0,0-1 0 0 0,1 0 0 0 0,-1 0 0 0 0,0 0 0 0 0,0 0 0 0 0,0 0 0 0 0,0 0 0 0 0,0 0 0 0 0,0 0 0 0 0,0-1 0 0 0,-1 1 0 0 0,1 0 0 0 0,0-1 0 0 0,-1 1 0 0 0,1 0 0 0 0,0-1 0 0 0,-1 1 0 0 0,0-1 0 0 0,1 1 0 0 0,-1 0 0 0 0,0-1 0 0 0,0 1 0 0 0,0-1 0 0 0,0 1 0 0 0,0-1 0 0 0,0 1 0 0 0,0-1 0 0 0,-1 1 1 0 0,1-1-1 0 0,0 1 0 0 0,-1-1 0 0 0,1 1 0 0 0,-1 0 0 0 0,0-1 0 0 0,1 1 0 0 0,-1 0 0 0 0,0 0 0 0 0,0-1 0 0 0,0 1 0 0 0,-1-2 0 0 0,-1 0-6 0 0,-1 0-1 0 0,1 0 1 0 0,-1 1 0 0 0,1-1 0 0 0,-1 1 0 0 0,0 0 0 0 0,0 0-1 0 0,0 0 1 0 0,0 0 0 0 0,0 1 0 0 0,0-1 0 0 0,-8 0 0 0 0,-1 1 76 0 0,1 0 0 0 0,0 2 0 0 0,0-1 0 0 0,0 2 0 0 0,0-1 0 0 0,0 2 0 0 0,0-1 0 0 0,0 2 0 0 0,0 0 0 0 0,1 0 0 0 0,0 1 0 0 0,-15 9 0 0 0,-2 2 55 0 0,1 1 0 0 0,1 2 0 0 0,-36 33 1 0 0,34-27 10 0 0,1 1 0 0 0,2 2 0 0 0,-34 47 1 0 0,49-60 40 0 0,1 0 1 0 0,0 1 0 0 0,1 1 0 0 0,0-1 0 0 0,2 1 0 0 0,0 0-1 0 0,1 1 1 0 0,0-1 0 0 0,-2 27 0 0 0,6-39-105 0 0,1 0 0 0 0,0 0 0 0 0,0 0-1 0 0,0 0 1 0 0,1 0 0 0 0,0-1 0 0 0,-1 1 0 0 0,2 0 0 0 0,-1 0 0 0 0,1 0 0 0 0,2 4 0 0 0,-3-6-10 0 0,0-1 0 0 0,0-1 1 0 0,1 1-1 0 0,-1 0 1 0 0,1 0-1 0 0,-1 0 1 0 0,1-1-1 0 0,0 1 0 0 0,0-1 1 0 0,0 1-1 0 0,-1-1 1 0 0,1 0-1 0 0,1 0 0 0 0,-1 0 1 0 0,0 0-1 0 0,0 0 1 0 0,0 0-1 0 0,1 0 0 0 0,-1-1 1 0 0,0 1-1 0 0,0-1 1 0 0,1 0-1 0 0,-1 0 0 0 0,1 0 1 0 0,2 0-1 0 0,8-1 12 0 0,0-1 1 0 0,-1 0-1 0 0,1-1 0 0 0,-1 0 1 0 0,20-8-1 0 0,60-32-235 0 0,-45 19-4 0 0,68-33-2093 0 0,-57 26 928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33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61 4143 0 0,'-1'2'319'0'0,"-28"22"217"0"0,20-17 973 0 0,0 0 0 0 0,1 0 0 0 0,-9 11 0 0 0,16-17-1267 0 0,-6 7 1065 0 0,0 1 0 0 0,1 0 0 0 0,0 0 0 0 0,-7 14 1844 0 0,15-21-3029 0 0,1 0 1 0 0,-1-1-1 0 0,0 1 0 0 0,1-1 0 0 0,-1 1 0 0 0,1-1 0 0 0,0 0 0 0 0,-1 0 1 0 0,1 0-1 0 0,0 0 0 0 0,0-1 0 0 0,0 1 0 0 0,-1-1 0 0 0,1 1 0 0 0,0-1 1 0 0,0 0-1 0 0,0 0 0 0 0,3-1 0 0 0,7-1 72 0 0,-1 0-1 0 0,23-8 1 0 0,-26 8-81 0 0,329-123 304 0 0,-338 125-418 0 0,5-2-52 0 0,-1 1-1 0 0,1-1 1 0 0,-1-1-1 0 0,0 1 1 0 0,1 0-1 0 0,-1-1 1 0 0,0 0-1 0 0,-1 0 1 0 0,7-6-1 0 0,-9 8-170 0 0,-1-1-240 0 0,-1 1 422 0 0,0-1 1 0 0,0 1-1 0 0,1 0 0 0 0,-1-1 0 0 0,0 1 1 0 0,0 0-1 0 0,0-1 0 0 0,-1 1 0 0 0,1 0 1 0 0,0 0-1 0 0,0 0 0 0 0,-1 0 0 0 0,1 0 1 0 0,0 0-1 0 0,-3-1 0 0 0,0 1 16 0 0,0 0 0 0 0,0-1 0 0 0,0 1-1 0 0,0 1 1 0 0,0-1 0 0 0,-5 0 0 0 0,-6 1 4 0 0,-1 0 0 0 0,-22 4-1 0 0,31-3-56 0 0,-16 2-9 0 0,-1 1 0 0 0,1 1 1 0 0,1 1-1 0 0,-1 1 0 0 0,1 1 0 0 0,0 0 1 0 0,1 2-1 0 0,0 1 0 0 0,0 0 1 0 0,1 2-1 0 0,1 0 0 0 0,0 1 0 0 0,1 1 1 0 0,-27 29-1 0 0,22-17 213 0 0,1 2 0 0 0,2 1 0 0 0,0 0-1 0 0,2 1 1 0 0,-24 60 0 0 0,35-73-57 0 0,-9 35 0 0 0,14-47-52 0 0,1 0 1 0 0,0 0-1 0 0,1 1 0 0 0,-1-1 0 0 0,1 0 0 0 0,0 1 0 0 0,1-1 0 0 0,0 0 0 0 0,2 12 1 0 0,-2-16-13 0 0,0 0 1 0 0,0 0 0 0 0,0 1 0 0 0,0-1 0 0 0,0 0 0 0 0,1 0 0 0 0,-1 0 0 0 0,1 0 0 0 0,0-1 0 0 0,-1 1-1 0 0,1 0 1 0 0,0-1 0 0 0,0 1 0 0 0,0-1 0 0 0,0 1 0 0 0,0-1 0 0 0,0 0 0 0 0,0 0 0 0 0,1 0 0 0 0,-1 0 0 0 0,0 0-1 0 0,1-1 1 0 0,-1 1 0 0 0,0-1 0 0 0,5 1 0 0 0,3 0 12 0 0,0-1-1 0 0,1 0 1 0 0,-1-1 0 0 0,18-4-1 0 0,42-11-1786 0 0,129-51-1 0 0,-189 63 1392 0 0,53-21-5869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5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8 3223 0 0,'0'0'143'0'0,"-1"0"-3"0"0,-7-2 488 0 0,1 0 0 0 0,-1 1-1 0 0,0 0 1 0 0,1 0 0 0 0,-1 0 0 0 0,0 1-1 0 0,1 1 1 0 0,-1-1 0 0 0,0 1 0 0 0,1 0-1 0 0,-1 1 1 0 0,1 0 0 0 0,-1 0 0 0 0,1 1-1 0 0,0 0 1 0 0,-10 5 0 0 0,2 0 911 0 0,0 2 0 0 0,-28 20 0 0 0,0 8-2592 0 0,-96 112 2002 0 0,12 10-752 0 0,60-74-123 0 0,52-67-91 0 0,-1 0 0 0 0,-1-1 0 0 0,-1 0 0 0 0,-36 27 0 0 0,51-43-26 0 0,0 0 0 0 0,-1 0 0 0 0,1 0 0 0 0,-1 0 0 0 0,1 0 0 0 0,-1-1 0 0 0,-5 2 0 0 0,7-3-157 0 0,3-2-1424 0 0,5-12-4390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33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5 7831 0 0,'0'1'73'0'0,"0"-1"0"0"0,0 0-1 0 0,0 0 1 0 0,-1 1 0 0 0,1-1-1 0 0,0 0 1 0 0,0 0 0 0 0,0 0-1 0 0,-1 0 1 0 0,1 1 0 0 0,0-1 0 0 0,0 0-1 0 0,-1 0 1 0 0,1 0 0 0 0,0 0-1 0 0,0 0 1 0 0,-1 0 0 0 0,1 0-1 0 0,0 1 1 0 0,0-1 0 0 0,-1 0-1 0 0,1 0 1 0 0,0 0 0 0 0,0 0-1 0 0,-1 0 1 0 0,1 0 0 0 0,0 0-1 0 0,-1 0 1 0 0,1-1 0 0 0,0 1-1 0 0,0 0 1 0 0,-1 0 0 0 0,1 0-1 0 0,0 0 1 0 0,0 0 0 0 0,-1 0 0 0 0,1 0-1 0 0,0-1 1 0 0,0 1 0 0 0,0 0-1 0 0,-1 0 1 0 0,1 0 0 0 0,0-1-1 0 0,0 1 1 0 0,0 0 0 0 0,-1 0-1 0 0,1 0 1 0 0,0-1 0 0 0,0 1-1 0 0,0 0 1 0 0,0 0 0 0 0,0-1-1 0 0,0 1 1 0 0,0 0 0 0 0,0-1-1 0 0,0 1 1 0 0,-1 0 0 0 0,1 0-1 0 0,0-1 1 0 0,0 1 0 0 0,0 0 0 0 0,1 0-1 0 0,-1-1 1 0 0,0 1 0 0 0,0 0-1 0 0,0-1 1 0 0,-21 24 2468 0 0,17-17-1838 0 0,-49 71 2666 0 0,-18 49-2813 0 0,44-75-193 0 0,-55 104 46 0 0,-26 46-96 0 0,0 4-251 0 0,39-71-64 0 0,10-3-579 0 0,58-129 210 0 0,10-8-959 0 0,-6 4 1076 0 0,12-15-1216 0 0,3-8-348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34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22 650 7367 0 0,'0'0'667'0'0,"-1"1"-547"0"0,-19 12 9397 0 0,21-15-9414 0 0,-1-1 1 0 0,1 1-1 0 0,0 0 0 0 0,0 0 0 0 0,0 0 0 0 0,1-1 1 0 0,-1 1-1 0 0,1 0 0 0 0,-1 0 0 0 0,1 1 0 0 0,-1-1 1 0 0,5-3-1 0 0,-3 2 51 0 0,137-132 1573 0 0,-16 29-1431 0 0,194-156-39 0 0,-215 190-244 0 0,-86 62-125 0 0,1 0 0 0 0,-1 1 0 0 0,2 1 0 0 0,23-7 1 0 0,-39 14 71 0 0,-1 1 0 0 0,1-1 0 0 0,0 0 0 0 0,0 1 0 0 0,-1 0 0 0 0,1-1 0 0 0,0 1 0 0 0,0 0 1 0 0,0 1-1 0 0,-1-1 0 0 0,1 0 0 0 0,0 1 0 0 0,0-1 0 0 0,-1 1 0 0 0,5 2 0 0 0,-5-2 22 0 0,-1 0 0 0 0,1 0 0 0 0,-1 0 0 0 0,1 1 0 0 0,-1-1 0 0 0,0 1 0 0 0,0-1 0 0 0,1 1 0 0 0,-1 0 0 0 0,0-1 0 0 0,0 1 0 0 0,0 0 0 0 0,-1 0 0 0 0,1 0 0 0 0,0-1 0 0 0,-1 1 0 0 0,1 0-1 0 0,-1 0 1 0 0,0 0 0 0 0,1 0 0 0 0,-1 0 0 0 0,0 3 0 0 0,-1 8 32 0 0,1 0 0 0 0,-1-1 0 0 0,-1 0-1 0 0,-6 25 1 0 0,-21 47 380 0 0,18-56-295 0 0,-13 39 88 0 0,-2-1 1 0 0,-41 69-1 0 0,58-120-172 0 0,-1-1 0 0 0,-1 0-1 0 0,0 0 1 0 0,-1-1 0 0 0,-1 0 0 0 0,0-1-1 0 0,-16 12 1 0 0,6-8-22 0 0,-2 0 0 0 0,0-2 0 0 0,-43 19 0 0 0,44-24-55 0 0,0-1 1 0 0,0-1 0 0 0,-31 4 0 0 0,-76 3 28 0 0,112-14 28 0 0,0 0 0 0 0,-1 0-1 0 0,-20-5 1 0 0,37 5-112 0 0,5-2-67 0 0,4-4-1753 0 0,1 1 0 0 0,13-9 0 0 0,8-2-4362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3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261 609 10423 0 0,'-15'13'408'0'0,"0"-1"0"0"0,-28 17 0 0 0,33-23 51 0 0,0-1 1 0 0,0-1-1 0 0,0 0 1 0 0,-1 0-1 0 0,1-1 1 0 0,-14 3-1 0 0,18-5-86 0 0,0 0 0 0 0,0-1 0 0 0,0 1-1 0 0,0-1 1 0 0,0 0 0 0 0,-1-1 0 0 0,1 0 0 0 0,0 0-1 0 0,-7-2 1 0 0,11 3-276 0 0,0-1 0 0 0,0 0 0 0 0,0 0-1 0 0,0 0 1 0 0,0 0 0 0 0,1 0 0 0 0,-1-1 0 0 0,0 1 0 0 0,1 0-1 0 0,-1-1 1 0 0,1 0 0 0 0,-1 1 0 0 0,1-1 0 0 0,0 0 0 0 0,-1 1-1 0 0,1-1 1 0 0,0 0 0 0 0,0 0 0 0 0,0 0 0 0 0,1 0 0 0 0,-1 0-1 0 0,0 0 1 0 0,1 0 0 0 0,0 0 0 0 0,-1-1 0 0 0,1 1 0 0 0,0 0-1 0 0,0-4 1 0 0,0-3 54 0 0,1 1-1 0 0,0-1 1 0 0,1 1 0 0 0,0 0-1 0 0,0-1 1 0 0,1 1 0 0 0,0 0-1 0 0,0 0 1 0 0,5-8 0 0 0,7-9 152 0 0,24-32 1 0 0,-20 30-171 0 0,17-20-76 0 0,2 2 0 0 0,2 1 1 0 0,1 1-1 0 0,3 3 0 0 0,1 2 1 0 0,73-48-1 0 0,-88 67-87 0 0,58-28 0 0 0,-73 41-305 0 0,0 1 0 0 0,0 0 0 0 0,0 0 0 0 0,0 2 0 0 0,1 0 0 0 0,23-1 0 0 0,-35 3 14 0 0,1 1-1 0 0,-1 1 1 0 0,1-1 0 0 0,-1 1 0 0 0,0-1 0 0 0,1 1-1 0 0,-1 0 1 0 0,0 1 0 0 0,0-1 0 0 0,1 1-1 0 0,6 4 1 0 0,4 4-1467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34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231 223 2759 0 0,'0'3'5231'0'0,"1"0"-4588"0"0,0 0-1 0 0,-1 0 1 0 0,1 0 0 0 0,0 1-1 0 0,1-1 1 0 0,-1 0 0 0 0,0 0-1 0 0,1-1 1 0 0,0 1 0 0 0,0 0-1 0 0,2 3 1 0 0,-1-3-454 0 0,-1-1-1 0 0,1 0 1 0 0,0 1-1 0 0,-1-1 1 0 0,1 0 0 0 0,0-1-1 0 0,0 1 1 0 0,1 0-1 0 0,-1-1 1 0 0,0 0-1 0 0,0 0 1 0 0,1 0 0 0 0,-1 0-1 0 0,0 0 1 0 0,1-1-1 0 0,-1 1 1 0 0,6-1 0 0 0,2 0 54 0 0,0-1 1 0 0,0-1 0 0 0,0 0 0 0 0,-1 0 0 0 0,1-1-1 0 0,-1-1 1 0 0,13-5 0 0 0,-6 1-84 0 0,-1 0 0 0 0,0-2 0 0 0,22-16 0 0 0,-24 15-57 0 0,-1 0 0 0 0,0 0 0 0 0,20-26 1 0 0,-30 34-121 0 0,0-1 1 0 0,0 0-1 0 0,0 0 1 0 0,-1 0 0 0 0,1-1-1 0 0,-1 1 1 0 0,0-1 0 0 0,-1 1-1 0 0,1-1 1 0 0,-1 1-1 0 0,0-1 1 0 0,0 0 0 0 0,0 0-1 0 0,-1 0 1 0 0,0 0 0 0 0,1 1-1 0 0,-2-1 1 0 0,0-8-1 0 0,0 10-55 0 0,0 1 0 0 0,0-1 0 0 0,0 0 0 0 0,0 0 0 0 0,0 1 0 0 0,-1-1 0 0 0,1 1 0 0 0,-1-1-1 0 0,0 1 1 0 0,0 0 0 0 0,0 0 0 0 0,0 0 0 0 0,0 0 0 0 0,0 0 0 0 0,0 0 0 0 0,-1 0-1 0 0,1 1 1 0 0,-1-1 0 0 0,1 1 0 0 0,-1-1 0 0 0,0 1 0 0 0,0 0 0 0 0,1 0 0 0 0,-1 1 0 0 0,0-1-1 0 0,0 0 1 0 0,-6 1 0 0 0,2-1-88 0 0,-1 1 0 0 0,0 0 0 0 0,1 1 0 0 0,-1-1 0 0 0,0 2 0 0 0,1-1 0 0 0,-1 1 0 0 0,1 0 0 0 0,-12 5 0 0 0,-38 22-129 0 0,1 2 0 0 0,-56 43 0 0 0,89-58 502 0 0,2 1-1 0 0,0 1 1 0 0,0 1 0 0 0,-29 35 0 0 0,40-41-29 0 0,0 0 0 0 0,1 0 0 0 0,1 1 0 0 0,0 0 0 0 0,1 1 0 0 0,1 0 0 0 0,0 0 0 0 0,1 0 0 0 0,-5 23 0 0 0,8-30-110 0 0,1-1 1 0 0,1 1-1 0 0,-1 0 1 0 0,1 0-1 0 0,0 0 0 0 0,1-1 1 0 0,0 1-1 0 0,4 14 1 0 0,-4-18-59 0 0,1 0 1 0 0,-1 0 0 0 0,1 0 0 0 0,0 0 0 0 0,1 0-1 0 0,-1 0 1 0 0,1 0 0 0 0,-1-1 0 0 0,1 0 0 0 0,0 1-1 0 0,0-1 1 0 0,1 0 0 0 0,-1 0 0 0 0,1-1 0 0 0,-1 1-1 0 0,1-1 1 0 0,4 3 0 0 0,0-2-151 0 0,-1 0 0 0 0,1-1 0 0 0,0 0 0 0 0,1 0 0 0 0,-1 0 0 0 0,0-1 0 0 0,0-1 0 0 0,1 1 0 0 0,-1-1 0 0 0,0 0 0 0 0,10-2 0 0 0,26-5-6877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3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99 6911 0 0,'-1'-5'14471'0'0,"-2"49"-14021"0"0,2 1 1 0 0,6 59-1 0 0,0-23-168 0 0,-5-60-199 0 0,0 1 0 0 0,-1-1 0 0 0,-2 0 0 0 0,0 0-1 0 0,-1 0 1 0 0,-8 24 0 0 0,12-43 1289 0 0,0-4-1300 0 0,1 0 0 0 0,0-1 0 0 0,0 1 0 0 0,-1 0 0 0 0,2 0 0 0 0,-1 0 0 0 0,0 0 0 0 0,0 0 0 0 0,1 0 0 0 0,-1 0 0 0 0,3-2 0 0 0,2-4 71 0 0,43-53 217 0 0,109-107 1 0 0,-79 95-717 0 0,155-110 0 0 0,-228 179-96 0 0,0 0 0 0 0,0 1-1 0 0,0 0 1 0 0,10-4 0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3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202 490 2759 0 0,'0'0'16750'0'0,"-1"2"-15032"0"0,-15 44-894 0 0,-2-1-1 0 0,-2-1 0 0 0,-26 42 1 0 0,-20 43-687 0 0,59-113-897 0 0,0 1 0 0 0,1 0 1 0 0,-8 32-1 0 0,14-40-761 0 0,5-12-2099 0 0,18-19 1773 0 0</inkml:trace>
  <inkml:trace contextRef="#ctx0" brushRef="#br0" timeOffset="1">602 0 9671 0 0,'0'0'2320'0'0,"-5"9"-808"0"0,1 2 48 0 0,-1 3 8 0 0,-1 2-1288 0 0,1 2-280 0 0,1 2 0 0 0,3 2-6776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36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45 10135 0 0,'0'0'6459'0'0,"-1"1"-5504"0"0,-5 0-689 0 0,1 1 1 0 0,-1 0-1 0 0,1 1 1 0 0,0-1 0 0 0,0 1-1 0 0,0 0 1 0 0,0 0-1 0 0,1 0 1 0 0,-1 1 0 0 0,-3 4-1 0 0,-10 9-111 0 0,-14 19-1 0 0,27-30-59 0 0,-22 27-64 0 0,1 1 1 0 0,2 0 0 0 0,-33 64-1 0 0,54-92 12 0 0,1 0-1 0 0,0 1 0 0 0,0-1 1 0 0,1 1-1 0 0,-1-1 0 0 0,1 1 1 0 0,1 0-1 0 0,-1-1 0 0 0,1 1 1 0 0,0 0-1 0 0,1 0 0 0 0,2 12 1 0 0,-3-16-18 0 0,1 1 0 0 0,0 0 0 0 0,1-1 1 0 0,-1 1-1 0 0,0-1 0 0 0,1 0 0 0 0,0 1 1 0 0,0-1-1 0 0,0 0 0 0 0,0 0 0 0 0,0 0 0 0 0,1 0 1 0 0,-1 0-1 0 0,1-1 0 0 0,0 1 0 0 0,0-1 1 0 0,0 0-1 0 0,0 0 0 0 0,0 0 0 0 0,0 0 1 0 0,1 0-1 0 0,-1-1 0 0 0,1 1 0 0 0,5 0 0 0 0,-4-1 17 0 0,1 0 0 0 0,-1-1-1 0 0,1 0 1 0 0,0 0-1 0 0,-1-1 1 0 0,1 1 0 0 0,0-1-1 0 0,-1-1 1 0 0,0 1-1 0 0,1-1 1 0 0,-1 0 0 0 0,0 0-1 0 0,0 0 1 0 0,8-5-1 0 0,2-2 38 0 0,-1-1 0 0 0,0 0 0 0 0,18-17 0 0 0,-22 16 79 0 0,1 0 0 0 0,-2-1 0 0 0,0-1 0 0 0,0 1 0 0 0,-1-1 0 0 0,0-1 0 0 0,-2 1 0 0 0,11-29 1 0 0,-7 11-1 0 0,-2 1 1 0 0,-1-1 0 0 0,3-41 0 0 0,-9 64-354 0 0,0 0 0 0 0,-1 0 0 0 0,0 0 0 0 0,-1 0 0 0 0,0 0 0 0 0,0 0 0 0 0,-5-14 0 0 0,6 20-85 0 0,-1-1 0 0 0,0 1-1 0 0,0-1 1 0 0,-1 1 0 0 0,1-1-1 0 0,0 1 1 0 0,-1 0 0 0 0,1-1-1 0 0,-1 1 1 0 0,0 0-1 0 0,0 0 1 0 0,0 0 0 0 0,0 0-1 0 0,0 1 1 0 0,0-1 0 0 0,0 1-1 0 0,-1-1 1 0 0,1 1 0 0 0,-1 0-1 0 0,1 0 1 0 0,-1 0-1 0 0,1 0 1 0 0,-1 0 0 0 0,0 0-1 0 0,1 1 1 0 0,-4-1 0 0 0,3 1-297 0 0,1 0 0 0 0,0 0 0 0 0,0 0 0 0 0,0 0 1 0 0,0 0-1 0 0,0 1 0 0 0,0-1 0 0 0,0 1 0 0 0,-3 0 1 0 0,-5 5-3902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3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74 12439 0 0,'0'0'7784'0'0,"0"2"-7188"0"0,-1 4-512 0 0,-1-1-1 0 0,0 1 0 0 0,0-1 0 0 0,0 0 1 0 0,0 1-1 0 0,-1-1 0 0 0,-5 7 1 0 0,-28 34 665 0 0,13-18-510 0 0,-47 73 225 0 0,63-90-403 0 0,1-1 0 0 0,1 2-1 0 0,0-1 1 0 0,0 1-1 0 0,1-1 1 0 0,1 1 0 0 0,-4 23-1 0 0,6-31-29 0 0,1-1 0 0 0,0 1 1 0 0,0 0-1 0 0,1-1 0 0 0,-1 1 0 0 0,1-1 0 0 0,-1 1 0 0 0,1 0 1 0 0,0-1-1 0 0,0 1 0 0 0,1-1 0 0 0,-1 0 0 0 0,1 1 0 0 0,0-1 0 0 0,3 4 1 0 0,-3-4 11 0 0,0-1 1 0 0,0 0-1 0 0,0 0 1 0 0,0 0-1 0 0,1 0 1 0 0,-1-1-1 0 0,1 1 1 0 0,-1-1 0 0 0,1 1-1 0 0,0-1 1 0 0,-1 0-1 0 0,1 0 1 0 0,0 0-1 0 0,0 0 1 0 0,0 0-1 0 0,0-1 1 0 0,0 0-1 0 0,0 1 1 0 0,3-1-1 0 0,8-1 108 0 0,-1 0 1 0 0,1-1-1 0 0,-1-1 0 0 0,0 0 0 0 0,0-1 0 0 0,0 0 0 0 0,0-1 0 0 0,-1 0 0 0 0,0-1 0 0 0,17-11 0 0 0,10-9 111 0 0,57-50 0 0 0,-92 73-261 0 0,16-14 32 0 0,0-2-1 0 0,-2 0 1 0 0,0-1-1 0 0,27-38 1 0 0,-36 44-354 0 0,-1-1 1 0 0,0 0-1 0 0,-1 0 0 0 0,0-1 1 0 0,-1 0-1 0 0,-1 0 1 0 0,-1 0-1 0 0,4-27 0 0 0,-2 13-3046 0 0,-3 14 1445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3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47 4607 0 0,'0'0'354'0'0,"1"-1"-233"0"0,10-6-66 0 0,19-15 12529 0 0,-19 12-10147 0 0,-10 9-1486 0 0,2-4 1125 0 0,-4 4-1515 0 0,-5 4-708 0 0,-61 43 268 0 0,10-5-143 0 0,-86 47-333 0 0,105-61 291 0 0,38-27 63 0 0,-1 0 0 0 0,1 1 0 0 0,-1-1 0 0 0,0 1 0 0 0,1-1 0 0 0,-1 1 0 0 0,1-1-1 0 0,0 1 1 0 0,-1-1 0 0 0,1 1 0 0 0,-1-1 0 0 0,1 1 0 0 0,0-1 0 0 0,-1 1 0 0 0,1 0 0 0 0,0-1 0 0 0,0 1 0 0 0,0 0 0 0 0,-1-1-1 0 0,1 1 1 0 0,0 0 0 0 0,0-1 0 0 0,0 1 0 0 0,0 0 0 0 0,0 0 0 0 0,0-1 0 0 0,0 1 0 0 0,0 0 0 0 0,1-1 0 0 0,-1 1 0 0 0,0 0-1 0 0,0-1 1 0 0,1 1 0 0 0,-1-1 0 0 0,0 1 0 0 0,0 0 0 0 0,1-1 0 0 0,-1 1 0 0 0,1-1 0 0 0,-1 1 0 0 0,2 0 0 0 0,-2 1-7 0 0,2 0 4 0 0,0 0 1 0 0,0 0 0 0 0,0 0-1 0 0,0 0 1 0 0,0 0-1 0 0,0-1 1 0 0,0 1 0 0 0,1-1-1 0 0,-1 1 1 0 0,4 1-1 0 0,29 10-29 0 0,-23-9 29 0 0,-11-4 4 0 0,22 8-81 0 0,36 17 1 0 0,-51-20 62 0 0,-1-1 1 0 0,0 1-1 0 0,0 0 0 0 0,0 1 1 0 0,0-1-1 0 0,-1 1 0 0 0,0 1 1 0 0,7 8-1 0 0,1 7 201 0 0,0 1-1 0 0,-1 0 1 0 0,-1 0 0 0 0,10 28-1 0 0,-18-40-42 0 0,-1 1-1 0 0,1-1 0 0 0,-2 1 0 0 0,0 0 1 0 0,0 0-1 0 0,-1 0 0 0 0,-1 16 0 0 0,0-23-88 0 0,-1 0 1 0 0,1 0-1 0 0,-1 0 0 0 0,-1 0 0 0 0,1-1 0 0 0,-1 1 0 0 0,1 0 0 0 0,-1-1 0 0 0,-3 5 0 0 0,3-6-13 0 0,0 0 0 0 0,0-1 0 0 0,0 1 0 0 0,-1-1 0 0 0,1 1 0 0 0,-1-1 0 0 0,1 0 0 0 0,-1 0 0 0 0,0 0 0 0 0,0 0 0 0 0,0 0 0 0 0,0-1 0 0 0,0 1 0 0 0,-4 0 0 0 0,-7 2 73 0 0,0-1 1 0 0,0 0-1 0 0,0-1 1 0 0,0-1-1 0 0,-18 0 0 0 0,-72-7 137 0 0,95 5-282 0 0,-23-2-400 0 0,0-2 0 0 0,0 0 0 0 0,-35-12-1 0 0,46 8-5691 0 0,4-3-2025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37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41 8751 0 0,'6'-1'420'0'0,"-4"0"-371"0"0,0 1 0 0 0,-1-1 0 0 0,1 1 0 0 0,0-1 0 0 0,-1 0 1 0 0,1 0-1 0 0,-1 0 0 0 0,1 0 0 0 0,-1 0 0 0 0,1 0 0 0 0,-1 0 0 0 0,1 0 0 0 0,-1 0 0 0 0,1-2 0 0 0,2 0 662 0 0,0 0-1 0 0,0 0 1 0 0,0 1-1 0 0,0 0 1 0 0,7-3 2119 0 0,-13 4-2478 0 0,-2 0-325 0 0,0-1 0 0 0,0 2 0 0 0,-1-1 0 0 0,1 0 0 0 0,0 1 0 0 0,0 0 0 0 0,-1 0 0 0 0,1 0 0 0 0,0 0 0 0 0,-1 1 0 0 0,1 0 0 0 0,-6 1 1 0 0,-9 4 105 0 0,-26 10 0 0 0,33-11-122 0 0,-45 21-44 0 0,-103 64 0 0 0,34-16 3 0 0,52-37 30 0 0,21-11 0 0 0,-94 63 0 0 0,146-88 2 0 0,-1 0-1 0 0,1 0 1 0 0,0 0 0 0 0,-1 0-1 0 0,1 0 1 0 0,0 0-1 0 0,0 0 1 0 0,0 0 0 0 0,-1 2-1 0 0,2-2 2 0 0,0-1 1 0 0,0 1-1 0 0,0-1 0 0 0,0 1 0 0 0,1-1 0 0 0,-1 0 0 0 0,0 1 0 0 0,0-1 0 0 0,0 0 1 0 0,0 1-1 0 0,1-1 0 0 0,-1 0 0 0 0,0 1 0 0 0,1-1 0 0 0,-1 0 0 0 0,0 1 1 0 0,0-1-1 0 0,1 0 0 0 0,-1 0 0 0 0,0 1 0 0 0,1-1 0 0 0,-1 0 0 0 0,1 0 1 0 0,-1 0-1 0 0,0 1 0 0 0,1-1 0 0 0,-1 0 0 0 0,1 0 0 0 0,14 5 92 0 0,12-1 62 0 0,0 0 0 0 0,0-2 1 0 0,54-2-1 0 0,-34-1-20 0 0,-11 0 160 0 0,1 3 0 0 0,-2 0 0 0 0,1 2 0 0 0,55 14 1 0 0,-86-16-245 0 0,1 0 1 0 0,-1 0-1 0 0,0 1 1 0 0,0-1-1 0 0,0 1 1 0 0,0 0 0 0 0,-1 0-1 0 0,1 1 1 0 0,-1-1-1 0 0,0 1 1 0 0,0 0 0 0 0,0 1-1 0 0,0-1 1 0 0,-1 0-1 0 0,5 8 1 0 0,-7-9-26 0 0,1 0 0 0 0,0 1 0 0 0,-1-1 1 0 0,0 1-1 0 0,0-1 0 0 0,0 1 0 0 0,0-1 1 0 0,-1 1-1 0 0,1 0 0 0 0,-1-1 0 0 0,0 1 0 0 0,0 0 1 0 0,0 0-1 0 0,-1-1 0 0 0,1 1 0 0 0,-1-1 0 0 0,0 1 1 0 0,0 0-1 0 0,0-1 0 0 0,-1 1 0 0 0,1-1 1 0 0,-1 0-1 0 0,0 0 0 0 0,-3 6 0 0 0,-3 1-12 0 0,-1 0 1 0 0,0 0-1 0 0,-1-1 0 0 0,0 0 0 0 0,0-1 1 0 0,-1 0-1 0 0,0 0 0 0 0,-20 10 0 0 0,-12 2 77 0 0,-48 16 1 0 0,84-34-91 0 0,-26 10-16 0 0,0-1-1 0 0,-1-2 0 0 0,0-2 1 0 0,-1-1-1 0 0,0-2 1 0 0,0-1-1 0 0,0-1 0 0 0,0-3 1 0 0,-44-5-1 0 0,72 5 0 0 0,-1 0-1 0 0,1-1 0 0 0,-1-1 1 0 0,1 1-1 0 0,0-1 0 0 0,0 0 1 0 0,-13-8-1 0 0,17 9-134 0 0,0-1 0 0 0,0 1 0 0 0,0-1 0 0 0,0 1 0 0 0,1-1 0 0 0,-1 0 0 0 0,-2-5 0 0 0,3 6-283 0 0,1-1-1 0 0,0 0 1 0 0,-1 1-1 0 0,1-1 1 0 0,0 0-1 0 0,1 1 1 0 0,-1-1-1 0 0,0 0 1 0 0,1 0-1 0 0,0-6 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53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4143 0 0,'-9'2'133'0'0,"0"-1"-1"0"0,1 1 0 0 0,-1 1 0 0 0,-16 6 0 0 0,24-8 43 0 0,-1 0 0 0 0,0 0 0 0 0,1 0 0 0 0,0 0 0 0 0,-1 0 0 0 0,1 0 0 0 0,0 0 0 0 0,-1 1 0 0 0,1-1 0 0 0,0 0 0 0 0,0 1-1 0 0,0-1 1 0 0,-2 4 0 0 0,3-4 134 0 0,0 1-1 0 0,-1-1 0 0 0,1 1 1 0 0,0-1-1 0 0,0 1 0 0 0,0-1 0 0 0,0 0 1 0 0,0 1-1 0 0,0-1 0 0 0,0 1 1 0 0,1-1-1 0 0,-1 1 0 0 0,0-1 1 0 0,1 0-1 0 0,-1 1 0 0 0,1-1 0 0 0,0 0 1 0 0,-1 1-1 0 0,3 1 0 0 0,7 11-55 0 0,1 0 0 0 0,0-1 0 0 0,1-1-1 0 0,1 0 1 0 0,23 18 0 0 0,3 3-62 0 0,50 40 504 0 0,39 37 1823 0 0,-115-97-2160 0 0,-1 1-1 0 0,0 0 0 0 0,-1 1 0 0 0,0 0 0 0 0,-1 0 0 0 0,-1 1 1 0 0,7 18-1 0 0,-13-26-268 0 0,0 0 0 0 0,-1 0 1 0 0,0 0-1 0 0,0 0 0 0 0,-1 1 0 0 0,0-1 0 0 0,0 1 1 0 0,-1-1-1 0 0,0 1 0 0 0,-1-1 0 0 0,0 0 1 0 0,0 1-1 0 0,-1-1 0 0 0,-5 16 0 0 0,1-9-22 0 0,0-1-1 0 0,-2 0 0 0 0,1 0 1 0 0,-2 0-1 0 0,0-1 0 0 0,0-1 1 0 0,-13 13-1 0 0,1-3-289 0 0,-47 37 0 0 0,28-28-2546 0 0,6-6-3024 0 0,20-12-283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3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23 14743 0 0,'-2'-15'672'0'0,"2"12"-9"0"0,-8-1-398 0 0,6 4-184 0 0,-1 0-1 0 0,0-1 0 0 0,0 1 0 0 0,1 0 1 0 0,-1 0-1 0 0,0 1 0 0 0,1-1 1 0 0,-1 0-1 0 0,0 1 0 0 0,1 0 1 0 0,-1 0-1 0 0,0-1 0 0 0,1 1 1 0 0,-1 1-1 0 0,1-1 0 0 0,0 0 1 0 0,-1 1-1 0 0,-2 2 0 0 0,-6 4 681 0 0,1 1 0 0 0,-14 13 0 0 0,19-16-602 0 0,-19 20 249 0 0,0 2 0 0 0,2 0 0 0 0,2 1 0 0 0,-19 34 0 0 0,-58 134 531 0 0,-8 65-694 0 0,0-1-93 0 0,87-224-375 0 0,-2-1 0 0 0,-35 50 0 0 0,-57 59-732 0 0,79-104 851 0 0,28-34-104 0 0,0 0 0 0 0,0 0 0 0 0,-5 13 0 0 0,6-11-1100 0 0,18-8-4925 0 0,2-3 358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38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2303 0 0,'0'0'16460'0'0,"-1"1"-15372"0"0,-74 147 3740 0 0,36-51-5008 0 0,39-95-720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38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228 375 11975 0 0,'0'0'547'0'0,"0"2"-11"0"0,-2 6-194 0 0,0 0 0 0 0,0 0 1 0 0,0 0-1 0 0,-1 0 0 0 0,0 0 0 0 0,-1 0 0 0 0,1-1 1 0 0,-10 14-1 0 0,9-16 32 0 0,0-1-1 0 0,0 0 1 0 0,0 0 0 0 0,0 0 0 0 0,0 0-1 0 0,-1-1 1 0 0,0 1 0 0 0,0-1 0 0 0,0 0 0 0 0,0-1-1 0 0,0 1 1 0 0,0-1 0 0 0,-1 0 0 0 0,-7 1 0 0 0,9-2-262 0 0,0 0 0 0 0,-1 0 0 0 0,1 0 1 0 0,-1-1-1 0 0,1 0 0 0 0,-1 0 0 0 0,1 0 1 0 0,-1-1-1 0 0,1 1 0 0 0,-1-1 0 0 0,1 0 1 0 0,0-1-1 0 0,-1 1 0 0 0,1-1 0 0 0,-7-3 1 0 0,8 3-89 0 0,0 0 0 0 0,1 0 1 0 0,-1 0-1 0 0,0-1 1 0 0,1 0-1 0 0,-1 1 0 0 0,1-1 1 0 0,0 0-1 0 0,0 0 0 0 0,0 0 1 0 0,0 0-1 0 0,0 0 1 0 0,1-1-1 0 0,0 1 0 0 0,-1-1 1 0 0,1 1-1 0 0,1 0 0 0 0,-1-1 1 0 0,0 0-1 0 0,0-4 0 0 0,1-2-13 0 0,1 0-1 0 0,-1 0 0 0 0,2-1 0 0 0,-1 1 0 0 0,1 0 0 0 0,1 0 1 0 0,0 1-1 0 0,0-1 0 0 0,1 0 0 0 0,0 1 0 0 0,6-9 0 0 0,8-13-302 0 0,39-50 0 0 0,-41 61-102 0 0,0 0 1 0 0,2 2-1 0 0,0 0 1 0 0,1 1 0 0 0,0 0-1 0 0,28-16 1 0 0,-35 26 342 0 0,0 0 0 0 0,0 1 1 0 0,0 0-1 0 0,1 1 1 0 0,0 0-1 0 0,0 1 0 0 0,1 1 1 0 0,-1 0-1 0 0,1 0 1 0 0,0 2-1 0 0,-1-1 0 0 0,1 2 1 0 0,16 1-1 0 0,-27-1 71 0 0,10 1 97 0 0,1 1 0 0 0,-1 0 1 0 0,0 1-1 0 0,0 0 0 0 0,14 5 0 0 0,-24-7-62 0 0,-1 0 0 0 0,1 1-1 0 0,-1-1 1 0 0,1 0-1 0 0,-1 1 1 0 0,0 0 0 0 0,1-1-1 0 0,-1 1 1 0 0,0 0 0 0 0,0 0-1 0 0,0 0 1 0 0,0 1 0 0 0,-1-1-1 0 0,1 0 1 0 0,0 1 0 0 0,-1-1-1 0 0,0 1 1 0 0,0-1 0 0 0,1 1-1 0 0,-2 0 1 0 0,1-1 0 0 0,0 1-1 0 0,0 0 1 0 0,-1 0 0 0 0,0 0-1 0 0,1-1 1 0 0,-1 1 0 0 0,0 0-1 0 0,0 0 1 0 0,-1 4-1 0 0,-1 3 67 0 0,-1 1-1 0 0,0-1 0 0 0,0 0 0 0 0,-1-1 1 0 0,0 1-1 0 0,-1-1 0 0 0,0 1 1 0 0,0-1-1 0 0,-14 16 0 0 0,3-5 32 0 0,-2-1 0 0 0,-37 32 0 0 0,26-27-103 0 0,-1-2-1 0 0,-40 23 1 0 0,50-34-177 0 0,0-1 0 0 0,-1-1 0 0 0,0-1 1 0 0,-1 0-1 0 0,-22 3 0 0 0,40-10 8 0 0,0 0 0 0 0,0 0 0 0 0,-1-1 0 0 0,1 0 0 0 0,0 0 0 0 0,0 0 0 0 0,0-1 0 0 0,-6 0 0 0 0,9 0-69 0 0,-1 1 0 0 0,1-1-1 0 0,-1 1 1 0 0,1-1 0 0 0,-1 1 0 0 0,1-1-1 0 0,-1 0 1 0 0,1 0 0 0 0,-1 0 0 0 0,1 0 0 0 0,0 0-1 0 0,0 0 1 0 0,0 0 0 0 0,-1-1 0 0 0,1 1-1 0 0,0 0 1 0 0,1-1 0 0 0,-1 1 0 0 0,0 0-1 0 0,0-1 1 0 0,0 1 0 0 0,1-1 0 0 0,-1-2 0 0 0,-2-15-6493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39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0 6447 0 0,'0'0'499'0'0,"-1"2"-328"0"0,-41 43 4543 0 0,4-7 1224 0 0,-3 14-4870 0 0,3 1 1 0 0,-54 97 0 0 0,57-80-632 0 0,-43 122 1 0 0,48-111-269 0 0,-2 8-48 0 0,-20 50-112 0 0,40-111-246 0 0,-2 0-1 0 0,-29 44 1 0 0,33-58-80 0 0,0-1 1 0 0,-2 0 0 0 0,1-1 0 0 0,-2 0-1 0 0,0-1 1 0 0,-16 12 0 0 0,18-16-59 0 0,0 0 0 0 0,-1-1 0 0 0,1 0 0 0 0,-1-1 0 0 0,0 0-1 0 0,-1-1 1 0 0,1 0 0 0 0,-21 3 0 0 0,15-7-1209 0 0,5-4-3648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39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68 11055 0 0,'0'0'1367'0'0,"1"2"-184"0"0,2 10 537 0 0,-2-9-1393 0 0,0 0 0 0 0,0 0 1 0 0,0 0-1 0 0,0 0 1 0 0,0 0-1 0 0,1 0 0 0 0,-1 0 1 0 0,1 0-1 0 0,0 0 0 0 0,0 0 1 0 0,0-1-1 0 0,3 3 1 0 0,0-1-53 0 0,1 1 0 0 0,0-1 0 0 0,0-1 0 0 0,0 1 0 0 0,1-1 0 0 0,-1-1 0 0 0,1 1 0 0 0,0-1 0 0 0,-1 0 0 0 0,1 0 0 0 0,0-1 1 0 0,0 0-1 0 0,10 0 0 0 0,4 0 76 0 0,0-1 1 0 0,1-2-1 0 0,23-4 1 0 0,60-15-145 0 0,-92 17-182 0 0,-1 0-1 0 0,1-1 0 0 0,-1-1 1 0 0,0 0-1 0 0,22-14 0 0 0,-30 16-37 0 0,1 1-1 0 0,-1-1 1 0 0,0-1 0 0 0,-1 1-1 0 0,5-6 1 0 0,-8 9-13 0 0,1 0 0 0 0,-1 0 1 0 0,0 0-1 0 0,1 1 0 0 0,-1-1 0 0 0,0 0 0 0 0,0 0 0 0 0,0 0 0 0 0,0 0 1 0 0,0 1-1 0 0,0-1 0 0 0,0 0 0 0 0,0 0 0 0 0,0 0 0 0 0,0 0 1 0 0,0 0-1 0 0,-1 1 0 0 0,1-1 0 0 0,0 0 0 0 0,-1 0 0 0 0,1 0 0 0 0,0 1 1 0 0,-1-1-1 0 0,1 0 0 0 0,-1 0 0 0 0,-14-15-879 0 0,11 13 737 0 0,-1 1 1 0 0,1 0-1 0 0,-1 0 0 0 0,1 0 1 0 0,-1 1-1 0 0,0-1 1 0 0,1 1-1 0 0,-1 0 1 0 0,0 0-1 0 0,0 1 0 0 0,0 0 1 0 0,0-1-1 0 0,0 2 1 0 0,-6 0-1 0 0,-8 1-130 0 0,1 2 1 0 0,-24 6-1 0 0,10 1 449 0 0,0 0 0 0 0,1 3 0 0 0,0 0 0 0 0,1 2 0 0 0,1 1 0 0 0,0 1 1 0 0,2 2-1 0 0,0 1 0 0 0,1 1 0 0 0,1 1 0 0 0,1 1 0 0 0,2 1 0 0 0,-34 47 0 0 0,53-67-88 0 0,0 0 1 0 0,0 0-1 0 0,0 1 0 0 0,1-1 1 0 0,-1 0-1 0 0,1 1 0 0 0,1-1 1 0 0,-1 1-1 0 0,1 0 1 0 0,-1 7-1 0 0,2-10-35 0 0,0 0 1 0 0,0 0-1 0 0,0 0 0 0 0,1 0 1 0 0,-1 0-1 0 0,1 0 0 0 0,0-1 1 0 0,-1 1-1 0 0,1 0 0 0 0,1-1 1 0 0,-1 1-1 0 0,0 0 1 0 0,1-1-1 0 0,-1 1 0 0 0,1-1 1 0 0,-1 0-1 0 0,1 1 0 0 0,0-1 1 0 0,0 0-1 0 0,0 0 0 0 0,1 0 1 0 0,3 2-1 0 0,4 2 7 0 0,0 0 0 0 0,0-1 0 0 0,1 0 0 0 0,0-1 0 0 0,19 5 0 0 0,-6-3 28 0 0,42 3 0 0 0,-23-5-701 0 0,0-2 0 0 0,0-2 0 0 0,1-1 1 0 0,-1-3-1 0 0,0-2 0 0 0,56-14 0 0 0,-54 8-6521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5:3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 11519 0 0,'0'0'42'0'0,"0"0"-1"0"0,0 0 0 0 0,0 0 1 0 0,-1 0-1 0 0,1-1 1 0 0,0 1-1 0 0,0 0 0 0 0,-1 0 1 0 0,1 0-1 0 0,0 0 0 0 0,0 0 1 0 0,-1 0-1 0 0,1 0 1 0 0,0 0-1 0 0,0 0 0 0 0,-1 0 1 0 0,1 0-1 0 0,0 0 0 0 0,0 0 1 0 0,-1 0-1 0 0,1 0 0 0 0,0 0 1 0 0,-1 0-1 0 0,1 0 1 0 0,0 0-1 0 0,0 0 0 0 0,-1 1 1 0 0,1-1-1 0 0,0 0 0 0 0,0 0 1 0 0,0 0-1 0 0,-1 0 1 0 0,1 1-1 0 0,0-1 0 0 0,2 9 759 0 0,0 0 1 0 0,0 0-1 0 0,1-1 0 0 0,1 1 0 0 0,-1-1 0 0 0,7 11 1 0 0,33 49 1200 0 0,84 107 410 0 0,35 52-623 0 0,-132-180-1365 0 0,-2 2 1 0 0,41 102-1 0 0,-60-127-316 0 0,-2 1 0 0 0,0 0 0 0 0,-2 0 0 0 0,0 1 0 0 0,-2 0-1 0 0,-1-1 1 0 0,-1 1 0 0 0,-1 0 0 0 0,-1 0 0 0 0,-2 0 0 0 0,-8 40 0 0 0,0-22-72 0 0,-2-1 1 0 0,-1 0-1 0 0,-3-1 1 0 0,-1-1-1 0 0,-2 0 1 0 0,-1-2-1 0 0,-3 0 1 0 0,-1-1-1 0 0,-1-2 1 0 0,-3-1-1 0 0,0-1 1 0 0,-46 40-1 0 0,-71 36 12 0 0,57-46-46 0 0,81-57-261 0 0,0-1 0 0 0,1 1 0 0 0,-13 15 0 0 0,19-20-227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16:22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1 849 919 0 0,'2'-1'278'0'0,"25"-19"6130"0"0,-26 19-5215 0 0,17-16 1102 0 0,31-30-1125 0 0,-43 41-1155 0 0,-2 3 1 0 0,0 0 0 0 0,0-1 0 0 0,-1 1 0 0 0,1-1 0 0 0,2-4 0 0 0,-5 6 133 0 0,8-7 175 0 0,-5 4-79 0 0,14-5 1126 0 0,6 4-1265 0 0,-6 3 116 0 0,35-10 434 0 0,-39 9-589 0 0,-3 1-43 0 0,-7 2 19 0 0,8-1-33 0 0,-1-2 5 0 0,-6 2 57 0 0,1 1 1 0 0,0-1-1 0 0,-1 1 1 0 0,9-1-1 0 0,9-2 365 0 0,103-24 259 0 0,-98 21-658 0 0,39-6 0 0 0,-57 12-40 0 0,18-5 77 0 0,-17 2 70 0 0,-5 2-32 0 0,-1 0 0 0 0,1 1 1 0 0,0 0-1 0 0,-1 0 1 0 0,1 0-1 0 0,10 1 1 0 0,-10-1-102 0 0,20 2-6 0 0,-4-1 4 0 0,0 0-1 0 0,-1-1 1 0 0,1-2-1 0 0,26-5 1 0 0,83-31 334 0 0,-129 38-340 0 0,3-1 36 0 0,1 0 0 0 0,0 0 1 0 0,0 1-1 0 0,0-1 0 0 0,0 1 0 0 0,0 0 1 0 0,0 1-1 0 0,0 0 0 0 0,0 0 1 0 0,0 0-1 0 0,1 1 0 0 0,-1-1 1 0 0,0 1-1 0 0,10 4 0 0 0,11 2-47 0 0,-24-6 1 0 0,1 0-1 0 0,-1-1 1 0 0,0 1-1 0 0,0-1 1 0 0,1 0-1 0 0,-1 0 1 0 0,0 0-1 0 0,0 0 1 0 0,5-1-1 0 0,6 0-10 0 0,-2-1-5 0 0,0 0 1 0 0,1-1 0 0 0,-1 0-1 0 0,0-1 1 0 0,0-1-1 0 0,-1 0 1 0 0,17-9 0 0 0,28-12 36 0 0,-56 26-15 0 0,9-4 17 0 0,0 1 0 0 0,1 0-1 0 0,-1 0 1 0 0,1 1 0 0 0,-1 0 0 0 0,20-1-1 0 0,28-2 56 0 0,-55 5-72 0 0,1-1 0 0 0,0 1 0 0 0,-1 0 0 0 0,1 0 0 0 0,-1 0 0 0 0,1 0 0 0 0,0 0 0 0 0,-1 1 0 0 0,1-1 0 0 0,-1 1 0 0 0,1 0 0 0 0,2 1 0 0 0,4 1 0 0 0,31 8 0 0 0,-25-7 0 0 0,-9-2 0 0 0,0 0 0 0 0,0 0 0 0 0,1-1 0 0 0,-1 0 0 0 0,1-1 0 0 0,-1 1 0 0 0,8-2 0 0 0,7 1 3 0 0,0-1 0 0 0,0-1-1 0 0,26-6 1 0 0,-27 4 44 0 0,22-2-41 0 0,-29 5-6 0 0,-3 0 0 0 0,11-6 0 0 0,7 1 0 0 0,-8 2 0 0 0,-18 4 0 0 0,18-1 0 0 0,2-2-2 0 0,-14 0 58 0 0,19 0 58 0 0,32-1 140 0 0,-49 3-249 0 0,-1 1-1 0 0,0-1 1 0 0,15-4-1 0 0,99-15 105 0 0,-11 2-146 0 0,-55 8 43 0 0,106-7 0 0 0,-129 14 23 0 0,-20 1-18 0 0,0 1-1 0 0,17 0 0 0 0,10-2 32 0 0,-14 1-20 0 0,-16 1-22 0 0,0-1 0 0 0,0-1 0 0 0,18-5 0 0 0,10-3 0 0 0,-17 6 2 0 0,-3 1 30 0 0,0 0 1 0 0,1 1 0 0 0,21 0-1 0 0,73 9 144 0 0,-55-2-180 0 0,-28-4 4 0 0,-19 0 0 0 0,-1 0 0 0 0,16 2 0 0 0,-16 0 0 0 0,1-1 0 0 0,-1-1 0 0 0,14 0 0 0 0,39 0 0 0 0,-54 0 0 0 0,0-1 0 0 0,1 0 0 0 0,9-2 0 0 0,7-1 0 0 0,11 0-17 0 0,94-9 162 0 0,-122 13-145 0 0,0 0 0 0 0,0 1 0 0 0,15 4 0 0 0,-14-3 0 0 0,1 0 0 0 0,14 0 0 0 0,8-1 0 0 0,-14 0 0 0 0,26-3 0 0 0,145-21 528 0 0,-159 18-450 0 0,49-12 0 0 0,-77 16-68 0 0,6-1 3 0 0,0 0 0 0 0,1 1 0 0 0,10 1 0 0 0,16-3 9 0 0,-3 0-22 0 0,19-5 0 0 0,100-31 711 0 0,-141 36-651 0 0,0 1 0 0 0,0 0 0 0 0,1 1 0 0 0,14 0 0 0 0,21-2-36 0 0,26-2 33 0 0,-10 1-61 0 0,-32 1 4 0 0,-15 2 0 0 0,25-4 0 0 0,64-14-45 0 0,36-7 26 0 0,-107 17-30 0 0,0 2 1 0 0,0 2-1 0 0,0 1 0 0 0,1 2 0 0 0,-1 1 1 0 0,68 8-1 0 0,-96-6 29 0 0,-1-1-1 0 0,1-1 1 0 0,-1 1 0 0 0,7-2-1 0 0,-8 1 12 0 0,-1 0 0 0 0,1 1-1 0 0,0-1 1 0 0,-1 1 0 0 0,1 0-1 0 0,-1 0 1 0 0,1 1 0 0 0,0-1-1 0 0,6 3 1 0 0,-4 0 6 0 0,-3-2-3 0 0,-1 0-1 0 0,1 0 1 0 0,0 0 0 0 0,-1 0 0 0 0,1-1-1 0 0,0 1 1 0 0,6-1 0 0 0,-5 0-1 0 0,18-2 3 0 0,-22 2 4 0 0,4 0 0 0 0,20-3 0 0 0,-20 3 0 0 0,11-7 0 0 0,-10 4 0 0 0,21-8 0 0 0,-22 10 0 0 0,16-10 11 0 0,-14 7 7 0 0,4-3 62 0 0,0 1 0 0 0,1 0 0 0 0,0 1 0 0 0,15-5 0 0 0,-14 7-57 0 0,3 0 25 0 0,0 2-36 0 0,0 1-12 0 0,0-1 0 0 0,-2-1 0 0 0,1 3 0 0 0,-1 0 0 0 0,1 2 0 0 0,-1-3 0 0 0,-9-1 0 0 0,19-5 0 0 0,4-5 53 0 0,-15 6-31 0 0,1 1 21 0 0,1 2-33 0 0,-3 2-36 0 0,-4 1-233 0 0,-7-1 211 0 0,-1 0 1 0 0,1 0-1 0 0,0 0 1 0 0,0 0 0 0 0,0 0-1 0 0,0 0 1 0 0,-1 0-1 0 0,1 0 1 0 0,0 0 0 0 0,0 1-1 0 0,-1-1 1 0 0,1 0 0 0 0,0 1-1 0 0,0-1 1 0 0,-1 0-1 0 0,1 1 1 0 0,0-1 0 0 0,-1 1-1 0 0,1-1 1 0 0,-1 1-1 0 0,1-1 1 0 0,0 1 0 0 0,-1 0-1 0 0,1-1 1 0 0,-1 1-1 0 0,0 0 1 0 0,1-1 0 0 0,-1 1-1 0 0,1 0 1 0 0,-1 1 0 0 0,6 11-1755 0 0,-2 2-4946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17:10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1040 270 10679 0 0,'0'0'971'0'0,"-1"-2"-800"0"0,-1-1-154 0 0,2 1 7 0 0,-1 0-1 0 0,0 1 1 0 0,1-1-1 0 0,-1 0 1 0 0,1 0-1 0 0,0 1 1 0 0,0-1-1 0 0,0 0 1 0 0,-1 0-1 0 0,2-3 1 0 0,-2-6 1 0 0,1-12-191 0 0,2-25 1 0 0,0 27 23 0 0,-2 0 0 0 0,0 1 0 0 0,-1-1 1 0 0,-5-30-1 0 0,5 49 195 0 0,1-1 1 0 0,-1 1-1 0 0,1 0 0 0 0,-1 0 1 0 0,0 0-1 0 0,0 0 0 0 0,0 0 1 0 0,0 0-1 0 0,-2-3 0 0 0,2 4 975 0 0,-2 1-814 0 0,0 1-185 0 0,0-1 0 0 0,0 1 1 0 0,0 0-1 0 0,0 1 0 0 0,0-1 0 0 0,0 0 1 0 0,0 1-1 0 0,0 0 0 0 0,1 0 1 0 0,-1 0-1 0 0,0 0 0 0 0,1 0 1 0 0,0 0-1 0 0,-3 3 0 0 0,-5 7-30 0 0,-14 23-1 0 0,7-10 31 0 0,-8 9 76 0 0,-29 39 39 0 0,-64 114-1 0 0,-122 246 289 0 0,81-212 679 0 0,122-172-681 0 0,6-13 198 0 0,-60 57 0 0 0,-8-9-22 0 0,95-79-597 0 0,-19 12 71 0 0,23-17-50 0 0,-1 1 1 0 0,0-1 0 0 0,1 1-1 0 0,-1-1 1 0 0,0 1-1 0 0,0-1 1 0 0,0 1-1 0 0,1-1 1 0 0,-1 0 0 0 0,0 0-1 0 0,0 1 1 0 0,0-1-1 0 0,0 0 1 0 0,0 0-1 0 0,0 0 1 0 0,1 0 0 0 0,-1 0-1 0 0,0 0 1 0 0,0 0-1 0 0,0 0 1 0 0,0 0 0 0 0,0-1-1 0 0,-1 1 1 0 0,1-1 14 0 0,0 0 1 0 0,0 0-1 0 0,0 0 0 0 0,0 1 1 0 0,0-1-1 0 0,0 0 1 0 0,0 0-1 0 0,0 0 0 0 0,1-1 1 0 0,-1 1-1 0 0,0 0 1 0 0,1 0-1 0 0,-1 0 1 0 0,0-2-1 0 0,0-2 68 0 0,-1 0 1 0 0,1 1-1 0 0,0-1 1 0 0,1 0-1 0 0,-1 0 1 0 0,1 1-1 0 0,0-1 0 0 0,1-8 1 0 0,12-47 54 0 0,3 1-1 0 0,27-67 1 0 0,-23 74-260 0 0,-3-1-1 0 0,-1 0 1 0 0,7-59-1 0 0,-18 58 246 0 0,-2-71 0 0 0,-3 78-127 0 0,-1 44-11 0 0,3-15 57 0 0,-1 17-48 0 0,-1 0 0 0 0,0 0 0 0 0,1 0 0 0 0,-1-1 0 0 0,1 1 1 0 0,-1 0-1 0 0,1 0 0 0 0,0 0 0 0 0,0 0 0 0 0,-1 0 0 0 0,1 0 0 0 0,0 1 0 0 0,0-1 0 0 0,0 0 1 0 0,0 0-1 0 0,0 0 0 0 0,0 1 0 0 0,0-1 0 0 0,0 1 0 0 0,0-1 0 0 0,0 1 0 0 0,0-1 1 0 0,1 1-1 0 0,-1 0 0 0 0,0-1 0 0 0,0 1 0 0 0,0 0 0 0 0,1 0 0 0 0,-1 0 0 0 0,0 0 0 0 0,2 0 1 0 0,0 0 12 0 0,13-1-25 0 0,-13 2-20 0 0,1 1-1 0 0,-1-1 1 0 0,0 0-1 0 0,1 1 0 0 0,-1 0 1 0 0,0 0-1 0 0,0 0 1 0 0,0 0-1 0 0,0 0 1 0 0,-1 0-1 0 0,1 1 1 0 0,-1 0-1 0 0,1-1 0 0 0,-1 1 1 0 0,0 0-1 0 0,0 0 1 0 0,0 0-1 0 0,0 0 1 0 0,-1 1-1 0 0,3 5 1 0 0,2 5-54 0 0,-1 1 1 0 0,-1-1 0 0 0,4 26 0 0 0,0 20-64 0 0,1 97-1 0 0,-16 62 84 0 0,-33 238 31 0 0,32-350-42 0 0,8-104 1274 0 0,12-8-522 0 0,-8 4-547 0 0,4-4 38 0 0,0 0 1 0 0,-1 0-1 0 0,0 0 0 0 0,0-1 1 0 0,0 0-1 0 0,-1-1 1 0 0,0 1-1 0 0,11-16 0 0 0,-1 2-123 0 0,-14 17-51 0 0,61-71-2008 0 0,85-77 0 0 0,-73 86-5559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6:54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32 6911 0 0,'0'0'528'0'0,"3"-10"1008"0"0,-4-12 7015 0 0,0 24-8303 0 0,-6 11-37 0 0,-32 54 264 0 0,-54 73 0 0 0,84-127-986 0 0,-1 0 0 0 0,1 1-1 0 0,-9 20 1 0 0,10-17-564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6:5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8431 0 0,'0'0'376'0'0,"-7"9"72"0"0,-4 2-352 0 0,0 5-96 0 0,2 2 0 0 0,-3 12-2488 0 0,3-1-512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4:54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54 5527 0 0,'0'0'423'0'0,"-1"0"-278"0"0,-14 4 9846 0 0,17-5-9182 0 0,190-31 4734 0 0,-127 22-4630 0 0,-36 4-692 0 0,0 2 0 0 0,0 1 0 0 0,39 1 0 0 0,-46 8-2372 0 0</inkml:trace>
  <inkml:trace contextRef="#ctx0" brushRef="#br0" timeOffset="1">0 356 9671 0 0,'0'0'9140'0'0,"3"-1"-8400"0"0,25-4 119 0 0,0-2-1 0 0,0-2 1 0 0,41-16-1 0 0,7-4-689 0 0,-47 20-181 0 0,0-2-88 0 0,51-9-1 0 0,-71 18-80 0 0,0 1 0 0 0,-1 0-1 0 0,1 1 1 0 0,0 0 0 0 0,0 0 0 0 0,0 1-1 0 0,0 0 1 0 0,0 1 0 0 0,-1-1-1 0 0,13 6 1 0 0,-7-1-992 0 0,-4 2-234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6:55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19 3223 0 0,'0'-1'240'0'0,"-3"-7"4276"0"0,1 6-4095 0 0,0 1 0 0 0,1 0 0 0 0,-1 0-1 0 0,0 0 1 0 0,0 0 0 0 0,0 1-1 0 0,0-1 1 0 0,0 0 0 0 0,0 1 0 0 0,0 0-1 0 0,-1-1 1 0 0,-3 1 0 0 0,2 0-143 0 0,0 1 1 0 0,0-1 0 0 0,0 1 0 0 0,0 0-1 0 0,0 0 1 0 0,-5 2 0 0 0,-5 3-162 0 0,1 0 0 0 0,-23 16 0 0 0,27-16 307 0 0,-27 17-111 0 0,-29 18-186 0 0,-98 57-111 0 0,141-83-14 0 0,17-13-3 0 0,1 1 0 0 0,-1 0-1 0 0,1 0 1 0 0,0 0 0 0 0,-1 0 0 0 0,2 0 0 0 0,-1 1 0 0 0,0 0 0 0 0,1 0 0 0 0,-1 0-1 0 0,-4 8 1 0 0,8-11-10 0 0,0 1 0 0 0,0-1 0 0 0,0 0 0 0 0,1 0 1 0 0,-1 0-1 0 0,0 0 0 0 0,0 0 0 0 0,1 0 0 0 0,-1 0 0 0 0,1 0 0 0 0,-1 0 0 0 0,1 0 0 0 0,-1 0 0 0 0,1 0 0 0 0,-1 0 0 0 0,1 0 0 0 0,0 0 0 0 0,0 0 0 0 0,-1-1 1 0 0,1 1-1 0 0,2 1 0 0 0,-2-1-9 0 0,5 4-21 0 0,0 0 0 0 0,0 0 0 0 0,1-1 0 0 0,0 0 0 0 0,0 0 0 0 0,0-1 0 0 0,15 6 0 0 0,56 11-81 0 0,-66-17 100 0 0,53 11-92 0 0,-21-5 6 0 0,79 26 0 0 0,-107-29 100 0 0,-2-1-28 0 0,25 13-1 0 0,-37-17 57 0 0,1 0-1 0 0,0 1 1 0 0,-1 0-1 0 0,1 0 1 0 0,-1 0-1 0 0,1 0 1 0 0,-1 0-1 0 0,0 0 1 0 0,0 0-1 0 0,0 1 1 0 0,0-1-1 0 0,0 1 1 0 0,-1 0-1 0 0,3 4 1 0 0,-4-6 19 0 0,0 1 1 0 0,0 0 0 0 0,-1-1-1 0 0,1 1 1 0 0,0-1-1 0 0,-1 1 1 0 0,1-1 0 0 0,-1 1-1 0 0,1-1 1 0 0,-1 1 0 0 0,1-1-1 0 0,-1 0 1 0 0,0 1 0 0 0,0-1-1 0 0,0 0 1 0 0,-2 2 0 0 0,3-2-20 0 0,-4 3 111 0 0,-1 1 0 0 0,1-1 0 0 0,-1 0 1 0 0,0 0-1 0 0,0-1 0 0 0,0 0 0 0 0,0 0 0 0 0,-1 0 0 0 0,1 0 0 0 0,-1-1 0 0 0,-6 2 0 0 0,-11 3 380 0 0,-35 5-1 0 0,50-10-406 0 0,-209 37 36 0 0,187-34-1296 0 0,-1-1 0 0 0,0-1 1 0 0,-60-3-1 0 0,59-6-379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6:5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840 0 13591 0 0,'0'0'1231'0'0,"-1"2"-970"0"0,-1 4-152 0 0,-1-1 0 0 0,0 0 0 0 0,0 0 0 0 0,-1 0 0 0 0,0-1 0 0 0,0 1-1 0 0,0-1 1 0 0,0 0 0 0 0,0 0 0 0 0,-1-1 0 0 0,-6 5 0 0 0,-8 3 274 0 0,-34 16 1 0 0,35-19-256 0 0,-291 112 446 0 0,229-93-586 0 0,33-10 12 0 0,-79 29-13 0 0,132-37-54 0 0,-2-5 74 0 0,1 0-1 0 0,-1 0 1 0 0,0-1-1 0 0,1 0 1 0 0,0 0 0 0 0,0 0-1 0 0,8 3 1 0 0,41 13 91 0 0,-43-16-89 0 0,161 35 164 0 0,-27-7-138 0 0,-139-31-35 0 0,-4 1 0 0 0,0-1 0 0 0,0 1 0 0 0,0-1 0 0 0,0 1 0 0 0,0 0 0 0 0,0-1 0 0 0,0 1 0 0 0,0 0 0 0 0,0 0 0 0 0,3 3 0 0 0,-5-4 1 0 0,1 0 0 0 0,-1 0 0 0 0,1 1 0 0 0,-1-1 0 0 0,1 0 0 0 0,-1 1 0 0 0,1-1 0 0 0,-1 0 0 0 0,1 1 0 0 0,-1-1 0 0 0,0 1 0 0 0,1-1 0 0 0,-1 1 0 0 0,0-1 0 0 0,1 1 0 0 0,-1-1 0 0 0,1 1 0 0 0,-2 1 6 0 0,1-1 1 0 0,0 0-1 0 0,0 0 0 0 0,0 0 1 0 0,-1 0-1 0 0,1 0 1 0 0,-1 0-1 0 0,1 0 1 0 0,-1 0-1 0 0,1 0 1 0 0,-1 0-1 0 0,0 0 1 0 0,1 0-1 0 0,-1 0 1 0 0,0 0-1 0 0,0 0 1 0 0,0 0-1 0 0,1-1 1 0 0,-1 1-1 0 0,-2 0 1 0 0,-21 15 113 0 0,-199 87 369 0 0,209-97-500 0 0,-55 20 10 0 0,-83 20 0 0 0,142-43-1 0 0,-2 0 12 0 0,0 0 0 0 0,1 0 0 0 0,-1-1 0 0 0,0-1-1 0 0,-13 0 1 0 0,15-3-11 0 0,10 2 0 0 0,-1 0 0 0 0,1 0 0 0 0,-1 0 0 0 0,1 0 0 0 0,0 0 0 0 0,-1 0 0 0 0,1-1 0 0 0,0 1 0 0 0,-1 0 0 0 0,1 0 0 0 0,0 0 0 0 0,-1-1 0 0 0,1 1 0 0 0,0 0 0 0 0,0 0 0 0 0,-1-1 0 0 0,1 1 0 0 0,0 0 0 0 0,0-1 0 0 0,-1 1 0 0 0,1 0 0 0 0,0-1 0 0 0,0 1 0 0 0,0 0 0 0 0,0-1 0 0 0,0 1 0 0 0,-1 0 0 0 0,1-1 0 0 0,0 1 0 0 0,0-1 0 0 0,3-3 0 0 0,0-2-138 0 0,0 1-1 0 0,1 0 1 0 0,0 0-1 0 0,0 0 1 0 0,0 0-1 0 0,0 0 1 0 0,1 1-1 0 0,6-5 1 0 0,-5 4-534 0 0,15-12-5482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6:5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654 196 5983 0 0,'0'0'804'0'0,"-3"-7"1415"0"0,0 2-1417 0 0,0 0 1 0 0,0 0-1 0 0,-1 0 1 0 0,1 1-1 0 0,-8-8 1 0 0,6 8-631 0 0,1-1 0 0 0,0 0 0 0 0,0 0 1 0 0,0 0-1 0 0,-4-9 0 0 0,4 4-47 0 0,1 0-1 0 0,0 0 1 0 0,1 0-1 0 0,-2-11 1 0 0,-3-16-19 0 0,3 28-106 0 0,4 9 0 0 0,0-1 0 0 0,0 1 0 0 0,0 0 0 0 0,0-1 0 0 0,-1 1 0 0 0,1-1 0 0 0,0 1 0 0 0,0 0 0 0 0,0-1 0 0 0,-1 1 0 0 0,1 0 0 0 0,0-1 0 0 0,-1 1 0 0 0,1 0 0 0 0,0-1 0 0 0,-1 1 0 0 0,1 0 0 0 0,0 0 0 0 0,-1 0 0 0 0,1-1 0 0 0,0 1 0 0 0,-1 0 0 0 0,1 0 0 0 0,-1 0 0 0 0,1 0 0 0 0,0-1 0 0 0,-1 1 0 0 0,1 0 0 0 0,-1 0 0 0 0,1 0 0 0 0,-1 0 0 0 0,1 0 0 0 0,0 0 0 0 0,-1 0 0 0 0,0 1 0 0 0,0-1 0 0 0,-3 0-1 0 0,0 0 0 0 0,0 0-1 0 0,0 1 1 0 0,0-1 0 0 0,0 1-1 0 0,0 0 1 0 0,0 0 0 0 0,-7 4-1 0 0,-32 18-58 0 0,23-12 52 0 0,-36 19 82 0 0,1 4 0 0 0,2 1 0 0 0,-60 53 0 0 0,28-12 535 0 0,68-58-260 0 0,1-1 0 0 0,-24 36 0 0 0,39-51-275 0 0,-1 1 0 0 0,0 0 0 0 0,1 0 0 0 0,0 0 0 0 0,-1-1 0 0 0,1 1-1 0 0,1 0 1 0 0,-1 1 0 0 0,0-1 0 0 0,1 0 0 0 0,-1 5 0 0 0,1-8-53 0 0,0 1 0 0 0,1-1 1 0 0,-1 1-1 0 0,0-1 0 0 0,1 1 1 0 0,-1-1-1 0 0,1 0 0 0 0,-1 1 0 0 0,0-1 1 0 0,1 0-1 0 0,-1 1 0 0 0,1-1 1 0 0,-1 0-1 0 0,1 0 0 0 0,-1 1 0 0 0,1-1 1 0 0,-1 0-1 0 0,1 0 0 0 0,-1 0 1 0 0,1 0-1 0 0,0 0 0 0 0,0 0 0 0 0,0 1 35 0 0,4 0 18 0 0,1-1-1 0 0,0 1 1 0 0,-1-1-1 0 0,1 0 1 0 0,0 0-1 0 0,-1-1 1 0 0,1 1-1 0 0,-1-1 1 0 0,11-4-1 0 0,5-2 124 0 0,24-11-1 0 0,-23 8-78 0 0,15-5-119 0 0,143-65 263 0 0,-142 61-744 0 0,-2-2 1 0 0,57-42 0 0 0,-75 47-78 0 0,-17 15 423 0 0,-2 3-178 0 0,-16 23 328 0 0,-2 2 228 0 0,-15 31 0 0 0,31-53-207 0 0,0 0 0 0 0,0 1 0 0 0,1-1 0 0 0,0 1 0 0 0,0 0 0 0 0,1 0 0 0 0,-1 0-1 0 0,1-1 1 0 0,1 2 0 0 0,-1 7 0 0 0,4 2-14 0 0,0-13-54 0 0,-2-2-24 0 0,0 0-126 0 0,0 1 0 0 0,0-1 0 0 0,1 0 0 0 0,-1 0 0 0 0,0 0 0 0 0,1 0 0 0 0,-1 0 0 0 0,0-1 0 0 0,1 1 0 0 0,-1 0 0 0 0,1-1 0 0 0,2 2 0 0 0,-1-1-829 0 0,8 3-4664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6:57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15 11055 0 0,'14'-15'5147'0'0,"-16"17"-3868"0"0,-18 24-503 0 0,-2-1-1 0 0,-25 22 1 0 0,-29 33-30 0 0,76-80-745 0 0,-59 77 226 0 0,52-66-214 0 0,0 1 0 0 0,1-1 0 0 0,0 1-1 0 0,1 0 1 0 0,-5 18 0 0 0,8-9-90 0 0,2-19-206 0 0,11 1-2314 0 0,3-6 1046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6:57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 10591 0 0,'-2'-9'2784'0'0,"5"20"-2200"0"0,1-1-968 0 0,3 5-200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6:57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1089 13359 0 0,'0'0'1027'0'0,"-2"0"-670"0"0,-9 2-46 0 0,0-1 0 0 0,0-1 0 0 0,0 0 0 0 0,0-1 0 0 0,0 0-1 0 0,0 0 1 0 0,0-1 0 0 0,0-1 0 0 0,1 0 0 0 0,-1 0 0 0 0,1-1-1 0 0,0 0 1 0 0,-18-11 0 0 0,27 14-310 0 0,-7-3 19 0 0,1 0 0 0 0,1 0 0 0 0,-1-1 0 0 0,-10-9 0 0 0,15 12-16 0 0,0-1 0 0 0,0 1 0 0 0,1 0 0 0 0,-1 0 0 0 0,1-1 0 0 0,0 1 0 0 0,0 0 0 0 0,0-1 0 0 0,0 1 0 0 0,0-1 0 0 0,0 0 0 0 0,1 1 0 0 0,-1-1 0 0 0,1 0-1 0 0,0 1 1 0 0,0-1 0 0 0,0 0 0 0 0,0-3 0 0 0,2-4-68 0 0,-1 1 1 0 0,2-1-1 0 0,0 1 0 0 0,0 0 1 0 0,0-1-1 0 0,1 2 0 0 0,0-1 0 0 0,9-12 1 0 0,-1 3-197 0 0,1 0 0 0 0,26-27 0 0 0,-26 32-10 0 0,-1 1 0 0 0,2 1 0 0 0,0 0 0 0 0,0 1-1 0 0,1 0 1 0 0,19-8 0 0 0,-23 13 200 0 0,0 0 0 0 0,0 1 0 0 0,0 1 0 0 0,0-1-1 0 0,1 2 1 0 0,-1 0 0 0 0,1 0 0 0 0,0 1 0 0 0,0 1-1 0 0,15 1 1 0 0,-14 0 239 0 0,0 1 0 0 0,0 1-1 0 0,0 0 1 0 0,-1 0 0 0 0,1 2-1 0 0,-1 0 1 0 0,0 0 0 0 0,0 1 0 0 0,13 8-1 0 0,-20-11-79 0 0,0 0 0 0 0,-1 1-1 0 0,1-1 1 0 0,-1 1 0 0 0,0 0-1 0 0,0 0 1 0 0,0 1 0 0 0,-1-1 0 0 0,0 1-1 0 0,1-1 1 0 0,-2 1 0 0 0,1 0-1 0 0,0 0 1 0 0,-1 1 0 0 0,0-1 0 0 0,0 0-1 0 0,-1 1 1 0 0,1-1 0 0 0,-1 1-1 0 0,-1 0 1 0 0,1-1 0 0 0,-1 1-1 0 0,0 8 1 0 0,0-9-45 0 0,-1-1 0 0 0,0 0 0 0 0,0 0 0 0 0,0 0 0 0 0,-1 0 0 0 0,1-1 0 0 0,-1 1 0 0 0,0 0 0 0 0,0-1 0 0 0,0 1 0 0 0,-3 3-1 0 0,0-1 13 0 0,-1 0-1 0 0,1-1 0 0 0,-1 0 1 0 0,0 0-1 0 0,-9 6 0 0 0,-2-1 2 0 0,-1-1 0 0 0,0 0 0 0 0,-33 10 0 0 0,-154 51-3985 0 0,181-62 2713 0 0</inkml:trace>
  <inkml:trace contextRef="#ctx0" brushRef="#br0" timeOffset="1">904 28 8751 0 0,'3'-3'267'0'0,"0"0"0"0"0,1 0-1 0 0,-1 0 1 0 0,1 1 0 0 0,0 0-1 0 0,0 0 1 0 0,0 0 0 0 0,0 0-1 0 0,0 0 1 0 0,5-1 0 0 0,-7 3 833 0 0,-1 1-1006 0 0,-1 0 1 0 0,1 1 0 0 0,-1-1 0 0 0,0 0 0 0 0,1 0 0 0 0,-1 0-1 0 0,0 1 1 0 0,0-1 0 0 0,0 0 0 0 0,0 1 0 0 0,0-1-1 0 0,0 0 1 0 0,0 0 0 0 0,0 1 0 0 0,-1-1 0 0 0,1 0-1 0 0,-1 2 1 0 0,-3 12 45 0 0,-2 0 0 0 0,0-1 0 0 0,-1 1-1 0 0,-12 19 1 0 0,-1 2 29 0 0,-210 415 626 0 0,112-262-638 0 0,70-118-154 0 0,41-60-33 0 0,-17 28-71 0 0,22-36 35 0 0,1-1 0 0 0,0 1 0 0 0,0-1 1 0 0,0 1-1 0 0,0-1 0 0 0,0 1 0 0 0,1 0 0 0 0,-1-1 1 0 0,1 1-1 0 0,-1 0 0 0 0,1 0 0 0 0,0 3 0 0 0,6 6-414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6:58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0 10911 0 0,'0'0'987'0'0,"0"2"-810"0"0,0 10-68 0 0,0-6-14 0 0,0-1-1 0 0,0 1 1 0 0,0 0 0 0 0,-1-1 0 0 0,0 1 0 0 0,-1 6-1 0 0,-18 39 765 0 0,-1-2 0 0 0,-51 84 0 0 0,15-28-444 0 0,-38 80 222 0 0,-117 223 625 0 0,154-310-1180 0 0,28-49-184 0 0,1 2 1 0 0,-21 54-1 0 0,47-93 89 0 0,-2 2-2840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6:58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10 185 12895 0 0,'-9'-41'2326'0'0,"9"40"-2131"0"0,1 0 0 0 0,0-1 1 0 0,0 1-1 0 0,-1 0 1 0 0,1 0-1 0 0,0 0 0 0 0,0 0 1 0 0,0 0-1 0 0,0 0 1 0 0,0 0-1 0 0,0 0 1 0 0,0 1-1 0 0,1-1 0 0 0,-1 0 1 0 0,2 0-1 0 0,7-4 72 0 0,1 1 0 0 0,0 0 0 0 0,1 1 0 0 0,-1 1-1 0 0,1-1 1 0 0,18 0 0 0 0,4-2-32 0 0,39-7 4 0 0,282-45 756 0 0,1 28-2365 0 0,-311 29 623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6:58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9215 0 0,'0'0'707'0'0,"-1"2"-464"0"0,-50 67 6136 0 0,32-46-5593 0 0,2-2-355 0 0,2 1 1 0 0,-20 35 0 0 0,30-50-392 0 0,0 0 0 0 0,0 0 0 0 0,0 0 0 0 0,-1-1 0 0 0,0 0 0 0 0,-11 9 0 0 0,-17 18 94 0 0,32-31-128 0 0,-1 1 7 0 0,0 1 0 0 0,0-1 0 0 0,0 1 0 0 0,0 0 0 0 0,1 0 0 0 0,-1 0 0 0 0,1 0 0 0 0,0 0 0 0 0,0 0 0 0 0,0 1 0 0 0,1-1 0 0 0,-2 8 0 0 0,4 0 59 0 0,1-9-57 0 0,-1 0 0 0 0,1 0 0 0 0,0-1 0 0 0,0 1 1 0 0,0-1-1 0 0,0 0 0 0 0,1 0 0 0 0,-1 0 0 0 0,0 0 0 0 0,1 0 1 0 0,0 0-1 0 0,-1 0 0 0 0,5 1 0 0 0,0 1 14 0 0,0-1 0 0 0,0 0 0 0 0,1-1 0 0 0,10 3 0 0 0,-3-2-18 0 0,0-1 0 0 0,1-1 0 0 0,0-1-1 0 0,-1 0 1 0 0,1 0 0 0 0,-1-2 0 0 0,21-4 0 0 0,-23 3-11 0 0,-1 0-1 0 0,0-1 1 0 0,0 0 0 0 0,0-1-1 0 0,0-1 1 0 0,-1 0 0 0 0,0 0 0 0 0,0-1-1 0 0,13-11 1 0 0,-21 15 20 0 0,0 1 0 0 0,0-1-1 0 0,0 0 1 0 0,-1 0 0 0 0,1 0-1 0 0,-1-1 1 0 0,1 1 0 0 0,-1-1-1 0 0,0 1 1 0 0,0-1 0 0 0,-1 0-1 0 0,1 0 1 0 0,-1 0 0 0 0,0 0-1 0 0,0 0 1 0 0,0 0 0 0 0,0 0-1 0 0,-1 0 1 0 0,0 0 0 0 0,0 0-1 0 0,0 0 1 0 0,0 0 0 0 0,-1 0-1 0 0,1 0 1 0 0,-1 0 0 0 0,0 0-1 0 0,0 0 1 0 0,-1 0 0 0 0,1 0-1 0 0,-1 0 1 0 0,0 0 0 0 0,0 1-1 0 0,0-1 1 0 0,0 1 0 0 0,0 0 0 0 0,-5-5-1 0 0,0 1 17 0 0,-2 0 0 0 0,1 0 0 0 0,-1 1 0 0 0,-12-8 0 0 0,9 7-378 0 0,-18-15 0 0 0,25 17-58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00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7 4143 0 0,'14'-2'220'0'0,"-7"0"-136"0"0,1 1 1 0 0,-1 0-1 0 0,0 1 0 0 0,11 0 1 0 0,-16 0 959 0 0,-2 9 1477 0 0,0-7-2349 0 0,1 0 1 0 0,-1 0-1 0 0,-1 0 0 0 0,1-1 1 0 0,0 1-1 0 0,0 0 1 0 0,0 0-1 0 0,-1 0 0 0 0,1-1 1 0 0,-1 1-1 0 0,0 0 1 0 0,1-1-1 0 0,-3 4 0 0 0,-3 4 27 0 0,-1 0 0 0 0,-1 0-1 0 0,1-1 1 0 0,-1 0-1 0 0,-1 0 1 0 0,-10 7-1 0 0,2 0-9 0 0,-49 41 261 0 0,-2-3 0 0 0,-74 44 1 0 0,59-48-356 0 0,-108 66 437 0 0,143-82 252 0 0,-79 69 1 0 0,121-96-668 0 0,0-1 0 0 0,1 1 0 0 0,0 0 0 0 0,0 0 1 0 0,1 1-1 0 0,-1 0 0 0 0,1-1 0 0 0,-5 15 0 0 0,8-19-81 0 0,0 0-1 0 0,1 0 1 0 0,-1 1-1 0 0,1-1 0 0 0,-1 0 1 0 0,1 1-1 0 0,0-1 0 0 0,0 0 1 0 0,0 1-1 0 0,0-1 1 0 0,0 1-1 0 0,1-1 0 0 0,-1 0 1 0 0,1 1-1 0 0,-1-1 1 0 0,1 0-1 0 0,0 0 0 0 0,0 1 1 0 0,0-1-1 0 0,0 0 1 0 0,0 0-1 0 0,1 0 0 0 0,-1 0 1 0 0,0 0-1 0 0,1 0 0 0 0,0-1 1 0 0,-1 1-1 0 0,1 0 1 0 0,0-1-1 0 0,0 0 0 0 0,0 1 1 0 0,4 1-1 0 0,7 3 67 0 0,0-1-1 0 0,1 0 0 0 0,0-1 1 0 0,0-1-1 0 0,0 0 0 0 0,20 1 1 0 0,-5 0-20 0 0,41 7-615 0 0,0-3 0 0 0,80-2 1 0 0,-114-7-486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5:05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16 3223 0 0,'2'-1'240'0'0,"5"-2"-564"0"0,13-8 13087 0 0,-21 11-12714 0 0,-1 0 0 0 0,1 0 0 0 0,0-1 0 0 0,0 1 0 0 0,-1 0 0 0 0,1 0 0 0 0,0 0-1 0 0,0 0 1 0 0,-1 1 0 0 0,1-1 0 0 0,0 0 0 0 0,0 0 0 0 0,0 1 0 0 0,-3 0 0 0 0,-15 8 202 0 0,-45 20 271 0 0,8-5-388 0 0,-71 41-67 0 0,-97 47-6 0 0,211-106-60 0 0,-6 2 4 0 0,-22 15 0 0 0,41-23 0 0 0,0 1 0 0 0,0-1 0 0 0,0 1 0 0 0,0-1-1 0 0,0 1 1 0 0,0-1 0 0 0,1 1 0 0 0,-1-1 0 0 0,0 1 0 0 0,0-1 0 0 0,0 0 0 0 0,0 1 0 0 0,1-1 0 0 0,-1 1 0 0 0,0-1 0 0 0,1 0-1 0 0,-1 1 1 0 0,0-1 0 0 0,1 0 0 0 0,0 1 0 0 0,-1-1-1 0 0,2 3 7 0 0,1-1 1 0 0,-1 0-1 0 0,1 0 1 0 0,0 0-1 0 0,0-1 1 0 0,0 1-1 0 0,0-1 1 0 0,0 1-1 0 0,1-1 1 0 0,-1 0-1 0 0,5 1 1 0 0,40 5 237 0 0,-38-6-162 0 0,29 5-36 0 0,0 1 0 0 0,0 3-1 0 0,-1 1 1 0 0,0 1 0 0 0,-1 2-1 0 0,-1 2 1 0 0,0 1 0 0 0,42 29-1 0 0,-59-34-81 0 0,-1 1 0 0 0,26 24-1 0 0,-37-31 19 0 0,-1 1 0 0 0,0-1 0 0 0,-1 1 0 0 0,1 1 0 0 0,-1-1 0 0 0,-1 1 0 0 0,1 0 0 0 0,-2 0 0 0 0,5 12 0 0 0,-7-17 4 0 0,0 1-1 0 0,0 0 1 0 0,-1 0-1 0 0,1 0 1 0 0,-1 0-1 0 0,0 0 1 0 0,-1 0-1 0 0,1 0 1 0 0,0 0-1 0 0,-1 0 1 0 0,0 0-1 0 0,0 0 1 0 0,0 0-1 0 0,-1 0 1 0 0,1-1-1 0 0,-1 1 1 0 0,0 0-1 0 0,0-1 1 0 0,-3 5-1 0 0,-5 5 7 0 0,-1 0-1 0 0,0-1 0 0 0,-19 15 0 0 0,16-14 1 0 0,-4 5 4 0 0,-1-2 0 0 0,-1 0 0 0 0,-29 18 0 0 0,42-30 6 0 0,0 0 1 0 0,0-1 0 0 0,-1 1-1 0 0,1-2 1 0 0,-1 1-1 0 0,0-1 1 0 0,1 0 0 0 0,-1 0-1 0 0,0-1 1 0 0,0 0-1 0 0,0-1 1 0 0,0 0-1 0 0,0 0 1 0 0,-14-2 0 0 0,19 1 14 0 0,-1 0 0 0 0,1 0 0 0 0,-1-1 0 0 0,1 1 0 0 0,-1-1 0 0 0,1 0 1 0 0,0 0-1 0 0,0 0 0 0 0,0 0 0 0 0,0-1 0 0 0,0 1 0 0 0,0-1 1 0 0,1 0-1 0 0,-1 0 0 0 0,1 0 0 0 0,0 0 0 0 0,0 0 0 0 0,0 0 1 0 0,0-1-1 0 0,0 1 0 0 0,1 0 0 0 0,0-1 0 0 0,-1 0 0 0 0,1 1 0 0 0,0-5 1 0 0,-1-4 135 0 0,0 1 0 0 0,0-1 0 0 0,2 0 0 0 0,-1 1 0 0 0,2-1 0 0 0,2-21 0 0 0,3-4 257 0 0,19-60 0 0 0,-19 78-373 0 0,1 1-1 0 0,1 0 1 0 0,1 0 0 0 0,0 1-1 0 0,13-17 1 0 0,-15 26 11 0 0,0-1 0 0 0,0 1 0 0 0,1 1 0 0 0,0 0 0 0 0,1 0 0 0 0,0 0 0 0 0,13-7 0 0 0,73-32 446 0 0,-65 33-342 0 0,6-3 18 0 0,-10 5-70 0 0,-1 0 0 0 0,26-18 1 0 0,-38 20-53 0 0,-12 5-61 0 0,-1 3 1 0 0,0 0-14 0 0,0 1 0 0 0,1-1 0 0 0,-1 0 0 0 0,0 1 0 0 0,0-1-1 0 0,0 1 1 0 0,0-1 0 0 0,0 0 0 0 0,0 1 0 0 0,1-1-1 0 0,-2 0 1 0 0,1 1 0 0 0,0-1 0 0 0,0 1 0 0 0,0-1 0 0 0,0 0-1 0 0,0 1 1 0 0,0-1 0 0 0,-1 1 0 0 0,1-1 0 0 0,0 0 0 0 0,0 1-1 0 0,-1-1 1 0 0,1 1 0 0 0,-1-1 0 0 0,1 1 0 0 0,0-1-1 0 0,-1 1 1 0 0,1 0 0 0 0,-1-1 0 0 0,1 1 0 0 0,-1-1 0 0 0,0 0-1 0 0,-19-10-545 0 0,19 11 540 0 0,-109-43-6461 0 0,99 38 5129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00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12 7367 0 0,'0'0'334'0'0,"-7"-5"119"0"0,5 4-351 0 0,0 0 0 0 0,0 0 0 0 0,0 1 0 0 0,-1-1 0 0 0,1 0 0 0 0,0 1 0 0 0,0-1 0 0 0,-1 1-1 0 0,1 0 1 0 0,0 0 0 0 0,-1 0 0 0 0,1 0 0 0 0,0 0 0 0 0,0 1 0 0 0,-4 0 0 0 0,-4 1 1411 0 0,0 2 0 0 0,-11 4 0 0 0,6-2-375 0 0,-22 7-546 0 0,-42 22 1 0 0,66-28-566 0 0,0 1 1 0 0,0 0-1 0 0,1 1 1 0 0,0 0-1 0 0,1 1 1 0 0,-14 15-1 0 0,16-16-23 0 0,-41 53 32 0 0,44-55-19 0 0,1 1 1 0 0,1 0 0 0 0,-1 1-1 0 0,1-1 1 0 0,1 1-1 0 0,-4 12 1 0 0,6-19 8 0 0,1 0 0 0 0,-1-1 0 0 0,1 1 0 0 0,0 0 0 0 0,-1 0-1 0 0,1 0 1 0 0,0 0 0 0 0,0-1 0 0 0,1 1 0 0 0,-1 0 0 0 0,0 0 0 0 0,0 0 0 0 0,1-1 0 0 0,-1 1 0 0 0,1 0 0 0 0,0 0 0 0 0,0-1-1 0 0,-1 1 1 0 0,1 0 0 0 0,2 2 0 0 0,-1-2 21 0 0,0-1 0 0 0,0 1 0 0 0,0 0 0 0 0,1-1 0 0 0,-1 1 0 0 0,0-1 1 0 0,0 0-1 0 0,1 0 0 0 0,-1 0 0 0 0,1 0 0 0 0,-1 0 0 0 0,6 0 0 0 0,2 1 65 0 0,0-1 0 0 0,1-1 0 0 0,-1 0 1 0 0,1 0-1 0 0,-1-1 0 0 0,12-2 0 0 0,15-3-11 0 0,-1-3 0 0 0,1 0 0 0 0,-1-3-1 0 0,45-20 1 0 0,-75 29-136 0 0,0 0 0 0 0,0 0 0 0 0,0 0 0 0 0,-1-1 0 0 0,0 0 0 0 0,1 0 0 0 0,-2 0 0 0 0,1-1 0 0 0,0 1 0 0 0,-1-1 0 0 0,0 0 0 0 0,0-1 0 0 0,0 1 0 0 0,-1-1-1 0 0,0 0 1 0 0,0 1 0 0 0,0-2 0 0 0,-1 1 0 0 0,1 0 0 0 0,1-9 0 0 0,-3 7-88 0 0,0 1 0 0 0,0 0-1 0 0,0 0 1 0 0,-1-1 0 0 0,0 1-1 0 0,0 0 1 0 0,-1-1 0 0 0,0 1-1 0 0,0 0 1 0 0,-1 0 0 0 0,-4-12-1 0 0,6 18 33 0 0,0 0-1 0 0,-1-1 1 0 0,1 1-1 0 0,0 0 1 0 0,0 0 0 0 0,0-1-1 0 0,0 1 1 0 0,0 0-1 0 0,1 0 1 0 0,-1-1-1 0 0,0 1 1 0 0,0 0 0 0 0,1 0-1 0 0,-1-1 1 0 0,1 1-1 0 0,-1 0 1 0 0,1 0-1 0 0,-1 0 1 0 0,1 0-1 0 0,0 0 1 0 0,1-2 0 0 0,1-2-383 0 0,4-7-713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01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68 488 2303 0 0,'-2'1'167'0'0,"1"1"284"0"0,0-1 0 0 0,0 0 0 0 0,0 0 0 0 0,0 0 0 0 0,0 0 0 0 0,0 0 0 0 0,0 0 0 0 0,-1 0 0 0 0,1 0 0 0 0,0-1 0 0 0,-1 1 0 0 0,1 0 0 0 0,-1-1 0 0 0,1 1 0 0 0,-1-1 0 0 0,1 0 0 0 0,-1 1 0 0 0,1-1 0 0 0,-1 0 0 0 0,1 0 0 0 0,-1 0 0 0 0,1 0 0 0 0,-1 0 0 0 0,0 0 0 0 0,-1-1 0 0 0,1 0-295 0 0,0 1 1 0 0,1-1-1 0 0,-1 0 0 0 0,1 0 0 0 0,-1 0 0 0 0,1 0 0 0 0,-1 0 0 0 0,1 0 0 0 0,0 0 0 0 0,0 0 0 0 0,-1-1 0 0 0,1 1 0 0 0,0 0 0 0 0,0-1 0 0 0,0 1 0 0 0,0-1 0 0 0,0 1 1 0 0,1-1-1 0 0,-1 0 0 0 0,0 1 0 0 0,1-1 0 0 0,-1 0 0 0 0,0-3 0 0 0,1 0-31 0 0,0-1 0 0 0,0 0 0 0 0,0 0 0 0 0,0 0 0 0 0,1 1 0 0 0,0-1 0 0 0,0 0 0 0 0,1 1-1 0 0,-1-1 1 0 0,1 0 0 0 0,3-5 0 0 0,5-10 111 0 0,18-27 0 0 0,-11 23-193 0 0,1 0 0 0 0,2 0 0 0 0,0 2 0 0 0,1 1 0 0 0,47-39 1 0 0,-36 38-31 0 0,0 1 0 0 0,1 1 0 0 0,0 2 0 0 0,49-19 0 0 0,-73 34 26 0 0,1 0 0 0 0,0 1 0 0 0,0 0 0 0 0,0 0 0 0 0,1 1 0 0 0,14 0 0 0 0,-22 1-28 0 0,0 1-1 0 0,0 0 1 0 0,0 1-1 0 0,0-1 1 0 0,0 1-1 0 0,0-1 1 0 0,-1 1-1 0 0,1 0 1 0 0,0 0-1 0 0,0 0 1 0 0,-1 0-1 0 0,1 0 1 0 0,0 1-1 0 0,-1-1 1 0 0,0 1-1 0 0,1 0 1 0 0,-1 0-1 0 0,0 0 1 0 0,0 0-1 0 0,0 0 1 0 0,0 0-1 0 0,0 0 1 0 0,0 1 0 0 0,-1-1-1 0 0,1 1 1 0 0,-1-1-1 0 0,2 4 1 0 0,0 3 7 0 0,0 0 0 0 0,0 0 1 0 0,-1 0-1 0 0,-1 1 1 0 0,1-1-1 0 0,-1 1 1 0 0,-1-1-1 0 0,-1 15 0 0 0,-2 8 58 0 0,-8 37 0 0 0,2-15 5 0 0,6-38-485 0 0,-2 30 864 0 0,4-15-6738 0 0,3-20-168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01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 6911 0 0,'0'0'6036'0'0,"0"3"-5281"0"0,-7 118 2626 0 0,1 5-1318 0 0,6-122-2018 0 0,0 33 411 0 0,1 0-1 0 0,7 43 1 0 0,-3-66-401 0 0,1 6 914 0 0,5-29-704 0 0,11-15-75 0 0,0 0-1 0 0,20-30 0 0 0,14-15-154 0 0,89-86 18 0 0,-77 91-57 0 0,-59 57-31 0 0,0 0 1 0 0,0 1-1 0 0,1 0 0 0 0,0 1 1 0 0,0 0-1 0 0,14-5 1 0 0,-16 8-999 0 0,0 0 0 0 0,1 1 1 0 0,10-1-1 0 0,-6 3-5662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02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223 196 7367 0 0,'0'0'334'0'0,"2"0"-1"0"0,20 0 1438 0 0,0-1-1 0 0,0-1 1 0 0,0-1 0 0 0,-1-1-1 0 0,35-11 1 0 0,-39 9-1579 0 0,-1-1 1 0 0,18-10-1 0 0,-28 14-218 0 0,0-1-1 0 0,-1 1 1 0 0,1-1-1 0 0,-1 0 0 0 0,0 0 1 0 0,-1 0-1 0 0,1-1 1 0 0,-1 0-1 0 0,1 0 1 0 0,3-7-1 0 0,-7 11-7 0 0,-1 0-1 0 0,1-1 1 0 0,-1 1-1 0 0,0 0 0 0 0,0-1 1 0 0,1 1-1 0 0,-1-1 1 0 0,0 1-1 0 0,0 0 1 0 0,0-1-1 0 0,-1 1 0 0 0,1 0 1 0 0,0-1-1 0 0,0 1 1 0 0,-1 0-1 0 0,1-1 1 0 0,-1-1-1 0 0,-11-19-397 0 0,10 19 395 0 0,0 0 1 0 0,0 0 0 0 0,0 0 0 0 0,-1 1 0 0 0,0-1 0 0 0,1 1-1 0 0,-1-1 1 0 0,0 1 0 0 0,0 0 0 0 0,-1 0 0 0 0,1 0 0 0 0,0 1-1 0 0,0-1 1 0 0,-1 1 0 0 0,1-1 0 0 0,-1 1 0 0 0,0 1 0 0 0,1-1-1 0 0,-1 0 1 0 0,1 1 0 0 0,-1-1 0 0 0,0 1 0 0 0,-5 1 0 0 0,-7 1 32 0 0,1 0 0 0 0,0 1 0 0 0,0 1 0 0 0,-19 7 0 0 0,19-6-11 0 0,-14 4 109 0 0,0 2-1 0 0,0 1 1 0 0,1 1-1 0 0,-48 32 1 0 0,66-39-45 0 0,0 2 0 0 0,1-1 0 0 0,0 1 0 0 0,0 1 0 0 0,1 0 0 0 0,0 0 1 0 0,1 0-1 0 0,0 1 0 0 0,0 0 0 0 0,1 1 0 0 0,0 0 0 0 0,1-1 0 0 0,0 2 0 0 0,1-1 0 0 0,-5 17 0 0 0,8-22-35 0 0,0 0-1 0 0,0 0 1 0 0,1 0 0 0 0,0 0-1 0 0,0 0 1 0 0,0 0-1 0 0,1-1 1 0 0,-1 1-1 0 0,2 0 1 0 0,-1 0 0 0 0,3 7-1 0 0,-2-9-137 0 0,-1 0 0 0 0,1 0 0 0 0,1 0 0 0 0,-1 0 0 0 0,1 0 0 0 0,-1-1 0 0 0,1 1 0 0 0,0-1 0 0 0,0 0 0 0 0,1 0 0 0 0,-1 0 0 0 0,1 0 0 0 0,-1-1 0 0 0,1 1 0 0 0,7 2 0 0 0,10 5-895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02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67 485 4143 0 0,'0'0'319'0'0,"-2"0"132"0"0,-6 1 1109 0 0,4-1-407 0 0,-1 0 1 0 0,1 0-1 0 0,-1 0 1 0 0,1-1-1 0 0,-1 1 1 0 0,1-1-1 0 0,-8-2 1 0 0,11 2-1048 0 0,0 0 0 0 0,0 0 0 0 0,0 0 1 0 0,0 1-1 0 0,0-1 0 0 0,0 0 1 0 0,0 0-1 0 0,1 0 0 0 0,-1-1 1 0 0,0 1-1 0 0,1 0 0 0 0,-1 0 0 0 0,0 0 1 0 0,1 0-1 0 0,0-1 0 0 0,-1 1 1 0 0,1 0-1 0 0,0 0 0 0 0,-1-1 1 0 0,1 1-1 0 0,0 0 0 0 0,0-1 0 0 0,0-1 1 0 0,1-1 131 0 0,-1-1 1 0 0,0 1 0 0 0,1 0 0 0 0,0 0 0 0 0,2-7 0 0 0,4-5 133 0 0,1-1 1 0 0,0 1 0 0 0,1 0 0 0 0,1 1 0 0 0,16-19 0 0 0,1 3-199 0 0,38-35 1 0 0,-38 42-199 0 0,1 2 0 0 0,1 0 0 0 0,32-17 0 0 0,101-42-1894 0 0,-114 61 412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02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88 9671 0 0,'2'-4'146'0'0,"-1"-1"0"0"0,1 0-1 0 0,-1 1 1 0 0,0-1-1 0 0,0 0 1 0 0,0 0-1 0 0,-1-6 1 0 0,0 9-52 0 0,0 1 0 0 0,0-1-1 0 0,-1 1 1 0 0,1-1 0 0 0,-1 1 0 0 0,1-1 0 0 0,-1 1-1 0 0,1-1 1 0 0,-1 1 0 0 0,0-1 0 0 0,0 1 0 0 0,0 0-1 0 0,0 0 1 0 0,0-1 0 0 0,0 1 0 0 0,0 0 0 0 0,0 0-1 0 0,-1 0 1 0 0,1 0 0 0 0,0 0 0 0 0,0 0 0 0 0,-1 1-1 0 0,1-1 1 0 0,-1 0 0 0 0,1 1 0 0 0,-4-2 0 0 0,-5-1 24 0 0,-1 1 0 0 0,0 0 1 0 0,0 0-1 0 0,0 1 0 0 0,0 0 1 0 0,0 1-1 0 0,0 0 0 0 0,0 1 1 0 0,1 0-1 0 0,-20 5 0 0 0,8 0-160 0 0,1 0 0 0 0,1 2 0 0 0,-1 0 0 0 0,-27 16-1 0 0,-3 8 114 0 0,1 2 0 0 0,-53 48-1 0 0,96-75 87 0 0,0-1-1 0 0,-9 12 1 0 0,15-16 93 0 0,2-1 6 0 0,3 0-181 0 0,-1 1-1 0 0,1-1 0 0 0,-1 1 0 0 0,1-1 1 0 0,0-1-1 0 0,0 1 0 0 0,0 0 1 0 0,-1-1-1 0 0,1 0 0 0 0,0 0 0 0 0,0 0 1 0 0,4-1-1 0 0,11-1 178 0 0,22-7 0 0 0,-18 4-160 0 0,36-7-190 0 0,0-2 1 0 0,101-39 0 0 0,-153 50-7 0 0,0-1 1 0 0,0 0-1 0 0,0 0 1 0 0,6-5-1 0 0,-12 8-32 0 0,0-6-109 0 0,-1 6 241 0 0,0 1 0 0 0,0 0 0 0 0,0-1 0 0 0,0 1 1 0 0,0 0-1 0 0,0 0 0 0 0,0-1 0 0 0,0 1 0 0 0,0 0 0 0 0,0-1 1 0 0,0 1-1 0 0,0 0 0 0 0,0-1 0 0 0,0 1 0 0 0,0 0 0 0 0,0-1 1 0 0,0 1-1 0 0,-1 0 0 0 0,1 0 0 0 0,0-1 0 0 0,0 1 1 0 0,0 0-1 0 0,-1 0 0 0 0,1-1 0 0 0,0 1 0 0 0,0 0 0 0 0,-1 0 1 0 0,1-1-1 0 0,0 1 0 0 0,0 0 0 0 0,-1 0 0 0 0,0-1 20 0 0,-1-1 0 0 0,1 1 1 0 0,0 0-1 0 0,-1 0 0 0 0,1 0 0 0 0,0 0 0 0 0,-1 0 0 0 0,0 0 0 0 0,1 1 0 0 0,-1-1 0 0 0,1 0 0 0 0,-1 1 0 0 0,0-1 1 0 0,1 1-1 0 0,-1 0 0 0 0,0 0 0 0 0,0-1 0 0 0,1 1 0 0 0,-4 1 0 0 0,-1-1 326 0 0,5 0 322 0 0,0 2-494 0 0,-1 7-38 0 0,0 0 0 0 0,1 0 0 0 0,0 0 0 0 0,0 12 0 0 0,-1 14 244 0 0,-4 2 86 0 0,-1-1 0 0 0,-2 0-1 0 0,-22 56 1 0 0,-54 101 817 0 0,58-136-1116 0 0,-67 152 310 0 0,-30 64-340 0 0,114-253-116 0 0,2 0-1 0 0,0 1 0 0 0,2 0 1 0 0,-5 22-1 0 0,9-36-1 0 0,0-1 1 0 0,-1 1-1 0 0,0-1 0 0 0,0 1 1 0 0,0-1-1 0 0,-1 0 0 0 0,0 0 1 0 0,0-1-1 0 0,-7 8 0 0 0,-1 0 226 0 0,-1 0 0 0 0,-21 16 0 0 0,22-21 285 0 0,-21 11 1 0 0,12-7 449 0 0,14-10-271 0 0,6-5-152 0 0,6-6-371 0 0,8-5-906 0 0,1 1 0 0 0,1 0 0 0 0,18-13-1 0 0,1 1-1156 0 0,-27 19 1478 0 0,6-5-663 0 0,0 0-1 0 0,0 0 1 0 0,-1-2-1 0 0,14-18 1 0 0,7-16-630 0 0,-3 1-7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0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54 7831 0 0,'-2'0'356'0'0,"-12"-1"90"0"0,12 0-428 0 0,-1 1 0 0 0,0 0 0 0 0,0 0 1 0 0,1 0-1 0 0,-1 0 0 0 0,0 0 0 0 0,0 1 0 0 0,1-1 0 0 0,-1 1 1 0 0,-3 0-1 0 0,-21 14 10659 0 0,29-15-10164 0 0,33 0 373 0 0,36-5 0 0 0,26-5-478 0 0,-25 3-332 0 0,-62 5-76 0 0,-1-3 0 0 0,-3 1-16 0 0,-3 2-34 0 0,-1 0 0 0 0,0-1 0 0 0,0 1-1 0 0,0 0 1 0 0,-1 0 0 0 0,1-1 0 0 0,-1 1 0 0 0,1-1 0 0 0,-1 0-1 0 0,2-3 1 0 0,-3 4-14 0 0,-7 0-687 0 0,6 2 720 0 0,0-1-1 0 0,-1 1 0 0 0,1-1 1 0 0,0 1-1 0 0,0 0 1 0 0,0 0-1 0 0,0-1 0 0 0,0 1 1 0 0,-1 0-1 0 0,-1 0 1 0 0,-8 3-86 0 0,-1 0 0 0 0,1 1 0 0 0,0 0 0 0 0,0 0 0 0 0,-11 7 1 0 0,-50 32 24 0 0,72-43 91 0 0,-28 17 66 0 0,2 2 0 0 0,-33 29 1 0 0,49-38 8 0 0,1-1 1 0 0,-1 2 0 0 0,2-1 0 0 0,0 1-1 0 0,0 1 1 0 0,1 0 0 0 0,0 0-1 0 0,-6 15 1 0 0,12-24-58 0 0,0 0 0 0 0,0-1 0 0 0,0 1 0 0 0,0 0 0 0 0,0 0 0 0 0,1 0 0 0 0,0 0 0 0 0,-1 0 0 0 0,1 0 0 0 0,0 0 0 0 0,1 0 0 0 0,-1 0 0 0 0,0 0 0 0 0,1 0 0 0 0,-1 0 0 0 0,1 0 0 0 0,0 0 0 0 0,0-1 0 0 0,0 1 0 0 0,3 3 0 0 0,-2-2 10 0 0,1-1 1 0 0,0 0-1 0 0,-1 0 0 0 0,2 0 0 0 0,-1 0 0 0 0,0-1 0 0 0,1 1 0 0 0,-1-1 0 0 0,1 0 0 0 0,-1 0 0 0 0,1 0 0 0 0,0 0 0 0 0,6 1 0 0 0,10 4 56 0 0,1-2-1 0 0,0-1 1 0 0,40 4-1 0 0,65-7 180 0 0,-119-1-412 0 0,0 0 0 0 0,0 0-1 0 0,0-1 1 0 0,0 0 0 0 0,0-1-1 0 0,0 0 1 0 0,9-3 0 0 0,0-5-1192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03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94 296 14943 0 0,'-13'-2'328'0'0,"1"-1"0"0"0,-1 0 0 0 0,1-1 0 0 0,-19-8 0 0 0,31 12-302 0 0,-1 0 0 0 0,0-1-1 0 0,0 1 1 0 0,0-1 0 0 0,0 1 0 0 0,0-1-1 0 0,1 1 1 0 0,-1-1 0 0 0,0 1 0 0 0,0-1-1 0 0,1 0 1 0 0,-1 0 0 0 0,0 1 0 0 0,1-1-1 0 0,-1 0 1 0 0,0-1 0 0 0,2-7 827 0 0,-1 8-628 0 0,1-2-74 0 0,0 1 0 0 0,0-1 0 0 0,0 1 0 0 0,0-1 0 0 0,1 1 0 0 0,-1 0 1 0 0,1-1-1 0 0,-1 1 0 0 0,1 0 0 0 0,0 0 0 0 0,0 0 0 0 0,0 0 0 0 0,0 0 0 0 0,0 1 0 0 0,1-1 0 0 0,-1 0 0 0 0,0 1 0 0 0,1 0 0 0 0,-1 0 0 0 0,4-1 0 0 0,2-2 155 0 0,0 1-1 0 0,1 1 1 0 0,-1 0 0 0 0,18-2-1 0 0,-21 3-215 0 0,0 1-1 0 0,0 0 1 0 0,0 0 0 0 0,1 0-1 0 0,-1 1 1 0 0,0-1 0 0 0,0 1-1 0 0,0 1 1 0 0,0-1 0 0 0,0 1-1 0 0,0-1 1 0 0,8 6-1 0 0,5 0-78 0 0,-6-1 68 0 0,0-2 0 0 0,1 0 0 0 0,0 0 0 0 0,0-1 0 0 0,22 2 0 0 0,-9-3 112 0 0,-1-2 1 0 0,29-3-1 0 0,382-54 608 0 0,-2-23-618 0 0,-293 52-137 0 0,177-26 14 0 0,-228 43-6 0 0,138 1-1 0 0,-224 10-67 0 0,45 3-184 0 0,-46-2 140 0 0,0-1 0 0 0,0 1 0 0 0,0-1 0 0 0,0 1 0 0 0,0 0 0 0 0,0 1 0 0 0,0-1 0 0 0,0 0 0 0 0,0 1 0 0 0,-1-1 0 0 0,6 5 0 0 0,-8-6-10 0 0,0 1 0 0 0,0-1-1 0 0,0 1 1 0 0,0-1-1 0 0,0 0 1 0 0,0 1-1 0 0,0-1 1 0 0,0 1-1 0 0,-1-1 1 0 0,1 1-1 0 0,0-1 1 0 0,0 0-1 0 0,0 1 1 0 0,0-1-1 0 0,0 1 1 0 0,-1-1 0 0 0,1 0-1 0 0,0 1 1 0 0,0-1-1 0 0,-1 0 1 0 0,1 1-1 0 0,0-1 1 0 0,-1 0-1 0 0,0 1 1 0 0,0 0-175 0 0,-10 12-2216 0 0,-3-2-5201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04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9671 0 0,'0'0'748'0'0,"-2"0"-492"0"0,-9 9 714 0 0,0-1 1 0 0,1 1-1 0 0,0 1 0 0 0,0 0 0 0 0,1 0 0 0 0,-13 19 0 0 0,-6 7 213 0 0,22-30-895 0 0,0-1 0 0 0,1 0 0 0 0,-9 5-1 0 0,-8 8 1264 0 0,21-16-1005 0 0,-5 8-169 0 0,-4 18-356 0 0,8-20-33 0 0,2-6-71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04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532 889 11375 0 0,'19'0'522'0'0,"-15"0"2419"0"0,-2-1-1706 0 0,14-14-194 0 0,-1-1 0 0 0,0-1 0 0 0,0 0 0 0 0,11-19 0 0 0,27-32-745 0 0,-37 50-253 0 0,-1 0 0 0 0,24-37 0 0 0,98-163-693 0 0,-38 60 60 0 0,-89 141 303 0 0,0-1 0 0 0,-1 0-1 0 0,10-32 1 0 0,-16 41 159 0 0,0 0 0 0 0,-1 0-1 0 0,-1 0 1 0 0,1 0 0 0 0,-1-1-1 0 0,-1 1 1 0 0,0 0 0 0 0,0-1 0 0 0,-4-17-1 0 0,4 25 118 0 0,0 0-1 0 0,-1 0 0 0 0,1 0 0 0 0,-1 0 1 0 0,0 0-1 0 0,0 0 0 0 0,1 1 0 0 0,-1-1 1 0 0,0 0-1 0 0,-1 1 0 0 0,1-1 0 0 0,0 0 1 0 0,0 1-1 0 0,-1 0 0 0 0,1-1 1 0 0,-1 1-1 0 0,1 0 0 0 0,-1-1 0 0 0,1 1 1 0 0,-1 0-1 0 0,0 0 0 0 0,-2-1 0 0 0,1 2 4 0 0,0-1 0 0 0,0 1 0 0 0,0 0 0 0 0,0-1 0 0 0,1 1 0 0 0,-1 0-1 0 0,0 1 1 0 0,0-1 0 0 0,0 1 0 0 0,1-1 0 0 0,-1 1 0 0 0,0 0 0 0 0,0 0 0 0 0,1 0-1 0 0,-5 2 1 0 0,-3 3-6 0 0,1 0-1 0 0,1 0 0 0 0,-1 0 1 0 0,1 1-1 0 0,0 1 0 0 0,-11 12 1 0 0,-38 55-29 0 0,49-65 36 0 0,-32 53 7 0 0,2 1 0 0 0,-33 79 0 0 0,48-95 0 0 0,-103 245 107 0 0,6-13-74 0 0,-51 79 337 0 0,153-321-344 0 0,-2-2 0 0 0,-1-1 0 0 0,-2 0 0 0 0,-51 59 0 0 0,62-83-251 0 0,1-1-1 0 0,-24 16 1 0 0,8-8-4716 0 0,11-9-442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5:06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23 13159 0 0,'0'0'1539'0'0,"5"-8"158"0"0,9-5 2811 0 0,-10 12-3017 0 0,-7 8-1005 0 0,-1-3-580 0 0,4-3 155 0 0,-1-1 1 0 0,1 0-1 0 0,0 1 1 0 0,-1-1-1 0 0,1 1 1 0 0,0-1-1 0 0,-1 1 1 0 0,1-1-1 0 0,0 1 1 0 0,-1-1-1 0 0,1 1 0 0 0,0 0 1 0 0,0-1-1 0 0,0 1 1 0 0,-1-1-1 0 0,1 2 1 0 0,1-2-24 0 0,-1 1 0 0 0,1-1 0 0 0,0 1 0 0 0,-1-1 0 0 0,1 0 0 0 0,-1 1 0 0 0,1-1 0 0 0,0 0 0 0 0,-1 1 0 0 0,1-1 0 0 0,0 0 0 0 0,0 0 0 0 0,-1 1 0 0 0,1-1 0 0 0,0 0 0 0 0,0 0 1 0 0,-1 0-1 0 0,1 0 0 0 0,0 0 0 0 0,0 0 0 0 0,-1 0 0 0 0,2-1 0 0 0,-10 23 15 0 0,5-15-54 0 0,1-3 2 0 0,0 0 0 0 0,-1-1 0 0 0,1 1 0 0 0,-1-1 0 0 0,0 1 0 0 0,-5 3 0 0 0,1 2 4 0 0,2-3 56 0 0,5-5 619 0 0,1-4-634 0 0,1 1-1 0 0,-1-1 1 0 0,1 1 0 0 0,0 0-1 0 0,0 0 1 0 0,0 0-1 0 0,4-3 1 0 0,-1 1 5 0 0,8-10 42 0 0,-5 5-87 0 0,0 1 1 0 0,13-11-1 0 0,-19 18-85 0 0,-9 20-810 0 0,-4 14-1772 0 0,7-22 1322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05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78 16271 0 0,'0'0'744'0'0,"-1"-1"-18"0"0,-4-2-356 0 0,4 2 222 0 0,12 3 665 0 0,-7-2-1008 0 0,54 2 670 0 0,112-9 0 0 0,-125 4-760 0 0,323-37 305 0 0,-217 22-2000 0 0,-79 10-6031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07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1433 87 10103 0 0,'47'-28'701'0'0,"-24"14"-81"0"0,0 0 1 0 0,44-17 2449 0 0,-93 53-1962 0 0,-115 60 850 0 0,54-34-1462 0 0,-94 49-50 0 0,38-21-322 0 0,-202 109-124 0 0,169-95 0 0 0,21-13 0 0 0,111-52 0 0 0,-58 42 0 0 0,103-68 0 0 0,-1 1 0 0 0,0 0 0 0 0,1 0 0 0 0,-1 0-1 0 0,0 0 1 0 0,0 0 0 0 0,1 0 0 0 0,-1 0 0 0 0,0 0 0 0 0,0 1-1 0 0,1-1 1 0 0,-1 0 0 0 0,0 0 0 0 0,1 0 0 0 0,-1 0 0 0 0,0 0-1 0 0,0 0 1 0 0,0 0 0 0 0,1 1 0 0 0,-1-1 0 0 0,0 0 0 0 0,0 0 0 0 0,1 0-1 0 0,-1 1 1 0 0,0-1 0 0 0,0 0 0 0 0,0 0 0 0 0,0 1 0 0 0,1-1-1 0 0,-1 0 1 0 0,0 0 0 0 0,0 1 0 0 0,0-1 0 0 0,0 0 0 0 0,0 0-1 0 0,0 1 1 0 0,0-1 0 0 0,0 0 0 0 0,0 0 0 0 0,0 1 0 0 0,0-1-1 0 0,0 0 1 0 0,0 1 0 0 0,0-1 0 0 0,0 0 0 0 0,0 0 0 0 0,0 1 0 0 0,0-1-1 0 0,0 0 1 0 0,0 0 0 0 0,0 1 0 0 0,-1-1 0 0 0,1 0 0 0 0,0 0-1 0 0,0 1 1 0 0,0-1 0 0 0,0 0 0 0 0,-1 0 0 0 0,1 1 0 0 0,0-1-1 0 0,0 0 1 0 0,0 0 0 0 0,-1 0 0 0 0,1 0 0 0 0,0 1 0 0 0,-1-1 0 0 0,10 1-9 0 0,-1 0 1 0 0,1 0-1 0 0,-1-1 0 0 0,1 0 1 0 0,0 0-1 0 0,8-2 1 0 0,54-12 27 0 0,-56 11-14 0 0,101-27 191 0 0,45-9 296 0 0,-154 37-480 0 0,211-32 1133 0 0,-183 30-957 0 0,-1 3-1 0 0,1 0 0 0 0,-1 3 1 0 0,48 7-1 0 0,-73-9-187 0 0,-7 0 0 0 0,1 1 0 0 0,-1-1 0 0 0,1 0 0 0 0,-1 1 0 0 0,1 0 0 0 0,-1-1 0 0 0,1 1 0 0 0,-1 0 0 0 0,0 0 0 0 0,0 0 0 0 0,4 3 0 0 0,-5-4 1 0 0,0 1-1 0 0,-1-1 1 0 0,1 1-1 0 0,0-1 1 0 0,-1 0-1 0 0,1 1 1 0 0,-1-1-1 0 0,1 1 1 0 0,-1-1-1 0 0,1 1 1 0 0,-1 0-1 0 0,1-1 1 0 0,-1 1-1 0 0,0 0 1 0 0,1-1-1 0 0,-1 1 1 0 0,0 0-1 0 0,1-1 1 0 0,-1 1-1 0 0,0 0 1 0 0,0-1-1 0 0,0 1 1 0 0,0 0-1 0 0,0 0 1 0 0,0-1 0 0 0,0 3-1 0 0,0-1 3 0 0,-1 0-1 0 0,1 0 1 0 0,-1 0-1 0 0,0 0 1 0 0,1 0-1 0 0,-1 0 1 0 0,0 0 0 0 0,-1 0-1 0 0,-1 2 1 0 0,-2 4-5 0 0,-2-1 1 0 0,1 0-1 0 0,-10 8 0 0 0,-38 27-498 0 0,-3-2 0 0 0,-72 38-1 0 0,42-26 93 0 0,-297 145-204 0 0,306-161 572 0 0,28-9 149 0 0,1 3 0 0 0,1 1-1 0 0,-75 66 1 0 0,103-76-45 0 0,19-19 0 0 0,10 7 183 0 0,-5-6-187 0 0,0-1 0 0 0,1 1 0 0 0,-1-1 0 0 0,1 0 0 0 0,-1 0 0 0 0,1 0 0 0 0,0-1 0 0 0,0 0 0 0 0,0 0 1 0 0,5 1-1 0 0,54 2 497 0 0,-46-4-496 0 0,289 22 178 0 0,-226-17-209 0 0,0-4-1 0 0,83-8 1 0 0,162-32 88 0 0,-135 14 203 0 0,-145 20-479 0 0,105-11 996 0 0,-112 14-2165 0 0,73 5 1 0 0,-97-1-6029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07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84 124 2303 0 0,'2'-2'167'0'0,"7"-13"-255"0"0,-3 5 1864 0 0,0 1-1 0 0,11-13 1 0 0,14-7 4767 0 0,-18 19-4214 0 0,25-16 0 0 0,-36 25-592 0 0,-3 4-1566 0 0,-10 16-126 0 0,0 0 0 0 0,-1 0 0 0 0,-2-1 0 0 0,-16 18 0 0 0,-16 23 31 0 0,32-40-65 0 0,2 1 0 0 0,1 0-1 0 0,0 1 1 0 0,2 0 0 0 0,-13 42-1 0 0,19-48-10 0 0,5-1 0 0 0,5-3 0 0 0,-4-9 15 0 0,1 1 0 0 0,0-1 0 0 0,-1 0 0 0 0,1-1 0 0 0,0 1 0 0 0,0-1 0 0 0,0 1-1 0 0,0-1 1 0 0,0 0 0 0 0,0-1 0 0 0,0 1 0 0 0,0-1 0 0 0,8 0 0 0 0,8 0 77 0 0,29-5-1 0 0,-46 5-91 0 0,13-2-337 0 0,0-1-1 0 0,0-1 1 0 0,0 0-1 0 0,0 0 1 0 0,0-2-1 0 0,-1 0 1 0 0,0-1-1 0 0,16-10 1 0 0,-14 5-1370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0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53 10135 0 0,'0'0'896'0'0,"-3"-9"-712"0"0,3-2-184 0 0,-2 0 1752 0 0,0 2 312 0 0,1 0 3016 0 0,9 6-4896 0 0,3 3-16 0 0,4 1-744 0 0,1 5-144 0 0,2-1-32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08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13 115 9671 0 0,'-10'6'9142'0'0,"25"-11"-7552"0"0,23-11-1798 0 0,-30 12 237 0 0,123-53 236 0 0,-105 48-260 0 0,0 0 0 0 0,0 2 1 0 0,32-5-1 0 0,-53 11-213 0 0,-1 1 1 0 0,1-1-1 0 0,-1 1 1 0 0,1 0-1 0 0,-1 0 0 0 0,1 1 1 0 0,-1-1-1 0 0,0 1 1 0 0,1 0-1 0 0,-1 0 0 0 0,0 0 1 0 0,7 4-1 0 0,-10-5 99 0 0,-1 1 1 0 0,0-1-1 0 0,0 1 0 0 0,1-1 0 0 0,-1 1 1 0 0,0-1-1 0 0,0 1 0 0 0,0 0 0 0 0,0-1 1 0 0,0 1-1 0 0,0-1 0 0 0,1 1 0 0 0,-1 0 0 0 0,-1-1 1 0 0,1 1-1 0 0,0-1 0 0 0,0 1 0 0 0,0-1 1 0 0,0 1-1 0 0,-1 0 0 0 0,1 0-197 0 0,-3 14-1108 0 0</inkml:trace>
  <inkml:trace contextRef="#ctx0" brushRef="#br0" timeOffset="1">43 278 5983 0 0,'0'0'464'0'0,"-1"1"-305"0"0,-11 5-103 0 0,7-3 1092 0 0,0 0 0 0 0,0 0-1 0 0,0 0 1 0 0,-5 5 6874 0 0,28-7-6219 0 0,-13-1-1634 0 0,-1 1 0 0 0,1-1 0 0 0,-1 0 0 0 0,1-1 0 0 0,7-1 1 0 0,126-36 1433 0 0,-19 3-1052 0 0,-78 25-733 0 0,75-16 954 0 0,-102 24-1439 0 0,-1 1 0 0 0,1 0 0 0 0,0 1 0 0 0,-1 0-1 0 0,1 1 1 0 0,20 4 0 0 0,-19-1-773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08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17 8287 0 0,'0'0'639'0'0,"-1"-2"-415"0"0,-5-8 9199 0 0,3 7-8566 0 0,3 3-694 0 0,-1 0 1 0 0,1 0-1 0 0,-1-1 0 0 0,1 1 1 0 0,-1 0-1 0 0,1 0 1 0 0,-1 0-1 0 0,1 0 0 0 0,-1 0 1 0 0,1 0-1 0 0,-1 0 1 0 0,1 0-1 0 0,-1 0 0 0 0,1 0 1 0 0,-1 0-1 0 0,1 0 1 0 0,-1 0-1 0 0,0 0 0 0 0,-1 1-261 0 0,0 0-1 0 0,0 0 0 0 0,0 0 1 0 0,0 0-1 0 0,0 1 0 0 0,1-1 1 0 0,-1 1-1 0 0,-2 1 1 0 0,1 1 1176 0 0,-7 6-995 0 0,0 0 0 0 0,0 1 0 0 0,1 0 0 0 0,1 1 0 0 0,0 0 0 0 0,-8 16 0 0 0,-33 82 258 0 0,41-88-408 0 0,0 0-1 0 0,1 1 1 0 0,2 0-1 0 0,0 0 1 0 0,2 0 0 0 0,-2 45-1 0 0,3 4-4542 0 0,4-61-2252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6:5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1237 5983 0 0,'-13'7'169'0'0,"1"0"-1"0"0,0 1 0 0 0,1 0 0 0 0,-22 20 0 0 0,10-7 1565 0 0,15-12 806 0 0,15-11-70 0 0,17-11-1065 0 0,7-8-457 0 0,-2-2 0 0 0,52-53 0 0 0,-63 59-695 0 0,210-247 751 0 0,-90 98-933 0 0,167-149-70 0 0,-31 36 0 0 0,-236 239 0 0 0,-19 21 0 0 0,-1 0 0 0 0,25-37 0 0 0,-30 42-82 0 0,-36 45 36 0 0,1 2 1 0 0,2 1 0 0 0,-21 45 0 0 0,-33 118-92 0 0,41-98 137 0 0,-15 53 0 0 0,41-124 0 0 0,1 1 0 0 0,1 0 0 0 0,-1 43 0 0 0,8-20 24 0 0,2 1 0 0 0,17 80-1 0 0,-18-120-19 0 0,-2-3 9 0 0,0 1 0 0 0,0-1 0 0 0,-1 0 0 0 0,-1 0 0 0 0,1 0 0 0 0,-2 0 0 0 0,-3 15 0 0 0,-3 5 43 0 0,-14 30 1 0 0,15-41-37 0 0,4-7-144 0 0,20-15-5752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6:5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21 164 7367 0 0,'-2'-3'334'0'0,"-12"-24"119"0"0,10 12-440 0 0,4 13 344 0 0,0 0 0 0 0,0 0-1 0 0,0 0 1 0 0,0 0 0 0 0,0 0-1 0 0,0 0 1 0 0,1 0 0 0 0,-1 0-1 0 0,1 0 1 0 0,-1 0 0 0 0,1 0-1 0 0,0 0 1 0 0,0 0 0 0 0,0 0-1 0 0,0 1 1 0 0,0-1 0 0 0,0 0-1 0 0,1-1 1 0 0,1 1-42 0 0,-1-1 0 0 0,1 1 0 0 0,0-1 0 0 0,0 1 0 0 0,0 0 0 0 0,0 1 0 0 0,0-1 1 0 0,1 0-1 0 0,4-1 0 0 0,4 0-90 0 0,0 0 1 0 0,0 0 0 0 0,0 1 0 0 0,24 0-1 0 0,90 3 478 0 0,-82 2-665 0 0,0-3 0 0 0,0-2 1 0 0,46-7-1 0 0,8-14-1302 0 0,-51 7-112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6:5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0 10047 0 0,'0'0'912'0'0,"-2"1"-753"0"0,-41 15 807 0 0,0 2 1 0 0,2 2-1 0 0,-73 46 0 0 0,-189 109-1214 0 0,289-166 248 0 0,-18 13 0 0 0,32-22 0 0 0,0 0 0 0 0,1 0 0 0 0,-1 0 0 0 0,0 0 0 0 0,1 0 0 0 0,-1 0 0 0 0,0 0 0 0 0,0 0 0 0 0,1 0 0 0 0,-1 0 0 0 0,0 0 0 0 0,0 0 0 0 0,1 0 0 0 0,-1 0 0 0 0,0 0 0 0 0,1 1 0 0 0,-1-1 0 0 0,0 0 0 0 0,0 0 0 0 0,0 0 0 0 0,1 0 0 0 0,-1 1 0 0 0,0-1 0 0 0,0 0 0 0 0,0 0 0 0 0,1 1 0 0 0,-1-1 0 0 0,0 0 0 0 0,0 0 0 0 0,0 1 0 0 0,0-1 0 0 0,0 0 0 0 0,1 0 0 0 0,-1 1 0 0 0,0-1 0 0 0,0 0 0 0 0,0 0 0 0 0,0 1 0 0 0,0-1 0 0 0,0 0 0 0 0,0 1 0 0 0,0-1 0 0 0,0 0 0 0 0,0 0 0 0 0,0 1 0 0 0,0-1 0 0 0,0 0 0 0 0,0 1 0 0 0,-1-1 0 0 0,1 0 0 0 0,0 0 0 0 0,0 1 0 0 0,0-1 0 0 0,0 0 0 0 0,0 0 0 0 0,-1 1 0 0 0,1-1 0 0 0,0 0 0 0 0,0 0 0 0 0,0 0 0 0 0,-1 1 0 0 0,1-1 0 0 0,0 0 0 0 0,0 0 0 0 0,-1 0 0 0 0,1 1 0 0 0,0-1 0 0 0,23 5 47 0 0,1-1 0 0 0,0 0 0 0 0,27-1 1 0 0,0 1 42 0 0,40 4 149 0 0,164 20 875 0 0,-248-27-1077 0 0,14 3 165 0 0,23 6 0 0 0,-39-9-144 0 0,0 1 0 0 0,-1 0 0 0 0,1 0 0 0 0,0 0 0 0 0,-1 0 0 0 0,1 1 0 0 0,-1 0 0 0 0,0 0 0 0 0,0 0 0 0 0,6 5 0 0 0,-9-7-52 0 0,0 1 0 0 0,0-1 0 0 0,0 0 0 0 0,0 1 1 0 0,-1-1-1 0 0,1 1 0 0 0,0-1 0 0 0,-1 1 0 0 0,1-1 0 0 0,-1 1 0 0 0,1-1 1 0 0,-1 1-1 0 0,1-1 0 0 0,-1 1 0 0 0,0 0 0 0 0,0-1 0 0 0,0 1 0 0 0,0 0 1 0 0,0-1-1 0 0,-1 1 0 0 0,1-1 0 0 0,0 1 0 0 0,-1 0 0 0 0,1-1 0 0 0,-1 1 1 0 0,1-1-1 0 0,-1 1 0 0 0,0-1 0 0 0,0 1 0 0 0,0-1 0 0 0,-2 3 0 0 0,-2 2 26 0 0,0 0-1 0 0,-1-1 0 0 0,0 1 0 0 0,0-1 1 0 0,-7 4-1 0 0,-58 39 76 0 0,-91 44 1 0 0,88-55-259 0 0,-103 33 0 0 0,155-62 151 0 0,-1-2-1 0 0,-28 5 0 0 0,39-9-41 0 0,-1 0-1 0 0,1-2 1 0 0,-1 1 0 0 0,1-2 0 0 0,-23-2-1 0 0,34 3 23 0 0,-1 0 0 0 0,1-1 0 0 0,0 1 0 0 0,0 0 0 0 0,0 0 0 0 0,0-1 0 0 0,0 1 0 0 0,0 0 0 0 0,0-1 0 0 0,0 1 0 0 0,0-1 1 0 0,0 1-1 0 0,1-1 0 0 0,-1 0 0 0 0,0 1 0 0 0,0-1 0 0 0,0 0 0 0 0,1 0 0 0 0,-1 1 0 0 0,0-1 0 0 0,1 0 0 0 0,-1 0 0 0 0,0 0 0 0 0,1 0 0 0 0,-1-2 0 0 0,1 2-9 0 0,0 0 1 0 0,0 0-1 0 0,0-1 1 0 0,0 1-1 0 0,1 0 1 0 0,-1 0-1 0 0,0 0 0 0 0,1-1 1 0 0,-1 1-1 0 0,1 0 1 0 0,-1 0-1 0 0,1 0 1 0 0,0 0-1 0 0,-1 0 1 0 0,1 0-1 0 0,0 0 1 0 0,0 0-1 0 0,0 0 0 0 0,0 0 1 0 0,0 0-1 0 0,0 1 1 0 0,1-2-1 0 0,100-66-1572 0 0,-63 43 1090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6:52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61 199 5983 0 0,'1'2'4323'0'0,"2"0"-4035"0"0,-1-1-1 0 0,1 1 1 0 0,-1 0 0 0 0,1-1-1 0 0,0 0 1 0 0,-1 0 0 0 0,1 0-1 0 0,0 0 1 0 0,0 0-1 0 0,0 0 1 0 0,0-1 0 0 0,0 1-1 0 0,-1-1 1 0 0,1 0 0 0 0,0 0-1 0 0,0 0 1 0 0,0 0 0 0 0,3-1-1 0 0,11-2-181 0 0,-1 0 0 0 0,18-6 0 0 0,-18 4 370 0 0,136-48 667 0 0,-84 27-812 0 0,-57 21-286 0 0,230-94 150 0 0,-239 98-275 0 0,-4 0-437 0 0,-1-1 425 0 0,-1 1-1 0 0,1-1 1 0 0,-1 1-1 0 0,1 0 1 0 0,-1 0 0 0 0,0 1-1 0 0,0-1 1 0 0,1 1-1 0 0,-1 0 1 0 0,0 0 0 0 0,0 0-1 0 0,0 0 1 0 0,-3 1 0 0 0,-7 1-73 0 0,1 1 1 0 0,-21 7-1 0 0,-34 15-125 0 0,2 3-1 0 0,-67 37 0 0 0,131-64 280 0 0,-52 29 219 0 0,1 1 0 0 0,-59 49 1 0 0,105-75-22 0 0,0 2-1 0 0,0-1 1 0 0,1 1 0 0 0,0 0 0 0 0,0 0 0 0 0,0 1 0 0 0,1 0 0 0 0,-7 14 0 0 0,11-19-138 0 0,0 0-1 0 0,0 0 0 0 0,0 0 1 0 0,0 0-1 0 0,0 1 0 0 0,1-1 1 0 0,0 0-1 0 0,-1 1 1 0 0,1-1-1 0 0,0 0 0 0 0,1 0 1 0 0,-1 1-1 0 0,1-1 0 0 0,-1 0 1 0 0,1 0-1 0 0,0 0 1 0 0,0 1-1 0 0,0-1 0 0 0,1 0 1 0 0,-1 0-1 0 0,1-1 1 0 0,0 1-1 0 0,0 0 0 0 0,-1 0 1 0 0,2-1-1 0 0,-1 0 0 0 0,5 5 1 0 0,0-1 7 0 0,0 0 0 0 0,1-1 0 0 0,0 0 0 0 0,0-1 1 0 0,0 1-1 0 0,1-1 0 0 0,-1-1 0 0 0,1 0 0 0 0,0 0 0 0 0,0-1 1 0 0,15 3-1 0 0,10-1 102 0 0,60-1-1 0 0,-90-3-153 0 0,32-1-1428 0 0,51-7 0 0 0,-46 1-4716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6:4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434 127 919 0 0,'0'0'13634'0'0,"-6"-15"-12598"0"0,3-13-620 0 0,2 20-312 0 0,0 0 0 0 0,-3-15 0 0 0,1 12-72 0 0,0 6-9 0 0,-5-4 4 0 0,6 7-36 0 0,0 0 0 0 0,0 0-1 0 0,0 0 1 0 0,-1 0 0 0 0,1 1-1 0 0,-1-1 1 0 0,1 1 0 0 0,-1-1-1 0 0,-3 0 1 0 0,3 1-36 0 0,0 1-1 0 0,1 0 1 0 0,-1 0 0 0 0,0 0-1 0 0,0 0 1 0 0,1 0-1 0 0,-1 1 1 0 0,0-1 0 0 0,0 1-1 0 0,1 0 1 0 0,-1 0 0 0 0,0 0-1 0 0,1 0 1 0 0,-1 0 0 0 0,1 1-1 0 0,-4 2 1 0 0,-4 3-72 0 0,1 1 0 0 0,-14 15 0 0 0,-3 3 58 0 0,-8 5 94 0 0,1 1 0 0 0,2 2 0 0 0,2 1 0 0 0,-39 58 1 0 0,55-69 40 0 0,0 0 1 0 0,1 0 0 0 0,-9 28-1 0 0,15-25 84 0 0,6-25-66 0 0,0-2-87 0 0,0 0 0 0 0,0 0 0 0 0,1 0 0 0 0,-1 1 0 0 0,0-1 0 0 0,0 0 0 0 0,0 0 1 0 0,0 0-1 0 0,0 1 0 0 0,0-1 0 0 0,0 0 0 0 0,0 0 0 0 0,0 0 0 0 0,1 1 0 0 0,-1-1 1 0 0,0 0-1 0 0,0 0 0 0 0,0 0 0 0 0,0 1 0 0 0,0-1 0 0 0,0 0 0 0 0,0 0 0 0 0,0 1 1 0 0,0-1-1 0 0,-1 0 0 0 0,1 0 0 0 0,0 0 0 0 0,0 1 0 0 0,0-1 0 0 0,0 0 0 0 0,0 0 9 0 0,0 1-1 0 0,0-1 0 0 0,-1 0 1 0 0,1 1-1 0 0,0-1 0 0 0,0 0 0 0 0,0 1 1 0 0,0-1-1 0 0,0 0 0 0 0,0 1 1 0 0,0-1-1 0 0,0 0 0 0 0,0 1 0 0 0,0-1 1 0 0,0 0-1 0 0,0 1 0 0 0,1-1 1 0 0,-1 0-1 0 0,0 1 0 0 0,0-1 0 0 0,0 0 1 0 0,0 1-1 0 0,0-1 0 0 0,1 0 1 0 0,-1 0-1 0 0,0 1 0 0 0,0-1 0 0 0,1 0 1 0 0,-1 0-1 0 0,1 1 0 0 0,1 1 29 0 0,0 0-1 0 0,0 0 1 0 0,0-1 0 0 0,1 1-1 0 0,-1-1 1 0 0,1 1-1 0 0,-1-1 1 0 0,1 0-1 0 0,-1 0 1 0 0,1 0 0 0 0,0 0-1 0 0,3 0 1 0 0,0 0 22 0 0,0-1 0 0 0,0 0 1 0 0,0 0-1 0 0,0 0 0 0 0,8-1 0 0 0,0-1 11 0 0,1 0 0 0 0,0-1 1 0 0,-1-1-1 0 0,0 0 0 0 0,0-1 0 0 0,0-1 0 0 0,0 0 0 0 0,-1 0 0 0 0,0-1 0 0 0,0-1 1 0 0,-1-1-1 0 0,22-18 0 0 0,-8-2-6 0 0,-1-1 0 0 0,29-47 0 0 0,4-5-61 0 0,-50 71-89 0 0,0 0 1 0 0,0-1 0 0 0,-2 0 0 0 0,1 0-1 0 0,6-18 1 0 0,-13 28 18 0 0,-1 3-72 0 0,-11 12 131 0 0,1 1-1 0 0,0 0 1 0 0,1 0-1 0 0,0 1 1 0 0,1 0-1 0 0,1 1 0 0 0,1 0 1 0 0,-11 32-1 0 0,10-22 165 0 0,2 1 0 0 0,1 0 0 0 0,1 0 0 0 0,1 0 0 0 0,1 28 0 0 0,2-53 0 0 0,12-1-6 0 0,-10-1-141 0 0,1 0 0 0 0,0 0 0 0 0,-1 0 0 0 0,1 0 0 0 0,0 0 0 0 0,-1-1 0 0 0,1 1 0 0 0,-1-1 0 0 0,1 1 0 0 0,0-1 0 0 0,-1 0 0 0 0,4-2 0 0 0,11-8-743 0 0,-1-4-3867 0 0,-1-1-1525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6:5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4 559 13359 0 0,'0'2'612'0'0,"-2"14"-209"0"0,1 25 0 0 0,1-16 4035 0 0,7-33-3235 0 0,7-13-386 0 0,-1 0 0 0 0,14-32 0 0 0,2-5-343 0 0,147-245 78 0 0,-174 299-552 0 0,14-23-33 0 0,0 1-1 0 0,2 1 1 0 0,28-31 0 0 0,-42 52-43 0 0,0 0 1 0 0,0 0 0 0 0,1 1-1 0 0,-1 0 1 0 0,1 0 0 0 0,0 0-1 0 0,0 0 1 0 0,0 1 0 0 0,0 0-1 0 0,0 0 1 0 0,1 0 0 0 0,-1 0-1 0 0,0 1 1 0 0,9-1 0 0 0,-7 2-343 0 0,-1 0 0 0 0,0 0 1 0 0,1 0-1 0 0,-1 1 0 0 0,7 1 0 0 0,-4 1-1182 0 0,0 0-1 0 0,-1 0 0 0 0,11 5 0 0 0,6 4-4338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6: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152 343 11055 0 0,'0'0'506'0'0,"0"-1"-10"0"0,-5-9 5468 0 0,-1 9-3614 0 0,-6 12-1946 0 0,10-9 68 0 0,-8 11-338 0 0,0-1 0 0 0,0 2 0 0 0,2-1 0 0 0,-15 30 0 0 0,6-9-84 0 0,8-18-56 0 0,2 0 0 0 0,0 1 0 0 0,2 0-1 0 0,-1 0 1 0 0,2 0 0 0 0,0 0 0 0 0,1 1-1 0 0,-1 31 1 0 0,4-46-80 0 0,0 1 0 0 0,0-1 0 0 0,1 0 0 0 0,-1 0 0 0 0,1 0 0 0 0,-1 0 0 0 0,1 0 0 0 0,0 0 0 0 0,0 0 0 0 0,2 3 0 0 0,9 5-6532 0 0,-4-6 438 0 0</inkml:trace>
  <inkml:trace contextRef="#ctx0" brushRef="#br0" timeOffset="1">364 110 9671 0 0,'20'-38'424'0'0,"-9"24"96"0"0,1 0-416 0 0,3-1-104 0 0,-1 4 0 0 0,0 2 0 0 0,1 4 864 0 0,-3 1 144 0 0,1 4 32 0 0,-2 2 8 0 0,-2 4-1624 0 0,0 1-5096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6:5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91 2303 0 0,'-1'1'167'0'0,"-7"13"-89"0"0,-6 6 4567 0 0,6-11-801 0 0,3 0 1758 0 0,5 0-5387 0 0,1-1 0 0 0,0 0 0 0 0,1 0 0 0 0,0 0 0 0 0,0 0 0 0 0,0-1 0 0 0,1 1 0 0 0,1 0 0 0 0,5 9 0 0 0,-8-16-69 0 0,0 0-74 0 0,3 1-34 0 0,0-1 0 0 0,0 0 0 0 0,0 0 0 0 0,1 0 0 0 0,-1-1 0 0 0,0 1 0 0 0,0-1 0 0 0,0 0 0 0 0,1 0 0 0 0,-1 0 0 0 0,0-1 0 0 0,0 1 0 0 0,0-1 0 0 0,0 0 0 0 0,0 0 1 0 0,7-4-1 0 0,8-3 90 0 0,-1 0 1 0 0,21-15 0 0 0,-25 15-78 0 0,3-4-208 0 0,-1 0 0 0 0,-1 0 0 0 0,0-2 0 0 0,20-23 0 0 0,-32 34 90 0 0,2-3-148 0 0,0 0 0 0 0,0 0 0 0 0,7-12 0 0 0,-11 16 111 0 0,0 0 0 0 0,0 0 0 0 0,0 0 1 0 0,0 0-1 0 0,0 0 0 0 0,-1 0 0 0 0,1 0 0 0 0,-1-1 0 0 0,1 1 1 0 0,-1 0-1 0 0,0 0 0 0 0,0-1 0 0 0,0 1 0 0 0,0 0 0 0 0,0 0 1 0 0,0-1-1 0 0,-2-2 0 0 0,2 3 26 0 0,-1 1-1 0 0,0 0 1 0 0,0 0 0 0 0,0 0 0 0 0,1 1 0 0 0,-1-1-1 0 0,0 0 1 0 0,0 0 0 0 0,-1 0 0 0 0,1 1 0 0 0,0-1-1 0 0,0 0 1 0 0,0 1 0 0 0,0-1 0 0 0,-1 1 0 0 0,1 0-1 0 0,0-1 1 0 0,0 1 0 0 0,-1 0 0 0 0,-1-1 0 0 0,-31-1-625 0 0,26 2 547 0 0,-4 0 58 0 0,0 0-1 0 0,0 1 1 0 0,0 1 0 0 0,0 0 0 0 0,1 0 0 0 0,-1 1 0 0 0,1 0 0 0 0,-16 8 0 0 0,11-4 207 0 0,1 1 1 0 0,0 1-1 0 0,0 1 1 0 0,1 0-1 0 0,-14 13 1 0 0,-3 8 590 0 0,1 0 0 0 0,2 3 0 0 0,-42 62 0 0 0,66-91-652 0 0,-53 86 711 0 0,50-79-693 0 0,1 1-1 0 0,0-1 1 0 0,1 1-1 0 0,0 1 1 0 0,-3 18-1 0 0,7-30-51 0 0,1-1 0 0 0,0 0 0 0 0,0 1 0 0 0,0-1 0 0 0,0 0 0 0 0,0 1 0 0 0,0-1 0 0 0,0 1 0 0 0,0-1 0 0 0,0 0 0 0 0,1 1 0 0 0,-1-1 0 0 0,0 0 0 0 0,1 1 1 0 0,0-1-1 0 0,-1 0 0 0 0,1 0 0 0 0,-1 0 0 0 0,1 1 0 0 0,0-1 0 0 0,0 0 0 0 0,1 1 0 0 0,0 0 9 0 0,0-1 1 0 0,0 0 0 0 0,0 1 0 0 0,1-1 0 0 0,-1 0 0 0 0,0-1-1 0 0,0 1 1 0 0,1 0 0 0 0,-1-1 0 0 0,0 1 0 0 0,5 0-1 0 0,5-1 37 0 0,-1 0-1 0 0,1-1 0 0 0,0 0 0 0 0,11-3 0 0 0,55-13-5125 0 0,-35 7-780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6:53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42 13647 0 0,'2'-8'219'0'0,"-2"5"-126"0"0,0 1 0 0 0,1 0-1 0 0,-1 0 1 0 0,1 0 0 0 0,0 0-1 0 0,0 0 1 0 0,0 0 0 0 0,0 0 0 0 0,0 0-1 0 0,3-3 1 0 0,3-1 164 0 0,-6 5 225 0 0,-14 2 14 0 0,6 1-472 0 0,0 1 0 0 0,1 0 0 0 0,-1 0 0 0 0,1 0 0 0 0,-1 1 0 0 0,1 0 0 0 0,-11 10 0 0 0,-4 1 100 0 0,-38 28 149 0 0,-77 74 0 0 0,99-79-303 0 0,36-37-138 0 0,1 1-120 0 0,0 0 260 0 0,0 0 0 0 0,1 0 0 0 0,-1 0 0 0 0,1-1 0 0 0,-1 1 1 0 0,1 0-1 0 0,0 0 0 0 0,-1 0 0 0 0,1-1 0 0 0,0 1 0 0 0,0-1 0 0 0,0 1 0 0 0,1 0 1 0 0,-1-1-1 0 0,0 0 0 0 0,3 3 0 0 0,2 1 98 0 0,0-1 0 0 0,0 1 0 0 0,9 3 1 0 0,4 4-221 0 0,-7-5 124 0 0,1 0 0 0 0,0 0 1 0 0,0-1-1 0 0,21 6 0 0 0,25 11-16 0 0,-46-16 49 0 0,25 12 172 0 0,-1 1 0 0 0,39 28 0 0 0,-72-45-74 0 0,-1-1-1 0 0,0 1 1 0 0,1 1-1 0 0,-1-1 1 0 0,0 0 0 0 0,-1 1-1 0 0,1-1 1 0 0,-1 1-1 0 0,1 0 1 0 0,-1 0-1 0 0,0 0 1 0 0,2 7-1 0 0,-3-9-37 0 0,-1 0 0 0 0,0 0 0 0 0,1 1 0 0 0,-1-1 0 0 0,0 0 0 0 0,0 0 0 0 0,0 0-1 0 0,0 0 1 0 0,-1 0 0 0 0,1 0 0 0 0,0 1 0 0 0,-1-1 0 0 0,0 0 0 0 0,1 0 0 0 0,-1 0 0 0 0,0-1-1 0 0,0 1 1 0 0,0 0 0 0 0,0 0 0 0 0,0 0 0 0 0,-1-1 0 0 0,1 1 0 0 0,-1 0 0 0 0,1-1 0 0 0,-1 1-1 0 0,1-1 1 0 0,-4 2 0 0 0,-5 3 107 0 0,1 0 0 0 0,-1-1 0 0 0,0 0-1 0 0,0-1 1 0 0,0-1 0 0 0,0 1 0 0 0,-13 1 0 0 0,-77 9 316 0 0,80-12-451 0 0,-70 6-1099 0 0,-95-3 0 0 0,160-7-556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11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800 461 5527 0 0,'-5'6'7127'0'0,"11"-14"-6930"0"0,-1 0-1 0 0,1 0 1 0 0,0 0-1 0 0,1 1 1 0 0,11-10-1 0 0,9-10 90 0 0,-8 7-286 0 0,0-2 0 0 0,-1-1 0 0 0,30-49 0 0 0,-43 62 2 0 0,0 0 0 0 0,-1-1 0 0 0,0 0 0 0 0,-1 0 0 0 0,0 0 0 0 0,-1-1 0 0 0,0 1 0 0 0,-1-1 0 0 0,1-16 0 0 0,-4-22 290 0 0,1 46-355 0 0,1 0 0 0 0,-1 0 1 0 0,1 0-1 0 0,0-1 0 0 0,0 1 0 0 0,1 0 0 0 0,-1 0 0 0 0,3-7 0 0 0,1-8-64 0 0,-4 19 126 0 0,1 0 1 0 0,-1-1-1 0 0,0 1 0 0 0,0 0 0 0 0,0 0 1 0 0,0 0-1 0 0,0 0 0 0 0,0 0 1 0 0,0 0-1 0 0,0-1 0 0 0,0 1 1 0 0,0 0-1 0 0,0 0 0 0 0,0 0 0 0 0,0 0 1 0 0,0-1-1 0 0,0 1 0 0 0,0 0 1 0 0,0 0-1 0 0,0 0 0 0 0,0 0 1 0 0,0 0-1 0 0,0-1 0 0 0,0 1 0 0 0,0 0 1 0 0,0 0-1 0 0,0 0 0 0 0,0 0 1 0 0,0 0-1 0 0,0-1 0 0 0,0 1 1 0 0,0 0-1 0 0,0 0 0 0 0,0 0 0 0 0,0 0 1 0 0,-1 0-1 0 0,1 0 0 0 0,0-1 1 0 0,0 1-1 0 0,0 0 0 0 0,0 0 1 0 0,0 0-1 0 0,0 0 0 0 0,-1 0 0 0 0,1 0 1 0 0,0 0-1 0 0,0 0 0 0 0,0 0 1 0 0,0 0-1 0 0,0 0 0 0 0,-1 0 1 0 0,1 0-1 0 0,0 0 0 0 0,0 0 1 0 0,0 0-1 0 0,0 0 0 0 0,-1 0 0 0 0,1 0 1 0 0,0 0-1 0 0,0 0 0 0 0,0 0 1 0 0,-5 3-24 0 0,-8 4 34 0 0,1 1 1 0 0,0 0-1 0 0,1 1 0 0 0,0 0 0 0 0,-11 12 0 0 0,-42 57 96 0 0,26-30-70 0 0,-15 7 80 0 0,34-36 37 0 0,-24 29 1 0 0,14-9 323 0 0,4-5-318 0 0,-1-2-1 0 0,-37 37 1 0 0,59-65-171 0 0,-16 15 365 0 0,0-2-1 0 0,-44 30 0 0 0,39-32-326 0 0,0-1-1 0 0,0-1 1 0 0,-1-1 0 0 0,-33 10-1 0 0,3-5-26 0 0,-41 9 108 0 0,95-25 3 0 0,0-1 10 0 0,1 1-1 0 0,-1-1 0 0 0,0 0 1 0 0,0 0-1 0 0,0 1 0 0 0,0-1 1 0 0,0-1-1 0 0,0 1 0 0 0,0 0 1 0 0,0 0-1 0 0,0-1 0 0 0,0 1 1 0 0,-3-2-1 0 0,-5 0-95 0 0,3-1 8 0 0,-12-10-23 0 0,-15-14-9 0 0,19 20 0 0 0,8 2 0 0 0,6 5 0 0 0,1 0 0 0 0,0 0 0 0 0,-1-1 0 0 0,1 1 0 0 0,-1 0 0 0 0,1 0 0 0 0,0-1 0 0 0,-1 1 0 0 0,1 0 0 0 0,0-1 0 0 0,-1 1 0 0 0,1 0 0 0 0,0-1 0 0 0,0 1 0 0 0,-1 0 0 0 0,1-1 0 0 0,0 1 0 0 0,0-1 0 0 0,0 1 0 0 0,0 0 0 0 0,-1-2 0 0 0,-2-5 0 0 0,3 6 0 0 0,-1 1 0 0 0,1-1 0 0 0,-1 0 0 0 0,1 0 0 0 0,0 1 0 0 0,-1-1 0 0 0,1 0 0 0 0,0 0 0 0 0,-1 1 0 0 0,1-1 0 0 0,0 0 0 0 0,0 0 0 0 0,0 0 0 0 0,0 1 0 0 0,0-1 0 0 0,0 0 0 0 0,0 0 0 0 0,0 0 0 0 0,0 1 0 0 0,0-1 0 0 0,1 0 0 0 0,-1-1 0 0 0,1 0 14 0 0,2-14 46 0 0,0 1 0 0 0,1 0 0 0 0,0 0 0 0 0,1 1 0 0 0,14-27 0 0 0,0-3-123 0 0,-9 19-42 0 0,14-26 0 0 0,-18 41 92 0 0,-1 0-1 0 0,2 1 1 0 0,-1 0-1 0 0,2 1 1 0 0,11-12-1 0 0,1 3-6 0 0,1 1 0 0 0,34-19 0 0 0,-27 21 275 0 0,0 1 1 0 0,54-17-1 0 0,-76 28-181 0 0,-4 1 62 0 0,0 2-22 0 0,6 1-81 0 0,-1 7 26 0 0,-6-6-35 0 0,0 1 0 0 0,0-1 0 0 0,0 1 0 0 0,0-1 1 0 0,-1 1-1 0 0,0-1 0 0 0,0 1 0 0 0,0 0 1 0 0,0 3-1 0 0,-6 34 263 0 0,-15 54-142 0 0,19-86-134 0 0,2-8-9 0 0,0-1-1 0 0,-1 1 1 0 0,1-1 0 0 0,0 1 0 0 0,0 0 0 0 0,0-1-1 0 0,0 1 1 0 0,0 0 0 0 0,0-1 0 0 0,0 1 0 0 0,0-1-1 0 0,0 1 1 0 0,0 0 0 0 0,0-1 0 0 0,0 1 0 0 0,0-1-1 0 0,1 1 1 0 0,-1 0 0 0 0,0-1 0 0 0,0 1 0 0 0,1-1-1 0 0,-1 1 1 0 0,0-1 0 0 0,1 1 0 0 0,-1-1 0 0 0,0 1-1 0 0,2 0 1 0 0,-1 0 1 0 0,3 4 0 0 0,0 0 12 0 0,6 18 91 0 0,-3-1-102 0 0,-1-1 0 0 0,3 23 0 0 0,-7-34-4 0 0,-2-9 0 0 0,0 0 0 0 0,1 1 0 0 0,-1-1 0 0 0,0 0 0 0 0,1 0 0 0 0,-1 0 0 0 0,1 1 0 0 0,0-1 0 0 0,-1 0 0 0 0,1 0 0 0 0,0 0 0 0 0,-1 0 0 0 0,1 0 0 0 0,1 1 0 0 0,1 1 0 0 0,11 12 98 0 0,-5-13-18 0 0,-5-1-42 0 0,22 2 225 0 0,-19-2-189 0 0,0 0-1 0 0,0 0 1 0 0,0 1-1 0 0,0 0 1 0 0,7 2-1 0 0,-5 0-73 0 0,0-1 0 0 0,4 4 25 0 0,-11-7 2 0 0,12 2-3 0 0,-9-1 4 0 0,-1 0-1 0 0,1-1 0 0 0,0 0 1 0 0,0 0-1 0 0,0 0 0 0 0,-1 0 1 0 0,1-1-1 0 0,0 0 1 0 0,-1 0-1 0 0,1 0 0 0 0,0 0 1 0 0,-1-1-1 0 0,0 0 0 0 0,1 0 1 0 0,5-4-1 0 0,0 1 35 0 0,4-3 109 0 0,0 0 1 0 0,0-2-1 0 0,-1 1 0 0 0,24-24 0 0 0,-36 32 6 0 0,1-1-98 0 0,-2 1-47 0 0,3-2 22 0 0,12 1-28 0 0,-12 2-26 0 0,15-5 0 0 0,-11 3 0 0 0,18-10 0 0 0,-8 2-23 0 0,-15 9-98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14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461 471 10855 0 0,'0'0'3988'0'0,"2"-2"-3737"0"0,22-25 38 0 0,-1-2 0 0 0,20-34 0 0 0,-7 7 252 0 0,52-106 0 0 0,-85 155-640 0 0,0 0-1 0 0,-1 0 1 0 0,0-1-1 0 0,0 1 1 0 0,0 0-1 0 0,-1-1 1 0 0,0 0-1 0 0,-1 1 0 0 0,0-8 1 0 0,0 12 71 0 0,0 1 1 0 0,0 0-1 0 0,-1 0 1 0 0,1 0-1 0 0,-1 0 1 0 0,1-1-1 0 0,-1 1 1 0 0,0 0-1 0 0,0 0 1 0 0,0 0-1 0 0,0 0 1 0 0,0 1-1 0 0,0-1 1 0 0,0 0-1 0 0,-1 0 1 0 0,1 1-1 0 0,-1-1 1 0 0,1 1-1 0 0,-1-1 0 0 0,0 1 1 0 0,0 0-1 0 0,1-1 1 0 0,-1 1-1 0 0,0 0 1 0 0,0 0-1 0 0,0 0 1 0 0,0 1-1 0 0,0-1 1 0 0,-1 0-1 0 0,1 1 1 0 0,0-1-1 0 0,0 1 1 0 0,0 0-1 0 0,-4 0 1 0 0,-3 0-55 0 0,1 1 0 0 0,0-1 1 0 0,0 2-1 0 0,0-1 1 0 0,0 1-1 0 0,0 1 0 0 0,0-1 1 0 0,0 1-1 0 0,-10 6 1 0 0,-10 6-307 0 0,-26 20 1 0 0,48-31 380 0 0,-30 21 14 0 0,1 2 0 0 0,2 2 0 0 0,-35 37 0 0 0,-76 108 96 0 0,122-143 211 0 0,2 1 0 0 0,-30 61 0 0 0,39-70-74 0 0,2 1 0 0 0,0 1-1 0 0,2-1 1 0 0,1 1-1 0 0,-3 26 1 0 0,7-39-211 0 0,2 0-1 0 0,-1 0 1 0 0,1 0 0 0 0,1 1-1 0 0,1-1 1 0 0,-1 0-1 0 0,2 0 1 0 0,0-1 0 0 0,4 13-1 0 0,-5-19-5 0 0,0 0-1 0 0,0 0 1 0 0,1 0 0 0 0,-1 0-1 0 0,1-1 1 0 0,0 1-1 0 0,1-1 1 0 0,-1 0-1 0 0,1 0 1 0 0,0 0-1 0 0,0-1 1 0 0,0 1 0 0 0,0-1-1 0 0,1 0 1 0 0,-1 0-1 0 0,1 0 1 0 0,0-1-1 0 0,-1 1 1 0 0,1-1-1 0 0,1 0 1 0 0,9 2 0 0 0,-5-3 56 0 0,0 0 1 0 0,0 0 0 0 0,1-1 0 0 0,-1-1-1 0 0,0 1 1 0 0,0-1 0 0 0,0-1 0 0 0,0 0 0 0 0,0-1-1 0 0,0 0 1 0 0,14-6 0 0 0,-8 1 57 0 0,0 0 0 0 0,0-1 0 0 0,-1-1-1 0 0,0 0 1 0 0,22-19 0 0 0,-28 18-246 0 0,0 1-1 0 0,-1-1 1 0 0,0-1-1 0 0,0 1 1 0 0,-1-1-1 0 0,10-25 1 0 0,-5 11 1 0 0,-6 15 84 0 0,15-34 76 0 0,2 2 0 0 0,54-75 0 0 0,-74 114 17 0 0,1 0 0 0 0,-1 0 0 0 0,1 1 0 0 0,0-1 0 0 0,6-4 0 0 0,-9 7 305 0 0,10 33-220 0 0,-9-8 34 0 0,-1 0-1 0 0,-2 34 1 0 0,-1-31-28 0 0,4 40 0 0 0,-1-58-175 0 0,0 0 1 0 0,1 0-1 0 0,0 0 1 0 0,1 0-1 0 0,0-1 1 0 0,0 1-1 0 0,0-1 1 0 0,8 12-1 0 0,3 1-1574 0 0,-9-10-110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1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42 273 5063 0 0,'0'0'390'0'0,"-1"2"-252"0"0,-1 1 562 0 0,-1 1-1 0 0,1 0 0 0 0,-1-1 0 0 0,0 1 0 0 0,0-1 1 0 0,-5 4-1 0 0,-9 11 6073 0 0,35-34-6576 0 0,-12 11-178 0 0,0-1 0 0 0,0 1-1 0 0,-1-1 1 0 0,7-10 0 0 0,11-18-28 0 0,2 0-1 0 0,1 1 0 0 0,1 2 1 0 0,2 1-1 0 0,49-40 0 0 0,-70 64 33 0 0,0 1 1 0 0,0 0-1 0 0,1 0 0 0 0,0 1 0 0 0,13-5 1 0 0,-21 9-1 0 0,0-1 1 0 0,-1 1 0 0 0,1 0-1 0 0,-1 0 1 0 0,1 0 0 0 0,-1 0-1 0 0,1 0 1 0 0,0 0 0 0 0,-1 1-1 0 0,1-1 1 0 0,-1 0 0 0 0,1 0-1 0 0,0 0 1 0 0,-1 0 0 0 0,1 1-1 0 0,-1-1 1 0 0,1 0 0 0 0,-1 0-1 0 0,1 1 1 0 0,-1-1 0 0 0,1 1-1 0 0,-1-1 1 0 0,0 0 0 0 0,1 1-1 0 0,-1-1 1 0 0,1 1 0 0 0,0 0-1 0 0,6 14 218 0 0,-3-5-70 0 0,-2 0-1 0 0,1 0 0 0 0,-1 1 1 0 0,-1-1-1 0 0,0 1 0 0 0,0 11 1 0 0,-6 66 516 0 0,2-61-591 0 0,0 0 15 0 0,1-9-90 0 0,0-1 0 0 0,2 21 0 0 0,0-33-19 0 0,0-1 0 0 0,1 1 0 0 0,0-1 1 0 0,0 1-1 0 0,0-1 0 0 0,0 0 1 0 0,1 0-1 0 0,-1 1 0 0 0,1-1 1 0 0,0 0-1 0 0,0 0 0 0 0,1-1 1 0 0,4 7-1 0 0,-6-9-150 0 0,1 1 0 0 0,0-1 0 0 0,0 1 0 0 0,0-1 0 0 0,0 0 0 0 0,0 1 0 0 0,0-1 0 0 0,0 0 0 0 0,0 0 0 0 0,0-1 0 0 0,1 1 0 0 0,-1 0 1 0 0,4 0-1 0 0,6-1-6545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1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7367 0 0,'0'0'11158'0'0,"0"2"-10885"0"0,1 3-179 0 0,-1 1 0 0 0,0-1 0 0 0,-1 1-1 0 0,1-1 1 0 0,-1 0 0 0 0,0 1 0 0 0,0-1 0 0 0,-3 8 0 0 0,-20 44 162 0 0,5-14-148 0 0,7-8-113 0 0,-12 52 0 0 0,22-66-1559 0 0,4-12 586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15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7367 0 0,'1'-24'656'0'0,"1"15"-528"0"0,0 0 3872 0 0,9 13-2560 0 0,0 5-1440 0 0,1 4-344 0 0,1-1-40 0 0,1-1 0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15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91 15119 0 0,'41'-72'1973'0'0,"-36"63"-1823"0"0,-5 9-69 0 0,0 0-1 0 0,0 0 1 0 0,1 0 0 0 0,-1-1-1 0 0,0 1 1 0 0,0 0-1 0 0,0 0 1 0 0,0-1 0 0 0,1 1-1 0 0,-1 0 1 0 0,0 0 0 0 0,0-1-1 0 0,0 1 1 0 0,0 0 0 0 0,0-1-1 0 0,0 1 1 0 0,0 0 0 0 0,0-1-1 0 0,0 1 1 0 0,0 0 0 0 0,0 0-1 0 0,0-1 1 0 0,0 1 0 0 0,0 0-1 0 0,0-1 1 0 0,0 1-1 0 0,0 0 1 0 0,0 0 0 0 0,0-1-1 0 0,-1 1 1 0 0,1 0 0 0 0,0 0-1 0 0,0-1 1 0 0,-10 0 389 0 0,-13 9-689 0 0,13-3 212 0 0,-1 1-1 0 0,1 1 1 0 0,0-1 0 0 0,0 2-1 0 0,1-1 1 0 0,0 1-1 0 0,0 1 1 0 0,1 0 0 0 0,0 0-1 0 0,-13 20 1 0 0,13-17-13 0 0,-2 0 0 0 0,-10 11 0 0 0,1 0 5 0 0,6-9-53 0 0,-20 18 1 0 0,23-23 17 0 0,0 0 0 0 0,1 1 0 0 0,0 0 0 0 0,-10 15 0 0 0,18-23 37 0 0,0-1 1 0 0,0 1 0 0 0,0 0-1 0 0,0-1 1 0 0,1 1 0 0 0,-1-1-1 0 0,1 1 1 0 0,-1 0 0 0 0,1 0-1 0 0,-1-1 1 0 0,1 1-1 0 0,0 0 1 0 0,0-1 0 0 0,0 1-1 0 0,0 0 1 0 0,0 0 0 0 0,1-1-1 0 0,-1 1 1 0 0,0 0-1 0 0,1 1 1 0 0,1 0-28 0 0,-1-1 0 0 0,0 1 0 0 0,1-1 0 0 0,0 1 0 0 0,-1-1 0 0 0,1 0 0 0 0,0 0 0 0 0,0 0 0 0 0,0 0 0 0 0,0 0 0 0 0,4 2 0 0 0,4 1-92 0 0,-1 1-1 0 0,1-1 1 0 0,1-1 0 0 0,-1 0 0 0 0,14 3 0 0 0,96 18-254 0 0,-2-1 1090 0 0,-117-24-668 0 0,0 0-1 0 0,0 0 0 0 0,0 1 1 0 0,0-1-1 0 0,0 1 1 0 0,0-1-1 0 0,0 1 0 0 0,0-1 1 0 0,0 1-1 0 0,0-1 1 0 0,-1 1-1 0 0,1 0 0 0 0,0 0 1 0 0,0-1-1 0 0,-1 1 1 0 0,1 0-1 0 0,0 0 0 0 0,-1 0 1 0 0,1 0-1 0 0,-1 0 1 0 0,1 0-1 0 0,-1 0 0 0 0,1 0 1 0 0,-1 0-1 0 0,0 0 1 0 0,1 0-1 0 0,-1 0 1 0 0,0 0-1 0 0,0 0 0 0 0,0 0 1 0 0,0 0-1 0 0,0 0 1 0 0,0 1-1 0 0,0-1 0 0 0,0 0 1 0 0,-1 0-1 0 0,1 0 1 0 0,-1 2-1 0 0,0 1 22 0 0,-1-1 0 0 0,1 1 0 0 0,-1 0 0 0 0,0 0 0 0 0,0-1 0 0 0,0 1 0 0 0,-1-1 0 0 0,-3 5 0 0 0,-10 6 66 0 0,-1 0 0 0 0,0 0 0 0 0,-28 15 1 0 0,6-4-8 0 0,5-2-7 0 0,-66 33 0 0 0,84-49-239 0 0,0 0-1 0 0,-1-1 0 0 0,0 0 1 0 0,0-2-1 0 0,0 0 0 0 0,-32 3 1 0 0,45-7-120 0 0,0 0 0 0 0,0 0 0 0 0,0 0 0 0 0,0-1 0 0 0,0 0 0 0 0,0 0-1 0 0,0 0 1 0 0,0 0 0 0 0,1-1 0 0 0,-8-3 0 0 0,-4-2-6126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5:35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11 12695 0 0,'0'0'580'0'0,"1"-1"-10"0"0,5-3-366 0 0,-5 3-188 0 0,0 1 1 0 0,-1-1-1 0 0,1 1 1 0 0,-1-1-1 0 0,1 1 1 0 0,0-1-1 0 0,0 1 1 0 0,-1 0-1 0 0,1-1 1 0 0,0 1-1 0 0,0 0 1 0 0,-1 0-1 0 0,1 0 1 0 0,0 0-1 0 0,0-1 1 0 0,-1 1-1 0 0,1 0 1 0 0,0 0-1 0 0,0 0 1 0 0,0 0-1 0 0,-1 1 1 0 0,3-1-1 0 0,0 1 118 0 0,2-1 139 0 0,1 0 0 0 0,-1 0 0 0 0,0 1 0 0 0,1 0 0 0 0,-1 0 1 0 0,1 0-1 0 0,8 4 0 0 0,-12-4-205 0 0,0-1 0 0 0,-1 1 0 0 0,1 1 0 0 0,-1-1 0 0 0,1 0 0 0 0,-1 0 1 0 0,1 0-1 0 0,-1 1 0 0 0,0-1 0 0 0,1 1 0 0 0,-1-1 0 0 0,0 1 0 0 0,0-1 0 0 0,0 1 1 0 0,0 0-1 0 0,0 0 0 0 0,-1-1 0 0 0,1 1 0 0 0,0 0 0 0 0,-1 0 0 0 0,0 0 0 0 0,1 0 1 0 0,-1 0-1 0 0,0 0 0 0 0,0 3 0 0 0,0 3 70 0 0,-1-1 0 0 0,0 0 0 0 0,-1 0 0 0 0,1 0 0 0 0,-1 0 0 0 0,-1 0 0 0 0,-3 9 0 0 0,-27 46 559 0 0,27-51-573 0 0,-136 258 723 0 0,82-140-740 0 0,30-62-89 0 0,17-42-292 0 0,-21 31-1 0 0,10-19-2096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6:49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 2303 0 0,'-2'-1'167'0'0,"-10"-1"64"0"0,-10 1 6781 0 0,22 1-6924 0 0,-1 0 181 0 0,1 0 0 0 0,-1 1 0 0 0,1-1 0 0 0,-1 0 0 0 0,0 1 0 0 0,1-1 0 0 0,-1 0 0 0 0,1 1 0 0 0,-1-1 0 0 0,1 0 0 0 0,-1 1 0 0 0,1-1 0 0 0,-1 1 0 0 0,1-1 0 0 0,-1 2 0 0 0,-9 13 643 0 0,8-10-769 0 0,0 0 0 0 0,1 1 0 0 0,0-1 0 0 0,0 0 0 0 0,0 1 0 0 0,1-1 1 0 0,-1 1-1 0 0,1-1 0 0 0,1 1 0 0 0,-1-1 0 0 0,1 1 0 0 0,0-1 1 0 0,0 1-1 0 0,0-1 0 0 0,1 0 0 0 0,2 6 0 0 0,1 1 64 0 0,1 1-1 0 0,1-1 1 0 0,-1-1 0 0 0,2 0-1 0 0,12 16 1 0 0,13 9 185 0 0,50 43 0 0 0,-47-47-244 0 0,40 47 0 0 0,-68-70-143 0 0,-2 0 0 0 0,1 0 1 0 0,-1 1-1 0 0,-1 0 0 0 0,0 0 1 0 0,0 0-1 0 0,-1 1 0 0 0,0 0 0 0 0,-1 0 1 0 0,0 0-1 0 0,-1 0 0 0 0,0 0 1 0 0,-1 0-1 0 0,0 1 0 0 0,-1 14 1 0 0,-1-11-1 0 0,-1-1 0 0 0,0 1 1 0 0,-1-1-1 0 0,-1 0 0 0 0,0 0 1 0 0,-1 0-1 0 0,-1-1 1 0 0,0 1-1 0 0,0-1 0 0 0,-2-1 1 0 0,-12 18-1 0 0,-1-1-18 0 0,-2-1 1 0 0,-1-2-1 0 0,-1 0 0 0 0,-53 41 0 0 0,1-4-39 0 0,64-52-1 0 0,11-9-27 0 0,-6 7-1033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16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559 277 2759 0 0,'3'-5'6676'0'0,"4"-6"-4304"0"0,-2 0-1568 0 0,0 0 0 0 0,-1-1-1 0 0,4-21 1 0 0,-3 14-336 0 0,-3 12-330 0 0,14-62 933 0 0,-15 63-1002 0 0,0 0-1 0 0,-1-1 0 0 0,0 1 1 0 0,0 0-1 0 0,0 0 0 0 0,-1-1 0 0 0,0 1 1 0 0,-3-11-1 0 0,4 15-70 0 0,-1 0 0 0 0,1 0 0 0 0,-1 1-1 0 0,0-1 1 0 0,0 0 0 0 0,0 1 0 0 0,0-1 0 0 0,0 1 0 0 0,0-1 0 0 0,0 1 0 0 0,-1 0-1 0 0,1-1 1 0 0,0 1 0 0 0,-1 0 0 0 0,1 0 0 0 0,-1 0 0 0 0,0 0 0 0 0,1 0 0 0 0,-1 0 0 0 0,0 0-1 0 0,1 1 1 0 0,-1-1 0 0 0,0 1 0 0 0,0-1 0 0 0,0 1 0 0 0,1-1 0 0 0,-1 1 0 0 0,0 0 0 0 0,0 0-1 0 0,0 0 1 0 0,0 0 0 0 0,1 0 0 0 0,-1 1 0 0 0,0-1 0 0 0,0 1 0 0 0,-2 0 0 0 0,-7 2-69 0 0,0 2 1 0 0,1-1-1 0 0,-1 1 1 0 0,-16 11-1 0 0,16-10 19 0 0,-48 30-91 0 0,1 2 0 0 0,-63 56 0 0 0,82-59 201 0 0,1 2-1 0 0,1 2 0 0 0,-47 65 0 0 0,60-67 65 0 0,22-33-81 0 0,0-1 0 0 0,1 1-1 0 0,-1-1 1 0 0,1 1 0 0 0,0 0 0 0 0,0-1-1 0 0,0 1 1 0 0,1 0 0 0 0,-1 4 0 0 0,1-8-24 0 0,0 1 0 0 0,0 0 0 0 0,0 0 1 0 0,0 0-1 0 0,0 0 0 0 0,1-1 0 0 0,-1 1 1 0 0,0 0-1 0 0,1 0 0 0 0,-1-1 0 0 0,0 1 0 0 0,1 0 1 0 0,-1 0-1 0 0,1-1 0 0 0,-1 1 0 0 0,1-1 1 0 0,0 1-1 0 0,-1 0 0 0 0,1-1 0 0 0,-1 1 1 0 0,1-1-1 0 0,0 1 0 0 0,-1-1 0 0 0,1 0 1 0 0,0 1-1 0 0,0-1 0 0 0,0 0 0 0 0,-1 1 1 0 0,1-1-1 0 0,0 0 0 0 0,0 0 0 0 0,0 0 1 0 0,1 0-1 0 0,2 1 61 0 0,0-1 0 0 0,0 0 1 0 0,1 0-1 0 0,-1 0 0 0 0,6-2 1 0 0,37-9 286 0 0,-1-2 0 0 0,60-25 0 0 0,-60 20-222 0 0,34-12-19 0 0,78-41 0 0 0,-133 60-144 0 0,-24 10-80 0 0,-2 4-150 0 0,0-1 241 0 0,0 1-1 0 0,0-1 0 0 0,0 0 0 0 0,-1 0 0 0 0,1 0 1 0 0,-1 1-1 0 0,0-2 0 0 0,0 1 0 0 0,0 0 0 0 0,-2 2 1 0 0,1-1 6 0 0,1-1 4 0 0,-54 58 250 0 0,51-53-222 0 0,1-1 0 0 0,-1 1 0 0 0,1 0 0 0 0,0 0 0 0 0,0 0 0 0 0,1 0 0 0 0,0 1 0 0 0,-2 8 1 0 0,5-13-63 0 0,-1-1 0 0 0,1 0 0 0 0,-1 0 0 0 0,1 0 0 0 0,0 0 0 0 0,0 0 0 0 0,0 0 0 0 0,0 0 0 0 0,1 0 0 0 0,-1 1 0 0 0,1-1 0 0 0,-1 0 0 0 0,1 0 0 0 0,-1 0 0 0 0,1 0 0 0 0,0 0 0 0 0,0-1 0 0 0,0 1 0 0 0,0 0 0 0 0,1 0 0 0 0,-1-1 0 0 0,0 1 0 0 0,1 0 0 0 0,-1-1 0 0 0,1 1 0 0 0,-1-1 0 0 0,1 0 0 0 0,0 0 0 0 0,0 1 0 0 0,1 0 0 0 0,10 3-634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17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1089 5527 0 0,'0'0'423'0'0,"-1"1"-278"0"0,-9 9 1505 0 0,0 0 0 0 0,1 0-1 0 0,0 1 1 0 0,-11 20-1 0 0,-3 2 2846 0 0,33-43-3638 0 0,-6 6-689 0 0,74-76 85 0 0,-3-3 0 0 0,-3-4 0 0 0,-4-2 0 0 0,62-111 1 0 0,-94 138-956 0 0,35-83 0 0 0,-55 108-94 0 0,-3 0 1 0 0,-1-1-1 0 0,13-72 0 0 0,-23 90 463 0 0,0 1 0 0 0,-1-1 0 0 0,-2 1 0 0 0,0-1 0 0 0,-6-34 1 0 0,6 49 304 0 0,0 1 1 0 0,0 0-1 0 0,0 0 1 0 0,-1 0-1 0 0,0 0 1 0 0,0 0-1 0 0,0 0 1 0 0,0 0-1 0 0,0 0 1 0 0,-1 1-1 0 0,-3-4 1 0 0,5 6 20 0 0,0 0-1 0 0,0 0 1 0 0,-1 0 0 0 0,1 0 0 0 0,0 0-1 0 0,-1 1 1 0 0,1-1 0 0 0,-1 0-1 0 0,1 1 1 0 0,-1-1 0 0 0,1 1 0 0 0,-1 0-1 0 0,1-1 1 0 0,-1 1 0 0 0,1 0-1 0 0,-1 0 1 0 0,1 0 0 0 0,-1 0 0 0 0,0 0-1 0 0,1 0 1 0 0,-1 1 0 0 0,1-1-1 0 0,-1 0 1 0 0,1 1 0 0 0,-1 0 0 0 0,1-1-1 0 0,-1 1 1 0 0,1 0 0 0 0,0-1-1 0 0,-1 1 1 0 0,1 0 0 0 0,0 0 0 0 0,-2 2-1 0 0,-3 2 41 0 0,0 0 0 0 0,0 1 0 0 0,1 0 0 0 0,-1 0 0 0 0,2 0 0 0 0,-1 1 0 0 0,1 0 0 0 0,-7 13 0 0 0,-23 65 469 0 0,24-55-381 0 0,-115 324 1338 0 0,-15 45-1018 0 0,111-322-402 0 0,-3 13 6 0 0,-71 137 1 0 0,-34-10 301 0 0,-13-11 1081 0 0,104-144-834 0 0,13-14-296 0 0,20-28-230 0 0,0-1 1 0 0,-25 26 0 0 0,37-44-330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17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11055 0 0,'1'-8'1144'0'0,"-1"6"-865"0"0,1 0 0 0 0,-1 0 1 0 0,1 0-1 0 0,-1 0 0 0 0,1 0 0 0 0,0 0 0 0 0,0 0 0 0 0,0 0 0 0 0,0 0 0 0 0,0 0 0 0 0,0 0 0 0 0,0 1 0 0 0,1-1 1 0 0,-1 1-1 0 0,1-1 0 0 0,-1 1 0 0 0,1-1 0 0 0,-1 1 0 0 0,1 0 0 0 0,0 0 0 0 0,3-2 0 0 0,0 1-30 0 0,1-1-1 0 0,-1 1 0 0 0,1 1 1 0 0,0-1-1 0 0,0 1 0 0 0,0 0 1 0 0,0 0-1 0 0,12 0 0 0 0,11-1 137 0 0,226-47 83 0 0,-88 4-2924 0 0,-123 31 644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17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124 304 11975 0 0,'0'0'923'0'0,"0"3"-602"0"0,-8 19 1188 0 0,-1 0-1 0 0,0-1 1 0 0,-2 0-1 0 0,-21 32 1 0 0,-3 8-729 0 0,16-21-913 0 0,18-39-729 0 0</inkml:trace>
  <inkml:trace contextRef="#ctx0" brushRef="#br0" timeOffset="1">359 1 7831 0 0,'0'0'832'0'0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18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96 219 9991 0 0,'0'0'456'0'0,"-1"2"-8"0"0,-2 5-134 0 0,0 0-1 0 0,0 0 1 0 0,-1-1-1 0 0,0 1 0 0 0,0-1 1 0 0,-1 0-1 0 0,0 0 1 0 0,0 0-1 0 0,0-1 0 0 0,0 0 1 0 0,-1 0-1 0 0,0 0 1 0 0,0-1-1 0 0,-1 0 1 0 0,-9 5-1 0 0,16-9-240 0 0,0 1-1 0 0,0-1 1 0 0,0 0 0 0 0,0 0-1 0 0,-1 0 1 0 0,1 0 0 0 0,0 0-1 0 0,0 1 1 0 0,0-1-1 0 0,0 0 1 0 0,-1 0 0 0 0,1 0-1 0 0,0 0 1 0 0,0 0 0 0 0,0 0-1 0 0,-1 0 1 0 0,1 0 0 0 0,0 0-1 0 0,0 1 1 0 0,0-1 0 0 0,-1 0-1 0 0,1 0 1 0 0,0 0 0 0 0,0 0-1 0 0,0 0 1 0 0,-1 0 0 0 0,1 0-1 0 0,0-1 1 0 0,0 1 0 0 0,-1 0-1 0 0,1 0 1 0 0,0 0 0 0 0,0 0-1 0 0,0 0 1 0 0,-1 0 0 0 0,1 0-1 0 0,0 0 1 0 0,0 0 0 0 0,0-1-1 0 0,0 1 1 0 0,-1 0-1 0 0,1 0 1 0 0,3-11 766 0 0,13-15-441 0 0,10-6-256 0 0,1 2 0 0 0,1 1 0 0 0,49-39 0 0 0,-58 52-215 0 0,1 1 0 0 0,1 0 0 0 0,0 2 0 0 0,1 1 0 0 0,0 0 0 0 0,1 2 0 0 0,42-14 0 0 0,-58 23 76 0 0,1 0 0 0 0,-1 0-1 0 0,12 0 1 0 0,-18 1 3 0 0,0 0 0 0 0,0 1 0 0 0,0-1 0 0 0,0 0 0 0 0,-1 0 0 0 0,1 1-1 0 0,0-1 1 0 0,0 1 0 0 0,0-1 0 0 0,-1 0 0 0 0,1 1 0 0 0,0 0 0 0 0,-1-1 0 0 0,1 1 0 0 0,0-1 0 0 0,-1 1 0 0 0,1 0 0 0 0,-1-1 0 0 0,1 1 0 0 0,-1 0 0 0 0,1-1 0 0 0,-1 1 0 0 0,0 0 0 0 0,1 0 0 0 0,-1 0-1 0 0,0 0 1 0 0,1 0 0 0 0,3 23 145 0 0,-5-17-111 0 0,0 1 0 0 0,0-1 0 0 0,0 0 0 0 0,-1 0 0 0 0,0 1-1 0 0,0-1 1 0 0,-4 7 0 0 0,-27 50 240 0 0,18-37-247 0 0,1-2-16 0 0,6-12-173 0 0,0 1 0 0 0,1 0-1 0 0,0 1 1 0 0,1 0 0 0 0,1 0-1 0 0,-4 21 1 0 0,8-22-1168 0 0,3-3-371 0 0</inkml:trace>
  <inkml:trace contextRef="#ctx0" brushRef="#br0" timeOffset="1">845 104 18311 0 0,'0'0'3737'0'0,"-1"2"-3563"0"0,0 0-105 0 0,-1 1 1 0 0,1-1-1 0 0,1 1 1 0 0,-1 0-1 0 0,0-1 1 0 0,1 1 0 0 0,-1 0-1 0 0,1-1 1 0 0,0 1-1 0 0,0 0 1 0 0,0-1-1 0 0,0 1 1 0 0,0 0-1 0 0,1 3 1 0 0,2 6-74 0 0,8 23 0 0 0,-2-8-1988 0 0,-6-13 742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1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47 12439 0 0,'15'-28'786'0'0,"-10"19"792"0"0,0-1 3804 0 0,4 18-4986 0 0,-7-5-358 0 0,0 1 0 0 0,0-1 0 0 0,0 0 0 0 0,0 1 0 0 0,-1 0 0 0 0,1-1 0 0 0,-1 1 0 0 0,0 0 0 0 0,0 0 0 0 0,0-1 0 0 0,-1 1 0 0 0,1 0 1 0 0,-1 0-1 0 0,-1 8 0 0 0,0 4 82 0 0,-1 1 0 0 0,-4 17 1 0 0,-9 33 233 0 0,-4-1 1 0 0,-35 84-1 0 0,-70 121 391 0 0,116-254-707 0 0,-109 218 224 0 0,-18-12-76 0 0,-6 4-394 0 0,141-226 180 0 0,-3 5-400 0 0,0-1 1 0 0,0 1 0 0 0,1 0-1 0 0,-3 9 1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18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13 286 17447 0 0,'-11'-7'796'0'0,"9"5"-12"0"0,4 1-404 0 0,46-19 885 0 0,1 1 0 0 0,54-12 0 0 0,-56 17-893 0 0,33-9-99 0 0,357-97 106 0 0,-284 86-1978 0 0,-84 20-165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19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219 128 13847 0 0,'0'0'1254'0'0,"0"2"-1029"0"0,-1 5 1403 0 0,1-6-1519 0 0,0-1 1 0 0,0 1 0 0 0,1-1-1 0 0,-1 1 1 0 0,0-1-1 0 0,1 1 1 0 0,-1-1-1 0 0,0 0 1 0 0,1 1-1 0 0,-1-1 1 0 0,0 1-1 0 0,1-1 1 0 0,-1 0-1 0 0,1 0 1 0 0,-1 1 0 0 0,1-1-1 0 0,-1 0 1 0 0,1 0-1 0 0,-1 1 1 0 0,1-1-1 0 0,-1 0 1 0 0,1 0-1 0 0,12 3 688 0 0,-4-3-470 0 0,0 0 1 0 0,0-1-1 0 0,0 1 1 0 0,0-2 0 0 0,0 1-1 0 0,17-6 1 0 0,51-23 751 0 0,75-42-498 0 0,-147 70-581 0 0,1-1 0 0 0,0 0 0 0 0,-1 0 0 0 0,0 0 0 0 0,1-1 0 0 0,8-7 0 0 0,-11 5-32 0 0,-19 11-311 0 0,-13 5 223 0 0,1 2 0 0 0,0 0-1 0 0,-26 18 1 0 0,-75 54-272 0 0,82-48 452 0 0,1 2 0 0 0,2 2 0 0 0,-57 67 0 0 0,90-95-8 0 0,2 0-1 0 0,0 1 1 0 0,0 0-1 0 0,-11 24 1 0 0,17-31-31 0 0,0 1 0 0 0,0 0 0 0 0,1 0 0 0 0,0 1 1 0 0,0-1-1 0 0,1 0 0 0 0,0 1 0 0 0,0-1 1 0 0,1 1-1 0 0,-1-1 0 0 0,3 13 0 0 0,-1-16-13 0 0,0 0 0 0 0,0-1 0 0 0,0 1 0 0 0,1-1-1 0 0,-1 1 1 0 0,1-1 0 0 0,0 0 0 0 0,0 1 0 0 0,0-1 0 0 0,1 0-1 0 0,-1 0 1 0 0,1-1 0 0 0,0 1 0 0 0,0 0 0 0 0,-1-1 0 0 0,2 0 0 0 0,-1 0-1 0 0,0 0 1 0 0,0 0 0 0 0,1 0 0 0 0,-1 0 0 0 0,1-1 0 0 0,-1 0-1 0 0,6 2 1 0 0,8 1-22 0 0,0-1 0 0 0,0 0 1 0 0,0-1-1 0 0,18-1 0 0 0,68-4-1614 0 0,-47-2-95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20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187 407 5527 0 0,'-2'1'423'0'0,"-17"4"-401"0"0,13-4 382 0 0,0 0 1 0 0,-1 1 0 0 0,1 0-1 0 0,0 0 1 0 0,0 1 0 0 0,0 0 0 0 0,1 0-1 0 0,-11 7 1 0 0,5 0 12 0 0,2 1-1 0 0,-1-1 1 0 0,1 2 0 0 0,1-1 0 0 0,0 2-1 0 0,1-1 1 0 0,0 1 0 0 0,-9 24 0 0 0,0 17 3075 0 0,24-60-2295 0 0,10-10-872 0 0,-1 0 0 0 0,0-1 1 0 0,-2 0-1 0 0,28-40 0 0 0,-5 6-14 0 0,17-16-519 0 0,92-87 0 0 0,-117 127 147 0 0,1 1 0 0 0,2 2 0 0 0,0 1 0 0 0,1 2 0 0 0,52-24 0 0 0,-64 34 167 0 0,-4 3 139 0 0,0-1-1 0 0,1 2 1 0 0,-1 1-1 0 0,40-9 1 0 0,-35 16 560 0 0,-23 0-784 0 0,1-1 0 0 0,-1 1 0 0 0,0-1 0 0 0,0 1 0 0 0,1-1 0 0 0,-1 1 0 0 0,0-1 0 0 0,0 1 0 0 0,1 0 0 0 0,-1-1 0 0 0,0 1-1 0 0,0-1 1 0 0,0 1 0 0 0,0-1 0 0 0,0 1 0 0 0,0 0 0 0 0,0-1 0 0 0,0 1 0 0 0,0-1 0 0 0,0 1 0 0 0,0 0 0 0 0,-1 0 13 0 0,1 4-25 0 0,-1 0 0 0 0,0-1 1 0 0,0 1-1 0 0,-1 0 0 0 0,1-1 1 0 0,-1 1-1 0 0,-3 5 0 0 0,-21 31 63 0 0,17-27-27 0 0,-61 90 161 0 0,-11 17-130 0 0,64-93-65 0 0,2 1-1 0 0,-18 44 1 0 0,31-66 60 0 0,-1 0 0 0 0,1 0 0 0 0,-2 13 0 0 0,5 1-1237 0 0,0-19 590 0 0,-1 0 0 0 0,1-1 0 0 0,0 1 0 0 0,-1 0 0 0 0,1-1 0 0 0,0 1 0 0 0,0-1 0 0 0,0 1 0 0 0,2 2 0 0 0,6 3-6174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2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108 143 15231 0 0,'0'0'1379'0'0,"-1"1"-1136"0"0,-5 0-120 0 0,0 1 1 0 0,0 0 0 0 0,0 0 0 0 0,0 0 0 0 0,1 1-1 0 0,-1 0 1 0 0,1 0 0 0 0,0 1 0 0 0,0 0 0 0 0,0-1 0 0 0,-9 10-1 0 0,11-9-67 0 0,0-1-1 0 0,0 1 0 0 0,0 0 1 0 0,1 0-1 0 0,-1 0 0 0 0,1 0 1 0 0,0 0-1 0 0,0 0 0 0 0,0 1 1 0 0,1-1-1 0 0,0 1 0 0 0,-1-1 1 0 0,2 1-1 0 0,-1 0 1 0 0,0-1-1 0 0,1 8 0 0 0,1-3 43 0 0,0 0-1 0 0,0-1 0 0 0,1 1 1 0 0,0-1-1 0 0,0 1 1 0 0,1-1-1 0 0,0 0 1 0 0,1 0-1 0 0,6 11 1 0 0,-7-14-36 0 0,-1-1 0 0 0,2 0 0 0 0,-1 0 1 0 0,0 0-1 0 0,1-1 0 0 0,-1 1 1 0 0,1-1-1 0 0,0 0 0 0 0,0 0 1 0 0,1 0-1 0 0,-1-1 0 0 0,0 1 1 0 0,1-1-1 0 0,0 0 0 0 0,-1-1 1 0 0,1 1-1 0 0,10 1 0 0 0,-10-2 8 0 0,0-1-1 0 0,1 0 1 0 0,-1-1 0 0 0,0 1-1 0 0,1-1 1 0 0,-1 0 0 0 0,0-1-1 0 0,1 1 1 0 0,-1-1-1 0 0,0 0 1 0 0,0 0 0 0 0,-1-1-1 0 0,6-2 1 0 0,10-7 243 0 0,29-25 0 0 0,-43 32-274 0 0,41-36-165 0 0,-1-1-1 0 0,-2-3 1 0 0,-2-2 0 0 0,48-69-1 0 0,-84 107-750 0 0,1 0 0 0 0,0 0-1 0 0,17-14 1 0 0,-14 24-3627 0 0,1 2 2877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6:53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4751 0 0,'0'0'4840'0'0,"-2"2"-4225"0"0,2-2-128 0 0,-6 1 3756 0 0,6 0-4078 0 0,0 0-1 0 0,0 0 1 0 0,0 0-1 0 0,0-1 0 0 0,0 1 1 0 0,0 0-1 0 0,0 0 0 0 0,0 0 1 0 0,0 0-1 0 0,1-1 1 0 0,-1 1-1 0 0,0 0 0 0 0,0 0 1 0 0,1 0-1 0 0,-1-1 0 0 0,1 1 1 0 0,0 1-1 0 0,2 10 2648 0 0,-3-10-2732 0 0,1 10-22 0 0,0 8-47 0 0,-1-16-13 0 0,6 10 14 0 0,-5-12 449 0 0,-1-3-437 0 0,-3-4 38 0 0,-8-7 23 0 0,10 10 1032 0 0,2 2-962 0 0,5-1 37 0 0,5-10 157 0 0,-9 8-197 0 0,0 2-213 0 0,-15 10-958 0 0,8-5 1020 0 0,-2 3-19 0 0,-4 17-18 0 0,2 7 100 0 0,8-17-11 0 0,3-3 11 0 0,-1-9 0 0 0,1-1 0 0 0,1-1-84 0 0,0 0 0 0 0,0 1 0 0 0,-1-1 0 0 0,1-1-1 0 0,0 1 1 0 0,0 0 0 0 0,-1-1 0 0 0,1 1 0 0 0,0-1 0 0 0,-1 0 0 0 0,1 0-1 0 0,-1 0 1 0 0,1 0 0 0 0,-1 0 0 0 0,1-1 0 0 0,-1 1 0 0 0,0-1 0 0 0,1 1-1 0 0,-1-1 1 0 0,0 0 0 0 0,3-4 0 0 0,0 0-359 0 0,0 0 1 0 0,0 0-1 0 0,-1-1 1 0 0,0 1-1 0 0,0-1 0 0 0,-1 0 1 0 0,4-8-1 0 0,-1-5-1501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21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91 143 9615 0 0,'0'0'439'0'0,"1"1"-10"0"0,1 1-353 0 0,0 0-25 0 0,5 11-6 0 0,-6-11 129 0 0,0 1 0 0 0,0-1 0 0 0,0 0-1 0 0,-1 1 1 0 0,1-1 0 0 0,-1 1 0 0 0,0-1 0 0 0,1 1-1 0 0,-1-1 1 0 0,0 0 0 0 0,-1 1 0 0 0,1-1-1 0 0,0 1 1 0 0,-2 4 0 0 0,1-3 82 0 0,-1-1-1 0 0,1 1 1 0 0,-1 0 0 0 0,0 0-1 0 0,-1-1 1 0 0,1 1 0 0 0,-1-1-1 0 0,-2 4 1 0 0,-6 3 459 0 0,0 0 0 0 0,-1 0 0 0 0,-22 14 0 0 0,30-21-776 0 0,-7 4 1181 0 0,9-8-512 0 0,6-7-424 0 0,7-9-118 0 0,2 0-1 0 0,0 1 1 0 0,1 0-1 0 0,1 1 1 0 0,29-24 0 0 0,-8 12-71 0 0,65-37 0 0 0,-83 54 54 0 0,0 0 0 0 0,1 2 0 0 0,0 0-1 0 0,0 1 1 0 0,38-9 0 0 0,-51 15 8 0 0,0 1 0 0 0,0 0-1 0 0,0 0 1 0 0,0 0-1 0 0,0 0 1 0 0,0 1 0 0 0,-1 0-1 0 0,9 3 1 0 0,-10-3-26 0 0,-1 0 1 0 0,0 0-1 0 0,1 1 0 0 0,-1 0 1 0 0,0-1-1 0 0,0 1 0 0 0,0 0 1 0 0,0 0-1 0 0,-1 1 0 0 0,1-1 1 0 0,0 1-1 0 0,-1-1 0 0 0,0 1 1 0 0,3 4-1 0 0,-3-2 19 0 0,0 1-1 0 0,0-1 1 0 0,-1 0 0 0 0,0 1-1 0 0,0-1 1 0 0,0 0 0 0 0,-1 1-1 0 0,0 10 1 0 0,0-10-32 0 0,0-1 0 0 0,-1 1 0 0 0,0-1 0 0 0,-2 7 0 0 0,-4 28-15 0 0,3-15-3 0 0,5-14-47 0 0,2-7-199 0 0,-2-4 211 0 0,1-1 0 0 0,-1 1 0 0 0,0-1 0 0 0,1 1 0 0 0,-1-1 0 0 0,0 1 0 0 0,0-1 0 0 0,0 1-1 0 0,1-1 1 0 0,0-1 0 0 0,3-1 84 0 0,16-12-118 0 0,0 0 0 0 0,-1-2 1 0 0,30-32-1 0 0,-28 26 61 0 0,46-36-1 0 0,-60 53 11 0 0,1 0-1 0 0,0 1 0 0 0,0 0 0 0 0,0 0 1 0 0,0 1-1 0 0,1 1 0 0 0,0-1 0 0 0,0 2 1 0 0,18-4-1 0 0,-25 6 14 0 0,-1-1 0 0 0,1 1 1 0 0,-1 0-1 0 0,0 0 0 0 0,1 1 0 0 0,-1-1 1 0 0,1 0-1 0 0,-1 1 0 0 0,0-1 0 0 0,1 1 1 0 0,-1 0-1 0 0,0 0 0 0 0,0 0 0 0 0,1 0 1 0 0,-1 0-1 0 0,0 0 0 0 0,2 3 0 0 0,-1-2 19 0 0,-1 1-1 0 0,1 0 0 0 0,-1-1 0 0 0,0 1 0 0 0,0 0 0 0 0,0 0 0 0 0,0 1 0 0 0,-1-1 0 0 0,1 0 0 0 0,1 6 0 0 0,0 0 26 0 0,-1 1-1 0 0,-1-1 0 0 0,1 1 0 0 0,-2 0 0 0 0,1-1 0 0 0,-1 1 1 0 0,-3 18-1 0 0,-1-9-4 0 0,-2 25-84 0 0,5-33 80 0 0,-1 14-1731 0 0,1-3-3380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21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41 12439 0 0,'12'-8'747'0'0,"0"-1"0"0"0,1 2-1 0 0,20-10 2189 0 0,-34 24-2834 0 0,0-1 1 0 0,-1 1-1 0 0,0-1 0 0 0,0 0 1 0 0,-1 0-1 0 0,1 0 1 0 0,-1 0-1 0 0,-1 0 0 0 0,-4 7 1 0 0,-6 11 13 0 0,-47 89 252 0 0,-33 69 180 0 0,5 23-144 0 0,-84 171-108 0 0,82-197-286 0 0,58-113-122 0 0,33-64 13 0 0,-1-4-308 0 0,0-2 343 0 0,0-1 0 0 0,0 1 0 0 0,1 0 0 0 0,-1-1 0 0 0,1 1 1 0 0,0-1-1 0 0,1 1 0 0 0,-1-1 0 0 0,1 1 0 0 0,1-7 0 0 0,3-8-197 0 0,7-19 0 0 0,3-2-62 0 0,2 0 0 0 0,23-40 0 0 0,-29 61 225 0 0,2 0-1 0 0,0 1 1 0 0,1 0 0 0 0,0 1-1 0 0,30-27 1 0 0,-32 35 68 0 0,0 1 1 0 0,0 0-1 0 0,0 0 1 0 0,1 2-1 0 0,0-1 1 0 0,26-7-1 0 0,-29 11 73 0 0,0 1 0 0 0,1 0-1 0 0,-1 1 1 0 0,1 0 0 0 0,0 0-1 0 0,-1 1 1 0 0,18 3 0 0 0,-11-1 216 0 0,1 1 0 0 0,-1 1 0 0 0,31 11 0 0 0,-40-12-141 0 0,1 1 1 0 0,-1 0 0 0 0,0 0 0 0 0,0 1 0 0 0,-1 0-1 0 0,0 1 1 0 0,0-1 0 0 0,0 1 0 0 0,0 1 0 0 0,-1-1 0 0 0,0 1-1 0 0,5 8 1 0 0,-6-8-65 0 0,-2 0 0 0 0,1 0 0 0 0,-1 0 0 0 0,0 0 0 0 0,0 0 0 0 0,-1 1 0 0 0,0-1 0 0 0,0 1-1 0 0,-1-1 1 0 0,0 1 0 0 0,0 0 0 0 0,-1-1 0 0 0,0 1 0 0 0,-2 12 0 0 0,2-14-9 0 0,-1 1 1 0 0,0-1-1 0 0,0 1 0 0 0,0-1 1 0 0,-1 1-1 0 0,0-1 1 0 0,-1 0-1 0 0,1 0 1 0 0,-1 0-1 0 0,0 0 0 0 0,-1 0 1 0 0,-6 9-1 0 0,-5 1 42 0 0,-1 0 0 0 0,-1-2 0 0 0,0 0 0 0 0,0 0 1 0 0,-1-2-1 0 0,-1 0 0 0 0,0-1 0 0 0,-32 13 0 0 0,25-14-364 0 0,-1-1 1 0 0,0-1-1 0 0,-51 9 0 0 0,73-17-220 0 0,1 1-1 0 0,-1-1 1 0 0,0 0-1 0 0,0 0 1 0 0,0-1-1 0 0,0 0 1 0 0,0 0-1 0 0,-7-2 1 0 0,0-2-5536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22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52 175 9215 0 0,'0'0'707'0'0,"2"0"-464"0"0,13 4 1351 0 0,0-2 1 0 0,0 0 0 0 0,1-1 0 0 0,15 0 0 0 0,-22-2-1274 0 0,0 0 0 0 0,15-4 0 0 0,122-42 1147 0 0,-92 28-1252 0 0,67-28-33 0 0,-98 37-336 0 0,0-2 1 0 0,-1 0-1 0 0,21-17 0 0 0,-41 28-150 0 0,-16 3-1059 0 0,-25 9 1094 0 0,1 1 1 0 0,0 2-1 0 0,1 1 1 0 0,0 2 0 0 0,-45 29-1 0 0,33-14 816 0 0,1 3 0 0 0,2 1-1 0 0,-43 44 1 0 0,68-59-114 0 0,-21 26-1 0 0,37-41-336 0 0,0 0 0 0 0,0 1 1 0 0,1 0-1 0 0,0 0 0 0 0,0 0 0 0 0,1 0 0 0 0,0 1 0 0 0,0-1 1 0 0,-2 13-1 0 0,5-18-70 0 0,0 0 1 0 0,-1 0-1 0 0,1 0 0 0 0,0 1 1 0 0,0-1-1 0 0,1 0 1 0 0,-1 0-1 0 0,0 0 0 0 0,1 0 1 0 0,-1 0-1 0 0,1 0 1 0 0,0 0-1 0 0,-1 0 0 0 0,1 0 1 0 0,0 0-1 0 0,0 0 1 0 0,1 0-1 0 0,-1 0 0 0 0,0-1 1 0 0,1 1-1 0 0,-1-1 1 0 0,1 1-1 0 0,-1-1 0 0 0,1 1 1 0 0,-1-1-1 0 0,1 0 1 0 0,0 1-1 0 0,0-1 0 0 0,0 0 1 0 0,3 1-1 0 0,6 2-55 0 0,-1-1 0 0 0,1 0 0 0 0,0-1 1 0 0,20 2-1 0 0,-17-2-246 0 0,40 5-2370 0 0,-26-5-4251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22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1 634 5527 0 0,'7'7'7131'0'0,"-3"-6"-6680"0"0,0-1-1 0 0,-1 0 1 0 0,1 0-1 0 0,0 0 1 0 0,0 0 0 0 0,0 0-1 0 0,-1-1 1 0 0,1 0-1 0 0,0 0 1 0 0,-1 0-1 0 0,1 0 1 0 0,-1 0 0 0 0,1-1-1 0 0,-1 1 1 0 0,5-4-1 0 0,-5 3-236 0 0,0-1 0 0 0,-1 1 0 0 0,1-1-1 0 0,0 1 1 0 0,-1-1 0 0 0,0 0-1 0 0,0 0 1 0 0,0 0 0 0 0,0 0 0 0 0,0-1-1 0 0,-1 1 1 0 0,1 0 0 0 0,-1-1-1 0 0,0 1 1 0 0,0-1 0 0 0,1-5-1 0 0,0-5 222 0 0,1 0-1 0 0,1 0 0 0 0,8-23 1 0 0,-8 29-396 0 0,0 0 0 0 0,0 1 0 0 0,1-1 0 0 0,0 1 1 0 0,0 0-1 0 0,1 0 0 0 0,9-8 0 0 0,46-41-97 0 0,2 2 0 0 0,3 4 0 0 0,2 2 0 0 0,2 3 0 0 0,2 4 0 0 0,117-50-1 0 0,-170 83-219 0 0,-1 1 0 0 0,1 1 0 0 0,0 1 0 0 0,1 1 0 0 0,-1 0-1 0 0,1 1 1 0 0,27 0 0 0 0,-21 5-1082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22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10 8751 0 0,'0'0'674'0'0,"-15"-7"-72"0"0,12 6 104 0 0,-1 1-1 0 0,0-1 1 0 0,0 1-1 0 0,0 0 1 0 0,1 0 0 0 0,-1 0-1 0 0,0 1 1 0 0,-4 0-1 0 0,-30 9 2872 0 0,20-5-3001 0 0,13-4-386 0 0,0 0 1 0 0,0 0-1 0 0,0 1 0 0 0,1-1 0 0 0,-1 1 1 0 0,-6 4-1 0 0,10-5-112 0 0,0 0 0 0 0,0 0 0 0 0,1-1 0 0 0,-1 1 0 0 0,0 0 0 0 0,1 0 0 0 0,-1 0 0 0 0,1 0 0 0 0,-1 0-1 0 0,0 2 1 0 0,-2 4 137 0 0,2-6-200 0 0,0 0 1 0 0,1 0 0 0 0,-1 0-1 0 0,0 0 1 0 0,0 0 0 0 0,1 0-1 0 0,-1 1 1 0 0,1-1 0 0 0,-1 0-1 0 0,1 0 1 0 0,0 1 0 0 0,-1-1-1 0 0,1 0 1 0 0,0 2 0 0 0,0-2-23 0 0,1 0 0 0 0,-1 0 0 0 0,1 0 0 0 0,-1-1 0 0 0,1 1 1 0 0,0 0-1 0 0,-1 0 0 0 0,1-1 0 0 0,0 1 0 0 0,0 0 0 0 0,-1-1 0 0 0,1 1 0 0 0,0-1 0 0 0,0 1 1 0 0,0-1-1 0 0,0 1 0 0 0,0-1 0 0 0,0 1 0 0 0,1-1 0 0 0,4 2-340 0 0,0 0-1 0 0,0-1 1 0 0,0 1-1 0 0,0-1 0 0 0,12 0 1 0 0,0-1-752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23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1 6911 0 0,'0'0'528'0'0,"-3"1"-341"0"0,-6 2 97 0 0,-1 1 1 0 0,1 0-1 0 0,0 1 0 0 0,0 0 1 0 0,-9 7-1 0 0,-2 2 825 0 0,-185 122 2967 0 0,140-95-3856 0 0,-142 93 173 0 0,83-36-231 0 0,105-81-91 0 0,1 2 0 0 0,1 0 0 0 0,0 0 0 0 0,-15 26 0 0 0,29-41-31 0 0,1 0-1 0 0,-1 0 0 0 0,1 1 1 0 0,0-1-1 0 0,1 1 0 0 0,-1-1 1 0 0,1 1-1 0 0,0 0 1 0 0,0-1-1 0 0,0 1 0 0 0,0 9 1 0 0,1-11 9 0 0,1 0 0 0 0,-1-1 0 0 0,1 1 0 0 0,-1-1 0 0 0,1 1 0 0 0,0-1 0 0 0,0 0 0 0 0,0 1 0 0 0,0-1 1 0 0,1 0-1 0 0,-1 0 0 0 0,1 1 0 0 0,-1-1 0 0 0,1 0 0 0 0,0-1 0 0 0,-1 1 0 0 0,1 0 0 0 0,0 0 0 0 0,0-1 1 0 0,0 1-1 0 0,1-1 0 0 0,-1 0 0 0 0,5 3 0 0 0,3-1 138 0 0,0 1 0 0 0,0-1 0 0 0,0 0 0 0 0,0-1-1 0 0,1 0 1 0 0,-1-1 0 0 0,18 0 0 0 0,6-2 215 0 0,36-5 0 0 0,-31 0-176 0 0,0-2 0 0 0,0-2 1 0 0,66-25-1 0 0,-50 11 36 0 0,97-56 0 0 0,-125 63-213 0 0,28-22 1 0 0,-47 32-42 0 0,0 0 0 0 0,0 0 1 0 0,-1-1-1 0 0,0 1 0 0 0,0-1 1 0 0,-1-1-1 0 0,8-13 0 0 0,-13 18-35 0 0,1 1-1 0 0,0-1 0 0 0,-1 0 1 0 0,0-1-1 0 0,0 1 0 0 0,0 0 1 0 0,-1 0-1 0 0,1 0 1 0 0,-1-1-1 0 0,0 1 0 0 0,0 0 1 0 0,-1 0-1 0 0,1 0 1 0 0,-1-1-1 0 0,0 1 0 0 0,0 0 1 0 0,0 0-1 0 0,0 0 0 0 0,-1 0 1 0 0,0 0-1 0 0,0 1 1 0 0,0-1-1 0 0,0 0 0 0 0,-1 1 1 0 0,1-1-1 0 0,-6-4 1 0 0,-3-4-129 0 0,-1 1 0 0 0,0 0 0 0 0,-1 1 0 0 0,0 1 0 0 0,-25-14 0 0 0,-8 0-627 0 0,-77-28 1 0 0,78 33 423 0 0,37 16-45 0 0,3 0-417 0 0,-1-1 0 0 0,0 1 0 0 0,0-1 0 0 0,-6-5 0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23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 16271 0 0,'0'0'1470'0'0,"-1"1"-1209"0"0,-9 11-34 0 0,1 0 0 0 0,0 1 0 0 0,0 1 0 0 0,2-1 1 0 0,-7 16-1 0 0,-6 10 101 0 0,-140 240 882 0 0,107-186-1012 0 0,-58 112-20 0 0,62-78-7 0 0,32-79-946 0 0,-22 45-1 0 0,30-76-1180 0 0,0-3-4612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24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15 234 16095 0 0,'-4'-3'248'0'0,"-6"-12"1348"0"0,10 13-909 0 0,5 3-320 0 0,0 0-1 0 0,0 0 1 0 0,0 0-1 0 0,0 1 1 0 0,0 0 0 0 0,0 0-1 0 0,6 4 1 0 0,8 2-211 0 0,8 1 35 0 0,1-1-1 0 0,0-1 1 0 0,1-1-1 0 0,56 3 1 0 0,-23-7 98 0 0,79-8 1 0 0,-62-4-346 0 0,-1-3 0 0 0,0-3-1 0 0,-1-4 1 0 0,-1-3 0 0 0,92-42 0 0 0,32-26-3028 0 0,-140 57 1521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24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 3679 0 0,'1'2'2795'0'0,"0"2"-1588"0"0,0 1 0 0 0,0 0-1 0 0,0 0 1 0 0,0 0 0 0 0,-1 7-1 0 0,-5 28 1722 0 0,-1-13-2739 0 0,-12 26 0 0 0,7-20 742 0 0,-42 123-112 0 0,-6-1 0 0 0,-7-4-1 0 0,-127 213 1 0 0,174-334-774 0 0,-2 0 1 0 0,-33 36-1 0 0,37-49 26 0 0,16-16 183 0 0,3-3-187 0 0,141-128-299 0 0,-94 86-20 0 0,67-54-393 0 0,-87 77 406 0 0,0 0 0 0 0,41-20-1 0 0,-18 14 31 0 0,-18 8 290 0 0,74-29 1 0 0,-105 47-28 0 0,0 0 1 0 0,0 0 0 0 0,0 1 0 0 0,0-1 0 0 0,0 1 0 0 0,0 0 0 0 0,0 0 0 0 0,0 0 0 0 0,0 0 0 0 0,0 0 0 0 0,0 1 0 0 0,4 0 0 0 0,-6 0-26 0 0,0 0 0 0 0,0 0 0 0 0,-1 0 0 0 0,1-1 0 0 0,0 1-1 0 0,-1 0 1 0 0,1 0 0 0 0,-1 0 0 0 0,1 0 0 0 0,-1 0 0 0 0,1 0 0 0 0,-1 0-1 0 0,0 0 1 0 0,0 0 0 0 0,1 0 0 0 0,-1 1 0 0 0,0-1 0 0 0,0 0 0 0 0,0 0 0 0 0,0 0-1 0 0,0 0 1 0 0,-1 2 0 0 0,1 3 40 0 0,-1 0 0 0 0,-1 0 0 0 0,1 0-1 0 0,-1 1 1 0 0,0-1 0 0 0,-4 8 0 0 0,-21 35 135 0 0,15-29-121 0 0,-5 11-20 0 0,-13 33-1 0 0,26-54-54 0 0,0 0 0 0 0,1 0 0 0 0,0 0 0 0 0,1 1 0 0 0,0-1 0 0 0,1 1 0 0 0,0-1 0 0 0,0 12 0 0 0,2-20-22 0 0,-1-1 1 0 0,0 1 0 0 0,1 0 0 0 0,-1 0 0 0 0,1 0-1 0 0,0 0 1 0 0,-1 0 0 0 0,1-1 0 0 0,0 1 0 0 0,0 0-1 0 0,0-1 1 0 0,0 1 0 0 0,1 0 0 0 0,-1-1 0 0 0,0 1 0 0 0,1-1-1 0 0,-1 0 1 0 0,1 0 0 0 0,1 2 0 0 0,0-1-226 0 0,0-1 1 0 0,-1 1-1 0 0,1-1 1 0 0,0 0 0 0 0,0 0-1 0 0,0 0 1 0 0,0 0-1 0 0,0 0 1 0 0,0-1-1 0 0,0 1 1 0 0,5-1-1 0 0,7-1-1225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2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8751 0 0,'0'0'794'0'0,"1"2"-652"0"0,3 1 600 0 0,1 0 0 0 0,-1 0 0 0 0,1 0 0 0 0,-1 0 0 0 0,1-1-1 0 0,0 0 1 0 0,0 0 0 0 0,0 0 0 0 0,0 0 0 0 0,1-1 0 0 0,-1 0 0 0 0,0 0-1 0 0,7 0 1 0 0,9 0 416 0 0,42-2-1 0 0,-18-2-632 0 0,46-11-1 0 0,-69 10-488 0 0,0-2-1 0 0,-1 0 1 0 0,0-2 0 0 0,22-10-1 0 0,-36 14-39 0 0,0 0-1 0 0,0 0 1 0 0,12-11-1 0 0,-18 14-37 0 0,1 0 0 0 0,-1-1 1 0 0,1 1-1 0 0,-1-1 0 0 0,1 1 0 0 0,-1-1 0 0 0,0 1 1 0 0,0-1-1 0 0,0 0 0 0 0,0 0 0 0 0,0 1 0 0 0,0-1 1 0 0,0 0-1 0 0,-1 0 0 0 0,1 0 0 0 0,-1 0 0 0 0,1 0 1 0 0,-1 0-1 0 0,0 0 0 0 0,0-3 0 0 0,0 4-3 0 0,0 0 0 0 0,-1 0 1 0 0,1 0-1 0 0,0 0 0 0 0,-1 0 0 0 0,1 0 0 0 0,-1 0 0 0 0,1 0 0 0 0,-1 0 1 0 0,0 0-1 0 0,1 0 0 0 0,-1 1 0 0 0,0-1 0 0 0,1 0 0 0 0,-1 0 0 0 0,0 1 1 0 0,0-1-1 0 0,0 1 0 0 0,-1-1 0 0 0,0-1-65 0 0,-1 1-1 0 0,0 0 1 0 0,0 0 0 0 0,1 0 0 0 0,-1 1 0 0 0,-5-1-1 0 0,-2 0-89 0 0,0 1-1 0 0,1 0 0 0 0,-13 2 0 0 0,8 1 149 0 0,0 0 0 0 0,1 1 0 0 0,-1 1 0 0 0,1 0-1 0 0,0 0 1 0 0,0 2 0 0 0,-14 8 0 0 0,-81 61 506 0 0,107-74-447 0 0,-77 63 607 0 0,68-55-505 0 0,0 0 0 0 0,1 1 0 0 0,1 0 0 0 0,0 0 0 0 0,-9 16 0 0 0,16-25-92 0 0,0 0 0 0 0,0 0-1 0 0,0 0 1 0 0,0 1 0 0 0,0-1-1 0 0,0 0 1 0 0,1 1 0 0 0,-1-1 0 0 0,1 0-1 0 0,-1 1 1 0 0,1-1 0 0 0,0 1 0 0 0,0-1-1 0 0,0 1 1 0 0,1-1 0 0 0,-1 0-1 0 0,0 1 1 0 0,1-1 0 0 0,0 1 0 0 0,-1-1-1 0 0,1 0 1 0 0,0 0 0 0 0,0 1-1 0 0,0-1 1 0 0,2 2 0 0 0,0 0-130 0 0,1-1 1 0 0,-1 1 0 0 0,1-1-1 0 0,0 0 1 0 0,-1 0-1 0 0,2 0 1 0 0,-1-1-1 0 0,0 1 1 0 0,0-1-1 0 0,1 0 1 0 0,7 2 0 0 0,14 4-1398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6:54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55 5527 0 0,'8'-4'568'0'0,"-3"0"-62"0"0,-1 0 0 0 0,1 0 0 0 0,0 0 0 0 0,3-5 0 0 0,-7 8 319 0 0,-2-10 356 0 0,0 10-1016 0 0,-1-1-1 0 0,0 1 0 0 0,0 0 0 0 0,0 0 1 0 0,0 0-1 0 0,0 0 0 0 0,0 0 0 0 0,0 0 1 0 0,-1 0-1 0 0,1 1 0 0 0,0-1 0 0 0,0 1 1 0 0,-1-1-1 0 0,1 1 0 0 0,0 0 0 0 0,-3 0 1 0 0,-4 0 351 0 0,-1 0 1 0 0,-16 3 0 0 0,-43 9 1958 0 0,-112 36-1 0 0,111-17-1699 0 0,46-22-702 0 0,1 1 0 0 0,-34 20 0 0 0,43-22-71 0 0,1 1 0 0 0,0 0-1 0 0,0 1 1 0 0,1 1 0 0 0,-12 13-1 0 0,20-20-1 0 0,1 0 0 0 0,0 0 0 0 0,0 0 0 0 0,0 1 0 0 0,1-1 0 0 0,-1 1 0 0 0,1-1 0 0 0,-3 9 0 0 0,5-10 0 0 0,-1-1 0 0 0,1 1 0 0 0,0 0 0 0 0,0-1 0 0 0,0 1 0 0 0,0-1 0 0 0,0 1 0 0 0,0-1 0 0 0,1 1 0 0 0,-1-1 0 0 0,1 1 0 0 0,0-1 0 0 0,0 1 0 0 0,0-1 0 0 0,0 0 0 0 0,0 1 0 0 0,0-1 0 0 0,1 0 0 0 0,1 2 0 0 0,1 1 0 0 0,1 0 0 0 0,-1 0 0 0 0,1-1 0 0 0,0 0 0 0 0,1 0 0 0 0,-1 0 0 0 0,1 0 0 0 0,0-1 0 0 0,0 0 0 0 0,0 0 0 0 0,0-1 0 0 0,0 0 0 0 0,11 3 0 0 0,9 0 0 0 0,1 0 0 0 0,27 0 0 0 0,-23-2 0 0 0,13 2 0 0 0,-1 3 0 0 0,84 25 0 0 0,-122-31-1 0 0,1 1 0 0 0,0-1 0 0 0,-1 1 1 0 0,1 0-1 0 0,-1 0 0 0 0,0 0 0 0 0,0 1 0 0 0,0 0 0 0 0,6 6 0 0 0,-9-8-2 0 0,1 1 1 0 0,-2-1-1 0 0,1 1 0 0 0,0 0 0 0 0,0-1 1 0 0,-1 1-1 0 0,1 0 0 0 0,-1 0 0 0 0,0 0 1 0 0,0 0-1 0 0,0 0 0 0 0,-1 1 0 0 0,1-1 1 0 0,-1 0-1 0 0,1 0 0 0 0,-1 0 0 0 0,0 1 1 0 0,0-1-1 0 0,-1 5 0 0 0,-1-1-6 0 0,0 1-1 0 0,0-1 1 0 0,-1 1-1 0 0,0-1 1 0 0,-1 0-1 0 0,1 0 1 0 0,-1-1 0 0 0,-1 1-1 0 0,1-1 1 0 0,-9 9-1 0 0,3-3-11 0 0,-2-1 1 0 0,1 0-1 0 0,-2-1 0 0 0,-15 10 0 0 0,18-14 38 0 0,-1 0 0 0 0,0 0 0 0 0,0-1 0 0 0,-1-1 0 0 0,1 0 0 0 0,-1 0 0 0 0,0-1 0 0 0,0 0-1 0 0,0-1 1 0 0,-1-1 0 0 0,1 0 0 0 0,-15-1 0 0 0,20 0-7 0 0,0-1-1 0 0,0 0 1 0 0,0 0-1 0 0,1 0 1 0 0,-1-1 0 0 0,0 0-1 0 0,1-1 1 0 0,-1 1-1 0 0,1-1 1 0 0,0 0-1 0 0,0-1 1 0 0,0 0 0 0 0,0 0-1 0 0,0 0 1 0 0,1 0-1 0 0,0-1 1 0 0,0 0-1 0 0,0 0 1 0 0,1 0 0 0 0,-1-1-1 0 0,1 0 1 0 0,-6-11-1 0 0,8 13-4 0 0,1 0 0 0 0,0 0 0 0 0,-1 1 0 0 0,1-1 0 0 0,1 0 0 0 0,-1-1 0 0 0,0 1 0 0 0,1 0 0 0 0,0 0 0 0 0,0 0 0 0 0,0 0 0 0 0,1 0 0 0 0,-1 0 0 0 0,1 0 0 0 0,0 0 0 0 0,0 0 0 0 0,0 0 0 0 0,1 0 0 0 0,-1 0 0 0 0,1 1 0 0 0,0-1 0 0 0,0 1 0 0 0,0-1 0 0 0,4-3 0 0 0,3-4-3 0 0,0 0 0 0 0,1 0-1 0 0,1 1 1 0 0,0 1 0 0 0,17-13 0 0 0,153-112 190 0 0,-176 130-224 0 0,1-1 0 0 0,-2 0 0 0 0,1 0 0 0 0,-1 0-1 0 0,1 0 1 0 0,-1-1 0 0 0,-1 0 0 0 0,1 0 0 0 0,4-10 0 0 0,-2 0-318 0 0,-1 0 1 0 0,4-28 0 0 0,-3 27-104 0 0,-6 16 265 0 0,1 0 0 0 0,-1-1 1 0 0,1 1-1 0 0,-1-1 0 0 0,1 1 1 0 0,-1 0-1 0 0,0-1 0 0 0,0 1 1 0 0,1-1-1 0 0,-1 1 0 0 0,0-1 1 0 0,-1 1-1 0 0,1-1 0 0 0,0 1 1 0 0,0-1-1 0 0,-1 1 0 0 0,1 0 1 0 0,0-1-1 0 0,-2-1 0 0 0,-10-19-2228 0 0,8 16 1776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2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0 538 10135 0 0,'0'0'778'0'0,"2"0"-506"0"0,4-1 184 0 0,0 0 0 0 0,-1 0 1 0 0,1 0-1 0 0,-1-1 0 0 0,0 1 1 0 0,0-1-1 0 0,1-1 1 0 0,-1 1-1 0 0,0-1 0 0 0,-1 0 1 0 0,1 0-1 0 0,0 0 0 0 0,-1-1 1 0 0,0 1-1 0 0,0-1 0 0 0,7-8 1 0 0,-1-1 386 0 0,0 0 0 0 0,0 0 1 0 0,-2-1-1 0 0,14-26 0 0 0,-11 12 14 0 0,10-37 0 0 0,-13 38-358 0 0,15-37-1 0 0,-18 55-463 0 0,-1 0 0 0 0,1 0 0 0 0,1 1 1 0 0,0 0-1 0 0,0 0 0 0 0,0 0 0 0 0,14-12 0 0 0,-5 8-201 0 0,1-1 0 0 0,1 2-1 0 0,0 0 1 0 0,1 1 0 0 0,22-9 0 0 0,-2 5-1748 0 0,63-17 1 0 0,-59 20 305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2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24 8719 0 0,'25'-9'1049'0'0,"29"-5"4753"0"0,-54 15-5143 0 0,-1 6-428 0 0,1-1 1 0 0,-1 0-1 0 0,0 0 0 0 0,-1 0 1 0 0,1 0-1 0 0,-1 0 1 0 0,-4 7-1 0 0,-23 42 227 0 0,9-18-165 0 0,1-1-75 0 0,-19 41 432 0 0,33-64-524 0 0,0-1-1 0 0,1 1 1 0 0,0 1 0 0 0,-2 14-1 0 0,6-24-89 0 0,-1 0-1 0 0,1 0 1 0 0,0-1 0 0 0,0 1-1 0 0,0 0 1 0 0,0 0-1 0 0,1 0 1 0 0,0 0-1 0 0,0 0 1 0 0,0 0 0 0 0,0-1-1 0 0,3 7 1 0 0,-3-8-16 0 0,0-1-1 0 0,0 0 1 0 0,0 0 0 0 0,0 0 0 0 0,0 0-1 0 0,0 0 1 0 0,0-1 0 0 0,0 1 0 0 0,0 0 0 0 0,1 0-1 0 0,-1-1 1 0 0,0 1 0 0 0,0-1 0 0 0,1 1-1 0 0,-1-1 1 0 0,1 1 0 0 0,-1-1 0 0 0,0 0-1 0 0,1 0 1 0 0,-1 0 0 0 0,2 0 0 0 0,2 0 59 0 0,0 0 1 0 0,0 0 0 0 0,0-1-1 0 0,6-1 1 0 0,4-3-93 0 0,1 0 0 0 0,-1-1 0 0 0,0 0 0 0 0,-1-1 0 0 0,0-1 0 0 0,0 0-1 0 0,0-1 1 0 0,17-15 0 0 0,-10 5-45 0 0,0 0-1 0 0,-2-2 1 0 0,34-44-1 0 0,-51 62 59 0 0,0 0-9 0 0,0 1 0 0 0,0-1 0 0 0,0 1 0 0 0,0-1 0 0 0,1 1 0 0 0,0 0 0 0 0,4-3 0 0 0,-5 4-64 0 0,-2 3-103 0 0,3 5 174 0 0,-1 0 0 0 0,1 0 0 0 0,-2 0 1 0 0,1 1-1 0 0,-1-1 0 0 0,0 8 0 0 0,0-4 33 0 0,0 0 1 0 0,5 16-1 0 0,-2-17-13 0 0,0-1-1 0 0,0 0 0 0 0,0 0 0 0 0,1-1 1 0 0,1 1-1 0 0,-1-1 0 0 0,1 0 1 0 0,13 13-1 0 0,-9-12 37 0 0,0 0 0 0 0,1 0-1 0 0,0-1 1 0 0,1-1 0 0 0,22 12 0 0 0,-30-17-31 0 0,-1 0 0 0 0,1 0 1 0 0,-1-1-1 0 0,1 0 0 0 0,0 0 0 0 0,-1 0 1 0 0,1 0-1 0 0,0 0 0 0 0,0-1 0 0 0,0 0 1 0 0,0 1-1 0 0,0-1 0 0 0,-1-1 1 0 0,1 1-1 0 0,0-1 0 0 0,0 1 0 0 0,0-1 1 0 0,0 0-1 0 0,-1-1 0 0 0,1 1 0 0 0,-1-1 1 0 0,1 1-1 0 0,-1-1 0 0 0,1 0 0 0 0,-1 0 1 0 0,0-1-1 0 0,0 1 0 0 0,5-5 0 0 0,5-7 70 0 0,0 0 0 0 0,-1 0 0 0 0,0-1-1 0 0,12-23 1 0 0,31-68-3 0 0,-33 63-136 0 0,-4 2-408 0 0,2-3-1453 0 0,-4 16-3719 0 0,-4 13-720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2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0 14279 0 0,'0'0'655'0'0,"-1"1"-12"0"0,-33 21 1473 0 0,-44 37 0 0 0,46-31-1084 0 0,-34 38 0 0 0,51-49-762 0 0,0 0 0 0 0,2 1 0 0 0,0 1 0 0 0,-10 21 0 0 0,21-35-359 0 0,0-1-1 0 0,0 0 1 0 0,1 1-1 0 0,-1-1 1 0 0,1 1-1 0 0,0-1 1 0 0,0 1-1 0 0,1 0 1 0 0,-1-1-1 0 0,1 1 1 0 0,0 0-1 0 0,1 7 1 0 0,0-9 29 0 0,-1-1 1 0 0,1 0-1 0 0,0 1 1 0 0,0-1-1 0 0,0 0 1 0 0,0 1-1 0 0,0-1 1 0 0,1 0-1 0 0,-1 0 1 0 0,1 0-1 0 0,-1 0 1 0 0,1 0-1 0 0,0 0 1 0 0,-1 0-1 0 0,1-1 1 0 0,0 1-1 0 0,0-1 1 0 0,0 1-1 0 0,1-1 1 0 0,-1 0-1 0 0,0 0 1 0 0,0 0-1 0 0,1 0 1 0 0,3 1 0 0 0,10 2-1824 0 0,0-2-4920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2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6911 0 0,'0'0'608'0'0,"7"-6"-480"0"0,0 1-128 0 0,4 7 3488 0 0,-2 7-1536 0 0,-3 3-6992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2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 6911 0 0,'0'0'11542'0'0,"-1"0"-10892"0"0,-6 2-431 0 0,-1 0 0 0 0,1 1 0 0 0,0 0 0 0 0,0 0 0 0 0,0 1 0 0 0,1-1 0 0 0,-13 10 0 0 0,-41 40 186 0 0,37-31-266 0 0,-3 0-143 0 0,15-14 14 0 0,1 1 0 0 0,0 0-1 0 0,0 0 1 0 0,1 1 0 0 0,0 0-1 0 0,-13 22 1 0 0,20-28-10 0 0,1-1 0 0 0,0 1 0 0 0,0-1 0 0 0,0 1 0 0 0,0 0 0 0 0,1 0 0 0 0,-1-1 0 0 0,1 1 0 0 0,0 0 0 0 0,0 0 0 0 0,1 0 1 0 0,-1-1-1 0 0,1 1 0 0 0,0 0 0 0 0,0-1 0 0 0,0 1 0 0 0,2 4 0 0 0,3 7-22 0 0,1-2 1 0 0,17 26 0 0 0,-15-24-21 0 0,11 17-349 0 0,2 0-1 0 0,1-2 1 0 0,32 33 0 0 0,-52-60 367 0 0,11 14-10 0 0,-14-17 94 0 0,0 0 0 0 0,1 0 0 0 0,-1 1 0 0 0,0-1 0 0 0,0 0 0 0 0,0 0 0 0 0,0 1 0 0 0,0-1 0 0 0,0 0 0 0 0,0 0 0 0 0,0 1 0 0 0,0-1 0 0 0,0 0-1 0 0,0 0 1 0 0,0 1 0 0 0,0-1 0 0 0,0 0 0 0 0,0 0 0 0 0,0 1 0 0 0,0-1 0 0 0,0 0 0 0 0,0 0 0 0 0,0 1 0 0 0,0-1 0 0 0,0 0 0 0 0,0 0 0 0 0,0 0 0 0 0,-1 1 0 0 0,1-1 0 0 0,0 0 0 0 0,0 0 0 0 0,0 0-1 0 0,0 1 1 0 0,0-1 0 0 0,-1 0 0 0 0,-12 7 756 0 0,-17 1-263 0 0,-87 11 287 0 0,24-5-823 0 0,-7 6-950 0 0,98-20 110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2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301 158 10591 0 0,'0'0'964'0'0,"-2"0"-794"0"0,2 0-137 0 0,-1 0 0 0 0,1 0 0 0 0,-1 0 0 0 0,0 0 0 0 0,1-1 0 0 0,-1 1 1 0 0,1 0-1 0 0,-1 0 0 0 0,1 0 0 0 0,-1 1 0 0 0,0-1 0 0 0,1 0 0 0 0,-1 0 0 0 0,1 0 1 0 0,-1 0-1 0 0,1 0 0 0 0,-1 1 0 0 0,1-1 0 0 0,-1 0 0 0 0,1 0 0 0 0,-5 5 3982 0 0,7-5-3304 0 0,10 3-356 0 0,0-1 0 0 0,0 0 1 0 0,0-1-1 0 0,14 0 0 0 0,51-5 489 0 0,-72 4-771 0 0,64-6 180 0 0,70-15 0 0 0,-102 12-177 0 0,0 0-1 0 0,-1-3 1 0 0,52-23-1 0 0,-83 33-124 0 0,-1 0 0 0 0,0 0-1 0 0,0-1 1 0 0,-1 1 0 0 0,1-1 0 0 0,4-5 0 0 0,-7 7 39 0 0,0 1 0 0 0,-1-1 1 0 0,1 1-1 0 0,-1-1 0 0 0,1 0 1 0 0,-1 1-1 0 0,1-1 0 0 0,-1 0 1 0 0,0 1-1 0 0,1-1 0 0 0,-1 0 1 0 0,0 1-1 0 0,0-1 0 0 0,1 0 1 0 0,-1 0-1 0 0,0 0 0 0 0,0 1 1 0 0,0-1-1 0 0,0 0 0 0 0,0 0 1 0 0,0 0-1 0 0,0 1 0 0 0,0-1 1 0 0,0 0-1 0 0,-1 0 0 0 0,1 1 1 0 0,0-1-1 0 0,0 0 0 0 0,-1 0 1 0 0,1 1-1 0 0,0-1 0 0 0,-1 0 1 0 0,1 1-1 0 0,-1-1 0 0 0,1 0 1 0 0,-1 1-1 0 0,1-1 0 0 0,-1 0 1 0 0,1 1-1 0 0,-1-1 0 0 0,0 1 1 0 0,1 0-1 0 0,-1-1 0 0 0,0 1 1 0 0,-1-1-1 0 0,-4-3-61 0 0,-1 1-1 0 0,0 0 1 0 0,0 0 0 0 0,0 0 0 0 0,0 1 0 0 0,0 0 0 0 0,0 1-1 0 0,-1 0 1 0 0,1 0 0 0 0,-10 0 0 0 0,-10 1 4 0 0,-39 6 1 0 0,41-3 35 0 0,-7 1 29 0 0,0 1 1 0 0,1 1-1 0 0,-33 12 0 0 0,49-13 64 0 0,0 1 1 0 0,0 0-1 0 0,1 1 0 0 0,-1 1 1 0 0,2 0-1 0 0,-1 1 0 0 0,1 1 0 0 0,-13 12 1 0 0,-58 66 1460 0 0,-93 127 0 0 0,174-212-1507 0 0,-60 85 474 0 0,56-77-446 0 0,1 0 1 0 0,0 0-1 0 0,1 1 0 0 0,0 0 1 0 0,1 0-1 0 0,-4 16 0 0 0,7-26-43 0 0,1 0-1 0 0,0 0 1 0 0,-1 0-1 0 0,1 0 1 0 0,0 0-1 0 0,0 0 1 0 0,0 0-1 0 0,0 0 1 0 0,1 0-1 0 0,-1 0 1 0 0,1 0-1 0 0,-1 0 1 0 0,1 0 0 0 0,0 0-1 0 0,-1 0 1 0 0,1 0-1 0 0,0 0 1 0 0,2 2-1 0 0,-1-2 2 0 0,0 0 0 0 0,0 0-1 0 0,0-1 1 0 0,0 1 0 0 0,0 0-1 0 0,0-1 1 0 0,1 0 0 0 0,-1 0-1 0 0,0 1 1 0 0,1-1 0 0 0,-1-1-1 0 0,5 2 1 0 0,5 0 5 0 0,1 0-1 0 0,-1-1 0 0 0,0-1 1 0 0,25-2-1 0 0,190-35-767 0 0,-139 20-5048 0 0,-17 4-1413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27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0 1839 0 0,'1'2'83'0'0,"2"3"-65"0"0,0 0 0 0 0,0 0 0 0 0,6 8 0 0 0,-5-8 74 0 0,0 1 0 0 0,-1-1-1 0 0,5 9 1 0 0,2 11 3541 0 0,-2 1 0 0 0,11 51 1 0 0,-2 57 1824 0 0,-16-116-4890 0 0,-1 1-1 0 0,-1 0 1 0 0,0 0-1 0 0,-2 0 0 0 0,0-1 1 0 0,-1 1-1 0 0,-7 20 1 0 0,3-17-243 0 0,-1 0 1 0 0,-1-1 0 0 0,-1 0-1 0 0,-1 0 1 0 0,-19 23-1 0 0,-12 11-253 0 0,-4-1 0 0 0,-89 79 0 0 0,103-106-1767 0 0,-2-2-4052 0 0,-4 1-2000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28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80 13935 0 0,'0'-1'3'0'0,"6"-9"282"0"0,-1-1 1 0 0,2 1 0 0 0,-1 0 0 0 0,1 1-1 0 0,1-1 1 0 0,9-8 2015 0 0,-18 31-2092 0 0,-1 0 1 0 0,0 0 0 0 0,-1 0 0 0 0,-1 0 0 0 0,-9 22 0 0 0,3-9-96 0 0,-92 240 530 0 0,38-105-337 0 0,-63 123-205 0 0,-18-10 3 0 0,69-135-86 0 0,-3 35-870 0 0,23-49-76 0 0,46-104-1035 0 0,0-4-4210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29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19 446 11975 0 0,'-2'-1'547'0'0,"-14"-13"2577"0"0,19 14-1809 0 0,35-1 69 0 0,0-2 0 0 0,62-13 1 0 0,384-116 1227 0 0,-9-25-2711 0 0,-328 105-1251 0 0,-50 13-4556 0 0,-21 9-1146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29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921 5 15951 0 0,'0'0'730'0'0,"-1"0"-14"0"0,0-1-709 0 0,1 1 0 0 0,-1-1 0 0 0,1 1 1 0 0,-1 0-1 0 0,1-1 0 0 0,-1 1 0 0 0,1 0 1 0 0,-1 0-1 0 0,1-1 0 0 0,-1 1 1 0 0,1 0-1 0 0,-1 0 0 0 0,0 0 0 0 0,1 0 1 0 0,-1 0-1 0 0,1 0 0 0 0,-1 0 0 0 0,0 0 1 0 0,1 0-1 0 0,-1 0 0 0 0,1 0 0 0 0,-1 0 1 0 0,0 0-1 0 0,1 0 0 0 0,-1 1 1 0 0,1-1-1 0 0,-1 0 0 0 0,1 0 0 0 0,-1 1 1 0 0,1-1-1 0 0,-1 0 0 0 0,1 1 0 0 0,-1-1 1 0 0,1 1-1 0 0,-1-1 0 0 0,1 0 1 0 0,-1 2-1 0 0,0-1 37 0 0,-5 4 30 0 0,1 1 0 0 0,1-1 0 0 0,-1 1 0 0 0,1 0 1 0 0,0 0-1 0 0,0 1 0 0 0,1-1 0 0 0,-6 14 0 0 0,-2 4 125 0 0,-279 543 1353 0 0,-83 124-4248 0 0,360-667 2481 0 0,-2-1 1 0 0,-1-1-1 0 0,-1 0 0 0 0,-1-2 0 0 0,-1 0 0 0 0,-25 21 0 0 0,42-39 245 0 0,-1 0-1 0 0,0 0 1 0 0,1 0 0 0 0,-1 0-1 0 0,0 0 1 0 0,0-1-1 0 0,-1 0 1 0 0,1 1 0 0 0,-6 0-1 0 0,9-2 2 0 0,0-1 1 0 0,-1 1-1 0 0,1-1 0 0 0,0 1 0 0 0,-1-1 0 0 0,1 1 0 0 0,0-1 0 0 0,0 0 1 0 0,0 1-1 0 0,0-1 0 0 0,-1 1 0 0 0,1-1 0 0 0,0 0 0 0 0,0 1 0 0 0,0-1 1 0 0,0 0-1 0 0,0 1 7 0 0,0-5 35 0 0,1 0 0 0 0,-1 0 0 0 0,1 0-1 0 0,-1 0 1 0 0,1 1 0 0 0,1-1 0 0 0,-1 0 0 0 0,1 1-1 0 0,0-1 1 0 0,2-4 0 0 0,5-8-7 0 0,14-18 0 0 0,-16 25-7 0 0,-3 3-37 0 0,119-161 361 0 0,-108 151-333 0 0,0 1 1 0 0,1 0-1 0 0,1 2 1 0 0,0 0-1 0 0,1 0 0 0 0,0 2 1 0 0,27-14-1 0 0,-38 23-16 0 0,0 0 1 0 0,1 0-1 0 0,-1 0 0 0 0,1 1 0 0 0,-1 0 1 0 0,9 0-1 0 0,-14 2-9 0 0,0-1 1 0 0,1 1 0 0 0,-1 0-1 0 0,0 0 1 0 0,0 0-1 0 0,1 0 1 0 0,-1 1-1 0 0,0-1 1 0 0,0 1-1 0 0,0-1 1 0 0,0 1-1 0 0,1 0 1 0 0,-1 0 0 0 0,0 0-1 0 0,0 0 1 0 0,-1 0-1 0 0,1 0 1 0 0,0 0-1 0 0,0 1 1 0 0,0-1-1 0 0,-1 1 1 0 0,1-1 0 0 0,-1 1-1 0 0,1 0 1 0 0,1 3-1 0 0,0 1 47 0 0,0 1 1 0 0,0 0-1 0 0,-1 0 0 0 0,0 0 0 0 0,-1 0 0 0 0,0 0 0 0 0,0 0 1 0 0,0 0-1 0 0,-1 0 0 0 0,0 1 0 0 0,0-1 0 0 0,-3 14 1 0 0,-3 7 197 0 0,-17 53 1 0 0,17-63-215 0 0,-16 40 62 0 0,-4 11-141 0 0,26-69-70 0 0,0 0 28 0 0,-1 1 0 0 0,1-1 1 0 0,0 0-1 0 0,0 1 1 0 0,0-1-1 0 0,0 1 0 0 0,0-1 1 0 0,-1 0-1 0 0,1 1 1 0 0,0-1-1 0 0,0 1 0 0 0,0-1 1 0 0,0 0-1 0 0,0 1 1 0 0,0-1-1 0 0,0 1 0 0 0,0-1 1 0 0,1 0-1 0 0,-1 1 1 0 0,0-1-1 0 0,0 1 1 0 0,0-1-1 0 0,0 0 0 0 0,0 1 1 0 0,1-1-1 0 0,-1 1 1 0 0,14-4-1682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6:5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83 3223 0 0,'4'-7'2628'0'0,"-2"3"-1782"0"0,0 1 0 0 0,1-1 0 0 0,-1 1-1 0 0,1 0 1 0 0,0 0 0 0 0,0 0-1 0 0,0 1 1 0 0,0-1 0 0 0,0 1 0 0 0,5-3-1 0 0,4-1-273 0 0,21-9-1 0 0,8-4 3927 0 0,-42 22-4477 0 0,0 0 0 0 0,0 0 1 0 0,-1 0-1 0 0,1-1 0 0 0,-1 1 0 0 0,0 0 0 0 0,0-1 0 0 0,0 1 1 0 0,0-1-1 0 0,-3 3 0 0 0,5-4-16 0 0,-10 8 66 0 0,-1 0 1 0 0,0 0 0 0 0,-1-1 0 0 0,0 0-1 0 0,-14 6 1 0 0,-9 7 32 0 0,17-10-88 0 0,1-1-1 0 0,-2-1 0 0 0,1 0 1 0 0,-1-2-1 0 0,-1 0 0 0 0,1-1 1 0 0,-1 0-1 0 0,0-2 1 0 0,-1-1-1 0 0,1 0 0 0 0,0-1 1 0 0,-30-2-1 0 0,17-4-232 0 0,-37-9 0 0 0,36 5-821 0 0,32 8 692 0 0,1 0-103 0 0,1 0 358 0 0,-1 0 1 0 0,0 0 0 0 0,1 0-1 0 0,-1 0 1 0 0,1 0 0 0 0,-1 1-1 0 0,0-1 1 0 0,1 0 0 0 0,-1 0-1 0 0,1 1 1 0 0,-1-1 0 0 0,1 0-1 0 0,-1 1 1 0 0,0 0 0 0 0,-2 2 73 0 0,0 1 0 0 0,0 0 0 0 0,1 1 1 0 0,0-1-1 0 0,0 0 0 0 0,0 1 0 0 0,0-1 1 0 0,1 1-1 0 0,-1 0 0 0 0,1 0 0 0 0,1-1 1 0 0,-1 1-1 0 0,1 0 0 0 0,-1 0 1 0 0,1 0-1 0 0,1 0 0 0 0,-1-1 0 0 0,1 1 1 0 0,1 9-1 0 0,2 3 278 0 0,-4-16-105 0 0,0 1 32 0 0,1 2-122 0 0,-1 1 0 0 0,0 0 0 0 0,0-1 0 0 0,0 1 0 0 0,0-1 0 0 0,-1 1 0 0 0,0-1 0 0 0,0 1 0 0 0,0-1 0 0 0,-1 1 0 0 0,1-1 0 0 0,-1 0 0 0 0,0 0 0 0 0,0 0 0 0 0,-1 0 0 0 0,1 0 0 0 0,-1 0 0 0 0,-3 4 0 0 0,-4 2-1 0 0,0 0 0 0 0,-1 0 0 0 0,0-1 0 0 0,-20 13 0 0 0,28-20-53 0 0,-10 9 13 0 0,11-10-113 0 0,8 2-131 0 0,0-1 139 0 0,0 0 0 0 0,0 0 0 0 0,0-1 0 0 0,0 0 0 0 0,0 0 0 0 0,0 0-1 0 0,1-1 1 0 0,-1 1 0 0 0,9-2 0 0 0,8-2-52 0 0,34-9 0 0 0,0 0 54 0 0,-28 9 95 0 0,1 0 1 0 0,0 2 0 0 0,-1 1 0 0 0,38 6 0 0 0,-50-4 83 0 0,1 1 1 0 0,0 1-1 0 0,-1 1 1 0 0,0 0-1 0 0,0 1 1 0 0,-1 1-1 0 0,1 1 1 0 0,19 12-1 0 0,-29-14-70 0 0,0-1 0 0 0,0 1 0 0 0,0 0 1 0 0,-1 1-1 0 0,0 0 0 0 0,0 0 0 0 0,-1 0 0 0 0,0 0 0 0 0,0 1 0 0 0,-1 0 0 0 0,7 15 0 0 0,-9-18-5 0 0,0 0 0 0 0,-1 0 0 0 0,0 0 0 0 0,1 0 0 0 0,-2 0-1 0 0,1 0 1 0 0,-1 0 0 0 0,1 0 0 0 0,-1 0 0 0 0,-1 0 0 0 0,1 0 0 0 0,-1 0-1 0 0,0 0 1 0 0,0 0 0 0 0,0 0 0 0 0,-1 0 0 0 0,1 0 0 0 0,-1-1 0 0 0,-1 1 0 0 0,1-1-1 0 0,0 1 1 0 0,-6 5 0 0 0,1-2-2 0 0,0-1 1 0 0,0 0-1 0 0,-1-1 0 0 0,0 0 1 0 0,-1 0-1 0 0,1 0 0 0 0,-14 5 0 0 0,-68 26 141 0 0,77-32-129 0 0,-37 12 77 0 0,0-3 0 0 0,0-2 0 0 0,-1-2 0 0 0,-55 3 0 0 0,48-12 472 0 0,57-1-617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29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92 156 14743 0 0,'0'0'1335'0'0,"1"3"-1096"0"0,1 1-357 0 0,0 2 389 0 0,1-1 1 0 0,0 1 0 0 0,0 0 0 0 0,0-1 0 0 0,6 8 0 0 0,-7-11-149 0 0,-1 0-1 0 0,1-1 1 0 0,0 0 0 0 0,0 1 0 0 0,0-1 0 0 0,0 0-1 0 0,0 0 1 0 0,0 0 0 0 0,0 0 0 0 0,0 0 0 0 0,0 0-1 0 0,0-1 1 0 0,1 1 0 0 0,-1-1 0 0 0,0 1 0 0 0,0-1-1 0 0,1 0 1 0 0,-1 0 0 0 0,4 0 0 0 0,1-1 108 0 0,0 0 1 0 0,1-1-1 0 0,-1 0 0 0 0,0 0 1 0 0,13-6-1 0 0,35-20 490 0 0,-42 22-549 0 0,54-33 140 0 0,73-56 0 0 0,-98 62-477 0 0,-40 31-58 0 0,-3 2 165 0 0,-1-1 0 0 0,1 1 0 0 0,0 0 0 0 0,0 0 0 0 0,0-1 1 0 0,0 1-1 0 0,0 0 0 0 0,-1 0 0 0 0,1 0 0 0 0,0 0 0 0 0,0 1 0 0 0,0-1 0 0 0,0 0 0 0 0,0 0 0 0 0,0 1 0 0 0,-2 0 0 0 0,-17 9-438 0 0,15-7 324 0 0,-32 18-168 0 0,1 2-1 0 0,1 2 1 0 0,1 2 0 0 0,-40 39 0 0 0,-107 136 1238 0 0,176-195-859 0 0,-10 10 129 0 0,1 2 1 0 0,0 0 0 0 0,2 0 0 0 0,-16 32 0 0 0,27-48-148 0 0,0 0 0 0 0,0 0 1 0 0,0 1-1 0 0,0-1 0 0 0,0 0 1 0 0,1 1-1 0 0,0-1 0 0 0,-1 1 0 0 0,1-1 1 0 0,1 1-1 0 0,-1 2 0 0 0,1-4-15 0 0,-1-1 0 0 0,0 1-1 0 0,1-1 1 0 0,-1 0 0 0 0,1 1-1 0 0,0-1 1 0 0,-1 0 0 0 0,1 1-1 0 0,0-1 1 0 0,0 0 0 0 0,0 0-1 0 0,0 0 1 0 0,0 0 0 0 0,0 0-1 0 0,0 0 1 0 0,0 0 0 0 0,0 0-1 0 0,1 0 1 0 0,-1 0 0 0 0,0-1-1 0 0,0 1 1 0 0,1-1 0 0 0,-1 1-1 0 0,0-1 1 0 0,1 1 0 0 0,-1-1-1 0 0,1 0 1 0 0,1 1 0 0 0,8-1-56 0 0,0 0 0 0 0,0-1 0 0 0,0 0 0 0 0,0-1-1 0 0,0 0 1 0 0,17-6 0 0 0,-11 3-486 0 0,17-4-612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3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967 41 14655 0 0,'43'-32'3464'0'0,"-50"27"-2392"0"0,5 4-990 0 0,1 1 0 0 0,-1-1 0 0 0,0 1 0 0 0,0-1-1 0 0,0 1 1 0 0,0 0 0 0 0,0-1 0 0 0,0 1 0 0 0,0 0 0 0 0,0 0-1 0 0,0 1 1 0 0,0-1 0 0 0,-2 1 0 0 0,-29 8 301 0 0,25-7-305 0 0,-17 7-14 0 0,0 1 1 0 0,1 2-1 0 0,0 0 0 0 0,-23 16 1 0 0,-82 65 192 0 0,110-78-251 0 0,-168 150 55 0 0,159-138-58 0 0,15-14-3 0 0,-17 23 0 0 0,25-26 0 0 0,5-9 0 0 0,0-1 0 0 0,1 1 0 0 0,-1 0 0 0 0,1 0 0 0 0,-1-1 0 0 0,1 1 0 0 0,-1-1 0 0 0,1 1 0 0 0,-1 0 0 0 0,1-1 0 0 0,-1 1 0 0 0,1-1 0 0 0,0 1 0 0 0,-1-1 0 0 0,1 0 0 0 0,0 1 0 0 0,-1-1 0 0 0,1 0 0 0 0,0 1 0 0 0,0-1 0 0 0,0 0 0 0 0,20 5 0 0 0,19 1 0 0 0,-21-4 0 0 0,0 1 0 0 0,1 0 0 0 0,-1 2 0 0 0,0 0 0 0 0,-1 1 0 0 0,30 14 0 0 0,-29-10 2 0 0,-1 2 0 0 0,18 13 0 0 0,-28-19 18 0 0,-2 0-1 0 0,1 0 0 0 0,-1 1 1 0 0,0 0-1 0 0,0 0 1 0 0,-1 0-1 0 0,8 14 1 0 0,-12-19-5 0 0,1 1 1 0 0,-1-1-1 0 0,-1 1 1 0 0,1-1-1 0 0,0 1 1 0 0,-1-1 0 0 0,1 1-1 0 0,-1-1 1 0 0,0 1-1 0 0,0 0 1 0 0,0-1 0 0 0,0 1-1 0 0,0-1 1 0 0,-1 1-1 0 0,0 4 1 0 0,-1-3 33 0 0,1 0 0 0 0,-1 0-1 0 0,0-1 1 0 0,0 1 0 0 0,0-1 0 0 0,0 1 0 0 0,-1-1 0 0 0,1 0-1 0 0,-5 3 1 0 0,-1 2 38 0 0,-1-1-1 0 0,0 0 1 0 0,0 0 0 0 0,-1-1-1 0 0,0-1 1 0 0,-12 6-1 0 0,-3-1-80 0 0,0-1 0 0 0,-1-2 0 0 0,0 0-1 0 0,0-1 1 0 0,-1-2 0 0 0,-43 2-1 0 0,22-6-87 0 0,0-2 0 0 0,-84-14 0 0 0,113 13-11 0 0,0-2 1 0 0,1 0-1 0 0,-27-11 1 0 0,37 13-154 0 0,1-1-1 0 0,0 1 1 0 0,0-2 0 0 0,0 1 0 0 0,0-1-1 0 0,1 0 1 0 0,-1 0 0 0 0,1 0 0 0 0,1-1-1 0 0,-9-10 1 0 0,13 14-177 0 0,-1 0 1 0 0,1 0-1 0 0,0 0 0 0 0,0 0 0 0 0,0 0 0 0 0,0-1 1 0 0,1 1-1 0 0,-1 0 0 0 0,0-3 0 0 0,1-6-5441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30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94 14335 0 0,'0'0'1306'0'0,"-1"1"-1077"0"0,-18 13 345 0 0,2 1 1 0 0,0 1-1 0 0,-20 24 1152 0 0,43-33-958 0 0,-5-7-724 0 0,1 1 0 0 0,-1 0 0 0 0,1-1 0 0 0,0 1-1 0 0,-1-1 1 0 0,1 0 0 0 0,-1 0 0 0 0,1 1 0 0 0,0-1 0 0 0,-1 0 0 0 0,1 0 0 0 0,0 0-1 0 0,2-1 1 0 0,25-5 186 0 0,-19 3-130 0 0,22-6-66 0 0,-1-1 1 0 0,-1-1-1 0 0,0-2 0 0 0,-1-2 1 0 0,0 0-1 0 0,35-26 0 0 0,-58 37-203 0 0,-1 0 0 0 0,1 0 0 0 0,0-1 0 0 0,6-8 0 0 0,-11 13 133 0 0,-1-1 0 0 0,1 0 0 0 0,-1 0 0 0 0,1 1 0 0 0,-1-1 0 0 0,1 0 0 0 0,-1 0 0 0 0,1 0 0 0 0,-1 0 0 0 0,0 0 0 0 0,0 0 0 0 0,1 0 0 0 0,-1 1-1 0 0,0-1 1 0 0,0 0 0 0 0,0 0 0 0 0,0 0 0 0 0,0-1 0 0 0,0 1 13 0 0,-1 0 0 0 0,1 0 0 0 0,-1 0 0 0 0,1 0 0 0 0,-1 1 0 0 0,0-1 0 0 0,1 0 0 0 0,-1 0 0 0 0,0 1 0 0 0,1-1 0 0 0,-1 1 0 0 0,0-1 0 0 0,0 0 0 0 0,0 1 0 0 0,0 0 0 0 0,1-1-1 0 0,-1 1 1 0 0,0-1 0 0 0,0 1 0 0 0,0 0 0 0 0,0 0 0 0 0,-1-1 0 0 0,-7-1-266 0 0,1 1 0 0 0,-1 0 1 0 0,1 0-1 0 0,-1 0 0 0 0,0 1 0 0 0,1 1 0 0 0,-1 0 0 0 0,-13 2 0 0 0,-7 4-144 0 0,-32 11 0 0 0,22-3 414 0 0,1 1 1 0 0,1 1 0 0 0,-40 26 0 0 0,22-7 853 0 0,-62 52 0 0 0,96-72-516 0 0,-24 22 489 0 0,41-34-658 0 0,-1 0 1 0 0,1 1-1 0 0,1-1 0 0 0,-1 1 0 0 0,1 0 1 0 0,-1 0-1 0 0,-2 7 0 0 0,5-10-85 0 0,1 0-1 0 0,-1-1 0 0 0,1 1 1 0 0,-1 0-1 0 0,1 0 1 0 0,0-1-1 0 0,0 1 0 0 0,0 0 1 0 0,0 0-1 0 0,0 0 1 0 0,0 0-1 0 0,0-1 0 0 0,0 1 1 0 0,1 0-1 0 0,-1 0 1 0 0,1 0-1 0 0,1 3 0 0 0,-1-3 11 0 0,1 1 0 0 0,0 0 0 0 0,0 0 0 0 0,0 0 0 0 0,0-1 0 0 0,1 1-1 0 0,-1-1 1 0 0,1 0 0 0 0,3 2 0 0 0,4 3 56 0 0,0-1 0 0 0,1 0 0 0 0,0-1 0 0 0,16 5 0 0 0,-7-3-390 0 0,0-2-1 0 0,0 0 1 0 0,40 3 0 0 0,-30-6-1027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31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12 772 13823 0 0,'0'0'6995'0'0,"0"0"-6836"0"0,0 1 0 0 0,-1-1 0 0 0,1 0 0 0 0,0 0 0 0 0,-1 0 0 0 0,1 0 0 0 0,-1 0 1 0 0,1 0-1 0 0,0 0 0 0 0,-1 0 0 0 0,1 0 0 0 0,-1 0 0 0 0,1 0 0 0 0,0 0 0 0 0,-1-1 0 0 0,1 1 0 0 0,0 0 0 0 0,-1 0 1 0 0,1 0-1 0 0,0 0 0 0 0,-1-1 0 0 0,1 1 0 0 0,0 0 0 0 0,-1-1 0 0 0,0-4-26 0 0,0 0 1 0 0,1-1-1 0 0,0 1 0 0 0,0 0 1 0 0,0 0-1 0 0,0-1 0 0 0,1 1 0 0 0,0 0 1 0 0,0 0-1 0 0,0-1 0 0 0,1 1 1 0 0,4-9-1 0 0,4-8 65 0 0,20-31 0 0 0,-23 42-155 0 0,43-69-39 0 0,3 1 0 0 0,4 3 0 0 0,102-105 0 0 0,-60 90-747 0 0,-77 74-201 0 0,0 1-1 0 0,46-25 1 0 0,-57 36 441 0 0,-1 1 0 0 0,1 0-1 0 0,16-4 1 0 0,4 4-1755 0 0,-26 4 1130 0 0,-1 0-1 0 0,1 0 0 0 0,-1 1 0 0 0,8 2 1 0 0,7 3-4710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31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273 293 6447 0 0,'-1'2'10363'0'0,"-30"52"-5193"0"0,-23 24-3051 0 0,-11 18-1348 0 0,-4 31-374 0 0,56-101-380 0 0,2 2 1 0 0,-14 53-1 0 0,24-78-52 0 0,0 1 1 0 0,0 0-1 0 0,1 0 0 0 0,-1 0 1 0 0,1 0-1 0 0,0 0 0 0 0,0 0 1 0 0,1 0-1 0 0,-1-1 0 0 0,2 6 1 0 0,-2-9-25 0 0,0 1 0 0 0,1-1 0 0 0,-1 0 0 0 0,0 1 0 0 0,1-1 0 0 0,-1 0 0 0 0,0 1 0 0 0,1-1 0 0 0,-1 0 0 0 0,0 1 0 0 0,1-1 0 0 0,-1 0 0 0 0,1 0 0 0 0,-1 0 0 0 0,0 1 0 0 0,1-1 0 0 0,-1 0 0 0 0,1 0 0 0 0,-1 0 0 0 0,1 0 0 0 0,-1 0 0 0 0,1 0 0 0 0,-1 0 0 0 0,1 0 0 0 0,-1 0 0 0 0,2 0 0 0 0,10-2-1645 0 0,4-6-3727 0 0,2-3-1564 0 0</inkml:trace>
  <inkml:trace contextRef="#ctx0" brushRef="#br0" timeOffset="1">384 1 8287 0 0,'0'0'756'0'0,"2"0"-622"0"0,24 4 993 0 0,0 2 0 0 0,0 0 0 0 0,42 17 1 0 0,24 21-1911 0 0,-77-35-548 0 0,0 1-1 0 0,16 14 0 0 0,-24-18 654 0 0,6 4-569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31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370 155 11831 0 0,'0'0'540'0'0,"0"1"-5"0"0,-2 27-65 0 0,2-22 4100 0 0,1-2-2101 0 0,-1-3-2316 0 0,0 0 1 0 0,1 0 0 0 0,-1 0-1 0 0,0 0 1 0 0,0 0 0 0 0,1 0-1 0 0,-1 0 1 0 0,0 0 0 0 0,1-1-1 0 0,-1 1 1 0 0,1 0 0 0 0,0 0-1 0 0,0 1 1 0 0,3-1-35 0 0,-1 1-1 0 0,1 0 1 0 0,0-1 0 0 0,0 0 0 0 0,0 0-1 0 0,0 0 1 0 0,0 0 0 0 0,0-1-1 0 0,1 1 1 0 0,-1-1 0 0 0,0 0 0 0 0,0-1-1 0 0,0 1 1 0 0,0-1 0 0 0,0 1 0 0 0,0-1-1 0 0,0 0 1 0 0,6-3 0 0 0,6-3-14 0 0,1 0-1 0 0,29-19 1 0 0,-37 20-13 0 0,2 0-72 0 0,0-1 0 0 0,-1-1-1 0 0,0 0 1 0 0,0 0 0 0 0,9-11-1 0 0,-16 16-26 0 0,0 0-1 0 0,0-1 0 0 0,-1 1 1 0 0,1-1-1 0 0,-1 0 0 0 0,0 0 1 0 0,0 0-1 0 0,0 0 0 0 0,-1 0 1 0 0,0-1-1 0 0,1 1 0 0 0,-1 0 1 0 0,-1-1-1 0 0,1 1 0 0 0,-1-1 0 0 0,1 1 1 0 0,-1 0-1 0 0,-1-6 0 0 0,1 9-8 0 0,0 0-1 0 0,0 0 0 0 0,-1 0 0 0 0,1-1 1 0 0,0 1-1 0 0,-1 0 0 0 0,1 0 0 0 0,-1 0 1 0 0,1 0-1 0 0,-1 0 0 0 0,1 0 0 0 0,-1 0 1 0 0,0 0-1 0 0,1 0 0 0 0,-1 0 0 0 0,0 0 1 0 0,0 0-1 0 0,0 0 0 0 0,0 1 0 0 0,0-1 1 0 0,-1-1-1 0 0,0 2-26 0 0,0-1 0 0 0,0 0 0 0 0,0 1 0 0 0,0 0 0 0 0,0-1 0 0 0,0 1 0 0 0,0 0 0 0 0,1 0 0 0 0,-1 0 0 0 0,0 0 0 0 0,0 0 0 0 0,-2 1 0 0 0,-6 1-144 0 0,0 1 0 0 0,1 0 0 0 0,-1 1 0 0 0,-8 5 0 0 0,15-8 160 0 0,-36 19-288 0 0,1 3-1 0 0,0 0 0 0 0,2 3 1 0 0,-49 44-1 0 0,-117 135 503 0 0,141-132 57 0 0,55-64-207 0 0,0 0 0 0 0,0 0 0 0 0,1 0 0 0 0,1 1 0 0 0,0 0 0 0 0,-6 19 0 0 0,9-27-20 0 0,1 0 1 0 0,-1 0-1 0 0,1 0 0 0 0,0 1 0 0 0,0-1 0 0 0,0 0 1 0 0,0 0-1 0 0,0 0 0 0 0,0 1 0 0 0,1-1 1 0 0,-1 0-1 0 0,0 0 0 0 0,1 0 0 0 0,0 0 0 0 0,0 0 1 0 0,0 0-1 0 0,-1 0 0 0 0,2 0 0 0 0,1 3 1 0 0,-1-3 6 0 0,0 0 0 0 0,0-1 0 0 0,0 1 0 0 0,0 0 0 0 0,0-1 0 0 0,1 0 1 0 0,-1 1-1 0 0,0-1 0 0 0,1 0 0 0 0,-1 0 0 0 0,1 0 0 0 0,0-1 0 0 0,-1 1 1 0 0,1 0-1 0 0,5-1 0 0 0,7 1 2 0 0,0-1 1 0 0,0-1-1 0 0,0 0 0 0 0,0-1 1 0 0,16-4-1 0 0,73-24-1660 0 0,-57 13-165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3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6 17879 0 0,'0'0'2011'0'0,"-7"-4"-810"0"0,4 4-1039 0 0,-1-1 0 0 0,1 1 0 0 0,-1-1 0 0 0,0 1 0 0 0,1 0 0 0 0,-1 0 0 0 0,1 0 0 0 0,-1 1 0 0 0,1 0 0 0 0,-1-1 0 0 0,1 1-1 0 0,-6 2 1 0 0,-6 3-2 0 0,-20 12 0 0 0,25-13-33 0 0,-9 6-86 0 0,0 0 0 0 0,0 2 0 0 0,1 0-1 0 0,-30 30 1 0 0,44-40-87 0 0,1 1 1 0 0,0 0-1 0 0,0 0 0 0 0,0 0 1 0 0,0 0-1 0 0,1 0 0 0 0,0 0 1 0 0,-1 0-1 0 0,2 1 0 0 0,-1 0 0 0 0,0-1 1 0 0,1 1-1 0 0,0 0 0 0 0,0-1 1 0 0,0 1-1 0 0,1 0 0 0 0,0 0 1 0 0,0 0-1 0 0,0 5 0 0 0,1-3-31 0 0,1 0 1 0 0,0 0-1 0 0,0 0 0 0 0,0 0 0 0 0,1-1 1 0 0,0 1-1 0 0,0 0 0 0 0,0-1 0 0 0,1 0 0 0 0,0 0 1 0 0,0 0-1 0 0,6 6 0 0 0,67 62-153 0 0,-52-53 225 0 0,39 47 0 0 0,-59-62 56 0 0,0 0-1 0 0,0 0 1 0 0,-1 1 0 0 0,0 0-1 0 0,5 14 1 0 0,-8-19-5 0 0,-1 0 1 0 0,1 0-1 0 0,0 0 1 0 0,-1 0-1 0 0,0 0 1 0 0,1 0-1 0 0,-1 0 1 0 0,0 0-1 0 0,0 0 1 0 0,0 0-1 0 0,-1 0 1 0 0,1 0-1 0 0,0 0 1 0 0,-1-1-1 0 0,1 1 1 0 0,-1 0-1 0 0,0 0 1 0 0,1 0-1 0 0,-1 0 1 0 0,0 0-1 0 0,0-1 1 0 0,0 1-1 0 0,0 0 1 0 0,-1-1-1 0 0,1 1 1 0 0,0-1-1 0 0,-1 1 1 0 0,-1 0-1 0 0,-6 5 173 0 0,0-1 0 0 0,-1-1 0 0 0,0 0-1 0 0,0 0 1 0 0,0-1 0 0 0,-19 6 0 0 0,-68 11 297 0 0,96-21-515 0 0,-147 22 281 0 0,114-20-392 0 0,0 0 0 0 0,-48-5 0 0 0,75 2-193 0 0,-1 0 0 0 0,0 0 0 0 0,0-1 0 0 0,0 0 0 0 0,-12-6 0 0 0,-4-5-780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33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268 658 12671 0 0,'0'0'7979'0'0,"-1"1"-7579"0"0,-5-1-293 0 0,0 1 0 0 0,0-1 1 0 0,0 0-1 0 0,0-1 0 0 0,0 1 1 0 0,0-1-1 0 0,-6-2 0 0 0,-4-1-100 0 0,-22-9 0 0 0,14 4 32 0 0,-37-21-1 0 0,55 27-34 0 0,0-1 0 0 0,0 0-1 0 0,0-1 1 0 0,0 0-1 0 0,1 0 1 0 0,-1 0 0 0 0,1 0-1 0 0,0-1 1 0 0,1 0 0 0 0,-6-9-1 0 0,8 11 2 0 0,1 0-1 0 0,-1 0 1 0 0,1-1 0 0 0,0 1-1 0 0,0 0 1 0 0,1-1-1 0 0,0 1 1 0 0,-1 0 0 0 0,1-1-1 0 0,1 1 1 0 0,-1 0-1 0 0,1-1 1 0 0,-1 1 0 0 0,1 0-1 0 0,0 0 1 0 0,3-7-1 0 0,3-5 13 0 0,0 0 0 0 0,16-26-1 0 0,-6 15-17 0 0,1 1 1 0 0,2 0-1 0 0,0 2 0 0 0,2 0 0 0 0,1 2 0 0 0,0 0 1 0 0,2 1-1 0 0,0 2 0 0 0,1 0 0 0 0,2 2 0 0 0,-1 1 1 0 0,2 1-1 0 0,0 1 0 0 0,42-13 0 0 0,-27 12-9 0 0,0 3 0 0 0,1 1 0 0 0,0 2 0 0 0,0 1 0 0 0,69 0 0 0 0,-103 8 14 0 0,0 0 0 0 0,0 1 0 0 0,1 1 0 0 0,-1 0 0 0 0,0 0 0 0 0,0 1 0 0 0,13 5 0 0 0,-20-6-2 0 0,1 0-1 0 0,-1 0 1 0 0,0 1 0 0 0,0-1-1 0 0,0 1 1 0 0,0 0-1 0 0,-1 0 1 0 0,1 0 0 0 0,-1 0-1 0 0,0 1 1 0 0,0 0-1 0 0,0-1 1 0 0,0 1 0 0 0,0 0-1 0 0,-1 0 1 0 0,0 1-1 0 0,0-1 1 0 0,0 0 0 0 0,2 8-1 0 0,-2-3 10 0 0,-1 1 0 0 0,0-1 0 0 0,-1 0 0 0 0,0 0 0 0 0,0 0 0 0 0,-1 1 0 0 0,0-1 0 0 0,-1 0 1 0 0,0 0-1 0 0,0 0 0 0 0,-1 0 0 0 0,0-1 0 0 0,-1 1 0 0 0,-7 12 0 0 0,-2 2 71 0 0,-1-1 1 0 0,-1 0 0 0 0,-30 33-1 0 0,29-39-32 0 0,0-1 1 0 0,0-1-1 0 0,-1 0 0 0 0,-1-1 0 0 0,-1-1 0 0 0,-30 15 0 0 0,-125 45-153 0 0,130-55-17 0 0,19-8-127 0 0,-1-1 0 0 0,-37 7 0 0 0,52-13 95 0 0,0 0-1 0 0,-1-1 1 0 0,1-1 0 0 0,0 0-1 0 0,-1 0 1 0 0,1-2 0 0 0,0 1 0 0 0,-15-4-1 0 0,22 4 14 0 0,0-1 0 0 0,0 1-1 0 0,0-1 1 0 0,0 1 0 0 0,0-1-1 0 0,0 0 1 0 0,1 0 0 0 0,-1-1-1 0 0,1 1 1 0 0,-1-1 0 0 0,1 0-1 0 0,0 0 1 0 0,-5-6 0 0 0,2-5-1279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33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17 6447 0 0,'7'-3'339'0'0,"15"-10"2552"0"0,-24 14-1486 0 0,-25 18 636 0 0,6-6-1289 0 0,2 2 0 0 0,0 0-1 0 0,-22 23 1 0 0,11-4 15 0 0,3 2 0 0 0,-40 65 0 0 0,-33 88 244 0 0,43-79-791 0 0,1-5-107 0 0,-130 182-1 0 0,169-265-126 0 0,-65 93-133 0 0,80-113-124 0 0,1 0-1 0 0,0 0 1 0 0,0 0-1 0 0,0 1 1 0 0,0-1 0 0 0,0 0-1 0 0,1 1 1 0 0,-1-1 0 0 0,1 1-1 0 0,0-1 1 0 0,-1 1-1 0 0,1-1 1 0 0,0 1 0 0 0,1 4-1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33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215 529 11055 0 0,'45'-29'8628'0'0,"-45"31"-7853"0"0,-2 6-458 0 0,0 1 1 0 0,-1-1-1 0 0,0 0 0 0 0,-1 0 1 0 0,0 0-1 0 0,-5 8 0 0 0,-33 47 404 0 0,30-47-453 0 0,-115 186 818 0 0,116-181-1157 0 0,0 1 1 0 0,1 0 0 0 0,-9 33-1 0 0,18-53-783 0 0</inkml:trace>
  <inkml:trace contextRef="#ctx0" brushRef="#br0" timeOffset="1">460 123 12895 0 0,'12'-27'576'0'0,"-5"15"112"0"0,1-3-552 0 0,1 3-136 0 0,1-1 0 0 0,1 2 0 0 0,0 1 480 0 0,0 1 72 0 0,-1 1 16 0 0,-1 3 64 0 0,2 5-632 0 0,0 2-6664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6:55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0 4143 0 0,'0'0'191'0'0,"-2"1"-11"0"0,-5 2 332 0 0,1 1 1 0 0,0-1-1 0 0,0 2 0 0 0,0-1 0 0 0,1 0 1 0 0,-1 1-1 0 0,1 0 0 0 0,0 0 0 0 0,0 1 1 0 0,1 0-1 0 0,0-1 0 0 0,0 1 1 0 0,0 1-1 0 0,1-1 0 0 0,0 0 0 0 0,0 1 1 0 0,0 0-1 0 0,-1 7 0 0 0,-4 16 390 0 0,2-1-1 0 0,1 1 1 0 0,-1 31 0 0 0,5-50-1286 0 0,-6 92 468 0 0,2-33-123 0 0,-24 133 1 0 0,19-171-115 0 0,-1 0 0 0 0,-29 56 0 0 0,23-52 4 0 0,-18 51-1 0 0,31-71 150 0 0,4-3 0 0 0,0-12 0 0 0,0-1 0 0 0,0 0 0 0 0,0 1 0 0 0,0-1 0 0 0,0 0 0 0 0,1 1 0 0 0,-1-1 0 0 0,0 0 0 0 0,0 1 0 0 0,0-1 0 0 0,1 0 0 0 0,-1 0 0 0 0,0 1 0 0 0,0-1 0 0 0,1 0 0 0 0,-1 0 0 0 0,0 1 0 0 0,1-1 0 0 0,-1 0 0 0 0,0 0 0 0 0,1 0 0 0 0,-1 0 0 0 0,0 1 0 0 0,1-1 0 0 0,-1 0 0 0 0,1 0 0 0 0,1 0-13 0 0,1 0-1 0 0,-1 0 1 0 0,0-1-1 0 0,1 1 0 0 0,-1-1 1 0 0,1 1-1 0 0,-1-1 1 0 0,0 0-1 0 0,0 0 1 0 0,1 0-1 0 0,-1 0 0 0 0,0 0 1 0 0,0-1-1 0 0,0 1 1 0 0,0-1-1 0 0,0 1 1 0 0,0-1-1 0 0,1-1 1 0 0,4-5-267 0 0,0 0 0 0 0,12-15 0 0 0,-3-2-951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34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33 167 12263 0 0,'1'-10'341'0'0,"0"7"-261"0"0,-1 0 0 0 0,1 0 0 0 0,-1 0 0 0 0,1 0 0 0 0,0 0 0 0 0,0 0 0 0 0,0 0 0 0 0,0 0 0 0 0,1 1 1 0 0,-1-1-1 0 0,1 0 0 0 0,2-3 0 0 0,-3 5 892 0 0,9 31-31 0 0,-8-8-365 0 0,-2 0 0 0 0,0 0 1 0 0,-2 0-1 0 0,0 0 0 0 0,-7 28 1 0 0,1-3 289 0 0,-10 126 1634 0 0,7-59-1267 0 0,8-89-898 0 0,3-23 25 0 0,-1 0-283 0 0,-1 4 19 0 0,1-5 47 0 0,-2-13 192 0 0,3 10-315 0 0,-1 0 0 0 0,1 1 0 0 0,0-1 1 0 0,-1 0-1 0 0,1 0 0 0 0,0 0 1 0 0,0 1-1 0 0,0-4 0 0 0,3-7 21 0 0,0-1 0 0 0,0 1 0 0 0,1 0-1 0 0,1 0 1 0 0,0 1 0 0 0,0-1 0 0 0,1 1 0 0 0,1 0-1 0 0,10-14 1 0 0,6-3 74 0 0,0 0-1 0 0,30-25 1 0 0,167-128-852 0 0,-188 156 650 0 0,47-33-1530 0 0,114-65 1 0 0,-162 106-183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34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171 115 6911 0 0,'0'0'528'0'0,"0"2"-341"0"0,2 12 876 0 0,-2-12-298 0 0,0 0-1 0 0,1 0 1 0 0,-1-1 0 0 0,0 1 0 0 0,1 0 0 0 0,-1 0 0 0 0,1 0-1 0 0,-1-1 1 0 0,1 1 0 0 0,0 0 0 0 0,0-1 0 0 0,1 3 0 0 0,9 4-175 0 0,-6-6-350 0 0,-1-1 0 0 0,1 0 0 0 0,-1 0 0 0 0,1 0-1 0 0,-1 0 1 0 0,1-1 0 0 0,-1 0 0 0 0,1 0 0 0 0,-1 0 0 0 0,6-1 0 0 0,46-10 752 0 0,-52 10-883 0 0,28-9 110 0 0,38-17 0 0 0,-36 13-208 0 0,-20 9 13 0 0,0-1-1 0 0,14-10 1 0 0,-24 15-31 0 0,-1-2 0 0 0,0 1 0 0 0,1 0 0 0 0,-1-1 0 0 0,0 1 0 0 0,-1-1 0 0 0,1 0 0 0 0,0 0-1 0 0,-1 0 1 0 0,0-1 0 0 0,1 1 0 0 0,-1 0 0 0 0,2-7 0 0 0,-4 10-8 0 0,1-1 1 0 0,-1 0-1 0 0,0 0 0 0 0,0 0 0 0 0,1 0 1 0 0,-1 0-1 0 0,0 1 0 0 0,0-1 1 0 0,0 0-1 0 0,0 0 0 0 0,0 0 0 0 0,0 0 1 0 0,-1 0-1 0 0,1 0 0 0 0,0 0 0 0 0,0 1 1 0 0,-1-1-1 0 0,1 0 0 0 0,0 0 1 0 0,-1 0-1 0 0,1 0 0 0 0,-1-1 0 0 0,-1 1-39 0 0,1 0-1 0 0,0 0 0 0 0,0 0 1 0 0,-1 0-1 0 0,1 1 0 0 0,0-1 1 0 0,-1 0-1 0 0,1 0 0 0 0,-1 1 1 0 0,1-1-1 0 0,-4 0 0 0 0,-1 0-161 0 0,0 0-1 0 0,0 0 0 0 0,-1 1 0 0 0,1 0 0 0 0,-11 1 0 0 0,-13 4 37 0 0,0 1 0 0 0,1 2 1 0 0,0 1-1 0 0,0 1 0 0 0,1 1 0 0 0,0 2 0 0 0,1 0 0 0 0,1 2 0 0 0,0 1 0 0 0,-36 31 1 0 0,48-36 353 0 0,2 1 1 0 0,0 1-1 0 0,0 0 1 0 0,1 0-1 0 0,-12 20 1 0 0,17-23-61 0 0,1-1 0 0 0,0 1 1 0 0,0 0-1 0 0,1 0 0 0 0,0 0 0 0 0,1 1 0 0 0,0-1 0 0 0,1 1 1 0 0,-2 17-1 0 0,4-23-92 0 0,0 0 0 0 0,0-1 0 0 0,1 1 0 0 0,-1 0 0 0 0,1-1 0 0 0,0 1 0 0 0,1-1-1 0 0,-1 1 1 0 0,1-1 0 0 0,0 1 0 0 0,0-1 0 0 0,0 0 0 0 0,1 0 0 0 0,-1 0 0 0 0,1 0 0 0 0,0-1 0 0 0,0 1 0 0 0,1-1 0 0 0,-1 1 0 0 0,0-1 0 0 0,1 0 0 0 0,0 0 0 0 0,5 2 0 0 0,1 1-451 0 0,-1-1 1 0 0,1 0-1 0 0,16 5 1 0 0,32 6-5894 0 0,-33-11 372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34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0 725 12895 0 0,'0'0'1172'0'0,"6"-11"506"0"0,10-18-7 0 0,-2-1 1 0 0,12-36 0 0 0,-13 31 239 0 0,26-50 1 0 0,-18 51-1945 0 0,45-58 0 0 0,34-24-98 0 0,-63 75 88 0 0,-15 17-360 0 0,1 0 0 0 0,46-35 0 0 0,-49 45-786 0 0,0 0 0 0 0,29-12 0 0 0,1 2-6035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35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429 162 12095 0 0,'1'-2'554'0'0,"9"-14"37"0"0,1 0 0 0 0,0 1 0 0 0,23-22 0 0 0,-25 27 191 0 0,0 2-334 0 0,-1 0 0 0 0,0-1 0 0 0,0 0 0 0 0,12-20 0 0 0,-19 28-158 0 0,-3 1-252 0 0,1-1 0 0 0,-1 1 1 0 0,1 0-1 0 0,0-1 1 0 0,-1 1-1 0 0,1 0 1 0 0,-1 0-1 0 0,1 0 1 0 0,-1 1-1 0 0,1-1 1 0 0,0 0-1 0 0,-1 0 1 0 0,-2 2-1 0 0,4-2-38 0 0,-14 4 143 0 0,0 1 0 0 0,0 0 1 0 0,0 2-1 0 0,-20 11 0 0 0,-50 38 302 0 0,59-38-302 0 0,-23 16 123 0 0,1 2-1 0 0,-63 63 0 0 0,110-99-263 0 0,-22 26 67 0 0,20-24-55 0 0,1 0 0 0 0,0 0 0 0 0,0 0 0 0 0,0-1 0 0 0,0 2 1 0 0,0-1-1 0 0,0 0 0 0 0,1 0 0 0 0,-1 0 0 0 0,1 0 0 0 0,-1 4 0 0 0,1-5-2 0 0,1 0 0 0 0,-1-1-1 0 0,0 1 1 0 0,1-1 0 0 0,-1 1-1 0 0,1-1 1 0 0,-1 1 0 0 0,1-1-1 0 0,-1 1 1 0 0,1-1 0 0 0,0 0 0 0 0,-1 1-1 0 0,1-1 1 0 0,-1 0 0 0 0,1 1-1 0 0,0-1 1 0 0,-1 0 0 0 0,1 0-1 0 0,0 0 1 0 0,0 1 0 0 0,0-1 18 0 0,4 1-4 0 0,1 0 0 0 0,-1 0 0 0 0,0 0 0 0 0,0-1 0 0 0,0 0 0 0 0,1 0-1 0 0,-1 0 1 0 0,0-1 0 0 0,0 1 0 0 0,0-1 0 0 0,6-2 0 0 0,10-3-32 0 0,25-12 1 0 0,-43 17 9 0 0,24-12-145 0 0,-1 0-1 0 0,0-2 0 0 0,-1-1 1 0 0,0-1-1 0 0,-2-1 0 0 0,0-1 1 0 0,38-41-1 0 0,-54 52-77 0 0,-6 7-5 0 0,-3 2-625 0 0,-5 3 746 0 0,0 0 0 0 0,1 1 0 0 0,-1 0 0 0 0,1 0 0 0 0,0 1 0 0 0,1 0 0 0 0,-1 0 0 0 0,-9 13 0 0 0,-33 62 76 0 0,34-54-26 0 0,-23 44 7 0 0,-52 141 0 0 0,-3 82 536 0 0,80-253-320 0 0,-34 164 1285 0 0,17 2 1395 0 0,28-200-2731 0 0,-3 29 496 0 0,-1 1-1 0 0,-3 0 1 0 0,-1-1 0 0 0,-18 47-1 0 0,23-93-699 0 0,3 3-94 0 0,1 0-1 0 0,0 1 1 0 0,0-1-1 0 0,0 1 1 0 0,1-1 0 0 0,-1 1-1 0 0,2-1 1 0 0,-1 1-1 0 0,1-1 1 0 0,3-6 0 0 0,3-7-1297 0 0,19-34 1 0 0,2 6-189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35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260 116 13791 0 0,'0'0'2260'0'0,"2"0"-1410"0"0,1 1-575 0 0,1 0 0 0 0,-1 0 0 0 0,0 0 0 0 0,1 0 0 0 0,-1 1 0 0 0,0-1 0 0 0,0 1 0 0 0,0 0 0 0 0,0 0 0 0 0,0 0 1 0 0,0 0-1 0 0,2 3 0 0 0,4 5 570 0 0,0-1 1 0 0,7 12-1 0 0,-12-15-482 0 0,-3-5-343 0 0,0 0 0 0 0,0 0 0 0 0,0 0 0 0 0,1 0 0 0 0,-1 0 0 0 0,0 0 0 0 0,1 0-1 0 0,-1 0 1 0 0,0-1 0 0 0,1 1 0 0 0,-1 0 0 0 0,1-1 0 0 0,-1 0 0 0 0,1 1-1 0 0,-1-1 1 0 0,1 0 0 0 0,-1 1 0 0 0,1-1 0 0 0,-1 0 0 0 0,4-1 0 0 0,2 1 71 0 0,0-1 0 0 0,0 0 0 0 0,8-3 0 0 0,-5 1-58 0 0,-4 1-58 0 0,0 0-1 0 0,0 0 0 0 0,0-1 1 0 0,0 0-1 0 0,0 0 0 0 0,-1-1 1 0 0,0 1-1 0 0,1-1 0 0 0,-1 0 1 0 0,-1-1-1 0 0,10-9 0 0 0,-7 5-48 0 0,0 0 0 0 0,0 0 0 0 0,-1-1-1 0 0,0-1 1 0 0,8-17 0 0 0,-13 25-27 0 0,0 1 0 0 0,-1 0 0 0 0,1-1 0 0 0,0 1 0 0 0,-1-1 0 0 0,1 1 0 0 0,-1-1 0 0 0,0 1 0 0 0,0-1 0 0 0,0 1 0 0 0,0-1 1 0 0,0 1-1 0 0,0-1 0 0 0,-1 1 0 0 0,1-1 0 0 0,-2-2 0 0 0,1 4 35 0 0,1-1-1 0 0,-1 1 1 0 0,0 0 0 0 0,0 0 0 0 0,0 0 0 0 0,0 0-1 0 0,0 0 1 0 0,0 0 0 0 0,-1 0 0 0 0,1 0 0 0 0,0 0-1 0 0,0 1 1 0 0,-1-1 0 0 0,1 0 0 0 0,0 1 0 0 0,-1-1-1 0 0,1 1 1 0 0,0 0 0 0 0,-1-1 0 0 0,1 1 0 0 0,-1 0-1 0 0,1 0 1 0 0,-1 0 0 0 0,1 0 0 0 0,-1 0 0 0 0,1 0-1 0 0,-1 0 1 0 0,-1 1 0 0 0,-4 0-4 0 0,0 1-1 0 0,0-1 1 0 0,1 2 0 0 0,-1-1-1 0 0,1 1 1 0 0,-1 0 0 0 0,1 0 0 0 0,-7 5-1 0 0,-46 37 276 0 0,40-30-172 0 0,-197 169 1590 0 0,192-162-1293 0 0,-33 39 1 0 0,46-48-251 0 0,1 0 1 0 0,1 2-1 0 0,0-1 0 0 0,-12 27 0 0 0,20-39-79 0 0,0-1 0 0 0,0 1 0 0 0,1-1-1 0 0,-1 1 1 0 0,1 0 0 0 0,-1-1-1 0 0,1 1 1 0 0,0 0 0 0 0,0-1-1 0 0,0 1 1 0 0,0 0 0 0 0,0 0-1 0 0,0-1 1 0 0,0 1 0 0 0,0 0-1 0 0,1 1 1 0 0,0-2-1 0 0,0 0 0 0 0,0 0 0 0 0,0 0 0 0 0,-1 1 0 0 0,1-1 0 0 0,0-1 0 0 0,0 1 0 0 0,1 0 0 0 0,-1 0 0 0 0,0 0 0 0 0,0-1 0 0 0,0 1 0 0 0,1 0-1 0 0,-1-1 1 0 0,0 1 0 0 0,0-1 0 0 0,1 1 0 0 0,-1-1 0 0 0,0 0 0 0 0,3 0 0 0 0,4 2-202 0 0,1-1-1 0 0,0-1 1 0 0,0 0-1 0 0,0 0 1 0 0,9-1 0 0 0,24-6-1168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3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381 122 5527 0 0,'11'-23'643'0'0,"13"-35"-849"0"0,-12 19 10689 0 0,-14 39-10063 0 0,-1-1 1 0 0,1 1-1 0 0,0 0 0 0 0,-1 0 0 0 0,1 0 0 0 0,-4 0 1 0 0,2 1-288 0 0,-1 1 0 0 0,1 0 0 0 0,-1 0 1 0 0,1 1-1 0 0,0-1 0 0 0,0 1 1 0 0,0 0-1 0 0,0 0 0 0 0,-3 4 1 0 0,-7 4 63 0 0,-65 44 14 0 0,-25 19-54 0 0,96-68-161 0 0,0 1 0 0 0,0 0 0 0 0,1 0 0 0 0,0 0 0 0 0,-8 12 0 0 0,14-18 2 0 0,0 1 0 0 0,0-1 0 0 0,0 1 0 0 0,0 0 0 0 0,0 0 0 0 0,0-1 0 0 0,0 1 0 0 0,1 0 0 0 0,-1 0 0 0 0,1 0 0 0 0,0 0 0 0 0,-1 0 0 0 0,1 0 0 0 0,0 0 0 0 0,0 0 0 0 0,0 0 0 0 0,0 0 0 0 0,1 0 0 0 0,-1-1 0 0 0,0 1 0 0 0,1 0 0 0 0,-1 0 0 0 0,1 0 0 0 0,0 0 0 0 0,0 0 0 0 0,0-1 0 0 0,0 1 0 0 0,0 0 0 0 0,0-1 0 0 0,0 1 0 0 0,0-1 0 0 0,1 1 0 0 0,-1-1 0 0 0,0 0 0 0 0,3 2 0 0 0,16 13-118 0 0,24 15 0 0 0,-29-23 101 0 0,-1 2 0 0 0,-1 0 0 0 0,0 0 0 0 0,0 1 0 0 0,15 18 0 0 0,-18-16 131 0 0,-1 0 0 0 0,0 0 1 0 0,-1 1-1 0 0,9 21 1 0 0,-15-29 49 0 0,1 1 0 0 0,-1 0-1 0 0,0-1 1 0 0,0 1 0 0 0,-1 0 0 0 0,0 0 0 0 0,0 1 0 0 0,-1-1 0 0 0,1 0 0 0 0,-2 0-1 0 0,1 0 1 0 0,-3 9 0 0 0,3-13-66 0 0,-1 0 0 0 0,0 0 0 0 0,-1 0 0 0 0,1 0 0 0 0,0 0 0 0 0,-1-1 0 0 0,0 1 0 0 0,0 0 0 0 0,0-1 0 0 0,0 1 0 0 0,0-1 0 0 0,-5 4 0 0 0,3-3 40 0 0,-1 1-1 0 0,0-1 1 0 0,0-1-1 0 0,0 1 0 0 0,0-1 1 0 0,-9 3-1 0 0,-3-1 88 0 0,0 0 0 0 0,0-1 0 0 0,-28 1 0 0 0,31-4-238 0 0,-10 2-465 0 0,1-1 0 0 0,0-1 0 0 0,0-1-1 0 0,-27-5 1 0 0,26 1-8232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36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32 312 7367 0 0,'-6'-2'101'0'0,"3"2"36"0"0,0-1 0 0 0,0 0-1 0 0,0 1 1 0 0,-11-2 10742 0 0,58-6-9003 0 0,56-5 1 0 0,-19 4-1293 0 0,325-43 1152 0 0,482-31-144 0 0,-534 43-1037 0 0,-142 14-297 0 0,22-9-174 0 0,-40 4-128 0 0,-182 30-55 0 0,66-6-426 0 0,-71 7 337 0 0,0 0-1 0 0,0 0 1 0 0,0 1 0 0 0,0 0-1 0 0,0 0 1 0 0,0 1-1 0 0,0 0 1 0 0,10 4-1 0 0,-15-5 86 0 0,0 0 0 0 0,-1 0-1 0 0,1 0 1 0 0,0 1 0 0 0,-1-1-1 0 0,1 0 1 0 0,-1 1-1 0 0,1-1 1 0 0,-1 1 0 0 0,0-1-1 0 0,1 1 1 0 0,-1 0 0 0 0,0-1-1 0 0,0 1 1 0 0,0 0-1 0 0,-1 0 1 0 0,1 0 0 0 0,0 0-1 0 0,0 3 1 0 0,0-1-281 0 0,-1 0 0 0 0,0 0 1 0 0,0 1-1 0 0,0-1 0 0 0,0 0 0 0 0,0 0 1 0 0,-1 1-1 0 0,-1 4 0 0 0,-2 2-1284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37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8751 0 0,'0'-2'399'0'0,"1"-3"-90"0"0,1-1 1 0 0,-1 1-1 0 0,1-1 0 0 0,0 1 1 0 0,0 0-1 0 0,5-8 0 0 0,-5 10 715 0 0,0 0 0 0 0,0 0-1 0 0,1 0 1 0 0,-1 1 0 0 0,1-1-1 0 0,0 1 1 0 0,0-1 0 0 0,0 1-1 0 0,0 0 1 0 0,0 0 0 0 0,5-2-1 0 0,48-21 1802 0 0,-55 25-2602 0 0,-2 0-1491 0 0,-7 1 488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39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1456 144 5527 0 0,'122'-82'2246'0'0,"-36"36"4530"0"0,-77 43-7256 0 0,11-7 4011 0 0,-19 8-1648 0 0,-11 2-1392 0 0,-9 4-433 0 0,1 0 1 0 0,-1 2-1 0 0,1 0 1 0 0,-29 14-1 0 0,25-10-61 0 0,-158 60-601 0 0,-210 51-1 0 0,235-84 90 0 0,122-32 452 0 0,0-1 1 0 0,-59-1-1 0 0,50-5 59 0 0,0-1 0 0 0,0-3 0 0 0,-45-12 0 0 0,82 17 3 0 0,0-1 0 0 0,1 0-1 0 0,-1 0 1 0 0,1 0 0 0 0,0 0 0 0 0,-6-5-1 0 0,5 3-14 0 0,4 4 2 0 0,1 0 0 0 0,-1-1-1 0 0,1 1 1 0 0,-1 0 0 0 0,1 0 0 0 0,0-1 0 0 0,-1 1-1 0 0,1-1 1 0 0,0 1 0 0 0,-1 0 0 0 0,1-1 0 0 0,0 1-1 0 0,-1-1 1 0 0,1 1 0 0 0,0-1 0 0 0,0 1 0 0 0,-1-1-1 0 0,1 1 1 0 0,0-1 0 0 0,0 1 0 0 0,0-1 0 0 0,0 1-1 0 0,0-1 1 0 0,0 1 0 0 0,0-1 0 0 0,0 1 0 0 0,0-1-1 0 0,0 1 1 0 0,0-1 0 0 0,0 1 0 0 0,0-1 0 0 0,0 1 0 0 0,1-1-1 0 0,-1 1 1 0 0,0-1 0 0 0,0 1 0 0 0,1-1 0 0 0,0 0-7 0 0,-1 0 0 0 0,1 0 1 0 0,0 0-1 0 0,0 0 1 0 0,0 0-1 0 0,0 0 1 0 0,0 0-1 0 0,0 0 0 0 0,0 0 1 0 0,0 1-1 0 0,0-1 1 0 0,2 0-1 0 0,3-1 6 0 0,0 0-1 0 0,0 1 1 0 0,0-1-1 0 0,0 1 0 0 0,0 1 1 0 0,0-1-1 0 0,1 1 1 0 0,-1 0-1 0 0,0 0 1 0 0,0 1-1 0 0,0 0 1 0 0,0 0-1 0 0,0 1 0 0 0,0-1 1 0 0,0 1-1 0 0,0 0 1 0 0,10 6-1 0 0,-9-4 7 0 0,-1 0 1 0 0,1 1-1 0 0,-1-1 0 0 0,0 1 0 0 0,-1 1 0 0 0,1-1 0 0 0,-1 1 0 0 0,0 0 1 0 0,0 0-1 0 0,-1 0 0 0 0,0 1 0 0 0,0 0 0 0 0,6 14 0 0 0,-4-3 1 0 0,-1 0-1 0 0,0 1 1 0 0,-2-1-1 0 0,0 1 1 0 0,-1 0-1 0 0,-1 0 1 0 0,0 1-1 0 0,-3 19 1 0 0,-1-10 8 0 0,-1 0 0 0 0,-2 0 0 0 0,-1 0 0 0 0,-16 44 0 0 0,5-31-507 0 0,-2 0 0 0 0,-1-2 0 0 0,-2 0 0 0 0,-31 40 0 0 0,5-17-247 0 0,-86 85 1 0 0,39-67 650 0 0,63-56 451 0 0,-34 35 0 0 0,58-50-234 0 0,0 0 0 0 0,0 1 0 0 0,1 0 0 0 0,0 0 0 0 0,1 1 0 0 0,0 0 0 0 0,-7 20 0 0 0,13-31-50 0 0,0 1 0 0 0,1-1 0 0 0,-1 1-1 0 0,1 0 1 0 0,-1-1 0 0 0,1 1 0 0 0,0-1 0 0 0,0 1 0 0 0,0 0 0 0 0,0-1 0 0 0,0 1-1 0 0,0 0 1 0 0,0-1 0 0 0,1 1 0 0 0,-1 0 0 0 0,0-1 0 0 0,2 3 0 0 0,-1-2 7 0 0,0-1 1 0 0,0 0-1 0 0,0 0 1 0 0,0 0-1 0 0,0 0 1 0 0,0 0-1 0 0,0 0 1 0 0,0 0-1 0 0,0-1 1 0 0,1 1 0 0 0,-1 0-1 0 0,0 0 1 0 0,1-1-1 0 0,-1 1 1 0 0,0-1-1 0 0,1 0 1 0 0,-1 1-1 0 0,1-1 1 0 0,-1 0-1 0 0,3 0 1 0 0,11 1 296 0 0,0-2 1 0 0,0 0-1 0 0,0-1 1 0 0,0-1 0 0 0,0 0-1 0 0,21-7 1 0 0,-17 5-145 0 0,118-38 883 0 0,6 0-597 0 0,-61 20-300 0 0,4-1 41 0 0,157-24 0 0 0,-215 45-626 0 0,0-1 1 0 0,52-14-1 0 0,-78 17-370 0 0,5-2-1179 0 0,-5 3 933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39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9671 0 0,'0'0'1228'0'0,"3"0"-40"0"0,2-1-706 0 0,79-15 4163 0 0,-25 4-3824 0 0,79-27-1 0 0,-77 16-524 0 0,85-28 1020 0 0,-113 42-1754 0 0,0 1 0 0 0,51-6 0 0 0,-57 12-6428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6:56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29 247 5527 0 0,'0'0'423'0'0,"-2"2"-278"0"0,-17 16 7381 0 0,11-67-6397 0 0,9 45-882 0 0,0 0-1 0 0,0 0 1 0 0,0 0 0 0 0,0 0 0 0 0,0 1-1 0 0,1-1 1 0 0,3-5 0 0 0,0-3-4 0 0,-4 9-191 0 0,0 0 0 0 0,1 1-1 0 0,-1-1 1 0 0,1 0 0 0 0,-1 0-1 0 0,1 1 1 0 0,0-1 0 0 0,0 1 0 0 0,0 0-1 0 0,5-5 1 0 0,26-16 151 0 0,-27 19-143 0 0,16-11 68 0 0,-8 6 36 0 0,-1 0 0 0 0,1 1 0 0 0,27-11 0 0 0,-8 6 87 0 0,-8 3 141 0 0,42-11-1 0 0,-60 19-332 0 0,-1 1 0 0 0,1 0 1 0 0,0 0-1 0 0,-1 1 0 0 0,1-1 0 0 0,0 2 0 0 0,0-1 1 0 0,-1 1-1 0 0,1 0 0 0 0,0 0 0 0 0,10 4 0 0 0,-14-4-35 0 0,0 0 1 0 0,-1 1-1 0 0,1-1 0 0 0,0 1 0 0 0,-1 0 1 0 0,1 0-1 0 0,-1 0 0 0 0,0 0 1 0 0,0 0-1 0 0,0 0 0 0 0,0 0 0 0 0,0 1 1 0 0,0-1-1 0 0,2 6 0 0 0,-2-3 18 0 0,0 0 1 0 0,0 0-1 0 0,0 0 1 0 0,-1 0-1 0 0,0 1 0 0 0,0-1 1 0 0,0 10-1 0 0,-1-1 45 0 0,-1 0-1 0 0,0-1 0 0 0,-1 1 1 0 0,-1-1-1 0 0,-8 25 0 0 0,6-23-65 0 0,-1-1 0 0 0,0-1 0 0 0,-1 1 0 0 0,0-1 0 0 0,-1 0 0 0 0,-1-1 0 0 0,0 0 0 0 0,0 0 0 0 0,-1-1 0 0 0,-1 0 0 0 0,0 0 0 0 0,0-2 0 0 0,-1 1 0 0 0,-19 10 0 0 0,19-13-22 0 0,0 0-1 0 0,0-1 1 0 0,0-1 0 0 0,-1 0-1 0 0,1-1 1 0 0,-1 0 0 0 0,-25 3 0 0 0,20-7-86 0 0,13-2 70 0 0,1 0 1 0 0,-9-3-358 0 0,1 0 0 0 0,-1 0 1 0 0,-21-14-1 0 0,14 7-981 0 0,19 11 798 0 0,4-14-3207 0 0,4 4 2361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39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17103 0 0,'0'0'1551'0'0,"-1"1"-1276"0"0,0 1-248 0 0,0 0 1 0 0,0 0-1 0 0,0 1 1 0 0,0-1 0 0 0,1 0-1 0 0,-1 0 1 0 0,1 1 0 0 0,-1-1-1 0 0,1 0 1 0 0,0 0-1 0 0,0 1 1 0 0,0-1 0 0 0,0 0-1 0 0,0 1 1 0 0,1-1 0 0 0,-1 0-1 0 0,2 4 1 0 0,1 5 256 0 0,1 0 1 0 0,5 12-1 0 0,3 0 4 0 0,0 0 0 0 0,2-1 0 0 0,0-1 0 0 0,2 0 0 0 0,0-1 0 0 0,1 0 0 0 0,1-2 0 0 0,28 24 0 0 0,18 7-43 0 0,95 56 1 0 0,12 8-196 0 0,-169-112-101 0 0,10 8 18 0 0,19 19 0 0 0,-28-25-166 0 0,0 0 0 0 0,-1 0 1 0 0,1 0-1 0 0,-1 0 0 0 0,0 1 0 0 0,0-1 1 0 0,0 1-1 0 0,0 0 0 0 0,-1-1 0 0 0,1 1 1 0 0,1 7-1 0 0,-3 6-1968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40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 12439 0 0,'0'0'958'0'0,"-1"1"-625"0"0,-9 23 497 0 0,-2-2-1 0 0,0 1 1 0 0,-2-2 0 0 0,-1 1-1 0 0,-18 20 1 0 0,-95 92-611 0 0,-34 11 392 0 0,7-5-186 0 0,5 10-671 0 0,149-149-389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40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22 18511 0 0,'0'0'824'0'0,"-5"-7"168"0"0,-1-1-32 0 0,6 1 32 0 0</inkml:trace>
  <inkml:trace contextRef="#ctx0" brushRef="#br0" timeOffset="1">31 699 19351 0 0,'-2'-11'1720'0'0,"2"2"-1312"0"0,0 0-408 0 0,0 2 1848 0 0,0 0 432 0 0,-2-1-2280 0 0,-5 3-960 0 0,-2 3-224 0 0,-2 0-56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41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1395 119 4143 0 0,'22'-14'811'0'0,"1"1"0"0"0,0 1 0 0 0,1 1-1 0 0,0 0 1 0 0,36-8 0 0 0,-25 10 694 0 0,0 3 1 0 0,1 0-1 0 0,50 0 1 0 0,48-3 1779 0 0,-75 7-1515 0 0,-56 2-569 0 0,-5 0-1136 0 0,-11 9-20 0 0,-2-1-1 0 0,1-1 0 0 0,-26 10 1 0 0,8-4-31 0 0,-273 132-346 0 0,192-90 128 0 0,-104 41-85 0 0,104-48 243 0 0,-122 70 0 0 0,52 3 707 0 0,182-121-645 0 0,0 1 0 0 0,0-1 0 0 0,0 1 0 0 0,0 0-1 0 0,0-1 1 0 0,0 1 0 0 0,0 0 0 0 0,1 0 0 0 0,-1 0 0 0 0,0 0-1 0 0,0-1 1 0 0,1 1 0 0 0,-1 0 0 0 0,1 0 0 0 0,-1 0 0 0 0,1 0 0 0 0,-1 1-1 0 0,1-1 1 0 0,-1 1 0 0 0,2 0 1 0 0,-1-1 0 0 0,1 0 0 0 0,-1 0 1 0 0,1 1-1 0 0,0-1 0 0 0,0 0 0 0 0,-1 0 0 0 0,1 0 0 0 0,0 0 0 0 0,0 0 0 0 0,0 0 1 0 0,0 0-1 0 0,0 0 0 0 0,0 0 0 0 0,0 0 0 0 0,3 1 0 0 0,5 3 64 0 0,0 1 1 0 0,0-1-1 0 0,1-1 0 0 0,0 0 1 0 0,0 0-1 0 0,0-1 0 0 0,0 0 1 0 0,12 1-1 0 0,11 1 106 0 0,39 0-1 0 0,-21-3 132 0 0,0-3-1 0 0,100-15 0 0 0,-121 11-199 0 0,305-45 939 0 0,-295 49-977 0 0,-39 0-80 0 0,-1 1 0 0 0,1 0 0 0 0,0 0 0 0 0,-1 1 0 0 0,1-1 0 0 0,0 0 0 0 0,-1 0 0 0 0,1 0 0 0 0,0 0 0 0 0,-1 1 0 0 0,1-1 0 0 0,-1 0 0 0 0,1 0 0 0 0,0 1 0 0 0,0 0 0 0 0,-1 0 0 0 0,1-1 0 0 0,-1 1 0 0 0,0 0 0 0 0,0 0 0 0 0,0-1 0 0 0,0 1 0 0 0,0 0 0 0 0,0 0 0 0 0,0 0 0 0 0,0-1 0 0 0,0 1 0 0 0,0 0 0 0 0,0 0 0 0 0,0 0 0 0 0,-1-1 0 0 0,1 1 0 0 0,0 0 0 0 0,-1 0 0 0 0,1-1 0 0 0,0 1 0 0 0,-1 0 0 0 0,1-1 0 0 0,-1 1 0 0 0,0 0 0 0 0,-15 18 0 0 0,-39 32-500 0 0,-110 77 0 0 0,-63 13 21 0 0,72-49 386 0 0,-413 235 81 0 0,556-321 14 0 0,-46 23 88 0 0,-61 39 0 0 0,104-58-72 0 0,0 1 0 0 0,1 1 0 0 0,1 0 0 0 0,0 1 0 0 0,0 1 0 0 0,1 0 0 0 0,1 1 0 0 0,-15 23 0 0 0,23-32-11 0 0,1 1 1 0 0,-1-1-1 0 0,1 0 0 0 0,1 1 0 0 0,-1 0 1 0 0,1 0-1 0 0,1 0 0 0 0,-3 14 0 0 0,4-18-3 0 0,0 0 0 0 0,0 0-1 0 0,1 0 1 0 0,-1 0-1 0 0,1 0 1 0 0,-1 0-1 0 0,1 1 1 0 0,0-2-1 0 0,0 1 1 0 0,1 0-1 0 0,-1 0 1 0 0,1 0-1 0 0,-1 0 1 0 0,1-1 0 0 0,0 1-1 0 0,0-1 1 0 0,0 0-1 0 0,0 1 1 0 0,0-1-1 0 0,1 0 1 0 0,-1 0-1 0 0,5 3 1 0 0,-2-2 22 0 0,0 0 0 0 0,1-1 0 0 0,-1 1-1 0 0,1-1 1 0 0,0 0 0 0 0,0 0 0 0 0,-1-1 0 0 0,8 2 0 0 0,54 2 214 0 0,-58-5-220 0 0,367-17 663 0 0,-191 3-341 0 0,-139 11-251 0 0,419-12 769 0 0,-296 28-554 0 0,-146-10-374 0 0,0 2-1 0 0,-1 1 1 0 0,1 0 0 0 0,-1 2-1 0 0,23 10 1 0 0,-27-5-3684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45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40 2303 0 0,'3'-1'167'0'0,"14"-9"-120"0"0,12-5 5123 0 0,-29 15-5060 0 0,0 0-1 0 0,1 0 0 0 0,-1 0 1 0 0,0-1-1 0 0,1 1 1 0 0,-1 0-1 0 0,0 0 0 0 0,1 0 1 0 0,-1 0-1 0 0,0-1 0 0 0,0 1 1 0 0,1 0-1 0 0,-1 0 0 0 0,0-1 1 0 0,1 1-1 0 0,-1 0 0 0 0,0 0 1 0 0,0-1-1 0 0,0 1 0 0 0,1 0 1 0 0,-1-1-1 0 0,0 1 1 0 0,0-1-39 0 0,0 1 0 0 0,0 0 1 0 0,1-1-1 0 0,-1 1 0 0 0,0 0 1 0 0,0-1-1 0 0,0 1 0 0 0,1 0 1 0 0,-1 0-1 0 0,0-1 1 0 0,0 1-1 0 0,1 0 0 0 0,-1 0 1 0 0,0-1-1 0 0,1 1 0 0 0,-1 0 1 0 0,0 0-1 0 0,1 0 0 0 0,-1 0 1 0 0,0 0-1 0 0,1-1 1 0 0,-1 1-1 0 0,1 0 0 0 0,5-3 1174 0 0,8 4 8303 0 0,-29 24-9084 0 0,-34 41 0 0 0,30-41-396 0 0,-20 32 0 0 0,30-43-59 0 0,5-7-8 0 0,-1 1-1 0 0,1 0 0 0 0,1-1 0 0 0,0 1 0 0 0,0 0 1 0 0,0 1-1 0 0,-1 11 0 0 0,3-4 17 0 0,2-12 22 0 0,1 0 0 0 0,-1 0 0 0 0,1-1 0 0 0,4 8 0 0 0,-6-11-35 0 0,1 2 108 0 0,2 1-4 0 0,12 11 43 0 0,29 19-1 0 0,-4-4-59 0 0,-37-27-90 0 0,0 1 0 0 0,0-1 1 0 0,0 0-1 0 0,0 1 0 0 0,-1-1 0 0 0,1 1 0 0 0,-1 0 0 0 0,3 4 0 0 0,-1-1-15 0 0,-2-4-71 0 0,0-2-174 0 0,1 1 87 0 0,-1 0 0 0 0,1 0 0 0 0,-1-1 0 0 0,1 1 0 0 0,-1-1 0 0 0,1 0 0 0 0,0 0 0 0 0,-1 0 0 0 0,5 0 0 0 0,9-6-1604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45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11975 0 0,'0'0'1280'0'0,"0"-15"-1280"0"0,0 3 0 0 0,2-1 4256 0 0,2 1 1072 0 0,3 4-5136 0 0,2 3-64 0 0,7-2-24 0 0,0 2-656 0 0,0 1-136 0 0,2 2-24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4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62 6911 0 0,'-2'0'528'0'0,"-29"0"12616"0"0,34 0-12948 0 0,43-7 170 0 0,55-15 1 0 0,12-3-436 0 0,-92 21-410 0 0,-1 2-1 0 0,1 1 0 0 0,32 1 1 0 0,-32 2-1399 0 0</inkml:trace>
  <inkml:trace contextRef="#ctx0" brushRef="#br0" timeOffset="1">85 274 8287 0 0,'2'1'3464'0'0,"5"1"-2314"0"0,0 0 0 0 0,0 0-1 0 0,0-1 1 0 0,1 0 0 0 0,-1 0-1 0 0,0-1 1 0 0,1 0 0 0 0,13-1-1 0 0,3-3-333 0 0,33-9-1 0 0,-36 7-809 0 0,1 1-1 0 0,24-3 1 0 0,-26 9-1271 0 0,-5 3-3450 0 0,-1 2-1916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46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8751 0 0,'0'4'6560'0'0,"-24"76"1641"0"0,-3 2-6353 0 0,-19 64-2674 0 0,31-92-2387 0 0,11-39 1555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48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746 453 7367 0 0,'0'0'939'0'0,"1"-2"-6"0"0,4-7 371 0 0,3-3-320 0 0,-1-1-1 0 0,2 1 1 0 0,0 0-1 0 0,17-18 1 0 0,-10 15-886 0 0,-1 0 0 0 0,22-29 1 0 0,-32 37-79 0 0,0 0 1 0 0,-1-1-1 0 0,0 1 0 0 0,0-1 1 0 0,-1 0-1 0 0,0 0 0 0 0,0 0 1 0 0,-1 0-1 0 0,3-16 0 0 0,-5-1-52 0 0,0 0-1 0 0,-1 0 1 0 0,-2 0 0 0 0,0 1-1 0 0,-8-25 1 0 0,7 30 12 0 0,4 19 16 0 0,0 0 0 0 0,0-1 0 0 0,0 1 0 0 0,0 0 0 0 0,0 0 0 0 0,0 0 0 0 0,0 0 0 0 0,0 0 0 0 0,0 0 0 0 0,0-1 0 0 0,0 1 0 0 0,0 0 0 0 0,0 0 0 0 0,0 0 0 0 0,0 0 1 0 0,0 0-1 0 0,0 0 0 0 0,0 0 0 0 0,0-1 0 0 0,0 1 0 0 0,0 0 0 0 0,-1 0 0 0 0,1 0 0 0 0,0 0 0 0 0,0 0 0 0 0,0 0 0 0 0,0 0 0 0 0,0 0 0 0 0,0 0 0 0 0,0 0 0 0 0,0 0 1 0 0,-1 0-1 0 0,1 0 0 0 0,0 0 0 0 0,0 0 0 0 0,0 0 0 0 0,0 0 0 0 0,0 0 0 0 0,0 0 0 0 0,-1 0 0 0 0,1 0 0 0 0,0 0 0 0 0,0 0 0 0 0,0 0 0 0 0,0 0 0 0 0,0 0 0 0 0,0 0 0 0 0,-1 0 1 0 0,1 0-1 0 0,0 0 0 0 0,0 0 0 0 0,0 0 0 0 0,0 0 0 0 0,-9 9 10 0 0,-8 17 248 0 0,15-22-215 0 0,-45 74 408 0 0,16-25-254 0 0,-54 71-1 0 0,75-113-101 0 0,0 0 0 0 0,0 0-1 0 0,-1-1 1 0 0,0 0 0 0 0,-1-1-1 0 0,0-1 1 0 0,-1 0 0 0 0,-21 11-1 0 0,-91 52 169 0 0,20-11-200 0 0,-86 31 103 0 0,183-87-139 0 0,0-1 0 0 0,0 0 0 0 0,0-1 0 0 0,0 1 0 0 0,-16 1 0 0 0,22-4 11 0 0,0 0 0 0 0,0 0-1 0 0,1 0 1 0 0,-1 0 0 0 0,0 0-1 0 0,0 0 1 0 0,0-1-1 0 0,0 1 1 0 0,0-1 0 0 0,1 1-1 0 0,-1-1 1 0 0,0 0 0 0 0,0 0-1 0 0,1 1 1 0 0,-1-1 0 0 0,1 0-1 0 0,-1-1 1 0 0,1 1 0 0 0,-1 0-1 0 0,1 0 1 0 0,-1-1-1 0 0,1 1 1 0 0,0-1 0 0 0,0 1-1 0 0,0-1 1 0 0,0 1 0 0 0,0-1-1 0 0,0 0 1 0 0,0 1 0 0 0,1-1-1 0 0,-2-3 1 0 0,-3-18 340 0 0,0 0-1 0 0,2 0 1 0 0,-1-24 0 0 0,-2-16-332 0 0,-14-61-502 0 0,20 119 455 0 0,-1 1-1 0 0,1 0 0 0 0,0-1 1 0 0,0 1-1 0 0,1-1 0 0 0,0 1 1 0 0,-1 0-1 0 0,1 0 0 0 0,1-1 1 0 0,-1 1-1 0 0,1 0 0 0 0,-1 0 1 0 0,1 0-1 0 0,0 0 0 0 0,1 1 1 0 0,-1-1-1 0 0,1 0 1 0 0,-1 1-1 0 0,1 0 0 0 0,4-4 1 0 0,5-5 6 0 0,0 1 0 0 0,1 1 1 0 0,28-18-1 0 0,-20 16 72 0 0,-1 1-1 0 0,29-11 1 0 0,-36 17 1 0 0,0 0 0 0 0,1 1 0 0 0,-1 1-1 0 0,1 0 1 0 0,17 0 0 0 0,-28 3-61 0 0,-1-1-1 0 0,1 1 1 0 0,0 1 0 0 0,0-1-1 0 0,-1 0 1 0 0,1 1 0 0 0,0-1-1 0 0,0 1 1 0 0,-1 0 0 0 0,1 0-1 0 0,-1 0 1 0 0,1 0-1 0 0,-1 0 1 0 0,1 1 0 0 0,-1-1-1 0 0,1 1 1 0 0,-1 0 0 0 0,0-1-1 0 0,0 1 1 0 0,0 0 0 0 0,0 0-1 0 0,0 0 1 0 0,1 3 0 0 0,0 1 14 0 0,0-1 1 0 0,-1 0-1 0 0,0 1 1 0 0,0 0-1 0 0,0-1 1 0 0,-1 1 0 0 0,1 0-1 0 0,-1 0 1 0 0,-1 0-1 0 0,1 6 1 0 0,-3 91 516 0 0,0-65-428 0 0,3 45 1 0 0,0-73-116 0 0,1 1-3 0 0,6 5 14 0 0,-3-6 42 0 0,-1-7-45 0 0,-1 0 0 0 0,1 1 0 0 0,-1-1 0 0 0,0 1 0 0 0,0 0 0 0 0,2 4 0 0 0,-1-2 88 0 0,0 1 0 0 0,0 0 0 0 0,0 1 0 0 0,-1-1-1 0 0,3 8 1 0 0,-5-12-118 0 0,8 16 17 0 0,-8-16 248 0 0,0-2-148 0 0,1 0-60 0 0,0 0 0 0 0,1 1-1 0 0,-1-1 1 0 0,0 0 0 0 0,1-1-1 0 0,-1 1 1 0 0,0 0 0 0 0,1-1 0 0 0,-1 1-1 0 0,1-1 1 0 0,-1 0 0 0 0,1 1-1 0 0,-1-1 1 0 0,1-1 0 0 0,-1 1 0 0 0,1 0-1 0 0,-1-1 1 0 0,1 1 0 0 0,3-2-1 0 0,7-2 59 0 0,-1-1-1 0 0,19-10 1 0 0,-24 12-76 0 0,56-35 66 0 0,-55 35-32 0 0,32-8-105 0 0,-32 7 59 0 0,-1 0 0 0 0,0-1 0 0 0,0 0-1 0 0,0 0 1 0 0,-1 0 0 0 0,1-1 0 0 0,-1 1 0 0 0,-1-2-1 0 0,1 1 1 0 0,5-9 0 0 0,-10 14 61 0 0,-1-3 26 0 0,0 1-1 0 0,0 0 1 0 0,1-1 0 0 0,-1 1 0 0 0,1 0-1 0 0,0 0 1 0 0,0-1 0 0 0,0 1 0 0 0,1 0-1 0 0,2-5 1 0 0,-1 3-104 0 0,1 0 1 0 0,0 0-1 0 0,0 1 0 0 0,0 0 1 0 0,0 0-1 0 0,9-7 0 0 0,-12 11-56 0 0,-6 7-4222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49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15 6447 0 0,'0'0'499'0'0,"1"-1"-328"0"0,23-13 7658 0 0,-27 30-6338 0 0,-11 38-106 0 0,-37 90 0 0 0,6-20-794 0 0,29-75-430 0 0,-43 91-1 0 0,39-100-189 0 0,-10 20-679 0 0,-68 101 0 0 0,84-141-788 0 0,1-2-403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6:56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22 6911 0 0,'-14'-4'425'0'0,"0"-1"1"0"0,0 2-1 0 0,0 0 0 0 0,0 0 0 0 0,-24 0 0 0 0,38 3-201 0 0,-1 0 1 0 0,1 0-1 0 0,-1 0 1 0 0,1 0-1 0 0,-1 0 0 0 0,1 0 1 0 0,-1 0-1 0 0,1 0 0 0 0,0 0 1 0 0,-1 1-1 0 0,1-1 1 0 0,-1 0-1 0 0,1 0 0 0 0,-1 0 1 0 0,1 1-1 0 0,0-1 0 0 0,-1 0 1 0 0,1 1-1 0 0,0-1 1 0 0,-1 0-1 0 0,1 1 0 0 0,0-1 1 0 0,-1 0-1 0 0,1 1 0 0 0,0-1 1 0 0,0 1-1 0 0,-1-1 1 0 0,1 0-1 0 0,0 1 0 0 0,-1 1-90 0 0,1-1 0 0 0,0 1 0 0 0,0-1 1 0 0,0 1-1 0 0,0-1 0 0 0,0 1 0 0 0,0-1 0 0 0,0 1 0 0 0,1 2 0 0 0,0 2-160 0 0,1 0 1 0 0,0 0-1 0 0,4 8 0 0 0,1-2 99 0 0,1 0 0 0 0,0-1 0 0 0,0 0-1 0 0,1 0 1 0 0,0-1 0 0 0,1-1 0 0 0,15 13 0 0 0,82 53 464 0 0,35 24 266 0 0,-125-85-730 0 0,-1 1 0 0 0,0 0-1 0 0,0 1 1 0 0,-2 1 0 0 0,22 33 0 0 0,-29-39-67 0 0,-2-1-1 0 0,0 1 1 0 0,0 0 0 0 0,-1 0-1 0 0,0 1 1 0 0,-1 0-1 0 0,0-1 1 0 0,-1 1 0 0 0,0 0-1 0 0,-1 0 1 0 0,0 15 0 0 0,-2-16 10 0 0,0-1 1 0 0,0 0 0 0 0,-1 1 0 0 0,-1-1 0 0 0,0 0 0 0 0,0 0 0 0 0,0-1 0 0 0,-2 1 0 0 0,1 0 0 0 0,-1-1-1 0 0,0 0 1 0 0,-1 0 0 0 0,-8 9 0 0 0,-12 10 516 0 0,-1-1 0 0 0,-50 38 1 0 0,25-22 10 0 0,23-21-294 0 0,22-17-230 0 0,0-1 1 0 0,0 1-1 0 0,1 1 0 0 0,0 0 1 0 0,0-1-1 0 0,0 2 0 0 0,1-1 1 0 0,-1 1-1 0 0,2 0 0 0 0,-9 14 0 0 0,13-21-25 0 0,0 1-1 0 0,-1-1 1 0 0,1 1-1 0 0,0 0 1 0 0,0-1-1 0 0,-1 1 0 0 0,1-1 1 0 0,0 1-1 0 0,0-1 1 0 0,0 1-1 0 0,0 0 1 0 0,0-1-1 0 0,0 1 0 0 0,0-1 1 0 0,0 1-1 0 0,0 0 1 0 0,0-1-1 0 0,0 1 0 0 0,1 6-136 0 0,0-6 80 0 0,-1 0 1 0 0,1 1-1 0 0,-1-1 0 0 0,1 0 0 0 0,0 0 0 0 0,-1 0 0 0 0,1 1 0 0 0,0-1 0 0 0,0 0 0 0 0,0 0 0 0 0,0 0 0 0 0,0-1 0 0 0,0 1 0 0 0,3 2 0 0 0,16 8-642 0 0,-17-9 440 0 0,0-2-1 0 0,0 1 0 0 0,0 0 1 0 0,0-1-1 0 0,0 1 1 0 0,1-1-1 0 0,-1 0 0 0 0,4 0 1 0 0,11-2-1091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49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0 210 10135 0 0,'0'0'4159'0'0,"3"0"-2459"0"0,49-2 684 0 0,94-19 1 0 0,-55 7-1369 0 0,146-15-510 0 0,222-37 400 0 0,-85-8-1370 0 0,-366 73 104 0 0,1 0-1 0 0,-1 0 1 0 0,10 1 0 0 0,-15 0-173 0 0,-1 0-1 0 0,1 0 1 0 0,0 1 0 0 0,0 0 0 0 0,-1-1 0 0 0,1 1 0 0 0,3 2 0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4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0,'1'2'6347'0'0,"36"89"-1739"0"0,16 38-2264 0 0,-40-103-1951 0 0,0 0 1 0 0,34 45 0 0 0,-4-19-114 0 0,2-2 0 0 0,2-2 0 0 0,67 53 0 0 0,-61-58-145 0 0,-17-12-13 0 0,1-1 1 0 0,2-3-1 0 0,44 25 0 0 0,5-1 227 0 0,-86-50-402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5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61 12095 0 0,'1'-2'554'0'0,"3"-6"-136"0"0,-3 6-382 0 0,1-1 0 0 0,-1 0 0 0 0,0 0 0 0 0,0 0 0 0 0,0 0 0 0 0,0 0 0 0 0,0-1 0 0 0,-1 1 0 0 0,0 0 0 0 0,1 0 0 0 0,-2-7 1894 0 0,1 9-1870 0 0,0 1 1 0 0,0 0 0 0 0,0-1 0 0 0,0 1-1 0 0,0 0 1 0 0,0-1 0 0 0,0 1 0 0 0,0 0 0 0 0,0 0-1 0 0,0-1 1 0 0,0 1 0 0 0,-1 0 0 0 0,1 0-1 0 0,0-1 1 0 0,0 1 0 0 0,0 0 0 0 0,0 0-1 0 0,-1 0 1 0 0,1-1 0 0 0,0 1 0 0 0,0 0 0 0 0,-1 0-1 0 0,1 0 1 0 0,0 0 0 0 0,0-1 0 0 0,-1 1-1 0 0,1 0 1 0 0,0 0 0 0 0,0 0 0 0 0,-1 0 0 0 0,1 0-1 0 0,0 0 1 0 0,-1 0 0 0 0,1 0 0 0 0,0 0-1 0 0,0 0 1 0 0,-1 0 0 0 0,1 0 0 0 0,0 0-1 0 0,-1 0 1 0 0,1 0 0 0 0,-1 0 0 0 0,-10 7 840 0 0,-11 15-316 0 0,1 0 0 0 0,-27 38 0 0 0,-8 8-193 0 0,-67 57-20 0 0,-30 35 1 0 0,-3 23-313 0 0,149-175-114 0 0,-1 0-1 0 0,0 0 1 0 0,0-1-1 0 0,0 0 1 0 0,-1 0-1 0 0,-13 6 1 0 0,20-11-265 0 0,13-15-4601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5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0 8751 0 0,'0'0'10034'0'0,"1"2"-9412"0"0,0 4-506 0 0,0-1-1 0 0,0 1 1 0 0,-1-1-1 0 0,1 1 1 0 0,-1 0 0 0 0,-1-1-1 0 0,1 1 1 0 0,-1 0-1 0 0,0-1 1 0 0,0 1-1 0 0,0-1 1 0 0,-1 1 0 0 0,0-1-1 0 0,-5 10 1 0 0,-2 4 91 0 0,-2 0 1 0 0,-21 28-1 0 0,-97 104 264 0 0,11-17-1599 0 0,110-123-1243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50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1839 0 0,'0'0'14055'0'0,"2"0"-13052"0"0,9-1-432 0 0,1-1 1 0 0,-1-1-1 0 0,0 0 1 0 0,0 0 0 0 0,0-1-1 0 0,19-10 1 0 0,2-1-9 0 0,254-96 1015 0 0,-252 98-1935 0 0,61-34 1 0 0,-89 41-659 0 0,-4 2-774 0 0,2-5-294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7:51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5527 0 0,'2'1'3059'0'0,"7"2"-1640"0"0,0 0 0 0 0,0 1 1 0 0,-1 0-1 0 0,0 1 0 0 0,0 0 0 0 0,0 0 0 0 0,11 9 0 0 0,48 52 1387 0 0,-51-48-2335 0 0,1-1 1 0 0,39 30-1 0 0,-44-38-386 0 0,0-2 0 0 0,1 1 0 0 0,1-2 0 0 0,-1 1 1 0 0,1-2-1 0 0,0 0 0 0 0,0-1 0 0 0,0 0 0 0 0,1-1 0 0 0,23 2 0 0 0,122 3-1242 0 0,-151-7-481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04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351 532 9559 0 0,'-13'3'212'0'0,"1"1"0"0"0,-1 0 0 0 0,0 1 0 0 0,-17 9 0 0 0,-16 8 1131 0 0,-79 29 1201 0 0,122-50-2537 0 0,1 0 0 0 0,0 0 0 0 0,-1-1 0 0 0,1 1 0 0 0,-1-1 0 0 0,1 0 0 0 0,-1 0 0 0 0,1 0 0 0 0,0 0 0 0 0,-1 0 0 0 0,1 0-1 0 0,-1 0 1 0 0,1-1 0 0 0,0 1 0 0 0,-1-1 0 0 0,1 0 0 0 0,0 0 0 0 0,-1 0 0 0 0,1 0 0 0 0,0 0 0 0 0,0 0 0 0 0,0-1 0 0 0,-2-1 0 0 0,1 0 7 0 0,0 0 1 0 0,0 0-1 0 0,1 0 0 0 0,0 0 0 0 0,-1 0 1 0 0,1-1-1 0 0,0 1 0 0 0,1-1 0 0 0,-1 0 1 0 0,1 1-1 0 0,-1-1 0 0 0,1 0 0 0 0,-1-6 1 0 0,-3-19 237 0 0,2 0 1 0 0,0 0 0 0 0,2-1 0 0 0,2 1-1 0 0,0-1 1 0 0,2 1 0 0 0,1 0 0 0 0,1 0 0 0 0,2 0-1 0 0,1 0 1 0 0,21-49 0 0 0,-24 67-252 0 0,1 0 0 0 0,1 1 0 0 0,0-1 0 0 0,0 1 0 0 0,1 1 0 0 0,1-1 0 0 0,-1 1 0 0 0,2 1 0 0 0,-1 0 0 0 0,1 0 0 0 0,0 1 0 0 0,0 0 0 0 0,1 0 0 0 0,0 2 0 0 0,0-1 0 0 0,1 1 0 0 0,0 1 0 0 0,-1 0 0 0 0,1 1 0 0 0,21-4 0 0 0,138-6-71 0 0,-141 13 143 0 0,1 2 0 0 0,-1 0 1 0 0,49 12-1 0 0,-73-12-38 0 0,0-1 1 0 0,-1 1-1 0 0,1 0 0 0 0,-1 0 1 0 0,0 1-1 0 0,0-1 0 0 0,1 1 1 0 0,-2 1-1 0 0,1-1 0 0 0,0 1 1 0 0,6 6-1 0 0,-8-6-23 0 0,0-1 0 0 0,-1 1 0 0 0,1-1-1 0 0,-1 1 1 0 0,0 0 0 0 0,0 0 0 0 0,-1 0 0 0 0,1 0 0 0 0,-1 1-1 0 0,0-1 1 0 0,0 0 0 0 0,0 0 0 0 0,-1 1 0 0 0,1-1 0 0 0,-1 0-1 0 0,-1 6 1 0 0,0 0-1 0 0,0 1 0 0 0,-1-1 0 0 0,-1 1 0 0 0,0-1 0 0 0,0 0 0 0 0,-1 0 0 0 0,0 0 1 0 0,-1-1-1 0 0,0 0 0 0 0,0 1 0 0 0,-13 15 0 0 0,0-3 2 0 0,-1-1 0 0 0,-1-1 0 0 0,-28 22 1 0 0,-1-4-426 0 0,-1-2 1 0 0,-2-3-1 0 0,-1-2 1 0 0,-105 44-1 0 0,144-69 207 0 0,0-1 0 0 0,0 0 0 0 0,-1-1 0 0 0,0-1 0 0 0,0 0-1 0 0,-27 1 1 0 0,40-4 75 0 0,2-1 0 0 0,0 1 121 0 0,0 0 0 0 0,0 0 1 0 0,0-1-1 0 0,0 1 0 0 0,0 0 1 0 0,-1 0-1 0 0,1 0 0 0 0,0-1 1 0 0,0 1-1 0 0,0 0 0 0 0,0 0 1 0 0,0 0-1 0 0,0 0 0 0 0,0-1 1 0 0,0 1-1 0 0,-1 0 0 0 0,1 0 1 0 0,0 0-1 0 0,0 0 0 0 0,0 0 1 0 0,0-1-1 0 0,-1 1 0 0 0,1 0 1 0 0,0 0-1 0 0,0 0 0 0 0,0 0 1 0 0,0 0-1 0 0,-1 0 0 0 0,1 0-6 0 0,-1 0-1 0 0,1-1 0 0 0,0 1 1 0 0,-1 0-1 0 0,1 0 0 0 0,0 0 1 0 0,0 0-1 0 0,-1-1 0 0 0,1 1 0 0 0,0 0 1 0 0,0 0-1 0 0,0 0 0 0 0,-1-1 1 0 0,1 1-1 0 0,0 0 0 0 0,0 0 1 0 0,0-1-1 0 0,-1 1 0 0 0,1 0 0 0 0,0 0 1 0 0,0-1-1 0 0,0 1 0 0 0,0 0 1 0 0,0-1-1 0 0,0 1 0 0 0,0 0 1 0 0,0-1-1 0 0,0 1 0 0 0,0 0 0 0 0,0 0 1 0 0,0-1-1 0 0,0 1 0 0 0,0 0 1 0 0,0-1-1 0 0,2-14-1239 0 0,5-3-3521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04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44 6911 0 0,'15'-11'209'0'0,"3"-4"353"0"0,1-2 5350 0 0,-35 36-5399 0 0,1 1 0 0 0,0 0 1 0 0,2 1-1 0 0,-17 34 0 0 0,26-46-372 0 0,-75 163 130 0 0,5-9-100 0 0,-39 46-171 0 0,-45 87 0 0 0,137-254-435 0 0,-1-1-1 0 0,-3-1 0 0 0,-32 41 1 0 0,47-70-1039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04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83 432 14223 0 0,'5'-7'1291'0'0,"-4"4"-1179"0"0,11-7 29 0 0,-1 5 740 0 0,-11 5-817 0 0,0 0 0 0 0,0 0 0 0 0,0-1 0 0 0,1 1 0 0 0,-1 0 0 0 0,0 0 0 0 0,0 0 0 0 0,0 0 0 0 0,0 0 0 0 0,0 1 0 0 0,1-1 0 0 0,-1 0 0 0 0,0 0 0 0 0,0 0 0 0 0,0 0 0 0 0,0 0 0 0 0,0 0 0 0 0,0 0 0 0 0,1 0 0 0 0,-1 0 0 0 0,0 0 0 0 0,0 0 0 0 0,0 0 0 0 0,0 0 0 0 0,0 0 0 0 0,0 1 0 0 0,0-1 0 0 0,0 0 0 0 0,1 0 0 0 0,-1 0 0 0 0,0 0 0 0 0,0 0 0 0 0,0 0 0 0 0,0 0 0 0 0,0 1 0 0 0,0-1 0 0 0,0 0 0 0 0,0 0 0 0 0,-4 22 2234 0 0,3-19-2717 0 0,-8 20 700 0 0,0 0-1 0 0,-18 29 1 0 0,-5 13-123 0 0,27-52-292 0 0,-15 37 42 0 0,11-18-3350 0 0</inkml:trace>
  <inkml:trace contextRef="#ctx0" brushRef="#br0" timeOffset="1">569 1 3679 0 0,'-5'11'328'0'0,"-1"0"-264"0"0,-6 12-64 0 0,5-3 0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05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5983 0 0,'0'-1'464'0'0,"5"-27"11192"0"0,-4 29-11586 0 0,0-1 0 0 0,0 0-1 0 0,0 1 1 0 0,-1-1-1 0 0,1 1 1 0 0,0-1 0 0 0,0 1-1 0 0,0-1 1 0 0,-1 1 0 0 0,1-1-1 0 0,0 1 1 0 0,-1 0 0 0 0,1-1-1 0 0,0 1 1 0 0,-1 0-1 0 0,1 1 1 0 0,9 13 170 0 0,-6-7-208 0 0,-1 0 0 0 0,-1-1-1 0 0,1 1 1 0 0,-1 0 0 0 0,0 0-1 0 0,-1 0 1 0 0,0 0 0 0 0,0 9-1 0 0,-4 69 328 0 0,2-64-300 0 0,-28 204 414 0 0,29-224-249 0 0,-1 5 688 0 0,3-17-779 0 0,0-1-1 0 0,1 1 0 0 0,1 0 1 0 0,-1 1-1 0 0,10-16 1 0 0,30-46 201 0 0,-40 65-311 0 0,19-26 95 0 0,2 1 0 0 0,0 1 1 0 0,2 2-1 0 0,57-49 0 0 0,-19 26 46 0 0,76-46 1 0 0,-126 88-182 0 0,1-2-105 0 0,1 1 0 0 0,0 1-1 0 0,1 0 1 0 0,0 2 0 0 0,0-1 0 0 0,23-5 0 0 0,-37 13-139 0 0,0-1 0 0 0,0 1 0 0 0,0 0 0 0 0,1 0 0 0 0,-1 0 0 0 0,0 0 0 0 0,5 1 0 0 0,5 2-1707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6:59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3223 0 0,'0'0'143'0'0,"2"-2"-3"0"0,21-9-111 0 0,-2-5 6358 0 0,-19 15-5928 0 0,-1 1 0 0 0,0-1 0 0 0,0 0 0 0 0,0 0 0 0 0,0 0 0 0 0,0 0 0 0 0,-1 0 0 0 0,1 0 0 0 0,4-5 3676 0 0,-3 15-2900 0 0,-1-6-785 0 0,2 11 544 0 0,-3-11-936 0 0,-3 6-37 0 0,3-7-13 0 0,-1-1 1 0 0,1 0-1 0 0,-1 0 0 0 0,0 0 1 0 0,0 0-1 0 0,1 0 0 0 0,-1-1 1 0 0,0 1-1 0 0,0 0 0 0 0,0 0 1 0 0,0 0-1 0 0,0-1 0 0 0,0 1 1 0 0,0 0-1 0 0,0-1 0 0 0,0 1 1 0 0,0-1-1 0 0,0 1 0 0 0,0-1 1 0 0,-1 0-1 0 0,1 1 0 0 0,0-1 1 0 0,-2 0-1 0 0,-5 0 20 0 0,4 0 41 0 0,-4-3 5 0 0,5 1 0 0 0,-2-6-58 0 0,2 0-1 0 0,2 6 1370 0 0,5 2-1189 0 0,1-2-150 0 0,7-4 611 0 0,-10 5-61 0 0,-3 3-840 0 0,-4 7 233 0 0,3-6 16 0 0,0-1 0 0 0,0 1 0 0 0,1 0 0 0 0,-1 0 0 0 0,1 0 0 0 0,-1 0 0 0 0,1 0 0 0 0,-1 5 0 0 0,1-2 41 0 0,0-4 23 0 0,-1 23 70 0 0,2-23 505 0 0,0-6-1153 0 0,0 1 158 0 0,1-1-1 0 0,-1 0 1 0 0,1 1-1 0 0,0-1 1 0 0,0 1-1 0 0,0-1 1 0 0,1 1-1 0 0,2-6 1 0 0,3-4-888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0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216 228 10135 0 0,'2'-1'5923'0'0,"15"-3"-4929"0"0,0-1 0 0 0,-1 0-1 0 0,0-2 1 0 0,22-11 0 0 0,14-6-511 0 0,0 1-297 0 0,54-35-1 0 0,-80 43-171 0 0,-11 6-206 0 0,0-1 0 0 0,-1 0-1 0 0,24-23 1 0 0,-36 32-167 0 0,-14-2-937 0 0,4 2 1119 0 0,-1 1 1 0 0,1 0-1 0 0,0 1 0 0 0,-1-1 0 0 0,1 2 1 0 0,0-1-1 0 0,-14 5 0 0 0,11-3 73 0 0,-27 8 22 0 0,0 2 0 0 0,1 1 0 0 0,0 2 0 0 0,2 2 0 0 0,-56 36 0 0 0,52-30 182 0 0,13-8 53 0 0,1 1-1 0 0,-37 32 0 0 0,60-48-138 0 0,-16 15 252 0 0,2 1 1 0 0,-30 38 0 0 0,43-51-222 0 0,-1 1 1 0 0,1 0 0 0 0,0 0 0 0 0,1 0 0 0 0,-1 0-1 0 0,1 1 1 0 0,0-1 0 0 0,0 1 0 0 0,1-1 0 0 0,0 1-1 0 0,0 0 1 0 0,0 0 0 0 0,1-1 0 0 0,-1 1 0 0 0,1 0-1 0 0,1 0 1 0 0,-1 0 0 0 0,2 6 0 0 0,-1-10-36 0 0,0 0 0 0 0,0 1 1 0 0,0-1-1 0 0,0 1 0 0 0,1-1 1 0 0,-1 0-1 0 0,1 0 0 0 0,-1 0 1 0 0,1 0-1 0 0,0 0 0 0 0,0 0 0 0 0,0 0 1 0 0,0 0-1 0 0,0-1 0 0 0,0 1 1 0 0,0-1-1 0 0,1 0 0 0 0,-1 0 1 0 0,0 1-1 0 0,1-2 0 0 0,3 2 0 0 0,1 0-176 0 0,0 0-1 0 0,1 0 0 0 0,-1-1 0 0 0,1 0 0 0 0,0-1 0 0 0,8 0 1 0 0,11-2-1044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05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1 444 12407 0 0,'0'0'8118'0'0,"0"-2"-7556"0"0,4-25 0 0 0,2 1-1 0 0,1 0 1 0 0,13-34-1 0 0,-14 47-524 0 0,0 0 0 0 0,1 0-1 0 0,1 0 1 0 0,0 1 0 0 0,0 0-1 0 0,1 1 1 0 0,1 0 0 0 0,11-11-1 0 0,6-1-272 0 0,1 1-1 0 0,1 1 1 0 0,49-26 0 0 0,42-8-7921 0 0,-81 40 1875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06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635 149 3223 0 0,'62'-35'1004'0'0,"-37"20"3961"0"0,36-32 0 0 0,-57 44-4663 0 0,-1 0 1 0 0,0 0 0 0 0,0-1 0 0 0,0 1 0 0 0,0-1 0 0 0,3-8 0 0 0,-5 10 338 0 0,-10-6-192 0 0,7 6-456 0 0,0 1 1 0 0,0 0-1 0 0,0 0 0 0 0,-1 0 0 0 0,1 0 0 0 0,0 0 0 0 0,0 1 0 0 0,-1-1 1 0 0,1 1-1 0 0,0-1 0 0 0,-1 1 0 0 0,1 0 0 0 0,0 0 0 0 0,-4 0 0 0 0,-35 7-216 0 0,35-6 187 0 0,-13 3-49 0 0,1 2 1 0 0,0 0 0 0 0,0 1-1 0 0,-27 15 1 0 0,-65 45 302 0 0,88-53-156 0 0,8-5-6 0 0,-27 16 148 0 0,2 2 1 0 0,-65 58 0 0 0,101-82-147 0 0,2-3-22 0 0,0 1-1 0 0,0 0 1 0 0,0 0 0 0 0,0 0 0 0 0,0 0-1 0 0,0 0 1 0 0,0 0 0 0 0,0 0 0 0 0,1 0-1 0 0,-1 1 1 0 0,1-1 0 0 0,-1 0 0 0 0,1 0-1 0 0,-1 2 1 0 0,14 0 290 0 0,-5-3-289 0 0,1-1 0 0 0,-1 1 1 0 0,0-1-1 0 0,1-1 0 0 0,15-5 1 0 0,40-17-201 0 0,-58 22 127 0 0,120-60-935 0 0,-67 32-1101 0 0,-58 29 1284 0 0,-19 17-1514 0 0,-5 6 2956 0 0,2 1 1 0 0,0 1 0 0 0,1 1 0 0 0,-25 42 0 0 0,26-38-235 0 0,-222 377 2003 0 0,199-322-2169 0 0,4 2-1 0 0,-41 134 1 0 0,73-202-293 0 0,3-10-427 0 0,0 1 1 0 0,0-1-1 0 0,1 1 1 0 0,1-1 0 0 0,-2 13-1 0 0,4-13-5526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06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 14079 0 0,'0'0'1276'0'0,"-1"2"-1049"0"0,0 3-104 0 0,0 0 0 0 0,1 0 0 0 0,0 0 0 0 0,-1 0 0 0 0,2 0-1 0 0,-1 0 1 0 0,1 1 0 0 0,-1-1 0 0 0,1 0 0 0 0,1 0 0 0 0,-1-1 0 0 0,1 1 0 0 0,0 0 0 0 0,0 0 0 0 0,0-1 0 0 0,0 1 0 0 0,1-1 0 0 0,0 1-1 0 0,0-1 1 0 0,0 0 0 0 0,1-1 0 0 0,-1 1 0 0 0,1 0 0 0 0,0-1 0 0 0,0 0 0 0 0,0 0 0 0 0,0 0 0 0 0,0 0 0 0 0,1-1 0 0 0,0 0 0 0 0,-1 1-1 0 0,1-2 1 0 0,0 1 0 0 0,0-1 0 0 0,9 2 0 0 0,-3-1-24 0 0,0-1 0 0 0,-1-1 0 0 0,1 0 0 0 0,0 0 0 0 0,13-3 0 0 0,-18 2-144 0 0,-1 0 0 0 0,1-1 1 0 0,-1 1-1 0 0,0-1 0 0 0,0 0 0 0 0,0-1 0 0 0,0 1 0 0 0,0-1 1 0 0,0 0-1 0 0,-1 0 0 0 0,8-6 0 0 0,-11 7-292 0 0,1 1 205 0 0,-1-1 0 0 0,-1 0 0 0 0,1 0 1 0 0,0 0-1 0 0,0 0 0 0 0,-1 0 0 0 0,1-2 0 0 0,0 3 87 0 0,-1 0 0 0 0,0 0 0 0 0,0 0 0 0 0,0 0 0 0 0,0 0 0 0 0,0 0 0 0 0,0 0 0 0 0,0 0 0 0 0,0 0 0 0 0,0 0 0 0 0,-1 0 0 0 0,1 0 1 0 0,0 0-1 0 0,-1 0 0 0 0,1 0 0 0 0,-1 1 0 0 0,1-1 0 0 0,0 0 0 0 0,-1 0 0 0 0,0 0 0 0 0,1 1 0 0 0,-1-1 0 0 0,0 0 0 0 0,1 1 0 0 0,-1-1 0 0 0,0 0 0 0 0,0 1 0 0 0,1-1 0 0 0,-1 1 0 0 0,0-1 0 0 0,0 1 0 0 0,0 0 0 0 0,0-1 0 0 0,0 1 0 0 0,1 0 0 0 0,-1-1 0 0 0,0 1 0 0 0,0 0 0 0 0,0 0 0 0 0,0 0 0 0 0,0 0 0 0 0,0 0 0 0 0,0 0 0 0 0,0 0 0 0 0,-2 1 0 0 0,-4 0-235 0 0,0 0-1 0 0,-1 0 1 0 0,1 1-1 0 0,-11 5 1 0 0,17-7 254 0 0,-19 8-138 0 0,1 1 0 0 0,0 1 1 0 0,-21 13-1 0 0,-50 42 1357 0 0,34-24-592 0 0,19-14 16 0 0,0 0 1 0 0,-56 57 0 0 0,90-81-578 0 0,0 0 1 0 0,0 0-1 0 0,0 0 1 0 0,1 0-1 0 0,0 1 1 0 0,0-1-1 0 0,0 1 0 0 0,0 0 1 0 0,0-1-1 0 0,1 1 1 0 0,-2 6-1 0 0,3-10-39 0 0,0 0 1 0 0,0 0-1 0 0,0 0 0 0 0,0 0 0 0 0,0 1 0 0 0,0-1 0 0 0,0 0 0 0 0,0 0 1 0 0,0 0-1 0 0,0 0 0 0 0,0 0 0 0 0,0 0 0 0 0,0 0 0 0 0,0 0 0 0 0,0 1 1 0 0,0-1-1 0 0,0 0 0 0 0,0 0 0 0 0,0 0 0 0 0,0 0 0 0 0,0 0 0 0 0,0 0 1 0 0,0 0-1 0 0,0 0 0 0 0,0 0 0 0 0,0 0 0 0 0,0 0 0 0 0,0 1 0 0 0,0-1 1 0 0,0 0-1 0 0,1 0 0 0 0,-1 0 0 0 0,0 0 0 0 0,0 0 0 0 0,0 0 0 0 0,0 0 1 0 0,0 0-1 0 0,0 0 0 0 0,0 0 0 0 0,0 0 0 0 0,0 0 0 0 0,1 0 1 0 0,-1 0-1 0 0,0 0 0 0 0,0 0 0 0 0,0 0 0 0 0,0 0 0 0 0,0 0 0 0 0,0 0 1 0 0,6 1-19 0 0,-1 0 0 0 0,0 0 1 0 0,1-1-1 0 0,-1 0 0 0 0,0 0 1 0 0,1 0-1 0 0,-1 0 0 0 0,6-2 1 0 0,47-12-894 0 0,-48 11 719 0 0,38-12-1576 0 0,2-3-3989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0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 5983 0 0,'0'0'12511'0'0,"-1"1"-11924"0"0,-12 17-127 0 0,0 0 1 0 0,-2-1 0 0 0,0-1-1 0 0,-26 22 1 0 0,24-22-430 0 0,5-5-82 0 0,1 1 0 0 0,0 0-1 0 0,0 1 1 0 0,1 0 0 0 0,1 1 0 0 0,-13 23 0 0 0,21-34 21 0 0,-3 11-114 0 0,4-12 130 0 0,0-1 0 0 0,1 1 0 0 0,-1 0 0 0 0,0-1 0 0 0,1 1-1 0 0,-1-1 1 0 0,1 1 0 0 0,0-1 0 0 0,-1 1 0 0 0,1-1 0 0 0,0 0 0 0 0,2 3 0 0 0,-1-1-32 0 0,6 10-32 0 0,1-1 0 0 0,1 0 0 0 0,15 15 0 0 0,-16-19 25 0 0,-1 1 0 0 0,-1-1 0 0 0,1 1 0 0 0,-2 0 1 0 0,1 1-1 0 0,-1-1 0 0 0,9 22 0 0 0,-10-19 53 0 0,1 5-2 0 0,5 22 1 0 0,-10-35 2 0 0,0-1 1 0 0,-1 1-1 0 0,1-1 0 0 0,-1 1 1 0 0,0 0-1 0 0,0-1 0 0 0,0 1 1 0 0,0 0-1 0 0,-1-1 1 0 0,0 1-1 0 0,1-1 0 0 0,-4 7 1 0 0,3-8 23 0 0,0 0 0 0 0,-1 0 0 0 0,1 0 0 0 0,-1 0 0 0 0,0 0 0 0 0,0-1 0 0 0,0 1 0 0 0,0-1-1 0 0,0 1 1 0 0,0-1 0 0 0,0 0 0 0 0,0 0 0 0 0,0 0 0 0 0,0 0 0 0 0,-1 0 0 0 0,1 0 0 0 0,0-1 0 0 0,-1 1 0 0 0,1-1 0 0 0,-3 1 0 0 0,-8 0 223 0 0,0-1 0 0 0,-20 0 0 0 0,20-1-108 0 0,-22 0-423 0 0,1-1 0 0 0,0-2 0 0 0,-48-11 0 0 0,61 9-6976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17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6911 0 0,'0'0'2746'0'0,"-1"2"-2078"0"0,-10 9-266 0 0,0 2 1 0 0,2-1-1 0 0,0 2 1 0 0,0-1-1 0 0,-8 18 1 0 0,-30 79 945 0 0,23-50-925 0 0,-1-1-103 0 0,-60 132 326 0 0,62-147-569 0 0,-1-1 0 0 0,-36 48 1 0 0,45-72-60 0 0,-1-2 1 0 0,-1 0 0 0 0,0-1-1 0 0,-1 0 1 0 0,0-2 0 0 0,-25 15-1 0 0,24-20-406 0 0,6-5-3906 0 0,5-4-504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17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0 632 7367 0 0,'0'0'964'0'0,"2"2"99"0"0,-1-1-726 0 0,0 0 0 0 0,1 1 0 0 0,-1-1-1 0 0,1 0 1 0 0,-1 1 0 0 0,1-1 0 0 0,0 0 0 0 0,-1 0 0 0 0,1 0 0 0 0,0 0 0 0 0,0-1-1 0 0,-1 1 1 0 0,1-1 0 0 0,0 1 0 0 0,4 0 0 0 0,-2-1-49 0 0,1 0 0 0 0,-1 0 0 0 0,1 0 0 0 0,-1 0 0 0 0,1-1 1 0 0,7-1-1 0 0,3-3-61 0 0,-1 0 1 0 0,0-1 0 0 0,17-9-1 0 0,21-17-47 0 0,-2-1 0 0 0,72-63 0 0 0,-9 7-112 0 0,-68 56-39 0 0,93-66 8 0 0,-93 69-45 0 0,57-26 0 0 0,-71 40-72 0 0,112-57-946 0 0,-127 63 298 0 0,18-16-1 0 0,-21 16-503 0 0,3-3-4079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1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0,'0'0'126'0'0,"2"2"-5"0"0,85 46 6953 0 0,-9-5 117 0 0,-26-13-6052 0 0,17 14 619 0 0,-32-20-823 0 0,66 33 0 0 0,-46-33-623 0 0,1-3 1 0 0,70 16-1 0 0,-102-28-815 0 0,-25-8-95 0 0,-1 0-328 0 0,-1 0 786 0 0,1 0-1 0 0,-1-1 0 0 0,1 1 1 0 0,-1 0-1 0 0,1-1 0 0 0,-1 1 1 0 0,0 0-1 0 0,1-1 0 0 0,-1 1 0 0 0,-1 0 1 0 0,1 0-202 0 0,-13 8-1286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18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0 3223 0 0,'0'0'143'0'0,"-2"1"-3"0"0,-42 17 2544 0 0,30-13-148 0 0,-1 0 0 0 0,-14 9 0 0 0,10-1-1843 0 0,2 0 0 0 0,-1 1 1 0 0,2 0-1 0 0,-26 30 0 0 0,22-23-386 0 0,-43 36 0 0 0,-95 58-88 0 0,111-84-208 0 0,-75 36 0 0 0,64-44 107 0 0,51-19-108 0 0,2 1 4 0 0,4-4 732 0 0,20 8-122 0 0,-12-9-533 0 0,1 1 0 0 0,-1-1 0 0 0,1 0 0 0 0,-1-1 0 0 0,1 1 0 0 0,7-3 0 0 0,47-14 143 0 0,-37 10-209 0 0,329-64 237 0 0,-344 69-260 0 0,1 1 1 0 0,-1 0 0 0 0,15 1-1 0 0,-8 2-14 0 0,-14 1-34 0 0,-2-2-12 0 0,0 0-108 0 0,0 2 45 0 0,0-1-168 0 0,-1 1 0 0 0,1-1 0 0 0,0 1 0 0 0,-1-1 0 0 0,0 1 0 0 0,1 0 0 0 0,-1-1 0 0 0,0 1 0 0 0,0-1 0 0 0,-1 1 0 0 0,1 0 0 0 0,0-1 0 0 0,-1 1 0 0 0,-1 3 0 0 0,-4 5-5669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18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48 4143 0 0,'-30'12'294'0'0,"19"-9"329"0"0,1 1 0 0 0,-14 8 4024 0 0,18-9-1168 0 0,12-1-752 0 0,13 0-1152 0 0,31-7-160 0 0,90-22-1 0 0,-29 4-771 0 0,-78 17-496 0 0,23-4 198 0 0,101-4 0 0 0,-149 13-720 0 0,0 2 0 0 0,0-1-1 0 0,0 1 1 0 0,0 1-1 0 0,-1-1 1 0 0,10 4 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0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52 13039 0 0,'-10'2'330'0'0,"1"1"-1"0"0,0 0 0 0 0,1 1 0 0 0,-16 8 1 0 0,8-4 4030 0 0,18-8-4072 0 0,146-38 1199 0 0,-107 26-1133 0 0,-1 1 0 0 0,75-10 0 0 0,-101 20-290 0 0,0 0 0 0 0,0 1 1 0 0,0 1-1 0 0,-1 0 0 0 0,19 4 0 0 0,-27-4-60 0 0,-1 0 1 0 0,0 1-1 0 0,0-1 1 0 0,0 1-1 0 0,0 0 1 0 0,0 0-1 0 0,-1 0 1 0 0,1 1-1 0 0,4 3 1 0 0,-6-4-6 0 0,0 0 0 0 0,0 0 0 0 0,0 1 0 0 0,-1-1-1 0 0,1 0 1 0 0,-1 1 0 0 0,1-1 0 0 0,-1 1 0 0 0,0 0 0 0 0,0-1 0 0 0,0 1 0 0 0,0 0-1 0 0,-1 0 1 0 0,1 0 0 0 0,0 4 0 0 0,-2-4 1 0 0,1 0 0 0 0,0 0 0 0 0,-1 1 0 0 0,0-1 0 0 0,0 0 0 0 0,0 0 0 0 0,0 1 0 0 0,0-1 0 0 0,0 0 0 0 0,-1 0 0 0 0,0 0 0 0 0,1-1 0 0 0,-1 1 0 0 0,0 0 0 0 0,-1-1 0 0 0,1 1 0 0 0,-4 3 0 0 0,-3 2 0 0 0,0-1 0 0 0,-1 1 0 0 0,-15 8 0 0 0,-30 13-23 0 0,-79 30-1 0 0,-39 20-54 0 0,157-70 68 0 0,-38 23 9 0 0,51-28 1 0 0,10-5 0 0 0,10-3 0 0 0,-1-2 1 0 0,27-9 1 0 0,1 1 1 0 0,1 3-1 0 0,71-10 1 0 0,-78 18 61 0 0,71 4 0 0 0,-91 1-55 0 0,1 0 0 0 0,-1 1 0 0 0,0 2 0 0 0,0-1-1 0 0,33 15 1 0 0,-42-14-9 0 0,0 1 0 0 0,-1 1 0 0 0,-3 3 0 0 0,-5-6 1 0 0,0-1 0 0 0,0 1-1 0 0,0 0 1 0 0,-1 0 0 0 0,0 0 0 0 0,0 0 0 0 0,0-1-1 0 0,0 1 1 0 0,0 0 0 0 0,-3 5 0 0 0,-21 34 54 0 0,14-28-31 0 0,0 0-1 0 0,-1-1 0 0 0,-1-1 1 0 0,0 0-1 0 0,0-1 1 0 0,-2 0-1 0 0,1-1 0 0 0,-1 0 1 0 0,-25 12-1 0 0,13-10 146 0 0,-1-1 1 0 0,-1-1-1 0 0,0-2 0 0 0,-57 12 0 0 0,52-15-10 0 0,0-1 0 0 0,-50 0 0 0 0,68-5-129 0 0,14 0-222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1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32 2303 0 0,'2'-7'99'0'0,"0"4"-19"0"0,0 0 0 0 0,14-16 13892 0 0,-18 32-11420 0 0,-6 19-2999 0 0,-98 262 3424 0 0,-15 47-2442 0 0,114-319-695 0 0,2-6-500 0 0,0 0 0 0 0,-1 0 0 0 0,-10 18 0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19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481 158 8751 0 0,'0'0'6430'0'0,"2"-9"-6108"0"0,1-1-283 0 0,0 0 1 0 0,1 1-1 0 0,0-1 0 0 0,1 1 0 0 0,0-1 0 0 0,0 2 0 0 0,7-10 0 0 0,16-27-114 0 0,-24 36 45 0 0,-4 9 28 0 0,0-1 0 0 0,0 1 0 0 0,1 0 0 0 0,-1 0 0 0 0,0-1-1 0 0,0 1 1 0 0,0 0 0 0 0,0 0 0 0 0,0-1 0 0 0,0 1 0 0 0,0 0 0 0 0,0-1-1 0 0,0 1 1 0 0,0 0 0 0 0,0 0 0 0 0,0-1 0 0 0,0 1 0 0 0,0 0 0 0 0,0-1-1 0 0,0 1 1 0 0,0 0 0 0 0,0-1 0 0 0,0 1 0 0 0,0 0 0 0 0,0 0 0 0 0,0-1-1 0 0,-1 1 1 0 0,1 0 0 0 0,0 0 0 0 0,0-1 0 0 0,0 1 0 0 0,0 0 0 0 0,-1 0-1 0 0,1 0 1 0 0,0-1 0 0 0,0 1 0 0 0,-1 0 0 0 0,1 0 0 0 0,-6 0 5 0 0,0 2 5 0 0,0-1 0 0 0,-1 1 0 0 0,1 1-1 0 0,0-1 1 0 0,0 1 0 0 0,1 0 0 0 0,-12 8-1 0 0,-1 0 10 0 0,-98 54 1225 0 0,-131 98 0 0 0,234-153-1089 0 0,0 0 0 0 0,1 0-1 0 0,0 1 1 0 0,1 1 0 0 0,0 0 0 0 0,0 1 0 0 0,-8 14 0 0 0,18-25-103 0 0,0 0 1 0 0,0 0 0 0 0,1 0 0 0 0,-1 0 0 0 0,1 0 0 0 0,-1 0 0 0 0,1 0 0 0 0,0 0 0 0 0,-1 0 0 0 0,1 0-1 0 0,0 0 1 0 0,1 1 0 0 0,-1-1 0 0 0,0 0 0 0 0,0 0 0 0 0,2 2 0 0 0,-2-3-27 0 0,0-1 0 0 0,1 1 0 0 0,-1-1 1 0 0,0 1-1 0 0,1-1 0 0 0,-1 1 0 0 0,1-1 1 0 0,-1 1-1 0 0,1-1 0 0 0,-1 1 0 0 0,1-1 0 0 0,-1 0 1 0 0,1 1-1 0 0,-1-1 0 0 0,1 0 0 0 0,0 0 0 0 0,-1 1 1 0 0,1-1-1 0 0,0 0 0 0 0,-1 0 0 0 0,2 0 1 0 0,-1 1 55 0 0,6 1 28 0 0,0 0-1 0 0,0-1 1 0 0,0 1-1 0 0,0-1 1 0 0,0-1-1 0 0,0 0 1 0 0,13 0-1 0 0,52-12 101 0 0,-44 7-156 0 0,1-2-51 0 0,47-17-1 0 0,-51 15-4 0 0,0 2 0 0 0,47-10 1 0 0,-61 17-53 0 0,-9 0-19 0 0,-1 0 70 0 0,-1 0 0 0 0,0 0 0 0 0,1 0 0 0 0,-1 0 0 0 0,0 0 0 0 0,1 1 0 0 0,-1-1 0 0 0,0 0 0 0 0,1 0 0 0 0,-1 0 0 0 0,0 1 0 0 0,1-1 1 0 0,-1 0-1 0 0,0 0 0 0 0,0 1 0 0 0,1-1 0 0 0,-1 0 0 0 0,0 0 0 0 0,0 1 0 0 0,0-1 0 0 0,1 0 0 0 0,-1 1 0 0 0,0-1 0 0 0,0 0 0 0 0,0 1 0 0 0,0-1 0 0 0,0 0 0 0 0,0 1 0 0 0,0-1 0 0 0,1 1 1 0 0,-1-1-1 0 0,0 0 0 0 0,0 1 0 0 0,0-1 0 0 0,-1 0 0 0 0,1 1 0 0 0,0-1 0 0 0,0 1 0 0 0,-4 15-77 0 0,0-8 69 0 0,-1 0 1 0 0,0-1-1 0 0,0 0 0 0 0,-1 0 0 0 0,0 0 0 0 0,0 0 0 0 0,-1-1 1 0 0,-9 8-1 0 0,5-5 14 0 0,0 1 0 0 0,-10 13 0 0 0,15-17-4 0 0,5-4-1 0 0,-1 0 0 0 0,1-1 0 0 0,-1 1 1 0 0,1 0-1 0 0,0 0 0 0 0,-1 0 0 0 0,1 0 1 0 0,0 0-1 0 0,1 0 0 0 0,-1 0 0 0 0,0 0 1 0 0,1 1-1 0 0,-2 3 0 0 0,3-5-125 0 0,-1 0-1 0 0,0 1 1 0 0,1-1 0 0 0,-1 0-1 0 0,1 0 1 0 0,-1 0-1 0 0,1 0 1 0 0,-1 0 0 0 0,1 0-1 0 0,0 0 1 0 0,-1 0-1 0 0,1 0 1 0 0,0 0 0 0 0,0 0-1 0 0,0 0 1 0 0,0 0-1 0 0,0 0 1 0 0,2 1 0 0 0,9 4-6741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20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12007 0 0,'0'0'1370'0'0,"1"-1"-862"0"0,29-24 1605 0 0,-14 12-1517 0 0,21-15 0 0 0,12-4-350 0 0,49-29-90 0 0,-88 55-165 0 0,1 2-1 0 0,0-1 0 0 0,0 1 0 0 0,0 1 0 0 0,1 0 1 0 0,-1 0-1 0 0,19-1 0 0 0,-26 4 2 0 0,-1 0 0 0 0,1 0 0 0 0,-1 0 0 0 0,0 0 0 0 0,1 0 0 0 0,-1 1 0 0 0,0 0 0 0 0,1 0 0 0 0,-1 0 0 0 0,0 0 0 0 0,1 0 0 0 0,-1 0 0 0 0,0 1 0 0 0,0 0 0 0 0,0 0 0 0 0,-1-1 0 0 0,5 5 0 0 0,-5-4 77 0 0,0 1-1 0 0,0-1 1 0 0,0 1 0 0 0,-1-1 0 0 0,0 1 0 0 0,1 0 0 0 0,-1-1 0 0 0,0 1 0 0 0,0 0 0 0 0,0 0 0 0 0,-1 0-1 0 0,1 0 1 0 0,-1 0 0 0 0,1 0 0 0 0,-1 0 0 0 0,0 0 0 0 0,0 0 0 0 0,-1 0 0 0 0,1 0 0 0 0,-1 4 0 0 0,-7 24 747 0 0,-1-1 0 0 0,-1 1 1 0 0,-19 36-1 0 0,-3 10-619 0 0,21-60-1510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20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0 434 10135 0 0,'0'0'9354'0'0,"1"-1"-8725"0"0,4-3-364 0 0,0 0 1 0 0,0-1-1 0 0,-1 0 0 0 0,0 1 1 0 0,0-2-1 0 0,0 1 1 0 0,0 0-1 0 0,-1-1 0 0 0,5-11 1 0 0,0-4-315 0 0,8-35 0 0 0,-11 37-347 0 0,1 0 1 0 0,9-23-1 0 0,-5 22-396 0 0,0 0-1 0 0,27-35 1 0 0,-30 46 606 0 0,0 1-1 0 0,1-1 1 0 0,-1 2 0 0 0,2-1-1 0 0,-1 1 1 0 0,1 1 0 0 0,20-12-1 0 0,-13 10 117 0 0,1 1 0 0 0,0 0 0 0 0,1 1 0 0 0,0 1 0 0 0,0 1 0 0 0,19-2-1 0 0,-11 3 312 0 0,0 2 0 0 0,0 0 0 0 0,45 6-1 0 0,-66-4-147 0 0,0 0 0 0 0,0 0 0 0 0,0 0 0 0 0,0 1 0 0 0,0-1 0 0 0,0 1 0 0 0,0 0 0 0 0,-1 1 0 0 0,1-1 0 0 0,-1 1 0 0 0,1 0 0 0 0,-1 0 0 0 0,0 0 0 0 0,0 1 0 0 0,-1-1 0 0 0,1 1 0 0 0,5 8 0 0 0,-6-8-13 0 0,-1 0 0 0 0,0 1 0 0 0,0-1 0 0 0,0 0 0 0 0,0 1-1 0 0,-1 0 1 0 0,0-1 0 0 0,0 1 0 0 0,0-1 0 0 0,0 1-1 0 0,-1 0 1 0 0,0 0 0 0 0,0-1 0 0 0,0 1 0 0 0,-1 0 0 0 0,1 0-1 0 0,-1-1 1 0 0,0 1 0 0 0,-4 8 0 0 0,0 0 17 0 0,-2 0 0 0 0,0-1 1 0 0,0 1-1 0 0,-1-1 0 0 0,-1-1 1 0 0,0 1-1 0 0,0-1 0 0 0,-1-1 1 0 0,-1 0-1 0 0,1-1 0 0 0,-2 0 1 0 0,-13 9-1 0 0,-8 3-79 0 0,-1-2-1 0 0,-1-1 1 0 0,-45 16 0 0 0,70-30-91 0 0,-34 12-126 0 0,42-15 121 0 0,0-1 0 0 0,-1 1 0 0 0,1-1-1 0 0,-1 0 1 0 0,1 1 0 0 0,0-1 0 0 0,-1 0 0 0 0,1 0-1 0 0,-1-1 1 0 0,1 1 0 0 0,0 0 0 0 0,-1-1 0 0 0,1 0 0 0 0,0 1-1 0 0,-3-2 1 0 0,5 1 2 0 0,-1 1 0 0 0,1 0 0 0 0,0-1 0 0 0,-1 1 0 0 0,1 0 1 0 0,0-1-1 0 0,0 1 0 0 0,-1-1 0 0 0,1 1 0 0 0,0-1 0 0 0,0 1 0 0 0,0 0 0 0 0,0-1 0 0 0,0 1 0 0 0,0-1 0 0 0,-1 1 0 0 0,1-1 0 0 0,0 1 0 0 0,0-1 0 0 0,0 1 0 0 0,1-1 0 0 0,-1 1 0 0 0,0-1 1 0 0,0 0-1 0 0,3-11-1188 0 0,-2 11 1012 0 0,4-13-1366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2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1 13903 0 0,'0'0'1262'0'0,"-1"2"-1037"0"0,-4 9-116 0 0,-1 0-1 0 0,0-1 1 0 0,-1 0 0 0 0,-14 17-1 0 0,-38 35 486 0 0,52-55-500 0 0,-165 151 1547 0 0,-74 112 9 0 0,196-206-1389 0 0,4 2 0 0 0,-58 109 0 0 0,92-153-136 0 0,-1 0 0 0 0,0-2 0 0 0,-2 1 0 0 0,0-2 0 0 0,-21 21 0 0 0,35-39-137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2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33 5983 0 0,'52'-33'10900'0'0,"-59"34"-10679"0"0,0 0-1 0 0,0 1 0 0 0,0 0 0 0 0,0 0 1 0 0,1 0-1 0 0,-1 1 0 0 0,1 0 1 0 0,-8 5-1 0 0,-5 1-97 0 0,-38 21-32 0 0,1 3 1 0 0,-70 53-1 0 0,-94 91-144 0 0,209-168 49 0 0,-52 51-5 0 0,56-52 9 0 0,0 0 0 0 0,1 0 1 0 0,-1 1-1 0 0,1 0 1 0 0,-8 18-1 0 0,9-10-10 0 0,5-16 6 0 0,0 0 1 0 0,0 0 0 0 0,1 0 0 0 0,-1 0 0 0 0,0 0 0 0 0,0 0 0 0 0,0 0 0 0 0,1 0 0 0 0,-1 0 0 0 0,0 0 0 0 0,1 0 0 0 0,-1 0 0 0 0,2 1 0 0 0,0 1 2 0 0,0-1 1 0 0,0 0-1 0 0,1 0 0 0 0,-1 0 1 0 0,1 0-1 0 0,-1-1 0 0 0,1 1 1 0 0,0-1-1 0 0,-1 1 1 0 0,1-1-1 0 0,0 0 0 0 0,0 0 1 0 0,0 0-1 0 0,0-1 0 0 0,4 1 1 0 0,8 2-8 0 0,26-1 0 0 0,-39-2 6 0 0,38-1-790 0 0,0-2 0 0 0,0-2 0 0 0,48-11 0 0 0,-81 14 433 0 0,34-6-5377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2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10 2303 0 0,'6'-9'14394'0'0,"-8"10"-14299"0"0,1 1 0 0 0,-1-1 0 0 0,1 0 0 0 0,-1 0 0 0 0,1 0 0 0 0,-1 0 0 0 0,0 0 0 0 0,0 0 0 0 0,-2 1 0 0 0,-1 0 53 0 0,-16 11 58 0 0,1 2-1 0 0,0 0 1 0 0,1 1 0 0 0,-24 26-1 0 0,-52 67-237 0 0,86-98 46 0 0,1 0-1 0 0,0 1 0 0 0,1 0 1 0 0,0 0-1 0 0,-8 23 1 0 0,13-31-8 0 0,1-1 0 0 0,0 1 0 0 0,0 0 0 0 0,0 0 0 0 0,0 0 0 0 0,1 0 0 0 0,0 0 0 0 0,0 0 0 0 0,0 0 0 0 0,0 0 0 0 0,0 0 0 0 0,1 0 0 0 0,0-1 0 0 0,-1 1 0 0 0,2 0 0 0 0,-1 0 0 0 0,0 0 0 0 0,1-1 0 0 0,-1 1 0 0 0,1-1 0 0 0,0 1 0 0 0,1-1 0 0 0,-1 0 0 0 0,5 6 0 0 0,-4-7 36 0 0,-1 0 1 0 0,1 0-1 0 0,0 0 1 0 0,0 0-1 0 0,0 0 1 0 0,0-1-1 0 0,1 1 1 0 0,-1-1-1 0 0,0 0 1 0 0,0 0-1 0 0,1 0 1 0 0,-1 0-1 0 0,1-1 1 0 0,-1 1-1 0 0,1-1 1 0 0,-1 0-1 0 0,1 0 1 0 0,-1 0-1 0 0,7-2 1 0 0,5-1 115 0 0,0-1-1 0 0,-1 0 1 0 0,19-8 0 0 0,-22 7-84 0 0,0 0-44 0 0,0 0 1 0 0,-1-1-1 0 0,0 0 0 0 0,0 0 1 0 0,-1-1-1 0 0,1-1 1 0 0,-1 0-1 0 0,-1 0 1 0 0,8-9-1 0 0,-6 4-21 0 0,0 1 0 0 0,-1-1 0 0 0,-1-1 0 0 0,0 1 0 0 0,-1-1-1 0 0,8-19 1 0 0,-11 17-209 0 0,1 1 0 0 0,-2-1 0 0 0,0 0 0 0 0,-1 0 0 0 0,0 0 0 0 0,-2 0 0 0 0,0-1 0 0 0,0 1 0 0 0,-5-25 0 0 0,-1 22-918 0 0,5 18 435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2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215 223 7367 0 0,'-1'1'334'0'0,"-12"8"360"0"0,0-1 1 0 0,0 0 0 0 0,-1-1-1 0 0,-25 10 1 0 0,31-14-31 0 0,-2 0 0 0 0,1-1 0 0 0,0 0 0 0 0,0 0 1 0 0,-1-1-1 0 0,1 0 0 0 0,-1-1 0 0 0,1 0 0 0 0,-10-1 0 0 0,18 1-598 0 0,0 0 1 0 0,0 0-1 0 0,0 0 0 0 0,0 0 0 0 0,0-1 0 0 0,0 1 1 0 0,1 0-1 0 0,-1 0 0 0 0,0-1 0 0 0,0 1 0 0 0,0-1 0 0 0,1 1 1 0 0,-1-1-1 0 0,0 1 0 0 0,1-1 0 0 0,-1 1 0 0 0,0-1 1 0 0,1 0-1 0 0,-1 1 0 0 0,0-1 0 0 0,1 0 0 0 0,-1 1 1 0 0,1-1-1 0 0,0 0 0 0 0,-1 0 0 0 0,0-1 0 0 0,1 1-12 0 0,0 0-1 0 0,0-1 0 0 0,0 1 1 0 0,0-1-1 0 0,0 1 1 0 0,1 0-1 0 0,-1-1 0 0 0,0 1 1 0 0,1 0-1 0 0,-1-1 1 0 0,1 1-1 0 0,-1 0 0 0 0,1-1 1 0 0,-1 1-1 0 0,1 0 0 0 0,1-2 1 0 0,7-7 56 0 0,0 0 1 0 0,0 1-1 0 0,1 0 1 0 0,0 0-1 0 0,18-11 0 0 0,-6 3-107 0 0,11-9-3 0 0,1 2 0 0 0,0 1 0 0 0,2 2 0 0 0,47-21 0 0 0,-66 36-25 0 0,1 0 0 0 0,23-5 0 0 0,-35 10 13 0 0,1 0-1 0 0,0 0 1 0 0,0 0-1 0 0,0 1 1 0 0,-1 0-1 0 0,1 0 1 0 0,0 1-1 0 0,0 0 1 0 0,9 2-1 0 0,-14-2 10 0 0,0 0 0 0 0,0-1 0 0 0,0 1-1 0 0,-1 0 1 0 0,1 0 0 0 0,0 0 0 0 0,0 1 0 0 0,-1-1 0 0 0,1 0-1 0 0,-1 1 1 0 0,1-1 0 0 0,-1 1 0 0 0,1-1 0 0 0,-1 1-1 0 0,0-1 1 0 0,0 1 0 0 0,0 0 0 0 0,2 3 0 0 0,-2-1 0 0 0,0-1 0 0 0,0 1 0 0 0,-1 0 0 0 0,1-1 0 0 0,-1 1 1 0 0,0 0-1 0 0,0-1 0 0 0,0 1 0 0 0,-1 7 0 0 0,-2 1 31 0 0,0 0 0 0 0,-1 0-1 0 0,0 0 1 0 0,0-1 0 0 0,-8 14 0 0 0,2-7-35 0 0,-4 8-395 0 0,-17 45 0 0 0,30-62-1822 0 0,1-7 917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23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80 2759 0 0,'-1'2'5880'0'0,"-19"73"2298"0"0,0 43-7070 0 0,13-69 25 0 0,3-29-999 0 0,2 1-1 0 0,0 0 1 0 0,1 0 0 0 0,1 0-1 0 0,1 0 1 0 0,6 33 0 0 0,-5-45-118 0 0,-2-7 0 0 0,1 1 1 0 0,-1 0 0 0 0,0-1 0 0 0,1 1 0 0 0,0-1 0 0 0,0 1 0 0 0,-1 0 0 0 0,1-1 0 0 0,1 0 0 0 0,-1 1 0 0 0,0-1 0 0 0,1 0 0 0 0,-1 0 0 0 0,1 1-1 0 0,0-1 1 0 0,-1 0 0 0 0,1-1 0 0 0,3 3 0 0 0,-4-3-6 0 0,0-1 1 0 0,-1 0-1 0 0,1 1 0 0 0,0-1 1 0 0,0 0-1 0 0,0 0 0 0 0,0 0 0 0 0,0 0 1 0 0,0 0-1 0 0,0 0 0 0 0,-1 0 1 0 0,1 0-1 0 0,0 0 0 0 0,0 0 0 0 0,0 0 1 0 0,0 0-1 0 0,0-1 0 0 0,0 1 1 0 0,-1 0-1 0 0,1-1 0 0 0,0 1 0 0 0,0-1 1 0 0,0 1-1 0 0,-1-1 0 0 0,1 1 1 0 0,0-1-1 0 0,0 0 0 0 0,16-18 351 0 0,49-87 797 0 0,-45 70-974 0 0,1 1 1 0 0,31-38-1 0 0,-12 24-340 0 0,3 2 0 0 0,2 3-1 0 0,83-63 1 0 0,-120 101-868 0 0,0 0 0 0 0,0 1 0 0 0,1 0-1 0 0,19-6 1 0 0,-16 7-5317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2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138 111 11231 0 0,'0'0'1016'0'0,"1"2"-836"0"0,0 0 81 0 0,1 0 0 0 0,-1 0 0 0 0,0 0 0 0 0,1 0-1 0 0,-1 0 1 0 0,1 0 0 0 0,0 0 0 0 0,-1-1-1 0 0,1 1 1 0 0,0-1 0 0 0,0 1 0 0 0,0-1 0 0 0,0 0-1 0 0,0 0 1 0 0,4 2 0 0 0,-2-2 7 0 0,1 0-1 0 0,-1 0 1 0 0,0 0-1 0 0,1 0 1 0 0,0-1-1 0 0,-1 0 1 0 0,8 0-1 0 0,4-2 26 0 0,0-1-1 0 0,-1 0 0 0 0,27-9 1 0 0,-32 8-269 0 0,0 0 0 0 0,0 0 0 0 0,-1-1 0 0 0,1 0 0 0 0,-1 0 0 0 0,0-1 0 0 0,0-1 1 0 0,-1 1-1 0 0,0-1 0 0 0,0-1 0 0 0,-1 1 0 0 0,0-1 0 0 0,0-1 0 0 0,8-12 0 0 0,-15 21-27 0 0,1-1 1 0 0,-1 1-1 0 0,0 0 0 0 0,0-1 0 0 0,1 1 1 0 0,-1-1-1 0 0,0 1 0 0 0,0-1 0 0 0,0 1 0 0 0,0 0 1 0 0,1-1-1 0 0,-1 1 0 0 0,0-1 0 0 0,0 1 1 0 0,0-1-1 0 0,0 1 0 0 0,0-1 0 0 0,0 1 0 0 0,0-1 1 0 0,0 1-1 0 0,0 0 0 0 0,0-1 0 0 0,0 1 1 0 0,-1-1-1 0 0,1 1 0 0 0,0-1 0 0 0,0 1 0 0 0,0 0 1 0 0,-1-1-1 0 0,1 1 0 0 0,0-1 0 0 0,0 1 1 0 0,-1 0-1 0 0,1-1 0 0 0,0 1 0 0 0,-1 0 0 0 0,1-1 1 0 0,0 1-1 0 0,-1-1 0 0 0,-13-2-127 0 0,13 3 115 0 0,-5 0-25 0 0,-1 0 0 0 0,1 1-1 0 0,-1 0 1 0 0,1 0 0 0 0,-1 0-1 0 0,1 1 1 0 0,0 0 0 0 0,-9 3-1 0 0,-1 3-17 0 0,-29 16-1 0 0,8 2 114 0 0,1 1 0 0 0,1 1-1 0 0,-61 66 1 0 0,92-89-40 0 0,-11 11 61 0 0,1 0 1 0 0,-20 28-1 0 0,31-39-59 0 0,1 0 0 0 0,-1-1-1 0 0,1 1 1 0 0,-1 0 0 0 0,1 0 0 0 0,1 0 0 0 0,-1 1 0 0 0,1-1-1 0 0,0 0 1 0 0,0 1 0 0 0,0-1 0 0 0,1 1 0 0 0,0-1 0 0 0,0 0-1 0 0,1 10 1 0 0,0-13-32 0 0,-1 0 0 0 0,1-1 0 0 0,-1 1 0 0 0,1 0-1 0 0,0 0 1 0 0,0-1 0 0 0,-1 1 0 0 0,1-1 0 0 0,0 1 0 0 0,1-1 0 0 0,-1 1 0 0 0,0-1-1 0 0,0 1 1 0 0,1-1 0 0 0,-1 0 0 0 0,3 2 0 0 0,-1-1-228 0 0,1-1 1 0 0,-1 1-1 0 0,0-1 1 0 0,1 1-1 0 0,-1-1 1 0 0,1 0-1 0 0,5 0 1 0 0,9 1-1629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01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56 8663 0 0,'23'-6'380'0'0,"35"-16"-1"0"0,-36 13 873 0 0,27-7 0 0 0,-32 14 4884 0 0,-18 4-6089 0 0,0 0 1 0 0,-1 1-1 0 0,1-1 0 0 0,0 0 1 0 0,-1 1-1 0 0,1-1 0 0 0,-1 0 1 0 0,0 0-1 0 0,0 0 0 0 0,1-1 1 0 0,-6 4-1 0 0,-3 3 21 0 0,0 0-1 0 0,-1-1 1 0 0,0 0 0 0 0,-16 7-1 0 0,-52 18-2 0 0,33-14-59 0 0,-50 25 28 0 0,82-36-10 0 0,0 2 0 0 0,0 0 1 0 0,1 0-1 0 0,-16 16 0 0 0,-21 20 109 0 0,-24 25 123 0 0,46-42-190 0 0,15-17-65 0 0,2 1 0 0 0,-1 0 1 0 0,2 0-1 0 0,-18 27 0 0 0,23-27 11 0 0,4 0 50 0 0,4-9 3 0 0,1 0-15 0 0,1-1 0 0 0,-1 1-1 0 0,1-1 1 0 0,0 0 0 0 0,0-1 0 0 0,0 0 0 0 0,0 1 0 0 0,0-1-1 0 0,7 0 1 0 0,1-1 118 0 0,0 0 0 0 0,22-3-1 0 0,90-14 335 0 0,180-47 0 0 0,-274 56-527 0 0,-29 7-98 0 0,0-4-1159 0 0,0 3 36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2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0 483 3223 0 0,'1'2'240'0'0,"1"1"511"0"0,0 0-1 0 0,0-1 1 0 0,1 1-1 0 0,-1-1 1 0 0,1 1-1 0 0,-1-1 0 0 0,1 0 1 0 0,0 0-1 0 0,0 0 1 0 0,0 0-1 0 0,6 2 1 0 0,-8-3-633 0 0,1-1 1 0 0,0 1 0 0 0,0-1 0 0 0,-1 1 0 0 0,1-1 0 0 0,0 0 0 0 0,0 0 0 0 0,0 0-1 0 0,0 0 1 0 0,-1 0 0 0 0,1 0 0 0 0,0 0 0 0 0,0-1 0 0 0,0 1 0 0 0,-1-1 0 0 0,1 1 0 0 0,0-1-1 0 0,-1 0 1 0 0,1 0 0 0 0,0 0 0 0 0,-1 0 0 0 0,1 0 0 0 0,-1 0 0 0 0,3-2 0 0 0,19-21 1021 0 0,-1-2 0 0 0,-1 0 1 0 0,26-43-1 0 0,-24 35-448 0 0,17-20 201 0 0,85-91-1 0 0,-106 126-2304 0 0,1 1 1 0 0,1 1-1 0 0,0 1 0 0 0,1 1 0 0 0,26-13 1 0 0,-19 13-4639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24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88 5063 0 0,'2'-1'390'0'0,"-1"0"-414"0"0,9-5 543 0 0,-1-1 0 0 0,9-8 0 0 0,-15 13 599 0 0,0-1-1 0 0,-1 0 0 0 0,1 0 0 0 0,-1-1 1 0 0,4-6 1056 0 0,-6 8-2089 0 0,0 1-1 0 0,0 0 1 0 0,0-1-1 0 0,-1 1 1 0 0,1 0-1 0 0,-1-1 1 0 0,1 1-1 0 0,-1 0 1 0 0,1 0-1 0 0,-1-1 0 0 0,0 1 1 0 0,1 0-1 0 0,-1 0 1 0 0,0 0-1 0 0,0 0 1 0 0,0 0-1 0 0,0 0 1 0 0,0 0-1 0 0,0 0 1 0 0,0 1-1 0 0,0-1 1 0 0,0 0-1 0 0,0 0 1 0 0,-1 1-1 0 0,1-1 1 0 0,0 1-1 0 0,0-1 1 0 0,-1 1-1 0 0,1 0 0 0 0,0-1 1 0 0,-3 1-1 0 0,-2-1 55 0 0,0 0-1 0 0,0 1 0 0 0,-1 0 0 0 0,1 0 0 0 0,-10 2 0 0 0,-1 1 56 0 0,0 1-1 0 0,0 1 1 0 0,0 1-1 0 0,1 0 1 0 0,-29 16-1 0 0,-73 54-103 0 0,81-52-29 0 0,0 2-61 0 0,1 1 0 0 0,-47 46 0 0 0,80-70 1 0 0,-8 12 9 0 0,21-12 43 0 0,-6-3-65 0 0,0 0 0 0 0,0 0 0 0 0,0 0 0 0 0,0-1 0 0 0,0 0 0 0 0,0 0 0 0 0,0 0 0 0 0,0 0 0 0 0,6-4 0 0 0,35-21-172 0 0,-36 20 145 0 0,1 0-1 0 0,0 0 1 0 0,11-4 0 0 0,-21 10 23 0 0,1 0 0 0 0,-1 0 0 0 0,0 0 0 0 0,0-1 0 0 0,0 1 1 0 0,1 0-1 0 0,-1 0 0 0 0,0 0 0 0 0,0 0 0 0 0,0 0 0 0 0,1 0 0 0 0,-1 0 0 0 0,0 0 0 0 0,0 0 1 0 0,0 0-1 0 0,1 0 0 0 0,-1 0 0 0 0,0 0 0 0 0,0 0 0 0 0,1 0 0 0 0,-1 0 0 0 0,0 0 1 0 0,0 0-1 0 0,0 1 0 0 0,0-1 0 0 0,1 0 0 0 0,-1 0 0 0 0,0 0 0 0 0,0 0 0 0 0,0 0 0 0 0,0 0 1 0 0,1 1-1 0 0,-1 7-196 0 0,-9 18 203 0 0,6-17-34 0 0,-140 376-90 0 0,-1 0-1210 0 0,88-246 2215 0 0,55-137-761 0 0,0 0 1350 0 0,15-1-713 0 0,-9-2-842 0 0,0 0-1 0 0,0 0 1 0 0,0 0 0 0 0,-1-1 0 0 0,1 0-1 0 0,0 0 1 0 0,-1 0 0 0 0,1 0-1 0 0,4-4 1 0 0,37-29-5284 0 0,-10 4-568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24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65 6447 0 0,'1'2'3000'0'0,"12"20"3866"0"0,4 0-4348 0 0,-14-20-2432 0 0,-1 0 1 0 0,0 0 0 0 0,1 0-1 0 0,-1 0 1 0 0,1 0-1 0 0,-1-1 1 0 0,1 1 0 0 0,0-1-1 0 0,0 0 1 0 0,0 0-1 0 0,0 0 1 0 0,0 0 0 0 0,0 0-1 0 0,0-1 1 0 0,0 1 0 0 0,3-1-1 0 0,7 0 8 0 0,0 0-1 0 0,-1-1 1 0 0,1 0-1 0 0,-1-1 1 0 0,1-1-1 0 0,-1 0 1 0 0,0-1-1 0 0,0 0 1 0 0,0-1 0 0 0,-1 0-1 0 0,0 0 1 0 0,17-12-1 0 0,-20 11-131 0 0,1-1-1 0 0,-1 0 1 0 0,7-8 0 0 0,-14 14-14 0 0,1-1 0 0 0,0 1 0 0 0,-1-1 1 0 0,1 0-1 0 0,-1 0 0 0 0,0 0 0 0 0,0 0 0 0 0,0 0 1 0 0,0 0-1 0 0,0 0 0 0 0,0-1 0 0 0,0 1 0 0 0,-1 0 1 0 0,1 0-1 0 0,-1-1 0 0 0,1 1 0 0 0,-1 0 0 0 0,0 0 1 0 0,0-5-1 0 0,-1 7 26 0 0,0-1 0 0 0,-1 1 0 0 0,1 0 0 0 0,0-1 0 0 0,0 1 0 0 0,0 0 1 0 0,0 0-1 0 0,0 0 0 0 0,0 0 0 0 0,0-1 0 0 0,-1 2 0 0 0,1-1 0 0 0,0 0 0 0 0,0 0 0 0 0,0 0 1 0 0,-2 1-1 0 0,1-1-15 0 0,-7 2-45 0 0,-1 0 1 0 0,0 1 0 0 0,1 0 0 0 0,0 1 0 0 0,-14 6 0 0 0,-43 29 67 0 0,54-31 71 0 0,-16 10 47 0 0,0 2 1 0 0,1 1 0 0 0,2 1-1 0 0,0 2 1 0 0,-27 32 0 0 0,47-49-20 0 0,-1 0 1 0 0,1 1-1 0 0,0-1 1 0 0,0 1-1 0 0,-4 12 1 0 0,8-18 107 0 0,2 0 3 0 0,0-1-160 0 0,0 0-1 0 0,0 1 1 0 0,0-1-1 0 0,0 0 1 0 0,0 0-1 0 0,0 1 1 0 0,1-1-1 0 0,-1 0 0 0 0,0 0 1 0 0,1 0-1 0 0,-1-1 1 0 0,1 1-1 0 0,-1 0 1 0 0,3 0-1 0 0,11 3-1301 0 0,0-3-3356 0 0,3-1-1998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25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12 11055 0 0,'0'0'852'0'0,"-9"-5"1398"0"0,6 4-2064 0 0,0 0 0 0 0,-1 0 0 0 0,1 0 0 0 0,0 0-1 0 0,-1 0 1 0 0,1 1 0 0 0,-1-1 0 0 0,1 1 0 0 0,-1 0 0 0 0,1 0 0 0 0,-1 0 0 0 0,1 1 0 0 0,0-1 0 0 0,-1 1 0 0 0,1 0 0 0 0,0 0 0 0 0,-1 0 0 0 0,1 0 0 0 0,0 1 0 0 0,0-1 0 0 0,0 1 0 0 0,0 0 0 0 0,0 0 0 0 0,0 0 0 0 0,0 0 0 0 0,-4 5 0 0 0,3-3-157 0 0,0 1 0 0 0,0-1 0 0 0,1 1 0 0 0,0 0 0 0 0,-1 0 0 0 0,2 0 0 0 0,-1 0 0 0 0,1 0 0 0 0,-1 1 1 0 0,1-1-1 0 0,1 1 0 0 0,-1-1 0 0 0,1 1 0 0 0,0 0 0 0 0,0 0 0 0 0,1 6 0 0 0,0 4-34 0 0,2 0 0 0 0,0-1 0 0 0,0 1 0 0 0,9 25 0 0 0,-2-2 217 0 0,0-1 0 0 0,-3 1 0 0 0,2 61 0 0 0,-7-77 10 0 0,-2 0 0 0 0,0 1 0 0 0,-2-1 0 0 0,0 0-1 0 0,-2 0 1 0 0,-1-1 0 0 0,-10 30 0 0 0,13-47-166 0 0,1 0 0 0 0,-1 0 0 0 0,0 0 0 0 0,0 0 0 0 0,0 0 1 0 0,-1-1-1 0 0,0 1 0 0 0,1-1 0 0 0,-2 0 0 0 0,1 0 0 0 0,0-1 0 0 0,-1 1 0 0 0,0-1 0 0 0,1 0 1 0 0,-1 0-1 0 0,-1-1 0 0 0,-9 5 0 0 0,6-5-311 0 0,0 1 0 0 0,0-1 0 0 0,0-1 0 0 0,0 0-1 0 0,-1 0 1 0 0,1-1 0 0 0,0 0 0 0 0,-1-1 0 0 0,1 1 0 0 0,-12-4 0 0 0,-1-1-7180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07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1133 9215 0 0,'-1'0'707'0'0,"-25"-12"6508"0"0,26 9-7050 0 0,0 1 0 0 0,0 0 1 0 0,0-1-1 0 0,0 1 1 0 0,0-1-1 0 0,1 1 0 0 0,-1 0 1 0 0,1-1-1 0 0,0 1 1 0 0,-1 0-1 0 0,1 0 0 0 0,0-1 1 0 0,0 1-1 0 0,1 0 1 0 0,-1 0-1 0 0,0 0 0 0 0,3-3 1 0 0,19-20 393 0 0,39-33 1 0 0,-13 14-458 0 0,181-196 115 0 0,-191 193-698 0 0,-1-1 1 0 0,-3-2-1 0 0,41-78 1 0 0,-59 94-645 0 0,23-63-1 0 0,-36 82 894 0 0,0 1-1 0 0,-1-1 1 0 0,0 0-1 0 0,-1 0 1 0 0,-1 0-1 0 0,0-1 1 0 0,-2-19-1 0 0,0-7-141 0 0,1 27 310 0 0,-3-26 0 0 0,2 36 47 0 0,0 1 1 0 0,0-1 0 0 0,-1 1-1 0 0,1-1 1 0 0,-1 1-1 0 0,0 0 1 0 0,0 0-1 0 0,0-1 1 0 0,-6-6 0 0 0,7 10 12 0 0,0-1-1 0 0,0 1 1 0 0,0 0 0 0 0,-1 0 0 0 0,1-1 0 0 0,0 1 0 0 0,-1 0 0 0 0,1 0 0 0 0,-1 0 0 0 0,0 1 0 0 0,1-1 0 0 0,-1 0 0 0 0,1 1 0 0 0,-1-1 0 0 0,0 1-1 0 0,0-1 1 0 0,1 1 0 0 0,-4-1 0 0 0,3 1 3 0 0,-1 1-1 0 0,0-1 1 0 0,0 0 0 0 0,0 1-1 0 0,0 0 1 0 0,1-1-1 0 0,-1 1 1 0 0,0 0 0 0 0,0 1-1 0 0,-3 1 1 0 0,-2 2 4 0 0,0 1 0 0 0,1-1 0 0 0,-1 2 0 0 0,1-1 0 0 0,-11 13 0 0 0,-5 11 166 0 0,1 0 1 0 0,-30 56-1 0 0,-25 73 583 0 0,20-40-321 0 0,-182 297 26 0 0,71-132-413 0 0,92-152 146 0 0,-65 122 727 0 0,131-236-846 0 0,-65 116 496 0 0,63-116-471 0 0,-1-1-1 0 0,0 0 0 0 0,-1 0 1 0 0,-1-2-1 0 0,-18 16 0 0 0,27-27-97 0 0,1 0-1 0 0,-1 0 1 0 0,1-1 0 0 0,-1 0-1 0 0,0 0 1 0 0,-11 4-1 0 0,12-5-28 0 0,3-1-635 0 0,1-3-242 0 0,-3-6-55 0 0,2-4-12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0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10 164 16927 0 0,'0'0'388'0'0,"-2"1"52"0"0,1-1-380 0 0,1 0-1 0 0,0 0 1 0 0,0 0 0 0 0,-1 0-1 0 0,1 0 1 0 0,0 0 0 0 0,-1 0-1 0 0,1 0 1 0 0,0 0 0 0 0,0 0-1 0 0,-1 0 1 0 0,1 0-1 0 0,0 1 1 0 0,0-1 0 0 0,-1 0-1 0 0,1 0 1 0 0,0 0 0 0 0,0 1-1 0 0,-1-1 1 0 0,1 0 0 0 0,0 0-1 0 0,0 0 1 0 0,0 1-1 0 0,0-1 1 0 0,-1 0 0 0 0,1 0-1 0 0,0 1 1 0 0,0-1 0 0 0,10 7 774 0 0,-3-4-698 0 0,0-1-1 0 0,0 0 1 0 0,0-1-1 0 0,1 1 1 0 0,-1-2-1 0 0,0 1 1 0 0,1-1 0 0 0,-1 0-1 0 0,0 0 1 0 0,8-2-1 0 0,14-2 231 0 0,34-11-1 0 0,-37 9-228 0 0,288-73 1177 0 0,-173 43-2815 0 0,-1 1-5036 0 0,-103 26-330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0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4607 0 0,'-1'1'9334'0'0,"-1"5"-9123"0"0,-1 0 1 0 0,0 0-1 0 0,0-1 1 0 0,0 1 0 0 0,-1-1-1 0 0,1 0 1 0 0,-10 9-1 0 0,-37 31 109 0 0,20-19-23 0 0,29-25-286 0 0,-71 69 784 0 0,62-59-567 0 0,0 1-1 0 0,0 0 0 0 0,1 1 0 0 0,-10 18 1 0 0,18-29-188 0 0,1-1 0 0 0,-1 0 1 0 0,0 1-1 0 0,1-1 1 0 0,-1 1-1 0 0,1-1 1 0 0,0 1-1 0 0,-1-1 1 0 0,1 1-1 0 0,0-1 1 0 0,0 1-1 0 0,0-1 1 0 0,0 1-1 0 0,0-1 0 0 0,0 1 1 0 0,0-1-1 0 0,0 1 1 0 0,1-1-1 0 0,-1 1 1 0 0,1-1-1 0 0,0 3 1 0 0,0-2 7 0 0,1-1 0 0 0,-1 1 0 0 0,1 0 0 0 0,-1-1 0 0 0,1 1 0 0 0,-1-1 1 0 0,1 0-1 0 0,0 0 0 0 0,0 0 0 0 0,0 1 0 0 0,-1-2 0 0 0,1 1 0 0 0,4 1 0 0 0,3 1 78 0 0,0-1 0 0 0,0 0 0 0 0,1-1 0 0 0,-1 0-1 0 0,19 0 1 0 0,-10-2-37 0 0,0-1 1 0 0,0 0-1 0 0,0-1 0 0 0,0-1 0 0 0,-1-1 0 0 0,23-9 0 0 0,-31 11-72 0 0,-1-1-1 0 0,0-1 0 0 0,0 1 0 0 0,0-1 1 0 0,0-1-1 0 0,-1 1 0 0 0,0-1 0 0 0,0-1 1 0 0,0 1-1 0 0,-1-1 0 0 0,0 0 0 0 0,-1 0 1 0 0,1-1-1 0 0,5-10 0 0 0,-8 10-9 0 0,0 1 0 0 0,0-1-1 0 0,-1 0 1 0 0,0 1 0 0 0,-1-1-1 0 0,1 0 1 0 0,-1-10 0 0 0,0 13-61 0 0,-1 1 1 0 0,0-1-1 0 0,-1 0 1 0 0,1 1 0 0 0,-1-1-1 0 0,0 0 1 0 0,0 1-1 0 0,0-1 1 0 0,0 1-1 0 0,-1 0 1 0 0,0-1-1 0 0,0 1 1 0 0,-4-7 0 0 0,4 9-116 0 0,0 0 1 0 0,-1 0 0 0 0,1 0 0 0 0,0 0 0 0 0,-1 0 0 0 0,1 1 0 0 0,-1-1 0 0 0,1 1 0 0 0,-1 0 0 0 0,0-1 0 0 0,0 1-1 0 0,1 1 1 0 0,-1-1 0 0 0,-6-1 0 0 0,-3 1-1111 0 0,-1 0 0 0 0,-15 1 0 0 0,17 0 124 0 0,-5 0-249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08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80 548 13991 0 0,'0'0'639'0'0,"-2"-1"-10"0"0,-1 1-377 0 0,-1-1 1 0 0,0 1-1 0 0,0-1 0 0 0,0 0 0 0 0,0-1 0 0 0,1 1 0 0 0,-1-1 0 0 0,0 1 1 0 0,1-1-1 0 0,0 0 0 0 0,-1-1 0 0 0,1 1 0 0 0,0 0 0 0 0,-5-6 1 0 0,6 4 104 0 0,-1-1 1 0 0,1 1-1 0 0,0-1 1 0 0,0 0-1 0 0,1 0 1 0 0,-1 1-1 0 0,1-1 1 0 0,0 0-1 0 0,0-7 1 0 0,0 4-252 0 0,0 1 0 0 0,1-1 0 0 0,0 1 1 0 0,0-1-1 0 0,0 0 0 0 0,1 1 0 0 0,0-1 1 0 0,1 1-1 0 0,0 0 0 0 0,0-1 0 0 0,0 1 1 0 0,1 0-1 0 0,0 0 0 0 0,1 0 0 0 0,-1 1 1 0 0,10-13-1 0 0,-3 7 85 0 0,1 0 0 0 0,0 1 0 0 0,1 0 0 0 0,0 1 0 0 0,1 0 0 0 0,0 1 0 0 0,15-8 0 0 0,34-19-409 0 0,1 2 0 0 0,2 3 1 0 0,1 3-1 0 0,121-33 0 0 0,-43 25-1988 0 0,-103 25 533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2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656 797 2759 0 0,'-2'2'207'0'0,"-1"0"-52"0"0,-1 1-1 0 0,0 1 1 0 0,1-1-1 0 0,0 0 1 0 0,0 1-1 0 0,0 0 1 0 0,0 0-1 0 0,0 0 1 0 0,1 0-1 0 0,0 0 1 0 0,-1 0-1 0 0,2 1 1 0 0,-1-1-1 0 0,0 1 1 0 0,1 0-1 0 0,0-1 1 0 0,0 1-1 0 0,0 0 1 0 0,1-1-1 0 0,0 1 1 0 0,0 0-1 0 0,0 0 1 0 0,1 4-1 0 0,0 4 226 0 0,1-1 0 0 0,1 0 0 0 0,0 0 0 0 0,0 0 0 0 0,1 0 0 0 0,1-1 0 0 0,11 22 0 0 0,-7-17 346 0 0,14 17 0 0 0,-19-27-555 0 0,0-1 0 0 0,1-1-1 0 0,-1 1 1 0 0,1-1 0 0 0,0 0 0 0 0,0 0 0 0 0,7 4 0 0 0,-10-7-108 0 0,1 0-1 0 0,-1-1 1 0 0,0 1 0 0 0,1-1 0 0 0,-1 1 0 0 0,1-1 0 0 0,-1 0 0 0 0,1 0 0 0 0,-1 0-1 0 0,1-1 1 0 0,-1 1 0 0 0,1 0 0 0 0,-1-1 0 0 0,0 0 0 0 0,1 1 0 0 0,-1-1 0 0 0,0 0-1 0 0,1 0 1 0 0,-1 0 0 0 0,3-3 0 0 0,5-2 346 0 0,-1 0-1 0 0,0 0 1 0 0,10-11-1 0 0,-1-2 238 0 0,-1-1-1 0 0,0-1 0 0 0,21-37 0 0 0,-26 39-314 0 0,18-31 699 0 0,29-65-1 0 0,15-59 319 0 0,-41 93-931 0 0,141-354 186 0 0,-170 426-716 0 0,-1-1 0 0 0,0 1 0 0 0,0-1 0 0 0,-1 1 0 0 0,1-17 0 0 0,-3 26 99 0 0,0 0-1 0 0,-1-1 1 0 0,1 1-1 0 0,0 0 1 0 0,-1 0-1 0 0,1 0 0 0 0,0 0 1 0 0,-1-1-1 0 0,1 1 1 0 0,0 0-1 0 0,-1 0 0 0 0,1 0 1 0 0,-1 0-1 0 0,1 0 1 0 0,0 0-1 0 0,-1 0 1 0 0,1 0-1 0 0,-1 0 0 0 0,1 0 1 0 0,0 0-1 0 0,-1 1 1 0 0,1-1-1 0 0,0 0 0 0 0,-1 0 1 0 0,0 0-1 0 0,1 0 13 0 0,-4 2-44 0 0,-1 0-1 0 0,1 1 1 0 0,-1-1 0 0 0,1 1-1 0 0,0 0 1 0 0,0 0-1 0 0,0 0 1 0 0,-4 4 0 0 0,-30 34-96 0 0,31-32 109 0 0,-52 63-72 0 0,3 3-1 0 0,-48 84 1 0 0,-74 173 93 0 0,99-161 13 0 0,-23 47 62 0 0,-88 121-1 0 0,129-233 23 0 0,33-59 24 0 0,-2-1-1 0 0,-1-1 1 0 0,-3-2 0 0 0,-66 66 0 0 0,79-90-79 0 0,0-1 1 0 0,-2-1-1 0 0,0-1 1 0 0,0-1-1 0 0,-30 14 1 0 0,73-49-649 0 0,75-52-2876 0 0,-67 48 1900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2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160 106 9215 0 0,'-2'0'131'0'0,"-16"-4"160"0"0,1 1 0 0 0,-31-1 0 0 0,43 4 229 0 0,-1 1-1 0 0,0-1 1 0 0,0 1-1 0 0,-11 3 1 0 0,14-3 384 0 0,-1 0 0 0 0,1 1 0 0 0,0-1 0 0 0,-1 1 0 0 0,1 0 0 0 0,0 0 0 0 0,0 0 0 0 0,-6 6 1670 0 0,11-6-2187 0 0,3 0-299 0 0,-1 1 0 0 0,1-1 0 0 0,0 0 0 0 0,-1-1 0 0 0,1 1 0 0 0,0-1 1 0 0,0 0-1 0 0,0 0 0 0 0,0 0 0 0 0,0-1 0 0 0,0 0 0 0 0,9 0 0 0 0,9-2 90 0 0,34-7 0 0 0,-38 6-74 0 0,156-34 329 0 0,-51 9-343 0 0,-10 1-562 0 0,-40 2-4584 0 0,-55 16-2235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5:3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0,'0'0'10780'0'0,"2"0"-10210"0"0,-1 0-493 0 0,0 0 1 0 0,0 0-1 0 0,-1 0 1 0 0,1 0 0 0 0,0 0-1 0 0,0 0 1 0 0,0 0 0 0 0,0 1-1 0 0,-1-1 1 0 0,1 0-1 0 0,0 1 1 0 0,0-1 0 0 0,-1 1-1 0 0,1-1 1 0 0,0 1 0 0 0,-1-1-1 0 0,1 1 1 0 0,-1-1 0 0 0,1 1-1 0 0,0-1 1 0 0,-1 1-1 0 0,1 1 1 0 0,0 0 10 0 0,0 0 0 0 0,0 0-1 0 0,0 0 1 0 0,-1 0 0 0 0,1 0-1 0 0,-1 0 1 0 0,1 0 0 0 0,-1 5 0 0 0,0 4 97 0 0,0-1 0 0 0,-4 21 1 0 0,3-24 13 0 0,-3 15 56 0 0,-1 14-179 0 0,5-35-76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0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9215 0 0,'0'0'707'0'0,"-2"1"-224"0"0,-8 3 4193 0 0,9-1-3100 0 0,0-1-1485 0 0,0-1 0 0 0,1 1 1 0 0,-1 0-1 0 0,1 0 1 0 0,0 0-1 0 0,0 0 1 0 0,0 0-1 0 0,0 0 0 0 0,0 0 1 0 0,0 0-1 0 0,0 0 1 0 0,1 0-1 0 0,-1-1 1 0 0,1 1-1 0 0,0 3 0 0 0,1-1 17 0 0,0-1-1 0 0,0 0 0 0 0,0 1 0 0 0,0-1 1 0 0,1 0-1 0 0,-1 0 0 0 0,5 4 1 0 0,5 3 131 0 0,1 0 0 0 0,0-1 1 0 0,16 8-1 0 0,-20-12-73 0 0,24 15 105 0 0,-1 2 0 0 0,-1 1 1 0 0,-1 1-1 0 0,-1 1 1 0 0,-2 2-1 0 0,0 0 1 0 0,38 53-1 0 0,-53-61-243 0 0,0 1 0 0 0,-1 0 1 0 0,0 0-1 0 0,-2 1 0 0 0,-1 1 0 0 0,6 22 0 0 0,-10-27-53 0 0,0 0 0 0 0,-2 1 0 0 0,0-1 0 0 0,-1 1 0 0 0,-1 0 0 0 0,0 0-1 0 0,-1-1 1 0 0,-6 27 0 0 0,3-25-46 0 0,-2-1 0 0 0,0 1 0 0 0,-1-1 0 0 0,-1-1 0 0 0,0 1 0 0 0,-2-2 0 0 0,0 1 0 0 0,0-1 0 0 0,-17 18 0 0 0,-13 11 52 0 0,-74 64-1 0 0,81-80 269 0 0,-37 32 169 0 0,23-22-286 0 0,-41 46 1 0 0,86-83-628 0 0,-8 8 884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2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5 13215 0 0,'2'0'604'0'0,"6"-2"101"0"0,-1 1-659 0 0,-1 0 0 0 0,0 1-1 0 0,0-1 1 0 0,10 2 0 0 0,0 4 2546 0 0,-16-5-2521 0 0,1 1 0 0 0,-1-1 0 0 0,1 1 0 0 0,-1-1 0 0 0,0 1 0 0 0,1-1 0 0 0,-1 1 0 0 0,0 0 0 0 0,1-1 0 0 0,-1 1 0 0 0,0-1 0 0 0,0 1 0 0 0,0 0 0 0 0,1-1 0 0 0,-1 1 0 0 0,0 0 0 0 0,0-1 0 0 0,0 1 0 0 0,0 0 0 0 0,0-1 0 0 0,0 2 0 0 0,-3 12 257 0 0,2-9-217 0 0,-1 0 0 0 0,0 0-1 0 0,0 0 1 0 0,-1 0 0 0 0,1 0-1 0 0,-1 0 1 0 0,-4 4 0 0 0,-27 31 210 0 0,21-26-204 0 0,-58 60 234 0 0,-6 6-31 0 0,63-64-238 0 0,1 2 1 0 0,0-1-1 0 0,-10 20 0 0 0,22-36-70 0 0,1-1 0 0 0,0 1 1 0 0,-1 0-1 0 0,1-1 0 0 0,0 1 0 0 0,0-1 0 0 0,0 1 0 0 0,-1-1 0 0 0,1 1 0 0 0,0 0 0 0 0,0-1 0 0 0,0 1 1 0 0,0 0-1 0 0,0-1 0 0 0,0 1 0 0 0,0-1 0 0 0,0 1 0 0 0,0 0 0 0 0,0-1 0 0 0,0 1 0 0 0,1 0 1 0 0,-1-1-1 0 0,0 1 0 0 0,0-1 0 0 0,1 2 0 0 0,0-2 10 0 0,-1 1 0 0 0,1 0 0 0 0,0-1 0 0 0,0 1 0 0 0,0 0 0 0 0,0-1 0 0 0,0 1 0 0 0,0-1 0 0 0,0 1 0 0 0,0-1 0 0 0,0 1 1 0 0,0-1-1 0 0,1 0 0 0 0,3 1 90 0 0,0 0 0 0 0,0-1 1 0 0,0 1-1 0 0,0-1 0 0 0,7-1 0 0 0,16-4 58 0 0,-1 0-1 0 0,0-1 0 0 0,0-2 1 0 0,39-17-1 0 0,-39 14-148 0 0,0-2 1 0 0,31-21-1 0 0,-52 30-16 0 0,1-1-1 0 0,-1 0 1 0 0,0 0-1 0 0,0-1 1 0 0,0 1 0 0 0,-1-1-1 0 0,0 0 1 0 0,0-1-1 0 0,-1 1 1 0 0,1-1-1 0 0,-2 0 1 0 0,1 0 0 0 0,4-13-1 0 0,-7 17-27 0 0,-1-1-1 0 0,1 0 1 0 0,-1 0 0 0 0,0 0-1 0 0,-1 0 1 0 0,1 1 0 0 0,0-1-1 0 0,-1 0 1 0 0,0 0 0 0 0,0 1-1 0 0,0-1 1 0 0,0 0 0 0 0,-1 1-1 0 0,1-1 1 0 0,-1 1 0 0 0,0 0-1 0 0,-3-4 1 0 0,-2-4-102 0 0,-1 1 0 0 0,0 0 0 0 0,-17-15 0 0 0,-19-16-1303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26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0 548 10135 0 0,'0'0'9316'0'0,"10"-16"-7217"0"0,-5 0-1321 0 0,0 1-417 0 0,0 0-1 0 0,0 0 1 0 0,2 1-1 0 0,0-1 1 0 0,11-15-1 0 0,24-24-88 0 0,2 3-1 0 0,2 1 1 0 0,56-45 0 0 0,-83 80-296 0 0,1 0 1 0 0,0 0 0 0 0,0 2-1 0 0,1 1 1 0 0,1 1 0 0 0,0 0-1 0 0,1 2 1 0 0,0 0 0 0 0,30-6-1 0 0,75-11-962 0 0,-41 18-2906 0 0,-58 6-3623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27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379 191 8287 0 0,'0'0'9346'0'0,"1"1"-8920"0"0,0 1-319 0 0,0 0-1 0 0,0 0 1 0 0,0 0-1 0 0,1 0 1 0 0,-1-1-1 0 0,0 1 0 0 0,1-1 1 0 0,-1 1-1 0 0,1-1 1 0 0,0 0-1 0 0,-1 1 1 0 0,1-1-1 0 0,0 0 1 0 0,0 0-1 0 0,0 0 1 0 0,0 0-1 0 0,0-1 1 0 0,4 2-1 0 0,15 8 2563 0 0,-29-1-1683 0 0,4-7-135 0 0,6-10-468 0 0,35-49-152 0 0,-28 44-209 0 0,-9 12-20 0 0,1 0 0 0 0,-1 0 0 0 0,1 0 0 0 0,-1 0 0 0 0,1 0 1 0 0,-1 0-1 0 0,1 0 0 0 0,-1 0 0 0 0,0 0 0 0 0,0 0 0 0 0,1 0 0 0 0,-1 0 0 0 0,0 0 0 0 0,0-2 0 0 0,0 1-2 0 0,1-15 0 0 0,-4 3 0 0 0,-2-13 0 0 0,5 25 0 0 0,0-8 0 0 0,2-3 0 0 0,-2 11 0 0 0,0 0 0 0 0,0 0 0 0 0,0 1 0 0 0,1-1 0 0 0,-1 0 0 0 0,0 0 0 0 0,1 1 0 0 0,-1-1 0 0 0,1 0 0 0 0,0 0 0 0 0,-1 1 0 0 0,1-1 0 0 0,0 1 0 0 0,2-3 0 0 0,4-8 0 0 0,-5 9 0 0 0,-2 2 0 0 0,1 0 0 0 0,0 0 0 0 0,-1 0 0 0 0,1 0 0 0 0,0 0 0 0 0,0 0 0 0 0,-1 0 0 0 0,1 0 0 0 0,0 0 0 0 0,0 1 0 0 0,0-1 0 0 0,0 0 0 0 0,0 1 0 0 0,0-1 0 0 0,2 0 0 0 0,5-2 0 0 0,-7 3 0 0 0,0 0 0 0 0,0 0 0 0 0,0 0 0 0 0,0 1 0 0 0,-1-1 0 0 0,1 0 0 0 0,0 0 0 0 0,0 1 0 0 0,0-1 0 0 0,-1 0 0 0 0,1 1 0 0 0,0-1 0 0 0,-1 1 0 0 0,1-1 0 0 0,0 1 0 0 0,-1-1 0 0 0,1 1 0 0 0,0-1 0 0 0,-1 1 0 0 0,1 0 0 0 0,0 0 0 0 0,0 1 0 0 0,0 0 0 0 0,0 0 0 0 0,0 1 0 0 0,0-1 0 0 0,0 0 0 0 0,-1 1 0 0 0,2 2 0 0 0,-1 3 0 0 0,0 1 0 0 0,-1-1 0 0 0,0 12 0 0 0,-3 1-7 0 0,0 0 0 0 0,-1-1 0 0 0,-1 0-1 0 0,-10 28 1 0 0,-40 77-29 0 0,18-53 20 0 0,-3-2 0 0 0,-3-1 0 0 0,-55 65 0 0 0,-60 60 16 0 0,143-171 0 0 0,0 0 0 0 0,-19 43 0 0 0,21-40 0 0 0,13-26 0 0 0,0 0 0 0 0,0 1 0 0 0,0-1 0 0 0,-1 0 0 0 0,1 0 0 0 0,0 0 0 0 0,0 0 0 0 0,0 0 0 0 0,0 0 0 0 0,0 0 0 0 0,0 0 0 0 0,0 1 0 0 0,0-1 1 0 0,0 0-1 0 0,0 0 0 0 0,0 0 0 0 0,0 0 0 0 0,0 0 0 0 0,0 0 0 0 0,0 0 0 0 0,0 1 0 0 0,0-1 0 0 0,0 0 0 0 0,0 0 0 0 0,0 0 0 0 0,0 0 0 0 0,0 0 0 0 0,0 0 0 0 0,0 0 0 0 0,0 1 0 0 0,0-1 0 0 0,1 0 0 0 0,-1 0 0 0 0,0 0 0 0 0,0 0 0 0 0,0 0 0 0 0,0 0 0 0 0,0 0 0 0 0,0 0 0 0 0,0 0 0 0 0,0 0 0 0 0,0 0 0 0 0,1 0 0 0 0,-1 1 0 0 0,0-1 0 0 0,7-1 2 0 0,8-3-15 0 0,-15 4 12 0 0,8-3-403 0 0,1-1 0 0 0,-1 0 0 0 0,-1 0 0 0 0,1-1 0 0 0,-1 0 0 0 0,10-9 0 0 0,-2 0-1117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2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52 419 8751 0 0,'0'0'1823'0'0,"-1"0"-840"0"0,-33 16 1361 0 0,32-15-2130 0 0,1 0 1 0 0,0 0-1 0 0,-1 0 1 0 0,1 0-1 0 0,0 0 1 0 0,0 1-1 0 0,0-1 1 0 0,0 0-1 0 0,0 1 1 0 0,0-1 0 0 0,0 0-1 0 0,-1 3 1 0 0,2-4-133 0 0,0 0 1 0 0,0 0 0 0 0,0 1 0 0 0,0-1 0 0 0,0 0 0 0 0,0 0 0 0 0,0 0 0 0 0,0 0 0 0 0,1 0-1 0 0,-1 1 1 0 0,0-1 0 0 0,0 0 0 0 0,0 0 0 0 0,0 0 0 0 0,0 0 0 0 0,0 0 0 0 0,0 0 0 0 0,1 1-1 0 0,-1-1 1 0 0,0 0 0 0 0,0 0 0 0 0,0 0 0 0 0,0 0 0 0 0,0 0 0 0 0,1 0 0 0 0,-1 0-1 0 0,0 0 1 0 0,0 0 0 0 0,0 0 0 0 0,0 0 0 0 0,1 0 0 0 0,-1 0 0 0 0,0 0 0 0 0,0 0 0 0 0,1 0-1 0 0,14-2 836 0 0,5-4-357 0 0,0-1 0 0 0,0-1 0 0 0,18-11 0 0 0,-2 2-10 0 0,190-76 1303 0 0,61-29-1308 0 0,-231 95-709 0 0,51-26 101 0 0,-86 42-897 0 0,-2-1 1 0 0,1-1 0 0 0,17-16-1 0 0,-35 27 582 0 0,0 0 0 0 0,0 0 0 0 0,0 0-1 0 0,0-1 1 0 0,0 1 0 0 0,0 0 0 0 0,-1-1 0 0 0,3-4 0 0 0,-1-4-1845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2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4143 0 0,'0'-1'319'0'0,"16"-39"14904"0"0,-15 41-14839 0 0,3 7-290 0 0,0-1 0 0 0,0 0 1 0 0,-1 1-1 0 0,0-1 1 0 0,0 1-1 0 0,-1 0 0 0 0,3 14 1 0 0,4 12 304 0 0,-1-8-175 0 0,1-1 0 0 0,2 0 1 0 0,0 0-1 0 0,19 29 0 0 0,-21-41-198 0 0,0-1 0 0 0,1 1 1 0 0,0-1-1 0 0,1-1 0 0 0,0 0 1 0 0,0-1-1 0 0,2 0 0 0 0,24 15 0 0 0,-9-10 34 0 0,0-1 0 0 0,1-2 0 0 0,41 12 0 0 0,-30-8 18 0 0,-38-16-96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2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46 8751 0 0,'-1'-1'674'0'0,"-21"-18"371"0"0,-17-5 6228 0 0,32 22-2581 0 0,11 8-3788 0 0,11 9-979 0 0,5 0 181 0 0,1-1-1 0 0,0-1 1 0 0,1-1-1 0 0,0-1 0 0 0,1 0 1 0 0,0-2-1 0 0,1-1 1 0 0,33 7-1 0 0,22 0-129 0 0,100 6-1 0 0,-139-17 68 0 0,-21-2-43 0 0,1 1 0 0 0,21 6 0 0 0,-30-5 0 0 0,-7 6 11 0 0,-4 1 31 0 0,-1-5-52 0 0,0 0 0 0 0,-1 0 0 0 0,0 0 0 0 0,0-1-1 0 0,0 1 1 0 0,0-1 0 0 0,-1 1 0 0 0,0-1-1 0 0,0 0 1 0 0,-1 0 0 0 0,1 0 0 0 0,-1-1 0 0 0,0 1-1 0 0,0-1 1 0 0,-1 0 0 0 0,1 0 0 0 0,-1 0-1 0 0,0-1 1 0 0,0 1 0 0 0,-10 4 0 0 0,-44 18-176 0 0,0-1 1 0 0,-105 26 0 0 0,39-16 794 0 0,101-26-287 0 0,0 0 0 0 0,-45 25 1 0 0,67-33-270 0 0,15-1 56 0 0,12 0-1305 0 0,36-6-1 0 0,-43 3-999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29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5 14887 0 0,'0'0'680'0'0,"-2"0"-10"0"0,-2-2-559 0 0,-1 1 0 0 0,0 0 0 0 0,0 1 0 0 0,0-1 0 0 0,0 1 0 0 0,0 0 0 0 0,0 0 1 0 0,-8 2-1 0 0,-12 0 3058 0 0,24-2-3094 0 0,0 0 0 0 0,0 0 0 0 0,0 1 0 0 0,0-1-1 0 0,0 1 1 0 0,0-1 0 0 0,0 1 0 0 0,0-1 0 0 0,0 1 0 0 0,0 0 0 0 0,1-1 0 0 0,-1 1 0 0 0,0 0 0 0 0,0 0 0 0 0,1-1 0 0 0,-1 1-1 0 0,1 0 1 0 0,-1 0 0 0 0,0 1 0 0 0,-9 19 428 0 0,4 1 58 0 0,-6 42 0 0 0,-1 6-164 0 0,-70 164 197 0 0,68-194-563 0 0,-7 9-4 0 0,-44 71 1 0 0,36-66-19 0 0,24-44-8 0 0,-17 34 3 0 0,22-41-7 0 0,-1 1 0 0 0,0 0 1 0 0,1 1-1 0 0,0-1 1 0 0,0 0-1 0 0,1 0 1 0 0,-1 0-1 0 0,1 8 0 0 0,0-11-82 0 0,0 1 0 0 0,0-1-1 0 0,0 0 1 0 0,0 0-1 0 0,1 0 1 0 0,-1 0-1 0 0,0 0 1 0 0,1 1-1 0 0,-1-1 1 0 0,1 0 0 0 0,-1 0-1 0 0,1 0 1 0 0,0 0-1 0 0,-1 0 1 0 0,1 0-1 0 0,0-1 1 0 0,0 1-1 0 0,0 0 1 0 0,0 0-1 0 0,-1 0 1 0 0,1-1 0 0 0,2 2-1 0 0,8 2-1938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28:29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 19495 0 0,'0'0'894'0'0,"1"-1"-22"0"0,0 0-772 0 0,0 1 0 0 0,-1-1 0 0 0,1 0 0 0 0,0 1 0 0 0,0-1 1 0 0,-1 1-1 0 0,1-1 0 0 0,0 1 0 0 0,0-1 0 0 0,0 1 1 0 0,0-1-1 0 0,1 1 0 0 0,-1 0-38 0 0,-1 0 1 0 0,0 0-1 0 0,0 0 0 0 0,1 0 0 0 0,-1 0 1 0 0,0 0-1 0 0,1 0 0 0 0,-1 0 0 0 0,0 0 1 0 0,0 0-1 0 0,1 0 0 0 0,-1 0 1 0 0,0 0-1 0 0,0 1 0 0 0,1-1 0 0 0,-1 0 1 0 0,0 0-1 0 0,0 0 0 0 0,0 0 0 0 0,1 1 1 0 0,-1-1-1 0 0,0 0 0 0 0,0 0 1 0 0,0 1-1 0 0,0-1 0 0 0,1 1 0 0 0,-1 1 125 0 0,1 0 1 0 0,0 0-1 0 0,-1 0 0 0 0,0 0 0 0 0,1 0 0 0 0,-1 0 0 0 0,0 3 0 0 0,0-3-534 0 0,0 3 237 0 0,0-1 0 0 0,0 1 1 0 0,-1-1-1 0 0,1 1 0 0 0,-1 0 0 0 0,0-1 1 0 0,-1 1-1 0 0,1-1 0 0 0,-1 0 1 0 0,0 1-1 0 0,0-1 0 0 0,0 0 0 0 0,-1 0 1 0 0,1 0-1 0 0,-1-1 0 0 0,-5 7 0 0 0,-1 2-955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10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0 12551 0 0,'0'0'4810'0'0,"-1"3"-3652"0"0,-37 76 1990 0 0,27-53-2713 0 0,-1-1 1 0 0,-2 0-1 0 0,-23 34 0 0 0,-34 40-107 0 0,25-23-1460 0 0,33-53-1071 0 0,1-7-9503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1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6911 0 0,'16'-25'304'0'0,"-5"9"64"0"0,1-1-296 0 0,-1 3-72 0 0,0 0 0 0 0,1 7 4312 0 0,3 1 544 0 0,-1 12-4952 0 0,-3 3-512 0 0,0 5-6344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08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81 5527 0 0,'0'0'498'0'0,"0"-2"-406"0"0,1-1-79 0 0,-3-17 271 0 0,1 16 951 0 0,1-1-1 0 0,0 1 0 0 0,1 0 1 0 0,-1-1-1 0 0,1 1 1 0 0,1-6 3502 0 0,-1 12-4624 0 0,1 13 27 0 0,-1 0 0 0 0,0-1-1 0 0,-3 26 1 0 0,1 0-21 0 0,-6 406 177 0 0,12-368-285 0 0,1 28-12 0 0,-7-94-165 0 0,2 0 420 0 0,0-13 344 0 0,1-7-224 0 0,27-45 574 0 0,69-96 0 0 0,55-37-860 0 0,-65 93 4 0 0,23-25 73 0 0,0-18 350 0 0,-77 82-275 0 0,-33 52-124 0 0,-1 9-785 0 0,1 0 165 0 0,0 0-1 0 0,0 0 0 0 0,1 0 0 0 0,0 0 1 0 0,3 6-1 0 0,-5-11-802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11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20 7831 0 0,'1'-2'603'0'0,"14"-16"11346"0"0,-18 18-11602 0 0,-3 1-230 0 0,0 0 1 0 0,-1 0-1 0 0,1 0 1 0 0,0 1-1 0 0,0 0 1 0 0,0 0-1 0 0,0 0 0 0 0,-5 4 1 0 0,-50 29 343 0 0,34-19-358 0 0,5-1-84 0 0,1 0-1 0 0,0 2 1 0 0,1 0 0 0 0,1 2-1 0 0,-18 22 1 0 0,32-36-19 0 0,1 1 0 0 0,-1 0 0 0 0,1 0 0 0 0,1 1 0 0 0,-1-1 0 0 0,1 1 0 0 0,0 0 0 0 0,-2 7 0 0 0,3 1 0 0 0,5-1 0 0 0,5-2 0 0 0,-4-7-11 0 0,1-1-1 0 0,-1 0 0 0 0,1-1 1 0 0,0 1-1 0 0,0-1 0 0 0,1 0 1 0 0,6 3-1 0 0,45 13-170 0 0,-2 1 57 0 0,-42-14 113 0 0,-1 1 1 0 0,1 1-1 0 0,-1 0 0 0 0,-1 0 0 0 0,0 1 1 0 0,0 1-1 0 0,-1 0 0 0 0,0 0 0 0 0,-1 1 1 0 0,0 0-1 0 0,0 1 0 0 0,-1 0 0 0 0,-1 0 0 0 0,0 1 1 0 0,-1 0-1 0 0,8 22 0 0 0,-13-30 30 0 0,1-1-1 0 0,-1 0 1 0 0,0 1 0 0 0,0-1-1 0 0,-1 1 1 0 0,1-1-1 0 0,-1 1 1 0 0,0-1-1 0 0,0 1 1 0 0,-1 0 0 0 0,1-1-1 0 0,-1 1 1 0 0,0-1-1 0 0,0 0 1 0 0,-1 1 0 0 0,1-1-1 0 0,-1 0 1 0 0,0 0-1 0 0,0 1 1 0 0,-4 5-1 0 0,5-9 9 0 0,0 0-1 0 0,0-1 0 0 0,0 1 1 0 0,1 0-1 0 0,-1-1 0 0 0,0 1 1 0 0,0 0-1 0 0,0-1 0 0 0,0 1 1 0 0,0-1-1 0 0,0 0 0 0 0,0 1 1 0 0,0-1-1 0 0,0 0 0 0 0,-1 1 1 0 0,0-1-1 0 0,-2 1 56 0 0,-15 2 129 0 0,1 0 0 0 0,0-1 0 0 0,-1-1-1 0 0,0-1 1 0 0,-25-3 0 0 0,14 1 10 0 0,-156 0 153 0 0,125 3-1342 0 0,43-1 341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1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31 5063 0 0,'24'-10'255'0'0,"-6"3"-9"0"0,22-6 0 0 0,-27 12 10334 0 0,-25 12-10053 0 0,-1 0 1 0 0,0-1-1 0 0,-24 14 1 0 0,-49 21 360 0 0,8-4-431 0 0,-36 21-420 0 0,-66 41-40 0 0,159-89 3 0 0,-83 60 0 0 0,91-63 0 0 0,1 0 0 0 0,0 1 0 0 0,0 0 0 0 0,2 0 0 0 0,-16 23 0 0 0,23-30-1 0 0,1 0 0 0 0,-1 0 0 0 0,1 0 0 0 0,0 0 0 0 0,0 0 0 0 0,0 0 0 0 0,1 1 0 0 0,0-1 0 0 0,0 0 0 0 0,0 9 0 0 0,1-12 7 0 0,0 1 0 0 0,0 0 0 0 0,1 0 0 0 0,-1-1 0 0 0,1 1 0 0 0,-1 0 0 0 0,1-1 0 0 0,0 1 0 0 0,0 0 1 0 0,1-1-1 0 0,-1 1 0 0 0,0-1 0 0 0,1 0 0 0 0,-1 1 0 0 0,1-1 0 0 0,0 0 0 0 0,0 0 0 0 0,0 0 0 0 0,0 0 0 0 0,0 0 0 0 0,0-1 0 0 0,3 3 0 0 0,7 2 70 0 0,0 0 1 0 0,1 0-1 0 0,-1-1 0 0 0,1-1 0 0 0,0 0 0 0 0,25 4 0 0 0,83 4 164 0 0,-115-12-230 0 0,118 1-816 0 0,-71-5-4504 0 0,-16-1-997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1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 6447 0 0,'0'0'8479'0'0,"-2"0"-8182"0"0,-12 3-163 0 0,0 0 0 0 0,1 1 0 0 0,-1 0 1 0 0,1 1-1 0 0,1 1 0 0 0,-1 0 0 0 0,-12 8 0 0 0,-83 63-61 0 0,38-25 181 0 0,10-14-80 0 0,32-21-65 0 0,0 1 0 0 0,2 1 1 0 0,-43 40-1 0 0,64-54-41 0 0,1-1-1 0 0,1 1 1 0 0,-1 1-1 0 0,1-1 1 0 0,0 0 0 0 0,-4 9-1 0 0,6-11 189 0 0,2-1 38 0 0,1 1-252 0 0,0 0 0 0 0,0 0 0 0 0,0 0 0 0 0,0-1 0 0 0,0 1 0 0 0,1-1 0 0 0,-1 1 0 0 0,1-1 1 0 0,0 0-1 0 0,-1 0 0 0 0,1 0 0 0 0,0 0 0 0 0,0-1 0 0 0,0 1 0 0 0,1-1 0 0 0,-1 0 0 0 0,0 1 0 0 0,0-2 1 0 0,1 1-1 0 0,-1 0 0 0 0,6 0 0 0 0,5 0 113 0 0,0 0 0 0 0,0-1 1 0 0,0-1-1 0 0,16-2 0 0 0,-12 1-228 0 0,1-2 0 0 0,0-1-1 0 0,-1 0 1 0 0,0-1 0 0 0,23-11-1 0 0,-15 4-80 0 0,-1-2-1 0 0,40-29 0 0 0,-89 73 213 0 0,15-17-52 0 0,-1 1 5 0 0,10-12-9 0 0,-1-1-2 0 0,1 0 1 0 0,0 1-1 0 0,-1-1 1 0 0,1 0-1 0 0,0 1 1 0 0,-1-1-1 0 0,1 0 0 0 0,0 1 1 0 0,0-1-1 0 0,-1 1 1 0 0,1-1-1 0 0,0 0 1 0 0,0 1-1 0 0,0-1 1 0 0,0 1-1 0 0,0-1 1 0 0,0 1-1 0 0,0-1 0 0 0,0 1 1 0 0,0-1-1 0 0,0 1 1 0 0,0 0-12 0 0,1 0-1 0 0,0-1 1 0 0,0 1 0 0 0,0 0 0 0 0,0-1-1 0 0,0 1 1 0 0,1-1 0 0 0,-1 1 0 0 0,0-1-1 0 0,0 0 1 0 0,0 0 0 0 0,0 1-1 0 0,0-1 1 0 0,1 0 0 0 0,-1 0 0 0 0,0 0-1 0 0,0 0 1 0 0,0 0 0 0 0,1 0 0 0 0,-1 0-1 0 0,0-1 1 0 0,0 1 0 0 0,2-1 0 0 0,32-10-1164 0 0,-2-4-3160 0 0,3-6-1412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1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0 17247 0 0,'0'0'1566'0'0,"3"1"-1290"0"0,8 5-246 0 0,-10-4 1 0 0,1-1 0 0 0,-1 1 0 0 0,0-1 0 0 0,0 1 0 0 0,1 0-1 0 0,-1 0 1 0 0,0 0 0 0 0,0 0 0 0 0,-1 0 0 0 0,1 0 0 0 0,0 0 0 0 0,-1 0 0 0 0,1 0-1 0 0,-1 0 1 0 0,0 0 0 0 0,0 0 0 0 0,1 0 0 0 0,-1 0 0 0 0,-1 1 0 0 0,1-1 0 0 0,0 0-1 0 0,0 0 1 0 0,-1 0 0 0 0,1 0 0 0 0,-3 4 0 0 0,0 4 174 0 0,-1 1-1 0 0,-1-1 1 0 0,-8 15 0 0 0,-31 45 586 0 0,-82 98 1 0 0,26-38-625 0 0,-142 172-151 0 0,213-268-198 0 0,-60 75-294 0 0,75-89-1208 0 0,-20 38 1 0 0,33-56-294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13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42 9671 0 0,'43'-41'7798'0'0,"-43"47"-7582"0"0,-1 0 1 0 0,0 0 0 0 0,0 0-1 0 0,0 0 1 0 0,-1 0 0 0 0,0 0 0 0 0,-4 9-1 0 0,-23 39 25 0 0,13-26-21 0 0,-30 56 108 0 0,-95 172 572 0 0,-19-11 16 0 0,2-48-198 0 0,-15 20-247 0 0,154-192-431 0 0,2 1-1 0 0,-26 52 0 0 0,41-73-55 0 0,0 1 1 0 0,0 0-1 0 0,1 0 1 0 0,-1 8-1 0 0,1-14-49 0 0,1 1 0 0 0,0 0 0 0 0,0-1-1 0 0,0 1 1 0 0,0 0 0 0 0,0-1 0 0 0,1 1-1 0 0,-1 0 1 0 0,0-1 0 0 0,0 1 0 0 0,0 0-1 0 0,1-1 1 0 0,-1 1 0 0 0,0 0 0 0 0,0-1-1 0 0,1 1 1 0 0,-1-1 0 0 0,1 1 0 0 0,-1-1-1 0 0,1 2 1 0 0,0-1-184 0 0,-1-1 185 0 0,0 0 1 0 0,0 0 0 0 0,0 0 0 0 0,1 0 0 0 0,-1 1 0 0 0,0-1 0 0 0,0 0 0 0 0,0 0 0 0 0,0 0 0 0 0,0 0 0 0 0,0 0 0 0 0,0 1 0 0 0,0-1 0 0 0,1 0 0 0 0,-1 0 0 0 0,0 0 0 0 0,0 0 0 0 0,0 0 0 0 0,0 0 0 0 0,0 0 0 0 0,1 0 0 0 0,-1 0 0 0 0,0 0 0 0 0,0 0 0 0 0,0 1 0 0 0,0-1 0 0 0,1 0 0 0 0,-1 0 0 0 0,0 0 0 0 0,0 0 0 0 0,0 0 0 0 0,0 0 0 0 0,1-1 0 0 0,-1 1 0 0 0,18 2-6997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1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47 13703 0 0,'0'0'630'0'0,"-3"1"-14"0"0,1 1-528 0 0,-49 40 640 0 0,50-42-667 0 0,1 0 1 0 0,0 0 0 0 0,-1 1 0 0 0,1-1 0 0 0,0 0 0 0 0,-1 0 0 0 0,1 1 0 0 0,0-1 0 0 0,0 0 0 0 0,-1 1-1 0 0,1-1 1 0 0,0 0 0 0 0,0 1 0 0 0,0-1 0 0 0,-1 0 0 0 0,1 1 0 0 0,0-1 0 0 0,0 1 0 0 0,0-1-1 0 0,0 0 1 0 0,0 1 0 0 0,0-1 0 0 0,0 1 0 0 0,0-1 0 0 0,0 0 0 0 0,0 1 0 0 0,0-1 0 0 0,0 1-1 0 0,0-1 1 0 0,0 0 0 0 0,0 1 0 0 0,0-1 0 0 0,0 1 0 0 0,0-1 0 0 0,1 0 0 0 0,-1 1 0 0 0,0-1 0 0 0,0 0-1 0 0,0 1 1 0 0,1-1 0 0 0,-1 0 0 0 0,0 1 0 0 0,0-1 0 0 0,1 0 0 0 0,-1 1 0 0 0,0-1 0 0 0,1 0-1 0 0,-1 0 1 0 0,0 0 0 0 0,1 1 0 0 0,-1-1 0 0 0,1 0 0 0 0,-1 0 0 0 0,0 0 0 0 0,1 0 0 0 0,-1 0-1 0 0,1 1 1 0 0,24 3 246 0 0,-24-4-185 0 0,21 1 392 0 0,0-2 1 0 0,0-1 0 0 0,0 0-1 0 0,38-11 1 0 0,-24 6-290 0 0,67-19 286 0 0,-41 9-406 0 0,-52 14-125 0 0,-1 0 0 0 0,0 0 0 0 0,0-1 0 0 0,10-5 0 0 0,-17 7-86 0 0,-8-8-688 0 0,4 9 741 0 0,0-1 0 0 0,0 1 0 0 0,0 0 0 0 0,0 0 0 0 0,0 0 0 0 0,-1 0 0 0 0,1 0 0 0 0,0 0 0 0 0,0 1 0 0 0,-1-1 1 0 0,1 1-1 0 0,0-1 0 0 0,-1 1 0 0 0,1 0 0 0 0,-4 0 0 0 0,-5 1-68 0 0,1-1 1 0 0,-13 4 0 0 0,-1 1 68 0 0,0 2 0 0 0,1 1 0 0 0,0 0 0 0 0,0 2 0 0 0,1 1 0 0 0,0 0 0 0 0,-27 19 0 0 0,-133 114 643 0 0,165-129-518 0 0,10-9-51 0 0,-46 43 131 0 0,47-44-130 0 0,1 1-1 0 0,0 0 1 0 0,0 1 0 0 0,1-1-1 0 0,0 1 1 0 0,-7 13 0 0 0,10-18-24 0 0,1 0 0 0 0,-1 0 1 0 0,1 0-1 0 0,0-1 0 0 0,-1 1 0 0 0,1 0 1 0 0,0 0-1 0 0,0 0 0 0 0,0 0 0 0 0,0 0 1 0 0,0-1-1 0 0,0 1 0 0 0,1 0 1 0 0,-1 0-1 0 0,1 0 0 0 0,-1 0 0 0 0,1-1 1 0 0,0 1-1 0 0,1 2 0 0 0,-1-2-456 0 0,1 1 0 0 0,0-1 0 0 0,0 0 0 0 0,0 0 0 0 0,0-1 0 0 0,0 1-1 0 0,0 0 1 0 0,0-1 0 0 0,0 1 0 0 0,1-1 0 0 0,-1 1 0 0 0,5 1 0 0 0,21 6-6287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1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151 446 14367 0 0,'0'0'1306'0'0,"0"2"-1024"0"0,0-1-209 0 0,1-1-1 0 0,-1 0 0 0 0,0 1 1 0 0,0-1-1 0 0,0 0 1 0 0,0 1-1 0 0,0-1 0 0 0,0 0 1 0 0,0 1-1 0 0,0-1 0 0 0,0 0 1 0 0,0 1-1 0 0,0-1 1 0 0,0 0-1 0 0,0 1 0 0 0,0-1 1 0 0,0 0-1 0 0,0 1 0 0 0,0-1 1 0 0,0 0-1 0 0,0 0 1 0 0,0 1-1 0 0,0-1 0 0 0,-1 0 1 0 0,1 1-1 0 0,0-1 1 0 0,0 0-1 0 0,0 0 0 0 0,-1 1 1 0 0,1-1-1 0 0,0 0 0 0 0,0 0 1 0 0,-1 1-1 0 0,1-1 1 0 0,0 0-1 0 0,0 0 0 0 0,-1 0 1 0 0,1 0-1 0 0,0 1 0 0 0,-1-1 1 0 0,-1 0 65 0 0,1 0-1 0 0,-1 0 1 0 0,1 0 0 0 0,-1-1-1 0 0,1 1 1 0 0,-1 0 0 0 0,1-1-1 0 0,-1 1 1 0 0,1-1 0 0 0,0 0-1 0 0,-3 0 1 0 0,-10-8 575 0 0,-27-19 0 0 0,12 8-559 0 0,26 17-144 0 0,-1 1 1 0 0,0-1-1 0 0,1 0 0 0 0,0 0 0 0 0,-1 0 0 0 0,1 0 1 0 0,0-1-1 0 0,1 1 0 0 0,-1-1 0 0 0,-3-5 1 0 0,5 7-11 0 0,1-1 1 0 0,-1 1-1 0 0,0 0 1 0 0,1 0-1 0 0,0 0 1 0 0,-1-1-1 0 0,1 1 1 0 0,0 0-1 0 0,0 0 1 0 0,0-1-1 0 0,0 1 1 0 0,1 0-1 0 0,-1 0 1 0 0,1-1-1 0 0,-1 1 1 0 0,1 0-1 0 0,0 0 1 0 0,-1 0-1 0 0,1 0 1 0 0,0 0-1 0 0,1 0 1 0 0,1-3-1 0 0,8-9-29 0 0,1 1 0 0 0,0-1 0 0 0,1 2 0 0 0,1 0 0 0 0,28-19 0 0 0,-7 4-205 0 0,0-1-156 0 0,1 3 0 0 0,78-42 0 0 0,-92 56 331 0 0,0 1 0 0 0,1 2 1 0 0,0 0-1 0 0,1 2 0 0 0,-1 0 1 0 0,1 2-1 0 0,26-2 0 0 0,-34 5 138 0 0,-1 0-1 0 0,0 1 0 0 0,1 0 1 0 0,-1 2-1 0 0,0 0 1 0 0,0 0-1 0 0,0 2 0 0 0,0-1 1 0 0,20 10-1 0 0,-32-12-24 0 0,0 1 1 0 0,0-1-1 0 0,0 1 0 0 0,0 0 1 0 0,0 0-1 0 0,-1 0 0 0 0,1 1 0 0 0,-1-1 1 0 0,1 0-1 0 0,-1 1 0 0 0,0 0 0 0 0,0-1 1 0 0,0 1-1 0 0,-1 0 0 0 0,1 0 0 0 0,0 0 1 0 0,-1 1-1 0 0,0-1 0 0 0,0 0 1 0 0,0 0-1 0 0,0 1 0 0 0,-1-1 0 0 0,1 5 1 0 0,-1-3-3 0 0,0 1-1 0 0,0-1 1 0 0,-1 0 0 0 0,0 1 0 0 0,0-1 0 0 0,0 0-1 0 0,-1 0 1 0 0,1 0 0 0 0,-1 0 0 0 0,-1 0 0 0 0,1 0 0 0 0,-1 0-1 0 0,0-1 1 0 0,-4 6 0 0 0,0-1-29 0 0,-1-1 0 0 0,0 0 1 0 0,-1 0-1 0 0,1-1 0 0 0,-2 0 0 0 0,-14 9 0 0 0,-65 28 79 0 0,87-43-102 0 0,-143 59-577 0 0,83-36-484 0 0,-1-1-1191 0 0,29-9-991 0 0,21-11 1440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15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34 9215 0 0,'31'-23'950'0'0,"-15"13"-622"0"0,-7 9 4364 0 0,-10 17-3527 0 0,-1-9-1011 0 0,0 0 1 0 0,0 0 0 0 0,-1-1-1 0 0,1 1 1 0 0,-2 0-1 0 0,1-1 1 0 0,-1 0 0 0 0,0 1-1 0 0,0-1 1 0 0,-6 6-1 0 0,-10 9 303 0 0,-27 24-1 0 0,28-28-186 0 0,-237 242 1923 0 0,205-201-1863 0 0,3 3-1 0 0,-68 113 1 0 0,107-158-290 0 0,0 2 0 0 0,2-1 0 0 0,-9 28 0 0 0,-7 55 34 0 0,17-70-17 0 0,2-14-15 0 0,-2-5-31 0 0,4-8-39 0 0,-1 0-1 0 0,0-1 1 0 0,0 0 0 0 0,0 1-1 0 0,0-1 1 0 0,0 0 0 0 0,0 0-1 0 0,-1-1 1 0 0,1 1 0 0 0,-1-1-1 0 0,-4 2 1 0 0,-4 0-115 0 0,1 0 1 0 0,-14 1-1 0 0,15-1-98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03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710 752 4143 0 0,'0'0'2398'0'0,"-1"2"-1316"0"0,-25 71 3328 0 0,26-71-3252 0 0,-1 0-582 0 0,1 4 1570 0 0,2-6-864 0 0,9-10-493 0 0,13-21-582 0 0,56-113 802 0 0,5-8-490 0 0,9-2-113 0 0,-73 114-301 0 0,-2 0 0 0 0,15-44-1 0 0,-26 61-192 0 0,-1-1 0 0 0,-2 1 0 0 0,0-1 0 0 0,-1 0 0 0 0,0-33 0 0 0,-4 55-24 0 0,-11-2-224 0 0,9 4 321 0 0,0 0-1 0 0,-1 0 0 0 0,1 0 1 0 0,0 1-1 0 0,0-1 1 0 0,0 1-1 0 0,0-1 0 0 0,0 1 1 0 0,0 0-1 0 0,0 0 0 0 0,0 0 1 0 0,0 0-1 0 0,0 0 1 0 0,1 0-1 0 0,-3 2 0 0 0,-25 22-134 0 0,16-11 109 0 0,1 1 0 0 0,0 0 0 0 0,-13 23 1 0 0,-26 54-64 0 0,30-51 83 0 0,-162 382-55 0 0,64-130-1 0 0,13-71-270 0 0,70-155 196 0 0,-56 77 0 0 0,37-74 86 0 0,-91 90 1 0 0,45-54-641 0 0,64-72-177 0 0,36-33 551 0 0,10-13-9332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0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112 220 10303 0 0,'-13'2'242'0'0,"1"0"-1"0"0,1 1 1 0 0,-16 5-1 0 0,24-7-177 0 0,-1 1 0 0 0,1-1 1 0 0,-1 1-1 0 0,1 0 0 0 0,0-1 0 0 0,0 2 0 0 0,0-1 0 0 0,0 0 0 0 0,0 0 0 0 0,0 1 0 0 0,0 0 0 0 0,1 0 0 0 0,0-1 0 0 0,-5 8 3391 0 0,11-9-3313 0 0,-1 1 1 0 0,0-1-1 0 0,1-1 1 0 0,-1 1-1 0 0,1 0 1 0 0,-1-1 0 0 0,1 0-1 0 0,-1 1 1 0 0,1-1-1 0 0,0-1 1 0 0,-1 1-1 0 0,5-1 1 0 0,6-2 144 0 0,22-8 1 0 0,-34 10-251 0 0,135-49 1243 0 0,145-76 0 0 0,-241 106-943 0 0,71-23 0 0 0,-91 37-319 0 0,0 0 0 0 0,1 2 0 0 0,0 0 0 0 0,0 2 0 0 0,32-1 0 0 0,-47 3-211 0 0,1 1-1 0 0,-1 0 0 0 0,1 0 0 0 0,12 4 0 0 0,-17-4-97 0 0,-1 0 1 0 0,1 0-1 0 0,0 0 1 0 0,-1 0 0 0 0,1 1-1 0 0,-1-1 1 0 0,0 1 0 0 0,1 0-1 0 0,-1 0 1 0 0,0 0-1 0 0,0 0 1 0 0,0 0 0 0 0,0 0-1 0 0,-1 0 1 0 0,3 3 0 0 0,2 11-5692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09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5527 0 0,'0'0'11359'0'0,"3"1"-11102"0"0,6-1-130 0 0,0 0 0 0 0,0-1 0 0 0,0 0 0 0 0,0 0 0 0 0,0-1 0 0 0,12-3 0 0 0,57-23 256 0 0,-58 20-344 0 0,-12 5-32 0 0,36-14 62 0 0,84-22 0 0 0,-68 27-2222 0 0,-58 12 922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04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11 11951 0 0,'0'0'1083'0'0,"2"-1"-891"0"0,8-4 4280 0 0,-11 8-4228 0 0,-2 3-148 0 0,0-1 0 0 0,0 0 0 0 0,-1 1 0 0 0,0-1 0 0 0,0-1 0 0 0,-8 9 0 0 0,-35 26 370 0 0,2-2-124 0 0,-25 37-30 0 0,59-61-252 0 0,0 1 0 0 0,2 1 1 0 0,-16 28-1 0 0,23-40-42 0 0,1 0 1 0 0,0 0-1 0 0,0 0 0 0 0,0 0 0 0 0,0 0 1 0 0,0 0-1 0 0,1 0 0 0 0,0 1 0 0 0,-1-1 1 0 0,1 0-1 0 0,0 0 0 0 0,0 1 0 0 0,1-1 1 0 0,-1 0-1 0 0,1 0 0 0 0,0 0 0 0 0,-1 0 1 0 0,1 1-1 0 0,1-1 0 0 0,-1 0 0 0 0,0-1 1 0 0,1 1-1 0 0,3 5 0 0 0,-2-5 9 0 0,-1 0 1 0 0,1 0-1 0 0,0 0 0 0 0,1 0 0 0 0,-1-1 1 0 0,0 1-1 0 0,1-1 0 0 0,0 0 0 0 0,-1 0 0 0 0,1 0 1 0 0,0-1-1 0 0,0 1 0 0 0,0-1 0 0 0,0 0 1 0 0,0 0-1 0 0,0 0 0 0 0,9 0 0 0 0,1-1 29 0 0,0-1 1 0 0,0 0-1 0 0,0-1 0 0 0,0-1 0 0 0,0 0 1 0 0,0-1-1 0 0,-1 0 0 0 0,0-1 0 0 0,25-12 0 0 0,-16 4-9 0 0,0 0-1 0 0,-1-2 1 0 0,0 0-1 0 0,30-29 1 0 0,-40 32-12 0 0,0 1 0 0 0,-1-2 1 0 0,0 1-1 0 0,15-28 0 0 0,-20 31-32 0 0,-1 0-1 0 0,0 0 0 0 0,-1 0 0 0 0,0 0 0 0 0,0-1 1 0 0,-1 1-1 0 0,0-1 0 0 0,0 1 0 0 0,-1-14 1 0 0,0 20-63 0 0,-1 1 1 0 0,-1-1 0 0 0,1 0 0 0 0,0 0 0 0 0,-1 0-1 0 0,1 1 1 0 0,-1-1 0 0 0,0 0 0 0 0,0 1 0 0 0,0-1 0 0 0,0 1-1 0 0,-1-1 1 0 0,1 1 0 0 0,-1-1 0 0 0,1 1 0 0 0,-1 0-1 0 0,0 0 1 0 0,0 0 0 0 0,0 0 0 0 0,-2-2 0 0 0,1 2-35 0 0,0 0 0 0 0,0 1 0 0 0,0-1 0 0 0,0 1 0 0 0,0 0 0 0 0,-1 0 0 0 0,1 0 0 0 0,0 0 0 0 0,0 0 0 0 0,-1 1 0 0 0,1 0 0 0 0,-1 0 0 0 0,1-1 0 0 0,0 2 0 0 0,-1-1 0 0 0,-3 1 1 0 0,-3 1-206 0 0,0 0 1 0 0,0 1 0 0 0,1 0 0 0 0,-11 5 0 0 0,19-7 230 0 0,1-1-1 0 0,-1 1 1 0 0,0-1 0 0 0,0 1 0 0 0,1 0-1 0 0,-1-1 1 0 0,1 1 0 0 0,-1 0 0 0 0,0-1-1 0 0,1 1 1 0 0,-1 0 0 0 0,1 0 0 0 0,0-1 0 0 0,-1 1-1 0 0,1 0 1 0 0,0 0 0 0 0,-1 0 0 0 0,1 0-1 0 0,0 0 1 0 0,0-1 0 0 0,0 1 0 0 0,0 0-1 0 0,0 0 1 0 0,0 0 0 0 0,0 0 0 0 0,0 0-1 0 0,0 0 1 0 0,1 1 0 0 0,-1 1-171 0 0,1-1-1 0 0,-1 0 1 0 0,1 1-1 0 0,0-1 1 0 0,0 0 0 0 0,0 1-1 0 0,0-1 1 0 0,3 4 0 0 0,15 13-1332 0 0,5-1-12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0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0 642 919 0 0,'2'2'67'0'0,"14"30"1621"0"0,-11-7 15533 0 0,-4-41-16817 0 0,0 1-1 0 0,1-1 1 0 0,0 1-1 0 0,1 0 1 0 0,1-1-1 0 0,0 2 1 0 0,1-1 0 0 0,1 0-1 0 0,14-25 1 0 0,-9 21-321 0 0,2 1 1 0 0,0 0-1 0 0,1 1 1 0 0,0 1-1 0 0,1 0 1 0 0,27-21-1 0 0,43-29-52 0 0,2 3-1 0 0,105-55 1 0 0,-152 96-517 0 0,1 3 0 0 0,1 1 0 0 0,1 1 0 0 0,1 3 0 0 0,0 2 0 0 0,0 1 0 0 0,49-4 0 0 0,-62 12-1282 0 0,-1-1-64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04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 2303 0 0,'0'0'102'0'0,"-1"2"410"0"0,-52 79 9939 0 0,10-17-8250 0 0,-195 343 609 0 0,175-304-2405 0 0,0-1-210 0 0,-25 47-495 0 0,45-91-4520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05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1 640 3223 0 0,'27'-52'5947'0'0,"-27"51"-5735"0"0,0 0 0 0 0,0 0-1 0 0,0 0 1 0 0,1 0 0 0 0,-1 0 0 0 0,0 0 0 0 0,1 0-1 0 0,-1 0 1 0 0,1 0 0 0 0,-1 0 0 0 0,1 1 0 0 0,-1-1-1 0 0,1 0 1 0 0,0 0 0 0 0,-1 0 0 0 0,1 1 0 0 0,0-1-1 0 0,-1 0 1 0 0,1 1 0 0 0,0-1 0 0 0,0 1 0 0 0,0-1-1 0 0,0 1 1 0 0,0-1 0 0 0,1 1 0 0 0,25-8 1015 0 0,-22 7-856 0 0,29-8 297 0 0,-1-1-1 0 0,0-1 1 0 0,40-21-1 0 0,-23 6 40 0 0,59-41 0 0 0,200-131 799 0 0,-281 181-1391 0 0,98-55 144 0 0,-70 42-411 0 0,73-51-1 0 0,-127 79-607 0 0,-18-1-12607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0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14135 0 0,'2'-1'647'0'0,"13"-5"-350"0"0,0 1 0 0 0,0 1 0 0 0,0 0 1 0 0,1 1-1 0 0,-1 1 0 0 0,18-1 0 0 0,-25 2-28 0 0,0 1 0 0 0,-1 0 0 0 0,1 0 0 0 0,0 1 0 0 0,-1 0 0 0 0,1 1 0 0 0,-1 0 0 0 0,0 0 0 0 0,1 0 0 0 0,-1 1 0 0 0,0 0 0 0 0,-1 0 0 0 0,1 1 0 0 0,11 8 0 0 0,-13-8-76 0 0,0 1 1 0 0,-1 0 0 0 0,0 1 0 0 0,0-1-1 0 0,0 1 1 0 0,5 9 0 0 0,14 40 660 0 0,-21-50-778 0 0,3 7 51 0 0,-2-2-54 0 0,1 0-1 0 0,0-1 0 0 0,1 1 1 0 0,6 8-1 0 0,-9-15-69 0 0,1 0 1 0 0,-1 0 0 0 0,1-1-1 0 0,-1 1 1 0 0,1-1 0 0 0,0 1-1 0 0,0-1 1 0 0,0 0-1 0 0,0 0 1 0 0,0-1 0 0 0,1 1-1 0 0,-1 0 1 0 0,1-1 0 0 0,-1 0-1 0 0,6 1 1 0 0,4 0-203 0 0,1 0-1 0 0,-1-1 1 0 0,0-1 0 0 0,1 0-1 0 0,-1-1 1 0 0,0 0 0 0 0,1-1 0 0 0,-1-1-1 0 0,0 0 1 0 0,18-7 0 0 0,-12 4-908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05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72 13935 0 0,'0'0'3594'0'0,"2"-2"-2885"0"0,6-3-402 0 0,1-1 0 0 0,-1 2 1 0 0,1-1-1 0 0,0 1 0 0 0,15-4 1 0 0,55-12 975 0 0,-45 13-701 0 0,-17 3-630 0 0,1 1-1 0 0,32-1 0 0 0,-17 5-7479 0 0</inkml:trace>
  <inkml:trace contextRef="#ctx0" brushRef="#br0" timeOffset="1">1 357 16183 0 0,'0'0'1462'0'0,"1"-1"-1201"0"0,6-5 79 0 0,-1 1 0 0 0,1 0 1 0 0,0 1-1 0 0,0 0 0 0 0,1 0 1 0 0,-1 0-1 0 0,11-3 0 0 0,59-16 1214 0 0,-73 22-1538 0 0,21-6 359 0 0,0 1 1 0 0,1 2-1 0 0,-1 0 1 0 0,1 1 0 0 0,28 2-1 0 0,1 6-478 0 0,-20-2-1447 0 0,-30-2 1178 0 0,7-2-2687 0 0,2 0-4085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0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45 10135 0 0,'11'-8'603'0'0,"3"-4"-211"0"0,18-10 0 0 0,-27 20 3328 0 0,-4 2-3505 0 0,0 0 0 0 0,0 0 0 0 0,-1 0 0 0 0,1 0 1 0 0,0 0-1 0 0,0 0 0 0 0,0 0 0 0 0,0 0 0 0 0,0 1 0 0 0,0-1 0 0 0,0 0 0 0 0,-1 0 1 0 0,1 1-1 0 0,0-1 0 0 0,0 0 0 0 0,0 1 0 0 0,-1-1 0 0 0,1 1 0 0 0,0-1 0 0 0,-1 1 1 0 0,2 1-1 0 0,-1-1-102 0 0,0 0 0 0 0,0 1 0 0 0,0-1 0 0 0,-1 1 0 0 0,1-1 0 0 0,0 0 1 0 0,-1 1-1 0 0,0 0 0 0 0,1-1 0 0 0,-1 1 0 0 0,1 2 0 0 0,-1 2-30 0 0,0 0 0 0 0,0 0-1 0 0,-1 1 1 0 0,1-1 0 0 0,-4 11 0 0 0,-5 11 44 0 0,-2-1 1 0 0,-1 0 0 0 0,-1 0 0 0 0,-25 38 0 0 0,8-14 11 0 0,-37 63-33 0 0,-24 42 82 0 0,70-116-139 0 0,-30 84 0 0 0,43-100-74 0 0,-7 41 0 0 0,13-58 11 0 0,1 0 1 0 0,1 0-1 0 0,-1 0 1 0 0,1 0-1 0 0,1 0 1 0 0,-1 0-1 0 0,1 0 1 0 0,0 0-1 0 0,1 0 1 0 0,3 12-1 0 0,-4-17-76 0 0,0 0-1 0 0,0 0 0 0 0,0-1 0 0 0,0 1 0 0 0,0 0 0 0 0,1-1 0 0 0,-1 1 0 0 0,0 0 0 0 0,1-1 0 0 0,-1 0 0 0 0,3 2 0 0 0,-3-2-409 0 0,1 0 1 0 0,-1 0-1 0 0,0-1 1 0 0,1 1-1 0 0,-1-1 1 0 0,1 1-1 0 0,-1-1 1 0 0,1 0-1 0 0,-1 1 0 0 0,2-1 1 0 0,17-1-6476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06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32 11487 0 0,'0'0'528'0'0,"1"-2"-16"0"0,0-1-268 0 0,0 1-1 0 0,1-1 1 0 0,0 1-1 0 0,-1 0 1 0 0,1-1-1 0 0,0 1 1 0 0,0 0-1 0 0,0 0 1 0 0,4-3-1 0 0,-3 3-20 0 0,-1 1 599 0 0,1 1-232 0 0,10 0-214 0 0,0 0 1 0 0,1 0-1 0 0,-1 2 1 0 0,1 0-1 0 0,-1 0 1 0 0,0 1-1 0 0,20 8 1 0 0,-9-2 126 0 0,0 1 1 0 0,-1 1 0 0 0,26 17-1 0 0,-40-22-456 0 0,1 0 0 0 0,-1 1 1 0 0,-1 1-1 0 0,1 0 0 0 0,-1 0 0 0 0,-1 0 0 0 0,1 1 0 0 0,-1 0 0 0 0,-1 0 0 0 0,0 1 0 0 0,0 0 0 0 0,-1 0 1 0 0,0 0-1 0 0,-1 1 0 0 0,0 0 0 0 0,-1-1 0 0 0,0 1 0 0 0,-1 1 0 0 0,0-1 0 0 0,0 0 0 0 0,-1 0 1 0 0,-1 1-1 0 0,0-1 0 0 0,0 1 0 0 0,-1-1 0 0 0,-5 22 0 0 0,4-22-47 0 0,-1-1 0 0 0,1 1 0 0 0,-2-1 0 0 0,1 0 0 0 0,-2 0 0 0 0,1 0 0 0 0,-1 0 0 0 0,-1-1 0 0 0,1 0 0 0 0,-2 0 0 0 0,-12 15 0 0 0,-7 0 25 0 0,0-2 0 0 0,-2 0-1 0 0,0-2 1 0 0,-41 23 0 0 0,27-22-742 0 0,-1-1-1 0 0,-75 25 1 0 0,93-38-1441 0 0,5-3-4720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07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672 105 919 0 0,'59'-90'80'0'0,"-43"75"13498"0"0,-38 56-12667 0 0,-39 55 0 0 0,18-31-343 0 0,-109 197 1270 0 0,-20 32-909 0 0,-67 110-616 0 0,201-329-671 0 0,23-39-3806 0 0,10-24-1634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07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47 199 15863 0 0,'-4'-4'237'0'0,"3"3"-137"0"0,0 0 0 0 0,1 1 0 0 0,-1-1 0 0 0,0 0 1 0 0,0 0-1 0 0,0 1 0 0 0,0-1 0 0 0,0 0 0 0 0,0 1 1 0 0,0-1-1 0 0,-3 0 0 0 0,4 1-92 0 0,0 0 1 0 0,-1-1 0 0 0,1 1-1 0 0,-1 0 1 0 0,0 0-1 0 0,1-1 1 0 0,-1 1 0 0 0,1 0-1 0 0,-1 0 1 0 0,1 0-1 0 0,-1 0 1 0 0,1 0-1 0 0,-1 0 1 0 0,0 0 0 0 0,1 0-1 0 0,-1 0 1 0 0,1 0-1 0 0,-1 0 1 0 0,1 0 0 0 0,-1 0-1 0 0,1 0 1 0 0,-1 1-1 0 0,0-1 1 0 0,1 0-1 0 0,-1 0 1 0 0,1 1 0 0 0,-1-1-1 0 0,1 0 1 0 0,0 1-1 0 0,-1-1 1 0 0,1 0 0 0 0,-1 1-1 0 0,1-1 1 0 0,0 1-1 0 0,-1 0 1 0 0,0 0 49 0 0,0-1 2 0 0,1 1 1 0 0,-1-1-1 0 0,0 1 1 0 0,0 0-1 0 0,1-1 1 0 0,-1 1-1 0 0,1 0 1 0 0,-1-1-1 0 0,1 1 1 0 0,-1 0-1 0 0,1 0 1 0 0,-1-1-1 0 0,1 1 0 0 0,0 0 1 0 0,-1 0-1 0 0,1 0 1 0 0,0 0-1 0 0,0 0 1 0 0,0-1-1 0 0,0 1 1 0 0,-1 0-1 0 0,1 0 1 0 0,0 0-1 0 0,1 0 1 0 0,-1 0-1 0 0,0 0 1 0 0,0 0-1 0 0,0 0 1 0 0,1 1-1 0 0,0-1-6 0 0,-1 1-1 0 0,1-1 1 0 0,0 1-1 0 0,0-1 0 0 0,0 0 1 0 0,1 1-1 0 0,-1-1 1 0 0,0 0-1 0 0,0 0 0 0 0,1 0 1 0 0,-1 0-1 0 0,0 0 1 0 0,1 0-1 0 0,1 1 1 0 0,3 0-7 0 0,-1 0 1 0 0,0-1-1 0 0,1 1 1 0 0,-1-1 0 0 0,0 0-1 0 0,1-1 1 0 0,0 1 0 0 0,7-1-1 0 0,49-6 473 0 0,-35 2-282 0 0,245-45 1320 0 0,-5-22-696 0 0,-57 14-691 0 0,-26 10-1945 0 0,-136 36 733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0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14567 0 0,'0'0'2987'0'0,"3"0"-2220"0"0,14 2-350 0 0,1-1-1 0 0,-1 0 1 0 0,1-2 0 0 0,19-2 0 0 0,27-1-17 0 0,-53 3-405 0 0,1-1 1 0 0,-1 0 0 0 0,0 0 0 0 0,0-1 0 0 0,0-1-1 0 0,0 0 1 0 0,-1 0 0 0 0,20-12 0 0 0,26-10-6528 0 0,-39 20 408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07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18 16039 0 0,'6'-14'731'0'0,"-5"11"286"0"0,-2 6-940 0 0,-1 0 0 0 0,1-1 0 0 0,-1 1 0 0 0,0 0 0 0 0,1 0 0 0 0,-1-1 0 0 0,-4 5 0 0 0,-1 2 47 0 0,-59 75 95 0 0,13-18 48 0 0,-77 128-1 0 0,-7 69-9 0 0,21-36 33 0 0,-15-7-149 0 0,-6-8-62 0 0,135-210 329 0 0,10-16-293 0 0,1 1-1 0 0,0-1 1 0 0,0 2 0 0 0,1-1 0 0 0,1 2 0 0 0,15-14 0 0 0,77-57-161 0 0,-103 81 49 0 0,132-88-235 0 0,-122 83 223 0 0,1 0-1 0 0,-1 0 0 0 0,20-6 1 0 0,-17 10 401 0 0,-11 3-314 0 0,0-1 164 0 0,0 2-29 0 0,1 3-183 0 0,-1 0 0 0 0,0 0 0 0 0,0 0 0 0 0,0 0 1 0 0,-1 1-1 0 0,0-1 0 0 0,0 0 0 0 0,0 1 0 0 0,0 8 0 0 0,-2 6 129 0 0,-5 33 0 0 0,1-12-113 0 0,3-26-62 0 0,0 8-644 0 0,4-17 233 0 0,0-2 6 0 0,3 11-1151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0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121 210 5527 0 0,'0'0'250'0'0,"2"-1"-2"0"0,-1-1-179 0 0,0 1-1 0 0,1 1 1 0 0,-1-1 0 0 0,1 0 0 0 0,-1 0 0 0 0,1 0-1 0 0,-1 1 1 0 0,1-1 0 0 0,-1 1 0 0 0,1-1 0 0 0,0 1 0 0 0,-1 0-1 0 0,1-1 1 0 0,0 1 0 0 0,-1 0 0 0 0,1 0 0 0 0,0 0-1 0 0,1 1 1 0 0,8 0 4262 0 0,24 0 1671 0 0,-18 0-5080 0 0,0 0 1 0 0,19-3 0 0 0,-16-1-688 0 0,0-1 0 0 0,0-1 1 0 0,-1-1-1 0 0,0-1 0 0 0,36-17 1 0 0,-31 11 62 0 0,0-1 1 0 0,-2-1 0 0 0,42-35-1 0 0,-50 34-336 0 0,-13 14-15 0 0,-1 1 33 0 0,1 0-1 0 0,-1 1 0 0 0,0-1 1 0 0,0 0-1 0 0,0 1 0 0 0,1-1 1 0 0,-1 0-1 0 0,0 0 0 0 0,0 1 1 0 0,0-1-1 0 0,0 0 0 0 0,0 1 1 0 0,0-1-1 0 0,-1 0 0 0 0,1 0 1 0 0,0 1-1 0 0,0-1 0 0 0,0 0 1 0 0,-1 1-1 0 0,1-1 0 0 0,0 0 1 0 0,-1 1-1 0 0,1-1 0 0 0,0 0 1 0 0,-1 1-1 0 0,1-1 0 0 0,-2 0 1 0 0,-13-13-399 0 0,12 13 358 0 0,-1-1-1 0 0,1 1 1 0 0,-1 0-1 0 0,1 0 1 0 0,0 0-1 0 0,-1 1 1 0 0,0-1-1 0 0,1 1 1 0 0,-1 0-1 0 0,1 0 1 0 0,-1 0-1 0 0,1 1 1 0 0,-1-1-1 0 0,0 1 1 0 0,1-1-1 0 0,-1 1 1 0 0,-3 2-1 0 0,-7 3-170 0 0,-1 0 0 0 0,-20 13 1 0 0,31-17 201 0 0,-253 171 80 0 0,239-160 34 0 0,0 2 0 0 0,1-1 1 0 0,1 2-1 0 0,1 0 0 0 0,0 1 1 0 0,-19 30-1 0 0,30-40-60 0 0,0-1-1 0 0,1 1 1 0 0,0 0 0 0 0,0 0 0 0 0,1 1 0 0 0,-1-1 0 0 0,2 0-1 0 0,-1 1 1 0 0,1-1 0 0 0,0 9 0 0 0,1-11-14 0 0,0 1 1 0 0,1 0 0 0 0,0-1-1 0 0,0 1 1 0 0,0-1 0 0 0,1 1-1 0 0,0-1 1 0 0,0 0 0 0 0,0 0-1 0 0,1 0 1 0 0,-1 0 0 0 0,1 0-1 0 0,0 0 1 0 0,1-1 0 0 0,4 5-1 0 0,0-1 8 0 0,0 0 0 0 0,0-1-1 0 0,1-1 1 0 0,0 1 0 0 0,0-1 0 0 0,1-1 0 0 0,-1 0-1 0 0,1 0 1 0 0,18 5 0 0 0,10 2 22 0 0,50 8 1 0 0,-76-18-45 0 0,66 10-661 0 0,-41-11 235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0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497 413 11431 0 0,'0'0'1032'0'0,"2"-1"-845"0"0,15-9 955 0 0,-1-1 0 0 0,-1 0 0 0 0,27-25 0 0 0,-6 4-58 0 0,24-24 587 0 0,-37 34-1013 0 0,-14 13-432 0 0,-1 0 1 0 0,0 0-1 0 0,0-1 0 0 0,-1 0 0 0 0,0 0 0 0 0,9-21 0 0 0,-13 25-193 0 0,-1 0-1 0 0,0-1 1 0 0,0 1-1 0 0,0-1 1 0 0,0 1-1 0 0,-1-1 0 0 0,0 0 1 0 0,-1 1-1 0 0,0-1 1 0 0,0 0-1 0 0,0 0 1 0 0,-1 1-1 0 0,-2-13 0 0 0,2 17-32 0 0,0-1 0 0 0,1 1 0 0 0,-2 0-1 0 0,1 0 1 0 0,0-1 0 0 0,0 1-1 0 0,-1 0 1 0 0,1 0 0 0 0,-1 0-1 0 0,0 0 1 0 0,1 1 0 0 0,-1-1-1 0 0,0 0 1 0 0,0 1 0 0 0,0-1-1 0 0,0 1 1 0 0,0 0 0 0 0,-1 0-1 0 0,1-1 1 0 0,0 2 0 0 0,-1-1-1 0 0,1 0 1 0 0,0 0 0 0 0,-1 1-1 0 0,1-1 1 0 0,-1 1 0 0 0,1 0-1 0 0,-4 0 1 0 0,-4 0-32 0 0,-1 0 0 0 0,1 1-1 0 0,0 0 1 0 0,0 1 0 0 0,-17 5 0 0 0,-6 4-128 0 0,1 1 0 0 0,0 2 0 0 0,-54 33 1 0 0,-81 66-108 0 0,150-100 258 0 0,-117 92-103 0 0,111-84 92 0 0,0 1 0 0 0,2 1 0 0 0,-26 36 0 0 0,43-54 20 0 0,0 0 0 0 0,1 0 0 0 0,0 1 0 0 0,0-1 0 0 0,0 1 0 0 0,1-1 0 0 0,0 1 0 0 0,0 0 0 0 0,0 0 0 0 0,1 0 0 0 0,0 0 0 0 0,0 0 0 0 0,0 0 0 0 0,1 7 0 0 0,5 2 11 0 0,-3-13-5 0 0,1 1 0 0 0,-1-1 0 0 0,1 0 0 0 0,-1 0 0 0 0,1 1 0 0 0,0-2 0 0 0,0 1 0 0 0,0 0 0 0 0,0-1 0 0 0,0 1 0 0 0,0-1 0 0 0,0 0-1 0 0,0 0 1 0 0,0 0 0 0 0,1 0 0 0 0,-1-1 0 0 0,6 1 0 0 0,3 0 15 0 0,0-1 1 0 0,0 0-1 0 0,21-3 0 0 0,30-9 15 0 0,-1-2 1 0 0,-1-2-1 0 0,91-38 0 0 0,-151 53-36 0 0,88-40-139 0 0,-80 36 96 0 0,-1 0 0 0 0,1 0 0 0 0,-1-1 0 0 0,0 0 0 0 0,-1-1-1 0 0,1 0 1 0 0,9-12 0 0 0,-9 5 27 0 0,-6 1 16 0 0,-3 12 3 0 0,1 1-1 0 0,0-1 0 0 0,-1 0 1 0 0,1 0-1 0 0,-1 0 1 0 0,1 1-1 0 0,-1-1 0 0 0,1 0 1 0 0,-1 1-1 0 0,0-1 1 0 0,1 1-1 0 0,-1-1 0 0 0,0 0 1 0 0,0 1-1 0 0,1-1 1 0 0,-1 1-1 0 0,0 0 0 0 0,0-1 1 0 0,0 1-1 0 0,0 0 1 0 0,1-1-1 0 0,-1 1 0 0 0,0 0 1 0 0,0 0-1 0 0,0 0 0 0 0,0 0 1 0 0,0 0-1 0 0,0 0 1 0 0,0 0-1 0 0,1 0 0 0 0,-3 0 1 0 0,-1 1 0 0 0,0-1 0 0 0,0 1 1 0 0,0 0-1 0 0,0 0 0 0 0,-7 3 0 0 0,2 1 6 0 0,-1 1 1 0 0,0 0-1 0 0,1 0 0 0 0,0 1 0 0 0,-13 13 0 0 0,7-5 54 0 0,2 0 0 0 0,-14 19 0 0 0,27-34-58 0 0,-1 1 0 0 0,0 0 1 0 0,1-1-1 0 0,-1 1 0 0 0,1 0 0 0 0,-1 0 0 0 0,1 0 0 0 0,-1 0 1 0 0,1 0-1 0 0,0 0 0 0 0,-1-1 0 0 0,1 1 0 0 0,0 0 0 0 0,0 0 0 0 0,0 0 1 0 0,0 0-1 0 0,-1 0 0 0 0,1 0 0 0 0,1 0 0 0 0,-1 0 0 0 0,0 1 1 0 0,5 12 4 0 0,-3-12-104 0 0,0 1 0 0 0,1-1-1 0 0,-1 0 1 0 0,1 0 0 0 0,-1 0 0 0 0,1 0-1 0 0,0 0 1 0 0,0 0 0 0 0,0-1 0 0 0,0 1-1 0 0,0-1 1 0 0,0 0 0 0 0,0 0 0 0 0,0 0-1 0 0,6 1 1 0 0,11-1-758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09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13 3223 0 0,'0'-2'240'0'0,"-4"-8"6996"0"0,-2 12-5398 0 0,-1 0-421 0 0,5 0-795 0 0,-1 0 1 0 0,0 0-1 0 0,0 0 0 0 0,1 0 1 0 0,-5 4-1 0 0,-17 27 279 0 0,14-18-701 0 0,-56 85 155 0 0,4 3 1 0 0,-80 184-1 0 0,70-115-355 0 0,-115 246 0 0 0,162-368-42 0 0,-45 81-171 0 0,55-106 152 0 0,-1-1 1 0 0,-2-1 0 0 0,-21 23 0 0 0,34-39 67 0 0,-1-2 0 0 0,1 1 0 0 0,-2-1-1 0 0,1 1 1 0 0,0-2 0 0 0,-1 1 0 0 0,0-1 0 0 0,-14 7 0 0 0,21-11-2 0 0,-1 0 1 0 0,1 0 0 0 0,-1 0 0 0 0,0 0-1 0 0,1 1 1 0 0,-1-1 0 0 0,1 0 0 0 0,-1 0-1 0 0,0 0 1 0 0,1 0 0 0 0,-1 0 0 0 0,1 0-1 0 0,-1 0 1 0 0,0 0 0 0 0,1-1 0 0 0,-1 1-1 0 0,1 0 1 0 0,-1 0 0 0 0,0 0 0 0 0,1-1-1 0 0,-1 1 1 0 0,1 0 0 0 0,-1-1 0 0 0,1 1-1 0 0,-1 0 1 0 0,1-1 0 0 0,0 1 0 0 0,-1-1-1 0 0,1 1 1 0 0,-1-1 0 0 0,1 1 0 0 0,0-1-1 0 0,-1 1 1 0 0,1-1 0 0 0,0 1 0 0 0,-1-1-1 0 0,1 1 1 0 0,0-1 0 0 0,0 1 0 0 0,0-1-1 0 0,0 0 1 0 0,0 1 0 0 0,-1-2 0 0 0,1 0 3 0 0,0 0 1 0 0,0 0 0 0 0,0 0 0 0 0,0 0 0 0 0,0 0 0 0 0,0 0 0 0 0,1 0 0 0 0,-1-1 0 0 0,1 1 0 0 0,0-2 0 0 0,8-12 3 0 0,1 1-1 0 0,0 0 1 0 0,1 1-1 0 0,13-14 0 0 0,5-6-32 0 0,124-141-761 0 0,-108 125 728 0 0,-33 37 62 0 0,0 0-1 0 0,1 1 1 0 0,0 1 0 0 0,1 0-1 0 0,0 0 1 0 0,29-15 0 0 0,-37 23 23 0 0,0 1 1 0 0,0-1-1 0 0,1 1 1 0 0,-1 1-1 0 0,0-1 1 0 0,1 1-1 0 0,-1 0 1 0 0,1 0-1 0 0,-1 1 1 0 0,1-1-1 0 0,-1 2 1 0 0,1-1-1 0 0,-1 1 1 0 0,1 0 0 0 0,-1 0-1 0 0,1 0 1 0 0,-1 1-1 0 0,0 0 1 0 0,0 1-1 0 0,0-1 1 0 0,8 6-1 0 0,-5-2 12 0 0,0 1 1 0 0,0 0-1 0 0,0 0 0 0 0,-1 1 1 0 0,-1 0-1 0 0,1 0 0 0 0,6 11 0 0 0,1 3 33 0 0,22 44-1 0 0,-34-62-52 0 0,-1 1 1 0 0,-1 0-1 0 0,1 0 0 0 0,-1 0 0 0 0,0 1 1 0 0,0-1-1 0 0,0 0 0 0 0,-1 0 1 0 0,1 1-1 0 0,-1-1 0 0 0,-1 0 1 0 0,1 1-1 0 0,-1-1 0 0 0,0 0 1 0 0,0 0-1 0 0,0 0 0 0 0,-1 0 1 0 0,0 0-1 0 0,0 0 0 0 0,0 0 1 0 0,0 0-1 0 0,-5 5 0 0 0,-1 2 119 0 0,0-1 0 0 0,-1 0 0 0 0,-1-1-1 0 0,0 0 1 0 0,0 0 0 0 0,-1-1-1 0 0,-14 9 1 0 0,-43 34 158 0 0,42-31-141 0 0,-1-1 1 0 0,-1-1 0 0 0,-1-1-1 0 0,-39 17 1 0 0,57-31-210 0 0,-1 0 0 0 0,0-1-1 0 0,0-1 1 0 0,0 0 0 0 0,0 0 0 0 0,-1-1-1 0 0,-20-1 1 0 0,24 0 2 0 0,0-1 0 0 0,1 0 0 0 0,0-1-1 0 0,-1 0 1 0 0,1 0 0 0 0,0-1 0 0 0,0 1 0 0 0,0-2 0 0 0,0 1-1 0 0,0-1 1 0 0,-13-10 0 0 0,17 11-146 0 0,1 0-1 0 0,-1-1 1 0 0,0 1 0 0 0,1-1-1 0 0,0 0 1 0 0,0 0-1 0 0,0 0 1 0 0,1 0 0 0 0,-1-1-1 0 0,1 1 1 0 0,0-1-1 0 0,0 0 1 0 0,1 1 0 0 0,-1-1-1 0 0,1 0 1 0 0,0 0-1 0 0,0-5 1 0 0,1-16-6598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09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20 8287 0 0,'18'-6'229'0'0,"0"2"0"0"0,33-4 0 0 0,-45 7-95 0 0,-1 1 0 0 0,1-1 0 0 0,-1 1 0 0 0,1 1 0 0 0,-1-1 0 0 0,1 1 1 0 0,-1 0-1 0 0,0 0 0 0 0,1 1 0 0 0,-1-1 0 0 0,0 1 0 0 0,0 0 0 0 0,8 5 0 0 0,-12-6 14 0 0,-1-1-1 0 0,0 1 0 0 0,1-1 1 0 0,-1 1-1 0 0,0 0 0 0 0,1-1 1 0 0,-1 1-1 0 0,0 0 0 0 0,0-1 1 0 0,1 1-1 0 0,-1 0 0 0 0,0-1 1 0 0,0 1-1 0 0,0 0 0 0 0,0 0 1 0 0,0-1-1 0 0,0 1 0 0 0,0 0 1 0 0,0-1-1 0 0,0 1 0 0 0,0 0 1 0 0,-1 1-1 0 0,1-1 310 0 0,-1 3-259 0 0,0-1 0 0 0,0 1 0 0 0,0-1 1 0 0,0 1-1 0 0,0-1 0 0 0,-1 0 0 0 0,1 1 1 0 0,-1-1-1 0 0,0 0 0 0 0,0 0 0 0 0,-1 0 0 0 0,-2 3 1 0 0,-5 4-279 0 0,-20 16 0 0 0,16-14 263 0 0,-168 142 1463 0 0,149-124-1271 0 0,1 1-1 0 0,2 1 0 0 0,2 2 1 0 0,-26 39-1 0 0,50-67-343 0 0,0 1 1 0 0,0-1-1 0 0,1 1 0 0 0,0 0 0 0 0,-4 14 0 0 0,7-17-17 0 0,-1 0 0 0 0,0 0 1 0 0,1 0-1 0 0,0 0 0 0 0,0 0 0 0 0,0 0 0 0 0,0 0 0 0 0,1 0 0 0 0,-1 0 0 0 0,1-1 0 0 0,2 8 0 0 0,-2-10-1 0 0,-1-1 0 0 0,0 1 0 0 0,1-1 0 0 0,-1 1-1 0 0,1 0 1 0 0,-1-1 0 0 0,1 1 0 0 0,-1-1 0 0 0,1 1 0 0 0,0-1-1 0 0,-1 1 1 0 0,1-1 0 0 0,0 1 0 0 0,-1-1 0 0 0,1 0 0 0 0,0 1 0 0 0,-1-1-1 0 0,1 0 1 0 0,1 1 0 0 0,1 0 32 0 0,2 1 22 0 0,1-1 0 0 0,-1 1 0 0 0,1-1 0 0 0,-1 0 0 0 0,1 0 0 0 0,-1-1 1 0 0,1 1-1 0 0,0-1 0 0 0,-1 0 0 0 0,10-2 0 0 0,-4 0 80 0 0,-1 0 0 0 0,1-1-1 0 0,-1 0 1 0 0,18-7-1 0 0,-10 1 12 0 0,0 0-1 0 0,0-1 0 0 0,-1-1 0 0 0,19-15 0 0 0,-30 20-118 0 0,1 0 0 0 0,-1 0 0 0 0,0 0 1 0 0,-1-1-1 0 0,0 0 0 0 0,0 0 0 0 0,0 0 0 0 0,-1-1 0 0 0,0 0 0 0 0,-1 1 0 0 0,1-1 0 0 0,2-14 0 0 0,-2 5-43 0 0,-2-1 0 0 0,0 1 0 0 0,-1-1-1 0 0,-1 1 1 0 0,0-1 0 0 0,-1 1 0 0 0,-5-21 0 0 0,-3-5-1628 0 0,-23-69 1 0 0,27 97 43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0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74 15031 0 0,'0'0'1358'0'0,"2"2"-1058"0"0,1 1-184 0 0,-1 0 1 0 0,0 0-1 0 0,1 0 1 0 0,-1 1-1 0 0,0-1 1 0 0,-1 0 0 0 0,1 1-1 0 0,-1 0 1 0 0,0-1-1 0 0,1 1 1 0 0,-2 0-1 0 0,1 0 1 0 0,0 0 0 0 0,-1 0-1 0 0,0 0 1 0 0,0-1-1 0 0,0 1 1 0 0,-1 8-1 0 0,-2 6 561 0 0,-1 0 0 0 0,-11 33 0 0 0,4-17-69 0 0,5-14-290 0 0,1 0 0 0 0,1 1 0 0 0,1 0-1 0 0,1-1 1 0 0,0 1 0 0 0,3 29 0 0 0,-1-46-240 0 0,1 0 0 0 0,0 0-1 0 0,0-1 1 0 0,0 1 0 0 0,0-1-1 0 0,3 6 1 0 0,-2-6 66 0 0,8 4 259 0 0,-8-6-346 0 0,0 1-1 0 0,1-1 1 0 0,-1 0 0 0 0,0 0 0 0 0,0-1-1 0 0,1 1 1 0 0,-1 0 0 0 0,1-1 0 0 0,-1 1-1 0 0,1-1 1 0 0,-1 0 0 0 0,0 0 0 0 0,1 0-1 0 0,-1 0 1 0 0,1 0 0 0 0,-1-1 0 0 0,1 1 0 0 0,-1-1-1 0 0,0 0 1 0 0,1 1 0 0 0,-1-1 0 0 0,3-2-1 0 0,4-1 51 0 0,-1-1 1 0 0,1 0-1 0 0,-1 0 0 0 0,8-7 0 0 0,2-5-53 0 0,0-1 0 0 0,-1 0-1 0 0,26-36 1 0 0,-23 27-3 0 0,27-27-1 0 0,-5 12-162 0 0,-5 3-304 0 0,2 1 0 0 0,70-51 0 0 0,-43 49-1582 0 0,-37 25-5041 0 0,-16 8-124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10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64 8751 0 0,'0'0'399'0'0,"1"3"-4"0"0,24 83 1835 0 0,-24-83-1755 0 0,0 0 0 0 0,0 0 0 0 0,0 0 0 0 0,1-1 0 0 0,-1 1-1 0 0,1 0 1 0 0,0-1 0 0 0,0 1 0 0 0,0-1 0 0 0,0 1 0 0 0,0-1 0 0 0,1 0 0 0 0,-1 0-1 0 0,1 0 1 0 0,4 3 0 0 0,-3-3-216 0 0,0-1 0 0 0,0 1 0 0 0,0-1 0 0 0,0 0 0 0 0,0 0 0 0 0,1 0 0 0 0,-1 0 0 0 0,1-1 0 0 0,-1 0 0 0 0,5 0 1 0 0,6-1 40 0 0,1-1 1 0 0,-1-1 0 0 0,0-1 0 0 0,0 0-1 0 0,17-7 1 0 0,-21 6-219 0 0,-1 1 1 0 0,0-1-1 0 0,0-1 0 0 0,0 0 1 0 0,-1 0-1 0 0,11-10 0 0 0,-15 12-69 0 0,0 0 1 0 0,-1-1-1 0 0,1 0 0 0 0,-1 0 0 0 0,0 0 1 0 0,-1-1-1 0 0,1 1 0 0 0,-1-1 0 0 0,0 0 0 0 0,0 0 1 0 0,-1 0-1 0 0,2-7 0 0 0,-1-3-76 0 0,-6 11 16 0 0,2 3 10 0 0,0 0-18 0 0,-1 0 0 0 0,1-1 0 0 0,0 1 0 0 0,-1 0-1 0 0,1 0 1 0 0,-1 0 0 0 0,0 1 0 0 0,1-1 0 0 0,-1 0-1 0 0,0 1 1 0 0,0-1 0 0 0,0 1 0 0 0,0-1 0 0 0,-1 1-1 0 0,1 0 1 0 0,0 0 0 0 0,-1 0 0 0 0,1 0 0 0 0,0 1-1 0 0,-1-1 1 0 0,1 0 0 0 0,-1 1 0 0 0,1 0 0 0 0,-1 0-1 0 0,1 0 1 0 0,-1 0 0 0 0,1 0 0 0 0,-3 0 0 0 0,-6 2-148 0 0,-1-1 1 0 0,1 2 0 0 0,0-1 0 0 0,-19 9 0 0 0,0 1 120 0 0,0 1 0 0 0,1 1 0 0 0,0 2 0 0 0,-31 23 0 0 0,43-26 149 0 0,0 0 0 0 0,1 1 0 0 0,1 1 0 0 0,1 1 0 0 0,0 0 0 0 0,0 1 0 0 0,-16 27 0 0 0,27-39-42 0 0,1 1-1 0 0,-1 0 0 0 0,1 0 1 0 0,0-1-1 0 0,0 1 1 0 0,0 0-1 0 0,1 1 0 0 0,0-1 1 0 0,0 0-1 0 0,1 0 0 0 0,0 0 1 0 0,0 1-1 0 0,0-1 1 0 0,1 0-1 0 0,2 11 0 0 0,-1-9 36 0 0,1 0-1 0 0,0 0 1 0 0,0 0-1 0 0,1-1 0 0 0,0 1 1 0 0,0-1-1 0 0,1 0 0 0 0,0 0 1 0 0,0 0-1 0 0,1-1 0 0 0,6 6 1 0 0,3 2-140 0 0,1-1 0 0 0,1 0 1 0 0,0-2-1 0 0,0 0 0 0 0,1-1 1 0 0,0-1-1 0 0,1 0 0 0 0,0-2 1 0 0,0 0-1 0 0,1-1 0 0 0,0-1 1 0 0,0-1-1 0 0,0 0 0 0 0,1-2 1 0 0,29 0-1 0 0,42-7-3035 0 0,-65 2 2385 0 0,48-2-1253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16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738 161 7831 0 0,'24'-39'781'0'0,"22"-34"-426"0"0,-13 25 6640 0 0,-38 60-6811 0 0,4-9-156 0 0,-57 104 735 0 0,22-45-387 0 0,-136 236 949 0 0,6-10-637 0 0,-39 67-463 0 0,161-283-346 0 0,-21 33-546 0 0,49-82 303 0 0,-1-1 0 0 0,-25 27 0 0 0,30-39 76 0 0,10-9-16 0 0,2-3-472 0 0,2-10-630 0 0,7-6-3996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16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34 6447 0 0,'-2'-1'19'0'0,"-7"-4"94"0"0,0 0 0 0 0,0 1 0 0 0,-1 0 0 0 0,1 1-1 0 0,-11-3 1 0 0,-3 9 7920 0 0,23-3-7929 0 0,0 1 1 0 0,0-1 0 0 0,0 1 0 0 0,0-1-1 0 0,0 1 1 0 0,0-1 0 0 0,0 1-1 0 0,0-1 1 0 0,0 1 0 0 0,0-1-1 0 0,0 0 1 0 0,0 1 0 0 0,0-1 0 0 0,0 1-1 0 0,1-1 1 0 0,-1 1 0 0 0,0-1-1 0 0,0 0 1 0 0,0 1 0 0 0,1-1-1 0 0,-1 1 1 0 0,0-1 0 0 0,0 0 0 0 0,1 1-1 0 0,1 1-160 0 0,0 1-1 0 0,0-1 0 0 0,1 0 1 0 0,-1 0-1 0 0,1 0 0 0 0,2 2 1 0 0,-2-2 107 0 0,1-1 1 0 0,0 0 0 0 0,-1 1 0 0 0,1-1 0 0 0,0 0 0 0 0,0-1 0 0 0,0 1-1 0 0,0-1 1 0 0,-1 1 0 0 0,6-2 0 0 0,43-4 378 0 0,-31 2-268 0 0,68-9 425 0 0,136-12 801 0 0,-186 22-1547 0 0,-1 2 0 0 0,1 2 1 0 0,71 12-1 0 0,-87-9-1541 0 0,-2-1-4900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16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1103 0 3679 0 0,'0'2'3308'0'0,"-2"4"-1724"0"0,1-1 0 0 0,0 1 0 0 0,-1-1 0 0 0,-4 10 0 0 0,-3 1 42 0 0,-14 21 0 0 0,7-13-1428 0 0,-296 553 2667 0 0,104-223-2689 0 0,-32-21-339 0 0,-41 16-1573 0 0,279-347 1363 0 0,5-5-644 0 0,236-223 79 0 0,-177 174 1102 0 0,3 2 0 0 0,75-44 0 0 0,-131 89 21 0 0,0-1 0 0 0,0 2-1 0 0,0-1 1 0 0,1 1 0 0 0,-1 1 0 0 0,1-1-1 0 0,0 2 1 0 0,0-1 0 0 0,0 1-1 0 0,12 0 1 0 0,-21 2-162 0 0,0 0 0 0 0,1 0-1 0 0,-1 1 1 0 0,0-1 0 0 0,0 0 0 0 0,0 1-1 0 0,0-1 1 0 0,0 1 0 0 0,0-1-1 0 0,0 1 1 0 0,0 0 0 0 0,0-1 0 0 0,0 1-1 0 0,0 0 1 0 0,0 0 0 0 0,-1-1 0 0 0,1 1-1 0 0,0 0 1 0 0,0 0 0 0 0,-1 0-1 0 0,2 2 1 0 0,7 20 135 0 0,-8-18-150 0 0,-1 0 0 0 0,1 0 0 0 0,-1 0 1 0 0,0 0-1 0 0,-1 1 0 0 0,1-1 0 0 0,-1 0 1 0 0,0 0-1 0 0,-2 6 0 0 0,-18 44 57 0 0,16-44-62 0 0,1-2-3 0 0,0-1-1 0 0,-1 0 1 0 0,0-1-1 0 0,-1 1 1 0 0,1-1-1 0 0,-8 8 1 0 0,-44 37-130 0 0,22-20-102 0 0,1 1-2325 0 0,21-19-3873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0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0 13935 0 0,'0'0'5871'0'0,"-1"3"-5583"0"0,-6 22-40 0 0,-2 0 0 0 0,-1 0 0 0 0,-22 38 0 0 0,14-28-111 0 0,-21 45 105 0 0,-53 100-68 0 0,63-120-144 0 0,20-40 1 0 0,0-1 1 0 0,-15 22-1 0 0,17-28-222 0 0,0-1 1 0 0,-8 24-1 0 0,8-20-1095 0 0,3-3-2674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17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192 147 11975 0 0,'0'0'923'0'0,"-1"3"-602"0"0,-10 39 1390 0 0,10-40-800 0 0,0 10 507 0 0,0-9-970 0 0,2-2-377 0 0,-1 0 0 0 0,1 0 0 0 0,0 0 0 0 0,0 0 0 0 0,-1 0 0 0 0,1 0 0 0 0,0 0 0 0 0,0 0 0 0 0,0 0 0 0 0,0 0 0 0 0,0 0 0 0 0,0 0 0 0 0,0-1 0 0 0,0 1 0 0 0,2 1 0 0 0,20 6 509 0 0,-18-7-469 0 0,0-1-1 0 0,0 0 1 0 0,-1 0-1 0 0,1 0 1 0 0,0 0-1 0 0,0-1 1 0 0,0 0-1 0 0,7-1 1 0 0,39-17 500 0 0,-24 9-329 0 0,100-43 321 0 0,-104 41-623 0 0,0 0 0 0 0,-2-2 0 0 0,27-21 0 0 0,-47 34-95 0 0,1-13-125 0 0,-3 11 203 0 0,1 1 0 0 0,0 0-1 0 0,-1-1 1 0 0,1 1 0 0 0,-1 0 0 0 0,0 0 0 0 0,0-1-1 0 0,0 1 1 0 0,0 0 0 0 0,0 0 0 0 0,0 0-1 0 0,-1 0 1 0 0,1 0 0 0 0,-1 0 0 0 0,1 0 0 0 0,-1 1-1 0 0,0-1 1 0 0,1 1 0 0 0,-1-1 0 0 0,0 1-1 0 0,0-1 1 0 0,0 1 0 0 0,0 0 0 0 0,-1 0-1 0 0,1 0 1 0 0,0 0 0 0 0,-4 0 0 0 0,-2-2-28 0 0,0 1 0 0 0,1 1 0 0 0,-1-1 0 0 0,0 1 0 0 0,0 1 1 0 0,0-1-1 0 0,-10 2 0 0 0,0 2-14 0 0,0 0-1 0 0,0 1 1 0 0,0 1 0 0 0,-32 13 0 0 0,21-5 3 0 0,0 1 1 0 0,-26 19-1 0 0,33-19 72 0 0,1 2 1 0 0,1 0-1 0 0,1 1 0 0 0,0 1 1 0 0,1 1-1 0 0,-26 37 0 0 0,34-42 5 0 0,1 0 0 0 0,0 1 0 0 0,1 0 0 0 0,1 0-1 0 0,1 1 1 0 0,0 0 0 0 0,1 0 0 0 0,0 0 0 0 0,2 1 0 0 0,0-1-1 0 0,-1 23 1 0 0,4-30-44 0 0,0-1-1 0 0,1 1 0 0 0,0 0 0 0 0,1-1 1 0 0,0 0-1 0 0,0 1 0 0 0,0-1 1 0 0,1 0-1 0 0,1 0 0 0 0,0 0 1 0 0,0-1-1 0 0,9 14 0 0 0,-10-17 10 0 0,1 1 0 0 0,-1-1 0 0 0,1 1 0 0 0,1-1 0 0 0,-1 0 0 0 0,0-1 0 0 0,1 1 0 0 0,0-1 0 0 0,0 0 0 0 0,0 0 0 0 0,0 0 0 0 0,0-1 0 0 0,1 0 0 0 0,-1 0 0 0 0,1 0 0 0 0,-1-1 0 0 0,1 1 0 0 0,0-1 0 0 0,10 0 0 0 0,49-7-1456 0 0,-23 2 84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18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733 291 8607 0 0,'27'-37'686'0'0,"27"-44"-497"0"0,-46 67 279 0 0,0 0-1 0 0,-2 0 1 0 0,11-31 0 0 0,-11 14 1316 0 0,-6 26-1306 0 0,1-1 1 0 0,0 0-1 0 0,0 1 1 0 0,1-1-1 0 0,-1 1 1 0 0,1-1-1 0 0,5-8 1 0 0,-6 12 715 0 0,-1 5-1048 0 0,1 1-135 0 0,-1 1 1 0 0,0-1-1 0 0,-1 1 1 0 0,1-1-1 0 0,-1 0 1 0 0,0 1-1 0 0,0-1 1 0 0,-3 7-1 0 0,-17 36 74 0 0,17-38-47 0 0,-121 216 391 0 0,51-95-142 0 0,-227 428 225 0 0,226-414-512 0 0,-57 93 0 0 0,106-197-23 0 0,2-5-49 0 0,1 1 0 0 0,2 1-1 0 0,-19 46 1 0 0,39-81-40 0 0,3-1-496 0 0,0-1 588 0 0,1 0 0 0 0,-1 0 0 0 0,0 0-1 0 0,0 0 1 0 0,0 0 0 0 0,0-1 0 0 0,1 1 0 0 0,-1-1-1 0 0,0 1 1 0 0,0-1 0 0 0,0 0 0 0 0,0 0 0 0 0,0 1-1 0 0,0-2 1 0 0,0 1 0 0 0,-1 0 0 0 0,4-2 0 0 0,4-5-26 0 0,17-17 1 0 0,-24 23 35 0 0,22-26 35 0 0,-1-1-1 0 0,-1-2 1 0 0,25-48-1 0 0,4-4 217 0 0,79-95 502 0 0,-110 155-687 0 0,1 1-1 0 0,0 1 1 0 0,2 1 0 0 0,1 1 0 0 0,33-21-1 0 0,-42 32-38 0 0,1-1-1 0 0,0 2 1 0 0,33-11 0 0 0,-40 16 27 0 0,1-1 0 0 0,0 1 0 0 0,-1 1 0 0 0,1 0 0 0 0,0 0 1 0 0,0 1-1 0 0,-1 0 0 0 0,17 2 0 0 0,-23-1-26 0 0,0-1 0 0 0,0 1 0 0 0,0 0-1 0 0,0 0 1 0 0,1 0 0 0 0,-2 0 0 0 0,1 1 0 0 0,0-1 0 0 0,0 1-1 0 0,0 0 1 0 0,-1 0 0 0 0,1 0 0 0 0,-1 0 0 0 0,1 0-1 0 0,-1 1 1 0 0,0-1 0 0 0,0 0 0 0 0,0 1 0 0 0,0 0 0 0 0,0 0-1 0 0,-1-1 1 0 0,1 1 0 0 0,-1 0 0 0 0,0 0 0 0 0,0 0-1 0 0,0 1 1 0 0,0-1 0 0 0,0 0 0 0 0,-1 0 0 0 0,0 0 0 0 0,1 1-1 0 0,-2 5 1 0 0,0 8 120 0 0,-1 0 0 0 0,0 0 0 0 0,-2-1 0 0 0,0 1 0 0 0,-6 15 0 0 0,5-17 22 0 0,-9 28 104 0 0,-35 75 0 0 0,36-93-187 0 0,0-2 0 0 0,-2 1 0 0 0,-1-2-1 0 0,-23 26 1 0 0,1-4-245 0 0,36-42 7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18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82 7367 0 0,'61'-30'1105'0'0,"-36"16"7942"0"0,-25 12-8653 0 0,0 1-304 0 0,0 0 0 0 0,0-1 0 0 0,0 1 0 0 0,0 0 0 0 0,-1 0 0 0 0,1-1 0 0 0,0 1 0 0 0,-1 0 0 0 0,1 0 0 0 0,-1-1 0 0 0,1 1 0 0 0,-1 0 0 0 0,0 0 0 0 0,0 0 1 0 0,1 0-1 0 0,-1 0 0 0 0,0 0 0 0 0,0 0 0 0 0,-2-1 0 0 0,1 0-36 0 0,0 1 0 0 0,0 0 0 0 0,0 0-1 0 0,-1-1 1 0 0,1 2 0 0 0,-1-1 0 0 0,1 0 0 0 0,-1 0 0 0 0,-4 0 0 0 0,1 1-40 0 0,-1-1 0 0 0,0 1 1 0 0,0 0-1 0 0,0 1 0 0 0,0 0 1 0 0,0 0-1 0 0,-8 2 0 0 0,-22 10-37 0 0,-1 2 0 0 0,-62 34 0 0 0,-62 54-226 0 0,111-66 216 0 0,2 3 1 0 0,2 1 0 0 0,-72 81-1 0 0,111-112 33 0 0,0 1 0 0 0,0 0 0 0 0,1 0 0 0 0,-6 14 0 0 0,8-10 0 0 0,5-14 0 0 0,0 0 0 0 0,0-1 0 0 0,0 1 0 0 0,1 0 0 0 0,-1 0 0 0 0,0 0 0 0 0,0-1 0 0 0,1 1 0 0 0,-1 0 0 0 0,1 0 0 0 0,-1-1 0 0 0,0 1 0 0 0,1 0 0 0 0,-1 0 0 0 0,1-1 0 0 0,0 1 0 0 0,-1-1 0 0 0,1 1 0 0 0,0-1 0 0 0,1 2 0 0 0,-1-1 0 0 0,1 0 0 0 0,0 0 0 0 0,0-1 0 0 0,0 1 0 0 0,0-1 0 0 0,0 1 0 0 0,0-1 0 0 0,3 1 0 0 0,4-1 0 0 0,-1 0 0 0 0,1 0 0 0 0,11-3 0 0 0,0-1 13 0 0,1-1 1 0 0,35-14-1 0 0,40-23 52 0 0,-66 28-52 0 0,127-62-2 0 0,-117 55-11 0 0,67-50-1 0 0,-107 71 1 0 0,5-3 0 0 0,0-1 0 0 0,-1 0 0 0 0,0 0 0 0 0,1 0 0 0 0,3-6 0 0 0,-8 10 0 0 0,1-1 0 0 0,-1 0 0 0 0,0 1 0 0 0,1-1 0 0 0,-1 1 0 0 0,0-1 0 0 0,1 1 0 0 0,-1-1 0 0 0,0 0 0 0 0,0 1 0 0 0,0-1 0 0 0,0 0 0 0 0,1 1 0 0 0,-1-1 0 0 0,0 0 0 0 0,-1 0 0 0 0,1 0 0 0 0,0 1 0 0 0,-1-1 0 0 0,1 1 0 0 0,0-1 0 0 0,-1 1 0 0 0,1-1 0 0 0,-1 1 0 0 0,1-1 0 0 0,-1 1 0 0 0,1-1 0 0 0,-1 1 0 0 0,1 0 0 0 0,-1-1 0 0 0,0 1 0 0 0,1 0 0 0 0,-1-1 0 0 0,1 1 0 0 0,-1 0 0 0 0,0 0 0 0 0,1 0 0 0 0,-1-1 0 0 0,0 1 0 0 0,1 0 0 0 0,-1 0 0 0 0,0 0 0 0 0,-1 0 0 0 0,-21 2 0 0 0,21-2 0 0 0,-4 1 1 0 0,-8 0 1 0 0,1 1 1 0 0,-1 0-1 0 0,0 1 0 0 0,1 1 1 0 0,-26 10-1 0 0,14-1 112 0 0,-44 29 1 0 0,62-37-91 0 0,0 1 0 0 0,0-1 0 0 0,0 2 0 0 0,1-1-1 0 0,0 1 1 0 0,0 0 0 0 0,0 0 0 0 0,1 0 0 0 0,-7 15 0 0 0,11-20-8 0 0,0 0 0 0 0,1 0 0 0 0,-1-1 0 0 0,1 1 0 0 0,-1 0 0 0 0,1 0 1 0 0,0 0-1 0 0,0 0 0 0 0,0 0 0 0 0,0-1 0 0 0,0 1 0 0 0,0 0 0 0 0,1 0 0 0 0,-1 0 0 0 0,1 0 0 0 0,-1-1 1 0 0,1 1-1 0 0,-1 0 0 0 0,1 0 0 0 0,0-1 0 0 0,0 1 0 0 0,0 0 0 0 0,0-1 0 0 0,0 1 0 0 0,0-1 0 0 0,1 0 0 0 0,-1 1 1 0 0,0-1-1 0 0,3 2 0 0 0,0 0-264 0 0,1 1 0 0 0,-1-1 1 0 0,9 4-1 0 0,15 4-4932 0 0,-2-2-1199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1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27 783 7367 0 0,'0'0'568'0'0,"0"-2"-373"0"0,-8-20 4789 0 0,-6-37 0 0 0,12 46-4394 0 0,1 0-1 0 0,0-20 0 0 0,2 15-292 0 0,1-1 1 0 0,1 1-1 0 0,1 0 0 0 0,0 0 1 0 0,1 0-1 0 0,1 1 1 0 0,1 0-1 0 0,0 0 0 0 0,1 0 1 0 0,17-24-1 0 0,-2 8-134 0 0,1 2-1 0 0,2 1 1 0 0,57-51-1 0 0,-49 49-110 0 0,-3 3-124 0 0,56-41 0 0 0,39-8-591 0 0,-69 51-5900 0 0,-26 15-523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19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276 337 7367 0 0,'-2'0'568'0'0,"-8"4"48"0"0,0-1-1 0 0,0 2 1 0 0,1-1-1 0 0,0 1 0 0 0,-1 1 1 0 0,2 0-1 0 0,-1 0 1 0 0,-11 11-1 0 0,-31 30 2474 0 0,-70 83 1 0 0,114-121-1658 0 0,14-15-1154 0 0,13-15-306 0 0,122-128-76 0 0,-87 92-152 0 0,-32 34-14 0 0,45-36 1 0 0,-57 50 215 0 0,1 2 1 0 0,-1-1-1 0 0,2 2 0 0 0,-1 0 1 0 0,1 0-1 0 0,23-7 1 0 0,-20 11 50 0 0,-3 5 66 0 0,-11-2 49 0 0,-1 2 16 0 0,-1 2-87 0 0,0 0 1 0 0,0 0 0 0 0,0 0-1 0 0,0 0 1 0 0,-1-1 0 0 0,0 1-1 0 0,0 0 1 0 0,0 0 0 0 0,0 0 0 0 0,-1-1-1 0 0,0 1 1 0 0,-4 6 0 0 0,-6 11 198 0 0,-18 25 0 0 0,11-18-73 0 0,11-16-114 0 0,1 0-1 0 0,1 0 1 0 0,0 1 0 0 0,1-1-1 0 0,-4 18 1 0 0,8-26-10 0 0,1 4-59 0 0,1-8 1 0 0,0-1 1 0 0,-1 0 0 0 0,1 0 0 0 0,0 0 0 0 0,-1 1 0 0 0,1-1 0 0 0,0 0 0 0 0,0 0-1 0 0,-1 0 1 0 0,1 0 0 0 0,0 0 0 0 0,0 0 0 0 0,-1-1 0 0 0,1 1 0 0 0,0 0 0 0 0,-1 0 0 0 0,1 0-1 0 0,1-1 1 0 0,-2 1 7 0 0,7-3-53 0 0,-1 0 1 0 0,1-1-1 0 0,-1 0 1 0 0,0 0-1 0 0,0 0 1 0 0,0-1-1 0 0,-1 0 1 0 0,1 0 0 0 0,4-7-1 0 0,4-2-76 0 0,33-32-266 0 0,58-54-243 0 0,-27 27 138 0 0,6-5 38 0 0,-82 76 470 0 0,96-75 566 0 0,-85 68-451 0 0,0 1 0 0 0,1 1 0 0 0,0 0 0 0 0,0 1 0 0 0,29-9 0 0 0,-41 15 610 0 0,-1 1-638 0 0,0 0 1 0 0,0 0-1 0 0,0 1 1 0 0,0-1-1 0 0,-1 0 1 0 0,1 1-1 0 0,0-1 1 0 0,-1 0-1 0 0,1 3 1 0 0,-1-4-84 0 0,1 4 72 0 0,0 0-1 0 0,-1 0 0 0 0,1 0 1 0 0,-1 0-1 0 0,0 0 1 0 0,0 0-1 0 0,0 0 0 0 0,-2 8 1 0 0,-11 35 184 0 0,5-20-93 0 0,-14 68-68 0 0,6-24 8 0 0,-31 87-1 0 0,35-134-578 0 0,10-20 246 0 0,-1 1 0 0 0,1-1 1 0 0,0 1-1 0 0,0 0 0 0 0,0-1 0 0 0,1 1 0 0 0,-1 0 0 0 0,0 8 1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20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65 1839 0 0,'7'-4'58'0'0,"20"-11"7886"0"0,-30 14-7602 0 0,0-1 1 0 0,0 1-1 0 0,0 0 0 0 0,0 0 1 0 0,0 1-1 0 0,0-1 1 0 0,-1 1-1 0 0,1-1 1 0 0,0 1-1 0 0,0 0 0 0 0,-1 0 1 0 0,1 1-1 0 0,0-1 1 0 0,0 1-1 0 0,-4 0 1 0 0,-10 3 254 0 0,-24 10 1 0 0,38-13-463 0 0,-24 10 308 0 0,1 1 0 0 0,0 2 1 0 0,1 0-1 0 0,0 1 0 0 0,1 2 0 0 0,-28 24 1 0 0,33-24-365 0 0,1 1-1 0 0,1 1 1 0 0,0 0 0 0 0,2 2 0 0 0,0 0 0 0 0,1 0-1 0 0,-15 32 1 0 0,26-46-66 0 0,0-1 0 0 0,1 0 0 0 0,0 1-1 0 0,0 0 1 0 0,0-1 0 0 0,1 1 0 0 0,0 0-1 0 0,1 0 1 0 0,-1 0 0 0 0,1-1 0 0 0,2 12-1 0 0,-2-14-6 0 0,1-1 0 0 0,0 1 0 0 0,0-1-1 0 0,0 0 1 0 0,0 0 0 0 0,1 1-1 0 0,0-1 1 0 0,-1 0 0 0 0,1 0 0 0 0,0 0-1 0 0,0-1 1 0 0,1 1 0 0 0,-1 0-1 0 0,0-1 1 0 0,1 0 0 0 0,0 1 0 0 0,-1-1-1 0 0,1 0 1 0 0,0 0 0 0 0,0-1-1 0 0,0 1 1 0 0,1-1 0 0 0,-1 1-1 0 0,5 0 1 0 0,-2 0 3 0 0,1-1-1 0 0,-1 0 1 0 0,1 0-1 0 0,-1-1 1 0 0,1 0-1 0 0,0 0 1 0 0,-1-1-1 0 0,1 1 1 0 0,-1-1-1 0 0,1-1 1 0 0,-1 1-1 0 0,0-1 1 0 0,8-3-1 0 0,8-5 75 0 0,0 0-1 0 0,24-16 1 0 0,-25 13 50 0 0,-1 0 0 0 0,0-1 1 0 0,-1-1-1 0 0,33-34 0 0 0,-43 38-50 0 0,0 1 0 0 0,-1-1 0 0 0,-1-1 0 0 0,0 1-1 0 0,0-1 1 0 0,-1-1 0 0 0,-1 1 0 0 0,0-1 0 0 0,0 0-1 0 0,3-17 1 0 0,-6 15-92 0 0,0-1 0 0 0,-1 1 0 0 0,-1 0-1 0 0,0-1 1 0 0,-1 1 0 0 0,-1 0 0 0 0,0-1 0 0 0,-1 1-1 0 0,-9-25 1 0 0,11 36-115 0 0,0 1 0 0 0,0 0 0 0 0,-1 0 1 0 0,0-1-1 0 0,1 1 0 0 0,-1 0 0 0 0,0 0 0 0 0,-1 1 0 0 0,1-1 0 0 0,0 0 0 0 0,-1 1 0 0 0,1-1 0 0 0,-6-3 1 0 0,7 6-547 0 0,-2 0-178 0 0,-5 1-738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2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159 419 11951 0 0,'0'3'547'0'0,"0"6"-433"0"0,-1 0 1 0 0,1 0-1 0 0,-2 0 1 0 0,1 0-1 0 0,-1 0 1 0 0,-6 16-1 0 0,6-20-81 0 0,0 0-1 0 0,-1 0 0 0 0,1-1 1 0 0,-1 1-1 0 0,0-1 1 0 0,-1 0-1 0 0,1 0 0 0 0,-1 0 1 0 0,0 0-1 0 0,1-1 0 0 0,-2 1 1 0 0,1-1-1 0 0,-9 5 1 0 0,8-5 334 0 0,-1 0 0 0 0,1 0 0 0 0,-1 0 0 0 0,0-1 1 0 0,0 0-1 0 0,0 0 0 0 0,0 0 0 0 0,0-1 0 0 0,-9 1 1 0 0,14-2-251 0 0,0 0 1 0 0,0 0-1 0 0,0-1 1 0 0,0 1 0 0 0,0 0-1 0 0,0 0 1 0 0,1-1 0 0 0,-1 1-1 0 0,0 0 1 0 0,0-1-1 0 0,0 1 1 0 0,1-1 0 0 0,-1 1-1 0 0,0-1 1 0 0,1 0 0 0 0,-1 1-1 0 0,0-1 1 0 0,1 0-1 0 0,-1 1 1 0 0,1-1 0 0 0,-1 0-1 0 0,1 0 1 0 0,-1 1-1 0 0,1-1 1 0 0,-1-1 0 0 0,1 0-7 0 0,-1 1 1 0 0,0-1 0 0 0,1 1-1 0 0,0-1 1 0 0,-1 0-1 0 0,1 1 1 0 0,0-1 0 0 0,0 0-1 0 0,0 1 1 0 0,0-1 0 0 0,0 0-1 0 0,1-2 1 0 0,1-1 14 0 0,0-1 1 0 0,0 1 0 0 0,1 1-1 0 0,-1-1 1 0 0,1 0 0 0 0,0 1-1 0 0,1-1 1 0 0,6-7-1 0 0,5-2 29 0 0,16-13 0 0 0,-15 15-126 0 0,15-15 36 0 0,296-238 1 0 0,-267 222-187 0 0,71-37-1 0 0,-122 75 123 0 0,1 0-1 0 0,-1 1 0 0 0,1 0 0 0 0,0 1 0 0 0,11-3 0 0 0,-17 5 2 0 0,-4 1 0 0 0,0 0 0 0 0,0 0 0 0 0,0 0 1 0 0,0 0-1 0 0,0 0 0 0 0,0 0 0 0 0,1 0 0 0 0,-1 0 0 0 0,0 0 0 0 0,0 0 0 0 0,0 0 0 0 0,0 0 0 0 0,0 0 0 0 0,0 0 1 0 0,1 0-1 0 0,-1 0 0 0 0,0 0 0 0 0,0 0 0 0 0,0 0 0 0 0,0 0 0 0 0,0 0 0 0 0,0 0 0 0 0,0 0 0 0 0,0 0 1 0 0,1 0-1 0 0,-1 1 0 0 0,0-1 0 0 0,0 0 0 0 0,0 0 0 0 0,0 0 0 0 0,0 0 0 0 0,0 0 0 0 0,0 0 0 0 0,0 0 0 0 0,0 0 1 0 0,0 0-1 0 0,0 1 0 0 0,0-1 0 0 0,1 0 0 0 0,-1 0 0 0 0,0 0 0 0 0,2 3 30 0 0,-1 0 1 0 0,1 0-1 0 0,0 0 0 0 0,-1 0 0 0 0,1 0 0 0 0,-1 1 1 0 0,0-1-1 0 0,0 0 0 0 0,0 1 0 0 0,-1-1 0 0 0,1 0 1 0 0,-1 1-1 0 0,0 5 0 0 0,-1-1-3 0 0,1-1 1 0 0,-2 0-1 0 0,1 0 0 0 0,-1-1 0 0 0,0 1 0 0 0,-4 9 1 0 0,-4 5 32 0 0,-2 0 0 0 0,0-1 0 0 0,-16 21 0 0 0,20-31-51 0 0,-27 38 127 0 0,-51 91 1 0 0,82-132-337 0 0,1 0 0 0 0,-1 0 0 0 0,1 1 0 0 0,1 0 0 0 0,0-1 1 0 0,0 1-1 0 0,0 0 0 0 0,1 0 0 0 0,0 0 0 0 0,1 14 0 0 0,0-20-719 0 0,2 0-599 0 0,7 9-250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20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198 442 6447 0 0,'11'-20'748'0'0,"13"-22"-375"0"0,-10 13 15769 0 0,-23 37-15595 0 0,7-6-472 0 0,-23 28 72 0 0,2 2-1 0 0,1 0 1 0 0,-24 49-1 0 0,20-36-54 0 0,-54 107-496 0 0,68-124-356 0 0,11-25 209 0 0,17 1-4797 0 0,2-7-1376 0 0</inkml:trace>
  <inkml:trace contextRef="#ctx0" brushRef="#br0" timeOffset="1">477 58 6911 0 0,'7'-18'608'0'0,"-2"4"-480"0"0,-1 1 1048 0 0,-1 1 3344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2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40 13791 0 0,'0'0'1247'0'0,"0"-2"-1023"0"0,-4-12 304 0 0,0 10-150 0 0,2 3-97 0 0,-1-1 7 0 0,0 0 1 0 0,0 0 0 0 0,-1 0-1 0 0,1 0 1 0 0,0 1 0 0 0,-1-1 0 0 0,1 1-1 0 0,-1 0 1 0 0,1 0 0 0 0,-1 0-1 0 0,0 1 1 0 0,1-1 0 0 0,-1 1-1 0 0,0 0 1 0 0,0 0 0 0 0,1 0 0 0 0,-1 0-1 0 0,0 1 1 0 0,1 0 0 0 0,-1-1-1 0 0,1 1 1 0 0,-7 3 0 0 0,0 0-196 0 0,-1 0 0 0 0,1 1 1 0 0,0 0-1 0 0,1 1 0 0 0,-1 0 1 0 0,-10 10-1 0 0,-30 28-75 0 0,1 3-1 0 0,3 2 1 0 0,2 1 0 0 0,3 3-1 0 0,1 1 1 0 0,-32 62 0 0 0,62-98-86 0 0,0 0 0 0 0,-8 23 0 0 0,16-35 4 0 0,0-1 1 0 0,1 1-1 0 0,-1-1 0 0 0,1 1 0 0 0,0 0 0 0 0,1-1 0 0 0,-1 1 1 0 0,1 0-1 0 0,0 0 0 0 0,1 0 0 0 0,-1-1 0 0 0,3 10 0 0 0,-1-11 47 0 0,0 0 0 0 0,0 0 0 0 0,0-1 0 0 0,1 1 0 0 0,-1-1 0 0 0,1 1 0 0 0,0-1 0 0 0,0 0 0 0 0,0 0-1 0 0,0 0 1 0 0,0-1 0 0 0,1 1 0 0 0,-1-1 0 0 0,1 0 0 0 0,4 2 0 0 0,6 3 97 0 0,1 0 0 0 0,24 7 0 0 0,-15-7 63 0 0,0 0 1 0 0,0-2-1 0 0,1-1 0 0 0,41 2 0 0 0,-55-6-423 0 0,0 0-1 0 0,0-1 0 0 0,1 0 1 0 0,-1-1-1 0 0,0 0 0 0 0,0-1 0 0 0,0 0 1 0 0,0-1-1 0 0,-1 0 0 0 0,0-1 0 0 0,0 0 1 0 0,15-10-1 0 0,-11 4-1506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22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68 2303 0 0,'64'-18'47'0'0,"11"-3"2972"0"0,-25 4 9223 0 0,-52 16-12101 0 0,1 0-1 0 0,-1 0 0 0 0,0 0 1 0 0,0 0-1 0 0,1 0 1 0 0,-1 1-1 0 0,0-1 0 0 0,0 0 1 0 0,-2 1-1 0 0,-5-2 69 0 0,1 1-1 0 0,-1 0 0 0 0,1 1 0 0 0,-1 0 1 0 0,1 1-1 0 0,-1 0 0 0 0,1 0 1 0 0,-1 0-1 0 0,1 1 0 0 0,-10 4 1 0 0,-10 4 98 0 0,-41 22 1 0 0,-31 18-225 0 0,-147 75-650 0 0,216-110 307 0 0,-26 14-193 0 0,51-26 358 0 0,1 1 1 0 0,0-1-1 0 0,1 1 0 0 0,-1 0 0 0 0,1 0 1 0 0,-1 0-1 0 0,-5 9 0 0 0,9-11-94 0 0,15 12-150 0 0,-4-7 252 0 0,1 0 0 0 0,0-1 0 0 0,1-1-1 0 0,0 0 1 0 0,0 0 0 0 0,16 4 0 0 0,7 3-84 0 0,46 18-142 0 0,136 54-255 0 0,-211-81 609 0 0,26 10 603 0 0,-2 1 1 0 0,53 32-1 0 0,-81-44 136 0 0,-3 0-560 0 0,-1 0-193 0 0,0 0 0 0 0,0 0-1 0 0,0 0 1 0 0,0 0 0 0 0,0 0-1 0 0,-1 0 1 0 0,1-1 0 0 0,0 1 0 0 0,-1-1-1 0 0,1 1 1 0 0,-1-1 0 0 0,0 0-1 0 0,1 0 1 0 0,-1-1 0 0 0,-3 2 0 0 0,-10 1 148 0 0,-22 3 1 0 0,29-5-99 0 0,-401 39 520 0 0,218-24-898 0 0,-15-7-1011 0 0,210-24 359 0 0,3 8 371 0 0,0 0-1 0 0,0 0 1 0 0,0 1 0 0 0,1-1 0 0 0,13-8 0 0 0,-2 2-900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10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12895 0 0,'0'0'1555'0'0,"-2"1"-403"0"0,-5 3-499 0 0,1 0-1 0 0,0 0 1 0 0,0 0 0 0 0,0 1 0 0 0,1 0-1 0 0,-1 0 1 0 0,1 1 0 0 0,-8 10 0 0 0,9-3-523 0 0,4-8-106 0 0,-3 10 36 0 0,6 0-74 0 0,-3-12-21 0 0,1-1 0 0 0,0 0 0 0 0,0 0 1 0 0,-1 0-1 0 0,1 0 0 0 0,1 0 0 0 0,-1 0 1 0 0,0 0-1 0 0,0 0 0 0 0,1-1 0 0 0,-1 1 1 0 0,1 0-1 0 0,-1-1 0 0 0,1 1 0 0 0,0-1 1 0 0,0 0-1 0 0,0 0 0 0 0,3 3 0 0 0,-3-4-196 0 0,1 1 0 0 0,-1 0 0 0 0,1 0 0 0 0,-1-1 0 0 0,1 1-1 0 0,4-1 1 0 0,18-2-5242 0 0,-11-3-525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22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199 210 6911 0 0,'0'0'5578'0'0,"2"2"-4588"0"0,1 0-700 0 0,0 0 1 0 0,1 0-1 0 0,-1 0 0 0 0,1-1 0 0 0,-1 1 0 0 0,1-1 0 0 0,0 0 0 0 0,-1 0 0 0 0,1 0 0 0 0,0 0 0 0 0,0 0 1 0 0,0-1-1 0 0,0 0 0 0 0,0 0 0 0 0,5 0 0 0 0,9-2 364 0 0,1-1 0 0 0,18-5 0 0 0,-10 2 16 0 0,-13 3-457 0 0,93-22 799 0 0,-93 21-1014 0 0,0-1 1 0 0,0-1-1 0 0,0 0 0 0 0,0-1 0 0 0,13-9 0 0 0,-25 15-42 0 0,0 0 1 0 0,0 0-1 0 0,-1-1 0 0 0,1 1 1 0 0,0 0-1 0 0,-1-1 0 0 0,1 0 1 0 0,-1 1-1 0 0,0-1 0 0 0,1 0 0 0 0,-1 1 1 0 0,0-1-1 0 0,0 0 0 0 0,0 0 1 0 0,0 0-1 0 0,-1 0 0 0 0,1 0 1 0 0,0 0-1 0 0,-1 0 0 0 0,1-3 1 0 0,-1 2-41 0 0,-1 0 0 0 0,1 0 1 0 0,-1 0-1 0 0,0 1 0 0 0,1-1 1 0 0,-1 0-1 0 0,0 0 1 0 0,-1 0-1 0 0,1 1 0 0 0,0-1 1 0 0,-1 1-1 0 0,0-1 0 0 0,1 1 1 0 0,-3-3-1 0 0,-1 0 52 0 0,0 0 0 0 0,0 0 1 0 0,0 0-1 0 0,-1 1 0 0 0,1 0 0 0 0,-1 0 0 0 0,0 0 0 0 0,0 1 1 0 0,-1 0-1 0 0,1 0 0 0 0,-1 1 0 0 0,1-1 0 0 0,-1 1 0 0 0,0 1 0 0 0,0-1 1 0 0,0 1-1 0 0,0 1 0 0 0,0-1 0 0 0,-9 1 0 0 0,-4 1-49 0 0,1 1 0 0 0,0 1 0 0 0,0 1 0 0 0,0 0-1 0 0,-34 13 1 0 0,31-8 116 0 0,-1 2-1 0 0,2 0 1 0 0,0 1-1 0 0,0 1 1 0 0,1 1 0 0 0,1 1-1 0 0,0 1 1 0 0,1 0-1 0 0,1 2 1 0 0,0 0-1 0 0,1 1 1 0 0,-25 40 0 0 0,36-50 6 0 0,0 0 1 0 0,0 1 0 0 0,1 0-1 0 0,1 0 1 0 0,0 0 0 0 0,0 0 0 0 0,1 0-1 0 0,-1 13 1 0 0,2-18-13 0 0,1 0 0 0 0,0-1 0 0 0,0 1 0 0 0,1 0 0 0 0,-1 0 0 0 0,1 0 0 0 0,0 0 0 0 0,0 0 0 0 0,1 0 0 0 0,-1-1 0 0 0,1 1 0 0 0,0 0 0 0 0,1-1 0 0 0,-1 0 0 0 0,1 1 0 0 0,0-1 0 0 0,0 0 0 0 0,0-1 1 0 0,5 6-1 0 0,1-2 11 0 0,0 0 0 0 0,0-1 0 0 0,1 0 0 0 0,0-1 0 0 0,0 1 0 0 0,0-2 0 0 0,1 0 0 0 0,0 0 0 0 0,13 3 0 0 0,7-1-610 0 0,0-1 0 0 0,35 2 0 0 0,-25-5-6158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22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6 445 6911 0 0,'0'0'528'0'0,"0"3"-341"0"0,-5 42 4421 0 0,5-43-3092 0 0,1 10 6749 0 0,19-63-6624 0 0,-9 24-1280 0 0,0 1-1 0 0,21-34 1 0 0,-9 25-502 0 0,2 2 0 0 0,1 1 1 0 0,2 2-1 0 0,1 0 0 0 0,1 2 1 0 0,2 1-1 0 0,58-39 0 0 0,-76 57-517 0 0,41-26 760 0 0,-18 18-7780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2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237 458 6911 0 0,'0'0'528'0'0,"13"-5"10207"0"0,-15 8-10128 0 0,-2 6-367 0 0,-1 0 0 0 0,-1-1 1 0 0,0 1-1 0 0,0-1 0 0 0,-8 7 1 0 0,-42 40 683 0 0,31-32-488 0 0,-2 3 34 0 0,8-9-97 0 0,1 0-1 0 0,-21 27 1 0 0,26-25-331 0 0,12-14-42 0 0,0 0-6 0 0,-7 16-9 0 0,8-17-26 0 0,1-1-8 0 0,-2 0-163 0 0,3-1-554 0 0,-2-1 492 0 0,1-1 196 0 0,-1 1 0 0 0,0 0 0 0 0,0-1 0 0 0,1 1-1 0 0,-1-1 1 0 0,0 0 0 0 0,1 1 0 0 0,-1-1 0 0 0,0 1 0 0 0,1-1 0 0 0,-1 1 0 0 0,1-1 0 0 0,-1 0 0 0 0,1 1 0 0 0,-1-1 0 0 0,1 0-1 0 0,-1 1 1 0 0,1-1 0 0 0,-1 0 0 0 0,1 0 0 0 0,-1 0 0 0 0,1 1 0 0 0,14 3-993 0 0</inkml:trace>
  <inkml:trace contextRef="#ctx0" brushRef="#br0" timeOffset="1">462 11 10135 0 0,'0'0'1080'0'0,"7"-11"0"0"0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2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338 283 2759 0 0,'0'-2'207'0'0,"0"0"-156"0"0,0-2-102 0 0,-8-8 583 0 0,8 12 46 0 0,-1-1 0 0 0,0 0 0 0 0,1 1 0 0 0,-1-1-1 0 0,0 0 1 0 0,0 1 0 0 0,0-1 0 0 0,0 1 0 0 0,1-1 0 0 0,-1 1 0 0 0,0-1 0 0 0,0 1-1 0 0,-2-1 1 0 0,-14 1 4201 0 0,15 1-4598 0 0,0-1-1 0 0,-1 1 0 0 0,1 0 0 0 0,0 0 0 0 0,-1 0 0 0 0,1 0 1 0 0,0 1-1 0 0,0-1 0 0 0,0 0 0 0 0,0 1 0 0 0,0 0 1 0 0,0-1-1 0 0,-1 3 0 0 0,-7 9-67 0 0,9-9-44 0 0,1-2-7 0 0,0 0 387 0 0,1 0-194 0 0,4 1-114 0 0,0 0 0 0 0,0 0 1 0 0,0 0-1 0 0,0-1 0 0 0,0 0 1 0 0,0 0-1 0 0,1 0 0 0 0,-1-1 0 0 0,1 1 1 0 0,0-1-1 0 0,-1-1 0 0 0,7 1 1 0 0,12 0 74 0 0,36-4 0 0 0,-47 2-188 0 0,6-1-82 0 0,0-1 0 0 0,-1 0-1 0 0,0-1 1 0 0,0-1 0 0 0,0-1-1 0 0,17-8 1 0 0,-22 8-181 0 0,-1 0 0 0 0,1-1 0 0 0,-2-1 0 0 0,1 0 0 0 0,-1 0-1 0 0,0-1 1 0 0,-1-1 0 0 0,16-17 0 0 0,-22 22 129 0 0,-1 0-1 0 0,1 0 0 0 0,-1 0 1 0 0,0 0-1 0 0,-1 0 1 0 0,1 0-1 0 0,-1-1 1 0 0,0 1-1 0 0,0-1 0 0 0,2-11 1 0 0,-4 13 69 0 0,0 0 0 0 0,0 0 0 0 0,0 0 0 0 0,-1-1 0 0 0,1 1 0 0 0,-1 0 0 0 0,0 0 1 0 0,0 0-1 0 0,0 0 0 0 0,-1 0 0 0 0,1 1 0 0 0,-1-1 0 0 0,0 0 0 0 0,0 1 0 0 0,-1-1 0 0 0,-3-4 0 0 0,2 3-8 0 0,-1 0 0 0 0,0 1-1 0 0,0 0 1 0 0,0 0 0 0 0,0 0 0 0 0,-1 0-1 0 0,0 1 1 0 0,1 0 0 0 0,-1 0 0 0 0,-1 0-1 0 0,1 1 1 0 0,0 0 0 0 0,0 0-1 0 0,-1 1 1 0 0,1 0 0 0 0,-1 0 0 0 0,-12 0-1 0 0,6 1 67 0 0,-1 0 0 0 0,1 1 0 0 0,-1 1 0 0 0,1 0 0 0 0,0 1 0 0 0,0 0-1 0 0,-24 10 1 0 0,-25 14 454 0 0,-85 51 0 0 0,120-61-263 0 0,1 1 0 0 0,1 1 0 0 0,0 1 0 0 0,1 1 0 0 0,-28 34 0 0 0,43-45-147 0 0,1 1 0 0 0,0 1 0 0 0,0-1 0 0 0,1 1 0 0 0,1 1 0 0 0,0-1 0 0 0,-5 17 0 0 0,9-23-48 0 0,1-1-1 0 0,-1 1 1 0 0,2-1 0 0 0,-1 1-1 0 0,0-1 1 0 0,1 1-1 0 0,0 0 1 0 0,1-1 0 0 0,-1 1-1 0 0,1 0 1 0 0,0-1-1 0 0,0 1 1 0 0,1-1 0 0 0,-1 1-1 0 0,1-1 1 0 0,1 0-1 0 0,-1 0 1 0 0,1 0 0 0 0,0 0-1 0 0,4 6 1 0 0,0-3-16 0 0,0-1 0 0 0,1 1-1 0 0,-1-2 1 0 0,2 1 0 0 0,-1-1 0 0 0,1 0 0 0 0,-1-1 0 0 0,2 0-1 0 0,-1 0 1 0 0,0-1 0 0 0,19 6 0 0 0,-2-3 13 0 0,1-1 0 0 0,0 0 0 0 0,34 1 1 0 0,-41-6 70 0 0,-1 0 0 0 0,0-2 0 0 0,1 0 0 0 0,31-6 0 0 0,-41 4-312 0 0,0 1-1 0 0,-1-2 1 0 0,1 1-1 0 0,12-7 1 0 0,-16 6-509 0 0,-1 1 1 0 0,0-1-1 0 0,0 1 1 0 0,0-2-1 0 0,0 1 1 0 0,0 0-1 0 0,6-10 1 0 0,-1 0-5187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2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3 9671 0 0,'0'0'1343'0'0,"-2"-1"440"0"0,-3 1-1084 0 0,0-1 1 0 0,0 1 0 0 0,0 0 0 0 0,1 0-1 0 0,-1 0 1 0 0,0 1 0 0 0,0-1 0 0 0,1 1 0 0 0,-8 3-1 0 0,-46 17 455 0 0,40-13-1136 0 0,-57 24 95 0 0,-128 76-1 0 0,193-103-110 0 0,-17 12 29 0 0,-36 27 0 0 0,47-26-76 0 0,16-17 19 0 0,1-1 0 0 0,-1 1 0 0 0,0 0 0 0 0,0-1 1 0 0,0 1-1 0 0,1-1 0 0 0,-1 1 0 0 0,0 0 0 0 0,1-1 0 0 0,-1 1 0 0 0,1-1 1 0 0,-1 1-1 0 0,0-1 0 0 0,1 1 0 0 0,-1-1 0 0 0,1 1 0 0 0,0-1 0 0 0,-1 1 1 0 0,2 0-1 0 0,-2-1-4 0 0,5 3-79 0 0,-1-1 0 0 0,1 1-1 0 0,0-1 1 0 0,0 0 0 0 0,0 0 0 0 0,1-1 0 0 0,-1 1-1 0 0,0-1 1 0 0,1 0 0 0 0,-1-1 0 0 0,6 1-1 0 0,11 0-298 0 0,28-4-1 0 0,-24 1 358 0 0,0 1 1 0 0,0 1-1 0 0,0 1 0 0 0,45 8 0 0 0,-62-8 94 0 0,-1 2-1 0 0,0-1 1 0 0,0 1-1 0 0,0 0 1 0 0,0 0-1 0 0,0 1 1 0 0,0 0-1 0 0,-1 1 1 0 0,0 0-1 0 0,0 0 1 0 0,0 0-1 0 0,-1 1 1 0 0,0 0-1 0 0,0 0 1 0 0,0 0-1 0 0,-1 1 1 0 0,0 0-1 0 0,6 10 1 0 0,-3-1 215 0 0,-1 0 1 0 0,0 0 0 0 0,0 1-1 0 0,-2 0 1 0 0,5 27 0 0 0,-8-36-178 0 0,-1 0 1 0 0,0 0-1 0 0,-1 0 0 0 0,0 0 1 0 0,0 0-1 0 0,-1 0 1 0 0,0-1-1 0 0,0 1 0 0 0,-1 0 1 0 0,0 0-1 0 0,0-1 1 0 0,-1 1-1 0 0,0-1 0 0 0,-7 14 1 0 0,7-17-2 0 0,0-1-1 0 0,0 1 1 0 0,0-1 0 0 0,-1 0 0 0 0,1 0 0 0 0,-1 0 0 0 0,0 0-1 0 0,1 0 1 0 0,-1-1 0 0 0,-1 1 0 0 0,1-1 0 0 0,0 0-1 0 0,0-1 1 0 0,-1 1 0 0 0,1-1 0 0 0,-8 2 0 0 0,-6-1 353 0 0,0 0-1 0 0,-36-1 1 0 0,39-1-343 0 0,-45-1 36 0 0,0-2-1 0 0,0-4 1 0 0,-81-18 0 0 0,125 21-542 0 0,1-1 1 0 0,0 0-1 0 0,0-1 1 0 0,0-1-1 0 0,-17-10 0 0 0,17 6-841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0:24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16127 0 0,'0'0'6347'0'0,"-2"1"-4901"0"0,-13 8-500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2:01:0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0 919 0 0,'0'0'128'0'0,"0"3"202"0"0,-1 22 524 0 0,0-22-476 0 0,1-1-262 0 0,-1 25-94 0 0,1-24 1105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2:01:0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19 2303 0 0,'2'-1'167'0'0,"5"-4"41"0"0,12 0 9656 0 0,-19 5-9742 0 0,-1 7 173 0 0,1-5 57 0 0,0-1-305 0 0,-1 0-1 0 0,1 0 0 0 0,0 0 0 0 0,-1-1 1 0 0,1 1-1 0 0,0 0 0 0 0,-1 0 0 0 0,1-1 1 0 0,-1 1-1 0 0,0 0 0 0 0,1-1 0 0 0,-1 1 0 0 0,1 0 1 0 0,-2 0-1 0 0,1 0 150 0 0,-6 6-103 0 0,-15 13-412 0 0,20-18 207 0 0,2-2 106 0 0,-1 0 0 0 0,1 0 0 0 0,-1 0 1 0 0,1 0-1 0 0,-1 1 0 0 0,1-1 0 0 0,0 0 0 0 0,-1 0 0 0 0,1 1 0 0 0,-1-1 0 0 0,1 0 0 0 0,0 0 0 0 0,-1 1 0 0 0,1-1 0 0 0,0 1 0 0 0,-1-1 0 0 0,1 0 0 0 0,-1 1 0 0 0,-5 6-42 0 0,-3 0 93 0 0,-13 13 135 0 0,21-18 490 0 0,-1-4-596 0 0,-3-5-58 0 0,0-2-1 0 0,3 5 54 0 0,-3-3 3 0 0,4 5 200 0 0,-15 2 245 0 0,9 0-437 0 0,1 0-1 0 0,0 0 0 0 0,0 0 1 0 0,0 1-1 0 0,-11 2 1 0 0,-1 4-65 0 0,5 1-100 0 0,9-6 19 0 0,-2 3 40 0 0,3-2-22 0 0,-4 4 36 0 0,-2 0 12 0 0,3-2 16 0 0,5-4 60 0 0,-5-12 72 0 0,3 7-79 0 0,3 4-61 0 0,0-1 1 0 0,-1 1 0 0 0,1-1 0 0 0,0 1 0 0 0,0-1 0 0 0,-1 0 0 0 0,1 1-1 0 0,0-1 1 0 0,0 1 0 0 0,0-1 0 0 0,0 0 0 0 0,0 1 0 0 0,0-1-1 0 0,0 0 1 0 0,0 1 0 0 0,0-2 0 0 0,0-10 4 0 0,2 0-2 0 0,-2 10 42 0 0,2 1 1 0 0,8-3-28 0 0,-8 3 550 0 0,1 2-478 0 0,10 4-38 0 0,1 2-50 0 0,-3-1 16 0 0,-9-5 1252 0 0,-14-3-872 0 0,-35-1 316 0 0,44 3-662 0 0,-3 1-70 0 0,4 0-98 0 0,4-2-182 0 0,1 0 219 0 0,-1 1-1 0 0,0-1 1 0 0,0 0 0 0 0,0 0 0 0 0,0 0 0 0 0,-1-1 0 0 0,1 1-1 0 0,0 0 1 0 0,2-2 0 0 0,17-15-653 0 0,-3 2 247 0 0,-16 14 274 0 0,-1 0 3 0 0,5-8 34 0 0,-3-1 166 0 0,-2 9 1814 0 0,1 1-3162 0 0,6 0 831 0 0,-1 1 0 0 0,1-1-1 0 0,0 1 1 0 0,14 2 0 0 0,1-1-4182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2:01:07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3223 0 0,'0'0'288'0'0,"14"-4"-288"0"0,-3-1 0 0 0,2-2 0 0 0,-1-2 920 0 0,1-4 128 0 0,-2-1 24 0 0,-1 1-2672 0 0,1 3-544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15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23 11231 0 0,'4'-6'1016'0'0,"1"0"-836"0"0,2-5 7204 0 0,-7 13-7244 0 0,-2 10-38 0 0,-1-1-1 0 0,0 0 1 0 0,-1 1-1 0 0,0-2 1 0 0,-10 18-1 0 0,-35 54 112 0 0,30-52-179 0 0,-63 113-210 0 0,49-80-5229 0 0,31-58 4680 0 0,-11 17-5513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10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22 4607 0 0,'-1'0'208'0'0,"-64"37"11636"0"0,65-37-11772 0 0,0 0 0 0 0,0 0 1 0 0,0 0-1 0 0,0 0 0 0 0,0 0 1 0 0,1 0-1 0 0,-1 0 0 0 0,0 0 1 0 0,0 0-1 0 0,0 0 0 0 0,0 0 1 0 0,0 0-1 0 0,21 0 1400 0 0,45-18-322 0 0,-17 4-797 0 0,-22 7-182 0 0,-4 1 41 0 0,35-6-1 0 0,-52 12-164 0 0,0-1-1 0 0,0 1 1 0 0,0 0 0 0 0,0 0-1 0 0,0 1 1 0 0,0-1 0 0 0,0 1 0 0 0,0 1-1 0 0,0-1 1 0 0,0 1 0 0 0,5 3-1 0 0,-9-5-43 0 0,-1 1 0 0 0,0 0 0 0 0,0 0 0 0 0,0-1 0 0 0,0 1 0 0 0,0 0 0 0 0,0 0 0 0 0,0 0 0 0 0,0 0 0 0 0,0 1 0 0 0,0-1 0 0 0,-1 0-1 0 0,1 0 1 0 0,0 0 0 0 0,-1 1 0 0 0,1-1 0 0 0,-1 0 0 0 0,1 1 0 0 0,-1-1 0 0 0,0 0 0 0 0,0 1 0 0 0,1-1 0 0 0,-1 1 0 0 0,0-1-1 0 0,0 0 1 0 0,0 1 0 0 0,0-1 0 0 0,-1 0 0 0 0,1 1 0 0 0,0-1 0 0 0,-1 1 0 0 0,1-1 0 0 0,-2 2 0 0 0,-1 5 10 0 0,0 0 1 0 0,-1 0-1 0 0,0-1 1 0 0,-6 9-1 0 0,10-16-13 0 0,-9 13 8 0 0,0-2-1 0 0,-1 1 1 0 0,0-1 0 0 0,-1-1-1 0 0,0 0 1 0 0,-1 0 0 0 0,-24 15-1 0 0,-6-1 27 0 0,-49 20-1 0 0,83-40-33 0 0,-29 11-449 0 0,-69 16 0 0 0,59-18-333 0 0,44-12 558 0 0,-5-1-1684 0 0,23-5 1899 0 0,0 0-1 0 0,1 0 0 0 0,-1 2 1 0 0,1-1-1 0 0,24 0 1 0 0,87 1 149 0 0,-86 4-187 0 0,4-2 60 0 0,-27-1 47 0 0,0 2 1 0 0,1 0 0 0 0,-1 1-1 0 0,0 1 1 0 0,36 8-1 0 0,-52-9-43 0 0,0-1-1 0 0,0 1 1 0 0,0-1 0 0 0,-1 1-1 0 0,1 0 1 0 0,0 0-1 0 0,0 0 1 0 0,-1 0-1 0 0,1 0 1 0 0,-1 1 0 0 0,1-1-1 0 0,-1 0 1 0 0,1 1-1 0 0,-1-1 1 0 0,0 1-1 0 0,0-1 1 0 0,1 1 0 0 0,-1 0-1 0 0,0-1 1 0 0,-1 1-1 0 0,1 0 1 0 0,0 0-1 0 0,0 0 1 0 0,-1 0 0 0 0,1 0-1 0 0,-1 0 1 0 0,0 0-1 0 0,1-1 1 0 0,-1 1-1 0 0,0 0 1 0 0,0 0 0 0 0,0 0-1 0 0,-1 0 1 0 0,1 0-1 0 0,0 0 1 0 0,-1 0 0 0 0,1 0-1 0 0,-2 3 1 0 0,-1 3 115 0 0,0-1-1 0 0,-1 0 1 0 0,1 0 0 0 0,-1 0 0 0 0,-1 0 0 0 0,0-1 0 0 0,1 1 0 0 0,-9 7 0 0 0,5-7 85 0 0,1-1 0 0 0,-1 0 0 0 0,0 0 1 0 0,-1 0-1 0 0,1-1 0 0 0,-18 7 1 0 0,-59 16 457 0 0,27-10-388 0 0,44-14-251 0 0,-93 37 231 0 0,96-35-235 0 0,-1-1 0 0 0,-17 5 0 0 0,-18 5-20 0 0,46-14-103 0 0,10-11-443 0 0,67-76-470 0 0,-32 28-5135 0 0,-42 55 4219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15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39 15807 0 0,'0'0'727'0'0,"-3"-1"-22"0"0,-32-4 4057 0 0,55 7-3429 0 0,438 12 436 0 0,-69-40-1589 0 0,-177 10-589 0 0,-180 13 51 0 0,-22 1-181 0 0,-1 1 0 0 0,1 1-1 0 0,-1 0 1 0 0,1 0 0 0 0,11 2 0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1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40 236 2759 0 0,'-39'-13'14740'0'0,"40"14"-13677"0"0,12 2-512 0 0,0 0 1 0 0,0-1 0 0 0,0 0-1 0 0,0-1 1 0 0,16 0-1 0 0,67-7 511 0 0,-92 6-996 0 0,336-46 1645 0 0,-1-18-1074 0 0,29-5-465 0 0,-348 66-281 0 0,214-32-564 0 0,-78 23-3649 0 0,-128 12 2522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16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81 313 5527 0 0,'-16'2'327'0'0,"-24"5"1215"0"0,15 3 10096 0 0,27-11-10985 0 0,32-13 856 0 0,-26 11-1317 0 0,0 0-1 0 0,0 0 0 0 0,7-6 1 0 0,152-107 109 0 0,-29 22-458 0 0,-113 78 121 0 0,0 2-1 0 0,0 0 1 0 0,2 2 0 0 0,44-15-1 0 0,-63 25 64 0 0,0 1-1 0 0,1 0 0 0 0,-1 0 0 0 0,0 1 0 0 0,1 0 0 0 0,-1 0 0 0 0,0 1 0 0 0,0 0 1 0 0,1 0-1 0 0,-1 1 0 0 0,14 4 0 0 0,-19-4 4 0 0,0-1 1 0 0,1 1-1 0 0,-1-1 0 0 0,0 1 1 0 0,0 0-1 0 0,0 0 1 0 0,0 0-1 0 0,0 1 0 0 0,0-1 1 0 0,0 1-1 0 0,-1 0 1 0 0,1-1-1 0 0,-1 1 0 0 0,0 0 1 0 0,0 0-1 0 0,0 1 0 0 0,0-1 1 0 0,-1 0-1 0 0,1 1 1 0 0,-1-1-1 0 0,0 1 0 0 0,0-1 1 0 0,0 1-1 0 0,-1 0 1 0 0,1-1-1 0 0,-1 1 0 0 0,1 0 1 0 0,-2 4-1 0 0,0 3 17 0 0,-1 0-1 0 0,0-1 0 0 0,-1 1 1 0 0,0-1-1 0 0,0 1 0 0 0,-1-1 1 0 0,-1 0-1 0 0,0-1 1 0 0,-10 17-1 0 0,-6 4 7 0 0,-38 41 1 0 0,-19 16-3557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16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9 11519 0 0,'0'-1'887'0'0,"5"-6"1801"0"0,-7 7-1397 0 0,-2 1-1095 0 0,0 1 0 0 0,-1 0 1 0 0,1 0-1 0 0,0 0 0 0 0,0 0 1 0 0,0 1-1 0 0,0 0 1 0 0,1-1-1 0 0,-1 2 0 0 0,1-1 1 0 0,-1 0-1 0 0,-4 7 0 0 0,-5 7 44 0 0,-15 25-1 0 0,27-41-184 0 0,-98 186 1321 0 0,15 9-687 0 0,10-21-251 0 0,48-117-322 0 0,-51 111 25 0 0,-15-7-93 0 0,84-150-257 0 0,-68 100 428 0 0,23-42-4989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1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61 152 16183 0 0,'-7'-2'379'0'0,"0"1"1"0"0,0 0-1 0 0,-9 0 0 0 0,-8 0 3054 0 0,65-1-2234 0 0,65-13 1 0 0,-65 9-893 0 0,221-43 348 0 0,-113 19-1234 0 0,156-11 0 0 0,-268 39-5091 0 0,-5 2-1925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1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99 4143 0 0,'0'0'191'0'0,"6"6"142"0"0,-3-4 2522 0 0,1 1-1180 0 0,1 0 0 0 0,-1-1 0 0 0,0 0 0 0 0,1 0-1 0 0,8 2 1 0 0,-8-2-1206 0 0,0-2-1 0 0,0 1 1 0 0,0 0 0 0 0,0-1-1 0 0,0 0 1 0 0,6-1-1 0 0,169-22 2455 0 0,-143 16-2788 0 0,1-1-1 0 0,61-24 1 0 0,-65 16-180 0 0,-32 15-7 0 0,0-1 0 0 0,1 1 0 0 0,-1-1 0 0 0,0 0 0 0 0,0 0 0 0 0,0 0 0 0 0,0 0 0 0 0,-1 0 0 0 0,1 0 0 0 0,2-4-1 0 0,-4 5 21 0 0,0 1 1 0 0,0 0-1 0 0,-1-1 0 0 0,1 1 0 0 0,0-1 0 0 0,0 1 0 0 0,-1-1 0 0 0,1 1 0 0 0,0 0 0 0 0,0-1 0 0 0,-1 1 0 0 0,1-1 0 0 0,-1 1 0 0 0,1 0 0 0 0,0 0 0 0 0,-1-1 0 0 0,1 1 0 0 0,-1 0 0 0 0,1 0 0 0 0,-1-1 0 0 0,1 1-27 0 0,-3-1-17 0 0,1-1-1 0 0,-1 1 1 0 0,1 0 0 0 0,-1 1 0 0 0,1-1 0 0 0,-1 0-1 0 0,1 1 1 0 0,-1-1 0 0 0,1 1 0 0 0,-6 0 0 0 0,-29 4-356 0 0,22-2 271 0 0,-32 5 169 0 0,0 2 0 0 0,0 2 0 0 0,1 2 0 0 0,1 2 0 0 0,0 2 0 0 0,2 2 0 0 0,0 2 0 0 0,0 2 0 0 0,-59 43 0 0 0,97-62 26 0 0,-30 22 185 0 0,32-23-192 0 0,0 0 0 0 0,1-1 0 0 0,-1 1 0 0 0,0 0 0 0 0,1 0-1 0 0,0 1 1 0 0,0-1 0 0 0,-3 5 0 0 0,5-7-20 0 0,0 0 0 0 0,0 0 0 0 0,0 0 0 0 0,-1 0 0 0 0,1 0 0 0 0,0 0 0 0 0,0 0-1 0 0,0 0 1 0 0,0 0 0 0 0,1 0 0 0 0,-1 0 0 0 0,0 0 0 0 0,0 0 0 0 0,1 0 0 0 0,-1 0 0 0 0,0 0 0 0 0,1-1 0 0 0,-1 1 0 0 0,1 0 0 0 0,-1 0 0 0 0,1 0 0 0 0,-1 0 0 0 0,1-1 0 0 0,0 1 0 0 0,-1 0 0 0 0,1-1 0 0 0,0 1 0 0 0,0 0-1 0 0,-1-1 1 0 0,2 1 0 0 0,3 2 18 0 0,-1 0-1 0 0,1-1 0 0 0,-1 0 1 0 0,9 3-1 0 0,23 5-1000 0 0,1-2 0 0 0,67 8 0 0 0,-61-12-6080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1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718 130 3679 0 0,'101'-44'552'0'0,"7"-3"6554"0"0,-97 42-5853 0 0,8-2 946 0 0,34-18 1 0 0,-51 24-1246 0 0,-18 1-674 0 0,-1 0 0 0 0,1 2 0 0 0,0 0 0 0 0,0 1 0 0 0,-17 5 0 0 0,-25 10-227 0 0,1 3-1 0 0,1 3 1 0 0,1 2-1 0 0,2 3 1 0 0,0 1 0 0 0,-51 41-1 0 0,100-68-27 0 0,-5 4 45 0 0,0 0 0 0 0,0 1 0 0 0,-11 12 0 0 0,18-18-47 0 0,1 0 0 0 0,-1 0-1 0 0,1 1 1 0 0,-1-1 0 0 0,1 0-1 0 0,0 1 1 0 0,0-1 0 0 0,0 1 0 0 0,-1 2-1 0 0,2-4-6 0 0,0 1 1 0 0,0-1-1 0 0,0 0 0 0 0,0 1 0 0 0,0-1 0 0 0,0 0 0 0 0,0 0 0 0 0,0 1 0 0 0,1-1 1 0 0,-1 0-1 0 0,0 1 0 0 0,1-1 0 0 0,-1 0 0 0 0,1 0 0 0 0,-1 0 0 0 0,1 1 0 0 0,0-1 1 0 0,0 0-1 0 0,0 1 0 0 0,1 0 30 0 0,0-1 0 0 0,0 1 0 0 0,0-1 0 0 0,0 0 1 0 0,0 0-1 0 0,0 1 0 0 0,0-1 0 0 0,0 0 0 0 0,0-1 0 0 0,0 1 1 0 0,1 0-1 0 0,-1-1 0 0 0,4 1 0 0 0,34 2 390 0 0,-33-3-365 0 0,16 0 38 0 0,0-1-1 0 0,43-8 1 0 0,43-16-75 0 0,-84 18-108 0 0,0-1-1 0 0,34-16 1 0 0,-49 20 30 0 0,-1-1 1 0 0,0-1-1 0 0,0 1 1 0 0,-1-1-1 0 0,1-1 1 0 0,-2 0-1 0 0,1 0 1 0 0,12-15 0 0 0,-19 20-65 0 0,-19 3-546 0 0,15-1 610 0 0,0 1 0 0 0,-1 0 0 0 0,1 0 0 0 0,0 0 0 0 0,0 0-1 0 0,0 1 1 0 0,0-1 0 0 0,0 1 0 0 0,1-1 0 0 0,-1 1 0 0 0,0 0 0 0 0,1 0 0 0 0,-1 1-1 0 0,1-1 1 0 0,0 0 0 0 0,0 1 0 0 0,-3 3 0 0 0,-3 6-181 0 0,0 1-1 0 0,-9 21 1 0 0,10-21-10 0 0,-13 33-610 0 0,-25 89 1 0 0,32-93 542 0 0,-11 36-212 0 0,-14 46-411 0 0,-57 125 0 0 0,22-98 2984 0 0,-106 160 0 0 0,14-79 1402 0 0,138-196-3118 0 0,-9 13 103 0 0,32-44-425 0 0,-1 0 1 0 0,1-1-1 0 0,-1 0 1 0 0,0 0 0 0 0,0 0-1 0 0,-10 6 1 0 0,14-9-20 0 0,1-1 0 0 0,-1 0 0 0 0,1 0 0 0 0,-1 1 0 0 0,0-1 0 0 0,1 0 0 0 0,-1 0 1 0 0,0 0-1 0 0,1 0 0 0 0,-1 0 0 0 0,0 0 0 0 0,1 0 0 0 0,-1 0 0 0 0,0 0 0 0 0,1 0 0 0 0,-1 0 0 0 0,0 0 0 0 0,1 0 1 0 0,-1-1-1 0 0,1 1 0 0 0,-1 0 0 0 0,0 0 0 0 0,0-1 0 0 0,0 0-1 0 0,-1 0-1 0 0,1 0 1 0 0,0 0 0 0 0,0-1 0 0 0,0 1-1 0 0,0 0 1 0 0,1 0 0 0 0,-1-1-1 0 0,0 1 1 0 0,0-2 0 0 0,-1-1-2 0 0,1-1 0 0 0,-1 1 1 0 0,1 0-1 0 0,0-1 0 0 0,1 1 1 0 0,-1-7-1 0 0,3-18-45 0 0,1 0 0 0 0,2 0 1 0 0,1 1-1 0 0,11-32 0 0 0,1-5-868 0 0,0-5-269 0 0,3-3-59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1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45 366 13847 0 0,'-2'2'1068'0'0,"-25"24"-458"0"0,25-24-483 0 0,1 0 0 0 0,-1 0 0 0 0,0 1 0 0 0,1-1 0 0 0,0 0 0 0 0,0 0 0 0 0,0 1 0 0 0,0-1 0 0 0,0 1 0 0 0,0-1 0 0 0,0 1 1 0 0,0 4-1 0 0,2-5-3 0 0,0 0 1 0 0,0-1 0 0 0,-1 1-1 0 0,2 0 1 0 0,-1-1 0 0 0,0 1-1 0 0,0-1 1 0 0,0 1 0 0 0,1-1 0 0 0,-1 0-1 0 0,1 1 1 0 0,-1-1 0 0 0,1 0-1 0 0,-1 0 1 0 0,4 1 0 0 0,-4-1-70 0 0,2 0 48 0 0,-1 1 0 0 0,1-1 1 0 0,0 0-1 0 0,0 0 0 0 0,1 0 0 0 0,-1 0 0 0 0,0-1 0 0 0,0 1 0 0 0,0-1 0 0 0,0 0 0 0 0,1 0 1 0 0,-1 0-1 0 0,0 0 0 0 0,0 0 0 0 0,0-1 0 0 0,1 1 0 0 0,-1-1 0 0 0,0 0 0 0 0,0 0 0 0 0,0 0 0 0 0,0-1 1 0 0,0 1-1 0 0,3-3 0 0 0,-1 1 2 0 0,1 0 0 0 0,-1-1 0 0 0,0 0 0 0 0,0 0 0 0 0,0 0 0 0 0,-1-1 0 0 0,0 0 1 0 0,1 0-1 0 0,-2 0 0 0 0,7-9 0 0 0,0-8 225 0 0,-2 0 0 0 0,0 0 0 0 0,7-31-1 0 0,-10 31-97 0 0,1 1-1 0 0,1 0 1 0 0,19-40-1 0 0,-22 53-214 0 0,2 0 0 0 0,-1 1 0 0 0,1 0 1 0 0,0 0-1 0 0,0 0 0 0 0,1 1 0 0 0,0 0 0 0 0,11-8 0 0 0,-5 6-27 0 0,0 1 0 0 0,0 0 0 0 0,0 1 1 0 0,24-8-1 0 0,5 3-137 0 0,1 2 0 0 0,67-6-1 0 0,-103 14 125 0 0,16-1-28 0 0,0 1 0 0 0,41 4 0 0 0,-52-2-392 0 0,1 1 0 0 0,-1 0 0 0 0,0 1 0 0 0,0 1 0 0 0,0 0 0 0 0,19 9-1 0 0,-28-11-562 0 0,0-1 0 0 0,0 1-1 0 0,-1 0 1 0 0,1 0-1 0 0,-1 0 1 0 0,4 3-1 0 0,1 4-5245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18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199 218 9503 0 0,'45'-33'992'0'0,"-34"27"-811"0"0,-1-1 0 0 0,1-1 0 0 0,-2 0 0 0 0,1 0 0 0 0,-1-1 0 0 0,0 0 0 0 0,11-16 0 0 0,-17 20 34 0 0,0 0 0 0 0,0 0 0 0 0,-1 0-1 0 0,0 0 1 0 0,0-1 0 0 0,0 1 0 0 0,-1 0 0 0 0,2-10-1 0 0,-3 13-120 0 0,1 0 0 0 0,-1 1 0 0 0,0-1 0 0 0,0 0 0 0 0,0 1 0 0 0,-1-1-1 0 0,1 0 1 0 0,0 1 0 0 0,-1-1 0 0 0,1 0 0 0 0,-1 1 0 0 0,1-1 0 0 0,-1 0-1 0 0,0 1 1 0 0,0-1 0 0 0,1 1 0 0 0,-1 0 0 0 0,0-1 0 0 0,-1 1 0 0 0,1 0 0 0 0,0-1-1 0 0,0 1 1 0 0,0 0 0 0 0,-1 0 0 0 0,1 0 0 0 0,-1 0 0 0 0,1 0 0 0 0,0 0-1 0 0,-1 1 1 0 0,0-1 0 0 0,1 0 0 0 0,-4 0 0 0 0,0 0 34 0 0,-1 0 0 0 0,0 0-1 0 0,0 1 1 0 0,1 0 0 0 0,-1 0 0 0 0,0 0 0 0 0,1 1 0 0 0,-1 0-1 0 0,0 0 1 0 0,1 0 0 0 0,-10 4 0 0 0,-6 3-7 0 0,-32 18 1 0 0,52-26-123 0 0,-20 14 63 0 0,0 0-1 0 0,0 1 1 0 0,2 2 0 0 0,0-1 0 0 0,-24 29 0 0 0,39-41-32 0 0,1-1 0 0 0,1 1 1 0 0,-1-1-1 0 0,0 1 1 0 0,1 0-1 0 0,0 0 0 0 0,0 0 1 0 0,0 0-1 0 0,-2 7 0 0 0,4-9-13 0 0,0-1-1 0 0,-1 1 0 0 0,1 0 0 0 0,0-1 1 0 0,0 1-1 0 0,1-1 0 0 0,-1 1 0 0 0,0-1 0 0 0,0 1 1 0 0,1-1-1 0 0,-1 1 0 0 0,1-1 0 0 0,-1 1 1 0 0,1-1-1 0 0,0 1 0 0 0,-1-1 0 0 0,1 0 0 0 0,0 1 1 0 0,0-1-1 0 0,0 0 0 0 0,0 0 0 0 0,0 1 0 0 0,0-1 1 0 0,0 0-1 0 0,1 0 0 0 0,-1 0 0 0 0,0-1 1 0 0,1 1-1 0 0,-1 0 0 0 0,2 1 0 0 0,0-1 50 0 0,1 0 0 0 0,-1 0 0 0 0,0 0-1 0 0,0 0 1 0 0,1 0 0 0 0,-1-1 0 0 0,0 1-1 0 0,1-1 1 0 0,-1 0 0 0 0,5 0 0 0 0,35-7 370 0 0,-30 5-378 0 0,15-5 22 0 0,0-1 1 0 0,29-13 0 0 0,-20 7-45 0 0,-33 14-43 0 0,-7 5-11 0 0,-9 9-17 0 0,9-11 31 0 0,0 0-6 0 0,0 1-1 0 0,0 0 0 0 0,0-1 1 0 0,0 2-1 0 0,1-1 1 0 0,0 0-1 0 0,-1 0 1 0 0,1 1-1 0 0,1-1 0 0 0,-1 1 1 0 0,1 0-1 0 0,0-1 1 0 0,0 1-1 0 0,0 0 1 0 0,1 0-1 0 0,-1 0 0 0 0,1-1 1 0 0,0 1-1 0 0,1 0 1 0 0,-1 0-1 0 0,1 0 1 0 0,0-1-1 0 0,0 1 0 0 0,0 0 1 0 0,1-1-1 0 0,0 1 1 0 0,0-1-1 0 0,3 7 1 0 0,-3-8-206 0 0,0 1 1 0 0,0-1 0 0 0,1 1-1 0 0,-1-1 1 0 0,1 0 0 0 0,-1 0-1 0 0,1 0 1 0 0,0-1 0 0 0,0 1-1 0 0,0 0 1 0 0,6 2 0 0 0,6 2-1567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18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78 10135 0 0,'21'-54'976'0'0,"-14"31"6579"0"0,-18 27-6479 0 0,8-2-1011 0 0,-1 1 0 0 0,0 0 0 0 0,1 0 0 0 0,-1 0 0 0 0,1 0 0 0 0,0 1 0 0 0,0-1 0 0 0,-4 8 0 0 0,-20 35 376 0 0,18-28-282 0 0,-107 220 1647 0 0,46-90-1332 0 0,70-146-472 0 0,-107 227 254 0 0,87-180-189 0 0,3 1 0 0 0,-20 92 0 0 0,36-134-230 0 0,0 0 0 0 0,0 0 0 0 0,1 0 1 0 0,0 0-1 0 0,0 0 0 0 0,0 0 0 0 0,2 0 1 0 0,-1 0-1 0 0,1 0 0 0 0,3 11 0 0 0,0-9-665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11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476 304 2303 0 0,'0'0'102'0'0,"2"0"468"0"0,4 0 1429 0 0,1-1-1 0 0,0 0 0 0 0,-1-1 0 0 0,1 1 0 0 0,8-4 1 0 0,31-14 1366 0 0,-43 17-3456 0 0,0 1 179 0 0,0 0 0 0 0,-1 0 0 0 0,0-1-1 0 0,1 1 1 0 0,-1 0 0 0 0,0-1 0 0 0,0 0-1 0 0,0 0 1 0 0,0 0 0 0 0,0 0 0 0 0,0 0 0 0 0,0 0-1 0 0,-1 0 1 0 0,1 0 0 0 0,-1-1 0 0 0,1 1 0 0 0,-1-1-1 0 0,0 1 1 0 0,0-1 0 0 0,0 1 0 0 0,0-1-1 0 0,0-3 1 0 0,-1 2-78 0 0,0 0 1 0 0,0 0-1 0 0,0-1 0 0 0,0 1 0 0 0,-1 0 1 0 0,1-1-1 0 0,-1 1 0 0 0,-1 0 0 0 0,1 0 1 0 0,0 0-1 0 0,-1 0 0 0 0,-3-6 0 0 0,-3-4-70 0 0,0-1-1 0 0,-2 2 1 0 0,1-1 0 0 0,-2 2-1 0 0,0-1 1 0 0,0 1-1 0 0,-18-14 1 0 0,22 21-31 0 0,0 0 0 0 0,0 0 0 0 0,0 1 0 0 0,0 0 0 0 0,-1 0-1 0 0,0 1 1 0 0,1 0 0 0 0,-1 0 0 0 0,-1 1 0 0 0,1 0 0 0 0,0 0 0 0 0,0 1 0 0 0,-1 0 0 0 0,1 0-1 0 0,-1 1 1 0 0,-10 1 0 0 0,-9 3 12 0 0,-47 12 0 0 0,60-12 75 0 0,0 1 1 0 0,1 1-1 0 0,0 1 1 0 0,-27 15-1 0 0,27-12 47 0 0,-1 1 0 0 0,1 0-1 0 0,1 1 1 0 0,0 1 0 0 0,1 0-1 0 0,0 0 1 0 0,1 1 0 0 0,0 1-1 0 0,1 0 1 0 0,1 0 0 0 0,-9 21-1 0 0,16-32-2 0 0,1-1-1 0 0,0 0 1 0 0,0 1 0 0 0,0-1-1 0 0,0 1 1 0 0,1-1-1 0 0,-1 1 1 0 0,1 0-1 0 0,0-1 1 0 0,0 1 0 0 0,0-1-1 0 0,1 1 1 0 0,-1-1-1 0 0,1 1 1 0 0,0 0-1 0 0,0-1 1 0 0,0 0 0 0 0,0 1-1 0 0,1-1 1 0 0,3 6-1 0 0,-2-4 25 0 0,0-1-1 0 0,1 0 1 0 0,0-1-1 0 0,0 1 1 0 0,0 0-1 0 0,0-1 1 0 0,0 0-1 0 0,1 0 1 0 0,0 0-1 0 0,-1-1 1 0 0,1 0-1 0 0,0 0 1 0 0,8 3-1 0 0,3-1 60 0 0,0 0 0 0 0,1-1 0 0 0,-1-1 0 0 0,1 0 0 0 0,0-1-1 0 0,0-1 1 0 0,25-3 0 0 0,-21 0 12 0 0,-1 0 0 0 0,1-2 0 0 0,-1 0-1 0 0,0-2 1 0 0,29-13 0 0 0,-47 20-129 0 0,3-3 37 0 0,0 1 0 0 0,1-1 0 0 0,-1 0 1 0 0,0 0-1 0 0,-1-1 0 0 0,8-6 0 0 0,-10 8-34 0 0,-1 1-1 0 0,1-1 1 0 0,-1 0-1 0 0,0 0 1 0 0,0 0-1 0 0,0 0 0 0 0,0 0 1 0 0,-1 0-1 0 0,1 0 1 0 0,0 0-1 0 0,-1 0 1 0 0,1 0-1 0 0,-1 0 1 0 0,0 0-1 0 0,0-1 1 0 0,0 1-1 0 0,0 0 0 0 0,0 0 1 0 0,0 0-1 0 0,0 0 1 0 0,-1-1-1 0 0,1 1 1 0 0,-1 0-1 0 0,0 0 1 0 0,-1-2-1 0 0,-7-18-456 0 0,8 21 352 0 0,-1 2-275 0 0,0 0 352 0 0,1 1-1 0 0,-1-1 1 0 0,0 1 0 0 0,1-1 0 0 0,-1 1 0 0 0,-1 2-1 0 0,2-2 14 0 0,-7 9 72 0 0,0 0 0 0 0,1 0 0 0 0,0 1-1 0 0,-6 15 1 0 0,-16 53 603 0 0,6-17-251 0 0,11-33-223 0 0,-50 107 481 0 0,48-112-552 0 0,-47 91 339 0 0,51-94-359 0 0,1 1-1 0 0,1 0 1 0 0,-7 34-1 0 0,13-48-50 0 0,-1 0-42 0 0,-2 1 4 0 0,5-8 129 0 0,-1-4-151 0 0,0 0 0 0 0,0 0-1 0 0,0 0 1 0 0,1 0 0 0 0,-1 0 0 0 0,1-1 0 0 0,0 1 0 0 0,0-4 0 0 0,5-20-1623 0 0,-2 12 621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1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48 6911 0 0,'21'-20'293'0'0,"3"-5"16109"0"0,-25 24-16338 0 0,0 1 1 0 0,0-1-1 0 0,0 1 1 0 0,-1 0-1 0 0,1 0 0 0 0,0-1 1 0 0,0 1-1 0 0,-1 0 1 0 0,1 0-1 0 0,0 0 1 0 0,0 0-1 0 0,0 0 1 0 0,-1 1-1 0 0,-1-1 0 0 0,-3 2-51 0 0,1 0-1 0 0,-1 0 0 0 0,1 0 0 0 0,0 0 0 0 0,0 1 0 0 0,0 0 0 0 0,-6 4 0 0 0,-32 29 7 0 0,20-16-20 0 0,11-10 11 0 0,1 1 0 0 0,0 0 0 0 0,-15 19 0 0 0,23-27-7 0 0,0 1-1 0 0,0 0 1 0 0,1 0-1 0 0,0 1 1 0 0,-1-1-1 0 0,1 0 1 0 0,1 1-1 0 0,-1 0 1 0 0,1-1-1 0 0,0 1 1 0 0,0 0-1 0 0,0-1 1 0 0,0 1-1 0 0,1 0 1 0 0,0 7-1 0 0,1-9-23 0 0,0 1 1 0 0,0-1-1 0 0,0 0 0 0 0,1 0 0 0 0,-1 0 0 0 0,1 0 1 0 0,0 0-1 0 0,0-1 0 0 0,0 1 0 0 0,0 0 1 0 0,1-1-1 0 0,-1 1 0 0 0,1-1 0 0 0,-1 0 0 0 0,1 0 1 0 0,0 0-1 0 0,3 2 0 0 0,8 4-145 0 0,0 0 0 0 0,18 6-1 0 0,-26-11 144 0 0,8 2-83 0 0,-1 1-1 0 0,-1 0 1 0 0,1 1 0 0 0,-1 1-1 0 0,0 0 1 0 0,-1 1 0 0 0,0 0-1 0 0,12 12 1 0 0,-16-13 117 0 0,0 1 0 0 0,0 0 0 0 0,-1 1 0 0 0,0-1 1 0 0,0 1-1 0 0,-1 0 0 0 0,0 1 0 0 0,5 19 0 0 0,-8-25 71 0 0,-1 1 0 0 0,0-1 0 0 0,0 0-1 0 0,0 1 1 0 0,0-1 0 0 0,-1 1 0 0 0,0-1-1 0 0,-1 1 1 0 0,1-1 0 0 0,-1 1 0 0 0,0-1-1 0 0,0 1 1 0 0,0-1 0 0 0,-1 0 0 0 0,0 0-1 0 0,0 1 1 0 0,0-1 0 0 0,-1-1 0 0 0,0 1-1 0 0,-3 5 1 0 0,2-6-50 0 0,1-1-1 0 0,-1 1 0 0 0,0-1 1 0 0,0 0-1 0 0,0 0 1 0 0,-1 0-1 0 0,1-1 1 0 0,0 1-1 0 0,-1-1 1 0 0,0 0-1 0 0,1-1 1 0 0,-1 1-1 0 0,0-1 0 0 0,0 0 1 0 0,-7 1-1 0 0,-8 0 0 0 0,1-2-1 0 0,-34-2 0 0 0,21 1 49 0 0,12 0-284 0 0,1 0-1 0 0,-1-1 0 0 0,-27-7 1 0 0,29 4-922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10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228 113 4143 0 0,'1'-1'319'0'0,"6"-3"103"0"0,0-1 1 0 0,-1 0-1 0 0,1 0 0 0 0,-2-1 1 0 0,1 0-1 0 0,0 0 0 0 0,8-13 1 0 0,-10 14 67 0 0,-1 0 0 0 0,1 0-1 0 0,0 0 1 0 0,0 0 0 0 0,1 1 0 0 0,7-6 0 0 0,4-5 4646 0 0,-24 14-4015 0 0,4 1-1044 0 0,0 0 0 0 0,0 1-1 0 0,0 0 1 0 0,0 0-1 0 0,0 0 1 0 0,0 1 0 0 0,0-1-1 0 0,-4 3 1 0 0,-32 20 231 0 0,17-9-220 0 0,15-11-79 0 0,-109 68 46 0 0,105-63-32 0 0,0 1-1 0 0,0 0 0 0 0,1 1 1 0 0,0 0-1 0 0,0 1 0 0 0,-14 22 1 0 0,24-33-1 0 0,0 1 0 0 0,0-1 0 0 0,0 0 0 0 0,0 1 0 0 0,1 0 1 0 0,-1-1-1 0 0,0 1 0 0 0,1-1 0 0 0,-1 1 0 0 0,1 0 0 0 0,0-1 0 0 0,-1 1 0 0 0,1 0 1 0 0,0-1-1 0 0,0 1 0 0 0,0 0 0 0 0,0 0 0 0 0,0-1 0 0 0,1 1 0 0 0,-1 0 0 0 0,1 1 1 0 0,0-1 19 0 0,0 0 1 0 0,1-1 0 0 0,-1 1 0 0 0,0 0 0 0 0,1-1-1 0 0,0 1 1 0 0,-1-1 0 0 0,1 0 0 0 0,0 0 0 0 0,-1 1 0 0 0,1-1-1 0 0,0 0 1 0 0,0 0 0 0 0,0-1 0 0 0,0 1 0 0 0,3 0 0 0 0,4 2 92 0 0,0-1 0 0 0,0 0 0 0 0,0-1 1 0 0,1 0-1 0 0,-1 0 0 0 0,19-2 1 0 0,56-10 437 0 0,-78 10-529 0 0,18-3 71 0 0,0-2 0 0 0,28-10 0 0 0,-42 13-92 0 0,0-1 0 0 0,0-1 0 0 0,-1 0 1 0 0,0 0-1 0 0,0-1 0 0 0,0 0 0 0 0,13-13 0 0 0,-21 18-40 0 0,1-1 0 0 0,-1 1 0 0 0,0 0 0 0 0,1-1 0 0 0,-1 1-1 0 0,0-1 1 0 0,0 0 0 0 0,0 1 0 0 0,0-1 0 0 0,-1 0 0 0 0,1 0 0 0 0,0 0 0 0 0,-1 1 0 0 0,1-1-1 0 0,-1 0 1 0 0,0 0 0 0 0,0 0 0 0 0,1 0 0 0 0,-1 0 0 0 0,0 0 0 0 0,-1 0 0 0 0,1 0 0 0 0,0 0-1 0 0,0 0 1 0 0,-1 1 0 0 0,0-1 0 0 0,1 0 0 0 0,-1 0 0 0 0,0 0 0 0 0,0 1 0 0 0,1-1 0 0 0,-1 0-1 0 0,-1 1 1 0 0,1-1 0 0 0,0 1 0 0 0,-2-3 0 0 0,-5-4-347 0 0,0 1 0 0 0,0-1 1 0 0,-1 2-1 0 0,0-1 0 0 0,-10-5 0 0 0,14 9-90 0 0,1 0-1 0 0,-1-1 1 0 0,0 0-1 0 0,1 0 1 0 0,0 0-1 0 0,0 0 1 0 0,0-1-1 0 0,-5-8 1 0 0,5 4-1496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11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604 859 4143 0 0,'1'-1'9464'0'0,"16"-23"-7831"0"0,-4 5-790 0 0,23-24 0 0 0,3 2-492 0 0,-1-1-1 0 0,-3-3 1 0 0,-1-1 0 0 0,29-52-1 0 0,40-95-500 0 0,-95 176-4 0 0,0 0 1 0 0,-1-1 0 0 0,-1 1 0 0 0,-1-1 0 0 0,-1-1 0 0 0,0 1 0 0 0,-1 0 0 0 0,-1-1 0 0 0,-1 0-1 0 0,-1 1 1 0 0,-2-29 0 0 0,1 44 112 0 0,1 0-1 0 0,-1-1 0 0 0,0 1 1 0 0,0 0-1 0 0,0 0 1 0 0,0-1-1 0 0,0 1 0 0 0,-1 0 1 0 0,0 0-1 0 0,1 0 0 0 0,-1 1 1 0 0,0-1-1 0 0,0 0 1 0 0,-1 1-1 0 0,1-1 0 0 0,-4-2 1 0 0,4 4 19 0 0,0-1 1 0 0,-1 1 0 0 0,1 0-1 0 0,0 1 1 0 0,0-1 0 0 0,-1 0-1 0 0,1 1 1 0 0,-1-1 0 0 0,1 1-1 0 0,0 0 1 0 0,-1-1-1 0 0,1 1 1 0 0,-1 0 0 0 0,1 1-1 0 0,-1-1 1 0 0,1 0 0 0 0,0 1-1 0 0,-1-1 1 0 0,1 1 0 0 0,0 0-1 0 0,-1 0 1 0 0,1 0 0 0 0,-3 2-1 0 0,-6 3 14 0 0,0 1 0 0 0,1 0 1 0 0,-1 1-1 0 0,2 0 0 0 0,-1 1 0 0 0,1 0 0 0 0,1 0 0 0 0,0 1 0 0 0,-9 12 0 0 0,-7 17 283 0 0,-24 48 0 0 0,48-87-274 0 0,-33 68 436 0 0,4 1 0 0 0,-28 97 1 0 0,-21 152 168 0 0,-10 136 508 0 0,85-439-1054 0 0,-6 31 277 0 0,-29 84-1 0 0,32-115-328 0 0,0-1 0 0 0,-2 0 0 0 0,1 0 0 0 0,-1 0 0 0 0,-1-1 0 0 0,-1-1-1 0 0,0 1 1 0 0,0-2 0 0 0,-19 18 0 0 0,5-11-608 0 0,0 0-1 0 0,-43 22 0 0 0,-57 21-3637 0 0,103-52 3766 0 0,-24 8-3758 0 0,23-11 320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11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16 240 7831 0 0,'-2'-1'232'0'0,"-9"-9"1967"0"0,11 10-1889 0 0,-1-1 0 0 0,1 1-1 0 0,0 0 1 0 0,0-1 0 0 0,-1 1-1 0 0,1-1 1 0 0,0 1 0 0 0,0 0-1 0 0,0-1 1 0 0,0 1 0 0 0,0-1 0 0 0,0 1-1 0 0,0-1 1 0 0,0 1 0 0 0,0-1-1 0 0,0 1 1 0 0,0 0 0 0 0,0-1-1 0 0,0 1 1 0 0,0-1 0 0 0,0 1 0 0 0,0-1-1 0 0,1 1 1 0 0,-1 0 0 0 0,0-1-1 0 0,13-13 2242 0 0,20-7-2625 0 0,-32 20 358 0 0,215-102 1762 0 0,-175 87-1822 0 0,0 2 0 0 0,1 2 1 0 0,65-11-1 0 0,-22 17-1079 0 0,-21 3-2127 0 0,-27-1-4416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11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11055 0 0,'0'0'1002'0'0,"-1"2"-824"0"0,-27 44 1354 0 0,1 2 0 0 0,-25 64 0 0 0,33-72-709 0 0,-34 53-1 0 0,3-8-355 0 0,18-25-437 0 0,-63 87-1 0 0,83-135-107 0 0,10-10-118 0 0,0 0 0 0 0,0 0 1 0 0,0 0-1 0 0,0 0 0 0 0,0 1 1 0 0,-1 2-1 0 0,-1-13-3005 0 0,3-2-2169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12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234 388 9095 0 0,'0'0'823'0'0,"-8"1"-662"0"0,6-1-65 0 0,0 1-1 0 0,-1 0 0 0 0,1 0 1 0 0,0 0-1 0 0,0 0 0 0 0,0 0 1 0 0,0 0-1 0 0,0 1 0 0 0,0-1 1 0 0,0 1-1 0 0,0 0 0 0 0,0-1 1 0 0,1 1-1 0 0,-1 0 0 0 0,0 0 1 0 0,1 0-1 0 0,0 0 0 0 0,0 0 1 0 0,-1 0-1 0 0,0 4 0 0 0,-1 0 364 0 0,1 0 0 0 0,0 0 0 0 0,0 0 1 0 0,0 0-1 0 0,1 0 0 0 0,0 0 0 0 0,0 10 0 0 0,0-7-310 0 0,2 8 1668 0 0,-1-17-1787 0 0,0 0 0 0 0,0 1-1 0 0,1-1 1 0 0,-1 0-1 0 0,0 0 1 0 0,0 1 0 0 0,1-1-1 0 0,-1 0 1 0 0,0 0-1 0 0,0 1 1 0 0,1-1 0 0 0,-1 0-1 0 0,0 0 1 0 0,1 0-1 0 0,-1 0 1 0 0,0 1-1 0 0,1-1 1 0 0,-1 0 0 0 0,1 0-1 0 0,-1 0 1 0 0,0 0-1 0 0,1 0 1 0 0,-1 0 0 0 0,0 0-1 0 0,1 0 1 0 0,-1 0-1 0 0,0 0 1 0 0,1 0 0 0 0,-1 0-1 0 0,1 0 1 0 0,-1-1-1 0 0,0 1 1 0 0,1 0 0 0 0,-1 0-1 0 0,0 0 1 0 0,1 0-1 0 0,-1 0 1 0 0,0-1-1 0 0,0 1 1 0 0,1 0 0 0 0,-1-1-1 0 0,16-8 299 0 0,0-2 0 0 0,-1 1 1 0 0,-1-2-1 0 0,0 0 0 0 0,18-21 0 0 0,-10 11-150 0 0,193-208 555 0 0,-124 129-750 0 0,-74 83-259 0 0,1 1 1 0 0,20-16-1 0 0,-37 33 172 0 0,8 34-221 0 0,-2 12 300 0 0,1 0 0 0 0,28 83 0 0 0,-30-110 34 0 0,0 0-1 0 0,-1 0 1 0 0,-1 1-1 0 0,0-1 1 0 0,-2 1 0 0 0,0 0-1 0 0,-1 0 1 0 0,-2 0-1 0 0,0 0 1 0 0,-1 0-1 0 0,-5 24 1 0 0,-4 4 99 0 0,-1-1 0 0 0,-3-1 0 0 0,-2-1 0 0 0,-1 0 0 0 0,-29 49 0 0 0,33-72-42 0 0,-1 0 0 0 0,0-1 0 0 0,-2 0 0 0 0,-29 28 0 0 0,31-36-2 0 0,0-1 0 0 0,-1 0 0 0 0,0 0 0 0 0,-1-2-1 0 0,0 0 1 0 0,-33 13 0 0 0,27-15 49 0 0,-1-2-1 0 0,1 0 1 0 0,-1-2-1 0 0,0 0 1 0 0,0-1-1 0 0,0-2 1 0 0,-1-1-1 0 0,1 0 1 0 0,-48-8-1 0 0,65 6-99 0 0,0 1 0 0 0,1-1-1 0 0,-1 0 1 0 0,0 0-1 0 0,1-1 1 0 0,0 1 0 0 0,-1-2-1 0 0,1 1 1 0 0,0-1-1 0 0,1 1 1 0 0,-7-7-1 0 0,9 7-12 0 0,0 0 0 0 0,0-1 0 0 0,0 1 0 0 0,0-1 0 0 0,1 0 0 0 0,0 0 0 0 0,0 0 0 0 0,0 0 0 0 0,0 0 0 0 0,1 0 0 0 0,-1-1 0 0 0,1 1 0 0 0,0 0 0 0 0,1-1 0 0 0,-1 1 0 0 0,1-1 0 0 0,-1 1 0 0 0,2-6 0 0 0,-1 1-105 0 0,1 0 0 0 0,1 0 1 0 0,-1 0-1 0 0,1 1 0 0 0,1-1 0 0 0,-1 1 0 0 0,5-9 0 0 0,-5 13-146 0 0,1-1 0 0 0,-1 1 0 0 0,1-1-1 0 0,0 1 1 0 0,0 0 0 0 0,0 0 0 0 0,0 1 0 0 0,1-1-1 0 0,0 0 1 0 0,0 1 0 0 0,0 0 0 0 0,0 0-1 0 0,6-3 1 0 0,-10 6 144 0 0,1 0 0 0 0,0-1 0 0 0,0 1 0 0 0,0 0 0 0 0,-1 0 0 0 0,1 0 0 0 0,0 0-1 0 0,0 0 1 0 0,0 0 0 0 0,-1 0 0 0 0,1 0 0 0 0,0 0 0 0 0,0 1 0 0 0,0-1 0 0 0,-1 0 0 0 0,1 0 0 0 0,0 1-1 0 0,0-1 1 0 0,-1 1 0 0 0,2 0 0 0 0,13 10-3351 0 0,-13-9 2083 0 0,10 8-3751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1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52 12671 0 0,'1'-1'579'0'0,"3"-8"-283"0"0,1 1 0 0 0,1-1 0 0 0,-1 2 0 0 0,10-11 2325 0 0,-16 23-2462 0 0,1-1 0 0 0,-1 0-1 0 0,0 1 1 0 0,-1-1 0 0 0,1 0-1 0 0,-1 0 1 0 0,0 0 0 0 0,0 0 0 0 0,0 0-1 0 0,0 0 1 0 0,-1-1 0 0 0,-5 7-1 0 0,-11 20 27 0 0,-41 111 146 0 0,26-61-262 0 0,30-71-62 0 0,2 1 0 0 0,-1 0-1 0 0,1-1 1 0 0,1 1 0 0 0,0 0 0 0 0,0 17 0 0 0,1-25 0 0 0,0 0 1 0 0,0 0-1 0 0,0 0 0 0 0,1 0 0 0 0,-1 0 1 0 0,1 1-1 0 0,-1-1 0 0 0,1-1 0 0 0,0 1 1 0 0,0 0-1 0 0,0 0 0 0 0,0 0 0 0 0,0 0 1 0 0,0-1-1 0 0,1 1 0 0 0,-1 0 0 0 0,1-1 1 0 0,-1 1-1 0 0,1-1 0 0 0,2 2 0 0 0,-1-1 30 0 0,0-1 0 0 0,0 1 0 0 0,0-1 0 0 0,1 0 0 0 0,-1 0 0 0 0,0 0 0 0 0,1 0 0 0 0,-1-1 0 0 0,0 1 0 0 0,1-1 0 0 0,5 0 0 0 0,-1-1 49 0 0,0 1 0 0 0,0-2 0 0 0,0 1 0 0 0,0-1 0 0 0,-1 0 0 0 0,1-1 0 0 0,0 0 0 0 0,-1 0 0 0 0,0 0 0 0 0,9-6 0 0 0,-10 4-58 0 0,0-1 0 0 0,0 1 0 0 0,-1-1 1 0 0,1 0-1 0 0,-1 0 0 0 0,-1 0 0 0 0,1-1 1 0 0,-1 0-1 0 0,-1 0 0 0 0,1 0 0 0 0,-1 0 1 0 0,0-1-1 0 0,-1 1 0 0 0,4-16 0 0 0,-1-7-10 0 0,-2 0 0 0 0,1-49 0 0 0,-3 29-45 0 0,1-33-2711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13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31 15119 0 0,'0'0'1366'0'0,"-1"2"-1078"0"0,-12 16 114 0 0,-1 0 1 0 0,0 0-1 0 0,-28 24 1 0 0,38-37-379 0 0,-5 5 81 0 0,0 0 0 0 0,0 0 0 0 0,1 1 0 0 0,-11 20 0 0 0,16-26-58 0 0,0 0 0 0 0,1 1-1 0 0,0-1 1 0 0,0 0-1 0 0,0 1 1 0 0,1-1-1 0 0,-1 1 1 0 0,1 0 0 0 0,1-1-1 0 0,-1 1 1 0 0,1 0-1 0 0,0-1 1 0 0,1 11 0 0 0,0-14-18 0 0,0 0 0 0 0,0 0 1 0 0,0 0-1 0 0,0 0 0 0 0,0 0 1 0 0,0 0-1 0 0,1 0 0 0 0,-1 0 1 0 0,1 0-1 0 0,-1 0 0 0 0,1-1 1 0 0,0 1-1 0 0,-1-1 0 0 0,1 1 0 0 0,0-1 1 0 0,0 0-1 0 0,0 0 0 0 0,0 0 1 0 0,0 0-1 0 0,1 0 0 0 0,-1 0 1 0 0,0 0-1 0 0,0-1 0 0 0,4 1 1 0 0,3 1 109 0 0,0-1 1 0 0,0 0-1 0 0,0 0 1 0 0,0-1 0 0 0,9-1-1 0 0,-2-1-51 0 0,0-1 1 0 0,0-1-1 0 0,0 0 0 0 0,0-1 0 0 0,-1-1 0 0 0,1 0 0 0 0,-2-1 1 0 0,23-13-1 0 0,-18 8 58 0 0,-1-2 1 0 0,1 0-1 0 0,-2 0 0 0 0,0-2 1 0 0,23-27-1 0 0,-35 37-152 0 0,1-1 0 0 0,-2 0 0 0 0,1 0-1 0 0,-1 0 1 0 0,1 0 0 0 0,-2-1 0 0 0,1 0 0 0 0,-1 0 0 0 0,-1 0-1 0 0,1 0 1 0 0,-1 0 0 0 0,-1 0 0 0 0,0 0 0 0 0,0-1 0 0 0,0 1-1 0 0,-1-1 1 0 0,0 1 0 0 0,-3-15 0 0 0,3 22-441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1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0 11519 0 0,'0'0'1362'0'0,"0"2"-449"0"0,-21 99 3724 0 0,-48 132-2985 0 0,-128 246-1132 0 0,66-217-460 0 0,120-239-723 0 0,-15 44 0 0 0,10-23-75 0 0,15-43-116 0 0,-1-7-3162 0 0,1 5 3908 0 0,1-1 1 0 0,0 1 0 0 0,0-1-1 0 0,-1 1 1 0 0,1-1 0 0 0,0 1-1 0 0,1-3 1 0 0,1-8 645 0 0,0 0 0 0 0,2 0 0 0 0,-1 0 0 0 0,11-20 1 0 0,-2 5 99 0 0,1 0 1 0 0,1 2-1 0 0,30-42 0 0 0,-34 55-610 0 0,0 0-1 0 0,1 0 0 0 0,1 1 0 0 0,0 0 0 0 0,1 1 1 0 0,0 0-1 0 0,0 1 0 0 0,20-10 0 0 0,-21 13-96 0 0,0 0-1 0 0,1 1 1 0 0,0 1-1 0 0,0 0 1 0 0,1 0-1 0 0,-1 1 1 0 0,1 1-1 0 0,18-1 1 0 0,-26 3 127 0 0,-1 0 1 0 0,1 0-1 0 0,-1 1 1 0 0,1 0-1 0 0,-1 0 1 0 0,0 0-1 0 0,1 1 1 0 0,-1 0-1 0 0,0 0 1 0 0,0 0-1 0 0,0 1 1 0 0,0-1-1 0 0,-1 1 1 0 0,1 0-1 0 0,-1 1 1 0 0,1-1-1 0 0,-1 1 1 0 0,0 0-1 0 0,0 0 1 0 0,-1 0-1 0 0,1 0 1 0 0,-1 1-1 0 0,4 6 1 0 0,-3-3 78 0 0,-1 0-1 0 0,0 0 1 0 0,0 0 0 0 0,-1 0 0 0 0,0 1-1 0 0,0-1 1 0 0,-1 1 0 0 0,0-1 0 0 0,-1 1 0 0 0,0-1-1 0 0,0 1 1 0 0,-1-1 0 0 0,-3 17 0 0 0,-3 7 262 0 0,-1-1 0 0 0,-17 38 1 0 0,25-67-380 0 0,-5 10 39 0 0,1-1-1 0 0,-2 0 0 0 0,1 0 1 0 0,-2 0-1 0 0,1-1 0 0 0,-1 0 1 0 0,-12 13-1 0 0,11-16-59 0 0,1 0 0 0 0,-1-1 0 0 0,-1 0 0 0 0,1 0 0 0 0,-1 0 0 0 0,0-1-1 0 0,0-1 1 0 0,0 0 0 0 0,-13 4 0 0 0,-104 28 1 0 0,109-33 0 0 0,0-1 0 0 0,-1 0 0 0 0,1-1 0 0 0,0-1 0 0 0,-27-3 0 0 0,41 3 5 0 0,-1 0 0 0 0,1-1 1 0 0,-1 0-1 0 0,1 0 0 0 0,-1 0 0 0 0,1 0 0 0 0,0-1 0 0 0,-1 1 1 0 0,1-1-1 0 0,0 0 0 0 0,0 0 0 0 0,0 0 0 0 0,0 0 0 0 0,1 0 0 0 0,-1-1 1 0 0,-3-3-1 0 0,4 3-23 0 0,0-1 0 0 0,0 1 0 0 0,1 0 0 0 0,-1-1 0 0 0,1 1 0 0 0,0-1 0 0 0,0 1 0 0 0,0-1 0 0 0,0 0 0 0 0,1 1 0 0 0,0-1 0 0 0,-1 0 0 0 0,1 1 0 0 0,1-1 0 0 0,0-7 0 0 0,0 3-148 0 0,1 0 1 0 0,0-1-1 0 0,0 1 0 0 0,1 0 0 0 0,0 1 0 0 0,0-1 0 0 0,7-12 1 0 0,0 6-1197 0 0,0 0 1 0 0,21-22 0 0 0,-8 11-4997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1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1 12895 0 0,'0'0'998'0'0,"-1"0"-657"0"0,-7 5-139 0 0,1 0 0 0 0,-1 1 0 0 0,1 0 0 0 0,0 0 0 0 0,-6 7-1 0 0,-5 4 405 0 0,-164 162 2578 0 0,134-125-2430 0 0,-63 93 0 0 0,59-66-88 0 0,-52 108 0 0 0,78-131-529 0 0,2 0 1 0 0,-31 119-1 0 0,50-156-19 0 0,-1-1-1 0 0,-1 0 0 0 0,-14 32 1 0 0,15-42-580 0 0,0 0 1 0 0,0-1 0 0 0,-9 11 0 0 0,9-13-1114 0 0,0-1 0 0 0,0 0 0 0 0,-1 0 0 0 0,-13 8 0 0 0,8-6-4159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1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299 326 8495 0 0,'0'0'5840'0'0,"1"-2"-5738"0"0,15-19 74 0 0,-2 4-70 0 0,-10 10 30 0 0,1-5-83 0 0,-2 5 264 0 0,1-1 1 0 0,-1-1-1 0 0,-1 1 1 0 0,3-9-1 0 0,-5 15-185 0 0,0-10 88 0 0,-1 7-184 0 0,2-18 136 0 0,0-7-104 0 0,-4-51 0 0 0,4 77-68 0 0,-1-1 0 0 0,-8-13 0 0 0,-2 1 0 0 0,6 14 0 0 0,0 1 0 0 0,-5-6 0 0 0,-5 0 0 0 0,8 8 0 0 0,3 1 0 0 0,-21 0 0 0 0,13 5 0 0 0,6-3 0 0 0,-39 26-19 0 0,-16 7-34 0 0,50-30 68 0 0,-1-1 0 0 0,1 1 0 0 0,0 1 0 0 0,1 0 0 0 0,0 0-1 0 0,0 1 1 0 0,0 0 0 0 0,1 0 0 0 0,1 1 0 0 0,-1 0 0 0 0,1 1 0 0 0,1 0-1 0 0,0 0 1 0 0,0 0 0 0 0,1 1 0 0 0,0-1 0 0 0,1 1 0 0 0,0 0 0 0 0,1 1-1 0 0,-3 15 1 0 0,6-25 0 0 0,-1 0 0 0 0,1 0 0 0 0,0 1 0 0 0,0-1 0 0 0,1 0 1 0 0,-1 0-1 0 0,0 0 0 0 0,1 0 0 0 0,-1 0 0 0 0,1 0 0 0 0,-1 0 0 0 0,1-1 0 0 0,0 1 0 0 0,0 0 0 0 0,0 0 0 0 0,0 0 0 0 0,0-1 0 0 0,1 1 0 0 0,-1 0 0 0 0,0-1 0 0 0,1 1 0 0 0,-1-1 0 0 0,1 0 0 0 0,2 2 0 0 0,0 0 10 0 0,0-1 0 0 0,0 0 0 0 0,0-1-1 0 0,0 1 1 0 0,0-1 0 0 0,0 1-1 0 0,0-1 1 0 0,1-1 0 0 0,-1 1 0 0 0,5 0-1 0 0,0-1-32 0 0,-1-1 0 0 0,1 1 0 0 0,-1-2 0 0 0,1 1 0 0 0,-1-1 0 0 0,15-5 0 0 0,48-24-741 0 0,-29 11 1053 0 0,-3 2 656 0 0,-22 10-655 0 0,0 1-1 0 0,0 0 0 0 0,0 1 0 0 0,1 0 0 0 0,26-3 0 0 0,-32 8-292 0 0,0 2-24 0 0,-9-1-56 0 0,-3-2-1206 0 0,0-1 1264 0 0,-1-21 6 0 0,-1 12-8 0 0,1 10-48 0 0,0 4 0 0 0,-5 3 59 0 0,4-2 89 0 0,0-1-1 0 0,0 1 1 0 0,0-1 0 0 0,0 1 0 0 0,-2 5-1 0 0,3-6-116 0 0,0 0 257 0 0,0 0-108 0 0,-4 5-5 0 0,-16 28 80 0 0,2 1 1 0 0,-26 69-1 0 0,15-33 18 0 0,-19 34 115 0 0,-18 41-63 0 0,49-95-193 0 0,18-50 17 0 0,-1 0 2 0 0,-1 7-10 0 0,1-7 674 0 0,4-2-607 0 0,21 3 246 0 0,-22-3-464 0 0,1 5-686 0 0,-2-4 731 0 0,-1-1 1 0 0,1 0-1 0 0,-1 1 1 0 0,1-1-1 0 0,-1 0 1 0 0,1 1-1 0 0,-1-1 1 0 0,0 1-1 0 0,1-1 1 0 0,-1 1-1 0 0,0-1 1 0 0,1 1-1 0 0,-1-1 1 0 0,0 1-1 0 0,1 0 1 0 0,5 35-949 0 0,-4-19 755 0 0,-2-17 217 0 0,0 0 0 0 0,0 0 0 0 0,0 0 0 0 0,0 0 0 0 0,0 0 0 0 0,0 0 0 0 0,0 0 0 0 0,0 0 0 0 0,0 0 0 0 0,0 0 0 0 0,0 0 0 0 0,0 0 0 0 0,0 0 0 0 0,0 0 0 0 0,0-1 0 0 0,0 1 0 0 0,0 0-1 0 0,0 0 1 0 0,0 0 0 0 0,1 0 0 0 0,-1 0 0 0 0,0 0 0 0 0,0 0 0 0 0,0 0 0 0 0,0 0 0 0 0,0 0 0 0 0,0 0 0 0 0,0 0 0 0 0,0 0 0 0 0,0 0 0 0 0,0 0 0 0 0,0 0 0 0 0,0 0 0 0 0,0 0 0 0 0,1 0 0 0 0,-1 0 0 0 0,0 0 0 0 0,0 0 0 0 0,0 0 0 0 0,0 0 0 0 0,0 0 0 0 0,0 0 0 0 0,0 0-1 0 0,0 1 1 0 0,0-1 0 0 0,0 0 0 0 0,0 0 0 0 0,0 0 0 0 0,0 0 0 0 0,0 0 0 0 0,0 0 0 0 0,0 0 0 0 0,0 0 0 0 0,0 0 0 0 0,0 0 0 0 0,1 0 0 0 0,-1 0 0 0 0,0 0 0 0 0,0 0 0 0 0,0 0 0 0 0,0 0 0 0 0,0 1 0 0 0,0-1 0 0 0,0 0 0 0 0,0 0 0 0 0,0 0 0 0 0,0 0 0 0 0,11-8 17 0 0,0-1 1 0 0,0 0 0 0 0,-1 0-1 0 0,0-1 1 0 0,-1-1 0 0 0,14-19 0 0 0,-5 8-994 0 0,-7 8-485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14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82 137 5527 0 0,'1'2'8340'0'0,"11"9"-5009"0"0,-10-9-3092 0 0,0 0 0 0 0,0 0-1 0 0,0 0 1 0 0,0 0 0 0 0,0 0 0 0 0,1-1-1 0 0,-1 1 1 0 0,0-1 0 0 0,1 1 0 0 0,0-1-1 0 0,-1 0 1 0 0,1 0 0 0 0,5 1 0 0 0,5 0 6 0 0,0-2 1 0 0,1 0 0 0 0,-1 0-1 0 0,0-1 1 0 0,24-5 0 0 0,66-22 1479 0 0,-66 16-1522 0 0,-7 3-203 0 0,33-15 0 0 0,-52 19 0 0 0,-1 0 0 0 0,1-1 0 0 0,-1 0 0 0 0,0-1 0 0 0,-1 0 0 0 0,11-10 0 0 0,-19 16-16 0 0,0 0 0 0 0,0 1 1 0 0,0-1-1 0 0,0 0 0 0 0,-1 0 0 0 0,1-1 0 0 0,0 1 0 0 0,0 0 0 0 0,-1 0 1 0 0,1 0-1 0 0,-1 0 0 0 0,1-1 0 0 0,-1 1 0 0 0,1 0 0 0 0,-1-1 0 0 0,0 1 1 0 0,0 0-1 0 0,1-3 0 0 0,-2 3 1 0 0,1 0-1 0 0,0 0 1 0 0,-1 0 0 0 0,1 1-1 0 0,-1-1 1 0 0,0 0 0 0 0,1 0-1 0 0,-1 0 1 0 0,1 1 0 0 0,-1-1-1 0 0,0 0 1 0 0,0 1 0 0 0,1-1-1 0 0,-1 1 1 0 0,0-1 0 0 0,0 1 0 0 0,0-1-1 0 0,0 1 1 0 0,0-1 0 0 0,0 1-1 0 0,0 0 1 0 0,0 0 0 0 0,1-1-1 0 0,-1 1 1 0 0,0 0 0 0 0,-2 0-1 0 0,-6-1-83 0 0,-1 0 0 0 0,0 0-1 0 0,0 1 1 0 0,0 1-1 0 0,1 0 1 0 0,-1 0-1 0 0,0 1 1 0 0,-15 4-1 0 0,2 2 53 0 0,0 0 0 0 0,-30 16-1 0 0,14-3 92 0 0,1 1-1 0 0,-62 49 1 0 0,82-57 63 0 0,1 2 0 0 0,0 0 1 0 0,1 1-1 0 0,1 1 0 0 0,1 0 1 0 0,0 1-1 0 0,-11 22 0 0 0,20-32-26 0 0,0 1 0 0 0,1 0-1 0 0,-3 10 1 0 0,6-17-59 0 0,0 0 0 0 0,0 0 0 0 0,1 0 0 0 0,-1 0 0 0 0,1 0 0 0 0,0 0 0 0 0,0 1 0 0 0,0-1 0 0 0,1 0 0 0 0,-1 0 0 0 0,1 0 0 0 0,-1 0 0 0 0,1 0 0 0 0,0 0 0 0 0,1 3 0 0 0,10 15 117 0 0,-7-13-48 0 0,-1 0 0 0 0,0 0 1 0 0,4 13-1 0 0,-6-18-67 0 0,-1 1 0 0 0,1-1 1 0 0,0 0-1 0 0,0 0 0 0 0,0 1 0 0 0,0-1 0 0 0,1 0 1 0 0,-1-1-1 0 0,1 1 0 0 0,0 0 0 0 0,-1-1 0 0 0,1 0 1 0 0,1 1-1 0 0,-1-1 0 0 0,0-1 0 0 0,0 1 0 0 0,1 0 0 0 0,-1-1 1 0 0,1 1-1 0 0,6 0 0 0 0,5 2 14 0 0,0-1 0 0 0,1 0 0 0 0,24 0 0 0 0,-16-3-296 0 0,1 0 0 0 0,-1-2 0 0 0,0-1 0 0 0,1 0 1 0 0,-1-2-1 0 0,-1-1 0 0 0,1-1 0 0 0,39-17 0 0 0,-39 12-993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0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1458 114 10679 0 0,'61'-24'735'0'0,"66"-22"-204"0"0,-23 13 2169 0 0,-73 23-778 0 0,-37 20-1266 0 0,-4 3-417 0 0,0-2 0 0 0,-1 0-1 0 0,-1 0 1 0 0,0-1 0 0 0,0 0 0 0 0,-19 11-1 0 0,9-6-154 0 0,-19 11-59 0 0,0-1 0 0 0,-2-2 1 0 0,-86 32-1 0 0,-146 28-329 0 0,185-60 127 0 0,-108 11 1 0 0,144-28-22 0 0,-2-3 0 0 0,1-2 1 0 0,-71-8-1 0 0,113 5-93 0 0,0 0 0 0 0,0 0 1 0 0,0-1-1 0 0,1-1 0 0 0,-20-8 0 0 0,29 10 147 0 0,0 0 0 0 0,0 1 0 0 0,0-1-1 0 0,0-1 1 0 0,0 1 0 0 0,0 0 0 0 0,0-1 0 0 0,1 1 0 0 0,-1-1 0 0 0,1 0-1 0 0,-2-3 1 0 0,3 4 47 0 0,0 0-1 0 0,0 0 1 0 0,0 0 0 0 0,0 0-1 0 0,1-1 1 0 0,-1 1-1 0 0,1 0 1 0 0,0-1-1 0 0,-1 1 1 0 0,1 0-1 0 0,0-1 1 0 0,0 1-1 0 0,1 0 1 0 0,-1-1-1 0 0,0 1 1 0 0,1 0 0 0 0,-1 0-1 0 0,2-4 1 0 0,0 1 68 0 0,1 0 1 0 0,-1 0 0 0 0,0 1-1 0 0,1 0 1 0 0,0-1-1 0 0,0 1 1 0 0,1 0 0 0 0,-1 0-1 0 0,1 1 1 0 0,-1-1 0 0 0,1 1-1 0 0,0 0 1 0 0,1 0-1 0 0,-1 0 1 0 0,5-3 0 0 0,4 1 265 0 0,-1-1 1 0 0,1 1 0 0 0,0 1 0 0 0,20-4-1 0 0,-31 7-191 0 0,1 1 0 0 0,0-1 0 0 0,0 1 0 0 0,0 0 0 0 0,-1 0-1 0 0,1 0 1 0 0,0 0 0 0 0,0 0 0 0 0,0 1 0 0 0,0-1 0 0 0,-1 1 0 0 0,1 0 0 0 0,0 0-1 0 0,-1 0 1 0 0,1 0 0 0 0,-1 0 0 0 0,1 0 0 0 0,3 4 0 0 0,-3-3-3 0 0,0 1 0 0 0,-1-1 0 0 0,1 1 0 0 0,-1 0 0 0 0,0 0 1 0 0,0 0-1 0 0,0 0 0 0 0,0 0 0 0 0,-1 1 0 0 0,1-1 0 0 0,-1 1 1 0 0,0-1-1 0 0,0 1 0 0 0,1 3 0 0 0,0 9 60 0 0,0-1 1 0 0,-1 1 0 0 0,-1 0-1 0 0,0 0 1 0 0,-1 0-1 0 0,-1-1 1 0 0,-7 31-1 0 0,0-14 17 0 0,-1 0-1 0 0,-26 53 1 0 0,-117 193-126 0 0,121-223-60 0 0,-38 59-103 0 0,-92 115 0 0 0,3-27 195 0 0,158-201 292 0 0,14-7 120 0 0,53-35 1154 0 0,-43 26-1043 0 0,38-20 0 0 0,8 4 308 0 0,81-25-1 0 0,-108 44-408 0 0,0 1 0 0 0,1 2 0 0 0,62-4 0 0 0,-21 8-288 0 0,119-12-998 0 0,-201 17-177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06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65 182 5527 0 0,'-22'4'386'0'0,"-4"0"476"0"0,10-3 10205 0 0,27-6-9937 0 0,-7 2-920 0 0,196-72 2640 0 0,4 15-1593 0 0,-184 54-1071 0 0,27-7-247 0 0,69-11 1 0 0,-44 19-4135 0 0,-53 5-2893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06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24 100 11519 0 0,'0'0'1442'0'0,"0"3"-113"0"0,-9 58 4312 0 0,3-28-5338 0 0,2 0 1 0 0,1-1-1 0 0,2 41 1 0 0,3-47-247 0 0,0-1 1 0 0,9 30-1 0 0,-9-45-33 0 0,1 0-1 0 0,1 0 0 0 0,0-1 1 0 0,0 1-1 0 0,1-1 0 0 0,0 0 1 0 0,0 0-1 0 0,9 10 0 0 0,16 16 2081 0 0,-21-45-1619 0 0,8-10-108 0 0,22-36 0 0 0,-18 23-299 0 0,21-23 8 0 0,71-75-1 0 0,-79 97-127 0 0,1 1 0 0 0,2 2 0 0 0,1 2-1 0 0,1 1 1 0 0,2 2 0 0 0,0 1 0 0 0,54-22 0 0 0,-89 45-128 0 0,0 0 1 0 0,0 0-1 0 0,0 0 1 0 0,0 1-1 0 0,0 0 1 0 0,12-1-1 0 0,-13 2-571 0 0,0 1-1 0 0,0-1 1 0 0,1 1 0 0 0,-1 0 0 0 0,5 1-1 0 0,5 3-6398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07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342 135 9215 0 0,'0'0'422'0'0,"1"-2"-13"0"0,23-29 68 0 0,-8 12 3219 0 0,16-28-1 0 0,-16 16-3439 0 0,-16 29-92 0 0,-9 0-8 0 0,4 2-154 0 0,0 0-1 0 0,1 1 1 0 0,-1-1 0 0 0,1 1-1 0 0,-1 0 1 0 0,1 0-1 0 0,-1 1 1 0 0,1 0 0 0 0,-7 3-1 0 0,-37 23-4 0 0,40-23 3 0 0,-31 22 38 0 0,1 1-1 0 0,-35 34 0 0 0,-61 75 107 0 0,129-132-76 0 0,1 0 0 0 0,0 1 0 0 0,0 0 0 0 0,0-1 0 0 0,-4 10 0 0 0,8-13 314 0 0,2-2-315 0 0,0 0 0 0 0,1 0 1 0 0,-1 0-1 0 0,1 0 0 0 0,-1 0 0 0 0,1 0 1 0 0,-1 0-1 0 0,1-1 0 0 0,-1 1 1 0 0,4-3-1 0 0,-2 2 19 0 0,14-5 73 0 0,0-1-1 0 0,0-1 1 0 0,-1 0-1 0 0,0-2 1 0 0,17-12 0 0 0,41-22-95 0 0,-55 34-67 0 0,-10 5 26 0 0,1-1-1 0 0,12-3 0 0 0,-13 7-10 0 0,-10 2-7 0 0,1 0-1 0 0,-1 0 0 0 0,1 0 1 0 0,-1 0-1 0 0,1 1 0 0 0,-1-1 1 0 0,1 0-1 0 0,-1 0 0 0 0,1 0 1 0 0,-1 1-1 0 0,1-1 0 0 0,-1 0 1 0 0,0 0-1 0 0,1 1 1 0 0,-1-1-1 0 0,1 0 0 0 0,-1 1 1 0 0,0-1-1 0 0,1 1 0 0 0,-1-1 1 0 0,0 0-1 0 0,1 1 0 0 0,-1 0 1 0 0,6 10 156 0 0,-5-5-81 0 0,1 0 0 0 0,-1-1 1 0 0,0 1-1 0 0,-1 0 1 0 0,1 0-1 0 0,-2 9 1 0 0,-5 39 263 0 0,2-16-136 0 0,3-33-199 0 0,0 1-1 0 0,1 0 0 0 0,0 0 0 0 0,1 0 0 0 0,-1-1 0 0 0,1 1 1 0 0,2 6-1 0 0,-3-11-13 0 0,1 0 0 0 0,-1 1 0 0 0,1-1 0 0 0,0 0-1 0 0,-1 1 1 0 0,1-1 0 0 0,0 0 0 0 0,0 0 0 0 0,0 0 0 0 0,0 0 0 0 0,0 0 0 0 0,0 0 0 0 0,0 0 0 0 0,0 0 0 0 0,1 0 0 0 0,-1 0 0 0 0,0-1 0 0 0,0 1 0 0 0,1 0 0 0 0,-1-1 0 0 0,0 1 0 0 0,1-1-1 0 0,-1 0 1 0 0,1 1 0 0 0,-1-1 0 0 0,1 0 0 0 0,-1 0 0 0 0,0 0 0 0 0,1 0 0 0 0,-1 0 0 0 0,1 0 0 0 0,-1 0 0 0 0,3-1 0 0 0,5-1-161 0 0,1 0 1 0 0,-1 0 0 0 0,1-1-1 0 0,16-8 1 0 0,36-23-2069 0 0,-56 31 1992 0 0,44-29-1448 0 0,14-16-20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07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74 14999 0 0,'20'-20'895'0'0,"43"-34"2876"0"0,-64 59-3495 0 0,1-1 0 0 0,-1 0 0 0 0,0 0 1 0 0,0 0-1 0 0,0 0 0 0 0,0 0 0 0 0,-1 0 1 0 0,1 0-1 0 0,-5 7 0 0 0,-25 32 98 0 0,17-25-80 0 0,-67 105 357 0 0,37-53-467 0 0,-184 332 112 0 0,178-307-299 0 0,28-54-6 0 0,-36 71-148 0 0,48-90-229 0 0,1 1 0 0 0,-13 48 0 0 0,22-68 247 0 0,-1 0-1 0 0,1 0 1 0 0,-1 0-1 0 0,1 0 1 0 0,0 0-1 0 0,0 0 1 0 0,1 3 0 0 0,-1-5-107 0 0,0 0 0 0 0,0 0 1 0 0,1 0-1 0 0,-1-1 0 0 0,0 1 1 0 0,0 0-1 0 0,1 0 1 0 0,-1 0-1 0 0,1-1 0 0 0,-1 1 1 0 0,1 0-1 0 0,-1-1 1 0 0,1 1-1 0 0,-1 0 0 0 0,1-1 1 0 0,0 1-1 0 0,-1-1 0 0 0,1 1 1 0 0,0-1-1 0 0,0 1 1 0 0,-1-1-1 0 0,1 1 0 0 0,0-1 1 0 0,0 0-1 0 0,0 0 0 0 0,-1 1 1 0 0,1-1-1 0 0,2 0 1 0 0,11 0-6089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0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8287 0 0,'0'0'639'0'0,"2"-1"-415"0"0,6-2-280 0 0,-5 2 718 0 0,0 0 0 0 0,1-1 1 0 0,-1 1-1 0 0,0 1 0 0 0,1-1 0 0 0,-1 0 1 0 0,1 1-1 0 0,-1 0 0 0 0,4 0 1 0 0,-5 0 457 0 0,-1 1-234 0 0,1 0-751 0 0,0 1 0 0 0,0-1 0 0 0,0 1 0 0 0,-1 0 0 0 0,1-1 0 0 0,0 1 0 0 0,-1 0 0 0 0,0 0 0 0 0,1 0-1 0 0,-1 0 1 0 0,0 0 0 0 0,0 1 0 0 0,0-1 0 0 0,0 0 0 0 0,-1 0 0 0 0,1 1 0 0 0,-1-1 0 0 0,1 1 0 0 0,-1-1 0 0 0,0 0 0 0 0,0 1-1 0 0,0-1 1 0 0,0 1 0 0 0,0-1 0 0 0,0 0 0 0 0,-1 1 0 0 0,0 2 0 0 0,-2 9 175 0 0,-1 0 0 0 0,-1-1-1 0 0,-9 20 1 0 0,8-18-59 0 0,-4 8 42 0 0,-7 28 0 0 0,15-44-218 0 0,1-1 1 0 0,-1 0-1 0 0,1 1 1 0 0,1 0-1 0 0,-1-1 0 0 0,1 1 1 0 0,0-1-1 0 0,1 1 1 0 0,2 11-1 0 0,-3-16-31 0 0,1 1-1 0 0,0-1 1 0 0,0 1 0 0 0,0-1-1 0 0,0 0 1 0 0,0 0 0 0 0,0 0-1 0 0,1 0 1 0 0,-1 0 0 0 0,1 0-1 0 0,-1 0 1 0 0,1 0 0 0 0,0 0-1 0 0,0 0 1 0 0,0-1 0 0 0,0 1-1 0 0,0-1 1 0 0,0 0-1 0 0,0 0 1 0 0,0 1 0 0 0,0-1-1 0 0,1 0 1 0 0,-1-1 0 0 0,1 1-1 0 0,-1 0 1 0 0,0-1 0 0 0,1 1-1 0 0,-1-1 1 0 0,6 0 0 0 0,-3 0-3 0 0,0-1 1 0 0,0 1-1 0 0,1-1 1 0 0,-1 0 0 0 0,0-1-1 0 0,0 1 1 0 0,0-1-1 0 0,0 0 1 0 0,0 0 0 0 0,-1-1-1 0 0,1 1 1 0 0,-1-1-1 0 0,6-4 1 0 0,95-93 573 0 0,-8 8-458 0 0,-47 49-122 0 0,245-201-3595 0 0,-282 235 1708 0 0,21-12 0 0 0,-12 10-5459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08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74 11975 0 0,'2'-1'547'0'0,"71"-18"6188"0"0,-71 7-6074 0 0,-2 10-642 0 0,1 1-1 0 0,-1-1 1 0 0,0 1 0 0 0,0 0 0 0 0,0-1 0 0 0,0 1-1 0 0,0 0 1 0 0,0-1 0 0 0,0 1 0 0 0,0-1-1 0 0,-1 1 1 0 0,1 0 0 0 0,0-1 0 0 0,-1 1-1 0 0,1 0 1 0 0,-1 0 0 0 0,0-1 0 0 0,1 1 0 0 0,-1 0-1 0 0,0 0 1 0 0,0 0 0 0 0,0 0 0 0 0,0 0-1 0 0,0 0 1 0 0,0 0 0 0 0,0 0 0 0 0,0 0 0 0 0,0 0-1 0 0,0 1 1 0 0,0-1 0 0 0,0 0 0 0 0,-1 1-1 0 0,1-1 1 0 0,0 1 0 0 0,-1-1 0 0 0,1 1-1 0 0,0 0 1 0 0,-1-1 0 0 0,1 1 0 0 0,-2 0 0 0 0,-3 0 50 0 0,1-1 0 0 0,-1 2 0 0 0,0-1 1 0 0,0 0-1 0 0,1 1 0 0 0,-1 0 1 0 0,0 1-1 0 0,-8 2 0 0 0,-16 9-109 0 0,1 2 0 0 0,0 0 0 0 0,1 2 0 0 0,1 1 0 0 0,-48 42 0 0 0,30-19 56 0 0,44-41 388 0 0,3-1-190 0 0,17-8-65 0 0,0 1 0 0 0,0 0 0 0 0,1 1 0 0 0,-1 1 0 0 0,1 1 1 0 0,1 1-1 0 0,-1 1 0 0 0,22-1 0 0 0,-36 4-149 0 0,-1 0 0 0 0,1 0 0 0 0,0 0 0 0 0,0 1 0 0 0,-1 0 0 0 0,9 2 0 0 0,-12-3 0 0 0,0 1 0 0 0,0 0 0 0 0,0 0 0 0 0,-1 0 0 0 0,1 0 0 0 0,0 0 0 0 0,-1 0 0 0 0,1 0 0 0 0,0 1 0 0 0,-1-1 0 0 0,0 0 0 0 0,1 1 0 0 0,-1-1 0 0 0,0 1 0 0 0,0 0 0 0 0,0-1 0 0 0,0 1 0 0 0,0 0 0 0 0,0 0 0 0 0,0 0 0 0 0,0 3 0 0 0,2 7 62 0 0,-2 1 0 0 0,1 20 0 0 0,-1-21 23 0 0,-1 0 0 0 0,1-1 0 0 0,1 1 1 0 0,0-1-1 0 0,4 13 0 0 0,-5-21-74 0 0,0 0 0 0 0,0-1 1 0 0,1 1-1 0 0,-1-1 1 0 0,1 1-1 0 0,-1-1 0 0 0,1 0 1 0 0,0 1-1 0 0,0-1 0 0 0,0 0 1 0 0,0 0-1 0 0,0 0 0 0 0,0-1 1 0 0,1 1-1 0 0,-1 0 1 0 0,1-1-1 0 0,-1 0 0 0 0,1 1 1 0 0,0-1-1 0 0,-1 0 0 0 0,1 0 1 0 0,0-1-1 0 0,0 1 0 0 0,-1 0 1 0 0,5-1-1 0 0,3 1-43 0 0,-1-1 0 0 0,1 0 1 0 0,-1-1-1 0 0,1 0 0 0 0,-1 0 0 0 0,0-1 0 0 0,15-5 1 0 0,63-29-594 0 0,-73 30 452 0 0,16-8-1642 0 0,31-19 0 0 0,-19 5-335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0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94 9671 0 0,'12'-16'374'0'0,"19"-18"1"0"0,-25 28-78 0 0,-1 1 1 0 0,1 0-1 0 0,1 0 1 0 0,-1 1-1 0 0,1-1 0 0 0,12-5 1 0 0,-16 9 389 0 0,0 0 1 0 0,0 1-1 0 0,0-1 0 0 0,1 1 1 0 0,6-1 2963 0 0,-9 3-2994 0 0,2 3-504 0 0,-1-1 0 0 0,0 1-1 0 0,0 0 1 0 0,-1-1 0 0 0,1 1-1 0 0,-1 0 1 0 0,0 0 0 0 0,-1 0 0 0 0,1 0-1 0 0,-1 0 1 0 0,0 0 0 0 0,0 0 0 0 0,-1 7-1 0 0,-3 11 189 0 0,-9 36-1 0 0,9-43-187 0 0,-37 138 406 0 0,-71 168 1 0 0,66-216-505 0 0,-15 38 7 0 0,-46 123-239 0 0,98-247-713 0 0,1-1 0 0 0,1 1-1 0 0,0 1 1 0 0,-3 22 0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08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57 109 13359 0 0,'-6'-4'70'0'0,"5"2"21"0"0,-1 1 1 0 0,0 0 0 0 0,1 0 0 0 0,-1 0-1 0 0,0 0 1 0 0,0 0 0 0 0,0 1-1 0 0,-2-2 1 0 0,0 2 18 0 0,1 0 0 0 0,-1 0 0 0 0,1 0 0 0 0,-1 0 0 0 0,0 0-1 0 0,-7 4 4180 0 0,12-2-4125 0 0,1 0 1 0 0,-1 0-1 0 0,1 0 0 0 0,-1-1 1 0 0,1 1-1 0 0,0-1 0 0 0,-1 1 1 0 0,1-1-1 0 0,0 0 1 0 0,0 1-1 0 0,0-1 0 0 0,0 0 1 0 0,0 0-1 0 0,0-1 0 0 0,0 1 1 0 0,1 0-1 0 0,-1-1 0 0 0,0 1 1 0 0,0-1-1 0 0,1 0 1 0 0,-1 1-1 0 0,3-1 0 0 0,9 0 160 0 0,0 1-1 0 0,17-3 0 0 0,-29 2-256 0 0,51-7 854 0 0,80-21 0 0 0,-57 11-559 0 0,262-46-734 0 0,-316 60-482 0 0,41-2-1 0 0,-55 6-163 0 0,1-1 0 0 0,0 1 0 0 0,0 0-1 0 0,11 4 1 0 0,-3 0-6114 0 0</inkml:trace>
  <inkml:trace contextRef="#ctx0" brushRef="#br0" timeOffset="1">942 118 4607 0 0,'0'0'208'0'0,"0"2"-9"0"0,1 8 2142 0 0,0 0 0 0 0,-1 0 0 0 0,-1 0 0 0 0,1 0 0 0 0,-4 13 0 0 0,-15 53 3073 0 0,7-28-4665 0 0,-3 1-192 0 0,9-30-332 0 0,-5 21 0 0 0,10-34-233 0 0,0 0 0 0 0,0 1 0 0 0,1-1 0 0 0,0 0 0 0 0,0 0 0 0 0,0 1 0 0 0,3 9 0 0 0,-3-14-213 0 0,0-1 1 0 0,1 1 0 0 0,-1-1-1 0 0,1 1 1 0 0,-1-1-1 0 0,1 0 1 0 0,-1 1 0 0 0,1-1-1 0 0,0 0 1 0 0,0 1 0 0 0,0-1-1 0 0,-1 0 1 0 0,1 0-1 0 0,0 0 1 0 0,1 0 0 0 0,-1 0-1 0 0,0 0 1 0 0,0 0 0 0 0,0 0-1 0 0,1 0 1 0 0,-1 0-1 0 0,0-1 1 0 0,1 1 0 0 0,-1-1-1 0 0,0 1 1 0 0,1-1 0 0 0,1 1-1 0 0,8-2-7263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17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22 1375 0 0,'0'0'20524'0'0,"2"-1"-20287"0"0,16-11 761 0 0,-16 11-885 0 0,0 0-9 0 0,4-4-32 0 0,-5 4 127 0 0,-2 3-134 0 0,-5 7-12 0 0,1 1-30 0 0,4-8 605 0 0,2-4-568 0 0,3-6-48 0 0,1-1-23 0 0,-5 9 10 0 0,0 0 0 0 0,0 0 0 0 0,0 0-1 0 0,0 0 1 0 0,0 0 0 0 0,0-1-1 0 0,0 1 1 0 0,0 0 0 0 0,0 0 0 0 0,0 0-1 0 0,0 0 1 0 0,0 0 0 0 0,-1 0-1 0 0,1 0 1 0 0,0 0 0 0 0,0 0-1 0 0,0 0 1 0 0,0 0 0 0 0,0 0 0 0 0,0 0-1 0 0,0 0 1 0 0,0 0 0 0 0,0 0-1 0 0,0 0 1 0 0,0 0 0 0 0,0 0 0 0 0,0 0-1 0 0,0 0 1 0 0,0 0 0 0 0,0 0-1 0 0,0 0 1 0 0,0 0 0 0 0,-8 3 1 0 0,4 0 42 0 0,-2 3-20 0 0,2 0 33 0 0,-11 6-38 0 0,13-11-247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09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10135 0 0,'15'-31'896'0'0,"-8"18"-712"0"0,2-1-184 0 0,1-2 0 0 0,3 0 816 0 0,0 1 128 0 0,-3 1 24 0 0,3 3 8 0 0,1 0-656 0 0,1 4-136 0 0,-1 0-24 0 0,2 0-8 0 0,0 2-152 0 0,1 3 0 0 0,0 4 0 0 0,3 3-4160 0 0,0 2-888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09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9671 0 0,'0'0'9854'0'0,"-1"2"-9677"0"0,-4 8 80 0 0,-1-1 1 0 0,0 0 0 0 0,-1 0-1 0 0,-11 13 1 0 0,-6 7 133 0 0,-1 1-9 0 0,-49 45 0 0 0,43-45-154 0 0,-29 36-1 0 0,57-62-193 0 0,-29 40 239 0 0,29-40-239 0 0,1 0 1 0 0,0 1-1 0 0,-1-1 0 0 0,2 1 0 0 0,-1-1 0 0 0,0 1 1 0 0,1 0-1 0 0,-1 7 0 0 0,1-11-19 0 0,1 0 0 0 0,0 0 1 0 0,1 0-1 0 0,-1 0 0 0 0,0 1 0 0 0,0-1 0 0 0,0 0 0 0 0,0 0 1 0 0,1 0-1 0 0,-1 0 0 0 0,1 0 0 0 0,-1 0 0 0 0,1-1 0 0 0,-1 1 0 0 0,1 0 1 0 0,-1 0-1 0 0,1 0 0 0 0,0 0 0 0 0,-1-1 0 0 0,1 1 0 0 0,1 1 1 0 0,1 0 10 0 0,-1-1 1 0 0,1 1-1 0 0,-1-1 1 0 0,1 0-1 0 0,-1 0 0 0 0,1 0 1 0 0,0 0-1 0 0,3 0 1 0 0,4 1 56 0 0,1-1 0 0 0,0-1 0 0 0,14 0 0 0 0,-9 0-39 0 0,1-2 0 0 0,-1 0 0 0 0,0-1 0 0 0,0 0 0 0 0,31-11 0 0 0,-40 11-30 0 0,1-1 1 0 0,-1 1-1 0 0,0-2 0 0 0,0 1 1 0 0,0-1-1 0 0,0 0 0 0 0,-1 0 0 0 0,0-1 1 0 0,0 1-1 0 0,0-1 0 0 0,-1-1 1 0 0,0 1-1 0 0,7-13 0 0 0,-6 9-14 0 0,-1 1 0 0 0,1 0 0 0 0,1 0 0 0 0,12-14 0 0 0,-16 19-9 0 0,1-1 0 0 0,-1 0 0 0 0,0-1 0 0 0,0 1 0 0 0,0 0 0 0 0,-1-1 0 0 0,0 0-1 0 0,3-10 1 0 0,3-10-44 0 0,-3 14-421 0 0,-1-1 0 0 0,3-15-1 0 0,-5 17-1368 0 0,0-1 0 0 0,0-18-1 0 0,-2 28 1034 0 0,-3 0-93 0 0,3 1 874 0 0,0 1-1 0 0,0 0 1 0 0,0 0 0 0 0,0 0 0 0 0,0-1 0 0 0,0 1-1 0 0,0 0 1 0 0,0 0 0 0 0,-1-1 0 0 0,1 1-1 0 0,0 0 1 0 0,0 0 0 0 0,0 0 0 0 0,0 0-1 0 0,0-1 1 0 0,-1 1 0 0 0,1 0 0 0 0,0 0-1 0 0,0 0 1 0 0,0 0 0 0 0,0 0 0 0 0,-1-1-1 0 0,1 1 1 0 0,0 0 0 0 0,0 0 0 0 0,-1 0-1 0 0,1 0 1 0 0,0 0 0 0 0,-2 0-82 0 0,0 0 0 0 0,1 0 0 0 0,-1 0 0 0 0,1 0 0 0 0,-1 0 0 0 0,0 0 0 0 0,1 1 0 0 0,-1-1 0 0 0,0 0 0 0 0,1 1 0 0 0,-3 1 0 0 0,-11 7-3758 0 0,7-2-329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1:0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8 486 14367 0 0,'0'0'1306'0'0,"-4"-6"-934"0"0,3 3-209 0 0,1 0 0 0 0,-1 1 1 0 0,0-1-1 0 0,1 0 0 0 0,0 0 1 0 0,-1 1-1 0 0,1-1 0 0 0,0 0 1 0 0,1 0-1 0 0,-1 0 0 0 0,0 1 0 0 0,1-1 1 0 0,0 0-1 0 0,-1 0 0 0 0,1 1 1 0 0,0-1-1 0 0,0 1 0 0 0,1-1 1 0 0,-1 1-1 0 0,3-4 0 0 0,2-5 223 0 0,1 1-1 0 0,1 0 0 0 0,10-10 0 0 0,21-20 108 0 0,72-56 0 0 0,52-24 193 0 0,-161 120-686 0 0,26-20 0 0 0,0 1 0 0 0,2 2 0 0 0,0 1 0 0 0,55-20 0 0 0,-82 35 0 0 0,0 0 0 0 0,1 1 0 0 0,-1-1 0 0 0,0 0 0 0 0,1 1 0 0 0,-1 0 0 0 0,1 0 0 0 0,-1 0 0 0 0,1 0 0 0 0,-1 1 0 0 0,0-1 0 0 0,1 1 0 0 0,-1 0 0 0 0,5 2 0 0 0,1 3 11 0 0,-6-3 13 0 0,-1 0 0 0 0,0 0 1 0 0,0 0-1 0 0,0 0 0 0 0,0 1 1 0 0,-1-1-1 0 0,0 0 0 0 0,1 1 1 0 0,-1 0-1 0 0,0-1 0 0 0,-1 1 1 0 0,2 7-1 0 0,-1 2 140 0 0,-1 0 0 0 0,-1 19 0 0 0,-1-10-31 0 0,1 0 0 0 0,2 0 0 0 0,0 0 1 0 0,1 0-1 0 0,1 0 0 0 0,2 0 0 0 0,0 0 0 0 0,1-1 1 0 0,1 0-1 0 0,16 33 0 0 0,-19-44 32 0 0,1-1 1 0 0,9 14-1 0 0,2-6-1638 0 0,6-4-5390 0 0,-10-9-517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11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1446 17 7831 0 0,'3'-3'652'0'0,"14"-10"4427"0"0,-23 13-5020 0 0,0 0 1 0 0,0 1-1 0 0,1 0 0 0 0,-1 1 1 0 0,1-1-1 0 0,-1 1 1 0 0,1 0-1 0 0,-7 4 0 0 0,-45 28 607 0 0,17-10-445 0 0,-78 46-213 0 0,68-38-20 0 0,-1-3 0 0 0,-102 43 0 0 0,83-49-291 0 0,-1-3 0 0 0,-126 19 0 0 0,187-37 271 0 0,-1-1-1 0 0,0-1 1 0 0,0 0 0 0 0,0-1-1 0 0,1 0 1 0 0,-1 0-1 0 0,0-1 1 0 0,1 0 0 0 0,-13-5-1 0 0,19 6 21 0 0,1-1 0 0 0,-1 1-1 0 0,1-1 1 0 0,0 0-1 0 0,-1 0 1 0 0,1 0-1 0 0,0 0 1 0 0,0-1 0 0 0,0 1-1 0 0,0-1 1 0 0,1 0-1 0 0,-1 0 1 0 0,1 0-1 0 0,-1 0 1 0 0,1 0 0 0 0,0 0-1 0 0,0-1 1 0 0,1 1-1 0 0,-1-1 1 0 0,1 1-1 0 0,-1-1 1 0 0,1 0 0 0 0,0 1-1 0 0,1-1 1 0 0,-1 0-1 0 0,1 0 1 0 0,-1 0-1 0 0,2-6 1 0 0,0 0 36 0 0,1 1-1 0 0,0-1 1 0 0,0 1 0 0 0,1-1 0 0 0,1 1-1 0 0,-1 0 1 0 0,1 0 0 0 0,1 1 0 0 0,0-1 0 0 0,0 1-1 0 0,1 0 1 0 0,0 0 0 0 0,0 1 0 0 0,1-1-1 0 0,0 1 1 0 0,0 1 0 0 0,0 0 0 0 0,1 0-1 0 0,0 0 1 0 0,0 1 0 0 0,14-7 0 0 0,-20 11 39 0 0,0 0 1 0 0,0 0-1 0 0,1 1 1 0 0,-1-1-1 0 0,1 0 1 0 0,-1 1-1 0 0,0-1 1 0 0,1 1-1 0 0,-1 0 1 0 0,1 0-1 0 0,-1 0 1 0 0,1 0-1 0 0,-1 1 1 0 0,1-1-1 0 0,-1 0 1 0 0,1 1-1 0 0,2 1 1 0 0,-4-1-31 0 0,1 0 1 0 0,-1 0-1 0 0,1 0 1 0 0,-1 0-1 0 0,1 0 1 0 0,-1 1-1 0 0,0-1 1 0 0,0 1-1 0 0,1-1 1 0 0,-1 1 0 0 0,0-1-1 0 0,0 1 1 0 0,-1 0-1 0 0,1-1 1 0 0,0 1-1 0 0,-1 0 1 0 0,1 0-1 0 0,-1 0 1 0 0,1 0 0 0 0,-1-1-1 0 0,0 1 1 0 0,1 4-1 0 0,-1 8 76 0 0,0 0 0 0 0,-1 1-1 0 0,-1-1 1 0 0,-5 24-1 0 0,-20 57 134 0 0,21-75-205 0 0,-25 73-12 0 0,-69 144 0 0 0,70-178-645 0 0,-3-1 1 0 0,-3-2-1 0 0,-55 67 1 0 0,46-71-802 0 0,-97 88 0 0 0,100-98 1293 0 0,18-16 1568 0 0,37-27-618 0 0,11-2-43 0 0,-1-1 1 0 0,39-12 0 0 0,-22 5-277 0 0,77-24 549 0 0,-75 21-565 0 0,2 1 0 0 0,52-7-1 0 0,-73 16-398 0 0,0 2 0 0 0,0 0 0 0 0,1 2 0 0 0,-1 0-1 0 0,1 2 1 0 0,-1 0 0 0 0,27 7 0 0 0,-29-3-1146 0 0,-1 1-1 0 0,33 15 1 0 0,-51-21 328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11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4 191 2759 0 0,'-3'-5'10551'0'0,"32"-9"-9740"0"0,0 1-1 0 0,38-12 1 0 0,14-4 142 0 0,88-35 564 0 0,-129 52-2011 0 0,1 2 0 0 0,53-6 0 0 0,-72 14-1133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11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10591 0 0,'0'2'819'0'0,"0"23"-609"0"0,-1-11 495 0 0,1-1 1 0 0,1 0 0 0 0,0 1-1 0 0,0-1 1 0 0,5 17 0 0 0,-1-16-481 0 0,1-1 1 0 0,0 1-1 0 0,1-1 1 0 0,0 0-1 0 0,1-1 1 0 0,0 0-1 0 0,1 0 0 0 0,0 0 1 0 0,1-2-1 0 0,0 1 1 0 0,1-1-1 0 0,0 0 1 0 0,1-1-1 0 0,23 14 0 0 0,-19-14-253 0 0,0-1-1 0 0,1 0 0 0 0,0-1 0 0 0,0 0 0 0 0,0-2 1 0 0,1 0-1 0 0,0-1 0 0 0,0-1 0 0 0,0 0 0 0 0,0-2 1 0 0,29 0-1 0 0,-33-2-931 0 0,0-1 1 0 0,13-4-1 0 0,-1 0-4956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1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4 6447 0 0,'0'0'499'0'0,"-18"-4"2105"0"0,11 5-2096 0 0,-1 0 0 0 0,0 0-1 0 0,0 1 1 0 0,0-1 0 0 0,1 2 0 0 0,-1-1 0 0 0,1 1-1 0 0,-1 0 1 0 0,-7 5 0 0 0,-11 8-216 0 0,-25 19 0 0 0,36-24 31 0 0,-29 23-193 0 0,1 1-1 0 0,-37 42 0 0 0,-70 89 62 0 0,35-32-42 0 0,111-130-153 0 0,3-3-9 0 0,-1 0-1 0 0,1 1 0 0 0,0-1 0 0 0,0 1 1 0 0,0-1-1 0 0,0 1 0 0 0,0-1 1 0 0,0 1-1 0 0,1-1 0 0 0,-2 3 1 0 0,1-2-781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12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35 15319 0 0,'0'0'698'0'0,"-1"-1"-10"0"0,-2-4-444 0 0,0-4 1854 0 0,20 2-2663 0 0,-7 2-468 0 0,1 1-207 0 0,-1 0-58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1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9671 0 0,'1'-1'4152'0'0,"5"-4"-3206"0"0,0 0-1 0 0,0 0 1 0 0,0 0 0 0 0,8-3-1 0 0,8-3-939 0 0,24-9 0 0 0,-38 18-1154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14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12 4607 0 0,'1'-1'354'0'0,"4"-2"-60"0"0,8-5 8397 0 0,-20 10-7838 0 0,-3 2-695 0 0,-1 0-1 0 0,0 1 0 0 0,1 0 1 0 0,0 1-1 0 0,-14 11 1 0 0,-43 39-159 0 0,-127 135 233 0 0,180-176-221 0 0,-9 8 34 0 0,2 0 1 0 0,1 1-1 0 0,1 1 1 0 0,1 1-1 0 0,-14 29 1 0 0,26-45-28 0 0,2 0 0 0 0,-1 1 0 0 0,1-1 0 0 0,1 1 0 0 0,0 0 0 0 0,1 0 0 0 0,0 0 0 0 0,0 0 0 0 0,1 1 0 0 0,1-1 0 0 0,0 0 0 0 0,0 0 0 0 0,1 1 0 0 0,0-1 0 0 0,1 0 0 0 0,1 0 0 0 0,5 15 0 0 0,5 5 21 0 0,1-1-1 0 0,2-1 0 0 0,0 0 1 0 0,25 30-1 0 0,90 101-53 0 0,-99-123 9 0 0,242 277-285 0 0,-245-281 320 0 0,-2 1 0 0 0,-1 2 0 0 0,-2 0-1 0 0,35 70 1 0 0,-51-87-18 0 0,0 0 0 0 0,-2 1 0 0 0,0 0 1 0 0,-1 0-1 0 0,-1 1 0 0 0,0-1 0 0 0,-2 1 0 0 0,-1 0 0 0 0,0-1 0 0 0,-2 1 0 0 0,0 0 0 0 0,-5 24 0 0 0,-1-14 0 0 0,-2-1 0 0 0,0 0 0 0 0,-2-1 0 0 0,-2 0 0 0 0,0 0-1 0 0,-22 32 1 0 0,5-15 33 0 0,-2-1 0 0 0,-64 68 0 0 0,76-92 134 0 0,-1-2-1 0 0,-38 30 0 0 0,48-41-23 0 0,-1-1 1 0 0,0 0-1 0 0,0-1 0 0 0,0 0 1 0 0,-1-1-1 0 0,0 0 1 0 0,-20 4-1 0 0,31-8 135 0 0,4-2-278 0 0,0 0-1 0 0,0 0 0 0 0,0 0 1 0 0,-1 0-1 0 0,1 0 1 0 0,0 0-1 0 0,-1 0 1 0 0,1 0-1 0 0,1-3 0 0 0,4-1-756 0 0,11-6-3684 0 0,1-2-1554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5:3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63 11975 0 0,'0'0'923'0'0,"-16"5"5697"0"0,126-33-6168 0 0,10-1-645 0 0,-97 25 286 0 0,0 0 1 0 0,0 2 0 0 0,30 1-1 0 0,-48 1-13 0 0,0 1 0 0 0,1 0 0 0 0,-1-1-1 0 0,0 2 1 0 0,1-1 0 0 0,-1 1 0 0 0,0 0 0 0 0,0 0-1 0 0,0 0 1 0 0,-1 0 0 0 0,8 5 0 0 0,-11-5-64 0 0,1-1 0 0 0,-1 0 1 0 0,1 1-1 0 0,-1-1 0 0 0,1 1 0 0 0,-1-1 0 0 0,0 1 1 0 0,0 0-1 0 0,0 0 0 0 0,0-1 0 0 0,0 1 1 0 0,0 0-1 0 0,0 0 0 0 0,-1 0 0 0 0,1 0 1 0 0,-1 0-1 0 0,1 0 0 0 0,-1 0 0 0 0,0 0 0 0 0,1 0 1 0 0,-1 0-1 0 0,-1 0 0 0 0,1 0 0 0 0,0 1 1 0 0,0-1-1 0 0,-1 0 0 0 0,1 0 0 0 0,-1 0 1 0 0,1 0-1 0 0,-1-1 0 0 0,0 1 0 0 0,-2 4 0 0 0,-2 2-7 0 0,0 1 0 0 0,-1 0 0 0 0,0-1 0 0 0,-1 0 0 0 0,0 0 0 0 0,0-1-1 0 0,0 0 1 0 0,-1 0 0 0 0,0-1 0 0 0,0 0 0 0 0,-16 9 0 0 0,-7 0 29 0 0,-1-1 1 0 0,-37 12-1 0 0,41-16-33 0 0,-86 24 59 0 0,110-33-64 0 0,-28 8 0 0 0,1 2 0 0 0,1 1 0 0 0,-36 19 0 0 0,-39 32-26 0 0,103-61-105 0 0,14 1-290 0 0,3-3 385 0 0,0 0 1 0 0,1-1-1 0 0,-1 0 1 0 0,0-2 0 0 0,16-3-1 0 0,-15 3 9 0 0,59-13-34 0 0,89-15-113 0 0,-145 29 180 0 0,0 1-1 0 0,1 1 1 0 0,-1 0-1 0 0,0 2 1 0 0,0 0-1 0 0,28 6 1 0 0,-39-5 45 0 0,-1-1 1 0 0,1 1-1 0 0,-1 1 1 0 0,0-1-1 0 0,0 1 1 0 0,0 1-1 0 0,0-1 1 0 0,-1 1-1 0 0,0 0 1 0 0,0 0 0 0 0,0 1-1 0 0,-1 0 1 0 0,0 0-1 0 0,0 0 1 0 0,0 1-1 0 0,-1-1 1 0 0,7 15-1 0 0,-8-15-12 0 0,-1 0-1 0 0,1 0 0 0 0,-2 0 0 0 0,1 0 0 0 0,-1 0 0 0 0,0 0 0 0 0,0 1 0 0 0,0-1 0 0 0,-1 0 0 0 0,0 1 0 0 0,0-1 0 0 0,-1 0 0 0 0,0 0 0 0 0,0 1 0 0 0,0-1 0 0 0,-1 0 0 0 0,0 0 0 0 0,0 0 1 0 0,-1-1-1 0 0,1 1 0 0 0,-1 0 0 0 0,-1-1 0 0 0,-3 6 0 0 0,-2-1 72 0 0,0 1 1 0 0,-1-2-1 0 0,0 1 1 0 0,0-1-1 0 0,-1-1 1 0 0,-1 0-1 0 0,1-1 1 0 0,-1 0-1 0 0,0 0 1 0 0,-1-2-1 0 0,-20 8 1 0 0,-13 1 16 0 0,-93 14 1 0 0,113-23-133 0 0,-24 4 43 0 0,0-3 0 0 0,-1-2-1 0 0,0-1 1 0 0,-69-7 0 0 0,115 3-80 0 0,-1 0 1 0 0,1-1-1 0 0,0 1 0 0 0,0-1 0 0 0,0 0 0 0 0,0 0 1 0 0,1-1-1 0 0,-8-3 0 0 0,11 5-103 0 0,12-1-4784 0 0,2 2 3835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3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356 251 2759 0 0,'0'0'11000'0'0,"0"-2"-10128"0"0,2-6-549 0 0,1 0 0 0 0,0 1-1 0 0,0-1 1 0 0,1 1-1 0 0,0-1 1 0 0,0 1 0 0 0,7-8-1 0 0,-4 6-56 0 0,-1-1 0 0 0,0 0 0 0 0,9-22-1 0 0,-11 23-69 0 0,-2 5-124 0 0,0 0-1 0 0,-1 1 0 0 0,1-1 0 0 0,-1 0 0 0 0,0 0 0 0 0,0 0 0 0 0,0 0 0 0 0,-1 0 0 0 0,1 0 0 0 0,-1 0 0 0 0,0-5 1 0 0,-1-1-51 0 0,0 6-12 0 0,0 0-1 0 0,-1 0 1 0 0,1 0 0 0 0,-1 0-1 0 0,1 1 1 0 0,-5-7 0 0 0,6 10-6 0 0,-1-1 0 0 0,1 0 0 0 0,0 1 0 0 0,-1-1 0 0 0,1 1 0 0 0,-1-1 0 0 0,1 1 0 0 0,-1-1 0 0 0,1 1 0 0 0,-1 0 0 0 0,1-1 0 0 0,-1 1 0 0 0,0 0 0 0 0,1-1 0 0 0,-1 1 0 0 0,0 0 0 0 0,0-1 0 0 0,-2 0-1 0 0,-12-5-2 0 0,9 7 0 0 0,3 1 0 0 0,-9 1 14 0 0,-1 1-1 0 0,1 0 1 0 0,0 1 0 0 0,0 0-1 0 0,1 1 1 0 0,-1 0-1 0 0,1 1 1 0 0,-15 12 0 0 0,2 1 41 0 0,0 1 0 0 0,-26 33 0 0 0,-8 22-55 0 0,30-37 0 0 0,12-18 16 0 0,-20 35 1 0 0,31-46-13 0 0,1-1 1 0 0,-1 1-1 0 0,2 0 1 0 0,-1 0-1 0 0,1 1 1 0 0,-2 16-1 0 0,4-12-17 0 0,2-2-28 0 0,0-11 52 0 0,1-1 1 0 0,-1 0 0 0 0,0 0 0 0 0,0 0-1 0 0,1 0 1 0 0,-1 0 0 0 0,0 0 0 0 0,1 0-1 0 0,-1 0 1 0 0,1-1 0 0 0,0 1 0 0 0,-1-1-1 0 0,1 1 1 0 0,-1-1 0 0 0,1 1 0 0 0,0-1 0 0 0,-1 0-1 0 0,1 0 1 0 0,0 0 0 0 0,-1 0 0 0 0,1 0-1 0 0,0 0 1 0 0,2-1 0 0 0,6 0 141 0 0,0-1 0 0 0,15-5 1 0 0,-24 7-148 0 0,23-9 371 0 0,1-2 1 0 0,-1-1-1 0 0,30-19 1 0 0,-26 14-155 0 0,14-9-37 0 0,-28 19-164 0 0,-3-2 20 0 0,-6 1-91 0 0,0 1-1 0 0,-1-1 0 0 0,1 0 0 0 0,-1 0 0 0 0,-1 0 0 0 0,0-1 0 0 0,0 1 1 0 0,2-12-1 0 0,-2 7-168 0 0,1 0 1 0 0,7-13-1 0 0,-10 24 106 0 0,-3 3-94 0 0,-4 5 243 0 0,0 0 0 0 0,1-1 1 0 0,0 1-1 0 0,0 1 1 0 0,0-1-1 0 0,-5 11 1 0 0,-20 29 74 0 0,24-38-112 0 0,3-5 0 0 0,1 0 0 0 0,0 0 0 0 0,0 0 0 0 0,0 1 0 0 0,0-1 0 0 0,1 1 0 0 0,-2 4 0 0 0,1-5 2 0 0,-2 10 50 0 0,4 0-56 0 0,1-11-12 0 0,0 0 1 0 0,-1 0 0 0 0,1 0-1 0 0,0-1 1 0 0,0 1 0 0 0,0 0-1 0 0,0-1 1 0 0,0 1 0 0 0,1-1-1 0 0,-1 1 1 0 0,0-1 0 0 0,1 0-1 0 0,-1 1 1 0 0,1-1 0 0 0,-1 0-1 0 0,1 0 1 0 0,0 0 0 0 0,1 1-1 0 0,6 1-174 0 0,-1 1-1 0 0,15 3 0 0 0,3 2-2481 0 0,-23-8 1294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15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26 4143 0 0,'29'-25'4690'0'0,"-39"27"-2636"0"0,-12 7-1518 0 0,0 2 0 0 0,-39 23 0 0 0,-123 94 994 0 0,158-109-1392 0 0,-14 11 52 0 0,2 2-1 0 0,1 2 0 0 0,-42 48 1 0 0,56-53 96 0 0,1 2 1 0 0,-36 63 0 0 0,54-85-259 0 0,0 0 1 0 0,0 0 0 0 0,1 0 0 0 0,0 0 0 0 0,1 1-1 0 0,0-1 1 0 0,0 1 0 0 0,1 0 0 0 0,1-1 0 0 0,0 18-1 0 0,2-13-5 0 0,0 0-1 0 0,1 0 0 0 0,0-1 1 0 0,1 1-1 0 0,0-1 0 0 0,11 21 1 0 0,-1-8-21 0 0,1 0 0 0 0,23 30 0 0 0,38 40-135 0 0,-75-95 131 0 0,295 318-572 0 0,-88-110 514 0 0,-20 19 40 0 0,-186-226 20 0 0,44 62 0 0 0,64 116 0 0 0,-99-159 0 0 0,-1 0 0 0 0,-1 1 0 0 0,-1 0 0 0 0,-1 0 0 0 0,-1 1 0 0 0,-1 0 0 0 0,-2 0 0 0 0,0 0 0 0 0,-1 1 0 0 0,-1 28 0 0 0,-3-23 11 0 0,-2-1 0 0 0,-1 1-1 0 0,-1-1 1 0 0,-1 0 0 0 0,-12 27-1 0 0,11-34-1 0 0,-1-1 1 0 0,-2 0-1 0 0,0 0 0 0 0,-1-1 0 0 0,0-1 0 0 0,-31 34 0 0 0,22-31 236 0 0,-1 0-1 0 0,-34 25 1 0 0,45-38 91 0 0,-1-1 0 0 0,0 0 0 0 0,0-1 0 0 0,-1 0 0 0 0,1 0 1 0 0,-1-2-1 0 0,-20 6 0 0 0,31-10 261 0 0,29 2-6459 0 0,-13-2-56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2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2303 0 0,'0'0'1346'0'0,"6"-7"2460"0"0,-4 3-3469 0 0,-1 1 256 0 0,0 1 1 0 0,0-1-1 0 0,0 0 1 0 0,0 1 0 0 0,-1-1-1 0 0,1 0 1 0 0,-1 1-1 0 0,1-5 1 0 0,8-11 1647 0 0,-9 15-2197 0 0,3-1 595 0 0,7 6-626 0 0,3 5-13 0 0,-9-3 45 0 0,0 0-1 0 0,1 0 1 0 0,-1 0-1 0 0,-1 1 1 0 0,1 0-1 0 0,5 9 1 0 0,15 35 520 0 0,-8-14-314 0 0,11 15 349 0 0,57 79 0 0 0,-60-94-392 0 0,-1 0 0 0 0,28 60 0 0 0,20 85-56 0 0,-3-12-141 0 0,-65-163 10 0 0,0 1 0 0 0,0-1 0 0 0,0 0 0 0 0,7 7 0 0 0,7 9 87 0 0,-12-13-97 0 0,-4-7 13 0 0,-1-1-219 0 0,0-1 89 0 0,1 1 0 0 0,-1-1 0 0 0,1 1 0 0 0,-1 0 0 0 0,0-1 0 0 0,1 1 0 0 0,-1-1 0 0 0,0 0 0 0 0,1 1 0 0 0,-1-1 0 0 0,0 1 1 0 0,0-1-1 0 0,0 1 0 0 0,0-1 0 0 0,1 0 0 0 0,-1 0 0 0 0,-2-5-1501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29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48 2759 0 0,'17'-41'7515'0'0,"-27"35"-6686"0"0,7 6-755 0 0,-1 0-1 0 0,0 0 0 0 0,0 0 1 0 0,1 0-1 0 0,-1 1 1 0 0,0-1-1 0 0,0 1 0 0 0,1 0 1 0 0,-1 0-1 0 0,1 0 1 0 0,-1 1-1 0 0,1-1 0 0 0,-6 4 1 0 0,-1 1 59 0 0,2 0 1 0 0,-1 0-1 0 0,-13 12 1 0 0,12-8 24 0 0,0 1 0 0 0,1 0 0 0 0,1 1 0 0 0,-12 18 0 0 0,-23 55 508 0 0,30-58-466 0 0,-68 132 589 0 0,54-112-675 0 0,-41 55 0 0 0,45-71-14 0 0,-1-2 1 0 0,-2-1-1 0 0,-1 0 0 0 0,-1-2 1 0 0,-1-2-1 0 0,-40 28 1 0 0,53-41-30 0 0,-1-1 0 0 0,0 0 0 0 0,-1-1 1 0 0,0-1-1 0 0,0 0 0 0 0,-26 6 0 0 0,42-14 12 0 0,17-2-12 0 0,78-14-1322 0 0,-68 11 176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3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58 172 8431 0 0,'0'0'1530'0'0,"-5"-3"2452"0"0,7-2-3791 0 0,-1 0 0 0 0,1-1-1 0 0,1 1 1 0 0,-1 0 0 0 0,1 0-1 0 0,0 1 1 0 0,0-1-1 0 0,0 1 1 0 0,0-1 0 0 0,1 1-1 0 0,0 0 1 0 0,0 0 0 0 0,0 0-1 0 0,0 1 1 0 0,8-5 0 0 0,8-5 54 0 0,1 2 1 0 0,28-13 0 0 0,-33 17-50 0 0,3-1 19 0 0,1 0-1 0 0,0 2 0 0 0,0 0 1 0 0,26-4-1 0 0,-42 10-70 0 0,9 4 6 0 0,-11 0-165 0 0,-1-3 24 0 0,4 9-9 0 0,-5-8 5 0 0,1 1 0 0 0,-1 0-1 0 0,0 0 1 0 0,-1 0 0 0 0,1-1-1 0 0,0 1 1 0 0,-1 0 0 0 0,1 0-1 0 0,-1-1 1 0 0,0 1 0 0 0,0 0-1 0 0,0-1 1 0 0,0 1 0 0 0,-1-1-1 0 0,-2 5 1 0 0,-3 2 13 0 0,1 1-1 0 0,-13 11 1 0 0,-34 31-18 0 0,26-25 0 0 0,-45 55 0 0 0,18-16 0 0 0,35-45 0 0 0,2 0 0 0 0,-28 45 0 0 0,41-60 8 0 0,1 0 0 0 0,0 1 0 0 0,0-1 0 0 0,0 1 0 0 0,1-1 0 0 0,0 1 0 0 0,-2 10 0 0 0,-2 14-22 0 0,4-25 16 0 0,1 0 1 0 0,0 0 0 0 0,1 0-1 0 0,0 0 1 0 0,0 0 0 0 0,1 10-1 0 0,0-15 5 0 0,-1 0 0 0 0,0 0 0 0 0,1 0-1 0 0,-1 1 1 0 0,1-1 0 0 0,0 0 0 0 0,-1 0 0 0 0,1 0-1 0 0,0 0 1 0 0,0 0 0 0 0,0 0 0 0 0,0-1-1 0 0,0 1 1 0 0,0 0 0 0 0,0 0 0 0 0,0-1 0 0 0,0 1-1 0 0,0 0 1 0 0,0-1 0 0 0,0 1 0 0 0,0-1 0 0 0,0 1-1 0 0,3-1 1 0 0,-1 1 16 0 0,0 0 0 0 0,0-1 0 0 0,0 1 0 0 0,0-1 0 0 0,1 0 0 0 0,-1 0 0 0 0,5-1 0 0 0,101-22 260 0 0,28-4 613 0 0,-119 24-1961 0 0,1 2 1 0 0,0 0 0 0 0,0 1 0 0 0,0 1 0 0 0,24 4-1 0 0,-31-2-5223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31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11951 0 0,'0'0'2778'0'0,"0"2"-2286"0"0,0 2-399 0 0,1-1 0 0 0,-1 0 0 0 0,1 1 0 0 0,0-1 0 0 0,-1 0 0 0 0,2 0 0 0 0,-1 1 0 0 0,0-1 0 0 0,1 0 0 0 0,-1 0 0 0 0,4 4 0 0 0,3 4 343 0 0,17 17 0 0 0,-16-19-155 0 0,13 19-1 0 0,-5-3-149 0 0,-2 0 0 0 0,0 2 1 0 0,-2-1-1 0 0,-1 2 0 0 0,-2 0 0 0 0,0 0 1 0 0,-2 1-1 0 0,5 31 0 0 0,-11-49-115 0 0,0 6-109 0 0,1-1 0 0 0,0 0 0 0 0,1 1 0 0 0,12 28 0 0 0,-16-44-126 0 0,1-1 1 0 0,0 1-1 0 0,-1-1 1 0 0,1 1-1 0 0,0-1 1 0 0,-1 1-1 0 0,1-1 1 0 0,0 1-1 0 0,-1-1 1 0 0,1 1-1 0 0,0-1 1 0 0,0 0-1 0 0,0 1 1 0 0,-1-1-1 0 0,1 0 1 0 0,0 0-1 0 0,0 0 1 0 0,0 0-1 0 0,0 0 1 0 0,-1 0-1 0 0,1 0 1 0 0,0 0-1 0 0,0 0 1 0 0,0 0-1 0 0,1-1 1 0 0,12-1-5300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31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81 9671 0 0,'1'-2'440'0'0,"13"-39"-49"0"0,-1 4 5022 0 0,-14 38-5298 0 0,-5 3-109 0 0,0 0 0 0 0,0 1 0 0 0,1 0-1 0 0,0 0 1 0 0,0 0 0 0 0,0 1 0 0 0,1 0 0 0 0,-7 11 0 0 0,-27 57 14 0 0,33-62-20 0 0,-112 275 1319 0 0,24-55-150 0 0,-64 111 109 0 0,-44 108-884 0 0,-26 114-42 0 0,220-547-132 0 0,1 0-1 0 0,0 0 0 0 0,-3 27 1 0 0,8-42 88 0 0,4-4-526 0 0,-1 1 89 0 0,0 0 0 0 0,1-1 0 0 0,-1 1 0 0 0,1-1-1 0 0,-1 0 1 0 0,0 0 0 0 0,0 0 0 0 0,0 0 0 0 0,1 0 0 0 0,-1 0-1 0 0,0 0 1 0 0,3-3 0 0 0,21-24-3096 0 0,-19 20 2801 0 0,13-14-1368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32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239 427 2303 0 0,'0'0'314'0'0,"1"1"475"0"0,1 3-116 0 0,0 0-1 0 0,0 0 1 0 0,0 0-1 0 0,0 0 1 0 0,1-1-1 0 0,-1 1 1 0 0,4 2-1 0 0,-4-5-115 0 0,1 10 1510 0 0,-3-8-1973 0 0,-1-1 1 0 0,0 1-1 0 0,1-1 1 0 0,-1 0-1 0 0,0 1 1 0 0,0-1-1 0 0,0 0 1 0 0,-1 0-1 0 0,1 0 1 0 0,0 0-1 0 0,-1 0 0 0 0,0 0 1 0 0,1 0-1 0 0,-1 0 1 0 0,0-1-1 0 0,0 1 1 0 0,0 0-1 0 0,-3 1 1 0 0,0 0 65 0 0,0-1 0 0 0,-1 0 1 0 0,1 0-1 0 0,-1 0 0 0 0,1 0 1 0 0,-1-1-1 0 0,-7 1 0 0 0,8-2-89 0 0,-1-1 0 0 0,0 0 0 0 0,1 0 0 0 0,-1 0-1 0 0,1 0 1 0 0,-1-1 0 0 0,1 0 0 0 0,0 0 0 0 0,0-1 0 0 0,-6-3-1 0 0,-12-4 118 0 0,15 7-160 0 0,0-1 0 0 0,1 0 0 0 0,-1 0 1 0 0,1-1-1 0 0,0 1 0 0 0,0-2 0 0 0,0 1 0 0 0,-8-10 1 0 0,12 13-21 0 0,1-1 1 0 0,0 1-1 0 0,0-1 1 0 0,0 0-1 0 0,0 0 1 0 0,0 0-1 0 0,1 0 0 0 0,-1-1 1 0 0,1 1-1 0 0,0 0 1 0 0,0-1-1 0 0,0 1 1 0 0,0 0-1 0 0,1-1 1 0 0,-1 1-1 0 0,1-1 1 0 0,0 1-1 0 0,0-1 1 0 0,0 0-1 0 0,1 1 1 0 0,-1 0-1 0 0,1-1 1 0 0,1-3-1 0 0,3-7-52 0 0,1 0-1 0 0,1 0 1 0 0,0 1-1 0 0,1 0 1 0 0,1 1-1 0 0,0 0 0 0 0,17-18 1 0 0,0 4-145 0 0,58-45 0 0 0,-60 54 157 0 0,1 1 1 0 0,1 1-1 0 0,36-16 0 0 0,-13 11 122 0 0,52-13-1 0 0,-85 28 148 0 0,1 1 0 0 0,-1 1 0 0 0,1 1 0 0 0,0 0 0 0 0,21 0 0 0 0,-32 2-174 0 0,-1 1 1 0 0,0-1 0 0 0,1 1-1 0 0,-1 0 1 0 0,0 0 0 0 0,1 0-1 0 0,-1 1 1 0 0,0 0-1 0 0,0 0 1 0 0,0 0 0 0 0,0 0-1 0 0,-1 1 1 0 0,1 0 0 0 0,-1 0-1 0 0,1 0 1 0 0,-1 1 0 0 0,0 0-1 0 0,0-1 1 0 0,-1 1 0 0 0,5 6-1 0 0,-6-7-45 0 0,0 1-1 0 0,-1 0 1 0 0,1 0-1 0 0,-1 0 1 0 0,0 0-1 0 0,0 0 1 0 0,0 0-1 0 0,0 0 1 0 0,-1 0-1 0 0,1 1 0 0 0,-1-1 1 0 0,0 0-1 0 0,-1 0 1 0 0,1 0-1 0 0,-1 0 1 0 0,1 1-1 0 0,-1-1 1 0 0,-3 6-1 0 0,1-2-19 0 0,0 1 0 0 0,-1-1 0 0 0,0 0 0 0 0,0 0 0 0 0,-1 0 0 0 0,0-1 0 0 0,-9 11 0 0 0,-5 2-137 0 0,-1 0 0 0 0,-1-1-1 0 0,0-2 1 0 0,-2 0 0 0 0,0-1-1 0 0,-1-1 1 0 0,0-2 0 0 0,-1 0-1 0 0,0-1 1 0 0,-1-2 0 0 0,-52 14-1 0 0,40-14-201 0 0,24-5-112 0 0,0-1-1 0 0,1-1 0 0 0,-1 0 1 0 0,-22 1-1 0 0,35-4-95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32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3 10855 0 0,'0'0'980'0'0,"-7"-2"-769"0"0,3 2-206 0 0,0 0 0 0 0,0 0 0 0 0,1 1 0 0 0,-1-1 1 0 0,1 1-1 0 0,-1 0 0 0 0,0 0 0 0 0,1 0 0 0 0,-1 0 0 0 0,1 1 0 0 0,0-1 0 0 0,-1 1 0 0 0,1 0 0 0 0,-5 4 1 0 0,-4 3 18 0 0,0 2 0 0 0,-12 12 0 0 0,15-13-20 0 0,-13 14 86 0 0,-32 47-1 0 0,23-28-4 0 0,-129 208 1428 0 0,80-118-523 0 0,39-66-505 0 0,-181 262 563 0 0,183-284-958 0 0,23-28-614 0 0,2 0-1 0 0,-17 25 0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33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1375 0 0,'0'0'66'0'0,"-1"1"-8"0"0,-7 9 2255 0 0,0 1 0 0 0,2 0-1 0 0,-12 22 1 0 0,14-22-1127 0 0,0 0-1 0 0,0 0 1 0 0,1 1-1 0 0,-3 16 1 0 0,5-19-935 0 0,0 0 0 0 0,1 0 0 0 0,0 0-1 0 0,0 0 1 0 0,1 0 0 0 0,0 0 0 0 0,1 0 0 0 0,0 0 0 0 0,0 0 0 0 0,1-1 0 0 0,0 1 0 0 0,1-1 0 0 0,-1 0 0 0 0,2 0 0 0 0,5 9 0 0 0,-1-4-61 0 0,2-1 1 0 0,-1 0 0 0 0,2 0 0 0 0,-1-1 0 0 0,2-1-1 0 0,-1 0 1 0 0,2 0 0 0 0,23 12 0 0 0,8 0 49 0 0,70 24-1 0 0,-47-20-132 0 0,-50-19-81 0 0,1 0 0 0 0,25 4 0 0 0,-34-9-386 0 0,0 0 0 0 0,0-1 0 0 0,0-1 0 0 0,0 0 0 0 0,1 0 0 0 0,12-3 0 0 0,-15 2-944 0 0,-6 0-51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33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10 6911 0 0,'0'0'623'0'0,"-5"-7"2924"0"0,5 7-3388 0 0,-1-1 1 0 0,0 1 0 0 0,1 0-1 0 0,-1 0 1 0 0,0-1 0 0 0,1 1-1 0 0,-1 0 1 0 0,0 0 0 0 0,1 0 0 0 0,-1 0-1 0 0,0 0 1 0 0,0 0 0 0 0,1 0-1 0 0,-1 0 1 0 0,0 0 0 0 0,1 0-1 0 0,-1 1 1 0 0,0-1 0 0 0,1 0-1 0 0,-1 0 1 0 0,0 1 0 0 0,1-1 0 0 0,-1 0-1 0 0,0 1 1 0 0,1-1 0 0 0,-1 0-1 0 0,1 1 1 0 0,-1 0 0 0 0,-23 18-359 0 0,18-14 555 0 0,-197 193 664 0 0,-3 2-52 0 0,165-167-1038 0 0,-14 13 160 0 0,13-7-4782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3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 3679 0 0,'0'0'284'0'0,"-3"0"-186"0"0,-20-3 11299 0 0,23 6-10546 0 0,-2 1-712 0 0,1 1 1 0 0,1 0 0 0 0,-1-1 0 0 0,1 1 0 0 0,0 0-1 0 0,0-1 1 0 0,0 1 0 0 0,1 0 0 0 0,0-1 0 0 0,-1 1-1 0 0,2-1 1 0 0,-1 1 0 0 0,0-1 0 0 0,1 1 0 0 0,0-1 0 0 0,0 0-1 0 0,0 0 1 0 0,1 0 0 0 0,-1 0 0 0 0,1 0 0 0 0,0-1-1 0 0,0 1 1 0 0,0-1 0 0 0,1 1 0 0 0,-1-1 0 0 0,1 0-1 0 0,4 2 1 0 0,7 4 175 0 0,0-1 0 0 0,1 0 0 0 0,22 7 0 0 0,5 2 93 0 0,-16-6-175 0 0,5 3 126 0 0,-1 0 1 0 0,48 32-1 0 0,-71-41-299 0 0,0 1 0 0 0,0 0 0 0 0,0 1-1 0 0,-1 0 1 0 0,0 0 0 0 0,-1 1 0 0 0,0 0 0 0 0,0 0-1 0 0,0 0 1 0 0,-1 1 0 0 0,0 0 0 0 0,-1 0-1 0 0,6 17 1 0 0,-7-16-7 0 0,-1 0 0 0 0,0 1 0 0 0,0-1 1 0 0,-1 1-1 0 0,-1-1 0 0 0,0 1 0 0 0,0-1 0 0 0,-4 19 0 0 0,1-15 12 0 0,0 0 0 0 0,-1-1 1 0 0,-1 1-1 0 0,0-1 0 0 0,-13 21 0 0 0,-5 2-3 0 0,-1-1-1 0 0,-3-1 1 0 0,-37 39-1 0 0,54-62-81 0 0,-54 58-908 0 0,63-67 577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3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236 488 4143 0 0,'0'0'191'0'0,"-1"2"-11"0"0,0 7 3379 0 0,-6 1 1409 0 0,4-8-4772 0 0,0 0 1 0 0,0-1 0 0 0,0 1 0 0 0,0-1 0 0 0,-1 0 0 0 0,1 0-1 0 0,0 0 1 0 0,-1 0 0 0 0,1 0 0 0 0,-1-1 0 0 0,1 0 0 0 0,0 0-1 0 0,-1 0 1 0 0,1 0 0 0 0,-1 0 0 0 0,1-1 0 0 0,-1 1 0 0 0,-4-3-1 0 0,-7-1 115 0 0,1 0-1 0 0,-27-14 0 0 0,35 15-215 0 0,0 0 0 0 0,1 0-1 0 0,-1-1 1 0 0,1 0 0 0 0,0 0-1 0 0,0 0 1 0 0,0 0 0 0 0,1-1-1 0 0,-1 0 1 0 0,1 0 0 0 0,0 0-1 0 0,1 0 1 0 0,-1-1 0 0 0,1 1 0 0 0,0-1-1 0 0,0 0 1 0 0,1 0 0 0 0,-3-9-1 0 0,3 6-30 0 0,1-1-1 0 0,-1 1 1 0 0,2 0-1 0 0,-1-1 0 0 0,1 1 1 0 0,1-1-1 0 0,0 1 1 0 0,0-1-1 0 0,1 1 0 0 0,0 0 1 0 0,6-18-1 0 0,-2 13-79 0 0,0 1 0 0 0,1 0 0 0 0,1 0 0 0 0,0 0 1 0 0,0 1-1 0 0,1 0 0 0 0,1 1 0 0 0,0 0 0 0 0,17-14 0 0 0,-6 7-146 0 0,1 2-1 0 0,2 0 1 0 0,-1 2 0 0 0,30-14 0 0 0,-40 22 141 0 0,1 0 1 0 0,0 1 0 0 0,0 1 0 0 0,0 0 0 0 0,0 1 0 0 0,1 0 0 0 0,-1 1 0 0 0,1 1 0 0 0,-1 0 0 0 0,1 1 0 0 0,0 1 0 0 0,-1 0 0 0 0,1 1-1 0 0,-1 1 1 0 0,1 0 0 0 0,23 9 0 0 0,-35-11 17 0 0,0 1 1 0 0,0-1-1 0 0,0 1 0 0 0,0-1 0 0 0,-1 1 0 0 0,1 0 0 0 0,0 0 1 0 0,-1 1-1 0 0,0-1 0 0 0,1 0 0 0 0,-1 1 0 0 0,0 0 1 0 0,0-1-1 0 0,0 1 0 0 0,-1 0 0 0 0,1 0 0 0 0,-1 0 0 0 0,2 5 1 0 0,-2-4 3 0 0,0 0 0 0 0,0 1 0 0 0,-1-1 0 0 0,1 0 0 0 0,-1 1 0 0 0,0-1 0 0 0,-1 0 0 0 0,1 0 0 0 0,-1 1 0 0 0,0-1 0 0 0,0 0 0 0 0,0 0 0 0 0,-3 7 1 0 0,-2 0 86 0 0,1 0 0 0 0,-1-1 0 0 0,-1 0 0 0 0,0 0 1 0 0,0-1-1 0 0,-13 13 0 0 0,-56 46 204 0 0,56-52-279 0 0,-1 1-13 0 0,-10 10-45 0 0,-61 39 1 0 0,92-66 40 0 0,-11 7-273 0 0,-1 0 0 0 0,1-1 0 0 0,-1-1-1 0 0,0 0 1 0 0,-14 4 0 0 0,25-9 206 0 0,0 0-1 0 0,0 0 0 0 0,0 0 1 0 0,-1 0-1 0 0,1 0 1 0 0,0 0-1 0 0,0 0 0 0 0,0 0 1 0 0,0 0-1 0 0,0 0 0 0 0,0-1 1 0 0,0 1-1 0 0,0 0 1 0 0,0-1-1 0 0,0 1 0 0 0,-1-2 1 0 0,1 2-312 0 0,0-1 0 0 0,1 1 1 0 0,-1-1-1 0 0,1 0 0 0 0,-1 1 0 0 0,0-1 1 0 0,1 0-1 0 0,-1 1 0 0 0,1-1 0 0 0,-1 0 1 0 0,1 0-1 0 0,-1-1 0 0 0,-1-7-4744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34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827 21 9991 0 0,'22'-18'904'0'0,"-31"16"-728"0"0,2 2-204 0 0,0 1 0 0 0,0 0 0 0 0,0 1 0 0 0,1-1 0 0 0,-1 1 0 0 0,0 1 0 0 0,1-1 0 0 0,0 1 0 0 0,-1 0 0 0 0,1 1 0 0 0,-6 4 0 0 0,-5 5-73 0 0,0 0 1 0 0,-21 22 0 0 0,1 6 654 0 0,3 1 0 0 0,-42 67-1 0 0,44-58-94 0 0,2 1-1 0 0,-23 60 1 0 0,-36 116 832 0 0,52-129-852 0 0,24-65-246 0 0,-60 139 651 0 0,63-153-801 0 0,-2 0 1 0 0,-1 0 0 0 0,0-1-1 0 0,-1-1 1 0 0,-1 0 0 0 0,-19 17-1 0 0,-62 55-1189 0 0,95-88 700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34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13791 0 0,'0'0'1247'0'0,"0"2"-1023"0"0,0 16 174 0 0,0-4 270 0 0,0 1 1 0 0,0 0 0 0 0,2 0-1 0 0,0 0 1 0 0,5 21-1 0 0,-2-22-299 0 0,0 4-100 0 0,1 0-1 0 0,0-1 0 0 0,1 0 1 0 0,1 0-1 0 0,1 0 1 0 0,15 22-1 0 0,-7-18 6 0 0,33 31 1 0 0,-40-43-962 0 0,19 13 0 0 0,-22-18-927 0 0,0 0 1 0 0,1 0-1 0 0,13 5 0 0 0,-5-5-4690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35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0 11055 0 0,'0'0'4600'0'0,"-1"2"-3522"0"0,-95 132 668 0 0,-142 299-939 0 0,223-403-788 0 0,-111 233 46 0 0,68-139-52 0 0,-57 135 171 0 0,84-177-83 0 0,-25 106 1 0 0,45-154 5 0 0,8-24-394 0 0,0 0 0 0 0,-3 13 1 0 0,4-13-732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43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603 104 3679 0 0,'10'-11'400'0'0,"0"0"-1"0"0,1 0 1 0 0,0 1-1 0 0,0 1 0 0 0,1 0 1 0 0,16-10-1 0 0,-12 8 2456 0 0,5-2 1985 0 0,-21 14-4784 0 0,0 0 0 0 0,0 1-1 0 0,0-1 1 0 0,1 0 0 0 0,-1 0 0 0 0,0 0 0 0 0,0 0 0 0 0,-1 1 0 0 0,1-1-1 0 0,0 0 1 0 0,0 0 0 0 0,0 0 0 0 0,-1 0 0 0 0,1 0 0 0 0,-1 1-1 0 0,0 0 1 0 0,-20 47 640 0 0,-40 66-1 0 0,18-35-406 0 0,-83 158 103 0 0,-107 215-376 0 0,41-87-16 0 0,139-284 0 0 0,86-140 11 0 0,24-12-503 0 0,3 3 1 0 0,130-115-1 0 0,-162 159 342 0 0,1 1 0 0 0,1 1 0 0 0,54-28 0 0 0,-72 44 290 0 0,1 0 0 0 0,0 0 0 0 0,0 1 0 0 0,0 1 0 0 0,1 0 0 0 0,-1 1 0 0 0,1 0 0 0 0,-1 1 0 0 0,24 1 0 0 0,-35 0-118 0 0,0 0 0 0 0,0 0 0 0 0,0 1 0 0 0,-1-1 0 0 0,1 0 0 0 0,0 1 0 0 0,0-1 0 0 0,-1 1-1 0 0,1 0 1 0 0,0-1 0 0 0,-1 1 0 0 0,1 0 0 0 0,0 0 0 0 0,-1 0 0 0 0,1 0 0 0 0,-1 0 0 0 0,0 1 0 0 0,1-1 0 0 0,-1 0-1 0 0,0 1 1 0 0,0-1 0 0 0,0 1 0 0 0,0-1 0 0 0,0 1 0 0 0,0-1 0 0 0,0 1 0 0 0,0 0 0 0 0,-1-1 0 0 0,1 1 0 0 0,-1 0 0 0 0,1 0-1 0 0,-1-1 1 0 0,0 1 0 0 0,1 0 0 0 0,-1 0 0 0 0,0 0 0 0 0,0 0 0 0 0,-1 2 0 0 0,0 6 4 0 0,-1 1 0 0 0,0-1 0 0 0,-1 0 1 0 0,0-1-1 0 0,-7 16 0 0 0,-43 88 272 0 0,12-26-125 0 0,30-64-144 0 0,-2 5-52 0 0,1 0 0 0 0,-12 44 0 0 0,23-62-754 0 0,0-1-3501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4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349 110 9215 0 0,'0'0'1116'0'0,"0"-9"918"0"0,0 5-1597 0 0,-1 0 1 0 0,1-1 0 0 0,-1 1 0 0 0,0 0 0 0 0,0-1 0 0 0,0 1 0 0 0,-3-6-1 0 0,-8-25 118 0 0,10 24-494 0 0,0 1-49 0 0,2 10-12 0 0,0 0 0 0 0,0-1 0 0 0,0 1 0 0 0,-1 0 0 0 0,1 0 0 0 0,0-1 0 0 0,0 1 0 0 0,0 0 0 0 0,-1 0 0 0 0,1-1 0 0 0,0 1 0 0 0,-1 0 0 0 0,1 0 0 0 0,0-1 0 0 0,0 1 0 0 0,-1 0 0 0 0,1 0 0 0 0,0 0 0 0 0,-1 0 0 0 0,1 0 0 0 0,0 0 0 0 0,-1 0 0 0 0,-5 0 0 0 0,0 1 0 0 0,0 0 0 0 0,1 1 0 0 0,-1-1 0 0 0,1 1 0 0 0,-1 0 0 0 0,1 1 0 0 0,0-1 0 0 0,-6 4 0 0 0,-13 11 69 0 0,1 0 0 0 0,-27 26-1 0 0,36-30-4 0 0,-62 59 668 0 0,62-58-535 0 0,2 1 0 0 0,0 1 1 0 0,-14 22-1 0 0,26-37-182 0 0,-1 0 0 0 0,0 0 1 0 0,1 0-1 0 0,-1 1 0 0 0,1-1 0 0 0,-1 0 1 0 0,1 0-1 0 0,-1 0 0 0 0,1 1 0 0 0,0-1 0 0 0,0 0 1 0 0,-1 1-1 0 0,1-1 0 0 0,0 0 0 0 0,0 1 1 0 0,0-1-1 0 0,1 0 0 0 0,-1 0 0 0 0,0 1 0 0 0,0-1 1 0 0,1 2-1 0 0,0-2 0 0 0,0 0 1 0 0,0 0-1 0 0,0 0 0 0 0,0 0 0 0 0,0 0 1 0 0,0 0-1 0 0,0 0 0 0 0,0 0 0 0 0,0 0 1 0 0,0 0-1 0 0,1-1 0 0 0,-1 1 0 0 0,0-1 1 0 0,1 1-1 0 0,-1-1 0 0 0,2 1 1 0 0,6 1 48 0 0,1 0 0 0 0,-1-1 0 0 0,1 0 0 0 0,14-1 0 0 0,-19 0-42 0 0,2 0 4 0 0,6 0 8 0 0,0 0 0 0 0,22-4 0 0 0,-26 1-130 0 0,-7 3-77 0 0,-11 0-654 0 0,2 0 838 0 0,5 0 1154 0 0,4 0-1259 0 0,20 1-870 0 0,-6 0-3646 0 0,-2-1-1306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44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15 13991 0 0,'0'0'1268'0'0,"-1"-1"-1041"0"0,1 1-217 0 0,-1-1 0 0 0,1 0-1 0 0,-1 0 1 0 0,1 1 0 0 0,-1-1 0 0 0,1 1 0 0 0,-1-1-1 0 0,0 1 1 0 0,1-1 0 0 0,-1 1 0 0 0,0-1 0 0 0,0 1-1 0 0,1-1 1 0 0,-1 1 0 0 0,0 0 0 0 0,0-1 0 0 0,0 1-1 0 0,1 0 1 0 0,-1 0 0 0 0,0 0 0 0 0,0 0-1 0 0,0 0 1 0 0,0 0 0 0 0,-1 0 0 0 0,-1 0 172 0 0,-3-2-78 0 0,1 1 0 0 0,0 1 0 0 0,-1-1 1 0 0,1 1-1 0 0,-1 0 0 0 0,1 0 1 0 0,-1 1-1 0 0,1-1 0 0 0,0 1 1 0 0,-1 0-1 0 0,1 1 0 0 0,0-1 1 0 0,0 1-1 0 0,0 0 0 0 0,0 1 0 0 0,0-1 1 0 0,0 1-1 0 0,1 0 0 0 0,-1 0 1 0 0,1 0-1 0 0,-5 4 0 0 0,7-5-104 0 0,-8 12 0 0 0,8-12 0 0 0,1 0 0 0 0,0 0 0 0 0,-1 0 0 0 0,1 1 0 0 0,0-1 0 0 0,0 0 0 0 0,1 0 0 0 0,-1 1 0 0 0,0 2 0 0 0,-1 1 0 0 0,2-3-1 0 0,-1 1 0 0 0,0-1 0 0 0,1 1 0 0 0,0-1 0 0 0,-1 0 0 0 0,1 1 0 0 0,1-1 0 0 0,-1 0 0 0 0,0 1 1 0 0,2 3-1 0 0,0 4-13 0 0,0-1 1 0 0,1 0-1 0 0,1 0 1 0 0,-1 0 0 0 0,2 0-1 0 0,-1-1 1 0 0,1 0-1 0 0,1 1 1 0 0,6 8 0 0 0,2-1 131 0 0,0-1 0 0 0,1-1 0 0 0,24 19 0 0 0,-35-31-50 0 0,0 1 0 0 0,0-1 0 0 0,0 1 0 0 0,0 0 0 0 0,5 9 0 0 0,-9-12-34 0 0,0 0 0 0 0,0 0 0 0 0,0 0 0 0 0,0 0 0 0 0,-1 0 0 0 0,1 0 0 0 0,0 0 0 0 0,-1 0 0 0 0,1 0 0 0 0,-1-1 0 0 0,1 1 0 0 0,-1 0 0 0 0,1 0 0 0 0,-1 0 0 0 0,0 0 0 0 0,0-1 0 0 0,1 1 0 0 0,-1 0 0 0 0,-1 1 0 0 0,-1 0 48 0 0,-1 0-1 0 0,1 0 1 0 0,-1 0-1 0 0,1 0 1 0 0,-1 0-1 0 0,0-1 0 0 0,1 1 1 0 0,-8 1-1 0 0,-34 4 449 0 0,34-5-401 0 0,-98 8 457 0 0,94-10-789 0 0,1 0 1 0 0,-1-1-1 0 0,1-1 1 0 0,-1-1-1 0 0,-19-5 1 0 0,15 1-1065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4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390 169 2303 0 0,'0'0'328'0'0,"1"-1"538"0"0,12-3 230 0 0,0-2 0 0 0,0 0 0 0 0,-1 0 0 0 0,0-1 0 0 0,21-17 0 0 0,-26 19-830 0 0,0 0 0 0 0,-1-1-1 0 0,0-1 1 0 0,0 1 0 0 0,-1-1 0 0 0,0 1 0 0 0,0-2-1 0 0,-1 1 1 0 0,1 0 0 0 0,4-15 0 0 0,-8 20 64 0 0,-3-4 296 0 0,2 5-587 0 0,0 1 0 0 0,0-1-1 0 0,0 0 1 0 0,0 0 0 0 0,0 0 0 0 0,-1 0 0 0 0,1 1 0 0 0,0-1 0 0 0,0 0 0 0 0,-1 0 0 0 0,1 1 0 0 0,-1-1 0 0 0,0 0 0 0 0,0-1-15 0 0,-1 1 1 0 0,0 0-1 0 0,0 0 0 0 0,1 0 1 0 0,-1 1-1 0 0,0-1 0 0 0,0 0 1 0 0,0 1-1 0 0,0-1 1 0 0,0 1-1 0 0,0 0 0 0 0,0-1 1 0 0,0 1-1 0 0,0 0 0 0 0,0 0 1 0 0,0 0-1 0 0,0 1 0 0 0,0-1 1 0 0,-2 1-1 0 0,-7 1-13 0 0,0 1-1 0 0,-12 5 0 0 0,17-6 5 0 0,-18 7-15 0 0,0 2 0 0 0,1 0 0 0 0,-25 17 0 0 0,-63 49 0 0 0,68-47 0 0 0,22-15 0 0 0,-62 46 0 0 0,71-50 0 0 0,-1 0 0 0 0,1 1 0 0 0,1 1 0 0 0,-10 13 0 0 0,20-25 4 0 0,0 0-1 0 0,0 1 1 0 0,0-1-1 0 0,0 0 1 0 0,0 1-1 0 0,1-1 1 0 0,-1 1 0 0 0,0-1-1 0 0,1 1 1 0 0,-1-1-1 0 0,1 1 1 0 0,0-1-1 0 0,0 1 1 0 0,-1-1-1 0 0,1 1 1 0 0,0-1-1 0 0,0 1 1 0 0,0 0-1 0 0,1 2 1 0 0,0-3 5 0 0,0 0-1 0 0,-1 1 1 0 0,1-1 0 0 0,0 0 0 0 0,0 0 0 0 0,0 0-1 0 0,0 0 1 0 0,0 0 0 0 0,0 0 0 0 0,0 0 0 0 0,1 0-1 0 0,-1 0 1 0 0,0-1 0 0 0,1 1 0 0 0,-1 0 0 0 0,0-1-1 0 0,1 1 1 0 0,-1-1 0 0 0,0 1 0 0 0,1-1-1 0 0,1 0 1 0 0,8 2 78 0 0,1 0 0 0 0,-1-1 0 0 0,1-1-1 0 0,0 0 1 0 0,-1 0 0 0 0,22-4 0 0 0,70-21 328 0 0,-80 19-391 0 0,21-6-122 0 0,0-2 0 0 0,-2-2 0 0 0,67-35 0 0 0,-95 42-37 0 0,-3-2 93 0 0,-11 4 142 0 0,-10 1 160 0 0,10 6-252 0 0,-2-1 30 0 0,1 1 1 0 0,-1 0-1 0 0,0-1 1 0 0,0 1 0 0 0,1 0-1 0 0,-1 0 1 0 0,0 1 0 0 0,0-1-1 0 0,1 0 1 0 0,-1 1-1 0 0,0-1 1 0 0,1 0 0 0 0,-1 1-1 0 0,0 0 1 0 0,1-1 0 0 0,-1 1-1 0 0,1 0 1 0 0,-3 2-1 0 0,-23 19 231 0 0,22-17-233 0 0,2-3-26 0 0,1 1-1 0 0,-1-1 1 0 0,1 1 0 0 0,0 0 0 0 0,0 0-1 0 0,-2 3 1 0 0,-1 8-100 0 0,8-8-208 0 0,-2-5 78 0 0,6 10-488 0 0,3-2-40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45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97 446 10135 0 0,'0'0'464'0'0,"-1"1"-9"0"0,-7 0-81 0 0,0 0 0 0 0,-1 0 0 0 0,-15 0 0 0 0,22-1-82 0 0,0 0 0 0 0,0-1 0 0 0,-1 1 1 0 0,1 0-1 0 0,0-1 0 0 0,0 1 0 0 0,0-1 0 0 0,0 0 1 0 0,0 0-1 0 0,-1 0 0 0 0,1 0 0 0 0,1 0 0 0 0,-1 0 1 0 0,0 0-1 0 0,0-1 0 0 0,0 1 0 0 0,1-1 0 0 0,-1 1 0 0 0,0-1 1 0 0,-1-2-1 0 0,3 2-201 0 0,-1 0 0 0 0,0 0 0 0 0,1 0 1 0 0,-1 0-1 0 0,1 0 0 0 0,0-1 0 0 0,-1 1 0 0 0,1 0 1 0 0,0 0-1 0 0,1-1 0 0 0,-1 1 0 0 0,0 0 0 0 0,1-3 1 0 0,10-30 458 0 0,-7 27-472 0 0,1 0 0 0 0,1 0 0 0 0,-1 0 0 0 0,2 0 0 0 0,-1 1 0 0 0,1 0 0 0 0,14-12 0 0 0,-3 3 23 0 0,27-27-215 0 0,2 2-1 0 0,87-58 1 0 0,-111 84-40 0 0,1 1-1 0 0,0 1 0 0 0,1 1 1 0 0,0 1-1 0 0,33-9 0 0 0,-55 19 141 0 0,0 0 0 0 0,0 0 0 0 0,0 1 0 0 0,0 0-1 0 0,0 0 1 0 0,0-1 0 0 0,1 2 0 0 0,-1-1 0 0 0,0 0-1 0 0,0 1 1 0 0,0-1 0 0 0,0 1 0 0 0,0 0 0 0 0,0 0 0 0 0,3 2-1 0 0,-4-2 20 0 0,0 0-1 0 0,-1 0 0 0 0,1 1 1 0 0,-1-1-1 0 0,1 0 0 0 0,-1 1 1 0 0,0 0-1 0 0,0-1 0 0 0,0 1 1 0 0,1 0-1 0 0,-2-1 0 0 0,1 1 1 0 0,0 0-1 0 0,0 0 0 0 0,0 0 1 0 0,-1 0-1 0 0,1 0 0 0 0,-1 0 1 0 0,0 0-1 0 0,1 0 0 0 0,-1 0 1 0 0,0 0-1 0 0,0 0 0 0 0,-1 2 1 0 0,0 8 77 0 0,-2-1 1 0 0,1 0-1 0 0,-2 0 1 0 0,1 0-1 0 0,-11 20 1 0 0,6-12 14 0 0,-38 73 359 0 0,-2 6-282 0 0,47-96-197 0 0,0 0-1 0 0,0 1 1 0 0,0-1-1 0 0,1 0 1 0 0,-1 1-1 0 0,1-1 1 0 0,0 1-1 0 0,-1 3 1 0 0,2-5-334 0 0,-1 0 1 0 0,0 0 0 0 0,0 0 0 0 0,0 0 0 0 0,1 0 0 0 0,-1 0-1 0 0,0-1 1 0 0,1 1 0 0 0,-1 0 0 0 0,1 0 0 0 0,-1 0-1 0 0,1-1 1 0 0,-1 1 0 0 0,1 0 0 0 0,0 0 0 0 0,10 7-6158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46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7 8287 0 0,'0'0'382'0'0,"0"-1"-8"0"0,0-5 1390 0 0,-9 9 1967 0 0,0 1-3033 0 0,0 1 1 0 0,0 1-1 0 0,0 0 0 0 0,-10 9 0 0 0,15-12-485 0 0,-13 11 97 0 0,1 1-1 0 0,1 1 1 0 0,0 0 0 0 0,2 1 0 0 0,-22 34-1 0 0,12-12-271 0 0,-31 74-1 0 0,53-111-465 0 0,-1 3 839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33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 4143 0 0,'0'0'8798'0'0,"2"-1"-8018"0"0,46-21 4997 0 0,-49 24-5517 0 0,-27 35 725 0 0,26-35 207 0 0,11-13-960 0 0,-4 1-136 0 0,9-12 200 0 0,-13 20-225 0 0,-2 4-17 0 0,-7 11 53 0 0,1-2 37 0 0,-15 19 0 0 0,7-14-133 0 0,14-14 209 0 0,3-3-336 0 0,7-4 94 0 0,-7 4 96 0 0,-5 13-148 0 0,-5 26-515 0 0,8-36-173 0 0,20-6-9300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47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109 369 12751 0 0,'-2'-1'83'0'0,"-10"-2"236"0"0,-1-1 1 0 0,2 0 0 0 0,-1-1-1 0 0,-18-10 1 0 0,27 14-260 0 0,1-1 0 0 0,0 0 0 0 0,0 0-1 0 0,0 1 1 0 0,0-1 0 0 0,0 0 0 0 0,0-1 0 0 0,0 1 0 0 0,1 0-1 0 0,-1 0 1 0 0,-2-5 0 0 0,4 5 19 0 0,-1 0-1 0 0,1-1 0 0 0,-1 1 1 0 0,1 0-1 0 0,0 0 0 0 0,0 0 1 0 0,0 0-1 0 0,0 0 0 0 0,0 0 1 0 0,0 0-1 0 0,0 0 0 0 0,1 0 1 0 0,-1 0-1 0 0,1 0 1 0 0,0 0-1 0 0,-1 0 0 0 0,3-4 1 0 0,1-1 20 0 0,0 1 1 0 0,1-1 0 0 0,0 1 0 0 0,0 0-1 0 0,0 0 1 0 0,1 0 0 0 0,12-8 0 0 0,49-31-142 0 0,-61 41 11 0 0,-5 3 28 0 0,152-87-569 0 0,-124 73 371 0 0,0 2 1 0 0,1 1-1 0 0,45-12 1 0 0,-65 22 196 0 0,-1 0 1 0 0,1 0 0 0 0,0 1 0 0 0,-1 1-1 0 0,1-1 1 0 0,19 3 0 0 0,-27-2 37 0 0,1 1 0 0 0,-1-1 0 0 0,0 1 0 0 0,1-1 0 0 0,-1 1 0 0 0,0 0 0 0 0,1 0 0 0 0,-1 0 0 0 0,0 0 0 0 0,0 0 0 0 0,0 1 0 0 0,0-1 0 0 0,0 1 0 0 0,0-1 0 0 0,0 1 0 0 0,0 0 0 0 0,-1 0 0 0 0,1 0 0 0 0,-1 0 0 0 0,1 0 0 0 0,-1 0-1 0 0,0 0 1 0 0,0 0 0 0 0,0 0 0 0 0,0 1 0 0 0,0-1 0 0 0,0 0 0 0 0,-1 1 0 0 0,1-1 0 0 0,-1 1 0 0 0,0-1 0 0 0,1 3 0 0 0,-2 14 92 0 0,0 0 0 0 0,-2 0-1 0 0,0 0 1 0 0,-1 0 0 0 0,0-1-1 0 0,-11 25 1 0 0,-3 16-15 0 0,8-20-43 0 0,-8 29 42 0 0,16-60-159 0 0,1 1 0 0 0,0-1 0 0 0,1 1 0 0 0,0-1 0 0 0,2 18 0 0 0,-2-24-842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47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13 3679 0 0,'-10'-3'283'0'0,"-1"0"0"0"0,0 1 0 0 0,-14-2-1 0 0,13 4 1105 0 0,1-1-1 0 0,-1 1 0 0 0,0 1 1 0 0,1 0-1 0 0,-21 5 1 0 0,31-6-1294 0 0,1 0 0 0 0,-1 0 1 0 0,0 1-1 0 0,0-1 0 0 0,0 0 1 0 0,0 1-1 0 0,0-1 0 0 0,0 1 1 0 0,0-1-1 0 0,1 1 0 0 0,-1 0 1 0 0,0-1-1 0 0,0 1 0 0 0,1 0 1 0 0,-1 0-1 0 0,0-1 0 0 0,1 1 1 0 0,-1 0-1 0 0,1 0 1 0 0,-1 0-1 0 0,1 0 0 0 0,0-1 1 0 0,-1 1-1 0 0,0 2 0 0 0,1-1-5 0 0,0 0-1 0 0,0 0 1 0 0,0 0-1 0 0,0 0 0 0 0,0 1 1 0 0,0-1-1 0 0,1 0 1 0 0,-1 0-1 0 0,1 0 1 0 0,1 4-1 0 0,1 0 55 0 0,0 0 0 0 0,0 0 1 0 0,0 0-1 0 0,1 0 0 0 0,0-1 0 0 0,7 8 0 0 0,1-1-34 0 0,1-2 1 0 0,1 0-1 0 0,0-1 0 0 0,0 0 0 0 0,1-1 0 0 0,0 0 0 0 0,20 6 1 0 0,-31-13-419 0 0,0 1 0 0 0,0-1 1 0 0,0 0-1 0 0,7 1 1 0 0,2-2-653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4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22 10623 0 0,'0'0'488'0'0,"-1"-1"-12"0"0,1-1-389 0 0,-10-11 153 0 0,10 13-110 0 0,-1-1 0 0 0,1 1 1 0 0,0-1-1 0 0,-1 1 0 0 0,1 0 0 0 0,-1-1 0 0 0,1 1 1 0 0,-1-1-1 0 0,1 1 0 0 0,-1 0 0 0 0,0 0 1 0 0,1-1-1 0 0,-1 1 0 0 0,1 0 0 0 0,-1 0 0 0 0,1 0 1 0 0,-1 0-1 0 0,0-1 0 0 0,1 1 0 0 0,-1 0 1 0 0,0 0-1 0 0,1 0 0 0 0,-1 0 0 0 0,1 1 0 0 0,-1-1 1 0 0,-1 0-1 0 0,1 1-37 0 0,0-1 0 0 0,0 1 0 0 0,1 0 0 0 0,-1-1 0 0 0,0 1 0 0 0,0 0 0 0 0,0 0 0 0 0,0 0 0 0 0,1 0 1 0 0,-1-1-1 0 0,0 1 0 0 0,1 0 0 0 0,-1 2 0 0 0,-2 2 89 0 0,1 0 1 0 0,0 0-1 0 0,1 0 0 0 0,-3 10 1 0 0,2 7 411 0 0,1 0 1 0 0,1 0-1 0 0,6 41 1 0 0,-4-35-280 0 0,0-5-224 0 0,-1-10 34 0 0,0-1 0 0 0,0 0 0 0 0,7 24 0 0 0,-6-32-110 0 0,-1-1 1 0 0,1 1-1 0 0,0 0 1 0 0,0 0-1 0 0,0-1 0 0 0,0 1 1 0 0,1-1-1 0 0,0 1 1 0 0,-1-1-1 0 0,1 0 0 0 0,0 0 1 0 0,1-1-1 0 0,-1 1 0 0 0,0 0 1 0 0,7 3-1 0 0,22 8-4119 0 0,-28-12 2384 0 0,10 3-4872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49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18 8287 0 0,'-4'-11'904'0'0,"2"4"1443"0"0,-4 10 2423 0 0,-4 6-2615 0 0,6-6-1165 0 0,-37 34 25 0 0,1 3 0 0 0,-37 48 0 0 0,36-34-815 0 0,36-47-198 0 0,0 1 0 0 0,0 0 0 0 0,1 1 1 0 0,0-1-1 0 0,-3 11 0 0 0,7-17-91 0 0,0-2-289 0 0,0 0 353 0 0,0 0 0 0 0,1 0 1 0 0,-1 0-1 0 0,0 0 0 0 0,0 0 0 0 0,0 0 1 0 0,0 1-1 0 0,1-1 0 0 0,-1 0 1 0 0,0 0-1 0 0,0 0 0 0 0,0 0 0 0 0,0 0 1 0 0,0 0-1 0 0,0 1 0 0 0,0-1 1 0 0,0 0-1 0 0,1 0 0 0 0,-1 0 0 0 0,0 0 1 0 0,0 1-1 0 0,0-1 0 0 0,0 0 1 0 0,0 0-1 0 0,0 0 0 0 0,0 1 1 0 0,0-1-1 0 0,0 0-48 0 0,0 1 1 0 0,0-1-1 0 0,0 0 1 0 0,0 0-1 0 0,0 1 1 0 0,0-1-1 0 0,0 0 1 0 0,0 0-1 0 0,0 1 1 0 0,0-1-1 0 0,1 0 1 0 0,-1 0-1 0 0,0 1 1 0 0,0-1-1 0 0,0 0 1 0 0,0 0 0 0 0,0 0-1 0 0,1 1 1 0 0,-1-1-1 0 0,0 0 1 0 0,0 0-1 0 0,0 0 1 0 0,1 0-1 0 0,-1 1 1 0 0,0-1-1 0 0,0 0 1 0 0,1 0-1 0 0,-1 0 1 0 0,0 0-1 0 0,0 0 1 0 0,1 0-1 0 0,-1 0 1 0 0,1 0-1 0 0,8 0-1615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4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28 9991 0 0,'2'-1'456'0'0,"34"-26"8513"0"0,-50 28-7251 0 0,-19 7-1742 0 0,-7 9 449 0 0,-58 32-1 0 0,75-35-410 0 0,0 1 0 0 0,2 0-1 0 0,0 2 1 0 0,0 1 0 0 0,-19 22 0 0 0,34-33-9 0 0,1-1 0 0 0,1 1 1 0 0,-1 1-1 0 0,1-1 0 0 0,-5 12 0 0 0,-14 43 16 0 0,19-49-20 0 0,3-10-1 0 0,0 0 0 0 0,0 1 0 0 0,1-1 0 0 0,-1 0 0 0 0,1 1 0 0 0,-1-1 0 0 0,1 6 0 0 0,3 1 11 0 0,0-5 3 0 0,0 0 1 0 0,1 0-1 0 0,-1-1 0 0 0,1 0 1 0 0,0 0-1 0 0,1 0 0 0 0,-1 0 1 0 0,0-1-1 0 0,1 1 0 0 0,9 4 1 0 0,6 2 53 0 0,31 11 1 0 0,-13-6 22 0 0,-26-10 3 0 0,-1 1 0 0 0,1 0-1 0 0,14 12 1 0 0,-25-18-62 0 0,0 1-1 0 0,-1 0 1 0 0,1-1 0 0 0,-1 1-1 0 0,1 0 1 0 0,-1 0-1 0 0,1 0 1 0 0,-1-1-1 0 0,0 1 1 0 0,1 0 0 0 0,-1 0-1 0 0,0 0 1 0 0,0 0-1 0 0,1 0 1 0 0,-1 0 0 0 0,0 0-1 0 0,0-1 1 0 0,0 1-1 0 0,0 0 1 0 0,0 0 0 0 0,0 0-1 0 0,-1 0 1 0 0,1 0-1 0 0,0 0 1 0 0,0 0 0 0 0,-1 0-1 0 0,1-1 1 0 0,0 1-1 0 0,-1 0 1 0 0,1 0 0 0 0,-1 0-1 0 0,1-1 1 0 0,-1 1-1 0 0,0 1 1 0 0,-3 3 36 0 0,0-1 0 0 0,0 1 1 0 0,-7 6-1 0 0,5-6-6 0 0,-1 1 0 0 0,-1-1 1 0 0,1 0-1 0 0,-1-1 0 0 0,-11 5 1 0 0,-44 15-18 0 0,32-14-39 0 0,16-4-7 0 0,-64 20 3 0 0,66-22-5 0 0,0-1 1 0 0,0-1-1 0 0,0 0 0 0 0,-15 0 0 0 0,26-3-5 0 0,1 1-1 0 0,-1-1 1 0 0,0 0 0 0 0,1 0 0 0 0,-1 0-1 0 0,0 1 1 0 0,1-2 0 0 0,-1 1 0 0 0,1 0-1 0 0,-1 0 1 0 0,1 0 0 0 0,0-1 0 0 0,0 1-1 0 0,-1-1 1 0 0,1 1 0 0 0,0-1 0 0 0,-1-1-1 0 0,-5-6-90 0 0,5 6 30 0 0,-1 1 0 0 0,0-1 0 0 0,0 1 0 0 0,0-1-1 0 0,0 1 1 0 0,0 0 0 0 0,-1 0 0 0 0,1 0 0 0 0,-6-2 0 0 0,8 4-84 0 0,23 13-9334 0 0,-7-8 3407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5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50 122 5063 0 0,'0'-19'-1205'0'0,"0"10"3084"0"0,1 1 1 0 0,-2-1 0 0 0,1 1-1 0 0,-3-12 1 0 0,2 17-1115 0 0,0 0 1 0 0,0 0-1 0 0,0 1 1 0 0,0-1-1 0 0,0 0 0 0 0,-1 1 1 0 0,1 0-1 0 0,-4-5 1 0 0,3 4-474 0 0,-1 1 1 0 0,1 0 0 0 0,0 0-1 0 0,-1 1 1 0 0,-4-4-1 0 0,5 3-146 0 0,-10-1 248 0 0,13 16-1141 0 0,0-9 347 0 0,0-1 1 0 0,0 0 0 0 0,0 0 0 0 0,0 0 0 0 0,0 0 0 0 0,3 3 0 0 0,4 6-6509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50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114 220 13823 0 0,'-2'0'1062'0'0,"-11"0"-435"0"0,0 1 0 0 0,1 1 1 0 0,-1 0-1 0 0,1 1 1 0 0,0 0-1 0 0,-17 7 2449 0 0,28-11-2898 0 0,0-3-145 0 0,0 0 0 0 0,0 0-1 0 0,0-1 1 0 0,0 1 0 0 0,0 0-1 0 0,1 0 1 0 0,0-1 0 0 0,0 1-1 0 0,0 0 1 0 0,0 0 0 0 0,3-9-1 0 0,-1 6-41 0 0,0 0 0 0 0,0 0 0 0 0,1 0 0 0 0,0 1-1 0 0,1-1 1 0 0,6-9 0 0 0,-4 7-111 0 0,1 1 1 0 0,0 0-1 0 0,0 0 0 0 0,0 1 1 0 0,1 0-1 0 0,1 0 0 0 0,-1 1 0 0 0,1 0 1 0 0,18-10-1 0 0,-3 8-179 0 0,0 0 1 0 0,1 1 0 0 0,0 2-1 0 0,0 0 1 0 0,49-1-1 0 0,-48 4 466 0 0,1 2-1 0 0,-1 1 1 0 0,0 1-1 0 0,0 1 0 0 0,48 12 1 0 0,-61-11-5 0 0,0 1 0 0 0,18 9 0 0 0,-17-8-29 0 0,-6-2-47 0 0,-6-3-10 0 0,-7 14-4 0 0,2-7-72 0 0,-2 1 0 0 0,1-1 0 0 0,-1 0 0 0 0,0 0 0 0 0,-1-1 0 0 0,0 0 0 0 0,0 0 0 0 0,-1 0 0 0 0,0 0 0 0 0,0-1 0 0 0,-9 6 0 0 0,-13 7 0 0 0,-51 26 0 0 0,57-33 0 0 0,4-2 5 0 0,-137 65-74 0 0,133-70-571 0 0,38-27-2352 0 0,-3 6 1464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5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5 5983 0 0,'4'-4'7606'0'0,"-83"83"-6128"0"0,-78 103 0 0 0,106-115-1056 0 0,-79 108 472 0 0,93-120-577 0 0,-39 76 0 0 0,43-57 322 0 0,30-64-1059 0 0,-1 1 1 0 0,-1 15-1 0 0,3 6-3858 0 0,4-19-1560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51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127 170 5983 0 0,'0'0'464'0'0,"2"-1"-305"0"0,17-1 3197 0 0,-1 0 1 0 0,23 1-1 0 0,38 6 479 0 0,36-1-3849 0 0,-101-5 124 0 0,-1 0 0 0 0,0-1 0 0 0,1-1 1 0 0,-1 0-1 0 0,0 0 0 0 0,19-9 0 0 0,-24 8-108 0 0,0 0-1 0 0,0 0 1 0 0,-1-1-1 0 0,1 0 1 0 0,-1-1-1 0 0,-1 1 1 0 0,8-9-1 0 0,-11 12-35 0 0,-1 0 0 0 0,0-1 0 0 0,0 1 0 0 0,0-1 0 0 0,0 0 0 0 0,-1 0-1 0 0,1 0 1 0 0,-1 0 0 0 0,1 0 0 0 0,-1 0 0 0 0,0 0 0 0 0,0 0 0 0 0,0-1 0 0 0,-1 1 0 0 0,1 0 0 0 0,-1 0 0 0 0,0-1 0 0 0,0 1 0 0 0,0 0-1 0 0,0-1 1 0 0,-1 1 0 0 0,0-4 0 0 0,1 5 2 0 0,-1 1-1 0 0,1-1 1 0 0,-1 1-1 0 0,1 0 1 0 0,-1-1-1 0 0,0 1 1 0 0,1 0-1 0 0,-1 0 1 0 0,0-1-1 0 0,0 1 1 0 0,0 0-1 0 0,0 0 1 0 0,0 0-1 0 0,0 0 1 0 0,0 0-1 0 0,0 0 1 0 0,-1 0-1 0 0,1 1 1 0 0,0-1-1 0 0,0 0 1 0 0,-1 1-1 0 0,1-1 1 0 0,0 1-1 0 0,-1-1 1 0 0,1 1-1 0 0,-1 0 1 0 0,1-1-1 0 0,-1 1 1 0 0,1 0-1 0 0,-1 0 1 0 0,1 0-1 0 0,0 0 1 0 0,-1 0-1 0 0,1 0 1 0 0,-1 1-1 0 0,1-1 1 0 0,-2 1-1 0 0,-6 1-58 0 0,0 2 0 0 0,0-1 0 0 0,1 1-1 0 0,-14 8 1 0 0,15-8 82 0 0,-121 78 277 0 0,70-42 10 0 0,17-12 32 0 0,1 1 1 0 0,1 2 0 0 0,2 2-1 0 0,-62 71 1 0 0,93-96-291 0 0,-1 0 1 0 0,2 1-1 0 0,-1-1 1 0 0,1 1-1 0 0,0 0 1 0 0,1 0 0 0 0,-6 18-1 0 0,10-24-4 0 0,-1 0 1 0 0,0 0-1 0 0,1 0 1 0 0,-1 0-1 0 0,1 0 0 0 0,0 0 1 0 0,0 0-1 0 0,0 0 0 0 0,1 0 1 0 0,-1 0-1 0 0,1 0 1 0 0,0-1-1 0 0,-1 1 0 0 0,1 0 1 0 0,0 0-1 0 0,1 0 0 0 0,-1-1 1 0 0,0 1-1 0 0,1-1 1 0 0,0 1-1 0 0,-1-1 0 0 0,1 1 1 0 0,0-1-1 0 0,0 0 1 0 0,0 0-1 0 0,1 0 0 0 0,-1 0 1 0 0,0 0-1 0 0,1-1 0 0 0,3 3 1 0 0,9 3 82 0 0,-1 0 1 0 0,1-2-1 0 0,0 1 1 0 0,1-2-1 0 0,-1 0 1 0 0,25 3-1 0 0,97 2 118 0 0,-99-9-153 0 0,0-1-1 0 0,40-6 0 0 0,-13-7-6481 0 0,-45 9-570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52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14 2303 0 0,'0'-14'13713'0'0,"0"15"-13480"0"0,-3 3-7 0 0,0 0 1 0 0,0 1 0 0 0,1-1-1 0 0,-1 1 1 0 0,1 0 0 0 0,0 0 0 0 0,1 0-1 0 0,-1 0 1 0 0,-1 9 0 0 0,1-6-36 0 0,0 0-1 0 0,-1 0 1 0 0,-4 11 0 0 0,-16 13-27 0 0,8-12-168 0 0,14-19 2 0 0,0 1 1 0 0,1-1-1 0 0,0 0 0 0 0,-1 0 0 0 0,1 0 1 0 0,0 1-1 0 0,-1-1 0 0 0,1 0 0 0 0,0 0 1 0 0,0 3-1 0 0,0-3-7 0 0,0-1 1 0 0,0 1-1 0 0,0 0 0 0 0,0 0 0 0 0,0 0 1 0 0,0 0-1 0 0,0 0 0 0 0,0-1 1 0 0,-1 1-1 0 0,1 0 0 0 0,0 0 1 0 0,-1 0-1 0 0,1-1 0 0 0,0 1 0 0 0,-1 0 1 0 0,1 0-1 0 0,-1-1 0 0 0,1 1 1 0 0,-1 0-1 0 0,1-1 0 0 0,-2 2 1 0 0,-44 21-686 0 0,32-16 255 0 0,-3 3-2119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34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226 118 6447 0 0,'0'0'499'0'0,"-2"1"-328"0"0,-59 14 3385 0 0,34-13 5066 0 0,28-5-8059 0 0,3-3-386 0 0,-1 1-1 0 0,1-1 1 0 0,1 0 0 0 0,-1 1 0 0 0,1 0 0 0 0,0 0-1 0 0,0 0 1 0 0,0 1 0 0 0,9-6 0 0 0,8-5 15 0 0,29-14 0 0 0,-36 23-190 0 0,0 0 0 0 0,0 2 0 0 0,1-1 1 0 0,0 2-1 0 0,25-3 0 0 0,-36 5 15 0 0,0 1 0 0 0,1-1 1 0 0,-1 1-1 0 0,1 1 0 0 0,-1-1 0 0 0,0 1 0 0 0,0 0 0 0 0,1 0 0 0 0,-1 0 1 0 0,0 1-1 0 0,0 0 0 0 0,0 0 0 0 0,9 5 0 0 0,-11-5-6 0 0,-1 1 0 0 0,0-1 0 0 0,0 1 0 0 0,0 0 0 0 0,0 0 0 0 0,-1 0 0 0 0,1 0 0 0 0,-1 0 0 0 0,0 0 0 0 0,1 0 0 0 0,-1 0 0 0 0,-1 1 0 0 0,1-1 0 0 0,0 0 0 0 0,-1 5 0 0 0,1-2 27 0 0,-1 1-1 0 0,0-1 0 0 0,-1 1 1 0 0,0-1-1 0 0,0 1 1 0 0,0-1-1 0 0,-1 1 1 0 0,1-1-1 0 0,-2 0 1 0 0,1 0-1 0 0,-1 0 0 0 0,-5 10 1 0 0,-1-3 93 0 0,0 0 1 0 0,-1 0 0 0 0,-22 22-1 0 0,23-26-132 0 0,0-2 0 0 0,-1 1 0 0 0,0-1 0 0 0,0-1-1 0 0,-1 1 1 0 0,0-2 0 0 0,0 0 0 0 0,0 0-1 0 0,-21 6 1 0 0,9-6-273 0 0,1-1 0 0 0,-1 0 0 0 0,0-2 0 0 0,-27 0 0 0 0,23-5-362 0 0,25 2 476 0 0,-2 1-37 0 0,-3 2-563 0 0,13 4 801 0 0,1-1 0 0 0,0 0 1 0 0,0 0-1 0 0,0-1 1 0 0,0 0-1 0 0,1 0 1 0 0,-1 0-1 0 0,1-1 0 0 0,0 0 1 0 0,0-1-1 0 0,0 0 1 0 0,10 1-1 0 0,113 27 655 0 0,-129-29-486 0 0,0 0-84 0 0,8 2 2 0 0,-8-2 112 0 0,0 1-128 0 0,-1-1-92 0 0,0 0-1 0 0,0 1 0 0 0,0-1 1 0 0,0 0-1 0 0,0 1 1 0 0,0-1-1 0 0,-1 1 0 0 0,1-1 1 0 0,-1 1-1 0 0,1-1 1 0 0,-1 1-1 0 0,1-1 1 0 0,-1 1-1 0 0,0-1 0 0 0,0 1 1 0 0,0-1-1 0 0,0 1 1 0 0,0 0-1 0 0,0-1 0 0 0,0 1 1 0 0,0-1-1 0 0,0 1 1 0 0,-1 0-1 0 0,1-1 0 0 0,-1 1 1 0 0,1-1-1 0 0,-1 1 1 0 0,-1 2-1 0 0,-1 0 14 0 0,0 1 0 0 0,0-1-1 0 0,0 0 1 0 0,-1 0 0 0 0,1 0-1 0 0,-1 0 1 0 0,0-1 0 0 0,-6 5-1 0 0,-29 17 20 0 0,-1-2-1 0 0,-61 26 0 0 0,-1-1-54 0 0,73-35 3 0 0,20-11 0 0 0,7-5 0 0 0,5-5 0 0 0,-1 3-18 0 0,1 0 0 0 0,-1 1 0 0 0,1-1 0 0 0,0 0 0 0 0,0 1 0 0 0,1 0 0 0 0,0 0 0 0 0,-1 0 0 0 0,1 0-1 0 0,1 1 1 0 0,-1-1 0 0 0,8-4 0 0 0,25-12-1726 0 0,-1 4-4574 0 0,-18 9-177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5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10591 0 0,'0'0'7235'0'0,"-1"1"-6795"0"0,-10 5-189 0 0,1 0 0 0 0,0 1 1 0 0,1 0-1 0 0,-1 1 0 0 0,1 0 0 0 0,-14 18 1 0 0,4-7-70 0 0,7-7-124 0 0,1 0 1 0 0,-10 16-1 0 0,17-23-51 0 0,1 1 0 0 0,-1-1 1 0 0,1 1-1 0 0,0 0 0 0 0,1 0 0 0 0,-1 0 1 0 0,1 1-1 0 0,-1 7 0 0 0,3-11-23 0 0,0 0 0 0 0,0 1 1 0 0,0-1-1 0 0,0 0 0 0 0,1 0 0 0 0,0 0 0 0 0,0 0 0 0 0,0 0 0 0 0,0 0 0 0 0,0 0 1 0 0,0 0-1 0 0,1 0 0 0 0,-1 0 0 0 0,1-1 0 0 0,2 4 0 0 0,2 3-623 0 0,-5-8-377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53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54 6911 0 0,'0'0'528'0'0,"1"-9"-85"0"0,0 5 611 0 0,0-1 0 0 0,0 1 0 0 0,1 0 1 0 0,-1 0-1 0 0,1-1 0 0 0,0 1 0 0 0,4-6 0 0 0,-6 9-67 0 0,3 0 268 0 0,-3 1-1198 0 0,1-1 1 0 0,-1 1 0 0 0,0 0 0 0 0,0 0 0 0 0,1 0 0 0 0,-1 0 0 0 0,0-1 0 0 0,0 1 0 0 0,1 0 0 0 0,-1 0-1 0 0,0 0 1 0 0,0 0 0 0 0,1 0 0 0 0,-1 0 0 0 0,0 0 0 0 0,1 0 0 0 0,-1 0 0 0 0,0 0 0 0 0,1 0-1 0 0,-1 0 1 0 0,0 0 0 0 0,1 0 0 0 0,-1 0 0 0 0,0 0 0 0 0,1 0 0 0 0,0 2 4 0 0,0-1 1 0 0,0 1-1 0 0,0-1 1 0 0,0 1-1 0 0,0-1 1 0 0,0 1-1 0 0,-1 0 1 0 0,1-1-1 0 0,0 1 1 0 0,-1 0-1 0 0,0 0 1 0 0,1-1-1 0 0,-1 1 1 0 0,0 0-1 0 0,0 0 1 0 0,0 0-1 0 0,0 0 1 0 0,0-1-1 0 0,0 1 1 0 0,-1 3-1 0 0,-2 7 74 0 0,-6 22 0 0 0,8-32-112 0 0,-10 30 117 0 0,-2-1 0 0 0,-21 39-1 0 0,-42 56-111 0 0,50-84-147 0 0,22-32-2024 0 0,14-19 440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53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14511 0 0,'0'0'1576'0'0,"-2"13"-1576"0"0,-2-1 0 0 0,-1 3 96 0 0,-1 4-16 0 0,-1 5 0 0 0,2 4 0 0 0,-1 3-976 0 0,3-1-200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5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24 408 15119 0 0,'0'0'694'0'0,"-2"0"-22"0"0,1-1-651 0 0,-1 1 1 0 0,1-1-1 0 0,0 1 1 0 0,0-1-1 0 0,0 1 1 0 0,-1-1-1 0 0,1 0 1 0 0,0 0-1 0 0,0 0 1 0 0,0 0 0 0 0,0 0-1 0 0,0 0 1 0 0,0 0-1 0 0,1 0 1 0 0,-1 0-1 0 0,0 0 1 0 0,0 0-1 0 0,1 0 1 0 0,-1-1-1 0 0,0-2 1 0 0,1 2 84 0 0,-1 0 1 0 0,1 0-1 0 0,0 0 1 0 0,0 0-1 0 0,0 0 1 0 0,1 0-1 0 0,-1 0 1 0 0,0 0-1 0 0,1 0 1 0 0,0 1-1 0 0,-1-1 1 0 0,3-4-1 0 0,1-1 164 0 0,0-1 0 0 0,1 1 0 0 0,0 0 0 0 0,1 0 0 0 0,9-10 0 0 0,20-16 256 0 0,60-43 0 0 0,46-20-446 0 0,-91 63-79 0 0,-49 32-4 0 0,16-11-44 0 0,1 1 0 0 0,0 0 0 0 0,1 2 0 0 0,28-12 1 0 0,-36 20 3 0 0,-10 2 49 0 0,0 0-1 0 0,-1 0 1 0 0,1 0 0 0 0,0 0 0 0 0,0 0-1 0 0,-1 0 1 0 0,1 0 0 0 0,0 0 0 0 0,-1 1-1 0 0,1-1 1 0 0,-1 0 0 0 0,0 0 0 0 0,1 0-1 0 0,-1 1 1 0 0,0-1 0 0 0,0 0 0 0 0,0 1-1 0 0,0 0 1 0 0,0 29 181 0 0,0-28-174 0 0,-1 12 95 0 0,0 8 28 0 0,0-1-1 0 0,1 0 0 0 0,1 1 1 0 0,1-1-1 0 0,6 23 0 0 0,-6-33-149 0 0,1 0 0 0 0,-2 0 0 0 0,0 0 0 0 0,0 1-1 0 0,-1-1 1 0 0,0 0 0 0 0,-1 1 0 0 0,-1-1 0 0 0,0 0 0 0 0,-1 0-1 0 0,0 0 1 0 0,-7 16 0 0 0,4-7-2416 0 0,5-19 774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54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13 9215 0 0,'0'0'422'0'0,"1"-1"-13"0"0,4-4-264 0 0,2 0 113 0 0,-6 5-134 0 0,-1-1 1 0 0,1 1 0 0 0,-1 0-1 0 0,1 0 1 0 0,-1 0 0 0 0,1 0-1 0 0,-1 0 1 0 0,1 0-1 0 0,0 0 1 0 0,-1 0 0 0 0,1 0-1 0 0,-1 0 1 0 0,1 0 0 0 0,-1 1-1 0 0,1-1 1 0 0,-1 0 0 0 0,1 0-1 0 0,-1 0 1 0 0,1 1-1 0 0,-1-1 1 0 0,1 0 0 0 0,-1 1-1 0 0,1-1 1 0 0,-1 0 0 0 0,0 1-1 0 0,1-1 1 0 0,-1 0 0 0 0,0 1-1 0 0,1-1 1 0 0,-1 1 0 0 0,1 0-1 0 0,7 14 2174 0 0,-7-11-2127 0 0,0 1 0 0 0,0 0 0 0 0,-1-1 0 0 0,0 1 0 0 0,0-1-1 0 0,0 1 1 0 0,-1 0 0 0 0,-1 6 0 0 0,-12 38 413 0 0,11-38-391 0 0,-31 82 1165 0 0,-71 134 1 0 0,30-70-734 0 0,71-148-598 0 0,-75 177 306 0 0,59-133-283 0 0,-20 86 0 0 0,29-94-7 0 0,-1 10-4621 0 0</inkml:trace>
  <inkml:trace contextRef="#ctx0" brushRef="#br0" timeOffset="1">0 703 13359 0 0,'1'-2'1027'0'0,"2"-2"-665"0"0,1-1-1 0 0,-1 1 1 0 0,1 0 0 0 0,0 0-1 0 0,0 0 1 0 0,0 0 0 0 0,1 1-1 0 0,-1-1 1 0 0,1 1 0 0 0,0 1-1 0 0,9-6 1 0 0,7 0 1487 0 0,37-9-1 0 0,-34 10-1801 0 0,42-10 694 0 0,2 4 0 0 0,84-8 0 0 0,141 6-597 0 0,-124 8-869 0 0,-83 5-2528 0 0,-52 0-4391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5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18 199 9215 0 0,'0'0'1200'0'0,"3"-1"123"0"0,103-23 5901 0 0,65-18-5308 0 0,-139 33-1743 0 0,8-2-122 0 0,-1-2 0 0 0,0-1 0 0 0,46-25 0 0 0,-69 26-123 0 0,-15 12 0 0 0,-2-1-14 0 0,0 1 74 0 0,1-1 1 0 0,-1 0 0 0 0,0 1 0 0 0,0-1 0 0 0,0 0 0 0 0,-1 1 0 0 0,1 0-1 0 0,0-1 1 0 0,0 1 0 0 0,-1 0 0 0 0,1-1 0 0 0,-1 1 0 0 0,1 0 0 0 0,-1 0 0 0 0,0 0-1 0 0,1 0 1 0 0,-3 0 0 0 0,-1-1-34 0 0,1 1-1 0 0,0 0 0 0 0,-1 0 1 0 0,1 1-1 0 0,-1-1 0 0 0,1 1 1 0 0,-6 0-1 0 0,-4 1-81 0 0,0 1 0 0 0,0 1 0 0 0,-25 7 0 0 0,-16 10 256 0 0,0 3 0 0 0,1 3 0 0 0,-52 32 0 0 0,94-51-15 0 0,1 1 0 0 0,-1 0-1 0 0,1 0 1 0 0,0 1 0 0 0,1 1-1 0 0,0 0 1 0 0,1 0 0 0 0,-13 19-1 0 0,19-25-79 0 0,0 1-1 0 0,0 0 0 0 0,1 0 0 0 0,-1 1 0 0 0,1-1 1 0 0,0 1-1 0 0,1-1 0 0 0,-1 1 0 0 0,1-1 0 0 0,0 1 1 0 0,1 0-1 0 0,-1 0 0 0 0,1-1 0 0 0,0 1 0 0 0,1 0 1 0 0,-1 0-1 0 0,1-1 0 0 0,0 1 0 0 0,1 0 0 0 0,-1-1 1 0 0,1 1-1 0 0,0-1 0 0 0,4 7 0 0 0,-3-6-65 0 0,1 0 0 0 0,0 0 1 0 0,1 0-1 0 0,0-1 0 0 0,0 1 0 0 0,0-1 0 0 0,0 0 0 0 0,1-1 0 0 0,-1 1 1 0 0,1-1-1 0 0,7 4 0 0 0,24 8-5835 0 0,-10-8-1020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5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17 5527 0 0,'2'-1'423'0'0,"10"-15"11533"0"0,-12 16-11785 0 0,-17 0 1759 0 0,-22 6-2946 0 0,-3 5 1016 0 0,-64 25 0 0 0,94-32 0 0 0,0 1 0 0 0,1 1 0 0 0,-1 0 0 0 0,2 0 0 0 0,-1 1 0 0 0,1 1 0 0 0,0 0 0 0 0,0 0 0 0 0,-12 14 0 0 0,17-13 0 0 0,3-1 11 0 0,2-8-8 0 0,0 1-1 0 0,0-1 1 0 0,0 0 0 0 0,0 1 0 0 0,0-1-1 0 0,1 1 1 0 0,-1-1 0 0 0,0 0-1 0 0,0 1 1 0 0,1-1 0 0 0,-1 1 0 0 0,0-1-1 0 0,1 0 1 0 0,-1 0 0 0 0,0 1 0 0 0,1-1-1 0 0,-1 0 1 0 0,0 1 0 0 0,1-1-1 0 0,-1 0 1 0 0,1 0 0 0 0,-1 0 0 0 0,0 0-1 0 0,1 1 1 0 0,0-1 0 0 0,11 4 39 0 0,-5-3-27 0 0,1 0 0 0 0,-1-1 1 0 0,1 1-1 0 0,-1-2 0 0 0,1 1 0 0 0,-1-1 0 0 0,11-2 0 0 0,53-17-103 0 0,-18 4-203 0 0,-16 8 172 0 0,-36 7 55 0 0,0 3-3 0 0,-1 4 74 0 0,-1 0-1 0 0,1-1 1 0 0,-1 1-1 0 0,0-1 1 0 0,0 0-1 0 0,-1 1 0 0 0,0-1 1 0 0,0 0-1 0 0,0 0 1 0 0,-5 8-1 0 0,-5 16 125 0 0,-45 159 256 0 0,35-107-353 0 0,-37 91-1 0 0,-54 56 860 0 0,93-194-655 0 0,-2 0-1 0 0,-2-2 0 0 0,-1-1 1 0 0,-39 38-1 0 0,58-63-76 0 0,0 0 0 0 0,0-1 0 0 0,-1 0-1 0 0,0 0 1 0 0,0 0 0 0 0,-1-1 0 0 0,1 0 0 0 0,-9 2-1 0 0,13-5-73 0 0,-1 0-1 0 0,0 0 1 0 0,1 0-1 0 0,-1 0 1 0 0,0-1-1 0 0,0 0 1 0 0,1 0-1 0 0,-1 0 1 0 0,0 0-1 0 0,0-1 1 0 0,1 1 0 0 0,-1-1-1 0 0,0 0 1 0 0,1 0-1 0 0,-1 0 1 0 0,1-1-1 0 0,-1 1 1 0 0,1-1-1 0 0,0 0 1 0 0,-4-2-1 0 0,-1-3-10 0 0,-1 0 1 0 0,1-1-1 0 0,0 0 0 0 0,1 0 0 0 0,-1 0 1 0 0,2-1-1 0 0,-1 0 0 0 0,1-1 0 0 0,1 1 0 0 0,0-1 1 0 0,-8-19-1 0 0,9 17-185 0 0,0-1 1 0 0,1 0-1 0 0,0 0 0 0 0,1 0 1 0 0,0 0-1 0 0,1 0 0 0 0,0 0 1 0 0,1-1-1 0 0,3-20 0 0 0,7-9-1749 0 0,4 1-3508 0 0,6-6-2054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55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60 373 2759 0 0,'-1'1'169'0'0,"-10"9"-166"0"0,0 0 1 0 0,-11 14 0 0 0,8-2 16827 0 0,24-23-15178 0 0,-6 0-1497 0 0,-1 0 0 0 0,0 0 0 0 0,1 0 0 0 0,-1-1 0 0 0,0 1 0 0 0,0-1-1 0 0,0 0 1 0 0,0 0 0 0 0,-1 0 0 0 0,1 0 0 0 0,-1 0 0 0 0,1-1 0 0 0,-1 1 0 0 0,4-5 0 0 0,2-5 85 0 0,16-26 0 0 0,-18 27-99 0 0,149-214 627 0 0,-106 159-818 0 0,-46 61 11 0 0,1 1 1 0 0,-1 0 0 0 0,1 0 0 0 0,0 0-1 0 0,0 0 1 0 0,0 1 0 0 0,0-1 0 0 0,1 1-1 0 0,-1 0 1 0 0,1 1 0 0 0,0-1-1 0 0,0 1 1 0 0,0 0 0 0 0,0 0 0 0 0,0 0-1 0 0,1 1 1 0 0,-1 0 0 0 0,0 0-1 0 0,1 0 1 0 0,-1 0 0 0 0,1 1 0 0 0,-1 0-1 0 0,1 0 1 0 0,-1 1 0 0 0,1 0-1 0 0,-1 0 1 0 0,9 2 0 0 0,3 2-1147 0 0,1 2-1 0 0,-1 0 1 0 0,-1 0 0 0 0,32 21 0 0 0,-25-13-5598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5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207 186 7743 0 0,'2'-1'356'0'0,"31"-7"149"0"0,1-1 0 0 0,55-24 0 0 0,-80 29-108 0 0,0-1 0 0 0,0 1 0 0 0,-1-2 0 0 0,1 1 0 0 0,7-8 0 0 0,-12 10-61 0 0,0-1 0 0 0,0 0 0 0 0,0 1 0 0 0,-1-2 0 0 0,0 1 0 0 0,1 0 0 0 0,-2-1 0 0 0,1 1 0 0 0,0-1 1 0 0,3-10-1 0 0,-6 14-265 0 0,1 0 0 0 0,-1 0 1 0 0,0 0-1 0 0,1 0 0 0 0,-1-1 1 0 0,0 1-1 0 0,0 0 0 0 0,0 0 1 0 0,0 0-1 0 0,0-1 0 0 0,0 1 1 0 0,0 0-1 0 0,-1 0 0 0 0,1 0 1 0 0,0-1-1 0 0,-1 1 0 0 0,1 0 1 0 0,-1 0-1 0 0,1 0 0 0 0,-1 0 0 0 0,1 0 1 0 0,-3-2-1 0 0,2 2-4 0 0,-1-1 1 0 0,1 1-1 0 0,-1 0 0 0 0,0 0 1 0 0,1 0-1 0 0,-1 0 0 0 0,0 0 1 0 0,0 1-1 0 0,0-1 0 0 0,0 0 1 0 0,0 1-1 0 0,-3-1 0 0 0,-2 0 41 0 0,-1 1 0 0 0,0 0 0 0 0,1 0 0 0 0,-1 0 1 0 0,1 1-1 0 0,-10 2 0 0 0,-212 72 1198 0 0,208-67-1082 0 0,-34 18 1 0 0,49-22-178 0 0,0 0-1 0 0,0 0 1 0 0,0 1 0 0 0,0-1 0 0 0,1 1 0 0 0,-1 0 0 0 0,1 1 0 0 0,0-1 0 0 0,-4 8 0 0 0,3 0-23 0 0,5-3 52 0 0,1-8-62 0 0,1-1 1 0 0,0 0-1 0 0,-1 0 1 0 0,1 1-1 0 0,0-1 1 0 0,0 0 0 0 0,-1 0-1 0 0,1 0 1 0 0,0 0-1 0 0,0 0 1 0 0,0 0 0 0 0,0 0-1 0 0,0 0 1 0 0,1 0-1 0 0,-1-1 1 0 0,0 1 0 0 0,0 0-1 0 0,0-1 1 0 0,1 1-1 0 0,-1-1 1 0 0,0 1 0 0 0,2-1-1 0 0,3 2 48 0 0,0-1 0 0 0,-1 0-1 0 0,13 1 1 0 0,-2-2 4 0 0,1-1 1 0 0,0-1-1 0 0,-1-1 0 0 0,1 0 1 0 0,17-6-1 0 0,-17 4 107 0 0,0 1 0 0 0,0 0 1 0 0,0 1-1 0 0,30 0 0 0 0,-45 14-45 0 0,-3-6-128 0 0,0 0 0 0 0,1 0 0 0 0,-2 0 0 0 0,1 0 0 0 0,-1 0 0 0 0,1-1 0 0 0,-1 1 0 0 0,-4 7 0 0 0,3-7 0 0 0,0 0 0 0 0,1 1 0 0 0,0 0 0 0 0,0-1 0 0 0,-1 8 0 0 0,2-11-5 0 0,1 0-1 0 0,0-1 1 0 0,0 1-1 0 0,1 0 1 0 0,-1-1 0 0 0,0 1-1 0 0,0 0 1 0 0,1-1-1 0 0,-1 1 1 0 0,1-1 0 0 0,0 1-1 0 0,-1-1 1 0 0,1 1-1 0 0,0-1 1 0 0,0 1-1 0 0,0-1 1 0 0,0 1 0 0 0,0-1-1 0 0,0 0 1 0 0,0 0-1 0 0,0 0 1 0 0,1 0-1 0 0,-1 0 1 0 0,0 0 0 0 0,1 0-1 0 0,-1 0 1 0 0,1 0-1 0 0,-1 0 1 0 0,1-1 0 0 0,2 2-1 0 0,5 1-43 0 0,-1-1-1 0 0,1 0 0 0 0,0 0 1 0 0,12 1-1 0 0,-7-2-817 0 0,27-1 1 0 0,-11-3-889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2:5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 17447 0 0,'0'0'1960'0'0,"0"2"-1616"0"0,-5 40 1064 0 0,5-27-1035 0 0,-2 0 1 0 0,-4 19-1 0 0,-6 7 200 0 0,-1-2-1 0 0,-37 76 0 0 0,20-60-297 0 0,-49 67 0 0 0,-4 9-150 0 0,68-104-152 0 0,2 1 1 0 0,-20 58-1 0 0,26-56-1001 0 0,5-11-2528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34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23 9671 0 0,'1'-2'748'0'0,"7"-19"9534"0"0,-8 24-9956 0 0,-1 9-105 0 0,0 0-1 0 0,-1 0 0 0 0,0 0 1 0 0,-1 0-1 0 0,0 0 1 0 0,-1 0-1 0 0,0-1 0 0 0,-9 17 1 0 0,3-10-158 0 0,-1 1-1 0 0,-1-1 1 0 0,0-1 0 0 0,-18 18-1 0 0,-52 44 85 0 0,54-56-66 0 0,-36 42 1 0 0,62-63-57 0 0,6-1-900 0 0,13-1-674 0 0,6-4-471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03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434 213 4607 0 0,'9'-6'10900'0'0,"-5"6"-10817"0"0,0-1 0 0 0,0 0 0 0 0,0 1 0 0 0,0-2 0 0 0,0 1 0 0 0,0 0 0 0 0,-1-1 0 0 0,1 0 0 0 0,0 1 0 0 0,-1-2 0 0 0,0 1 0 0 0,1 0 0 0 0,-1-1 0 0 0,0 1 0 0 0,0-1 0 0 0,4-5 0 0 0,-1 1-74 0 0,0 0 0 0 0,-1-1 0 0 0,1 1 0 0 0,-2-1 0 0 0,1-1 0 0 0,4-11 0 0 0,-7 16-65 0 0,-1-1 0 0 0,0 1 0 0 0,0 0 0 0 0,0-1 0 0 0,0 1 0 0 0,0-1 1 0 0,-1 1-1 0 0,0-1 0 0 0,0 1 0 0 0,0-1 0 0 0,-1 1 0 0 0,0-1 0 0 0,1 1 1 0 0,-2-1-1 0 0,1 1 0 0 0,0 0 0 0 0,-1 0 0 0 0,-3-6 0 0 0,4 8 24 0 0,0 1 0 0 0,0 0-1 0 0,0-1 1 0 0,0 1 0 0 0,-1 0-1 0 0,1 0 1 0 0,0 0 0 0 0,-1 0-1 0 0,1 0 1 0 0,-1 0 0 0 0,0 0-1 0 0,1 1 1 0 0,-1-1 0 0 0,0 0-1 0 0,1 1 1 0 0,-1-1 0 0 0,0 1-1 0 0,1 0 1 0 0,-1 0 0 0 0,0 0 0 0 0,0 0-1 0 0,0 0 1 0 0,1 0 0 0 0,-4 0-1 0 0,-1 1 24 0 0,1 1 0 0 0,0-1 0 0 0,0 1 0 0 0,0-1 0 0 0,0 2-1 0 0,-7 3 1 0 0,-53 34-109 0 0,2 3-1 0 0,2 2 0 0 0,-65 63 1 0 0,99-82 202 0 0,-3 1-44 0 0,-45 54 1 0 0,73-80-39 0 0,1 1 0 0 0,0-1 0 0 0,0 1 0 0 0,0-1 1 0 0,0 1-1 0 0,0 0 0 0 0,0 0 0 0 0,1-1 0 0 0,-1 1 0 0 0,0 0 0 0 0,1 0 1 0 0,-1 0-1 0 0,1 0 0 0 0,0 0 0 0 0,0 0 0 0 0,0-1 0 0 0,0 1 0 0 0,0 4 0 0 0,1-5 7 0 0,-1 1-1 0 0,1-1 0 0 0,0 0 0 0 0,-1 0 0 0 0,1 0 1 0 0,0 0-1 0 0,0 0 0 0 0,0 0 0 0 0,0 0 0 0 0,0 0 0 0 0,0 0 1 0 0,0 0-1 0 0,0 0 0 0 0,0-1 0 0 0,0 1 0 0 0,0 0 1 0 0,1-1-1 0 0,-1 1 0 0 0,0-1 0 0 0,0 0 0 0 0,1 1 0 0 0,-1-1 1 0 0,0 0-1 0 0,1 0 0 0 0,-1 1 0 0 0,2-1 0 0 0,7 0 127 0 0,-1 0-1 0 0,0 0 1 0 0,1-1 0 0 0,-1 0-1 0 0,0-1 1 0 0,12-3-1 0 0,53-20 467 0 0,-66 22-544 0 0,-4 1-49 0 0,49-18 328 0 0,82-42 0 0 0,-121 54-424 0 0,0 0 0 0 0,0-1 0 0 0,-1-1 0 0 0,14-12 0 0 0,-26 21-100 0 0,0-3-47 0 0,-1 4 221 0 0,1-1-1 0 0,-1 1 1 0 0,0 0-1 0 0,0-1 1 0 0,0 1-1 0 0,1 0 1 0 0,-1-1-1 0 0,0 1 0 0 0,0-1 1 0 0,0 1-1 0 0,0 0 1 0 0,0-1-1 0 0,0 1 1 0 0,0-1-1 0 0,0 1 1 0 0,0 0-1 0 0,0-1 1 0 0,0 1-1 0 0,0 0 0 0 0,0-1 1 0 0,0 1-1 0 0,0-1 1 0 0,0 1-1 0 0,0 0 1 0 0,0-1-1 0 0,0 1 1 0 0,-1-1-1 0 0,1 1 1 0 0,0 0-1 0 0,0-1 0 0 0,0 1 1 0 0,-1 0-1 0 0,1 0 1 0 0,-1-1-1 0 0,1 1 17 0 0,0 0 0 0 0,0 0-1 0 0,-1-1 1 0 0,1 1 0 0 0,-1 0-1 0 0,1 0 1 0 0,0 0 0 0 0,-1 0-1 0 0,1 0 1 0 0,0 0 0 0 0,-1 0-1 0 0,1 0 1 0 0,0 0 0 0 0,-1 0-1 0 0,1 0 1 0 0,0 1 0 0 0,-1-1-1 0 0,1 0 1 0 0,0 0 0 0 0,-1 0-1 0 0,1 0 1 0 0,0 0 0 0 0,-1 1-1 0 0,1-1 1 0 0,0 0 0 0 0,0 0-1 0 0,-1 1 1 0 0,1-1 0 0 0,-1 1-1 0 0,-7 13-5 0 0,-1 18 5 0 0,8-27-239 0 0,-7 45 969 0 0,8-24-1589 0 0,6-1-3396 0 0,-3-18-626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04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92 166 8087 0 0,'0'0'3487'0'0,"-1"1"-3190"0"0,-3 7 8 0 0,0-1 0 0 0,0 0 0 0 0,-1 0 0 0 0,-10 10 0 0 0,-6 9 277 0 0,17-20-494 0 0,-3 5 122 0 0,-1 0 0 0 0,-6 15-1 0 0,13-24 266 0 0,-3 6 1844 0 0,5-14-2362 0 0,0 1 0 0 0,0-1 0 0 0,0 1 0 0 0,0 0 0 0 0,1-1 0 0 0,0 1 0 0 0,0 0 0 0 0,0 0 0 0 0,1 0 0 0 0,0 1 0 0 0,0-1 0 0 0,0 1 0 0 0,0-1 0 0 0,5-3 1 0 0,8-9-226 0 0,36-29 1 0 0,-49 44 276 0 0,25-21 31 0 0,2 1 0 0 0,0 2 0 0 0,1 1 0 0 0,1 1 0 0 0,0 2 0 0 0,46-17 0 0 0,-72 32 22 0 0,0-1-1 0 0,0 1 1 0 0,-1-1-1 0 0,1 2 0 0 0,0-1 1 0 0,0 1-1 0 0,0-1 1 0 0,0 2-1 0 0,0-1 1 0 0,0 1-1 0 0,0 0 1 0 0,0 0-1 0 0,-1 0 0 0 0,1 1 1 0 0,0 0-1 0 0,-1 0 1 0 0,1 1-1 0 0,-1-1 1 0 0,0 1-1 0 0,0 0 0 0 0,0 1 1 0 0,0-1-1 0 0,-1 1 1 0 0,8 7-1 0 0,-10-9-35 0 0,-1-1 0 0 0,0 1 0 0 0,0 0-1 0 0,0-1 1 0 0,0 1 0 0 0,0 0 0 0 0,0 0 0 0 0,0 0-1 0 0,0 0 1 0 0,-1 0 0 0 0,1 0 0 0 0,-1 0 0 0 0,0 0-1 0 0,1 0 1 0 0,-1 0 0 0 0,0 0 0 0 0,0 0 0 0 0,0 0-1 0 0,0 0 1 0 0,-1 0 0 0 0,1 0 0 0 0,-1 0-1 0 0,1 0 1 0 0,-1 0 0 0 0,1 0 0 0 0,-2 1 0 0 0,-3 7-3 0 0,1-1 0 0 0,-1-1 0 0 0,-12 16 1 0 0,11-15 34 0 0,-4 5-6 0 0,0 0 0 0 0,1 1 0 0 0,1 1 0 0 0,0-1 0 0 0,-9 31 0 0 0,16-45-115 0 0,1 0 0 0 0,0 0-1 0 0,-1 0 1 0 0,1 0 0 0 0,0 0-1 0 0,0 0 1 0 0,0 1 0 0 0,0-1-1 0 0,0 0 1 0 0,0 0 0 0 0,0 0-1 0 0,0 0 1 0 0,0 0 0 0 0,1 0-1 0 0,-1 0 1 0 0,0 0 0 0 0,1 0-1 0 0,-1 0 1 0 0,1 0 0 0 0,-1 0-1 0 0,1 0 1 0 0,-1 0 0 0 0,1 0-1 0 0,0-1 1 0 0,-1 1 0 0 0,1 0-1 0 0,0 0 1 0 0,0-1 0 0 0,0 1-1 0 0,0 0 1 0 0,-1-1 0 0 0,1 1-1 0 0,0-1 1 0 0,0 1 0 0 0,0-1-1 0 0,1 1 1 0 0,1 0-208 0 0,9 5-1107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05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130 295 1375 0 0,'0'0'66'0'0,"2"1"-8"0"0,-1 0 91 0 0,1 0-1 0 0,0 0 0 0 0,-1 0 1 0 0,1 0-1 0 0,-1 1 0 0 0,1-1 0 0 0,-1 0 1 0 0,2 2-1 0 0,-2-1 759 0 0,0 0 0 0 0,0 0-1 0 0,0 0 1 0 0,0 1 0 0 0,0-1 0 0 0,0 0 0 0 0,0 0 0 0 0,-1 1-1 0 0,1-1 1 0 0,-1 0 0 0 0,0 5 0 0 0,1-4-458 0 0,-1-1-392 0 0,0-1 0 0 0,0 1 0 0 0,0 0 0 0 0,0-1 1 0 0,0 1-1 0 0,-1 0 0 0 0,1-1 0 0 0,0 1 0 0 0,-1-1 1 0 0,1 1-1 0 0,-1 0 0 0 0,0-1 0 0 0,1 1 0 0 0,-1-1 1 0 0,0 1-1 0 0,0-1 0 0 0,0 0 0 0 0,0 1 0 0 0,0-1 1 0 0,-2 2-1 0 0,0-1 52 0 0,1 0 0 0 0,-1-1 1 0 0,0 1-1 0 0,1-1 0 0 0,-1 0 0 0 0,0 1 1 0 0,0-1-1 0 0,0 0 0 0 0,0-1 1 0 0,-6 2-1 0 0,5-1-28 0 0,-1-1 0 0 0,1 0 0 0 0,-1 1 0 0 0,0-2 0 0 0,1 1 0 0 0,-1 0 0 0 0,1-1 0 0 0,-1 0 0 0 0,1 0-1 0 0,-1 0 1 0 0,1-1 0 0 0,0 1 0 0 0,-1-1 0 0 0,1 0 0 0 0,-7-5 0 0 0,9 4-82 0 0,-1 0-1 0 0,0 0 1 0 0,1 0-1 0 0,-1-1 0 0 0,1 1 1 0 0,0-1-1 0 0,0 0 1 0 0,0 1-1 0 0,1-1 1 0 0,-1 0-1 0 0,1 0 0 0 0,0 0 1 0 0,0 0-1 0 0,1 0 1 0 0,-1 0-1 0 0,1 0 1 0 0,0-1-1 0 0,0 1 0 0 0,0 0 1 0 0,0 0-1 0 0,1 0 1 0 0,0-5-1 0 0,2-3-3 0 0,1 0 0 0 0,-1-1 0 0 0,2 1 0 0 0,0 1 0 0 0,0-1-1 0 0,8-11 1 0 0,-4 9-37 0 0,0 0 0 0 0,2 0 0 0 0,-1 1-1 0 0,2 1 1 0 0,0-1 0 0 0,0 2 0 0 0,1 0 0 0 0,1 0-1 0 0,0 2 1 0 0,0-1 0 0 0,1 2 0 0 0,0 0 0 0 0,0 1-1 0 0,1 0 1 0 0,0 1 0 0 0,28-6 0 0 0,-31 9 64 0 0,0 2 0 0 0,0-1 1 0 0,0 2-1 0 0,0 0 0 0 0,1 0 0 0 0,-1 2 0 0 0,0-1 1 0 0,0 2-1 0 0,0-1 0 0 0,0 2 0 0 0,0 0 1 0 0,-1 0-1 0 0,0 1 0 0 0,23 13 0 0 0,-32-16 27 0 0,1 0 0 0 0,-1 1 0 0 0,0-1-1 0 0,0 1 1 0 0,-1-1 0 0 0,1 1 0 0 0,0 0-1 0 0,-1 0 1 0 0,0 0 0 0 0,0 0 0 0 0,0 0-1 0 0,0 0 1 0 0,0 1 0 0 0,0-1 0 0 0,-1 1 0 0 0,0-1-1 0 0,0 1 1 0 0,0 0 0 0 0,0-1 0 0 0,0 1-1 0 0,0 7 1 0 0,-2-6 7 0 0,1 0 1 0 0,-1 0-1 0 0,1 0 0 0 0,-1 0 1 0 0,-1 0-1 0 0,1 0 0 0 0,-1 0 0 0 0,0 0 1 0 0,0-1-1 0 0,0 1 0 0 0,-1-1 0 0 0,1 1 1 0 0,-1-1-1 0 0,0 0 0 0 0,-6 6 1 0 0,-1-1-35 0 0,0 0 0 0 0,0-1 0 0 0,-1 0 0 0 0,-22 13 0 0 0,-53 20-456 0 0,53-26 56 0 0,3-2-1117 0 0,0-2 0 0 0,-43 10 0 0 0,57-17-244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05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0 1839 0 0,'-1'1'6811'0'0,"-24"29"-3205"0"0,13-16-3411 0 0,-17 26 1 0 0,-66 130 533 0 0,-12 22-506 0 0,78-147-116 0 0,-1-2-1 0 0,-41 45 1 0 0,-79 80 37 0 0,148-165-533 0 0,-1 0 0 0 0,1 0 1 0 0,-1 0-1 0 0,1 0 0 0 0,0 1 0 0 0,0-1 0 0 0,1 0 0 0 0,-1 1 0 0 0,-1 4 0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06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510 155 2759 0 0,'-1'-1'207'0'0,"0"0"-149"0"0,0 0 0 0 0,1 1 0 0 0,-1-1-1 0 0,1 0 1 0 0,-1 0 0 0 0,1 1 0 0 0,0-1 0 0 0,-1 0-1 0 0,1 0 1 0 0,0 0 0 0 0,-1 0 0 0 0,1 1 0 0 0,0-1 0 0 0,0 0-1 0 0,0 0 1 0 0,0 0 0 0 0,0 0 0 0 0,0 0 0 0 0,0 0-1 0 0,0 1 1 0 0,0-1 0 0 0,0 0 0 0 0,1-1 0 0 0,-1-1 613 0 0,5-15 5798 0 0,9-6-3302 0 0,-12 20-2845 0 0,1 0 0 0 0,-1 0 0 0 0,0 0 0 0 0,0 0 0 0 0,2-7 0 0 0,-4 10-304 0 0,0 0 1 0 0,0-1-1 0 0,0 1 1 0 0,0 0-1 0 0,0-1 1 0 0,0 1-1 0 0,0 0 1 0 0,-1-1 0 0 0,1 1-1 0 0,-1 0 1 0 0,1 0-1 0 0,-1 0 1 0 0,1-1-1 0 0,-1 1 1 0 0,0 0 0 0 0,1 0-1 0 0,-1 0 1 0 0,0 0-1 0 0,0 0 1 0 0,0 0-1 0 0,0 0 1 0 0,0 0-1 0 0,-1-1 1 0 0,-2-1-40 0 0,1 1 1 0 0,-1-1-1 0 0,0 1 0 0 0,0 0 1 0 0,-5-3-1 0 0,0 3-54 0 0,-1-1 0 0 0,1 1-1 0 0,-1 1 1 0 0,1-1 0 0 0,-1 2 0 0 0,1-1 0 0 0,-1 1 0 0 0,1 1 0 0 0,-1 0 0 0 0,1 0-1 0 0,-1 1 1 0 0,1 0 0 0 0,0 0 0 0 0,0 1 0 0 0,-10 5 0 0 0,-2 1 84 0 0,0 1 1 0 0,1 2-1 0 0,0 0 1 0 0,0 1-1 0 0,-18 16 1 0 0,6-1 451 0 0,-45 46 0 0 0,65-60-285 0 0,0 1 1 0 0,1 0 0 0 0,1 0-1 0 0,0 1 1 0 0,1 0 0 0 0,-7 18-1 0 0,14-30-137 0 0,1-1 1 0 0,0 1-1 0 0,0 0 0 0 0,0 0 0 0 0,0-1 0 0 0,1 1 1 0 0,0 0-1 0 0,-1 0 0 0 0,1 0 0 0 0,1 7 0 0 0,0-10-17 0 0,-1 0-1 0 0,0 1 0 0 0,1-1 0 0 0,0 1 0 0 0,-1-1 1 0 0,1 0-1 0 0,0 1 0 0 0,-1-1 0 0 0,1 0 0 0 0,0 0 0 0 0,0 0 1 0 0,0 0-1 0 0,0 0 0 0 0,0 0 0 0 0,0 0 0 0 0,0 0 1 0 0,1 0-1 0 0,-1 0 0 0 0,0 0 0 0 0,0-1 0 0 0,1 1 1 0 0,-1-1-1 0 0,0 1 0 0 0,1-1 0 0 0,-1 1 0 0 0,1-1 0 0 0,-1 0 1 0 0,1 0-1 0 0,-1 1 0 0 0,3-1 0 0 0,7 0 57 0 0,-1-1 0 0 0,1 0-1 0 0,-1 0 1 0 0,1-1 0 0 0,-1-1-1 0 0,11-3 1 0 0,60-25 354 0 0,-62 23-425 0 0,0-2 0 0 0,0 0 1 0 0,-1-1-1 0 0,0-1 0 0 0,-1 0 0 0 0,0-2 0 0 0,-1 0 0 0 0,18-20 0 0 0,-26 26-7 0 0,-2 2-12 0 0,-3 4-251 0 0,-3 5 111 0 0,-5 12 81 0 0,-14 22 167 0 0,15-29-44 0 0,0-1 1 0 0,1 1 0 0 0,0 0-1 0 0,-3 12 1 0 0,5-17-205 0 0,1 0 0 0 0,-1 1 1 0 0,0-1-1 0 0,1 0 0 0 0,0 1 0 0 0,0-1 0 0 0,0 0 1 0 0,0 1-1 0 0,1-1 0 0 0,-1 1 0 0 0,1-1 1 0 0,0 0-1 0 0,0 0 0 0 0,1 4 0 0 0,5 2-1040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06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6 343 8751 0 0,'0'0'8063'0'0,"-5"-9"-5982"0"0,6 5-2056 0 0,1 0 0 0 0,-1 0 0 0 0,1 1 0 0 0,0-1-1 0 0,0 0 1 0 0,0 1 0 0 0,1-1 0 0 0,-1 1 0 0 0,1 0 0 0 0,6-6-1 0 0,4-3 97 0 0,21-13 0 0 0,-9 7-76 0 0,31-24-217 0 0,80-46 0 0 0,-101 69 78 0 0,0 1 0 0 0,1 2 0 0 0,72-21 0 0 0,-100 35 73 0 0,2-1 63 0 0,1 1 0 0 0,0-1 0 0 0,0 2-1 0 0,16-2 1 0 0,-25 3-11 0 0,1 0 0 0 0,-1 0 0 0 0,0 0 0 0 0,0 1-1 0 0,0-1 1 0 0,0 0 0 0 0,0 1 0 0 0,0-1 0 0 0,0 1 0 0 0,0 0-1 0 0,0 0 1 0 0,0 0 0 0 0,0 0 0 0 0,0 0 0 0 0,-1 0 0 0 0,1 0-1 0 0,0 1 1 0 0,-1-1 0 0 0,1 0 0 0 0,-1 1 0 0 0,1 0 0 0 0,-1-1 0 0 0,0 1-1 0 0,1 0 1 0 0,-1-1 0 0 0,0 1 0 0 0,0 0 0 0 0,-1 0 0 0 0,1 0-1 0 0,0 2 1 0 0,1 3 50 0 0,-1 0 0 0 0,0 0 0 0 0,-1 0 0 0 0,0 0-1 0 0,0-1 1 0 0,0 1 0 0 0,-1 0 0 0 0,0 0 0 0 0,0 0-1 0 0,-4 10 1 0 0,-4 8 61 0 0,-16 34 1 0 0,17-41-114 0 0,-1 3 27 0 0,-30 72 130 0 0,34-77-161 0 0,0-1-1 0 0,1 1 1 0 0,1 0 0 0 0,-2 18-1 0 0,6-22-152 0 0,6-2-541 0 0,3-4-246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07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10855 0 0,'0'0'3826'0'0,"3"0"-2956"0"0,5-1-673 0 0,1 1-1 0 0,0 0 0 0 0,0 1 1 0 0,0-1-1 0 0,0 2 1 0 0,-1-1-1 0 0,1 1 0 0 0,-1 1 1 0 0,1 0-1 0 0,-1 0 0 0 0,0 0 1 0 0,0 1-1 0 0,15 10 1 0 0,-19-11-191 0 0,0 2-1 0 0,-1-1 1 0 0,1 0 0 0 0,-1 1 0 0 0,0-1 0 0 0,0 1 0 0 0,0 0 0 0 0,-1 0 0 0 0,1 0 0 0 0,-1 1 0 0 0,2 9 0 0 0,0 0-183 0 0,-1 1 1 0 0,2 30-1 0 0,-7-18-1944 0 0,1-15 855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08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10591 0 0,'0'0'5728'0'0,"2"1"-5482"0"0,5 0 5 0 0,-1 1 1 0 0,0 1-1 0 0,0-1 1 0 0,10 6-1 0 0,-14-7-208 0 0,0 1 0 0 0,1 0 1 0 0,-1 0-1 0 0,0 0 0 0 0,0 0 0 0 0,0 0 0 0 0,-1 0 1 0 0,1 0-1 0 0,0 1 0 0 0,-1-1 0 0 0,0 0 0 0 0,1 1 1 0 0,-1 0-1 0 0,1 3 0 0 0,1 3-43 0 0,-1 1 1 0 0,-1 0-1 0 0,0 0 1 0 0,0 0-1 0 0,-1 0 0 0 0,0 0 1 0 0,-3 18-1 0 0,2-15-96 0 0,0 1-1 0 0,1 0 1 0 0,2 18-1 0 0,-2-30-75 0 0,1 1 0 0 0,-1-1 0 0 0,1 1 0 0 0,0-1 0 0 0,0 1 0 0 0,0-1 0 0 0,2 4 0 0 0,4 3-1276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0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7 5527 0 0,'0'0'498'0'0,"-2"1"-406"0"0,-11 1 601 0 0,1 1 0 0 0,0 0 0 0 0,0 1 1 0 0,0 0-1 0 0,0 1 0 0 0,1 1 0 0 0,0 0 0 0 0,0 0 1 0 0,-13 10-1 0 0,6-1-414 0 0,0 0 1 0 0,0 2-1 0 0,2 0 1 0 0,-17 22-1 0 0,28-33-215 0 0,0 1 0 0 0,1 0 1 0 0,-1 0-1 0 0,1 1 0 0 0,1-1 0 0 0,-5 15 1 0 0,7-20-7 0 0,0 0 0 0 0,1 0 1 0 0,-1 0-1 0 0,1 0 1 0 0,0 0-1 0 0,-1 0 1 0 0,1 0-1 0 0,0 0 1 0 0,0 0-1 0 0,0 0 1 0 0,1 1-1 0 0,-1-1 1 0 0,0 0-1 0 0,1 0 1 0 0,-1 0-1 0 0,1 0 1 0 0,0 0-1 0 0,0 0 1 0 0,0 0-1 0 0,0-1 1 0 0,0 1-1 0 0,0 0 1 0 0,0 0-1 0 0,1-1 1 0 0,-1 1-1 0 0,0-1 1 0 0,1 1-1 0 0,0-1 1 0 0,-1 1-1 0 0,1-1 1 0 0,2 2-1 0 0,3 0 70 0 0,0-1 0 0 0,1 1 0 0 0,-1-1 0 0 0,0 0 0 0 0,1-1 0 0 0,-1 0 0 0 0,1 0 0 0 0,-1-1 0 0 0,1 1 0 0 0,0-2 0 0 0,-1 1 0 0 0,9-2 0 0 0,11-3 91 0 0,51-16 0 0 0,-69 19-198 0 0,0-1 0 0 0,0-1 0 0 0,-1 0-1 0 0,1 0 1 0 0,-1 0 0 0 0,0-1 0 0 0,12-9 0 0 0,-17 11-17 0 0,0 0 0 0 0,0 0 0 0 0,0 0-1 0 0,-1 0 1 0 0,0-1 0 0 0,1 1 0 0 0,-1-1-1 0 0,0 1 1 0 0,0-1 0 0 0,-1 0 0 0 0,1 0-1 0 0,-1 1 1 0 0,0-1 0 0 0,0 0 0 0 0,0-1-1 0 0,0 1 1 0 0,-1 0 0 0 0,0 0-1 0 0,0-7 1 0 0,-1 2-51 0 0,0 1 0 0 0,0-1 0 0 0,-1 1 0 0 0,0 0 0 0 0,-1-1 0 0 0,0 1 0 0 0,0 0 0 0 0,-1 0 0 0 0,1 1 0 0 0,-8-11 0 0 0,8 13-284 0 0,-1 1 0 0 0,0-1 0 0 0,1 1 0 0 0,-1 0 0 0 0,-1 0 0 0 0,1 0-1 0 0,-1 0 1 0 0,1 1 0 0 0,-1-1 0 0 0,0 1 0 0 0,-1 1 0 0 0,1-1 0 0 0,0 1 0 0 0,-1 0 0 0 0,-9-3 0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09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51 7367 0 0,'43'-50'10236'0'0,"-43"54"-10179"0"0,-1-1 1 0 0,0 1-1 0 0,-1 0 0 0 0,1 0 1 0 0,-1-1-1 0 0,1 1 0 0 0,-1 0 0 0 0,0-1 1 0 0,0 0-1 0 0,-4 5 0 0 0,-6 11 197 0 0,1 1-131 0 0,2 1 0 0 0,0 0 0 0 0,-6 26 0 0 0,12-36-100 0 0,1-1 1 0 0,0 1-1 0 0,0-1 0 0 0,1 1 0 0 0,1 0 1 0 0,0 0-1 0 0,0 0 0 0 0,4 19 1 0 0,-3-26 15 0 0,0 0-1 0 0,1 0 1 0 0,-1-1 0 0 0,1 1 0 0 0,0-1 0 0 0,0 1 0 0 0,0-1 0 0 0,1 1 0 0 0,-1-1 0 0 0,1 0 0 0 0,0 0 0 0 0,-1-1 0 0 0,1 1 0 0 0,1 0 0 0 0,-1-1 0 0 0,0 0 0 0 0,0 1 0 0 0,1-2 0 0 0,0 1 0 0 0,-1 0 0 0 0,1-1 0 0 0,0 1 0 0 0,0-1 0 0 0,0 0 0 0 0,-1 0 0 0 0,1-1 0 0 0,0 1 0 0 0,0-1 0 0 0,0 0 0 0 0,0 0 0 0 0,0 0 0 0 0,0 0 0 0 0,0-1 0 0 0,0 0 0 0 0,0 0 0 0 0,0 0 0 0 0,0 0 0 0 0,7-4 0 0 0,4-3 1 0 0,0 0 1 0 0,0-2 0 0 0,0 0 0 0 0,-2 0 0 0 0,20-19 0 0 0,-5 0 50 0 0,31-40-1 0 0,-44 49-68 0 0,-1 0-1 0 0,21-41 0 0 0,-32 55-797 0 0,1-1-1 0 0,1 1 1 0 0,-1 0 0 0 0,1 0-1 0 0,0 1 1 0 0,0-1-1 0 0,1 1 1 0 0,0 0 0 0 0,12-8-1 0 0,-6 5-5019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35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426 101 14191 0 0,'0'0'654'0'0,"-2"0"-17"0"0,-9-2-409 0 0,8 2-59 0 0,1 0 0 0 0,-1-1 0 0 0,0 1 1 0 0,1 0-1 0 0,-1 0 0 0 0,0 0 0 0 0,0 1 0 0 0,1-1 0 0 0,-6 2 1 0 0,1 0 4564 0 0,20-14-4502 0 0,-8 6-177 0 0,4-1-45 0 0,0 1 1 0 0,0 0-1 0 0,0 1 0 0 0,19-8 1 0 0,44-12 14 0 0,-38 15-22 0 0,-28 7 4 0 0,0 1-1 0 0,0 0 0 0 0,1 0 1 0 0,-1 1-1 0 0,1 0 1 0 0,-1 0-1 0 0,1 1 1 0 0,-1-1-1 0 0,1 1 0 0 0,8 2 1 0 0,-13-2 93 0 0,0 3 17 0 0,1 0-89 0 0,-1 0 0 0 0,0 0-1 0 0,0 0 1 0 0,0 1 0 0 0,0-1-1 0 0,0 1 1 0 0,-1 0 0 0 0,1-1-1 0 0,-1 1 1 0 0,0 0 0 0 0,0 0-1 0 0,-1 0 1 0 0,1 0 0 0 0,-1 0 0 0 0,0 0-1 0 0,0 0 1 0 0,0 0 0 0 0,0 0-1 0 0,-1-1 1 0 0,0 1 0 0 0,1 0-1 0 0,-2 0 1 0 0,1 0 0 0 0,0 0-1 0 0,-3 4 1 0 0,-3 6 6 0 0,-1-1 0 0 0,0 0 0 0 0,-1-1 0 0 0,0 0 0 0 0,-1 0 0 0 0,0-1 0 0 0,-1 0 0 0 0,0-1 0 0 0,-1-1 0 0 0,0 1 0 0 0,-15 8 0 0 0,-62 41-386 0 0,15-9-15 0 0,7-4 86 0 0,-73 48-136 0 0,8-5 162 0 0,127-86 255 0 0,-11 11-12 0 0,16-14 11 0 0,0 0 1 0 0,0 0-1 0 0,0 0 0 0 0,0 0 1 0 0,0 0-1 0 0,0 0 0 0 0,1 0 0 0 0,-1 0 1 0 0,0 0-1 0 0,0 0 0 0 0,0 0 1 0 0,0 0-1 0 0,0 0 0 0 0,0 0 0 0 0,0 0 1 0 0,0 0-1 0 0,0 0 0 0 0,0 0 1 0 0,0 0-1 0 0,0 0 0 0 0,0 0 0 0 0,0 0 1 0 0,0 0-1 0 0,1 0 0 0 0,-1 0 1 0 0,0 0-1 0 0,0 0 0 0 0,0 0 0 0 0,0 0 1 0 0,0 0-1 0 0,0 0 0 0 0,0 0 1 0 0,0 0-1 0 0,0 1 0 0 0,0-1 0 0 0,0 0 1 0 0,0 0-1 0 0,0 0 0 0 0,0 0 0 0 0,0 0 1 0 0,0 0-1 0 0,0 0 0 0 0,0 0 1 0 0,0 0-1 0 0,0 0 0 0 0,0 0 0 0 0,0 0 1 0 0,0 0-1 0 0,0 0 0 0 0,0 1 1 0 0,0-1-1 0 0,0 0 0 0 0,0 0 0 0 0,0 0 1 0 0,0 0-1 0 0,0 0 0 0 0,0 0 1 0 0,0 0-1 0 0,0 0 0 0 0,0 0 0 0 0,0 0 1 0 0,0 0-1 0 0,-1 0 0 0 0,1 0 1 0 0,0 0-1 0 0,0 0 0 0 0,8 3 5 0 0,-1 0 1 0 0,1-1-1 0 0,0 0 0 0 0,0-1 1 0 0,-1 0-1 0 0,1 0 0 0 0,13 0 0 0 0,61-8 158 0 0,-22 1 90 0 0,6 2 137 0 0,-22 0 196 0 0,1 2 0 0 0,54 5 0 0 0,-96-3-554 0 0,3 1 34 0 0,0 0 1 0 0,-1 0 0 0 0,1 1 0 0 0,0-1-1 0 0,-1 1 1 0 0,1 0 0 0 0,-1 1 0 0 0,0-1-1 0 0,7 5 1 0 0,-10-6-227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09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18 10591 0 0,'0'-3'317'0'0,"-4"-10"746"0"0,3 11 200 0 0,-1 3 422 0 0,-1-1-1402 0 0,1 1 0 0 0,-1 0-1 0 0,1 0 1 0 0,-1 0-1 0 0,1 0 1 0 0,0 1 0 0 0,-1-1-1 0 0,1 1 1 0 0,0-1-1 0 0,0 1 1 0 0,0 0 0 0 0,0 0-1 0 0,-2 3 1 0 0,-24 33-69 0 0,22-29-51 0 0,-24 39 47 0 0,1 1 0 0 0,-29 74 0 0 0,-31 112 61 0 0,80-209-258 0 0,-63 194 42 0 0,-9 23 18 0 0,42-113-2298 0 0,37-119-4302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09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17359 0 0,'0'0'1574'0'0,"1"-1"-1292"0"0,2-2-244 0 0,0 1 0 0 0,0 0-1 0 0,0 0 1 0 0,0 0 0 0 0,0 1-1 0 0,1-1 1 0 0,-1 1 0 0 0,0 0 0 0 0,1 0-1 0 0,4-1 1 0 0,43-6 662 0 0,-26 5-460 0 0,409-56 1594 0 0,-155 32-3516 0 0,-238 24-281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10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25 6447 0 0,'0'0'499'0'0,"1"0"-96"0"0,52-25 13054 0 0,-55 27-13421 0 0,1 0 1 0 0,0 0-1 0 0,0 0 0 0 0,-1 0 1 0 0,1-1-1 0 0,-1 1 0 0 0,1 0 1 0 0,-1-1-1 0 0,0 0 0 0 0,0 1 1 0 0,-2 0-1 0 0,1 1 9 0 0,-47 34 55 0 0,-84 46 0 0 0,83-52-100 0 0,46-28 0 0 0,0 1 0 0 0,0 0 0 0 0,0 1 0 0 0,1-1 0 0 0,-1 1 0 0 0,1 0 0 0 0,-4 6 0 0 0,6-2-24 0 0,3-8 6 0 0,-1 1 0 0 0,1-1 0 0 0,0 1 0 0 0,0-1-1 0 0,0 0 1 0 0,0 1 0 0 0,0-1 0 0 0,0 0 0 0 0,1 0 0 0 0,-1 0-1 0 0,0 0 1 0 0,0 0 0 0 0,1 0 0 0 0,-1 0 0 0 0,1 0 0 0 0,-1 0-1 0 0,1-1 1 0 0,2 2 0 0 0,30 8-454 0 0,2-3 22 0 0,-22-5 393 0 0,1 0 0 0 0,0 2 0 0 0,-1 0 0 0 0,0 0 0 0 0,0 1 0 0 0,13 7 0 0 0,-26-11 79 0 0,0-1 1 0 0,0 1 0 0 0,-1 0 0 0 0,1-1 0 0 0,0 1-1 0 0,-1-1 1 0 0,1 1 0 0 0,-1 0 0 0 0,1-1 0 0 0,-1 1-1 0 0,1 0 1 0 0,-1 0 0 0 0,0-1 0 0 0,1 1 0 0 0,-1 0-1 0 0,0 0 1 0 0,0 0 0 0 0,1 0 0 0 0,-1-1 0 0 0,0 1-1 0 0,0 0 1 0 0,0 0 0 0 0,0 0 0 0 0,0 0 0 0 0,0 0-1 0 0,0-1 1 0 0,0 1 0 0 0,0 0 0 0 0,-1 0 0 0 0,1 1-1 0 0,-1 1 82 0 0,0-1 0 0 0,-1 1 0 0 0,1 0 0 0 0,0-1 0 0 0,-1 1 0 0 0,-3 4 0 0 0,2-4-10 0 0,-1 0 0 0 0,1 1 0 0 0,-1-1 0 0 0,0-1 0 0 0,0 1 0 0 0,0-1 1 0 0,0 1-1 0 0,-1-1 0 0 0,-8 3 0 0 0,-43 10 388 0 0,-41 1-254 0 0,51-9-252 0 0,39-7-4 0 0,0 1 0 0 0,1-1-1 0 0,-1 0 1 0 0,-11-2 0 0 0,-11 0-2888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10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15 15663 0 0,'10'-12'1207'0'0,"-7"9"209"0"0,-45 53 2549 0 0,18-22-3610 0 0,-23 25 95 0 0,-50 77 0 0 0,91-119-499 0 0,-1-1 1 0 0,2 2 0 0 0,0-1-1 0 0,-5 17 1 0 0,8-23-562 0 0,1-1 1 0 0,0 1-1 0 0,1 0 1 0 0,-1 6 0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10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161 271 13215 0 0,'0'0'604'0'0,"-1"1"-13"0"0,-15 22-536 0 0,-1 0 2839 0 0,16-21-2775 0 0,0-1 0 0 0,-1 0-1 0 0,1 0 1 0 0,-1 0 0 0 0,1 0 0 0 0,-1 0-1 0 0,1 0 1 0 0,-1-1 0 0 0,0 1-1 0 0,0 0 1 0 0,1-1 0 0 0,-1 1 0 0 0,0-1-1 0 0,0 0 1 0 0,1 0 0 0 0,-1 1 0 0 0,0-1-1 0 0,0 0 1 0 0,-2-1 0 0 0,-2 1-28 0 0,0-1 1 0 0,0 0-1 0 0,0 0 1 0 0,-7-3-1 0 0,8 2-80 0 0,0 0-1 0 0,1 0 1 0 0,-1 0 0 0 0,1 0-1 0 0,0-1 1 0 0,0 0 0 0 0,-5-4-1 0 0,8 6-17 0 0,0 0 1 0 0,-1 0-1 0 0,1-1 0 0 0,0 1 0 0 0,0-1 0 0 0,0 1 0 0 0,0-1 1 0 0,0 1-1 0 0,0-1 0 0 0,1 0 0 0 0,-1 1 0 0 0,0-1 0 0 0,1 0 1 0 0,-1 0-1 0 0,1 0 0 0 0,0 1 0 0 0,-1-1 0 0 0,1 0 0 0 0,0 0 1 0 0,0 0-1 0 0,0 0 0 0 0,1-2 0 0 0,2-5-94 0 0,0-1-1 0 0,0 1 0 0 0,1 0 1 0 0,0 0-1 0 0,1 0 0 0 0,0 1 1 0 0,0 0-1 0 0,1 0 0 0 0,0 0 1 0 0,11-11-1 0 0,-3 5-87 0 0,0 1-1 0 0,1 1 1 0 0,1 0-1 0 0,22-13 1 0 0,-15 11-14 0 0,1 2 1 0 0,1 1-1 0 0,30-9 1 0 0,-38 14 190 0 0,1 2 1 0 0,0 0-1 0 0,0 1 1 0 0,0 1 0 0 0,30 0-1 0 0,-14 3 13 0 0,39 1-3 0 0,-66-1 4 0 0,0 0-1 0 0,-1 0 1 0 0,1 1-1 0 0,-1-1 1 0 0,1 2 0 0 0,-1-1-1 0 0,0 1 1 0 0,8 4 0 0 0,-12-6 13 0 0,-1-1 1 0 0,0 1 0 0 0,1 0-1 0 0,-1 0 1 0 0,0 0 0 0 0,0 1-1 0 0,0-1 1 0 0,0 0 0 0 0,0 0 0 0 0,0 1-1 0 0,0-1 1 0 0,0 1 0 0 0,0-1-1 0 0,-1 0 1 0 0,1 1 0 0 0,0-1-1 0 0,-1 1 1 0 0,0 0 0 0 0,1 1 0 0 0,-1 0 31 0 0,0-1 0 0 0,0 1 0 0 0,0-1 1 0 0,-1 1-1 0 0,1-1 0 0 0,-1 1 0 0 0,1-1 1 0 0,-1 0-1 0 0,0 1 0 0 0,0-1 0 0 0,-2 3 1 0 0,-3 5 168 0 0,-1 0 1 0 0,0 0-1 0 0,-1-1 0 0 0,-10 10 1 0 0,12-13-138 0 0,-41 39 198 0 0,-69 52 1 0 0,75-65-697 0 0,9-9-1079 0 0,10-10-3329 0 0,6-4-800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1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7 12439 0 0,'0'0'958'0'0,"1"-1"-625"0"0,4-5 939 0 0,-6 8-1132 0 0,1-1-1 0 0,-1 1 1 0 0,0-1 0 0 0,1 0-1 0 0,-1 1 1 0 0,0-1 0 0 0,0 1 0 0 0,0-1-1 0 0,-2 2 1 0 0,-2 3-44 0 0,-60 102 230 0 0,-12 19 35 0 0,-162 184 138 0 0,151-203-506 0 0,-66 74 57 0 0,136-161-47 0 0,0 3-144 0 0,28-20-4812 0 0,4-4-473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11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10135 0 0,'0'0'1298'0'0,"1"1"-146"0"0,6 2-422 0 0,-1 0 0 0 0,1 0 0 0 0,0-1 0 0 0,0 0 0 0 0,0 0 0 0 0,0 0 0 0 0,1-1 1 0 0,-1 0-1 0 0,14 0 0 0 0,7-2-414 0 0,35-5 1 0 0,-45 4 54 0 0,0 0-387 0 0,0-2 0 0 0,0 0-1 0 0,0 0 1 0 0,0-2 0 0 0,-1 0 0 0 0,22-11 0 0 0,-27 10-107 0 0,1 0 0 0 0,-1-1 0 0 0,-1 0 0 0 0,0-1 1 0 0,0-1-1 0 0,-1 1 0 0 0,0-1 0 0 0,15-20 0 0 0,-23 27 31 0 0,-1 1-1 0 0,1-1 0 0 0,-1 0 1 0 0,1 1-1 0 0,-1-1 1 0 0,1-6-1 0 0,-1 8-131 0 0,-3 0 14 0 0,-3 0 169 0 0,0-1 1 0 0,1 1 0 0 0,-1 0 0 0 0,0 0-1 0 0,0 1 1 0 0,0-1 0 0 0,0 1 0 0 0,0 0 0 0 0,0 0-1 0 0,0 1 1 0 0,0 0 0 0 0,0 0 0 0 0,-9 3-1 0 0,-6 2-32 0 0,-36 17-1 0 0,34-13 165 0 0,1 1 0 0 0,1 2 1 0 0,0 0-1 0 0,0 0 0 0 0,2 2 0 0 0,0 1 0 0 0,0 0 1 0 0,1 1-1 0 0,2 1 0 0 0,-1 0 0 0 0,-20 34 1 0 0,31-42-15 0 0,0-1 1 0 0,0 1-1 0 0,1 0 1 0 0,-5 19-1 0 0,8-25-18 0 0,0-1-1 0 0,0 1 0 0 0,1 0 0 0 0,-1 0 1 0 0,1 0-1 0 0,0 0 0 0 0,0 0 0 0 0,1 0 1 0 0,-1 0-1 0 0,1-1 0 0 0,0 1 0 0 0,0 0 1 0 0,0 0-1 0 0,0-1 0 0 0,4 8 1 0 0,-4-10 98 0 0,10 5 192 0 0,3 2-122 0 0,-10-5-183 0 0,0-1 1 0 0,0 0-1 0 0,0 0 0 0 0,0 0 0 0 0,0 0 0 0 0,0-1 0 0 0,1 1 0 0 0,-1-1 0 0 0,8 1 0 0 0,2 0-173 0 0,0 0-1 0 0,1 0 1 0 0,-1-2-1 0 0,1 0 0 0 0,25-3 1 0 0,-2 1-6962 0 0,-34 2 4865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12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 7367 0 0,'7'-6'667'0'0,"2"-6"5817"0"0,-17 21-4897 0 0,-23 21-206 0 0,19-20-1084 0 0,0 1 0 0 0,1 0 0 0 0,0 1 0 0 0,1 0-1 0 0,-16 26 1 0 0,25-36-235 0 0,0-1-54 0 0,1 0-1 0 0,-1 0 1 0 0,1 0 0 0 0,0 0 0 0 0,-1 0-1 0 0,1 0 1 0 0,0 0 0 0 0,0 0 0 0 0,0 0 0 0 0,0 0-1 0 0,0 0 1 0 0,0 0 0 0 0,0 0 0 0 0,0 0-1 0 0,0 0 1 0 0,0 0 0 0 0,0 0 0 0 0,1 0 0 0 0,-1 0-1 0 0,0 0 1 0 0,1 0 0 0 0,-1 0 0 0 0,1 0-1 0 0,0 1 1 0 0,10 14-2262 0 0,-8-13 955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12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 3223 0 0,'1'-1'240'0'0,"16"-6"13496"0"0,-23 22-13081 0 0,-20 41 229 0 0,10-24-477 0 0,-15 47-1 0 0,22-51-1020 0 0,-19 40-1 0 0,18-51-5026 0 0,5-10 175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13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13 346 7831 0 0,'0'0'2779'0'0,"-13"-12"5120"0"0,13 11-7845 0 0,0-1 0 0 0,0 1 1 0 0,1 0-1 0 0,-1-1 1 0 0,0 1-1 0 0,0 0 1 0 0,1-1-1 0 0,-1 1 1 0 0,1 0-1 0 0,-1 0 1 0 0,1-1-1 0 0,0 1 0 0 0,-1 0 1 0 0,1 0-1 0 0,0 0 1 0 0,0 0-1 0 0,1-1 1 0 0,20-22 66 0 0,-15 18-18 0 0,218-201-1225 0 0,-200 187 1037 0 0,53-32 0 0 0,-78 52 121 0 0,0-1 1 0 0,1 1 0 0 0,-1 0 0 0 0,1 0 0 0 0,-1 0 0 0 0,1 0 0 0 0,-1-1-1 0 0,0 1 1 0 0,1 0 0 0 0,-1 0 0 0 0,1 0 0 0 0,-1 0 0 0 0,1 0 0 0 0,-1 0-1 0 0,1 0 1 0 0,-1 0 0 0 0,1 0 0 0 0,-1 0 0 0 0,1 1 0 0 0,-1-1-1 0 0,0 0 1 0 0,1 0 0 0 0,-1 0 0 0 0,1 0 0 0 0,-1 1 0 0 0,0-1 0 0 0,1 0-1 0 0,-1 0 1 0 0,1 1 0 0 0,-1-1 0 0 0,0 0 0 0 0,1 1 0 0 0,0 1 23 0 0,0-1 1 0 0,0 1-1 0 0,0 0 1 0 0,0 0-1 0 0,0-1 1 0 0,0 1-1 0 0,-1 0 1 0 0,1 3 0 0 0,1 2 89 0 0,-1 1 0 0 0,0-1 1 0 0,0 13-1 0 0,-5 13 62 0 0,-1-1-1 0 0,-1 0 1 0 0,-19 55-1 0 0,-5 26-745 0 0,28-90-1831 0 0,2-21 962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36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32 7831 0 0,'1'-1'603'0'0,"29"-25"13258"0"0,-30 26-13818 0 0,0 0 0 0 0,0 0 0 0 0,0 0 0 0 0,0 0 0 0 0,0 0 0 0 0,0 0 0 0 0,0 0 0 0 0,0-1 0 0 0,0 1 0 0 0,0 0 0 0 0,0 0 0 0 0,0 0 0 0 0,0 0 0 0 0,0 0 0 0 0,0 0 0 0 0,0 0 0 0 0,0-1 0 0 0,0 1 0 0 0,0 0 0 0 0,0 0 0 0 0,0 0 0 0 0,0 0 0 0 0,0 0 0 0 0,0 0 0 0 0,0-1 0 0 0,0 1 0 0 0,0 0 0 0 0,0 0 0 0 0,0 0 0 0 0,0 0 0 0 0,0 0 0 0 0,-1 0 0 0 0,1 0 0 0 0,0 0 0 0 0,0-1 0 0 0,0 1 0 0 0,0 0 0 0 0,0 0 0 0 0,0 0 0 0 0,0 0 0 0 0,0 0 0 0 0,-1 0 0 0 0,1 0 0 0 0,0 0 0 0 0,0 0 0 0 0,0 0 0 0 0,0 0 0 0 0,0 0 0 0 0,0 0 0 0 0,-1 0 0 0 0,1 0 1 0 0,0 0-1 0 0,0 0 0 0 0,0 0 0 0 0,0 0 0 0 0,-1 0 0 0 0,-12 3 475 0 0,-16 11-576 0 0,-60 43 182 0 0,-7 2-120 0 0,-42 8-24 0 0,118-59-65 0 0,-1-1 0 0 0,0-1 0 0 0,0 0 0 0 0,0-2-1 0 0,-23 2 1 0 0,37-6-22 0 0,0 0 0 0 0,0 0-1 0 0,0-1 1 0 0,1 0-1 0 0,-1 0 1 0 0,0 0 0 0 0,1-1-1 0 0,-9-3 1 0 0,14 4 50 0 0,-1 0 0 0 0,1-1-1 0 0,-1 1 1 0 0,1 0 0 0 0,0-1 0 0 0,0 1 0 0 0,-1-1 0 0 0,1 0 0 0 0,0 1-1 0 0,0-1 1 0 0,1 0 0 0 0,-1 0 0 0 0,-1-3 0 0 0,1 4-25 0 0,0-4-60 0 0,0 1-1 0 0,-1 0 0 0 0,1-1 0 0 0,1 1 0 0 0,-1 0 1 0 0,1-1-1 0 0,0 1 0 0 0,0-1 0 0 0,0 1 0 0 0,0-1 1 0 0,2-7-1 0 0,2-1-559 0 0,0 1 1 0 0,8-20 0 0 0,-4 13-159 0 0,-7 18 674 0 0,-2 4 234 0 0,-85 211 2240 0 0,63-164-1679 0 0,3-16-17 0 0,19-32-441 0 0,-12 16 313 0 0,9-13-382 0 0,3-3-10 0 0,-1 0-12 0 0,-10 12-46 0 0,11-10-12 0 0,1-1 5 0 0,-1 1 35 0 0,3 7-31 0 0,0-9-20 0 0,-1 0-1 0 0,1 0 0 0 0,0 0 1 0 0,0-1-1 0 0,0 1 0 0 0,0 0 1 0 0,0-1-1 0 0,0 1 0 0 0,1-1 1 0 0,-1 0-1 0 0,0 0 0 0 0,1 0 1 0 0,-1 0-1 0 0,1 0 0 0 0,-1 0 1 0 0,1-1-1 0 0,-1 1 0 0 0,4-1 1 0 0,7 2-83 0 0,0-1 0 0 0,18-1 1 0 0,88-15-642 0 0,-90 10 681 0 0,1 1 1 0 0,0 1-1 0 0,52 2 1 0 0,-75 1 130 0 0,0 1-1 0 0,0-1 1 0 0,0 2 0 0 0,0-1-1 0 0,0 1 1 0 0,-1 0 0 0 0,1 0 0 0 0,-1 1-1 0 0,1 0 1 0 0,-1 0 0 0 0,0 0 0 0 0,0 1-1 0 0,0 0 1 0 0,-1 0 0 0 0,1 1-1 0 0,-1-1 1 0 0,0 1 0 0 0,0 0 0 0 0,-1 1-1 0 0,7 9 1 0 0,42 62 572 0 0,-51-75-629 0 0,-1 0-1 0 0,1 0 1 0 0,-1 1 0 0 0,0-1 0 0 0,0 0 0 0 0,0 0 0 0 0,0 1-1 0 0,0-1 1 0 0,0 0 0 0 0,-1 1 0 0 0,1-1 0 0 0,-1 1 0 0 0,1-1 0 0 0,-1 1-1 0 0,0-1 1 0 0,0 1 0 0 0,0-1 0 0 0,-1 1 0 0 0,1-1 0 0 0,0 1-1 0 0,-1-1 1 0 0,0 0 0 0 0,0 1 0 0 0,1-1 0 0 0,-1 0 0 0 0,0 1-1 0 0,-3 3 1 0 0,1-2 9 0 0,-1 1 0 0 0,0-1-1 0 0,0 0 1 0 0,0 0 0 0 0,-1-1 0 0 0,1 1-1 0 0,-1-1 1 0 0,0 0 0 0 0,0 0-1 0 0,-9 4 1 0 0,-11 3 44 0 0,-1-1 0 0 0,0-2 0 0 0,-1 0 0 0 0,-27 3 0 0 0,5-4 68 0 0,-66-1 0 0 0,97-4-132 0 0,12 0-6 0 0,0 0 0 0 0,1-1 0 0 0,-1 0 0 0 0,0 0 0 0 0,1 0 0 0 0,-8-2 0 0 0,11 1-206 0 0,0 1-1 0 0,0-1 1 0 0,0 0 0 0 0,0 1 0 0 0,0-1-1 0 0,0 0 1 0 0,0 0 0 0 0,0-1 0 0 0,0 1 0 0 0,0 0-1 0 0,1-1 1 0 0,-4-2 0 0 0,4 3-1106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14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14 2303 0 0,'-2'2'167'0'0,"-8"4"1249"0"0,0 0 1 0 0,0-1-1 0 0,-18 6 0 0 0,27-10-1433 0 0,-1 0-42 0 0,-5 2 1679 0 0,8-5-1292 0 0,22-35 1282 0 0,-22 35-1674 0 0,1-6-58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14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94 105 3223 0 0,'12'-11'351'0'0,"47"-38"249"0"0,-49 42 1859 0 0,0 1 1 0 0,14-7 0 0 0,8-5 6808 0 0,-33 19-8707 0 0,-30 25 235 0 0,-43 46 1 0 0,51-48-675 0 0,1 2-1 0 0,-25 38 0 0 0,41-54-100 0 0,1 0 0 0 0,0 0 0 0 0,0 0 0 0 0,1 1 0 0 0,0-1 0 0 0,0 1 0 0 0,2 0 0 0 0,-1 1 0 0 0,1-1 0 0 0,0 21 0 0 0,2-22-17 0 0,0 9-2408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14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92 11055 0 0,'-2'-6'363'0'0,"1"0"-1"0"0,0 0 0 0 0,0 0 1 0 0,-1-12-1 0 0,2 16-17 0 0,0 1-1 0 0,0-1 1 0 0,0 0-1 0 0,0 0 1 0 0,0 0-1 0 0,1 1 1 0 0,-1-1 0 0 0,1 0-1 0 0,-1 1 1 0 0,1-1-1 0 0,-1 0 1 0 0,1 1-1 0 0,0-1 1 0 0,0 0-1 0 0,0 1 1 0 0,0 0 0 0 0,0-1-1 0 0,0 1 1 0 0,0-1-1 0 0,0 1 1 0 0,1 0-1 0 0,-1 0 1 0 0,2-2 0 0 0,3 1-175 0 0,0 1 1 0 0,0-1 0 0 0,-1 1 0 0 0,1 0 0 0 0,0 1 0 0 0,0-1-1 0 0,0 1 1 0 0,6 1 0 0 0,14-1 10 0 0,11-3-1698 0 0,0 2-3343 0 0,-13 1-2227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1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67 4143 0 0,'1'-2'319'0'0,"9"-36"2362"0"0,-10 36-1255 0 0,9-23 4456 0 0,-7 26-5222 0 0,-1 1-568 0 0,1 0 0 0 0,-1-1 0 0 0,0 1-1 0 0,1 0 1 0 0,-1 0 0 0 0,0 0 0 0 0,0 0-1 0 0,0 0 1 0 0,-1 0 0 0 0,1 0 0 0 0,0 0-1 0 0,-1 0 1 0 0,1 0 0 0 0,-1 0 0 0 0,0 0-1 0 0,0 0 1 0 0,1 1 0 0 0,-1-1 0 0 0,-1 0-1 0 0,1 0 1 0 0,0 0 0 0 0,-1 1 0 0 0,1-1-1 0 0,-2 3 1 0 0,-2 8 181 0 0,0 0-1 0 0,-13 22 0 0 0,14-28-129 0 0,-102 174 2108 0 0,28-51-1382 0 0,-133 293 85 0 0,43-80-957 0 0,143-300-2639 0 0,15-31 1207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1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16671 0 0,'0'0'4275'0'0,"2"-1"-3655"0"0,5-1-285 0 0,-1-1 0 0 0,1 1 1 0 0,0 0-1 0 0,0 0 0 0 0,13-1 1 0 0,41 0 175 0 0,-29 2-257 0 0,124-9-10 0 0,155-31 0 0 0,-124-9-898 0 0,-98 23-3124 0 0,-69 22 1890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1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59 126 12895 0 0,'0'0'5524'0'0,"2"0"-4690"0"0,14 3-257 0 0,-1-1 0 0 0,1-1 0 0 0,0 0 0 0 0,18-2 1 0 0,66-11 377 0 0,-74 8-902 0 0,44-15 1 0 0,-59 16-87 0 0,0-1 1 0 0,-1-1-1 0 0,0 0 0 0 0,0 0 1 0 0,0-1-1 0 0,14-11 0 0 0,3-10-304 0 0,-26 25 170 0 0,-1 2 6 0 0,0-1 115 0 0,1 0 0 0 0,-1 0 0 0 0,0 0 0 0 0,0 1 0 0 0,1-1 0 0 0,-1 0 0 0 0,0 0 0 0 0,0 0 0 0 0,0 0 0 0 0,0 1 0 0 0,0-1 0 0 0,0 0 0 0 0,0 0 0 0 0,-1 0 0 0 0,1 0 0 0 0,0 1 0 0 0,-1-2 0 0 0,-3 0 14 0 0,-1 1 0 0 0,0 0 0 0 0,0 0 0 0 0,0 1 0 0 0,1-1 0 0 0,-1 1 0 0 0,0 0 0 0 0,0 0 0 0 0,0 1 0 0 0,0-1 0 0 0,1 1 0 0 0,-1 0 0 0 0,0 1 0 0 0,-8 3 0 0 0,-7 3 44 0 0,1 1 0 0 0,-21 14 0 0 0,23-13-18 0 0,-51 27 216 0 0,-44 26 134 0 0,99-54-305 0 0,0 0-1 0 0,1 1 1 0 0,0 0 0 0 0,0 1-1 0 0,-18 23 1 0 0,28-31-33 0 0,0 0 0 0 0,0 0 0 0 0,0 0 0 0 0,0 0 0 0 0,0 0 0 0 0,1 1 0 0 0,0-1 0 0 0,0 0 0 0 0,0 1 0 0 0,0-1 0 0 0,0 1 0 0 0,1-1 0 0 0,-1 1 0 0 0,1 0 0 0 0,0-1 0 0 0,0 6 0 0 0,1-6-20 0 0,0 0 0 0 0,0 0-1 0 0,0-1 1 0 0,0 1 0 0 0,0 0-1 0 0,0-1 1 0 0,1 1 0 0 0,-1-1-1 0 0,1 1 1 0 0,0-1 0 0 0,0 0-1 0 0,0 1 1 0 0,0-1 0 0 0,0 0-1 0 0,0 0 1 0 0,1-1 0 0 0,-1 1-1 0 0,0 0 1 0 0,1-1 0 0 0,3 2 0 0 0,0 0-337 0 0,-1-1 0 0 0,1 0 0 0 0,0 0 0 0 0,7 1 0 0 0,6 0-1480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16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483 124 2759 0 0,'2'0'207'0'0,"81"-33"5834"0"0,-28 11-2098 0 0,-40 15-2035 0 0,29-17 2023 0 0,-43 14-2737 0 0,-3 7-1178 0 0,-1 1 0 0 0,1 0-1 0 0,-1-1 1 0 0,0 1 0 0 0,0 0-1 0 0,0 0 1 0 0,0 1 0 0 0,0-1-1 0 0,0 1 1 0 0,0-1 0 0 0,0 1-1 0 0,-1 0 1 0 0,1 0 0 0 0,-1 1-1 0 0,1-1 1 0 0,0 0 0 0 0,-5 1-1 0 0,-2 0-15 0 0,-1-1 0 0 0,0 2-1 0 0,0 0 1 0 0,-14 3-1 0 0,5-1 9 0 0,0 2 0 0 0,0 0 0 0 0,0 1 0 0 0,1 2 0 0 0,0-1 0 0 0,0 2 0 0 0,1 1 0 0 0,-22 15 0 0 0,26-16 35 0 0,-95 75 559 0 0,92-70-522 0 0,1 2 0 0 0,1-1 0 0 0,1 2 0 0 0,-16 21 1 0 0,16-11-60 0 0,13-27-20 0 0,1 0 0 0 0,0 0-1 0 0,0 0 1 0 0,0 1 0 0 0,0-1 0 0 0,-1 0 0 0 0,1 0 0 0 0,0 1 0 0 0,0-1-1 0 0,0 0 1 0 0,0 0 0 0 0,0 1 0 0 0,0-1 0 0 0,0 0 0 0 0,0 1 0 0 0,0-1-1 0 0,0 0 1 0 0,0 0 0 0 0,0 1 0 0 0,0-1 0 0 0,0 0 0 0 0,0 1 0 0 0,0-1-1 0 0,0 0 1 0 0,0 0 0 0 0,0 1 0 0 0,0-1 0 0 0,0 0 0 0 0,0 0 0 0 0,1 1-1 0 0,-1-1 1 0 0,0 0 0 0 0,0 0 0 0 0,0 1 0 0 0,0-1 0 0 0,1 0 0 0 0,-1 0-1 0 0,0 0 1 0 0,0 1 0 0 0,1-1 0 0 0,-1 0 0 0 0,0 0 0 0 0,0 0 0 0 0,1 0 0 0 0,-1 0-1 0 0,0 0 1 0 0,0 1 0 0 0,1-1 0 0 0,-1 0 0 0 0,0 0 0 0 0,0 0 0 0 0,1 0-1 0 0,-1 0 1 0 0,0 0 0 0 0,1 0 0 0 0,-1 0 0 0 0,0 0 0 0 0,0 0 0 0 0,1 0-1 0 0,-1 0 1 0 0,1-1 0 0 0,5 1-25 0 0,0 0-1 0 0,1 0 1 0 0,-1-1-1 0 0,0 0 1 0 0,0 0 0 0 0,0-1-1 0 0,0 0 1 0 0,7-3-1 0 0,3-1-233 0 0,25-17 0 0 0,-7 1-434 0 0,50-45 0 0 0,-51 39 358 0 0,70-46 0 0 0,-102 73 276 0 0,-1 4-186 0 0,-1 5 154 0 0,-1-1 1 0 0,0 1 0 0 0,0 0 0 0 0,-1-1 0 0 0,-5 12 0 0 0,-25 39-22 0 0,11-19 87 0 0,-13 28 24 0 0,3 1-1 0 0,-26 86 1 0 0,44-108 3 0 0,2 1 1 0 0,2 0 0 0 0,2 1 0 0 0,-2 75 0 0 0,10-56 142 0 0,0 31 407 0 0,-1-84-350 0 0,-1 0 1 0 0,0-1-1 0 0,0 1 0 0 0,-2-1 0 0 0,-4 13 0 0 0,6-22-117 0 0,1 1-1 0 0,-2-1 1 0 0,1 0 0 0 0,0 0-1 0 0,-1 0 1 0 0,1 0 0 0 0,-1 0-1 0 0,0-1 1 0 0,-1 1 0 0 0,1-1-1 0 0,-1 0 1 0 0,1 0-1 0 0,-1 0 1 0 0,0 0 0 0 0,0-1-1 0 0,0 1 1 0 0,-8 2 0 0 0,4-2 75 0 0,0-1 1 0 0,0-1 0 0 0,1 1 0 0 0,-2-1 0 0 0,1 0 0 0 0,0-1 0 0 0,0 0-1 0 0,0-1 1 0 0,-13-1 0 0 0,16 1-50 0 0,0 0 0 0 0,0 0 0 0 0,0 0 0 0 0,0-1 0 0 0,0 0 0 0 0,0 0-1 0 0,1 0 1 0 0,-1 0 0 0 0,0-1 0 0 0,1 0 0 0 0,-5-4 0 0 0,7 5-76 0 0,-1 0 0 0 0,1 0 0 0 0,0 0-1 0 0,1-1 1 0 0,-1 1 0 0 0,0-1 0 0 0,1 0 0 0 0,-1 1 0 0 0,1-1 0 0 0,0 0-1 0 0,0 0 1 0 0,0 0 0 0 0,0 0 0 0 0,0 0 0 0 0,1 0 0 0 0,-1 0 0 0 0,1 0 0 0 0,0 0-1 0 0,0 0 1 0 0,1-4 0 0 0,0 0-100 0 0,0 0 1 0 0,0 1-1 0 0,1-1 0 0 0,0 1 0 0 0,1-1 1 0 0,0 1-1 0 0,0 0 0 0 0,5-9 1 0 0,2 0-3529 0 0,24-27 0 0 0,-4 10-3787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1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31 399 8751 0 0,'0'0'674'0'0,"-2"-1"-438"0"0,-3 0 156 0 0,-17-3 8189 0 0,22 3-8403 0 0,-1-1 1 0 0,1 1 0 0 0,0 0-1 0 0,0-1 1 0 0,0 1-1 0 0,0-1 1 0 0,0 1-1 0 0,0-1 1 0 0,0 1-1 0 0,0-1 1 0 0,1 1 0 0 0,0-2-1 0 0,4-11 288 0 0,1 1-1 0 0,1 0 0 0 0,0 1 1 0 0,13-18-1 0 0,4-8-53 0 0,-11 16-225 0 0,38-59 320 0 0,-44 71-462 0 0,0 1 0 0 0,0 1 0 0 0,2-1 0 0 0,-1 1 0 0 0,1 1 0 0 0,11-9 0 0 0,39-16 36 0 0,-9 5-143 0 0,-11 4-244 0 0,-38 22 97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16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62 10103 0 0,'0'0'919'0'0,"-1"-1"-759"0"0,-1-3-13 0 0,0 0 0 0 0,0 0-1 0 0,-1 0 1 0 0,1 1 0 0 0,-1-1 0 0 0,0 1-1 0 0,0-1 1 0 0,0 1 0 0 0,-1 0 0 0 0,1 1-1 0 0,-1-1 1 0 0,0 0 0 0 0,1 1 0 0 0,-1 0-1 0 0,0 0 1 0 0,-1 0 0 0 0,1 1 0 0 0,0-1-1 0 0,0 1 1 0 0,-1 0 0 0 0,1 0 0 0 0,-1 0-1 0 0,-4 0 1 0 0,-1 1 112 0 0,1-1 0 0 0,-1 1 0 0 0,0 1 0 0 0,1-1 0 0 0,-1 2 1 0 0,1-1-1 0 0,0 1 0 0 0,-1 1 0 0 0,1 0 0 0 0,-11 5 0 0 0,-6 5 174 0 0,0 2 0 0 0,-36 26 0 0 0,47-29-137 0 0,0 0 1 0 0,1 1-1 0 0,0 1 1 0 0,-21 28-1 0 0,31-37-186 0 0,1 0-1 0 0,0 0 1 0 0,0 1-1 0 0,0-1 1 0 0,1 1-1 0 0,-3 10 1 0 0,4-14-89 0 0,1-1 0 0 0,-1 0 0 0 0,1 1 0 0 0,0-1 0 0 0,0 0 0 0 0,0 0 0 0 0,0 1 1 0 0,0-1-1 0 0,0 0 0 0 0,0 1 0 0 0,0-1 0 0 0,1 0 0 0 0,-1 1 0 0 0,0-1 0 0 0,1 0 1 0 0,-1 0-1 0 0,1 1 0 0 0,-1-1 0 0 0,1 0 0 0 0,0 0 0 0 0,-1 0 0 0 0,1 0 0 0 0,0 0 1 0 0,0 0-1 0 0,0 0 0 0 0,0 0 0 0 0,0 0 0 0 0,0 0 0 0 0,0 0 0 0 0,0-1 0 0 0,0 1 1 0 0,0 0-1 0 0,1-1 0 0 0,-1 1 0 0 0,0-1 0 0 0,2 1 0 0 0,3 1 55 0 0,0 0-1 0 0,0-1 0 0 0,1 0 1 0 0,-1-1-1 0 0,0 1 0 0 0,1-1 1 0 0,-1 0-1 0 0,1-1 1 0 0,-1 1-1 0 0,0-1 0 0 0,1-1 1 0 0,-1 1-1 0 0,0-1 0 0 0,0 0 1 0 0,0 0-1 0 0,0-1 1 0 0,8-5-1 0 0,3-3-29 0 0,-1 0-1 0 0,0-2 1 0 0,0 0 0 0 0,15-18-1 0 0,-31 30 246 0 0,-10 19-151 0 0,9-16-231 0 0,0 0 0 0 0,0 0 0 0 0,1 0-1 0 0,-1 0 1 0 0,0 0 0 0 0,1 0 0 0 0,0 0 0 0 0,-1 0 0 0 0,1 0 0 0 0,0 0-1 0 0,0 0 1 0 0,0 0 0 0 0,0 0 0 0 0,1 0 0 0 0,-1 0 0 0 0,0 0-1 0 0,1 0 1 0 0,-1 0 0 0 0,1 0 0 0 0,0 0 0 0 0,0 0 0 0 0,0 0-1 0 0,0 0 1 0 0,0-1 0 0 0,0 1 0 0 0,0 0 0 0 0,1-1 0 0 0,-1 1-1 0 0,0-1 1 0 0,1 1 0 0 0,-1-1 0 0 0,1 0 0 0 0,0 0 0 0 0,0 1-1 0 0,-1-1 1 0 0,1 0 0 0 0,0-1 0 0 0,0 1 0 0 0,0 0 0 0 0,0 0 0 0 0,0-1-1 0 0,2 1 1 0 0,-1 0-638 0 0,-1-1 1 0 0,1 0-1 0 0,-1 0 0 0 0,1 0 1 0 0,-1 0-1 0 0,1 0 0 0 0,-1 0 0 0 0,3-1 1 0 0,9-2-5086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17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32 2303 0 0,'11'-32'19741'0'0,"-8"41"-17939"0"0,0 9-1565 0 0,0-1 0 0 0,-2 1 0 0 0,0 0 0 0 0,-1 0 0 0 0,0 0 0 0 0,-2-1 0 0 0,0 1-1 0 0,-7 27 1 0 0,1-17-138 0 0,-1 0 0 0 0,-1-1-1 0 0,-2 0 1 0 0,-21 37-1 0 0,24-49-70 0 0,-9 18 4 0 0,-2-1 0 0 0,-32 39 0 0 0,27-42-1 0 0,-3 2 11 0 0,1 2 1 0 0,2 1-1 0 0,-27 48 0 0 0,49-76-47 0 0,0 0-1 0 0,0 1 1 0 0,1-1-1 0 0,0 1 1 0 0,-2 9-1 0 0,4-13-32 0 0,-1 0-1 0 0,1 0 0 0 0,0 0 0 0 0,0 0 0 0 0,0 0 1 0 0,1 0-1 0 0,-1 0 0 0 0,0 0 0 0 0,1 0 0 0 0,0 0 1 0 0,0-1-1 0 0,0 1 0 0 0,0 0 0 0 0,3 4 0 0 0,12 11-342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3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5527 0 0,'0'0'7131'0'0,"2"0"-6247"0"0,22 2 1291 0 0,-23-2-2127 0 0,-1 0 1 0 0,1 0 0 0 0,-1 1 0 0 0,1-1 0 0 0,-1 0 0 0 0,1 1 0 0 0,-1-1-1 0 0,1 1 1 0 0,-1-1 0 0 0,1 1 0 0 0,-1-1 0 0 0,0 1 0 0 0,1-1-1 0 0,-1 1 1 0 0,0-1 0 0 0,0 1 0 0 0,1-1 0 0 0,-1 1 0 0 0,0 0 0 0 0,0-1-1 0 0,0 1 1 0 0,1 0 0 0 0,-1 1 102 0 0,3 5 140 0 0,-1 1-1 0 0,0 0 0 0 0,-1-1 1 0 0,1 1-1 0 0,-2 0 0 0 0,1 0 1 0 0,-1 0-1 0 0,-1 14 0 0 0,-3 5 335 0 0,-7 32 0 0 0,0-10-320 0 0,4-5-225 0 0,3-13-59 0 0,-1-1 0 0 0,-2-1 0 0 0,-1 1-1 0 0,-19 47 1 0 0,-14 20-81 0 0,40-94-77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40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2303 0 0,'0'0'15094'0'0,"-2"1"-14654"0"0,-27 26-77 0 0,1 1 1 0 0,1 1 0 0 0,1 1-1 0 0,-42 67 1 0 0,47-68-1491 0 0,-2 0-1 0 0,-40 41 1 0 0,48-55-907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4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101 346 14855 0 0,'-1'0'680'0'0,"-64"8"779"0"0,63-7-1345 0 0,0-1 1 0 0,1 0-1 0 0,-1-1 0 0 0,0 1 1 0 0,0 0-1 0 0,1 0 0 0 0,-1-1 1 0 0,1 1-1 0 0,-4-2 0 0 0,-9-1 1492 0 0,14-10-1138 0 0,1 10-438 0 0,1-1 0 0 0,-1 1 0 0 0,0-1 0 0 0,1 1-1 0 0,0-1 1 0 0,0 1 0 0 0,0 0 0 0 0,0 0 0 0 0,0 0 0 0 0,1 0 0 0 0,-1 0-1 0 0,5-3 1 0 0,4-3-85 0 0,24-15 0 0 0,-17 12-27 0 0,57-34-859 0 0,141-63 0 0 0,-170 87 799 0 0,-16 8 103 0 0,1 0 0 0 0,0 2 0 0 0,56-14 0 0 0,-84 26 82 0 0,0-1-1 0 0,0 1 1 0 0,-1-1-1 0 0,1 1 1 0 0,0 0-1 0 0,0 0 1 0 0,-1 1-1 0 0,1-1 1 0 0,0 1 0 0 0,0-1-1 0 0,-1 1 1 0 0,1 0-1 0 0,0 0 1 0 0,-1 0-1 0 0,1 0 1 0 0,-1 0-1 0 0,1 0 1 0 0,-1 1-1 0 0,0 0 1 0 0,5 3-1 0 0,-5-3 5 0 0,0 1 1 0 0,0-1-1 0 0,-1 1 0 0 0,1 0 0 0 0,-1 0 0 0 0,1 0 0 0 0,-1 0 0 0 0,0 0 0 0 0,0 0 0 0 0,0 0 0 0 0,0 0 0 0 0,-1 1 0 0 0,1-1 0 0 0,-1 0 0 0 0,0 0 0 0 0,0 0 0 0 0,0 6 0 0 0,-2 3 84 0 0,0 0 0 0 0,-1 0 0 0 0,0 0 0 0 0,-6 14 0 0 0,-22 46 342 0 0,27-64-443 0 0,-16 34-563 0 0,-2-1 0 0 0,-1-1 1 0 0,-44 57-1 0 0,56-84-1594 0 0,3-2-4117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4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46 10135 0 0,'28'-15'635'0'0,"-13"8"-286"0"0,21-16 6165 0 0,-43 23-6227 0 0,0 1 0 0 0,0 0 1 0 0,-1 0-1 0 0,1 1 0 0 0,-13 5 1 0 0,-36 18-10 0 0,42-19-130 0 0,-74 36-28 0 0,-144 94 0 0 0,219-127-154 0 0,1 1-1 0 0,-11 13 0 0 0,21-22-69 0 0,10 9-216 0 0,-5-8 305 0 0,0 1 0 0 0,0-1 0 0 0,0 0 0 0 0,0 0 0 0 0,0-1 0 0 0,0 1 1 0 0,1-1-1 0 0,-1 1 0 0 0,5 0 0 0 0,34 7-143 0 0,-21-6 129 0 0,-5 1 144 0 0,1 0-1 0 0,-1 1 0 0 0,0 1 0 0 0,0 0 1 0 0,0 1-1 0 0,-1 1 0 0 0,25 17 1 0 0,-32-20-56 0 0,-1 1 0 0 0,0 0 0 0 0,0 0 1 0 0,0 1-1 0 0,-1 0 0 0 0,0 0 0 0 0,-1 1 1 0 0,1-1-1 0 0,-1 1 0 0 0,-1 1 0 0 0,0-1 1 0 0,0 0-1 0 0,0 1 0 0 0,-1 0 1 0 0,3 17-1 0 0,-5-24-38 0 0,-1 1 0 0 0,1-1 0 0 0,-1 1 1 0 0,0-1-1 0 0,0 1 0 0 0,0 0 0 0 0,0-1 0 0 0,-1 1 1 0 0,1-1-1 0 0,-1 1 0 0 0,1-1 0 0 0,-1 0 0 0 0,0 1 1 0 0,0-1-1 0 0,0 1 0 0 0,0-1 0 0 0,-1 0 0 0 0,1 0 1 0 0,0 0-1 0 0,-1 0 0 0 0,0 0 0 0 0,1 0 0 0 0,-1 0 1 0 0,0 0-1 0 0,0-1 0 0 0,0 1 0 0 0,0-1 0 0 0,0 1 1 0 0,-1-1-1 0 0,1 0 0 0 0,0 0 0 0 0,-1 0 0 0 0,1 0 1 0 0,0 0-1 0 0,-1-1 0 0 0,1 1 0 0 0,-1-1 0 0 0,-4 1 1 0 0,-16 1 145 0 0,-1-1 0 0 0,1-1 0 0 0,-32-5 1 0 0,37 3-1221 0 0,0-2 1 0 0,-27-8 0 0 0,25 3-518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41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20 11055 0 0,'21'-19'10460'0'0,"-30"31"-9157"0"0,-54 69-725 0 0,-85 147 1 0 0,129-197-1390 0 0,-19 42-3010 0 0,37-71 2193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41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290 362 15407 0 0,'-7'4'1394'0'0,"-12"5"-922"0"0,0-2 1 0 0,-1 1-1 0 0,0-2 1 0 0,0-1-1 0 0,0-1 1 0 0,-1 0-1 0 0,1-1 1 0 0,-1-2-1 0 0,-34 0 1 0 0,53-1-459 0 0,0-1 0 0 0,0 1 0 0 0,0 0 0 0 0,0-1 1 0 0,0 1-1 0 0,0-1 0 0 0,0 1 0 0 0,0-1 0 0 0,0 0 0 0 0,0 0 1 0 0,0 0-1 0 0,1 0 0 0 0,-1 0 0 0 0,0-1 0 0 0,1 1 0 0 0,-1 0 1 0 0,1-1-1 0 0,-1 1 0 0 0,1-1 0 0 0,-1 0 0 0 0,1 1 0 0 0,0-1 0 0 0,0 0 1 0 0,0 0-1 0 0,0 0 0 0 0,0-2 0 0 0,0 1-37 0 0,0-1-1 0 0,0 1 1 0 0,1-1-1 0 0,-1 1 0 0 0,1-1 1 0 0,0 0-1 0 0,0 1 1 0 0,0-1-1 0 0,1 0 1 0 0,-1 1-1 0 0,1-1 1 0 0,0 1-1 0 0,0-1 1 0 0,3-5-1 0 0,7-12-240 0 0,0 1-1 0 0,27-34 1 0 0,-21 32 134 0 0,2 2 0 0 0,0 0 0 0 0,2 1 0 0 0,0 1 0 0 0,0 1 0 0 0,2 1 0 0 0,44-23 0 0 0,-51 30 77 0 0,1 0 0 0 0,0 2-1 0 0,1 0 1 0 0,0 1 0 0 0,0 1 0 0 0,37-5 0 0 0,-46 9 103 0 0,1 0 0 0 0,-1 1 0 0 0,0 0 0 0 0,1 1 0 0 0,-1 0 0 0 0,1 1 0 0 0,-1-1 1 0 0,0 2-1 0 0,0 0 0 0 0,0 0 0 0 0,0 0 0 0 0,0 1 0 0 0,-1 0 0 0 0,0 1 0 0 0,13 8 0 0 0,-13-6 23 0 0,-1-1 0 0 0,1 1-1 0 0,-1 0 1 0 0,-1 1 0 0 0,1 0 0 0 0,-1 0-1 0 0,-1 0 1 0 0,0 1 0 0 0,0 0 0 0 0,0-1-1 0 0,-1 2 1 0 0,0-1 0 0 0,-1 1 0 0 0,3 10-1 0 0,-5-13-30 0 0,0-1-1 0 0,0 1 0 0 0,-1 0 1 0 0,1 0-1 0 0,-1 0 0 0 0,-1 0 1 0 0,0 0-1 0 0,1-1 0 0 0,-2 1 1 0 0,1 0-1 0 0,-1-1 0 0 0,0 1 0 0 0,-1-1 1 0 0,1 1-1 0 0,-1-1 0 0 0,-1 0 1 0 0,1 0-1 0 0,-1 0 0 0 0,0-1 1 0 0,0 1-1 0 0,-7 6 0 0 0,-1-2 11 0 0,1 0 0 0 0,-2-1-1 0 0,1 0 1 0 0,-1-1 0 0 0,-23 11 0 0 0,1-3-140 0 0,-40 11 0 0 0,44-17-891 0 0,0-2 1 0 0,-1-1-1 0 0,-52 5 0 0 0,56-12-1081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42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 1839 0 0,'-2'0'134'0'0,"-3"1"1048"0"0,0 1 0 0 0,-1-1-1 0 0,1 1 1 0 0,0 0 0 0 0,1 0 0 0 0,-1 0 0 0 0,-8 6 0 0 0,6-3 35 0 0,-1 1 0 0 0,1 1 0 0 0,-12 12 0 0 0,1 3-128 0 0,-29 48-1 0 0,37-54-1024 0 0,-142 257 1669 0 0,143-255-1714 0 0,-160 297 411 0 0,146-279-978 0 0,-36 41-1 0 0,44-61-71 0 0,0 0 1 0 0,-1 0-1 0 0,-1-2 0 0 0,-21 15 0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42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190 129 2303 0 0,'0'2'3483'0'0,"-1"-1"-2918"0"0,1 0 0 0 0,-1 0-1 0 0,1 0 1 0 0,0 1 0 0 0,-1-1 0 0 0,1 0-1 0 0,0 0 1 0 0,0 1 0 0 0,0-1 0 0 0,0 0-1 0 0,0 1 1 0 0,0-1 0 0 0,0 0 0 0 0,1 0-1 0 0,-1 1 1 0 0,0-1 0 0 0,1 0 0 0 0,-1 0 0 0 0,1 0-1 0 0,-1 1 1 0 0,2 0 0 0 0,-1 0-475 0 0,1-1 0 0 0,-1 0-1 0 0,0 0 1 0 0,1 0 0 0 0,-1 0 0 0 0,0 0 0 0 0,1 0 0 0 0,-1 0 0 0 0,1-1 0 0 0,0 1-1 0 0,-1 0 1 0 0,3 0 0 0 0,6 1 146 0 0,0 0 0 0 0,0-1 0 0 0,1 0 0 0 0,-1 0 1 0 0,1-1-1 0 0,14-2 0 0 0,65-12 533 0 0,-78 12-749 0 0,14-4 16 0 0,48-16 1 0 0,-61 17-292 0 0,1-1 0 0 0,-1-1 1 0 0,0 0-1 0 0,-1 0 1 0 0,13-10-1 0 0,-22 15 126 0 0,-1-1 0 0 0,1 0 0 0 0,-1 1 1 0 0,1-1-1 0 0,-1 0 0 0 0,0 0 0 0 0,0 0 0 0 0,0 0 1 0 0,0 0-1 0 0,-1-1 0 0 0,0 1 0 0 0,3-7 0 0 0,-4 9 116 0 0,0-1 0 0 0,0 1-1 0 0,0 0 1 0 0,0-1-1 0 0,0 1 1 0 0,0 0-1 0 0,0-1 1 0 0,0 1-1 0 0,0 0 1 0 0,0-1 0 0 0,-1 1-1 0 0,1 0 1 0 0,-1 0-1 0 0,1-1 1 0 0,-1 1-1 0 0,1 0 1 0 0,-1 0 0 0 0,0 0-1 0 0,0 0 1 0 0,1 0-1 0 0,-1 0 1 0 0,0 0-1 0 0,0 0 1 0 0,0 0-1 0 0,0 0 1 0 0,0 0 0 0 0,0 1-1 0 0,0-1 1 0 0,-1 0-1 0 0,1 1 1 0 0,0-1-1 0 0,0 1 1 0 0,0-1-1 0 0,-1 1 1 0 0,1-1 0 0 0,0 1-1 0 0,-1 0 1 0 0,-2 0-1 0 0,-1-1 19 0 0,-1 0 0 0 0,0 1 0 0 0,0 0 0 0 0,0 1 0 0 0,0-1 0 0 0,0 1 1 0 0,1 0-1 0 0,-1 1 0 0 0,-9 3 0 0 0,-53 24 256 0 0,53-21-179 0 0,-46 22 513 0 0,-78 53 1 0 0,99-55-132 0 0,2 1-1 0 0,-61 60 1 0 0,91-81-388 0 0,0 1 0 0 0,1-1-1 0 0,1 2 1 0 0,-1-1 0 0 0,1 1-1 0 0,1-1 1 0 0,-5 12 0 0 0,9-18-51 0 0,-1 0 0 0 0,1 0 0 0 0,1 0 0 0 0,-1 0 0 0 0,0 0 0 0 0,1-1 0 0 0,-1 1-1 0 0,1 0 1 0 0,0 1 0 0 0,0-1 0 0 0,0 0 0 0 0,1 0 0 0 0,-1 0 0 0 0,1-1 0 0 0,-1 1 0 0 0,1 0 0 0 0,0 0 0 0 0,0 0 0 0 0,0 0 0 0 0,0 0 0 0 0,1-1 0 0 0,-1 1 0 0 0,1-1 0 0 0,0 1 0 0 0,0-1 0 0 0,0 0-1 0 0,0 1 1 0 0,0-1 0 0 0,0 0 0 0 0,0 0 0 0 0,4 1 0 0 0,-1 1-20 0 0,1-1 1 0 0,0 0-1 0 0,-1-1 0 0 0,2 1 0 0 0,-1-1 0 0 0,10 2 1 0 0,42 5-25 0 0,-41-6-22 0 0,7-1-595 0 0,36-1-1 0 0,-17-2-143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42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35 7367 0 0,'-8'-5'763'0'0,"5"4"-647"0"0,-1-1-1 0 0,1 1 1 0 0,-1 0-1 0 0,1 0 1 0 0,-1 0-1 0 0,0 1 1 0 0,0-1-1 0 0,0 1 1 0 0,-4 0-1 0 0,-38 4 2218 0 0,37-3-1968 0 0,-20 4 337 0 0,1 1 0 0 0,0 1 0 0 0,0 1-1 0 0,1 2 1 0 0,-34 17 0 0 0,47-20-475 0 0,0 1 1 0 0,1 1-1 0 0,0 0 1 0 0,0 1-1 0 0,1 0 1 0 0,0 1-1 0 0,1 0 1 0 0,0 1-1 0 0,-11 17 1 0 0,16-21-61 0 0,0 1 1 0 0,1-1 0 0 0,0 1-1 0 0,0 0 1 0 0,1 1-1 0 0,0-1 1 0 0,1 1-1 0 0,0 0 1 0 0,1 0-1 0 0,0 0 1 0 0,0 0 0 0 0,1 0-1 0 0,0 0 1 0 0,1 1-1 0 0,1 14 1 0 0,0-22-123 0 0,-1-1 1 0 0,1 0-1 0 0,-1 1 1 0 0,1-1-1 0 0,0 0 1 0 0,0 0-1 0 0,0 0 1 0 0,0 1-1 0 0,0-1 1 0 0,0 0-1 0 0,1 0 1 0 0,-1-1-1 0 0,1 1 1 0 0,-1 0-1 0 0,1 0 1 0 0,3 2-1 0 0,-2-2-4 0 0,1 0 0 0 0,-1-1 0 0 0,0 1 0 0 0,1-1 0 0 0,-1 1 0 0 0,1-1 0 0 0,-1 0 0 0 0,1-1 1 0 0,7 2-1 0 0,0-2 5 0 0,-1 0 1 0 0,1-1 0 0 0,0 0-1 0 0,0 0 1 0 0,0-1 0 0 0,14-5-1 0 0,-2-2-37 0 0,1-1 0 0 0,-1-1-1 0 0,-1-1 1 0 0,0 0 0 0 0,-1-2-1 0 0,0-1 1 0 0,-1 0 0 0 0,-1-2-1 0 0,19-20 1 0 0,-30 28-83 0 0,0 0-1 0 0,0-1 1 0 0,-1 0-1 0 0,-1 0 1 0 0,0 0-1 0 0,0-1 1 0 0,-1 0-1 0 0,6-16 1 0 0,-10 21 43 0 0,1 0 1 0 0,0 0 0 0 0,-1 0 0 0 0,0 0-1 0 0,-1 0 1 0 0,0 0 0 0 0,1 0 0 0 0,-2 0-1 0 0,1-1 1 0 0,-1 1 0 0 0,0 0 0 0 0,0 0-1 0 0,-1 0 1 0 0,0 0 0 0 0,0 1 0 0 0,0-1-1 0 0,0 0 1 0 0,-4-5 0 0 0,4 8-15 0 0,0 1 1 0 0,0-1 0 0 0,0 1-1 0 0,-1-1 1 0 0,1 1 0 0 0,-1 0-1 0 0,1 0 1 0 0,-1 0-1 0 0,1 0 1 0 0,-1 0 0 0 0,0 1-1 0 0,0-1 1 0 0,0 1-1 0 0,0 0 1 0 0,0 0 0 0 0,0 0-1 0 0,-1 0 1 0 0,1 0 0 0 0,-5 0-1 0 0,2 1-239 0 0,0 0 0 0 0,0 0-1 0 0,0 1 1 0 0,0-1 0 0 0,1 1-1 0 0,-1 0 1 0 0,0 1 0 0 0,0 0 0 0 0,-10 4-1 0 0,5-1-839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43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25 196 10135 0 0,'1'-1'464'0'0,"30"-41"7256"0"0,-31 44-7416 0 0,-15 33 604 0 0,3 1 0 0 0,-10 41-1 0 0,19-65-804 0 0,1-1 0 0 0,1 1 0 0 0,0 0 0 0 0,0 0 0 0 0,1 0-1 0 0,1 0 1 0 0,0 0 0 0 0,1-1 0 0 0,0 1 0 0 0,0 0 0 0 0,6 13-1 0 0,-7-21-71 0 0,1-1-1 0 0,-1 0 0 0 0,1 0 0 0 0,0 0 1 0 0,0 0-1 0 0,0-1 0 0 0,0 1 0 0 0,0-1 0 0 0,1 1 1 0 0,-1-1-1 0 0,1 1 0 0 0,0-1 0 0 0,5 3 0 0 0,-3-2 20 0 0,0-1-1 0 0,0 0 1 0 0,0 0-1 0 0,1 0 1 0 0,-1-1-1 0 0,0 0 0 0 0,12 1 1 0 0,-4-1 33 0 0,0-2 0 0 0,0 1 1 0 0,0-1-1 0 0,0-1 0 0 0,0-1 1 0 0,20-6-1 0 0,-4-1-15 0 0,-1-1 0 0 0,0-2 0 0 0,-1 0 0 0 0,45-32-1 0 0,-53 31-29 0 0,0 0-1 0 0,-1-2 1 0 0,-1 0-1 0 0,-1-1 0 0 0,0 0 1 0 0,23-35-1 0 0,-33 41-237 0 0,0 0-1 0 0,0 0 0 0 0,-1-1 1 0 0,-1 0-1 0 0,0 0 0 0 0,-1-1 1 0 0,0 1-1 0 0,-1 0 1 0 0,0-1-1 0 0,-1 0 0 0 0,0 1 1 0 0,-1-1-1 0 0,-1 0 0 0 0,0 0 1 0 0,0 1-1 0 0,-6-19 1 0 0,4 13-1267 0 0,1 2-48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43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83 1375 0 0,'17'-21'256'0'0,"13"-17"1132"0"0,-9 15 14451 0 0,-20 24-15788 0 0,0 1 1 0 0,0-1-1 0 0,0 1 0 0 0,0-1 1 0 0,0 1-1 0 0,-1-1 1 0 0,1 1-1 0 0,-1 0 0 0 0,1-1 1 0 0,-1 1-1 0 0,0 0 0 0 0,0 1 1 0 0,0 4 11 0 0,0-1 0 0 0,-1 0 0 0 0,0 0 0 0 0,0 1 0 0 0,0-1 1 0 0,-1 0-1 0 0,0 0 0 0 0,0 0 0 0 0,-5 7 0 0 0,-30 51 626 0 0,36-62-664 0 0,-149 222 1385 0 0,-171 281 411 0 0,303-473-1740 0 0,-88 166 184 0 0,89-159-226 0 0,0 0 0 0 0,3 1 0 0 0,-12 51 0 0 0,24-79-186 0 0,-1 1 0 0 0,2-1 0 0 0,-1 0 0 0 0,2 1 0 0 0,0-1 0 0 0,0 1-1 0 0,1-1 1 0 0,1 1 0 0 0,0-1 0 0 0,4 15 0 0 0,-5-26-1029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37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16 322 5983 0 0,'0'0'3720'0'0,"-9"9"384"0"0,9-9-4046 0 0,0 0 0 0 0,0 0-1 0 0,0 0 1 0 0,0 0 0 0 0,0 0-1 0 0,0 1 1 0 0,0-1 0 0 0,-1 0 0 0 0,1 0-1 0 0,0 0 1 0 0,0 0 0 0 0,0 0-1 0 0,0 0 1 0 0,-1 0 0 0 0,1 0-1 0 0,0 0 1 0 0,0 0 0 0 0,0 0-1 0 0,0 0 1 0 0,-1 0 0 0 0,1 0-1 0 0,0 0 1 0 0,0 0 0 0 0,0 0 0 0 0,0 0-1 0 0,-1 0 1 0 0,1 0 0 0 0,0 0-1 0 0,0 0 1 0 0,0 0 0 0 0,0 0-1 0 0,-1 0 1 0 0,1 0 0 0 0,0 0-1 0 0,0 0 1 0 0,0 0 0 0 0,0 0 0 0 0,0 0-1 0 0,-1-1 1 0 0,1 1 0 0 0,0 0-1 0 0,0 0 1 0 0,0 0 0 0 0,0 0-1 0 0,0 0 1 0 0,0 0 0 0 0,0-1-1 0 0,0 1 1 0 0,-1 0 0 0 0,1 0 0 0 0,0 0-1 0 0,0 0 1 0 0,0-1 0 0 0,0 1-1 0 0,0 0 1 0 0,0 0 0 0 0,0 0-1 0 0,0 0 1 0 0,0-1 0 0 0,0-18 746 0 0,9-24-252 0 0,-4 30-452 0 0,1 1 0 0 0,1-1 0 0 0,-1 1 1 0 0,2 0-1 0 0,0 1 0 0 0,0 0 0 0 0,1 0 1 0 0,0 0-1 0 0,1 1 0 0 0,0 1 0 0 0,17-13 1 0 0,-3 5-25 0 0,1 1-1 0 0,0 1 1 0 0,1 1 0 0 0,39-15 0 0 0,-46 22 137 0 0,29-7 0 0 0,-40 12-74 0 0,1 0 1 0 0,0 1-1 0 0,-1 0 0 0 0,1 1 0 0 0,-1 0 0 0 0,11 1 0 0 0,-15 0-99 0 0,1 0 0 0 0,-1 0 0 0 0,1 1 0 0 0,-1 0 0 0 0,0 0 0 0 0,1 0 0 0 0,-1 0 0 0 0,0 1 0 0 0,0 0 0 0 0,-1-1 0 0 0,1 1 0 0 0,-1 1 0 0 0,1-1 0 0 0,-1 0 0 0 0,0 1 0 0 0,0 0 0 0 0,0 0 1 0 0,-1 0-1 0 0,1 0 0 0 0,-1 0 0 0 0,3 8 0 0 0,-1-1-33 0 0,0-1 1 0 0,-1 1-1 0 0,0 0 1 0 0,-1 0-1 0 0,0 1 1 0 0,0-1-1 0 0,-2 0 1 0 0,1 13-1 0 0,-2-18 7 0 0,0 1-1 0 0,-1 0 1 0 0,1-1 0 0 0,-1 1-1 0 0,0-1 1 0 0,-1 0 0 0 0,0 0 0 0 0,0 0-1 0 0,0 0 1 0 0,0 0 0 0 0,-1 0-1 0 0,0-1 1 0 0,0 0 0 0 0,-1 0-1 0 0,0 0 1 0 0,-6 5 0 0 0,-9 7 32 0 0,-2-1 0 0 0,-39 23 0 0 0,54-35-53 0 0,-11 6-141 0 0,0 0 0 0 0,0-2 1 0 0,-1 0-1 0 0,-28 7 0 0 0,32-11 4 0 0,1-1-1 0 0,-1-1 1 0 0,0 0 0 0 0,1-1-1 0 0,-1 0 1 0 0,-24-3 0 0 0,38 2 131 0 0,0 0 5 0 0,1 0 0 0 0,-1 0 0 0 0,0 0 0 0 0,0-1-1 0 0,1 1 1 0 0,-1 0 0 0 0,0 0 0 0 0,0 0 0 0 0,1-1 0 0 0,-1 1-1 0 0,0 0 1 0 0,0-1 0 0 0,1 1 0 0 0,-1 0 0 0 0,0-1 0 0 0,1 1-1 0 0,-1-1 1 0 0,1 1 0 0 0,-1-1 0 0 0,0-1 0 0 0,0 2 2 0 0,0-1 0 0 0,1 0 0 0 0,-1 0 0 0 0,0 1 0 0 0,1-1 0 0 0,-1 0-1 0 0,1 0 1 0 0,-1 0 0 0 0,1 0 0 0 0,0 0 0 0 0,-1 0 0 0 0,1 0 0 0 0,0 0 0 0 0,0 0 0 0 0,0 0 0 0 0,0 0 0 0 0,0 0 0 0 0,0 0 0 0 0,0 0 0 0 0,0 0 0 0 0,0 0 0 0 0,0 0 0 0 0,0 0 0 0 0,1 0-1 0 0,-1 0 1 0 0,0 0 0 0 0,1 0 0 0 0,-1 0 0 0 0,1 0 0 0 0,-1 0 0 0 0,1 0 0 0 0,-1 0 0 0 0,1 1 0 0 0,0-1 0 0 0,-1 0 0 0 0,1 0 0 0 0,0 1 0 0 0,0-1 0 0 0,-1 0 0 0 0,3 0 0 0 0,-1-1-63 0 0,8-7-166 0 0,0 2 0 0 0,0-1 1 0 0,1 1-1 0 0,0 1 1 0 0,22-10-1 0 0,7 2-5471 0 0,-18 9-130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43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116 151 1839 0 0,'-32'-16'-341'0'0,"26"12"2513"0"0,0 0 1 0 0,-1 1 0 0 0,0 0 0 0 0,1 0-1 0 0,-1 1 1 0 0,0 0 0 0 0,0 0 0 0 0,0 0-1 0 0,-1 1 1 0 0,-7 0 0 0 0,32 5-1540 0 0,-4 0-482 0 0,23 2 106 0 0,0-2 0 0 0,54-1 1 0 0,74-12-101 0 0,189-27-46 0 0,-182 16-86 0 0,302-38-1786 0 0,-450 55 518 0 0,43 1 0 0 0,-34 5-742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44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23119 0 0,'23'-25'1024'0'0,"-12"16"216"0"0,1-2-992 0 0,1 1-248 0 0,-1-1 0 0 0,1 2 0 0 0,1 0 400 0 0,-1 2 32 0 0,-2 1 8 0 0,-2 3 0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3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679 816 8287 0 0,'-2'0'639'0'0,"-38"25"5474"0"0,49-34-5072 0 0,-7 6-882 0 0,39-45 1039 0 0,62-100-1 0 0,-98 140-1118 0 0,112-197 1120 0 0,-71 119-914 0 0,-9 13-791 0 0,29-81 0 0 0,-64 148 442 0 0,0 0 0 0 0,0 0 1 0 0,0 1-1 0 0,-1-1 1 0 0,0-1-1 0 0,0 1 1 0 0,0 0-1 0 0,-1 0 1 0 0,0 0-1 0 0,0 0 1 0 0,0 0-1 0 0,-1 0 1 0 0,-2-10-1 0 0,2 15 54 0 0,1 0 0 0 0,0 1 0 0 0,0-1 0 0 0,-1 0 0 0 0,1 1-1 0 0,-1-1 1 0 0,1 1 0 0 0,0-1 0 0 0,-1 0 0 0 0,1 1 0 0 0,-1-1 0 0 0,1 1-1 0 0,-1-1 1 0 0,0 1 0 0 0,1 0 0 0 0,-1-1 0 0 0,1 1 0 0 0,-1 0 0 0 0,0-1 0 0 0,1 1-1 0 0,-1 0 1 0 0,0 0 0 0 0,1-1 0 0 0,-1 1 0 0 0,0 0 0 0 0,0 0 0 0 0,1 0-1 0 0,-1 0 1 0 0,0 0 0 0 0,0 0 0 0 0,1 0 0 0 0,-1 0 0 0 0,0 0 0 0 0,1 0 0 0 0,-1 1-1 0 0,0-1 1 0 0,1 0 0 0 0,-1 0 0 0 0,0 1 0 0 0,1-1 0 0 0,-1 0 0 0 0,0 1-1 0 0,1-1 1 0 0,-1 1 0 0 0,-4 2 5 0 0,1 0 1 0 0,0 0-1 0 0,0 0 0 0 0,-5 7 0 0 0,-4 6-10 0 0,1 1 0 0 0,1 0-1 0 0,-19 37 1 0 0,11-18-4 0 0,-55 94 69 0 0,-68 129 142 0 0,-142 259 668 0 0,238-440-823 0 0,-64 151 0 0 0,92-189-19 0 0,-43 75-1 0 0,52-101-164 0 0,-1 0 0 0 0,0-1 0 0 0,-1 0 0 0 0,-1-1 0 0 0,0 0-1 0 0,-1-1 1 0 0,0 0 0 0 0,-17 10 0 0 0,23-17-110 0 0,0 0 1 0 0,0 0-1 0 0,0-1 0 0 0,-9 3 1 0 0,-5-1-4281 0 0,8-3-546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36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31 278 11055 0 0,'-30'-19'7884'0'0,"32"18"-7526"0"0,316-85 3024 0 0,-68 17-2782 0 0,-110 33-442 0 0,3 0-1113 0 0,-47 12-3790 0 0,-67 17-1905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36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10 479 2759 0 0,'0'1'207'0'0,"-7"17"14265"0"0,7-20-13809 0 0,-2-10-312 0 0,2 0 0 0 0,0-1 0 0 0,0 1 0 0 0,1-1 0 0 0,0 1 0 0 0,1-1 0 0 0,1 1 0 0 0,0 0 0 0 0,0 0 0 0 0,10-21 0 0 0,-1 7-214 0 0,1 1 1 0 0,2 0-1 0 0,29-39 0 0 0,-27 42-163 0 0,1 1-1 0 0,1 1 0 0 0,1 1 1 0 0,33-26-1 0 0,-40 36-360 0 0,0 0-1 0 0,1 1 1 0 0,0 1 0 0 0,0 0-1 0 0,1 0 1 0 0,-1 1 0 0 0,1 1-1 0 0,1 1 1 0 0,19-4 0 0 0,-9 6-991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36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22 13935 0 0,'2'-1'638'0'0,"2"-1"-473"0"0,1 0 0 0 0,-1-1 1 0 0,0 1-1 0 0,0-1 0 0 0,8-6 2974 0 0,-14 10-2786 0 0,-65 47 107 0 0,-12 5-460 0 0,-75 65 0 0 0,128-97 0 0 0,-46 42 133 0 0,63-54-102 0 0,0 1 0 0 0,1 0 0 0 0,0 1 0 0 0,0 0 0 0 0,-6 12 0 0 0,14-22-11 0 0,-1 0 0 0 0,1 0 0 0 0,-1-1 0 0 0,1 1 0 0 0,0 0 0 0 0,-1 0 0 0 0,1 0 1 0 0,0-1-1 0 0,0 1 0 0 0,0 0 0 0 0,0 0 0 0 0,0 0 0 0 0,0 0 0 0 0,0-1 0 0 0,0 1 0 0 0,0 0 0 0 0,0 0 0 0 0,0 0 0 0 0,0 0 0 0 0,0-1 1 0 0,1 3-1 0 0,0-3-1 0 0,-1 1 0 0 0,1-1 0 0 0,-1 1 0 0 0,1-1 0 0 0,0 1 0 0 0,-1-1 0 0 0,1 1 0 0 0,0-1 0 0 0,0 1 0 0 0,-1-1 0 0 0,1 0 1 0 0,0 1-1 0 0,0-1 0 0 0,-1 0 0 0 0,1 0 0 0 0,0 0 0 0 0,1 1 0 0 0,3-1 54 0 0,-1 0 0 0 0,1 0 1 0 0,-1-1-1 0 0,1 1 0 0 0,-1-1 0 0 0,7-2 0 0 0,8-3 171 0 0,-2-2 0 0 0,1 0 0 0 0,-1-1 0 0 0,26-18 0 0 0,59-52 459 0 0,-75 57-571 0 0,-13 11-16 0 0,-1-1-1 0 0,23-25 1 0 0,-33 33-155 0 0,0 0-1 0 0,0 0 0 0 0,0 0 1 0 0,0 0-1 0 0,-1 0 0 0 0,0-1 1 0 0,0 1-1 0 0,0-1 1 0 0,-1 1-1 0 0,1-1 0 0 0,-1 0 1 0 0,0 0-1 0 0,-1 1 0 0 0,1-1 1 0 0,-1-7-1 0 0,-1 8-151 0 0,1-1 0 0 0,-2 1 0 0 0,1 0 0 0 0,0 0-1 0 0,-1 0 1 0 0,0 0 0 0 0,0 1 0 0 0,0-1 0 0 0,0 0 0 0 0,-5-4 0 0 0,4 4-1148 0 0,-1-1 0 0 0,0 1 0 0 0,-8-6 0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37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3 357 7367 0 0,'0'0'11000'0'0,"-2"-9"-10304"0"0,2 5-646 0 0,0 0 0 0 0,0 0-1 0 0,1 0 1 0 0,0 1 0 0 0,-1-1-1 0 0,1 0 1 0 0,1 0 0 0 0,-1 1 0 0 0,0-1-1 0 0,1 1 1 0 0,3-6 0 0 0,3-5 1 0 0,14-16 0 0 0,-19 26-14 0 0,10-11-18 0 0,1 0-1 0 0,0 0 0 0 0,1 1 1 0 0,1 1-1 0 0,0 1 0 0 0,1 0 1 0 0,0 1-1 0 0,1 1 0 0 0,0 0 1 0 0,0 2-1 0 0,24-8 0 0 0,-38 14 30 0 0,0 1-1 0 0,0-1 0 0 0,1 1 1 0 0,-1 0-1 0 0,1 1 0 0 0,-1-1 1 0 0,0 1-1 0 0,1 0 0 0 0,-1 0 1 0 0,1 0-1 0 0,-1 1 1 0 0,1 0-1 0 0,4 1 0 0 0,-6-1 4 0 0,-1 0 0 0 0,0 0 0 0 0,1 0 0 0 0,-1 0 0 0 0,0 1 0 0 0,0-1 0 0 0,0 1 0 0 0,0 0 0 0 0,0-1 0 0 0,0 1 0 0 0,0 0 0 0 0,0 0 0 0 0,-1 0 0 0 0,1 1 0 0 0,-1-1 0 0 0,0 0 0 0 0,1 0 0 0 0,-1 1 0 0 0,0-1 0 0 0,0 1 0 0 0,-1-1 0 0 0,2 6 0 0 0,-1-3-38 0 0,0 0 0 0 0,-1 0 0 0 0,0 0 0 0 0,0 0-1 0 0,0 0 1 0 0,0 0 0 0 0,-2 7 0 0 0,-12 37 87 0 0,3-16-79 0 0,11-31-64 0 0,-1-1 0 0 0,1 1 0 0 0,-1 0 0 0 0,1-1-1 0 0,-1 1 1 0 0,1-1 0 0 0,-1 1 0 0 0,0-1 0 0 0,0 0 0 0 0,0 1 0 0 0,0-1-1 0 0,-1 2 1 0 0,-1 0-108 0 0,2-2 2 0 0,5-8-262 0 0,7-12 361 0 0,1 1 1 0 0,0 1-1 0 0,25-26 0 0 0,-32 38 49 0 0,17-19-50 0 0,1 1 0 0 0,1 1 0 0 0,29-20 0 0 0,-38 31 15 0 0,2 0 0 0 0,-1 1 0 0 0,1 1 0 0 0,1 1 0 0 0,-1 1 0 0 0,29-9 0 0 0,-41 15 27 0 0,-1 0-1 0 0,1 0 1 0 0,0 0 0 0 0,-1 1-1 0 0,1 0 1 0 0,-1 0-1 0 0,1 0 1 0 0,0 0-1 0 0,-1 1 1 0 0,9 1 0 0 0,-11-1 26 0 0,0 0 1 0 0,0 0 0 0 0,-1 0 0 0 0,1 0 0 0 0,0 0 0 0 0,0 0-1 0 0,-1 0 1 0 0,1 1 0 0 0,-1-1 0 0 0,1 1 0 0 0,-1-1 0 0 0,0 1-1 0 0,1-1 1 0 0,-1 1 0 0 0,0 0 0 0 0,0-1 0 0 0,0 1 0 0 0,0 0-1 0 0,0 0 1 0 0,-1 0 0 0 0,1 0 0 0 0,-1 0 0 0 0,1 0 0 0 0,-1 0-1 0 0,1 4 1 0 0,1 19 338 0 0,-2 0 0 0 0,-4 46 0 0 0,-14 50-737 0 0,18-119 44 0 0,-1-1 1 0 0,1 1 0 0 0,0 0-1 0 0,0 0 1 0 0,0 0-1 0 0,0 0 1 0 0,0 0-1 0 0,1 3 1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37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70 2303 0 0,'11'-12'314'0'0,"-7"9"-92"0"0,-1 0 1 0 0,0-1 0 0 0,0 1 0 0 0,-1-1 0 0 0,1 0-1 0 0,-1 1 1 0 0,0-1 0 0 0,0 0 0 0 0,2-6 0 0 0,-3 9 280 0 0,-1 0 1 0 0,1 0-1 0 0,-1 0 1 0 0,0 0-1 0 0,1 1 1 0 0,-1-1 0 0 0,1 0-1 0 0,0 0 1 0 0,-1 0-1 0 0,1 0 1 0 0,0 1-1 0 0,-1-1 1 0 0,1 0-1 0 0,0 1 1 0 0,0-1-1 0 0,0 1 1 0 0,3-3 2485 0 0,-3 5-2593 0 0,0 0-334 0 0,1 0 0 0 0,-1 0 0 0 0,0 0 0 0 0,-1 1 0 0 0,1-1-1 0 0,0 0 1 0 0,-1 0 0 0 0,1 1 0 0 0,-1-1 0 0 0,0 0 0 0 0,0 1 0 0 0,0-1 0 0 0,0 1 0 0 0,0-1 0 0 0,0 0 0 0 0,-1 1 0 0 0,0 2 0 0 0,-3 10 199 0 0,-9 23 0 0 0,6-20-81 0 0,-105 239 1682 0 0,67-164-1490 0 0,-82 175 97 0 0,-74 160-236 0 0,192-409-240 0 0,-1 2-112 0 0,1-1 0 0 0,1 1 1 0 0,1 0-1 0 0,1 0 0 0 0,-4 27 0 0 0,11-21-1651 0 0,-1-25 78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38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12895 0 0,'0'0'1526'0'0,"2"1"-525"0"0,13 3 118 0 0,0-1 1 0 0,1 0-1 0 0,-1-1 1 0 0,31 1-1 0 0,65-8-31 0 0,-96 4-774 0 0,413-61 1652 0 0,-375 53-2218 0 0,10-3-1760 0 0,83-27-1 0 0,-101 24-130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38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10 13823 0 0,'0'0'1062'0'0,"1"-2"-693"0"0,4-5 1936 0 0,-5 18-1345 0 0,1-6-882 0 0,-2 5 9 0 0,1-1 1 0 0,-2 1-1 0 0,1-1 1 0 0,-2 0 0 0 0,-5 18-1 0 0,-24 44 485 0 0,18-41-347 0 0,-113 214 706 0 0,-14-7-547 0 0,18-32-176 0 0,79-131-129 0 0,9-16 104 0 0,-31 69 0 0 0,56-107-41 0 0,9-18-57 0 0,10-10-19 0 0,-7 6-63 0 0,79-85-461 0 0,-53 54 167 0 0,37-33 0 0 0,-43 48 173 0 0,0 1 0 0 0,1 1 0 0 0,31-17 0 0 0,-37 23 48 0 0,-13 8 62 0 0,-1-1-1 0 0,1 1 1 0 0,0 0 0 0 0,0 0-1 0 0,0 0 1 0 0,0 1-1 0 0,1-1 1 0 0,-1 1 0 0 0,0 0-1 0 0,1 0 1 0 0,7 0 0 0 0,-11 1 8 0 0,1 0 0 0 0,0 0 0 0 0,0 0 0 0 0,0 1 1 0 0,-1-1-1 0 0,1 0 0 0 0,0 1 0 0 0,-1-1 1 0 0,1 1-1 0 0,0 0 0 0 0,-1-1 0 0 0,1 1 0 0 0,-1 0 1 0 0,1 0-1 0 0,-1 0 0 0 0,1 0 0 0 0,1 2 1 0 0,-2-1 8 0 0,0-1 1 0 0,0 1 0 0 0,-1 0 0 0 0,1-1 0 0 0,0 1 0 0 0,-1 0 0 0 0,1 0 0 0 0,-1-1-1 0 0,1 1 1 0 0,-1 0 0 0 0,0 0 0 0 0,0 0 0 0 0,0 0 0 0 0,0 0 0 0 0,0 0 0 0 0,0 2 0 0 0,-5 24 240 0 0,-1 1 0 0 0,-1-1 0 0 0,-1 0 1 0 0,-18 39-1 0 0,11-28 96 0 0,-13 48-1 0 0,26-77-700 0 0,1 0-1 0 0,-1 0 1 0 0,2 0-1 0 0,-1 0 0 0 0,2 14 1 0 0,0-14-1640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38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10999 0 0,'0'0'994'0'0,"-2"2"-816"0"0,-5 4-3 0 0,5-5 626 0 0,1 1 273 0 0,0-1-905 0 0,1 1 1 0 0,-1-1-1 0 0,1 1 0 0 0,-1-1 1 0 0,1 1-1 0 0,0-1 1 0 0,-1 1-1 0 0,1-1 1 0 0,0 1-1 0 0,0-1 1 0 0,0 1-1 0 0,0 0 0 0 0,0-1 1 0 0,1 1-1 0 0,-1-1 1 0 0,0 1-1 0 0,2 2 1 0 0,-1-1-13 0 0,1 0 0 0 0,-1-1 0 0 0,1 1 0 0 0,0-1 0 0 0,-1 1 0 0 0,1-1-1 0 0,0 0 1 0 0,5 4 0 0 0,-1-1 51 0 0,1 0-1 0 0,-1-1 1 0 0,1 0-1 0 0,0 0 0 0 0,0 0 1 0 0,14 4-1 0 0,129 27 1629 0 0,3 0-897 0 0,-147-33-901 0 0,0 0 1 0 0,0 1-1 0 0,1-1 0 0 0,-2 1 1 0 0,1 1-1 0 0,0-1 1 0 0,-1 1-1 0 0,1 0 0 0 0,-1 0 1 0 0,0 1-1 0 0,5 5 0 0 0,-7-6-21 0 0,0-1 0 0 0,-1 1 0 0 0,0 0-1 0 0,0 0 1 0 0,0 0 0 0 0,0 0-1 0 0,0 0 1 0 0,-1 1 0 0 0,0-1 0 0 0,0 0-1 0 0,0 1 1 0 0,0-1 0 0 0,-1 1-1 0 0,0-1 1 0 0,0 1 0 0 0,0-1-1 0 0,-1 6 1 0 0,-1 3 12 0 0,-1-1 0 0 0,0 0 0 0 0,-1 0 0 0 0,0-1 0 0 0,-1 1 0 0 0,-1-1 1 0 0,1 0-1 0 0,-11 14 0 0 0,-9 10 15 0 0,-30 32 1 0 0,42-51-28 0 0,-105 103 40 0 0,87-89-50 0 0,19-19-11 0 0,0-1 1 0 0,0 0-1 0 0,-1-1 0 0 0,-22 12 0 0 0,13-9-676 0 0,20-11 218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38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58 14279 0 0,'6'-3'231'0'0,"0"0"-1"0"0,0 0 0 0 0,0 1 0 0 0,1 0 1 0 0,-1 0-1 0 0,1 0 0 0 0,10-1 0 0 0,50 1 3420 0 0,-10 1-915 0 0,-33-1-2260 0 0,83-10 460 0 0,-106 12-1020 0 0,0-1 0 0 0,0 1 0 0 0,0 0 0 0 0,0-1 0 0 0,0 1 0 0 0,0 0 0 0 0,1-1 0 0 0,-1 0 0 0 0,0 1-1 0 0,0-1 1 0 0,-1 1 0 0 0,1-1 0 0 0,0 0 0 0 0,0 0 0 0 0,0 0 0 0 0,0 1 0 0 0,-1-1 0 0 0,1 0 0 0 0,0 0-1 0 0,-1 0 1 0 0,1 0 0 0 0,0-2 0 0 0,-2 3 21 0 0,0-1 0 0 0,-1 1 0 0 0,1-1 0 0 0,-1 1 0 0 0,1-1 0 0 0,0 1 0 0 0,-1 0 0 0 0,1 0 0 0 0,-1 0 0 0 0,1 0 0 0 0,-1 0 0 0 0,-1 0 0 0 0,-4 2-45 0 0,0-1-1 0 0,0 2 0 0 0,0-1 1 0 0,1 0-1 0 0,-1 1 1 0 0,-6 5-1 0 0,-37 23-120 0 0,45-27 195 0 0,-32 22 173 0 0,-35 32 1 0 0,56-42 113 0 0,0-1-1 0 0,1 2 1 0 0,0 0 0 0 0,-13 22 0 0 0,25-34-166 0 0,0 0 0 0 0,1 0-1 0 0,-1 0 1 0 0,1 0 0 0 0,0 1-1 0 0,1-1 1 0 0,-1 0 0 0 0,1 1-1 0 0,0 0 1 0 0,0 10 0 0 0,1-13-64 0 0,0 0 0 0 0,0-1 0 0 0,0 1 0 0 0,1 0 0 0 0,-1-1 0 0 0,1 1 1 0 0,0 0-1 0 0,0-1 0 0 0,0 1 0 0 0,0-1 0 0 0,0 1 0 0 0,1-1 0 0 0,-1 0 1 0 0,1 1-1 0 0,-1-1 0 0 0,1 0 0 0 0,0 0 0 0 0,0 0 0 0 0,0 0 0 0 0,0-1 1 0 0,0 1-1 0 0,0 0 0 0 0,1-1 0 0 0,3 2 0 0 0,10 5 38 0 0,1-2 0 0 0,0 0 0 0 0,35 7 0 0 0,55 2 64 0 0,-91-13-556 0 0,0-1 0 0 0,0-1 0 0 0,22-3 0 0 0,-20 0-7364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24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 12959 0 0,'0'0'1172'0'0,"-1"2"-966"0"0,-55 99 1602 0 0,-70 116 1250 0 0,23-69-2509 0 0,-20 33-94 0 0,2 20-204 0 0,120-198-273 0 0,-10 17-395 0 0,0-1-1 0 0,-2 0 1 0 0,-27 33 0 0 0,39-51-140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2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5 663 6911 0 0,'0'0'315'0'0,"-1"-3"-7"0"0,0 0-257 0 0,0 2-47 0 0,1 0 0 0 0,0 0 0 0 0,-1 0 0 0 0,1 0 1 0 0,0 0-1 0 0,-1 0 0 0 0,1 0 0 0 0,0 0 0 0 0,0 0 0 0 0,0 0 1 0 0,0 0-1 0 0,0 0 0 0 0,0-1 0 0 0,0 1 0 0 0,1 0 0 0 0,0-2 0 0 0,0-5 766 0 0,0 0 0 0 0,1 0-1 0 0,0-1 1 0 0,0 1-1 0 0,1 1 1 0 0,4-10-1 0 0,28-42 2391 0 0,-18 30-2652 0 0,20-31 969 0 0,76-95 0 0 0,-86 122-1340 0 0,3 1 0 0 0,0 2 0 0 0,2 1 0 0 0,40-27 0 0 0,-51 41-133 0 0,1 2 1 0 0,1 0-1 0 0,26-10 1 0 0,-37 18-14 0 0,0 1 0 0 0,0 0 0 0 0,0 1 0 0 0,1 0 0 0 0,0 1 0 0 0,-1 0 0 0 0,1 1 0 0 0,16 1 0 0 0,-24 1 5 0 0,1-1-1 0 0,-1 1 1 0 0,0 1 0 0 0,0-1 0 0 0,0 1 0 0 0,0 0-1 0 0,-1 0 1 0 0,1 0 0 0 0,0 1 0 0 0,-1 0 0 0 0,0 0 0 0 0,0 0-1 0 0,1 0 1 0 0,-2 0 0 0 0,1 1 0 0 0,0 0 0 0 0,-1 0-1 0 0,0 0 1 0 0,4 6 0 0 0,4 7 104 0 0,-1 1-1 0 0,-1 1 1 0 0,10 29 0 0 0,-17-43-52 0 0,5 15 95 0 0,0-1 1 0 0,-2 1-1 0 0,0-1 1 0 0,-1 2 0 0 0,-1-1-1 0 0,0 39 1 0 0,-3-50-120 0 0,0 0 0 0 0,-1 0 0 0 0,-1 0 1 0 0,1 0-1 0 0,-1 0 0 0 0,-1 0 0 0 0,0-1 0 0 0,0 1 1 0 0,0-1-1 0 0,-1 0 0 0 0,-1 0 0 0 0,1 0 1 0 0,-1-1-1 0 0,0 1 0 0 0,-1-1 0 0 0,0-1 0 0 0,0 1 1 0 0,-8 6-1 0 0,-2-1 0 0 0,-1 0 0 0 0,0-1 0 0 0,-1-1 0 0 0,-21 9 0 0 0,-79 26 42 0 0,83-32-55 0 0,15-6-11 0 0,-256 81 0 0 0,269-86-39 0 0,1 0 0 0 0,-1-1 0 0 0,0 0 0 0 0,0 0-1 0 0,0-1 1 0 0,0 0 0 0 0,0 0 0 0 0,1 0 0 0 0,-1-1 0 0 0,-12-2 0 0 0,19 2 22 0 0,-1 1 0 0 0,1 0 0 0 0,0 0 0 0 0,0 0 0 0 0,-1-1 0 0 0,1 1 0 0 0,0 0 0 0 0,0 0 1 0 0,0-1-1 0 0,-1 1 0 0 0,1 0 0 0 0,0-1 0 0 0,0 1 0 0 0,0 0 0 0 0,0-1 0 0 0,0 1 0 0 0,0 0 1 0 0,0 0-1 0 0,-1-1 0 0 0,1 1 0 0 0,0 0 0 0 0,0-1 0 0 0,0 1 0 0 0,0 0 0 0 0,1-1 1 0 0,-1 1-1 0 0,0 0 0 0 0,0-1 0 0 0,0 1 0 0 0,0 0 0 0 0,0-1 0 0 0,0 1 0 0 0,1-1 0 0 0,4-10-303 0 0,-5 11 300 0 0,5-8-509 0 0,1-1 0 0 0,0 1 0 0 0,1 0 0 0 0,-1 1 0 0 0,12-10 0 0 0,21-15-4485 0 0,-3 6-517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24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75 544 13703 0 0,'0'0'1246'0'0,"0"2"-1028"0"0,0 9 2666 0 0,-18-10-544 0 0,16-2-2237 0 0,-1 0 0 0 0,0 0-1 0 0,0-1 1 0 0,1 1 0 0 0,-1 0 0 0 0,1-1 0 0 0,-1 0-1 0 0,1 0 1 0 0,0 0 0 0 0,0 0 0 0 0,0 0-1 0 0,0 0 1 0 0,0 0 0 0 0,0 0 0 0 0,0-1-1 0 0,1 1 1 0 0,-1-1 0 0 0,1 0 0 0 0,0 1 0 0 0,-2-5-1 0 0,1 0-42 0 0,-1 0 0 0 0,1 0 1 0 0,1 0-1 0 0,-1 0 0 0 0,1 0 0 0 0,1 0 0 0 0,-1-11 0 0 0,2 7-46 0 0,1 0 0 0 0,0-1 0 0 0,1 1 0 0 0,0 0 0 0 0,1 0 0 0 0,0 0 0 0 0,1 1 0 0 0,0-1 0 0 0,6-9-1 0 0,-1 4 6 0 0,1 0 0 0 0,1 1 0 0 0,0 0-1 0 0,24-22 1 0 0,3 5-168 0 0,2 1 0 0 0,0 3 0 0 0,3 1 0 0 0,0 2 0 0 0,58-24-1 0 0,-83 41-913 0 0,29-9-1 0 0,-2 8-5574 0 0,-24 7 754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25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23 15719 0 0,'15'-14'1424'0'0,"-16"13"-1343"0"0,-1 0 0 0 0,1 0 0 0 0,0 0 0 0 0,0 1 0 0 0,0-1 0 0 0,-1 0 0 0 0,1 1 0 0 0,0-1 0 0 0,0 1 0 0 0,-1 0 0 0 0,1-1 0 0 0,-1 1 0 0 0,1 0 0 0 0,0 0 0 0 0,-1 0 0 0 0,1 0 0 0 0,0 0 0 0 0,-1 0 0 0 0,1 0 0 0 0,-1 0 0 0 0,1 1 0 0 0,-3 0 0 0 0,-4 1-33 0 0,1 1-1 0 0,-15 8 1 0 0,7-3-22 0 0,-16 7 18 0 0,2 1 0 0 0,0 2-1 0 0,1 0 1 0 0,1 2 0 0 0,1 2-1 0 0,-35 35 1 0 0,14-7 264 0 0,3 3 0 0 0,-44 67 0 0 0,85-116-278 0 0,0 0 1 0 0,1 0-1 0 0,-1 1 1 0 0,1 0 0 0 0,0-1-1 0 0,0 1 1 0 0,1 0 0 0 0,-2 6-1 0 0,3-10-3 0 0,0 1 0 0 0,0 0 0 0 0,-1-1-1 0 0,1 1 1 0 0,1 0 0 0 0,-1-1-1 0 0,0 1 1 0 0,0-1 0 0 0,1 1 0 0 0,-1-1-1 0 0,1 1 1 0 0,-1-1 0 0 0,1 1-1 0 0,0-1 1 0 0,-1 1 0 0 0,1-1 0 0 0,0 1-1 0 0,0-1 1 0 0,0 0 0 0 0,0 0-1 0 0,0 1 1 0 0,0-1 0 0 0,1 0 0 0 0,-1 0-1 0 0,0 0 1 0 0,0 0 0 0 0,1-1-1 0 0,-1 1 1 0 0,2 1 0 0 0,4 0 57 0 0,-1 1 0 0 0,1-2 0 0 0,-1 1 0 0 0,1 0 0 0 0,-1-1 0 0 0,1-1 0 0 0,0 1 0 0 0,0-1 0 0 0,-1 0 0 0 0,1 0 0 0 0,0-1 0 0 0,12-3 0 0 0,7-2 189 0 0,46-18 1 0 0,-61 20-209 0 0,5-2-52 0 0,-1 0 0 0 0,1-1 1 0 0,-1-1-1 0 0,-1-1 0 0 0,0 0 1 0 0,0 0-1 0 0,15-15 0 0 0,-22 18-9 0 0,-1-1-1 0 0,1-1 0 0 0,-1 1 0 0 0,-1-1 0 0 0,1 0 0 0 0,-1 0 0 0 0,-1-1 0 0 0,1 1 0 0 0,-1-1 0 0 0,-1 0 0 0 0,0 0 0 0 0,0-1 0 0 0,2-18 0 0 0,-3 11-240 0 0,-1 0 0 0 0,-1 0-1 0 0,0 0 1 0 0,-1 0 0 0 0,-6-26 0 0 0,5 30 12 0 0,-1 1 1 0 0,-1-1 0 0 0,0 1-1 0 0,-1 0 1 0 0,0 1-1 0 0,-1-1 1 0 0,-14-19 0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25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35 15119 0 0,'8'-7'392'0'0,"-5"4"-236"0"0,0 0 0 0 0,1 1 0 0 0,-1-1 0 0 0,1 1-1 0 0,0-1 1 0 0,0 1 0 0 0,0 1 0 0 0,0-1 0 0 0,0 0 0 0 0,0 1 0 0 0,0 0 0 0 0,7-1 2581 0 0,-12 4-2323 0 0,-16 19-171 0 0,0-1 0 0 0,-1 0 0 0 0,-2-1 0 0 0,-23 19 0 0 0,-17 14 120 0 0,-1 7-9 0 0,-128 130 508 0 0,182-182-818 0 0,1 0-1 0 0,-1 1 1 0 0,2 0-1 0 0,-1 0 0 0 0,1 0 1 0 0,-5 13-1 0 0,9-19-29 0 0,0 0 0 0 0,0-1 0 0 0,1 1 0 0 0,-1 0-1 0 0,1 0 1 0 0,-1 0 0 0 0,1 0 0 0 0,0 0-1 0 0,0 0 1 0 0,0 0 0 0 0,0 1 0 0 0,0-1 0 0 0,1 0-1 0 0,-1 0 1 0 0,0 0 0 0 0,1-1 0 0 0,0 1 0 0 0,-1 0-1 0 0,1 0 1 0 0,0 0 0 0 0,0 0 0 0 0,0 0 0 0 0,0-1-1 0 0,0 1 1 0 0,1-1 0 0 0,-1 1 0 0 0,0-1 0 0 0,1 1-1 0 0,-1-1 1 0 0,1 1 0 0 0,-1-1 0 0 0,1 0 0 0 0,0 0-1 0 0,0 0 1 0 0,-1 0 0 0 0,4 1 0 0 0,6 3 10 0 0,1-1 0 0 0,0 1 1 0 0,1-2-1 0 0,-1 0 0 0 0,21 3 1 0 0,65-1-123 0 0,-84-6-708 0 0,1 1 0 0 0,-1-2-1 0 0,0 1 1 0 0,1-2 0 0 0,-1 0 0 0 0,0-1 0 0 0,-1 0 0 0 0,1-1 0 0 0,23-13 0 0 0,-12 3-5252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2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5527 0 0,'1'2'4596'0'0,"1"2"-3987"0"0,1 0 0 0 0,-1 1 0 0 0,1-1-1 0 0,0-1 1 0 0,1 1 0 0 0,-1 0 0 0 0,1-1-1 0 0,-1 0 1 0 0,1 1 0 0 0,0-2-1 0 0,5 4 1 0 0,-1-2-91 0 0,0 0 0 0 0,0 0 0 0 0,0-1 0 0 0,1 0-1 0 0,14 3 1 0 0,-1-3-110 0 0,1-1-1 0 0,-1 0 1 0 0,1-2-1 0 0,24-2 0 0 0,-7-1-195 0 0,0-2 0 0 0,0-2 0 0 0,-1-1-1 0 0,70-24 1 0 0,-99 27-319 0 0,-8 4-177 0 0,-10-2-828 0 0,1 2 945 0 0,0 1 0 0 0,0 0 0 0 0,1 0 0 0 0,-1 1 0 0 0,0-1 0 0 0,0 2 0 0 0,1-1 0 0 0,-13 5-1 0 0,10-4 38 0 0,-48 15-107 0 0,2 3 0 0 0,-102 50 1 0 0,-94 77 954 0 0,239-140-649 0 0,-5 4 198 0 0,-29 23 0 0 0,43-32-228 0 0,-1 1 0 0 0,1 0 1 0 0,0 1-1 0 0,0-1 0 0 0,0 1 0 0 0,0-1 0 0 0,1 1 1 0 0,0 0-1 0 0,-1 0 0 0 0,1 0 0 0 0,0 0 0 0 0,1 0 1 0 0,-3 9-1 0 0,4-11-34 0 0,0-1 0 0 0,0 1 0 0 0,0-1 0 0 0,0 1 1 0 0,1-1-1 0 0,-1 1 0 0 0,0-1 0 0 0,1 1 0 0 0,-1-1 0 0 0,1 0 1 0 0,-1 1-1 0 0,1-1 0 0 0,0 0 0 0 0,0 1 0 0 0,-1-1 0 0 0,1 0 1 0 0,0 0-1 0 0,0 1 0 0 0,0-1 0 0 0,0 0 0 0 0,1 0 0 0 0,-1 0 1 0 0,0 0-1 0 0,0-1 0 0 0,1 1 0 0 0,-1 0 0 0 0,0 0 0 0 0,1-1 1 0 0,-1 1-1 0 0,1-1 0 0 0,1 1 0 0 0,4 1-30 0 0,1 0-1 0 0,0 0 1 0 0,0 0 0 0 0,12 0 0 0 0,47-2-1305 0 0,-27 0 518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26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43 11975 0 0,'11'-11'386'0'0,"-7"6"-189"0"0,1 1 0 0 0,0-1 0 0 0,0 1 0 0 0,0 0 0 0 0,10-6 5267 0 0,-19 11-5187 0 0,1 0 1 0 0,-1 0-1 0 0,1 0 1 0 0,-1 1-1 0 0,1-1 0 0 0,0 1 1 0 0,-1 0-1 0 0,1-1 1 0 0,-3 4-1 0 0,0-1-9 0 0,-92 65 183 0 0,14-18-361 0 0,-96 63-109 0 0,177-112-21 0 0,0 1 0 0 0,0-1 0 0 0,0 1 1 0 0,0 0-1 0 0,-3 4 0 0 0,6-6 27 0 0,0-1 1 0 0,-1 1-1 0 0,1-1 0 0 0,0 1 1 0 0,0-1-1 0 0,0 1 0 0 0,0-1 1 0 0,0 1-1 0 0,0 0 0 0 0,0-1 0 0 0,0 1 1 0 0,0-1-1 0 0,1 1 0 0 0,-1-1 1 0 0,0 1-1 0 0,0-1 0 0 0,0 1 1 0 0,1-1-1 0 0,-1 1 0 0 0,0-1 0 0 0,0 1 1 0 0,1 0-1 0 0,8 9-170 0 0,-1-4 94 0 0,0 0 0 0 0,0-1-1 0 0,1 0 1 0 0,-1 0 0 0 0,1-1-1 0 0,1 0 1 0 0,-1-1-1 0 0,12 3 1 0 0,10 4 59 0 0,-7-1 34 0 0,-7-4 72 0 0,30 15 1 0 0,-43-18-14 0 0,0 0-1 0 0,0 1 1 0 0,0-1 0 0 0,-1 1 0 0 0,1 0 0 0 0,-1 0-1 0 0,0 0 1 0 0,1 0 0 0 0,-2 0 0 0 0,1 1 0 0 0,0 0-1 0 0,3 6 1 0 0,-5-7-28 0 0,0 0 0 0 0,0 0-1 0 0,0 1 1 0 0,-1-1 0 0 0,1 0-1 0 0,-1 0 1 0 0,0 0 0 0 0,0 0-1 0 0,0 0 1 0 0,0 0 0 0 0,-1 0-1 0 0,1 1 1 0 0,-1-1 0 0 0,0 0-1 0 0,0 0 1 0 0,0 0 0 0 0,0-1 0 0 0,0 1-1 0 0,-1 0 1 0 0,0 0 0 0 0,1-1-1 0 0,-1 1 1 0 0,-3 3 0 0 0,-2 2 17 0 0,1-1 1 0 0,-1 0-1 0 0,-1 0 1 0 0,1-1-1 0 0,-1 0 1 0 0,-12 7-1 0 0,-9 2-69 0 0,0-2 0 0 0,-1-1 0 0 0,-1-1 0 0 0,0-2 0 0 0,-53 10-1 0 0,75-17-536 0 0,0 0 0 0 0,0-1 0 0 0,0 0-1 0 0,0-1 1 0 0,-1 0 0 0 0,1 0-1 0 0,-13-3 1 0 0,11-1-6269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26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7 11519 0 0,'0'0'528'0'0,"1"-1"-16"0"0,2-5 3772 0 0,-12 8-569 0 0,6-2-3148 0 0,-17 5-203 0 0,0 1 1 0 0,1 1 0 0 0,0 1 0 0 0,-31 17 0 0 0,-66 50-110 0 0,90-58-284 0 0,2 2 0 0 0,0 0 0 0 0,1 2 0 0 0,-37 44 0 0 0,48-45-456 0 0,11-18 206 0 0,9 7-379 0 0,-3-6 505 0 0,0 0 1 0 0,0 0-1 0 0,1 0 1 0 0,-1-1 0 0 0,1 1-1 0 0,-1-1 1 0 0,1-1 0 0 0,0 1-1 0 0,9 0 1 0 0,11 5-186 0 0,-14-4 240 0 0,-1 2 0 0 0,1-1 1 0 0,-1 2-1 0 0,1-1 0 0 0,-2 1 0 0 0,1 1 0 0 0,-1 0 0 0 0,15 13 0 0 0,-19-13 215 0 0,1 0-1 0 0,-1 0 0 0 0,0 0 1 0 0,0 1-1 0 0,-1 0 0 0 0,0 0 0 0 0,0 1 1 0 0,-1-1-1 0 0,0 1 0 0 0,-1 0 1 0 0,5 16-1 0 0,-4-8 230 0 0,-1 0 0 0 0,0 0 0 0 0,-1 0 0 0 0,-1 0 0 0 0,-1 22 0 0 0,0-34-262 0 0,-1 0-1 0 0,0-1 1 0 0,0 1 0 0 0,0 0 0 0 0,0 0-1 0 0,0-1 1 0 0,-1 1 0 0 0,0-1-1 0 0,0 0 1 0 0,0 1 0 0 0,-1-1 0 0 0,0 0-1 0 0,1 0 1 0 0,-1-1 0 0 0,-1 1-1 0 0,1 0 1 0 0,0-1 0 0 0,-1 0 0 0 0,0 0-1 0 0,0 0 1 0 0,0 0 0 0 0,0-1-1 0 0,-7 4 1 0 0,1-1-138 0 0,-1-1 0 0 0,0 0 0 0 0,0-1-1 0 0,0 0 1 0 0,0-1 0 0 0,-1 0 0 0 0,1-1 0 0 0,0 0-1 0 0,-1-1 1 0 0,1 0 0 0 0,-1-1 0 0 0,1 0 0 0 0,0-1-1 0 0,-1 0 1 0 0,1 0 0 0 0,-14-6 0 0 0,9-1-1641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30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8551 0 0,'0'0'390'0'0,"7"-5"132"0"0,5-3-460 0 0,-5 2 795 0 0,0 1 1 0 0,12-12 0 0 0,-18 16-47 0 0,4-1-904 0 0,7 1 6406 0 0,-4-3-5800 0 0,-2-1-500 0 0,2 0-13 0 0,-1 0 0 0 0,-1 0 11 0 0,-5 4 170 0 0,0 0-127 0 0,5-5-33 0 0,-3 3 22 0 0,1-1 1034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5:39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26 2303 0 0,'0'0'963'0'0,"-9"-12"2420"0"0,0-2 6433 0 0,15 19-9620 0 0,7 4 200 0 0,25 14 0 0 0,-27-17-197 0 0,0 0 0 0 0,-1 1 0 0 0,0 0-1 0 0,14 12 1 0 0,-18-11-197 0 0,0-1 0 0 0,0 1 1 0 0,-1 0-1 0 0,0 0 0 0 0,0 1 0 0 0,-1-1 0 0 0,0 1 0 0 0,-1 0 0 0 0,1 0 1 0 0,-2 1-1 0 0,1-1 0 0 0,-2 0 0 0 0,1 1 0 0 0,0 9 0 0 0,-1 3 4 0 0,-1 0-1 0 0,-1-1 0 0 0,-1 1 1 0 0,0 0-1 0 0,-8 25 0 0 0,7-37 14 0 0,0 0 0 0 0,-1-1 0 0 0,0 1 0 0 0,0-1 0 0 0,-1 1 0 0 0,-1-1 0 0 0,0-1 0 0 0,0 1 0 0 0,0-1 0 0 0,-1 0 0 0 0,-8 7 0 0 0,-1-1 30 0 0,0 0 0 0 0,-1-2 1 0 0,0 0-1 0 0,-29 14 1 0 0,42-23-27 0 0,-1-1 1 0 0,0 0-1 0 0,-1 0 0 0 0,1 0 1 0 0,0 0-1 0 0,-1-1 0 0 0,-8 1 1 0 0,12-2-69 0 0,1 0 1 0 0,-1 0 0 0 0,1 0 0 0 0,-1 0-1 0 0,1 0 1 0 0,0 0 0 0 0,-1-1 0 0 0,1 1-1 0 0,-1 0 1 0 0,1-1 0 0 0,-1 1 0 0 0,1-1-1 0 0,0 0 1 0 0,0 1 0 0 0,-1-1 0 0 0,1 0-1 0 0,0 0 1 0 0,0 0 0 0 0,0 0 0 0 0,0 0-1 0 0,0 0 1 0 0,0 0 0 0 0,0 0 0 0 0,0 0-1 0 0,0-1 1 0 0,0 1 0 0 0,1 0 0 0 0,-1-1 0 0 0,0 1-1 0 0,1 0 1 0 0,-1-1 0 0 0,0-2 0 0 0,-1-6-4286 0 0,1-1-1430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45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7423 0 0,'0'0'340'0'0,"2"-2"-5"0"0,5-5-215 0 0,2-2 6837 0 0,-8 11-6473 0 0,1 10 72 0 0,0 1 0 0 0,0 22 0 0 0,-2-20-379 0 0,2-1 0 0 0,2 17 0 0 0,47 211 308 0 0,-47-221-414 0 0,-1 0 0 0 0,0 0 0 0 0,-2 0 0 0 0,-1 0 0 0 0,0 0-1 0 0,-7 40 1 0 0,21-69 213 0 0,-6 3-151 0 0,-1 0 0 0 0,0-1 0 0 0,-1 0 0 0 0,7-8 0 0 0,4-3 60 0 0,10-12 187 0 0,45-60 1 0 0,-29 32-168 0 0,58-89 179 0 0,-8 11-112 0 0,22-9-193 0 0,-113 142-59 0 0,0 3-76 0 0,6 2-187 0 0,14 4-533 0 0,-10-5-4974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32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27 9615 0 0,'0'0'4382'0'0,"-8"9"-2964"0"0,4-4-1209 0 0,1 0-1 0 0,0 0 0 0 0,0 0 1 0 0,1 1-1 0 0,-1-1 0 0 0,1 1 1 0 0,0 0-1 0 0,-1 9 0 0 0,-6 53 1581 0 0,4-24-2310 0 0,-23 170 1618 0 0,23-185-901 0 0,2-4-30 0 0,-2 49-1 0 0,5-73-84 0 0,7 7 82 0 0,-6-8-157 0 0,0 0 1 0 0,-1 1-1 0 0,1-1 0 0 0,0 0 1 0 0,0 0-1 0 0,-1 0 1 0 0,1 1-1 0 0,0-1 0 0 0,0 0 1 0 0,0 0-1 0 0,-1 0 1 0 0,1-1-1 0 0,0 1 0 0 0,0 0 1 0 0,0 0-1 0 0,-1 0 1 0 0,1 0-1 0 0,0-1 0 0 0,0 1 1 0 0,-1 0-1 0 0,1-1 1 0 0,0 1-1 0 0,0-1 0 0 0,2-1 14 0 0,5-4-36 0 0,1 0 0 0 0,-1-1 0 0 0,-1 0 0 0 0,1 0 0 0 0,-1 0 0 0 0,0-1 0 0 0,-1 0 0 0 0,6-10 0 0 0,5-5 16 0 0,16-17-5 0 0,137-162-206 0 0,-161 191 211 0 0,-3 6 0 0 0,-4 7 0 0 0,-1 6 0 0 0,-1-7 0 0 0,-1 21 78 0 0,-8 43 0 0 0,5-47-28 0 0,2-1 0 0 0,0 1 0 0 0,1 0 0 0 0,1 23 0 0 0,0-36-43 0 0,2 12 4 0 0,0 1-1 0 0,1-1 1 0 0,0 0 0 0 0,8 22-1 0 0,-9-36 5 0 0,-1 1-1 0 0,0-1 0 0 0,1 1 1 0 0,0-1-1 0 0,0 1 1 0 0,0-1-1 0 0,0 0 0 0 0,0 0 1 0 0,1 0-1 0 0,0 0 0 0 0,-1-1 1 0 0,1 1-1 0 0,0-1 1 0 0,0 1-1 0 0,0-1 0 0 0,1 0 1 0 0,-1 0-1 0 0,0 0 1 0 0,1-1-1 0 0,-1 1 0 0 0,1-1 1 0 0,0 0-1 0 0,-1 0 0 0 0,1 0 1 0 0,7 0-1 0 0,-3-1 38 0 0,0 0-1 0 0,-1-1 1 0 0,1 0 0 0 0,0-1-1 0 0,-1 0 1 0 0,1 0-1 0 0,-1 0 1 0 0,0-1-1 0 0,0 0 1 0 0,0 0 0 0 0,0-1-1 0 0,0 0 1 0 0,-1 0-1 0 0,1-1 1 0 0,-1 0-1 0 0,0 0 1 0 0,6-7 0 0 0,9-11 54 0 0,-1 0 1 0 0,32-51 0 0 0,-49 69-84 0 0,165-291 721 0 0,-165 289-1012 0 0,1 1 0 0 0,0-1 0 0 0,1 1-1 0 0,-1 0 1 0 0,1 0 0 0 0,0 0 0 0 0,1 1-1 0 0,-1-1 1 0 0,1 1 0 0 0,0 1 0 0 0,1-1 0 0 0,-1 1-1 0 0,1 0 1 0 0,0 0 0 0 0,-1 1 0 0 0,2 0 0 0 0,-1 1-1 0 0,12-4 1 0 0,-3 2-4350 0 0,1-1-1172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33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6 8751 0 0,'0'0'6939'0'0,"-8"-4"-3984"0"0,5 4-2846 0 0,1-1 1 0 0,-1 1-1 0 0,0 0 1 0 0,0 0-1 0 0,1 0 1 0 0,-1 0 0 0 0,0 1-1 0 0,0-1 1 0 0,1 1-1 0 0,-1-1 1 0 0,0 1-1 0 0,1 0 1 0 0,-1 0 0 0 0,1 1-1 0 0,-5 1 1 0 0,-5 4-6 0 0,-18 15 1 0 0,30-22-105 0 0,-23 18 4 0 0,1 1-1 0 0,1 1 1 0 0,1 1 0 0 0,-25 33-1 0 0,34-39-5 0 0,1 1 0 0 0,0 0-1 0 0,1 1 1 0 0,1 0 0 0 0,0 0 0 0 0,2 1-1 0 0,-9 33 1 0 0,14-48 21 0 0,1 1-1 0 0,-1-1 1 0 0,1 1-1 0 0,0-1 1 0 0,-1 1-1 0 0,2 0 1 0 0,-1-1 0 0 0,0 1-1 0 0,1-1 1 0 0,0 1-1 0 0,0-1 1 0 0,0 1-1 0 0,1 3 1 0 0,-1-5-4 0 0,0 0 0 0 0,1 0 0 0 0,-1-1-1 0 0,0 1 1 0 0,1 0 0 0 0,-1-1 0 0 0,1 1 0 0 0,-1-1 0 0 0,1 0 0 0 0,0 1 0 0 0,0-1 0 0 0,-1 0 0 0 0,1 0-1 0 0,0 0 1 0 0,0 0 0 0 0,0-1 0 0 0,0 1 0 0 0,0 0 0 0 0,0-1 0 0 0,0 0 0 0 0,1 1 0 0 0,-1-1 0 0 0,3 0 0 0 0,5 0 107 0 0,0-1 0 0 0,1 0 1 0 0,-1 0-1 0 0,1-1 1 0 0,-1 0-1 0 0,0-1 1 0 0,0 0-1 0 0,12-6 0 0 0,-3 0-20 0 0,-1 0-1 0 0,0-2 1 0 0,21-15-1 0 0,-26 16-80 0 0,-1 0 0 0 0,0-1-1 0 0,17-21 1 0 0,-24 26-13 0 0,0-1-1 0 0,-1 1 1 0 0,1-1 0 0 0,-1 0-1 0 0,-1 0 1 0 0,0 0-1 0 0,0-1 1 0 0,0 1 0 0 0,2-12-1 0 0,-5 14 8 0 0,1-1 0 0 0,-1 1 1 0 0,0-1-1 0 0,-1 1 0 0 0,1-1 0 0 0,-1 1 0 0 0,0-1 0 0 0,0 1 1 0 0,-1-1-1 0 0,0 1 0 0 0,0 0 0 0 0,0 0 0 0 0,-1 0 0 0 0,1 0 1 0 0,-1 0-1 0 0,0 0 0 0 0,0 1 0 0 0,-1 0 0 0 0,-4-5 0 0 0,-2-1-141 0 0,-1-1-1 0 0,-1 1 0 0 0,1 1 0 0 0,-2 0 1 0 0,-24-14-1 0 0,7 11-830 0 0,28 12 463 0 0,11 10-6330 0 0,3 1 1464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33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1 580 13847 0 0,'0'0'8776'0'0,"1"0"-8384"0"0,4-3-273 0 0,-1 1 0 0 0,0 0 0 0 0,1-1 0 0 0,-1 0 0 0 0,0 0 0 0 0,-1 0 0 0 0,1-1 0 0 0,-1 1 0 0 0,1-1 1 0 0,4-6-1 0 0,3-7 5 0 0,12-24 0 0 0,-5 10 61 0 0,0 2-114 0 0,2 1 0 0 0,1 1 0 0 0,44-42 0 0 0,82-61-136 0 0,-142 126 62 0 0,167-123-865 0 0,-163 121 725 0 0,0 1 1 0 0,0 0 0 0 0,0 1-1 0 0,1 0 1 0 0,0 1-1 0 0,13-4 1 0 0,-17 6-599 0 0,-1 0 0 0 0,1 1 0 0 0,0-1 0 0 0,7 2 1 0 0,0 0-1330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3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 12007 0 0,'0'0'2091'0'0,"-1"2"-1662"0"0,-48 129 1395 0 0,21-60-1257 0 0,-75 176 197 0 0,-21-18-603 0 0,83-157-508 0 0,-30 49-351 0 0,19-43-4737 0 0,40-60 535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3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1 425 14047 0 0,'4'-9'352'0'0,"0"1"-1"0"0,1 0 0 0 0,0 0 0 0 0,0 1 0 0 0,1-1 1 0 0,0 1-1 0 0,0 0 0 0 0,1 1 0 0 0,-1 0 1 0 0,1 0-1 0 0,16-10 0 0 0,7-1 1583 0 0,59-27 0 0 0,-37 20-1548 0 0,215-90 603 0 0,7 17-2675 0 0,-229 81-443 0 0,-5 0-5082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34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7831 0 0,'1'-1'356'0'0,"15"-6"85"0"0,0 1 0 0 0,1 0 0 0 0,-1 1 0 0 0,25-4 1 0 0,72-5 5973 0 0,-107 14-6049 0 0,10-2-25 0 0,1 1 1 0 0,0 0-1 0 0,0 2 0 0 0,0 0 1 0 0,0 1-1 0 0,17 4 1 0 0,-27-5-255 0 0,-1 1 0 0 0,1 1 0 0 0,-1-1 1 0 0,0 1-1 0 0,0 0 0 0 0,0 1 1 0 0,0-1-1 0 0,0 1 0 0 0,-1 0 1 0 0,1 1-1 0 0,-1-1 0 0 0,0 1 1 0 0,-1 0-1 0 0,1 0 0 0 0,-1 1 1 0 0,0-1-1 0 0,6 11 0 0 0,-4-3-550 0 0,8 26 0 0 0,-11-28 13 0 0,1 1 1 0 0,1-1-1 0 0,7 16 0 0 0,-4-16-745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34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15 4607 0 0,'2'-2'208'0'0,"-1"1"490"0"0,2-2-803 0 0,6-6 7276 0 0,-12 12-6491 0 0,0-1 1 0 0,0 0-1 0 0,0 0 0 0 0,0 0 0 0 0,-5 1 0 0 0,-7 5-350 0 0,-35 28 683 0 0,-70 66 1 0 0,93-79-992 0 0,13-9 26 0 0,13-13-137 0 0,16 31-502 0 0,-6-15 589 0 0,13 32 0 0 0,-17-37 31 0 0,0 0 1 0 0,0 0-1 0 0,2-1 1 0 0,-1 1 0 0 0,1-1-1 0 0,13 15 1 0 0,8 2 233 0 0,-18-20-145 0 0,-2 0 0 0 0,1 1 0 0 0,-1 0 0 0 0,-1 1 0 0 0,12 16 0 0 0,-18-23-86 0 0,0-1 0 0 0,0 0 1 0 0,0 1-1 0 0,-1-1 1 0 0,1 1-1 0 0,0-1 1 0 0,-1 1-1 0 0,0-1 1 0 0,0 1-1 0 0,1-1 1 0 0,-1 1-1 0 0,-1-1 0 0 0,1 1 1 0 0,0-1-1 0 0,-2 6 1 0 0,1-5 7 0 0,-1 1 0 0 0,1 0 0 0 0,-1-1 0 0 0,0 1 0 0 0,0-1 0 0 0,-1 0 0 0 0,1 0 0 0 0,-1 0 0 0 0,-3 4 0 0 0,-4 1 33 0 0,1 0 1 0 0,-2-1-1 0 0,1 0 1 0 0,-1-1-1 0 0,-15 7 1 0 0,2-2-30 0 0,0-1 1 0 0,-1-1 0 0 0,-34 7-1 0 0,46-13-86 0 0,0-1 0 0 0,-1-1 0 0 0,1 0 0 0 0,-1-1 0 0 0,1 0 0 0 0,-1-1 0 0 0,1 0 0 0 0,-18-5 0 0 0,16 1-968 0 0,1-3-3904 0 0,5-2-1464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2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6 4143 0 0,'3'-5'11711'0'0,"-18"52"-11023"0"0,-22 50 0 0 0,20-55-489 0 0,-5 14 118 0 0,-93 220 184 0 0,77-202-535 0 0,-7 15 694 0 0,42-82-714 0 0,-4 6 494 0 0,5-4-6277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22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59 291 12407 0 0,'-9'-3'262'0'0,"7"2"-156"0"0,-1 0 0 0 0,0 0 0 0 0,0 0 1 0 0,0 0-1 0 0,0 1 0 0 0,0-1 0 0 0,0 1 0 0 0,0 0 0 0 0,-4 0 0 0 0,-3 0 1 0 0,7 3 330 0 0,2 0-334 0 0,0-1-1 0 0,1 0 1 0 0,-1 1 0 0 0,1-1-1 0 0,0 1 1 0 0,0-1 0 0 0,0 1-1 0 0,0-1 1 0 0,0 1-1 0 0,0-1 1 0 0,1 1 0 0 0,-1-1-1 0 0,1 0 1 0 0,-1 1 0 0 0,2 2-1 0 0,0-1 11 0 0,0 0-1 0 0,1-1 0 0 0,-1 1 0 0 0,1-1 0 0 0,0 1 0 0 0,-1-1 1 0 0,1 0-1 0 0,7 5 0 0 0,0 0 68 0 0,0 0-1 0 0,0-1 1 0 0,1-1-1 0 0,0 0 1 0 0,1 0 0 0 0,0-1-1 0 0,17 5 1 0 0,-10-5 56 0 0,-1-2 0 0 0,1 0 0 0 0,0 0 0 0 0,25-1 0 0 0,11-5 256 0 0,0-2-1 0 0,79-17 1 0 0,-122 19-449 0 0,433-109 754 0 0,-7-32-976 0 0,-254 75-1259 0 0,-67 11-6692 0 0,-88 40 2874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23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0 11951 0 0,'0'0'1083'0'0,"0"3"-779"0"0,0 4-4 0 0,0 0 0 0 0,0-1 0 0 0,0 1 0 0 0,-1 0 1 0 0,0 0-1 0 0,0 0 0 0 0,-1-1 0 0 0,-3 9 0 0 0,-25 55 1182 0 0,16-40-1021 0 0,-168 310 1484 0 0,124-248-1982 0 0,-123 148 0 0 0,155-208-174 0 0,-3-2 1 0 0,0 0 0 0 0,-2-2 0 0 0,-1-1-1 0 0,-38 25 1 0 0,70-52 210 0 0,0 0 0 0 0,0-1 0 0 0,0 1 0 0 0,0 0 0 0 0,0 0 0 0 0,0 0 0 0 0,0 0 0 0 0,0 0 0 0 0,0-1 0 0 0,0 1 0 0 0,0 0 0 0 0,0 0 0 0 0,0 0 0 0 0,0 0 0 0 0,0 0 0 0 0,-1-1 0 0 0,1 1 0 0 0,0 0 0 0 0,0 0 0 0 0,0 0 0 0 0,0 0 0 0 0,0 0 0 0 0,0-1 0 0 0,0 1 0 0 0,0 0 0 0 0,0 0 0 0 0,0 0 0 0 0,-1 0 0 0 0,1 0 0 0 0,0 0 0 0 0,0 0 0 0 0,0 0 0 0 0,0 0 0 0 0,0 0 0 0 0,0-1 0 0 0,-1 1 0 0 0,1 0 0 0 0,0 0 0 0 0,0 0 0 0 0,0 0 0 0 0,0 0 0 0 0,-1 0 0 0 0,1 0 0 0 0,0 0 0 0 0,0 0 0 0 0,0 0 0 0 0,0 0 0 0 0,0 0 0 0 0,-1 0 0 0 0,1 0 0 0 0,0 0 0 0 0,0 0 0 0 0,0 1 0 0 0,0-1 0 0 0,0 0 0 0 0,-1 0 0 0 0,1 0 0 0 0,0 0 0 0 0,0 0 0 0 0,0 0 0 0 0,0 0 0 0 0,4-10 0 0 0,2 0-3 0 0,0 1-1 0 0,0 0 0 0 0,1 0 1 0 0,1 0-1 0 0,-1 1 1 0 0,11-8-1 0 0,58-43-31 0 0,-51 41 31 0 0,13-10-28 0 0,1 1-1 0 0,1 3 0 0 0,60-28 1 0 0,-93 49 65 0 0,0 0 1 0 0,0 1 0 0 0,1 0-1 0 0,-1 0 1 0 0,1 0-1 0 0,0 1 1 0 0,0 0 0 0 0,-1 1-1 0 0,9 0 1 0 0,-12 0 24 0 0,0 1-1 0 0,0 0 0 0 0,0 0 1 0 0,0 0-1 0 0,0 0 1 0 0,0 0-1 0 0,-1 1 1 0 0,1 0-1 0 0,0 0 0 0 0,-1 0 1 0 0,1 0-1 0 0,-1 0 1 0 0,0 1-1 0 0,0-1 1 0 0,0 1-1 0 0,0 0 1 0 0,0 0-1 0 0,-1 0 0 0 0,4 5 1 0 0,-1 1-14 0 0,0 0 0 0 0,-1 0 0 0 0,1 0 1 0 0,-2 1-1 0 0,1 0 0 0 0,-1 0 0 0 0,-1 0 1 0 0,0 0-1 0 0,0 0 0 0 0,-1 1 0 0 0,-1-1 0 0 0,1 0 1 0 0,-2 1-1 0 0,1-1 0 0 0,-1 0 0 0 0,-1 1 0 0 0,0-1 1 0 0,-6 19-1 0 0,3-15-23 0 0,-1 6 19 0 0,-13 29 0 0 0,18-48-156 0 0,3-2-1285 0 0,30-31-1546 0 0,-10 8 1227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45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0 8751 0 0,'0'0'5907'0'0,"-2"1"-5131"0"0,-6 3-423 0 0,0 0 0 0 0,1 0 0 0 0,-1 1 0 0 0,1 0-1 0 0,0 1 1 0 0,-10 8 0 0 0,1 1-83 0 0,-11 7-159 0 0,2 1 0 0 0,0 1 0 0 0,-29 39 0 0 0,47-52-93 0 0,0-1-1 0 0,0 1 1 0 0,1 0-1 0 0,1 0 1 0 0,-1 1 0 0 0,2 0-1 0 0,0 0 1 0 0,0 0 0 0 0,1 0-1 0 0,-2 19 1 0 0,5-23-15 0 0,-1 0 0 0 0,1 0 1 0 0,1 0-1 0 0,-1 0 0 0 0,1-1 1 0 0,1 1-1 0 0,-1 0 0 0 0,1 0 1 0 0,1-1-1 0 0,-1 1 0 0 0,1-1 0 0 0,0 0 1 0 0,1 0-1 0 0,0 0 0 0 0,0 0 1 0 0,1 0-1 0 0,8 9 0 0 0,-7-11-154 0 0,0 0 0 0 0,0-1 0 0 0,0 0 0 0 0,1 0 0 0 0,-1 0-1 0 0,1-1 1 0 0,0 0 0 0 0,0 0 0 0 0,0-1 0 0 0,1 0 0 0 0,-1 0 0 0 0,0 0-1 0 0,12 0 1 0 0,4-2-5909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2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2759 0 0,'2'2'207'0'0,"9"14"3296"0"0,-5-5-1386 0 0,0-2-1 0 0,1 1 1 0 0,0-1 0 0 0,10 10 0 0 0,-14-17-1904 0 0,0 1 1 0 0,1-1 0 0 0,-1 0 0 0 0,0 1 0 0 0,1-1-1 0 0,-1-1 1 0 0,1 1 0 0 0,0-1 0 0 0,-1 1 0 0 0,1-1-1 0 0,0 0 1 0 0,0 0 0 0 0,0-1 0 0 0,0 1 0 0 0,0-1-1 0 0,7 0 1 0 0,55-6 945 0 0,91-20-1 0 0,-122 15-1104 0 0,-27 8-223 0 0,1 0 1 0 0,-1 1-1 0 0,10-2 0 0 0,-26-8-896 0 0,3 10 885 0 0,1 0 0 0 0,-1 0 1 0 0,0 1-1 0 0,1-1 0 0 0,-1 1 1 0 0,0 1-1 0 0,-7-1 0 0 0,-37 1-1039 0 0,45 0 1101 0 0,-19 2-144 0 0,0 1-1 0 0,0 0 1 0 0,0 2 0 0 0,1 1-1 0 0,0 1 1 0 0,0 1 0 0 0,0 1-1 0 0,-31 18 1 0 0,17-6 793 0 0,2 1 0 0 0,0 2 0 0 0,-59 55 0 0 0,86-73-419 0 0,1 0 1 0 0,1 1-1 0 0,-1-1 0 0 0,-7 14 1 0 0,12-19-102 0 0,0 0 1 0 0,0 0-1 0 0,1 1 1 0 0,-1-1-1 0 0,1 0 1 0 0,-1 0-1 0 0,1 1 1 0 0,-1-1 0 0 0,1 1-1 0 0,-1-1 1 0 0,1 1-1 0 0,0-1 1 0 0,0 0-1 0 0,0 1 1 0 0,0-1-1 0 0,0 1 1 0 0,0-1 0 0 0,0 1-1 0 0,1-1 1 0 0,-1 0-1 0 0,0 1 1 0 0,1-1-1 0 0,-1 1 1 0 0,1-1-1 0 0,-1 0 1 0 0,1 1 0 0 0,0-1-1 0 0,0 0 1 0 0,-1 0-1 0 0,1 0 1 0 0,0 0-1 0 0,0 1 1 0 0,0-1 0 0 0,0 0-1 0 0,1-1 1 0 0,1 3-1 0 0,3 0 14 0 0,0 0 1 0 0,0 0-1 0 0,0-1 0 0 0,1 0 1 0 0,-1 0-1 0 0,1 0 0 0 0,9 1 1 0 0,49 1 131 0 0,-26-5-111 0 0,1-3-1 0 0,74-16 0 0 0,-22 3-1179 0 0,-51 12-116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57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6911 0 0,'0'0'1764'0'0,"1"2"-1200"0"0,1 0-431 0 0,0 0 0 0 0,0 0 0 0 0,0 0-1 0 0,-1 1 1 0 0,1-1 0 0 0,-1 0-1 0 0,1 1 1 0 0,-1 0 0 0 0,0-1 0 0 0,0 1-1 0 0,0 0 1 0 0,-1-1 0 0 0,1 1 0 0 0,-1 0-1 0 0,1 0 1 0 0,-1 0 0 0 0,0-1-1 0 0,0 1 1 0 0,0 0 0 0 0,0 0 0 0 0,-1 0-1 0 0,0 2 1 0 0,-2 11 450 0 0,-1 0-1 0 0,-9 25 1 0 0,8-28-277 0 0,-30 92 1331 0 0,-24 129-1 0 0,57-227-1633 0 0,-3 16 19 0 0,1 0 1 0 0,0 0-1 0 0,2 1 1 0 0,1-1-1 0 0,2 29 1 0 0,1-42-1 0 0,-2-8 37 0 0,2-3-4 0 0,2-1-53 0 0,0 0 1 0 0,0 0 0 0 0,0 0 0 0 0,0 0 0 0 0,0-1 0 0 0,0 0 0 0 0,-1 1 0 0 0,1-1-1 0 0,-1-1 1 0 0,0 1 0 0 0,0 0 0 0 0,3-5 0 0 0,6-10 14 0 0,14-24-1 0 0,-14 21-12 0 0,34-60 94 0 0,-24 39 29 0 0,30-41 0 0 0,-8 23 905 0 0,-43 59-317 0 0,1 1-700 0 0,0 0 1 0 0,0 1-1 0 0,0-1 1 0 0,0 1-1 0 0,0 0 0 0 0,-1-1 1 0 0,1 1-1 0 0,0 0 1 0 0,0 0-1 0 0,-1 0 0 0 0,1 0 1 0 0,-1 0-1 0 0,1 0 1 0 0,-1 1-1 0 0,1-1 1 0 0,-1 1-1 0 0,0-1 0 0 0,0 1 1 0 0,0-1-1 0 0,0 1 1 0 0,0-1-1 0 0,2 4 1 0 0,1 3-16 0 0,0 1 1 0 0,-1 0 0 0 0,3 10-1 0 0,5 26 0 0 0,8 78 0 0 0,-15-82 0 0 0,2 0 0 0 0,19 63 0 0 0,-23-98 0 0 0,-1-3 0 0 0,0 0 0 0 0,0-1 0 0 0,0 1 0 0 0,0-1 0 0 0,1 0 0 0 0,-1 1 0 0 0,1-1 0 0 0,0 0 0 0 0,2 3 0 0 0,6 4 33 0 0,-5-9-14 0 0,-4 0-11 0 0,2-1 16 0 0,-1 1-1 0 0,1-1 1 0 0,-1 0-1 0 0,1 1 1 0 0,-1-1-1 0 0,1 0 0 0 0,-1-1 1 0 0,0 1-1 0 0,0 0 1 0 0,0-1-1 0 0,1 1 1 0 0,-1-1-1 0 0,-1 0 1 0 0,1 1-1 0 0,0-1 1 0 0,0 0-1 0 0,1-3 1 0 0,3-3 130 0 0,1-1 1 0 0,8-16 0 0 0,23-50 569 0 0,90-166 1285 0 0,-94 178-1827 0 0,45-73 76 0 0,-66 117-538 0 0,0 1-1 0 0,1 1 0 0 0,1 0 1 0 0,0 1-1 0 0,1 0 1 0 0,33-24-1 0 0,-47 39-928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57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23 9671 0 0,'0'-2'-486'0'0,"6"-8"-184"0"0,3 0 6171 0 0,-9 10-5295 0 0,0 0 0 0 0,1 0 0 0 0,-1 0 0 0 0,0 0 1 0 0,0 0-1 0 0,1 0 0 0 0,-1 0 0 0 0,0-1 1 0 0,1 1-1 0 0,-1 0 0 0 0,0 0 0 0 0,0 0 0 0 0,1 0 1 0 0,-1 0-1 0 0,0 0 0 0 0,1 1 0 0 0,-1-1 1 0 0,0 0-1 0 0,1 0 0 0 0,-1 0 0 0 0,0 0 0 0 0,0 0 1 0 0,1 0-1 0 0,-1 0 0 0 0,0 1 0 0 0,1-1 1 0 0,8 12 1428 0 0,-6-4-1562 0 0,0 0 0 0 0,-1-1 0 0 0,0 1 0 0 0,0 0 0 0 0,-1 0 0 0 0,0 0 0 0 0,0 0 0 0 0,-1 0 0 0 0,-1 13 0 0 0,-1 10 246 0 0,-9 34 0 0 0,10-59-315 0 0,-19 90-256 0 0,-40 122-1 0 0,42-168 149 0 0,-2-1-1 0 0,-2-1 0 0 0,-2-1 1 0 0,-35 50-1 0 0,-49 43 88 0 0,86-115 67 0 0,-1-2 0 0 0,-1 0 0 0 0,-37 25 0 0 0,61-48-47 0 0,0 0 1 0 0,0 1-1 0 0,0-1 1 0 0,0 0-1 0 0,0 0 1 0 0,0 0-1 0 0,0 0 1 0 0,-1 0-1 0 0,1 0 1 0 0,0 0-1 0 0,0 1 1 0 0,0-1-1 0 0,0 0 1 0 0,0 0-1 0 0,0 0 1 0 0,-1 0-1 0 0,1 0 1 0 0,0 0-1 0 0,0 0 1 0 0,0 0-1 0 0,0 0 0 0 0,0 0 1 0 0,-1 0-1 0 0,1 0 1 0 0,0 0-1 0 0,0 0 1 0 0,0 0-1 0 0,0 0 1 0 0,0 0-1 0 0,-1 0 1 0 0,1 0-1 0 0,0 0 1 0 0,0 0-1 0 0,0 0 1 0 0,0 0-1 0 0,0 0 1 0 0,-1 0-1 0 0,1 0 1 0 0,0 0-1 0 0,0 0 1 0 0,0 0-1 0 0,0-1 1 0 0,0 1-1 0 0,-1 0 1 0 0,3-8 40 0 0,8-13 8 0 0,10-9-81 0 0,2 1 0 0 0,1 1 0 0 0,43-40 0 0 0,-13 13-103 0 0,-26 26 74 0 0,65-68-159 0 0,-74 80 177 0 0,1 1 0 0 0,0 1 0 0 0,28-17 1 0 0,-42 30 59 0 0,0-1 0 0 0,0 0 0 0 0,0 1 1 0 0,0 0-1 0 0,0 0 0 0 0,0 1 0 0 0,1 0 1 0 0,-1 0-1 0 0,0 0 0 0 0,1 0 1 0 0,-1 1-1 0 0,11 0 0 0 0,-12 1 15 0 0,0-1 1 0 0,0 1-1 0 0,0 1 1 0 0,-1-1-1 0 0,1 0 0 0 0,0 1 1 0 0,-1 0-1 0 0,1 0 1 0 0,-1 0-1 0 0,1 0 0 0 0,-1 0 1 0 0,0 1-1 0 0,0 0 1 0 0,0-1-1 0 0,0 1 0 0 0,0 0 1 0 0,-1 1-1 0 0,3 2 0 0 0,-2 1-16 0 0,1-1-1 0 0,-2 0 0 0 0,1 1 0 0 0,-1-1 0 0 0,1 1 0 0 0,-2 0 0 0 0,1 0 0 0 0,-1 0 0 0 0,0 0 1 0 0,-1 0-1 0 0,0 11 0 0 0,0-3 17 0 0,-1-1 1 0 0,-1 1-1 0 0,-1-1 1 0 0,-6 23-1 0 0,2-16-487 0 0,-2 1 0 0 0,0-1 0 0 0,-15 23 0 0 0,23-43-592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5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6447 0 0,'0'0'298'0'0,"2"0"-10"0"0,0-1-237 0 0,15 2 8 0 0,22 9 6118 0 0,7 1-2284 0 0,-36-9-3710 0 0,1-2 0 0 0,-1 1 0 0 0,0-1 0 0 0,0-1 0 0 0,1 0 0 0 0,-1 0 0 0 0,0-1 0 0 0,0-1 1 0 0,0 1-1 0 0,0-2 0 0 0,-1 1 0 0 0,1-1 0 0 0,-1-1 0 0 0,0 0 0 0 0,0 0 0 0 0,0-1 0 0 0,10-8 1 0 0,-16 11-173 0 0,-2 3-7 0 0,0-1 0 0 0,0 0 1 0 0,0 0-1 0 0,0 0 0 0 0,0 0 0 0 0,0 0 1 0 0,0 0-1 0 0,-1-1 0 0 0,1 1 0 0 0,0 0 0 0 0,-1 0 1 0 0,1-1-1 0 0,0-1 0 0 0,-1 2-2 0 0,0 0 0 0 0,1 0-1 0 0,-1 0 1 0 0,0 1 0 0 0,0-1-1 0 0,-1 0 1 0 0,1 0 0 0 0,0 0-1 0 0,0 0 1 0 0,0 0 0 0 0,0 0-1 0 0,-1 0 1 0 0,1 1 0 0 0,0-1 0 0 0,-1 0-1 0 0,1 0 1 0 0,-1 0 0 0 0,1 1-1 0 0,-1-1 1 0 0,1 0 0 0 0,-1 0-1 0 0,0 1 1 0 0,1-1 0 0 0,-1 1-1 0 0,0-1 1 0 0,1 0 0 0 0,-1 1-1 0 0,0-1 1 0 0,0 1 0 0 0,-1-1 0 0 0,1 0 11 0 0,-1 0-15 0 0,0 1 1 0 0,1-1 0 0 0,-1 0 0 0 0,0 1 0 0 0,0 0-1 0 0,0-1 1 0 0,0 1 0 0 0,0 0 0 0 0,1 0 0 0 0,-1 0-1 0 0,0 0 1 0 0,0 0 0 0 0,0 0 0 0 0,0 0 0 0 0,0 1 0 0 0,1-1-1 0 0,-1 1 1 0 0,-2 0 0 0 0,-4 2-27 0 0,0 1 0 0 0,-12 6 0 0 0,0 3 20 0 0,1 1 1 0 0,0 1-1 0 0,1 1 1 0 0,0 0 0 0 0,2 1-1 0 0,0 1 1 0 0,1 1-1 0 0,0 0 1 0 0,-17 31-1 0 0,28-42-33 0 0,0 1 0 0 0,0-1 0 0 0,0 1 0 0 0,1 0-1 0 0,1-1 1 0 0,-1 1 0 0 0,-1 12 0 0 0,4-18 0 0 0,0 0-1 0 0,-1 0 1 0 0,1 0 0 0 0,0 0-1 0 0,0 0 1 0 0,1 0 0 0 0,-1 1 0 0 0,1-1-1 0 0,-1 0 1 0 0,1 0 0 0 0,0 0-1 0 0,0-1 1 0 0,1 1 0 0 0,-1 0 0 0 0,0 0-1 0 0,1 0 1 0 0,0-1 0 0 0,-1 1 0 0 0,1-1-1 0 0,0 1 1 0 0,0-1 0 0 0,1 0-1 0 0,-1 0 1 0 0,0 0 0 0 0,5 2 0 0 0,8 4-1533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58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29 394 5983 0 0,'0'0'464'0'0,"-8"6"-288"0"0,-7 5 11610 0 0,14-13-11660 0 0,0 0 1 0 0,1 0 0 0 0,-1 0 0 0 0,0 0-1 0 0,1 0 1 0 0,0 0 0 0 0,-1 0 0 0 0,1 0-1 0 0,0 0 1 0 0,0 0 0 0 0,0 0 0 0 0,0 0-1 0 0,0 0 1 0 0,1 0 0 0 0,-1 0 0 0 0,1 0 0 0 0,-1 0-1 0 0,1 0 1 0 0,0 0 0 0 0,-1 0 0 0 0,1 1-1 0 0,0-1 1 0 0,2-2 0 0 0,3-8 257 0 0,2 1 0 0 0,10-14 1 0 0,-14 20-222 0 0,21-26-31 0 0,2 0-1 0 0,1 2 1 0 0,1 1 0 0 0,48-35-1 0 0,-50 43-71 0 0,1 2-1 0 0,1 1 1 0 0,0 2 0 0 0,1 0-1 0 0,59-18 1 0 0,-85 32-61 0 0,1-1-10 0 0,-1 1-1 0 0,1-1 1 0 0,0 1-1 0 0,0 1 1 0 0,-1-1-1 0 0,8 1 1 0 0,-11 0 9 0 0,0 0-1 0 0,0 0 1 0 0,1 0 0 0 0,-1 1 0 0 0,0-1 0 0 0,0 1-1 0 0,0-1 1 0 0,0 1 0 0 0,0-1 0 0 0,0 1-1 0 0,0-1 1 0 0,0 1 0 0 0,0 0 0 0 0,0 0 0 0 0,0 0-1 0 0,0-1 1 0 0,-1 1 0 0 0,1 0 0 0 0,0 0 0 0 0,0 0-1 0 0,-1 0 1 0 0,1 0 0 0 0,-1 0 0 0 0,1 0 0 0 0,-1 1-1 0 0,1-1 1 0 0,-1 0 0 0 0,0 0 0 0 0,0 0 0 0 0,1 0-1 0 0,-1 2 1 0 0,1 11 67 0 0,-1 0 0 0 0,0 0-1 0 0,0 0 1 0 0,-2 0 0 0 0,1-1 0 0 0,-7 21-1 0 0,0 13 78 0 0,6-32-131 0 0,-1 8-31 0 0,-1 25 1 0 0,4-41 17 0 0,1 1 0 0 0,-1-1 0 0 0,1 1 0 0 0,0-1 1 0 0,1 0-1 0 0,0 1 0 0 0,4 9 0 0 0,-3-9-73 0 0,1 1-1 0 0,1-1 1 0 0,0 1-1 0 0,0-1 1 0 0,9 10-1 0 0,-9-12-797 0 0,1 0 0 0 0,1 0 0 0 0,10 8 0 0 0,-8-7-374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59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13103 0 0,'0'0'2104'0'0,"0"1"-1346"0"0,1 3-493 0 0,-1 1-1 0 0,0-1 1 0 0,0 1 0 0 0,0-1 0 0 0,0 1 0 0 0,-1-1 0 0 0,0 1 0 0 0,0-1 0 0 0,-3 8 0 0 0,-20 42 579 0 0,9-23-255 0 0,-58 122 662 0 0,48-103-1174 0 0,19-36-38 0 0,20-30-6502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59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6447 0 0,'9'-20'696'0'0,"0"22"904"0"0,0 4 312 0 0,0 4 56 0 0,0 1 16 0 0,0 2-1792 0 0,2 3-360 0 0,2 0-72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3:59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1144 7831 0 0,'0'0'356'0'0,"-2"1"-6"0"0,-14 5 804 0 0,-23 13 1 0 0,-3 1 7549 0 0,40-19-7839 0 0,3-13-119 0 0,0 8-659 0 0,0-1 0 0 0,1 0 1 0 0,0 1-1 0 0,0 0 0 0 0,0-1 1 0 0,0 1-1 0 0,1 0 0 0 0,-1 0 1 0 0,1 0-1 0 0,5-6 1 0 0,6-4-62 0 0,17-15 1 0 0,25-18-27 0 0,62-41 0 0 0,-98 73 15 0 0,-11 8-26 0 0,1-1 0 0 0,18-9 1 0 0,-26 16 19 0 0,-1 0 1 0 0,1 0-1 0 0,0 1 1 0 0,0-1 0 0 0,0 0-1 0 0,0 1 1 0 0,0-1-1 0 0,0 1 1 0 0,0-1-1 0 0,0 1 1 0 0,0 0 0 0 0,1 0-1 0 0,-1 0 1 0 0,0 0-1 0 0,0 0 1 0 0,0 1 0 0 0,0-1-1 0 0,0 1 1 0 0,0-1-1 0 0,0 1 1 0 0,2 1 0 0 0,-2-1 12 0 0,-1 1 1 0 0,0-1 0 0 0,0 0 0 0 0,0 1 0 0 0,0-1 0 0 0,0 1 0 0 0,-1-1 0 0 0,1 1 0 0 0,0 0 0 0 0,-1-1 0 0 0,1 1 0 0 0,-1 0-1 0 0,0-1 1 0 0,1 1 0 0 0,-1 0 0 0 0,0 3 0 0 0,0-3 2 0 0,1 24 121 0 0,-2 1 0 0 0,-1 0-1 0 0,-9 46 1 0 0,5-33-77 0 0,-5 74 104 0 0,9-66-2938 0 0</inkml:trace>
  <inkml:trace contextRef="#ctx0" brushRef="#br0" timeOffset="1">1472 65 11519 0 0,'67'-65'6788'0'0,"-70"77"-5674"0"0,-4 9-581 0 0,-16 33 0 0 0,4-10-222 0 0,-62 166 558 0 0,-20 50-563 0 0,-19 17-232 0 0,-48 89 18 0 0,125-290-2557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00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10591 0 0,'0'0'1406'0'0,"3"-1"22"0"0,69-10 5109 0 0,39-12-4331 0 0,-25 5-1312 0 0,111-26 187 0 0,107-19-894 0 0,-302 63-341 0 0,42-4-646 0 0,-22 5-1190 0 0,-2 6-3941 0 0,-8 0-741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00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83 195 8751 0 0,'0'0'1170'0'0,"0"1"203"0"0,0 2-761 0 0,1 0 1 0 0,-1-1-1 0 0,1 1 1 0 0,0 0-1 0 0,0-1 0 0 0,0 1 1 0 0,0-1-1 0 0,0 0 1 0 0,0 1-1 0 0,3 2 1 0 0,-3-4-432 0 0,0 0 1 0 0,0 0-1 0 0,1 0 1 0 0,-1 0-1 0 0,0 0 1 0 0,1 0-1 0 0,-1 0 1 0 0,1-1-1 0 0,-1 1 1 0 0,1 0-1 0 0,0-1 1 0 0,-1 1-1 0 0,1-1 1 0 0,0 0-1 0 0,-1 1 1 0 0,1-1-1 0 0,0 0 1 0 0,2 0-1 0 0,13-2 222 0 0,0 0 0 0 0,0-1 0 0 0,-1-1 0 0 0,0-1 0 0 0,0 0 0 0 0,17-8 1 0 0,-20 8-267 0 0,31-15 117 0 0,56-32 0 0 0,-79 40-224 0 0,-13 7-107 0 0,-1 1 0 0 0,0-1 0 0 0,0 0 0 0 0,-1 0 0 0 0,1-1-1 0 0,5-7 1 0 0,-11 12 23 0 0,0 0 1 0 0,0 0-1 0 0,0 0 0 0 0,0 0 1 0 0,0-1-1 0 0,0 1 0 0 0,0 0 1 0 0,-1-1-1 0 0,1 1 0 0 0,0 0 1 0 0,-1-1-1 0 0,1 1 0 0 0,-1-1 1 0 0,0 1-1 0 0,0-1 0 0 0,1 1 1 0 0,-1-1-1 0 0,0 1 0 0 0,0-1 1 0 0,0 0-1 0 0,-1 1 0 0 0,1-1 1 0 0,0 1-1 0 0,0-1 0 0 0,-1 1 1 0 0,1 0-1 0 0,-1-1 0 0 0,1 1 1 0 0,-1-1-1 0 0,0 1 0 0 0,0 0 1 0 0,0-1-1 0 0,1 1 0 0 0,-1 0 1 0 0,0 0-1 0 0,0 0 0 0 0,-1 0 1 0 0,1 0-1 0 0,0 0 0 0 0,0 0 1 0 0,-2-1-1 0 0,-1 0-84 0 0,0-1-1 0 0,0 1 1 0 0,-1 0 0 0 0,1 1-1 0 0,-1-1 1 0 0,0 1 0 0 0,1 0-1 0 0,-1 0 1 0 0,0 0 0 0 0,0 1-1 0 0,1 0 1 0 0,-1 0 0 0 0,0 0-1 0 0,0 0 1 0 0,-8 2 0 0 0,-8 2-122 0 0,0 1 1 0 0,-22 9-1 0 0,42-14 253 0 0,-22 9-27 0 0,0 0 0 0 0,1 2 0 0 0,0 0-1 0 0,-39 29 1 0 0,34-20 83 0 0,1 2 0 0 0,1 1-1 0 0,-24 27 1 0 0,45-45-13 0 0,0 0-1 0 0,0-1 0 0 0,1 2 0 0 0,-1-1 1 0 0,1 0-1 0 0,0 1 0 0 0,1-1 1 0 0,-1 1-1 0 0,1 0 0 0 0,-2 7 1 0 0,4-9-15 0 0,-1 0 0 0 0,1-1-1 0 0,0 1 1 0 0,0 0 0 0 0,0-1 0 0 0,1 1 0 0 0,-1 0 0 0 0,1-1 0 0 0,0 1 0 0 0,0-1 0 0 0,0 1 0 0 0,1-1 0 0 0,-1 1 0 0 0,1-1 0 0 0,0 0 0 0 0,0 0 0 0 0,0 1 0 0 0,3 2 0 0 0,7 7-139 0 0,0 0 0 0 0,24 18-1 0 0,-10-8-2375 0 0,-17-16 1180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4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0,'0'2'7586'0'0,"0"2"-7148"0"0,0-1 1 0 0,0 1-1 0 0,1-1 0 0 0,-1 1 1 0 0,1-1-1 0 0,0 0 1 0 0,0 1-1 0 0,0-1 1 0 0,1 0-1 0 0,2 6 1 0 0,1-1-36 0 0,1-1 1 0 0,-1-1-1 0 0,11 11 1 0 0,49 47 1925 0 0,107 82-1 0 0,-94-82-1642 0 0,-47-37-446 0 0,48 32-1 0 0,-75-57-225 0 0,0 0-1 0 0,1 1 0 0 0,-1-2 0 0 0,0 1 0 0 0,1 0 0 0 0,0-1 0 0 0,-1 0 0 0 0,1 0 0 0 0,0 0 0 0 0,0-1 0 0 0,0 1 0 0 0,8-1 0 0 0,-10-1-91 0 0,0 1 0 0 0,1-1 0 0 0,-1 1 1 0 0,0-1-1 0 0,0 0 0 0 0,0 0 0 0 0,-1 0 1 0 0,1-1-1 0 0,0 1 0 0 0,0-1 0 0 0,-1 0 1 0 0,1 1-1 0 0,0-1 0 0 0,-1 0 0 0 0,0 0 0 0 0,0-1 1 0 0,1 1-1 0 0,-1 0 0 0 0,-1-1 0 0 0,4-4 1 0 0,-3 4-372 0 0,-1 2 219 0 0,-1 1 0 0 0,1-1 0 0 0,-1 0-1 0 0,1 0 1 0 0,-1 1 0 0 0,1-1 0 0 0,-1 0-1 0 0,0 0 1 0 0,1 0 0 0 0,-1 1-1 0 0,0-1 1 0 0,0 0 0 0 0,1-1 0 0 0,2-15-6120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00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968 106 5063 0 0,'1'-2'390'0'0,"2"-4"989"0"0,0 0-1 0 0,0 0 1 0 0,0-1 0 0 0,0 1 0 0 0,2-12 0 0 0,-4 15-554 0 0,-1 0 1 0 0,0 0 0 0 0,1 0 0 0 0,-1 0 0 0 0,0 0 0 0 0,-1-5 0 0 0,-4-6-215 0 0,4 13-536 0 0,0 0 1 0 0,0 0 0 0 0,0 0-1 0 0,0 0 1 0 0,0 0 0 0 0,0 0-1 0 0,0 0 1 0 0,0 0-1 0 0,-1 0 1 0 0,1 1 0 0 0,0-1-1 0 0,0 0 1 0 0,-1 1-1 0 0,1-1 1 0 0,0 1 0 0 0,-1-1-1 0 0,1 1 1 0 0,-1 0-1 0 0,1-1 1 0 0,-1 1 0 0 0,1 0-1 0 0,-1 0 1 0 0,1 0 0 0 0,0 0-1 0 0,-3 1 1 0 0,-2 0-9 0 0,0 0 0 0 0,1 0 1 0 0,-1 1-1 0 0,-8 3 0 0 0,-19 12-89 0 0,0 0 0 0 0,1 2-1 0 0,-34 28 1 0 0,41-29-22 0 0,3-3-15 0 0,1 1-1 0 0,1 0 1 0 0,1 2-1 0 0,1 0 1 0 0,0 1 0 0 0,-22 31-1 0 0,38-47-18 0 0,0 1 0 0 0,0-1 0 0 0,0 1-1 0 0,1-1 1 0 0,-1 1 0 0 0,-1 6 0 0 0,3-9 42 0 0,0-1 1 0 0,0 1-1 0 0,0 0 1 0 0,0-1 0 0 0,0 1-1 0 0,0 0 1 0 0,0 0-1 0 0,0-1 1 0 0,0 1 0 0 0,0 0-1 0 0,0 0 1 0 0,0-1-1 0 0,1 1 1 0 0,-1 0 0 0 0,0-1-1 0 0,1 1 1 0 0,-1 0-1 0 0,0-1 1 0 0,1 1 0 0 0,-1-1-1 0 0,1 1 1 0 0,-1 0-1 0 0,1-1 1 0 0,-1 1-1 0 0,1-1 1 0 0,-1 1 0 0 0,1-1-1 0 0,-1 0 1 0 0,1 1-1 0 0,0-1 1 0 0,-1 0 0 0 0,1 1-1 0 0,0-1 1 0 0,-1 0-1 0 0,1 0 1 0 0,0 1 0 0 0,0-1-1 0 0,-1 0 1 0 0,1 0-1 0 0,0 0 1 0 0,1 0 0 0 0,5 0-241 0 0,0 0 1 0 0,0 0-1 0 0,1-1 1 0 0,-1 0 0 0 0,0 0-1 0 0,0-1 1 0 0,0 0 0 0 0,9-3-1 0 0,2-2-741 0 0,32-19 1 0 0,-30 15 722 0 0,-1-2 1 0 0,1 0-1 0 0,-2-1 1 0 0,0-1-1 0 0,-1-1 1 0 0,0 0-1 0 0,-1-1 1 0 0,14-20-1 0 0,-29 35 882 0 0,-3 2-537 0 0,1 0 0 0 0,-1 0 0 0 0,1 0 0 0 0,-1 0 0 0 0,0 0-1 0 0,1 1 1 0 0,-1-1 0 0 0,1 0 0 0 0,-1 1 0 0 0,1-1 0 0 0,-1 1-1 0 0,1 0 1 0 0,0-1 0 0 0,-1 1 0 0 0,1 0 0 0 0,0 0 0 0 0,-1 0 0 0 0,1 0-1 0 0,-1 1 1 0 0,-24 26 326 0 0,20-22-181 0 0,-26 34 722 0 0,1 2 1 0 0,-51 92 0 0 0,-32 104 430 0 0,80-162-1212 0 0,-141 398 855 0 0,164-439-431 0 0,-25 52 0 0 0,28-72-261 0 0,0 0 0 0 0,-1 0-1 0 0,-1-1 1 0 0,0 0-1 0 0,-18 18 1 0 0,25-29-205 0 0,0 0-1 0 0,0 0 0 0 0,-1 0 1 0 0,1 0-1 0 0,-1-1 1 0 0,0 0-1 0 0,1 0 1 0 0,-1 0-1 0 0,0 0 0 0 0,0 0 1 0 0,0-1-1 0 0,0 0 1 0 0,-1 1-1 0 0,1-2 0 0 0,0 1 1 0 0,0 0-1 0 0,-6-1 1 0 0,6 0-23 0 0,-1-1 1 0 0,1 0 0 0 0,0 0-1 0 0,-1 0 1 0 0,1 0 0 0 0,0-1-1 0 0,0 0 1 0 0,0 0 0 0 0,0 0-1 0 0,0 0 1 0 0,1 0 0 0 0,-1-1-1 0 0,1 0 1 0 0,-1 0-1 0 0,1 0 1 0 0,-6-6 0 0 0,1-3-2 0 0,-1 0 0 0 0,1 0 0 0 0,1 0 0 0 0,0-1 0 0 0,1 0 0 0 0,1-1 0 0 0,0 1 0 0 0,-5-19 0 0 0,3-1-229 0 0,1 0-1 0 0,-3-50 1 0 0,6-19-1060 0 0,6 32-5635 0 0,4 18-911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01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70 439 14911 0 0,'-6'4'345'0'0,"1"1"-1"0"0,-1 1 1 0 0,1-1-1 0 0,-1 1 0 0 0,2 0 1 0 0,-1 0-1 0 0,1 0 1 0 0,0 0-1 0 0,0 1 0 0 0,0 0 1 0 0,1 0-1 0 0,0 0 1 0 0,1 0-1 0 0,0 1 1 0 0,0-1-1 0 0,0 0 0 0 0,1 1 1 0 0,-1 9 1167 0 0,4-17-1144 0 0,3-2-239 0 0,-1-1 0 0 0,1 1-1 0 0,-1-1 1 0 0,0 0 0 0 0,0 0-1 0 0,0 0 1 0 0,0 0 0 0 0,0-1-1 0 0,5-6 1 0 0,30-42 468 0 0,-30 38-496 0 0,85-136 408 0 0,-12 17-449 0 0,-62 104-118 0 0,2 1 0 0 0,33-35 0 0 0,-47 55 21 0 0,-1 1 0 0 0,1 1 0 0 0,1-1 0 0 0,-1 1 0 0 0,1 1 0 0 0,0-1 0 0 0,0 2 0 0 0,13-6 0 0 0,-17 9-204 0 0,-1-1 0 0 0,1 1 0 0 0,0 0 0 0 0,0 1 0 0 0,0-1-1 0 0,0 1 1 0 0,0 0 0 0 0,6 0 0 0 0,-7 1-487 0 0,1 0 0 0 0,-1 0 0 0 0,0 0 0 0 0,0 0-1 0 0,0 1 1 0 0,0 0 0 0 0,-1-1 0 0 0,1 1-1 0 0,0 1 1 0 0,5 4 0 0 0,4 5-5699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0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92 7367 0 0,'0'0'568'0'0,"2"0"-373"0"0,11-6 1396 0 0,1-1-1 0 0,13-8 1 0 0,-22 12-1030 0 0,0 0 0 0 0,-1 0-1 0 0,1-1 1 0 0,-1 0 0 0 0,1 0 0 0 0,-1 0 0 0 0,-1 0 0 0 0,6-7 0 0 0,-9 10-523 0 0,1 1-1 0 0,-1-1 1 0 0,0 1 0 0 0,1-1 0 0 0,-1 1-1 0 0,0-1 1 0 0,1 1 0 0 0,-1-1 0 0 0,0 1-1 0 0,0-1 1 0 0,1 1 0 0 0,-1-1 0 0 0,0 1 0 0 0,0-1-1 0 0,0 1 1 0 0,0-1 0 0 0,0 0 0 0 0,0 1-1 0 0,0-1 1 0 0,0 1 0 0 0,0-1 0 0 0,0 1-1 0 0,0-1 1 0 0,0 0 0 0 0,0 1 0 0 0,-1-1-1 0 0,1 1 1 0 0,0-1 0 0 0,0 1 0 0 0,-1-1-1 0 0,1 1 1 0 0,0-1 0 0 0,-1 1 0 0 0,1-1-1 0 0,0 1 1 0 0,-1-1 0 0 0,1 1 0 0 0,-1 0-1 0 0,1-1 1 0 0,0 1 0 0 0,-1 0 0 0 0,1-1 0 0 0,-1 1-1 0 0,1 0 1 0 0,-1 0 0 0 0,1-1 0 0 0,-1 1-1 0 0,0 0 1 0 0,1 0 0 0 0,-1 0 0 0 0,1 0-1 0 0,-1 0 1 0 0,1-1 0 0 0,-1 1 0 0 0,0 0-1 0 0,1 1 1 0 0,-1-1 0 0 0,-6-1-13 0 0,1 1 0 0 0,-1 1-1 0 0,-11 1 1 0 0,17-2-1 0 0,-25 6 35 0 0,0 1 0 0 0,1 1-1 0 0,0 1 1 0 0,0 1 0 0 0,-38 22-1 0 0,32-14 12 0 0,0 2 0 0 0,1 1 0 0 0,-44 41 0 0 0,33-21 117 0 0,38-37-141 0 0,0 0-1 0 0,0 0 0 0 0,1 0 0 0 0,-1 0 1 0 0,1 0-1 0 0,0 0 0 0 0,0 1 1 0 0,0-1-1 0 0,-2 10 0 0 0,4-13-21 0 0,0 0-1 0 0,0 0 1 0 0,0 0-1 0 0,-1 0 1 0 0,1 0-1 0 0,0 0 1 0 0,0 0-1 0 0,1 0 0 0 0,-1 0 1 0 0,0 0-1 0 0,0 0 1 0 0,0 0-1 0 0,1 0 1 0 0,-1 0-1 0 0,1 0 1 0 0,-1 0-1 0 0,0-1 1 0 0,1 1-1 0 0,0 0 1 0 0,-1 0-1 0 0,1 0 1 0 0,-1 0-1 0 0,1-1 1 0 0,1 2-1 0 0,-1-1 13 0 0,1 0 1 0 0,0-1-1 0 0,-1 1 0 0 0,1 0 0 0 0,0-1 0 0 0,-1 1 1 0 0,1-1-1 0 0,0 1 0 0 0,0-1 0 0 0,0 0 0 0 0,-1 0 0 0 0,4 0 1 0 0,6-1 78 0 0,-1 0 0 0 0,1-1 0 0 0,16-5 0 0 0,-22 6-113 0 0,71-22 141 0 0,53-13-126 0 0,-128 36-94 0 0,-1 1-6 0 0,-3 10 51 0 0,-1 1 0 0 0,0-1 0 0 0,0 0 0 0 0,-11 18 0 0 0,14-29 29 0 0,1 1 0 0 0,-1 0 0 0 0,1 0 0 0 0,-1 0 0 0 0,1 0 0 0 0,0 0-1 0 0,-1 0 1 0 0,1 0 0 0 0,0-1 0 0 0,0 1 0 0 0,0 0 0 0 0,0 0 0 0 0,0 0 0 0 0,0 2 0 0 0,4 1-34 0 0,-4-4 24 0 0,2 1-10 0 0,0 0 0 0 0,-1 0 1 0 0,1 0-1 0 0,0-1 0 0 0,0 1 0 0 0,-1 0 0 0 0,1-1 0 0 0,0 0 1 0 0,0 1-1 0 0,0-1 0 0 0,0 0 0 0 0,-1 0 0 0 0,1 0 0 0 0,0 0 1 0 0,0 0-1 0 0,0 0 0 0 0,0-1 0 0 0,2 0 0 0 0,36-11-1266 0 0,-34 10 952 0 0,20-9-1812 0 0,3-2-4682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01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886 25 14279 0 0,'14'-25'2496'0'0,"-25"26"-318"0"0,5 0-2036 0 0,-1 0 0 0 0,1 0 1 0 0,0 1-1 0 0,0 0 1 0 0,0 0-1 0 0,0 1 1 0 0,0 0-1 0 0,0 0 1 0 0,1 0-1 0 0,-1 0 0 0 0,1 1 1 0 0,-7 6-1 0 0,-5 6 92 0 0,-30 36 1 0 0,19-16 79 0 0,2 0 0 0 0,-33 63 1 0 0,-33 88 103 0 0,51-100-309 0 0,7-16-41 0 0,-113 230 116 0 0,-16-8-57 0 0,139-254-98 0 0,-58 90-240 0 0,71-113-657 0 0,-3 6-1132 0 0,2-9-3801 0 0,4-7-367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0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13247 0 0,'0'0'3526'0'0,"2"1"-2370"0"0,6 1-600 0 0,1-1 0 0 0,-1 0 1 0 0,1 0-1 0 0,0-1 0 0 0,0 0 1 0 0,-1-1-1 0 0,13-1 0 0 0,8-1 36 0 0,73-8 348 0 0,138-33-1 0 0,-25 3-3575 0 0,-193 38 710 0 0,29 0 0 0 0,-32 3 363 0 0</inkml:trace>
  <inkml:trace contextRef="#ctx0" brushRef="#br0" timeOffset="1">886 41 8287 0 0,'0'0'756'0'0,"0"2"-622"0"0,1 6 582 0 0,0-1 1 0 0,-1 1-1 0 0,0-1 1 0 0,-1 1 0 0 0,0-1-1 0 0,0 0 1 0 0,-2 9-1 0 0,-19 53 8112 0 0,6-25-8066 0 0,11-27-428 0 0,-2 3-83 0 0,1 0-1 0 0,1 0 0 0 0,1 1 0 0 0,-3 38 0 0 0,7-58-1499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02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13359 0 0,'0'0'592'0'0,"7"-9"120"0"0,-1 2-568 0 0,3 2-144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0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12 133 9151 0 0,'0'0'831'0'0,"1"-1"-686"0"0,1-1-234 0 0,0 0-1 0 0,1 0 0 0 0,-1 0 0 0 0,0 0 0 0 0,1 0 1 0 0,-1 1-1 0 0,1-1 0 0 0,0 1 0 0 0,-1 0 1 0 0,1 0-1 0 0,0 0 0 0 0,0 0 0 0 0,0 0 0 0 0,5 0 1 0 0,-10 11 1891 0 0,0-6-1119 0 0,0 1 0 0 0,0-1 0 0 0,0 0 0 0 0,0 0 0 0 0,-1 0 0 0 0,-5 7 0 0 0,6-8-349 0 0,-1 0 0 0 0,1 0 0 0 0,0 0 0 0 0,0 1 0 0 0,0-1 0 0 0,0 1 0 0 0,0-1 0 0 0,1 1 0 0 0,0 0 0 0 0,-1 4 0 0 0,-10 79 1859 0 0,12-86-2137 0 0,0 1-1 0 0,0-1 1 0 0,0 0 0 0 0,0 0-1 0 0,0 0 1 0 0,0 0 0 0 0,0 1-1 0 0,0-1 1 0 0,0 0-1 0 0,1 0 1 0 0,0 1 0 0 0,-1-1-36 0 0,0-1 0 0 0,0 0 0 0 0,0 0-1 0 0,0 1 1 0 0,1-1 0 0 0,-1 0 0 0 0,0 0 0 0 0,0 0 0 0 0,1 1 0 0 0,-1-1 0 0 0,0 0 0 0 0,0 0 0 0 0,1 0 0 0 0,-1 0 0 0 0,0 0 0 0 0,0 1 0 0 0,1-1 0 0 0,-1 0 0 0 0,0 0 0 0 0,1 0 0 0 0,-1 0 0 0 0,0 0 0 0 0,0 0 0 0 0,1 0 0 0 0,-1 0 0 0 0,0 0 0 0 0,1 0 0 0 0,2-1 54 0 0,-1 0 0 0 0,1 0 1 0 0,0-1-1 0 0,-1 1 0 0 0,1 0 1 0 0,-1-1-1 0 0,4-2 0 0 0,17-15 75 0 0,-2-1-1 0 0,0-1 0 0 0,20-25 0 0 0,26-27 102 0 0,-43 51-503 0 0,34-26 0 0 0,-50 42 193 0 0,1 1 0 0 0,-1 0-1 0 0,1 0 1 0 0,0 1 0 0 0,1 0 0 0 0,-1 0 0 0 0,1 1-1 0 0,13-3 1 0 0,-20 6-12 0 0,4 2 12 0 0,-5 0 68 0 0,-1 0 0 0 0,1 0 0 0 0,-1 0 0 0 0,0 0 0 0 0,0 0 0 0 0,0 0 0 0 0,0 0 0 0 0,0 1 0 0 0,0-1 0 0 0,-1 0 0 0 0,1 1 0 0 0,-1-1 0 0 0,1 0 0 0 0,-1 1 0 0 0,0-1 0 0 0,0 0 0 0 0,0 4 0 0 0,-5 42 293 0 0,3-28-181 0 0,-2 0 0 0 0,0-1 0 0 0,-1 1 0 0 0,-1-1-1 0 0,-14 28 1 0 0,8-19-1181 0 0,12-26-223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03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34 15407 0 0,'3'-8'1394'0'0,"4"-9"-1001"0"0,-7 15 240 0 0,-5-1 1116 0 0,-4 0-999 0 0,4 4-652 0 0,0 1 1 0 0,0 0-1 0 0,0 0 1 0 0,0 0-1 0 0,0 0 1 0 0,0 1-1 0 0,1 0 1 0 0,0 0-1 0 0,-1 0 1 0 0,-4 5-1 0 0,-6 3 43 0 0,-20 17 27 0 0,1 1 1 0 0,-43 49-1 0 0,74-75-156 0 0,0 0 0 0 0,0 1 0 0 0,0-1 0 0 0,-3 7 0 0 0,3 1 0 0 0,4-10-26 0 0,-1 0 0 0 0,1 1 1 0 0,-1-1-1 0 0,1 0 0 0 0,0 0 0 0 0,-1 0 0 0 0,1 1 0 0 0,0-1 0 0 0,0 0 0 0 0,0 0 1 0 0,-1 0-1 0 0,1-1 0 0 0,0 1 0 0 0,1 0 0 0 0,-1 0 0 0 0,0 0 0 0 0,0-1 0 0 0,0 1 1 0 0,0 0-1 0 0,1-1 0 0 0,-1 0 0 0 0,0 1 0 0 0,0-1 0 0 0,1 1 0 0 0,-1-1 0 0 0,0 0 1 0 0,2 0-1 0 0,6 1-177 0 0,-1 0 0 0 0,1-1 1 0 0,8-1-1 0 0,-14 1 137 0 0,5-1-115 0 0,0 0 0 0 0,-1-1 0 0 0,0 0 0 0 0,1 0 0 0 0,-1-1 1 0 0,0 0-1 0 0,0 0 0 0 0,0 0 0 0 0,-1-1 0 0 0,1 0 0 0 0,8-8 0 0 0,-13 11 160 0 0,0-1 0 0 0,0 0 0 0 0,0 1 0 0 0,0-1 0 0 0,-1 0 1 0 0,1 0-1 0 0,-1 0 0 0 0,1-1 0 0 0,-1 1 0 0 0,0 0 0 0 0,0-1 0 0 0,0 1 0 0 0,0 0 0 0 0,1-6 0 0 0,0 0 321 0 0,-1 0-1 0 0,0 0 1 0 0,-1-12-1 0 0,-1 26-547 0 0,0 1-1 0 0,0-1 1 0 0,-1 0 0 0 0,0 0-1 0 0,-4 11 1 0 0,1-5 85 0 0,-45 117-197 0 0,-35 107 265 0 0,75-199 382 0 0,1 0 0 0 0,2 1 1 0 0,1 0-1 0 0,0 59 0 0 0,11 4 1463 0 0,24 125 1 0 0,-23-184-1481 0 0,1 1-167 0 0,4 32 293 0 0,3 85 0 0 0,-13-135-349 0 0,-2 1-1 0 0,-1-1 1 0 0,-1-1 0 0 0,-1 1 0 0 0,-1 0 0 0 0,-1-1-1 0 0,-14 34 1 0 0,9-31-97 0 0,-2 0 0 0 0,-1-1 0 0 0,-1-1 0 0 0,-1 0 0 0 0,-1-1 0 0 0,-2 0 0 0 0,-23 23 0 0 0,36-42 24 0 0,1 0 0 0 0,-1 0 0 0 0,0 0-1 0 0,-1-1 1 0 0,1 0 0 0 0,-1 0 0 0 0,0 0 0 0 0,0-1 0 0 0,0 0-1 0 0,0-1 1 0 0,-9 3 0 0 0,10-4 6 0 0,1 0 0 0 0,0-1 0 0 0,-1 0 1 0 0,1 0-1 0 0,0 0 0 0 0,0-1 0 0 0,-1 1 0 0 0,1-1 0 0 0,0 0 0 0 0,0-1 0 0 0,0 1 1 0 0,0-1-1 0 0,0 0 0 0 0,0-1 0 0 0,0 1 0 0 0,-7-6 0 0 0,4 2-126 0 0,0 0 1 0 0,1-1-1 0 0,0 1 0 0 0,0-1 1 0 0,0-1-1 0 0,1 1 0 0 0,-8-15 1 0 0,-3-9-1054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0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77 2759 0 0,'-2'2'4090'0'0,"-2"2"-3066"0"0,-1 0 0 0 0,1 0 0 0 0,-1 1 0 0 0,1 0 0 0 0,0 0 0 0 0,1 0-1 0 0,-5 8 1 0 0,4-4-440 0 0,0-1 0 0 0,1 2 0 0 0,-1-1 0 0 0,-1 11 0 0 0,0 8-464 0 0,2 1-1 0 0,-1 36 1 0 0,3-48 295 0 0,1 10-193 0 0,1 1 1 0 0,1-1-1 0 0,11 53 0 0 0,-9-54 130 0 0,-3-26-330 0 0,0 0 0 0 0,1 0-1 0 0,-1 0 1 0 0,0 0 0 0 0,1 0-1 0 0,-1 0 1 0 0,0 0 0 0 0,0 0 0 0 0,1 0-1 0 0,-1-1 1 0 0,0 1 0 0 0,1 0-1 0 0,1-2 1 0 0,6-3 32 0 0,0 0-1 0 0,-1-1 1 0 0,1 0-1 0 0,-1-1 1 0 0,0 0 0 0 0,-1 0-1 0 0,1-1 1 0 0,7-11-1 0 0,2-1-17 0 0,161-178 442 0 0,-150 167-372 0 0,-27 29 344 0 0,1 5-386 0 0,6 15-53 0 0,0-1 0 0 0,-1 1 0 0 0,-1 0 0 0 0,5 25 0 0 0,10 29-2 0 0,-11-42-10 0 0,2 2 6 0 0,0 0 1 0 0,30 51-1 0 0,-42-82 11 0 0,1-1 0 0 0,-1 1 0 0 0,1-1 1 0 0,-1 0-1 0 0,1 1 0 0 0,-1-1 0 0 0,1 0 0 0 0,0 1 1 0 0,-1-1-1 0 0,1 0 0 0 0,0 0 0 0 0,-1 1 0 0 0,1-1 1 0 0,0 0-1 0 0,-1 0 0 0 0,1 0 0 0 0,0 0 0 0 0,-1 0 1 0 0,1 0-1 0 0,0 0 0 0 0,-1 0 0 0 0,1 0 0 0 0,0-1 1 0 0,-1 1-1 0 0,2 0 0 0 0,14-6 444 0 0,-7 0-290 0 0,-1 0 0 0 0,0 0 1 0 0,-1-1-1 0 0,0 0 0 0 0,0-1 0 0 0,9-11 0 0 0,-13 15-128 0 0,35-44 212 0 0,-2-2 0 0 0,-2-1-1 0 0,-3-2 1 0 0,-1-1-1 0 0,27-73 1 0 0,-33 72-560 0 0,-22 50 170 0 0,1 0-1 0 0,0 0 1 0 0,0 0 0 0 0,1 0 0 0 0,0 1-1 0 0,0-1 1 0 0,7-6 0 0 0,-10 10-159 0 0,7 12-3497 0 0,-7-10 3148 0 0,5 12-6520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06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48 313 12671 0 0,'0'0'1143'0'0,"-1"2"-940"0"0,-9 18 966 0 0,2 0 0 0 0,-11 32 0 0 0,17-41-948 0 0,-1-1 0 0 0,2 1 0 0 0,-1-1 0 0 0,1 1 0 0 0,1 0 0 0 0,0-1 1 0 0,2 14-1 0 0,2-6 712 0 0,-2-15 149 0 0,1-9-541 0 0,6-60 800 0 0,-7 42-1116 0 0,2 0 0 0 0,0 1 0 0 0,11-32 0 0 0,-10 41-215 0 0,1 0 1 0 0,1 0 0 0 0,0 1-1 0 0,0 0 1 0 0,2 1 0 0 0,-1-1-1 0 0,2 2 1 0 0,-1-1 0 0 0,2 1-1 0 0,20-17 1 0 0,1 1-20 0 0,58-35 0 0 0,-69 50 0 0 0,0 0 0 0 0,1 2-1 0 0,0 1 1 0 0,31-9 0 0 0,-46 16-1 0 0,60-14 48 0 0,-58 14-45 0 0,0 1 0 0 0,-1 0 0 0 0,1 1 0 0 0,0 0 0 0 0,14 2-1 0 0,-22-2-65 0 0,10 7-2149 0 0,-5 0 1028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46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8751 0 0,'-1'1'6059'0'0,"-27"45"-2606"0"0,15-22-2865 0 0,-22 27 0 0 0,12-22-422 0 0,0 0-1 0 0,-2-2 0 0 0,-1-1 1 0 0,-40 31-1 0 0,40-39-138 0 0,2-2-9 0 0,2 1 0 0 0,0 1 0 0 0,1 0 0 0 0,-31 35 0 0 0,46-44-44 0 0,5-7-120 0 0,17 2-11930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0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61 7831 0 0,'48'-61'10823'0'0,"-49"64"-10458"0"0,-29 55 480 0 0,-79 173 426 0 0,60-116-1141 0 0,-4-2 0 0 0,-6-2 0 0 0,-124 177 0 0 0,160-255-691 0 0,-36 69 0 0 0,58-100-507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0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4 121 7367 0 0,'0'1'2696'0'0,"-3"8"1706"0"0,3 2-181 0 0,12 24-820 0 0,-12-34-2870 0 0,1 1-191 0 0,1 1-278 0 0,1 0 0 0 0,-1-1 1 0 0,0 1-1 0 0,1 0 0 0 0,-1-1 1 0 0,1 1-1 0 0,0-1 0 0 0,0 0 1 0 0,0 0-1 0 0,0 0 0 0 0,0 0 0 0 0,1 0 1 0 0,-1-1-1 0 0,0 0 0 0 0,1 1 1 0 0,-1-1-1 0 0,1 0 0 0 0,0-1 1 0 0,-1 1-1 0 0,1-1 0 0 0,-1 0 0 0 0,7 0 1 0 0,7-1 40 0 0,0 0 1 0 0,-1-2 0 0 0,29-7 0 0 0,-28 6-36 0 0,301-90 124 0 0,-30 8-75 0 0,-261 80-1513 0 0,-1 1 1 0 0,1 1-1 0 0,49 0 1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0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5527 0 0,'-2'0'423'0'0,"-22"1"-1023"0"0,16 0 2097 0 0,0 0-1 0 0,1 0 0 0 0,-13 5 0 0 0,17-5-936 0 0,0 0 0 0 0,0 0 0 0 0,1 0 0 0 0,-1 1 0 0 0,1-1 0 0 0,-1 1 0 0 0,1-1 0 0 0,0 1 0 0 0,-1 0 0 0 0,1 0 0 0 0,0 0-1 0 0,-2 3 1 0 0,3-3-429 0 0,0 0 0 0 0,0-1 0 0 0,0 1 0 0 0,0 0 0 0 0,1 0-1 0 0,-1 0 1 0 0,1 0 0 0 0,-1 0 0 0 0,1 0 0 0 0,-1 0 0 0 0,1 0-1 0 0,0 2 1 0 0,1 4 44 0 0,0-1 1 0 0,0 1-1 0 0,0-1 0 0 0,1 0 1 0 0,0 0-1 0 0,1 1 0 0 0,0-1 0 0 0,0-1 1 0 0,0 1-1 0 0,1 0 0 0 0,0-1 1 0 0,0 0-1 0 0,6 6 0 0 0,5 6 176 0 0,1 0 1 0 0,35 28-1 0 0,90 53 876 0 0,-25-19-302 0 0,131 104 507 0 0,-234-175-1358 0 0,1 0 0 0 0,0 0 1 0 0,20 8-1 0 0,-29-15-198 0 0,-1 0 0 0 0,1 0 1 0 0,0-1-1 0 0,0 0 0 0 0,-1 0 0 0 0,1 0 0 0 0,0 0 1 0 0,0-1-1 0 0,0 0 0 0 0,0 0 0 0 0,0 0 0 0 0,0 0 0 0 0,0-1 1 0 0,-1 0-1 0 0,9-2 0 0 0,-4-2-1954 0 0,-1-2-3658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07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1 13447 0 0,'0'0'4354'0'0,"-5"7"-3197"0"0,-23 20-228 0 0,0 0 0 0 0,-41 29 0 0 0,32-27-403 0 0,-279 216 1230 0 0,299-232-1711 0 0,-9 6 73 0 0,0 1-1 0 0,1 2 1 0 0,-31 33 0 0 0,53-52-143 0 0,1 0-1 0 0,-1 0 1 0 0,1 0-1 0 0,0 1 1 0 0,0-1-1 0 0,0 1 1 0 0,0-1-1 0 0,1 1 1 0 0,-1 0-1 0 0,1-1 1 0 0,0 1-1 0 0,0 0 1 0 0,0 0-1 0 0,1 0 1 0 0,-1 0 0 0 0,1 0-1 0 0,0 0 1 0 0,1 7-1 0 0,0-4-1154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08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27 3223 0 0,'0'0'143'0'0,"-1"-1"-3"0"0,-7-4 73 0 0,-1 1-1 0 0,-15-6 0 0 0,-1 4 3375 0 0,23 5-2313 0 0,-1 1 0 0 0,0 0 0 0 0,0 0 0 0 0,1 0 0 0 0,-1 0 0 0 0,-3 2 1 0 0,18 6-450 0 0,-2 0-524 0 0,36 16 956 0 0,-24-13-679 0 0,-1 1 1 0 0,28 20-1 0 0,-17-7-419 0 0,-2 1 0 0 0,0 2-1 0 0,48 58 1 0 0,-75-82-166 0 0,0 1-1 0 0,0-1 1 0 0,0 1 0 0 0,0 0 0 0 0,-1 0 0 0 0,0 0-1 0 0,0 0 1 0 0,0 0 0 0 0,-1 1 0 0 0,1 5 0 0 0,-1-8 3 0 0,-1 0 1 0 0,0 1 0 0 0,0-1 0 0 0,-1 0 0 0 0,1 0 0 0 0,-1 0 0 0 0,1 1 0 0 0,-1-1-1 0 0,0 0 1 0 0,0 0 0 0 0,0 0 0 0 0,-1 0 0 0 0,1-1 0 0 0,-1 1 0 0 0,0 0 0 0 0,1 0-1 0 0,-1-1 1 0 0,-4 4 0 0 0,-7 7 0 0 0,-1-1-1 0 0,0 0 0 0 0,-1-2 1 0 0,0 1-1 0 0,0-2 0 0 0,-32 15 1 0 0,-108 32-32 0 0,106-40 31 0 0,41-13-272 0 0,0-1 0 0 0,0 0 0 0 0,-1 0-1 0 0,1-1 1 0 0,-10 0 0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0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0 15263 0 0,'0'0'696'0'0,"-2"2"-13"0"0,-31 34-273 0 0,1 1 1 0 0,2 2 0 0 0,-43 73-1 0 0,-57 140 1793 0 0,15 43-1123 0 0,-2 4-773 0 0,104-272-260 0 0,-1 0 0 0 0,-21 28 0 0 0,29-46-157 0 0,0-1 1 0 0,-1 0-1 0 0,0 0 0 0 0,0-1 1 0 0,-1 0-1 0 0,0 0 0 0 0,-1-1 0 0 0,1 0 1 0 0,-18 9-1 0 0,17-11-1184 0 0,1-2-3547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09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 13847 0 0,'0'0'4414'0'0,"2"0"-3682"0"0,31 4 565 0 0,1-1 1 0 0,-1-2-1 0 0,46-4 1 0 0,-30-3-1006 0 0,75-17 0 0 0,46-24 469 0 0,-48 12-522 0 0,-82 22-476 0 0,44-20-1 0 0,-23 8-39 0 0,8-5-1795 0 0,-12 4-5921 0 0,-33 16 1522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0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1 606 5527 0 0,'0'0'15486'0'0,"1"-9"-14668"0"0,0-24 718 0 0,-1 26-1412 0 0,0 1-1 0 0,0-1 0 0 0,1 1 0 0 0,0-1 1 0 0,0 1-1 0 0,0-1 0 0 0,1 1 0 0 0,3-9 0 0 0,17-29 13 0 0,2 1 0 0 0,2 0-1 0 0,2 2 1 0 0,2 2-1 0 0,67-71 1 0 0,-75 87-718 0 0,65-62 634 0 0,-73 74-1197 0 0,21-13-1 0 0,-24 18-1039 0 0,0 0-1 0 0,21-8 1 0 0,-9 7-4681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1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112 137 12895 0 0,'0'0'1536'0'0,"1"-1"-481"0"0,12-3 633 0 0,0-1-1 0 0,14-1 1 0 0,59-6-152 0 0,-52 7-863 0 0,34-1 6 0 0,33-5-447 0 0,-89 9-229 0 0,0-1 0 0 0,-1-1 1 0 0,1 1-1 0 0,-1-2 0 0 0,0 1 0 0 0,15-10 0 0 0,-23 12-40 0 0,-1 0-1 0 0,1 0 1 0 0,0-1 0 0 0,0 1-1 0 0,-1-1 1 0 0,4-5 0 0 0,-6 8 21 0 0,1-1 1 0 0,-1 1-1 0 0,0-1 0 0 0,0 1 1 0 0,0-1-1 0 0,0 1 0 0 0,0-1 1 0 0,0 1-1 0 0,0-1 0 0 0,0 1 1 0 0,0-1-1 0 0,0 1 0 0 0,0-1 1 0 0,0 1-1 0 0,0-1 0 0 0,-1 1 1 0 0,1-1-1 0 0,0 1 1 0 0,0 0-1 0 0,0-1 0 0 0,-1 1 1 0 0,1-1-1 0 0,0 1 0 0 0,-1-1 1 0 0,1 1-1 0 0,-1-1 0 0 0,-8-8-241 0 0,6 8 205 0 0,0-1 0 0 0,0 1-1 0 0,0 0 1 0 0,0 0 0 0 0,-1 1 0 0 0,1-1 0 0 0,0 1 0 0 0,0-1 0 0 0,-1 1-1 0 0,1 0 1 0 0,0 0 0 0 0,-5 1 0 0 0,-41 9-179 0 0,41-8 205 0 0,-35 10-56 0 0,1 2 0 0 0,0 2 1 0 0,-50 26-1 0 0,64-27 98 0 0,0 1-1 0 0,2 2 1 0 0,0 1 0 0 0,1 1 0 0 0,-30 30 0 0 0,49-44-3 0 0,1 0-1 0 0,0 0 1 0 0,0 0-1 0 0,0 1 0 0 0,1 0 1 0 0,0 0-1 0 0,0 0 1 0 0,-4 11-1 0 0,7-15-9 0 0,1 0 0 0 0,-1 0 0 0 0,1 0 0 0 0,-1-1 0 0 0,1 1 0 0 0,0 0 0 0 0,0 0 0 0 0,0 0 0 0 0,0 0 0 0 0,1 0 0 0 0,-1 0 0 0 0,1-1 0 0 0,-1 1 0 0 0,1 0 0 0 0,0 0 0 0 0,0-1 0 0 0,1 1 0 0 0,-1 0-1 0 0,0-1 1 0 0,1 1 0 0 0,0-1 0 0 0,-1 0 0 0 0,1 1 0 0 0,0-1 0 0 0,0 0 0 0 0,3 2 0 0 0,1 1-162 0 0,1 0-1 0 0,0-1 1 0 0,0 1 0 0 0,0-1-1 0 0,0-1 1 0 0,0 0-1 0 0,1 0 1 0 0,-1 0 0 0 0,1-1-1 0 0,9 2 1 0 0,15 0-1632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1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25 12751 0 0,'14'-13'1158'0'0,"-16"12"-999"0"0,0-1 0 0 0,1 1 0 0 0,-1 0 0 0 0,0 0 0 0 0,0 0 0 0 0,0 0 0 0 0,0 0 0 0 0,0 0 0 0 0,0 1 0 0 0,-1-1 0 0 0,1 1 0 0 0,0-1 0 0 0,0 1 0 0 0,0 0 0 0 0,0 0 0 0 0,-1 0 0 0 0,-2 1 0 0 0,-5 0 264 0 0,0 0-1 0 0,-14 5 1 0 0,18-4-223 0 0,-19 4 249 0 0,1 2-1 0 0,0 1 1 0 0,0 2-1 0 0,-43 25 1 0 0,49-25-344 0 0,1 1 1 0 0,0 1-1 0 0,0 0 1 0 0,2 2-1 0 0,0 0 1 0 0,-19 23 0 0 0,30-33-81 0 0,1 0 1 0 0,-1 1-1 0 0,1-1 1 0 0,0 1-1 0 0,0 0 1 0 0,0 0-1 0 0,-3 12 1 0 0,6-16-15 0 0,0 0 1 0 0,-1 0-1 0 0,1 0 1 0 0,0 0 0 0 0,0 0-1 0 0,0 0 1 0 0,0-1-1 0 0,1 1 1 0 0,-1 0 0 0 0,0 0-1 0 0,1 0 1 0 0,0 0-1 0 0,-1-1 1 0 0,1 1 0 0 0,0 0-1 0 0,0 0 1 0 0,0-1 0 0 0,0 1-1 0 0,0-1 1 0 0,0 1-1 0 0,0-1 1 0 0,0 1 0 0 0,1-1-1 0 0,-1 0 1 0 0,1 0-1 0 0,-1 1 1 0 0,1-1 0 0 0,-1 0-1 0 0,1 0 1 0 0,3 1-1 0 0,1 0 25 0 0,-1 0 0 0 0,1 0 0 0 0,0 0 0 0 0,0-1 0 0 0,0 0 0 0 0,0 0-1 0 0,0-1 1 0 0,0 0 0 0 0,9 0 0 0 0,3-2 41 0 0,33-7 1 0 0,-40 8-76 0 0,-9 1-20 0 0,0 0 0 0 0,0 0 0 0 0,1 0 0 0 0,-1-1-1 0 0,0 1 1 0 0,0-1 0 0 0,0 0 0 0 0,0 0 0 0 0,0 0 0 0 0,0 0 0 0 0,0 0-1 0 0,0 0 1 0 0,0 0 0 0 0,0 0 0 0 0,2-3 0 0 0,0 0 125 0 0,-6 3-41 0 0,1 1-72 0 0,1 1 0 0 0,-1-1 0 0 0,1 1 0 0 0,-1-1 0 0 0,1 0 0 0 0,-1 1 0 0 0,1-1 0 0 0,-1 1 0 0 0,1-1 0 0 0,-1 1 0 0 0,1-1 0 0 0,0 1 0 0 0,-1 0 0 0 0,1-1 0 0 0,0 1 0 0 0,0-1 0 0 0,-1 1 0 0 0,1 0 0 0 0,0 0 0 0 0,0 0-67 0 0,0 0-1 0 0,0 0 1 0 0,0 0 0 0 0,0 0-1 0 0,0 0 1 0 0,0 0-1 0 0,0 0 1 0 0,0 0 0 0 0,1 0-1 0 0,-1 0 1 0 0,0 0 0 0 0,1 0-1 0 0,-1 0 1 0 0,1 0-1 0 0,-1-1 1 0 0,1 1 0 0 0,-1 0-1 0 0,1 0 1 0 0,0 0-1 0 0,-1-1 1 0 0,1 1 0 0 0,0 0-1 0 0,0-1 1 0 0,-1 1 0 0 0,3 0-1 0 0,8 3-1850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46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0,'0'2'459'0'0,"3"27"3860"0"0,14 87 3875 0 0,-14-102-7734 0 0,1-1 1 0 0,0 0-1 0 0,1 0 0 0 0,0 0 1 0 0,1-1-1 0 0,12 19 1 0 0,-2-10-116 0 0,0-1 0 0 0,2 0-1 0 0,0-2 1 0 0,1 0 0 0 0,1-1 0 0 0,1-1 0 0 0,26 16 0 0 0,-40-27-289 0 0,11 6 143 0 0,-2 1 0 0 0,0 0 1 0 0,19 18-1 0 0,-34-28-195 0 0,0-1 1 0 0,0 1 0 0 0,0-1-1 0 0,0 1 1 0 0,0 0-1 0 0,0-1 1 0 0,0 1-1 0 0,0 0 1 0 0,-1 0 0 0 0,1 0-1 0 0,-1 0 1 0 0,1-1-1 0 0,-1 1 1 0 0,0 0-1 0 0,0 0 1 0 0,0 0 0 0 0,0 0-1 0 0,0 0 1 0 0,0 0-1 0 0,0 0 1 0 0,-1 0-1 0 0,1-1 1 0 0,-1 1 0 0 0,1 0-1 0 0,-1 0 1 0 0,0 0-1 0 0,0-1 1 0 0,-1 3-1 0 0,-3 5 19 0 0,-1-1-1 0 0,0 0 1 0 0,0 0-1 0 0,-9 8 1 0 0,7-8-19 0 0,-16 16-172 0 0,-48 37-1 0 0,24-22-6 0 0,-42 28-525 0 0,88-65 602 0 0,4-3-401 0 0,1 0 395 0 0,-1 1-1 0 0,0-1 0 0 0,1 0 1 0 0,-1 0-1 0 0,0 0 0 0 0,0-1 0 0 0,1 1 1 0 0,1-2-1 0 0,5-3-612 0 0,11-3-759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10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41 15199 0 0,'5'-7'638'0'0,"12"-27"4370"0"0,-23 46-4050 0 0,-61 116 746 0 0,14-25-984 0 0,0 1-290 0 0,-23 41-163 0 0,-18 22-226 0 0,-128 211 49 0 0,200-344-194 0 0,-24 40-304 0 0,41-59 168 0 0,4-13 91 0 0,2-2-259 0 0,-1 1 274 0 0,0-1 0 0 0,0 1 0 0 0,0 0 0 0 0,0-1 0 0 0,1 1 0 0 0,-1-1 0 0 0,0 1 0 0 0,1-1 0 0 0,-1 1 0 0 0,0-1 0 0 0,1 1 0 0 0,-1-1 0 0 0,0 1 0 0 0,1-1 0 0 0,0 1 0 0 0,8 0-1251 0 0,3-2-57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12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72 2303 0 0,'-1'0'167'0'0,"-19"-3"16561"0"0,21 4-16047 0 0,9 8-363 0 0,0-1-1 0 0,1 0 1 0 0,0-1 0 0 0,0 0-1 0 0,1 0 1 0 0,-1-2-1 0 0,1 1 1 0 0,1-1-1 0 0,-1-1 1 0 0,1-1 0 0 0,0 1-1 0 0,22 1 1 0 0,14 0 70 0 0,1-2-1 0 0,50-4 1 0 0,-91 0-321 0 0,157-8 215 0 0,-2-7 1 0 0,226-52 0 0 0,-229 24-3731 0 0,-117 28-4783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12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13991 0 0,'0'0'2160'0'0,"0"2"-1453"0"0,4 18 182 0 0,0-1 0 0 0,2 0 0 0 0,7 19 0 0 0,27 57 752 0 0,-13-37-890 0 0,-13-24-679 0 0,1-2 0 0 0,2 0 1 0 0,22 31-1 0 0,-37-61-218 0 0,0 1 0 0 0,0-1-1 0 0,0 0 1 0 0,0 0 0 0 0,0 0-1 0 0,0 0 1 0 0,1 0 0 0 0,2 1-1 0 0,-4-2-331 0 0,0-1 0 0 0,0 1 0 0 0,0-1 0 0 0,0 1 0 0 0,1-1 0 0 0,-1 0 0 0 0,0 1 0 0 0,0-1 0 0 0,1 0 0 0 0,-1 0 0 0 0,0 0 0 0 0,0 0 0 0 0,2-1 0 0 0,8-2-6025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12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69 13991 0 0,'72'-68'5107'0'0,"-72"69"-4542"0"0,1 2-462 0 0,-1 0 1 0 0,1 0-1 0 0,-1 0 0 0 0,0 0 1 0 0,1 0-1 0 0,-1 0 0 0 0,-1 0 0 0 0,1 0 1 0 0,0 0-1 0 0,-2 5 0 0 0,-11 33 342 0 0,11-33-355 0 0,-37 93 486 0 0,15-42-375 0 0,2-7 21 0 0,-39 69 0 0 0,-40 44 12 0 0,80-132-192 0 0,-59 92 43 0 0,-54 90-2 0 0,13 8-14 0 0,46-44-56 0 0,35-82-15 0 0,34-82 2 0 0,-7 17 0 0 0,-22 37 0 0 0,31-63-19 0 0,3-5-67 0 0,12-8-3977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13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398 292 4607 0 0,'0'0'208'0'0,"1"-1"-9"0"0,9-3 868 0 0,13-9 8173 0 0,-18 6-8236 0 0,-2 1-730 0 0,0 0-1 0 0,-1 1 1 0 0,1-1 0 0 0,-1 0 0 0 0,2-11 0 0 0,1-2-7 0 0,11-22 46 0 0,-10 28-269 0 0,-1-1 0 0 0,0 0 0 0 0,3-17 0 0 0,-7 28-76 0 0,0 0 0 0 0,-1-1 0 0 0,0 1 0 0 0,1-1 1 0 0,-1 1-1 0 0,-1-1 0 0 0,1 1 0 0 0,0 0 0 0 0,-1-1 0 0 0,0 1 1 0 0,1 0-1 0 0,-2-1 0 0 0,1 1 0 0 0,0 0 0 0 0,0 0 1 0 0,-1 0-1 0 0,0 0 0 0 0,-3-4 0 0 0,4 5-59 0 0,-1 0 0 0 0,0 0 0 0 0,0 0 0 0 0,0 1 0 0 0,0-1 0 0 0,0 0 0 0 0,0 1 0 0 0,0 0 0 0 0,-1 0 0 0 0,1-1 0 0 0,0 2 0 0 0,-1-1 1 0 0,1 0-1 0 0,-5-1 0 0 0,3 2 1 0 0,-1-1 0 0 0,0 1 1 0 0,1 0-1 0 0,-1 0 1 0 0,1 1-1 0 0,-1-1 1 0 0,-7 3-1 0 0,-1 1 52 0 0,1 1 0 0 0,-1 0 0 0 0,1 0 1 0 0,-19 13-1 0 0,-6 5 442 0 0,2 2 1 0 0,-61 57 0 0 0,66-54-59 0 0,6-6 60 0 0,1 1-1 0 0,-32 42 1 0 0,52-61-345 0 0,0 1 0 0 0,0 0 0 0 0,1-1 0 0 0,-1 1 0 0 0,1 0 0 0 0,1 0 0 0 0,-1 0 0 0 0,1 1 0 0 0,-2 9 0 0 0,3-13-38 0 0,0 0 1 0 0,0 0 0 0 0,0 0-1 0 0,0 0 1 0 0,0 0-1 0 0,0-1 1 0 0,1 1 0 0 0,-1 0-1 0 0,1 0 1 0 0,0 0-1 0 0,-1 0 1 0 0,1-1 0 0 0,0 1-1 0 0,0 0 1 0 0,0-1-1 0 0,0 1 1 0 0,0-1-1 0 0,0 1 1 0 0,1-1 0 0 0,-1 1-1 0 0,1-1 1 0 0,-1 0-1 0 0,1 0 1 0 0,-1 1 0 0 0,1-1-1 0 0,-1 0 1 0 0,1-1-1 0 0,0 1 1 0 0,0 0 0 0 0,1 0-1 0 0,8 3 41 0 0,0-1-1 0 0,1-1 0 0 0,-1 0 1 0 0,0-1-1 0 0,1 0 1 0 0,-1 0-1 0 0,1-1 0 0 0,-1-1 1 0 0,14-2-1 0 0,5-2-59 0 0,-1-2 1 0 0,37-12-1 0 0,-54 15-96 0 0,-1-1 0 0 0,1 0 0 0 0,-1 0 1 0 0,0-1-1 0 0,16-13 0 0 0,-22 15 59 0 0,1 0 0 0 0,-2 0-1 0 0,1-1 1 0 0,0 0 0 0 0,-1 0 0 0 0,0 0 0 0 0,0-1-1 0 0,-1 1 1 0 0,0-1 0 0 0,1 0 0 0 0,-2 0-1 0 0,3-7 1 0 0,-3 10 34 0 0,-2 2 0 0 0,0 1-1 0 0,0-1 1 0 0,1 0 0 0 0,-1 0-1 0 0,0 0 1 0 0,0 1 0 0 0,0-1 0 0 0,0 0-1 0 0,0 0 1 0 0,0 0 0 0 0,0 0-1 0 0,0 1 1 0 0,0-1 0 0 0,0 0-1 0 0,-1 0 1 0 0,1 0 0 0 0,-1-1 0 0 0,1 2 3 0 0,0 0 1 0 0,-1-1-1 0 0,1 1 1 0 0,0 0-1 0 0,0 0 1 0 0,-1-1-1 0 0,1 1 1 0 0,0 0-1 0 0,-1 0 1 0 0,1 0-1 0 0,0 0 1 0 0,-1-1-1 0 0,1 1 1 0 0,0 0-1 0 0,-1 0 1 0 0,1 0-1 0 0,0 0 1 0 0,-1 0-1 0 0,1 0 1 0 0,-1 0-1 0 0,1 0 1 0 0,0 0-1 0 0,-1 0 1 0 0,1 0-1 0 0,0 0 1 0 0,-1 0-1 0 0,0 0 1 0 0,-9 2 15 0 0,6 0 10 0 0,0-1 1 0 0,0 1-1 0 0,0 0 0 0 0,1 0 0 0 0,-1 0 0 0 0,0 0 1 0 0,1 1-1 0 0,0 0 0 0 0,-1 0 0 0 0,1 0 0 0 0,0 0 1 0 0,-3 4-1 0 0,0 1 32 0 0,1 0 0 0 0,-1 0 1 0 0,1 1-1 0 0,-4 10 0 0 0,5-9-171 0 0,1-1-1 0 0,0 0 1 0 0,1 1-1 0 0,0 0 1 0 0,0-1-1 0 0,1 1 1 0 0,1 0-1 0 0,0 0 1 0 0,0 0-1 0 0,0-1 1 0 0,1 1-1 0 0,1 0 1 0 0,0 0-1 0 0,4 12 1 0 0,0-11-4533 0 0,1-1-1474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13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46 7367 0 0,'51'-31'950'0'0,"-31"17"12168"0"0,-22 14-13073 0 0,0 1-1 0 0,-1 0 1 0 0,1-1-1 0 0,-1 1 1 0 0,1 0 0 0 0,0 0-1 0 0,-1 1 1 0 0,1-1-1 0 0,0 0 1 0 0,0 1-1 0 0,-2 1 1 0 0,-3 3 15 0 0,-54 38-38 0 0,1 2 1 0 0,3 4-1 0 0,-91 100 0 0 0,144-146-22 0 0,0 1 0 0 0,1 0 0 0 0,-6 8 0 0 0,9-12 0 0 0,-1 0-1 0 0,0 0 0 0 0,1 0 1 0 0,-1 0-1 0 0,1 1 1 0 0,-1-1-1 0 0,1 0 0 0 0,0 0 1 0 0,0 0-1 0 0,-1 1 1 0 0,1-1-1 0 0,0 0 0 0 0,0 0 1 0 0,0 1-1 0 0,0 1 0 0 0,1-2-1 0 0,-1-1 0 0 0,0 1-1 0 0,1-1 1 0 0,-1 1-1 0 0,0-1 1 0 0,1 1-1 0 0,-1 0 1 0 0,0-1-1 0 0,1 0 1 0 0,-1 1-1 0 0,1-1 1 0 0,-1 1-1 0 0,1-1 1 0 0,0 1-1 0 0,1 1-10 0 0,1 0 10 0 0,0 0 0 0 0,0 0 0 0 0,0 0-1 0 0,0 0 1 0 0,1-1 0 0 0,-1 1 0 0 0,0-1 0 0 0,1 0-1 0 0,4 1 1 0 0,36 5-43 0 0,-9-2 37 0 0,-26-4 13 0 0,-1 2-1 0 0,0-1 1 0 0,-1 1-1 0 0,1 0 1 0 0,0 0-1 0 0,-1 1 1 0 0,1 0-1 0 0,-1 0 1 0 0,0 1-1 0 0,-1 0 0 0 0,1 0 1 0 0,-1 1-1 0 0,0-1 1 0 0,0 1-1 0 0,-1 1 1 0 0,7 9-1 0 0,-10-13 40 0 0,0 1 1 0 0,-1-1-1 0 0,0 1 0 0 0,0-1 1 0 0,0 1-1 0 0,0 0 0 0 0,-1-1 0 0 0,1 1 1 0 0,-1 0-1 0 0,0-1 0 0 0,0 1 1 0 0,0 0-1 0 0,-1 0 0 0 0,1-1 1 0 0,-1 1-1 0 0,0 0 0 0 0,0-1 0 0 0,0 1 1 0 0,-1-1-1 0 0,1 0 0 0 0,-4 6 1 0 0,0-1 134 0 0,0 1 0 0 0,-1-1 0 0 0,0 0 0 0 0,0-1 1 0 0,-1 1-1 0 0,-13 11 0 0 0,9-11-75 0 0,-1 0 1 0 0,0 0-1 0 0,0-1 0 0 0,-1-1 0 0 0,1 0 0 0 0,-1 0 0 0 0,-1-2 1 0 0,1 1-1 0 0,-1-2 0 0 0,-15 3 0 0 0,17-4-549 0 0,0-1-1 0 0,0 0 1 0 0,0-1-1 0 0,0-1 0 0 0,0 0 1 0 0,1 0-1 0 0,-18-5 1 0 0,10 0-7477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1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234 262 4143 0 0,'0'0'1495'0'0,"0"1"-311"0"0,3 7-92 0 0,0 0 304 0 0,1-1 1 0 0,-1 1-1 0 0,6 9 0 0 0,-8-16-689 0 0,1 0-507 0 0,0 0 0 0 0,-1 0 0 0 0,1-1 0 0 0,0 1 0 0 0,0 0 0 0 0,-1-1 0 0 0,1 1 0 0 0,0-1 0 0 0,4 1 0 0 0,-2-1-8 0 0,-1-1 0 0 0,1 1 0 0 0,0-1 0 0 0,0 1 0 0 0,0-1 0 0 0,-1 0 0 0 0,1-1 0 0 0,-1 1 0 0 0,1-1 0 0 0,-1 1 0 0 0,1-1 0 0 0,-1 0 0 0 0,0 0 0 0 0,0-1 0 0 0,5-4 0 0 0,5-4 211 0 0,-1-2 0 0 0,11-14 1 0 0,-21 25-365 0 0,20-25 239 0 0,-1 0 1 0 0,27-48-1 0 0,-42 61-260 0 0,-1 0-1 0 0,7-24 1 0 0,-12 37-19 0 0,0-1 0 0 0,0 1 0 0 0,0 0 0 0 0,0-1 0 0 0,0 1 0 0 0,0 0 0 0 0,0-1 0 0 0,-1 1 0 0 0,1 0 0 0 0,0-1 0 0 0,-1 1 0 0 0,1 0 0 0 0,-1 0 0 0 0,0 0 0 0 0,1-1 0 0 0,-1 1 0 0 0,0 0 0 0 0,0 0-1 0 0,0 0 1 0 0,1 0 0 0 0,-1 0 0 0 0,0 0 0 0 0,0 0 0 0 0,0 1 0 0 0,-1-1 0 0 0,1 0 0 0 0,-2-1 0 0 0,0 1-19 0 0,0-1 1 0 0,0 0-1 0 0,0 1 0 0 0,-1 0 0 0 0,1 0 1 0 0,-1 0-1 0 0,1 0 0 0 0,0 0 0 0 0,-7 0 1 0 0,-3 2-36 0 0,-1 0 0 0 0,1 1 0 0 0,0 0 0 0 0,0 1 0 0 0,-22 8 0 0 0,11-2 6 0 0,2 1 0 0 0,-26 15-1 0 0,17-6 23 0 0,2 0 0 0 0,0 2 0 0 0,-32 29-1 0 0,50-40 24 0 0,1 0-1 0 0,1 0 0 0 0,0 1 0 0 0,0 0 0 0 0,1 1 0 0 0,1 0 0 0 0,0 0 0 0 0,0 0 0 0 0,1 1 0 0 0,1 0 0 0 0,-5 16 0 0 0,9-25 6 0 0,0 0 0 0 0,1 1-1 0 0,-1-1 1 0 0,1 0 0 0 0,0 1 0 0 0,0-1-1 0 0,0 0 1 0 0,0 1 0 0 0,1-1-1 0 0,1 6 1 0 0,-1-8 5 0 0,0 0 0 0 0,0 0 1 0 0,0 1-1 0 0,0-1 0 0 0,0 0 0 0 0,0 0 0 0 0,1-1 0 0 0,-1 1 1 0 0,1 0-1 0 0,-1 0 0 0 0,1-1 0 0 0,0 1 0 0 0,0-1 0 0 0,0 1 1 0 0,0-1-1 0 0,0 0 0 0 0,0 0 0 0 0,0 0 0 0 0,0 0 0 0 0,4 1 1 0 0,3 1 34 0 0,0-1 1 0 0,1-1 0 0 0,0 1 0 0 0,-1-2-1 0 0,1 1 1 0 0,0-1 0 0 0,11-2 0 0 0,-2 0-16 0 0,-1-1 1 0 0,33-10 0 0 0,-45 11-49 0 0,0 0 0 0 0,-1-1 0 0 0,1 0 1 0 0,-1 0-1 0 0,0 0 0 0 0,0 0 0 0 0,0-1 0 0 0,0 0 0 0 0,0 0 0 0 0,-1 0 0 0 0,0-1 0 0 0,0 0 0 0 0,0 1 0 0 0,0-1 0 0 0,-1-1 1 0 0,0 1-1 0 0,0 0 0 0 0,0-1 0 0 0,-1 1 0 0 0,0-1 0 0 0,0 0 0 0 0,1-7 0 0 0,7-20 54 0 0,-7 25-10 0 0,-7 25-12 0 0,2-9-2 0 0,1 0 0 0 0,-1 1-1 0 0,2 0 1 0 0,-1-1 0 0 0,1 1 0 0 0,1-1-1 0 0,-1 1 1 0 0,1-1 0 0 0,1 1 0 0 0,3 12 0 0 0,-3-15-7 0 0,0-1 1 0 0,0 0 0 0 0,0 1-1 0 0,1-1 1 0 0,-1 0 0 0 0,1 0 0 0 0,0-1-1 0 0,1 1 1 0 0,-1-1 0 0 0,1 0 0 0 0,0 1-1 0 0,0-2 1 0 0,0 1 0 0 0,1 0-1 0 0,-1-1 1 0 0,11 6 0 0 0,16 3-957 0 0,-9-7-4014 0 0,0-3-1414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15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21 5983 0 0,'8'-5'370'0'0,"0"-1"0"0"0,21-4 13005 0 0,-29 10-13155 0 0,-5 10 1543 0 0,-15 10-2637 0 0,-62 40 1176 0 0,25-19-153 0 0,3-1-59 0 0,-117 95-53 0 0,150-116 39 0 0,0 2 0 0 0,1 0 0 0 0,1 1 0 0 0,1 1 0 0 0,-20 35 0 0 0,35-53-24 0 0,1-1 0 0 0,0 1 0 0 0,0 0 0 0 0,0 0 0 0 0,1 1 0 0 0,0-1 0 0 0,0 0 0 0 0,0 0 0 0 0,0 1 0 0 0,1-1 0 0 0,0 0 0 0 0,0 1 0 0 0,0-1 0 0 0,2 6 1 0 0,-1-8-63 0 0,-1-1-1 0 0,1 1 1 0 0,0-1 0 0 0,0 1 0 0 0,0-1 0 0 0,0 1 0 0 0,0-1 0 0 0,1 0 0 0 0,-1 0 0 0 0,1 1 0 0 0,0-1 0 0 0,-1 0 0 0 0,1-1 0 0 0,0 1 0 0 0,0 0 0 0 0,0 0 0 0 0,0-1 0 0 0,1 1 0 0 0,-1-1-1 0 0,0 0 1 0 0,1 0 0 0 0,-1 0 0 0 0,1 0 0 0 0,-1 0 0 0 0,1 0 0 0 0,-1-1 0 0 0,1 1 0 0 0,-1-1 0 0 0,1 1 0 0 0,3-1 0 0 0,30-2-2962 0 0,-17-1-4255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15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17 9671 0 0,'27'-16'8136'0'0,"-29"16"-8000"0"0,-1 1-1 0 0,1 0 1 0 0,-1 0-1 0 0,1 0 1 0 0,-1 0-1 0 0,1 0 0 0 0,0 1 1 0 0,-4 2-1 0 0,-3 2 88 0 0,-40 20 383 0 0,8-5-314 0 0,0 2 1 0 0,-72 54 0 0 0,88-56-248 0 0,-32 34 1 0 0,51-47-32 0 0,0-1 1 0 0,0 1-1 0 0,0-1 1 0 0,1 2-1 0 0,0-1 1 0 0,1 1-1 0 0,-1-1 1 0 0,2 1-1 0 0,-5 14 1 0 0,8-22 6 0 0,-1 1 1 0 0,1 0 0 0 0,0 0 0 0 0,0 0 0 0 0,-1 0 0 0 0,1 0-1 0 0,1-1 1 0 0,-1 1 0 0 0,0 0 0 0 0,0 0 0 0 0,1 0 0 0 0,-1 0 0 0 0,1 0-1 0 0,-1-1 1 0 0,1 1 0 0 0,0 0 0 0 0,0-1 0 0 0,0 1 0 0 0,1 2 0 0 0,0-2 22 0 0,1 0 0 0 0,-1 0 0 0 0,0 0 0 0 0,0 0 0 0 0,1-1 0 0 0,-1 1 0 0 0,1-1 0 0 0,0 1 1 0 0,-1-1-1 0 0,1 0 0 0 0,4 1 0 0 0,4 1 92 0 0,1-1 0 0 0,-1 0-1 0 0,1-1 1 0 0,0 0 0 0 0,13-2 0 0 0,-2 0 29 0 0,0-1 1 0 0,-1-1 0 0 0,44-11-1 0 0,-57 12-148 0 0,0-1 0 0 0,0 0 0 0 0,-1-1 0 0 0,1 0 1 0 0,-1 0-1 0 0,0-1 0 0 0,0 0 0 0 0,-1-1 0 0 0,1 1 0 0 0,-1-1 0 0 0,0-1 0 0 0,9-10 0 0 0,-14 13-19 0 0,0 1-1 0 0,1 0 1 0 0,-1-1 0 0 0,0 0-1 0 0,-1 1 1 0 0,1-1 0 0 0,-1 0-1 0 0,0 0 1 0 0,0 0 0 0 0,0 0 0 0 0,0 0-1 0 0,-1 0 1 0 0,1 0 0 0 0,-1 0-1 0 0,-1-6 1 0 0,0 4 4 0 0,0 0-1 0 0,0 0 1 0 0,-1 0-1 0 0,0 0 1 0 0,0 1 0 0 0,-1-1-1 0 0,1 1 1 0 0,-1-1-1 0 0,-5-6 1 0 0,-5-3-666 0 0,0-1 1 0 0,0 2-1 0 0,-2 0 0 0 0,0 1 1 0 0,-18-13-1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16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56 359 9671 0 0,'0'0'875'0'0,"-2"1"-719"0"0,-23 33 339 0 0,1-15 8274 0 0,24-20-8617 0 0,-1 0 1 0 0,1 0-1 0 0,-1 1 1 0 0,1-1-1 0 0,-1 0 1 0 0,1 0-1 0 0,0 0 1 0 0,-1 0-1 0 0,1 0 1 0 0,0 1-1 0 0,0-1 1 0 0,0 0-1 0 0,-1 0 1 0 0,1 0-1 0 0,0-1 1 0 0,2-3 27 0 0,-1 0-1 0 0,0 1 1 0 0,1-1 0 0 0,0 1 0 0 0,0 0-1 0 0,0-1 1 0 0,1 1 0 0 0,-1 0 0 0 0,7-7-1 0 0,3-3-28 0 0,19-15-1 0 0,-13 13 25 0 0,46-40-118 0 0,125-84 1 0 0,-60 48-821 0 0,-131 95 750 0 0,1-1 0 0 0,-1 1 0 0 0,1-1 0 0 0,0 1 0 0 0,0-1-1 0 0,-1 4 1 0 0,-3 5 1 0 0,-32 50 58 0 0,23-39 10 0 0,-14 27 1 0 0,24-41-48 0 0,1 0 1 0 0,0 1 0 0 0,0-1 0 0 0,1 1 0 0 0,0 0 0 0 0,0 0 0 0 0,0 11-1 0 0,1-10 34 0 0,1 1 0 0 0,0-1 0 0 0,4 18-1 0 0,-4-25-218 0 0,1 0-1 0 0,-1 0 1 0 0,1 0-1 0 0,0-1 1 0 0,0 1-1 0 0,1 0 1 0 0,-1-1-1 0 0,1 1 1 0 0,-1-1-1 0 0,1 1 0 0 0,0-1 1 0 0,0 1-1 0 0,0-1 1 0 0,0 0-1 0 0,0 0 1 0 0,0 0-1 0 0,5 3 1 0 0,7 1-1415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46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1375 0 0,'0'0'17139'0'0,"3"0"-16607"0"0,16-4-30 0 0,278-51 2988 0 0,-295 55-3540 0 0,26-2 479 0 0,-27 2-625 0 0,1 1 0 0 0,-1-1 0 0 0,1 0-1 0 0,-1 1 1 0 0,0-1 0 0 0,1 1-1 0 0,-1-1 1 0 0,1 1 0 0 0,-1 0 0 0 0,0-1-1 0 0,0 1 1 0 0,1 0 0 0 0,-1 0-1 0 0,0 0 1 0 0,0 0 0 0 0,1 2 0 0 0,0 1-1312 0 0,-4 10-18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16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98 5527 0 0,'100'-57'2076'0'0,"-32"22"3723"0"0,-58 30-906 0 0,-12 5-4111 0 0,-16 7-216 0 0,-1 1 1 0 0,1 1 0 0 0,1 0 0 0 0,-19 14-1 0 0,-62 53 108 0 0,76-57-537 0 0,-20 23-1 0 0,37-37-119 0 0,-1 1 0 0 0,2 0 0 0 0,-1 1 0 0 0,1-1-1 0 0,0 1 1 0 0,0 0 0 0 0,1 0 0 0 0,0 0 0 0 0,-3 9 0 0 0,4-2 25 0 0,3-1-31 0 0,0-11-9 0 0,0 0 0 0 0,0 0 0 0 0,0-1 1 0 0,0 1-1 0 0,0 0 0 0 0,1 0 0 0 0,-1-1 0 0 0,0 1 0 0 0,1 0 0 0 0,0-1 0 0 0,-1 0 0 0 0,1 1 0 0 0,0-1 1 0 0,-1 0-1 0 0,1 0 0 0 0,0 0 0 0 0,0 0 0 0 0,0 0 0 0 0,3 0 0 0 0,5 3 22 0 0,1-1 1 0 0,17 2-1 0 0,-5-1 0 0 0,-11-1 16 0 0,0-1-38 0 0,0 1 0 0 0,15 7 0 0 0,-24-9 7 0 0,-1 0 1 0 0,1 0-1 0 0,-1 0 1 0 0,1 1-1 0 0,-1-1 1 0 0,0 1-1 0 0,1 0 1 0 0,-1 0-1 0 0,0 0 0 0 0,0 0 1 0 0,0 0-1 0 0,0 0 1 0 0,-1 0-1 0 0,1 0 1 0 0,2 5-1 0 0,-4-5 5 0 0,0-1-1 0 0,1 1 1 0 0,-1 0-1 0 0,0-1 1 0 0,0 1 0 0 0,0-1-1 0 0,0 1 1 0 0,0 0-1 0 0,0-1 1 0 0,0 1 0 0 0,0 0-1 0 0,-1-1 1 0 0,1 1-1 0 0,-1-1 1 0 0,1 1-1 0 0,-1-1 1 0 0,0 1 0 0 0,1-1-1 0 0,-1 1 1 0 0,0-1-1 0 0,0 0 1 0 0,0 1 0 0 0,0-1-1 0 0,0 0 1 0 0,-3 2-1 0 0,-2 3 49 0 0,-1 0 0 0 0,-1 0 0 0 0,-10 6 0 0 0,11-7 17 0 0,-30 20 126 0 0,-94 57 147 0 0,113-72-470 0 0,-1-1 0 0 0,0 0 1 0 0,-1-2-1 0 0,1 0 0 0 0,-28 5 1 0 0,45-12 53 0 0,0 1-1 0 0,0-1 1 0 0,0 0 0 0 0,0 1 0 0 0,0-1-1 0 0,0 0 1 0 0,0 0 0 0 0,0-1 0 0 0,0 1-1 0 0,0 0 1 0 0,0-1 0 0 0,-1 1 0 0 0,2-1 0 0 0,-1 1-1 0 0,0-1 1 0 0,-3-1 0 0 0,5 1 20 0 0,0 1 0 0 0,-1-1 0 0 0,1 1 0 0 0,0 0 0 0 0,0-1 0 0 0,0 1 0 0 0,-1-1 0 0 0,1 1 0 0 0,0-1 0 0 0,0 1 0 0 0,0-1 0 0 0,0 1 0 0 0,0-1 0 0 0,0 1 0 0 0,0-1 0 0 0,0 1 0 0 0,0-1 0 0 0,0 1 0 0 0,0-1 0 0 0,0 1 0 0 0,1-1 0 0 0,-1 1 0 0 0,0-1 0 0 0,5-12-386 0 0,-4 11 285 0 0,3-7-1981 0 0,1 0-1 0 0,9-14 0 0 0,4-2-4269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1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19 18431 0 0,'1'-15'529'0'0,"-2"11"318"0"0,-10 17 655 0 0,1 1-1465 0 0,-75 88 1248 0 0,12-16-933 0 0,-23 40-81 0 0,5 4 0 0 0,-107 202 0 0 0,42-10-188 0 0,140-289-962 0 0,-36 55 1 0 0,49-81-706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17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89 264 11055 0 0,'-19'-4'1088'0'0,"0"-1"-1"0"0,-31-14 7001 0 0,62 13-6016 0 0,3 2-1641 0 0,0 0 0 0 0,1 1 0 0 0,18-2 0 0 0,-3 1-310 0 0,225-22 200 0 0,-154 18-338 0 0,152-30 0 0 0,-183 20-592 0 0,114-45-1 0 0,-80 16-7394 0 0,-84 37 976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17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59 13359 0 0,'7'-48'6315'0'0,"-7"47"-6247"0"0,0 1 0 0 0,-1-1 0 0 0,1 1 0 0 0,0-1 1 0 0,-1 1-1 0 0,1-1 0 0 0,0 1 0 0 0,-1 0 0 0 0,1-1 0 0 0,-1 1 1 0 0,1-1-1 0 0,0 1 0 0 0,-1 0 0 0 0,1-1 0 0 0,-1 1 0 0 0,1 0 0 0 0,-1-1 1 0 0,1 1-1 0 0,-1 0 0 0 0,0 0 0 0 0,1 0 0 0 0,-1 0 0 0 0,1-1 0 0 0,-1 1 1 0 0,0 0-1 0 0,-16-1 506 0 0,10 2-500 0 0,1 1 0 0 0,-1 0 0 0 0,1 1 0 0 0,0 0 0 0 0,0 0 0 0 0,0 0 0 0 0,0 0 0 0 0,0 1 0 0 0,-7 7 0 0 0,1-3-19 0 0,-13 10-8 0 0,-94 68 73 0 0,93-64-81 0 0,0 1-1 0 0,-28 32 1 0 0,47-47-19 0 0,0 0 1 0 0,-6 12-1 0 0,11-16-2 0 0,0-1 0 0 0,0 0 0 0 0,1 0 1 0 0,0 1-1 0 0,-1-1 0 0 0,1 1 0 0 0,0-1 0 0 0,1 1 0 0 0,-1 6 0 0 0,1-9-6 0 0,0 0-1 0 0,0-1 1 0 0,0 1-1 0 0,0 0 1 0 0,1-1-1 0 0,-1 1 0 0 0,0 0 1 0 0,1-1-1 0 0,-1 1 1 0 0,0-1-1 0 0,1 1 1 0 0,-1 0-1 0 0,1-1 1 0 0,-1 1-1 0 0,1-1 0 0 0,-1 1 1 0 0,1-1-1 0 0,-1 1 1 0 0,1-1-1 0 0,0 0 1 0 0,-1 1-1 0 0,1-1 0 0 0,0 0 1 0 0,-1 1-1 0 0,1-1 1 0 0,1 0-1 0 0,18 4 172 0 0,-1-4-66 0 0,0-1-1 0 0,0 0 0 0 0,-1-1 1 0 0,1-2-1 0 0,35-10 0 0 0,-29 6-211 0 0,-1-1 0 0 0,0-2 0 0 0,41-23 0 0 0,-60 30 58 0 0,-1 1 0 0 0,1-1 0 0 0,-1 0 0 0 0,1 0 0 0 0,-1 0 0 0 0,0 0-1 0 0,-1-1 1 0 0,1 0 0 0 0,-1 0 0 0 0,0 0 0 0 0,0 0 0 0 0,0 0 0 0 0,3-10 0 0 0,-6 7 37 0 0,-4 2 0 0 0,2 6 0 0 0,0 0 0 0 0,1 0 0 0 0,-1 0 0 0 0,0 0 0 0 0,1 0 0 0 0,-1 0 0 0 0,0 0 0 0 0,1 1 0 0 0,-1-1 0 0 0,0 1 0 0 0,1-1 0 0 0,-1 1 0 0 0,1-1 0 0 0,-1 1 0 0 0,1 0 0 0 0,-1 0 0 0 0,1 0 0 0 0,-1 0 0 0 0,1 0 0 0 0,0 0 0 0 0,-1 0 0 0 0,1 0 0 0 0,0 0 0 0 0,-1 2 0 0 0,-3 3 0 0 0,0 0 0 0 0,0 1 0 0 0,-7 12 0 0 0,8-12-179 0 0,1 1-1 0 0,0-1 1 0 0,0 1-1 0 0,0 0 1 0 0,1 0-1 0 0,0 1 1 0 0,1-1-1 0 0,0 0 1 0 0,0 14 0 0 0,2-11-1475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1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0 429 8287 0 0,'2'-1'382'0'0,"16"-14"-852"0"0,6-16 6662 0 0,-3 4-71 0 0,-4 11-4788 0 0,26-16-276 0 0,64-32 0 0 0,6-5-1006 0 0,70-62 2 0 0,-115 90-66 0 0,-64 40-19 0 0,-6 5-12 0 0,-5 8-11 0 0,-20 23 68 0 0,3-4 47 0 0,-27 47-1 0 0,46-69-50 0 0,0 1-1 0 0,0 0 0 0 0,1 1 1 0 0,0-1-1 0 0,1 1 1 0 0,0-1-1 0 0,1 1 0 0 0,0 0 1 0 0,-1 18-1 0 0,3-26-25 0 0,0-1 1 0 0,0 1-1 0 0,0-1 0 0 0,0 1 0 0 0,1-1 0 0 0,-1 1 1 0 0,1-1-1 0 0,-1 1 0 0 0,1-1 0 0 0,0 0 0 0 0,0 1 1 0 0,0-1-1 0 0,0 0 0 0 0,1 0 0 0 0,-1 1 0 0 0,1-1 1 0 0,-1 0-1 0 0,1 0 0 0 0,-1-1 0 0 0,1 1 0 0 0,0 0 1 0 0,4 2-1 0 0,-3-2-126 0 0,0-1 0 0 0,0 0 0 0 0,0 0 0 0 0,1 0 0 0 0,-1-1 0 0 0,0 1 0 0 0,0-1 0 0 0,0 0 0 0 0,1 1 0 0 0,-1-1 0 0 0,0-1 0 0 0,0 1 0 0 0,1 0 0 0 0,-1-1 0 0 0,0 0 0 0 0,0 0 0 0 0,5-2 0 0 0,17-7-1577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1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7 8287 0 0,'12'-6'10021'0'0,"-12"16"-8330"0"0,-1 3-1267 0 0,-1 0 0 0 0,-1 0 0 0 0,0 0 0 0 0,-1-1 0 0 0,0 1 0 0 0,-9 16 0 0 0,-39 74 814 0 0,9-19-628 0 0,-115 280 758 0 0,68-153-855 0 0,-17 44-245 0 0,105-250-336 0 0,0 0-1 0 0,1 0 0 0 0,0 0 1 0 0,-1 0-1 0 0,1 0 0 0 0,1 1 1 0 0,-1-1-1 0 0,1 0 0 0 0,0 0 1 0 0,0 1-1 0 0,2 6 0 0 0,-2-12 17 0 0,0 1-1 0 0,1-1 1 0 0,-1 0-1 0 0,1 1 0 0 0,-1-1 1 0 0,0 1-1 0 0,1-1 1 0 0,-1 0-1 0 0,1 0 0 0 0,-1 1 1 0 0,1-1-1 0 0,-1 0 1 0 0,0 0-1 0 0,1 1 0 0 0,-1-1 1 0 0,1 0-1 0 0,0 0 1 0 0,-1 0-1 0 0,1 0 1 0 0,-1 0-1 0 0,1 0 0 0 0,-1 0 1 0 0,2 0-1 0 0,10-1-1218 0 0,4-3-393 0 0</inkml:trace>
  <inkml:trace contextRef="#ctx0" brushRef="#br0" timeOffset="1">0 512 20015 0 0,'0'0'2004'0'0,"2"0"-1835"0"0,26 4 738 0 0,0-2-1 0 0,36-1 0 0 0,59-8 341 0 0,-50 1-762 0 0,-49 5-375 0 0,353-16 1106 0 0,0 34-1726 0 0,-311-7-1986 0 0,-43-4 1008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18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17967 0 0,'0'0'6752'0'0,"9"1"-4248"0"0,0 3-2072 0 0,0 1-888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20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122 121 3679 0 0,'0'0'284'0'0,"1"-2"-186"0"0,13-36 8543 0 0,-13 30-3225 0 0,-10 23-5319 0 0,1-1 0 0 0,0 1 0 0 0,1 1 0 0 0,1-1-1 0 0,0 1 1 0 0,-5 22 0 0 0,-14 106 295 0 0,16-79-239 0 0,-14 130-17 0 0,4-33-54 0 0,13-108-71 0 0,5-52 42 0 0,3-2-48 0 0,0 0 0 0 0,-1 0 0 0 0,1-1 0 0 0,0 1 0 0 0,-1-1 0 0 0,1 1 0 0 0,0-1 0 0 0,-1 0 0 0 0,1 0 0 0 0,-1 0 0 0 0,0 0 0 0 0,1 0 0 0 0,-1 0 1 0 0,2-1-1 0 0,17-21 24 0 0,-16 19-10 0 0,117-156 240 0 0,-32 39 100 0 0,-79 107-256 0 0,96-128 1107 0 0,-102 137-1081 0 0,-3 3 5 0 0,1 0 0 0 0,-1 1 0 0 0,0-1 0 0 0,0 0 0 0 0,1 0 0 0 0,-1 0 0 0 0,1-4 0 0 0,-2 8-119 0 0,1 0 1 0 0,0-1-1 0 0,0 1 0 0 0,0-1 0 0 0,0 1 1 0 0,0-1-1 0 0,0 1 0 0 0,0-1 0 0 0,2 2 1 0 0,3 6 7 0 0,-1 1-18 0 0,0 1 0 0 0,-1 0-1 0 0,-1-1 1 0 0,5 23 0 0 0,2 48 30 0 0,-7-49-30 0 0,2 15-5 0 0,-2-12 0 0 0,11 53 0 0 0,-1-33-13 0 0,-9-43-5 0 0,1-10 34 0 0,0-9 44 0 0,6-6 80 0 0,0-1 0 0 0,8-16-1 0 0,16-20 229 0 0,8-8 263 0 0,70-123-1 0 0,-39 56-435 0 0,44-50-611 0 0,-66 105-493 0 0,-13 26-3618 0 0,-28 33-2725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20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92 9671 0 0,'47'-64'1060'0'0,"-26"37"5548"0"0,-23 40-5902 0 0,-8 27-9 0 0,-1 0 0 0 0,-23 53 0 0 0,15-45-499 0 0,-28 69 47 0 0,-91 160-1 0 0,10-67 6 0 0,40-69-110 0 0,78-125-141 0 0,3-3 18 0 0,-1 0 0 0 0,0 0-1 0 0,-16 16 1 0 0,23-27-91 0 0,-2-11-358 0 0,3 6 389 0 0,1-1 1 0 0,-1 1 0 0 0,1-1-1 0 0,-1 1 1 0 0,1-1 0 0 0,0 1 0 0 0,0-1-1 0 0,1 1 1 0 0,-1 0 0 0 0,4-6-1 0 0,0 0-36 0 0,1 1-1 0 0,9-13 1 0 0,12-10-5 0 0,1 2 0 0 0,54-44 1 0 0,-68 62 254 0 0,0 0 0 0 0,1 2 0 0 0,1 0 1 0 0,-1 1-1 0 0,1 0 0 0 0,1 1 1 0 0,-1 1-1 0 0,31-7 0 0 0,-44 12-106 0 0,0 1-1 0 0,0-1 1 0 0,1 1-1 0 0,-1 0 1 0 0,0 0-1 0 0,1 0 1 0 0,-1 0-1 0 0,0 0 1 0 0,1 1-1 0 0,-1 0 1 0 0,0-1-1 0 0,0 1 1 0 0,0 0-1 0 0,0 1 1 0 0,1-1-1 0 0,-2 1 1 0 0,1-1-1 0 0,0 1 1 0 0,0 0-1 0 0,0 0 1 0 0,-1 0-1 0 0,1 0 1 0 0,-1 1-1 0 0,3 2 1 0 0,-3-1-3 0 0,1 0 0 0 0,-1 0 1 0 0,0 0-1 0 0,0 0 0 0 0,0 1 1 0 0,0-1-1 0 0,-1 1 0 0 0,0-1 1 0 0,0 1-1 0 0,0 0 0 0 0,0-1 1 0 0,-1 1-1 0 0,0 0 0 0 0,0-1 1 0 0,0 1-1 0 0,-1 7 0 0 0,-4 9 73 0 0,-1 1-1 0 0,0-1 1 0 0,-1-1-1 0 0,-18 34 1 0 0,2-2-144 0 0,13-16-407 0 0,9-34 67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21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82 4607 0 0,'0'0'11624'0'0,"1"1"-10916"0"0,3 2-445 0 0,1 0 0 0 0,-1-1 0 0 0,1 0 0 0 0,0 0 0 0 0,-1 0 0 0 0,1-1 0 0 0,0 0 0 0 0,0 1 0 0 0,0-2 0 0 0,0 1 0 0 0,0-1 0 0 0,0 1-1 0 0,9-2 1 0 0,9-1 410 0 0,38-7 0 0 0,-52 7-584 0 0,3 0-51 0 0,0-1 0 0 0,0 0 0 0 0,0-1-1 0 0,-1 0 1 0 0,1-1 0 0 0,-1 0 0 0 0,0-1 0 0 0,-1 0 0 0 0,1-1-1 0 0,16-14 1 0 0,-26 21-36 0 0,-1 0 0 0 0,0-1 0 0 0,1 1 0 0 0,-1 0 0 0 0,0-1 0 0 0,1 1 0 0 0,-1 0-1 0 0,0-1 1 0 0,0 1 0 0 0,0 0 0 0 0,1-1 0 0 0,-1 1 0 0 0,0 0 0 0 0,0-1 0 0 0,0 1 0 0 0,0-1 0 0 0,0 1 0 0 0,1 0 0 0 0,-1-1-1 0 0,0 1 1 0 0,0-1 0 0 0,0 1 0 0 0,0-1 0 0 0,0 1 0 0 0,0 0 0 0 0,-1-1 0 0 0,1 1 0 0 0,0-1 0 0 0,0 0-6 0 0,-1 1 0 0 0,1-1 0 0 0,-1 1 0 0 0,1-1 1 0 0,-1 0-1 0 0,0 1 0 0 0,1-1 0 0 0,-1 1 0 0 0,1 0 1 0 0,-1-1-1 0 0,0 1 0 0 0,0 0 0 0 0,1-1 0 0 0,-2 1 1 0 0,-1-1-20 0 0,0 0 1 0 0,0 0 0 0 0,0 0 0 0 0,0 1 0 0 0,-1-1 0 0 0,-5 1 0 0 0,-5 2-35 0 0,-1 1 0 0 0,1 0 0 0 0,0 1 0 0 0,1 1 0 0 0,-24 10 0 0 0,-64 41-101 0 0,82-45 121 0 0,-21 13-75 0 0,-57 46-1 0 0,76-52 82 0 0,2 0-1 0 0,-1 1 0 0 0,2 1 1 0 0,-18 26-1 0 0,33-42 21 0 0,0 1 0 0 0,0 0 0 0 0,1 0 0 0 0,-1 0-1 0 0,1 1 1 0 0,0-1 0 0 0,0 0 0 0 0,1 1 0 0 0,-1 0 0 0 0,1-1 0 0 0,0 12-1 0 0,1-15-94 0 0,0 1-1 0 0,0-1 1 0 0,1 1-1 0 0,-1-1 1 0 0,1 1-1 0 0,-1-1 1 0 0,1 0-1 0 0,0 1 1 0 0,0-1-1 0 0,0 0 1 0 0,0 0-1 0 0,1 1 1 0 0,-1-1-1 0 0,0 0 1 0 0,1 0-1 0 0,0 0 1 0 0,-1-1-1 0 0,1 1 1 0 0,0 0-1 0 0,0-1 1 0 0,0 1-1 0 0,0-1 0 0 0,0 1 1 0 0,0-1-1 0 0,0 0 1 0 0,1 0-1 0 0,-1 0 1 0 0,0 0-1 0 0,4 0 1 0 0,13 4-6465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4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14135 0 0,'0'0'1283'0'0,"3"0"-890"0"0,15-1 876 0 0,0-1-1 0 0,0-1 1 0 0,0-1-1 0 0,23-8 1 0 0,-18 5-615 0 0,-1 1 0 0 0,29-3 0 0 0,-34 7-381 0 0,0 1 0 0 0,0 1-1 0 0,32 5 1 0 0,-28-1-144 0 0,-17-1-134 0 0,0 0 9 0 0,7 3-23 0 0,-9-5-87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21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1 456 11519 0 0,'0'-1'887'0'0,"6"-13"961"0"0,1 1-1 0 0,0-1 1 0 0,15-20-1 0 0,-7 15-717 0 0,28-28 0 0 0,92-67-1427 0 0,-120 103 561 0 0,204-139-405 0 0,-141 112 160 0 0,-76 37 150 0 0,-3 14 145 0 0,-1-3-187 0 0,-1 0 0 0 0,0 0-1 0 0,0 0 1 0 0,-2-1 0 0 0,-5 12-1 0 0,-6 13 217 0 0,3-3-240 0 0,-26 77 478 0 0,36-98-541 0 0,0 1 1 0 0,1 0-1 0 0,1 0 1 0 0,-1 0-1 0 0,2 0 1 0 0,0 0-1 0 0,0 0 1 0 0,2 12-1 0 0,-1-19-248 0 0,0-1 0 0 0,0 1-1 0 0,0 0 1 0 0,1-1 0 0 0,-1 1 0 0 0,1-1-1 0 0,0 0 1 0 0,0 1 0 0 0,0-1-1 0 0,0 0 1 0 0,1 0 0 0 0,-1 0 0 0 0,1-1-1 0 0,5 5 1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21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97 6447 0 0,'1'-1'499'0'0,"16"-30"591"0"0,-11 22 1020 0 0,0 1 0 0 0,1-1 0 0 0,9-8 1 0 0,9-5 2362 0 0,-17 32-3576 0 0,-6-7-843 0 0,-1 0-1 0 0,1 0 1 0 0,-1 0-1 0 0,0 0 1 0 0,0 0-1 0 0,0 0 1 0 0,0 0-1 0 0,-1 1 1 0 0,0-1-1 0 0,1 0 1 0 0,-1 0-1 0 0,0 0 1 0 0,0 1-1 0 0,-1 2 1 0 0,-1 8 156 0 0,-8 26 1 0 0,8-34-171 0 0,-11 33 253 0 0,-2 0-1 0 0,-31 56 1 0 0,24-53-1828 0 0,-22 63 0 0 0,43-103 79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22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9215 0 0,'0'0'992'0'0,"-2"10"-992"0"0,-1 7 408 0 0,1 2 56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2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152 477 12095 0 0,'-15'7'813'0'0,"-45"18"-390"0"0,54-23-60 0 0,-1 0-1 0 0,1-1 1 0 0,-1 1 0 0 0,1-1 0 0 0,-1-1-1 0 0,0 1 1 0 0,-9-1 0 0 0,15 0-293 0 0,1 0 0 0 0,-1 0 0 0 0,0 0 0 0 0,1-1 0 0 0,-1 1 0 0 0,1 0 1 0 0,-1 0-1 0 0,1 0 0 0 0,-1 0 0 0 0,0-1 0 0 0,1 1 0 0 0,-1 0 1 0 0,1-1-1 0 0,-1 1 0 0 0,1 0 0 0 0,-1-1 0 0 0,1 1 0 0 0,0 0 0 0 0,-1-1 1 0 0,1 1-1 0 0,-1-1 0 0 0,1 1 0 0 0,0-1 0 0 0,-1 1 0 0 0,1-1 0 0 0,0 1 1 0 0,0-1-1 0 0,-1 1 0 0 0,1-2 0 0 0,0 1 44 0 0,0-1 1 0 0,0 0-1 0 0,0 1 0 0 0,0-1 1 0 0,0 0-1 0 0,0 1 0 0 0,1-1 1 0 0,-1 0-1 0 0,0 1 0 0 0,2-3 1 0 0,1-4 146 0 0,0 1-1 0 0,1 0 1 0 0,6-9 0 0 0,38-46 305 0 0,69-70 1 0 0,-110 124-563 0 0,33-33-9 0 0,1 2 0 0 0,1 2-1 0 0,3 2 1 0 0,68-42 0 0 0,-108 74-9 0 0,0-1 0 0 0,1 2 0 0 0,0-1 0 0 0,6-2 0 0 0,-12 5 15 0 0,1 0 0 0 0,-1 0 0 0 0,1 0 0 0 0,-1 0 0 0 0,1 0 0 0 0,-1-1 1 0 0,1 1-1 0 0,-1 0 0 0 0,1 0 0 0 0,-1 0 0 0 0,1 0 0 0 0,-1 0 0 0 0,1 1 0 0 0,0-1 0 0 0,-1 0 0 0 0,1 0 0 0 0,-1 0 0 0 0,1 0 0 0 0,0 1 10 0 0,-1 0 1 0 0,1 0-1 0 0,0 0 0 0 0,-1 0 0 0 0,1 0 0 0 0,-1 0 0 0 0,1 0 1 0 0,-1 1-1 0 0,0-1 0 0 0,1 0 0 0 0,-1 0 0 0 0,0 0 0 0 0,0 0 1 0 0,0 0-1 0 0,0 0 0 0 0,0 1 0 0 0,0 0 0 0 0,-3 25 181 0 0,2-24-164 0 0,-8 41 351 0 0,-2 0 0 0 0,-33 79 0 0 0,21-60-325 0 0,6-13-63 0 0,-18 84-1 0 0,34-128-169 0 0,1 1 0 0 0,-1-1 0 0 0,1 1 0 0 0,0-1 0 0 0,2 13 0 0 0,-2-17-1109 0 0,13 4-2045 0 0,3-5 1615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23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895 2 14279 0 0,'0'0'65'0'0,"0"0"1"0"0,0 0-1 0 0,0 0 0 0 0,0 0 0 0 0,0 0 0 0 0,0 0 0 0 0,1-1 1 0 0,-1 1-1 0 0,0 0 0 0 0,0 0 0 0 0,0 0 0 0 0,0 0 0 0 0,0 0 1 0 0,0 0-1 0 0,0 0 0 0 0,0 0 0 0 0,1 0 0 0 0,-1 0 0 0 0,0-1 1 0 0,0 1-1 0 0,0 0 0 0 0,0 0 0 0 0,0 0 0 0 0,0 0 0 0 0,0 0 1 0 0,1 0-1 0 0,-1 0 0 0 0,0 0 0 0 0,0 0 0 0 0,0 0 0 0 0,0 0 1 0 0,0 0-1 0 0,1 0 0 0 0,-1 0 0 0 0,0 0 0 0 0,0 0 0 0 0,0 0 1 0 0,0 0-1 0 0,0 1 0 0 0,0-1 0 0 0,0 0 0 0 0,1 0 1 0 0,-1 0-1 0 0,0 0 0 0 0,0 0 0 0 0,0 0 0 0 0,0 0 0 0 0,0 0 1 0 0,0 0-1 0 0,0 1 0 0 0,-1 8 1023 0 0,-9 14-430 0 0,-72 141-27 0 0,-49 104 236 0 0,0 71-10 0 0,86-218-842 0 0,9-37-335 0 0,-57 98 0 0 0,27-77-1439 0 0,15-41-2751 0 0,40-53 2811 0 0</inkml:trace>
  <inkml:trace contextRef="#ctx0" brushRef="#br0" timeOffset="1">1 941 17103 0 0,'0'0'1551'0'0,"2"1"-1276"0"0,9-1 40 0 0,0 1 0 0 0,0-2 0 0 0,0 1 0 0 0,-1-2 0 0 0,21-4 0 0 0,55-20 1073 0 0,91-44 110 0 0,-6 3-976 0 0,-95 40-446 0 0,1 4 0 0 0,116-20 0 0 0,-182 41-686 0 0,0 1 1 0 0,-1 0-1 0 0,1 1 0 0 0,18 2 0 0 0,-27-2 500 0 0,0 0 0 0 0,0 0-1 0 0,0 1 1 0 0,-1-1 0 0 0,1 0 0 0 0,0 1-1 0 0,0 0 1 0 0,0-1 0 0 0,-1 1 0 0 0,1 0-1 0 0,0 0 1 0 0,-1 0 0 0 0,1 0 0 0 0,-1 0-1 0 0,1 1 1 0 0,-1-1 0 0 0,1 0 0 0 0,-1 1-1 0 0,0-1 1 0 0,0 1 0 0 0,0-1 0 0 0,0 1-1 0 0,0 0 1 0 0,0-1 0 0 0,0 1-1 0 0,0 0 1 0 0,-1 0 0 0 0,1-1 0 0 0,-1 1-1 0 0,1 0 1 0 0,-1 0 0 0 0,0 0 0 0 0,0 0-1 0 0,0 2 1 0 0,-1 10-1518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2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27 1375 0 0,'-3'9'0'0'0,"1"0"-1"0"0,0 0 1 0 0,0 15-1 0 0,0 12 2932 0 0,-1 16 9231 0 0,2-50-11948 0 0,1 0 0 0 0,0 0 0 0 0,-1 0-1 0 0,1-1 1 0 0,0 1 0 0 0,0 0 0 0 0,0 0 0 0 0,1 0 0 0 0,-1 0 0 0 0,0-1-1 0 0,1 1 1 0 0,-1 0 0 0 0,1 0 0 0 0,0-1 0 0 0,-1 1 0 0 0,1 0 0 0 0,0-1-1 0 0,0 1 1 0 0,0-1 0 0 0,0 1 0 0 0,0-1 0 0 0,1 1 0 0 0,-1-1 0 0 0,0 0-1 0 0,1 1 1 0 0,1 0 0 0 0,0 0-71 0 0,0-1 1 0 0,0 0-1 0 0,1 0 0 0 0,-1 0 0 0 0,0 0 1 0 0,1-1-1 0 0,-1 1 0 0 0,0-1 1 0 0,1 0-1 0 0,-1 0 0 0 0,0 0 0 0 0,1 0 1 0 0,5-2-1 0 0,11-3 47 0 0,-1 0 0 0 0,-1-2 0 0 0,27-11 0 0 0,-37 14-193 0 0,3-1 27 0 0,-1-1 0 0 0,1 0 0 0 0,-1 0-1 0 0,-1-1 1 0 0,13-11 0 0 0,-18 15-17 0 0,-1 0 1 0 0,0 0-1 0 0,0-1 1 0 0,0 1-1 0 0,0-1 0 0 0,0 0 1 0 0,-1 0-1 0 0,1 0 0 0 0,-1 0 1 0 0,0 0-1 0 0,0 0 0 0 0,-1-1 1 0 0,1 1-1 0 0,-1-1 0 0 0,0 1 1 0 0,1-8-1 0 0,-2 10-20 0 0,0 0-1 0 0,-1-1 1 0 0,1 1-1 0 0,-1 0 1 0 0,1-1-1 0 0,-1 1 1 0 0,1 0-1 0 0,-1 0 1 0 0,0 0-1 0 0,0-1 1 0 0,0 1-1 0 0,-1 0 1 0 0,1 0-1 0 0,0 0 1 0 0,-1 1-1 0 0,1-1 1 0 0,-1 0-1 0 0,0 1 1 0 0,1-1-1 0 0,-1 0 1 0 0,0 1-1 0 0,0 0 1 0 0,0 0-1 0 0,0-1 1 0 0,0 1-1 0 0,0 0 1 0 0,-1 1-1 0 0,1-1 1 0 0,0 0-1 0 0,0 1 1 0 0,-4-1-1 0 0,-1-1-42 0 0,0 1 0 0 0,0 1 0 0 0,0-1 0 0 0,-1 1 0 0 0,1 1 0 0 0,0-1 0 0 0,0 1 0 0 0,0 0 0 0 0,-8 3 0 0 0,-4 3-11 0 0,1 1 0 0 0,0 0 1 0 0,1 1-1 0 0,0 1 0 0 0,1 0 0 0 0,-22 18 0 0 0,10-3-46 0 0,0 1-1 0 0,-31 38 1 0 0,49-53 19 0 0,1 1 0 0 0,1 0-1 0 0,0 1 1 0 0,0 0 0 0 0,-6 15-1 0 0,12-24-37 0 0,1 0 0 0 0,-1 0 0 0 0,1 0 0 0 0,0 0 0 0 0,0 0-1 0 0,0 0 1 0 0,0 1 0 0 0,1-1 0 0 0,0 0 0 0 0,0 1 0 0 0,0-1 0 0 0,0 1-1 0 0,1-1 1 0 0,-1 0 0 0 0,1 0 0 0 0,0 1 0 0 0,0-1 0 0 0,1 0-1 0 0,0 0 1 0 0,-1 0 0 0 0,5 6 0 0 0,6 5-7163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2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1135 65 11951 0 0,'0'0'547'0'0,"0"-2"-11"0"0,0 0-517 0 0,0 0 1 0 0,0 0-1 0 0,0 1 1 0 0,-1-1-1 0 0,1 0 1 0 0,-1 0-1 0 0,1 0 1 0 0,-1 0-1 0 0,0 0 1 0 0,1 1-1 0 0,-1-1 1 0 0,0 0-1 0 0,0 1 1 0 0,-1-1-1 0 0,1 1 1 0 0,-3-3-1 0 0,1 1 173 0 0,0 1 0 0 0,0-1 0 0 0,0 1 0 0 0,0 0 0 0 0,-1 0-1 0 0,1 0 1 0 0,-1 1 0 0 0,-4-2 0 0 0,-1 0 299 0 0,-1 1 0 0 0,0 0 0 0 0,0 0 0 0 0,0 1 0 0 0,-21 1 0 0 0,17 1-331 0 0,0 1-1 0 0,1 0 1 0 0,-1 1 0 0 0,0 0-1 0 0,-25 12 1 0 0,-61 35-125 0 0,72-35-55 0 0,12-6-10 0 0,1 1 0 0 0,0 0 0 0 0,0 1 0 0 0,1 0 0 0 0,-14 16 0 0 0,23-22 18 0 0,0 1 0 0 0,0-1 0 0 0,0 1 0 0 0,1 0 0 0 0,0 0-1 0 0,0 1 1 0 0,1-1 0 0 0,0 1 0 0 0,0 0 0 0 0,0 0-1 0 0,1 0 1 0 0,0 0 0 0 0,0 0 0 0 0,1 1 0 0 0,-1 9 0 0 0,2-15-13 0 0,1 0 1 0 0,-1 1 0 0 0,0-1 0 0 0,1 1 0 0 0,-1-1 0 0 0,1 1 0 0 0,-1-1 0 0 0,1 0 0 0 0,0 1 0 0 0,0-1 0 0 0,0 0-1 0 0,1 0 1 0 0,-1 0 0 0 0,0 0 0 0 0,1 0 0 0 0,0 0 0 0 0,-1 0 0 0 0,1 0 0 0 0,0-1 0 0 0,0 1 0 0 0,0-1 0 0 0,0 1-1 0 0,0-1 1 0 0,0 0 0 0 0,0 0 0 0 0,0 0 0 0 0,1 0 0 0 0,-1 0 0 0 0,0 0 0 0 0,5 1 0 0 0,4 0-76 0 0,0-1 1 0 0,1 1 0 0 0,-1-2 0 0 0,0 0-1 0 0,17-1 1 0 0,2-1-342 0 0,1-2 0 0 0,-1-1 0 0 0,0-1 0 0 0,0-2 0 0 0,0 0 0 0 0,49-23 0 0 0,-72 27 318 0 0,0-1 0 0 0,0 1 0 0 0,0-1 0 0 0,-1 0 0 0 0,0 0-1 0 0,7-8 1 0 0,-12 12 96 0 0,0-1 0 0 0,1 1 0 0 0,-1 0 0 0 0,0-1 0 0 0,-1 0 0 0 0,1 1 0 0 0,0-1 0 0 0,0 0 0 0 0,-1 1-1 0 0,1-1 1 0 0,-1 0 0 0 0,1 1 0 0 0,-1-1 0 0 0,1-3 0 0 0,-2 4 19 0 0,1-1 0 0 0,0 1 1 0 0,-1 0-1 0 0,1-1 0 0 0,-1 1 0 0 0,1 0 0 0 0,-1 0 1 0 0,1-1-1 0 0,-1 1 0 0 0,0 0 0 0 0,0 0 0 0 0,0 0 1 0 0,1 0-1 0 0,-1 0 0 0 0,0 0 0 0 0,0 0 0 0 0,-1 0 1 0 0,1 0-1 0 0,0 0 0 0 0,0 1 0 0 0,-3-2 0 0 0,0 0 73 0 0,0 0-1 0 0,0 1 0 0 0,0 0 0 0 0,0-1 0 0 0,0 2 1 0 0,0-1-1 0 0,-1 0 0 0 0,1 1 0 0 0,0 0 1 0 0,-1 0-1 0 0,1 0 0 0 0,0 0 0 0 0,0 1 1 0 0,-1 0-1 0 0,1 0 0 0 0,0 0 0 0 0,0 0 1 0 0,0 1-1 0 0,0-1 0 0 0,-7 5 0 0 0,0 0 209 0 0,0 1 1 0 0,0 0-1 0 0,0 1 0 0 0,1 0 0 0 0,-15 16 0 0 0,15-13-34 0 0,0 1-1 0 0,1 0 0 0 0,1 1 1 0 0,0 0-1 0 0,1 0 0 0 0,0 0 1 0 0,1 1-1 0 0,-9 28 1 0 0,3 6-30 0 0,-8 69 1 0 0,8-37-279 0 0,-9 23-713 0 0,-3-1 0 0 0,-72 184 0 0 0,73-233 887 0 0,-1-1 0 0 0,-3-2 0 0 0,-2 0 0 0 0,-2-2 0 0 0,-2-1 0 0 0,-74 78 1 0 0,71-92 1283 0 0,-62 44 0 0 0,34-29 45 0 0,61-45-1378 0 0,-1-1 1 0 0,1 0 0 0 0,0 0 0 0 0,-1 0 0 0 0,0 0 0 0 0,1 0 0 0 0,-1-1 0 0 0,0 1 0 0 0,0-1 0 0 0,0 0 0 0 0,1 0 0 0 0,-1-1 0 0 0,-5 1 0 0 0,6-1-52 0 0,1 0 0 0 0,-1 0 0 0 0,1-1 0 0 0,0 1 0 0 0,-1-1 0 0 0,1 0 0 0 0,0 1 0 0 0,-1-1 1 0 0,1 0-1 0 0,0 0 0 0 0,0-1 0 0 0,0 1 0 0 0,0 0 0 0 0,0-1 0 0 0,0 1 0 0 0,0-1 0 0 0,0 0 1 0 0,0 1-1 0 0,1-1 0 0 0,-1 0 0 0 0,1 0 0 0 0,-2-3 0 0 0,-2-4-83 0 0,1 0 1 0 0,-1-1-1 0 0,2 1 0 0 0,-1-1 1 0 0,2 0-1 0 0,-1 0 0 0 0,-1-15 0 0 0,-2-74-2229 0 0,6 47 1260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24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9 478 13935 0 0,'0'0'1262'0'0,"-1"3"-1037"0"0,-1 10 442 0 0,-1-1-1 0 0,2 1 1 0 0,-1 16 0 0 0,13-34-90 0 0,-8 3-481 0 0,0-1-1 0 0,0 1 1 0 0,0-1 0 0 0,0 1 0 0 0,0-1-1 0 0,-1 0 1 0 0,1 0 0 0 0,-1 0 0 0 0,4-7-1 0 0,15-36 478 0 0,-8 15-206 0 0,62-106 1137 0 0,-60 113-1309 0 0,2 1 0 0 0,0 1 0 0 0,31-31 0 0 0,-16 23-297 0 0,56-42 0 0 0,-73 62-128 0 0,0 0-1 0 0,1 1 1 0 0,0 1 0 0 0,1 0 0 0 0,0 2-1 0 0,29-9 1 0 0,-40 14 85 0 0,1 0 1 0 0,0 0-1 0 0,-1 0 0 0 0,1 1 1 0 0,0 0-1 0 0,0 0 0 0 0,0 1 1 0 0,8 2-1 0 0,13 6-5359 0 0,-10-1-618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24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377 162 10135 0 0,'11'-8'526'0'0,"-1"0"-1"0"0,1 0 1 0 0,11-13-1 0 0,-19 18-145 0 0,0 0 0 0 0,-1 0 0 0 0,1-1 0 0 0,-1 1 0 0 0,1-1 0 0 0,-1 1 0 0 0,0-1 0 0 0,-1 0 0 0 0,1 1 0 0 0,0-1 0 0 0,-1 0 0 0 0,0 0 0 0 0,0 0 0 0 0,1-7 0 0 0,-3 9-314 0 0,1 0 1 0 0,0-1-1 0 0,-1 1 1 0 0,1 0-1 0 0,-1 0 1 0 0,0 0-1 0 0,0-1 1 0 0,0 1-1 0 0,0 0 1 0 0,0 0-1 0 0,0 0 1 0 0,0 1-1 0 0,-1-1 1 0 0,1 0-1 0 0,-1 0 1 0 0,1 1-1 0 0,-1-1 1 0 0,0 1 0 0 0,0-1-1 0 0,1 1 1 0 0,-1 0-1 0 0,0 0 1 0 0,0 0-1 0 0,0 0 1 0 0,-1 0-1 0 0,1 0 1 0 0,0 0-1 0 0,-3 0 1 0 0,-3-1-15 0 0,1 0 0 0 0,-1 1 0 0 0,0 0 1 0 0,0 0-1 0 0,0 0 0 0 0,-15 2 0 0 0,8 1-45 0 0,0 2 0 0 0,0-1 0 0 0,0 2 0 0 0,1 0 0 0 0,0 0 0 0 0,0 1 0 0 0,0 1 0 0 0,1 1 0 0 0,-18 12 0 0 0,3 1-9 0 0,1 1 0 0 0,-48 50 0 0 0,66-62 15 0 0,1 0 1 0 0,-13 21-1 0 0,18-27-5 0 0,0 1 0 0 0,1-1-1 0 0,0 1 1 0 0,0 0 0 0 0,0 0 0 0 0,1 0-1 0 0,-1 0 1 0 0,1 0 0 0 0,-1 10 0 0 0,2-13-7 0 0,0-1 1 0 0,0 1 0 0 0,0-1 0 0 0,1 1 0 0 0,-1-1-1 0 0,0 1 1 0 0,1-1 0 0 0,-1 1 0 0 0,1-1 0 0 0,-1 1 0 0 0,1-1-1 0 0,-1 0 1 0 0,1 1 0 0 0,0-1 0 0 0,0 0 0 0 0,0 0-1 0 0,0 1 1 0 0,0-1 0 0 0,0 0 0 0 0,1 1 0 0 0,0-1-3 0 0,0 0 0 0 0,1 1 1 0 0,-1-1-1 0 0,0-1 0 0 0,0 1 0 0 0,1 0 1 0 0,-1 0-1 0 0,0-1 0 0 0,1 1 0 0 0,-1-1 1 0 0,4 0-1 0 0,3 0-35 0 0,0-1 0 0 0,0 0 1 0 0,0 0-1 0 0,0-1 0 0 0,15-5 0 0 0,5-5-157 0 0,0-2-1 0 0,-2 0 0 0 0,31-22 1 0 0,-58 36 194 0 0,0 0 0 0 0,0 0 0 0 0,0 1 0 0 0,0-1 0 0 0,0 0 1 0 0,0 0-1 0 0,0 0 0 0 0,0 0 0 0 0,0 1 0 0 0,0-1 1 0 0,0 0-1 0 0,0 0 0 0 0,0 0 0 0 0,0 0 0 0 0,0 0 1 0 0,0 1-1 0 0,0-1 0 0 0,0 0 0 0 0,0 0 0 0 0,0 0 0 0 0,0 0 1 0 0,1 0-1 0 0,-1 0 0 0 0,0 1 0 0 0,0-1 0 0 0,0 0 1 0 0,0 0-1 0 0,0 0 0 0 0,0 0 0 0 0,0 0 0 0 0,1 0 0 0 0,-1 0 1 0 0,0 0-1 0 0,0 0 0 0 0,0 0 0 0 0,0 0 0 0 0,0 1 1 0 0,0-1-1 0 0,1 0 0 0 0,-1 0 0 0 0,0 0 0 0 0,0 0 1 0 0,0 0-1 0 0,0 0 0 0 0,0 0 0 0 0,1 0 0 0 0,-1 0 0 0 0,0 0 1 0 0,0 0-1 0 0,0 0 0 0 0,0-1 0 0 0,0 1 0 0 0,1 0 1 0 0,-1 0-1 0 0,0 0 0 0 0,0 0 0 0 0,0 0 0 0 0,0 0 0 0 0,0 0 1 0 0,0 0-1 0 0,1 0 0 0 0,-1 0 0 0 0,0 0 0 0 0,0-1 1 0 0,0 1-1 0 0,0 0 0 0 0,0 0 0 0 0,-3 12 72 0 0,2-11-57 0 0,-14 37 219 0 0,11-31-322 0 0,1 1 1 0 0,0 0-1 0 0,-4 15 0 0 0,7-21-484 0 0,2-1-761 0 0,7 4-3061 0 0,5-4-1310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25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82 5527 0 0,'58'-81'11379'0'0,"-70"85"-9562"0"0,6-1-1696 0 0,0 0-1 0 0,0 1 0 0 0,0 0 0 0 0,1 0 1 0 0,-1 0-1 0 0,1 0 0 0 0,0 1 1 0 0,0 0-1 0 0,-6 8 0 0 0,-5 9-30 0 0,-14 26 0 0 0,17-28 46 0 0,-48 84 676 0 0,-64 149 1 0 0,-16 125 679 0 0,115-294-1805 0 0,-21 63-1482 0 0,37-122 1046 0 0,-1 1 0 0 0,-1-2 0 0 0,-22 35 0 0 0,22-43-5979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5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1375 0 0,'-1'0'107'0'0,"-30"1"8624"0"0,22 5-1797 0 0,42 27-6886 0 0,2-1 0 0 0,0-2 0 0 0,41 26 0 0 0,-36-27-36 0 0,-22-16-17 0 0,-1 2 0 0 0,16 17 1 0 0,-22-19-66 0 0,-5 1 13 0 0,-5-12 54 0 0,-1 0 0 0 0,1 0 1 0 0,-1 0-1 0 0,0 0 0 0 0,1 0 0 0 0,-1 0 1 0 0,0 0-1 0 0,-1 0 0 0 0,1 0 0 0 0,0 0 1 0 0,0 0-1 0 0,-1 0 0 0 0,0 0 0 0 0,1 0 1 0 0,-1 0-1 0 0,0 0 0 0 0,0-1 0 0 0,0 1 1 0 0,0 0-1 0 0,0 0 0 0 0,0-1 0 0 0,0 1 1 0 0,0-1-1 0 0,-1 1 0 0 0,1-1 0 0 0,-1 0 1 0 0,1 1-1 0 0,-1-1 0 0 0,-2 1 0 0 0,-5 4 7 0 0,0-1 0 0 0,-1 0 0 0 0,0-1-1 0 0,-12 5 1 0 0,7-4-4 0 0,-8 4 4 0 0,0 0 0 0 0,-1-2 1 0 0,0-1-1 0 0,0-1 0 0 0,-46 4 0 0 0,68-9-213 0 0,1-1-51 0 0,-5-4-1065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25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92 2303 0 0,'0'0'102'0'0,"-1"0"-1"0"0,-28 26 18007 0 0,40-17-16728 0 0,-5-6-1209 0 0,0-1 1 0 0,0 1-1 0 0,0-1 0 0 0,0-1 1 0 0,1 1-1 0 0,-1-1 0 0 0,0 0 1 0 0,1 0-1 0 0,8-1 0 0 0,9 0 209 0 0,28-5-1 0 0,-35 3-261 0 0,89-14 187 0 0,138-41-1 0 0,-62 13-122 0 0,-156 38-1660 0 0,0 1 0 0 0,47-2 0 0 0,-54 8-6232 0 0</inkml:trace>
  <inkml:trace contextRef="#ctx0" brushRef="#br0" timeOffset="1">924 99 10591 0 0,'0'2'3212'0'0,"2"3"-1761"0"0,0 1 1 0 0,-1 0-1 0 0,0-1 0 0 0,1 11 0 0 0,-3-9-1094 0 0,1 1-1 0 0,-1-1 0 0 0,0 0 1 0 0,0 1-1 0 0,-1-1 0 0 0,-2 7 1 0 0,-1-2-104 0 0,0 0 0 0 0,-1 0 1 0 0,-1-1-1 0 0,0 0 0 0 0,-15 19 1 0 0,13-19-245 0 0,1 0 0 0 0,0 0 0 0 0,1 1 0 0 0,1 0 0 0 0,-6 13 0 0 0,3 7-2050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26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29 238 9671 0 0,'-1'2'748'0'0,"-10"32"-434"0"0,7-20 965 0 0,0 0-1 0 0,1-1 1 0 0,1 1-1 0 0,-2 19 1 0 0,4-31-582 0 0,2-2-601 0 0,0 0 0 0 0,-1 1 1 0 0,1-1-1 0 0,0 0 0 0 0,-1 0 0 0 0,1 0 0 0 0,0 0 0 0 0,-1 0 0 0 0,1-1 0 0 0,-1 1 0 0 0,3-1 1 0 0,1-1-7 0 0,0 0 0 0 0,0 0 1 0 0,0-1-1 0 0,0 0 0 0 0,-1 1 1 0 0,1-2-1 0 0,-1 1 0 0 0,0-1 1 0 0,6-5-1 0 0,4-7 434 0 0,13-20 0 0 0,-9 11-341 0 0,73-86-716 0 0,-69 87 294 0 0,1 0 0 0 0,34-26 1 0 0,-49 45 94 0 0,1-1 0 0 0,-1 1 1 0 0,1 0-1 0 0,-1 1 0 0 0,1 0 1 0 0,11-2-1 0 0,-16 4 139 0 0,1 1 0 0 0,0-1 0 0 0,0 1 0 0 0,0 1 0 0 0,0-1 0 0 0,0 1 0 0 0,0 0 0 0 0,0 0 0 0 0,0 0 0 0 0,0 1 0 0 0,0 0 0 0 0,0 0 0 0 0,6 2 0 0 0,-9-2 99 0 0,1 0 0 0 0,-1 1 0 0 0,0 0 0 0 0,1-1 0 0 0,-1 1 0 0 0,0 0 0 0 0,0 0 0 0 0,0 0 0 0 0,-1 0 0 0 0,1 0 0 0 0,0 1 0 0 0,-1-1 0 0 0,1 0 0 0 0,-1 1 0 0 0,0-1 0 0 0,0 1 0 0 0,0 0 1 0 0,0-1-1 0 0,0 1 0 0 0,-1 0 0 0 0,1-1 0 0 0,-1 1 0 0 0,0 0 0 0 0,0 0 0 0 0,0 5 0 0 0,0 3 247 0 0,-1 1 0 0 0,-1 0-1 0 0,0-1 1 0 0,-6 20 0 0 0,0-4-90 0 0,-3 7-286 0 0,-8 47-1 0 0,18-70-1056 0 0,2 0-356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26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61 18775 0 0,'10'-19'1699'0'0,"-10"17"-1640"0"0,1 1 0 0 0,-1 0 0 0 0,1 0 0 0 0,-1 0 1 0 0,0-1-1 0 0,0 1 0 0 0,1 0 0 0 0,-1 0 0 0 0,0-1 0 0 0,0 1 0 0 0,0 0 0 0 0,0 0 1 0 0,-1-1-1 0 0,1 1 0 0 0,0 0 0 0 0,0 0 0 0 0,-1-1 0 0 0,1 1 0 0 0,-1 0 0 0 0,1 0 1 0 0,-1 0-1 0 0,1 0 0 0 0,-1 0 0 0 0,0 0 0 0 0,-1-2 0 0 0,2 2 89 0 0,-2 0-112 0 0,1 0-1 0 0,-1 0 1 0 0,0 1-1 0 0,1-1 0 0 0,-1 0 1 0 0,0 0-1 0 0,0 1 1 0 0,0-1-1 0 0,1 1 1 0 0,-1 0-1 0 0,0 0 1 0 0,0-1-1 0 0,0 1 0 0 0,-2 0 1 0 0,1 0-24 0 0,-2 0-18 0 0,-1 0-1 0 0,1 1 1 0 0,0-1-1 0 0,-1 1 1 0 0,1 0-1 0 0,0 0 1 0 0,0 1-1 0 0,0 0 1 0 0,0 0-1 0 0,0 0 1 0 0,0 0-1 0 0,1 1 1 0 0,-1-1-1 0 0,-8 8 1 0 0,-2 3-46 0 0,-1 2 1 0 0,-20 24-1 0 0,11-11 19 0 0,1-2-405 0 0,-27 36 1 0 0,42-50 241 0 0,1 1 0 0 0,1-1-1 0 0,0 1 1 0 0,1 0 0 0 0,-9 27 0 0 0,15-38 183 0 0,-1-1 1 0 0,1 0 0 0 0,-1 1-1 0 0,1-1 1 0 0,0 1-1 0 0,0-1 1 0 0,0 1-1 0 0,0-1 1 0 0,0 1-1 0 0,0-1 1 0 0,0 0 0 0 0,0 1-1 0 0,1-1 1 0 0,-1 1-1 0 0,0-1 1 0 0,1 0-1 0 0,0 1 1 0 0,-1-1 0 0 0,1 0-1 0 0,0 1 1 0 0,1 1-1 0 0,-1-2 11 0 0,0 0 0 0 0,1 0 0 0 0,-1 0 0 0 0,0-1 0 0 0,0 1 0 0 0,1 0 0 0 0,-1-1 0 0 0,1 1 0 0 0,-1-1 0 0 0,0 1 0 0 0,1-1 0 0 0,-1 0 0 0 0,1 0 0 0 0,-1 1 0 0 0,1-1-1 0 0,-1 0 1 0 0,1 0 0 0 0,-1-1 0 0 0,1 1 0 0 0,-1 0 0 0 0,3-1 0 0 0,4-1 17 0 0,1-1 0 0 0,-1 0 0 0 0,1 0-1 0 0,-1-1 1 0 0,0 0 0 0 0,-1-1 0 0 0,1 1-1 0 0,9-9 1 0 0,52-51 46 0 0,-66 62-63 0 0,7-10-60 0 0,-15 15 8 0 0,-13 12-19 0 0,11-6 61 0 0,0 1 1 0 0,0-1 0 0 0,1 1-1 0 0,1 1 1 0 0,0-1-1 0 0,0 1 1 0 0,1 0-1 0 0,0 0 1 0 0,1 0-1 0 0,0 1 1 0 0,1-1-1 0 0,0 1 1 0 0,1-1 0 0 0,0 1-1 0 0,1 0 1 0 0,1 12-1 0 0,0-9-1 0 0,6 125 359 0 0,-8-110-41 0 0,-1 0 0 0 0,-8 49 0 0 0,0-28-64 0 0,2 1 0 0 0,3 0 1 0 0,1 0-1 0 0,4 0 0 0 0,1 0 0 0 0,14 90 0 0 0,29 76 185 0 0,6 37-329 0 0,-48-240-216 0 0,0 1-1 0 0,-1-1 1 0 0,-1 1 0 0 0,-1 0 0 0 0,0-1 0 0 0,-1 1-1 0 0,0-1 1 0 0,-1 1 0 0 0,-7 18 0 0 0,6-23-34 0 0,0 0 0 0 0,-1-1 0 0 0,-1 0 1 0 0,0 0-1 0 0,0 0 0 0 0,0-1 0 0 0,-1 0 0 0 0,-1 0 1 0 0,0 0-1 0 0,0-1 0 0 0,0-1 0 0 0,-16 11 0 0 0,17-12 123 0 0,-1-2 1 0 0,0 1-1 0 0,0-1 0 0 0,0 0 0 0 0,0-1 1 0 0,-1 1-1 0 0,0-2 0 0 0,1 1 0 0 0,-1-1 1 0 0,0-1-1 0 0,0 0 0 0 0,0 0 0 0 0,0 0 1 0 0,0-1-1 0 0,0-1 0 0 0,0 0 0 0 0,0 0 1 0 0,0 0-1 0 0,0-1 0 0 0,0-1 0 0 0,-9-3 1 0 0,0-2 78 0 0,0-1 0 0 0,1 0 0 0 0,0-2 0 0 0,1 0 0 0 0,0-1 0 0 0,-27-25 1 0 0,-7-19-5197 0 0,17 11-1148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2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82 4143 0 0,'-1'2'4444'0'0,"-5"26"441"0"0,-10 17-2187 0 0,3-6-1029 0 0,8-20-1121 0 0,2 0-1 0 0,0 1 1 0 0,1-1 0 0 0,1 27-1 0 0,-1 13-109 0 0,-11 18-267 0 0,-1 9-75 0 0,14-84 543 0 0,3-3-560 0 0,0 0 1 0 0,0-1 0 0 0,0 1-1 0 0,0-1 1 0 0,0 1 0 0 0,0-1-1 0 0,-1 0 1 0 0,1 0 0 0 0,-1 0-1 0 0,4-5 1 0 0,-4 6-47 0 0,30-32 107 0 0,42-54-1 0 0,-53 59-217 0 0,2 0 1 0 0,1 2-1 0 0,51-44 0 0 0,-71 67 67 0 0,1 0 0 0 0,-1 1 0 0 0,1-1 0 0 0,0 1 1 0 0,0 0-1 0 0,0 0 0 0 0,5-1 0 0 0,1 2 11 0 0,0 3 0 0 0,-9-1 4 0 0,0 1 0 0 0,1-1 0 0 0,-1 1-1 0 0,0 0 1 0 0,0-1 0 0 0,0 1 0 0 0,0 0 0 0 0,0 0 0 0 0,-1 1 0 0 0,1-1-1 0 0,0 0 1 0 0,-1 0 0 0 0,0 1 0 0 0,0-1 0 0 0,1 1 0 0 0,-1-1-1 0 0,-1 1 1 0 0,1-1 0 0 0,0 5 0 0 0,2 7 39 0 0,-1 0 1 0 0,1 22-1 0 0,-2-19-15 0 0,0 2 1 0 0,2 0 0 0 0,7 33-1 0 0,-7-43-22 0 0,0 0 0 0 0,1-1 0 0 0,-1 0 0 0 0,2 1 0 0 0,-1-1-1 0 0,1-1 1 0 0,12 15 0 0 0,-9-10-3 0 0,-5-9 2 0 0,-1 0 0 0 0,1 1-1 0 0,-1-1 1 0 0,1 0 0 0 0,0 0-1 0 0,0 0 1 0 0,1-1 0 0 0,-1 1-1 0 0,1-1 1 0 0,-1 1 0 0 0,1-1-1 0 0,5 2 1 0 0,-8-4 192 0 0,10-5-42 0 0,-9 3-139 0 0,1 1-1 0 0,-1-1 1 0 0,1 0 0 0 0,-1 0-1 0 0,0-1 1 0 0,0 1 0 0 0,0 0-1 0 0,0-1 1 0 0,0 1-1 0 0,2-4 1 0 0,13-31 109 0 0,-9 18-105 0 0,124-244 375 0 0,-109 223-437 0 0,3-5-781 0 0,58-78 0 0 0,-69 107-2013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28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54 313 7367 0 0,'0'0'334'0'0,"0"2"-1"0"0,-2 3-304 0 0,1-1 0 0 0,-1 1 0 0 0,0 0 0 0 0,0-1 0 0 0,-1 1 0 0 0,1-1 0 0 0,-5 6 0 0 0,-11 21 4014 0 0,16-28-3270 0 0,-9 29 3695 0 0,9-17 181 0 0,8-24-4094 0 0,-3 5-455 0 0,98-157 1176 0 0,-76 123-999 0 0,45-52 0 0 0,-60 79-260 0 0,1-1 1 0 0,1 2-1 0 0,0 0 0 0 0,1 0 0 0 0,-1 1 1 0 0,2 1-1 0 0,-1 0 0 0 0,17-7 0 0 0,-19 11-143 0 0,64-25 20 0 0,-65 26-813 0 0,0 1 1 0 0,0 0-1 0 0,12 0 1 0 0,-7 1-6728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28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25 10591 0 0,'2'-2'819'0'0,"3"-6"-2284"0"0,2-6 9895 0 0,-9 19-6279 0 0,-1 2-2104 0 0,-54 150 842 0 0,8-23-472 0 0,-151 335 325 0 0,192-453-740 0 0,-38 92-17 0 0,-59 119-223 0 0,91-203-603 0 0,3-10-5017 0 0,4-4-886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29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15919 0 0,'0'0'2442'0'0,"2"0"-1657"0"0,16 1-158 0 0,1-1 1 0 0,-1 0 0 0 0,0-1-1 0 0,1-1 1 0 0,18-5 0 0 0,3 1 22 0 0,600-121 2078 0 0,-581 114-3112 0 0,-19 8-2715 0 0,-27 5-5197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29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8751 0 0,'0'0'1262'0'0,"-1"8"3035"0"0,-4 38 1220 0 0,2-20-4984 0 0,0-1 0 0 0,2 1 0 0 0,3 38 0 0 0,1-47-341 0 0,0 0-1 0 0,1 0 1 0 0,0-1 0 0 0,2 0-1 0 0,0 0 1 0 0,0 0 0 0 0,15 24-1 0 0,-12-25-15 0 0,-4-4-18 0 0,1-1-1 0 0,10 14 1 0 0,-15-22-155 0 0,1 0 0 0 0,-1 0-1 0 0,1-1 1 0 0,0 1 0 0 0,-1 0 0 0 0,1-1-1 0 0,0 1 1 0 0,0-1 0 0 0,0 0 0 0 0,0 0 0 0 0,0 0-1 0 0,0 0 1 0 0,0 0 0 0 0,0 0 0 0 0,1 0-1 0 0,-1-1 1 0 0,0 1 0 0 0,4 0 0 0 0,-4-2-123 0 0,1 1 0 0 0,-1 0 1 0 0,0-1-1 0 0,0 1 0 0 0,0-1 0 0 0,1 0 0 0 0,-1 1 1 0 0,0-1-1 0 0,0 0 0 0 0,0-1 0 0 0,0 1 1 0 0,2-2-1 0 0,22-20-1948 0 0,-21 17 1200 0 0,11-10-1306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30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32 15343 0 0,'1'-7'303'0'0,"-1"5"-155"0"0,0 0 0 0 0,1 0 1 0 0,-1 0-1 0 0,1 0 0 0 0,-1 0 1 0 0,1 0-1 0 0,0 0 0 0 0,0 0 0 0 0,2-5 3835 0 0,1 20-2782 0 0,-3-1-907 0 0,-1 1-1 0 0,0-1 0 0 0,-1 1 0 0 0,0-1 0 0 0,-1 0 0 0 0,-6 24 0 0 0,4-17-63 0 0,-5 19-3 0 0,-2 0 0 0 0,-2-2 0 0 0,-28 61 0 0 0,-67 98 40 0 0,91-166-245 0 0,-94 154 75 0 0,-140 263-150 0 0,223-375 80 0 0,-28 102 1 0 0,11-25-183 0 0,42-142-166 0 0,1 0 0 0 0,0 0 0 0 0,-1-1-1 0 0,0 1 1 0 0,-1 0 0 0 0,1-1 0 0 0,-1 0 0 0 0,-6 7-1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3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9671 0 0,'0'0'6650'0'0,"1"2"-4838"0"0,3 9-1210 0 0,0-1 0 0 0,1 0 0 0 0,9 14 0 0 0,2 4 90 0 0,94 201 2515 0 0,-91-185-2580 0 0,-3 1-1 0 0,-2 0 0 0 0,11 64 1 0 0,-22-93-560 0 0,-1 1 0 0 0,-1 0 0 0 0,-1 0 0 0 0,0 0 0 0 0,-1-1 0 0 0,-1 1 0 0 0,0 0 0 0 0,-2-1 0 0 0,0 1 0 0 0,0-1 0 0 0,-2 0 1 0 0,0-1-1 0 0,0 1 0 0 0,-2-1 0 0 0,0 0 0 0 0,0-1 0 0 0,-2 0 0 0 0,0 0 0 0 0,-13 14 0 0 0,-121 119-3407 0 0,131-136-5696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5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219 126 2303 0 0,'0'0'304'0'0,"3"0"436"0"0,21-2 843 0 0,0 0 0 0 0,27-8 0 0 0,13-1 1130 0 0,-61 11-2187 0 0,0 0-793 0 0,-2 0 688 0 0,1 0-1 0 0,-1 0 0 0 0,0 1 1 0 0,1-1-1 0 0,-1 0 1 0 0,1 1-1 0 0,-1-1 0 0 0,0 1 1 0 0,1-1-1 0 0,-1 1 1 0 0,0 0-1 0 0,1 0 0 0 0,0 0 1 0 0,0 1 239 0 0,-2 10-95 0 0,-1-1 60 0 0,1-12 402 0 0,1-19-463 0 0,8-8-422 0 0,-5 17-107 0 0,0-2-1 0 0,-1 1 1 0 0,2-13-1 0 0,-3 12-46 0 0,-2 10-105 0 0,-2 2-14 0 0,0 0 109 0 0,0 0-1 0 0,0 1 1 0 0,0-1-1 0 0,-1 0 1 0 0,1 1-1 0 0,0-1 1 0 0,0 1-1 0 0,-1 0 1 0 0,1 0-1 0 0,0 0 1 0 0,0 0-1 0 0,-1 0 1 0 0,1 0-1 0 0,0 1 1 0 0,0-1-1 0 0,-1 1 1 0 0,1-1-1 0 0,0 1 1 0 0,0 0-1 0 0,-3 2 1 0 0,-8 3-87 0 0,0 1 1 0 0,-13 10-1 0 0,10-7 13 0 0,-16 12 25 0 0,1 1 0 0 0,0 2 1 0 0,2 1-1 0 0,1 1 0 0 0,2 2 1 0 0,0 0-1 0 0,-39 62 0 0 0,54-74 50 0 0,0 0-1 0 0,-8 22 1 0 0,17-35 21 0 0,0 1 1 0 0,0-1-1 0 0,1 1 0 0 0,0 0 0 0 0,0 0 1 0 0,0 0-1 0 0,0-1 0 0 0,1 1 1 0 0,-1 0-1 0 0,1 0 0 0 0,0 0 0 0 0,1 0 1 0 0,-1 0-1 0 0,3 7 0 0 0,-2-10 2 0 0,1 1 0 0 0,-1-1-1 0 0,1 0 1 0 0,-1 1 0 0 0,1-1-1 0 0,0 0 1 0 0,0 0 0 0 0,0 0-1 0 0,0-1 1 0 0,0 1 0 0 0,1 0-1 0 0,-1-1 1 0 0,0 1 0 0 0,1-1-1 0 0,-1 0 1 0 0,5 2 0 0 0,1-1 93 0 0,-1 1 0 0 0,1-1 1 0 0,0 0-1 0 0,13 1 1 0 0,12-2 369 0 0,1 0 0 0 0,-1-3 0 0 0,0 0 0 0 0,64-15 0 0 0,-94 17-384 0 0,6-2 373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31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59 11255 0 0,'7'-8'299'0'0,"2"2"0"0"0,-1-1 0 0 0,1 1 0 0 0,0 0 0 0 0,0 1 0 0 0,0 0 0 0 0,1 1 0 0 0,17-6 0 0 0,-27 9-208 0 0,1 1 0 0 0,-1 0 1 0 0,1 0-1 0 0,0 0 0 0 0,-1 0 0 0 0,1-1 1 0 0,-1 1-1 0 0,1 0 0 0 0,0 0 0 0 0,-1 0 1 0 0,1 0-1 0 0,-1 0 0 0 0,1 1 0 0 0,0-1 1 0 0,-1 0-1 0 0,1 0 0 0 0,0 0 0 0 0,-1 0 1 0 0,1 1-1 0 0,-1-1 0 0 0,1 0 0 0 0,-1 1 1 0 0,1-1-1 0 0,-1 0 0 0 0,1 1 0 0 0,-1-1 1 0 0,1 1-1 0 0,-1-1 0 0 0,1 0 0 0 0,-1 1 1 0 0,0-1-1 0 0,1 1 0 0 0,-1-1 0 0 0,0 1 1 0 0,1 0-1 0 0,-1-1 0 0 0,0 1 0 0 0,0-1 1 0 0,0 1-1 0 0,1-1 0 0 0,-1 1 0 0 0,0 0 1 0 0,0-1-1 0 0,0 1 0 0 0,0 0 0 0 0,0-1 1 0 0,0 2-1 0 0,0 1 13 0 0,0 1 0 0 0,0 0 0 0 0,0 0 1 0 0,-1 0-1 0 0,-1 7 0 0 0,-16 43 812 0 0,-32 64 1 0 0,11-26-439 0 0,-157 447 739 0 0,172-472-1258 0 0,-42 82-1 0 0,46-111 4 0 0,-2-1 0 0 0,-1-1-1 0 0,-41 47 1 0 0,60-77-148 0 0,-1 0 1 0 0,-1 0-1 0 0,1-1 0 0 0,-1 0 1 0 0,0 0-1 0 0,-7 4 0 0 0,11-8-827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31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11975 0 0,'0'0'5362'0'0,"2"1"-4061"0"0,4 1-1121 0 0,0 0 0 0 0,1 0 0 0 0,-1 0 0 0 0,1-1 1 0 0,-1 0-1 0 0,1 0 0 0 0,0 0 0 0 0,-1-1 0 0 0,14-1 0 0 0,7-2 353 0 0,29-7-1 0 0,-40 7-261 0 0,311-71 2272 0 0,28-6-1510 0 0,-241 66-1762 0 0,-37 12-3380 0 0,-61 2 2419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3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85 602 10135 0 0,'-6'6'364'0'0,"0"0"-1"0"0,0 0 1 0 0,-1-1-1 0 0,-12 9 1 0 0,15-12 923 0 0,-1 1 1 0 0,0-1-1 0 0,0 1 0 0 0,-11 2 1916 0 0,15-7-3029 0 0,0 1 0 0 0,1-1 0 0 0,-1 1 0 0 0,1-1 1 0 0,-1 1-1 0 0,1-1 0 0 0,-1 0 0 0 0,1 1 0 0 0,0-1 1 0 0,0 0-1 0 0,0-2 0 0 0,1-5 87 0 0,-1 1 0 0 0,2 0 0 0 0,-1 0-1 0 0,1 0 1 0 0,1 0 0 0 0,3-10 0 0 0,24-46 465 0 0,-25 53-619 0 0,21-39-131 0 0,3 1 1 0 0,1 2 0 0 0,2 1-1 0 0,2 1 1 0 0,3 3-1 0 0,1 0 1 0 0,1 2 0 0 0,58-43-1 0 0,-90 77-380 0 0,1 1-1 0 0,0 0 1 0 0,0 0 0 0 0,0 0-1 0 0,0 1 1 0 0,1 1 0 0 0,16-6 0 0 0,-5 5-1910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32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338 128 7831 0 0,'0'0'603'0'0,"-1"1"-84"0"0,-11 17 3774 0 0,3-5 2734 0 0,11-13-6469 0 0,10 2-359 0 0,0-2 0 0 0,-1 0-1 0 0,1 0 1 0 0,0-1 0 0 0,0 0-1 0 0,0-1 1 0 0,11-3 0 0 0,4-3-151 0 0,50-20 0 0 0,-38 9-21 0 0,-1-1 1 0 0,45-32-1 0 0,-79 49-22 0 0,10-10-43 0 0,-14 13 22 0 0,0 0 0 0 0,0-1 0 0 0,0 1 0 0 0,-1-1 0 0 0,1 1 1 0 0,0 0-1 0 0,0-1 0 0 0,-1 1 0 0 0,1 0 0 0 0,0 0 0 0 0,0-1 0 0 0,-1 1 0 0 0,1 0 1 0 0,0 0-1 0 0,-1-1 0 0 0,1 1 0 0 0,0 0 0 0 0,-1 0 0 0 0,1 0 0 0 0,-1-1 0 0 0,0 1 0 0 0,-1-1-21 0 0,-1 0 0 0 0,0 1-1 0 0,1-1 1 0 0,-1 1-1 0 0,0-1 1 0 0,0 1-1 0 0,0 0 1 0 0,0 0-1 0 0,-4 1 1 0 0,-29 5-151 0 0,27-4 143 0 0,-44 12-36 0 0,0 1 1 0 0,1 3 0 0 0,-94 46-1 0 0,114-45 149 0 0,2 1 1 0 0,0 1-1 0 0,1 2 0 0 0,1 1 0 0 0,-25 27 1 0 0,-10 19 214 0 0,55-59-237 0 0,0 0 1 0 0,1 0 0 0 0,0 1 0 0 0,1 0 0 0 0,-5 12-1 0 0,10-21-41 0 0,0 0 0 0 0,0 0 0 0 0,0 0 0 0 0,0 0 0 0 0,1 0 0 0 0,-1 1 0 0 0,1-1 0 0 0,0 0 0 0 0,0 0 0 0 0,0 0 0 0 0,0 0 0 0 0,1 0 0 0 0,-1 0 0 0 0,1 1 0 0 0,0-1 0 0 0,0 0-1 0 0,1 3 1 0 0,0-3 4 0 0,0 0-1 0 0,0 0 0 0 0,1 0 0 0 0,-1 0 1 0 0,1 0-1 0 0,0 0 0 0 0,0 0 1 0 0,0-1-1 0 0,0 0 0 0 0,0 1 0 0 0,0-1 1 0 0,4 2-1 0 0,8 2-163 0 0,0 0 1 0 0,1-1-1 0 0,-1 0 1 0 0,1-1-1 0 0,20 2 1 0 0,-22-4-1247 0 0,28 1-1 0 0,-10-3-5454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3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64 11055 0 0,'77'-45'6798'0'0,"-76"45"-6734"0"0,-1 0 0 0 0,0 0 0 0 0,0-1 0 0 0,1 1 0 0 0,-1 0 0 0 0,0 0 0 0 0,0 0 0 0 0,1 0 0 0 0,-1 0 0 0 0,0 0 0 0 0,0 0 0 0 0,0 0 0 0 0,0-1 0 0 0,1 1 0 0 0,-1 0 0 0 0,0 0 0 0 0,0 0 0 0 0,0 0 0 0 0,0-1 0 0 0,1 1 0 0 0,-1 0 1 0 0,0 0-1 0 0,0 0 0 0 0,0-1 0 0 0,0 1 0 0 0,0 0 0 0 0,0 0 0 0 0,0-1 0 0 0,0 1 0 0 0,0 0 0 0 0,0 0 0 0 0,0 0 0 0 0,0-1 0 0 0,0 1 0 0 0,0 0 0 0 0,0 0 0 0 0,0-1 0 0 0,0 1 0 0 0,0 0 0 0 0,0 0 0 0 0,0-1 0 0 0,0 1 0 0 0,0 0 0 0 0,0 0 0 0 0,0 0 1 0 0,0-1-1 0 0,-1 1 0 0 0,1 0 0 0 0,0 0 0 0 0,0 0 0 0 0,0-1 0 0 0,0 1 0 0 0,0 0 0 0 0,-1 0 0 0 0,1 0 0 0 0,0 0 0 0 0,0 0 0 0 0,0-1 0 0 0,-1 1 0 0 0,1 0 0 0 0,-3-1 3 0 0,0 0 0 0 0,-1-1 0 0 0,1 1 0 0 0,0 1-1 0 0,0-1 1 0 0,-1 0 0 0 0,1 1 0 0 0,0 0 0 0 0,-1 0 0 0 0,1 0-1 0 0,0 0 1 0 0,-7 1 0 0 0,-2 1-26 0 0,-1 1 0 0 0,-12 4 0 0 0,6 0-41 0 0,1 1 0 0 0,-1 0 0 0 0,1 2 0 0 0,-32 22 0 0 0,-58 57 0 0 0,101-84 8 0 0,0 1 1 0 0,1 1-1 0 0,0-1 0 0 0,1 1 1 0 0,-1 0-1 0 0,1 0 0 0 0,0 1 1 0 0,-4 9-1 0 0,9-17-7 0 0,0 0-1 0 0,0 0 1 0 0,0 0 0 0 0,0 0 0 0 0,0 0-1 0 0,0 0 1 0 0,0 0 0 0 0,0 0 0 0 0,0 0 0 0 0,0 0-1 0 0,0 0 1 0 0,0 1 0 0 0,0-1 0 0 0,0 0-1 0 0,0 0 1 0 0,0 0 0 0 0,0 0 0 0 0,0 0 0 0 0,0 0-1 0 0,0 0 1 0 0,0 0 0 0 0,0 0 0 0 0,0 0-1 0 0,0 0 1 0 0,0 0 0 0 0,0 1 0 0 0,0-1 0 0 0,0 0-1 0 0,0 0 1 0 0,0 0 0 0 0,0 0 0 0 0,0 0-1 0 0,0 0 1 0 0,0 0 0 0 0,0 0 0 0 0,0 0 0 0 0,1 0-1 0 0,-1 0 1 0 0,0 0 0 0 0,0 0 0 0 0,0 0-1 0 0,0 0 1 0 0,0 0 0 0 0,0 0 0 0 0,0 0-1 0 0,0 0 1 0 0,0 0 0 0 0,0 0 0 0 0,0 0 0 0 0,0 0-1 0 0,1 0 1 0 0,-1 0 0 0 0,0 0 0 0 0,0 0-1 0 0,7 2 2 0 0,0 0-1 0 0,1 0 0 0 0,-1-1 0 0 0,1-1 1 0 0,-1 1-1 0 0,1-1 0 0 0,-1 0 0 0 0,1-1 0 0 0,-1 0 1 0 0,11-2-1 0 0,6-3-3 0 0,44-16 1 0 0,-53 16-1 0 0,-13 5 2 0 0,7-6 14 0 0,-8 6 247 0 0,-12 17 55 0 0,10-13-295 0 0,0-1-1 0 0,0 0 0 0 0,0 1 1 0 0,0-1-1 0 0,0 1 0 0 0,0-1 0 0 0,1 1 1 0 0,-1 0-1 0 0,1-1 0 0 0,0 1 0 0 0,0-1 1 0 0,0 1-1 0 0,0 0 0 0 0,1 4 0 0 0,-1-5-146 0 0,1-1-1 0 0,-1 1 1 0 0,1-1-1 0 0,-1 0 0 0 0,1 1 1 0 0,0-1-1 0 0,0 0 1 0 0,0 1-1 0 0,-1-1 0 0 0,1 0 1 0 0,2 1-1 0 0,-2 0-508 0 0,1-1 0 0 0,0 0-1 0 0,0 0 1 0 0,-1 0 0 0 0,1 0 0 0 0,0 0-1 0 0,0 0 1 0 0,0 0 0 0 0,3 0 0 0 0,11 2-6211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33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902 22 11055 0 0,'5'-22'3244'0'0,"-7"22"-2581"0"0,1 1 0 0 0,-1-1 0 0 0,0 0 0 0 0,0 0 0 0 0,1 1 0 0 0,-1-1 0 0 0,0 1 0 0 0,1 0-1 0 0,-4 1 1 0 0,-12 12 1427 0 0,10-6-2262 0 0,1 0-1 0 0,-8 15 1 0 0,8-13 823 0 0,-18 31-153 0 0,-36 87 0 0 0,-4 51-295 0 0,13-32-98 0 0,-164 379-331 0 0,200-491 95 0 0,-17 32-346 0 0,-2 4-1172 0 0</inkml:trace>
  <inkml:trace contextRef="#ctx0" brushRef="#br0" timeOffset="1">0 745 8287 0 0,'0'0'639'0'0,"1"-1"-16"0"0,0-2-72 0 0,0 1 1 0 0,1-1-1 0 0,-1 1 1 0 0,1 0-1 0 0,0 0 1 0 0,0 0 0 0 0,-1 0-1 0 0,1 0 1 0 0,0 0-1 0 0,1 0 1 0 0,-1 0-1 0 0,0 1 1 0 0,0-1 0 0 0,1 1-1 0 0,-1 0 1 0 0,5-2-1 0 0,6-2 792 0 0,28-7 1 0 0,-29 8-1402 0 0,250-44 2415 0 0,-132 29-1505 0 0,-113 16-802 0 0,482-66 548 0 0,-476 67-2658 0 0,-8 0-3413 0 0,-4 0-2230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33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 11575 0 0,'-2'0'530'0'0,"0"-1"-307"0"0,-3 0-59 0 0,0 0-1 0 0,0 0 1 0 0,0 1 0 0 0,0-1 0 0 0,0 1-1 0 0,0 0 1 0 0,-7 1 1843 0 0,9 7-294 0 0,3-1-1399 0 0,1 0 0 0 0,-1 0 0 0 0,1 0 0 0 0,0-1 0 0 0,0 1 0 0 0,1 0 0 0 0,0 0 0 0 0,5 12 1 0 0,2 0 36 0 0,0-1 1 0 0,0 0-1 0 0,2 0 1 0 0,0-1-1 0 0,1 0 1 0 0,27 28-1 0 0,-5-10 374 0 0,69 52-1 0 0,73 41-74 0 0,-5-5 195 0 0,-13 14-423 0 0,-155-134-685 0 0,1 1 0 0 0,-1 0 0 0 0,-1 0 0 0 0,1 0 0 0 0,0 0 0 0 0,-1 1 0 0 0,0-1 0 0 0,0 1-1 0 0,0-1 1 0 0,-1 1 0 0 0,1 0 0 0 0,0 9 0 0 0,-1-12 41 0 0,-1 0 0 0 0,0 1-1 0 0,0-1 1 0 0,0 0 0 0 0,0 1 0 0 0,0-1-1 0 0,-1 0 1 0 0,1 0 0 0 0,-1 1 0 0 0,0-1-1 0 0,1 0 1 0 0,-1 0 0 0 0,0 0-1 0 0,0 0 1 0 0,0 0 0 0 0,-1 0 0 0 0,1 0-1 0 0,0 0 1 0 0,-1 0 0 0 0,1-1 0 0 0,-1 1-1 0 0,0 0 1 0 0,1-1 0 0 0,-1 0 0 0 0,0 1-1 0 0,0-1 1 0 0,0 0 0 0 0,0 0 0 0 0,-4 2-1 0 0,-3-1-6593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34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870 0 9671 0 0,'0'0'8351'0'0,"1"2"-8026"0"0,0 1-275 0 0,0-1 1 0 0,0 0-1 0 0,0 1 0 0 0,0-1 0 0 0,-1 1 1 0 0,1 0-1 0 0,-1-1 0 0 0,0 1 0 0 0,0-1 1 0 0,0 1-1 0 0,0 0 0 0 0,0-1 0 0 0,0 1 1 0 0,-1-1-1 0 0,1 1 0 0 0,-1-1 0 0 0,0 1 1 0 0,0-1-1 0 0,0 1 0 0 0,0-1 0 0 0,0 1 0 0 0,-2 1 1 0 0,-4 10 70 0 0,-1-1 0 0 0,-16 18 1 0 0,22-28-82 0 0,-29 34 435 0 0,-2-2 0 0 0,-1-1 0 0 0,-1-1 0 0 0,-45 30 0 0 0,-167 101 556 0 0,130-91-809 0 0,81-49-168 0 0,-152 100 52 0 0,188-123-108 0 0,-5 2-46 0 0,1 0 0 0 0,0 0 0 0 0,0 0 1 0 0,-4 5-1 0 0,24-9-6560 0 0,8-5-639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34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516 123 5983 0 0,'0'0'274'0'0,"-1"2"-6"0"0,-20 26-193 0 0,16-23 588 0 0,1 1 0 0 0,0 0 0 0 0,0 0 0 0 0,0 0 0 0 0,-5 13 0 0 0,2 0 1296 0 0,1 1 0 0 0,-5 23 0 0 0,11-41-1676 0 0,-2 8 1311 0 0,4-2 861 0 0,6-22-2413 0 0,0-1 0 0 0,0 0 0 0 0,-2 0 0 0 0,0-1 0 0 0,0 0-1 0 0,-2 0 1 0 0,0 0 0 0 0,0 0 0 0 0,-2-1 0 0 0,0 1 0 0 0,-1-1 0 0 0,-1 0-1 0 0,0 1 1 0 0,-3-20 0 0 0,2 34-54 0 0,1 0-1 0 0,0 0 1 0 0,-1 0-1 0 0,1 0 1 0 0,-1 0-1 0 0,1 0 1 0 0,-1 0-1 0 0,0 0 1 0 0,0 0-1 0 0,0 0 1 0 0,0 1-1 0 0,0-1 1 0 0,-1 0-1 0 0,1 1 0 0 0,0-1 1 0 0,-1 1-1 0 0,1-1 1 0 0,-1 1-1 0 0,1 0 1 0 0,-1 0-1 0 0,0-1 1 0 0,0 1-1 0 0,1 0 1 0 0,-1 1-1 0 0,0-1 1 0 0,0 0-1 0 0,0 0 1 0 0,0 1-1 0 0,0-1 1 0 0,0 1-1 0 0,0 0 1 0 0,0 0-1 0 0,0 0 1 0 0,0 0-1 0 0,0 0 1 0 0,0 0-1 0 0,0 0 1 0 0,-3 1-1 0 0,-22 5-99 0 0,-1 2-1 0 0,1 0 1 0 0,-49 24 0 0 0,34-11 88 0 0,-62 44 1 0 0,88-54 34 0 0,1 1 1 0 0,-1 0-1 0 0,2 1 0 0 0,-25 28 0 0 0,35-35 8 0 0,0 0-1 0 0,0 0 0 0 0,0 0 1 0 0,1 0-1 0 0,0 1 0 0 0,0-1 1 0 0,-2 10-1 0 0,4-11-2 0 0,0-1 1 0 0,1 0-1 0 0,-1 0 0 0 0,1 1 1 0 0,0-1-1 0 0,0 1 1 0 0,1-1-1 0 0,-1 0 0 0 0,1 1 1 0 0,0-1-1 0 0,0 0 0 0 0,0 0 1 0 0,2 5-1 0 0,-1-6-6 0 0,-1 0 0 0 0,1 0-1 0 0,0 0 1 0 0,0 0 0 0 0,0 0-1 0 0,0 0 1 0 0,0-1 0 0 0,1 1 0 0 0,-1-1-1 0 0,1 1 1 0 0,0-1 0 0 0,0 0-1 0 0,4 3 1 0 0,-1-3 6 0 0,-1 1-1 0 0,1-1 1 0 0,0 0 0 0 0,0 0-1 0 0,0-1 1 0 0,0 0-1 0 0,8 1 1 0 0,2-1 27 0 0,1-1 1 0 0,0-1-1 0 0,0 0 0 0 0,29-7 1 0 0,-22 3-11 0 0,-1-2 1 0 0,31-12 0 0 0,-43 15 6 0 0,0-1-1 0 0,0-1 1 0 0,-1 0-1 0 0,1-1 1 0 0,-2 0 0 0 0,17-14-1 0 0,-14 4 837 0 0,-10 13-321 0 0,-7 11-306 0 0,1-1-249 0 0,-1 1 0 0 0,1 0 0 0 0,1 0 0 0 0,-5 12 0 0 0,3-2 0 0 0,6-12 0 0 0,1-2 0 0 0,-1 2 0 0 0,-1-3 0 0 0,1 0 0 0 0,0 0 0 0 0,0 0 0 0 0,0 0 0 0 0,0 0 0 0 0,0 0 0 0 0,0 0 0 0 0,0 0 0 0 0,1 0 0 0 0,1 2 0 0 0,24 30-8086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3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15 14711 0 0,'0'0'1335'0'0,"-4"-5"-1070"0"0,2 3-201 0 0,0 1 0 0 0,0 0 0 0 0,0 0-1 0 0,0 0 1 0 0,0 1 0 0 0,0-1 0 0 0,0 0 0 0 0,0 1-1 0 0,0-1 1 0 0,0 1 0 0 0,0 0 0 0 0,-1-1 0 0 0,1 1-1 0 0,0 0 1 0 0,0 1 0 0 0,0-1 0 0 0,-1 0 0 0 0,1 1-1 0 0,0-1 1 0 0,0 1 0 0 0,0-1 0 0 0,0 1 0 0 0,-2 1-1 0 0,-8 3 449 0 0,1 0 0 0 0,-18 10 0 0 0,-163 112 674 0 0,99-64-1060 0 0,35-30-71 0 0,44-26-58 0 0,0 0 0 0 0,1 1 1 0 0,0 0-1 0 0,-23 20 0 0 0,36-28-6 0 0,-1 0 0 0 0,1 1 0 0 0,-1-1 0 0 0,1 1 0 0 0,-1-1 1 0 0,1 0-1 0 0,-1 1 0 0 0,1-1 0 0 0,-1 1 0 0 0,1-1 0 0 0,0 1 0 0 0,-1-1 0 0 0,1 1 0 0 0,0-1 0 0 0,0 1 0 0 0,-1 0 0 0 0,1-1 0 0 0,0 1 0 0 0,0-1 0 0 0,0 1 0 0 0,0 0 0 0 0,0-1 0 0 0,-1 1 0 0 0,1-1 1 0 0,0 1-1 0 0,1 0 0 0 0,-1-1 0 0 0,0 1 0 0 0,0 0 0 0 0,0-1 0 0 0,0 1 0 0 0,0-1 0 0 0,1 1 0 0 0,-1-1 0 0 0,0 1 0 0 0,0 0 0 0 0,1-1 0 0 0,0 1 0 0 0,1 1-28 0 0,0-1-1 0 0,0 1 1 0 0,0-1-1 0 0,1 0 1 0 0,-1 1-1 0 0,0-1 1 0 0,1 0-1 0 0,2 0 1 0 0,39 11-54 0 0,-29-8 64 0 0,1 0-1 0 0,20 9 0 0 0,-14-2 192 0 0,0 2 0 0 0,-1 0 0 0 0,0 1 0 0 0,-1 1 0 0 0,-1 1-1 0 0,-1 0 1 0 0,0 2 0 0 0,-1 0 0 0 0,27 38 0 0 0,-40-50-73 0 0,0 0 0 0 0,0 0 0 0 0,-1 0 0 0 0,0 1 0 0 0,0-1 0 0 0,-1 1 0 0 0,0 0 0 0 0,0 0 0 0 0,0 0 0 0 0,-1 0 0 0 0,1 8 0 0 0,-2-12-70 0 0,0 0 0 0 0,0 0 0 0 0,-1 1 0 0 0,1-1 0 0 0,-1 0 0 0 0,0 0 1 0 0,0 0-1 0 0,0 1 0 0 0,0-1 0 0 0,0 0 0 0 0,-1 0 0 0 0,1-1 0 0 0,-1 1 0 0 0,0 0 0 0 0,0 0 0 0 0,0-1 0 0 0,0 1 0 0 0,0-1 0 0 0,0 0 1 0 0,-1 1-1 0 0,0-1 0 0 0,1 0 0 0 0,-1-1 0 0 0,0 1 0 0 0,0 0 0 0 0,-3 0 0 0 0,-6 4-9 0 0,-1-2-1 0 0,1 1 1 0 0,-1-2-1 0 0,0 0 1 0 0,-15 2-1 0 0,-69 1-49 0 0,78-5 20 0 0,-8 0-505 0 0,0-1-1 0 0,0-2 1 0 0,-1-1-1 0 0,1 0 1 0 0,-37-12-1 0 0,43 8-544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58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 6447 0 0,'0'0'586'0'0,"-2"-2"-486"0"0,-4-5 1660 0 0,6 7-1484 0 0,-1 0-1 0 0,0 0 1 0 0,0 0 0 0 0,0 0 0 0 0,0 0 0 0 0,0 1 0 0 0,0-1 0 0 0,0 0 0 0 0,0 0-1 0 0,1 1 1 0 0,-1-1 0 0 0,0 1 0 0 0,0-1 0 0 0,0 1 0 0 0,1-1 0 0 0,-1 1 0 0 0,0-1-1 0 0,1 1 1 0 0,-1 0 0 0 0,0-1 0 0 0,1 1 0 0 0,-1 0 0 0 0,0 1 0 0 0,0 0-98 0 0,0 0 0 0 0,0 1 1 0 0,0-1-1 0 0,1 0 0 0 0,-1 0 1 0 0,1 1-1 0 0,0-1 0 0 0,-1 0 1 0 0,1 4-1 0 0,1 3-63 0 0,0 0-1 0 0,0 0 1 0 0,1 0-1 0 0,2 10 1 0 0,-1-11-18 0 0,0 1 0 0 0,1-1-1 0 0,0 0 1 0 0,0 0 0 0 0,1 0 0 0 0,0-1 0 0 0,0 0-1 0 0,1 0 1 0 0,11 12 0 0 0,4-1 51 0 0,42 29 0 0 0,-23-18-3 0 0,-1 0-37 0 0,82 66 283 0 0,-104-80-339 0 0,-2 1 0 0 0,0 0 1 0 0,0 1-1 0 0,23 37 0 0 0,-28-37-33 0 0,-1 1 0 0 0,0 1 0 0 0,-1-1 0 0 0,-1 1 0 0 0,7 30 1 0 0,-12-38-24 0 0,0 1 0 0 0,-1-1 0 0 0,0 0 1 0 0,-1 1-1 0 0,0-1 0 0 0,-1 1 0 0 0,0-1 1 0 0,-1 0-1 0 0,0 1 0 0 0,-1-1 0 0 0,-4 13 1 0 0,-1-7-8 0 0,0-1 1 0 0,0 0 0 0 0,-1 0 0 0 0,-1-1 0 0 0,-1 0 0 0 0,0-1 0 0 0,-1 0 0 0 0,-1-1 0 0 0,-26 22 0 0 0,15-17-4 0 0,0 0 1 0 0,-2-2 0 0 0,0-1-1 0 0,-1-1 1 0 0,-32 12-1 0 0,15-7-18 0 0,42-18-136 0 0,33-5-5530 0 0,-28 3 3916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36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436 228 3679 0 0,'0'0'2011'0'0,"-9"7"3470"0"0,7-5-5646 0 0,-3 8 5461 0 0,10-11-4583 0 0,1-1-604 0 0,-1-1 0 0 0,0 1 0 0 0,1-1 0 0 0,-1 0 0 0 0,0-1 0 0 0,-1 1 0 0 0,1-1 1 0 0,-1 0-1 0 0,1 0 0 0 0,-1 0 0 0 0,0 0 0 0 0,-1-1 0 0 0,1 0 0 0 0,-1 0 0 0 0,0 0 0 0 0,0 0 0 0 0,0 0 0 0 0,-1-1 0 0 0,0 1 0 0 0,0-1 0 0 0,0 0 0 0 0,-1 1 0 0 0,1-1 0 0 0,-2 0 0 0 0,1 0 0 0 0,0-11 0 0 0,-1 9-73 0 0,-1 0 1 0 0,1 0-1 0 0,-1 0 0 0 0,-1 0 0 0 0,1 0 1 0 0,-5-11-1 0 0,5 16-41 0 0,0 1 1 0 0,0-1 0 0 0,-1 0-1 0 0,1 1 1 0 0,-1-1-1 0 0,1 1 1 0 0,-1 0-1 0 0,0 0 1 0 0,0-1-1 0 0,0 1 1 0 0,0 1 0 0 0,0-1-1 0 0,-1 0 1 0 0,1 0-1 0 0,-1 1 1 0 0,1-1-1 0 0,-1 1 1 0 0,1 0-1 0 0,-1 0 1 0 0,0 0 0 0 0,-5-1-1 0 0,-1 0-67 0 0,0 2 0 0 0,0-1 0 0 0,0 1 0 0 0,1 1 0 0 0,-1 0-1 0 0,0 0 1 0 0,0 0 0 0 0,0 1 0 0 0,-16 7 0 0 0,2 0-118 0 0,0 1-1 0 0,-30 18 1 0 0,19-8 119 0 0,-55 45 0 0 0,73-52 59 0 0,2 1 0 0 0,0 0-1 0 0,0 1 1 0 0,1 0 0 0 0,-16 25-1 0 0,25-33 27 0 0,1-1-1 0 0,-1 1 0 0 0,1 0 1 0 0,0 0-1 0 0,1 0 0 0 0,0 0 1 0 0,0 0-1 0 0,-2 14 0 0 0,4-18-6 0 0,0-1 0 0 0,0 1 0 0 0,0-1 0 0 0,1 1 0 0 0,-1-1 0 0 0,0 1-1 0 0,1-1 1 0 0,0 1 0 0 0,-1-1 0 0 0,1 0 0 0 0,0 1 0 0 0,0-1 0 0 0,0 0 0 0 0,1 0 0 0 0,-1 0 0 0 0,0 1-1 0 0,1-1 1 0 0,0-1 0 0 0,-1 1 0 0 0,1 0 0 0 0,0 0 0 0 0,0-1 0 0 0,0 1 0 0 0,0-1 0 0 0,0 1 0 0 0,0-1-1 0 0,1 0 1 0 0,3 2 0 0 0,4 0 75 0 0,1 0-1 0 0,-1 0 0 0 0,1-1 1 0 0,-1 0-1 0 0,1-1 1 0 0,0 0-1 0 0,-1-1 0 0 0,21-1 1 0 0,6-4 100 0 0,43-11 0 0 0,-47 8-183 0 0,-13 4 25 0 0,-1-2-1 0 0,1 0 1 0 0,-1-2-1 0 0,31-16 1 0 0,-44 20 2 0 0,-5 3 54 0 0,-2 2-71 0 0,1 1-1 0 0,-1-1 1 0 0,0 1 0 0 0,0-1-1 0 0,0 0 1 0 0,0 1-1 0 0,0-1 1 0 0,0 0-1 0 0,0 0 1 0 0,-3 2 0 0 0,-2 2-8 0 0,-11 24 10 0 0,15-21 32 0 0,5 4-33 0 0,18 27-243 0 0,-14-26-836 0 0,0 0-421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36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0 1839 0 0,'-1'2'3312'0'0,"-2"4"-1514"0"0,0-1 0 0 0,0 1 0 0 0,0-1-1 0 0,-8 9 1 0 0,3-5-85 0 0,-17 14 0 0 0,-52 31-1453 0 0,56-40 436 0 0,-107 63 372 0 0,68-43-466 0 0,-78 60 1 0 0,132-89-578 0 0,-84 72 365 0 0,81-67-360 0 0,0-1 1 0 0,1 1 0 0 0,0 1-1 0 0,0-1 1 0 0,2 1 0 0 0,-1 1-1 0 0,-5 12 1 0 0,11-20-24 0 0,0-1 0 0 0,0 1 1 0 0,0-1-1 0 0,0 1 0 0 0,0 0 0 0 0,1-1 0 0 0,-1 1 0 0 0,1 0 1 0 0,0-1-1 0 0,0 1 0 0 0,1 0 0 0 0,-1-1 0 0 0,1 1 0 0 0,-1 0 0 0 0,1-1 1 0 0,1 1-1 0 0,-1-1 0 0 0,2 6 0 0 0,0-5-6 0 0,-1-1-1 0 0,1 1 1 0 0,0 0-1 0 0,0-1 1 0 0,0 1-1 0 0,1-1 1 0 0,-1 0-1 0 0,1 0 1 0 0,0 0-1 0 0,-1-1 1 0 0,1 1 0 0 0,0-1-1 0 0,1 0 1 0 0,4 2-1 0 0,2 0-127 0 0,8 4-722 0 0,0-1 1 0 0,32 8-1 0 0,-37-13-1118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36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9671 0 0,'-1'1'2310'0'0,"-51"43"3771"0"0,-23 32-4928 0 0,71-71-1110 0 0,-77 89 319 0 0,68-78-347 0 0,1 2 0 0 0,0 0-1 0 0,-16 35 1 0 0,26-48 1 0 0,0-1 0 0 0,1 1-1 0 0,-1 0 1 0 0,1 0 0 0 0,0 0 0 0 0,0 0 0 0 0,1 0-1 0 0,0 0 1 0 0,0 0 0 0 0,0 7 0 0 0,1-10 5 0 0,-1-1 0 0 0,1 0 0 0 0,-1 1 0 0 0,1-1 0 0 0,0 1 0 0 0,-1-1 0 0 0,1 0 0 0 0,0 1 0 0 0,0-1 0 0 0,0 0 1 0 0,0 0-1 0 0,0 0 0 0 0,0 0 0 0 0,1 0 0 0 0,-1 0 0 0 0,2 1 0 0 0,20 10 283 0 0,-16-10-221 0 0,0-1-1 0 0,0 0 1 0 0,0 0-1 0 0,-1 0 1 0 0,1-1-1 0 0,0 0 1 0 0,0-1-1 0 0,0 0 0 0 0,0 0 1 0 0,0 0-1 0 0,8-3 1 0 0,0-1 2 0 0,0 0 0 0 0,-1-1 0 0 0,27-15 0 0 0,-30 14-68 0 0,0 0 0 0 0,-1 0 0 0 0,0-1 0 0 0,0-1 0 0 0,-1 1 0 0 0,0-1 0 0 0,10-14 0 0 0,-15 18-35 0 0,-1 0 0 0 0,0 0-1 0 0,0 0 1 0 0,-1 0 0 0 0,1-1 0 0 0,-1 1-1 0 0,0-1 1 0 0,-1 1 0 0 0,1-1-1 0 0,-1 0 1 0 0,0 0 0 0 0,-1 0 0 0 0,0 0-1 0 0,1 0 1 0 0,-2 0 0 0 0,1 1-1 0 0,-1-1 1 0 0,-1-6 0 0 0,-2 0-320 0 0,1 0 0 0 0,-2 0 0 0 0,0 0 0 0 0,0 1 0 0 0,-1 0 1 0 0,-1 0-1 0 0,0 1 0 0 0,0 0 0 0 0,-1 0 0 0 0,0 0 0 0 0,-10-8 0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3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75 379 6911 0 0,'0'0'528'0'0,"-2"0"26"0"0,-2 0 226 0 0,0-1 1 0 0,0 1-1 0 0,1-1 1 0 0,-1 0-1 0 0,0 0 1 0 0,1 0 0 0 0,-1 0-1 0 0,1-1 1 0 0,-1 1-1 0 0,1-1 1 0 0,0 0-1 0 0,-1 0 1 0 0,-4-4-1 0 0,7 5-662 0 0,-1-1 0 0 0,1 1 0 0 0,-1-1 0 0 0,1 1 0 0 0,0-1 0 0 0,0 1 0 0 0,-1-1 0 0 0,1 0 0 0 0,0 0 0 0 0,0 0 0 0 0,1 1 0 0 0,-1-1 0 0 0,0 0 0 0 0,1 0 0 0 0,-1 0 0 0 0,1 0 0 0 0,0 0 0 0 0,-1 0 0 0 0,1 0-1 0 0,0-1 1 0 0,0 1 0 0 0,0 0 0 0 0,1 0 0 0 0,-1 0 0 0 0,0 0 0 0 0,1 0 0 0 0,1-3 0 0 0,1-1-41 0 0,0-1 0 0 0,0 0 0 0 0,1 1 0 0 0,0 0 0 0 0,9-10 0 0 0,28-27 360 0 0,-21 23-360 0 0,7-7-331 0 0,2 0 0 0 0,43-30 0 0 0,-52 43 110 0 0,1 1 1 0 0,0 1 0 0 0,0 1-1 0 0,1 1 1 0 0,24-7 0 0 0,-45 16 136 0 0,1 1 0 0 0,-1-1 0 0 0,0 1 1 0 0,0 0-1 0 0,1-1 0 0 0,-1 1 0 0 0,0 0 1 0 0,1 0-1 0 0,-1 0 0 0 0,0 0 0 0 0,1 0 1 0 0,-1 0-1 0 0,0 0 0 0 0,1 0 0 0 0,-1 1 1 0 0,0-1-1 0 0,0 1 0 0 0,1-1 1 0 0,-1 0-1 0 0,0 1 0 0 0,2 1 0 0 0,-2-1 25 0 0,0 1 0 0 0,0-1 0 0 0,0 1 0 0 0,0-1 0 0 0,0 1 0 0 0,0-1 0 0 0,-1 1 0 0 0,1-1 0 0 0,-1 1 0 0 0,1 0 0 0 0,-1-1 0 0 0,0 1-1 0 0,1 0 1 0 0,-1 0 0 0 0,0-1 0 0 0,0 1 0 0 0,0 2 0 0 0,-2 18 158 0 0,0 0-1 0 0,-1-1 1 0 0,-7 23 0 0 0,-3 23-68 0 0,13-67-109 0 0,-4 25 67 0 0,1 28 0 0 0,3-46-158 0 0,0-1 0 0 0,0 1 0 0 0,1-1 0 0 0,0 1 0 0 0,0-1 0 0 0,1 0 0 0 0,-1 0 0 0 0,2 1 0 0 0,4 10 0 0 0,0-8-1341 0 0,2-2-3538 0 0,2-3-1647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37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 1375 0 0,'-2'0'12555'0'0,"-18"4"-11160"0"0,-1 1-1 0 0,1 1 1 0 0,-23 11-1 0 0,-59 31-397 0 0,64-29-477 0 0,-2 1-258 0 0,0 3 1 0 0,-48 36 0 0 0,82-55-247 0 0,-1 1 1 0 0,1 1 0 0 0,0-1-1 0 0,0 1 1 0 0,1 0-1 0 0,-1 0 1 0 0,1 0 0 0 0,1 1-1 0 0,-6 9 1 0 0,9-15-13 0 0,1 0-1 0 0,0 1 1 0 0,-1-1-1 0 0,1 0 1 0 0,0 0-1 0 0,0 0 1 0 0,-1 0 0 0 0,1 0-1 0 0,0 0 1 0 0,0 1-1 0 0,0-1 1 0 0,1 0-1 0 0,-1 0 1 0 0,0 0-1 0 0,0 0 1 0 0,1 0-1 0 0,-1 1 1 0 0,0-1 0 0 0,1 0-1 0 0,0 1 1 0 0,0 0 0 0 0,1 0 1 0 0,-1 0 0 0 0,1 0 0 0 0,0-1 0 0 0,-1 1 0 0 0,1 0-1 0 0,0-1 1 0 0,0 0 0 0 0,3 2 0 0 0,3 2 9 0 0,1-1 0 0 0,-1-1 1 0 0,18 5-1 0 0,41 8-195 0 0,-46-12-5 0 0,0 1 0 0 0,0 0 1 0 0,0 2-1 0 0,-1 0 0 0 0,27 14 0 0 0,-44-18 194 0 0,1-1 0 0 0,-1 1 0 0 0,1-1 0 0 0,-1 1 0 0 0,0 0 0 0 0,0 0 0 0 0,0 0 0 0 0,0 1 0 0 0,-1-1 0 0 0,1 1 0 0 0,-1 0 0 0 0,0-1 0 0 0,0 1 0 0 0,0 0-1 0 0,2 9 1 0 0,-3-10 28 0 0,-1 0-1 0 0,1 0 1 0 0,-1 0-1 0 0,0 0 1 0 0,0 0-1 0 0,0 1 1 0 0,0-1 0 0 0,-1 0-1 0 0,1 0 1 0 0,-1 0-1 0 0,0 0 1 0 0,0 0-1 0 0,0 0 1 0 0,0 0-1 0 0,0 0 1 0 0,-1 0-1 0 0,1 0 1 0 0,-1-1-1 0 0,0 1 1 0 0,0-1-1 0 0,0 1 1 0 0,-3 2-1 0 0,-2 1 49 0 0,-1 0-1 0 0,1 0 0 0 0,-1-1 1 0 0,0 0-1 0 0,-1 0 1 0 0,1-1-1 0 0,-1-1 0 0 0,0 1 1 0 0,0-1-1 0 0,0 0 1 0 0,-1-1-1 0 0,1 0 0 0 0,-14 0 1 0 0,4 0-56 0 0,-1-2-1 0 0,1 0 1 0 0,-1-1-1 0 0,0-1 1 0 0,-28-6-1 0 0,45 7-248 0 0,0 0 0 0 0,0 0-1 0 0,0-1 1 0 0,0 1 0 0 0,0-1 0 0 0,0 1-1 0 0,0-1 1 0 0,0 0 0 0 0,0 0-1 0 0,1 0 1 0 0,-1 0 0 0 0,-3-4-1 0 0,-4-5-1354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37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17 16127 0 0,'-1'-9'1716'0'0,"0"3"-1634"0"0,1 5 188 0 0,-1 2 72 0 0,-4 2-230 0 0,1 1 0 0 0,0 0 1 0 0,0 1-1 0 0,0-1 0 0 0,1 1 1 0 0,-1 0-1 0 0,-4 9 0 0 0,-17 44-90 0 0,11-24 220 0 0,-128 332 1533 0 0,-1 1-1301 0 0,84-224-529 0 0,38-83-3463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3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50 186 9671 0 0,'-3'-4'184'0'0,"-1"1"0"0"0,1-1 1 0 0,-1 1-1 0 0,-6-4 0 0 0,-15-11 13464 0 0,28 12-13921 0 0,-1 4 388 0 0,-1 1 0 0 0,1-1 0 0 0,0 0 0 0 0,0 1 0 0 0,0 0 0 0 0,0-1 1 0 0,0 1-1 0 0,0 0 0 0 0,0 0 0 0 0,0 0 0 0 0,5-1 0 0 0,29-5 522 0 0,-27 6-535 0 0,190-21 819 0 0,-111 15-779 0 0,627-56-93 0 0,-713 63-56 0 0,169-23-2069 0 0,-168 23 516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38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10479 0 0,'0'0'8920'0'0,"0"2"-8328"0"0,-8 7-287 0 0,1 1-1 0 0,-1-1 1 0 0,-1-1-1 0 0,0 0 0 0 0,0 0 1 0 0,0-1-1 0 0,-14 8 1 0 0,-20 17 106 0 0,26-17-203 0 0,0 1 1 0 0,-21 26 0 0 0,32-35-160 0 0,1 1 1 0 0,0 0 0 0 0,0-1-1 0 0,0 2 1 0 0,1-1 0 0 0,0 0 0 0 0,1 1-1 0 0,-5 17 1 0 0,8-25-42 0 0,0 1 1 0 0,0-1-1 0 0,-1 1 0 0 0,1-1 0 0 0,0 0 1 0 0,0 1-1 0 0,0-1 0 0 0,1 1 0 0 0,-1-1 0 0 0,0 1 1 0 0,0-1-1 0 0,1 0 0 0 0,-1 1 0 0 0,1-1 1 0 0,-1 0-1 0 0,1 1 0 0 0,0-1 0 0 0,-1 0 1 0 0,3 2-1 0 0,-2-1 9 0 0,1-1-1 0 0,-1 0 1 0 0,1 1 0 0 0,0-1 0 0 0,0 0 0 0 0,0 0 0 0 0,0 0-1 0 0,-1 0 1 0 0,1 0 0 0 0,0-1 0 0 0,5 2 0 0 0,2-1 35 0 0,1 0 1 0 0,-1 0 0 0 0,1-1 0 0 0,16-1 0 0 0,-6-2-9 0 0,-1 0 0 0 0,0-1 0 0 0,0-1 1 0 0,-1 0-1 0 0,35-16 0 0 0,-39 13-44 0 0,-1 0 0 0 0,0 0 0 0 0,0-2 0 0 0,21-19 0 0 0,-32 27 0 0 0,6-11-12 0 0,-8 13 9 0 0,0 0 0 0 0,0-1 0 0 0,0 1 0 0 0,-1 0 1 0 0,1 0-1 0 0,0-1 0 0 0,0 1 0 0 0,0 0 0 0 0,-1 0 0 0 0,1 0 0 0 0,0-1 0 0 0,-1 1 0 0 0,1 0 0 0 0,0 0 0 0 0,0 0 0 0 0,-1 0 1 0 0,1 0-1 0 0,0 0 0 0 0,-1 0 0 0 0,1-1 0 0 0,0 1 0 0 0,-1 0 0 0 0,1 0 0 0 0,0 0 0 0 0,-1 0 0 0 0,1 0 0 0 0,-1 1 1 0 0,-10-2-44 0 0,5 2 55 0 0,1-1 0 0 0,-1 2 0 0 0,0-1 0 0 0,1 1 0 0 0,-1 0 0 0 0,1 0 0 0 0,0 0 0 0 0,-1 1 0 0 0,1 0 0 0 0,1 0 0 0 0,-1 0 0 0 0,0 1 0 0 0,1-1 0 0 0,-1 1 0 0 0,1 0 0 0 0,0 0 0 0 0,1 1 0 0 0,-1-1-1 0 0,-5 10 1 0 0,7-11-135 0 0,0 0 0 0 0,1 1 0 0 0,-1-1 0 0 0,1 1 0 0 0,-1 0 0 0 0,1 0-1 0 0,0-1 1 0 0,1 1 0 0 0,-1 0 0 0 0,1 0 0 0 0,0 0 0 0 0,-1 0 0 0 0,2 0-1 0 0,-1 0 1 0 0,0-1 0 0 0,1 1 0 0 0,0 0 0 0 0,0 0 0 0 0,0 0 0 0 0,0-1-1 0 0,0 1 1 0 0,1 0 0 0 0,0-1 0 0 0,0 1 0 0 0,0-1 0 0 0,0 0 0 0 0,0 0-1 0 0,1 0 1 0 0,4 5 0 0 0,7 4-5170 0 0,2-2-1512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38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37 238 14279 0 0,'0'0'655'0'0,"-2"1"-12"0"0,-32 19 5085 0 0,34-21-5176 0 0,6-10-304 0 0,0 1 1 0 0,1 0 0 0 0,0 0 0 0 0,1 1 0 0 0,0 0-1 0 0,18-15 1 0 0,-10 7-143 0 0,3-2-90 0 0,0 1 0 0 0,1 1 0 0 0,1 0-1 0 0,34-21 1 0 0,-39 29-49 0 0,1 1-1 0 0,-1 0 0 0 0,1 1 1 0 0,35-9-1 0 0,-52 16 30 0 0,1 0-1 0 0,0 0 1 0 0,0 0-1 0 0,0 0 1 0 0,0 0-1 0 0,-1 0 1 0 0,1 0 0 0 0,0 0-1 0 0,0 0 1 0 0,0 1-1 0 0,0-1 1 0 0,-1 0-1 0 0,1 1 1 0 0,0-1-1 0 0,0 0 1 0 0,-1 1-1 0 0,1-1 1 0 0,0 1 0 0 0,-1-1-1 0 0,1 1 1 0 0,0 0-1 0 0,-1-1 1 0 0,1 1-1 0 0,-1-1 1 0 0,1 1-1 0 0,-1 0 1 0 0,0 0-1 0 0,1-1 1 0 0,-1 1 0 0 0,1 0-1 0 0,-1 0 1 0 0,1 1-1 0 0,0 3-33 0 0,0 0 0 0 0,1 0 0 0 0,0 10 0 0 0,-2-12 33 0 0,1 14 31 0 0,-1 0 0 0 0,0 0-1 0 0,-5 27 1 0 0,0 23 71 0 0,5-57-64 0 0,0 0-1 0 0,1 1 1 0 0,0-1-1 0 0,0 0 1 0 0,1 0 0 0 0,6 17-1 0 0,1-9-240 0 0,-3-14-419 0 0,-3-2-70 0 0,0-1-840 0 0,6-1-78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3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0 15719 0 0,'0'0'4304'0'0,"0"3"-3853"0"0,0-1-365 0 0,3 15 343 0 0,-2 0 0 0 0,0-1 1 0 0,-1 1-1 0 0,0 0 0 0 0,-4 19 0 0 0,-5 0-37 0 0,-1 0 0 0 0,-28 64 0 0 0,-42 64 372 0 0,47-102-609 0 0,2 2 0 0 0,-24 74 0 0 0,1 67 29 0 0,40-167-978 0 0,-31 66-1 0 0,42-97 19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5:44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9759 0 0,'0'0'2560'0'0,"9"0"-1801"0"0,-3 0-970 0 0,-2-1 506 0 0,-1 1 0 0 0,0 0 0 0 0,0 0 0 0 0,0 0 0 0 0,1 1 1 0 0,-1-1-1 0 0,0 1 0 0 0,0 0 0 0 0,0-1 0 0 0,0 1 1 0 0,0 1-1 0 0,0-1 0 0 0,4 2 0 0 0,-6-1 124 0 0,1-1-124 0 0,1 1-218 0 0,-1 1 0 0 0,0 0 0 0 0,1 0 0 0 0,-1 0 0 0 0,0 0 0 0 0,-1 0 0 0 0,1 1 0 0 0,0-1 0 0 0,-1 0 0 0 0,0 1-1 0 0,0-1 1 0 0,0 1 0 0 0,1 6 0 0 0,1 9 100 0 0,-1 26-1 0 0,-1-37-104 0 0,-2 47 196 0 0,-10 71-1 0 0,3-53-150 0 0,-1 37 51 0 0,6 143-1 0 0,8-199 925 0 0,-5-52-120 0 0,1-3-798 0 0,17-16 67 0 0,-1 0 0 0 0,26-35 0 0 0,-31 36-192 0 0,369-418 90 0 0,-353 406-139 0 0,321-333 0 0 0,-343 354-21 0 0,-5 6-81 0 0,-1 3-95 0 0,-4 7-598 0 0,1-1 1 0 0,-10 16-1 0 0,8-17-641 0 0,-2 6-5600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5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29 10159 0 0,'197'-19'2444'0'0,"-104"13"1326"0"0,-56 3 1126 0 0,-40 5-4787 0 0,-4 6-76 0 0,-1-1-1 0 0,-1 0 1 0 0,1 0 0 0 0,-1-1 0 0 0,-1 0 0 0 0,-10 5-1 0 0,-67 28 84 0 0,44-21-50 0 0,-23 9-28 0 0,-117 32 1 0 0,-75-5 22 0 0,77-37-61 0 0,167-16-23 0 0,0-2 0 0 0,0 0 0 0 0,-1 0 0 0 0,1-1 0 0 0,0-1 0 0 0,0-1 0 0 0,-21-7 0 0 0,34 10 14 0 0,-1 1 0 0 0,1-1-1 0 0,0 1 1 0 0,0-1 0 0 0,-1 1-1 0 0,1-1 1 0 0,0 0 0 0 0,0 0-1 0 0,0 1 1 0 0,0-1 0 0 0,0 0-1 0 0,0 0 1 0 0,0 0 0 0 0,0 0-1 0 0,1 0 1 0 0,-1 0 0 0 0,0-1-1 0 0,1 1 1 0 0,-1 0 0 0 0,0 0-1 0 0,1 0 1 0 0,0-1 0 0 0,-1 1-1 0 0,1 0 1 0 0,0 0 0 0 0,-1-1-1 0 0,1 1 1 0 0,0-2 0 0 0,1 0-22 0 0,-1 0 1 0 0,1 1 0 0 0,0-1 0 0 0,0 1 0 0 0,0-1 0 0 0,0 1 0 0 0,0-1 0 0 0,0 1 0 0 0,1-1 0 0 0,-1 1-1 0 0,1 0 1 0 0,0 0 0 0 0,2-3 0 0 0,2 0-129 0 0,0-1-1 0 0,1 1 1 0 0,0 0-1 0 0,0 0 1 0 0,0 1 0 0 0,15-6-1 0 0,-19 9 134 0 0,1 0 0 0 0,-1 1-1 0 0,1-1 1 0 0,0 1 0 0 0,-1 0-1 0 0,1 0 1 0 0,0 1 0 0 0,-1-1 0 0 0,1 1-1 0 0,-1-1 1 0 0,1 1 0 0 0,-1 0 0 0 0,1 0-1 0 0,-1 1 1 0 0,0-1 0 0 0,0 1-1 0 0,1 0 1 0 0,-1 0 0 0 0,0 0 0 0 0,5 4-1 0 0,-4 0 33 0 0,1-1-1 0 0,-1 1 1 0 0,0 0-1 0 0,0 0 1 0 0,-1 0 0 0 0,0 1-1 0 0,0-1 1 0 0,0 1-1 0 0,-1 0 1 0 0,0 0-1 0 0,2 11 1 0 0,-1 8 35 0 0,2 46 1 0 0,-18 197 272 0 0,12-252-303 0 0,-1 1 0 0 0,-1-1-1 0 0,-1 1 1 0 0,0-1 0 0 0,-1 0-1 0 0,-11 24 1 0 0,0-9 10 0 0,7-12-5 0 0,-19 30 0 0 0,8-16-41 0 0,-27 63 0 0 0,16-31-33 0 0,27-58 1 0 0,2-7 23 0 0,1 1 0 0 0,0 0 0 0 0,0 0 0 0 0,0 0 0 0 0,1 0 0 0 0,-1 0-1 0 0,0 0 1 0 0,0 3 0 0 0,16-9-127 0 0,-9 0-14 0 0,0 0 0 0 0,0 1 1 0 0,0-2-1 0 0,0 1 0 0 0,0-1 0 0 0,-1 0 1 0 0,7-8-1 0 0,-12 13 165 0 0,22-23-1461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3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46 14655 0 0,'-22'-8'519'0'0,"12"4"-217"0"0,0 1 0 0 0,-1 0 0 0 0,-15-3 1621 0 0,28 7-957 0 0,27 5 130 0 0,1-2 1 0 0,-1-1 0 0 0,44-1-1 0 0,-61-2-931 0 0,193-2 1439 0 0,-46-1-777 0 0,377-20-528 0 0,-462 17-3737 0 0,-40 3-4911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4:4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19663 0 0,'0'0'5264'0'0,"-7"9"-12841"0"0,0 0 114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03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17 2303 0 0,'10'-16'13792'0'0,"-10"18"-13656"0"0,-11 50 872 0 0,-31 84-1 0 0,22-75-46 0 0,12-34-604 0 0,1 0-1 0 0,1 1 1 0 0,1-1-1 0 0,-1 52 1 0 0,7-53-276 0 0,3-11-76 0 0,-1-13-547 0 0,-2-1-249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0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73 117 6359 0 0,'-2'1'291'0'0,"-58"14"674"0"0,59-15 339 0 0,-8-2 5338 0 0,9 0-6520 0 0,0 0 1 0 0,1 0 0 0 0,-1 0 0 0 0,1 0 0 0 0,0 0 0 0 0,-1 1 0 0 0,1-1-1 0 0,0 0 1 0 0,0 0 0 0 0,0 0 0 0 0,0 1 0 0 0,0-1 0 0 0,1 1 0 0 0,-1-1 0 0 0,0 1-1 0 0,1-1 1 0 0,-1 1 0 0 0,1 0 0 0 0,0-1 0 0 0,-1 1 0 0 0,4-1 0 0 0,0-2-141 0 0,9-6 191 0 0,0 1 0 0 0,1 0 1 0 0,0 1-1 0 0,1 1 0 0 0,0 0 1 0 0,0 2-1 0 0,22-6 0 0 0,0 3 112 0 0,0 1 0 0 0,45-1 0 0 0,-69 8-213 0 0,1 1-1 0 0,-1 0 0 0 0,1 1 1 0 0,23 6-1 0 0,-33-7-52 0 0,16 5 55 0 0,-18-3-79 0 0,-3 0 8 0 0,1-2-3 0 0,0 0 0 0 0,-1 1 0 0 0,1-1 0 0 0,0 0 0 0 0,-1 1 0 0 0,1-1 0 0 0,-1 1 0 0 0,0-1-1 0 0,1 1 1 0 0,-1-1 0 0 0,0 1 0 0 0,0-1 0 0 0,0 1 0 0 0,0-1 0 0 0,0 1 0 0 0,-1-1 0 0 0,1 1 0 0 0,0-1 0 0 0,-1 1 0 0 0,1-1 0 0 0,-1 1-1 0 0,1-1 1 0 0,-1 0 0 0 0,0 1 0 0 0,1-1 0 0 0,-1 0 0 0 0,-2 2 0 0 0,-2 5 8 0 0,-1 0 0 0 0,-1-1 0 0 0,-8 8-1 0 0,8-8 18 0 0,-174 154 49 0 0,77-78-74 0 0,97-76 0 0 0,7-7 1 0 0,0 0-1 0 0,-1 0 0 0 0,1 1 1 0 0,0-1-1 0 0,0 0 0 0 0,-1 0 1 0 0,1 1-1 0 0,0-1 0 0 0,0 0 1 0 0,0 1-1 0 0,0-1 0 0 0,-1 0 1 0 0,1 1-1 0 0,0-1 0 0 0,0 0 1 0 0,0 0-1 0 0,0 1 0 0 0,0-1 1 0 0,0 0-1 0 0,0 1 0 0 0,0-1 1 0 0,0 0-1 0 0,0 1 0 0 0,0-1 1 0 0,0 0-1 0 0,0 1 0 0 0,0-1 1 0 0,0 0-1 0 0,0 1 0 0 0,0-1 1 0 0,0 0-1 0 0,1 1 0 0 0,-1-1 1 0 0,0 0-1 0 0,0 1 0 0 0,0-1 1 0 0,0 0-1 0 0,1 0 0 0 0,-1 1 1 0 0,0-1-1 0 0,0 0 0 0 0,1 0 1 0 0,-1 1-1 0 0,0-1 0 0 0,0 0 1 0 0,1 0-1 0 0,-1 0 0 0 0,0 0 1 0 0,1 0-1 0 0,-1 1 1 0 0,0-1-1 0 0,1 0 0 0 0,-1 0 1 0 0,1 0-1 0 0,4 2 37 0 0,0 0-1 0 0,0 0 1 0 0,1 0 0 0 0,-1-1 0 0 0,0 0-1 0 0,1 0 1 0 0,-1 0 0 0 0,1-1 0 0 0,9 0-1 0 0,5 1 26 0 0,185 4 186 0 0,-123-5-248 0 0,134 17 0 0 0,-204-15-406 0 0,0 0 0 0 0,14 6 0 0 0,-4 1-872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0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34 5063 0 0,'0'0'390'0'0,"0"-16"2932"0"0,0 8-828 0 0,0-2 4138 0 0,0 10-6537 0 0,-1 0 1 0 0,1 0 0 0 0,0 1 0 0 0,0-1-1 0 0,-1 0 1 0 0,1 0 0 0 0,0 0 0 0 0,-1 0 0 0 0,1 0-1 0 0,0 1 1 0 0,0-1 0 0 0,0 0 0 0 0,-1 0-1 0 0,1 1 1 0 0,0-1 0 0 0,0 0 0 0 0,-1 0-1 0 0,1 1 1 0 0,0-1 0 0 0,0 0 0 0 0,0 0-1 0 0,0 1 1 0 0,0-1 0 0 0,0 0 0 0 0,-1 1 0 0 0,1-1-1 0 0,0 0 1 0 0,0 1 0 0 0,-50 83 241 0 0,7-16-257 0 0,35-55-79 0 0,3-4 2 0 0,0 0 0 0 0,1 0 0 0 0,-5 15 1 0 0,9-24 1 0 0,0 0 0 0 0,0 1 0 0 0,0-1 0 0 0,1 1 1 0 0,-1-1-1 0 0,0 0 0 0 0,1 1 0 0 0,-1-1 0 0 0,0 0 1 0 0,1 1-1 0 0,-1-1 0 0 0,1 0 0 0 0,-1 0 0 0 0,1 1 1 0 0,-1-1-1 0 0,0 0 0 0 0,1 0 0 0 0,-1 0 1 0 0,1 1-1 0 0,-1-1 0 0 0,2 0 0 0 0,-2 0 1 0 0,6 1 39 0 0,0-1 1 0 0,0 0-1 0 0,0 0 1 0 0,0 0 0 0 0,0 0-1 0 0,0-1 1 0 0,0 0-1 0 0,10-3 1 0 0,7-1 54 0 0,147-14 202 0 0,-146 18-590 0 0,0 1-1 0 0,0 1 1 0 0,0 1 0 0 0,0 1-1 0 0,25 7 1 0 0,-32-3-1753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0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29 8751 0 0,'0'0'674'0'0,"-2"-9"-412"0"0,-1 2-670 0 0,-8-6 9534 0 0,9 14-8618 0 0,0-1-395 0 0,-1 1 0 0 0,0 1 0 0 0,0-1 1 0 0,0 0-1 0 0,0 1 0 0 0,1-1 1 0 0,-1 1-1 0 0,1 0 0 0 0,-1 0 1 0 0,1 0-1 0 0,0 0 0 0 0,0 0 0 0 0,-4 5 1 0 0,-2 5 81 0 0,-13 22 1 0 0,8-12-63 0 0,-28 50 9 0 0,-45 112 0 0 0,23-45 126 0 0,-39 88-41 0 0,102-227-296 0 0,0 1 0 0 0,-1-1 1 0 0,1 1-1 0 0,0-1 0 0 0,0 0 0 0 0,0 1 1 0 0,-1-1-1 0 0,1 1 0 0 0,0-1 0 0 0,0 1 1 0 0,0-1-1 0 0,0 1 0 0 0,0-1 0 0 0,0 1 1 0 0,0-1-1 0 0,0 0 0 0 0,0 1 0 0 0,0-1 1 0 0,0 1-1 0 0,1-1 0 0 0,-1 1 0 0 0,11-1-4850 0 0,7-6-1684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07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31 4607 0 0,'2'0'208'0'0,"25"-6"32"0"0,-8 2 1043 0 0,-2 1 1535 0 0,0 0-1 0 0,22-9 2425 0 0,-32 9-2923 0 0,-16 9-2275 0 0,0-1 0 0 0,0 0-1 0 0,-1-1 1 0 0,1 0 0 0 0,-1-1 0 0 0,-17 5 0 0 0,-5 1 16 0 0,-84 23-1 0 0,56-17-44 0 0,-182 33-1319 0 0,240-48 1276 0 0,-47 5-574 0 0,46-4 528 0 0,1-1 0 0 0,-1 0 1 0 0,0 0-1 0 0,0-1 0 0 0,1 1 1 0 0,-1 0-1 0 0,0-1 0 0 0,1 0 0 0 0,-1 0 1 0 0,0 1-1 0 0,1-2 0 0 0,-1 1 1 0 0,1 0-1 0 0,-5-3 0 0 0,7 3 47 0 0,0 1-1 0 0,0-1 1 0 0,0 1-1 0 0,-1 0 1 0 0,1-1-1 0 0,0 0 1 0 0,0 1-1 0 0,0-1 1 0 0,0 1-1 0 0,0-1 1 0 0,0 1-1 0 0,0-1 1 0 0,0 1-1 0 0,0-1 1 0 0,0 1-1 0 0,0-1 1 0 0,0 1-1 0 0,0-1 1 0 0,0 1-1 0 0,1-1 0 0 0,-1 1 1 0 0,0-1-1 0 0,0 1 1 0 0,0-1-1 0 0,1 1 1 0 0,-1-1-1 0 0,1 0 1 0 0,9-11-327 0 0,-10 11 310 0 0,5-3-28 0 0,0 0 0 0 0,0 0 0 0 0,0 0-1 0 0,1 0 1 0 0,-1 1 0 0 0,1 0 0 0 0,0 0-1 0 0,0 1 1 0 0,0-1 0 0 0,0 2 0 0 0,9-3 0 0 0,-15 4 126 0 0,1-1 0 0 0,0 1 0 0 0,0 0 1 0 0,0 0-1 0 0,0 0 0 0 0,0 0 0 0 0,0 0 1 0 0,0 0-1 0 0,0 0 0 0 0,0 0 0 0 0,0 1 1 0 0,0-1-1 0 0,0 0 0 0 0,-1 1 0 0 0,1-1 1 0 0,0 0-1 0 0,0 1 0 0 0,0-1 1 0 0,0 1-1 0 0,-1-1 0 0 0,1 1 0 0 0,1 1 1 0 0,-1-1-17 0 0,0 0 1 0 0,0 1-1 0 0,-1-1 1 0 0,1 0-1 0 0,-1 1 1 0 0,1-1-1 0 0,-1 1 1 0 0,1-1 0 0 0,-1 1-1 0 0,0-1 1 0 0,0 1-1 0 0,1-1 1 0 0,-1 2-1 0 0,-1 4 14 0 0,1 0-1 0 0,-1-1 1 0 0,0 1 0 0 0,-1 0-1 0 0,-2 7 1 0 0,-32 78 313 0 0,36-91-357 0 0,0 1-1 0 0,-1-1 1 0 0,1 1-1 0 0,-1-1 1 0 0,0 1-1 0 0,1-1 0 0 0,-1 1 1 0 0,0-1-1 0 0,0 1 1 0 0,0-1-1 0 0,0 0 1 0 0,0 1-1 0 0,0-1 1 0 0,0 0-1 0 0,-1 0 1 0 0,1 0-1 0 0,0 0 0 0 0,-1 0 1 0 0,-1 1-1 0 0,-7 5 30 0 0,-88 52 180 0 0,90-55-146 0 0,6-3 163 0 0,17 1-74 0 0,3-1-128 0 0,0-1 0 0 0,0-1-1 0 0,0-1 1 0 0,0 0 0 0 0,21-6-1 0 0,44-5 51 0 0,-69 12-80 0 0,10-1 32 0 0,0 0-1 0 0,1 2 1 0 0,43 5 0 0 0,-62-4-27 0 0,0 0 1 0 0,0 0-1 0 0,0 1 1 0 0,0 0 0 0 0,0 0-1 0 0,0 1 1 0 0,-1-1-1 0 0,1 1 1 0 0,-1 0 0 0 0,0 1-1 0 0,1-1 1 0 0,-2 1-1 0 0,1 0 1 0 0,0 1 0 0 0,-1-1-1 0 0,0 1 1 0 0,0 0-1 0 0,0 0 1 0 0,0 0 0 0 0,3 7-1 0 0,-3-3 42 0 0,1 0-1 0 0,-2 1 0 0 0,6 16 1 0 0,-8-22-27 0 0,-1-1 1 0 0,1 1-1 0 0,-1 0 1 0 0,0-1-1 0 0,0 1 1 0 0,0-1 0 0 0,0 1-1 0 0,-1-1 1 0 0,1 1-1 0 0,-1-1 1 0 0,0 1-1 0 0,0-1 1 0 0,-3 6 0 0 0,3-7 67 0 0,1 0-68 0 0,0 1 0 0 0,-1-1-1 0 0,0 0 1 0 0,1 1 0 0 0,-1-1-1 0 0,0 0 1 0 0,0 1 0 0 0,0-1-1 0 0,0 0 1 0 0,-1 0 0 0 0,1 0-1 0 0,-1 0 1 0 0,1 0 0 0 0,-1 0-1 0 0,0-1 1 0 0,1 1 0 0 0,-1 0-1 0 0,0-1 1 0 0,-4 3 0 0 0,-3 1 14 0 0,0 1 0 0 0,0-1 1 0 0,-11 4-1 0 0,-12 2 23 0 0,0-2 0 0 0,0-1 1 0 0,-55 6-1 0 0,47-8-15 0 0,10-2 4 0 0,-45-2 0 0 0,-5 1 24 0 0,69-3-49 0 0,7 0-30 0 0,0 1-1 0 0,0-1 1 0 0,1 0 0 0 0,-1 1-1 0 0,0 0 1 0 0,0-1 0 0 0,-6 4-1 0 0,10-3-68 0 0,0 0-1 0 0,1-1 1 0 0,-1 1 0 0 0,0 0-1 0 0,0 0 1 0 0,1-1 0 0 0,-1 1-1 0 0,1 0 1 0 0,-1 0 0 0 0,0-1-1 0 0,1 1 1 0 0,-1-1 0 0 0,1 1-1 0 0,0 0 1 0 0,11 10-595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20:3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7 2759 0 0,'0'0'10364'0'0,"1"1"-10114"0"0,-1-1-190 0 0,1 1 0 0 0,-1-1 0 0 0,0 0 0 0 0,0 0 0 0 0,0 0 0 0 0,0 0 0 0 0,0 0 0 0 0,1 0 0 0 0,-1 0 0 0 0,0 1 1 0 0,0-1-1 0 0,0 0 0 0 0,0 0 0 0 0,0 0 0 0 0,0 0 0 0 0,0 1 0 0 0,0-1 0 0 0,1 0 0 0 0,-1 0 0 0 0,0 0 0 0 0,0 0 0 0 0,0 1 1 0 0,0-1-1 0 0,0 0 0 0 0,0 0 0 0 0,0 0 0 0 0,0 0 0 0 0,0 1 0 0 0,0-1 0 0 0,0 0 0 0 0,0 0 0 0 0,0 0 0 0 0,0 1 0 0 0,0-1 1 0 0,0 0-1 0 0,-1 0 0 0 0,1 0 0 0 0,0 1 0 0 0,-7-1 1997 0 0,5-1-2599 0 0,-1 1 790 0 0,-11-5 311 0 0,2 0-283 0 0,9 4-250 0 0,1 0-18 0 0,1 1 1 0 0,-1-1-1 0 0,0 1 1 0 0,1 0-1 0 0,-1-1 0 0 0,1 1 1 0 0,-1 0-1 0 0,0 0 1 0 0,1 0-1 0 0,-1 0 0 0 0,1 0 1 0 0,-1 1-1 0 0,0-1 0 0 0,-1 1 1 0 0,-14 1 42 0 0,9-1-40 0 0,-2 0 7 0 0,1 1 0 0 0,-1 0-1 0 0,-16 6 1 0 0,12-3-18 0 0,5-2 0 0 0,0-1 0 0 0,-1 1 0 0 0,-17 0 0 0 0,-16 2 0 0 0,12-1 0 0 0,3 0 0 0 0,18-1-8 0 0,1 1 0 0 0,-1 0 0 0 0,1 0 0 0 0,-1 1 0 0 0,1 0 0 0 0,0 0 0 0 0,-11 10 0 0 0,1-1 0 0 0,-3 2 6 0 0,16-11 4 0 0,-1 1 0 0 0,0-2 0 0 0,0 1 0 0 0,0-1 0 0 0,-1 0 0 0 0,-12 5 0 0 0,-5-3 218 0 0,23-6-156 0 0,-1-1 6 0 0,-14-5 64 0 0,13 1-117 0 0,3 2 2 0 0,-1 1-25 0 0,0-1-1 0 0,0 1 0 0 0,0-1 1 0 0,0 1-1 0 0,0-1 1 0 0,1 0-1 0 0,0 0 0 0 0,-1 0 1 0 0,1 0-1 0 0,0 0 1 0 0,0 0-1 0 0,1 0 0 0 0,-1-4 1 0 0,0 5-6 0 0,1 0 0 0 0,0-1 0 0 0,-1 1-1 0 0,0 0 1 0 0,1-1 0 0 0,-1 1 0 0 0,-2-3 0 0 0,-2-4 1 0 0,-3 1 23 0 0,-1 2 50 0 0,8 6-56 0 0,1 0 0 0 0,-1-1 0 0 0,1 1 1 0 0,-1 0-1 0 0,0-1 0 0 0,1 1 0 0 0,-1 0 1 0 0,0 0-1 0 0,0 0 0 0 0,1-1 0 0 0,-1 1 1 0 0,0 0-1 0 0,1 0 0 0 0,-1 0 0 0 0,0 0 1 0 0,1 0-1 0 0,-1 0 0 0 0,0 1 1 0 0,0-1-1 0 0,1 0 0 0 0,-1 0 0 0 0,0 1 1 0 0,-9 3 65 0 0,0 3 3118 0 0,9-5-3130 0 0,-7 6-48 0 0,2 2-23 0 0,5-5-31 0 0,1 9 31 0 0,0 1 11 0 0,3-2 0 0 0,-1 1 0 0 0,0-1 49 0 0,-1 0 0 0 0,-1 22 0 0 0,-1-21-12 0 0,0 6 84 0 0,-6 33 1 0 0,5-41-66 0 0,0-1 1 0 0,1 1 0 0 0,0 0 0 0 0,1 0 0 0 0,0 0-1 0 0,3 20 1 0 0,1-6-57 0 0,0-12 0 0 0,6 12 0 0 0,-9-23 0 0 0,0 0 0 0 0,0-1 0 0 0,0 1 0 0 0,-1 0 0 0 0,1 0 0 0 0,-1 0 0 0 0,1 0 0 0 0,-1 2 0 0 0,1 19 26 0 0,-1-1 1 0 0,-1 0-1 0 0,-1 1 0 0 0,-1-1 1 0 0,-6 24-1 0 0,4-24 6 0 0,1 0 0 0 0,1 0 0 0 0,1 1 0 0 0,1-1 1 0 0,3 25-1 0 0,-1-21 83 0 0,0 0 0 0 0,-2-1 0 0 0,-7 49 0 0 0,6-60-55 0 0,-7 25-1 0 0,3-16 0 0 0,2-6-34 0 0,-1 1 0 0 0,-14 34 0 0 0,18-50-21 0 0,-1 0 0 0 0,1 0 0 0 0,-1 0 0 0 0,1 0 0 0 0,-1 0 0 0 0,0 0 1 0 0,-4 4-1 0 0,4-4 0 0 0,0-1-1 0 0,0 1 1 0 0,0 0 0 0 0,1 0 0 0 0,-1-1 0 0 0,1 1 0 0 0,-3 6 0 0 0,-1 4-4 0 0,2 0 0 0 0,1 1 0 0 0,2-1 0 0 0,5 1 0 0 0,2 1 0 0 0,2-2 0 0 0,0 0 0 0 0,3 5 0 0 0,-11-15 0 0 0,9 17 0 0 0,-5-14 0 0 0,-4-4 0 0 0,1 1 0 0 0,-1-1 0 0 0,0 1 0 0 0,1-1 0 0 0,-1 1 0 0 0,-1 0 0 0 0,1-1 0 0 0,0 1 0 0 0,-1 0 0 0 0,1-1 0 0 0,-1 5 0 0 0,2 1 0 0 0,-1 1 0 0 0,0 0 0 0 0,0 0 0 0 0,-1 0 0 0 0,-1 16 0 0 0,-1 1 0 0 0,1 35 0 0 0,0-58-3 0 0,1 0 0 0 0,0 0 1 0 0,0 0-1 0 0,0 1 0 0 0,0-1 0 0 0,0 0 0 0 0,1 0 0 0 0,-1 0 1 0 0,2 4-1 0 0,1 7-22 0 0,-1 4 11 0 0,9 22 17 0 0,-7-17-3 0 0,1-5 0 0 0,-3-14 0 0 0,13 51 0 0 0,21 82 0 0 0,-30-115 0 0 0,0 0 0 0 0,1 0 0 0 0,19 40 0 0 0,1-12-117 0 0,-18-32 108 0 0,-3-4 7 0 0,-1 12 2 0 0,4 19 0 0 0,-5-12 52 0 0,-3-1 0 0 0,-2 45 0 0 0,0-45 3 0 0,1 0 0 0 0,6 51-1 0 0,-5-76-54 0 0,3 18 0 0 0,1 0 0 0 0,12 34 0 0 0,-15-48 2 0 0,-1-7-4 0 0,0 0 1 0 0,1 0-1 0 0,-1 0 1 0 0,1 0-1 0 0,0 0 1 0 0,0-1-1 0 0,3 6 0 0 0,12 18-25 0 0,-3 7 1 0 0,-13-33 26 0 0,15 47 11 0 0,-13-40 6 0 0,-1 0-1 0 0,-1 0 1 0 0,2 15 0 0 0,-1-4 8 0 0,7 27 0 0 0,-3-21-25 0 0,-1 1 0 0 0,1 33 0 0 0,0 4 0 0 0,-1-42 0 0 0,-2 19 0 0 0,0 9 0 0 0,0-27 0 0 0,-2-6 0 0 0,-3 9 0 0 0,-1-6 37 0 0,-1 0 1 0 0,0 0-1 0 0,-11 29 0 0 0,5-16-27 0 0,-8 22-50 0 0,9-29 17 0 0,-11 51-1 0 0,-18 121-68 0 0,22-119 59 0 0,-19 153 86 0 0,33-195-53 0 0,1-15 0 0 0,-6 29 0 0 0,-15 145-160 0 0,23-186 142 0 0,-1-7 14 0 0,0 0 0 0 0,1 0 0 0 0,-1 0 0 0 0,0 0 1 0 0,0 0-1 0 0,0 1 0 0 0,0-1 0 0 0,-1 0 1 0 0,1 0-1 0 0,0 0 0 0 0,-2 4 0 0 0,-3 17 303 0 0,5-21-89 0 0,0 0-135 0 0,-3 23 37 0 0,2-13-124 0 0,1-10-47 0 0,1 0 5 0 0,3 8 32 0 0,7 1-20 0 0,-3-6 38 0 0,0 0 1 0 0,1-1-1 0 0,0 0 1 0 0,0 0-1 0 0,11 2 1 0 0,27 12 120 0 0,-41-14-86 0 0,-3-2-17 0 0,0 0 1 0 0,0-1-1 0 0,0 1 0 0 0,0 0 0 0 0,0-1 1 0 0,1 0-1 0 0,4 1 0 0 0,76 28-2 0 0,-81-30-17 0 0,-1 1 0 0 0,0 0 0 0 0,1 0 1 0 0,-1 0-1 0 0,0 0 0 0 0,4 3 0 0 0,25 15-34 0 0,-24-16 28 0 0,24 17-84 0 0,-30-20-59 0 0,1 1-17 0 0,0 1-1 0 0,0-1 1 0 0,0 0 0 0 0,0 1 0 0 0,0-1-1 0 0,0 1 1 0 0,0 0 0 0 0,-1 0-1 0 0,1-1 1 0 0,2 5 0 0 0,-1-5-1188 0 0,-2-1 707 0 0,6 2 464 0 0,1-4-6068 0 0,4-6 40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20:4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 3223 0 0,'-11'-4'10763'0'0,"-2"5"-7252"0"0,-8 13-3833 0 0,19-13 441 0 0,1 1-39 0 0,-4 4-9 0 0,5-6-44 0 0,0 1 0 0 0,-1 0 1 0 0,1-1-1 0 0,0 1 1 0 0,-1-1-1 0 0,1 1 0 0 0,0 0 1 0 0,0-1-1 0 0,0 1 1 0 0,-1 0-1 0 0,1 0 0 0 0,0-1 1 0 0,0 1-1 0 0,0 0 0 0 0,0-1 1 0 0,0 1-1 0 0,0 0 1 0 0,0-1-1 0 0,1 1 0 0 0,-1 0 1 0 0,0-1-1 0 0,0 1 1 0 0,0 0-1 0 0,1-1 0 0 0,-1 1 1 0 0,0 0-1 0 0,1-1 1 0 0,-1 1-1 0 0,1-1 0 0 0,-1 1 1 0 0,1 0-1 0 0,-1-1 1 0 0,1 0-1 0 0,-1 1 0 0 0,1 0 1 0 0,23 15 882 0 0,-18-12-1028 0 0,-3-3 189 0 0,1 0 1 0 0,0-1-1 0 0,0 1 0 0 0,0-1 0 0 0,0 0 1 0 0,0 0-1 0 0,0 0 0 0 0,5-1 0 0 0,-3 0-73 0 0,30 1 268 0 0,-21 0-173 0 0,0 0 1 0 0,0-1 0 0 0,17-3 0 0 0,-23 3-81 0 0,0 0 1 0 0,1 1-1 0 0,-1 0 0 0 0,1 0 0 0 0,-1 1 0 0 0,0 1 1 0 0,0-1-1 0 0,1 1 0 0 0,-1 1 0 0 0,9 3 0 0 0,-4 0-65 0 0,0 1 0 0 0,0 0 0 0 0,-1 1 0 0 0,0 0 0 0 0,13 12 1 0 0,-18-13-54 0 0,-5-5 82 0 0,-1 0 0 0 0,1 0 0 0 0,0 0 0 0 0,-1 0 0 0 0,1-1-1 0 0,0 1 1 0 0,0-1 0 0 0,0 0 0 0 0,0 0 0 0 0,0 0 0 0 0,0 0-1 0 0,6 0 1 0 0,-6 1 13 0 0,3 0 9 0 0,15-4-60 0 0,-6-2 138 0 0,-1 0 1 0 0,17-7-1 0 0,7-2 295 0 0,-21 9-293 0 0,-1 1 0 0 0,1 1-1 0 0,-1 1 1 0 0,20 0 0 0 0,-32 1-94 0 0,-1 1 0 0 0,0-1 0 0 0,1 1 0 0 0,-1 0 0 0 0,1 0 0 0 0,-1 0 1 0 0,0 0-1 0 0,0 1 0 0 0,0-1 0 0 0,4 4 0 0 0,6 2-89 0 0,6 3-187 0 0,31 25 0 0 0,-37-26 227 0 0,12 4 95 0 0,-15-12 84 0 0,-6-1-91 0 0,0 0 40 0 0,0-1 0 0 0,0 0 1 0 0,0 0-1 0 0,0 0 1 0 0,0-1-1 0 0,0 1 1 0 0,0-1-1 0 0,0 0 1 0 0,-1 0-1 0 0,1 0 1 0 0,-1-1-1 0 0,1 1 1 0 0,2-4-1 0 0,-3 4-11 0 0,16-14 142 0 0,-19 15-189 0 0,1 1 0 0 0,0-1 1 0 0,0 0-1 0 0,-1 0 0 0 0,1 0 0 0 0,0 0 0 0 0,-1 1 1 0 0,1-1-1 0 0,-1 0 0 0 0,1 0 0 0 0,-1 0 0 0 0,1 0 0 0 0,-1 0 1 0 0,0 0-1 0 0,1 0 0 0 0,-1 0 0 0 0,0 0 0 0 0,0-2 1 0 0,0 2 390 0 0,4 2-245 0 0,-2-2-102 0 0,-1 0 0 0 0,1 1 0 0 0,-1-1 0 0 0,1 1 0 0 0,-1 0 0 0 0,1 0 0 0 0,-1-1 0 0 0,1 1 0 0 0,-1 0-1 0 0,1 0 1 0 0,0 0 0 0 0,2 1 0 0 0,-2 1 7 0 0,8 5-46 0 0,-2 4-11 0 0,-5-7 0 0 0,4 18 0 0 0,-3-8 0 0 0,0 1 0 0 0,11 40 0 0 0,-7-28 0 0 0,-7-20 0 0 0,0-4 0 0 0,0 1 0 0 0,0-1 0 0 0,0 0 0 0 0,1 0 0 0 0,-1 0 0 0 0,1 0 0 0 0,-1-1 0 0 0,5 6 0 0 0,20 27 0 0 0,-25-34 0 0 0,9 14 64 0 0,0 0 0 0 0,-1 0 0 0 0,-1 1 0 0 0,-1 0 0 0 0,0 0 0 0 0,-1 1 0 0 0,5 18 0 0 0,-10-30-60 0 0,6 19-10 0 0,16 38 0 0 0,-20-55 6 0 0,4 23 0 0 0,-5-23 0 0 0,2 18-11 0 0,-3-20-31 0 0,-2 10 31 0 0,0 4 11 0 0,-1-1 0 0 0,1 12-1 0 0,2-27 13 0 0,-1 0 105 0 0,0 0-53 0 0,0 27 397 0 0,2 6-301 0 0,-2-33-217 0 0,0-3-26 0 0,0 1 79 0 0,1-1 1 0 0,-1 0-1 0 0,0 0 1 0 0,0 1-1 0 0,0-1 1 0 0,0 0-1 0 0,0 1 0 0 0,0-1 1 0 0,1 0-1 0 0,-1 1 1 0 0,0-1-1 0 0,0 0 1 0 0,0 1-1 0 0,0-1 1 0 0,0 0-1 0 0,0 0 1 0 0,0 1-1 0 0,0-1 1 0 0,0 0-1 0 0,-1 1 1 0 0,1-1-1 0 0,0 0 1 0 0,0 1-1 0 0,0-1 1 0 0,0 0 11 0 0,0 1 1 0 0,-1-1-1 0 0,1 0 1 0 0,0 1 0 0 0,0-1-1 0 0,0 0 1 0 0,0 1-1 0 0,0-1 1 0 0,0 0 0 0 0,0 1-1 0 0,0-1 1 0 0,0 0-1 0 0,0 1 1 0 0,0-1 0 0 0,0 0-1 0 0,0 0 1 0 0,0 1-1 0 0,0-1 1 0 0,1 0 0 0 0,-1 1-1 0 0,0-1 1 0 0,0 0-1 0 0,0 1 1 0 0,0-1 0 0 0,1 0-1 0 0,-3 14 135 0 0,2 2-62 0 0,0-13-6 0 0,0-1-17 0 0,-2 12-47 0 0,-1 2-11 0 0,-1-1 0 0 0,-4 7 2 0 0,6-20-19 0 0,1 0-57 0 0,-2 4-28 0 0,0 2 113 0 0,-9 9 269 0 0,10-15-196 0 0,-6 8 165 0 0,1 0-222 0 0,-7 14 33 0 0,8-11-60 0 0,0 5 0 0 0,4-13 0 0 0,-1 15 0 0 0,-1 2 0 0 0,2-2 0 0 0,1-6 0 0 0,0 0 0 0 0,0 2 0 0 0,-1-4 12 0 0,2-7 36 0 0,-5 17 55 0 0,5-19-34 0 0,-1-1-16 0 0,-2 25 22 0 0,3 5-11 0 0,0 0-64 0 0,1-11 0 0 0,-1-15 0 0 0,-4 28 0 0 0,1 1 197 0 0,2-24-175 0 0,1-6 20 0 0,-2 8-31 0 0,0 2-11 0 0,-1-1 0 0 0,-1 1 0 0 0,3-12 0 0 0,0-1 0 0 0,0 1 0 0 0,1-1 0 0 0,-1 1 0 0 0,1 0 0 0 0,0 0 0 0 0,-1-1 0 0 0,1 1 0 0 0,1 3 0 0 0,-1 4 0 0 0,-7 27 0 0 0,6-32 0 0 0,-2 3 0 0 0,-3 8 0 0 0,-8 13 0 0 0,6 3 0 0 0,-1-5 0 0 0,6-15 11 0 0,-3 3 43 0 0,4-11-44 0 0,0 0 1 0 0,0 0 0 0 0,1 1-1 0 0,-1-1 1 0 0,0 5-1 0 0,-9 33 54 0 0,-2 13 0 0 0,11-46-57 0 0,1-6 0 0 0,0-1-1 0 0,0 1 1 0 0,1 1 0 0 0,-1-1-1 0 0,1 0 1 0 0,0 3-1 0 0,0 6 17 0 0,3 2 25 0 0,1 1-36 0 0,1-1-12 0 0,0 0 0 0 0,0-1 0 0 0,0 0 0 0 0,11 30 11 0 0,-5-19-4 0 0,-2 1 1 0 0,0 0 0 0 0,-2 1-1 0 0,-1-1 1 0 0,-1 1-1 0 0,2 29 1 0 0,-5-28-8 0 0,-1 1 0 0 0,-4 35 0 0 0,3-46 16 0 0,-4 30 32 0 0,1 7-48 0 0,2-30 0 0 0,-4 25 0 0 0,3-27 38 0 0,0 41-1 0 0,1-14 12 0 0,1-36-4 0 0,1-1 0 0 0,1 0-1 0 0,0 0 1 0 0,4 16 0 0 0,1 3 7 0 0,0-2-52 0 0,-5-21 0 0 0,2 26 0 0 0,-3-27 0 0 0,0 5 0 0 0,-1 1 0 0 0,0 0 0 0 0,-1-1 0 0 0,0 1 0 0 0,-1 0 0 0 0,0-1 0 0 0,-9 24 0 0 0,-3 0 0 0 0,-23 44 0 0 0,30-67 0 0 0,-1 5 0 0 0,0 0 0 0 0,1 1 0 0 0,0 0 0 0 0,-4 25 0 0 0,9-29 0 0 0,1 1 0 0 0,-1-1 0 0 0,2 0 11 0 0,2-1 31 0 0,1 1-31 0 0,1-1-11 0 0,0 0 0 0 0,4 18-65 0 0,0-1-1 0 0,-2 1 1 0 0,1 36 0 0 0,-4-38-29 0 0,13 56 1 0 0,-5-41 93 0 0,28 98 0 0 0,-32-123 42 0 0,-3-17-13 0 0,-2-2-8 0 0,-1 0 119 0 0,2-1-87 0 0,9 0-42 0 0,-2 0-22 0 0,-10 0 11 0 0,0 0-1 0 0,1 0 0 0 0,-1 0 0 0 0,0 0 0 0 0,0 0 0 0 0,0 0 0 0 0,0 0 0 0 0,0 0 0 0 0,0 0 0 0 0,0 0 0 0 0,0 0 1 0 0,0 0-1 0 0,1 0 0 0 0,-1 0 0 0 0,0 0 0 0 0,0 0 0 0 0,0 1 0 0 0,0-1 0 0 0,0 0 0 0 0,0 0 0 0 0,0 0 0 0 0,0 0 1 0 0,0 0-1 0 0,0 0 0 0 0,0 0 0 0 0,1 0 0 0 0,-1 0 0 0 0,0 0 0 0 0,0 0 0 0 0,0 0 0 0 0,0 0 0 0 0,0 0 0 0 0,0 1 1 0 0,0-1-1 0 0,0 0 0 0 0,0 0 0 0 0,0 0 0 0 0,0 0 0 0 0,0 0 0 0 0,0 0 0 0 0,0 0 0 0 0,0 0 0 0 0,0 0 0 0 0,0 1 1 0 0,0-1-1 0 0,0 0 0 0 0,3 12-12 0 0,-2-1 6 0 0,-3-5-44 0 0,0 3 54 0 0,1-6 66 0 0,1-3-55 0 0,0 1 0 0 0,0 0 0 0 0,-1 0 0 0 0,1-1 0 0 0,0 1-1 0 0,-1 0 1 0 0,1 0 0 0 0,-1-1 0 0 0,1 1 0 0 0,-1 0 0 0 0,0-1 0 0 0,1 1 0 0 0,-1-1-1 0 0,1 1 1 0 0,-1 0 0 0 0,-1-1 0 0 0,-5 5 66 0 0,3-3-3 0 0,-6 3-21 0 0,1-2-54 0 0,-1 1 0 0 0,0-2 0 0 0,1 1-1 0 0,-1-1 1 0 0,-18 1 0 0 0,27-3-2 0 0,-74 2-112 0 0,-7 0-16 0 0,47 2 138 0 0,5-2 16 0 0,1 1 0 0 0,-43 12 0 0 0,-44 29-90 0 0,83-30 24 0 0,-68 21 0 0 0,86-32 60 0 0,1-1 0 0 0,0-1 0 0 0,-1 0-1 0 0,-16-1 1 0 0,-59-8 150 0 0,25 1-111 0 0,19 3-77 0 0,24 1 29 0 0,-1 1-1 0 0,-26 1 1 0 0,43 2-39 0 0,-1-1-1 0 0,0 1 1 0 0,0 1-1 0 0,0-1 1 0 0,1 1-1 0 0,-1 0 1 0 0,0 1-1 0 0,1-1 1 0 0,0 1-1 0 0,0 1 1 0 0,-8 4-1 0 0,-9 11-433 0 0,1 1 1 0 0,1 1-1 0 0,-28 36 0 0 0,41-47 50 0 0,5-7-993 0 0,-6 2-363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21:14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0,'0'0'64'0'0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5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8751 0 0,'0'0'3895'0'0,"3"1"-2259"0"0,4 0-1014 0 0,0 0-1 0 0,1-1 1 0 0,-1 1 0 0 0,0-1 0 0 0,1-1-1 0 0,13-2 1 0 0,48-15 1344 0 0,-22 6-872 0 0,1 0-539 0 0,1 3 1 0 0,1 2-1 0 0,-1 2 1 0 0,56 2-1 0 0,-69 8-2435 0 0,-24-3-441 0 0,0 1-1 0 0,16 7 1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21:15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4143 0 0,'0'0'4136'0'0,"0"-12"-7320"0"0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21:16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8607 0 0,'0'0'1428'0'0,"1"-2"-884"0"0,5-5 28 0 0,-4 5 404 0 0,-1 1-885 0 0,5-5-50 0 0,-2-1-101 0 0,-4 7 25 0 0,0-1-1 0 0,0 1 0 0 0,0 0 1 0 0,0-1-1 0 0,0 1 0 0 0,0 0 1 0 0,0 0-1 0 0,0-1 1 0 0,0 1-1 0 0,1 0 0 0 0,-1 0 1 0 0,0-1-1 0 0,0 1 0 0 0,0 0 1 0 0,0 0-1 0 0,1 0 0 0 0,-1-1 1 0 0,0 1-1 0 0,0 0 0 0 0,1 0 1 0 0,-1 0-1 0 0,0 0 1 0 0,0-1-1 0 0,1 1 0 0 0,-1 0 1 0 0,0 0-1 0 0,0 0 0 0 0,1 0 1 0 0,-1 0-1 0 0,8-3 36 0 0,-1 0-1 0 0,0 1 1 0 0,12-2-1 0 0,18-5-104 0 0,0-2-152 0 0,-19 6 90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21:17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34 1839 0 0,'0'0'14243'0'0,"-10"-6"-13576"0"0,10 5-613 0 0,0 1 1 0 0,-1 0-1 0 0,1-1 1 0 0,0 1-1 0 0,0 0 1 0 0,0-1-1 0 0,-1 1 1 0 0,1 0-1 0 0,0-1 1 0 0,0 1-1 0 0,0 0 1 0 0,0-1-1 0 0,0 1 1 0 0,0 0-1 0 0,0-1 1 0 0,0 1-1 0 0,0 0 1 0 0,0-1 0 0 0,0 1-1 0 0,0-1 1 0 0,0 1-1 0 0,0 0 1 0 0,0-1-1 0 0,0 1 1 0 0,0 0-1 0 0,0-1 1 0 0,1 1-1 0 0,-1 0 1 0 0,0-1-1 0 0,0 1 1 0 0,0 0-1 0 0,1 0 1 0 0,-1-1-1 0 0,0 1 1 0 0,0 0-1 0 0,1-1 1 0 0,-1 1-1 0 0,0 0 1 0 0,0 0 0 0 0,1 0-1 0 0,-1-1 1 0 0,0 1-1 0 0,1 0 1 0 0,-1 0-1 0 0,0 0 1 0 0,1 0-1 0 0,-1 0 1 0 0,0 0-1 0 0,1-1 1 0 0,0 1-1 0 0,26-6-1109 0 0,-12 3 58 0 0,-3-1-473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21:18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7343 0 0,'0'0'11022'0'0,"0"-2"-10580"0"0,2-5-554 0 0,1 1 0 0 0,-1-1 0 0 0,1 1 0 0 0,0-1-1 0 0,1 1 1 0 0,0 0 0 0 0,5-8 0 0 0,2 3-6327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21:23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74 5439 0 0,'0'0'5096'0'0,"3"0"-4760"0"0,-3 0-475 0 0,1 1 191 0 0,-1-1 1 0 0,0 0 0 0 0,1 0 0 0 0,-1 0 0 0 0,0 0 0 0 0,0 0 0 0 0,1 0 0 0 0,-1 0 0 0 0,0 1-1 0 0,1-1 1 0 0,-1 0 0 0 0,0 0 0 0 0,1 0 0 0 0,-1 0 0 0 0,0-1 0 0 0,1 1 0 0 0,-1 0-1 0 0,0 0 1 0 0,1 0 0 0 0,-1 0 0 0 0,0 0 0 0 0,1 0 0 0 0,-1 0 0 0 0,0-1 0 0 0,0 1 0 0 0,1 0-1 0 0,-1 0 1 0 0,0 0 0 0 0,0 0 0 0 0,1-1 0 0 0,-1 1 0 0 0,0 0 0 0 0,0 0 0 0 0,1-1 0 0 0,-1 1-1 0 0,0 0 1 0 0,0-1 0 0 0,0 1 0 0 0,0 0 0 0 0,0-1 0 0 0,1 1 0 0 0,-1 0 0 0 0,0 0-1 0 0,0-1 1 0 0,0 1 0 0 0,0 0 0 0 0,0-1 0 0 0,0 1 0 0 0,0 0 0 0 0,0-1 0 0 0,0-1 13 0 0,-2 2 1 0 0,-4-3-42 0 0,5 3-17 0 0,1-1-5 0 0,-1 1-1 0 0,1 0 1 0 0,0 0 0 0 0,0 0 0 0 0,-1 0 0 0 0,1 0 0 0 0,0 0 0 0 0,0 0 0 0 0,0 0 0 0 0,-1 0 0 0 0,1 0 0 0 0,0 0 0 0 0,0 0 0 0 0,-1 0 0 0 0,1 0-1 0 0,0 0 1 0 0,0 0 0 0 0,-1 0 0 0 0,1 0 0 0 0,0 0 0 0 0,0 0 0 0 0,0 0 0 0 0,-1 0 0 0 0,1 1 0 0 0,0-1 0 0 0,0 0 0 0 0,0 0 0 0 0,-1 0 0 0 0,1 0-1 0 0,0 0 1 0 0,0 1 0 0 0,0-1 0 0 0,0 0 0 0 0,-1 0 0 0 0,-11 9 27 0 0,-4 2 604 0 0,12-9-132 0 0,4 1-555 0 0,0 5 40 0 0,4 40-38 0 0,-4-46 123 0 0,3-4 85 0 0,7-5 39 0 0,0-1-1 0 0,0 0 1 0 0,-1-1-1 0 0,0 0 0 0 0,0-1 1 0 0,14-19-1 0 0,-13 15 149 0 0,24-25 0 0 0,-32 38-341 0 0,-1 0 0 0 0,1 0-1 0 0,0 0 1 0 0,-1 0 0 0 0,1 0 0 0 0,0 0-1 0 0,-1 1 1 0 0,1-1 0 0 0,0 1 0 0 0,0-1-1 0 0,0 1 1 0 0,0-1 0 0 0,3 1 0 0 0,-3 0-23 0 0,-1 0 11 0 0,0 0 0 0 0,0 0-1 0 0,0 0 1 0 0,-1 0 0 0 0,1 0 0 0 0,0 1 0 0 0,0-1 0 0 0,0 0-1 0 0,0 0 1 0 0,-1 1 0 0 0,1-1 0 0 0,0 1 0 0 0,0-1-1 0 0,-1 0 1 0 0,1 1 0 0 0,0 0 0 0 0,-1-1 0 0 0,2 2 0 0 0,0 0-44 0 0,2 1-157 0 0,0 0 1 0 0,-1 0-1 0 0,1 1 0 0 0,-1 0 0 0 0,0-1 0 0 0,0 1 1 0 0,0 0-1 0 0,-1 0 0 0 0,0 1 0 0 0,4 6 0 0 0,4 12-5074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2:04:29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80 100 3311 0 0,'0'0'2776'0'0,"-1"-2"-2484"0"0,-1-1 143 0 0,-4-8-111 0 0,2-8 7439 0 0,4 16-7823 0 0,1 2-352 0 0,3-7 388 0 0,-3 5-19 0 0,0-1 25 0 0,-1 4 14 0 0,0-1 1 0 0,0 0 0 0 0,1 1 0 0 0,-1-1 0 0 0,0 0-1 0 0,0 0 1 0 0,0 1 0 0 0,1-1 0 0 0,-1 0 0 0 0,0 1 0 0 0,1-1-1 0 0,-1 1 1 0 0,0-1 0 0 0,1 0 0 0 0,-1 1 0 0 0,1-1 0 0 0,-1 1-1 0 0,1-1 1 0 0,-1 1 0 0 0,2-1 0 0 0,1-1-115 0 0,7-5 28 0 0,-10 7 89 0 0,0 0-1 0 0,0-1 1 0 0,0 1 0 0 0,0 0-1 0 0,1 0 1 0 0,-1 0-1 0 0,0 0 1 0 0,0-1 0 0 0,0 1-1 0 0,1 0 1 0 0,-1 0-1 0 0,0 0 1 0 0,0 0 0 0 0,1 0-1 0 0,-1 0 1 0 0,0 0-1 0 0,0 0 1 0 0,1 0 0 0 0,-1 0-1 0 0,0 0 1 0 0,0 0-1 0 0,1 0 1 0 0,-1 0-1 0 0,0 0 1 0 0,0 0 0 0 0,1 0-1 0 0,14 1-91 0 0,-10-1 377 0 0,1 1-1 0 0,-1-1 1 0 0,1 1-1 0 0,6 2 1 0 0,4 1-57 0 0,-14-4 77 0 0,12 5 168 0 0,-9-2-411 0 0,2 0 51 0 0,0 1 1 0 0,0-1-1 0 0,0 0 0 0 0,1 0 1 0 0,8 1-1 0 0,-12-2-51 0 0,3 1-37 0 0,-4-1 40 0 0,-1-1-1 0 0,0 1 0 0 0,0-1 0 0 0,0 1 1 0 0,0 0-1 0 0,0 0 0 0 0,0 0 0 0 0,0 0 1 0 0,2 4-1 0 0,4 4 196 0 0,-8-9-194 0 0,1 0-38 0 0,-1-1 0 0 0,0 1 0 0 0,0-1 0 0 0,1 1 0 0 0,-1-1 0 0 0,0 1 0 0 0,1-1-1 0 0,-1 1 1 0 0,1-1 0 0 0,-1 1 0 0 0,1-1 0 0 0,-1 0 0 0 0,1 1 0 0 0,-1-1 0 0 0,1 0 0 0 0,-1 1-1 0 0,1-1 1 0 0,0 0 0 0 0,1 1-16 0 0,1 0 1 0 0,-1 0-1 0 0,0 0 0 0 0,0 0 0 0 0,1-1 0 0 0,-1 1 1 0 0,1-1-1 0 0,-1 0 0 0 0,1 0 0 0 0,-1 0 0 0 0,0 0 1 0 0,1 0-1 0 0,-1 0 0 0 0,1-1 0 0 0,-1 1 0 0 0,0-1 1 0 0,1 0-1 0 0,3-1 0 0 0,-1-1 4 0 0,-1 0-1 0 0,0 0 1 0 0,0 0-1 0 0,0 0 1 0 0,0-1 0 0 0,4-5-1 0 0,0 1 21 0 0,19-19-211 0 0,-26 26 100 0 0,2 0-18 0 0,10 1 24 0 0,1 6 56 0 0,-3 2 30 0 0,-9-7 128 0 0,1 0-80 0 0,9 3-10 0 0,4-4-44 0 0,-3-1-24 0 0,-7 0-45 0 0,7 1 44 0 0,-12 1 15 0 0,0-1 0 0 0,1 0 0 0 0,-1 1 0 0 0,0-1 0 0 0,0 1 0 0 0,0-1 0 0 0,1 1 0 0 0,-1 0 0 0 0,0-1 0 0 0,1 2 0 0 0,8 9 14 0 0,-9-9 50 0 0,1 1-8 0 0,4 6-31 0 0,-5-6 896 0 0,5-1-841 0 0,-3 0-119 0 0,15-1-262 0 0,-13-2 253 0 0,17-6 35 0 0,-18 6 15 0 0,23 1-63 0 0,-10-1 49 0 0,0 0 12 0 0,-3 2 0 0 0,1 0 0 0 0,-3 1 14 0 0,-10-2 746 0 0,-2-2-675 0 0,-2-7-10 0 0,2 7-50 0 0,0 0 0 0 0,-1-1 1 0 0,1 1-1 0 0,-1 0 0 0 0,0-1 1 0 0,1 1-1 0 0,-1 0 0 0 0,0 0 1 0 0,-1-1-1 0 0,1 1 0 0 0,0 0 1 0 0,-1 0-1 0 0,1 0 0 0 0,-1 1 1 0 0,-2-4-1 0 0,2 3-20 0 0,-1-1 5 0 0,-14-1-105 0 0,12 3 31 0 0,1 1 1 0 0,-1 0-1 0 0,1 0 1 0 0,-1 0 0 0 0,1 1-1 0 0,-1 0 1 0 0,1-1-1 0 0,-1 1 1 0 0,1 1-1 0 0,0-1 1 0 0,-8 4-1 0 0,-7 5-178 0 0,-22 13 0 0 0,28-15 261 0 0,0 0 113 0 0,0-1 0 0 0,-1-1 0 0 0,-25 9 0 0 0,35-15-6 0 0,0 0-1 0 0,0 0 1 0 0,0 0-1 0 0,1 0 0 0 0,-1 0 1 0 0,0-1-1 0 0,-5-1 1 0 0,2 0 134 0 0,0 1-95 0 0,-1-1 0 0 0,0 0 0 0 0,-12-5 0 0 0,15 5-81 0 0,1 0 1 0 0,-1 1-1 0 0,0-1 1 0 0,0 1-1 0 0,1 0 1 0 0,-1 0-1 0 0,0 1 0 0 0,0-1 1 0 0,-9 1-1 0 0,9 1-86 0 0,0 0-1 0 0,-1 1 1 0 0,1-1-1 0 0,0 1 1 0 0,1 0-1 0 0,-1 0 1 0 0,0 0-1 0 0,1 1 1 0 0,-1 0-1 0 0,1 0 1 0 0,-5 4-1 0 0,-4 4-8 0 0,2 1 0 0 0,-13 15 0 0 0,20-22 10 0 0,2-3 0 0 0,-1 1-14 0 0,0 0-1 0 0,0 0 1 0 0,0 0 0 0 0,-1 0-1 0 0,1-1 1 0 0,-1 1-1 0 0,1-1 1 0 0,-1 0 0 0 0,-7 3-1 0 0,-1 1 3 0 0,-3-2 10 0 0,11-5 6 0 0,3 1 13 0 0,-2-1 21 0 0,0 0-1 0 0,1 0 1 0 0,-1 0 0 0 0,0 0-1 0 0,1 0 1 0 0,-1 0 0 0 0,1 0-1 0 0,0-1 1 0 0,-1 0 0 0 0,1 1-1 0 0,0-1 1 0 0,-3-3 0 0 0,0 1-2 0 0,-4-2-35 0 0,-1 2 0 0 0,2 5-15 0 0,-1 0-92 0 0,8-1 101 0 0,0 0 1 0 0,1 1-1 0 0,-1-1 0 0 0,0 0 1 0 0,0 0-1 0 0,0 0 1 0 0,0 1-1 0 0,1-1 1 0 0,-1 0-1 0 0,0 1 1 0 0,0-1-1 0 0,1 0 1 0 0,-2 2-1 0 0,-28 15-230 0 0,29-17 241 0 0,1 0 1 0 0,0 0-1 0 0,0 0 0 0 0,0 0 0 0 0,-1 0 1 0 0,1 0-1 0 0,0 0 0 0 0,0 0 0 0 0,0 1 0 0 0,0-1 1 0 0,-1 0-1 0 0,1 0 0 0 0,0 0 0 0 0,0 0 1 0 0,0 0-1 0 0,0 1 0 0 0,0-1 0 0 0,0 0 1 0 0,-1 0-1 0 0,1 0 0 0 0,0 0 0 0 0,0 1 1 0 0,0-1-1 0 0,0 0 0 0 0,0 0 0 0 0,0 0 0 0 0,0 1 1 0 0,0-1-1 0 0,0 0 0 0 0,0 0 0 0 0,0 0 1 0 0,0 1-1 0 0,0-1 0 0 0,0 0 0 0 0,2 1 10 0 0,1 0 0 0 0,-1 0 0 0 0,1-1 0 0 0,-1 1 0 0 0,0-1 0 0 0,1 0 0 0 0,-1 1 0 0 0,1-1 0 0 0,-1 0 0 0 0,5-1 0 0 0,53 0-118 0 0,-60 1 96 0 0,1 0-1 0 0,-1 0 0 0 0,0 0 1 0 0,1 0-1 0 0,-1 0 0 0 0,1 0 1 0 0,-1 0-1 0 0,1 0 0 0 0,-1 0 1 0 0,0 0-1 0 0,1 0 0 0 0,-1-1 1 0 0,1 1-1 0 0,-1 0 1 0 0,1 0-1 0 0,-1 0 0 0 0,0-1 1 0 0,1 1-1 0 0,-1 0 0 0 0,0 0 1 0 0,1-1-1 0 0,-1 1 1 0 0,1-1 0 0 0,-1 1 0 0 0,0 0 1 0 0,1 0-1 0 0,-1-1 0 0 0,0 1 0 0 0,1 0 0 0 0,-1 0 1 0 0,1 0-1 0 0,-1 0 0 0 0,0-1 0 0 0,1 1 0 0 0,-1 0 1 0 0,1 0-1 0 0,-1 0 0 0 0,1 0 0 0 0,-1 0 0 0 0,0 0 1 0 0,1 0-1 0 0,-1 0 0 0 0,1 0 0 0 0,-1 0 0 0 0,0 0 1 0 0,1 1-1 0 0,1-1-8 0 0,6 0-63 0 0,0 1 0 0 0,0 0 0 0 0,-1 0 1 0 0,1 1-1 0 0,0 0 0 0 0,-1 1 0 0 0,0-1 0 0 0,1 1 0 0 0,6 4 1 0 0,-3 2 62 0 0,-5-5 16 0 0,0 0-1 0 0,0 0 0 0 0,9 5 0 0 0,-12-8 0 0 0,0 0 0 0 0,0 0 0 0 0,0 0 0 0 0,1 0 0 0 0,-1 0 0 0 0,0 0 0 0 0,0-1 0 0 0,0 1 0 0 0,1-1 0 0 0,-1 0 0 0 0,0 0 0 0 0,0-1 0 0 0,1 1 0 0 0,-1 0 0 0 0,0-1 0 0 0,0 0 0 0 0,0 0 0 0 0,0 0 0 0 0,0 0 0 0 0,0 0 0 0 0,0-1 0 0 0,5-2 0 0 0,4-4 0 0 0,-1-1 0 0 0,0 0 0 0 0,19-20 0 0 0,-22 21 0 0 0,65-78 78 0 0,-19 21-302 0 0,-18 26-260 0 0,-34 38 288 0 0,2 0-236 0 0,-3 0 398 0 0,1 1 0 0 0,-1-1-1 0 0,1 1 1 0 0,0-1-1 0 0,-1 1 1 0 0,1 0 0 0 0,0-1-1 0 0,-1 1 1 0 0,1 0 0 0 0,0 0-1 0 0,0 1 1 0 0,-1-1-1 0 0,1 0 1 0 0,0 0 0 0 0,2 2-1 0 0,13 8-71 0 0,-13-6 113 0 0,-1 0-12 0 0,5 8 21 0 0,15 19 171 0 0,-12-19-144 0 0,3-3-33 0 0,-1-5 1 0 0,-8-4 32 0 0,5-1-19 0 0,-9 1-19 0 0,0-1 1 0 0,0 1 0 0 0,0 0 0 0 0,0-1 0 0 0,-1 1 0 0 0,1-1 0 0 0,0 1 0 0 0,0-1-1 0 0,0 1 1 0 0,-1-1 0 0 0,1 1 0 0 0,1-2 0 0 0,-1 0 174 0 0,-3 1-175 0 0,0 0 0 0 0,0 0 0 0 0,0 0 1 0 0,0 0-1 0 0,-1 1 0 0 0,1-1 0 0 0,0 0 1 0 0,-1 1-1 0 0,1 0 0 0 0,-1-1 0 0 0,1 1 1 0 0,0 0-1 0 0,-1 0 0 0 0,1 1 0 0 0,-3-1 1 0 0,-4 1-16 0 0,-30-1-54 0 0,31-1 154 0 0,1 0-1 0 0,-1 0 1 0 0,0-1 0 0 0,1 0-1 0 0,-1 0 1 0 0,1-1-1 0 0,-11-5 1 0 0,6 3 264 0 0,-23-7-1 0 0,13 4-134 0 0,17 6-209 0 0,-1 0 0 0 0,0 1 0 0 0,0-1 0 0 0,0 1 0 0 0,0 0-1 0 0,0 0 1 0 0,0 1 0 0 0,0 0 0 0 0,0 0 0 0 0,-11 2 0 0 0,10-1-23 0 0,0 1 1 0 0,0 0-1 0 0,0 0 0 0 0,0 0 1 0 0,1 1-1 0 0,-1 0 0 0 0,1 0 1 0 0,-1 1-1 0 0,1 0 0 0 0,-11 9 1 0 0,-28 17-17 0 0,28-22 65 0 0,12-9-11 0 0,4 0-9 0 0,-1 1 16 0 0,1-1-1 0 0,-1 1 0 0 0,1-1 0 0 0,0 1 1 0 0,-1-1-1 0 0,1 0 0 0 0,0 0 0 0 0,0 1 0 0 0,-1-1 1 0 0,1 0-1 0 0,0 0 0 0 0,0 0 0 0 0,0 0 1 0 0,0-1-1 0 0,0 1 0 0 0,0 0 0 0 0,0 0 0 0 0,1-1 1 0 0,-2 0-1 0 0,-9-13 104 0 0,0 2-95 0 0,8 11-81 0 0,1 2 9 0 0,0-2-75 0 0,-10 12-223 0 0,6-2 229 0 0,0 1-1 0 0,1-1 1 0 0,-1 1 0 0 0,2 0 0 0 0,-1 1-1 0 0,2-1 1 0 0,-6 18 0 0 0,4-12-40 0 0,-10 35-389 0 0,10-29-544 0 0,-10 22 0 0 0,14-41-133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20:47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 4807 0 0,'0'0'464'0'0,"-5"-9"-272"0"0,-8 9-192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20:47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1 127 919 0 0,'0'0'11724'0'0,"2"-1"-11666"0"0,7-5-48 0 0,68-34-10 0 0,-66 35 53 0 0,0-1 0 0 0,1 1-1 0 0,0 1 1 0 0,0 0 0 0 0,0 1-1 0 0,0 0 1 0 0,17-1 0 0 0,-27 4 63 0 0,1 0 10 0 0,22 4 207 0 0,-11-2-177 0 0,0 0 0 0 0,1-1 1 0 0,23-1-1 0 0,-22-2-140 0 0,0-1 0 0 0,0 0 0 0 0,0-2 0 0 0,26-10 0 0 0,-23 9-14 0 0,-3 1-2 0 0,-1 2 0 0 0,0 4 0 0 0,-1 5-13 0 0,-5 2-54 0 0,-8-7 56 0 0,0-1-1 0 0,-1 1 0 0 0,1-1 0 0 0,-1 1 1 0 0,1 0-1 0 0,-1-1 0 0 0,1 1 1 0 0,-1 0-1 0 0,1 0 0 0 0,-1-1 1 0 0,0 1-1 0 0,1 0 0 0 0,-1 1 0 0 0,1 1-25 0 0,0-1-90 0 0,-2-3-282 0 0,-14-13 385 0 0,-5-1-20 0 0,17 13 87 0 0,-1 0 0 0 0,1 0 0 0 0,-1 1 0 0 0,1 0 0 0 0,-1-1 0 0 0,0 1-1 0 0,1 1 1 0 0,-1-1 0 0 0,0 0 0 0 0,0 1 0 0 0,0 0 0 0 0,0 0 0 0 0,0 0 0 0 0,1 0 0 0 0,-1 1 0 0 0,0-1 0 0 0,0 1 0 0 0,0 0 0 0 0,-5 2 0 0 0,-5 3 45 0 0,-1 1 1 0 0,2 0 0 0 0,-22 15 0 0 0,0 0-114 0 0,16-10-45 0 0,12-7 21 0 0,-1-1 0 0 0,1 0 0 0 0,-1 0-1 0 0,0-1 1 0 0,0 1 0 0 0,-9 1 0 0 0,13-5-42 0 0,-4 0 14 0 0,3 0-14 0 0,-12-3-26 0 0,14 0 93 0 0,2 2-3 0 0,-1-1-62 0 0,1 1-71 0 0,-1-1 85 0 0,0 0-228 0 0,-1 0-1 0 0,1 0 1 0 0,-1 0-1 0 0,1 0 1 0 0,-1 1-1 0 0,0-1 1 0 0,-4-1-1 0 0,5 4 186 0 0,1 1 0 0 0,-1-1 0 0 0,1 1 0 0 0,0 0 0 0 0,0-1 0 0 0,-1 1 0 0 0,1 0 0 0 0,0 0 0 0 0,1 0 0 0 0,-2 2 0 0 0,2-4 53 0 0,-1 2-467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2:05:00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46 291 4607 0 0,'0'0'3306'0'0,"-3"1"-2909"0"0,0 0-598 0 0,1 0 792 0 0,-1-1-1 0 0,0 1 0 0 0,0 0 0 0 0,0-1 0 0 0,0 1 0 0 0,0-1 0 0 0,-5 0 0 0 0,6-1-493 0 0,0 1-1 0 0,-4-4-4 0 0,5 3 712 0 0,3 2-732 0 0,8 4 0 0 0,-8-4 0 0 0,1-1 0 0 0,0-1-50 0 0,20-7 28 0 0,-10 3-50 0 0,-2 0 12 0 0,17-5 328 0 0,-26 9-204 0 0,12 4 514 0 0,-11-1-380 0 0,7 4-103 0 0,-1-1-52 0 0,0 0 1 0 0,0 0-1 0 0,0-1 0 0 0,0 0 1 0 0,1 0-1 0 0,-1-1 1 0 0,1-1-1 0 0,16 3 1 0 0,-19-4-90 0 0,1-1 0 0 0,-1 0 0 0 0,0 0 0 0 0,0 0 0 0 0,0-1 0 0 0,1 0 0 0 0,-1-1 0 0 0,12-3 0 0 0,60-26 337 0 0,-61 23-313 0 0,-14 7-46 0 0,16-3-5 0 0,-16 3 1 0 0,19 1 0 0 0,2 2 0 0 0,-11 1 0 0 0,6 3 0 0 0,-16-3 0 0 0,-3-2 0 0 0,0 0 0 0 0,0 0 0 0 0,0 0 0 0 0,0 0 0 0 0,0 0 0 0 0,0-1 0 0 0,0 1 0 0 0,1 0 0 0 0,-1-1 0 0 0,0 1 0 0 0,0-1 0 0 0,1 1 0 0 0,1-1 0 0 0,3 3 113 0 0,-1-2-1 0 0,1 1 0 0 0,0-1 0 0 0,0 0 1 0 0,0 0-1 0 0,0 0 0 0 0,0-1 1 0 0,0 0-1 0 0,0 0 0 0 0,0-1 1 0 0,0 1-1 0 0,0-1 0 0 0,0-1 1 0 0,0 1-1 0 0,0-1 0 0 0,7-3 1 0 0,8-5-406 0 0,0-1 0 0 0,37-25 0 0 0,-12 7 430 0 0,-42 27-73 0 0,8 2-48 0 0,3 3-4 0 0,-1 6 36 0 0,5 9-33 0 0,-17-15-7 0 0,2 1 35 0 0,3 8-33 0 0,-1 0 1 0 0,-4-9 42 0 0,8 1 267 0 0,-9-3 199 0 0,-5-4-335 0 0,1 2-163 0 0,1 0 0 0 0,-1-1 0 0 0,1 1 0 0 0,-1 0 0 0 0,1 0 0 0 0,-5 0 0 0 0,-22-8-15 0 0,22 6-6 0 0,-25-5 0 0 0,21 6-8 0 0,1-1 0 0 0,0 0 0 0 0,0 0 0 0 0,0-1 0 0 0,1-1 0 0 0,-1 1 0 0 0,1-2 0 0 0,-11-7 0 0 0,-16-10 8 0 0,17 15 0 0 0,14 7 0 0 0,-1 1 0 0 0,-1-1 0 0 0,1 0 0 0 0,-1 0 0 0 0,0 1-1 0 0,0 0 1 0 0,0 0 0 0 0,1 1 0 0 0,-1 0 0 0 0,-10 2-1 0 0,-1 2 6 0 0,-29 14-1 0 0,31-13-38 0 0,0 1 0 0 0,-28 6-1 0 0,42-13 26 0 0,1 1 0 0 0,-1 0 0 0 0,0-1 0 0 0,0 0 1 0 0,0 1-1 0 0,0-1 0 0 0,0 0 0 0 0,0 0 0 0 0,0 0 0 0 0,0 0 0 0 0,1 0 0 0 0,-1-1 0 0 0,0 1 0 0 0,0-1 0 0 0,0 1 0 0 0,0-1 0 0 0,-2-1 0 0 0,0 0-6 0 0,2 1 15 0 0,0 0 0 0 0,0 0 0 0 0,0-1 0 0 0,0 1-1 0 0,1 0 1 0 0,-1-1 0 0 0,1 0 0 0 0,-1 1 0 0 0,1-1 0 0 0,0 0 0 0 0,-1 0 0 0 0,1 1-1 0 0,0-1 1 0 0,0 0 0 0 0,0 0 0 0 0,1 0 0 0 0,-1 0 0 0 0,-1-5 0 0 0,0-2 3 0 0,0 0 0 0 0,1 0 1 0 0,0-10-1 0 0,1-28 57 0 0,3-30-116 0 0,-3 75 345 0 0,-1 5-229 0 0,-3 8-40 0 0,-5 25-1 0 0,0 6 18 0 0,4-10-37 0 0,5-17 0 0 0,4 0 0 0 0,-3-13 18 0 0,1 0 0 0 0,0 1-1 0 0,-1-1 1 0 0,1 0 0 0 0,0 0-1 0 0,0 0 1 0 0,0 0 0 0 0,0 0-1 0 0,1 0 1 0 0,-1-1 0 0 0,0 1-1 0 0,1-1 1 0 0,-1 0 0 0 0,1 0 0 0 0,-1 0-1 0 0,1 0 1 0 0,0 0 0 0 0,0 0-1 0 0,3 0 1 0 0,5 1 106 0 0,1-2-1 0 0,-1 1 1 0 0,18-2 0 0 0,-4 0-77 0 0,22 0-34 0 0,-37 0-7 0 0,1 1 1 0 0,-1 0-1 0 0,0 1 0 0 0,0 0 1 0 0,0 1-1 0 0,-1 0 1 0 0,13 4-1 0 0,41 14-107 0 0,-48-16 48 0 0,1 0 39 0 0,0 1 14 0 0,-1-2 0 0 0,0-3 0 0 0,0-2 0 0 0,1-3 0 0 0,3-4 0 0 0,-16 6 0 0 0,0-1 0 0 0,6-5 11 0 0,0 1 32 0 0,2 0-33 0 0,0 1-10 0 0,-1-1 0 0 0,-1 1 16 0 0,-7 6 408 0 0,-11 11-278 0 0,7-7-105 0 0,-1-1 1 0 0,0 0-1 0 0,0 1 1 0 0,0-1-1 0 0,0 0 1 0 0,0 0-1 0 0,0-1 1 0 0,-1 1-1 0 0,1-1 1 0 0,-1 1-1 0 0,1-1 1 0 0,-1 0-1 0 0,1 0 1 0 0,-1-1 0 0 0,0 1-1 0 0,1-1 1 0 0,-1 0-1 0 0,-3 0 1 0 0,-5-1 90 0 0,1-1 1 0 0,0-1-1 0 0,-1 1 1 0 0,-13-7-1 0 0,16 6-105 0 0,-2 0 10 0 0,0 0-1 0 0,0 0 1 0 0,0 1-1 0 0,-1 0 1 0 0,-22 0-1 0 0,26 3-47 0 0,0-1 1 0 0,0 1-1 0 0,0 1 0 0 0,0-1 1 0 0,1 1-1 0 0,-1 1 0 0 0,0 0 1 0 0,1 0-1 0 0,-10 5 0 0 0,-102 51-325 0 0,116-57 336 0 0,-3 1 0 0 0,0-1 0 0 0,0 0 0 0 0,0 0 0 0 0,0 0 0 0 0,-1-1 0 0 0,1 1 0 0 0,0-1 0 0 0,-1-1 0 0 0,1 0 0 0 0,-1 1 0 0 0,1-2 0 0 0,-7 0 0 0 0,11 1 0 0 0,0 0 0 0 0,-1 0 0 0 0,1 0 0 0 0,0 0 0 0 0,-1-1 0 0 0,1 1 0 0 0,0-1 0 0 0,0 1 0 0 0,0-1 0 0 0,-1 0 0 0 0,-2-2 0 0 0,-3 0 0 0 0,-44-17 64 0 0,38 15-56 0 0,14 3 10 0 0,0 2-4 0 0,-3-2-2 0 0,-28-6 0 0 0,29 8-12 0 0,1 0 0 0 0,0 0 0 0 0,0 0-1 0 0,-1 0 1 0 0,1-1 0 0 0,0 1 0 0 0,0 0 0 0 0,-1-1-1 0 0,1 1 1 0 0,0-1 0 0 0,0 0 0 0 0,-2-1 0 0 0,-12 1 7 0 0,3 1-1 0 0,10 0 47 0 0,3-1 0 0 0,0-1-51 0 0,2-3 0 0 0,1 0 0 0 0,-1 0 1 0 0,1 0-1 0 0,6-6 1 0 0,-5 8-4 0 0,1-1 1 0 0,0 1-1 0 0,0 0 1 0 0,6-2-1 0 0,-1 0 1 0 0,0 0-7 0 0,0 1-1 0 0,0 1 1 0 0,0 0-1 0 0,0 0 1 0 0,0 1-1 0 0,1 0 1 0 0,-1 1-1 0 0,0 0 1 0 0,1 1-1 0 0,0 1 1 0 0,-1-1-1 0 0,12 4 1 0 0,15 5-30 0 0,-1 1 1 0 0,56 25-1 0 0,-76-29 36 0 0,-9-3-24 0 0,1 0-1 0 0,0-1 1 0 0,-1 0-1 0 0,1-1 0 0 0,0 0 1 0 0,0 0-1 0 0,0-1 1 0 0,0 0-1 0 0,0 0 1 0 0,0-1-1 0 0,12-3 1 0 0,5-2-143 0 0,0-2 1 0 0,34-15-1 0 0,1-1 33 0 0,-55 23 71 0 0,21-4-12 0 0,-27 5 75 0 0,0 0 1 0 0,0 0-1 0 0,0 0 0 0 0,0 0 1 0 0,0 0-1 0 0,0 0 0 0 0,0 0 1 0 0,0 0-1 0 0,0 0 0 0 0,0 0 0 0 0,1 0 1 0 0,-1 0-1 0 0,0 0 0 0 0,0 0 1 0 0,0 0-1 0 0,0 0 0 0 0,0 0 0 0 0,0 0 1 0 0,0 0-1 0 0,0 0 0 0 0,0 0 1 0 0,0 0-1 0 0,0 0 0 0 0,0 0 1 0 0,1 0-1 0 0,-1 0 0 0 0,0 0 0 0 0,0 0 1 0 0,0 0-1 0 0,0 0 0 0 0,0 0 1 0 0,0 0-1 0 0,0 0 0 0 0,0 0 0 0 0,0 1 1 0 0,0-1-1 0 0,0 0 0 0 0,0 0 1 0 0,0 0-1 0 0,0 0 0 0 0,0 0 1 0 0,0 0-1 0 0,0 0 0 0 0,0 0 0 0 0,1 0 1 0 0,-1 0-1 0 0,0 0 0 0 0,0 0 1 0 0,0 0-1 0 0,0 1 0 0 0,0-1 1 0 0,0 0-1 0 0,0 0 0 0 0,0 0 0 0 0,0 0 1 0 0,0 0-1 0 0,0 0 0 0 0,0 0 1 0 0,-1 0-1 0 0,1 0 0 0 0,0 0 0 0 0,0 0 1 0 0,0 0-1 0 0,0 1 0 0 0,0-1 1 0 0,0 0-1 0 0,0 0 0 0 0,-4 18 34 0 0,0-14 2 0 0,1-3-14 0 0,1 1 7 0 0,-1 0 0 0 0,1 0 0 0 0,-1 0 0 0 0,0-1-1 0 0,0 1 1 0 0,0-1 0 0 0,0 0 0 0 0,0 0-1 0 0,0 0 1 0 0,0 0 0 0 0,0 0 0 0 0,-1-1-1 0 0,1 0 1 0 0,0 1 0 0 0,0-1 0 0 0,-1 0-1 0 0,1-1 1 0 0,0 1 0 0 0,-4-1 0 0 0,-7-2 166 0 0,0-1 1 0 0,-1 0-1 0 0,-13-7 1 0 0,-7-2 66 0 0,11 6-230 0 0,10 2 1 0 0,-1 0 1 0 0,0 2-1 0 0,0 0 0 0 0,0 0 0 0 0,-18 1 0 0 0,7 1-32 0 0,14 0 0 0 0,0 1 0 0 0,0 1 0 0 0,1 0 0 0 0,-20 4 0 0 0,11 1-22 0 0,-30 13-1 0 0,5-1-15 0 0,18-8 24 0 0,-30 10-12 0 0,51-19 24 0 0,0 1 1 0 0,0-1-1 0 0,0 0 0 0 0,0-1 1 0 0,0 0-1 0 0,0 0 1 0 0,-9-1-1 0 0,13 1 2 0 0,-3 0 0 0 0,-5-9 0 0 0,8 6 0 0 0,0-1 0 0 0,0 1 0 0 0,0 0 0 0 0,0 0 0 0 0,1-1 0 0 0,0 1 0 0 0,-1-1 0 0 0,1 0 0 0 0,-1-7 0 0 0,0-34 0 0 0,2 42 0 0 0,-1-1 2 0 0,6-13-14 0 0,-4 13 9 0 0,2-6-61 0 0,-1 6 8 0 0,4-2 32 0 0,-5 5 16 0 0,1 0 1 0 0,-1 1-1 0 0,1-1 1 0 0,0 0 0 0 0,-1 1-1 0 0,1-1 1 0 0,0 1-1 0 0,-1 0 1 0 0,1 0-1 0 0,0-1 1 0 0,0 1-1 0 0,-1 0 1 0 0,1 0 0 0 0,0 1-1 0 0,2-1 1 0 0,-1 0-14 0 0,5 2 2 0 0,1 0 1 0 0,-1 0-1 0 0,0 1 1 0 0,0 0-1 0 0,0 0 0 0 0,0 1 1 0 0,-1 0-1 0 0,0 1 1 0 0,10 6-1 0 0,-4-3-14 0 0,20 14 26 0 0,-13-8-28 0 0,1-1 1 0 0,22 10-1 0 0,-36-20 31 0 0,1 0-1 0 0,0 0 0 0 0,0-1 0 0 0,1 0 0 0 0,-1 0 1 0 0,0-1-1 0 0,1 0 0 0 0,-1-1 0 0 0,15 0 0 0 0,-4-2-18 0 0,0-1-1 0 0,-1 0 1 0 0,1-2-1 0 0,-1 0 1 0 0,25-11-1 0 0,-22 7 4 0 0,1 1 0 0 0,-1 1 0 0 0,26-5 0 0 0,-26 9 20 0 0,-19 3 0 0 0,33-9 0 0 0,-23 6-15 0 0,-9 2-57 0 0,-5 1-15 0 0,0 1 80 0 0,1-1 0 0 0,-1 0 0 0 0,0 0-1 0 0,1 1 1 0 0,-1-1 0 0 0,1 1 0 0 0,-4 0-1 0 0,-3 2 0 0 0,5-1 8 0 0,-18-2 0 0 0,13-1 37 0 0,-1-1 1 0 0,1 1-1 0 0,-1-2 0 0 0,1 1 0 0 0,0-1 0 0 0,0-1 1 0 0,-15-7-1 0 0,11 5-7 0 0,3 1 6 0 0,0 0 0 0 0,0 1 0 0 0,0 0 0 0 0,-1 1 0 0 0,1 0 0 0 0,-1 0 0 0 0,0 1 0 0 0,0 0 0 0 0,0 1 0 0 0,0 0 0 0 0,-14 1 0 0 0,14 2-36 0 0,-1 0 0 0 0,1 0 0 0 0,0 1 0 0 0,0 1 0 0 0,0 0 0 0 0,0 0 0 0 0,1 1 0 0 0,-1 0 0 0 0,-13 11 0 0 0,1-4 0 0 0,0 0 0 0 0,-30 11 0 0 0,21-9 0 0 0,-50 16 0 0 0,61-21 1 0 0,18-6-14 0 0,1-2-56 0 0,3 0-610 0 0,13 4 636 0 0,1-1-1 0 0,-1-1 1 0 0,0 0-1 0 0,1-1 1 0 0,30 0-1 0 0,-1 1 49 0 0,0 0-30 0 0,0-1-1 0 0,0-3 0 0 0,0-1 1 0 0,73-14-1 0 0,-112 15 26 0 0,2-1 0 0 0,1-1 0 0 0,-1 0 0 0 0,0 0 0 0 0,11-5 0 0 0,1-4-35 0 0,-15 11 455 0 0,-7-1-267 0 0,2 1-146 0 0,0 1 0 0 0,-1-1 0 0 0,1 1 0 0 0,0 0 0 0 0,0-1 0 0 0,0 1 0 0 0,0-1 0 0 0,-1 1 0 0 0,1 0 0 0 0,0-1 0 0 0,0 1 0 0 0,-1 0 0 0 0,1-1 0 0 0,0 1 1 0 0,-1 0-1 0 0,1 0 0 0 0,0-1 0 0 0,-1 1 0 0 0,0 0 0 0 0,-4-3 19 0 0,-1 2 0 0 0,0-1 0 0 0,-1 1 1 0 0,1 0-1 0 0,0 0 0 0 0,0 1 0 0 0,0-1 1 0 0,-1 1-1 0 0,-11 2 0 0 0,-7 2-51 0 0,-28 9 1 0 0,16-4-15 0 0,4-1 17 0 0,9-2-4 0 0,1-1 1 0 0,-1-1 0 0 0,0-1-1 0 0,-33 0 1 0 0,39-3 48 0 0,0-1 0 0 0,0-1 0 0 0,0-1 0 0 0,0 0-1 0 0,0-1 1 0 0,-28-11 0 0 0,34 10 29 0 0,8 4-39 0 0,0 0 0 0 0,0-1 0 0 0,0 0 1 0 0,0 0-1 0 0,0 0 0 0 0,-5-4 0 0 0,0 0-13 0 0,2 1-13 0 0,5 4-53 0 0,4 1-31 0 0,1 1 74 0 0,-1-1-1 0 0,0 1 0 0 0,0 0 0 0 0,1-1 0 0 0,3 3 1 0 0,5 2-26 0 0,5-1-43 0 0,1-1-1 0 0,0-1 1 0 0,-1 0-1 0 0,25 0 1 0 0,67-11-903 0 0,-16 1-431 0 0,-39 5-641 0 0,-31 1 1016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2:05:02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242 209 919 0 0,'0'0'9815'0'0,"1"-2"-9319"0"0,0-1-325 0 0,10-13 3583 0 0,-12 16-3733 0 0,0 0-1 0 0,0 1 0 0 0,1 0 1 0 0,-1-1-1 0 0,0 1 0 0 0,0-1 1 0 0,0 1-1 0 0,1 0 1 0 0,-1-1-1 0 0,0 1 0 0 0,0 2 1 0 0,-1-2 18 0 0,-18 19 165 0 0,-25 18 0 0 0,21-20-150 0 0,-7 1-44 0 0,28-17-10 0 0,1 0 0 0 0,-1-1 0 0 0,1 1 0 0 0,-1-1 0 0 0,1 0 0 0 0,-1 0 0 0 0,0 0 0 0 0,0 0 0 0 0,0-1 0 0 0,0 1 0 0 0,0-1 0 0 0,-2 1 0 0 0,-6 0 0 0 0,-4 2 0 0 0,2-3 18 0 0,-16-3 588 0 0,26 3-160 0 0,1 0-366 0 0,-7 1-3 0 0,6 0 391 0 0,6-3-406 0 0,-1 0 0 0 0,0-1 0 0 0,1 1 0 0 0,-1 0 0 0 0,0-1 0 0 0,-1 1 0 0 0,4-5 0 0 0,0-1 58 0 0,2-1-68 0 0,0 0-1 0 0,1 1 1 0 0,0 0 0 0 0,0 0-1 0 0,1 1 1 0 0,0 0 0 0 0,0 1 0 0 0,16-9-1 0 0,-1 0-16 0 0,-16 10-13 0 0,0 0 0 0 0,1 0 0 0 0,0 1 0 0 0,0 0 0 0 0,0 1 0 0 0,16-4 1 0 0,38-8-13 0 0,-42 11-10 0 0,-5 1 0 0 0,0-1 0 0 0,22-8 0 0 0,-29 8 58 0 0,-1 0-1 0 0,1 0 1 0 0,-1-1 0 0 0,0 0-1 0 0,0 0 1 0 0,0-1-1 0 0,-1 0 1 0 0,0 0 0 0 0,9-11-1 0 0,-14 16 269 0 0,-3 0-312 0 0,-1 0 0 0 0,1 1 1 0 0,0-1-1 0 0,-1 0 0 0 0,1 1 1 0 0,0-1-1 0 0,-1 1 0 0 0,1-1 1 0 0,-1 1-1 0 0,1 0 0 0 0,0-1 1 0 0,-4 1-1 0 0,2 0-24 0 0,0 0 0 0 0,0 0-1 0 0,0 1 1 0 0,0-1 0 0 0,0 1 0 0 0,0 0 0 0 0,0 0-1 0 0,1 0 1 0 0,-1 0 0 0 0,-4 2 0 0 0,-27 19-199 0 0,13-8 114 0 0,-132 84-209 0 0,140-90 306 0 0,0 0 0 0 0,0-1 1 0 0,-1-1-1 0 0,-20 6 0 0 0,30-11 41 0 0,-8-1-21 0 0,-17 0 85 0 0,20-11-246 0 0,8 10 115 0 0,-1-1-9 0 0,1 0 0 0 0,-1 0 0 0 0,1 0 0 0 0,0-1 0 0 0,0 1 0 0 0,0 0 0 0 0,-1-3 0 0 0,1 3-108 0 0,1 0-88 0 0,0 1 182 0 0,0 0-1 0 0,-1 1 1 0 0,1-1-1 0 0,0 0 1 0 0,0 0 0 0 0,0 0-1 0 0,0 1 1 0 0,0-1-1 0 0,0 0 1 0 0,0 0 0 0 0,0 1-1 0 0,0-1 1 0 0,0 0-1 0 0,1 0 1 0 0,0-1 59 0 0,1 0 0 0 0,-1 0 0 0 0,1 1 1 0 0,-1-1-1 0 0,1 1 0 0 0,0 0 0 0 0,0-1 0 0 0,-1 1 0 0 0,1 0 1 0 0,0 0-1 0 0,0 0 0 0 0,0 0 0 0 0,0 1 0 0 0,0-1 0 0 0,1 0 1 0 0,-1 1-1 0 0,0-1 0 0 0,4 1 0 0 0,2-1 41 0 0,14-6 181 0 0,-1 0 0 0 0,-1-2 0 0 0,39-20 0 0 0,-48 23-138 0 0,87-53 343 0 0,-58 34-373 0 0,-35 22-66 0 0,14-11-16 0 0,-18 13-64 0 0,-2 2 0 0 0,-21 9 93 0 0,0 2-1 0 0,-33 24 1 0 0,40-25 19 0 0,-22 13 0 0 0,-26 17 122 0 0,58-38-92 0 0,0 0-1 0 0,-1 0 0 0 0,1 0 1 0 0,0-1-1 0 0,-10 3 0 0 0,8-2 34 0 0,5-1-92 0 0,-12 0 159 0 0,11-2-211 0 0,8 0-955 0 0,-1 0 907 0 0,0-1-1 0 0,0 0 1 0 0,0 0 0 0 0,0 0-1 0 0,0 0 1 0 0,-1-1 0 0 0,7-2-1 0 0,28-20-744 0 0,-36 23 776 0 0,15-11-382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7:5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7 1839 0 0,'-2'-1'134'0'0,"-5"-1"1305"0"0,0 1 1 0 0,0 0-1 0 0,0 0 0 0 0,0 0 1 0 0,0 1-1 0 0,-8 1 0 0 0,6-1-194 0 0,1 2 1 0 0,0-1-1 0 0,0 1 0 0 0,-15 6 0 0 0,13-4-816 0 0,1 0 0 0 0,0 1 0 0 0,0 1 0 0 0,1-1 1 0 0,-1 1-1 0 0,1 1 0 0 0,0-1 0 0 0,1 1 0 0 0,-10 12 0 0 0,11-12-506 0 0,1 0-1 0 0,0 1 1 0 0,1-1-1 0 0,-1 1 1 0 0,1 0-1 0 0,1 0 1 0 0,0 0-1 0 0,0 0 1 0 0,0 1-1 0 0,1-1 0 0 0,-1 10 1 0 0,2-11 116 0 0,1 0 1 0 0,0 0 0 0 0,0 0-1 0 0,1-1 1 0 0,0 1-1 0 0,0 0 1 0 0,0-1 0 0 0,1 1-1 0 0,0 0 1 0 0,0-1-1 0 0,1 0 1 0 0,0 0 0 0 0,0 0-1 0 0,0 0 1 0 0,7 8-1 0 0,-3-5-6 0 0,0 0 0 0 0,1 0 0 0 0,0-1-1 0 0,0-1 1 0 0,1 1 0 0 0,0-1-1 0 0,0-1 1 0 0,1 0 0 0 0,0 0-1 0 0,11 5 1 0 0,-13-8-342 0 0,0 0 0 0 0,0-1 0 0 0,1 0 1 0 0,-1 0-1 0 0,17 1 0 0 0,-18-2-552 0 0,1-1 0 0 0,-1-1 0 0 0,1 0 1 0 0,-1 0-1 0 0,1 0 0 0 0,-1-1 0 0 0,9-3 1 0 0,9-5-5142 0 0</inkml:trace>
  <inkml:trace contextRef="#ctx0" brushRef="#br0" timeOffset="1">493 48 11431 0 0,'0'0'522'0'0,"-2"-1"-12"0"0,-18-10-302 0 0,9 8-57 0 0,8 3 117 0 0,1 0-1 0 0,-1 0 1 0 0,0 1 0 0 0,0-1-1 0 0,1 1 1 0 0,-1-1 0 0 0,0 1-1 0 0,1 0 1 0 0,-1 0 0 0 0,1 0-1 0 0,-1 1 1 0 0,1-1-1 0 0,-3 2 1 0 0,4-2-135 0 0,0 0-1 0 0,-1 0 1 0 0,1 0-1 0 0,0 0 0 0 0,0 1 1 0 0,0-1-1 0 0,0 0 1 0 0,0 1-1 0 0,0-1 1 0 0,0 0-1 0 0,0 1 1 0 0,1-1-1 0 0,-1 1 1 0 0,1-1-1 0 0,-1 1 1 0 0,1-1-1 0 0,-1 1 1 0 0,1 0-1 0 0,0-1 1 0 0,0 1-1 0 0,0-1 1 0 0,0 1-1 0 0,0 0 0 0 0,0-1 1 0 0,0 1-1 0 0,1 2 1 0 0,0 1-6 0 0,0 0 0 0 0,1 1-1 0 0,0-1 1 0 0,0 0 0 0 0,0 0 0 0 0,0 0 0 0 0,1-1 0 0 0,0 1 0 0 0,0 0-1 0 0,0-1 1 0 0,0 0 0 0 0,1 0 0 0 0,6 6 0 0 0,22 12 253 0 0,1-1 0 0 0,67 32 0 0 0,-45-25-211 0 0,81 44-2122 0 0,-134-71 1685 0 0,0 0 0 0 0,-1 0 1 0 0,1-1-1 0 0,0 1 0 0 0,0 0 1 0 0,0-1-1 0 0,0 1 0 0 0,0-1 1 0 0,0 0-1 0 0,1 0 0 0 0,-1 0 1 0 0,0 0-1 0 0,0 0 0 0 0,0 0 0 0 0,0 0 1 0 0,0-1-1 0 0,0 1 0 0 0,0-1 1 0 0,0 1-1 0 0,0-1 0 0 0,0 0 1 0 0,3-2-1 0 0,-2 1-130 0 0,1-1 0 0 0,-1 0 1 0 0,0 0-1 0 0,0 0 0 0 0,0 0 0 0 0,-1 0 1 0 0,1-1-1 0 0,-1 1 0 0 0,4-8 0 0 0,3-10-970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2:05:05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1 362 919 0 0,'0'0'11336'0'0,"1"-2"-11169"0"0,6-5-134 0 0,-2-1-19 0 0,27-34 287 0 0,-30 39-286 0 0,0 1-1 0 0,0 0 1 0 0,0 0-1 0 0,0 0 1 0 0,1 0 0 0 0,-1 1-1 0 0,0-1 1 0 0,1 1 0 0 0,-1-1-1 0 0,5-1 1 0 0,1-1 11 0 0,4-2-3 0 0,-1 1 1 0 0,1 0 0 0 0,0 0 0 0 0,18-3-1 0 0,50-6 9 0 0,-57 10-36 0 0,-7 1-14 0 0,1-1-1 0 0,-1 0 0 0 0,0-2 1 0 0,27-12-1 0 0,58-38-291 0 0,-43 22 255 0 0,-19 12 11 0 0,55-28-38 0 0,-80 43 66 0 0,-8 4 7 0 0,1 0-1 0 0,-1 1 1 0 0,0-1 0 0 0,1 1 0 0 0,7-1-1 0 0,1-1 10 0 0,-4 3-10 0 0,-6 0-33 0 0,4-2 44 0 0,-6 3 497 0 0,-18 3-312 0 0,-39 13 205 0 0,1 3 1 0 0,-59 28-1 0 0,6 9-380 0 0,26-13-12 0 0,54-31 1 0 0,1 0 0 0 0,-2 2 0 0 0,8-8 0 0 0,10-3 3 0 0,0 1 0 0 0,0 0 0 0 0,0 0 0 0 0,-14 10 0 0 0,21-13 148 0 0,5-1-95 0 0,12-2-55 0 0,0-1 0 0 0,0 0 0 0 0,0-1-1 0 0,-1-1 1 0 0,1-1 0 0 0,-1 0 0 0 0,0 0 0 0 0,-1-1 0 0 0,1-1 0 0 0,14-12 0 0 0,80-54-4 0 0,-83 58-336 0 0,0 2-1 0 0,40-16 1 0 0,-33 21-650 0 0,-17 5 431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2:05:08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192 160 1839 0 0,'0'0'5343'0'0,"1"-2"-4962"0"0,7-20 417 0 0,-8 19-601 0 0,1 1-122 0 0,0 0 1 0 0,1 0 0 0 0,-1 0 0 0 0,0 0 1 0 0,1 1-1 0 0,-1-1 0 0 0,1 0 0 0 0,0 1 1 0 0,0-1-1 0 0,0 1 0 0 0,0 0 0 0 0,0-1 0 0 0,0 1 1 0 0,0 0-1 0 0,0 0 0 0 0,0 0 0 0 0,4-1 1 0 0,12-6 552 0 0,-17 7-278 0 0,1-2-30 0 0,6-6-93 0 0,1 0 0 0 0,0 0 0 0 0,1 1 0 0 0,11-8 0 0 0,8-7 81 0 0,-19 15-255 0 0,2 2-44 0 0,0 2-10 0 0,-3 3 16 0 0,-7 1 1056 0 0,-11 8-760 0 0,2-3-225 0 0,-1 0 1 0 0,1 0-1 0 0,-1 0 0 0 0,-1-1 0 0 0,-12 4 0 0 0,10-3-11 0 0,-20 10 0 0 0,-6 6 12 0 0,17-10-53 0 0,1 1 1 0 0,0 1-1 0 0,-24 21 0 0 0,21-15-496 0 0,0-1 0 0 0,-48 29-1 0 0,69-46 256 0 0,0-1 195 0 0,1 0 0 0 0,-1 0 0 0 0,0 0 1 0 0,1 0-1 0 0,-1 0 0 0 0,1 0 0 0 0,-1 0 1 0 0,0 0-1 0 0,1 0 0 0 0,-1 0 0 0 0,1-1 1 0 0,-1 1-1 0 0,1 0 0 0 0,-1 0 0 0 0,0-1 1 0 0,-1-2 48 0 0,0 1 0 0 0,1-1 1 0 0,-1 0-1 0 0,1 0 0 0 0,0 0 1 0 0,0 0-1 0 0,0 0 0 0 0,0 0 1 0 0,0 0-1 0 0,1 0 0 0 0,-1 0 0 0 0,1-1 1 0 0,0 1-1 0 0,0 0 0 0 0,0 0 1 0 0,1 0-1 0 0,-1 0 0 0 0,1-1 1 0 0,-1 1-1 0 0,1 0 0 0 0,0 0 1 0 0,0 0-1 0 0,1 0 0 0 0,-1 0 1 0 0,1 1-1 0 0,2-5 0 0 0,-1 4 89 0 0,6-2-40 0 0,3 0-31 0 0,2 3-46 0 0,1 4-10 0 0,17 9-125 0 0,-18-7 114 0 0,1-1 11 0 0,1-3 0 0 0,-8-1-1 0 0,0-1 0 0 0,-1 0-1 0 0,1-1 1 0 0,-1 0 0 0 0,1 0-1 0 0,-1 0 1 0 0,0-1 0 0 0,-1 0-1 0 0,13-10 1 0 0,5-2-52 0 0,-7 5 53 0 0,-17 11-5 0 0,0 0 0 0 0,0 0 0 0 0,0 0 0 0 0,0 0 0 0 0,0 0 0 0 0,0 0 0 0 0,0 0 1 0 0,0 0-1 0 0,0 0 0 0 0,0 0 0 0 0,0 0 0 0 0,0 0 0 0 0,0 0 0 0 0,-4 6-278 0 0,-7 10 303 0 0,5-6 18 0 0,-1 0 1 0 0,0 0 0 0 0,-1-1-1 0 0,-12 11 1 0 0,17-16-29 0 0,-13 10 64 0 0,16-14-105 0 0,0 1 0 0 0,-1-1 1 0 0,1 0-1 0 0,-1 1 0 0 0,1-1 0 0 0,-1 0 0 0 0,1 0 1 0 0,-1 1-1 0 0,1-1 0 0 0,-1 0 0 0 0,1 0 0 0 0,-1 0 0 0 0,1 1 1 0 0,-1-1-1 0 0,1 0 0 0 0,-1 0 0 0 0,0 0 0 0 0,0 0 1 0 0,1-1-136 0 0,-1 1 0 0 0,1-1 0 0 0,0 1 0 0 0,0-1 0 0 0,-1 1 0 0 0,1-1 0 0 0,0 1 0 0 0,0-1 0 0 0,-1 1 0 0 0,1-1 0 0 0,0 1 0 0 0,0-1 1 0 0,0 0-1 0 0,0 1 0 0 0,0-1 0 0 0,0 1 0 0 0,0-1 0 0 0,0 1 0 0 0,0-2 0 0 0,3-17-4321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2:05:10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97 2759 0 0,'0'0'6855'0'0,"-2"-1"-6496"0"0,1 0-315 0 0,0 0 6 0 0,0 0-1 0 0,-1-1 1 0 0,1 1-1 0 0,-1 0 1 0 0,0 0-1 0 0,1 0 1 0 0,-1 0-1 0 0,0 0 1 0 0,1 0-1 0 0,-3 0 1 0 0,-7-1-29 0 0,-15 4-114 0 0,17 2-71 0 0,7-2 108 0 0,0-1-21 0 0,0 0-14 0 0,-8 4 31 0 0,-1 3 1992 0 0,10-9-1877 0 0,-3-5-57 0 0,4 6 2 0 0,0 0-1 0 0,0 0 0 0 0,0 0 0 0 0,0 0 1 0 0,0 0-1 0 0,0 0 0 0 0,0 0 0 0 0,0 0 1 0 0,0-1-1 0 0,0 1 0 0 0,0 0 0 0 0,0 0 1 0 0,0 0-1 0 0,0 0 0 0 0,0 0 1 0 0,0 0-1 0 0,0 0 0 0 0,0 0 0 0 0,0 0 1 0 0,0 0-1 0 0,0 0 0 0 0,0 0 0 0 0,0 0 1 0 0,0 0-1 0 0,0 0 0 0 0,0-1 0 0 0,0 1 1 0 0,0 0-1 0 0,0 0 0 0 0,0 0 0 0 0,0 0 1 0 0,0 0-1 0 0,0 0 0 0 0,0 0 0 0 0,0 0 1 0 0,0 0-1 0 0,0 0 0 0 0,0 0 1 0 0,0 0-1 0 0,0 0 0 0 0,0 0 0 0 0,0 0 1 0 0,0 0-1 0 0,0 0 0 0 0,0 0 0 0 0,0 0 1 0 0,0 0-1 0 0,0 0 0 0 0,1 0 0 0 0,-1-1 1 0 0,0 1-1 0 0,0 0 0 0 0,0 0 0 0 0,0 0 1 0 0,0 0-1 0 0,0 0 0 0 0,0 0 0 0 0,0 0 1 0 0,0 0-1 0 0,0 0 0 0 0,0 0 1 0 0,0 1-1 0 0,0-1 0 0 0,1 0 0 0 0,43-24 501 0 0,-15 12-228 0 0,-4-3-202 0 0,-12 11-60 0 0,8-3-2 0 0,-14 1 9 0 0,-5 4-13 0 0,0 0 0 0 0,0 0 0 0 0,0 0 0 0 0,0 0 0 0 0,0 0 1 0 0,5-2-1 0 0,4-3 6 0 0,-4 4-10 0 0,-9 14 0 0 0,-4 2 0 0 0,-9 10-12 0 0,6-14-36 0 0,-3-5 36 0 0,-1 0 12 0 0,-1 1 0 0 0,-38 17-214 0 0,48-19 52 0 0,-1 0 1 0 0,1 0 0 0 0,0 0 0 0 0,-1 1 0 0 0,2 0 0 0 0,-1 0-1 0 0,0 0 1 0 0,-5 7 0 0 0,2 0-278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14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16 6911 0 0,'0'0'948'0'0,"2"-2"283"0"0,1-2-1674 0 0,8-5 9199 0 0,-11 18-8020 0 0,-4 10-583 0 0,-1 0 0 0 0,-1 0-1 0 0,0 0 1 0 0,-11 19 0 0 0,-40 70 12 0 0,55-105-139 0 0,-51 88 95 0 0,-64 125-1889 0 0,96-176-1449 0 0,10-21 1554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1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94 13303 0 0,'0'0'1202'0'0,"-1"0"-1098"0"0,1 0 1 0 0,0 0 0 0 0,0 0 0 0 0,0-1-1 0 0,-1 1 1 0 0,1 0 0 0 0,0 0 0 0 0,0-1-1 0 0,0 1 1 0 0,0 0 0 0 0,-1 0 0 0 0,1-1-1 0 0,0 1 1 0 0,0 0 0 0 0,0-1 0 0 0,0 1-1 0 0,0 0 1 0 0,0 0 0 0 0,0-1 0 0 0,0 1-1 0 0,0 0 1 0 0,0-1 0 0 0,0 1-1 0 0,0-1 1 0 0,2-2 25 0 0,1 0 0 0 0,-1 0-1 0 0,1 0 1 0 0,0 0 0 0 0,-1 0-1 0 0,1 1 1 0 0,1-1 0 0 0,-1 1 0 0 0,0 0-1 0 0,0 0 1 0 0,1 0 0 0 0,-1 0-1 0 0,1 1 1 0 0,0-1 0 0 0,0 1-1 0 0,-1 0 1 0 0,1 0 0 0 0,4-1 0 0 0,9 0 200 0 0,0 1 0 0 0,0 1 0 0 0,17 1 0 0 0,-13-1-15 0 0,155 11 1223 0 0,-13 0-1100 0 0,-81-8-420 0 0,0-4 0 0 0,106-14-1 0 0,-172 13-159 0 0,9-1-420 0 0,0-2 0 0 0,0 0 0 0 0,0-2-1 0 0,33-13 1 0 0,-37 10-578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1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54 261 1839 0 0,'-5'2'74'0'0,"-4"1"30"0"0,0 1-1 0 0,1-1 1 0 0,-1 1 0 0 0,-4 10 9709 0 0,23-11-8843 0 0,-9-2-383 0 0,4 0-291 0 0,1 1 0 0 0,0-1 0 0 0,-1 0 0 0 0,1 0 0 0 0,0-1 0 0 0,-1 0 0 0 0,11-1 0 0 0,42-8 449 0 0,-47 7-541 0 0,268-71 1902 0 0,-228 58-1785 0 0,159-52 928 0 0,50-15 192 0 0,-199 66-1131 0 0,0 3-1 0 0,83-7 0 0 0,-112 18-456 0 0,58 3-1 0 0,-81-1-126 0 0,0 1 0 0 0,-1 0 0 0 0,1 1 0 0 0,-1 0 0 0 0,1 0 0 0 0,-1 1 0 0 0,0 0 0 0 0,0 1 0 0 0,0 0 0 0 0,0 0 0 0 0,11 8 0 0 0,-17-10-4 0 0,1 1 1 0 0,-1-1-1 0 0,0 1 1 0 0,0 0 0 0 0,0-1-1 0 0,0 1 1 0 0,0 0-1 0 0,0 0 1 0 0,-1 0 0 0 0,0 0-1 0 0,1 1 1 0 0,-1-1-1 0 0,0 0 1 0 0,-1 0 0 0 0,1 1-1 0 0,0-1 1 0 0,-1 1-1 0 0,0 4 1 0 0,-2 22-1594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1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119 319 6447 0 0,'0'0'586'0'0,"-1"1"-486"0"0,-6 2 421 0 0,1 1 1 0 0,0 0-1 0 0,0 1 1 0 0,0-1 0 0 0,0 1-1 0 0,1 0 1 0 0,-6 6-1 0 0,4-3 700 0 0,-1 0 0 0 0,-14 10-1 0 0,-5 2 1422 0 0,36-32-1844 0 0,38-39-442 0 0,1 2-1 0 0,3 3 1 0 0,2 1-1 0 0,91-59 1 0 0,-118 88-366 0 0,1 1 1 0 0,0 1 0 0 0,1 1 0 0 0,0 1 0 0 0,1 2 0 0 0,1 1-1 0 0,49-8 1 0 0,-76 16 12 0 0,1 1 0 0 0,-1-1 0 0 0,1 1 0 0 0,-1 0 0 0 0,1 1 0 0 0,-1-1 0 0 0,1 0 0 0 0,-1 1 0 0 0,1 0 0 0 0,-1 0 1 0 0,6 2-1 0 0,-8-2 5 0 0,1 0 1 0 0,-1 0 0 0 0,1 0 0 0 0,-1 0-1 0 0,0 0 1 0 0,1 0 0 0 0,-1 1 0 0 0,0-1-1 0 0,0 0 1 0 0,0 1 0 0 0,0-1 0 0 0,0 1-1 0 0,0-1 1 0 0,-1 1 0 0 0,1-1 0 0 0,0 1-1 0 0,-1-1 1 0 0,1 1 0 0 0,-1 0 0 0 0,0-1-1 0 0,1 1 1 0 0,-1 0 0 0 0,0 0 0 0 0,0-1-1 0 0,0 4 1 0 0,-1 5 23 0 0,-1 0-1 0 0,1-1 1 0 0,-2 1 0 0 0,1 0-1 0 0,-1-1 1 0 0,-1 0-1 0 0,0 0 1 0 0,-6 11-1 0 0,-47 68 90 0 0,35-57-83 0 0,12-16-11 0 0,1-3 1 0 0,0 1 0 0 0,1 0 0 0 0,1 1 0 0 0,0 0 0 0 0,-9 23 0 0 0,16-35-24 0 0,-1 0 0 0 0,1 0 0 0 0,0 0 0 0 0,0 0 0 0 0,0 0 0 0 0,0-1 0 0 0,0 1 0 0 0,0 0 0 0 0,0 0 0 0 0,1 0 0 0 0,-1 0 0 0 0,0 0 0 0 0,1 0 0 0 0,0 0 0 0 0,-1-1 0 0 0,1 1 0 0 0,2 2 0 0 0,-1 0 15 0 0,1-1 0 0 0,-1 0 0 0 0,1 0 0 0 0,0-1 1 0 0,0 1-1 0 0,0-1 0 0 0,0 1 0 0 0,4 1 0 0 0,6 3-703 0 0,-1-1-1 0 0,1 0 1 0 0,23 6-1 0 0,-18-7-6035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22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6447 0 0,'0'0'3768'0'0,"-7"3"-490"0"0,-11 6-2590 0 0,1 1 0 0 0,1 1 0 0 0,0 1 1 0 0,-19 17-1 0 0,18-15-465 0 0,-12 13-173 0 0,2 1 0 0 0,-27 35 0 0 0,17-21-38 0 0,35-39-12 0 0,-13 13 0 0 0,0 1 0 0 0,2 0 0 0 0,0 1 0 0 0,1 1 0 0 0,-11 22 0 0 0,22-39 19 0 0,1-1 0 0 0,-1 1-1 0 0,1 0 1 0 0,-1 0 0 0 0,1 0-1 0 0,0-1 1 0 0,-1 1 0 0 0,1 0-1 0 0,0 0 1 0 0,0 0 0 0 0,0 0-1 0 0,1-1 1 0 0,-1 1-1 0 0,0 0 1 0 0,1 0 0 0 0,-1 0-1 0 0,1-1 1 0 0,-1 1 0 0 0,2 2-1 0 0,0-1 66 0 0,0 0 0 0 0,1 0-1 0 0,-1 0 1 0 0,0-1 0 0 0,1 1 0 0 0,0-1-1 0 0,-1 1 1 0 0,1-1 0 0 0,5 3-1 0 0,3 1 190 0 0,0-1 1 0 0,1 0-1 0 0,-1-1 0 0 0,23 6 0 0 0,-17-7-89 0 0,0 0 0 0 0,1-2-1 0 0,-1 0 1 0 0,1-1-1 0 0,-1 0 1 0 0,1-1 0 0 0,-1-2-1 0 0,0 1 1 0 0,0-2 0 0 0,0 0-1 0 0,0-2 1 0 0,0 1 0 0 0,-1-2-1 0 0,17-9 1 0 0,-15 7-84 0 0,-1-1 0 0 0,0-1-1 0 0,-1-1 1 0 0,0 0 0 0 0,-1-1 0 0 0,0 0-1 0 0,-2-1 1 0 0,1-1 0 0 0,-1 0 0 0 0,-1-1 0 0 0,-1-1-1 0 0,12-21 1 0 0,-20 32-98 0 0,0-1 0 0 0,-1 1-1 0 0,1-1 1 0 0,-2 1 0 0 0,1-1 0 0 0,0 0-1 0 0,-1 0 1 0 0,0 0 0 0 0,-1 0 0 0 0,0-11-1 0 0,0 15-29 0 0,-1 0 1 0 0,1 0-1 0 0,-1 0 0 0 0,0-1 0 0 0,0 1 0 0 0,0 0 0 0 0,0 1 0 0 0,-1-1 0 0 0,1 0 0 0 0,-1 0 0 0 0,0 0 0 0 0,1 1 0 0 0,-1-1 0 0 0,0 1 0 0 0,-1 0 0 0 0,1-1 0 0 0,0 1 0 0 0,-1 0 0 0 0,1 0 0 0 0,-1 0 0 0 0,1 1 0 0 0,-1-1 0 0 0,0 1 0 0 0,0-1 0 0 0,-3 0 0 0 0,-5-1-101 0 0,0 0-1 0 0,1 0 0 0 0,-1 1 1 0 0,0 1-1 0 0,-1 0 1 0 0,-15 1-1 0 0,-67 9-1450 0 0,89-9 1451 0 0,-10 1-542 0 0,15-1 654 0 0,0 0 0 0 0,0 0 1 0 0,0-1-1 0 0,0 1 0 0 0,-1 0 0 0 0,1 0 0 0 0,0 0 1 0 0,0 0-1 0 0,0 0 0 0 0,0 0 0 0 0,0 0 0 0 0,0 0 1 0 0,0 0-1 0 0,0 0 0 0 0,0-1 0 0 0,0 1 0 0 0,0 0 1 0 0,0 0-1 0 0,0 0 0 0 0,0 0 0 0 0,0 0 0 0 0,0 0 1 0 0,0 0-1 0 0,0 0 0 0 0,0 0 0 0 0,0-1 0 0 0,0 1 1 0 0,0 0-1 0 0,0 0 0 0 0,0 0 0 0 0,0 0 0 0 0,0 0 1 0 0,0 0-1 0 0,0 0 0 0 0,1 0 0 0 0,-1 0 0 0 0,0 0 1 0 0,0 0-1 0 0,0-1 0 0 0,0 1 0 0 0,0 0 0 0 0,0 0 1 0 0,0 0-1 0 0,0 0 0 0 0,0 0 0 0 0,0 0 0 0 0,0 0 1 0 0,0 0-1 0 0,1 0 0 0 0,-1 0 0 0 0,0 0 1 0 0,0 0-1 0 0,0 0 0 0 0,0 0 0 0 0,0 0 0 0 0,0 0 1 0 0,0 0-1 0 0,0 0 0 0 0,1 0 0 0 0,25-11-865 0 0,26-8-4421 0 0,-20 5-185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23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101 210 1375 0 0,'5'-6'128'0'0,"19"-15"8837"0"0,-9 15-1722 0 0,-31 43-6446 0 0,-29 47-1 0 0,-5 11-637 0 0,46-86-161 0 0,-3 8 7 0 0,-10 28 1 0 0,16-41 0 0 0,0 0-1 0 0,0 0 0 0 0,0 0 1 0 0,1 1-1 0 0,-1-1 0 0 0,1 0 1 0 0,0 0-1 0 0,0 0 0 0 0,0 1 1 0 0,1-1-1 0 0,0 0 1 0 0,2 8-1 0 0,-2-10 15 0 0,0-1 0 0 0,0 1 0 0 0,0 0 0 0 0,0-1 0 0 0,1 1 0 0 0,-1-1 0 0 0,1 1 0 0 0,-1-1 0 0 0,1 1 0 0 0,-1-1 0 0 0,1 0-1 0 0,0 0 1 0 0,0 0 0 0 0,0 0 0 0 0,-1 0 0 0 0,1 0 0 0 0,0-1 0 0 0,0 1 0 0 0,0-1 0 0 0,0 1 0 0 0,0-1 0 0 0,0 0 0 0 0,0 1 0 0 0,0-1 0 0 0,1 0 0 0 0,-1-1 0 0 0,3 1 0 0 0,7-1 238 0 0,0-1 0 0 0,0-1 0 0 0,16-4 0 0 0,-19 4-140 0 0,144-50 639 0 0,-124 40-609 0 0,-1-1 0 0 0,-1-1-1 0 0,31-22 1 0 0,-55 34-129 0 0,0 1 0 0 0,0 0 0 0 0,0-1 0 0 0,-1 0 0 0 0,1 0 0 0 0,-1 0 0 0 0,1 0 0 0 0,-1 0 0 0 0,0-1 0 0 0,-1 1 0 0 0,1 0 0 0 0,0-1 0 0 0,-1 1 0 0 0,0-1 0 0 0,0 0 0 0 0,1-5 0 0 0,-1-3 116 0 0,0-1-1 0 0,-1 1 0 0 0,-3-22 1 0 0,1-9 20 0 0,2 20-135 0 0,1 1 1 0 0,1-1-1 0 0,6-24 0 0 0,-6 38-273 0 0,0 0-1 0 0,1 1 0 0 0,0-1 1 0 0,0 1-1 0 0,1 0 0 0 0,0 0 1 0 0,0 0-1 0 0,1 0 0 0 0,0 1 1 0 0,11-13-1 0 0,-6 12-1963 0 0,-1 3-4673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2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1 399 7831 0 0,'0'0'1554'0'0,"0"2"-760"0"0,5 16 713 0 0,0 0 1 0 0,1-1-1 0 0,1 0 0 0 0,1 0 0 0 0,16 26 0 0 0,-17-34 490 0 0,-1-8 850 0 0,-5-3-2546 0 0,0 1 0 0 0,0 0-1 0 0,0-1 1 0 0,0 1 0 0 0,0-1 0 0 0,-1 1-1 0 0,1-1 1 0 0,1-2 0 0 0,-1 0-870 0 0,14-31 898 0 0,34-60-1 0 0,-41 82-290 0 0,1 1-1 0 0,0-1 0 0 0,1 1 0 0 0,0 1 0 0 0,1 0 1 0 0,0 1-1 0 0,18-13 0 0 0,105-63 115 0 0,186-88 0 0 0,-309 168-343 0 0,0 1-1 0 0,19-5 0 0 0,-26 9 29 0 0,-1 0 0 0 0,1 0 0 0 0,-1 0 0 0 0,0 1 0 0 0,1 0 0 0 0,-1-1 0 0 0,1 1 0 0 0,-1 1-1 0 0,1-1 1 0 0,-1 0 0 0 0,1 1 0 0 0,-1 0 0 0 0,1 0 0 0 0,2 1 0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00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 5983 0 0,'-17'7'684'0'0,"-19"13"-1"0"0,27-14 390 0 0,-1 0 1 0 0,2 1-1 0 0,-1 0 0 0 0,1 0 1 0 0,-15 17-1 0 0,-76 111 4888 0 0,89-124-5886 0 0,0-1 0 0 0,0 0-1 0 0,-1-1 1 0 0,-1 0 0 0 0,-22 14 0 0 0,-14 10-837 0 0,41-27 383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2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267 307 2303 0 0,'0'0'2044'0'0,"-2"-9"4187"0"0,1 6-5764 0 0,0 0-1 0 0,0 1 1 0 0,0-1-1 0 0,-1 1 1 0 0,1 0-1 0 0,-1-1 1 0 0,1 1-1 0 0,-1 0 1 0 0,-2-2-1 0 0,3 3-358 0 0,0 0 0 0 0,0 0-1 0 0,0 0 1 0 0,0 1 0 0 0,0-1 0 0 0,-1 0-1 0 0,1 1 1 0 0,0-1 0 0 0,0 1 0 0 0,0-1-1 0 0,-1 1 1 0 0,1 0 0 0 0,0 0 0 0 0,-1-1-1 0 0,1 1 1 0 0,0 0 0 0 0,-1 0 0 0 0,1 0-1 0 0,0 0 1 0 0,0 0 0 0 0,-1 1 0 0 0,1-1-1 0 0,0 0 1 0 0,-1 1 0 0 0,-1 0 0 0 0,3-1-84 0 0,-1 0 0 0 0,1 0 1 0 0,0 0-1 0 0,-1 0 1 0 0,1 1-1 0 0,-1-1 0 0 0,1 0 1 0 0,-1 0-1 0 0,1 0 1 0 0,-1 1-1 0 0,1-1 0 0 0,0 0 1 0 0,-1 1-1 0 0,1-1 1 0 0,0 0-1 0 0,-1 1 0 0 0,1-1 1 0 0,0 0-1 0 0,-1 1 1 0 0,1-1-1 0 0,0 1 0 0 0,0-1 1 0 0,-1 0-1 0 0,1 1 1 0 0,0-1-1 0 0,0 1 1 0 0,0-1-1 0 0,0 1 0 0 0,0-1 1 0 0,0 1-1 0 0,0 0-5 0 0,0 0 0 0 0,1 0 0 0 0,-1-1 1 0 0,0 1-1 0 0,1 0 0 0 0,-1-1 0 0 0,1 1 0 0 0,0 0 0 0 0,-1-1 0 0 0,1 1 0 0 0,-1-1 0 0 0,1 1 1 0 0,0-1-1 0 0,-1 1 0 0 0,3 0 0 0 0,0 1 5 0 0,0 0 1 0 0,1-1-1 0 0,-1 1 1 0 0,1-1 0 0 0,-1 0-1 0 0,1 0 1 0 0,7 1-1 0 0,4-4 91 0 0,0 0 0 0 0,-1 0 0 0 0,1-2 0 0 0,-1 1 0 0 0,0-2 0 0 0,0 0 0 0 0,20-11 0 0 0,29-9 157 0 0,-37 14-146 0 0,38-19-1 0 0,4-2-316 0 0,-67 31 90 0 0,0 1-130 0 0,0-1 223 0 0,-1 1 0 0 0,1-1 0 0 0,-1 1-1 0 0,1-1 1 0 0,0 1 0 0 0,-1-1 0 0 0,1 0 0 0 0,-1 1 0 0 0,0-1-1 0 0,1 0 1 0 0,-1 1 0 0 0,1-1 0 0 0,-1 0 0 0 0,0 0 0 0 0,0 1-1 0 0,1-1 1 0 0,-1 0 0 0 0,0 0 0 0 0,0 1 0 0 0,0-1 0 0 0,0 0-1 0 0,0-1 1 0 0,0-22-86 0 0,-3 6 33 0 0,2 7 46 0 0,-1 0-1 0 0,-1 1 1 0 0,1-1 0 0 0,-9-17 0 0 0,10 26-33 0 0,1 1-1 0 0,-1-1 0 0 0,-1 0 1 0 0,1 0-1 0 0,0 0 0 0 0,0 1 0 0 0,-1-1 1 0 0,1 1-1 0 0,0-1 0 0 0,-1 1 1 0 0,0-1-1 0 0,1 1 0 0 0,-1 0 1 0 0,0 0-1 0 0,0 0 0 0 0,1 0 1 0 0,-1 0-1 0 0,0 0 0 0 0,0 0 1 0 0,0 1-1 0 0,0-1 0 0 0,0 1 1 0 0,0-1-1 0 0,-1 1 0 0 0,1 0 1 0 0,0 0-1 0 0,0 0 0 0 0,0 0 1 0 0,0 0-1 0 0,-3 1 0 0 0,-12 3-155 0 0,1 1 0 0 0,0 0-1 0 0,0 1 1 0 0,-24 12 0 0 0,-57 40-94 0 0,55-32 209 0 0,-7 2 58 0 0,-59 39-32 0 0,93-56 147 0 0,0 1-1 0 0,0 1 1 0 0,1 0 0 0 0,-19 22-1 0 0,27-26 44 0 0,1-1 0 0 0,0 1 0 0 0,0 0 0 0 0,0 0 0 0 0,1 1 0 0 0,1 0 0 0 0,0-1 0 0 0,0 1 0 0 0,0 0 0 0 0,2 0 0 0 0,-1 1 0 0 0,1-1 0 0 0,1 0 0 0 0,0 0 0 0 0,1 17 0 0 0,0-19-30 0 0,0 0-1 0 0,1 0 1 0 0,0 0 0 0 0,0 0-1 0 0,0-1 1 0 0,1 1-1 0 0,0-1 1 0 0,1 1 0 0 0,0-1-1 0 0,0 0 1 0 0,0 0-1 0 0,1-1 1 0 0,0 1 0 0 0,0-1-1 0 0,1 0 1 0 0,0 0-1 0 0,0-1 1 0 0,0 0 0 0 0,14 9-1 0 0,-14-12-13 0 0,-1 1-1 0 0,1-1 1 0 0,0 0-1 0 0,0-1 1 0 0,0 1-1 0 0,0-1 1 0 0,0-1-1 0 0,0 1 1 0 0,0-1-1 0 0,0 0 1 0 0,10-1-1 0 0,7-2 302 0 0,39-11-1 0 0,-40 8-196 0 0,19-5 74 0 0,24-5-351 0 0,-63 16-165 0 0,3 0 476 0 0,0 0-2267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25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0,'0'0'15439'0'0,"0"3"-14863"0"0,44 100 1908 0 0,-34-85-2180 0 0,0 0-1 0 0,1-1 0 0 0,22 26 0 0 0,1-7 188 0 0,73 59 0 0 0,-14-15-117 0 0,-79-67-341 0 0,1-1 0 0 0,0 0-1 0 0,24 14 1 0 0,-32-22-71 0 0,0 0 0 0 0,0-1 1 0 0,0 0-1 0 0,0 0 0 0 0,0-1 0 0 0,1 0 0 0 0,-1 0 1 0 0,1-1-1 0 0,-1 1 0 0 0,1-2 0 0 0,11 1 0 0 0,-17-1-309 0 0,0-1 0 0 0,0 1 0 0 0,0 0 0 0 0,0-1 0 0 0,0 0 0 0 0,1 1 0 0 0,-1-1-1 0 0,-1 0 1 0 0,1 0 0 0 0,0 0 0 0 0,0 0 0 0 0,0 0 0 0 0,2-3 0 0 0,5-4-6267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2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21 5983 0 0,'-7'-6'623'0'0,"-4"-2"-458"0"0,10 7 612 0 0,-1 0 0 0 0,0 0-1 0 0,0 1 1 0 0,1-1 0 0 0,-1 0-1 0 0,0 1 1 0 0,0 0 0 0 0,0-1 0 0 0,1 1-1 0 0,-1 0 1 0 0,0 0 0 0 0,-2 0 0 0 0,2 0 189 0 0,0 0-914 0 0,1 1 1 0 0,-1-1-1 0 0,0 1 0 0 0,1 0 0 0 0,-1 0 1 0 0,1 0-1 0 0,-1 0 0 0 0,1 0 0 0 0,-1 0 1 0 0,-1 1-1 0 0,2-1-8 0 0,-29 24 29 0 0,1 2 1 0 0,-27 31-1 0 0,25-25-14 0 0,-38 32-1 0 0,3-10-48 0 0,-69 54 47 0 0,93-78-32 0 0,-61 34 1 0 0,77-50-58 0 0,24-14-187 0 0,5-2-66 0 0,31-16-5031 0 0,-10 5-302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25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383 244 11255 0 0,'0'0'2154'0'0,"1"2"-1644"0"0,0 7-27 0 0,-1-7 1100 0 0,1 0-1257 0 0,-1-2-268 0 0,1 0 0 0 0,-1 1 0 0 0,0-1 0 0 0,0 1 0 0 0,0-1 0 0 0,1 0 0 0 0,-1 1 0 0 0,0-1 0 0 0,1 0 0 0 0,-1 1 0 0 0,0-1 0 0 0,1 0 0 0 0,-1 0 0 0 0,0 1 0 0 0,1-1 0 0 0,-1 0 0 0 0,0 0 0 0 0,1 0 0 0 0,-1 1 0 0 0,1-1 0 0 0,-1 0 0 0 0,0 0 0 0 0,1 0 0 0 0,0 0 0 0 0,-1 0-29 0 0,1 0-1 0 0,0 0 1 0 0,-1-1-1 0 0,1 1 1 0 0,0 0-1 0 0,-1 0 1 0 0,1-1-1 0 0,0 1 1 0 0,-1-1-1 0 0,1 1 0 0 0,-1 0 1 0 0,1-1-1 0 0,-1 1 1 0 0,1-1-1 0 0,-1 1 1 0 0,1-1-1 0 0,-1 1 1 0 0,0-1-1 0 0,1 0 1 0 0,0 0-1 0 0,5-13 15 0 0,1 1-1 0 0,-1-1 1 0 0,-1-1-1 0 0,-1 1 0 0 0,4-21 1 0 0,1 1 28 0 0,-5 13-47 0 0,0 0 1 0 0,2-30 0 0 0,-6 50-26 0 0,0 1-1 0 0,0-1 0 0 0,1 0 0 0 0,-1 0 1 0 0,0 0-1 0 0,0 1 0 0 0,0-1 0 0 0,0 0 1 0 0,0 0-1 0 0,0 1 0 0 0,-1-1 1 0 0,1 0-1 0 0,0 0 0 0 0,0 1 0 0 0,0-1 1 0 0,-1 0-1 0 0,1 0 0 0 0,0 1 1 0 0,-1-1-1 0 0,1 0 0 0 0,-1 1 0 0 0,1-1 1 0 0,0 0-1 0 0,-1 1 0 0 0,0-1 1 0 0,1 1-1 0 0,-1-1 0 0 0,1 1 0 0 0,-1-1 1 0 0,0 1-1 0 0,1 0 0 0 0,-1-1 1 0 0,0 1-1 0 0,1 0 0 0 0,-1-1 0 0 0,0 1 1 0 0,0 0-1 0 0,1 0 0 0 0,-1-1 1 0 0,0 1-1 0 0,0 0 0 0 0,1 0 0 0 0,-1 0 1 0 0,0 0-1 0 0,0 0 0 0 0,-1 1 1 0 0,1-1-28 0 0,-5 0-11 0 0,1 1 1 0 0,-1 0-1 0 0,1 0 0 0 0,-1 0 0 0 0,1 1 1 0 0,0 0-1 0 0,-6 3 0 0 0,-35 19-341 0 0,10 0 191 0 0,2 2 0 0 0,-57 54 0 0 0,59-50 152 0 0,-54 54 242 0 0,76-71-162 0 0,-1 0 0 0 0,2 0 1 0 0,-1 1-1 0 0,2 0 0 0 0,-9 19 1 0 0,16-31-28 0 0,1 0 0 0 0,-1-1 0 0 0,0 1 0 0 0,1 0 0 0 0,-1 0 0 0 0,1 0 0 0 0,0 0 0 0 0,-1 0 0 0 0,1 0 0 0 0,0 0 0 0 0,0 0 0 0 0,0 0 0 0 0,1-1 0 0 0,-1 1 0 0 0,0 0 0 0 0,1 0 0 0 0,-1 0 0 0 0,1 0 0 0 0,1 3 0 0 0,0-3 14 0 0,-1 0 0 0 0,1 0 0 0 0,0 0 0 0 0,0 0 0 0 0,0 0 0 0 0,0 0 0 0 0,0 0-1 0 0,0-1 1 0 0,0 1 0 0 0,1-1 0 0 0,-1 0 0 0 0,5 2 0 0 0,3 1 137 0 0,1-1-1 0 0,0 0 1 0 0,0-1 0 0 0,1 0-1 0 0,17 0 1 0 0,-18-2-87 0 0,0-1 0 0 0,0 0 0 0 0,0-1-1 0 0,-1 0 1 0 0,1 0 0 0 0,0-1 0 0 0,-1-1-1 0 0,1 0 1 0 0,-1 0 0 0 0,17-11 0 0 0,-18 9-57 0 0,-1-1 0 0 0,0 0 1 0 0,0-1-1 0 0,12-13 0 0 0,-6 6-8 0 0,2-5 53 0 0,0-1 1 0 0,25-43-1 0 0,-34 51-61 0 0,-2 6 5 0 0,-4 6 290 0 0,-2 17-281 0 0,-1 0 0 0 0,0 0 0 0 0,-7 22-1 0 0,-1 5-7 0 0,1-4-48 0 0,5-24 140 0 0,-5 31 1 0 0,9-42-239 0 0,-1 0-1 0 0,1 0 1 0 0,0-1 0 0 0,1 1 0 0 0,-1 0 0 0 0,1 0 0 0 0,-1 0 0 0 0,1 0 0 0 0,0 0 0 0 0,1 0-1 0 0,-1-1 1 0 0,4 7 0 0 0,1-2-4647 0 0,3-3-1558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2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48 266 15231 0 0,'0'0'1731'0'0,"-7"1"-403"0"0,1-1-733 0 0,0 2 0 0 0,0-1 0 0 0,0 0 0 0 0,0 1 0 0 0,-5 3 1 0 0,166-88-682 0 0,-23 11-167 0 0,-83 50 173 0 0,-44 20 70 0 0,-1 0-1 0 0,1 1 1 0 0,0 0-1 0 0,-1 0 1 0 0,1 0-1 0 0,0 1 1 0 0,0-1 0 0 0,-1 1-1 0 0,7 1 1 0 0,-3 3-1 0 0,-7-3 13 0 0,0 1 0 0 0,-1-1 0 0 0,0 0 0 0 0,1 1 0 0 0,-1-1 0 0 0,0 1-1 0 0,1-1 1 0 0,-1 0 0 0 0,0 1 0 0 0,0-1 0 0 0,0 1 0 0 0,0-1 0 0 0,-1 1 0 0 0,1-1 0 0 0,0 1 0 0 0,-1 1-1 0 0,-8 24 150 0 0,8-26-140 0 0,-3 11 42 0 0,-3 6 83 0 0,-1 0-1 0 0,0 0 0 0 0,-1-1 1 0 0,-12 17-1 0 0,19-32-74 0 0,15-8 31 0 0,-7 2-85 0 0,0 1 0 0 0,-1-2 0 0 0,0 1 0 0 0,1-1 0 0 0,-1 0 0 0 0,6-7 0 0 0,4-6-69 0 0,-2 6 16 0 0,75-71-321 0 0,-73 71 320 0 0,0 0 0 0 0,1 1 0 0 0,0 1 0 0 0,24-11 0 0 0,-12 9 50 0 0,38-12-1 0 0,-56 21 131 0 0,1 1 1 0 0,-1 0-1 0 0,0 0 1 0 0,1 1-1 0 0,-1 1 0 0 0,1 0 1 0 0,15 1-1 0 0,-21 0-71 0 0,-1 0 0 0 0,0 0 0 0 0,1 1 0 0 0,-1-1 0 0 0,0 1 0 0 0,0 0 0 0 0,0 0 0 0 0,-1 0 0 0 0,1 0 0 0 0,0 1 0 0 0,-1 0 0 0 0,1-1 0 0 0,3 6 0 0 0,-5-6-46 0 0,0 0 0 0 0,0 1 0 0 0,0 0-1 0 0,0-1 1 0 0,0 1 0 0 0,-1 0-1 0 0,1 0 1 0 0,-1 0 0 0 0,0 0-1 0 0,0 0 1 0 0,0 0 0 0 0,0 0 0 0 0,-1 0-1 0 0,1 0 1 0 0,-1 0 0 0 0,0 1-1 0 0,0-1 1 0 0,0 5 0 0 0,-2 1 6 0 0,-1 1 1 0 0,-1-1 0 0 0,1 0-1 0 0,-1 0 1 0 0,-1 0-1 0 0,0-1 1 0 0,0 0-1 0 0,-12 15 1 0 0,-10 18-1 0 0,5-8-14 0 0,14-21-120 0 0,0 0 0 0 0,1 1 0 0 0,-10 24 0 0 0,16-35-50 0 0,1 0-1 0 0,-1 0 1 0 0,1 0 0 0 0,0 0-1 0 0,0 0 1 0 0,0 0 0 0 0,0 0-1 0 0,0 4 1 0 0,1-4-1303 0 0,13 1-7945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26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31 1839 0 0,'33'-31'14134'0'0,"-34"34"-13061"0"0,-42 119 3678 0 0,-7 7-3411 0 0,9-25-942 0 0,-117 304-110 0 0,75-221-304 0 0,75-168-227 0 0,-1 0-1 0 0,-1-1 1 0 0,-1 0 0 0 0,-1-1-1 0 0,-24 30 1 0 0,33-45-1231 0 0,-5 1-424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27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0 360 13735 0 0,'5'-17'190'0'0,"1"1"1"0"0,1 1-1 0 0,0-1 0 0 0,1 1 0 0 0,1 0 0 0 0,0 1 0 0 0,14-17 1 0 0,-6 13-90 0 0,1 0 1 0 0,1 2 0 0 0,0 0 0 0 0,1 1 0 0 0,1 1 0 0 0,0 1-1 0 0,31-15 1 0 0,85-28 200 0 0,-117 50-225 0 0,0 0-1 0 0,-1 2 0 0 0,2 0 1 0 0,-1 1-1 0 0,25 0 0 0 0,-40 3 32 0 0,0 0 0 0 0,0 0 0 0 0,0 1 0 0 0,0-1-1 0 0,0 1 1 0 0,-1 0 0 0 0,1 1 0 0 0,0-1 0 0 0,-1 1 0 0 0,1 0-1 0 0,-1 0 1 0 0,1 0 0 0 0,-1 1 0 0 0,0-1 0 0 0,0 1 0 0 0,0 0-1 0 0,0 0 1 0 0,-1 1 0 0 0,1-1 0 0 0,-1 1 0 0 0,0-1 0 0 0,0 1-1 0 0,0 0 1 0 0,-1 1 0 0 0,1-1 0 0 0,-1 0 0 0 0,0 1 0 0 0,0-1-1 0 0,0 1 1 0 0,-1-1 0 0 0,1 6 0 0 0,1 6 109 0 0,0 0 1 0 0,-2 0-1 0 0,0-1 1 0 0,0 1-1 0 0,-2 0 1 0 0,0 0-1 0 0,-1 0 1 0 0,0 0-1 0 0,-2-1 1 0 0,1 1-1 0 0,-8 17 1 0 0,4-14-68 0 0,-1-1 1 0 0,-1-1-1 0 0,0 1 1 0 0,-1-1 0 0 0,-1-1-1 0 0,-1 0 1 0 0,0 0 0 0 0,-23 22-1 0 0,13-19-82 0 0,0 0 0 0 0,-1-1 0 0 0,-1-2 0 0 0,-1 0 0 0 0,0-2 0 0 0,-1-1 0 0 0,0-1-1 0 0,-1-1 1 0 0,-1-1 0 0 0,1-1 0 0 0,-2-2 0 0 0,1-1 0 0 0,-1-1 0 0 0,-32 2 0 0 0,52-7-113 0 0,-1 0 1 0 0,1 0-1 0 0,-1-1 1 0 0,-9-2-1 0 0,17 2-95 0 0,0 1 1 0 0,0 0-1 0 0,0-1 0 0 0,0 0 1 0 0,0 1-1 0 0,0-1 0 0 0,0 0 1 0 0,1 0-1 0 0,-1 0 0 0 0,0 0 1 0 0,0-1-1 0 0,1 1 0 0 0,-1 0 1 0 0,1-1-1 0 0,-1 1 0 0 0,1-1 1 0 0,-1 0-1 0 0,1 1 0 0 0,0-1 1 0 0,0 0-1 0 0,0 0 0 0 0,0 0 1 0 0,0 1-1 0 0,-1-4 0 0 0,0-11-1548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27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26 10135 0 0,'5'-4'256'0'0,"1"-1"0"0"0,0 1 0 0 0,0 1-1 0 0,12-6 5168 0 0,-17 19-3813 0 0,1 6-995 0 0,-6-2-334 0 0,0 0-1 0 0,0-1 1 0 0,-1 0 0 0 0,-1 0-1 0 0,-10 17 1 0 0,1-1 51 0 0,-212 393 2029 0 0,185-351-2191 0 0,-72 125-12 0 0,30-34-2626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27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15319 0 0,'9'-12'698'0'0,"-7"10"-10"0"0,5-1-463 0 0,-7 2-150 0 0,1 1 0 0 0,-1-1 0 0 0,1 1 0 0 0,-1 0 0 0 0,1-1-1 0 0,-1 1 1 0 0,1 0 0 0 0,-1 0 0 0 0,1-1 0 0 0,0 1 0 0 0,-1 0 0 0 0,1 0-1 0 0,-1 0 1 0 0,1 0 0 0 0,0 0 0 0 0,-1 0 0 0 0,1 0 0 0 0,0 0-1 0 0,0 0 1 0 0,26 2 1314 0 0,0-1 0 0 0,-1-1 1 0 0,53-7-1 0 0,-58 5-1131 0 0,10-2-156 0 0,-1-2 1 0 0,0-1 0 0 0,50-19-1 0 0,82-44 205 0 0,-157 68-308 0 0,13-7-41 0 0,21-12 0 0 0,-35 18 31 0 0,-1 1-1 0 0,1 0 1 0 0,-1-1 0 0 0,0 1-1 0 0,0-1 1 0 0,0 0-1 0 0,0 0 1 0 0,-1-1-1 0 0,1 1 1 0 0,-1 0 0 0 0,0-1-1 0 0,4-5 1 0 0,-6 8-7 0 0,0 0 1 0 0,0 1 0 0 0,1-1-1 0 0,-1 1 1 0 0,0-1 0 0 0,0 0 0 0 0,0 1-1 0 0,0-1 1 0 0,1 0 0 0 0,-1 1-1 0 0,0-1 1 0 0,0 0 0 0 0,0 1-1 0 0,-1-1 1 0 0,1 1 0 0 0,0-1-1 0 0,0 0 1 0 0,0 1 0 0 0,0-1-1 0 0,-1 0 1 0 0,1 1 0 0 0,0-1-1 0 0,0 1 1 0 0,-1-1 0 0 0,1 1-1 0 0,0-1 1 0 0,-1 1 0 0 0,1-1-1 0 0,-1 1 1 0 0,0-2 0 0 0,-1 2-15 0 0,1-1 0 0 0,-1 0 0 0 0,0 1 1 0 0,1-1-1 0 0,-1 1 0 0 0,0 0 0 0 0,0-1 1 0 0,1 1-1 0 0,-1 0 0 0 0,-3 0 0 0 0,-5 1-55 0 0,0 0 0 0 0,1 0-1 0 0,-1 1 1 0 0,0 0 0 0 0,-17 8-1 0 0,-47 22-122 0 0,66-28 184 0 0,-44 24-31 0 0,0 2-1 0 0,-74 60 1 0 0,85-58 54 0 0,2 1 0 0 0,2 2 0 0 0,-42 49 0 0 0,75-79 5 0 0,0 0-1 0 0,1 0 0 0 0,-1 0 1 0 0,1 1-1 0 0,0 0 0 0 0,-4 10 1 0 0,7-14 7 0 0,-1 0 1 0 0,1 0-1 0 0,-1 0 1 0 0,1 0-1 0 0,0-1 1 0 0,0 1-1 0 0,0 0 1 0 0,0 0-1 0 0,0 0 0 0 0,0 0 1 0 0,0 0-1 0 0,1 0 1 0 0,-1 0-1 0 0,1 0 1 0 0,-1-1-1 0 0,1 1 1 0 0,0 0-1 0 0,0 0 1 0 0,0-1-1 0 0,0 1 1 0 0,0 0-1 0 0,0-1 1 0 0,0 1-1 0 0,0-1 1 0 0,1 1-1 0 0,1 1 0 0 0,7 4 50 0 0,0 0 0 0 0,0-1-1 0 0,1 0 1 0 0,-1-1-1 0 0,1 0 1 0 0,1-1-1 0 0,-1 0 1 0 0,1 0-1 0 0,-1-1 1 0 0,1-1 0 0 0,21 2-1 0 0,4-2-318 0 0,0-2 0 0 0,57-6 0 0 0,-67 3-687 0 0,0-1-54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35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10591 0 0,'0'0'819'0'0,"1"-1"-331"0"0,0-1-357 0 0,1-2 568 0 0,1 1-1 0 0,-1 0 0 0 0,1 0 0 0 0,-1 1 0 0 0,1-1 1 0 0,0 0-1 0 0,0 1 0 0 0,0 0 0 0 0,7-4 0 0 0,20-10 3474 0 0,-19 11-3241 0 0,-6 3-1527 0 0,5-1 816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00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32 4143 0 0,'0'0'319'0'0,"-1"-2"117"0"0,1 1-126 0 0,0 0 0 0 0,0 0 0 0 0,0 0 0 0 0,0 0 0 0 0,0 0 0 0 0,0 0 0 0 0,0 0 0 0 0,0 0 0 0 0,0 0 0 0 0,0 0-1 0 0,1 0 1 0 0,-1 0 0 0 0,0 0 0 0 0,1 0 0 0 0,-1 0 0 0 0,0 1 0 0 0,1-1 0 0 0,-1 0 0 0 0,1 0 0 0 0,0 0 0 0 0,-1 1 0 0 0,1-1 0 0 0,0 0 0 0 0,-1 0 0 0 0,1 1 0 0 0,0-1 0 0 0,0 1 0 0 0,-1-1 0 0 0,1 1-1 0 0,2-2 1 0 0,-1 2-130 0 0,0-1 0 0 0,1 1 0 0 0,-1-1-1 0 0,0 1 1 0 0,1 0 0 0 0,-1-1 0 0 0,0 1 0 0 0,1 1-1 0 0,-1-1 1 0 0,0 0 0 0 0,1 0 0 0 0,-1 1-1 0 0,3 0 1 0 0,4 3 39 0 0,0-1 0 0 0,0 2-1 0 0,-1-1 1 0 0,1 1 0 0 0,-1 0 0 0 0,0 1-1 0 0,0 0 1 0 0,-1 0 0 0 0,11 11 0 0 0,0 3 25 0 0,-1 1 0 0 0,17 26 0 0 0,-13-12-174 0 0,-1 1 0 0 0,-2 0 0 0 0,-1 2 0 0 0,-3-1 0 0 0,0 2-1 0 0,-3 0 1 0 0,-1 1 0 0 0,-2 0 0 0 0,5 74 0 0 0,-11-89-43 0 0,-2 0 1 0 0,-3 34 0 0 0,2-51-23 0 0,0-1 1 0 0,-1 1-1 0 0,0 0 1 0 0,0 0-1 0 0,-1-1 1 0 0,0 0-1 0 0,0 1 1 0 0,-1-1 0 0 0,0 0-1 0 0,0-1 1 0 0,-8 11-1 0 0,-8 3 77 0 0,0-1 0 0 0,-2-1 0 0 0,-27 18 0 0 0,-2 2-43 0 0,50-36-215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35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16183 0 0,'0'0'738'0'0,"2"-1"-14"0"0,18-17 321 0 0,2 0 0 0 0,0 1 0 0 0,26-14 0 0 0,16-11 1532 0 0,-56 36-2383 0 0,-7 5 0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3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1839 0 0,'0'0'19544'0'0,"6"-7"-19056"0"0,5-7-152 0 0,-10 13-243 0 0,-1 1-51 0 0,0-1-1 0 0,0 1 0 0 0,0 0 0 0 0,0-1 0 0 0,1 1 0 0 0,-1 0 0 0 0,0-1 0 0 0,0 1 0 0 0,0 0 0 0 0,1-1 0 0 0,-1 1 0 0 0,0 0 0 0 0,1 0 0 0 0,-1-1 0 0 0,0 1 0 0 0,0 0 0 0 0,1 0 0 0 0,-1 0 0 0 0,1-1 0 0 0,-1 1 0 0 0,0 0 0 0 0,1 0 0 0 0,-1 0 0 0 0,1 0 0 0 0,9 5-1645 0 0,-2 0-207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40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28 7631 0 0,'0'0'690'0'0,"2"-2"-569"0"0,32-23 6611 0 0,-44 27-5877 0 0,-7 3-679 0 0,1 2 0 0 0,0 0 0 0 0,1 1 0 0 0,-1 0 0 0 0,-26 21 0 0 0,26-19-46 0 0,-21 19 17 0 0,1 1-1 0 0,2 1 1 0 0,-35 42 0 0 0,58-61-150 0 0,-49 53 25 0 0,3 4-1 0 0,-69 106 0 0 0,118-163-21 0 0,1 1 0 0 0,1-1 0 0 0,0 1 0 0 0,0 1 0 0 0,2-1 0 0 0,-1 1 0 0 0,2-1 0 0 0,0 1 0 0 0,-2 16 0 0 0,5-21 0 0 0,0 0 0 0 0,0 0 0 0 0,1 0 0 0 0,0 0 0 0 0,0 0 0 0 0,1 0 0 0 0,1-1 0 0 0,-1 1 0 0 0,1 0 0 0 0,1-1 0 0 0,-1 0 0 0 0,1 0 0 0 0,1 0 0 0 0,0 0 0 0 0,6 8 0 0 0,6 4 49 0 0,2 0 0 0 0,0-1 0 0 0,0-1 0 0 0,2-1 0 0 0,23 15 0 0 0,122 68 416 0 0,-115-72-384 0 0,-24-12-11 0 0,98 58 138 0 0,-95-54-176 0 0,-1 0 0 0 0,28 29 0 0 0,-44-37-24 0 0,0 1 0 0 0,-1 1 0 0 0,0 0 1 0 0,-2 1-1 0 0,17 27 0 0 0,-21-29-1 0 0,-1-1 0 0 0,0 1 1 0 0,0 0-1 0 0,-1 0 0 0 0,-1 0 0 0 0,0 1 1 0 0,-1-1-1 0 0,1 24 0 0 0,-4-19 3 0 0,0 1 0 0 0,-1 0 0 0 0,0-1-1 0 0,-2 1 1 0 0,0-1 0 0 0,-1 0 0 0 0,-1-1-1 0 0,-1 1 1 0 0,0-1 0 0 0,-1 0 0 0 0,-1-1-1 0 0,-15 21 1 0 0,5-11 28 0 0,-1-2-1 0 0,-1 1 0 0 0,-1-2 0 0 0,-2-1 1 0 0,0-1-1 0 0,-36 24 0 0 0,-10 4 475 0 0,3 2 0 0 0,-65 64 0 0 0,116-98-514 0 0,15-15-73 0 0,1-1 49 0 0,0-1-1 0 0,0 1 1 0 0,0-1 0 0 0,0 1 0 0 0,0 0-1 0 0,0-1 1 0 0,1 1 0 0 0,-1 0 0 0 0,0-1 0 0 0,0 1-1 0 0,1-1 1 0 0,-1 1 0 0 0,0-1 0 0 0,1 1-1 0 0,-1-1 1 0 0,0 1 0 0 0,1-1 0 0 0,-1 1-1 0 0,1-1 1 0 0,-1 1 0 0 0,1-1 0 0 0,-1 0 0 0 0,2 1-1 0 0,0 0-31 0 0,-1 0 0 0 0,1 0 0 0 0,0-1 0 0 0,0 1 0 0 0,0-1 0 0 0,0 0 0 0 0,-1 1 0 0 0,4-1 0 0 0,1 0-472 0 0,0 0-1 0 0,0-1 1 0 0,0 1-1 0 0,8-3 1 0 0,0-2-753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41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1 3223 0 0,'-2'0'7871'0'0,"-5"0"-7555"0"0,1 1 0 0 0,0 0 0 0 0,-1 1 0 0 0,1-1 0 0 0,0 1 0 0 0,0 1 0 0 0,0-1 0 0 0,0 1 0 0 0,-5 3 0 0 0,-4 3-102 0 0,0 1 0 0 0,-16 13-1 0 0,-81 74 317 0 0,-82 66-273 0 0,162-140-209 0 0,-12 9 91 0 0,2 2 0 0 0,-43 44-1 0 0,74-67-42 0 0,1 0-1 0 0,0 2 0 0 0,1-1 0 0 0,0 1 1 0 0,1 0-1 0 0,1 1 0 0 0,0-1 0 0 0,0 2 1 0 0,2-1-1 0 0,0 1 0 0 0,0-1 0 0 0,-2 20 1 0 0,6-24-41 0 0,1 1 0 0 0,0 0 1 0 0,0-1-1 0 0,1 1 1 0 0,1 0-1 0 0,-1-1 1 0 0,2 0-1 0 0,0 1 1 0 0,0-1-1 0 0,1 0 1 0 0,0 0-1 0 0,0-1 0 0 0,1 1 1 0 0,1-1-1 0 0,11 15 1 0 0,0-2-31 0 0,0-2 0 0 0,2 0 1 0 0,1-1-1 0 0,0-1 0 0 0,23 16 0 0 0,173 98 21 0 0,-78-52-22 0 0,-99-55-19 0 0,52 44 0 0 0,-64-46-5 0 0,-2 1 0 0 0,0 1 0 0 0,-1 1 0 0 0,32 48 0 0 0,-48-62 0 0 0,0 1 0 0 0,-1 0 0 0 0,-1 1 0 0 0,0-1 0 0 0,-1 1 0 0 0,0 0 0 0 0,-1 1 0 0 0,-1-1 0 0 0,0 1 0 0 0,-1-1 0 0 0,-1 1 0 0 0,0 0 0 0 0,-2 24 0 0 0,-1-23 37 0 0,-1-1 0 0 0,0 0 0 0 0,-1 0 0 0 0,-1 0 0 0 0,0-1 0 0 0,-1 1 0 0 0,-1-1 0 0 0,0-1 0 0 0,-13 20 0 0 0,-8 4 266 0 0,-58 61 0 0 0,12-17-143 0 0,64-67-532 0 0,10-14 312 0 0,0 1-1 0 0,0-1 1 0 0,0 1-1 0 0,-1-1 1 0 0,1 1-1 0 0,0-1 0 0 0,0 1 1 0 0,0 0-1 0 0,0-1 1 0 0,0 1-1 0 0,0-1 1 0 0,0 1-1 0 0,0-1 1 0 0,0 1-1 0 0,1-1 1 0 0,-1 1-1 0 0,0-1 0 0 0,0 1 1 0 0,0-1-1 0 0,1 1 1 0 0,-1 0-1 0 0,1 0-109 0 0,-1 0 0 0 0,0 1 0 0 0,1-1 0 0 0,-1 0 1 0 0,0 0-1 0 0,0 1 0 0 0,0-1 0 0 0,0 0 0 0 0,0 1 0 0 0,0-1 0 0 0,0 0 0 0 0,0 1 0 0 0,0-1 0 0 0,-1 0 0 0 0,1 0 0 0 0,-1 3 0 0 0,-9 17-2413 0 0,7-17 1844 0 0,0 1 0 0 0,0-1 0 0 0,-1 1 0 0 0,0-1 0 0 0,-4 4 0 0 0,-1-1-2395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42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21 4607 0 0,'0'0'354'0'0,"-2"-15"10674"0"0,2 9-7866 0 0,0 17-2538 0 0,1-7-617 0 0,-1 0-1 0 0,0-1 0 0 0,0 1 1 0 0,0-1-1 0 0,0 1 1 0 0,-1-1-1 0 0,1 1 0 0 0,-1-1 1 0 0,0 1-1 0 0,-2 6 0 0 0,-1 0 7 0 0,-6 23 21 0 0,-2 0-1 0 0,-18 35 1 0 0,9-22-18 0 0,5-8-16 0 0,10-26 0 0 0,5 0 0 0 0,1-11 1 0 0,0-1-1 0 0,0 1 1 0 0,1 0 0 0 0,-1-1-1 0 0,0 1 1 0 0,1-1 0 0 0,-1 1-1 0 0,1-1 1 0 0,-1 1-1 0 0,1-1 1 0 0,-1 1 0 0 0,1-1-1 0 0,-1 1 1 0 0,1-1 0 0 0,-1 0-1 0 0,2 1 1 0 0,1 1 3 0 0,0-1 1 0 0,0 0 0 0 0,0 0-1 0 0,0 0 1 0 0,1-1-1 0 0,-1 1 1 0 0,0-1-1 0 0,1 1 1 0 0,-1-1-1 0 0,0 0 1 0 0,1 0 0 0 0,4-2-1 0 0,7 0-11 0 0,22-8-1 0 0,-13 4-9 0 0,2-2-1620 0 0,47-19 0 0 0,-63 23 600 0 0,11-5-4786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4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 1375 0 0,'0'0'66'0'0,"-1"-1"-8"0"0,0 1 431 0 0,0-1 0 0 0,0 1 0 0 0,1 0 0 0 0,-1-1 0 0 0,0 1 0 0 0,0 0 0 0 0,0 0 0 0 0,0 0 0 0 0,1-1 0 0 0,-1 1 0 0 0,0 0 0 0 0,0 0 0 0 0,0 0 0 0 0,0 0 0 0 0,0 1-1 0 0,-1-1 1 0 0,1 0-270 0 0,1 1-1 0 0,-1-1 0 0 0,0 1 0 0 0,0-1 1 0 0,1 1-1 0 0,-1-1 0 0 0,1 1 0 0 0,-1-1 1 0 0,0 1-1 0 0,1-1 0 0 0,-1 1 0 0 0,1 0 1 0 0,-1-1-1 0 0,0 2 0 0 0,0 2-93 0 0,-1-1-1 0 0,1 1 1 0 0,0 0 0 0 0,0-1-1 0 0,-1 7 1 0 0,1-4 656 0 0,-22 131 1343 0 0,-6-12-1535 0 0,17-84-325 0 0,-14 79 0 0 0,24-106-101 0 0,1 1 0 0 0,1-1 0 0 0,0 1 0 0 0,0-1 0 0 0,2 0 0 0 0,-1 1 0 0 0,2-1 0 0 0,0 0 0 0 0,8 20 0 0 0,-4-15-441 0 0,18 48 1470 0 0,-12-24-7268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43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20 7831 0 0,'0'0'603'0'0,"2"-1"-396"0"0,27-10 788 0 0,-8 4 5870 0 0,-21 7-6832 0 0,1 0 0 0 0,-1 0 1 0 0,1 0-1 0 0,-1 1 1 0 0,0-1-1 0 0,1 0 0 0 0,-1 0 1 0 0,1 1-1 0 0,-1-1 1 0 0,0 0-1 0 0,1 1 0 0 0,-1-1 1 0 0,0 1-1 0 0,1-1 0 0 0,-1 0 1 0 0,0 1-1 0 0,0-1 1 0 0,0 1-1 0 0,1-1 0 0 0,-1 1 1 0 0,0-1-1 0 0,0 1 1 0 0,0-1-1 0 0,0 1 0 0 0,0-1 1 0 0,0 1-1 0 0,0-1 1 0 0,0 1-1 0 0,0-1 0 0 0,0 1 1 0 0,0-1-1 0 0,0 1 1 0 0,0 0-1 0 0,-2 17 320 0 0,0-14-324 0 0,0 0 0 0 0,0 0 0 0 0,0 0 0 0 0,0 0 1 0 0,0-1-1 0 0,-1 1 0 0 0,1-1 0 0 0,-1 1 0 0 0,0-1 0 0 0,-1 0 1 0 0,1 0-1 0 0,0 0 0 0 0,-1 0 0 0 0,-5 3 0 0 0,-2 0 15 0 0,-1 1 0 0 0,1-2-1 0 0,-22 8 1 0 0,-179 39 37 0 0,190-47-124 0 0,-45 6-237 0 0,66-11 262 0 0,0 0 0 0 0,1 0 0 0 0,-1 1 0 0 0,0-1 0 0 0,0 0 0 0 0,0 0 0 0 0,0 0 0 0 0,0 0 0 0 0,0-1 0 0 0,0 1 0 0 0,1 0 0 0 0,-1 0 0 0 0,0-1 1 0 0,0 1-1 0 0,0 0 0 0 0,1-1 0 0 0,-1 1 0 0 0,0 0 0 0 0,0-1 0 0 0,-1 0 0 0 0,2 0 2 0 0,0 1 0 0 0,0-1 0 0 0,0 0 0 0 0,-1 1 0 0 0,1-1 0 0 0,0 1 0 0 0,0-1 0 0 0,0 0 0 0 0,0 1 0 0 0,0-1 0 0 0,0 1 0 0 0,0-1 0 0 0,0 0 0 0 0,0 1 0 0 0,0-1 0 0 0,1 0 1 0 0,-1 1-1 0 0,0-1 0 0 0,0 1 0 0 0,0-1 0 0 0,1 0 0 0 0,1-3-105 0 0,1-1-1 0 0,0 1 1 0 0,0 0 0 0 0,0 1 0 0 0,4-5-1 0 0,27-25-438 0 0,-32 31 708 0 0,-2 9-127 0 0,0-1 0 0 0,0 0 0 0 0,-1 0 0 0 0,0 0 0 0 0,0 0 0 0 0,0 0-1 0 0,-1 0 1 0 0,-4 11 0 0 0,-19 35 86 0 0,-35 55 0 0 0,54-96-56 0 0,3-6-36 0 0,0 0 0 0 0,0 0 0 0 0,-1-1 1 0 0,1 0-1 0 0,-8 7 0 0 0,10-9 44 0 0,1-2-48 0 0,0 0 0 0 0,0 0 0 0 0,0 0 1 0 0,1 0-1 0 0,-1 0 0 0 0,0 0 0 0 0,0 0 0 0 0,0 1 0 0 0,0-1 1 0 0,0 0-1 0 0,0 0 0 0 0,0 0 0 0 0,1 0 0 0 0,-1 0 0 0 0,0 1 1 0 0,0-1-1 0 0,0 0 0 0 0,0 0 0 0 0,0 0 0 0 0,0 0 0 0 0,0 1 1 0 0,0-1-1 0 0,0 0 0 0 0,0 0 0 0 0,0 0 0 0 0,0 0 0 0 0,0 1 1 0 0,0-1-1 0 0,0 0 0 0 0,0 0 0 0 0,0 0 0 0 0,0 0 0 0 0,0 0 1 0 0,-1 1-1 0 0,1-1 0 0 0,0 0 0 0 0,0 0 0 0 0,0 0 0 0 0,0 0 1 0 0,0 0-1 0 0,0 1 0 0 0,0-1 0 0 0,0 0 0 0 0,-1 0 0 0 0,1 0 1 0 0,0 0-1 0 0,0 0 0 0 0,0 0 0 0 0,0 0 0 0 0,0 0 0 0 0,-1 1 1 0 0,1-1-1 0 0,0 0 0 0 0,0 0 0 0 0,0 0 0 0 0,0 0 0 0 0,-1 0 1 0 0,1 0-1 0 0,0 0 0 0 0,13 8 811 0 0,29 10-997 0 0,0-3 0 0 0,1-1 0 0 0,67 12 0 0 0,25-13 896 0 0,-89-10-17 0 0,51 9 0 0 0,-95-12-466 0 0,-3 3-232 0 0,1-1 0 0 0,0 1 1 0 0,-1 0-1 0 0,0-1 0 0 0,0 1 1 0 0,0-1-1 0 0,0 0 1 0 0,0 1-1 0 0,0-1 0 0 0,0 0 1 0 0,-1 1-1 0 0,1-1 1 0 0,-1 0-1 0 0,0 0 0 0 0,0 0 1 0 0,1-1-1 0 0,-1 1 1 0 0,0 0-1 0 0,-1-1 0 0 0,-1 2 1 0 0,-9 5 42 0 0,1-1 0 0 0,-22 9 0 0 0,15-7-32 0 0,-153 63 14 0 0,-13 6 2 0 0,166-69-109 0 0,11-5-48 0 0,-1 0 0 0 0,1 0 0 0 0,-1 1 0 0 0,1-1 0 0 0,1 2 0 0 0,-1-1 0 0 0,1 1 0 0 0,-12 13 0 0 0,18-18-364 0 0,4-1-738 0 0,7 0-316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06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17 8207 0 0,'0'0'5103'0'0,"1"0"-4990"0"0,3-1 168 0 0,-1 0 0 0 0,1-1 0 0 0,-1 1 0 0 0,1-1 0 0 0,-1 1 0 0 0,0-1 0 0 0,4-3 0 0 0,-5 4 279 0 0,-4 2-496 0 0,-44 22-5 0 0,-84 28-1 0 0,101-40-47 0 0,-220 62-48 0 0,191-58-108 0 0,57-15 138 0 0,-5 2-37 0 0,0 0-1 0 0,0-1 1 0 0,-1 0 0 0 0,1 0-1 0 0,0 0 1 0 0,-1-1 0 0 0,1 0 0 0 0,-7-1-1 0 0,6-1 33 0 0,3-5 12 0 0,3 0 0 0 0,4-2 0 0 0,0 2 0 0 0,-2 5 1 0 0,0 1 0 0 0,-1-1 0 0 0,1 1 0 0 0,0-1 0 0 0,0 1-1 0 0,0 0 1 0 0,0 0 0 0 0,1-1 0 0 0,-1 1 0 0 0,0 0 0 0 0,0 0 0 0 0,1 0-1 0 0,-1 0 1 0 0,1 0 0 0 0,-1 0 0 0 0,3-1 0 0 0,3-1 38 0 0,8-7 55 0 0,-14 9-26 0 0,1 1-4 0 0,-2 0-62 0 0,0 0-1 0 0,1 0 0 0 0,-1 0 1 0 0,1 0-1 0 0,-1 0 1 0 0,0 0-1 0 0,1 0 0 0 0,-1 0 1 0 0,1 0-1 0 0,-1 0 1 0 0,0 0-1 0 0,1 0 0 0 0,-1 0 1 0 0,0 0-1 0 0,1 1 1 0 0,-1-1-1 0 0,1 0 0 0 0,-1 0 1 0 0,0 1-1 0 0,0-1 1 0 0,1 0-1 0 0,-1 0 0 0 0,0 1 1 0 0,1-1-1 0 0,-1 0 1 0 0,0 1-1 0 0,0-1 0 0 0,1 0 1 0 0,-1 1-1 0 0,0-1 1 0 0,0 0-1 0 0,0 1 0 0 0,0-1 1 0 0,0 0-1 0 0,1 1 1 0 0,-1-1-1 0 0,0 1 0 0 0,0-1 1 0 0,0 0-1 0 0,0 1 1 0 0,0-1-1 0 0,0 1 0 0 0,0 0 3 0 0,1 3-4 0 0,-1 1 0 0 0,1-1 0 0 0,-1 1 0 0 0,0 0 0 0 0,0-1 0 0 0,0 1 0 0 0,0-1 0 0 0,-1 1 0 0 0,0-1 0 0 0,0 1 0 0 0,-2 6 0 0 0,-6 30 0 0 0,5-11 120 0 0,1 38 0 0 0,3-45-28 0 0,-1 0 0 0 0,-1 0 0 0 0,-9 38 0 0 0,-24 108 128 0 0,14-75 200 0 0,19-81-284 0 0,1 1-1 0 0,0 0 1 0 0,2 23-1 0 0,0-23-2 0 0,0 0-1 0 0,-1 0 0 0 0,-1 0 0 0 0,0 0 1 0 0,-1 0-1 0 0,-8 26 0 0 0,5-25-72 0 0,-13 21 90 0 0,17-34-150 0 0,0 0 1 0 0,0 0 0 0 0,0 1-1 0 0,0-1 1 0 0,1 0 0 0 0,-1 1-1 0 0,1-1 1 0 0,-1 0 0 0 0,1 1-1 0 0,0-1 1 0 0,0 1 0 0 0,0-1-1 0 0,0 1 1 0 0,1 2 0 0 0,0 5-1 0 0,-1-4 1 0 0,0 0 0 0 0,0-1 1 0 0,0 0-1 0 0,1 0 0 0 0,0 1 0 0 0,0-1 0 0 0,1 0 1 0 0,3 9-1 0 0,1 4 19 0 0,-3-12-9 0 0,-1 0 0 0 0,0 0-1 0 0,-1 0 1 0 0,1 0 0 0 0,-1 0 0 0 0,0 0 0 0 0,0 1-1 0 0,-1 11 1 0 0,-8 63 437 0 0,6-67-360 0 0,1-1 0 0 0,0 28-1 0 0,0 13 30 0 0,-13 68 215 0 0,12-109-323 0 0,1 1 0 0 0,1-1 1 0 0,0 0-1 0 0,1 0 0 0 0,0 0 0 0 0,6 24 0 0 0,-5-32 1 0 0,-2-1 1 0 0,1 1-1 0 0,0 0 0 0 0,-1 0 0 0 0,0-1 0 0 0,-1 10 0 0 0,1-2-17 0 0,0-2 16 0 0,-1-7 26 0 0,1-3-34 0 0,0 0 0 0 0,0 0 0 0 0,0 0-1 0 0,0-1 1 0 0,0 1 0 0 0,0 0 0 0 0,0 0 0 0 0,0 0 0 0 0,0 0 0 0 0,0 0 0 0 0,0 0 0 0 0,0 0 0 0 0,0 0 0 0 0,0 0-1 0 0,-1 0 1 0 0,1 0 0 0 0,0 0 0 0 0,0 0 0 0 0,0 0 0 0 0,0 0 0 0 0,0 0 0 0 0,0 0 0 0 0,0 0 0 0 0,0 0 0 0 0,0 0 0 0 0,0 0-1 0 0,0 0 1 0 0,-1 0 0 0 0,1 0 0 0 0,0 0 0 0 0,0 0 0 0 0,0 0 0 0 0,0 0 0 0 0,0 0 0 0 0,0 0 0 0 0,0 0 0 0 0,0 0-1 0 0,0 0 1 0 0,0 0 0 0 0,0 0 0 0 0,0 0 0 0 0,-1 0 0 0 0,1 0 0 0 0,0 0 0 0 0,0 0 0 0 0,0 0 0 0 0,0 1 0 0 0,0-1-1 0 0,0 0 1 0 0,0 0 0 0 0,0 0 0 0 0,0 0 0 0 0,0 0 0 0 0,0 0 0 0 0,0 0 0 0 0,0 0 0 0 0,0 0 0 0 0,0 0 0 0 0,0 0 0 0 0,0 1-1 0 0,0-1 1 0 0,0 0 0 0 0,0 0 0 0 0,0 0 0 0 0,0 0 0 0 0,0 0 0 0 0,-11 33 30 0 0,7-16-31 0 0,3-13 0 0 0,3 31 0 0 0,-2-1 0 0 0,-1-23 0 0 0,0 0 0 0 0,-1 0 0 0 0,0 0 0 0 0,-4 12 0 0 0,2-10 0 0 0,-3 27 0 0 0,5-27 11 0 0,1-9-4 0 0,0 1-1 0 0,1-1 1 0 0,0 1 0 0 0,0-1-1 0 0,0 1 1 0 0,1-1 0 0 0,1 9-1 0 0,0-4-6 0 0,2 1 0 0 0,-1 0 0 0 0,2 1 0 0 0,-3-7 0 0 0,0 0 0 0 0,-1 0 0 0 0,0 0 0 0 0,1 0 0 0 0,-2 0 0 0 0,1 1 0 0 0,0-1 0 0 0,-1 5 0 0 0,1 5 0 0 0,1-4 0 0 0,-1 0 0 0 0,-1 0 0 0 0,0 11 0 0 0,-1 12 0 0 0,1-22 0 0 0,-1-1 0 0 0,0 1 0 0 0,0 0 0 0 0,-1-1 0 0 0,-4 12 0 0 0,-18 56 0 0 0,22-75 0 0 0,0 15 0 0 0,1-11 0 0 0,1-4 0 0 0,0 0 0 0 0,0 1 0 0 0,0-1 0 0 0,0 0 0 0 0,0 1 0 0 0,2 5 0 0 0,2 13 0 0 0,-2-15 2 0 0,1 1 27 0 0,4 11 4 0 0,-3-7-33 0 0,-2-4 4 0 0,-1 1 1 0 0,0-1-1 0 0,-1 0 0 0 0,1 1 0 0 0,-2-1 0 0 0,1 0 1 0 0,-1 0-1 0 0,0 1 0 0 0,-3 10 0 0 0,-3 20 18 0 0,2 31-11 0 0,5-61 32 0 0,-2 9-33 0 0,0-5-11 0 0,-2-1 2 0 0,3-8-1 0 0,-8 21 11 0 0,8-18 5 0 0,-1-1 1 0 0,1 1-1 0 0,0-1 1 0 0,1 1-1 0 0,0-1 1 0 0,0 1-1 0 0,0 0 1 0 0,1-1-1 0 0,0 1 1 0 0,2 8-1 0 0,-1-5-16 0 0,3 19 53 0 0,-4-22-43 0 0,-5 25-9 0 0,3-29-1 0 0,-25 119 64 0 0,-5-20 0 0 0,30-99-64 0 0,0 0 0 0 0,1 0 0 0 0,-1 0 0 0 0,1 0 0 0 0,-1 0 0 0 0,1 0 0 0 0,0 0 0 0 0,0 4 0 0 0,0 7 0 0 0,0 4 0 0 0,1-5 0 0 0,2 6 0 0 0,-1-7 0 0 0,-1 0 0 0 0,-1 0 0 0 0,0 0 0 0 0,-1 15 0 0 0,-5 61 387 0 0,6-67-363 0 0,0-11-9 0 0,0 0 1 0 0,0 0-1 0 0,1 0 1 0 0,0 0 0 0 0,5 16-1 0 0,-5-19-16 0 0,10 22 13 0 0,-5-16 39 0 0,-1 1 1 0 0,0 0 0 0 0,-1 0-1 0 0,-1 0 1 0 0,0 0 0 0 0,0 16-1 0 0,-2-16-49 0 0,0 0-1 0 0,-2-1 1 0 0,1 1-1 0 0,-2 0 1 0 0,0-1-1 0 0,0 0 1 0 0,-6 15-1 0 0,0 1 4 0 0,-9 51 1 0 0,17-76 36 0 0,0 9-30 0 0,6 19-13 0 0,-4-11 39 0 0,0 1 1 0 0,-1 0-1 0 0,-2-1 0 0 0,0 1 0 0 0,-1 0 0 0 0,-1-1 1 0 0,-1 0-1 0 0,-10 31 0 0 0,12-45-32 0 0,-3 20 41 0 0,2-6-44 0 0,2-1 0 0 0,0 1-1 0 0,4 30 1 0 0,-3-46-3 0 0,3 9 0 0 0,2 2 0 0 0,11 65 0 0 0,5 24 0 0 0,-18-90 0 0 0,10 43 0 0 0,-11-43 0 0 0,-1 1 0 0 0,1 0 0 0 0,0 1 0 0 0,4 12 0 0 0,-5-10 0 0 0,-3 1 0 0 0,1-5 0 0 0,-2 0 0 0 0,-1-3 19 0 0,3-9 1394 0 0,4-2-1333 0 0,5 5-52 0 0,-4-4 32 0 0,-2-1-51 0 0,0 0 1 0 0,0-1-1 0 0,1 1 0 0 0,-1-1 1 0 0,0 0-1 0 0,0 1 0 0 0,0-1 1 0 0,0 0-1 0 0,0 0 0 0 0,0 0 1 0 0,0 0-1 0 0,1-1 0 0 0,3 0 1 0 0,5-2 48 0 0,48-4 177 0 0,-2-2 91 0 0,92-27 0 0 0,-96 24-285 0 0,-1 2 1 0 0,78-5-1 0 0,-113 13-41 0 0,0 1 0 0 0,-1 1 0 0 0,21 3 0 0 0,-27 0-13 0 0,-2 4-54 0 0,-6-5-85 0 0,-1-1-456 0 0,0 0 455 0 0,0 0 1 0 0,1-1-1 0 0,-1 1 1 0 0,0 0-1 0 0,1-1 1 0 0,-1 1-1 0 0,0-1 1 0 0,1 0-1 0 0,-1 1 1 0 0,1-1-1 0 0,2 0 0 0 0,8 0-1253 0 0,2-3-269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44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1375 0 0,'0'0'16060'0'0,"-1"2"-15228"0"0,-5 15 420 0 0,-6 27 1 0 0,7-23-800 0 0,-9 20 1 0 0,-2-1-101 0 0,4-13-295 0 0,1 0 1 0 0,-10 44-1 0 0,20-64-55 0 0,0-1-1 0 0,1 1 1 0 0,-1 0 0 0 0,1 0-1 0 0,1 0 1 0 0,1 12-1 0 0,3 1-31 0 0,6 18 0 0 0,-3-14-235 0 0,-7-22 80 0 0,0 2 232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4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63 5983 0 0,'0'0'464'0'0,"-1"0"-305"0"0,-7-3 4973 0 0,11 0-2623 0 0,12-6-1028 0 0,23-8-1402 0 0,-20 13 34 0 0,0 1 0 0 0,22-2 0 0 0,6-1 83 0 0,56-6 805 0 0,-88 14-566 0 0,-14-2-407 0 0,0 0 0 0 0,0 0 0 0 0,0 0 1 0 0,1 0-1 0 0,-1 1 0 0 0,0-1 0 0 0,0 0 0 0 0,0 0 1 0 0,1 1-1 0 0,-1-1 0 0 0,0 0 0 0 0,0 0 1 0 0,0 1-1 0 0,0-1 0 0 0,0 0 0 0 0,1 0 1 0 0,-1 1-1 0 0,0-1 0 0 0,0 0 0 0 0,0 1 1 0 0,0-1-1 0 0,0 0 0 0 0,0 1 0 0 0,0-1 0 0 0,0 0 1 0 0,0 1-1 0 0,-1 2 15 0 0,0-1 1 0 0,0 1-1 0 0,-1 0 1 0 0,1-1-1 0 0,0 1 0 0 0,-1-1 1 0 0,-2 3-1 0 0,-7 10-42 0 0,-1 0-1 0 0,-1-1 0 0 0,-26 23 1 0 0,-50 33-13 0 0,68-54 1 0 0,-29 20-198 0 0,-54 45 156 0 0,90-70 32 0 0,2 2 1 0 0,0 0-1 0 0,1 0 0 0 0,0 1 0 0 0,-14 24 0 0 0,25-37 21 0 0,-3 3 7 0 0,0 0 1 0 0,1 0-1 0 0,0 1 1 0 0,0 0-1 0 0,0-1 1 0 0,1 1-1 0 0,-1 0 1 0 0,1 0-1 0 0,-1 7 1 0 0,2-11 0 0 0,0-1 0 0 0,1 1 1 0 0,-1-1-1 0 0,0 1 0 0 0,0 0 1 0 0,1-1-1 0 0,-1 1 0 0 0,0-1 0 0 0,1 1 1 0 0,-1-1-1 0 0,0 1 0 0 0,1-1 0 0 0,-1 1 1 0 0,1-1-1 0 0,-1 0 0 0 0,1 1 1 0 0,-1-1-1 0 0,1 1 0 0 0,-1-1 0 0 0,1 0 1 0 0,-1 0-1 0 0,1 1 0 0 0,0-1 1 0 0,-1 0-1 0 0,1 0 0 0 0,-1 0 0 0 0,1 1 1 0 0,0-1-1 0 0,0 0 0 0 0,18 1 101 0 0,-4-1 73 0 0,1-1 1 0 0,-1-1-1 0 0,1-1 0 0 0,21-6 0 0 0,58-25 401 0 0,-68 23-365 0 0,0 1 1 0 0,0 2 0 0 0,49-10-1 0 0,-70 17-172 0 0,1 1-1 0 0,-1-1 1 0 0,0 1-1 0 0,1 1 0 0 0,-1-1 1 0 0,1 1-1 0 0,-1 0 1 0 0,1 0-1 0 0,8 4 1 0 0,-10-3-258 0 0,-1 0 1 0 0,0 0 0 0 0,1 1-1 0 0,-1-1 1 0 0,-1 1 0 0 0,1 0-1 0 0,0 1 1 0 0,-1-1 0 0 0,1 0 0 0 0,-1 1-1 0 0,0 0 1 0 0,0 0 0 0 0,3 6-1 0 0,-1-1-780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0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4 919 0 0,'-2'1'67'0'0,"-19"3"15868"0"0,23-4-15331 0 0,19-4-91 0 0,-1 2 0 0 0,1 0 0 0 0,-1 1 0 0 0,31 3 0 0 0,-8 2 129 0 0,50 12 0 0 0,-76-11-780 0 0,1 1-1 0 0,-1 1 1 0 0,33 17 0 0 0,-32-15-1201 0 0,-16-8-632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56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2303 0 0,'2'-6'13635'0'0,"5"19"-13343"0"0,1 1 0 0 0,0-1 0 0 0,1-1 0 0 0,0 1 0 0 0,1-2 0 0 0,1 1 0 0 0,17 15 0 0 0,25 27 680 0 0,-2 2 1 0 0,73 106-1 0 0,-91-110-706 0 0,-19-31-189 0 0,0 1-1 0 0,1-1 1 0 0,32 33-1 0 0,-42-50-66 0 0,-1 0 0 0 0,1 0 0 0 0,0-1 0 0 0,0 1 0 0 0,0-1 0 0 0,1 0 0 0 0,-1-1 0 0 0,1 0 0 0 0,-1 0 0 0 0,1 0 0 0 0,0 0 0 0 0,0-1 0 0 0,6 1 0 0 0,-8-2-266 0 0,1 1 0 0 0,-1-1 0 0 0,0-1 0 0 0,1 1 0 0 0,7-2 0 0 0,-10 1 46 0 0,0 1 1 0 0,-1-1 0 0 0,1 0 0 0 0,0 1 0 0 0,-1-1 0 0 0,1 0-1 0 0,-1 0 1 0 0,1 0 0 0 0,-1-1 0 0 0,2 0 0 0 0,6-8-1631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5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60 10535 0 0,'0'-1'482'0'0,"14"-47"251"0"0,-14 47-369 0 0,0-5 304 0 0,0 2 1007 0 0,-7 7-854 0 0,1 1-766 0 0,1 0 0 0 0,-1 0 0 0 0,1 1 0 0 0,1 0 0 0 0,-1-1 0 0 0,-5 8 0 0 0,-16 16-1 0 0,-231 204 972 0 0,18-15-754 0 0,208-190-56 0 0,-33 39 0 0 0,36-34 912 0 0,18-23-1159 0 0,7-9-67 0 0,2 0 34 0 0,-2 0-246 0 0,0 0 1 0 0,0 0-1 0 0,0 0 1 0 0,0 0 0 0 0,1-1-1 0 0,-1 1 1 0 0,0-1-1 0 0,-3-1 1 0 0,-3-3-1537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57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39 153 3223 0 0,'0'0'1735'0'0,"-8"-3"5101"0"0,7 3-6734 0 0,1 0 1 0 0,0 0-1 0 0,0-1 1 0 0,0 1-1 0 0,-1 0 1 0 0,1 0-1 0 0,0 0 1 0 0,0-1-1 0 0,0 1 1 0 0,0 0-1 0 0,-1 0 0 0 0,1-1 1 0 0,0 1-1 0 0,0 0 1 0 0,0 0-1 0 0,0-1 1 0 0,0 1-1 0 0,0 0 1 0 0,0-1-1 0 0,0 1 1 0 0,0 0-1 0 0,0 0 0 0 0,0-1 1 0 0,0 1-1 0 0,0 0 1 0 0,0 0-1 0 0,0-1 1 0 0,0 1-1 0 0,0 0 1 0 0,0-1-1 0 0,0 1 1 0 0,8-10 1213 0 0,18-8-768 0 0,-22 15-183 0 0,36-20 602 0 0,1 2 1 0 0,75-26-1 0 0,-104 42-852 0 0,-2 2 34 0 0,-1 0-1 0 0,0 0 1 0 0,1 1-1 0 0,-1 1 1 0 0,1-1 0 0 0,13 1-1 0 0,-22 1-142 0 0,-1 0 1 0 0,1 0-1 0 0,0 1 0 0 0,0-1 0 0 0,-1 0 0 0 0,1 0 0 0 0,0 1 1 0 0,-1-1-1 0 0,1 0 0 0 0,-1 1 0 0 0,1-1 0 0 0,0 1 0 0 0,-1-1 0 0 0,1 1 1 0 0,-1-1-1 0 0,1 1 0 0 0,-1-1 0 0 0,1 1 0 0 0,-1-1 0 0 0,0 1 1 0 0,1 0-1 0 0,-1-1 0 0 0,1 2 0 0 0,4 14 58 0 0,-4-12-56 0 0,-1 0-1 0 0,1 0 1 0 0,-2 1 0 0 0,1-1-1 0 0,0 0 1 0 0,-1 0 0 0 0,1 0-1 0 0,-1 0 1 0 0,0-1 0 0 0,0 1-1 0 0,-1 0 1 0 0,-2 6 0 0 0,-3 3-11 0 0,0-1 1 0 0,-11 15-1 0 0,0-2-23 0 0,-2-2-1 0 0,-1 0 0 0 0,-25 22 1 0 0,-75 55-140 0 0,58-51 134 0 0,55-42 32 0 0,4-5 0 0 0,0 2 0 0 0,0-1 0 0 0,1 0 0 0 0,0 1 0 0 0,-1-1 0 0 0,1 1 0 0 0,-4 8 0 0 0,3-3 0 0 0,4-9 1 0 0,0 0-1 0 0,0 1 1 0 0,0-1 0 0 0,0 1-1 0 0,0-1 1 0 0,0 1-1 0 0,1-1 1 0 0,-1 0 0 0 0,0 1-1 0 0,0-1 1 0 0,0 1-1 0 0,0-1 1 0 0,0 0 0 0 0,1 1-1 0 0,-1-1 1 0 0,0 1-1 0 0,0-1 1 0 0,1 0 0 0 0,-1 1-1 0 0,3 1 14 0 0,-1-1-1 0 0,1 1 0 0 0,-1-1 1 0 0,1 1-1 0 0,0-1 1 0 0,0 0-1 0 0,0 0 1 0 0,0 0-1 0 0,0 0 1 0 0,0-1-1 0 0,0 1 0 0 0,5-1 1 0 0,39 1 90 0 0,-46-1-99 0 0,39-4 60 0 0,74-16-1 0 0,-22 3-17 0 0,-59 11-325 0 0,-23 3-259 0 0,0 1 1 0 0,0 1-1 0 0,0-1 0 0 0,1 2 0 0 0,-1 0 0 0 0,13 1 0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58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12695 0 0,'0'0'1436'0'0,"1"2"-988"0"0,6 20 373 0 0,0 0-1 0 0,-2 0 0 0 0,0 1 1 0 0,1 29-1 0 0,11 47 292 0 0,-8-60-1235 0 0,-3-15 411 0 0,9 27 0 0 0,-12-43-756 0 0,1 1 1 0 0,0-1-1 0 0,0 0 0 0 0,0 0 0 0 0,1-1 0 0 0,11 13 0 0 0,-9-11-5736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58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58 13559 0 0,'6'-11'281'0'0,"-3"6"-141"0"0,0 1 0 0 0,0-1 0 0 0,1 1 1 0 0,-1-1-1 0 0,1 1 0 0 0,0 1 0 0 0,0-1 1 0 0,8-5-1 0 0,-10 7 1189 0 0,4 1-768 0 0,-1 1 503 0 0,-2 7-471 0 0,-3-1-548 0 0,1 0 0 0 0,-2 0 1 0 0,1-1-1 0 0,0 1 0 0 0,-1 0 1 0 0,0-1-1 0 0,0 1 0 0 0,-1 0 1 0 0,-4 9-1 0 0,-3 7-23 0 0,-15 22 1 0 0,7-12 3 0 0,-168 388 12 0 0,-37 70 953 0 0,34-182-250 0 0,180-296-746 0 0,-2 2 21 0 0,1 0 0 0 0,1 0 0 0 0,0 1 0 0 0,-8 21 0 0 0,16-35-17 0 0,0 0 1 0 0,-1-1-1 0 0,1 1 0 0 0,0-1 1 0 0,0 1-1 0 0,0 0 1 0 0,0-1-1 0 0,0 1 1 0 0,0 0-1 0 0,0-1 0 0 0,0 1 1 0 0,0 0-1 0 0,0-1 1 0 0,0 1-1 0 0,0 0 0 0 0,0-1 1 0 0,1 2-1 0 0,-1-2-17 0 0,1 0 0 0 0,0 0-1 0 0,-1 1 1 0 0,1-1 0 0 0,0 0-1 0 0,0 0 1 0 0,-1 0 0 0 0,1 0-1 0 0,0 0 1 0 0,0 0 0 0 0,-1-1-1 0 0,1 1 1 0 0,0 0 0 0 0,-1 0-1 0 0,1 0 1 0 0,0-1 0 0 0,0 0-1 0 0,16-6-324 0 0,-17 7 332 0 0,25-13-433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5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125 450 3223 0 0,'0'0'143'0'0,"-1"2"-3"0"0,-2 8-29 0 0,1 10 12221 0 0,-1-10-9474 0 0,2-9-2803 0 0,0 1 1 0 0,-1-1-1 0 0,1 0 0 0 0,-1 0 1 0 0,1-1-1 0 0,-1 1 0 0 0,0 0 0 0 0,1 0 1 0 0,-1-1-1 0 0,0 1 0 0 0,1-1 0 0 0,-1 1 1 0 0,0-1-1 0 0,0 0 0 0 0,1 0 0 0 0,-1 1 1 0 0,0-1-1 0 0,0-1 0 0 0,1 1 0 0 0,-1 0 1 0 0,0 0-1 0 0,0-1 0 0 0,1 1 1 0 0,-1-1-1 0 0,0 1 0 0 0,1-1 0 0 0,-1 0 1 0 0,0 1-1 0 0,1-1 0 0 0,-1 0 0 0 0,-2-2 1 0 0,0-1-1 0 0,0 1 0 0 0,0 0 0 0 0,0-1 0 0 0,0 0 0 0 0,1 0 1 0 0,0 0-1 0 0,-1 0 0 0 0,1 0 0 0 0,-4-10 0 0 0,2 2-14 0 0,1 1 1 0 0,1-1-1 0 0,0-1 0 0 0,1 1 0 0 0,0 0 0 0 0,1-1 0 0 0,0 1 1 0 0,1-1-1 0 0,0 1 0 0 0,1-1 0 0 0,1 1 0 0 0,0 0 0 0 0,0-1 1 0 0,7-17-1 0 0,-3 13-96 0 0,0 0 0 0 0,1 1 1 0 0,1 0-1 0 0,1 1 0 0 0,0-1 1 0 0,1 2-1 0 0,0-1 0 0 0,1 1 1 0 0,22-20-1 0 0,-26 27 7 0 0,1 0 0 0 0,0 0 0 0 0,0 1 0 0 0,0 0 0 0 0,1 1 0 0 0,0 0 0 0 0,0 1 0 0 0,0-1 0 0 0,1 2 1 0 0,0-1-1 0 0,-1 1 0 0 0,1 1 0 0 0,0 0 0 0 0,1 0 0 0 0,-1 1 0 0 0,0 0 0 0 0,0 1 0 0 0,11 1 0 0 0,18 3 191 0 0,47 11 0 0 0,-65-10 46 0 0,0 1 0 0 0,-1 0 0 0 0,37 19-1 0 0,-53-23-158 0 0,-1 0-1 0 0,1 0 0 0 0,-1 0 0 0 0,1 1 0 0 0,-1-1 0 0 0,0 1 0 0 0,0 0 0 0 0,0 0 0 0 0,-1 0 0 0 0,1 0 0 0 0,-1 0 0 0 0,1 0 0 0 0,1 5 0 0 0,-3-6-14 0 0,0 1 0 0 0,-1-1 1 0 0,1 1-1 0 0,-1 0 0 0 0,1-1 0 0 0,-1 1 1 0 0,0 0-1 0 0,0 0 0 0 0,0-1 0 0 0,0 1 1 0 0,0 0-1 0 0,-1-1 0 0 0,1 1 0 0 0,-1 0 1 0 0,0-1-1 0 0,0 1 0 0 0,0 0 0 0 0,0-1 1 0 0,0 1-1 0 0,-3 3 0 0 0,-8 11 15 0 0,-1-1-1 0 0,0 0 0 0 0,-2 0 1 0 0,1-1-1 0 0,-19 13 1 0 0,15-13-7 0 0,-100 81-4 0 0,95-81-78 0 0,0 0 1 0 0,-1-2-1 0 0,-41 17 0 0 0,52-26-185 0 0,-1-1-1 0 0,-20 4 1 0 0,9-3-804 0 0,24-4-104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5:59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69 1839 0 0,'19'-36'1576'0'0,"-2"3"11747"0"0,-26 44-12734 0 0,-7 10-512 0 0,0 1 0 0 0,2 0 0 0 0,-13 26 0 0 0,-31 76-58 0 0,17-32 141 0 0,-302 505 651 0 0,306-542-607 0 0,20-32 83 0 0,1 1-1 0 0,1 1 1 0 0,-14 32-1 0 0,28-55-222 0 0,-2 6-1656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0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4607 0 0,'0'0'208'0'0,"-1"2"271"0"0,-1 7 774 0 0,1-1-1 0 0,0 1 1 0 0,0-1-1 0 0,0 1 1 0 0,1 11 0 0 0,1-14-995 0 0,0 1 0 0 0,0-1 0 0 0,0 1 0 0 0,1-1 0 0 0,0 0 0 0 0,0 0 0 0 0,1 0 1 0 0,0 0-1 0 0,0 0 0 0 0,0-1 0 0 0,0 1 0 0 0,1-1 0 0 0,5 6 0 0 0,1-1 110 0 0,0 0-1 0 0,1 0 0 0 0,1-1 1 0 0,19 12-1 0 0,55 26 786 0 0,-49-28-583 0 0,163 101 1546 0 0,-188-113-2107 0 0,-1 1 1 0 0,-1 0-1 0 0,0 1 0 0 0,0 0 1 0 0,-1 1-1 0 0,0 0 1 0 0,0 1-1 0 0,11 18 0 0 0,-15-19-9 0 0,-1-1 0 0 0,-4-8-20 0 0,1 0-1 0 0,-1-1 0 0 0,0 1 1 0 0,1 0-1 0 0,-1-1 0 0 0,0 1 1 0 0,1-1-1 0 0,-1 1 1 0 0,1 0-1 0 0,-1-1 0 0 0,1 1 1 0 0,-1-1-1 0 0,1 0 0 0 0,0 1 1 0 0,-1-1-1 0 0,2 1 1 0 0,3-2-262 0 0,-5 1 181 0 0,2-1-125 0 0,0 1 0 0 0,0-1-1 0 0,0 0 1 0 0,0 0 0 0 0,-1 1 0 0 0,1-1 0 0 0,0 0 0 0 0,-1-1 0 0 0,1 1 0 0 0,2-3 0 0 0,8-8-4450 0 0,-1-4-1484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0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13 9215 0 0,'0'0'707'0'0,"3"-7"420"0"0,-2 2 3237 0 0,-42 31-3098 0 0,-48 41 0 0 0,-33 39-219 0 0,57-49-680 0 0,12-11-149 0 0,-58 51-73 0 0,83-70-96 0 0,-43 54-1 0 0,64-71-119 0 0,1 0 0 0 0,1 0 0 0 0,-1 1 0 0 0,-5 17 0 0 0,-5 11-2552 0 0,13-32 1438 0 0,-1-1 1 0 0,1 0 0 0 0,-1-1 0 0 0,-5 7-1 0 0,3-5-1503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01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448 449 7367 0 0,'0'0'667'0'0,"0"2"-547"0"0,-9 52 6357 0 0,8-52-5803 0 0,-1 0-535 0 0,0 0 0 0 0,0 0 0 0 0,0 0 1 0 0,0 0-1 0 0,0 0 0 0 0,0 0 0 0 0,-1-1 1 0 0,1 1-1 0 0,-1-1 0 0 0,1 0 0 0 0,-1 0 1 0 0,1 0-1 0 0,-1 0 0 0 0,0 0 0 0 0,0 0 1 0 0,1-1-1 0 0,-1 1 0 0 0,0-1 0 0 0,0 0 1 0 0,0 1-1 0 0,1-2 0 0 0,-6 1 0 0 0,-6-2 117 0 0,-1 0 0 0 0,1-1 0 0 0,-17-6 0 0 0,21 7-144 0 0,-26-9 131 0 0,2-1-1 0 0,-39-19 1 0 0,53 21-149 0 0,1-1-1 0 0,0-1 1 0 0,0 0 0 0 0,-29-27-1 0 0,45 37-81 0 0,1 0 0 0 0,0 0-1 0 0,0 0 1 0 0,1 0 0 0 0,-1-1-1 0 0,0 1 1 0 0,1 0 0 0 0,-1-1 0 0 0,1 1-1 0 0,0-1 1 0 0,0 1 0 0 0,0-1-1 0 0,0 0 1 0 0,-1-4 0 0 0,2 4-31 0 0,0 1 0 0 0,1-1 0 0 0,-1 0 1 0 0,0 1-1 0 0,1-1 0 0 0,0 1 0 0 0,-1-1 0 0 0,1 1 1 0 0,0-1-1 0 0,0 1 0 0 0,0-1 0 0 0,1 1 0 0 0,-1 0 0 0 0,1 0 1 0 0,2-4-1 0 0,3-2-195 0 0,0 0 1 0 0,1 1 0 0 0,-1-1-1 0 0,2 2 1 0 0,12-9-1 0 0,48-25-812 0 0,-27 17 426 0 0,26-15-228 0 0,93-38 0 0 0,-126 62 1289 0 0,1 2 0 0 0,0 2-1 0 0,1 1 1 0 0,65-7 0 0 0,-85 14 86 0 0,0 2 0 0 0,30 2 0 0 0,-42-2-436 0 0,1 1-1 0 0,-1 0 1 0 0,0 0-1 0 0,0 1 1 0 0,0-1-1 0 0,1 1 1 0 0,-2 0-1 0 0,1 1 1 0 0,0-1-1 0 0,0 1 1 0 0,-1 0-1 0 0,8 6 1 0 0,-10-7-93 0 0,0 0 0 0 0,-1 1 1 0 0,1-1-1 0 0,-1 1 1 0 0,0-1-1 0 0,0 1 1 0 0,1-1-1 0 0,-2 1 1 0 0,1 0-1 0 0,0-1 1 0 0,0 1-1 0 0,-1 0 1 0 0,0-1-1 0 0,1 1 1 0 0,-1 0-1 0 0,0 0 1 0 0,0 0-1 0 0,-1-1 1 0 0,1 1-1 0 0,-1 0 1 0 0,1 0-1 0 0,-1-1 1 0 0,0 1-1 0 0,-2 5 1 0 0,-2 2-19 0 0,1 0 1 0 0,-2 0 0 0 0,1 0 0 0 0,-15 17 0 0 0,6-9-77 0 0,-2-1 0 0 0,0-1-1 0 0,-29 22 1 0 0,-61 35-571 0 0,72-52-132 0 0,-67 32 0 0 0,79-45 16 0 0,20-8 242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0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 12959 0 0,'-6'0'199'0'0,"1"0"-50"0"0,-16 6 881 0 0,8-1 2511 0 0,19-6-3091 0 0,-1 1-1 0 0,0-1 1 0 0,0 1 0 0 0,6 0-1 0 0,14 0 319 0 0,-13-1-496 0 0,48-6 853 0 0,104 1-1 0 0,-101 9-1198 0 0,-8-1-1859 0 0,-19 0-3685 0 0,-7 0-1189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01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0 7367 0 0,'0'0'667'0'0,"-2"1"-547"0"0,-2 3 65 0 0,-1-1-1 0 0,1 1 1 0 0,0-1 0 0 0,0 1-1 0 0,0 1 1 0 0,1-1 0 0 0,-5 6 0 0 0,-22 40 3952 0 0,17-28-3659 0 0,-55 112 25 0 0,2-5 354 0 0,-71 112 1343 0 0,90-148-1586 0 0,31-59-360 0 0,-2 0 0 0 0,-41 59 0 0 0,42-76-433 0 0,0 0 0 0 0,0-1-1 0 0,-2 0 1 0 0,-36 22-1 0 0,20-14-932 0 0,6-8-288 0 0,28-15 1003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0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12207 0 0,'0'0'3214'0'0,"0"2"-2732"0"0,2 20 689 0 0,-1 28 1 0 0,-1-27-231 0 0,4 33 1 0 0,-2-41-567 0 0,1 1 0 0 0,8 23 0 0 0,-8-31-276 0 0,0-1-1 0 0,0 0 1 0 0,1-1 0 0 0,0 1-1 0 0,0 0 1 0 0,1-1 0 0 0,7 8-1 0 0,-5-6-22 0 0,0-2 0 0 0,1 1 0 0 0,0-1-1 0 0,0 0 1 0 0,0 0 0 0 0,1-1 0 0 0,-1-1 0 0 0,11 5 0 0 0,-13-7-433 0 0,1 1 1 0 0,-1-1 0 0 0,1-1 0 0 0,0 1 0 0 0,0-1-1 0 0,0-1 1 0 0,0 1 0 0 0,0-1 0 0 0,-1 0 0 0 0,1-1 0 0 0,0 1-1 0 0,9-3 1 0 0,2-2-6332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0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0 11951 0 0,'0'0'1083'0'0,"-1"2"-811"0"0,-52 79 2965 0 0,-2-3-1863 0 0,-51 96-1 0 0,-29 95-66 0 0,82-140-561 0 0,-66 239 1 0 0,107-325-757 0 0,-1-1 0 0 0,-3 0 0 0 0,-1-1 0 0 0,-40 70 1 0 0,55-107-226 0 0,0-2 17 0 0,1 0 0 0 0,0 0 0 0 0,0 0 0 0 0,0 0 0 0 0,0 0 0 0 0,0 0-1 0 0,0 0 1 0 0,-1 4 0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10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69 1375 0 0,'0'0'5902'0'0,"-9"0"-5061"0"0,-35 0 2504 0 0,41 1-2977 0 0,-1-1 0 0 0,1 1 0 0 0,-1 0 0 0 0,1 1 0 0 0,-1-1 0 0 0,1 1 0 0 0,0-1 0 0 0,-4 3 0 0 0,6-3 236 0 0,-2 2-301 0 0,3-2-278 0 0,0-1-1 0 0,0 0 0 0 0,0 0 0 0 0,0 0 0 0 0,-1 0 1 0 0,1 0-1 0 0,0 0 0 0 0,0 0 0 0 0,0 0 1 0 0,0 1-1 0 0,0-1 0 0 0,-1 0 0 0 0,1 0 0 0 0,0 0 1 0 0,0 0-1 0 0,0 0 0 0 0,0 1 0 0 0,0-1 0 0 0,0 0 1 0 0,0 0-1 0 0,0 0 0 0 0,0 1 0 0 0,0-1 1 0 0,0 0-1 0 0,0 0 0 0 0,0 0 0 0 0,0 0 0 0 0,0 1 1 0 0,0-1-1 0 0,0 0 0 0 0,0 0 0 0 0,0 0 1 0 0,0 1-1 0 0,0-1 0 0 0,0 1 34 0 0,1 1 0 0 0,0-1 1 0 0,0 0-1 0 0,-1 1 0 0 0,1-1 0 0 0,0 0 0 0 0,0 0 1 0 0,0 0-1 0 0,1 1 0 0 0,-1-1 0 0 0,0 0 0 0 0,0-1 1 0 0,0 1-1 0 0,1 0 0 0 0,-1 0 0 0 0,0 0 1 0 0,1-1-1 0 0,-1 1 0 0 0,1-1 0 0 0,-1 1 0 0 0,1-1 1 0 0,-1 0-1 0 0,1 1 0 0 0,-1-1 0 0 0,1 0 0 0 0,2 0 1 0 0,7 1 125 0 0,1-1 0 0 0,15-1 0 0 0,-25 1-151 0 0,40-9 282 0 0,-6 2-12 0 0,-13 4-115 0 0,1 1 1 0 0,35 3 0 0 0,-41 0-181 0 0,1-1-1 0 0,0 0 1 0 0,0-2-1 0 0,0 0 1 0 0,0-1-1 0 0,-1 0 0 0 0,1-2 1 0 0,-1 0-1 0 0,25-12 1 0 0,-8 3 46 0 0,18-9-1 0 0,-44 19-43 0 0,0 3-22 0 0,-1 2-48 0 0,-5-1 0 0 0,11 2 58 0 0,0-1-1 0 0,0 0 1 0 0,1-1-1 0 0,-1-1 1 0 0,21-3-1 0 0,-21 1 4 0 0,0 2 0 0 0,0 0-1 0 0,16 1 1 0 0,-10-1-1 0 0,-10 1 0 0 0,-1 1 0 0 0,0 1 0 0 0,0-2 0 0 0,5-2 3 0 0,-12-1-5 0 0,29-4-9 0 0,-28 7-32 0 0,5 3 32 0 0,-4-1 11 0 0,1 0 0 0 0,0 0 0 0 0,0-1 0 0 0,0 0 0 0 0,0 0 0 0 0,0 0 0 0 0,0-1 0 0 0,0 0 0 0 0,0 0 0 0 0,1 0 0 0 0,-1 0 0 0 0,0-1 0 0 0,0 0 0 0 0,0 0 0 0 0,0 0 0 0 0,5-3 0 0 0,-3 2 0 0 0,3-1 11 0 0,-6 2 32 0 0,-52 30-195 0 0,47-28 149 0 0,-1 0 0 0 0,1-1 0 0 0,0 1 0 0 0,0 0 0 0 0,-1 0 0 0 0,1 0 0 0 0,0 0 0 0 0,0 0 0 0 0,0 0 0 0 0,0 0 0 0 0,0 0 1 0 0,0 0-1 0 0,1 1 0 0 0,-1-1 0 0 0,0 0 0 0 0,0 3 0 0 0,-1 0-1 0 0,0 7 4 0 0,2-9-1 0 0,0 2 3 0 0,10 9-16 0 0,-10-12 10 0 0,1 0 1 0 0,-1-1-1 0 0,1 1 0 0 0,0 0 1 0 0,-1 0-1 0 0,1-1 1 0 0,0 1-1 0 0,0 0 0 0 0,-1-1 1 0 0,1 1-1 0 0,0-1 0 0 0,0 1 1 0 0,0-1-1 0 0,0 0 1 0 0,1 1-1 0 0,34 15-77 0 0,-27-11 71 0 0,-9-5 9 0 0,0 0 0 0 0,0 0 1 0 0,1 0-1 0 0,-1 0 0 0 0,0 0 1 0 0,0 1-1 0 0,0-1 0 0 0,0 0 1 0 0,0 0-1 0 0,0 0 0 0 0,0 0 1 0 0,0 0-1 0 0,0 0 0 0 0,0 0 1 0 0,0 0-1 0 0,0 0 1 0 0,0 0-1 0 0,0 0 0 0 0,0 0 1 0 0,0 0-1 0 0,0 0 0 0 0,0 0 1 0 0,1 0-1 0 0,-1 0 0 0 0,0 0 1 0 0,0 0-1 0 0,0 1 0 0 0,0-1 1 0 0,0 0-1 0 0,0 0 0 0 0,0 0 1 0 0,0 0-1 0 0,0 0 1 0 0,0 0-1 0 0,0 0 0 0 0,0 0 1 0 0,0 0-1 0 0,0 0 0 0 0,0 0 1 0 0,0 0-1 0 0,0 0 0 0 0,0 0 1 0 0,0 1-1 0 0,-1-1 0 0 0,1 0 1 0 0,0 0-1 0 0,0 0 1 0 0,0 0-1 0 0,0 0 0 0 0,0 0 1 0 0,0 0-1 0 0,0 0 0 0 0,0 0 1 0 0,0 0-1 0 0,0 0 0 0 0,0 0 1 0 0,0 0-1 0 0,0 0 0 0 0,0 0 1 0 0,0 0-1 0 0,0 0 0 0 0,0 0 1 0 0,0 0-1 0 0,-1 0 1 0 0,1 0-1 0 0,-1 1 0 0 0,0 1 0 0 0,0-1 0 0 0,0 0 0 0 0,0 0 0 0 0,0 0-1 0 0,0 1 1 0 0,0-1 0 0 0,0 0 0 0 0,1 1 0 0 0,-1-1 0 0 0,0 1 0 0 0,1-1 0 0 0,0 1 0 0 0,-1-1 0 0 0,1 1 0 0 0,0 0 0 0 0,-1-1 0 0 0,1 1 0 0 0,0 2 0 0 0,0 5-10 0 0,-1 0 0 0 0,0 0 1 0 0,-1 0-1 0 0,0 0 0 0 0,-1 0 1 0 0,0-1-1 0 0,-4 11 1 0 0,-1 0-23 0 0,-2 13 33 0 0,1 0 0 0 0,1 0 0 0 0,-4 38 0 0 0,11-60 0 0 0,0-9 0 0 0,1 1 0 0 0,-1 0 0 0 0,1-1 0 0 0,0 1 0 0 0,0 0 0 0 0,0 0 0 0 0,0-1 0 0 0,0 1 0 0 0,0 0 0 0 0,0 0 0 0 0,0-1 0 0 0,1 1 0 0 0,-1 0 0 0 0,1-1 0 0 0,-1 1 0 0 0,1 0 0 0 0,0-1 0 0 0,0 1 0 0 0,-1-1 0 0 0,1 1 0 0 0,2 1 0 0 0,2 3 0 0 0,25 22 0 0 0,-25-25 0 0 0,-4-2 0 0 0,0 0 0 0 0,1 0 0 0 0,-1 0 0 0 0,0 0 0 0 0,0 1 0 0 0,0-1 0 0 0,0 0 0 0 0,0 0 0 0 0,0 1 0 0 0,0-1 0 0 0,0 0 0 0 0,-1 1 0 0 0,1-1 0 0 0,0 3 0 0 0,1 1 0 0 0,0 0 0 0 0,0 0 0 0 0,0 1 0 0 0,-1-1 0 0 0,0 1 0 0 0,0-1 0 0 0,0 1 0 0 0,-1-1 0 0 0,0 1 0 0 0,0 0 0 0 0,0-1 0 0 0,-1 1 0 0 0,-2 7 0 0 0,3-12 0 0 0,-1 2 0 0 0,-1 0 0 0 0,1 0 0 0 0,0 0 0 0 0,0 0 0 0 0,1 1 0 0 0,-1-1 0 0 0,0 0 0 0 0,1 1 0 0 0,0-1 0 0 0,0 1 0 0 0,0-1 0 0 0,0 0 0 0 0,1 1 0 0 0,0 3 0 0 0,1 1 0 0 0,-1 0 0 0 0,0 1 0 0 0,-1-1 0 0 0,1 1 0 0 0,-2-1 0 0 0,1 1 0 0 0,-1-1 0 0 0,0 0 0 0 0,-1 1 0 0 0,0-1 0 0 0,0 0 0 0 0,-1 0 0 0 0,-3 9 0 0 0,-8 10 0 0 0,0 0 0 0 0,-23 32 0 0 0,22-35 0 0 0,0 0 11 0 0,14-23 5 0 0,-1 4 22 0 0,0 10-24 0 0,2-7 32 0 0,-1-1 0 0 0,1 1 0 0 0,1 0 0 0 0,1 14-1 0 0,1 7 54 0 0,-4-14 1 0 0,0-1 1 0 0,-1 0-1 0 0,-1 0 1 0 0,-1 0-1 0 0,0-1 1 0 0,0 1-1 0 0,-8 13 1 0 0,-8 30 182 0 0,17-52-247 0 0,0 26 74 0 0,3-28-99 0 0,-2 56 41 0 0,3-40 12 0 0,-2 0 0 0 0,-4 32 0 0 0,5-50 17 0 0,-4 43 795 0 0,4-43-512 0 0,0 20 105 0 0,0 19-90 0 0,1-33-365 0 0,-1 0 18 0 0,-7 23-14 0 0,5-22-18 0 0,-4 19 0 0 0,-16 93 264 0 0,21-107-264 0 0,0-7 0 0 0,0 0 0 0 0,0 0 0 0 0,-1 0 0 0 0,0 0 0 0 0,-2 6 0 0 0,-2 3 9 0 0,0-1 22 0 0,1 0 0 0 0,1 1 0 0 0,0-1 0 0 0,1 1 0 0 0,0 0 0 0 0,1-1 0 0 0,1 25 0 0 0,1-20-48 0 0,-2-6 17 0 0,0 1 0 0 0,0-1 0 0 0,-1 0 0 0 0,-1 0 0 0 0,0-1 0 0 0,0 1 0 0 0,-12 19 0 0 0,-23 46 0 0 0,33-64 0 0 0,1 1 0 0 0,1 0 0 0 0,0 0 0 0 0,1 0 0 0 0,-2 25 0 0 0,3-27 0 0 0,-17 97 0 0 0,17-86 30 0 0,1 0 0 0 0,1 0 0 0 0,4 34 1 0 0,0-13-8 0 0,-5-23-23 0 0,0-1 0 0 0,-1 0 0 0 0,-1-1 0 0 0,-12 40 0 0 0,6-28 0 0 0,4-16 0 0 0,1 0 0 0 0,-4 28 0 0 0,-3 41 0 0 0,4-41-1 0 0,-1 58-1 0 0,3-10-19 0 0,0 0 109 0 0,-2-17-175 0 0,1 0 94 0 0,5-26-7 0 0,-1-32 0 0 0,1-1 0 0 0,2 1 0 0 0,-1-1 0 0 0,2 1 0 0 0,0-1 0 0 0,6 24 0 0 0,21 66 0 0 0,-15-6 0 0 0,-11-84 0 0 0,-3-4 0 0 0,-1 7 0 0 0,-3 137 4 0 0,4-128 5 0 0,4 6 58 0 0,1-3-19 0 0,8 42-128 0 0,-12-62 96 0 0,0-2 35 0 0,0 0-78 0 0,0-5 44 0 0,0-1-17 0 0,0 0-1 0 0,0-1 0 0 0,0 1 1 0 0,1-1-1 0 0,-1 1 0 0 0,0-1 0 0 0,4 4 1 0 0,-4-4 0 0 0,0-1 0 0 0,0 1 1 0 0,0 0-1 0 0,0-1 1 0 0,0 1-1 0 0,0 0 0 0 0,-1 0 1 0 0,1 0-1 0 0,0 0 1 0 0,0 3-1 0 0,0-1-29 0 0,0 1-1 0 0,0 0 1 0 0,-1 0-1 0 0,0 0 1 0 0,1 0-1 0 0,-2 9 1 0 0,0 15-26 0 0,0-26 107 0 0,7 6-11 0 0,-1-3 36 0 0,-2-1-55 0 0,-2-4 503 0 0,-2-2-425 0 0,-2 0-98 0 0,0-1-1 0 0,0 1 1 0 0,-1 0-1 0 0,1 0 1 0 0,0 0-1 0 0,0 0 1 0 0,0 1 0 0 0,-1-1-1 0 0,1 1 1 0 0,0 0-1 0 0,-1 0 1 0 0,-3 0-1 0 0,-6 2 0 0 0,-25 6-1 0 0,28-5-20 0 0,-1-1 0 0 0,0 0-1 0 0,-14 0 1 0 0,-18-2 20 0 0,1 2 0 0 0,-1 2 0 0 0,0 2 0 0 0,1 2 0 0 0,-44 13 0 0 0,25-3-356 0 0,-108 17 0 0 0,156-34 330 0 0,1 0 0 0 0,-1 0 0 0 0,0-2-1 0 0,0 1 1 0 0,0-1 0 0 0,0-1 0 0 0,1-1 0 0 0,-1 0 0 0 0,1 0-1 0 0,-17-7 1 0 0,24 7 640 0 0,6 2-257 0 0,10 1-171 0 0,18 5-247 0 0,-20-2-80 0 0,1-1-1 0 0,0 0 1 0 0,0-1-1 0 0,0 0 1 0 0,0-1-1 0 0,0 0 1 0 0,12-1-1 0 0,-11-1-486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16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7831 0 0,'0'2'5076'0'0,"-8"16"-338"0"0,-14 9-3136 0 0,7-9-948 0 0,-52 65 592 0 0,-16 22-1344 0 0,77-97-2270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16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2303 0 0,'0'0'224'0'0,"-9"5"-224"0"0,2 3 0 0 0,2 1 0 0 0,3 1 1176 0 0,0 3 208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16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130 311 13559 0 0,'-2'1'622'0'0,"1"0"-539"0"0,-18 11 683 0 0,-38 20-1 0 0,52-30-544 0 0,1 0 189 0 0,0 0 1 0 0,1-1-1 0 0,-1 1 0 0 0,0-1 1 0 0,0 0-1 0 0,-8 1 1 0 0,11-2-381 0 0,1 0 0 0 0,0 0 0 0 0,-1 0 0 0 0,1 0 0 0 0,-1 0 0 0 0,1-1 0 0 0,-1 1 0 0 0,1 0 0 0 0,0 0 1 0 0,-1 0-1 0 0,1 0 0 0 0,0-1 0 0 0,-1 1 0 0 0,1 0 0 0 0,-1 0 0 0 0,1-1 0 0 0,0 1 0 0 0,0 0 0 0 0,-1-1 1 0 0,1 1-1 0 0,0 0 0 0 0,0-1 0 0 0,-1 1 0 0 0,1 0 0 0 0,0-1 0 0 0,0 1 0 0 0,0-1 0 0 0,-1 1 0 0 0,1 0 1 0 0,0-1-1 0 0,0 1 0 0 0,0-1 0 0 0,0 1 0 0 0,0-1 0 0 0,0 1 0 0 0,0 0 0 0 0,0-1 0 0 0,0 1 0 0 0,0-1 0 0 0,0 1 1 0 0,0-1-1 0 0,6-17 271 0 0,5-1-257 0 0,1 1 0 0 0,1 0 0 0 0,1 1 1 0 0,30-29-1 0 0,-6 7-334 0 0,-16 15-23 0 0,1 0 0 0 0,0 2 0 0 0,2 1 0 0 0,1 1 0 0 0,1 1 0 0 0,34-18 0 0 0,-55 34 319 0 0,0 0 0 0 0,0 1-1 0 0,0 0 1 0 0,10-3 0 0 0,-15 5 27 0 0,0 0-1 0 0,0 0 0 0 0,0 1 0 0 0,0-1 1 0 0,-1 0-1 0 0,1 0 0 0 0,0 0 1 0 0,0 1-1 0 0,0-1 0 0 0,-1 0 1 0 0,1 1-1 0 0,0-1 0 0 0,0 1 0 0 0,-1-1 1 0 0,1 1-1 0 0,0-1 0 0 0,-1 1 1 0 0,1-1-1 0 0,0 1 0 0 0,-1 0 1 0 0,1 0-1 0 0,9 16 463 0 0,-7-9-396 0 0,-1 0 1 0 0,0 1 0 0 0,0 0 0 0 0,-1 0 0 0 0,0-1 0 0 0,-1 1-1 0 0,1 0 1 0 0,-3 12 0 0 0,-2 9 509 0 0,-8 33 0 0 0,2-12-323 0 0,1-15-2379 0 0,6-27 1034 0 0,1 1 1 0 0,0-1-1 0 0,0 1 0 0 0,0 10 1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17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1 14743 0 0,'0'0'1335'0'0,"-1"1"-1096"0"0,-12 14 501 0 0,-18 24 0 0 0,-1 4 165 0 0,6-11-465 0 0,2 2 1 0 0,2 0 0 0 0,1 2-1 0 0,-22 50 1 0 0,-53 160-124 0 0,81-203-302 0 0,-18 51 19 0 0,5-12 34 0 0,-60 127 0 0 0,73-181-244 0 0,5-7-370 0 0,0-1-1 0 0,-1-1 0 0 0,-2 0 1 0 0,-27 33-1 0 0,34-46-617 0 0</inkml:trace>
  <inkml:trace contextRef="#ctx0" brushRef="#br0" timeOffset="1">21 678 10591 0 0,'0'0'488'0'0,"-1"1"-12"0"0,-12 10-288 0 0,6-2 6248 0 0,8-7-6247 0 0,0 0-1 0 0,0-1 1 0 0,1 1-1 0 0,-1-1 0 0 0,0 1 1 0 0,0-1-1 0 0,1 1 1 0 0,-1-1-1 0 0,1 0 1 0 0,-1 0-1 0 0,1 0 0 0 0,0 1 1 0 0,0-2-1 0 0,-1 1 1 0 0,1 0-1 0 0,0 0 1 0 0,0 0-1 0 0,0-1 0 0 0,0 1 1 0 0,0-1-1 0 0,0 0 1 0 0,-1 1-1 0 0,1-1 1 0 0,0 0-1 0 0,3 0 0 0 0,5-1 40 0 0,0 0-1 0 0,0-1 1 0 0,18-5-1 0 0,-9 2 232 0 0,95-21 242 0 0,257-54-517 0 0,-355 78-803 0 0,0 0 0 0 0,1 0 0 0 0,31 2 0 0 0,-47 1 378 0 0,-1-1-1 0 0,1 0 0 0 0,-1 0 0 0 0,1 0 0 0 0,-1 1 0 0 0,1-1 0 0 0,-1 0 1 0 0,0 1-1 0 0,1-1 0 0 0,-1 0 0 0 0,1 1 0 0 0,-1-1 0 0 0,0 0 0 0 0,1 1 0 0 0,-1-1 1 0 0,0 1-1 0 0,0-1 0 0 0,1 1 0 0 0,-1-1 0 0 0,0 1 0 0 0,0-1 0 0 0,0 1 1 0 0,1-1-1 0 0,-1 1 0 0 0,0 0 0 0 0,3 14-7511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17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5983 0 0,'0'0'464'0'0,"2"1"59"0"0,6 2 806 0 0,-1 0-1 0 0,1 0 1 0 0,0-1-1 0 0,0 0 1 0 0,0 0-1 0 0,0 0 1 0 0,9-1 0 0 0,-3 0-206 0 0,-1-1 0 0 0,1-1 0 0 0,23-4 1 0 0,2-5-240 0 0,73-28 0 0 0,-95 32-486 0 0,5-3-370 0 0,0 0 1 0 0,32-21-1 0 0,-42 21-51 0 0,-11 6-49 0 0,-1 2 4 0 0,0-1-105 0 0,-6-3-175 0 0,4 4 319 0 0,0 1-1 0 0,0-1 1 0 0,0 0-1 0 0,0 1 1 0 0,0-1 0 0 0,0 1-1 0 0,-1 0 1 0 0,1-1-1 0 0,0 1 1 0 0,0 0-1 0 0,0 1 1 0 0,-1-1 0 0 0,1 0-1 0 0,-4 2 1 0 0,-32 9-188 0 0,34-9 191 0 0,-53 23-146 0 0,-84 50 0 0 0,140-75 172 0 0,-12 8-7 0 0,0 0 0 0 0,1 0 0 0 0,-1 1-1 0 0,-15 16 1 0 0,24-20 5 0 0,-1-1-1 0 0,1 1 0 0 0,1 0 1 0 0,-1 1-1 0 0,1-1 1 0 0,0 1-1 0 0,0-1 1 0 0,1 1-1 0 0,-1 0 0 0 0,1 0 1 0 0,0 0-1 0 0,1 0 1 0 0,-2 9-1 0 0,3-6-1092 0 0,-1 0-1 0 0,1 0 0 0 0,0 0 1 0 0,1-1-1 0 0,0 1 1 0 0,4 13-1 0 0,-2-9-5331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17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82 3223 0 0,'2'-1'240'0'0,"3"0"-123"0"0,-1 0-1 0 0,1 0 1 0 0,-1-1-1 0 0,1 0 1 0 0,-1 0-1 0 0,5-2 1 0 0,0-2 2352 0 0,0 0 0 0 0,0 0 0 0 0,14-14 3302 0 0,-22 11-4647 0 0,-1 8-1040 0 0,0 0 1 0 0,0 0-1 0 0,0 0 1 0 0,-1 0 0 0 0,1 1-1 0 0,0-1 1 0 0,0 0-1 0 0,-1 0 1 0 0,1 0 0 0 0,-1 0-1 0 0,1 1 1 0 0,0-1-1 0 0,-1 0 1 0 0,0 0 0 0 0,1 1-1 0 0,-1-1 1 0 0,1 1-1 0 0,-1-1 1 0 0,0 0 0 0 0,1 1-1 0 0,-1-1 1 0 0,0 1-1 0 0,0-1 1 0 0,1 1 0 0 0,-1 0-1 0 0,0-1 1 0 0,0 1-1 0 0,0 0 1 0 0,0 0 0 0 0,1-1-1 0 0,-1 1 1 0 0,0 0-1 0 0,-1 0 1 0 0,0 0-13 0 0,0 0 0 0 0,-1-1 0 0 0,1 1-1 0 0,0 1 1 0 0,0-1 0 0 0,0 0 0 0 0,0 0 0 0 0,-1 1 0 0 0,1-1 0 0 0,0 1 0 0 0,0 0-1 0 0,0 0 1 0 0,-2 1 0 0 0,-111 83 139 0 0,80-57-198 0 0,30-24-13 0 0,-74 63 34 0 0,72-60-30 0 0,0 1-1 0 0,0 0 1 0 0,0 1 0 0 0,1-1 0 0 0,0 1 0 0 0,1 0-1 0 0,-7 16 1 0 0,12-25-17 0 0,-1 0 0 0 0,1 1 1 0 0,0-1-1 0 0,0 0 0 0 0,0 1 0 0 0,0-1 0 0 0,-1 1 0 0 0,1-1 0 0 0,0 0 0 0 0,0 1 0 0 0,0-1 1 0 0,0 1-1 0 0,0-1 0 0 0,0 0 0 0 0,0 1 0 0 0,0-1 0 0 0,0 1 0 0 0,0-1 0 0 0,0 0 1 0 0,0 1-1 0 0,0-1 0 0 0,1 1 0 0 0,-1-1 0 0 0,0 0 0 0 0,0 1 0 0 0,0-1 0 0 0,1 1 0 0 0,-1-1 1 0 0,0 0-1 0 0,0 0 0 0 0,1 1 0 0 0,-1-1 0 0 0,0 0 0 0 0,1 1 0 0 0,-1-1 0 0 0,2 1-11 0 0,-1-1 0 0 0,0 0-1 0 0,1 1 1 0 0,-1-1 0 0 0,0 0-1 0 0,1 0 1 0 0,-1 0 0 0 0,0 0-1 0 0,1 0 1 0 0,-1-1 0 0 0,2 1-1 0 0,4-2-88 0 0,1 0 0 0 0,-1 0 0 0 0,8-4 0 0 0,4-4-357 0 0,-1 0-1 0 0,32-23 0 0 0,-41 26 230 0 0,0-1-1 0 0,0 0 1 0 0,-1-1-1 0 0,0 1 1 0 0,0-2-1 0 0,9-13 1 0 0,-16 21 119 0 0,1-5-238 0 0,-7 9 341 0 0,1-1 0 0 0,-1 1 0 0 0,1 0 0 0 0,-1 0 0 0 0,1 1 0 0 0,0-1 0 0 0,0 1 0 0 0,0 0 0 0 0,1 0 0 0 0,-1 0 0 0 0,-6 7 0 0 0,2 0 22 0 0,0 0 0 0 0,0 1 0 0 0,-8 14 0 0 0,-2 10-65 0 0,2 0-1 0 0,-23 72 1 0 0,-9 82-1093 0 0,9-34 217 0 0,36-144 923 0 0,-51 161 679 0 0,44-146-263 0 0,-2-1-1 0 0,0 0 0 0 0,-1-1 1 0 0,-24 34-1 0 0,25-42 93 0 0,-1-1 0 0 0,-1 0 0 0 0,0-1 0 0 0,0 0 0 0 0,-2-1 0 0 0,0-1 0 0 0,0 0 0 0 0,-1-1 0 0 0,0-1 0 0 0,-1-1 0 0 0,-22 9 0 0 0,19-9-171 0 0,9-4-97 0 0,0 0 0 0 0,-20 4 0 0 0,20-9-189 0 0,1-5-73 0 0,10 4 4 0 0,0-1-1 0 0,-1 0 1 0 0,1-1 0 0 0,0 1 0 0 0,0 0 0 0 0,0 0 0 0 0,1 0 0 0 0,-1-1-1 0 0,1 1 1 0 0,-1 0 0 0 0,1 0 0 0 0,0-1 0 0 0,-1 1 0 0 0,1-1 0 0 0,1 1-1 0 0,-1 0 1 0 0,0-1 0 0 0,1-3 0 0 0,2-8-295 0 0,0 1-1 0 0,6-12 1 0 0,-8 20 143 0 0,35-85-4270 0 0,-25 64 949 0 0,8-22-3088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0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1364 263 7687 0 0,'2'-2'350'0'0,"41"-38"1555"0"0,50-62 0 0 0,-61 61 304 0 0,-19 23-192 0 0,21-22 1396 0 0,-27 21 924 0 0,-21 32-4217 0 0,7-7-104 0 0,-31 34-16 0 0,-54 73 0 0 0,-9 39 0 0 0,41-60 0 0 0,2-14 0 0 0,14-20 0 0 0,-7 6 0 0 0,29-36 0 0 0,-24 35 0 0 0,-31 60 0 0 0,-57 95 0 0 0,129-210 0 0 0,-1 4 0 0 0,0 0 0 0 0,-6 17 0 0 0,7-14 0 0 0,3-2 19 0 0,2-9 40 0 0,0 0 0 0 0,0 0 1 0 0,1 0-1 0 0,0 0 0 0 0,0 0 1 0 0,0 0-1 0 0,0 0 0 0 0,1 0 1 0 0,-1 0-1 0 0,1-1 0 0 0,0 1 1 0 0,0-1-1 0 0,0 1 0 0 0,1-1 1 0 0,3 4-1 0 0,12 18-35 0 0,-14-20-13 0 0,1 1-1 0 0,-1-1 1 0 0,1 0-1 0 0,0-1 1 0 0,1 1 0 0 0,-1-1-1 0 0,8 5 1 0 0,-3-5 9 0 0,-1 1 0 0 0,1-2 0 0 0,0 1 0 0 0,0-1 0 0 0,19 3 0 0 0,14-1 122 0 0,-41-5-89 0 0,-2 2-49 0 0,0-1 0 0 0,0 1 0 0 0,0-1 0 0 0,0 1 1 0 0,-1-1-1 0 0,1 0 0 0 0,0 1 0 0 0,-1-1 0 0 0,1 0 0 0 0,-1 1 0 0 0,0-1 0 0 0,1 0 0 0 0,-1 0 0 0 0,0 1 1 0 0,0-1-1 0 0,-1 1 0 0 0,-16 18-10 0 0,-10 1 6 0 0,11-9 0 0 0,-24 23 0 0 0,-18 25 0 0 0,53-50 0 0 0,6-9 5 0 0,1 0 0 0 0,-1-1 0 0 0,0 1 0 0 0,0 0 0 0 0,0 0 0 0 0,1 0 0 0 0,-1-1 0 0 0,0 1 0 0 0,1 0 0 0 0,-1-1 0 0 0,1 1-1 0 0,-1 0 1 0 0,1-1 0 0 0,-1 1 0 0 0,1 0 0 0 0,-1-1 0 0 0,1 1 0 0 0,0-1 0 0 0,-1 1 0 0 0,1-1 0 0 0,0 0 0 0 0,-1 1 0 0 0,1-1 0 0 0,0 0 0 0 0,0 1 0 0 0,-1-1 0 0 0,1 0 0 0 0,0 0 0 0 0,0 1 0 0 0,1-1-1 0 0,0 0-2 0 0,63 20 216 0 0,-31-15-207 0 0,-29-3 7 0 0,18 2 39 0 0,-18-3-15 0 0,4 4-20 0 0,-4-2 20 0 0,2 1-20 0 0,-4-1 20 0 0,6 5-31 0 0,8 4-10 0 0,-13-11 2 0 0,0-1 4 0 0,-2 1 174 0 0,-3 2-128 0 0,-6 10-49 0 0,-1-1-1 0 0,0 1 0 0 0,-19 20 0 0 0,-37 32-17 0 0,22-23-27 0 0,-40 46-169 0 0,-140 196 1 0 0,10 47-944 0 0,102-159 526 0 0,8-13-161 0 0,77-116 592 0 0,-34 83 0 0 0,-4 68 41 0 0,56-165 121 0 0,1 1 0 0 0,1 0 0 0 0,2 0 0 0 0,1 52 0 0 0,3-69 60 0 0,1 1 0 0 0,0-1 0 0 0,1 0 0 0 0,0 0 0 0 0,1 0 0 0 0,1 0 0 0 0,0 0 0 0 0,0-1 0 0 0,1 0 0 0 0,1 0-1 0 0,0-1 1 0 0,1 0 0 0 0,0 0 0 0 0,1 0 0 0 0,0-1 0 0 0,0-1 0 0 0,1 0 0 0 0,0 0 0 0 0,1 0 0 0 0,0-2 0 0 0,0 1 0 0 0,22 9 0 0 0,-11-7 101 0 0,0-1 0 0 0,0-2 0 0 0,1 0 0 0 0,0-1 0 0 0,38 4-1 0 0,-30-10 665 0 0,-28 1-398 0 0,11 0 2206 0 0,-10 14-2283 0 0,0-5-220 0 0,-3-7-92 0 0,-1-1 8 0 0,0 0 0 0 0,1 0 0 0 0,-1 0 0 0 0,0 0 0 0 0,0 0 1 0 0,0 0-1 0 0,-1 0 0 0 0,1 0 0 0 0,-1 2 0 0 0,-5 34-86 0 0,6-36-157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18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36 333 1375 0 0,'-2'2'107'0'0,"-16"22"2379"0"0,2 6 15153 0 0,17-31-17126 0 0,10-11-236 0 0,-2-1-1 0 0,1 0 1 0 0,-2-1-1 0 0,8-14 1 0 0,8-14-108 0 0,2 0-142 0 0,-9 14 15 0 0,21-27 0 0 0,-31 45-35 0 0,1 2 0 0 0,0-1 0 0 0,0 1 0 0 0,1 0-1 0 0,0 1 1 0 0,17-11 0 0 0,-2 6-17 0 0,1 1 0 0 0,-1 1 0 0 0,2 1 1 0 0,-1 1-1 0 0,1 1 0 0 0,48-6 0 0 0,-26 11-1980 0 0,-17 3-4527 0 0,-14 0-75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18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94 12495 0 0,'1'-1'572'0'0,"9"-7"64"0"0,0 0-1 0 0,0 0 1 0 0,-1-1-1 0 0,0-1 1 0 0,9-12 0 0 0,-18 21-539 0 0,1 1 0 0 0,-1-1 0 0 0,0 1 0 0 0,1-1 0 0 0,-1 0 0 0 0,0 1 0 0 0,1-1 0 0 0,-1 1 0 0 0,0-1 0 0 0,0 0 0 0 0,0 1 0 0 0,0-1 1 0 0,0 1-1 0 0,0-1 0 0 0,0 0 0 0 0,0 1 0 0 0,0-1 0 0 0,0 0 0 0 0,0 1 0 0 0,0-1 0 0 0,0 1 0 0 0,0-1 0 0 0,0 0 0 0 0,-1 1 0 0 0,1-1 0 0 0,0 1 0 0 0,0-1 1 0 0,-1 1-1 0 0,1-1 0 0 0,0 1 0 0 0,-1-1 0 0 0,1 1 0 0 0,-1-1 0 0 0,1 1 0 0 0,-1-1 0 0 0,1 1 0 0 0,-1-1 0 0 0,1 1 0 0 0,-1 0 0 0 0,1-1 0 0 0,-1 1 1 0 0,1 0-1 0 0,-1 0 0 0 0,1-1 0 0 0,-1 1 0 0 0,-1 0 0 0 0,-1-1-61 0 0,1 0 1 0 0,-1 1-1 0 0,0-1 1 0 0,0 1-1 0 0,0 0 1 0 0,0 0-1 0 0,0 0 1 0 0,-4 0-1 0 0,-6 3-71 0 0,1 1 1 0 0,-1 0-1 0 0,1 0 0 0 0,-16 9 0 0 0,-45 29-126 0 0,43-24 130 0 0,25-15 23 0 0,-79 50-42 0 0,71-44 51 0 0,0 1 0 0 0,1 0 0 0 0,1 1-1 0 0,-13 15 1 0 0,14-12 10 0 0,5-1 48 0 0,5-12-54 0 0,0 0 0 0 0,0 0 1 0 0,0 0-1 0 0,0 0 0 0 0,0 1 1 0 0,0-1-1 0 0,0 0 0 0 0,1 0 1 0 0,-1 0-1 0 0,0 0 0 0 0,1 0 1 0 0,-1 0-1 0 0,0 0 0 0 0,1 0 1 0 0,-1 0-1 0 0,1 0 0 0 0,0 0 1 0 0,-1 0-1 0 0,1 0 0 0 0,0 0 1 0 0,-1-1-1 0 0,1 1 0 0 0,0 0 1 0 0,0 0-1 0 0,0-1 0 0 0,0 1 1 0 0,0-1-1 0 0,0 1 0 0 0,0-1 1 0 0,0 1-1 0 0,0-1 0 0 0,0 1 1 0 0,0-1-1 0 0,0 0 0 0 0,0 0 1 0 0,0 1-1 0 0,0-1 0 0 0,0 0 1 0 0,0 0-1 0 0,1 0 1 0 0,6 0 16 0 0,-1 0 0 0 0,0 0 1 0 0,0-1-1 0 0,12-1 0 0 0,33-10 18 0 0,77-26 0 0 0,-127 38 248 0 0,-2 2-281 0 0,0 0-1 0 0,-1-1 1 0 0,1 1-1 0 0,0 0 1 0 0,-1 0-1 0 0,1 0 1 0 0,-1 0-1 0 0,-1 2 1 0 0,1-2-2 0 0,-4 16-116 0 0,6-17 29 0 0,-1 0-1 0 0,1-1 1 0 0,0 1-1 0 0,-1-1 1 0 0,1 1-1 0 0,0-1 1 0 0,-1 1-1 0 0,1-1 1 0 0,0 0-1 0 0,0 1 1 0 0,-1-1-1 0 0,1 0 0 0 0,0 0 1 0 0,1 1-1 0 0,-1-1-20 0 0,12 3-1909 0 0,2-2-4836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19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8 20935 0 0,'0'0'960'0'0,"1"-2"-21"0"0,1-2-535 0 0,-1 2 421 0 0,-7 12-91 0 0,3-7-623 0 0,-13 21-30 0 0,2 1-1 0 0,-18 43 0 0 0,-15 57 31 0 0,8-19-84 0 0,-37 64-2 0 0,-25 63 14 0 0,93-209-43 0 0,-25 84-83 0 0,33-88-1833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12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5983 0 0,'0'0'10795'0'0,"-6"7"-9184"0"0,-3 4-1205 0 0,0 0 0 0 0,0 1 0 0 0,2 0 0 0 0,-1 0 0 0 0,1 1 1 0 0,-8 21-1 0 0,-3 7-169 0 0,-7 9-182 0 0,-71 130-492 0 0,69-133-1615 0 0,19-37 1048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13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13247 0 0,'0'0'584'0'0,"3"-9"120"0"0,1 0-560 0 0,3 2-144 0 0,4 4 0 0 0,1 1-96 0 0,1 2 8 0 0,-1 2-3784 0 0,1 3-768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13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101 332 12407 0 0,'-44'16'1053'0'0,"29"-10"-777"0"0,-25 6 1 0 0,39-12 672 0 0,2-2-880 0 0,3-5-59 0 0,0 0 0 0 0,0 1 1 0 0,1 0-1 0 0,0-1 0 0 0,0 2 0 0 0,8-8 0 0 0,40-29-50 0 0,-6 4-93 0 0,-5 0 16 0 0,63-53-93 0 0,-82 72 310 0 0,2 2-1 0 0,40-23 1 0 0,-57 35 97 0 0,-1 2 0 0 0,0-1 1 0 0,1 1-1 0 0,0 0 0 0 0,0 1 1 0 0,0-1-1 0 0,0 2 0 0 0,0-1 1 0 0,0 1-1 0 0,0 0 0 0 0,12 1 1 0 0,-18 0-104 0 0,0 1 1 0 0,-1-1-1 0 0,1 0 1 0 0,0 1-1 0 0,-1-1 1 0 0,1 1-1 0 0,0 0 1 0 0,-1-1-1 0 0,1 1 0 0 0,-1 0 1 0 0,1 0-1 0 0,-1 0 1 0 0,0 0-1 0 0,1 0 1 0 0,-1 1-1 0 0,0-1 1 0 0,0 0-1 0 0,1 1 1 0 0,0 1-1 0 0,-1 0 17 0 0,1 0 0 0 0,-1 0 0 0 0,0 0-1 0 0,0 0 1 0 0,0 0 0 0 0,0 1 0 0 0,0-1-1 0 0,-1 0 1 0 0,1 6 0 0 0,-2 3 110 0 0,0 1 0 0 0,0-1 0 0 0,-1 0 0 0 0,-5 18 0 0 0,-6 13-123 0 0,-3-2-1 0 0,-1 0 1 0 0,-2-1 0 0 0,-28 45-1 0 0,46-84-229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14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46 9671 0 0,'4'-6'-449'0'0,"7"-8"3382"0"0,-10 13-2215 0 0,0-1 1 0 0,0 1 0 0 0,0-1 0 0 0,-1 0 0 0 0,1 0 0 0 0,0 1-1 0 0,-1-1 1 0 0,1 0 0 0 0,-1 0 0 0 0,0 0 0 0 0,1-2 0 0 0,-18 2 466 0 0,15 2-1155 0 0,-1 1 0 0 0,1 0 0 0 0,-1-1 0 0 0,1 1 0 0 0,-1 0 0 0 0,1 1 0 0 0,0-1 0 0 0,-1 0 0 0 0,-3 4 0 0 0,-20 17 233 0 0,14-11-217 0 0,-54 55-696 0 0,-2 2-172 0 0,11-17-488 0 0,56-50 1144 0 0,2 1-360 0 0,0-1 500 0 0,0 1 0 0 0,0-1 0 0 0,0 1 0 0 0,0-1-1 0 0,0 1 1 0 0,0-1 0 0 0,0 0 0 0 0,1 0 0 0 0,-1 0 0 0 0,0 1 0 0 0,3 0 0 0 0,-3-1 3 0 0,25 17-3 0 0,35 18 1 0 0,-38-23 271 0 0,0 1-1 0 0,24 18 1 0 0,-46-31-211 0 0,0 1 0 0 0,1-1 0 0 0,-1 0-1 0 0,0 1 1 0 0,0-1 0 0 0,0 1 0 0 0,0-1-1 0 0,0 1 1 0 0,0 0 0 0 0,0-1 0 0 0,-1 1 0 0 0,1 0-1 0 0,-1-1 1 0 0,1 1 0 0 0,-1 0 0 0 0,0 0-1 0 0,1 0 1 0 0,-1-1 0 0 0,0 1 0 0 0,0 0-1 0 0,0 0 1 0 0,0 0 0 0 0,-1-1 0 0 0,1 1 0 0 0,0 0-1 0 0,-1 0 1 0 0,0-1 0 0 0,0 4 0 0 0,-2 0 69 0 0,0 1 1 0 0,0-1-1 0 0,0 1 1 0 0,0-1-1 0 0,-1 0 1 0 0,-7 7-1 0 0,2-2-28 0 0,-1-1 0 0 0,-1 0 0 0 0,0-1 0 0 0,0 0 0 0 0,-17 8 0 0 0,-64 26 268 0 0,74-35-354 0 0,-1-1 1 0 0,0 0-1 0 0,-1-1 0 0 0,1-2 0 0 0,-1 0 1 0 0,1-1-1 0 0,-1 0 0 0 0,0-2 1 0 0,-31-3-1 0 0,47 2-89 0 0,0 1 1 0 0,1-1 0 0 0,-1 0-1 0 0,0 0 1 0 0,-5-3-1 0 0,8 3 16 0 0,1 1-1 0 0,0-1 1 0 0,-1 1-1 0 0,1-1 1 0 0,0 1-1 0 0,0-1 1 0 0,0 1-1 0 0,0-1 1 0 0,-1 0-1 0 0,1 1 1 0 0,0-1-1 0 0,0 1 1 0 0,0-1-1 0 0,0 1 1 0 0,0-1-1 0 0,0 1 1 0 0,0-1 0 0 0,1 0-1 0 0,-1 1 1 0 0,0-1-1 0 0,0 1 1 0 0,0-1-1 0 0,0 1 1 0 0,1-1-1 0 0,-1 1 1 0 0,0-1-1 0 0,0 1 1 0 0,1-1-1 0 0,-1 1 1 0 0,1-1-1 0 0,8-8-1325 0 0,1 0-50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1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0 1375 0 0,'-1'2'17582'0'0,"-6"11"-16307"0"0,-16 20 1 0 0,15-22-972 0 0,1 0 1 0 0,-1 1-1 0 0,-6 15 1 0 0,-12 37 8 0 0,-25 56-312 0 0,39-99-75 0 0,-1 2-4933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14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216 264 17303 0 0,'-2'0'795'0'0,"-50"7"394"0"0,40-7-659 0 0,0 0 0 0 0,0 0 0 0 0,0-1 0 0 0,0-1 0 0 0,-24-5 0 0 0,32 6-570 0 0,-1 0 16 0 0,1 0 0 0 0,-1 0 0 0 0,1 0-1 0 0,0-1 1 0 0,0 0 0 0 0,-1 1 0 0 0,1-2-1 0 0,1 1 1 0 0,-5-3 0 0 0,6 3-28 0 0,1 1-1 0 0,-1 0 1 0 0,1-1-1 0 0,0 0 1 0 0,0 1-1 0 0,0-1 1 0 0,0 0 0 0 0,0 1-1 0 0,0-1 1 0 0,0 0-1 0 0,0 0 1 0 0,1 0-1 0 0,-1 0 1 0 0,1 0 0 0 0,0 0-1 0 0,-1 0 1 0 0,1 0-1 0 0,0 0 1 0 0,0 0-1 0 0,0 0 1 0 0,0 0 0 0 0,1-3-1 0 0,1-1-116 0 0,-1 0 0 0 0,1 0-1 0 0,0 0 1 0 0,1 1-1 0 0,-1-1 1 0 0,1 0 0 0 0,0 1-1 0 0,0 0 1 0 0,7-8 0 0 0,4-4-80 0 0,20-19 1 0 0,-32 35 234 0 0,7-8 63 0 0,0 2 1 0 0,1-1-1 0 0,0 1 0 0 0,0 1 0 0 0,1 0 0 0 0,-1 0 1 0 0,2 1-1 0 0,-1 0 0 0 0,0 1 0 0 0,1 1 0 0 0,0 0 1 0 0,0 0-1 0 0,12-1 0 0 0,-15 3 23 0 0,-1 1 0 0 0,0-1 0 0 0,1 1 0 0 0,-1 1 0 0 0,0-1 0 0 0,1 1 0 0 0,-1 1 0 0 0,0 0 0 0 0,0 0 0 0 0,0 0 0 0 0,0 1 0 0 0,0 0-1 0 0,-1 1 1 0 0,1 0 0 0 0,-1 0 0 0 0,0 0 0 0 0,0 1 0 0 0,-1 0 0 0 0,11 10 0 0 0,-15-13-44 0 0,-1 0 0 0 0,1 0 1 0 0,0 0-1 0 0,-1 1 0 0 0,0-1 0 0 0,0 0 0 0 0,0 0 0 0 0,0 1 1 0 0,0-1-1 0 0,0 1 0 0 0,0-1 0 0 0,-1 1 0 0 0,1-1 0 0 0,-1 1 0 0 0,0 4 1 0 0,0-2 30 0 0,-1-1 0 0 0,1 1 1 0 0,-1-1-1 0 0,0 1 0 0 0,-1-1 1 0 0,1 0-1 0 0,-1 1 0 0 0,-3 4 1 0 0,-1 3 19 0 0,-1-2 1 0 0,-1 1 0 0 0,1-1 0 0 0,-2 0 0 0 0,-12 12 0 0 0,6-9-291 0 0,-1 0-1 0 0,0-1 1 0 0,-1-1-1 0 0,0-1 1 0 0,-1 0-1 0 0,0-2 1 0 0,0 0-1 0 0,-1 0 1 0 0,0-2-1 0 0,-37 8 1 0 0,51-14-268 0 0,1 0 0 0 0,0 0 0 0 0,-1 0 0 0 0,1 0 0 0 0,0-1 0 0 0,0 0 0 0 0,0 1 0 0 0,0-2 0 0 0,-1 1 1 0 0,-4-3-1 0 0,5 2-1463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1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 13903 0 0,'-7'2'216'0'0,"-1"1"-1"0"0,1 0 0 0 0,0 0 0 0 0,1 1 1 0 0,-1 0-1 0 0,-11 9 0 0 0,-34 34-241 0 0,34-29 131 0 0,-12 13 342 0 0,0 1 1 0 0,3 1 0 0 0,0 1-1 0 0,-21 39 1 0 0,30-42-361 0 0,2 0-1 0 0,1 1 1 0 0,1 1 0 0 0,2 1-1 0 0,-11 47 1 0 0,13-36-354 0 0,-2 1-1 0 0,-36 83 1 0 0,31-98-2019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0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7 2759 0 0,'0'0'126'0'0,"-2"0"299"0"0,-43 5 11311 0 0,44-5-11327 0 0,-1 1-345 0 0,0-1 1 0 0,1 0-1 0 0,-1 0 0 0 0,1 1 0 0 0,-1-1 0 0 0,1 1 0 0 0,-1-1 0 0 0,1 1 1 0 0,-1-1-1 0 0,1 1 0 0 0,-1 0 0 0 0,1 0 0 0 0,0 0 0 0 0,-3 2 0 0 0,-14 16-130 0 0,-3 12 452 0 0,1 2 0 0 0,1 1 0 0 0,-20 52 0 0 0,36-78-307 0 0,0 1-1 0 0,1-1 0 0 0,0 0 1 0 0,1 1-1 0 0,-1 0 0 0 0,2-1 1 0 0,-1 1-1 0 0,1 0 0 0 0,0-1 1 0 0,1 1-1 0 0,2 9 0 0 0,-2-14-26 0 0,0 0 1 0 0,0 0-1 0 0,0 0 0 0 0,1-1 1 0 0,0 1-1 0 0,-1-1 0 0 0,1 1 1 0 0,1-1-1 0 0,-1 0 0 0 0,0 1 0 0 0,1-1 1 0 0,0 0-1 0 0,0-1 0 0 0,0 1 1 0 0,0 0-1 0 0,0-1 0 0 0,0 0 1 0 0,1 1-1 0 0,-1-1 0 0 0,1-1 0 0 0,-1 1 1 0 0,1 0-1 0 0,0-1 0 0 0,0 0 1 0 0,-1 0-1 0 0,6 1 0 0 0,9 0 97 0 0,0 0 0 0 0,0-1 0 0 0,0-1 0 0 0,0-1 0 0 0,23-3 0 0 0,-8-2 143 0 0,63-19 0 0 0,-80 20-274 0 0,-1-1 1 0 0,1 0 0 0 0,-1-2 0 0 0,0 0-1 0 0,-1 0 1 0 0,0-1 0 0 0,14-12 0 0 0,-24 17-10 0 0,1 0 0 0 0,-1 0 1 0 0,0-1-1 0 0,0 0 1 0 0,0 0-1 0 0,-1 0 0 0 0,0-1 1 0 0,0 1-1 0 0,4-10 1 0 0,-6 10-4 0 0,1 1 1 0 0,-1-1-1 0 0,-1 1 1 0 0,1-1-1 0 0,-1 0 1 0 0,0 1 0 0 0,0-1-1 0 0,0 1 1 0 0,0-1-1 0 0,-1 0 1 0 0,0 1-1 0 0,0-1 1 0 0,0 1 0 0 0,-3-7-1 0 0,0 2-6 0 0,0 1 0 0 0,-1-1 0 0 0,0 1 0 0 0,-1 0-1 0 0,-10-12 1 0 0,-37-34-383 0 0,50 52 351 0 0,-4-5-52 0 0,-1 2 0 0 0,1-1 0 0 0,-1 1 0 0 0,0 0 0 0 0,-1 0 0 0 0,1 1 0 0 0,-1 1-1 0 0,0-1 1 0 0,0 1 0 0 0,0 1 0 0 0,0-1 0 0 0,0 2 0 0 0,-16-2 0 0 0,9 2 56 0 0,-1 1 0 0 0,0 1-1 0 0,0 0 1 0 0,1 1 0 0 0,-1 1 0 0 0,-28 9 0 0 0,40-11 15 0 0,3-1 8 0 0,0 1 1 0 0,1-1-1 0 0,-1 1 0 0 0,0 0 1 0 0,1-1-1 0 0,-1 1 0 0 0,1 0 1 0 0,-1 0-1 0 0,1 0 0 0 0,-2 2 1 0 0,3-3 1 0 0,0 0 0 0 0,0 0 1 0 0,0 0-1 0 0,0 0 1 0 0,0 0-1 0 0,0 0 1 0 0,0 0-1 0 0,0 0 0 0 0,0 0 1 0 0,0 0-1 0 0,0 0 1 0 0,0 0-1 0 0,0 0 1 0 0,1 0-1 0 0,-1 0 0 0 0,0 0 1 0 0,0 0-1 0 0,0 0 1 0 0,0 0-1 0 0,0 0 1 0 0,0 0-1 0 0,0 0 0 0 0,0 0 1 0 0,0 1-1 0 0,0-1 1 0 0,0 0-1 0 0,0 0 1 0 0,0 0-1 0 0,0 0 0 0 0,0 0 1 0 0,0 0-1 0 0,0 0 1 0 0,0 0-1 0 0,0 0 1 0 0,0 0-1 0 0,0 0 0 0 0,0 0 1 0 0,0 0-1 0 0,0 0 1 0 0,0 1-1 0 0,0-1 1 0 0,0 0-1 0 0,0 0 0 0 0,0 0 1 0 0,0 0-1 0 0,0 0 1 0 0,0 0-1 0 0,0 0 1 0 0,0 0-1 0 0,0 0 0 0 0,0 0 1 0 0,0 0-1 0 0,0 0 1 0 0,0 0-1 0 0,5 2-145 0 0,0-1-1 0 0,0 0 1 0 0,0 0-1 0 0,0-1 1 0 0,0 1-1 0 0,0-1 1 0 0,6 0-1 0 0,22-5-551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15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11831 0 0,'0'0'1075'0'0,"2"2"-883"0"0,4 3 240 0 0,0-1 0 0 0,1 1 0 0 0,0-1 0 0 0,0 0 0 0 0,0-1 0 0 0,0 1 0 0 0,0-1 1 0 0,1-1-1 0 0,-1 0 0 0 0,1 0 0 0 0,0 0 0 0 0,13 1 0 0 0,3-1 168 0 0,0-1 1 0 0,0-1-1 0 0,24-3 1 0 0,-46 2-584 0 0,60-4 646 0 0,0-4-1 0 0,60-16 1 0 0,-102 18-610 0 0,-17 6-42 0 0,1 0 22 0 0,7-9-1 0 0,-9 7-71 0 0,-1 1-1 0 0,1 0 1 0 0,0-1-1 0 0,-1 1 1 0 0,1-1 0 0 0,-1 0-1 0 0,0 1 1 0 0,0-1-1 0 0,0 0 1 0 0,0 0-1 0 0,-1 0 1 0 0,1 0 0 0 0,-1 0-1 0 0,1 0 1 0 0,-1 0-1 0 0,0 1 1 0 0,0-1-1 0 0,-1 0 1 0 0,1 0 0 0 0,-2-5-1 0 0,2 6-53 0 0,0 0-1 0 0,-1-1 1 0 0,1 1-1 0 0,-1 0 1 0 0,0 0 0 0 0,0 0-1 0 0,1 0 1 0 0,-1 0-1 0 0,-1 0 1 0 0,1 0 0 0 0,0 1-1 0 0,0-1 1 0 0,-1 0-1 0 0,1 0 1 0 0,-1 1-1 0 0,1-1 1 0 0,-1 1 0 0 0,0 0-1 0 0,1-1 1 0 0,-1 1-1 0 0,0 0 1 0 0,0 0 0 0 0,0 0-1 0 0,0 0 1 0 0,-3 0-1 0 0,2 0-96 0 0,-1 1-1 0 0,0-1 0 0 0,1 1 0 0 0,-1 0 0 0 0,0 0 1 0 0,0 1-1 0 0,1-1 0 0 0,-1 1 0 0 0,0 0 0 0 0,1 0 1 0 0,-1 0-1 0 0,1 0 0 0 0,-1 1 0 0 0,-3 1 1 0 0,-14 9-274 0 0,0 1 0 0 0,0 1 0 0 0,-25 22 1 0 0,-53 56-1543 0 0,71-65 1845 0 0,13-13 329 0 0,1 1 0 0 0,-14 19 0 0 0,24-30-119 0 0,1 0 0 0 0,1 0 0 0 0,-1 1 1 0 0,1-1-1 0 0,0 1 0 0 0,0-1 0 0 0,0 1 0 0 0,0 0 1 0 0,1 0-1 0 0,0-1 0 0 0,0 1 0 0 0,0 0 0 0 0,0 0 0 0 0,1 9 1 0 0,1-11 66 0 0,-1-1 0 0 0,1 1 0 0 0,0-1 0 0 0,0 1 0 0 0,0-1 1 0 0,0 1-1 0 0,0-1 0 0 0,1 0 0 0 0,-1 1 0 0 0,1-1 0 0 0,0 0 1 0 0,-1 0-1 0 0,1 0 0 0 0,0 0 0 0 0,0 0 0 0 0,0-1 0 0 0,0 1 1 0 0,1-1-1 0 0,-1 1 0 0 0,0-1 0 0 0,1 0 0 0 0,2 1 0 0 0,4 2 342 0 0,-1-1-1 0 0,1-1 0 0 0,0 1 0 0 0,0-1 0 0 0,11 0 0 0 0,20 2 655 0 0,60 8 120 0 0,-98-12-1300 0 0,5 5-6242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2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28 6415 0 0,'0'0'586'0'0,"2"-2"-486"0"0,5-4 57 0 0,17-13 13463 0 0,-27 20-13212 0 0,-3 2-260 0 0,1 0 1 0 0,-1 0 0 0 0,1 0-1 0 0,-1 1 1 0 0,1 0-1 0 0,0 0 1 0 0,1 1-1 0 0,-5 4 1 0 0,-35 45 459 0 0,38-46-560 0 0,-65 88 128 0 0,63-84-650 0 0,3-4-190 0 0,6-4-2352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2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15319 0 0,'0'0'2072'0'0,"4"11"-6688"0"0,1 2-952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2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57 6911 0 0,'0'0'528'0'0,"1"-1"7"0"0,4-26 8584 0 0,3 11-5734 0 0,9 4-2424 0 0,-15 11 598 0 0,-14 7-1462 0 0,-210 143-658 0 0,138-89 395 0 0,78-55 77 0 0,5-4-3 0 0,2 0-256 0 0,8 2 224 0 0,0 0-1 0 0,0 0 1 0 0,18 3-1 0 0,14 3-25 0 0,142 60 38 0 0,-150-50 2064 0 0,-34-18-1652 0 0,-2 2-211 0 0,-1-1 0 0 0,1 1 0 0 0,-1-1-1 0 0,1 0 1 0 0,-1 0 0 0 0,0 0 0 0 0,0 0 0 0 0,-5 1-1 0 0,-39 9 111 0 0,15-5-197 0 0,-50 19 48 0 0,-68 16-417 0 0,128-40-1104 0 0,24-9-1875 0 0,3-4-3732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29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24 221 7167 0 0,'1'-8'652'0'0,"1"2"-489"0"0,-1 0-1 0 0,1 1 1 0 0,0-1-1 0 0,3-6 1 0 0,-2 7 783 0 0,-1 1 0 0 0,1 0 0 0 0,0-1 0 0 0,0 1 1 0 0,6-6 3000 0 0,-8 12-3548 0 0,1 0-325 0 0,-1 0 1 0 0,1 1 0 0 0,-1-1 0 0 0,0 1 0 0 0,0-1 0 0 0,0 1-1 0 0,0 0 1 0 0,0 0 0 0 0,-1-1 0 0 0,1 1 0 0 0,-1 0 0 0 0,0 0 0 0 0,1 0-1 0 0,-1-1 1 0 0,-1 1 0 0 0,1 0 0 0 0,-1 5 0 0 0,-2 9 295 0 0,-8 28 1 0 0,9-39-289 0 0,-14 48 328 0 0,7-28-332 0 0,1 0 0 0 0,1 0 0 0 0,1 1 0 0 0,2 0 0 0 0,-1 28 0 0 0,6-44-56 0 0,-1-11-17 0 0,1 1 0 0 0,-1-1-1 0 0,0 1 1 0 0,1-1 0 0 0,-1 0 0 0 0,1 1-1 0 0,-1-1 1 0 0,1 0 0 0 0,-1 1-1 0 0,1-1 1 0 0,-1 0 0 0 0,1 0 0 0 0,-1 0-1 0 0,1 1 1 0 0,-1-1 0 0 0,1 0-1 0 0,-1 0 1 0 0,1 0 0 0 0,-1 0 0 0 0,1 0-1 0 0,0 0 1 0 0,-1 0 0 0 0,1 0-1 0 0,0 0 7 0 0,2 0 4 0 0,1-1-1 0 0,-1 1 1 0 0,1-1-1 0 0,-1 0 1 0 0,0 1-1 0 0,1-2 1 0 0,-1 1 0 0 0,0 0-1 0 0,0-1 1 0 0,0 1-1 0 0,0-1 1 0 0,6-4-1 0 0,3-3 28 0 0,16-16-1 0 0,3-8-10 0 0,-2-1 0 0 0,-1-1 0 0 0,-2-2 0 0 0,32-60 0 0 0,-52 88 36 0 0,-5 7 591 0 0,6 18-320 0 0,-3-9-255 0 0,3 15 58 0 0,8 34-1 0 0,-6-19-78 0 0,-7-31-58 0 0,0 1 1 0 0,0-1-1 0 0,1 0 0 0 0,0 0 0 0 0,0 0 0 0 0,0 0 1 0 0,1 0-1 0 0,0-1 0 0 0,0 0 0 0 0,0 1 1 0 0,1-2-1 0 0,0 1 0 0 0,0 0 0 0 0,0-1 0 0 0,0 0 1 0 0,1 0-1 0 0,7 4 0 0 0,-8-6 3 0 0,-1 0-1 0 0,0 0 1 0 0,1 0-1 0 0,-1-1 1 0 0,1 1 0 0 0,-1-1-1 0 0,1 0 1 0 0,0-1-1 0 0,6 1 1 0 0,4 1 20 0 0,-14-2 1 0 0,1 0 0 0 0,-1 0 0 0 0,0 0 0 0 0,1-1-1 0 0,-1 1 1 0 0,1 0 0 0 0,-1 0 0 0 0,0-1 0 0 0,1 1-1 0 0,-1-1 1 0 0,0 1 0 0 0,0-1 0 0 0,1 0-1 0 0,-1 1 1 0 0,0-1 0 0 0,0 0 0 0 0,0 0 0 0 0,0 0-1 0 0,0 0 1 0 0,0 0 0 0 0,0 0 0 0 0,0 0 0 0 0,0 0-1 0 0,-1 0 1 0 0,1-1 0 0 0,0 1 0 0 0,0-2-1 0 0,2-4 149 0 0,0 0 0 0 0,0-1-1 0 0,2-10 1 0 0,-4 16-133 0 0,13-45 267 0 0,2 2-1 0 0,2 0 0 0 0,2 1 0 0 0,30-50 0 0 0,-39 75-701 0 0,1-1 0 0 0,1 2 0 0 0,1-1 1 0 0,0 2-1 0 0,21-20 0 0 0,-26 30-1029 0 0,-1 2-3412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30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44 241 8287 0 0,'0'0'639'0'0,"-2"1"-415"0"0,0-1 208 0 0,0 0-1 0 0,-1 1 1 0 0,1 0-1 0 0,0-1 1 0 0,0 1 0 0 0,-1 0-1 0 0,1 0 1 0 0,0 0-1 0 0,0 1 1 0 0,0-1 0 0 0,0 0-1 0 0,1 1 1 0 0,-1-1-1 0 0,-2 3 1 0 0,3-2-248 0 0,0-1-1 0 0,0 1 1 0 0,0 0 0 0 0,0-1-1 0 0,0 1 1 0 0,1 0 0 0 0,-1 0-1 0 0,1-1 1 0 0,-1 1 0 0 0,1 0-1 0 0,0 0 1 0 0,-1 0 0 0 0,1 3-1 0 0,1 2-44 0 0,0 1 0 0 0,0-2 0 0 0,1 1 1 0 0,0 0-1 0 0,0 0 0 0 0,6 11 0 0 0,-4-9-68 0 0,1-1 0 0 0,0 0 0 0 0,0 0 0 0 0,1 0 0 0 0,0 0 0 0 0,0-1 0 0 0,1 0 0 0 0,13 11 2362 0 0,-20-20-1908 0 0,-5-6-282 0 0,1 0 0 0 0,0 0 0 0 0,1-1 0 0 0,0 0 0 0 0,1 1 0 0 0,0-1 0 0 0,0 0-1 0 0,0 0 1 0 0,1-13 0 0 0,1 14-170 0 0,0 0-1 0 0,0 1 0 0 0,1-1 0 0 0,0 0 0 0 0,0 0 1 0 0,1 1-1 0 0,0-1 0 0 0,1 1 0 0 0,-1 0 1 0 0,1 0-1 0 0,8-13 0 0 0,-11 19-68 0 0,13-19 71 0 0,18-20 0 0 0,-26 33-71 0 0,1 1 0 0 0,0 1-1 0 0,0-1 1 0 0,1 1 0 0 0,0 0 0 0 0,0 0-1 0 0,8-3 1 0 0,2 0-7 0 0,0 1-1 0 0,1 1 1 0 0,32-8-1 0 0,58-2-48 0 0,-6 0-1491 0 0,-75 11-70 0 0,0-2 1 0 0,0 0 0 0 0,28-13 0 0 0,-36 11-5114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3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0 10591 0 0,'0'0'1302'0'0,"-1"2"-249"0"0,-17 38 3629 0 0,8-18-3768 0 0,-10 30 1 0 0,-121 335 915 0 0,119-336-1787 0 0,2 2 0 0 0,-21 92-1 0 0,39-132-90 0 0,0 0 0 0 0,0 1 0 0 0,2-1 0 0 0,-1 0 0 0 0,2 0 0 0 0,0 1 0 0 0,0-1 0 0 0,6 21 0 0 0,-6-32-136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30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9671 0 0,'0'0'748'0'0,"0"2"-222"0"0,0-2-307 0 0,0 1 1 0 0,0 0 0 0 0,1 0 0 0 0,-1 0 0 0 0,0-1-1 0 0,0 1 1 0 0,0 0 0 0 0,1 0 0 0 0,-1 0 0 0 0,0-1-1 0 0,1 1 1 0 0,-1 0 0 0 0,0-1 0 0 0,1 1-1 0 0,-1 0 1 0 0,1-1 0 0 0,-1 1 0 0 0,1-1 0 0 0,0 1-1 0 0,-1 0 1 0 0,2 0 0 0 0,0 0 54 0 0,-1 0 0 0 0,1 0 0 0 0,0-1 1 0 0,0 1-1 0 0,0 0 0 0 0,0-1 0 0 0,0 1 0 0 0,3 0 0 0 0,4-1 209 0 0,0 1-1 0 0,0-1 0 0 0,10-1 1 0 0,123-24 2111 0 0,-62 8-1830 0 0,249-52 760 0 0,-186 37-1381 0 0,-134 30-342 0 0,0-1-308 0 0,1 2-1 0 0,-1-1 0 0 0,13 0 0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31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5063 0 0,'0'0'232'0'0,"-2"0"-13"0"0,1 0 59 0 0,0 1 0 0 0,-1-1-1 0 0,1 1 1 0 0,0-1 0 0 0,-1 1-1 0 0,1 0 1 0 0,0-1 0 0 0,0 1 0 0 0,0 0-1 0 0,0 0 1 0 0,0 0 0 0 0,0 0 0 0 0,0 0-1 0 0,0 0 1 0 0,0 0 0 0 0,0 0-1 0 0,0 0 1 0 0,0 0 0 0 0,1 1 0 0 0,-1-1-1 0 0,1 0 1 0 0,-1 0 0 0 0,1 1-1 0 0,-1-1 1 0 0,1 0 0 0 0,0 1 0 0 0,-1-1-1 0 0,1 3 1 0 0,0-3 175 0 0,-1 4-150 0 0,1 0 0 0 0,0 0 0 0 0,0 0 0 0 0,1 0 0 0 0,-1 0 0 0 0,1 0 0 0 0,0 0 0 0 0,0 0 1 0 0,1 0-1 0 0,2 6 0 0 0,4 8 575 0 0,13 20 1 0 0,-14-27-440 0 0,5 11 77 0 0,1-1-1 0 0,1 0 1 0 0,1-2 0 0 0,1 1-1 0 0,1-2 1 0 0,33 30-1 0 0,154 105 1047 0 0,-201-152-1549 0 0,11 8 63 0 0,55 41 40 0 0,-59-42-133 0 0,-1 0 1 0 0,1 0-1 0 0,-2 0 1 0 0,12 16-1 0 0,-4 6-217 0 0,-15-29 23 0 0,-4 5-151 0 0,-8-7-3838 0 0,3-4 2714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31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13 9215 0 0,'0'0'707'0'0,"6"-12"5558"0"0,-6 12-6157 0 0,0 0 0 0 0,1 0 0 0 0,-1 0 0 0 0,0 0 0 0 0,0 0 0 0 0,0 0 0 0 0,0 0 0 0 0,0 0 0 0 0,0 0 0 0 0,1 0 0 0 0,-1 0 0 0 0,1 0 648 0 0,-1 0-648 0 0,3 10 1028 0 0,-1 19-1292 0 0,-5-17 306 0 0,1 0 0 0 0,-2 0 0 0 0,1-1 0 0 0,-2 1-1 0 0,-8 17 1 0 0,-35 54 505 0 0,45-79-627 0 0,-36 54 206 0 0,-3-1 0 0 0,-48 51 0 0 0,-110 86-102 0 0,105-118-132 0 0,75-61 6 0 0,-3 3 23 0 0,-37 21 0 0 0,57-37-65 0 0,8-2-135 0 0,11-4-430 0 0,30-14-1344 0 0,-16 6 930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11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 2303 0 0,'0'0'1658'0'0,"-2"-1"-29"0"0,-21-4 9396 0 0,17 19-10643 0 0,4-8-337 0 0,-7 12 160 0 0,-16 9-55 0 0,12-13 95 0 0,1-1 1 0 0,1 1 0 0 0,0 1 0 0 0,-15 28 0 0 0,11-16-437 0 0,2 2 1 0 0,1 0-1 0 0,1 0 0 0 0,2 1 1 0 0,-10 53-1 0 0,17-68 234 0 0,2 1-21 0 0,2-4 37 0 0,-2-10-26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3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10567 0 0,'0'0'482'0'0,"2"1"-8"0"0,77 52 1534 0 0,57 51 2386 0 0,-136-104-4383 0 0,14 10 359 0 0,-1 0 1 0 0,12 13 0 0 0,-22-21-312 0 0,-1 0 0 0 0,1 1 0 0 0,-1 0 0 0 0,0 0 0 0 0,0-1 0 0 0,0 1 0 0 0,0 0 0 0 0,-1 1 0 0 0,1-1 0 0 0,-1 0 0 0 0,1 0 0 0 0,-1 1 0 0 0,0-1 0 0 0,-1 0 0 0 0,1 1 0 0 0,0 5 0 0 0,-2-6-30 0 0,1 0 0 0 0,-1 0 0 0 0,0-1 0 0 0,0 1 0 0 0,0 0-1 0 0,0 0 1 0 0,-1-1 0 0 0,1 1 0 0 0,-1-1 0 0 0,0 1 0 0 0,1-1 0 0 0,-1 0-1 0 0,0 1 1 0 0,0-1 0 0 0,-1 0 0 0 0,-1 1 0 0 0,-4 4 53 0 0,-1-2 1 0 0,1 1-1 0 0,-13 6 0 0 0,-34 14-230 0 0,-112 35-1 0 0,130-53-2439 0 0,36-8 1297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32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17 13903 0 0,'0'0'1262'0'0,"-1"-1"-1037"0"0,-1-1-117 0 0,1 1 0 0 0,-1-1 1 0 0,1 1-1 0 0,-1 0 0 0 0,0 0 1 0 0,0 0-1 0 0,1 0 0 0 0,-1 0 0 0 0,0 0 1 0 0,0 0-1 0 0,0 1 0 0 0,0-1 1 0 0,0 1-1 0 0,0-1 0 0 0,0 1 0 0 0,0 0 1 0 0,0 0-1 0 0,0 0 0 0 0,0 0 1 0 0,0 0-1 0 0,-3 0 0 0 0,0 2 103 0 0,-1-1-1 0 0,1 1 1 0 0,0 0-1 0 0,0 0 0 0 0,-8 5 1 0 0,7-3-71 0 0,-42 24 668 0 0,-88 69-1 0 0,100-68-750 0 0,22-19-54 0 0,-28 23 49 0 0,38-29-48 0 0,0-1-1 0 0,0 1 0 0 0,1 1 0 0 0,-1-1 0 0 0,1 1 0 0 0,0-1 0 0 0,-3 6 0 0 0,6-9-3 0 0,0-1 0 0 0,-1 1 0 0 0,1 0 0 0 0,0 0 0 0 0,-1-1 0 0 0,1 1 0 0 0,0 0 0 0 0,0 0 0 0 0,0-1 0 0 0,0 1 0 0 0,0 0 0 0 0,0 0 0 0 0,0-1 0 0 0,0 1 0 0 0,0 1 0 0 0,4 1 0 0 0,-3-2 0 0 0,4 2 0 0 0,1 1 0 0 0,0-1 0 0 0,1 0 0 0 0,-1 0 0 0 0,0 0 0 0 0,13 2 0 0 0,-5 0 0 0 0,3 0-12 0 0,0 1 0 0 0,-1 1 0 0 0,0 0 0 0 0,22 14 0 0 0,-34-19 4 0 0,0 1 0 0 0,0 0 0 0 0,0 0 0 0 0,-1 1 0 0 0,1-1 0 0 0,-1 1 0 0 0,0 0 0 0 0,0 0 0 0 0,0 0 0 0 0,-1 0 0 0 0,1 0 0 0 0,-1 0 0 0 0,0 1 0 0 0,0-1 0 0 0,0 1 0 0 0,-1 0 0 0 0,0-1 0 0 0,0 1 0 0 0,0 0 0 0 0,0 0 0 0 0,-1 6 0 0 0,0-4 19 0 0,0-1 1 0 0,-1 0-1 0 0,0 1 0 0 0,0-1 0 0 0,0 0 1 0 0,-1 1-1 0 0,0-1 0 0 0,0 0 0 0 0,-1 0 1 0 0,0-1-1 0 0,0 1 0 0 0,-5 7 0 0 0,3-6 112 0 0,-2 0 0 0 0,1 0 0 0 0,0 0 0 0 0,-1-1 0 0 0,-1 0 0 0 0,1 0 0 0 0,-14 7 0 0 0,1-2 117 0 0,-1-2 1 0 0,0 0-1 0 0,0-1 0 0 0,-1-2 1 0 0,0 0-1 0 0,-27 4 0 0 0,34-8-212 0 0,-1 0 1 0 0,1-1-1 0 0,-1-1 0 0 0,1 0 0 0 0,-19-4 0 0 0,32 4-176 0 0,1 0 0 0 0,-1 0 0 0 0,1-1-1 0 0,-1 1 1 0 0,1-1 0 0 0,-1 1 0 0 0,1-1-1 0 0,-1 0 1 0 0,1 0 0 0 0,0 1-1 0 0,-1-1 1 0 0,1 0 0 0 0,0 0 0 0 0,0 0-1 0 0,0 0 1 0 0,-1 0 0 0 0,1-1 0 0 0,0 1-1 0 0,1 0 1 0 0,-1 0 0 0 0,0-1-1 0 0,0 1 1 0 0,0-1 0 0 0,1 1 0 0 0,-1-1-1 0 0,1 1 1 0 0,-1-1 0 0 0,1-1 0 0 0,-1-8-6986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3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 11519 0 0,'0'0'887'0'0,"-1"2"-395"0"0,-1 4 99 0 0,-1 0 0 0 0,0-1 0 0 0,0 1 0 0 0,-1-1 0 0 0,1 1-1 0 0,-1-1 1 0 0,-8 7 0 0 0,-37 34 436 0 0,25-25-877 0 0,-18 16 490 0 0,-39 37 350 0 0,72-64-928 0 0,1 0 1 0 0,0 0 0 0 0,1 0 0 0 0,0 1 0 0 0,0 0-1 0 0,-6 17 1 0 0,12-27-50 0 0,0 1 1 0 0,0-1-1 0 0,1 1 0 0 0,-1-1 1 0 0,1 1-1 0 0,0-1 0 0 0,-1 1 1 0 0,1-1-1 0 0,0 1 0 0 0,0 0 1 0 0,0-1-1 0 0,0 1 0 0 0,0-1 0 0 0,0 1 1 0 0,0 0-1 0 0,1-1 0 0 0,-1 1 1 0 0,1-1-1 0 0,-1 1 0 0 0,1-1 1 0 0,-1 1-1 0 0,1-1 0 0 0,0 0 1 0 0,0 1-1 0 0,-1-1 0 0 0,1 0 1 0 0,0 1-1 0 0,0-1 0 0 0,1 0 0 0 0,-1 0 1 0 0,0 0-1 0 0,0 0 0 0 0,0 0 1 0 0,1 0-1 0 0,-1 0 0 0 0,0-1 1 0 0,1 1-1 0 0,2 1 0 0 0,2 0 52 0 0,1 0-1 0 0,0 0 1 0 0,0-1 0 0 0,0 1-1 0 0,0-2 1 0 0,0 1 0 0 0,8-1-1 0 0,2 0 43 0 0,0 0-1 0 0,0-2 1 0 0,-1 0-1 0 0,1 0 1 0 0,-1-2-1 0 0,31-10 1 0 0,-41 12-88 0 0,0-1 0 0 0,0 0 0 0 0,0-1 0 0 0,0 1 0 0 0,0-1-1 0 0,-1 0 1 0 0,0 0 0 0 0,0-1 0 0 0,0 0 0 0 0,0 0 0 0 0,-1 0 0 0 0,1 0 0 0 0,-1-1 0 0 0,-1 1 0 0 0,1-1 0 0 0,-1 0-1 0 0,0 0 1 0 0,0-1 0 0 0,2-10 0 0 0,-3 11-32 0 0,-1 0-1 0 0,0 0 1 0 0,0 0 0 0 0,-1 0-1 0 0,0 0 1 0 0,0 0 0 0 0,0 0-1 0 0,-1 0 1 0 0,1 1 0 0 0,-2-1-1 0 0,1 0 1 0 0,-4-10 0 0 0,3 12-220 0 0,1 0 0 0 0,-1 0 0 0 0,0 1 1 0 0,-1-1-1 0 0,1 1 0 0 0,-1-1 0 0 0,1 1 1 0 0,-1 0-1 0 0,0 0 0 0 0,0 0 0 0 0,-1 0 1 0 0,1 0-1 0 0,0 1 0 0 0,-1 0 0 0 0,0-1 0 0 0,1 1 1 0 0,-1 1-1 0 0,-7-4 0 0 0,-1 2-1376 0 0,3-2-50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3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28 3223 0 0,'0'0'143'0'0,"4"-7"26"0"0,8-8 1686 0 0,-21 10 4408 0 0,5 5-6023 0 0,-1 1 1 0 0,0 0-1 0 0,1 0 1 0 0,0 0-1 0 0,-1 1 1 0 0,1-1-1 0 0,0 1 1 0 0,0 0-1 0 0,0 0 1 0 0,0 1 0 0 0,0-1-1 0 0,0 1 1 0 0,0 0-1 0 0,-4 5 1 0 0,-1 1 73 0 0,1-1 0 0 0,0 2 0 0 0,0-1 0 0 0,-9 17 0 0 0,-22 40 751 0 0,-81 149 445 0 0,-92 256-448 0 0,183-404-1032 0 0,23-52-153 0 0,0-1 0 0 0,-2 0 0 0 0,0-1 0 0 0,0 0 1 0 0,-1 0-1 0 0,-15 16 0 0 0,23-28-382 0 0,-4-7-3982 0 0,1-2 2824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3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51 174 13015 0 0,'-6'0'104'0'0,"0"0"136"0"0,0 0 0 0 0,0 1-1 0 0,0-1 1 0 0,0 1 0 0 0,-8 3 1621 0 0,17-3-895 0 0,6 2-553 0 0,0 0 0 0 0,1 0 0 0 0,-1-1 0 0 0,1 0 0 0 0,0-1 0 0 0,19 0 0 0 0,65-5 877 0 0,-77 2-1062 0 0,251-34 1785 0 0,-2-15-1095 0 0,-149 27-629 0 0,129-29-41 0 0,-143 28-5645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3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25 452 6911 0 0,'0'2'315'0'0,"0"3"-145"0"0,0-3-148 0 0,0 0 0 0 0,-1 1-1 0 0,1-1 1 0 0,0 0-1 0 0,-1 0 1 0 0,1 0-1 0 0,-1 0 1 0 0,0 0 0 0 0,1 0-1 0 0,-1 0 1 0 0,-2 2-1 0 0,-11 27 9738 0 0,11-25-5615 0 0,5-11-3241 0 0,-2 4-886 0 0,16-52 577 0 0,2 0 1 0 0,34-64-1 0 0,66-90 920 0 0,-111 196-1658 0 0,0 0 0 0 0,18-17 0 0 0,-21 23 79 0 0,1 1 0 0 0,-1 0 0 0 0,1 1 1 0 0,0-1-1 0 0,0 1 0 0 0,1 0 0 0 0,-1 0 0 0 0,7-3 0 0 0,-8 6-295 0 0,-1-1 0 0 0,1 1 0 0 0,0 0 0 0 0,-1 0 0 0 0,1 0 0 0 0,-1 0-1 0 0,1 1 1 0 0,0-1 0 0 0,-1 1 0 0 0,1 0 0 0 0,-1 0 0 0 0,4 2 0 0 0,-3-2-449 0 0,10 4-6357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34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138 143 8751 0 0,'0'0'3343'0'0,"1"2"-2012"0"0,-1 0-1066 0 0,0 0 0 0 0,1 0 0 0 0,-1 0 0 0 0,1 0 0 0 0,0-1 1 0 0,0 1-1 0 0,0 0 0 0 0,-1 0 0 0 0,2-1 0 0 0,-1 1 1 0 0,0 0-1 0 0,0-1 0 0 0,0 1 0 0 0,1-1 0 0 0,-1 0 0 0 0,4 3 1 0 0,-2-2-29 0 0,0 0 1 0 0,0-1-1 0 0,0 1 1 0 0,1-1-1 0 0,-1 0 1 0 0,0 0 0 0 0,1 0-1 0 0,6 1 1 0 0,3-2 125 0 0,1 1 0 0 0,-1-2 1 0 0,0 0-1 0 0,15-3 0 0 0,0-1 57 0 0,1-1 0 0 0,48-17 0 0 0,-60 16-370 0 0,0-1-1 0 0,0 0 0 0 0,-1-1 0 0 0,0 0 1 0 0,21-18-1 0 0,-32 23-37 0 0,-1 0 0 0 0,0 0-1 0 0,0-1 1 0 0,0 1 0 0 0,-1-1-1 0 0,5-6 1 0 0,-8 10-17 0 0,1 0-1 0 0,-1 0 1 0 0,1 0-1 0 0,-1 0 1 0 0,1 0-1 0 0,-1 0 1 0 0,0 1-1 0 0,1-1 1 0 0,-1-1-1 0 0,0 1 1 0 0,0 0-1 0 0,1 0 1 0 0,-1 0-1 0 0,0 0 1 0 0,0 0 0 0 0,0 0-1 0 0,-1 0 1 0 0,1 0-1 0 0,0 0 1 0 0,0 0-1 0 0,0 0 1 0 0,-1 0-1 0 0,1 0 1 0 0,0 0-1 0 0,-1 0 1 0 0,1 0-1 0 0,-1 0 1 0 0,0 1-1 0 0,1-1 1 0 0,-1 0-1 0 0,1 0 1 0 0,-1 0 0 0 0,0 1-1 0 0,0-1 1 0 0,0 0-1 0 0,1 1 1 0 0,-1-1-1 0 0,0 0 1 0 0,0 1-1 0 0,0-1 1 0 0,0 1-1 0 0,-1-1 1 0 0,-3 0-82 0 0,0-1 1 0 0,0 1-1 0 0,0 0 0 0 0,0 0 1 0 0,-1 1-1 0 0,1-1 0 0 0,0 1 1 0 0,0 0-1 0 0,-8 2 1 0 0,-3 0-247 0 0,-27 8 1 0 0,-8 6 191 0 0,1 1 0 0 0,2 3-1 0 0,0 2 1 0 0,0 1 0 0 0,-43 32-1 0 0,80-47 157 0 0,0 0 1 0 0,1 1-1 0 0,-18 19 0 0 0,24-24 1 0 0,0 0-1 0 0,1 1 1 0 0,0-1-1 0 0,0 1 0 0 0,0 0 1 0 0,1-1-1 0 0,-1 1 1 0 0,1 1-1 0 0,0-1 0 0 0,1 0 1 0 0,-1 0-1 0 0,0 8 1 0 0,2-10-10 0 0,0 0 1 0 0,0 0 0 0 0,1 1 0 0 0,-1-1 0 0 0,1 0 0 0 0,0 0 0 0 0,0 0 0 0 0,0 0 0 0 0,0 0 0 0 0,0-1 0 0 0,0 1-1 0 0,1 0 1 0 0,0 0 0 0 0,-1-1 0 0 0,1 1 0 0 0,0-1 0 0 0,0 1 0 0 0,1-1 0 0 0,-1 0 0 0 0,0 0 0 0 0,1 0 0 0 0,-1 0-1 0 0,1-1 1 0 0,0 1 0 0 0,-1 0 0 0 0,1-1 0 0 0,3 1 0 0 0,6 3-273 0 0,0-1 0 0 0,0-1 0 0 0,0 0 0 0 0,0 0 0 0 0,19 1 0 0 0,0-2-609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35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205 160 11055 0 0,'73'-55'1261'0'0,"-42"33"-1090"0"0,-16 10 1889 0 0,-1-1-1 0 0,16-19 0 0 0,-5 7 451 0 0,-35 28-2206 0 0,5-3-262 0 0,-13 6-46 0 0,-1 1 0 0 0,1 0 1 0 0,1 1-1 0 0,-22 14 0 0 0,-62 47-83 0 0,75-51 87 0 0,2 1 0 0 0,1 2 0 0 0,0 0 0 0 0,-30 38 0 0 0,50-56 16 0 0,1 1 0 0 0,0-1 0 0 0,0 1 0 0 0,0-1 0 0 0,-1 7 0 0 0,2-9 3 0 0,1 1 1 0 0,-1-1 0 0 0,1 1-1 0 0,0-1 1 0 0,-1 1 0 0 0,1 0-1 0 0,0-1 1 0 0,0 1 0 0 0,0-1 0 0 0,0 1-1 0 0,1 0 1 0 0,-1-1 0 0 0,0 1-1 0 0,1-1 1 0 0,0 3 0 0 0,0-2 2 0 0,1-1 1 0 0,-1 0 0 0 0,1 0-1 0 0,-1 0 1 0 0,1 0-1 0 0,-1 0 1 0 0,1 0-1 0 0,0 0 1 0 0,-1 0 0 0 0,1-1-1 0 0,0 1 1 0 0,0-1-1 0 0,2 1 1 0 0,-1 0 18 0 0,5 1 4 0 0,1 0 0 0 0,0-1-1 0 0,0 0 1 0 0,-1-1 0 0 0,1 0 0 0 0,0 0-1 0 0,0-1 1 0 0,-1 0 0 0 0,1 0-1 0 0,11-4 1 0 0,-9 1 3 0 0,-3 0-25 0 0,-7 3 9 0 0,1 3-674 0 0,21 9-1883 0 0,-8-7-4607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3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52 19639 0 0,'3'-10'362'0'0,"-1"5"-58"0"0,-1 0 1 0 0,0 0-1 0 0,0 0 1 0 0,0 1-1 0 0,-1-1 1 0 0,0-8-1 0 0,-11 14 483 0 0,8-1-735 0 0,0 1 0 0 0,1 0-1 0 0,-1 0 1 0 0,0 0 0 0 0,1 1 0 0 0,-1-1-1 0 0,1 0 1 0 0,-1 1 0 0 0,1 0 0 0 0,0 0-1 0 0,0-1 1 0 0,-1 1 0 0 0,-1 4 0 0 0,-4 3 43 0 0,-12 20-1 0 0,15-22-29 0 0,-15 28 123 0 0,2 0 0 0 0,-26 74 0 0 0,11-28-126 0 0,7-15-56 0 0,-34 126-1 0 0,36-99-573 0 0,-61 155 0 0 0,75-227-153 0 0,0 0-1 0 0,-2-1 0 0 0,-1-1 1 0 0,-21 27-1 0 0,23-33-910 0 0</inkml:trace>
  <inkml:trace contextRef="#ctx0" brushRef="#br0" timeOffset="1">0 654 10591 0 0,'0'0'819'0'0,"2"-2"-534"0"0,8-5 1715 0 0,1 0 0 0 0,-1 0-1 0 0,19-8 1 0 0,-9 7-451 0 0,29-9 0 0 0,96-13 346 0 0,441-41-766 0 0,-540 68-2049 0 0,-2 1-57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36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14 1375 0 0,'-8'-8'14978'0'0,"5"2"-11620"0"0,54 75-2304 0 0,35 50-256 0 0,-45-58-732 0 0,17 25-91 0 0,-42-55-880 0 0,-15-29-405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5:44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13 10567 0 0,'2'0'482'0'0,"5"-1"-338"0"0,1 0 0 0 0,-1 0 0 0 0,8-4 0 0 0,6 0 4232 0 0,-21 7-4164 0 0,-1 1-153 0 0,1 0 0 0 0,-1 0 0 0 0,1 0 0 0 0,-1 0 0 0 0,0 0 0 0 0,0-1 0 0 0,0 1 0 0 0,0 0 0 0 0,-1-1 0 0 0,1 1 0 0 0,-1-1-1 0 0,0 1 1 0 0,0-1 0 0 0,-2 3 0 0 0,-6 6 279 0 0,-19 15 0 0 0,5-5-224 0 0,-21 27 75 0 0,1 2-1 0 0,3 1 1 0 0,3 3-1 0 0,-43 74 1 0 0,76-118-167 0 0,1-1 1 0 0,0 1-1 0 0,0 0 0 0 0,0 0 1 0 0,-1 14-1 0 0,3-19-20 0 0,2 0-1 0 0,-1 1 1 0 0,1-1-1 0 0,0 1 1 0 0,0-1 0 0 0,0 1-1 0 0,1-1 1 0 0,-1 1-1 0 0,2-1 1 0 0,-1 0 0 0 0,4 11-1 0 0,1-7-1 0 0,-3-6-26 0 0,1-1 1 0 0,-1 1-1 0 0,1-1 0 0 0,-1 1 0 0 0,1-1 0 0 0,0 0 1 0 0,0 0-1 0 0,0-1 0 0 0,0 1 0 0 0,0-1 0 0 0,6 1 1 0 0,-3-1-346 0 0,1 0 0 0 0,-1 0 1 0 0,1-1-1 0 0,0 0 1 0 0,12-1-1 0 0,-1-3-736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1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33 208 3679 0 0,'0'0'11974'0'0,"2"-1"-11516"0"0,56-38 1133 0 0,38-28-884 0 0,-78 51-503 0 0,1 1 1 0 0,0 1 0 0 0,1 1 0 0 0,24-12 0 0 0,-36 22-88 0 0,0 0 1 0 0,1 0 0 0 0,-1 1 0 0 0,0 0 0 0 0,1 0 0 0 0,0 1 0 0 0,-1 0 0 0 0,13 0 0 0 0,-9 3-46 0 0,-7-1-4 0 0,3 5-43 0 0,-4-3 23 0 0,4 6-36 0 0,0 4-12 0 0,-4 0 0 0 0,-4-1 12 0 0,-1-8 36 0 0,-1 0-46 0 0,0 0-1 0 0,0 0 0 0 0,0-1 1 0 0,0 1-1 0 0,-1-1 0 0 0,1 1 1 0 0,-1-1-1 0 0,0 0 1 0 0,-4 4-1 0 0,-4 3-3 0 0,-39 42-87 0 0,-2-2 0 0 0,-2-3-1 0 0,-70 48 1 0 0,82-63 33 0 0,25-19-189 0 0,0 0 0 0 0,-32 17 0 0 0,119-34 361 0 0,53 4 346 0 0,-56 7-178 0 0,-55-5-85 0 0,1 0 1 0 0,19 6-1 0 0,-9-2 121 0 0,4 1 40 0 0,-25-7-288 0 0,10 3 72 0 0,-4 0-45 0 0,4-3-57 0 0,1-1 21 0 0,2-1-51 0 0,-1-1-12 0 0,-4 0-120 0 0,-1-1-884 0 0,-3 2-329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36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545 148 5527 0 0,'12'-23'518'0'0,"1"0"-1"0"0,23-29 1 0 0,-4 14 4444 0 0,-31 37-4734 0 0,0 1 1 0 0,0-1-1 0 0,-1 0 1 0 0,1 0-1 0 0,0 0 1 0 0,0 0-1 0 0,0 1 0 0 0,0-1 1 0 0,0 0-1 0 0,0 1 1 0 0,1-1-1 0 0,-1 1 0 0 0,0-1 1 0 0,0 1-1 0 0,0 0 1 0 0,0-1-1 0 0,1 1 1 0 0,-1 0-1 0 0,0 0 0 0 0,0 0 1 0 0,1 0-1 0 0,-1 0 1 0 0,0 0-1 0 0,0 0 1 0 0,1 0-1 0 0,1 1 0 0 0,-2 0-145 0 0,1 0 0 0 0,-1 0 1 0 0,0 0-1 0 0,1 0 0 0 0,-1 0 0 0 0,0 0 0 0 0,0 0 0 0 0,0 0 0 0 0,0 0 0 0 0,0 0 0 0 0,0 1 0 0 0,0-1 0 0 0,-1 1 0 0 0,1-1 0 0 0,0 0 0 0 0,-1 1 0 0 0,1-1 0 0 0,-1 1 0 0 0,1-1 0 0 0,-1 1 1 0 0,0 2-1 0 0,1 3-13 0 0,-1 1 0 0 0,0 0 1 0 0,0-1-1 0 0,-1 1 1 0 0,0-1-1 0 0,-3 12 1 0 0,-15 44 109 0 0,17-57-163 0 0,-127 320 154 0 0,-17-7-132 0 0,40-92 13 0 0,3-21 15 0 0,34-70 0 0 0,32-54-97 0 0,-35 117-1 0 0,72-198-81 0 0,7-7-5815 0 0,-7 6 5515 0 0,1-1-1 0 0,0-2 0 0 0,1 2-697 0 0,8-16-4366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37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320 162 5983 0 0,'0'0'9066'0'0,"2"0"-8145"0"0,2 0-498 0 0,0 0-1 0 0,0 0 1 0 0,0-1 0 0 0,0 1-1 0 0,0-1 1 0 0,0 0 0 0 0,6-3 0 0 0,34-10 520 0 0,-44 14-934 0 0,1 0-1 0 0,-1 0 1 0 0,1 0 0 0 0,0 0-1 0 0,-1-1 1 0 0,1 1-1 0 0,-1 0 1 0 0,1 0 0 0 0,-1-1-1 0 0,1 1 1 0 0,-1 0-1 0 0,1-1 1 0 0,-1 1 0 0 0,1-1-1 0 0,-1 1 1 0 0,1-1-1 0 0,-1 1 1 0 0,1-1 0 0 0,0-1 21 0 0,1 1 176 0 0,-1-1-108 0 0,1-1-84 0 0,1 0 1 0 0,-1-1-1 0 0,1 1 1 0 0,-1-1-1 0 0,0 1 1 0 0,0-1-1 0 0,0 0 1 0 0,-1 0-1 0 0,1 0 1 0 0,-1 1-1 0 0,0-2 1 0 0,0 1 0 0 0,-1 0-1 0 0,1 0 1 0 0,-1 0-1 0 0,0 0 1 0 0,0 0-1 0 0,0 0 1 0 0,-2-8-1 0 0,-2-4 26 0 0,1 12-26 0 0,0 2-2 0 0,1 0-25 0 0,1 0 0 0 0,-1 0 0 0 0,0 1 1 0 0,0-1-1 0 0,0 0 0 0 0,0 1 0 0 0,-1-1 1 0 0,1 1-1 0 0,0 0 0 0 0,-1-1 1 0 0,1 1-1 0 0,-1 0 0 0 0,1 0 0 0 0,-1 1 1 0 0,1-1-1 0 0,-1 1 0 0 0,0-1 1 0 0,1 1-1 0 0,-1 0 0 0 0,0 0 0 0 0,1 0 1 0 0,-1 0-1 0 0,0 0 0 0 0,1 1 1 0 0,-1-1-1 0 0,-3 2 0 0 0,-4 1-97 0 0,0 0-1 0 0,0 1 1 0 0,1 0 0 0 0,-1 1 0 0 0,-11 8-1 0 0,-6 4 2 0 0,2 2 0 0 0,0 0-1 0 0,1 2 1 0 0,1 1 0 0 0,-23 29-1 0 0,32-35 109 0 0,-52 68 258 0 0,59-74-180 0 0,1 1-1 0 0,0 0 1 0 0,1 0 0 0 0,0 0-1 0 0,0 1 1 0 0,-3 18-1 0 0,8-30-70 0 0,0 1 1 0 0,0-1-1 0 0,0 1 0 0 0,0 0 1 0 0,0-1-1 0 0,0 1 0 0 0,1 0 0 0 0,-1-1 1 0 0,0 1-1 0 0,0-1 0 0 0,1 1 0 0 0,-1 0 1 0 0,0-1-1 0 0,1 1 0 0 0,-1-1 1 0 0,0 1-1 0 0,1-1 0 0 0,-1 1 0 0 0,1-1 1 0 0,-1 0-1 0 0,1 1 0 0 0,-1-1 1 0 0,1 1-1 0 0,0-1 0 0 0,0 1 12 0 0,1 0-9 0 0,0 0 0 0 0,0 0 1 0 0,-1 0-1 0 0,1 0 0 0 0,0 0 0 0 0,0-1 0 0 0,0 1 1 0 0,1-1-1 0 0,-1 1 0 0 0,0-1 0 0 0,0 0 1 0 0,0 0-1 0 0,0 0 0 0 0,0 0 0 0 0,0 0 1 0 0,0 0-1 0 0,0 0 0 0 0,1-1 0 0 0,-1 1 0 0 0,0-1 1 0 0,0 0-1 0 0,0 1 0 0 0,2-3 0 0 0,6-1 87 0 0,1-2-1 0 0,17-12 1 0 0,-26 17-81 0 0,289-223 605 0 0,-285 218-614 0 0,19-11-14 0 0,-26 31-37 0 0,-12 37 283 0 0,8-35-108 0 0,0 0-1 0 0,2 0 1 0 0,0 1 0 0 0,1 0-1 0 0,0-1 1 0 0,1 24-1 0 0,5-22-113 0 0,3-2-32 0 0,-6-15 115 0 0,0 1-339 0 0,0 0-1 0 0,-1-1 1 0 0,1 1 0 0 0,1-1 0 0 0,-1 1 0 0 0,0-1-1 0 0,0 1 1 0 0,0-1 0 0 0,1 0 0 0 0,-1 1-1 0 0,0-1 1 0 0,1 0 0 0 0,0 0 0 0 0,-1 0 0 0 0,1 0-1 0 0,-1 0 1 0 0,4 1 0 0 0,9-1-1255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37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329 137 5527 0 0,'99'-99'2288'0'0,"-52"61"11887"0"0,-48 41-14103 0 0,0 0-1 0 0,0 0 1 0 0,0-1 0 0 0,0 1 0 0 0,-1 0 0 0 0,1-1-1 0 0,-1 1 1 0 0,0-1 0 0 0,-2 4 0 0 0,-2 2-24 0 0,-46 60 27 0 0,21-29-51 0 0,27-35-24 0 0,2-2 0 0 0,0 1 0 0 0,0-1 0 0 0,1 1 0 0 0,-1-1 0 0 0,1 1 0 0 0,0-1 0 0 0,-1 1 0 0 0,0 4 0 0 0,-5 18-89 0 0,7-23 5 0 0,10 15-74 0 0,-6-14 148 0 0,0 0 0 0 0,-1 0-1 0 0,1 0 1 0 0,0 0-1 0 0,9 4 1 0 0,-9-5-2 0 0,0 1 0 0 0,1-1 0 0 0,-1 1 1 0 0,-1 0-1 0 0,1 0 0 0 0,6 7 0 0 0,-5-2 21 0 0,0-1 0 0 0,-1 1 0 0 0,-1 0 0 0 0,1 0 0 0 0,-1 1-1 0 0,-1-1 1 0 0,1 1 0 0 0,-2 0 0 0 0,2 13 0 0 0,4 14 194 0 0,-6-33-185 0 0,0 0 1 0 0,-1 0-1 0 0,1 0 0 0 0,-1 0 0 0 0,0 0 0 0 0,0 0 1 0 0,0 0-1 0 0,0 0 0 0 0,-1 0 0 0 0,1 0 0 0 0,-1 0 1 0 0,0 0-1 0 0,0 0 0 0 0,-2 5 0 0 0,2-6-7 0 0,-1 0 0 0 0,1 0 0 0 0,-1 1 0 0 0,0-1 1 0 0,0 0-1 0 0,0-1 0 0 0,0 1 0 0 0,0 0 0 0 0,0 0 0 0 0,-1-1 0 0 0,1 1 0 0 0,0-1 0 0 0,-1 0 0 0 0,1 0 0 0 0,-1 0 0 0 0,0 0 0 0 0,-3 1 0 0 0,-21 3 59 0 0,0-1-1 0 0,-1-2 0 0 0,-48-1 1 0 0,-21 2-92 0 0,54 2-341 0 0,-27 2-470 0 0,25-6-3313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39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325 268 8031 0 0,'0'0'727'0'0,"2"-1"-596"0"0,2 1-119 0 0,19-7 129 0 0,63-35 7094 0 0,-84 41-7143 0 0,1 0 0 0 0,-1 0 0 0 0,0-1 0 0 0,0 1 0 0 0,0-1 0 0 0,0 1 0 0 0,-1-1 0 0 0,1 0 0 0 0,0 1 0 0 0,-1-1 0 0 0,1 0 0 0 0,-1 0 0 0 0,1 0 0 0 0,-1-1 0 0 0,0 1 0 0 0,0 0 0 0 0,0 0 0 0 0,0-1-1 0 0,-1 1 1 0 0,2-5 0 0 0,-1 2-10 0 0,0-1 0 0 0,-1 1-1 0 0,0-1 1 0 0,0 1 0 0 0,0-1-1 0 0,0 1 1 0 0,-1 0 0 0 0,-1-6-1 0 0,-1 1-19 0 0,0 1-1 0 0,0 0 0 0 0,-1 1 1 0 0,0-1-1 0 0,-8-11 1 0 0,9 14-59 0 0,-1 1-1 0 0,0 0 1 0 0,0 0 0 0 0,-1 1 0 0 0,1-1 0 0 0,-1 1 0 0 0,0 0 0 0 0,0 0 0 0 0,-6-3 0 0 0,9 5-42 0 0,-1 1 1 0 0,1 1 0 0 0,0-1 0 0 0,-1 0 0 0 0,1 1-1 0 0,-1-1 1 0 0,1 1 0 0 0,-1 0 0 0 0,1-1 0 0 0,0 1-1 0 0,-1 0 1 0 0,1 1 0 0 0,-1-1 0 0 0,1 0 0 0 0,-1 1-1 0 0,1-1 1 0 0,-1 1 0 0 0,1 0 0 0 0,0 0 0 0 0,0 0-1 0 0,-1 0 1 0 0,-3 3 0 0 0,-3 2-170 0 0,0 1 1 0 0,1 0-1 0 0,-14 14 1 0 0,11-10 142 0 0,-65 59-44 0 0,32-31 52 0 0,-69 80-1 0 0,107-112 78 0 0,1 0 0 0 0,0 1 0 0 0,0 0 0 0 0,1 0 0 0 0,0 0 0 0 0,0 0 0 0 0,-4 16 0 0 0,7-23-12 0 0,1 0 0 0 0,0 0 0 0 0,0-1 0 0 0,0 1 0 0 0,0 0 0 0 0,1 0 0 0 0,-1-1 0 0 0,0 1 0 0 0,0 0-1 0 0,0 0 1 0 0,1 0 0 0 0,-1-1 0 0 0,0 1 0 0 0,1 0 0 0 0,-1-1 0 0 0,0 1 0 0 0,1 0 0 0 0,-1-1 0 0 0,1 1 0 0 0,0 0 0 0 0,1 1 17 0 0,0 0-7 0 0,0 1 0 0 0,0-1 0 0 0,0 0-1 0 0,0-1 1 0 0,1 1 0 0 0,-1 0 0 0 0,1-1 0 0 0,-1 1-1 0 0,1-1 1 0 0,0 0 0 0 0,0 1 0 0 0,-1-1 0 0 0,1-1-1 0 0,0 1 1 0 0,0 0 0 0 0,0-1 0 0 0,0 1 0 0 0,0-1-1 0 0,4 0 1 0 0,8 0 74 0 0,-1-1 0 0 0,23-4 0 0 0,-34 5-77 0 0,26-6 105 0 0,-1-1 0 0 0,0-2 0 0 0,0-1 1 0 0,-1 0-1 0 0,0-2 0 0 0,26-17 0 0 0,-41 22-113 0 0,0-1 0 0 0,20-17 0 0 0,-27 20-30 0 0,0 0-1 0 0,0 0 1 0 0,0 0-1 0 0,-1-1 1 0 0,0 0-1 0 0,0 0 1 0 0,5-11 0 0 0,-5 7 21 0 0,-4 9 25 0 0,1 0 1 0 0,-1 0-1 0 0,0 0 0 0 0,0 0 0 0 0,0 0 0 0 0,1 0 1 0 0,-1 0-1 0 0,0 0 0 0 0,0 1 0 0 0,0-1 0 0 0,0 0 1 0 0,-1 0-1 0 0,1-1 0 0 0,0 2-14 0 0,0 0 1 0 0,0-1-1 0 0,-1 1 0 0 0,1 0 1 0 0,0 0-1 0 0,0 0 0 0 0,0 0 1 0 0,0 0-1 0 0,0 0 0 0 0,-1 0 1 0 0,1 0-1 0 0,0 0 0 0 0,0 0 1 0 0,0 0-1 0 0,-1 0 0 0 0,1 0 1 0 0,0 0-1 0 0,0 0 0 0 0,0 0 1 0 0,0 0-1 0 0,-1 0 1 0 0,1 0-1 0 0,0 0 0 0 0,0 0 1 0 0,0 0-1 0 0,0 0 0 0 0,-1 0 1 0 0,1 0-1 0 0,0 0 0 0 0,0 0 1 0 0,0 0-1 0 0,0 0 0 0 0,-1 0 1 0 0,1 1-1 0 0,0-1 0 0 0,-13 11 141 0 0,9-4-143 0 0,0-1 0 0 0,1 0 0 0 0,-1 1 0 0 0,1 0 0 0 0,1 0 0 0 0,-1 0 0 0 0,1 0 0 0 0,-1 8 1 0 0,0-2 8 0 0,2 0 0 0 0,0 0 0 0 0,0 25 0 0 0,2-34-6 0 0,-1-1 0 0 0,1 1 0 0 0,-1-1-1 0 0,1 1 1 0 0,0-1 0 0 0,0 1 0 0 0,1-1 0 0 0,-1 0 0 0 0,1 1 0 0 0,-1-1 0 0 0,5 5 0 0 0,-5-6-98 0 0,0-1-1 0 0,1 0 1 0 0,-1 1 0 0 0,0-1 0 0 0,1 0 0 0 0,-1 0 0 0 0,1 0 0 0 0,0 0 0 0 0,-1 0 0 0 0,1-1 0 0 0,0 1 0 0 0,-1 0 0 0 0,1-1 0 0 0,0 1 0 0 0,0-1 0 0 0,-1 0 0 0 0,1 1 0 0 0,0-1 0 0 0,0 0 0 0 0,0 0 0 0 0,0 0-1 0 0,-1 0 1 0 0,1-1 0 0 0,0 1 0 0 0,0 0 0 0 0,2-2 0 0 0,28-9-1201 0 0,3-3-14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39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53 4143 0 0,'13'-10'834'0'0,"20"-10"-1"0"0,16-2 9971 0 0,-48 34-9551 0 0,-2-8-1158 0 0,0 0 0 0 0,-1 0 0 0 0,1-1 0 0 0,-1 1 0 0 0,1 0 0 0 0,-1-1 0 0 0,0 0 0 0 0,0 1 0 0 0,-1-1 0 0 0,-4 6 0 0 0,-31 27 374 0 0,36-34-456 0 0,-103 74 276 0 0,25-19-245 0 0,53-36-23 0 0,-80 67-51 0 0,96-78 95 0 0,1 1 1 0 0,0 0-1 0 0,1 1 0 0 0,1 0 1 0 0,-1 0-1 0 0,2 1 0 0 0,-8 15 1 0 0,14-25-49 0 0,0 0 0 0 0,0 0 1 0 0,0-1-1 0 0,0 1 0 0 0,0 0 1 0 0,0 0-1 0 0,1 0 0 0 0,0 0 1 0 0,0 0-1 0 0,-1 0 1 0 0,2 0-1 0 0,-1 0 0 0 0,0 0 1 0 0,1 0-1 0 0,-1 0 0 0 0,1 0 1 0 0,1 3-1 0 0,-1-4-5 0 0,1 0 1 0 0,-1 0-1 0 0,1 0 0 0 0,-1 0 1 0 0,1 0-1 0 0,0 0 0 0 0,0 0 0 0 0,0-1 1 0 0,0 1-1 0 0,0-1 0 0 0,0 1 1 0 0,0-1-1 0 0,0 0 0 0 0,1 0 0 0 0,-1 0 1 0 0,0 0-1 0 0,1 0 0 0 0,-1 0 1 0 0,1-1-1 0 0,3 1 0 0 0,5 1 41 0 0,-1-2 0 0 0,1 1 0 0 0,-1-1-1 0 0,21-3 1 0 0,43-11-250 0 0,-65 12 101 0 0,21-5-1164 0 0,-1-2-3392 0 0,2 0-1747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40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20 5983 0 0,'0'0'10143'0'0,"-2"0"-8974"0"0,-4 0-962 0 0,1 0-1 0 0,0 0 0 0 0,-1 0 0 0 0,1 1 1 0 0,0 0-1 0 0,-1 0 0 0 0,1 1 1 0 0,0-1-1 0 0,-5 3 0 0 0,-8 4 134 0 0,-21 12 0 0 0,13-5-249 0 0,-42 32 1 0 0,57-38-92 0 0,0 1 1 0 0,0 0-1 0 0,1 1 0 0 0,1 0 1 0 0,-15 21-1 0 0,22-28-3 0 0,1-1 0 0 0,-1 0 0 0 0,1 0 0 0 0,0 0 0 0 0,0 1-1 0 0,0-1 1 0 0,0 0 0 0 0,0 1 0 0 0,1-1 0 0 0,-1 1 0 0 0,1-1 0 0 0,0 1 0 0 0,0-1-1 0 0,1 1 1 0 0,-1-1 0 0 0,1 1 0 0 0,-1-1 0 0 0,1 1 0 0 0,0-1 0 0 0,2 4 0 0 0,3 5 36 0 0,0 0 1 0 0,0-1 0 0 0,1 0-1 0 0,16 19 1 0 0,-13-21 39 0 0,-9-9-71 0 0,-1 1 1 0 0,1-1-1 0 0,0 1 0 0 0,-1-1 0 0 0,1 0 0 0 0,0 1 1 0 0,-1-1-1 0 0,1 0 0 0 0,0 1 0 0 0,-1-1 0 0 0,1 0 1 0 0,0 0-1 0 0,0 1 0 0 0,1-1 0 0 0,2-3 18 0 0,-3 2-13 0 0,3-1 14 0 0,1-1-1 0 0,0 0 1 0 0,-1-1 0 0 0,0 1-1 0 0,0-1 1 0 0,0 0-1 0 0,6-7 1 0 0,22-35 107 0 0,-11 13-67 0 0,18-18-51 0 0,49-71-32 0 0,-83 115-190 0 0,-1 0 1 0 0,0-1 0 0 0,-1 0 0 0 0,0 0 0 0 0,0 0 0 0 0,-1 0-1 0 0,3-14 1 0 0,-5 20-283 0 0,-9 4-2016 0 0,5 0 2181 0 0,-1 0 0 0 0,0 0-1 0 0,1 0 1 0 0,-1 1-1 0 0,1 0 1 0 0,0 0 0 0 0,0 0-1 0 0,0 0 1 0 0,0 1 0 0 0,-3 4-1 0 0,6-8 239 0 0,-5 8-1503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40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76 206 12815 0 0,'0'0'587'0'0,"-6"6"188"0"0,3-4-652 0 0,0 0 0 0 0,-1 0 0 0 0,0 0 0 0 0,1 0 0 0 0,-1-1 0 0 0,0 0 0 0 0,-4 1 0 0 0,5-1 619 0 0,-1 0 1 0 0,1-1 0 0 0,-1 1-1 0 0,1-1 1 0 0,-1 0 0 0 0,1 0-1 0 0,-8-2 1 0 0,10 2-156 0 0,1-2-266 0 0,0-1-281 0 0,1-1-1 0 0,-1 1 1 0 0,1-1 0 0 0,0 1 0 0 0,0-1-1 0 0,0 1 1 0 0,1 0 0 0 0,-1 0 0 0 0,1-1-1 0 0,0 1 1 0 0,0 0 0 0 0,0 0 0 0 0,0 1-1 0 0,4-5 1 0 0,5-5-170 0 0,26-20-1 0 0,-19 17 22 0 0,4-4-188 0 0,2 0 1 0 0,0 2-1 0 0,49-28 0 0 0,-66 43 308 0 0,0-1 0 0 0,0 1 1 0 0,0 0-1 0 0,0 1 1 0 0,0 0-1 0 0,1 0 0 0 0,-1 0 1 0 0,10 1-1 0 0,-16 1 17 0 0,0-1 0 0 0,0 1-1 0 0,1 0 1 0 0,-1 0 0 0 0,0-1 0 0 0,0 1-1 0 0,0 0 1 0 0,0 0 0 0 0,0 0 0 0 0,0 0-1 0 0,0 1 1 0 0,-1-1 0 0 0,1 0 0 0 0,0 0-1 0 0,0 0 1 0 0,-1 1 0 0 0,1 1 0 0 0,0-3 2 0 0,0 4 23 0 0,1 0 1 0 0,-1 0-1 0 0,0 0 1 0 0,0 0-1 0 0,-1 0 1 0 0,1 0-1 0 0,-1 1 1 0 0,0-1-1 0 0,0 0 1 0 0,0 0-1 0 0,0 0 1 0 0,-2 5-1 0 0,-2 9 200 0 0,-8 25-1 0 0,3-15-41 0 0,2-4-192 0 0,4-17-36 0 0,0 0 0 0 0,1 1 1 0 0,0-1-1 0 0,1 0 0 0 0,0 1 0 0 0,0 0 0 0 0,0-1 0 0 0,1 10 0 0 0,1-15-69 0 0,-1-1-1 0 0,0 1 1 0 0,1-1 0 0 0,-1 1-1 0 0,1-1 1 0 0,0 0 0 0 0,-1 1-1 0 0,1-1 1 0 0,0 0 0 0 0,0 0-1 0 0,0 1 1 0 0,0-1-1 0 0,0 0 1 0 0,0 0 0 0 0,0 0-1 0 0,0 0 1 0 0,0 0 0 0 0,1 0-1 0 0,-1 0 1 0 0,0-1 0 0 0,3 2-1 0 0,10 2-1829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40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252 104 12407 0 0,'72'-102'6728'0'0,"-79"100"-5694"0"0,2 3-908 0 0,1 0 0 0 0,0-1 1 0 0,0 1-1 0 0,0 0 1 0 0,0 1-1 0 0,0-1 1 0 0,1 1-1 0 0,-1 0 1 0 0,-5 3-1 0 0,-30 22 207 0 0,-38 42-76 0 0,73-66-242 0 0,1 1-1 0 0,0-1 1 0 0,0 1-1 0 0,0 0 1 0 0,0 0-1 0 0,1 0 1 0 0,-1 1-1 0 0,1-1 1 0 0,0 1-1 0 0,-1 6 1 0 0,2-9-26 0 0,1 0 1 0 0,-1 1-1 0 0,1-1 0 0 0,0 0 1 0 0,0 1-1 0 0,0-1 0 0 0,0 0 1 0 0,0 1-1 0 0,1-1 0 0 0,-1 0 1 0 0,1 1-1 0 0,0-1 0 0 0,-1 0 1 0 0,1 0-1 0 0,0 0 0 0 0,0 0 1 0 0,0 0-1 0 0,1 0 0 0 0,-1 0 1 0 0,0 0-1 0 0,1 0 0 0 0,-1 0 1 0 0,3 2-1 0 0,9 6-131 0 0,0-1-1 0 0,0 0 1 0 0,0-1 0 0 0,22 10-1 0 0,5 4-49 0 0,-28-16 164 0 0,-1 1 0 0 0,-1 0 0 0 0,0 0-1 0 0,18 18 1 0 0,-26-23 44 0 0,1 1-1 0 0,-1 0 0 0 0,0 0 1 0 0,0 0-1 0 0,0 0 1 0 0,0 0-1 0 0,0 0 0 0 0,-1 1 1 0 0,1-1-1 0 0,-1 0 1 0 0,0 1-1 0 0,0-1 0 0 0,-1 1 1 0 0,1 0-1 0 0,-1-1 1 0 0,1 1-1 0 0,-1 0 0 0 0,0-1 1 0 0,0 1-1 0 0,-1-1 1 0 0,1 1-1 0 0,-2 4 1 0 0,1-5 74 0 0,0-1 1 0 0,0 1 0 0 0,-1 0 0 0 0,1-1-1 0 0,-1 1 1 0 0,0-1 0 0 0,0 1 0 0 0,0-1-1 0 0,0 0 1 0 0,0 0 0 0 0,0 0-1 0 0,0 0 1 0 0,-1 0 0 0 0,1 0 0 0 0,-1-1-1 0 0,1 1 1 0 0,-1-1 0 0 0,0 0 0 0 0,-4 2-1 0 0,-7 2 404 0 0,0-1-1 0 0,-25 4 0 0 0,35-8-412 0 0,2 1-69 0 0,-106 13 931 0 0,97-13-947 0 0,-1-1 0 0 0,1 0 0 0 0,-1-1 1 0 0,1 0-1 0 0,-1-1 0 0 0,1 0 0 0 0,-16-6 0 0 0,26 8-228 0 0,-1-1 0 0 0,1 1 0 0 0,-1-1 0 0 0,1 0 0 0 0,0 0-1 0 0,-1 1 1 0 0,1-1 0 0 0,0 0 0 0 0,-1 0 0 0 0,1 0-1 0 0,0 0 1 0 0,0-1 0 0 0,0 1 0 0 0,0 0 0 0 0,0 0-1 0 0,0-1 1 0 0,0 1 0 0 0,0-1 0 0 0,1 1 0 0 0,-2-2 0 0 0,0-8-7414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41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10 7831 0 0,'0'0'603'0'0,"-9"-8"3766"0"0,8 8-4108 0 0,0-1 0 0 0,0 1 0 0 0,0 0 0 0 0,0-1 1 0 0,-1 1-1 0 0,1 0 0 0 0,0 0 0 0 0,0 0 0 0 0,0 0 0 0 0,-1 0 0 0 0,1 0 0 0 0,0 1 0 0 0,0-1 0 0 0,0 0 0 0 0,0 0 0 0 0,-1 1 0 0 0,1-1 0 0 0,0 1 0 0 0,-2 0 0 0 0,1 1-49 0 0,-1 0 0 0 0,1 0 0 0 0,0 0 0 0 0,0 0 0 0 0,-1 0 0 0 0,1 0 0 0 0,-2 5 0 0 0,-2 2-45 0 0,1 1 1 0 0,0-1-1 0 0,-6 16 1 0 0,-1 14 177 0 0,-12 66 0 0 0,3-9-247 0 0,19-91-100 0 0,-68 242 349 0 0,-20-5 27 0 0,50-160-303 0 0,-83 125 0 0 0,100-169-184 0 0,23-36-126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41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14 197 11519 0 0,'-7'3'1191'0'0,"1"0"-927"0"0,14 3 2520 0 0,2-5-2225 0 0,-1 0 0 0 0,0 0 0 0 0,1-1 0 0 0,-1 0 0 0 0,1 0 0 0 0,-1-1 0 0 0,10-3 0 0 0,3 2-115 0 0,255-52 2237 0 0,-161 28-2032 0 0,32-7 16 0 0,247-45 1138 0 0,-343 71-2413 0 0,55 1-1 0 0,-105 6-1202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1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22575 0 0,'0'0'2808'0'0,"0"-11"-4288"0"0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41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496 119 13735 0 0,'-2'-8'1246'0'0,"-3"-3"-434"0"0,0-1 1 0 0,0 1-1 0 0,-1 0 1 0 0,0 0 0 0 0,-1 1-1 0 0,0 0 1 0 0,-1 0-1 0 0,-14-13 1 0 0,21 22-156 0 0,-19 1-257 0 0,10 4-403 0 0,0-1 0 0 0,0 1 0 0 0,1 1 0 0 0,0 0 0 0 0,0 0 0 0 0,0 1-1 0 0,-9 7 1 0 0,-55 54-36 0 0,36-32 31 0 0,-15 11 8 0 0,24-22 0 0 0,0 1 0 0 0,2 1 0 0 0,-30 39 0 0 0,53-61 0 0 0,1-1 0 0 0,0 0 0 0 0,0 1 0 0 0,0-1 0 0 0,0 1 0 0 0,1 0 0 0 0,-2 3 0 0 0,3-6 0 0 0,0 0 0 0 0,0-1 0 0 0,0 1 0 0 0,0 0 0 0 0,0-1 0 0 0,0 1 0 0 0,0-1 0 0 0,0 1 0 0 0,0 0 0 0 0,0-1 0 0 0,0 1 0 0 0,0 0 0 0 0,0-1 0 0 0,1 1 0 0 0,-1 0 0 0 0,1 0 0 0 0,0 1 0 0 0,0-1 0 0 0,0 0 0 0 0,1 0 0 0 0,-1 0-1 0 0,0-1 1 0 0,0 1 0 0 0,1 0 0 0 0,-1 0 0 0 0,0-1 0 0 0,1 1 0 0 0,-1-1 0 0 0,1 1 0 0 0,-1-1-1 0 0,1 1 1 0 0,-1-1 0 0 0,1 0 0 0 0,-1 0 0 0 0,1 0 0 0 0,-1 0 0 0 0,1 0 0 0 0,2 0-1 0 0,3-1 5 0 0,1 0-1 0 0,0 0 0 0 0,7-3 1 0 0,19-7-410 0 0,-2-1 0 0 0,0-2 0 0 0,0-1-1 0 0,-1-1 1 0 0,-1-2 0 0 0,52-40 0 0 0,-77 54-633 0 0,-5 4 979 0 0,0-1-1 0 0,0 1 0 0 0,0 0 0 0 0,0 0 0 0 0,0 0 0 0 0,0 0 1 0 0,0 0-1 0 0,1 0 0 0 0,-1 0 0 0 0,0 0 0 0 0,0 0 0 0 0,0-1-608 0 0,1 1 608 0 0,-1 0 1 0 0,0 0-1 0 0,0 0 0 0 0,0 0 0 0 0,0 0 0 0 0,0 0 0 0 0,0 0 1 0 0,0 0-1 0 0,0 0 0 0 0,0 0 0 0 0,1 0 0 0 0,-1 0 0 0 0,0 0 1 0 0,0 0-1 0 0,0 0 0 0 0,0 0 0 0 0,0 0 0 0 0,0 0 0 0 0,0 0 1 0 0,0 0-1 0 0,0 0 0 0 0,0 0 0 0 0,0 0 0 0 0,1 0 0 0 0,-1 1-608 0 0,0-1 608 0 0,0 0 1 0 0,0 0-1 0 0,0 0 0 0 0,0 1 0 0 0,0-1 0 0 0,0 0 0 0 0,0 0 1 0 0,5 6-1092 0 0,3 3-2442 0 0,2 0-978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42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0 247 5063 0 0,'30'9'615'0'0,"56"11"13677"0"0,-51-13-11920 0 0,-32-7-2295 0 0,-1 0 0 0 0,1 0 0 0 0,-1 0 0 0 0,1 0 0 0 0,0 0 0 0 0,-1-1 0 0 0,1 1 0 0 0,-1-1 1 0 0,1 0-1 0 0,-1 1 0 0 0,1-1 0 0 0,3-2 0 0 0,26-19 139 0 0,-15 10-153 0 0,0-1-49 0 0,0 0 0 0 0,-1-1 0 0 0,-1 0 0 0 0,16-20-1 0 0,5-4-2 0 0,-17 18-6 0 0,1 1-1 0 0,1 1 1 0 0,0 1-1 0 0,41-25 1 0 0,-57 56 244 0 0,-4 1-139 0 0,0 0 0 0 0,-1 0 1 0 0,0-1-1 0 0,-1 1 0 0 0,-5 24 0 0 0,3-23-66 0 0,0 1 0 0 0,2-1 0 0 0,0 1-1 0 0,2 21 1 0 0,0-30-153 0 0,-1-4-76 0 0,0 0 0 0 0,1 0 1 0 0,-1 0-1 0 0,1-1 0 0 0,0 1 0 0 0,0 0 1 0 0,0-1-1 0 0,3 4 0 0 0,-4-6-102 0 0,0-1 0 0 0,1 1 0 0 0,-1-1-1 0 0,0 0 1 0 0,1 1 0 0 0,-1-1 0 0 0,1 1 0 0 0,-1-1-1 0 0,1 0 1 0 0,-1 1 0 0 0,0-1 0 0 0,1 0 0 0 0,0 0 0 0 0,-1 0-1 0 0,1 1 1 0 0,-1-1 0 0 0,1 0 0 0 0,0 0 0 0 0,1 1-1343 0 0,9 3-5272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4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76 17711 0 0,'7'-15'362'0'0,"-4"7"26"0"0,0 1 0 0 0,0-1 0 0 0,0 0 1 0 0,-1 0-1 0 0,2-14 4238 0 0,-4 34-4387 0 0,-6 45-208 0 0,-3 0-1 0 0,-2 0 0 0 0,-28 83 1 0 0,-75 158-41 0 0,80-220 10 0 0,-79 133 0 0 0,104-197-66 0 0,0 0-1 0 0,-1-1 1 0 0,0-1 0 0 0,-19 19-1 0 0,22-26-764 0 0,1 0 0 0 0,-1 0-1 0 0,-11 6 1 0 0,0-2-1032 0 0</inkml:trace>
  <inkml:trace contextRef="#ctx0" brushRef="#br0" timeOffset="1">285 471 1839 0 0,'-18'3'-143'0'0,"-29"10"-1"0"0,-15 12 3169 0 0,-56 40 9257 0 0,113-62-11795 0 0,0 0 0 0 0,1 1 0 0 0,-1 0 0 0 0,1-1 0 0 0,-5 7 0 0 0,8-9-431 0 0,0-1 0 0 0,1 1-1 0 0,-1-1 1 0 0,1 1 0 0 0,-1 0-1 0 0,1-1 1 0 0,-1 1 0 0 0,1 0 0 0 0,-1-1-1 0 0,1 1 1 0 0,0 0 0 0 0,-1 0-1 0 0,1-1 1 0 0,0 1 0 0 0,0 0 0 0 0,-1 0-1 0 0,1 0 1 0 0,0-1 0 0 0,0 1-1 0 0,0 0 1 0 0,0 0 0 0 0,0 0 0 0 0,0 0-1 0 0,0-1 1 0 0,1 1 0 0 0,-1 0 0 0 0,0 0-1 0 0,0 0 1 0 0,0-1 0 0 0,1 1-1 0 0,-1 0 1 0 0,1-1 0 0 0,-1 1 0 0 0,0 0-1 0 0,1 0 1 0 0,-1-1 0 0 0,1 1-1 0 0,0-1 1 0 0,-1 1 0 0 0,1-1 0 0 0,-1 1-1 0 0,1-1 1 0 0,0 1 0 0 0,-1-1 0 0 0,1 1-1 0 0,0-1 1 0 0,0 0 0 0 0,-1 1-1 0 0,2-1 1 0 0,5 3 78 0 0,0-1 0 0 0,0 0 0 0 0,0-1 0 0 0,0 1 0 0 0,1-1 0 0 0,-1-1 0 0 0,13 0 0 0 0,56-7 180 0 0,-52 3-177 0 0,342-58 453 0 0,-266 39-562 0 0,96-19 470 0 0,-139 32-529 0 0,85-3-1 0 0,-137 13 30 0 0,-1 0-280 0 0,1-1 0 0 0,0 1 0 0 0,0 0 0 0 0,-1 0 0 0 0,1 1 1 0 0,0 0-1 0 0,-1 0 0 0 0,1 0 0 0 0,-1 0 0 0 0,1 0 0 0 0,4 3 0 0 0,-2 3-1541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42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13359 0 0,'0'0'15416'0'0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47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6911 0 0,'0'0'4026'0'0,"9"-16"-1412"0"0,-7 14-2480 0 0,0 0 0 0 0,0 1 0 0 0,0-1 0 0 0,0 0-1 0 0,0 0 1 0 0,0 1 0 0 0,1 0 0 0 0,-1-1 0 0 0,0 1-1 0 0,1 0 1 0 0,-1 0 0 0 0,1 0 0 0 0,0 0 0 0 0,-1 1-1 0 0,1-1 1 0 0,5 0 0 0 0,138-10 669 0 0,-11 1-890 0 0,-60-1-1112 0 0,-53 7 15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4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23 8287 0 0,'-9'0'863'0'0,"8"0"-636"0"0,-1 1 1 0 0,0-1-1 0 0,0 0 0 0 0,1 1 0 0 0,-1-1 1 0 0,1 1-1 0 0,-1-1 0 0 0,0 1 1 0 0,1 0-1 0 0,-1 0 0 0 0,1-1 0 0 0,-3 3 1623 0 0,4-2-1719 0 0,-1-1-1 0 0,1 0 1 0 0,0 1-1 0 0,-1-1 1 0 0,1 1-1 0 0,0-1 1 0 0,0 1-1 0 0,0-1 1 0 0,0 0-1 0 0,-1 1 1 0 0,1-1-1 0 0,0 1 1 0 0,0-1 0 0 0,0 1-1 0 0,0-1 1 0 0,0 1-1 0 0,0 0 1 0 0,2 1-30 0 0,1 0 0 0 0,-1 0 0 0 0,0 0 0 0 0,1 0 0 0 0,-1 0 0 0 0,1-1 0 0 0,0 1 0 0 0,0-1 1 0 0,0 0-1 0 0,-1 1 0 0 0,1-1 0 0 0,0-1 0 0 0,0 1 0 0 0,1 0 0 0 0,-1-1 0 0 0,0 1 0 0 0,0-1 0 0 0,0 0 1 0 0,0 0-1 0 0,4-1 0 0 0,9 0 429 0 0,-1-2 1 0 0,27-6-1 0 0,16-7 642 0 0,-29 7-364 0 0,0 1 1 0 0,0 1-1 0 0,39-3 0 0 0,-54 11-632 0 0,0-1 0 0 0,0 2 0 0 0,0 0 0 0 0,0 0 0 0 0,15 6 0 0 0,11 2-1756 0 0,1-5-4607 0 0,-20-4-1331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23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4607 0 0,'0'0'354'0'0,"1"-2"-233"0"0,1-1 460 0 0,1-1-1 0 0,0 1 1 0 0,0 0 0 0 0,0 0-1 0 0,0 0 1 0 0,0 0-1 0 0,7-3 1 0 0,-3 1 2442 0 0,-5 5-2108 0 0,36-12 297 0 0,0 2 0 0 0,41-5 0 0 0,-28 6-614 0 0,24-8 23 0 0,61-9 265 0 0,-128 25-907 0 0,0 1 0 0 0,0 0 0 0 0,0 0 0 0 0,0 1 0 0 0,9 2 1 0 0,-15-3-298 0 0,0 1 0 0 0,0 0 1 0 0,0 0-1 0 0,0 0 0 0 0,-1 0 1 0 0,1 0-1 0 0,0 0 0 0 0,-1 0 1 0 0,1 0-1 0 0,-1 1 0 0 0,1-1 1 0 0,1 3-1 0 0,-1-2-1552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2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12815 0 0,'0'0'9048'0'0,"3"0"-8660"0"0,30 2-182 0 0,1-1-1 0 0,-1-2 1 0 0,54-8 0 0 0,100-29 945 0 0,-53 10-777 0 0,-20 8-3462 0 0,-91 16 1416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26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58 3679 0 0,'1'0'167'0'0,"43"-32"262"0"0,-17 7 8849 0 0,-37 31-8346 0 0,-11 9-524 0 0,1 0 0 0 0,-22 22 0 0 0,15-13-230 0 0,-105 105 240 0 0,114-110-364 0 0,-20 24 55 0 0,2 1-1 0 0,2 2 1 0 0,2 1 0 0 0,2 2-1 0 0,2 1 1 0 0,-22 56-1 0 0,44-90-97 0 0,0-1 0 0 0,1 1 1 0 0,1 1-1 0 0,1-1 0 0 0,0 1 0 0 0,1-1 0 0 0,1 1 0 0 0,0 0 0 0 0,1-1 0 0 0,1 1 1 0 0,4 20-1 0 0,-1-16-13 0 0,1 0 1 0 0,1-1 0 0 0,1 1-1 0 0,0-1 1 0 0,2-1 0 0 0,0 0-1 0 0,1 0 1 0 0,18 24 0 0 0,118 133-657 0 0,-37-50 282 0 0,-106-122 368 0 0,28 34-71 0 0,-2 1-1 0 0,35 62 0 0 0,-57-88 75 0 0,0 1-1 0 0,-1 1 1 0 0,-1-1-1 0 0,0 1 1 0 0,-1 0 0 0 0,-1 0-1 0 0,0 0 1 0 0,-1 1-1 0 0,-1-1 1 0 0,0 1 0 0 0,-3 29-1 0 0,-2-18 10 0 0,-2-1 0 0 0,0 1 0 0 0,-2-1 0 0 0,-1-1 0 0 0,-1 0 0 0 0,-17 32 0 0 0,5-18 20 0 0,-1-1 0 0 0,-2-2 0 0 0,-33 38 0 0 0,-57 49 91 0 0,78-85-18 0 0,-27 31 175 0 0,63-68 88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2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2759 0 0,'0'0'13751'0'0,"0"3"-13566"0"0,12 70 727 0 0,-9-65-847 0 0,-3 2-53 0 0,-1 4 39 0 0,0-7-44 0 0,0 0 0 0 0,0 0 0 0 0,-1 0 0 0 0,0 0 0 0 0,0-1 0 0 0,0 1 0 0 0,-1-1 0 0 0,0 1 0 0 0,-6 7 0 0 0,-4 6-11 0 0,-24 26 0 0 0,-2 5-164 0 0,37-47 125 0 0,0 7 32 0 0,2-10 11 0 0,1 0 0 0 0,-1-1 0 0 0,1 1 0 0 0,-1 0 0 0 0,1 0 0 0 0,-1-1 0 0 0,1 1 0 0 0,-1 0 0 0 0,1-1 0 0 0,0 1 0 0 0,0 0 0 0 0,-1-1 0 0 0,1 1 0 0 0,0-1 0 0 0,0 1 0 0 0,-1-1 0 0 0,1 0 0 0 0,0 1 0 0 0,0-1 0 0 0,0 0 0 0 0,0 1 0 0 0,0-1 0 0 0,-1 0 0 0 0,1 0 0 0 0,0 0 0 0 0,0 0 0 0 0,0 0 0 0 0,0 0 0 0 0,0 0 0 0 0,0 0 0 0 0,1-1 0 0 0,30-5 0 0 0,66-30 48 0 0,-67 23 15 0 0,1 1 0 0 0,52-11 1 0 0,8 10 48 0 0,-63 10-200 0 0,-16 3-558 0 0,-10 0-256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14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26719 0 0,'0'0'2904'0'0,"16"-2"-16416"0"0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2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15 12007 0 0,'0'0'547'0'0,"-1"-1"-11"0"0,0 0-501 0 0,0 0-1 0 0,1 0 1 0 0,-1 0-1 0 0,0 0 1 0 0,1 1-1 0 0,-1-1 1 0 0,0 0 0 0 0,0 1-1 0 0,0-1 1 0 0,0 0-1 0 0,0 1 1 0 0,1-1 0 0 0,-1 1-1 0 0,0 0 1 0 0,-2-1-1 0 0,1-1 933 0 0,-7 11 412 0 0,6-5-1255 0 0,0 0 1 0 0,0-1 0 0 0,1 2 0 0 0,-1-1 0 0 0,1 0 0 0 0,0 0 0 0 0,0 1 0 0 0,1-1 0 0 0,-2 6-1 0 0,0 6 187 0 0,-3 22 0 0 0,3-11-51 0 0,-14 84 384 0 0,-52 448-1017 0 0,66-529-498 0 0,-13 55-1 0 0,15-83 414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29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2 2303 0 0,'0'0'102'0'0,"2"0"-1"0"0,0-1 89 0 0,0 1-1 0 0,-1 0 1 0 0,1 0 0 0 0,0 0-1 0 0,-1 0 1 0 0,1 0-1 0 0,-1 0 1 0 0,1 0 0 0 0,0 1-1 0 0,-1-1 1 0 0,1 1-1 0 0,-1-1 1 0 0,1 1 0 0 0,-1 0-1 0 0,7 3 4600 0 0,-6-4-3694 0 0,7 3 2134 0 0,-7-2-2677 0 0,17-2 5246 0 0,-20 2-5564 0 0,-39 28-169 0 0,-63 33 0 0 0,82-50-140 0 0,-54 28-910 0 0,-2-3-1 0 0,0-4 1 0 0,-112 31 0 0 0,133-48-331 0 0,54-15 1128 0 0,8-8-558 0 0,-3 3 788 0 0,1 0-1 0 0,0 0 0 0 0,0 1 1 0 0,1 0-1 0 0,-1 0 0 0 0,0 0 1 0 0,1 0-1 0 0,0 1 0 0 0,7-4 1434 0 0,-11 7-1425 0 0,0 1-1 0 0,0-1 1 0 0,0 0 0 0 0,0 0 0 0 0,0 0-1 0 0,0 1 1 0 0,0-1 0 0 0,-1 0 0 0 0,1 1-1 0 0,0-1 1 0 0,-1 1 0 0 0,1 2 0 0 0,0 4-40 0 0,0-7-3 0 0,-1 1-1 0 0,0 0 1 0 0,0-1-1 0 0,1 1 1 0 0,-1 0-1 0 0,0-1 1 0 0,-1 1-1 0 0,1 0 1 0 0,0 0-1 0 0,0-1 1 0 0,-1 1-1 0 0,1-1 1 0 0,-1 1 0 0 0,0 0-1 0 0,1-1 1 0 0,-2 3-1 0 0,-3 5 43 0 0,-19 52 429 0 0,15-42-158 0 0,8-18-307 0 0,1 0 1 0 0,-1 1 0 0 0,1-1 0 0 0,-1 0-1 0 0,1 0 1 0 0,0 0 0 0 0,-1 0 0 0 0,1 1 0 0 0,0-1-1 0 0,0 0 1 0 0,0 0 0 0 0,0 0 0 0 0,0 1-1 0 0,0-1 1 0 0,0 0 0 0 0,0 0 0 0 0,1 2 0 0 0,0-1-13 0 0,1-1 1 0 0,0 0 0 0 0,0 0-1 0 0,0-1 1 0 0,0 1 0 0 0,0 0-1 0 0,0 0 1 0 0,0-1 0 0 0,0 0-1 0 0,0 1 1 0 0,0-1 0 0 0,0 0 0 0 0,0 0-1 0 0,0 0 1 0 0,0 0 0 0 0,0 0-1 0 0,0 0 1 0 0,0-1 0 0 0,0 1-1 0 0,4-2 1 0 0,4-1 33 0 0,78-6-23 0 0,-69 6-12 0 0,1 1 0 0 0,-1 1 0 0 0,1 0 0 0 0,0 2 0 0 0,-1 0 0 0 0,1 1 0 0 0,-1 1 0 0 0,33 10 0 0 0,-42-9 33 0 0,1 1 1 0 0,-1 1-1 0 0,0 0 0 0 0,0 0 0 0 0,-1 1 0 0 0,1 1 1 0 0,-2-1-1 0 0,1 1 0 0 0,-1 1 0 0 0,10 11 1 0 0,-3-3 7 0 0,-14-16-30 0 0,9 16 79 0 0,-9-15-18 0 0,0 0-1 0 0,0 0 1 0 0,0-1 0 0 0,-1 1-1 0 0,1 0 1 0 0,0 0-1 0 0,-1 0 1 0 0,0 0-1 0 0,1 0 1 0 0,-1 0 0 0 0,0 0-1 0 0,0 0 1 0 0,0 0-1 0 0,0 0 1 0 0,0 0-1 0 0,-1 0 1 0 0,0 4 0 0 0,-1-2-19 0 0,1 0 0 0 0,-1 0 1 0 0,0-1-1 0 0,0 1 0 0 0,-1-1 1 0 0,1 1-1 0 0,-1-1 0 0 0,-3 5 1 0 0,-4 0-2 0 0,1 1 1 0 0,-1-1-1 0 0,-1-1 1 0 0,0 0 0 0 0,-12 6-1 0 0,-2-1-29 0 0,-2-1 0 0 0,1-1 0 0 0,-1-2 0 0 0,-33 7-1 0 0,-113 11 303 0 0,160-24-260 0 0,11-2-67 0 0,0 1 36 0 0,0-1 1 0 0,-1 1 0 0 0,1-1 0 0 0,0 0 0 0 0,0 1-1 0 0,0-1 1 0 0,0 0 0 0 0,-1-1 0 0 0,1 1 0 0 0,0 0-1 0 0,0-1 1 0 0,0 1 0 0 0,0-1 0 0 0,0 1 0 0 0,0-1-1 0 0,0 0 1 0 0,0 0 0 0 0,-3-2 0 0 0,4 3-14 0 0,1-1 0 0 0,0 1 1 0 0,0-1-1 0 0,0 0 0 0 0,-1 1 1 0 0,1-1-1 0 0,0 1 0 0 0,0-1 1 0 0,0 1-1 0 0,0-1 0 0 0,0 1 1 0 0,0-1-1 0 0,0 1 0 0 0,0-1 1 0 0,0 0-1 0 0,0 1 0 0 0,0-1 1 0 0,0 1-1 0 0,1-1 0 0 0,-1 1 1 0 0,0-1-1 0 0,1 0 0 0 0,5-13 196 0 0,-4 11-216 0 0,4-9 69 0 0,-4 9 5 0 0,4-3-72 0 0,-4 4-83 0 0,-1 3-411 0 0,5 4 284 0 0,-4-4-129 0 0,-1 1-58 0 0,29 23-2062 0 0,-16-16 649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3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1498 1 1839 0 0,'0'0'8152'0'0,"-2"-1"-7162"0"0,-12 1-422 0 0,0 1 0 0 0,0 0 0 0 0,0 0 0 0 0,0 2 0 0 0,-24 6 0 0 0,-12 7-412 0 0,1 2 1 0 0,-48 25 0 0 0,2-2-49 0 0,93-40-108 0 0,-216 81-274 0 0,179-70 191 0 0,-1-1-1 0 0,0-3 1 0 0,-68 7-1 0 0,95-15 36 0 0,0 1 0 0 0,0-2 0 0 0,0 0-1 0 0,1 0 1 0 0,-1-1 0 0 0,-13-4 0 0 0,22 5 39 0 0,0-1-1 0 0,0 1 1 0 0,0-1 0 0 0,0 1-1 0 0,1-1 1 0 0,-1 0 0 0 0,1 0-1 0 0,-1-1 1 0 0,1 1 0 0 0,0-1-1 0 0,-1 0 1 0 0,1 1 0 0 0,1-1-1 0 0,-1-1 1 0 0,0 1 0 0 0,1 0-1 0 0,0-1 1 0 0,-1 1 0 0 0,1-1-1 0 0,1 0 1 0 0,-1 0 0 0 0,-1-5-1 0 0,2 7 8 0 0,1-1 0 0 0,0 1-1 0 0,0-1 1 0 0,0 0 0 0 0,0 1-1 0 0,1-1 1 0 0,-1 0 0 0 0,0 1 0 0 0,1-1-1 0 0,0 1 1 0 0,0-1 0 0 0,0 1-1 0 0,0 0 1 0 0,0-1 0 0 0,0 1-1 0 0,1 0 1 0 0,-1-1 0 0 0,1 1 0 0 0,2-2-1 0 0,4-5-4 0 0,0 0-1 0 0,18-14 0 0 0,-22 20 13 0 0,3-2-6 0 0,0 0-1 0 0,0 0 0 0 0,1 1 0 0 0,-1 0 1 0 0,1 0-1 0 0,0 1 0 0 0,0 0 0 0 0,0 0 1 0 0,1 1-1 0 0,-1 0 0 0 0,1 1 0 0 0,-1 0 1 0 0,1 0-1 0 0,15 1 0 0 0,-19 0 19 0 0,-1 0 1 0 0,1 1-1 0 0,-1 0 0 0 0,1 0 0 0 0,0 0 0 0 0,-1 1 0 0 0,0-1 1 0 0,1 1-1 0 0,-1 0 0 0 0,0 0 0 0 0,0 1 0 0 0,0-1 0 0 0,0 1 1 0 0,-1 0-1 0 0,1 0 0 0 0,-1 0 0 0 0,1 1 0 0 0,-1-1 1 0 0,0 1-1 0 0,0 0 0 0 0,-1-1 0 0 0,1 1 0 0 0,-1 0 0 0 0,0 1 1 0 0,0-1-1 0 0,0 0 0 0 0,-1 1 0 0 0,2 6 0 0 0,0 3 27 0 0,0 1 0 0 0,-2-1-1 0 0,0 1 1 0 0,-1-1 0 0 0,0 1 0 0 0,-5 27-1 0 0,-24 87 283 0 0,22-101-256 0 0,-16 42 119 0 0,-60 132 0 0 0,35-95-127 0 0,-17 50-224 0 0,-36 84-426 0 0,-116 214-92 0 0,188-406 595 0 0,-69 90 0 0 0,34-52 55 0 0,60-83 41 0 0,3-3-5 0 0,0 1 1 0 0,0-1-1 0 0,0 0 0 0 0,1 0 1 0 0,-1 1-1 0 0,0-1 1 0 0,0 1-1 0 0,1-1 0 0 0,-1 0 1 0 0,1 1-1 0 0,-1-1 0 0 0,1 1 1 0 0,0-1-1 0 0,0 1 1 0 0,-1-1-1 0 0,1 1 0 0 0,0 0 1 0 0,0-1-1 0 0,1 1 0 0 0,-1-1 1 0 0,0 1-1 0 0,1 1 1 0 0,2 0 78 0 0,3-1-54 0 0,1 0-1 0 0,0-1 1 0 0,-1 0-1 0 0,1-1 1 0 0,0 1 0 0 0,-1-1-1 0 0,1-1 1 0 0,0 1-1 0 0,-1-1 1 0 0,1 0 0 0 0,11-3-1 0 0,5-4 264 0 0,43-21 0 0 0,-22 10 28 0 0,-2 1 350 0 0,1 3 0 0 0,69-15 0 0 0,-22 7 284 0 0,11-2 355 0 0,-86 22-1044 0 0,-1 1-1 0 0,1 0 1 0 0,-1 2 0 0 0,27 1-1 0 0,-26 3-130 0 0,-10-2-112 0 0,9 6 36 0 0,-3 3-81 0 0,-9-9-350 0 0,0 0 1 0 0,0 1-1 0 0,0-1 0 0 0,0 0 1 0 0,1-1-1 0 0,-1 1 0 0 0,1 0 1 0 0,-1-1-1 0 0,1 1 0 0 0,-1-1 1 0 0,5 2-1 0 0,-4-2-972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38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55 3679 0 0,'0'0'4488'0'0,"-2"-2"-3138"0"0,-1-3-1059 0 0,-1 1 1 0 0,0 0 0 0 0,1 0 0 0 0,-1 0 0 0 0,-1 1-1 0 0,1 0 1 0 0,-1-1 0 0 0,1 1 0 0 0,-1 1 0 0 0,0-1-1 0 0,0 1 1 0 0,0 0 0 0 0,0 0 0 0 0,0 0-1 0 0,-1 1 1 0 0,1-1 0 0 0,-1 1 0 0 0,-6 0 0 0 0,-2 0-192 0 0,0 1 0 0 0,0 1 0 0 0,0 0 1 0 0,0 1-1 0 0,0 0 0 0 0,1 1 0 0 0,-26 9 1 0 0,15-5-53 0 0,-33 11-36 0 0,1 2 0 0 0,-63 33 0 0 0,-97 71 24 0 0,203-115-36 0 0,5 1 0 0 0,8-10 0 0 0,0 0 0 0 0,-1 1 0 0 0,1-1 0 0 0,0 1 0 0 0,0-1 0 0 0,0 0 0 0 0,0 1 0 0 0,0-1 0 0 0,0 1 0 0 0,0-1 0 0 0,0 1 0 0 0,0-1 0 0 0,0 0 0 0 0,0 1 0 0 0,0-1 0 0 0,0 1 0 0 0,0-1 0 0 0,1 0 0 0 0,-1 1 0 0 0,0-1 0 0 0,0 1 0 0 0,0-1 0 0 0,1 1 0 0 0,1 1 2 0 0,-1-1 0 0 0,1 1-1 0 0,0 0 1 0 0,0-1 0 0 0,0 0 0 0 0,0 1-1 0 0,0-1 1 0 0,1 0 0 0 0,-1 0 0 0 0,0 0-1 0 0,1 0 1 0 0,3 0 0 0 0,34 7 66 0 0,-27-6-31 0 0,95 14 310 0 0,40 8-102 0 0,-108-17-218 0 0,-1 2 1 0 0,0 2-1 0 0,-1 2 0 0 0,41 19 0 0 0,-72-29-22 0 0,-1 1-1 0 0,1 0 1 0 0,-1 0-1 0 0,0 1 0 0 0,0 0 1 0 0,-1 0-1 0 0,1 0 1 0 0,-1 1-1 0 0,0-1 1 0 0,7 12-1 0 0,-9-12-3 0 0,-1 0 0 0 0,1 0 0 0 0,-1 1 0 0 0,0-1 1 0 0,0 1-1 0 0,0 0 0 0 0,-1 0 0 0 0,0 0 0 0 0,0-1 0 0 0,0 1 0 0 0,-1 0 0 0 0,0 0 0 0 0,-1 12 0 0 0,-1-6 13 0 0,-1 0-1 0 0,0 0 0 0 0,-1-1 1 0 0,0 1-1 0 0,0-1 0 0 0,-1 0 1 0 0,-11 16-1 0 0,-5 4 108 0 0,-27 32-1 0 0,34-46-89 0 0,-9 9 36 0 0,-2-1 0 0 0,-1-1 1 0 0,-1-2-1 0 0,-30 21 0 0 0,36-30-28 0 0,0 0 1 0 0,-43 18-1 0 0,-49 12 91 0 0,79-33-79 0 0,0-1 0 0 0,-52 6 0 0 0,78-14-42 0 0,-1 0-1 0 0,0-1 1 0 0,-11-1-1 0 0,17 1-2 0 0,0 0 0 0 0,-1-1 0 0 0,1 0 0 0 0,0 1 0 0 0,-1-1 0 0 0,1-1 0 0 0,0 1 0 0 0,0 0 0 0 0,0-1 0 0 0,-5-3 0 0 0,6 4 4 0 0,1-1-1 0 0,0 1 0 0 0,1-1 1 0 0,-1 0-1 0 0,0 1 1 0 0,0-1-1 0 0,1 0 1 0 0,-1 0-1 0 0,1 0 0 0 0,0 1 1 0 0,-1-1-1 0 0,1 0 1 0 0,0 0-1 0 0,0 0 0 0 0,0 0 1 0 0,1-2-1 0 0,0-2 19 0 0,0-1-1 0 0,0 1 1 0 0,1 0-1 0 0,0 0 1 0 0,0 0-1 0 0,0 0 1 0 0,1 0-1 0 0,0 1 1 0 0,0-1-1 0 0,5-6 1 0 0,8-9 118 0 0,20-21 1 0 0,-30 35-119 0 0,18-17 85 0 0,1 0 0 0 0,1 2 0 0 0,30-21 0 0 0,92-52 243 0 0,-37 26 52 0 0,-1-11-176 0 0,-93 65-194 0 0,0 0 0 0 0,-1-1 0 0 0,27-36 0 0 0,-32 36-44 0 0,1 1-35 0 0,-2 0 0 0 0,12-23 0 0 0,-20 34 26 0 0,0-1 0 0 0,0 0-1 0 0,0 1 1 0 0,-1-1 0 0 0,1 0 0 0 0,-1 0-1 0 0,-1 0 1 0 0,1 0 0 0 0,-1 0 0 0 0,0 0-1 0 0,0 0 1 0 0,0 0 0 0 0,-2-8 0 0 0,2 10-69 0 0,-1 1 1 0 0,0-1 0 0 0,0 0 0 0 0,-1 1 0 0 0,1-1 0 0 0,-1 0-1 0 0,1 1 1 0 0,-1 0 0 0 0,0-1 0 0 0,0 1 0 0 0,0 0 0 0 0,-3-3 0 0 0,-3-1-499 0 0,1 1 0 0 0,-13-7 0 0 0,11 6 29 0 0,7 5 165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3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3679 0 0,'0'0'7378'0'0,"-1"3"-7013"0"0,-1 11 128 0 0,0 0 0 0 0,1 0 0 0 0,0 0 1 0 0,1 0-1 0 0,0 0 0 0 0,5 25 0 0 0,-2-24-239 0 0,0-1 0 0 0,1 1 0 0 0,1-1 0 0 0,0 0 0 0 0,1 0 0 0 0,9 15 0 0 0,-12-23-231 0 0,1-1 1 0 0,-1-1-1 0 0,1 1 0 0 0,0 0 1 0 0,0-1-1 0 0,1 0 0 0 0,-1 0 1 0 0,1 0-1 0 0,0-1 0 0 0,0 1 1 0 0,0-1-1 0 0,1 0 0 0 0,-1-1 1 0 0,1 1-1 0 0,-1-1 0 0 0,1 0 1 0 0,0-1-1 0 0,8 2 0 0 0,-9-2-121 0 0,1-1-1 0 0,-1 1 0 0 0,0-1 1 0 0,6-1-1 0 0,11-3-4106 0 0,-6-1-1113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39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471 108 1839 0 0,'8'-18'1545'0'0,"3"-9"-3681"0"0,-2 4 1542 0 0,-2 8 3460 0 0,-1 3 2776 0 0,0-1 3874 0 0,-28 45-9320 0 0,2-4-175 0 0,-8 30-21 0 0,-32 90 0 0 0,17-39 0 0 0,2-13 0 0 0,-49 124 0 0 0,33-34 234 0 0,-45 125 240 0 0,88-266 71 0 0,-17 83 0 0 0,27-108 117 0 0,1 0 0 0 0,1 26 0 0 0,2-44-517 0 0,1-16-3196 0 0,-1 1-1885 0 0,-1 1-1462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40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1 287 9671 0 0,'0'0'748'0'0,"0"-2"-492"0"0,0 0-96 0 0,0 1-1 0 0,0-1 1 0 0,0 1-1 0 0,0-1 1 0 0,0 0 0 0 0,1 1-1 0 0,-1-1 1 0 0,0 1-1 0 0,1-1 1 0 0,-1 1-1 0 0,1-1 1 0 0,0 1-1 0 0,-1-1 1 0 0,1 1-1 0 0,0 0 1 0 0,0-1-1 0 0,0 1 1 0 0,0 0 0 0 0,0 0-1 0 0,0 0 1 0 0,0 0-1 0 0,1 0 1 0 0,-1 0-1 0 0,0 0 1 0 0,2-1-1 0 0,19-13 533 0 0,-1 2-1 0 0,2 0 1 0 0,0 2-1 0 0,41-15 0 0 0,-41 16-337 0 0,56-19 739 0 0,90-21 0 0 0,86-4 719 0 0,-180 43-1369 0 0,115-5 0 0 0,-138 16-437 0 0,0 2 0 0 0,-1 2 0 0 0,58 12 0 0 0,-102-15-279 0 0,-1 1 1 0 0,1 0 0 0 0,-1 0 0 0 0,0 1-1 0 0,0-1 1 0 0,0 1 0 0 0,10 7-1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40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22 9215 0 0,'0'0'8472'0'0,"3"1"-8129"0"0,33 1 273 0 0,-1-1 0 0 0,1-2 0 0 0,39-5 0 0 0,-31-1-358 0 0,-16 2-70 0 0,32-1-1 0 0,-51 6-170 0 0,-1 0 0 0 0,0 0 0 0 0,0 1 0 0 0,1 0 0 0 0,-1 1 0 0 0,0 0-1 0 0,0 0 1 0 0,11 4 0 0 0,-5 3-17 0 0,-13-8 0 0 0,0 1 0 0 0,1 0 0 0 0,-1-1 0 0 0,0 1 0 0 0,0 0 0 0 0,0 0 0 0 0,0-1 0 0 0,-1 1 0 0 0,1 0 0 0 0,0 0 0 0 0,-1 0 0 0 0,1 4 0 0 0,-3 7 0 0 0,1-9 3 0 0,-1 0 1 0 0,0-1-1 0 0,0 1 0 0 0,0-1 1 0 0,0 0-1 0 0,-1 0 0 0 0,0 0 1 0 0,1 0-1 0 0,-1 0 0 0 0,0 0 1 0 0,0-1-1 0 0,-1 1 0 0 0,-4 2 0 0 0,-9 5 62 0 0,-26 11-1 0 0,24-12-41 0 0,-386 156 171 0 0,367-149-194 0 0,122-25 0 0 0,-49 5 0 0 0,-1 0 0 0 0,0 3 0 0 0,1 1 0 0 0,64 7 0 0 0,-51 2 0 0 0,-11-4 0 0 0,-1 2 0 0 0,67 23 0 0 0,-90-25 0 0 0,-1 1 11 0 0,-1 1 53 0 0,-9-6 49 0 0,-1 2-5 0 0,-1 0-84 0 0,1 0 0 0 0,-1 1 0 0 0,0-1 0 0 0,0 0-1 0 0,0 0 1 0 0,0 1 0 0 0,0-1 0 0 0,-1 0 0 0 0,1 0 0 0 0,-1 0 0 0 0,0 1 0 0 0,0-1-1 0 0,0 0 1 0 0,-1 0 0 0 0,1 0 0 0 0,-1-1 0 0 0,0 1 0 0 0,1 0 0 0 0,-1 0-1 0 0,0-1 1 0 0,-1 1 0 0 0,-2 2 0 0 0,-7 6 57 0 0,0-1 0 0 0,-1 0 0 0 0,-20 12 0 0 0,2-2 37 0 0,-209 134 894 0 0,210-136-996 0 0,6-4-15 0 0,0 0 0 0 0,-1-2 0 0 0,0 0 0 0 0,-34 10 0 0 0,46-19-1 0 0,1-4 0 0 0,0-7 0 0 0,5-1 0 0 0,3-4 0 0 0,4 9-60 0 0,0-1 1 0 0,0 0-1 0 0,0 1 0 0 0,1-1 0 0 0,0 0 0 0 0,1-6 0 0 0,-1 9-193 0 0,-1 2 207 0 0,0 0 0 0 0,-1 0 0 0 0,1-1 0 0 0,0 1 0 0 0,0 0 0 0 0,0-1-1 0 0,0 1 1 0 0,0 0 0 0 0,0-1 0 0 0,0 1 0 0 0,0 0 0 0 0,0-1 0 0 0,0 1 0 0 0,0 0 0 0 0,0 0-1 0 0,0-1 1 0 0,0 1 0 0 0,0 0 0 0 0,0-1 0 0 0,0 1 0 0 0,1 0 0 0 0,-1-1 0 0 0,0 1 0 0 0,0 0-1 0 0,0 0 1 0 0,0-1 0 0 0,1 1 0 0 0,-1 0 0 0 0,0 0 0 0 0,0 0 0 0 0,1-1 0 0 0,-1 1 0 0 0,0 0 0 0 0,0 0-1 0 0,1 0 1 0 0,-1-1 0 0 0,0 1 0 0 0,0 0 0 0 0,1 0 0 0 0,-1 0 0 0 0,0 0 0 0 0,1 0 0 0 0,-1 0-1 0 0,0 0 1 0 0,1 0 0 0 0,-1 0 0 0 0,0 0 0 0 0,1 0 0 0 0,20 3-2463 0 0,-12 0 2877 0 0,22 3-1924 0 0,-17-6 72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43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4143 0 0,'0'0'11918'0'0,"2"-1"-11254"0"0,17-13 39 0 0,0 1 0 0 0,1 0 0 0 0,0 2 1 0 0,33-13-1 0 0,-15 9-320 0 0,71-16 0 0 0,-100 29-358 0 0,-5 1-18 0 0,1 0 0 0 0,-1 1 0 0 0,0-1 0 0 0,1 1 0 0 0,-1 0-1 0 0,1 0 1 0 0,6 2 0 0 0,72 10-4648 0 0,-68-10 3306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43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0,'0'0'9859'0'0,"1"3"-9352"0"0,2 2-364 0 0,0 0 1 0 0,0 0-1 0 0,0 0 1 0 0,1 0-1 0 0,-1-1 1 0 0,1 1 0 0 0,0-1-1 0 0,1 0 1 0 0,4 4-1 0 0,9 5 471 0 0,22 12 0 0 0,0-1 189 0 0,-23-12-522 0 0,49 36 471 0 0,-58-42-748 0 0,-1 1 0 0 0,0 0 0 0 0,0 0 0 0 0,-1 1 0 0 0,0 0 0 0 0,5 9 1 0 0,-10-15-303 0 0,4 9 33 0 0,-4-6-3914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15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22543 0 0,'13'-14'1000'0'0,"-4"1"208"0"0,2-5-968 0 0,3 2-240 0 0,0-2 0 0 0,2 2 0 0 0,1 0 0 0 0,-3 5 0 0 0,-3 4-104 0 0,0-2-2048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44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63 9671 0 0,'1'-3'748'0'0,"3"-4"-340"0"0,1 0 0 0 0,0 0-1 0 0,0 0 1 0 0,1 0-1 0 0,-1 1 1 0 0,16-13 3838 0 0,-21 20-4232 0 0,0 0-1 0 0,0 1 1 0 0,0-1-1 0 0,0 0 1 0 0,0 0-1 0 0,0 1 1 0 0,-1-1-1 0 0,1 0 1 0 0,0 0-1 0 0,-1 2 1 0 0,0-2 1 0 0,-8 30 94 0 0,-1-1-1 0 0,-2 0 1 0 0,-22 41 0 0 0,8-17 30 0 0,-2 6 12 0 0,-39 90 275 0 0,-150 343 1901 0 0,198-450-2177 0 0,-5 7 53 0 0,3 1 0 0 0,-16 62-1 0 0,34-103-174 0 0,1 0 0 0 0,0 0-1 0 0,1 0 1 0 0,0 1 0 0 0,1-1 0 0 0,0 0-1 0 0,0 1 1 0 0,1-1 0 0 0,2 10 0 0 0,2-6-6 0 0,3 1-329 0 0,-5-13 889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44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78 148 11519 0 0,'-5'0'140'0'0,"0"1"0"0"0,1 0-1 0 0,-1 0 1 0 0,1 0 0 0 0,-1 1-1 0 0,1 0 1 0 0,-1-1-1 0 0,1 2 1 0 0,-5 2 0 0 0,7-4 131 0 0,0 1 1 0 0,0 0-1 0 0,0 0 1 0 0,0 0-1 0 0,0 0 1 0 0,0 0 0 0 0,0 0-1 0 0,1 0 1 0 0,-1 1-1 0 0,1-1 1 0 0,-1 0-1 0 0,1 1 1 0 0,0 0-1 0 0,0-1 1 0 0,-1 6 0 0 0,2-6 304 0 0,1 1-234 0 0,2 0-260 0 0,-1 0 0 0 0,1 0 0 0 0,0 0 0 0 0,0-1 0 0 0,0 1-1 0 0,0 0 1 0 0,0-1 0 0 0,1 0 0 0 0,-1 0 0 0 0,1 0 0 0 0,0 0 0 0 0,-1-1 0 0 0,1 1-1 0 0,0-1 1 0 0,0 0 0 0 0,0 0 0 0 0,0-1 0 0 0,0 1 0 0 0,6-1 0 0 0,6 1 194 0 0,1-1 1 0 0,-1-1 0 0 0,27-5-1 0 0,247-57 1177 0 0,-126 24-1090 0 0,9-2 29 0 0,128-26 344 0 0,-227 55-688 0 0,1 3-1 0 0,82 0 1 0 0,-147 9-394 0 0,-1 0-1 0 0,0 0 1 0 0,0 1 0 0 0,0 1-1 0 0,-1 0 1 0 0,17 4 0 0 0,-23-5-1037 0 0,-11 19-3645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4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70 13159 0 0,'0'0'598'0'0,"1"-3"-9"0"0,17-39-226 0 0,-17 40 283 0 0,0 1 210 0 0,13-13 1440 0 0,-13 13-1848 0 0,1 0-28 0 0,2 0-287 0 0,-1 0-1 0 0,1 0 1 0 0,0 0 0 0 0,0 0-1 0 0,-1 1 1 0 0,1-1-1 0 0,0 1 1 0 0,0 0-1 0 0,0 0 1 0 0,6 2 0 0 0,5 1 101 0 0,22 7 1 0 0,7 2 133 0 0,7-5 308 0 0,103 0 0 0 0,-149-7-631 0 0,0 0 0 0 0,0 0 0 0 0,-1 1 0 0 0,1 0 0 0 0,0 0 1 0 0,0 0-1 0 0,-1 0 0 0 0,1 0 0 0 0,4 3 0 0 0,2 3-32 0 0,-11-6-12 0 0,1 0-1 0 0,-1-1 1 0 0,1 1 0 0 0,-1 0-1 0 0,1-1 1 0 0,-1 1 0 0 0,1 0-1 0 0,-1 0 1 0 0,0 0-1 0 0,1-1 1 0 0,-1 1 0 0 0,0 0-1 0 0,0 0 1 0 0,0 0 0 0 0,0 0-1 0 0,1 1 1 0 0,-2 1 3 0 0,1 0 0 0 0,-1 0 0 0 0,0 0 1 0 0,0 0-1 0 0,0-1 0 0 0,0 1 0 0 0,0 0 0 0 0,0 0 1 0 0,-1 0-1 0 0,1-1 0 0 0,-1 1 0 0 0,-3 3 0 0 0,-28 29 5 0 0,31-34-7 0 0,-18 17 12 0 0,-1 0 1 0 0,-1-2-1 0 0,-1-1 0 0 0,-33 17 0 0 0,-103 39 39 0 0,116-52-34 0 0,1 1-1 0 0,1 2 1 0 0,-46 33 0 0 0,85-54 169 0 0,5-2-247 0 0,12-3-19 0 0,1-1 0 0 0,27-14 1 0 0,-27 11 0 0 0,-1 2 1 0 0,1-1 0 0 0,22-4-1 0 0,-25 8 68 0 0,15-3-21 0 0,0 1 1 0 0,-1 1 0 0 0,39 0-1 0 0,-59 4 27 0 0,0 0-1 0 0,1 1 1 0 0,-1 0-1 0 0,0 0 1 0 0,-1 0-1 0 0,1 1 1 0 0,0 0-1 0 0,0 0 1 0 0,-1 1-1 0 0,1 0 1 0 0,-1 0-1 0 0,0 1 1 0 0,0-1 0 0 0,0 1-1 0 0,0 1 1 0 0,-1-1-1 0 0,1 1 1 0 0,7 9-1 0 0,-2 0 4 0 0,-7-9 0 0 0,5 16 0 0 0,-6-12 32 0 0,1 1 0 0 0,-2-1-1 0 0,1 1 1 0 0,-1-1 0 0 0,0 1-1 0 0,-1 0 1 0 0,0 0 0 0 0,-1 14-1 0 0,-1-21-14 0 0,1 1 0 0 0,-1-1 0 0 0,0 0 0 0 0,0 1 0 0 0,0-1-1 0 0,0 0 1 0 0,-1 0 0 0 0,1 0 0 0 0,-1 0 0 0 0,0 0-1 0 0,0 0 1 0 0,-2 3 0 0 0,-5 1 27 0 0,1 0-1 0 0,-1 0 1 0 0,0 0-1 0 0,-1-1 1 0 0,0-1-1 0 0,0 1 1 0 0,0-2 0 0 0,-14 6-1 0 0,-257 76 822 0 0,244-76-746 0 0,-7 1 0 0 0,-84 9-1 0 0,125-19-267 0 0,4-15-2328 0 0,4 1 594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51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84 271 5527 0 0,'0'0'9728'0'0,"3"0"-9489"0"0,11 1-30 0 0,0-1-1 0 0,-1-1 1 0 0,1 0 0 0 0,0-1 0 0 0,17-4-1 0 0,71-25 476 0 0,-52 15-485 0 0,35-10 12 0 0,198-68 112 0 0,-204 64-89 0 0,121-30 0 0 0,-183 57-223 0 0,-3 2 32 0 0,1 1-33 0 0,0 3-10 0 0,-1 2-10 0 0,-1 2-33 0 0,-2 4 32 0 0,-10-8 11 0 0,0-1 0 0 0,1 1 0 0 0,-1 0 0 0 0,-1 0 0 0 0,1 0 0 0 0,0 1 0 0 0,-1-1 0 0 0,1 0 0 0 0,-1 0 0 0 0,0 0 0 0 0,0 0 0 0 0,0 0 0 0 0,-1 1 0 0 0,1-1 0 0 0,-1 0 0 0 0,-1 4 0 0 0,-2 8 0 0 0,-2 0 0 0 0,-7 15 0 0 0,5-11 0 0 0,-228 617-984 0 0,155-312-215 0 0,30 6 184 0 0,-28 106 1317 0 0,63-371 5630 0 0,19-65-5792 0 0,-1-1-127 0 0,0 1 0 0 0,1 0 0 0 0,-1-1 1 0 0,0 1-1 0 0,0-1 0 0 0,0 1 0 0 0,1-1 0 0 0,-1 0 0 0 0,3-2 0 0 0,-1 0-8 0 0,9-6-5 0 0,-5 0 12 0 0,-7 8 408 0 0,-13-3-303 0 0,-22-3-23 0 0,0 1-1 0 0,0 2 0 0 0,0 1 1 0 0,0 1-1 0 0,0 2 0 0 0,0 2 1 0 0,-66 11-1 0 0,-83 42-251 0 0,153-45 133 0 0,20-7 0 0 0,-4 2 11 0 0,0 0 0 0 0,1 1 0 0 0,-18 11 0 0 0,28-15-434 0 0,5-2 119 0 0,15-4-89 0 0,24-10-304 0 0,23-16-1621 0 0,-26 11 1011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5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230 373 3223 0 0,'0'0'143'0'0,"1"2"376"0"0,0 0 112 0 0,0 0 0 0 0,0 0 0 0 0,-1 1 0 0 0,1-1 0 0 0,0 0 0 0 0,-1 1 0 0 0,0-1 0 0 0,1 0 0 0 0,-1 1 0 0 0,0-1 0 0 0,0 0 0 0 0,0 1 0 0 0,-1 4 0 0 0,0-4-283 0 0,-1 1 1 0 0,1-1-1 0 0,0 0 0 0 0,-1 1 1 0 0,1-1-1 0 0,-1 0 1 0 0,0 0-1 0 0,-4 4 0 0 0,0 0-186 0 0,-1 0-1 0 0,1-1 1 0 0,-2 0-1 0 0,1 0 1 0 0,-1-1-1 0 0,-14 9 1 0 0,16-11 27 0 0,1 0 1 0 0,-1-1 0 0 0,0 0 0 0 0,0 0 0 0 0,0 0 0 0 0,-8 1-1 0 0,11-3-118 0 0,1 1-1 0 0,0-1 0 0 0,-1 0 0 0 0,1 0 0 0 0,-1-1 0 0 0,1 1 0 0 0,0 0 0 0 0,-1-1 0 0 0,1 1 0 0 0,0-1 0 0 0,-1 0 1 0 0,1 0-1 0 0,0 0 0 0 0,0 0 0 0 0,0 0 0 0 0,0 0 0 0 0,0-1 0 0 0,0 1 0 0 0,-3-3 0 0 0,-1-1-25 0 0,1-1 0 0 0,0 1 0 0 0,0-1 0 0 0,1 0 0 0 0,0 0-1 0 0,0-1 1 0 0,0 1 0 0 0,1-1 0 0 0,0 0 0 0 0,0 0 0 0 0,1 0 0 0 0,-1 0 0 0 0,2 0-1 0 0,-1-1 1 0 0,1 1 0 0 0,0-1 0 0 0,0 1 0 0 0,1-1 0 0 0,0 1 0 0 0,1-1 0 0 0,0 1-1 0 0,0 0 1 0 0,0-1 0 0 0,1 1 0 0 0,3-11 0 0 0,1 5-32 0 0,0 0 0 0 0,1 0 0 0 0,1 1 1 0 0,0-1-1 0 0,11-12 0 0 0,-2 6-110 0 0,0 0 0 0 0,24-18 0 0 0,-23 22-74 0 0,1 2 1 0 0,0 0-1 0 0,1 2 1 0 0,0 0-1 0 0,36-13 1 0 0,-18 10 60 0 0,2 2 0 0 0,51-8 0 0 0,-67 15 101 0 0,44-1 1 0 0,-61 6 54 0 0,0 0 0 0 0,1 0 0 0 0,-1 1 0 0 0,1 0 0 0 0,-1 0 0 0 0,0 1-1 0 0,0 0 1 0 0,0 1 0 0 0,13 5 0 0 0,-18-7-32 0 0,-1 1 0 0 0,1-1 0 0 0,-1 1-1 0 0,0-1 1 0 0,1 1 0 0 0,-1 0 0 0 0,0-1-1 0 0,0 1 1 0 0,0 0 0 0 0,0 0 0 0 0,0 0 0 0 0,-1 0-1 0 0,1 0 1 0 0,0 0 0 0 0,-1 0 0 0 0,0 0 0 0 0,1 2-1 0 0,-1-2 3 0 0,1 2 5 0 0,-1 1-1 0 0,1-1 1 0 0,-1 0 0 0 0,0 1-1 0 0,-1-1 1 0 0,1 1 0 0 0,-1-1-1 0 0,-1 7 1 0 0,-15 34 134 0 0,6-17-14 0 0,3-7-83 0 0,-1 0 1 0 0,0-1-1 0 0,-2 0 1 0 0,-1 0-1 0 0,0-1 1 0 0,-1 0-1 0 0,-1-1 1 0 0,-1-1 0 0 0,-1 0-1 0 0,0-1 1 0 0,-1-1-1 0 0,-37 25 1 0 0,54-40-59 0 0,-102 66 58 0 0,80-53-60 0 0,-1-2 1 0 0,-42 16-1 0 0,52-23 2 0 0,5-1-56 0 0,1 0 0 0 0,-1-1 0 0 0,1 0 0 0 0,-1 0 0 0 0,-9 0 0 0 0,15-2-112 0 0,-3-10-1044 0 0,2 5 438 0 0,1-11-3874 0 0,7-3-1462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52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47 12407 0 0,'25'-46'3252'0'0,"-26"46"-3214"0"0,0 0 0 0 0,0 1 0 0 0,0-1 0 0 0,1 1 0 0 0,-1-1 0 0 0,0 1 0 0 0,0-1 0 0 0,0 1 0 0 0,0-1 0 0 0,1 1 0 0 0,-1 0 0 0 0,-1 0 0 0 0,0 2 48 0 0,-15 13 58 0 0,1 1 0 0 0,1 0 0 0 0,1 1 0 0 0,-17 27 0 0 0,16-22-18 0 0,-43 65 159 0 0,3 3 1 0 0,-42 99 0 0 0,35-61-593 0 0,-115 174-1 0 0,-33-22 695 0 0,208-279 73 0 0,7-3-515 0 0,0 0 0 0 0,-1 0 0 0 0,1 0-1 0 0,-1-1 1 0 0,0 0 0 0 0,1 1 0 0 0,-1-1 0 0 0,0-1 0 0 0,4-2 0 0 0,-1 1-362 0 0,16-9-878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53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2303 0 0,'0'0'8995'0'0,"0"3"-6143"0"0,7 28-258 0 0,16 51 0 0 0,-16-62-2098 0 0,1 0 0 0 0,2-1 0 0 0,0 0 0 0 0,0 0 0 0 0,2-1 0 0 0,18 22 0 0 0,-25-34-399 0 0,89 99 983 0 0,-81-94-1088 0 0,-1 0 1 0 0,2 0 0 0 0,-1-1-1 0 0,1 0 1 0 0,1-2 0 0 0,18 9-1 0 0,-32-16-128 0 0,0-1 0 0 0,0 1 0 0 0,0-1 0 0 0,1 1 0 0 0,-1-1 0 0 0,0 0 0 0 0,0 0 0 0 0,0 1 0 0 0,1-1 0 0 0,-1 0 0 0 0,0 0 0 0 0,0 0 0 0 0,1 0 0 0 0,-1-1 0 0 0,0 1 0 0 0,0 0 0 0 0,0 0 0 0 0,0-1 1 0 0,1 1-1 0 0,-1-1 0 0 0,0 1 0 0 0,0-1 0 0 0,0 1 0 0 0,0-1 0 0 0,0 0 0 0 0,0 0 0 0 0,0 1 0 0 0,0-1 0 0 0,0 0 0 0 0,0 0 0 0 0,-1 0 0 0 0,1 0 0 0 0,0 0 0 0 0,-1 0 0 0 0,1 0 0 0 0,0 0 0 0 0,0-1 0 0 0,2-5-820 0 0,-1-1 1 0 0,1 1 0 0 0,-1 0-1 0 0,2-14 1 0 0,-2 10 877 0 0,4-15-1165 0 0,2-1 0 0 0,1 1-1 0 0,18-38 1 0 0,47-69-5111 0 0,-61 110 6698 0 0,11-29-1 0 0,-16 33 1950 0 0,-1-1-1 0 0,-1 0 0 0 0,-1 0 0 0 0,4-23 2183 0 0,-10 41-3739 0 0,1 1-669 0 0,0 0 1 0 0,-1 0-1 0 0,1 1 0 0 0,0-1 1 0 0,0 0-1 0 0,-1 1 1 0 0,1-1-1 0 0,0 0 1 0 0,-1 1-1 0 0,1-1 1 0 0,-1 0-1 0 0,1 1 1 0 0,-1-1-1 0 0,1 1 1 0 0,-1-1-1 0 0,0 1 1 0 0,1-1-1 0 0,-1 1 1 0 0,0-1-1 0 0,1 1 0 0 0,-1 0 1 0 0,0-1-1 0 0,1 1 1 0 0,-2-1-1 0 0,1 1-8 0 0,-1 0-1 0 0,1 0 0 0 0,-1 0 1 0 0,1 0-1 0 0,-1 0 0 0 0,1 1 1 0 0,0-1-1 0 0,-1 0 0 0 0,1 1 1 0 0,-1-1-1 0 0,1 1 0 0 0,-2 0 0 0 0,-2 2-3 0 0,0 0-1 0 0,0 0 0 0 0,1 0 1 0 0,-1 1-1 0 0,1 0 1 0 0,-7 6-1 0 0,-11 20 213 0 0,0 1 0 0 0,-33 66 0 0 0,-15 63 145 0 0,44-94-312 0 0,-151 368 164 0 0,105-230-264 0 0,59-157 0 0 0,3 1 0 0 0,-7 71 0 0 0,16 25 88 0 0,0-12 5 0 0,0-121-99 0 0,-2-3 403 0 0,2-7-1498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53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24 6447 0 0,'-15'-13'14699'0'0,"14"13"-14639"0"0,23 5-1907 0 0,-14-3 2991 0 0,15 2-989 0 0,1-2-1 0 0,1 0 1 0 0,27-3-1 0 0,75-11 189 0 0,28 0-1878 0 0,-143 14-908 0 0,-10-1 1954 0 0,1-1-1029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54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14511 0 0,'0'0'1314'0'0,"2"0"-1078"0"0,11 5 262 0 0,1-1 0 0 0,0 0 0 0 0,0-1 0 0 0,0-1 0 0 0,0 0 0 0 0,0-1 0 0 0,1 0 1 0 0,15-2-1 0 0,118-18 1508 0 0,-142 18-1977 0 0,98-18 148 0 0,-16 3-1169 0 0,-30 7-2843 0 0,-41 7-2807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54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29 10799 0 0,'23'-27'979'0'0,"-21"25"253"0"0,-17 5-128 0 0,-3 1-912 0 0,1 1 0 0 0,0 1 0 0 0,1 1 0 0 0,0 0 0 0 0,-24 15 0 0 0,-74 56 339 0 0,66-43-281 0 0,-7 5 60 0 0,2 2 0 0 0,2 2-1 0 0,-46 53 1 0 0,72-70-252 0 0,2 2-1 0 0,1 0 1 0 0,2 1-1 0 0,1 1 0 0 0,1 1 1 0 0,1 1-1 0 0,-15 45 1 0 0,26-59-49 0 0,1 0-1 0 0,0 1 1 0 0,2-1 0 0 0,1 1 0 0 0,0 0-1 0 0,2 36 1 0 0,2-30 0 0 0,1-1 0 0 0,2 1 0 0 0,0-1 0 0 0,16 43 1 0 0,-4-29-11 0 0,1 0 0 0 0,1-1 1 0 0,3-1-1 0 0,1-2 1 0 0,1 0-1 0 0,37 40 1 0 0,-1-8-105 0 0,-2-2-129 0 0,54 76 0 0 0,-96-117 155 0 0,-1 0 1 0 0,-1 1 0 0 0,-1 0-1 0 0,-2 1 1 0 0,0 0-1 0 0,-2 1 1 0 0,9 39 0 0 0,-13-39 42 0 0,-1-1 1 0 0,-2 1 0 0 0,-1 0 0 0 0,-1 0 0 0 0,-1 0-1 0 0,-1-1 1 0 0,-9 40 0 0 0,7-48 136 0 0,0-1 0 0 0,-2 0 0 0 0,0 0 1 0 0,-1 0-1 0 0,-1-1 0 0 0,-1 0 0 0 0,0-1 0 0 0,0 0 0 0 0,-2 0 0 0 0,0-1 1 0 0,-1 0-1 0 0,-14 13 0 0 0,-12 3 599 0 0,-2-1 0 0 0,-68 38 0 0 0,67-43-243 0 0,-148 89 1198 0 0,186-112-1549 0 0,6-3-1065 0 0,25-19-884 0 0,-14 10 892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19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26 21655 0 0,'-8'-7'2305'0'0,"-2"-8"-2190"0"0,10 14 273 0 0,-3-1 532 0 0,3 2-950 0 0,0 0 0 0 0,0 0 0 0 0,0 0-1 0 0,0 0 1 0 0,0 0 0 0 0,0 0 0 0 0,0 0 0 0 0,0 0 0 0 0,0 0 0 0 0,0 0 0 0 0,0 0-1 0 0,0 0 1 0 0,0 0 0 0 0,0 0 0 0 0,0 0 0 0 0,0 0 0 0 0,0 1 0 0 0,0-1 0 0 0,0 0 0 0 0,0 0-1 0 0,0 0 1 0 0,0 0 0 0 0,0 0 0 0 0,0 0 0 0 0,0 0 0 0 0,0 0 0 0 0,0 0 0 0 0,-1 0 0 0 0,1 0-1 0 0,0 0 1 0 0,0 0 0 0 0,0 0 0 0 0,0 0 0 0 0,0 0 0 0 0,0 0 0 0 0,0 0 0 0 0,0 0 0 0 0,0 0-1 0 0,0 0 1 0 0,0 0 0 0 0,0 0 0 0 0,0 0 0 0 0,0 1 0 0 0,38 78-4791 0 0,-26-59 3351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5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6911 0 0,'0'0'14119'0'0,"0"2"-14018"0"0,-2 7-83 0 0,0 1 0 0 0,-1-2 0 0 0,0 1 0 0 0,0 0 0 0 0,-9 16 0 0 0,-30 42 161 0 0,13-22-182 0 0,25-37 3 0 0,-3 2 0 0 0,1 0 0 0 0,-2 0 0 0 0,-8 9 0 0 0,10-6 0 0 0,6-13 0 0 0,0 1 0 0 0,0 0 0 0 0,0 0 0 0 0,0 0 0 0 0,0 0 0 0 0,0 0 0 0 0,0 0 0 0 0,0 0 0 0 0,1-1 0 0 0,-1 1 0 0 0,0 0 0 0 0,1 0 0 0 0,0 1 0 0 0,0-1 0 0 0,0 0 0 0 0,0 1 0 0 0,0-1 0 0 0,1 0 0 0 0,-1 0 0 0 0,0 0 0 0 0,1 0 0 0 0,-1 0 0 0 0,1 0 0 0 0,-1 0 0 0 0,1-1 0 0 0,-1 1 0 0 0,1 0 0 0 0,2 0 0 0 0,11 1 0 0 0,-4-3 0 0 0,0-1 0 0 0,-1 0 0 0 0,1 0 0 0 0,-1-1 0 0 0,15-7 0 0 0,1 1-18 0 0,215-77-4144 0 0,-223 79 1620 0 0,32-17-1 0 0,-39 17 1392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56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39 6911 0 0,'0'0'528'0'0,"-1"-3"-341"0"0,-6-19 102 0 0,6 20 1102 0 0,1 0 480 0 0,0 1-1664 0 0,0 1 1 0 0,0 0 0 0 0,0-1 0 0 0,0 1 0 0 0,0 0 0 0 0,0-1-1 0 0,0 1 1 0 0,0 0 0 0 0,-1-1 0 0 0,1 1 0 0 0,0 0-1 0 0,0-1 1 0 0,0 1 0 0 0,0 0 0 0 0,0-1 0 0 0,-1 1 0 0 0,1 0-1 0 0,0 0 1 0 0,0-1 0 0 0,0 1 0 0 0,-1 0 0 0 0,1 0-1 0 0,0-1 1 0 0,-1 1 0 0 0,1 0 0 0 0,0 0 0 0 0,0 0-1 0 0,-1-1 1 0 0,1 1 0 0 0,0 0 0 0 0,-1 0 0 0 0,1 0 0 0 0,-1 0-122 0 0,0 0 1 0 0,0 0-1 0 0,1 1 1 0 0,-1-1-1 0 0,0 0 1 0 0,0 0-1 0 0,1 1 1 0 0,-1-1-1 0 0,0 1 1 0 0,1-1-1 0 0,-1 0 1 0 0,0 1-1 0 0,0 0 1 0 0,-22 26-450 0 0,-21 38 1039 0 0,-61 118-1 0 0,-13 83-566 0 0,110-244-98 0 0,0 1 0 0 0,1-1-1 0 0,2 1 1 0 0,0 0 0 0 0,-1 28-1 0 0,6-48-33 0 0,0 0 0 0 0,0 0 1 0 0,0 1-1 0 0,1-1 0 0 0,0 6 0 0 0,0-8-692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5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10 5983 0 0,'0'0'8155'0'0,"11"-5"-6380"0"0,-2 1 671 0 0,-11 5-2355 0 0,-14 9-81 0 0,-1 0 1 0 0,0 0 0 0 0,-1-2-1 0 0,0 0 1 0 0,-26 7-1 0 0,17-6-4 0 0,-54 18-410 0 0,-103 20-1 0 0,180-46 305 0 0,0 0-1 0 0,0-1 1 0 0,0 1 0 0 0,0-1 0 0 0,0 0 0 0 0,0 0-1 0 0,0 0 1 0 0,0 0 0 0 0,0-1 0 0 0,0 0 0 0 0,0 0-1 0 0,-6-2 1 0 0,9 2-180 0 0,0 0-30 0 0,0-8 188 0 0,1 8 118 0 0,0 1 0 0 0,0-1-1 0 0,0 0 1 0 0,0 0 0 0 0,0 1 0 0 0,0-1-1 0 0,0 0 1 0 0,0 1 0 0 0,0-1 0 0 0,0 0-1 0 0,0 0 1 0 0,0 1 0 0 0,0-1 0 0 0,1 0-1 0 0,-1 1 1 0 0,0-1 0 0 0,0 0 0 0 0,1 1-1 0 0,-1-1 1 0 0,1 1 0 0 0,-1-1 0 0 0,0 0-1 0 0,1 1 1 0 0,-1-1 0 0 0,1 1 0 0 0,-1-1-1 0 0,1 1 1 0 0,0 0 0 0 0,-1-1-1 0 0,1 1 1 0 0,-1-1 0 0 0,1 1 0 0 0,0 0-1 0 0,-1 0 1 0 0,1-1 0 0 0,1 1 0 0 0,0-1-19 0 0,1-1 17 0 0,3 1 8 0 0,9-3 74 0 0,-14 4-68 0 0,0 0-1 0 0,-1 0 1 0 0,1 0-1 0 0,0 1 1 0 0,-1-1-1 0 0,1 0 1 0 0,-1 0-1 0 0,1 1 1 0 0,0-1-1 0 0,-1 0 1 0 0,1 1-1 0 0,-1-1 1 0 0,1 0-1 0 0,-1 1 1 0 0,1-1-1 0 0,-1 1 1 0 0,1-1-1 0 0,-1 1 1 0 0,0-1-1 0 0,1 1 1 0 0,-1 0-1 0 0,8 13 35 0 0,-7-12-19 0 0,-1 0 0 0 0,1 0 0 0 0,-1 0 0 0 0,1 0 0 0 0,-1 0 0 0 0,0 0 0 0 0,0 1 0 0 0,0-1 0 0 0,0 0 0 0 0,0 0 0 0 0,0 0 0 0 0,-1 0 0 0 0,1 1 0 0 0,-1-1 0 0 0,1 0 0 0 0,-3 3 0 0 0,1 0 7 0 0,1-1 22 0 0,-1 0 0 0 0,0-1-1 0 0,0 1 1 0 0,0-1 0 0 0,-1 1-1 0 0,1-1 1 0 0,-1 0 0 0 0,0 0 0 0 0,0 0-1 0 0,-5 3 1 0 0,-6 4 132 0 0,-19 11 0 0 0,8-6-81 0 0,14-8-37 0 0,1 0 0 0 0,0 1 0 0 0,0 0 0 0 0,1 0 0 0 0,0 1 0 0 0,0 0 0 0 0,-7 11 0 0 0,11-11 24 0 0,4-7 163 0 0,13 1-20 0 0,-2-2-188 0 0,1 0 0 0 0,-1-1-1 0 0,1-1 1 0 0,-1 0 0 0 0,1 0-1 0 0,-1-1 1 0 0,14-3 0 0 0,5-1 16 0 0,-10 2-48 0 0,0 2 0 0 0,0 1 0 0 0,25 0 1 0 0,-33 2-10 0 0,-1 0 0 0 0,0 1 0 0 0,1 0 0 0 0,-1 0 0 0 0,0 1 0 0 0,0 1 0 0 0,17 7 0 0 0,-19-6-3 0 0,96 45 70 0 0,-89-44-56 0 0,0-1 0 0 0,0-1-1 0 0,0 0 1 0 0,0-1 0 0 0,23 1-1 0 0,0 3 444 0 0,-36-7 14 0 0,-2 5-457 0 0,-1 0 1 0 0,0 0 0 0 0,0 1 0 0 0,0-1 0 0 0,-1 0 0 0 0,0 0 0 0 0,0-1 0 0 0,0 1 0 0 0,0 0 0 0 0,-1-1 0 0 0,1 1 0 0 0,-1-1 0 0 0,-1 0 0 0 0,1 0 0 0 0,0 0 0 0 0,-1 0 0 0 0,-4 3 0 0 0,-9 7 58 0 0,-1 0 1 0 0,-32 18-1 0 0,42-27-34 0 0,-18 10 64 0 0,0 0 1 0 0,-1-2-1 0 0,-1 0 0 0 0,0-2 0 0 0,-31 7 1 0 0,48-16-76 0 0,1 0 0 0 0,-1-1 1 0 0,0 0-1 0 0,-19-1 0 0 0,17-2-17 0 0,-10-4-89 0 0,21 5-23 0 0,-11 2-1109 0 0,12-1 1075 0 0,0 0-19 0 0,0 1 0 0 0,1-1 0 0 0,-1 1 0 0 0,0-1 1 0 0,0 1-1 0 0,1-1 0 0 0,-1 1 0 0 0,0-1 0 0 0,1 1 0 0 0,-1-1 0 0 0,0 1 0 0 0,1 0 1 0 0,-1 0-1 0 0,1-1 0 0 0,-1 1 0 0 0,1 0 0 0 0,-1 0 0 0 0,1-1 0 0 0,0 1 0 0 0,-1 1 1 0 0,0 10-1046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01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141 110 1839 0 0,'-2'1'343'0'0,"0"1"161"0"0,-1 0-1 0 0,1-1 1 0 0,-1 1-1 0 0,0-1 0 0 0,1 1 1 0 0,-1-1-1 0 0,0 0 1 0 0,0 0-1 0 0,0-1 1 0 0,0 1-1 0 0,0-1 1 0 0,0 1-1 0 0,0-1 1 0 0,-3 0-1 0 0,-21 4 1714 0 0,25-4-1675 0 0,0 0-13 0 0,-33-4 2064 0 0,33 4-2282 0 0,0 1-75 0 0,-21 4 2609 0 0,26-6-2669 0 0,234-41 1100 0 0,-200 34-1142 0 0,85-22 290 0 0,-61 13-88 0 0,115-16 0 0 0,-127 33-322 0 0,-33 1-30 0 0,-5 5-72 0 0,-9-4-42 0 0,-1 0-178 0 0,3 7 304 0 0,-1-6 57 0 0,2-1-41 0 0,-1-2-1 0 0,0 1 1 0 0,0-1 0 0 0,1 1-1 0 0,5-1 1 0 0,-2-1 18 0 0,-1-1-1 0 0,-1 1 1 0 0,1-1 0 0 0,0-1-1 0 0,8-3 1 0 0,-4 2 39 0 0,-9 3 39 0 0,-3 3-271 0 0,0 0 157 0 0,0 0-1 0 0,0 0 0 0 0,-1 0 0 0 0,1 0 0 0 0,0 0 1 0 0,-1-1-1 0 0,0 1 0 0 0,1 0 0 0 0,-1-1 0 0 0,-2 2 0 0 0,3-1 1 0 0,-12 9 4 0 0,-105 106-60 0 0,99-93 49 0 0,2 1 0 0 0,0 1-1 0 0,-16 35 1 0 0,6-12 2 0 0,4-10-9 0 0,-47 61 0 0 0,52-79 12 0 0,0-1 0 0 0,-2 0 0 0 0,0-1 0 0 0,-24 16 0 0 0,-13 5 19 0 0,56-39 44 0 0,15-1 15 0 0,1-2-439 0 0,0 0 0 0 0,0-1-1 0 0,0-1 1 0 0,15-6 0 0 0,-5 1-673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01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7831 0 0,'0'0'603'0'0,"-2"0"-162"0"0,2 0-151 0 0,-1 0 0 0 0,0 0 0 0 0,1 0 0 0 0,-1 1 0 0 0,1-1 0 0 0,-1 0 0 0 0,0 0 0 0 0,1 0 0 0 0,-1 0 0 0 0,1 1 0 0 0,-1-1 0 0 0,1 0 0 0 0,-1 1 0 0 0,1-1-1 0 0,-1 0 1 0 0,1 1 0 0 0,-1-1 0 0 0,1 1 0 0 0,-1-1 0 0 0,1 0 0 0 0,0 1 0 0 0,-1-1 0 0 0,1 1 0 0 0,0-1 0 0 0,-1 1 0 0 0,1-1 0 0 0,0 2 0 0 0,-1 0-75 0 0,0 0 1 0 0,1 0 0 0 0,-1 1 0 0 0,1-1-1 0 0,0 0 1 0 0,0 1 0 0 0,0 3 0 0 0,1 1-182 0 0,0 0 0 0 0,0-1 1 0 0,1 1-1 0 0,4 12 0 0 0,-2-11 115 0 0,0 0-1 0 0,1 0 1 0 0,0 0 0 0 0,0 0-1 0 0,1-1 1 0 0,0 0 0 0 0,1 0-1 0 0,-1-1 1 0 0,15 12-1 0 0,-1-5 102 0 0,0 0 0 0 0,37 16 0 0 0,-42-22-196 0 0,6 7-52 0 0,-19-12-22 0 0,0 0-133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0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73 5063 0 0,'18'-50'3738'0'0,"-18"47"-2620"0"0,0-3-1555 0 0,2-7 8882 0 0,2 18-8123 0 0,-4-4-314 0 0,1 0 1 0 0,-1 0-1 0 0,0 0 1 0 0,0 0-1 0 0,1 0 1 0 0,-1 0-1 0 0,0 0 1 0 0,0 0-1 0 0,0 0 1 0 0,0-1 0 0 0,0 1-1 0 0,0 0 1 0 0,-1 0-1 0 0,1 0 1 0 0,0 0-1 0 0,0 0 1 0 0,-1 0-1 0 0,1 1 1 0 0,-1 1 19 0 0,-4 16 43 0 0,-1-1 0 0 0,-1 0 0 0 0,-1-1 0 0 0,0 0 0 0 0,-16 26 0 0 0,17-32-41 0 0,-24 43 38 0 0,-71 127 680 0 0,72-121-85 0 0,-24 67 1 0 0,42-89-399 0 0,2 0-1 0 0,2 1 1 0 0,-4 41 0 0 0,6-34-169 0 0,-2 0 0 0 0,-19 63 1 0 0,25-105-55 0 0,-3 4-48 0 0,4-6-88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0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26 183 1839 0 0,'-2'1'134'0'0,"-21"11"12696"0"0,25-10-12075 0 0,4 1-483 0 0,0-1 0 0 0,1 1 0 0 0,-1-1 0 0 0,1 0 0 0 0,-1-1 0 0 0,1 1 0 0 0,-1-1 0 0 0,1 0 0 0 0,11-1 0 0 0,67-4 1012 0 0,-80 3-1213 0 0,360-57 2533 0 0,-176 23-1822 0 0,57-14-9 0 0,144-18-857 0 0,-387 66-422 0 0,-17 12-3974 0 0,-3 0 3141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0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26 5527 0 0,'-2'-1'423'0'0,"0"0"-340"0"0,-2 0-72 0 0,-26 5 14360 0 0,33-3-14003 0 0,6 1-217 0 0,-1 0-1 0 0,1 0 1 0 0,0-1-1 0 0,-1-1 1 0 0,1 1-1 0 0,0-1 1 0 0,12-2-1 0 0,66-13 362 0 0,-67 11-407 0 0,11-2 3 0 0,0 2-1 0 0,41-1 0 0 0,-67 6-49 0 0,6 5-43 0 0,-11-5-15 0 0,1 0 0 0 0,-1-1 0 0 0,1 1 0 0 0,-1 0 0 0 0,1-1 0 0 0,-1 1 0 0 0,0 0 0 0 0,1 0 0 0 0,-1-1 0 0 0,0 1 0 0 0,0 0 0 0 0,1 0 0 0 0,-1-1 0 0 0,0 1 0 0 0,0 0 0 0 0,0 1 0 0 0,-1 2 0 0 0,1-1 0 0 0,-1 1 0 0 0,0 0 0 0 0,-1 0 0 0 0,1-1 0 0 0,0 1 0 0 0,-1-1 0 0 0,0 1 0 0 0,0-1 0 0 0,0 0 0 0 0,0 1 0 0 0,-1-1 0 0 0,1 0 0 0 0,-6 4 0 0 0,-4 5 0 0 0,-27 19 0 0 0,-4-2 21 0 0,-2-3 1 0 0,-52 24-1 0 0,70-38-16 0 0,15-7 3 0 0,1 0 0 0 0,0 1 0 0 0,0 0 0 0 0,0 0 0 0 0,-15 13 0 0 0,18-10 14 0 0,6-5 20 0 0,2-4-41 0 0,-1 0-1 0 0,1 1 0 0 0,0-1 0 0 0,0 0 0 0 0,0 0 1 0 0,0 1-1 0 0,0-1 0 0 0,0 0 0 0 0,0 1 0 0 0,0-1 0 0 0,0 0 1 0 0,0 1-1 0 0,0-1 0 0 0,0 0 0 0 0,0 1 0 0 0,0-1 0 0 0,0 0 1 0 0,0 1-1 0 0,0-1 0 0 0,0 0 0 0 0,0 0 0 0 0,0 1 1 0 0,1-1-1 0 0,-1 0 0 0 0,0 1 0 0 0,0-1 0 0 0,0 0 0 0 0,0 0 1 0 0,1 1-1 0 0,-1-1 0 0 0,0 0 0 0 0,0 0 0 0 0,1 0 1 0 0,-1 1-1 0 0,0-1 0 0 0,0 0 0 0 0,1 0 0 0 0,-1 0 0 0 0,0 0 1 0 0,1 1-1 0 0,-1-1 0 0 0,0 0 0 0 0,1 0 0 0 0,-1 0 0 0 0,0 0 1 0 0,0 0-1 0 0,1 0 0 0 0,-1 0 0 0 0,0 0 0 0 0,1 0 1 0 0,-1 0-1 0 0,0 0 0 0 0,1 0 0 0 0,-1 0 0 0 0,0 0 0 0 0,1-1 1 0 0,-1 1-1 0 0,0 0 0 0 0,1 0 0 0 0,-1 0 0 0 0,17-1 40 0 0,0-1 1 0 0,0-1-1 0 0,24-7 0 0 0,3 0 39 0 0,-10 3-58 0 0,0 2 1 0 0,48-1-1 0 0,-66 7-21 0 0,-13 0-11 0 0,-1 0 0 0 0,1 0-1 0 0,-1 0 1 0 0,1 0 0 0 0,-1 0-1 0 0,1 1 1 0 0,-1 0 0 0 0,1-1-1 0 0,-1 1 1 0 0,0 0 0 0 0,0 0-1 0 0,0 0 1 0 0,0 0 0 0 0,-1 0-1 0 0,3 3 1 0 0,0 2-2 0 0,0 1 0 0 0,0 0 0 0 0,-1 0 0 0 0,0 1 0 0 0,3 12 0 0 0,-3-7-29 0 0,-3 0 31 0 0,-1 2 11 0 0,0-10 16 0 0,0 1-1 0 0,-1-1 1 0 0,0 0-1 0 0,0 0 1 0 0,-3 7 0 0 0,4-11 6 0 0,-1 1 0 0 0,0 0 0 0 0,0-1 1 0 0,0 1-1 0 0,0-1 0 0 0,-4 3 1 0 0,0 2 8 0 0,-5 3 20 0 0,-1-1-1 0 0,0 1 0 0 0,0-2 0 0 0,-1 0 0 0 0,-25 12 0 0 0,2-5-27 0 0,-40 12 0 0 0,53-21 53 0 0,0 0 1 0 0,-1-2-1 0 0,1-1 0 0 0,-29 1 1 0 0,-95-8 192 0 0,119 3-225 0 0,13-1-24 0 0,-25 0-948 0 0,58-4 177 0 0,-6 1 159 0 0,35-8-1951 0 0,-15 5-2678 0 0,-3-1-1039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0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212 393 5983 0 0,'0'0'2002'0'0,"-2"1"-469"0"0,-4 1-642 0 0,-19 5 3165 0 0,-31 5 1 0 0,53-12-3929 0 0,-1 1 1 0 0,1-1 0 0 0,-1 0-1 0 0,1 0 1 0 0,-1-1 0 0 0,1 1-1 0 0,0-1 1 0 0,-1 0-1 0 0,1 1 1 0 0,0-2 0 0 0,-1 1-1 0 0,1 0 1 0 0,0-1-1 0 0,0 1 1 0 0,0-1 0 0 0,0 0-1 0 0,0 0 1 0 0,1 0-1 0 0,-1 0 1 0 0,0 0 0 0 0,-2-5-1 0 0,-1 1-25 0 0,0-1 1 0 0,1 0-1 0 0,0 0 0 0 0,0 0 0 0 0,1 0 1 0 0,0-1-1 0 0,-6-14 0 0 0,9 17-92 0 0,-1 0 1 0 0,1 0-1 0 0,0-1 0 0 0,1 1 1 0 0,-1 0-1 0 0,1-1 0 0 0,0 1 0 0 0,0 0 1 0 0,1-1-1 0 0,0 1 0 0 0,-1 0 1 0 0,2-1-1 0 0,2-8 0 0 0,3-2-42 0 0,1 0 0 0 0,1 0 1 0 0,0 0-1 0 0,1 1 0 0 0,0 1 0 0 0,23-25 0 0 0,-22 29 1 0 0,0 1-1 0 0,0 0 0 0 0,1 0 1 0 0,0 1-1 0 0,0 1 0 0 0,1 0 1 0 0,0 0-1 0 0,0 1 1 0 0,1 1-1 0 0,-1 1 0 0 0,1 0 1 0 0,19-3-1 0 0,-11 3-11 0 0,1 2 0 0 0,-1 0-1 0 0,1 1 1 0 0,-1 2 0 0 0,1 0 0 0 0,-1 1-1 0 0,26 7 1 0 0,-41-8 56 0 0,1 1 1 0 0,-1 0-1 0 0,1 0 0 0 0,-1 1 1 0 0,0 0-1 0 0,0 0 0 0 0,-1 1 1 0 0,1 0-1 0 0,0 0 0 0 0,-1 0 0 0 0,0 1 1 0 0,0 0-1 0 0,-1 0 0 0 0,1 0 1 0 0,-1 1-1 0 0,0 0 0 0 0,5 8 1 0 0,-9-12 87 0 0,0 0-84 0 0,-1-1 0 0 0,1 1 0 0 0,0-1 0 0 0,-1 0 0 0 0,0 1 0 0 0,1-1 0 0 0,-1 1 0 0 0,0-1 0 0 0,0 1 0 0 0,1-1 0 0 0,-1 1 0 0 0,0-1 0 0 0,-1 1 0 0 0,1-1 0 0 0,0 1 0 0 0,0-1 0 0 0,-1 1 0 0 0,1-1 0 0 0,-1 2 0 0 0,-12 29 145 0 0,9-25-139 0 0,-1 0 1 0 0,0 0-1 0 0,0-1 1 0 0,-1 1-1 0 0,1-1 0 0 0,-1-1 1 0 0,-1 1-1 0 0,-7 5 1 0 0,-61 34 144 0 0,61-37-140 0 0,-172 90-249 0 0,118-63 75 0 0,49-25-108 0 0,0-1 0 0 0,-34 11-1 0 0,52-20 240 0 0,1 0 0 0 0,-1 1-1 0 0,0-1 1 0 0,1 0 0 0 0,-1 0-1 0 0,0 0 1 0 0,0 0 0 0 0,1 0-1 0 0,-1 0 1 0 0,0 0 0 0 0,1 0-1 0 0,-1 0 1 0 0,0 0 0 0 0,0-1-1 0 0,0 1 1 0 0,-1-1-29 0 0,-1 1-114 0 0,-5-9-670 0 0,7 7 637 0 0,0 0-1 0 0,0 0 0 0 0,1 0 1 0 0,-1 0-1 0 0,0 0 0 0 0,1 0 1 0 0,0 0-1 0 0,-1 0 0 0 0,1 0 1 0 0,0 0-1 0 0,0 0 0 0 0,0 0 1 0 0,1 0-1 0 0,-1 0 0 0 0,0 0 1 0 0,1 0-1 0 0,-1 0 0 0 0,1 0 1 0 0,-1 0-1 0 0,3-3 0 0 0,1-4-520 0 0,0 1 0 0 0,1 0 0 0 0,5-8 0 0 0,24-38-2041 0 0,-15 21 1376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0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922 18 10135 0 0,'15'-14'778'0'0,"-12"11"270"0"0,-6 4-228 0 0,-37 20-339 0 0,1 2 1 0 0,0 2 0 0 0,3 1 0 0 0,0 2-1 0 0,-62 63 1 0 0,-70 102 1606 0 0,134-148-1690 0 0,1 2 1 0 0,-37 75-1 0 0,55-91-765 0 0,-56 104 185 0 0,50-98 316 0 0,-41 53 1 0 0,39-63-70 0 0,-1 0 0 0 0,-1-2 0 0 0,-2-1 0 0 0,-37 27 0 0 0,55-43 10 0 0,7-6-82 0 0,16 1-1309 0 0,2-3 804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22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32 9127 0 0,'0'0'415'0'0,"2"-1"-7"0"0,18-13-247 0 0,10-1 2025 0 0,-28 14-1433 0 0,0 1 195 0 0,9 1 3512 0 0,-10 0-4362 0 0,-1 0 0 0 0,0 0 0 0 0,0 0 0 0 0,0 0 0 0 0,0 1 0 0 0,0-1 0 0 0,0 0 0 0 0,0 0 0 0 0,-1 0 0 0 0,1 0 0 0 0,0 0 0 0 0,-1 1 0 0 0,1-1 0 0 0,-1 0 0 0 0,1 0 0 0 0,-1 0 0 0 0,1 0 0 0 0,-1 0 0 0 0,0 0 0 0 0,1 0 0 0 0,-1-1 0 0 0,0 1 0 0 0,0 0 0 0 0,0 0 0 0 0,0 0 0 0 0,-1 0 0 0 0,-34 24-2 0 0,23-16 79 0 0,-16 12-165 0 0,2 1 1 0 0,1 1-1 0 0,0 1 0 0 0,2 1 1 0 0,1 2-1 0 0,-38 54 0 0 0,46-57-18 0 0,0 0 0 0 0,1 1 0 0 0,-15 39 0 0 0,25-54 6 0 0,1 1-1 0 0,0-1 1 0 0,1 0-1 0 0,0 1 1 0 0,1 0-1 0 0,0-1 1 0 0,1 1-1 0 0,0 0 1 0 0,0 0 0 0 0,1-1-1 0 0,1 1 1 0 0,4 16-1 0 0,2-5 111 0 0,1 1 0 0 0,2-1-1 0 0,0 0 1 0 0,27 37 0 0 0,-21-37 137 0 0,1 0 0 0 0,1-2-1 0 0,1 0 1 0 0,0-1 0 0 0,28 18 0 0 0,-14-13 107 0 0,-18-13 68 0 0,21 19-1 0 0,-28-22-274 0 0,-7-7-1 0 0,0 1-7 0 0,5 5-2177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0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3679 0 0,'0'0'284'0'0,"-2"2"-186"0"0,-6 11 1678 0 0,1-1 0 0 0,0 1 0 0 0,0 1 1 0 0,-5 17-1 0 0,10-24-1302 0 0,0 0 1 0 0,0 0-1 0 0,1 0 0 0 0,0 0 1 0 0,0 0-1 0 0,1 1 0 0 0,0-1 1 0 0,0 0-1 0 0,0 1 0 0 0,1-1 1 0 0,2 8-1 0 0,1-4-201 0 0,0 0 0 0 0,0-1-1 0 0,1 1 1 0 0,1-1 0 0 0,0 0 0 0 0,0-1 0 0 0,1 0 0 0 0,0 0 0 0 0,0 0-1 0 0,1-1 1 0 0,1 0 0 0 0,14 12 0 0 0,10 4 2 0 0,2-2 0 0 0,43 22 1 0 0,-48-28-185 0 0,-13-7-62 0 0,28 11-1 0 0,-39-18-31 0 0,0 0 0 0 0,0 0-1 0 0,0 0 1 0 0,0-1-1 0 0,1 0 1 0 0,-1-1-1 0 0,0 1 1 0 0,8-1-1 0 0,-9-1-48 0 0,-1-1-1 0 0,0 1 0 0 0,1-1 0 0 0,-1 0 0 0 0,0 0 0 0 0,0 0 0 0 0,0 0 0 0 0,0-1 0 0 0,-1 0 1 0 0,1 1-1 0 0,4-5 0 0 0,-2 0-412 0 0,0-1 1 0 0,0 1 0 0 0,0-1-1 0 0,-1 0 1 0 0,0-1 0 0 0,-1 1-1 0 0,0-1 1 0 0,0 0 0 0 0,0 0-1 0 0,2-12 1 0 0,1 0-1439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0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27 4607 0 0,'0'0'354'0'0,"1"-2"-233"0"0,7-23 12576 0 0,-8 28-11927 0 0,-10 57 1082 0 0,-31 100 1 0 0,34-136-1685 0 0,-33 105 206 0 0,-101 222 1 0 0,21-124-361 0 0,-4 8-27 0 0,105-196 4 0 0,-41 95-20 0 0,51-110 25 0 0,1 0 0 0 0,1 1 1 0 0,-6 41-1 0 0,11-57 5 0 0,2-6-2 0 0,-1 0 0 0 0,1 1-1 0 0,0-1 1 0 0,0 0 0 0 0,0 1-1 0 0,1-1 1 0 0,-1 0 0 0 0,1 0-1 0 0,0 1 1 0 0,1 4 0 0 0,-2-8 2 0 0,0 1 1 0 0,1-1-1 0 0,-1 0 1 0 0,0 1-1 0 0,0-1 1 0 0,0 1 0 0 0,0-1-1 0 0,1 0 1 0 0,-1 1-1 0 0,0-1 1 0 0,0 0-1 0 0,1 0 1 0 0,-1 1-1 0 0,0-1 1 0 0,0 0-1 0 0,1 1 1 0 0,-1-1-1 0 0,0 0 1 0 0,1 0-1 0 0,-1 0 1 0 0,0 1-1 0 0,1-1 1 0 0,-1 0 0 0 0,1 0-1 0 0,0 0 1 0 0,-1 0-41 0 0,0 0 1 0 0,0 0-1 0 0,0 0 1 0 0,1 0 0 0 0,-1 0-1 0 0,0 0 1 0 0,0 0 0 0 0,0 1-1 0 0,0-1 1 0 0,1 0-1 0 0,-1 0 1 0 0,0 0 0 0 0,0 0-1 0 0,0 0 1 0 0,0 0 0 0 0,0 0-1 0 0,1 0 1 0 0,-1 1-1 0 0,0-1 1 0 0,0 0 0 0 0,0 0-1 0 0,0 0 1 0 0,0 0 0 0 0,0 1-1 0 0,0-1 1 0 0,0 0-1 0 0,0 0 1 0 0,0 0 0 0 0,1 0-1 0 0,-1 1 1 0 0,0-1 0 0 0,0 0-1 0 0,2-1-1150 0 0,8-2-1163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16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22 2759 0 0,'2'-1'207'0'0,"22"-8"167"0"0,7-3 8444 0 0,-33 14-8459 0 0,-21 15-58 0 0,-1-1 0 0 0,0-1 0 0 0,-45 20 0 0 0,-9 6-191 0 0,65-34-20 0 0,1 1 0 0 0,1 1 0 0 0,-1 0-1 0 0,1 1 1 0 0,1 0 0 0 0,0 1-1 0 0,0 0 1 0 0,1 0 0 0 0,1 1 0 0 0,0 0-1 0 0,0 1 1 0 0,-5 13 0 0 0,11-22-36 0 0,0 1 1 0 0,1 0 0 0 0,-1 0-1 0 0,1-1 1 0 0,0 1-1 0 0,1 0 1 0 0,-1 0-1 0 0,1 0 1 0 0,0 0-1 0 0,0 0 1 0 0,1 0-1 0 0,-1 0 1 0 0,1 0-1 0 0,0 0 1 0 0,0-1 0 0 0,1 1-1 0 0,0 0 1 0 0,2 6-1 0 0,0-5 21 0 0,0 0 0 0 0,0 0 0 0 0,1 0 0 0 0,-1-1-1 0 0,1 0 1 0 0,0 0 0 0 0,1 0 0 0 0,-1 0 0 0 0,1-1 0 0 0,0 0 0 0 0,0 0-1 0 0,7 3 1 0 0,4 1 78 0 0,0-1-1 0 0,1-1 1 0 0,-1-1 0 0 0,1 0-1 0 0,0-1 1 0 0,0-1 0 0 0,1-1-1 0 0,-1 0 1 0 0,1-2-1 0 0,-1 0 1 0 0,0-1 0 0 0,25-4-1 0 0,-31 3-154 0 0,-1-1 1 0 0,1 0-1 0 0,-1-1 0 0 0,0 0 0 0 0,0-1 1 0 0,-1 0-1 0 0,1-1 0 0 0,-1 0 0 0 0,0-1 1 0 0,-1 0-1 0 0,0 0 0 0 0,0-1 0 0 0,0 0 1 0 0,-1-1-1 0 0,0 1 0 0 0,-1-2 0 0 0,0 1 1 0 0,0-1-1 0 0,-1 0 0 0 0,0 0 0 0 0,7-19 1 0 0,-9 18-168 0 0,-1-1 1 0 0,0 0 0 0 0,0 0-1 0 0,-1 0 1 0 0,-1 0-1 0 0,0-1 1 0 0,-1 1 0 0 0,-2-24-1 0 0,1 30 58 0 0,0 0 0 0 0,0 0 0 0 0,-1 1 0 0 0,0-1 0 0 0,0 1 0 0 0,0-1-1 0 0,-1 1 1 0 0,1 0 0 0 0,-1 0 0 0 0,-1 0 0 0 0,1 0 0 0 0,-1 1-1 0 0,0-1 1 0 0,0 1 0 0 0,0 0 0 0 0,0 0 0 0 0,-1 0 0 0 0,1 1 0 0 0,-1-1-1 0 0,-9-3 1 0 0,5 3-29 0 0,1 0 0 0 0,-1 1 1 0 0,0 1-1 0 0,0-1 0 0 0,0 2 0 0 0,0-1 0 0 0,0 1 0 0 0,0 0 0 0 0,0 1 0 0 0,0 0 0 0 0,-1 1 0 0 0,1 0 0 0 0,0 0 0 0 0,0 1 0 0 0,0 0 1 0 0,-10 4-1 0 0,-23 6-1223 0 0,40-11 998 0 0,4 1-790 0 0,-1-2 1076 0 0,-1 1 0 0 0,1 0 0 0 0,0 0 0 0 0,0 0 0 0 0,0-1 1 0 0,0 1-1 0 0,1 0 0 0 0,-1-1 0 0 0,2 1 0 0 0,-2 0-8 0 0,20 6-472 0 0,4-5-1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17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60 8287 0 0,'0'0'2068'0'0,"0"2"-754"0"0,-6 14 64 0 0,1 0 0 0 0,-14 24 1 0 0,10-23-1046 0 0,-11 35 1 0 0,17-42-257 0 0,-2 5 20 0 0,1 1 1 0 0,0 0-1 0 0,1 0 0 0 0,0 17 1 0 0,2-29-61 0 0,1 1 1 0 0,1-1-1 0 0,-1 1 1 0 0,1-1-1 0 0,-1 1 1 0 0,1-1-1 0 0,1 1 1 0 0,-1-1-1 0 0,1 0 1 0 0,-1 1-1 0 0,1-1 1 0 0,0 0-1 0 0,1 0 1 0 0,-1 0-1 0 0,1-1 1 0 0,0 1-1 0 0,0-1 1 0 0,0 1-1 0 0,5 3 1 0 0,-3-3 65 0 0,1 0 0 0 0,0 0 1 0 0,0-1-1 0 0,0 0 0 0 0,0 0 1 0 0,1-1-1 0 0,-1 0 1 0 0,1 0-1 0 0,0 0 0 0 0,8 0 1 0 0,-2 0 82 0 0,0-1 1 0 0,0 0-1 0 0,0-1 0 0 0,19-3 1 0 0,-14 1-93 0 0,-1-2 1 0 0,1 0-1 0 0,-1-1 1 0 0,1 0 0 0 0,-1-2-1 0 0,-1 0 1 0 0,0-1-1 0 0,0 0 1 0 0,17-13-1 0 0,-28 17-111 0 0,0 0 1 0 0,-1-1-1 0 0,1 0 0 0 0,-1 0 0 0 0,0 0 0 0 0,0 0 0 0 0,0 0 0 0 0,-1-1 1 0 0,0 0-1 0 0,0 0 0 0 0,0 0 0 0 0,-1 0 0 0 0,0 0 0 0 0,0 0 1 0 0,1-10-1 0 0,0-6-91 0 0,-1 1 1 0 0,-2-1 0 0 0,-1-28-1 0 0,-1 1 15 0 0,2 46 56 0 0,0-1 1 0 0,0 1-1 0 0,1 0 0 0 0,-1-1 0 0 0,1 1 0 0 0,0 0 1 0 0,0 0-1 0 0,0-1 0 0 0,0 1 0 0 0,1 0 0 0 0,-1 0 1 0 0,1 0-1 0 0,0 0 0 0 0,0 1 0 0 0,2-4 0 0 0,0 3-332 0 0,-1-1-1 0 0,1 1 0 0 0,-1 1 0 0 0,1-1 1 0 0,0 0-1 0 0,0 1 0 0 0,0 0 0 0 0,1 0 1 0 0,-1 0-1 0 0,6-2 0 0 0,5 0-3607 0 0,1-4-950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1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97 10191 0 0,'42'-84'1188'0'0,"-42"83"-1107"0"0,1 1 0 0 0,-1-1 0 0 0,0 1 0 0 0,1-1 0 0 0,-1 1 0 0 0,0-1 0 0 0,0 0 0 0 0,1 1 0 0 0,-1-1 0 0 0,0 0-1 0 0,0 1 1 0 0,0-1 0 0 0,0 1 0 0 0,0-1 0 0 0,0 0 0 0 0,0 0 0 0 0,0 0-12 0 0,0 1-1 0 0,-1 0 1 0 0,1 0 0 0 0,0 0-1 0 0,0 0 1 0 0,-1 0 0 0 0,1 0-1 0 0,0 0 1 0 0,0 0-1 0 0,-1 0 1 0 0,1 0 0 0 0,0 0-1 0 0,0 0 1 0 0,-1 0 0 0 0,1 0-1 0 0,0 0 1 0 0,0 0 0 0 0,0 0-1 0 0,-1 0 1 0 0,1 0 0 0 0,0 0-1 0 0,0 1 1 0 0,-1-1 0 0 0,1 0-1 0 0,0 0 1 0 0,0 0-1 0 0,-1 1 1 0 0,-17 14 1023 0 0,-1 9-833 0 0,2 0 1 0 0,1 2 0 0 0,-21 46 0 0 0,34-66-237 0 0,-101 217 443 0 0,-81 257 0 0 0,161-401-471 0 0,13-40 60 0 0,-2 0 1 0 0,-1-1-1 0 0,-27 52 0 0 0,35-81-81 0 0,0 1 0 0 0,0-1 0 0 0,-1 1 0 0 0,0-2 0 0 0,-1 1-1 0 0,0-1 1 0 0,0 0 0 0 0,0-1 0 0 0,-1 0 0 0 0,0 0 0 0 0,-1-1 0 0 0,0 0-1 0 0,0-1 1 0 0,0 0 0 0 0,0 0 0 0 0,-1-1 0 0 0,-10 2 0 0 0,16-5-310 0 0,1 0 1 0 0,-1 0 0 0 0,1-1-1 0 0,-1 1 1 0 0,-5-1 0 0 0,-2-2-859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17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100 119 919 0 0,'-23'7'144'0'0,"-22"8"467"0"0,16 3 8117 0 0,28-18-8433 0 0,1 0 0 0 0,0 1 0 0 0,0-1 0 0 0,0 0 0 0 0,-1 1 0 0 0,1-1 0 0 0,0 1 0 0 0,0-1 1 0 0,0 0-1 0 0,0 1 0 0 0,0-1 0 0 0,0 1 0 0 0,0-1 0 0 0,0 0 0 0 0,0 1 0 0 0,0 0-189 0 0,1-1 0 0 0,-1 1 0 0 0,1-1 0 0 0,-1 1 0 0 0,1 0 0 0 0,-1-1 0 0 0,1 0 0 0 0,-1 1 0 0 0,1-1-1 0 0,-1 1 1 0 0,1-1 0 0 0,0 0 0 0 0,-1 1 0 0 0,1-1 0 0 0,0 0 0 0 0,27 7-254 0 0,-3-6 540 0 0,0-2 0 0 0,-1 0 0 0 0,1-2-1 0 0,43-9 1 0 0,-26 4-70 0 0,345-76 1086 0 0,-104 19-2602 0 0,-249 59-484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18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31 2303 0 0,'2'-1'167'0'0,"7"-5"169"0"0,1 1-1 0 0,16-7 1 0 0,-21 11 949 0 0,-1 0 1 0 0,0-1-1 0 0,0 2 1 0 0,1-1-1 0 0,6 0 1 0 0,-9 1-55 0 0,-1 2-397 0 0,0-1-754 0 0,-1 0 0 0 0,0 0-1 0 0,1 0 1 0 0,-1 0 0 0 0,0 1-1 0 0,1-1 1 0 0,-1 0 0 0 0,0 0 0 0 0,0 1-1 0 0,0-1 1 0 0,0 0 0 0 0,-1 0-1 0 0,1 0 1 0 0,0 1 0 0 0,0-1-1 0 0,-1 0 1 0 0,0 2 0 0 0,0 0 64 0 0,-1 0-1 0 0,0 1 1 0 0,1-1 0 0 0,-2 0-1 0 0,-3 5 1 0 0,-3 2 227 0 0,-2 0 0 0 0,-12 10 0 0 0,23-20-342 0 0,-68 46 615 0 0,19-14-435 0 0,-29 17-75 0 0,20-13 19 0 0,56-35-98 0 0,3 1 14 0 0,1 2-63 0 0,0-1-1 0 0,0 0 1 0 0,1 0 0 0 0,-1 0-1 0 0,1 0 1 0 0,0-1 0 0 0,-1 1 0 0 0,1-1-1 0 0,5 4 1 0 0,36 18 48 0 0,-10-5-36 0 0,-19-10-18 0 0,-5-3 0 0 0,0 0 0 0 0,0 1 0 0 0,-1 0 0 0 0,0 1 0 0 0,0 0 0 0 0,11 13 0 0 0,-11-10 70 0 0,14 25 0 0 0,-21-32-49 0 0,0 0-1 0 0,0 1 0 0 0,0-1 1 0 0,0 1-1 0 0,-1-1 1 0 0,0 1-1 0 0,0-1 0 0 0,0 1 1 0 0,0 6-1 0 0,-1-8 60 0 0,-1 0-1 0 0,1 0 1 0 0,0 0-1 0 0,-1 0 1 0 0,0 0-1 0 0,1 0 1 0 0,-1 0-1 0 0,0 0 1 0 0,-1 0-1 0 0,1-1 0 0 0,0 1 1 0 0,-1 0-1 0 0,0-1 1 0 0,1 1-1 0 0,-1-1 1 0 0,0 0-1 0 0,0 1 1 0 0,-1-1-1 0 0,1 0 1 0 0,0 0-1 0 0,-1-1 1 0 0,-3 3-1 0 0,-4 2 126 0 0,-1-1 0 0 0,0 0-1 0 0,0-1 1 0 0,-16 4 0 0 0,9-3-53 0 0,-28 9 3 0 0,0-2 0 0 0,-57 7 1 0 0,100-19-256 0 0,1 0-204 0 0,-5 0-900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1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65 8751 0 0,'7'-14'205'0'0,"-1"2"154"0"0,0 0 0 0 0,11-15 10082 0 0,-17 29-10055 0 0,-1 6-221 0 0,-1 0 1 0 0,0-1 0 0 0,0 0 0 0 0,-1 1 0 0 0,-6 10 0 0 0,-22 37 352 0 0,11-23-318 0 0,-43 104 461 0 0,2-3-5098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19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255 272 12607 0 0,'0'3'579'0'0,"2"4"-418"0"0,0-1-1 0 0,-1 1 1 0 0,0 0-1 0 0,-1-1 1 0 0,1 1-1 0 0,-1 0 1 0 0,-1 0 0 0 0,1 0-1 0 0,-1-1 1 0 0,0 1-1 0 0,-1 0 1 0 0,0-1-1 0 0,-3 9 1 0 0,4-14-16 0 0,0 1 0 0 0,0-1 1 0 0,0 1-1 0 0,-1-1 0 0 0,1 1 0 0 0,-1-1 1 0 0,1 0-1 0 0,-1 0 0 0 0,1 1 0 0 0,-1-1 1 0 0,0 0-1 0 0,1-1 0 0 0,-1 1 0 0 0,0 0 0 0 0,-3 0 1 0 0,-26 6 902 0 0,17-6-674 0 0,1-1 0 0 0,0 0 0 0 0,0-1 0 0 0,-1-1 0 0 0,1 0 0 0 0,0 0 0 0 0,-16-6 0 0 0,25 6-326 0 0,0 1 0 0 0,0-1 1 0 0,0 0-1 0 0,0-1 0 0 0,0 1 0 0 0,1 0 1 0 0,-1-1-1 0 0,1 0 0 0 0,0 0 0 0 0,-1 0 1 0 0,1 0-1 0 0,1-1 0 0 0,-1 1 0 0 0,0-1 1 0 0,1 0-1 0 0,0 1 0 0 0,0-1 0 0 0,0 0 1 0 0,0 0-1 0 0,1-1 0 0 0,-1 1 0 0 0,1 0 1 0 0,0 0-1 0 0,0-6 0 0 0,0 3-56 0 0,1 0 0 0 0,0 1 0 0 0,0-1 0 0 0,1 0 0 0 0,0 0 0 0 0,0 1 0 0 0,1-1 0 0 0,0 1 0 0 0,0-1 0 0 0,0 1 0 0 0,1 0 0 0 0,0-1 0 0 0,0 1 0 0 0,0 1 0 0 0,5-8 0 0 0,1 3-139 0 0,0 0 0 0 0,0 1-1 0 0,1 0 1 0 0,0 0-1 0 0,0 1 1 0 0,1 1-1 0 0,0-1 1 0 0,20-8-1 0 0,10-3-404 0 0,52-15 1 0 0,-23 10 186 0 0,-51 17 332 0 0,1 1 1 0 0,1 0 0 0 0,36-4-1 0 0,-38 9 38 0 0,-15 4 14 0 0,-4-3-18 0 0,0 0 1 0 0,0 0-1 0 0,0 0 1 0 0,1 1-1 0 0,-1-1 0 0 0,0 0 1 0 0,0 0-1 0 0,0 0 1 0 0,0 0-1 0 0,0 0 0 0 0,1 0 1 0 0,-1 1-1 0 0,0-1 1 0 0,0 0-1 0 0,0 0 1 0 0,0 0-1 0 0,1 0 0 0 0,-1 0 1 0 0,0 0-1 0 0,0 0 1 0 0,0 0-1 0 0,1 0 1 0 0,-1 0-1 0 0,0 0 0 0 0,0 0 1 0 0,0 0-1 0 0,1 0 1 0 0,-1 0-1 0 0,0 0 1 0 0,0 0-1 0 0,0 0 0 0 0,1 0 1 0 0,0 3 98 0 0,1 2-59 0 0,-1 0 0 0 0,1 0 0 0 0,-1 0 1 0 0,0 0-1 0 0,-1 0 0 0 0,1 0 0 0 0,-1 0 0 0 0,0 0 0 0 0,-1 0 1 0 0,1 0-1 0 0,-1 0 0 0 0,0 0 0 0 0,-2 9 0 0 0,0-6 28 0 0,0 0-1 0 0,-1-1 0 0 0,1 1 0 0 0,-2 0 1 0 0,1-1-1 0 0,-1 0 0 0 0,-11 13 1 0 0,-21 19 80 0 0,-78 68 0 0 0,103-98-131 0 0,0-1 0 0 0,-1-1 0 0 0,-22 11 0 0 0,17-11-321 0 0,14-8 76 0 0,1 0 16 0 0,3 1 98 0 0,-1 0 0 0 0,0 0 0 0 0,0 0 0 0 0,0 0 0 0 0,0 0 0 0 0,1 0 0 0 0,-1 0 0 0 0,0-1 1 0 0,0 1-1 0 0,0 0 0 0 0,1 0 0 0 0,-1-1 0 0 0,-1 0 0 0 0,-10-14-11341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1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10 6911 0 0,'1'-2'528'0'0,"7"-5"2631"0"0,-11 9-1523 0 0,-23 19-375 0 0,-96 80 1352 0 0,96-76-2215 0 0,1 0 1 0 0,-33 43-1 0 0,-119 211 1260 0 0,44-63-1492 0 0,115-191-166 0 0,-45 45 0 0 0,18-21 0 0 0,44-49-2 0 0,1 0 0 0 0,-1 1-1 0 0,1-1 1 0 0,0 1 0 0 0,-1-1-1 0 0,1 1 1 0 0,-1-1 0 0 0,1 1 0 0 0,0-1-1 0 0,-1 1 1 0 0,1 0 0 0 0,0-1-1 0 0,0 1 1 0 0,0 0 0 0 0,-1-1-1 0 0,1 1 1 0 0,0 1 0 0 0,1-2-10 0 0,-1 1 1 0 0,1 0-1 0 0,-1-1 1 0 0,1 1 0 0 0,0 0-1 0 0,-1-1 1 0 0,1 1-1 0 0,0-1 1 0 0,0 1-1 0 0,-1-1 1 0 0,1 1-1 0 0,0-1 1 0 0,0 1-1 0 0,0-1 1 0 0,0 0-1 0 0,-1 1 1 0 0,1-1 0 0 0,0 0-1 0 0,0 0 1 0 0,0 0-1 0 0,0 0 1 0 0,1 0-1 0 0,24 0-1663 0 0,-5-5-4505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06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6303 0 0,'0'0'8414'0'0,"2"-1"-7852"0"0,0 1-474 0 0,0 1-1 0 0,-1-1 1 0 0,1 0-1 0 0,0 1 1 0 0,-1-1-1 0 0,1 1 1 0 0,0 0-1 0 0,-1-1 1 0 0,1 1-1 0 0,-1 0 1 0 0,1 0-1 0 0,-1 0 0 0 0,1 0 1 0 0,-1 0-1 0 0,0 0 1 0 0,1 1-1 0 0,-1-1 1 0 0,0 0-1 0 0,0 1 1 0 0,0-1-1 0 0,1 3 1 0 0,6 8 341 0 0,9 22 1 0 0,-10-22-96 0 0,15 27 332 0 0,2-1 0 0 0,1 0 1 0 0,52 57-1 0 0,106 87 543 0 0,-156-159-1081 0 0,1 0 0 0 0,0-2 0 0 0,2-2 0 0 0,0-1 0 0 0,1-1 0 0 0,64 25 0 0 0,-86-39-107 0 0,0 0 1 0 0,-1-1-1 0 0,11 2 0 0 0,6-2 77 0 0,-20-2-80 0 0,-1-2 0 0 0,10-1-98 0 0,-14 2 23 0 0,1 1-1 0 0,0-1 1 0 0,-1 1 0 0 0,1-1 0 0 0,-1 1-1 0 0,1-1 1 0 0,-1 1 0 0 0,1-1 0 0 0,-1 0-1 0 0,1 1 1 0 0,-1-1 0 0 0,1 1 0 0 0,-1-1-1 0 0,0 0 1 0 0,1 0 0 0 0,-1 1 0 0 0,0-1 0 0 0,0 0-1 0 0,0 1 1 0 0,0-1 0 0 0,1 0 0 0 0,-1 0-1 0 0,0 1 1 0 0,0-1 0 0 0,0 0 0 0 0,-1 0-1 0 0,1 0 1 0 0,0 1 0 0 0,0-1 0 0 0,0 0-1 0 0,0 1 1 0 0,-1-1 0 0 0,1 0 0 0 0,0 0-1 0 0,-1 0 1 0 0,-1-3-340 0 0,0 1 0 0 0,0 0 0 0 0,-1-1-1 0 0,1 1 1 0 0,-5-4 0 0 0,-7-6-1506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19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7831 0 0,'0'0'706'0'0,"2"2"-578"0"0,2 0 236 0 0,0 0 0 0 0,-1 0 0 0 0,1 0 0 0 0,0-1 0 0 0,0 0 0 0 0,0 0 0 0 0,0 0 0 0 0,0 0 0 0 0,1 0 0 0 0,-1-1 1 0 0,0 1-1 0 0,0-1 0 0 0,0-1 0 0 0,0 1 0 0 0,6-1 0 0 0,115-25 4930 0 0,-64 8-4124 0 0,59-26 0 0 0,-105 38-1159 0 0,0 1-11 0 0,-2-1 0 0 0,-1-1 0 0 0,-9 4-2 0 0,12-17-67 0 0,-6 6-43 0 0,-9 13 107 0 0,1 0 1 0 0,0 0 0 0 0,-1 0-1 0 0,1 0 1 0 0,-1 0 0 0 0,1 0-1 0 0,-1 0 1 0 0,1 0 0 0 0,-1 0-1 0 0,1 0 1 0 0,-1-1 0 0 0,0 1-1 0 0,0 0 1 0 0,0-2 0 0 0,2-13-250 0 0,-1 14 163 0 0,-16 1-82 0 0,8 3 132 0 0,0-1 1 0 0,0 1 0 0 0,0 0 0 0 0,0 1 0 0 0,1 0 0 0 0,-12 6 0 0 0,-37 26-71 0 0,45-28 117 0 0,-55 38 53 0 0,-111 98 0 0 0,163-129-40 0 0,0 0 0 0 0,-18 26 0 0 0,27-34-17 0 0,0 0-1 0 0,0 0 1 0 0,1 0 0 0 0,0 1-1 0 0,0-1 1 0 0,1 1-1 0 0,0 0 1 0 0,0 0-1 0 0,0 0 1 0 0,0 8-1 0 0,2-12 2 0 0,0-1 0 0 0,0 1-1 0 0,0-1 1 0 0,0 1 0 0 0,1-1 0 0 0,-1 1 0 0 0,1-1-1 0 0,0 1 1 0 0,0-1 0 0 0,0 0 0 0 0,0 1-1 0 0,0-1 1 0 0,0 0 0 0 0,0 0 0 0 0,1 0-1 0 0,2 3 1 0 0,-1-2 4 0 0,0 0-1 0 0,0-1 1 0 0,0 1 0 0 0,1-1-1 0 0,-1 0 1 0 0,1 1-1 0 0,0-2 1 0 0,-1 1 0 0 0,6 1-1 0 0,6 2 32 0 0,1-2 0 0 0,-1 0 0 0 0,1 0 0 0 0,16-1 0 0 0,-32-2-37 0 0,33 2 97 0 0,-1-1 1 0 0,0-2-1 0 0,0-1 0 0 0,1-2 0 0 0,36-9 0 0 0,-55 11-211 0 0,-10 1-250 0 0,-1 1 1 0 0,1-1 0 0 0,0 0 0 0 0,-1 0 0 0 0,1-1 0 0 0,-1 1 0 0 0,1 0-1 0 0,3-3 1 0 0,5-4-6470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20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5527 0 0,'0'0'8618'0'0,"-1"3"-7989"0"0,-7 19-292 0 0,-1 0 0 0 0,-1 0 0 0 0,-1-1 0 0 0,-1-1 0 0 0,0 0 0 0 0,-2 0 0 0 0,0-2 0 0 0,-23 24 0 0 0,-23 12-193 0 0,40-37-395 0 0,1 0 1 0 0,-33 38-1 0 0,50-52-991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21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5983 0 0,'0'0'648'0'0,"-2"20"-648"0"0,0-2 0 0 0,2 1-2648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2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76 309 6447 0 0,'-2'2'499'0'0,"-33"19"376"0"0,-4 0 8765 0 0,41-24-9254 0 0,5-5-279 0 0,0 0 0 0 0,0 0 0 0 0,1 1 0 0 0,0 0 0 0 0,0 0 0 0 0,13-7 0 0 0,62-33-280 0 0,-44 26 45 0 0,73-39-138 0 0,105-62 16 0 0,-206 115 251 0 0,0 0-1 0 0,0 1 1 0 0,1 0-1 0 0,0 1 0 0 0,13-3 1 0 0,-22 7 80 0 0,7 10 199 0 0,-9-7-254 0 0,0 1 0 0 0,0-1 0 0 0,0 0 0 0 0,0 1 0 0 0,0-1 0 0 0,0 1 0 0 0,-1-1 0 0 0,1 0 0 0 0,-1 1 0 0 0,1 0 0 0 0,-1-1 1 0 0,0 1-1 0 0,0-1 0 0 0,0 1 0 0 0,-1-1 0 0 0,0 5 0 0 0,-2 6 117 0 0,-7 23 0 0 0,9-33-120 0 0,-72 173 617 0 0,16-42-2744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21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 13903 0 0,'0'0'2098'0'0,"0"2"-1788"0"0,1 1-255 0 0,-1 0-1 0 0,0 1 0 0 0,0-1 1 0 0,0 0-1 0 0,0 0 0 0 0,0 0 1 0 0,-1 0-1 0 0,1 0 0 0 0,-1 0 1 0 0,0 0-1 0 0,-2 3 0 0 0,-17 35 327 0 0,9-20-220 0 0,-127 289 1233 0 0,105-219-943 0 0,-4-1 0 0 0,-49 86-1 0 0,81-168-442 0 0,-5 10 32 0 0,-9 21 0 0 0,18-37-170 0 0,1-1 35 0 0,-1 0 0 0 0,1 0 0 0 0,0 0 1 0 0,-1-1-1 0 0,1 1 0 0 0,0 0 0 0 0,0 0 0 0 0,0 0 0 0 0,0 0 0 0 0,0-1 0 0 0,0 1 0 0 0,0 0 1 0 0,0 0-1 0 0,0 0 0 0 0,0 0 0 0 0,0 0 0 0 0,0 0 0 0 0,1-1 0 0 0,-1 3 0 0 0,5 9-1097 0 0</inkml:trace>
  <inkml:trace contextRef="#ctx0" brushRef="#br0" timeOffset="1">1 432 12439 0 0,'0'0'3156'0'0,"2"0"-2158"0"0,10 2-542 0 0,0 0 1 0 0,0-1-1 0 0,0 0 1 0 0,21-2 0 0 0,53-8 212 0 0,-59 5-311 0 0,333-54 1347 0 0,-215 32-1808 0 0,-62 13-2643 0 0,-67 10 1690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22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89 13015 0 0,'0'0'1516'0'0,"2"2"-818"0"0,3 0-270 0 0,-1 1 1 0 0,1-1 0 0 0,0 0 0 0 0,0 0 0 0 0,0-1 0 0 0,0 0-1 0 0,0 1 1 0 0,0-2 0 0 0,10 2 0 0 0,6-2-68 0 0,25-2 0 0 0,-16 0 274 0 0,-6 1-502 0 0,0-2 1 0 0,-1 0-1 0 0,41-10 0 0 0,-59 11-132 0 0,-2 1-3 0 0,0 0 1 0 0,0 0-1 0 0,0 0 0 0 0,0-1 0 0 0,0 1 1 0 0,0-1-1 0 0,-1 0 0 0 0,1 0 1 0 0,-1 0-1 0 0,1 0 0 0 0,-1 0 1 0 0,3-4-1 0 0,-4 5-15 0 0,0 0 1 0 0,0 1-1 0 0,0-1 0 0 0,0 0 1 0 0,-1 0-1 0 0,1 0 1 0 0,0 0-1 0 0,-1 0 0 0 0,1 0 1 0 0,-1 0-1 0 0,1 0 1 0 0,-1 0-1 0 0,1 0 0 0 0,-1 0 1 0 0,0 0-1 0 0,1 0 1 0 0,-1 0-1 0 0,0-1 0 0 0,0 1 1 0 0,0 0-1 0 0,0 0 1 0 0,0 0-1 0 0,0 0 1 0 0,0 0-1 0 0,-1-1 0 0 0,1 1 1 0 0,0 0-1 0 0,-1 0 1 0 0,1 0-1 0 0,0 0 0 0 0,-1 0 1 0 0,1 0-1 0 0,-2-1 1 0 0,1 0 4 0 0,-1 1 1 0 0,1-1-1 0 0,-1 0 1 0 0,1 1 0 0 0,-1 0-1 0 0,0-1 1 0 0,0 1-1 0 0,1 0 1 0 0,-1 0 0 0 0,0 0-1 0 0,0 0 1 0 0,0 0-1 0 0,0 0 1 0 0,-1 1 0 0 0,-2-1-1 0 0,-8 0-14 0 0,0 1-1 0 0,0 0 1 0 0,0 1-1 0 0,0 0 0 0 0,0 1 1 0 0,-25 7-1 0 0,15-3 25 0 0,-14 3-13 0 0,1 2 0 0 0,0 1 0 0 0,-54 28 0 0 0,76-33 39 0 0,1 1-1 0 0,0 0 0 0 0,0 1 1 0 0,0 1-1 0 0,1 0 1 0 0,1 0-1 0 0,0 1 0 0 0,-18 23 1 0 0,27-31-18 0 0,0 0-1 0 0,0 0 1 0 0,1 1 0 0 0,-1-1 0 0 0,1 1-1 0 0,-1-1 1 0 0,1 1 0 0 0,0-1 0 0 0,0 1-1 0 0,1-1 1 0 0,-1 1 0 0 0,1 0 0 0 0,0 6 0 0 0,0-7-3 0 0,1 0 0 0 0,-1 0 1 0 0,1 0-1 0 0,0 0 0 0 0,0-1 1 0 0,0 1-1 0 0,0 0 0 0 0,1 0 1 0 0,-1-1-1 0 0,1 1 1 0 0,-1-1-1 0 0,1 0 0 0 0,0 1 1 0 0,0-1-1 0 0,0 0 0 0 0,0 0 1 0 0,5 3-1 0 0,5 4-401 0 0,1-1 0 0 0,1 0 0 0 0,0 0 1 0 0,0-2-1 0 0,0 1 0 0 0,26 6 0 0 0,-11-7-585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22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458 183 3223 0 0,'3'-2'143'0'0,"57"-30"17"0"0,-29 14 1485 0 0,1 1 3505 0 0,-29 16-4778 0 0,0-1 0 0 0,0 1 0 0 0,0-1 0 0 0,0 0 1 0 0,-1 0-1 0 0,1 0 0 0 0,0-1 0 0 0,-1 1 0 0 0,0-1 0 0 0,1 1 1 0 0,-1-1-1 0 0,0 0 0 0 0,0 0 0 0 0,-1 0 0 0 0,1 0 0 0 0,-1 0 1 0 0,1 0-1 0 0,-1 0 0 0 0,0 0 0 0 0,0-1 0 0 0,1-6 1 0 0,-2 8-326 0 0,0 1 0 0 0,1-1 0 0 0,-1 0 0 0 0,0 0 0 0 0,0 1 1 0 0,-1-1-1 0 0,1 0 0 0 0,0 0 0 0 0,-1 0 0 0 0,1 1 1 0 0,-1-1-1 0 0,1 0 0 0 0,-1 1 0 0 0,0-1 0 0 0,1 1 0 0 0,-1-1 1 0 0,0 0-1 0 0,0 1 0 0 0,0 0 0 0 0,-1-1 0 0 0,1 1 0 0 0,0 0 1 0 0,0-1-1 0 0,-1 1 0 0 0,1 0 0 0 0,-1 0 0 0 0,1 0 1 0 0,-1 0-1 0 0,1 0 0 0 0,-1 1 0 0 0,1-1 0 0 0,-1 0 0 0 0,0 1 1 0 0,0-1-1 0 0,1 1 0 0 0,-1 0 0 0 0,-3-1 0 0 0,-4 0-50 0 0,1 1 0 0 0,0 0 0 0 0,-1 0 0 0 0,1 0 0 0 0,-1 1-1 0 0,-15 4 1 0 0,4 1-13 0 0,-1 1 0 0 0,1 1 0 0 0,1 1 0 0 0,0 0 0 0 0,0 2 0 0 0,1 0 0 0 0,0 1 0 0 0,1 1 0 0 0,-24 22 0 0 0,27-20 16 0 0,5 0 0 0 0,5 0 0 0 0,4-2 0 0 0,7-1 0 0 0,-3-10 0 0 0,-1 0 0 0 0,0 0 0 0 0,1 0-1 0 0,-1 0 1 0 0,1 0 0 0 0,0-1 0 0 0,-1 0-1 0 0,1 0 1 0 0,0 0 0 0 0,0 0 0 0 0,0 0 0 0 0,0-1-1 0 0,0 0 1 0 0,0 1 0 0 0,7-2 0 0 0,3 0-41 0 0,-1-1 0 0 0,1-1 0 0 0,16-5 1 0 0,-13 3-138 0 0,0-1 0 0 0,0 0 0 0 0,0-1 0 0 0,-1-2 1 0 0,30-18-1 0 0,-35 19-41 0 0,-1 0 0 0 0,-1 0 0 0 0,1-1 0 0 0,9-11 0 0 0,-18 18 91 0 0,-1 0-37 0 0,0 2 154 0 0,1-1 0 0 0,-1 1 1 0 0,0-1-1 0 0,0 1 0 0 0,0-1 0 0 0,0 1 0 0 0,0 0 1 0 0,0-1-1 0 0,0 1 0 0 0,0-1 0 0 0,0 1 1 0 0,0-1-1 0 0,0 1 0 0 0,0-1 0 0 0,0 1 0 0 0,0 0 1 0 0,0-1-1 0 0,0 1 0 0 0,0-1 0 0 0,0 1 1 0 0,-1-1-1 0 0,1 1 0 0 0,0-1 0 0 0,-3 0 21 0 0,1 0-1 0 0,0 1 1 0 0,0-1-1 0 0,0 1 1 0 0,-1-1 0 0 0,1 1-1 0 0,0 0 1 0 0,-1 0-1 0 0,1 0 1 0 0,0 0-1 0 0,-1 0 1 0 0,1 0 0 0 0,0 1-1 0 0,0-1 1 0 0,-4 2-1 0 0,1 0 29 0 0,1 0 0 0 0,0 1-1 0 0,-1-1 1 0 0,1 1 0 0 0,0-1 0 0 0,1 1 0 0 0,-6 5-1 0 0,0 1 82 0 0,0 1 0 0 0,1 1-1 0 0,0 0 1 0 0,-11 20-1 0 0,6-5-51 0 0,1 0 0 0 0,2 1 0 0 0,0 0-1 0 0,-9 49 1 0 0,10-25-115 0 0,-4 91 0 0 0,14-78-334 0 0,13 97 1 0 0,-7-104 543 0 0,-2 1 0 0 0,-4 74-1 0 0,-3-96 290 0 0,-14 68 0 0 0,13-93-273 0 0,0 0 1 0 0,0 0-1 0 0,-1-1 0 0 0,-1 1 1 0 0,0-1-1 0 0,0 0 1 0 0,-1-1-1 0 0,0 1 0 0 0,0-1 1 0 0,-13 13-1 0 0,14-18-49 0 0,-1 1 0 0 0,1-1 0 0 0,-1 0 1 0 0,0-1-1 0 0,0 0 0 0 0,0 1 0 0 0,-1-2 0 0 0,1 1 0 0 0,-12 2 0 0 0,2-1 58 0 0,1-1-1 0 0,-1-1 1 0 0,-18 1-1 0 0,23-3-102 0 0,-1 0-1 0 0,0-1 0 0 0,1 0 0 0 0,-1-1 0 0 0,1 0 0 0 0,0-1 0 0 0,0 0 0 0 0,-18-7 0 0 0,25 8-224 0 0,-1 0 0 0 0,1-1 0 0 0,0 1 0 0 0,0-1 0 0 0,0 0 0 0 0,0 0 0 0 0,1 0 0 0 0,-1 0 0 0 0,1 0 0 0 0,0-1 0 0 0,0 0 0 0 0,0 0 0 0 0,0 0 0 0 0,1 0 0 0 0,-1 0 0 0 0,1 0 0 0 0,0-1 0 0 0,1 1 0 0 0,-1-1 0 0 0,1 1 0 0 0,0-1 0 0 0,0 0 0 0 0,-1-6 1 0 0,2-13-7334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23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66 358 7367 0 0,'0'0'568'0'0,"-2"0"-373"0"0,-1 0 506 0 0,0 1 1 0 0,0 0-1 0 0,0 0 0 0 0,0 0 0 0 0,0 0 0 0 0,0 1 1 0 0,1-1-1 0 0,-1 1 0 0 0,0-1 0 0 0,1 1 1 0 0,-1 0-1 0 0,-3 4 0 0 0,-8 10 292 0 0,13-14-369 0 0,-8 7 3040 0 0,17-31-3248 0 0,13-28 0 0 0,7-18-152 0 0,-23 52-250 0 0,1 0 0 0 0,1 1 1 0 0,0-1-1 0 0,13-19 0 0 0,-15 27-16 0 0,0 1 0 0 0,1 0 0 0 0,0 1 1 0 0,0-1-1 0 0,0 1 0 0 0,1 1 0 0 0,0-1 0 0 0,0 1 0 0 0,1 0 1 0 0,9-4-1 0 0,24-10-353 0 0,1 1 1 0 0,1 2 0 0 0,1 3-1 0 0,70-14 1 0 0,-104 26-265 0 0,0 0 1 0 0,-1 0 0 0 0,1 1-1 0 0,10 1 1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23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98 11575 0 0,'2'-1'530'0'0,"3"-2"-311"0"0,0-1-1 0 0,0 1 1 0 0,0-1 0 0 0,-1 0 0 0 0,0-1 0 0 0,0 1 0 0 0,0-1-1 0 0,0 1 1 0 0,-1-1 0 0 0,0 0 0 0 0,0-1 0 0 0,0 1 0 0 0,2-6 0 0 0,-5 10-141 0 0,0 0 1 0 0,-1 0 0 0 0,1 0 0 0 0,0 0 0 0 0,-1 0 0 0 0,1 0-1 0 0,0 0 1 0 0,-1 0 0 0 0,0 0 0 0 0,1 1 0 0 0,-1-1 0 0 0,1 0 0 0 0,-1 0-1 0 0,0 1 1 0 0,1-1 0 0 0,-1 0 0 0 0,0 1 0 0 0,0-1 0 0 0,0 1-1 0 0,1-1 1 0 0,-1 1 0 0 0,-1-1 0 0 0,-2-1 23 0 0,0 0 0 0 0,0 1 1 0 0,-1-1-1 0 0,1 1 0 0 0,0 0 0 0 0,0 0 0 0 0,-1 1 1 0 0,1-1-1 0 0,0 1 0 0 0,-1 0 0 0 0,-5 1 0 0 0,-5 0 93 0 0,-28 8 0 0 0,31-6-138 0 0,-1 1-1 0 0,1 1 1 0 0,0 0 0 0 0,-16 10 0 0 0,-42 31 196 0 0,58-38-187 0 0,-19 14 260 0 0,-53 49 0 0 0,70-56-217 0 0,0-1 1 0 0,1 2-1 0 0,0 0 1 0 0,1 0-1 0 0,-11 23 1 0 0,21-36-98 0 0,0 0 1 0 0,1 1 0 0 0,-1 0-1 0 0,1-1 1 0 0,0 1 0 0 0,0 0-1 0 0,0-1 1 0 0,1 1-1 0 0,-1 7 1 0 0,1-9-6 0 0,0 0 0 0 0,0 0 1 0 0,1-1-1 0 0,-1 1 0 0 0,1 0 0 0 0,-1-1 1 0 0,1 1-1 0 0,0 0 0 0 0,0-1 0 0 0,0 1 1 0 0,0-1-1 0 0,0 1 0 0 0,0-1 0 0 0,0 0 1 0 0,0 1-1 0 0,0-1 0 0 0,1 0 0 0 0,-1 0 1 0 0,0 0-1 0 0,1 0 0 0 0,-1 0 0 0 0,1 0 1 0 0,1 1-1 0 0,4 0 21 0 0,0 1 0 0 0,0-1 0 0 0,1 0 0 0 0,-1 0 0 0 0,0-1 0 0 0,1 0 1 0 0,-1 0-1 0 0,1-1 0 0 0,-1 0 0 0 0,14-1 0 0 0,4-2 120 0 0,45-13 0 0 0,-57 13-185 0 0,0-1 0 0 0,-1-1 0 0 0,0 0-1 0 0,0-1 1 0 0,0 0 0 0 0,-1-1 0 0 0,1 0 0 0 0,10-10 0 0 0,-14 10-21 0 0,-1 0 0 0 0,1-1 1 0 0,-1 0-1 0 0,-1 0 0 0 0,0 0 0 0 0,0-1 1 0 0,-1 0-1 0 0,0 0 0 0 0,0 0 1 0 0,5-17-1 0 0,-9 24 315 0 0,-3 1-169 0 0,1 1-78 0 0,0-1 1 0 0,0 1-1 0 0,0 0 0 0 0,0-1 0 0 0,0 1 1 0 0,0 0-1 0 0,-1 0 0 0 0,1 0 0 0 0,0 0 1 0 0,0 0-1 0 0,0 0 0 0 0,0 0 0 0 0,0 0 1 0 0,0 1-1 0 0,0-1 0 0 0,-1 0 0 0 0,0 2 1 0 0,-2-1 1 0 0,1 1 1 0 0,-1 0-1 0 0,1 0 1 0 0,0 0-1 0 0,-4 4 1 0 0,-1 2 56 0 0,-1 0 0 0 0,-11 17 0 0 0,16-21-34 0 0,0 1-1 0 0,1 0 1 0 0,0 0 0 0 0,0 1-1 0 0,0-1 1 0 0,1 0 0 0 0,-1 1-1 0 0,1 0 1 0 0,1 0 0 0 0,-1 0-1 0 0,1-1 1 0 0,0 1 0 0 0,0 0-1 0 0,1 12 1 0 0,1-16-37 0 0,-1-1 0 0 0,1 1 0 0 0,0-1 0 0 0,0 1 0 0 0,0-1 0 0 0,0 0 0 0 0,0 0 0 0 0,0 1 0 0 0,0-1 0 0 0,0 0 0 0 0,1 0 0 0 0,-1 0 0 0 0,0 0 0 0 0,1 0 0 0 0,-1-1 0 0 0,3 2 0 0 0,-3-1-4 0 0,5 1-450 0 0,1 1 1 0 0,0-1-1 0 0,-1 0 0 0 0,1 0 1 0 0,0-1-1 0 0,0 0 1 0 0,0 0-1 0 0,0 0 0 0 0,11-2 1 0 0,-2 0-5920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2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 16495 0 0,'0'0'1499'0'0,"-2"1"-1235"0"0,-9 7-100 0 0,1 0 1 0 0,0 0-1 0 0,1 1 0 0 0,0 0 1 0 0,1 1-1 0 0,-1 0 1 0 0,2 0-1 0 0,-13 22 0 0 0,-43 102 1742 0 0,49-102-1783 0 0,-36 96 677 0 0,-46 181 1 0 0,96-307-800 0 0,-2 7-56 0 0,0 1 0 0 0,-1 0-1 0 0,0-1 1 0 0,-1 1-1 0 0,0-1 1 0 0,-1 0 0 0 0,0 0-1 0 0,-11 15 1 0 0,-12 4-4824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06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0 2759 0 0,'0'0'15278'0'0,"-2"2"-14748"0"0,-24 27 710 0 0,-29 41-1 0 0,-116 149-854 0 0,59-85-291 0 0,52-60-40 0 0,58-72-24 0 0,8-12-1663 0 0,-4 7 1356 0 0,8-11-639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49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92 9671 0 0,'9'-23'955'0'0,"5"-15"-87"0"0,-10 11 3668 0 0,-5 27-4422 0 0,0-1-1 0 0,1 1 1 0 0,-1-1 0 0 0,0 1 0 0 0,0 0-1 0 0,0-1 1 0 0,0 1 0 0 0,0 0 0 0 0,0 0-1 0 0,0 0 1 0 0,0 0 0 0 0,0 0 0 0 0,0 0-1 0 0,0 0 1 0 0,-1 0 0 0 0,-6 3-34 0 0,0 0 0 0 0,0 0 0 0 0,1 1 0 0 0,0 0 0 0 0,-1 0 0 0 0,2 1 0 0 0,-1 0 0 0 0,-11 11 0 0 0,3-4-27 0 0,-38 32-4 0 0,2 3 0 0 0,2 2 0 0 0,2 2-1 0 0,3 1 1 0 0,1 3 0 0 0,4 2 0 0 0,1 1 0 0 0,4 2-1 0 0,-39 90 1 0 0,62-123-41 0 0,1 1 0 0 0,1 0 1 0 0,1 1-1 0 0,2 0 0 0 0,1 0 0 0 0,-2 43 0 0 0,6-51-59 0 0,2-1 1 0 0,0 1 0 0 0,1-1-1 0 0,1 1 1 0 0,1-1-1 0 0,1 0 1 0 0,1 0-1 0 0,1 0 1 0 0,17 36-1 0 0,3-10-365 0 0,2-1 0 0 0,1-1-1 0 0,42 46 1 0 0,120 111-820 0 0,-90-98 1025 0 0,-56-54 522 0 0,-3 1-1 0 0,-1 2 0 0 0,63 105 1 0 0,-91-131-179 0 0,-1 1 0 0 0,-1 1 0 0 0,-1 0 0 0 0,-2 0 0 0 0,-1 1 0 0 0,7 44 1 0 0,-12-54-127 0 0,-2 0 0 0 0,0 1-1 0 0,-1-1 1 0 0,-1 1 0 0 0,-1-1 0 0 0,-1 0 0 0 0,0 0 0 0 0,-2 0 0 0 0,0 0 0 0 0,-14 33 0 0 0,12-36 6 0 0,-2-1 0 0 0,1 1 1 0 0,-2-2-1 0 0,0 1 0 0 0,-1-1 0 0 0,0-1 0 0 0,-1 0 0 0 0,-21 18 0 0 0,16-18 188 0 0,0-1 1 0 0,-1 0-1 0 0,-1-1 0 0 0,0-1 0 0 0,0-1 1 0 0,-33 12-1 0 0,26-11 16 0 0,25-10 57 0 0,4 0-219 0 0,76-19-697 0 0,-59 13-288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50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5983 0 0,'0'0'12626'0'0,"0"2"-12462"0"0,-8 17-65 0 0,-1-1 0 0 0,-1 1 0 0 0,-22 31 0 0 0,5-9-21 0 0,15-24-78 0 0,7-8 0 0 0,-1 0 0 0 0,1 0 0 0 0,0 0 0 0 0,-5 15 0 0 0,8-14 11 0 0,8-4 32 0 0,-3-4-33 0 0,-1-1 0 0 0,1 0 0 0 0,0 0 0 0 0,0-1 0 0 0,0 1 0 0 0,0-1 1 0 0,0 1-1 0 0,0-1 0 0 0,0 0 0 0 0,0 0 0 0 0,5-1 0 0 0,38-8 100 0 0,-28 5-69 0 0,40-8-155 0 0,50-11 317 0 0,-37 10-3200 0 0,-68 12 738 0 0,4-2-3180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5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20 7831 0 0,'-7'-5'810'0'0,"-24"-9"4423"0"0,29 14-4811 0 0,2 0-360 0 0,0 0 1 0 0,1 0-1 0 0,-1 0 1 0 0,0 0-1 0 0,0 0 1 0 0,0 0-1 0 0,0 0 1 0 0,0 0 0 0 0,0 0-1 0 0,0 1 1 0 0,0-1-1 0 0,0 0 1 0 0,0 0-1 0 0,0 0 1 0 0,0 0-1 0 0,0 0 1 0 0,0 0-1 0 0,0 0 1 0 0,0 0-1 0 0,0 1 1 0 0,0-1-1 0 0,0 0 1 0 0,0 0-1 0 0,0 0 1 0 0,0 0-1 0 0,0 0 1 0 0,0 0-1 0 0,0 0 1 0 0,0 1 0 0 0,0-1-1 0 0,0 0 1 0 0,0 0-1 0 0,0 0 1 0 0,0 0-1 0 0,-1 0 1 0 0,1 0-1 0 0,0 0 1 0 0,0 0-1 0 0,0 0 1 0 0,0 0-1 0 0,0 0 1 0 0,0 1-1 0 0,0-1 1 0 0,0 0-1 0 0,0 0 1 0 0,-1 0-1 0 0,1 0 1 0 0,0 0-1 0 0,0 0 1 0 0,0 0 0 0 0,0 0-1 0 0,0 0 1 0 0,0 0-1 0 0,0 0 1 0 0,0 0-1 0 0,-1 0 1 0 0,1 0-1 0 0,0 0 1 0 0,0 0-1 0 0,0 0 1 0 0,0 0-1 0 0,0 0 1 0 0,0 0-1 0 0,-1 0 1 0 0,3 3 208 0 0,-1 1-269 0 0,0 0-1 0 0,-1-1 0 0 0,1 1 1 0 0,-1 0-1 0 0,0 0 0 0 0,0 0 1 0 0,0 0-1 0 0,0 0 0 0 0,-1 0 1 0 0,1 0-1 0 0,-1-1 0 0 0,0 1 1 0 0,0 0-1 0 0,-1 0 1 0 0,-1 3-1 0 0,-4 9 14 0 0,-2-1 0 0 0,-10 16-1 0 0,8-14 0 0 0,-109 157 1555 0 0,71-107-778 0 0,25-33-347 0 0,1 1-1 0 0,2 1 0 0 0,-27 64 0 0 0,46-95-423 0 0,0 1 0 0 0,1-1-1 0 0,-1 0 1 0 0,1 1-1 0 0,1 0 1 0 0,-1 7 0 0 0,1-11-24 0 0,0 0 1 0 0,0 0-1 0 0,0 0 1 0 0,0 0-1 0 0,0-1 1 0 0,1 1-1 0 0,-1 0 1 0 0,1 0-1 0 0,0 0 1 0 0,-1-1-1 0 0,1 1 1 0 0,0 0-1 0 0,0-1 1 0 0,0 1-1 0 0,0 0 1 0 0,0-1-1 0 0,0 0 1 0 0,1 1-1 0 0,-1-1 1 0 0,3 3-1 0 0,-2-4-182 0 0,0 1 0 0 0,1 0-1 0 0,-1-1 1 0 0,0 1-1 0 0,0-1 1 0 0,1 1-1 0 0,-1-1 1 0 0,0 0-1 0 0,1 0 1 0 0,-1 0 0 0 0,0-1-1 0 0,4 0 1 0 0,-3 1-708 0 0,13-3-6258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6:52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61 2303 0 0,'0'0'3266'0'0,"2"0"-2256"0"0,6-2-393 0 0,0 0 0 0 0,13-6 0 0 0,-3 0 104 0 0,21-8 693 0 0,-27 10-147 0 0,-1 1-1 0 0,1 1 1 0 0,22-6 3071 0 0,-32 33-3850 0 0,-2-21-471 0 0,-1 0 0 0 0,1-1 0 0 0,-1 1 0 0 0,1 0-1 0 0,-1 0 1 0 0,1-1 0 0 0,-1 1 0 0 0,0 0 0 0 0,0-1 0 0 0,0 1 0 0 0,0-1-1 0 0,0 1 1 0 0,0-1 0 0 0,0 0 0 0 0,-1 1 0 0 0,1-1 0 0 0,0 0 0 0 0,-1 0-1 0 0,1 0 1 0 0,-1 0 0 0 0,1 0 0 0 0,-1 0 0 0 0,0 0 0 0 0,-2 0-1 0 0,-6 3 0 0 0,1 0 0 0 0,-22 4 0 0 0,25-7 3 0 0,-221 60-875 0 0,221-59 801 0 0,2-1 5 0 0,1 0 0 0 0,-1 0 0 0 0,1 0 0 0 0,-1 0 1 0 0,0-1-1 0 0,1 1 0 0 0,-1-1 0 0 0,0 0 0 0 0,1 0 0 0 0,-1 0 0 0 0,0-1 0 0 0,-6-1 0 0 0,9 1 22 0 0,0 1 0 0 0,1-1 0 0 0,-1 1 0 0 0,1-1 0 0 0,-1 1 0 0 0,1-1 0 0 0,-1 1 0 0 0,1-1 0 0 0,0 0 0 0 0,-1 1 0 0 0,1-1 0 0 0,0 0 0 0 0,-1 0 0 0 0,1 1 0 0 0,0-1 0 0 0,0 0 0 0 0,0 0 0 0 0,0 1 0 0 0,0-1 0 0 0,0 0 0 0 0,0 0 0 0 0,0 1 0 0 0,0-1 0 0 0,0 0 0 0 0,0-1 0 0 0,5-19-450 0 0,-5 21 444 0 0,21-47-1342 0 0,-19 43 1212 0 0,-1 3 31 0 0,-2 3 56 0 0,0 0 77 0 0,1 0 0 0 0,-1 0 0 0 0,0 0 1 0 0,0 0-1 0 0,0 0 0 0 0,-3 3 0 0 0,-2 5 101 0 0,-6 18 76 0 0,2 1-1 0 0,2 0 1 0 0,0 1-1 0 0,-5 47 1 0 0,5-34-124 0 0,-5 10 26 0 0,13-52 64 0 0,1-1-69 0 0,168-61 253 0 0,-131 50-295 0 0,-1 2 1 0 0,66-7-1 0 0,-97 16-21 0 0,0 0-1 0 0,0 0 0 0 0,0 0 1 0 0,1 0-1 0 0,-1 1 1 0 0,0 0-1 0 0,0 1 0 0 0,0-1 1 0 0,0 1-1 0 0,0 0 1 0 0,-1 1-1 0 0,1-1 0 0 0,-1 1 1 0 0,1 0-1 0 0,-1 0 1 0 0,0 1-1 0 0,0 0 0 0 0,0 0 1 0 0,6 7-1 0 0,-1 2-10 0 0,-9-8 0 0 0,-1-2 0 0 0,2 1 0 0 0,3 15 0 0 0,-5-10 14 0 0,0-6-5 0 0,0-1 0 0 0,-1 1 0 0 0,1-1 0 0 0,-1 1 0 0 0,0 0 0 0 0,0-1 1 0 0,0 0-1 0 0,0 1 0 0 0,0-1 0 0 0,-1 0 0 0 0,1 0 0 0 0,-1 1 0 0 0,1-1 0 0 0,-1 0 1 0 0,0 0-1 0 0,0-1 0 0 0,-3 4 0 0 0,-4 2 48 0 0,0-1 0 0 0,-16 10 0 0 0,20-14-54 0 0,-160 86 110 0 0,135-75-62 0 0,-1-1 1 0 0,0-1-1 0 0,-54 11 1 0 0,9-13 512 0 0,23-4 1 0 0,49-4-515 0 0,1-1 0 0 0,0 0 0 0 0,0 0 0 0 0,-1 0 0 0 0,1 0 0 0 0,0-1 0 0 0,-4 0 0 0 0,6 1 181 0 0,3 0-882 0 0,6 0-4 0 0,0 1 0 0 0,-1 0-1 0 0,9 2 1 0 0,-2 1-320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0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1249 53 6127 0 0,'1'-1'282'0'0,"64"-22"1110"0"0,-6 1 2656 0 0,-43 16-643 0 0,-19 6-3362 0 0,-1 1-1 0 0,1-1 1 0 0,0 1 0 0 0,-1 0 0 0 0,1 0-1 0 0,-4 2 1 0 0,-8 2 14 0 0,-252 81 74 0 0,214-70-140 0 0,-2-3 0 0 0,1-1 1 0 0,-1-4-1 0 0,-1-1 0 0 0,1-4 1 0 0,-1-1-1 0 0,-60-7 0 0 0,24-8 9 0 0,78 10 0 0 0,1-1 0 0 0,0 0 0 0 0,1 0 0 0 0,-24-13 0 0 0,23 11-13 0 0,12 5-54 0 0,45 6-655 0 0,-34-3 492 0 0,-10-2 220 0 0,1 0-1 0 0,0 0 1 0 0,-1 0-1 0 0,1 1 1 0 0,0-1-1 0 0,-1 0 1 0 0,1 0-1 0 0,-1 1 1 0 0,1-1 0 0 0,0 0-1 0 0,-1 1 1 0 0,1-1-1 0 0,-1 1 1 0 0,1-1-1 0 0,0 1 1 0 0,1 1-9 0 0,-1-1 18 0 0,1 0 0 0 0,-1 0 1 0 0,1 0-1 0 0,-1 0 0 0 0,0 0 0 0 0,0 0 1 0 0,0 0-1 0 0,1 0 0 0 0,-1 0 1 0 0,0 0-1 0 0,0 1 0 0 0,0-1 1 0 0,-1 0-1 0 0,1 1 0 0 0,0-1 1 0 0,0 1-1 0 0,0 2 0 0 0,1 2 0 0 0,0 0 20 0 0,0 0-1 0 0,-1 0 1 0 0,1 1-1 0 0,-1-1 1 0 0,-1 0-1 0 0,1 1 1 0 0,-1 10-1 0 0,-7 47 238 0 0,7-60-252 0 0,-6 50 28 0 0,2 1 0 0 0,7 102 0 0 0,6-75 0 0 0,23 101 0 0 0,-26-149-172 0 0,0 0 0 0 0,-3 1-1 0 0,-1-1 1 0 0,-1 1-1 0 0,-2-1 1 0 0,-1 1 0 0 0,-2-1-1 0 0,-1 1 1 0 0,-2-1 0 0 0,-21 61-1 0 0,12-48 259 0 0,1 0 0 0 0,3 1 0 0 0,-6 49 0 0 0,11-31 62 0 0,3 0 0 0 0,4 67 0 0 0,8-58-117 0 0,-5-53-82 0 0,-1 0 1 0 0,-1 0 0 0 0,0 0-1 0 0,-5 37 1 0 0,-2-25-11 0 0,-2 0 0 0 0,-21 59 0 0 0,12-44 127 0 0,2 2-1 0 0,3 0 0 0 0,1 0 1 0 0,3 1-1 0 0,-2 77 0 0 0,-11 203 917 0 0,15-258-838 0 0,-4 0 0 0 0,-20 80 1 0 0,15-72 70 0 0,3 0-1 0 0,0 87 1 0 0,10-125-197 0 0,2-9-31 0 0,-2 0 0 0 0,-11 55 0 0 0,-18 102 525 0 0,19-106-359 0 0,-42 154 984 0 0,39-164-1054 0 0,-2 12-134 0 0,17-52 81 0 0,-5-18-75 0 0,0 1 0 0 0,-1-2 0 0 0,-11 22 0 0 0,-2 6 31 0 0,19-43 786 0 0,2-2-767 0 0,1-1-10 0 0,10-5 37 0 0,-2 1-64 0 0,2-1 0 0 0,0 0 41 0 0,126-55 933 0 0,-115 51-753 0 0,1 1 0 0 0,0 1 0 0 0,1 1 0 0 0,0 1 0 0 0,0 1 0 0 0,49-2-1 0 0,82 4 114 0 0,-155 3-333 0 0,14 0 62 0 0,-1 0 0 0 0,1 0 1 0 0,0-2-1 0 0,0 0 0 0 0,-1 0 0 0 0,1-2 0 0 0,-1 0 0 0 0,28-11 0 0 0,-41 14-555 0 0,1 0 1 0 0,-1-1-1 0 0,0 1 0 0 0,0 0 1 0 0,0-1-1 0 0,0 1 0 0 0,0-1 1 0 0,-1 1-1 0 0,4-4 0 0 0,-5 4 207 0 0,0 1-1 0 0,0-1 1 0 0,1 1-1 0 0,-1 0 1 0 0,0-1 0 0 0,1 1-1 0 0,-1 0 1 0 0,1-1-1 0 0,-1 1 1 0 0,1 0-1 0 0,-1-1 1 0 0,0 1-1 0 0,1 0 1 0 0,-1 0-1 0 0,1-1 1 0 0,-1 1-1 0 0,1 0 1 0 0,-1 0-1 0 0,1 0 1 0 0,0 0-1 0 0,0 0 1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0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5527 0 0,'10'-35'560'0'0,"5"-12"9624"0"0,-16 49-9653 0 0,-1 29-124 0 0,1-1-1 0 0,2 1 1 0 0,1-1 0 0 0,1 1 0 0 0,1-1 0 0 0,2 0-1 0 0,1 0 1 0 0,1-1 0 0 0,2 0 0 0 0,24 51 0 0 0,-20-53-361 0 0,0-1 1 0 0,1-1-1 0 0,34 43 1 0 0,-37-54 12 0 0,2 0 0 0 0,-1 0 0 0 0,2-2-1 0 0,-1 1 1 0 0,2-2 0 0 0,31 19 0 0 0,19 1 519 0 0,101 35 0 0 0,-161-65-575 0 0,12 8-22 0 0,-18-9 8 0 0,1 1-1 0 0,-1-1 1 0 0,0 1 0 0 0,0 0-1 0 0,0-1 1 0 0,0 1 0 0 0,0-1-1 0 0,0 1 1 0 0,0 0-1 0 0,0-1 1 0 0,0 1 0 0 0,0-1-1 0 0,0 1 1 0 0,0 0-1 0 0,0-1 1 0 0,0 1 0 0 0,0-1-1 0 0,-1 1 1 0 0,1 1 0 0 0,-1-2-21 0 0,0 5-144 0 0,-1-1-1 0 0,0 0 1 0 0,0-1-1 0 0,0 1 1 0 0,-1 0-1 0 0,1-1 1 0 0,-1 1-1 0 0,0-1 1 0 0,0 0-1 0 0,0 0 1 0 0,0 0-1 0 0,-7 4 1 0 0,-4 3-2213 0 0,-27 14-1 0 0,25-16 642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0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26 7367 0 0,'5'-5'105'0'0,"17"-15"7174"0"0,-26 33-5951 0 0,-3 2-986 0 0,0 0 0 0 0,0-1 0 0 0,-19 26 0 0 0,-36 35 280 0 0,-143 130-131 0 0,42-46-203 0 0,120-113 0 0 0,-59 83-1 0 0,91-111-207 0 0,11-16 172 0 0,1-4-1437 0 0,23-16-1328 0 0,-8 4 1055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0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4143 0 0,'0'0'11282'0'0,"6"-7"-10245"0"0,-3 3-792 0 0,1 0 1 0 0,0 0-1 0 0,1 1 1 0 0,-1-1-1 0 0,1 1 1 0 0,-1 0-1 0 0,1 0 1 0 0,8-2-1 0 0,3-2 182 0 0,23-4 1 0 0,6-3-12 0 0,-25 6-261 0 0,57-20 466 0 0,-66 25-510 0 0,1 0 0 0 0,0 1 0 0 0,0 0 1 0 0,18-1-1 0 0,-30 4-109 0 0,1-1 0 0 0,-1 0 0 0 0,0 0 0 0 0,0 1-1 0 0,1-1 1 0 0,-1 0 0 0 0,0 0 0 0 0,0 1 0 0 0,1-1 0 0 0,-1 0 0 0 0,0 1 0 0 0,0-1 0 0 0,0 0 0 0 0,0 1 0 0 0,0-1 0 0 0,1 0-1 0 0,-1 1 1 0 0,0-1 0 0 0,0 0 0 0 0,0 1 0 0 0,0-1 0 0 0,0 1 0 0 0,0-1 0 0 0,0 0 0 0 0,0 1 0 0 0,0-1 0 0 0,-1 0 0 0 0,1 1-1 0 0,0 0 1 0 0,-2 10-6 0 0,0-6 4 0 0,-1 1-1 0 0,1-1 1 0 0,-2 0 0 0 0,1 0-1 0 0,0 0 1 0 0,-1-1 0 0 0,0 1-1 0 0,0-1 1 0 0,-6 5-1 0 0,-45 33 51 0 0,53-40-42 0 0,-188 112 66 0 0,176-108-74 0 0,-4 3 0 0 0,18-9 0 0 0,0 0 0 0 0,0 0 0 0 0,0 0 0 0 0,0 0 0 0 0,0 0 0 0 0,0 0 0 0 0,1 0 0 0 0,-1 0 0 0 0,0 0 0 0 0,0 0 0 0 0,0 0 0 0 0,0 1 0 0 0,0-1 0 0 0,0 0 0 0 0,1 0 0 0 0,-1 0 0 0 0,0 0 0 0 0,0 0 0 0 0,0 0 0 0 0,0 0 0 0 0,0 0 0 0 0,0 0 0 0 0,0 0 0 0 0,0 0 0 0 0,1 0 0 0 0,-1 1 0 0 0,0-1 0 0 0,0 0 0 0 0,0 0 0 0 0,0 0 0 0 0,0 0 0 0 0,0 0 0 0 0,0 0 0 0 0,0 0 0 0 0,0 1 0 0 0,0-1 0 0 0,0 0 0 0 0,0 0 0 0 0,0 0 0 0 0,0 0 0 0 0,0 0 0 0 0,0 0 0 0 0,0 1 0 0 0,0-1 0 0 0,0 0 0 0 0,0 0 0 0 0,0 0 0 0 0,0 0 0 0 0,0 0 0 0 0,0 0 0 0 0,0 1 0 0 0,0-1 0 0 0,0 0 0 0 0,0 0 0 0 0,0 0 0 0 0,0 0 0 0 0,0 0 0 0 0,-1 0 0 0 0,1 0 0 0 0,0 0 0 0 0,0 1 0 0 0,0-1 0 0 0,13 0 0 0 0,-11 0 0 0 0,5-1 0 0 0,19 3 0 0 0,2 3-5 0 0,14 1-29 0 0,49 14 1 0 0,13 8 193 0 0,-102-27-64 0 0,0-1 0 0 0,5 3 0 0 0,-5-3 128 0 0,-2 2-160 0 0,0 0-47 0 0,0 1-1 0 0,0-1 1 0 0,0 0-1 0 0,-1 1 1 0 0,1-1-1 0 0,-1 1 1 0 0,1-1-1 0 0,-1 0 1 0 0,0 0-1 0 0,0 0 1 0 0,0 1-1 0 0,0-1 1 0 0,0 0-1 0 0,0 0 1 0 0,-1 0-1 0 0,1 0 1 0 0,-1-1-1 0 0,1 1 1 0 0,-1 0-1 0 0,-3 2 1 0 0,-6 5 20 0 0,0-1 0 0 0,-18 10-1 0 0,17-10 6 0 0,-35 19-4 0 0,-81 33 0 0 0,90-43-26 0 0,5 0 25 0 0,32-16-240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07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86 238 10511 0 0,'-6'0'102'0'0,"0"0"0"0"0,-1 0 0 0 0,1 0 0 0 0,0 1 0 0 0,-1 0 0 0 0,1 1 0 0 0,0-1 0 0 0,0 1 0 0 0,0 0 0 0 0,0 1 0 0 0,-12 6 2596 0 0,20-9-2004 0 0,10-7-21 0 0,0 1 0 0 0,0 1 1 0 0,1 0-1 0 0,22-5 0 0 0,58-8 718 0 0,-38 8-656 0 0,207-35 2182 0 0,59-12-2008 0 0,-173 23-594 0 0,111-21 142 0 0,-239 52-518 0 0,0 1 0 0 0,0 1 0 0 0,37 2 0 0 0,-55 0-194 0 0,-2 0 193 0 0,0 2-167 0 0,0-1 0 0 0,0 0 1 0 0,0 0-1 0 0,0 1 0 0 0,0-1 0 0 0,-1 0 1 0 0,1 0-1 0 0,-1 0 0 0 0,1 1 0 0 0,-1-1 0 0 0,0 0 1 0 0,0 0-1 0 0,-1 2 0 0 0,-7 10-1291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08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70 8751 0 0,'0'0'399'0'0,"-2"0"-4"0"0,-14-2 8765 0 0,17 1-8482 0 0,15-6-190 0 0,-1 0 1 0 0,1 1-1 0 0,30-7 0 0 0,-32 9-391 0 0,14-4-16 0 0,1 1 0 0 0,1 2 0 0 0,-1 0 0 0 0,1 2 0 0 0,56 2 0 0 0,-82 1-81 0 0,0 0 0 0 0,0 1 0 0 0,0-1 0 0 0,0 1 0 0 0,0 1 0 0 0,0-1 0 0 0,0 0 0 0 0,0 1 0 0 0,0 0 0 0 0,-1 0 0 0 0,5 2 0 0 0,-7-3 0 0 0,0 0 0 0 0,0 1 0 0 0,1-1 0 0 0,-1 0 0 0 0,0 0 0 0 0,0 1 0 0 0,0-1 0 0 0,-1 1 0 0 0,1-1 0 0 0,0 1 0 0 0,0-1 0 0 0,-1 1 0 0 0,1 0 0 0 0,-1-1 0 0 0,1 1 0 0 0,-1-1 0 0 0,0 1 0 0 0,0 0 0 0 0,0 0 0 0 0,0-1 0 0 0,0 1 0 0 0,0 0 0 0 0,0-1 0 0 0,0 1 0 0 0,-1 0 0 0 0,1-1 0 0 0,-1 1 0 0 0,-1 3 0 0 0,0-1-2 0 0,0 1-1 0 0,-1 0 1 0 0,1-1-1 0 0,-1 1 1 0 0,0-1-1 0 0,-1 0 1 0 0,1 0-1 0 0,-1 0 1 0 0,0-1 0 0 0,0 1-1 0 0,-5 3 1 0 0,-8 5-12 0 0,-29 14 0 0 0,32-19 18 0 0,-71 33 41 0 0,47-23-37 0 0,-50 18-124 0 0,-7 2-56 0 0,88-34 135 0 0,-2 1 16 0 0,1 1-1 0 0,-1 0 1 0 0,1 0 0 0 0,-8 7-1 0 0,25-7-95 0 0,-3-3 95 0 0,1-1 0 0 0,0-1 0 0 0,-1 1 0 0 0,1-1 0 0 0,0 0 0 0 0,0-1 0 0 0,-1 1 0 0 0,1-2 0 0 0,0 1 0 0 0,11-4 0 0 0,11-2-13 0 0,31-5-51 0 0,57-8 52 0 0,-102 19 34 0 0,-1 0 0 0 0,1 1 1 0 0,0 1-1 0 0,-1 0 0 0 0,1 1 1 0 0,13 3-1 0 0,-19-3 19 0 0,-1 1-1 0 0,-1-1 0 0 0,1 1 1 0 0,0 1-1 0 0,-1-1 1 0 0,11 7-1 0 0,-17-8 0 0 0,1-1 0 0 0,0 0 0 0 0,0 1 0 0 0,0-1 0 0 0,-1 1 0 0 0,1 0 0 0 0,-1 0 0 0 0,1-1 0 0 0,-1 1 0 0 0,0 0 0 0 0,0 0 0 0 0,0 0 0 0 0,0 1 0 0 0,0-1 0 0 0,0 0 0 0 0,-1 0 0 0 0,1 0 0 0 0,-1 1 0 0 0,1-1 0 0 0,-1 0 0 0 0,0 1 0 0 0,0-1 0 0 0,0 0 0 0 0,0 0 0 0 0,0 1 0 0 0,-1-1 0 0 0,0 4 1 0 0,0-2 42 0 0,0 0 1 0 0,0 1-1 0 0,-1-1 1 0 0,0 0-1 0 0,0 0 1 0 0,0 0-1 0 0,0 0 1 0 0,0 0 0 0 0,-1 0-1 0 0,0 0 1 0 0,0-1-1 0 0,0 1 1 0 0,0-1-1 0 0,-1 0 1 0 0,1 0 0 0 0,-5 3-1 0 0,-36 28 90 0 0,21-15-47 0 0,-1-1 0 0 0,0-1 1 0 0,-33 16-1 0 0,12-11-78 0 0,-7 4 129 0 0,-58 20-1 0 0,95-40-129 0 0,-1-2 0 0 0,0 0 0 0 0,0 0 0 0 0,-1-1 0 0 0,1-1 0 0 0,-1-1 0 0 0,1-1 0 0 0,-24-1 0 0 0,36 0-13 0 0,0 0 0 0 0,-1 0 0 0 0,1 0 0 0 0,0 0 0 0 0,-6-3 0 0 0,9 3-26 0 0,0 1 1 0 0,0 0-1 0 0,0-1 1 0 0,0 1-1 0 0,0-1 0 0 0,0 0 1 0 0,0 1-1 0 0,0-1 0 0 0,0 0 1 0 0,0 0-1 0 0,0 1 0 0 0,1-1 1 0 0,-1 0-1 0 0,0 0 0 0 0,1 0 1 0 0,-1 0-1 0 0,0 0 1 0 0,1 0-1 0 0,-1 0 0 0 0,1 0 1 0 0,-1-1-1 0 0,0-3-142 0 0,0 4-173 0 0,3-18-892 0 0,-1 16 980 0 0,1-1 1 0 0,-1 1 0 0 0,1 0 0 0 0,0 0 0 0 0,0 0 0 0 0,0 0 0 0 0,1 1 0 0 0,-1-1 0 0 0,0 0 0 0 0,1 1 0 0 0,5-4 0 0 0,-4 2-383 0 0,10-8-1323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07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36 10135 0 0,'3'-5'297'0'0,"24"-26"9258"0"0,-29 33-9259 0 0,-8 6-82 0 0,0 0-1 0 0,1 1 0 0 0,1 0 1 0 0,-14 19-1 0 0,-27 47 265 0 0,3-2-261 0 0,46-73-218 0 0,-32 44 77 0 0,-45 47-1 0 0,69-82-16 0 0,6-8 438 0 0,27-1-369 0 0,0-1 0 0 0,33-7 0 0 0,127-15 504 0 0,-113 21-506 0 0,-63 2-139 0 0,0 0 1 0 0,1 1-1 0 0,-1 1 0 0 0,0-1 0 0 0,12 5 0 0 0,-19-5-74 0 0,-1 0-1 0 0,0-1 0 0 0,0 1 0 0 0,1 0 1 0 0,-1 0-1 0 0,0 0 0 0 0,0 0 0 0 0,0 0 0 0 0,0 0 1 0 0,0 0-1 0 0,-1 1 0 0 0,1-1 0 0 0,0 0 0 0 0,0 0 1 0 0,-1 1-1 0 0,2 2 0 0 0,-2-3-353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08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0,'0'0'14934'0'0,"1"2"-14436"0"0,33 61 1478 0 0,-17-31-1302 0 0,3 0 0 0 0,43 55 0 0 0,58 46-1698 0 0,-120-132 554 0 0,7 4-1830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09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545 132 13303 0 0,'9'-15'589'0'0,"-1"3"-180"0"0,0-1 0 0 0,-1 0 0 0 0,0-1 0 0 0,-1 0 0 0 0,4-15 0 0 0,-9 9 3129 0 0,-1 20-3506 0 0,0 0 0 0 0,0 0 0 0 0,0 0 1 0 0,0 0-1 0 0,0 0 0 0 0,0 0 1 0 0,0 0-1 0 0,0-1 0 0 0,0 1 0 0 0,0 0 1 0 0,0 0-1 0 0,0 0 0 0 0,0 0 0 0 0,0 0 1 0 0,0 0-1 0 0,0 0 0 0 0,0 0 0 0 0,0 0 1 0 0,0 0-1 0 0,0 0 0 0 0,0 0 0 0 0,0 0 1 0 0,0 0-1 0 0,0 0 0 0 0,-1-1 0 0 0,1 1 1 0 0,0 0-1 0 0,0 0 0 0 0,0 0 0 0 0,0 0 1 0 0,0 0-1 0 0,0 0 0 0 0,0 0 0 0 0,0 0 1 0 0,0 0-1 0 0,0 0 0 0 0,0 0 0 0 0,-1 0 1 0 0,1 0-1 0 0,0 0 0 0 0,0 0 0 0 0,0 0 1 0 0,0 0-1 0 0,0 0 0 0 0,0 0 1 0 0,0 0-1 0 0,0 0 0 0 0,0 0 0 0 0,0 1 1 0 0,-6 7 291 0 0,-5 15-320 0 0,2 0 0 0 0,-12 42 0 0 0,-4 53-4 0 0,1-7-2 0 0,6-49-11 0 0,-37 85 0 0 0,-39 58-22 0 0,36-82 35 0 0,-116 306 1264 0 0,152-351-604 0 0,-14 89 0 0 0,0 83 647 0 0,29-198-988 0 0,6-38-1534 0 0,0 14 3870 0 0,1-16-4478 0 0,0 1-3061 0 0,0 3-4196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11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63 5983 0 0,'1'-1'464'0'0,"1"-4"-631"0"0,0-2 1095 0 0,1 0 1 0 0,0 1 0 0 0,0-1-1 0 0,1 1 1 0 0,7-10-1 0 0,-4 9 430 0 0,-4 7 404 0 0,-3 16-354 0 0,0-12-1780 0 0,-21 221 1028 0 0,-29 1100 288 0 0,39-957-260 0 0,-58 367-1 0 0,5-359-208 0 0,25-162-381 0 0,39-212-99 0 0,-5 23 506 0 0,1 1 0 0 0,2 0 1 0 0,0 28-1 0 0,7-32 627 0 0,-5-20-552 0 0,6-2-371 0 0,1-1 0 0 0,-1 1 0 0 0,0-1-1 0 0,0 0 1 0 0,-1-1 0 0 0,1 0 0 0 0,0 0 0 0 0,0 0 0 0 0,-1 0-1 0 0,1-1 1 0 0,9-6 0 0 0,-8 4-628 0 0,0-1-1 0 0,11-10 1 0 0,10-16-6335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12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3223 0 0,'0'0'143'0'0,"-8"2"26"0"0,5-1 207 0 0,-1-1 0 0 0,1 1 0 0 0,0 0-1 0 0,0 0 1 0 0,0 0 0 0 0,-1 1-1 0 0,1-1 1 0 0,0 1 0 0 0,-2 1-1 0 0,-6 4 6519 0 0,11-7-6797 0 0,0 1-1 0 0,0 0 1 0 0,-1-1-1 0 0,1 1 1 0 0,0 0 0 0 0,0-1-1 0 0,0 1 1 0 0,0 0-1 0 0,0-1 1 0 0,0 1 0 0 0,0 0-1 0 0,0-1 1 0 0,0 1-1 0 0,0 0 1 0 0,0-1 0 0 0,0 1-1 0 0,0 0 1 0 0,1 0-1 0 0,2 12 433 0 0,-2-7-260 0 0,2 0-1 0 0,-1 0 1 0 0,1-1-1 0 0,-1 1 1 0 0,2-1 0 0 0,-1 0-1 0 0,7 8 1 0 0,33 32 1287 0 0,-16-17-796 0 0,80 92 886 0 0,60 65-900 0 0,-132-149-748 0 0,-14-14-169 0 0,28 25 0 0 0,-47-46-22 0 0,5-1-4138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12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42 3679 0 0,'1'-2'167'0'0,"1"0"-68"0"0,10-34 11384 0 0,-27 35-10420 0 0,11 2-901 0 0,-1 0 1 0 0,1 0-1 0 0,0 0 0 0 0,0 1 0 0 0,0 0 0 0 0,0-1 0 0 0,0 2 1 0 0,0-1-1 0 0,1 0 0 0 0,-7 6 0 0 0,-4 4 122 0 0,-14 16-1 0 0,25-25-218 0 0,-166 181 816 0 0,117-127-724 0 0,34-36-72 0 0,-20 22 105 0 0,-67 58 0 0 0,85-84-148 0 0,0 1 0 0 0,2 1 0 0 0,-20 25 0 0 0,50-43 11 0 0,9-5-473 0 0,-1-1 0 0 0,1-1-1 0 0,22-9 1 0 0,-16 4-203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13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12607 0 0,'0'0'5136'0'0,"2"-1"-4694"0"0,4 0-328 0 0,143-45 1927 0 0,-121 39-1782 0 0,-1 2-1 0 0,1 0 1 0 0,44 0 0 0 0,-62 6-67 0 0,0 0-825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1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14479 0 0,'0'0'3882'0'0,"2"-1"-3089"0"0,17-1 265 0 0,189-13 1734 0 0,-177 12-2755 0 0,-25 1-31 0 0,0 2 1 0 0,-1-1-1 0 0,1 1 0 0 0,0-1 1 0 0,10 2-1 0 0,-14 0-71 0 0,0 0 0 0 0,0-1 0 0 0,1 0-1 0 0,-1 0 1 0 0,0 1 0 0 0,1-1 0 0 0,-1-1 0 0 0,0 1-1 0 0,0 0 1 0 0,1 0 0 0 0,-1-1 0 0 0,4-1 0 0 0,2 0-412 0 0,12 2-2779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13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6911 0 0,'0'0'14484'0'0,"0"2"-13994"0"0,-1 14-151 0 0,0 0 0 0 0,-1-1 0 0 0,-1 1 0 0 0,-7 26 0 0 0,-28 58 272 0 0,25-67-428 0 0,0 1 1 0 0,-8 40 0 0 0,18-65-134 0 0,2-1 1 0 0,0 1-1 0 0,0 0 1 0 0,0 0-1 0 0,1 0 1 0 0,2 13-1 0 0,-2-20-123 0 0,0 0-1 0 0,1 0 0 0 0,-1 0 1 0 0,1 0-1 0 0,0 0 1 0 0,-1 0-1 0 0,1 0 0 0 0,0 0 1 0 0,0 0-1 0 0,1 0 0 0 0,-1-1 1 0 0,0 1-1 0 0,1 0 0 0 0,-1-1 1 0 0,1 1-1 0 0,-1-1 1 0 0,1 1-1 0 0,0-1 0 0 0,-1 0 1 0 0,1 0-1 0 0,0 0 0 0 0,0 0 1 0 0,0 0-1 0 0,0 0 1 0 0,0 0-1 0 0,0-1 0 0 0,0 1 1 0 0,0-1-1 0 0,0 1 0 0 0,0-1 1 0 0,4 0-1 0 0,8 0-1098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15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78 113 4143 0 0,'0'0'8290'0'0,"-9"-4"-7202"0"0,6 3-863 0 0,0 1 0 0 0,1-1 0 0 0,-1 1 0 0 0,0 0 0 0 0,0 0 0 0 0,0 0 0 0 0,0 1 0 0 0,0-1 0 0 0,1 1 0 0 0,-1 0 0 0 0,0-1 0 0 0,0 1 0 0 0,1 0 0 0 0,-5 3 0 0 0,1-2 3542 0 0,16-9-3020 0 0,30-14-482 0 0,1 2 1 0 0,1 2-1 0 0,86-24 0 0 0,-115 37-266 0 0,-8 2 12 0 0,-1 0 0 0 0,1 1 0 0 0,-1 0 0 0 0,1 0 0 0 0,0 1-1 0 0,-1-1 1 0 0,1 1 0 0 0,0 0 0 0 0,-1 0 0 0 0,1 0 0 0 0,6 2-1 0 0,-10-2-63 0 0,0 2-15 0 0,0-1 65 0 0,0 0 0 0 0,-1 0 1 0 0,1 1-1 0 0,0-1 0 0 0,-1 0 0 0 0,1 1 0 0 0,-1-1 0 0 0,0 0 0 0 0,1 1 1 0 0,-1-1-1 0 0,0 1 0 0 0,0-1 0 0 0,0 1 0 0 0,0-1 0 0 0,0 0 1 0 0,0 1-1 0 0,0-1 0 0 0,0 1 0 0 0,-1-1 0 0 0,0 2 0 0 0,0 3-1 0 0,-3 14-13 0 0,-1 0 0 0 0,0-1 0 0 0,-1 0 0 0 0,-12 25 1 0 0,2-6 28 0 0,14-33-12 0 0,0 0 0 0 0,-1 1 0 0 0,0-1 0 0 0,0 0 0 0 0,-1-1-1 0 0,1 1 1 0 0,-1 0 0 0 0,0-1 0 0 0,0 0 0 0 0,0 0 0 0 0,-1 0 0 0 0,-9 6 0 0 0,-2-1 2 0 0,0-1 1 0 0,-32 11-1 0 0,33-14-18 0 0,1 1 0 0 0,0 0 0 0 0,0 1 1 0 0,-22 14-1 0 0,24-11-19 0 0,-24 18-5 0 0,33-25 32 0 0,0 0-1 0 0,0 0 1 0 0,0 0-1 0 0,1 0 1 0 0,-1 1-1 0 0,1-1 1 0 0,-4 8-1 0 0,6-10 9 0 0,-1 0 0 0 0,1 0 0 0 0,0 0 0 0 0,-1 0 0 0 0,1 0 0 0 0,0 0 0 0 0,0 0 0 0 0,0 0 0 0 0,0 0 0 0 0,0 0 0 0 0,0 0 0 0 0,0 0 0 0 0,0 0 0 0 0,0 0 0 0 0,1-1 0 0 0,-1 1 0 0 0,0 0 0 0 0,1 0 0 0 0,-1 0 0 0 0,0 0 0 0 0,1 0 0 0 0,-1 0 0 0 0,1-1 0 0 0,-1 1 0 0 0,1 0 0 0 0,0 0 0 0 0,-1-1 0 0 0,1 1 0 0 0,0 0 0 0 0,0-1 0 0 0,-1 1 0 0 0,1 0 0 0 0,0-1 0 0 0,1 1 0 0 0,-1 0 0 0 0,8 3 12 0 0,6-2 79 0 0,0-1 1 0 0,0 0-1 0 0,0-1 0 0 0,0 0 0 0 0,28-6 1 0 0,-23 4 15 0 0,125-8 938 0 0,-103 10-883 0 0,-24 1-120 0 0,21-2-1 0 0,-34 0-38 0 0,-1 1-4 0 0,0-1 0 0 0,0 1-1 0 0,1 0 1 0 0,-1 1 0 0 0,0-1-1 0 0,1 1 1 0 0,-1 0 0 0 0,0 0-1 0 0,0 0 1 0 0,5 2-1 0 0,-7-2-115 0 0,0 0-40 0 0,-1-1 91 0 0,0 1-101 0 0,0-1 0 0 0,0 1 1 0 0,0-1-1 0 0,0 1 1 0 0,0-1-1 0 0,0 1 1 0 0,0 0-1 0 0,0 0 1 0 0,0 0-1 0 0,0-1 1 0 0,0 1-1 0 0,0 0 1 0 0,0 0-1 0 0,1 2 1 0 0,2 6-1061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17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160 201 1263 0 0,'0'0'7927'0'0,"-8"-5"-6152"0"0,-3-1-511 0 0,-5-1 281 0 0,15 7-1312 0 0,-17-2 775 0 0,-11 9-40 0 0,28-7-640 0 0,-6 1 2680 0 0,120-54-1841 0 0,-41 24-1052 0 0,0 4 1 0 0,2 3-1 0 0,1 3 1 0 0,143-17-1 0 0,-189 34-115 0 0,38 1 0 0 0,-63 0-7 0 0,2 1-22 0 0,8 6-19 0 0,-12-5 29 0 0,-1 0 6 0 0,0-1-1 0 0,0 1 1 0 0,0-1-1 0 0,0 1 0 0 0,0-1 1 0 0,0 1-1 0 0,0 0 1 0 0,0-1-1 0 0,-1 1 1 0 0,1 0-1 0 0,0 0 0 0 0,0 0 1 0 0,-1 0-1 0 0,1-1 1 0 0,-1 1-1 0 0,1 0 1 0 0,-1 0-1 0 0,1 0 0 0 0,-1 0 1 0 0,0 0-1 0 0,1 0 1 0 0,-1 1-1 0 0,0-1 1 0 0,0 0-1 0 0,0 0 0 0 0,1 1 1 0 0,1 30-107 0 0,-2-27 112 0 0,0-3 8 0 0,0 0-1 0 0,0-1 1 0 0,0 1 0 0 0,0 0 0 0 0,1 0 0 0 0,-1-1 0 0 0,1 1-1 0 0,-1 0 1 0 0,1-1 0 0 0,-1 1 0 0 0,1-1 0 0 0,0 1-1 0 0,1 1 1 0 0,9 8 0 0 0,-8-10 0 0 0,0 0 0 0 0,11 7 0 0 0,-1-3 0 0 0,-11-5 0 0 0,-1 1 0 0 0,0-1 0 0 0,0 1 0 0 0,0-1 0 0 0,0 1 0 0 0,0 0 0 0 0,0-1 0 0 0,0 1 0 0 0,0 0 0 0 0,0 0 0 0 0,0 0 0 0 0,0 0 0 0 0,0 0 0 0 0,0 0 0 0 0,-1 0 0 0 0,1 0 0 0 0,0 0 0 0 0,-1 0 0 0 0,1 0 0 0 0,-1 0 0 0 0,1 2 0 0 0,1 0 0 0 0,-2-2 0 0 0,1 1 0 0 0,0-1 0 0 0,-1 0 0 0 0,1 0 0 0 0,0 0 0 0 0,-1 0 1 0 0,0 1-1 0 0,1-1 0 0 0,-1 0 0 0 0,0 0 0 0 0,1 1 0 0 0,-1-1 0 0 0,0 0 0 0 0,0 0 0 0 0,0 1 0 0 0,0 1 0 0 0,-1 1-13 0 0,1 34-14 0 0,-9 66-1 0 0,6-73 23 0 0,-17 263 5 0 0,11-59 0 0 0,8-192 10 0 0,-6 104 113 0 0,4-121-100 0 0,-1 0 0 0 0,-2 0-1 0 0,-13 40 1 0 0,-63 137 57 0 0,11-24 509 0 0,56-133-319 0 0,2 0-1 0 0,-6 49 0 0 0,14-50-262 0 0,3 1 0 0 0,4 67 0 0 0,1-72-8 0 0,-2 0 1 0 0,-2 0 0 0 0,-10 63-1 0 0,-4-43 224 0 0,-33 83 0 0 0,-4 17 64 0 0,44-126-274 0 0,1 1-1 0 0,2 0 1 0 0,1 0-1 0 0,2 0 1 0 0,5 65-1 0 0,0-51 82 0 0,-1-1 0 0 0,-3 0 0 0 0,-9 67 0 0 0,4-63-69 0 0,2 54 0 0 0,1-35-11 0 0,-1-34-14 0 0,-2 1 0 0 0,-1-1 0 0 0,-18 51 0 0 0,-4 22 0 0 0,25-88 0 0 0,0 1 0 0 0,-1 43 0 0 0,5 12 0 0 0,-2-49 0 0 0,0-22 0 0 0,1-1 0 0 0,1 1 0 0 0,-1 0 0 0 0,2 14 0 0 0,0-9 0 0 0,0-9 0 0 0,6 13 0 0 0,3 7-282 0 0,0 0 1 0 0,17 28-1 0 0,-26-50 218 0 0,-1-1 62 0 0,1 0 1 0 0,-1 0-1 0 0,0 0 1 0 0,0 0-1 0 0,0-1 1 0 0,1 1 0 0 0,-1 0-1 0 0,0 0 1 0 0,1 0-1 0 0,-1 0 1 0 0,1-1-1 0 0,-1 1 1 0 0,1 0-1 0 0,-1 0 1 0 0,2 1-1 0 0,0 0 30 0 0,-1 0-1 0 0,1 0 1 0 0,-1 0-1 0 0,0 0 1 0 0,1 1-1 0 0,-1-1 1 0 0,0 1-1 0 0,0-1 1 0 0,-1 1 0 0 0,1-1-1 0 0,0 1 1 0 0,-1-1-1 0 0,0 1 1 0 0,1 3-1 0 0,-1 0-64 0 0,1-4 0 0 0,-1 1 1 0 0,0 0-1 0 0,0-1 0 0 0,0 1 1 0 0,-1 0-1 0 0,1 0 0 0 0,-2 2 0 0 0,2-2-56 0 0,-4 3 13 0 0,-3-2 64 0 0,3-4 25 0 0,0 1-1 0 0,1-1 1 0 0,-1 0-1 0 0,0 0 1 0 0,0 0-1 0 0,0 0 1 0 0,1-1-1 0 0,-1 1 1 0 0,0-1-1 0 0,0 0 0 0 0,1 0 1 0 0,-7-3-1 0 0,4 2 47 0 0,0 0-1 0 0,0 0 1 0 0,-10-1-1 0 0,6 3-11 0 0,1 0 1 0 0,0 1-1 0 0,0-1 0 0 0,0 2 1 0 0,-14 3-1 0 0,-45 19-82 0 0,32-11 43 0 0,18-7-93 0 0,-132 49-1575 0 0,143-52 1614 0 0,6-3 227 0 0,19 9-16 0 0,2 0-594 0 0,-19-8 270 0 0,1 0 1 0 0,0-1-1 0 0,-1 1 1 0 0,1 0-1 0 0,0-1 1 0 0,0 1-1 0 0,-1-1 1 0 0,1 0-1 0 0,0 0 0 0 0,3 1 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0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20 11311 0 0,'-22'7'419'0'0,"0"0"1"0"0,1 2-1 0 0,0 0 0 0 0,0 2 0 0 0,1 0 0 0 0,1 2 0 0 0,-23 17 1 0 0,42-30-298 0 0,0 0 0 0 0,-1 0 0 0 0,1 0 1 0 0,0 1-1 0 0,-1-1 0 0 0,1 0 0 0 0,0 0 0 0 0,0 0 1 0 0,-1 1-1 0 0,1-1 0 0 0,0 0 0 0 0,0 1 1 0 0,-1-1-1 0 0,1 0 0 0 0,0 0 0 0 0,0 1 1 0 0,0-1-1 0 0,0 0 0 0 0,-1 1 0 0 0,1-1 1 0 0,0 0-1 0 0,0 1 0 0 0,0-1 0 0 0,0 1 0 0 0,7 1 1011 0 0,22-4-827 0 0,-23 1 128 0 0,41-7 628 0 0,-1-2 1 0 0,67-24 0 0 0,-36 10-202 0 0,-35 11-416 0 0,0 2 0 0 0,0 2 1 0 0,51-5-1 0 0,-80 14-525 0 0,-1 2-739 0 0,-10-1 626 0 0,0 0-436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18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359 550 14743 0 0,'0'0'672'0'0,"2"0"-9"0"0,5-3 1093 0 0,-7 2-1639 0 0,0 0 0 0 0,0 0 0 0 0,0 0-1 0 0,0 0 1 0 0,0 0 0 0 0,-1 0 0 0 0,1 0 0 0 0,0 0 0 0 0,0 1 0 0 0,-1-1 0 0 0,1 0 0 0 0,-1 0-1 0 0,1 0 1 0 0,-1 1 0 0 0,1-1 0 0 0,-1 0 0 0 0,1 0 0 0 0,-1 1 0 0 0,0-1 0 0 0,-1-1 0 0 0,0 1-7 0 0,0 0 1 0 0,0 0 0 0 0,1 0 0 0 0,-1 1-1 0 0,-1-1 1 0 0,1 0 0 0 0,0 1 0 0 0,-4-1-1 0 0,-5 0-46 0 0,0 1-1 0 0,-21 2 0 0 0,20-1 109 0 0,-44 5-67 0 0,-18 2-246 0 0,63-8 97 0 0,1 0 0 0 0,-1-1 0 0 0,1 0 0 0 0,-20-4 0 0 0,26 4 40 0 0,1 0 0 0 0,-1-1 0 0 0,0 1 1 0 0,1-1-1 0 0,-1 0 0 0 0,1 0 0 0 0,0 0 0 0 0,0 0 0 0 0,0 0 0 0 0,0-1 0 0 0,0 1 0 0 0,0-1 0 0 0,1 0 0 0 0,-1 0 1 0 0,1 0-1 0 0,0 0 0 0 0,0 0 0 0 0,-2-5 0 0 0,2 4 9 0 0,0-1-1 0 0,0 0 1 0 0,1 1-1 0 0,0-1 1 0 0,0 0-1 0 0,0 0 1 0 0,1 0-1 0 0,0 0 1 0 0,0 0-1 0 0,0 0 1 0 0,0 0-1 0 0,1 0 1 0 0,2-8 0 0 0,2-8 17 0 0,2 1 1 0 0,1 0-1 0 0,0 0 1 0 0,2 1 0 0 0,0 0-1 0 0,1 1 1 0 0,1 0-1 0 0,20-24 1 0 0,-11 19-150 0 0,1 0 0 0 0,1 2 1 0 0,1 0-1 0 0,1 2 0 0 0,30-19 0 0 0,-37 28 19 0 0,-1 1-1 0 0,2 1 0 0 0,-1 1 1 0 0,1 0-1 0 0,0 1 0 0 0,0 1 1 0 0,1 1-1 0 0,-1 1 0 0 0,1 0 1 0 0,0 1-1 0 0,36 3 0 0 0,-38 0 19 0 0,-3 0 87 0 0,0 0 0 0 0,-1 1 0 0 0,1 1 0 0 0,19 5 0 0 0,-31-7 53 0 0,0 0 0 0 0,0 0 1 0 0,0 1-1 0 0,0-1 1 0 0,0 1-1 0 0,0 0 1 0 0,0 0-1 0 0,0 0 1 0 0,-1 0-1 0 0,1 0 1 0 0,-1 0-1 0 0,0 1 1 0 0,1 0-1 0 0,-1-1 1 0 0,0 1-1 0 0,0 0 0 0 0,-1 0 1 0 0,1 0-1 0 0,-1 0 1 0 0,1 0-1 0 0,-1 0 1 0 0,0 0-1 0 0,0 0 1 0 0,1 7-1 0 0,-2-5 48 0 0,0 0 1 0 0,0-1-1 0 0,-1 1 0 0 0,1 0 1 0 0,-1 0-1 0 0,0-1 0 0 0,0 1 1 0 0,-1-1-1 0 0,1 1 0 0 0,-4 6 1 0 0,-4 7 171 0 0,-15 20 1 0 0,13-21-135 0 0,-6 8-50 0 0,-1 0 1 0 0,-1 0-1 0 0,-1-2 0 0 0,-31 29 1 0 0,36-40-91 0 0,0-1 1 0 0,-1-1-1 0 0,0 0 1 0 0,0-1-1 0 0,-1-1 1 0 0,0 0 0 0 0,-27 8-1 0 0,-13-1-780 0 0,-59 9-1 0 0,82-18 66 0 0,17-4 165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1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5 10135 0 0,'0'0'778'0'0,"-8"-3"-380"0"0,6 2-272 0 0,-1 1 0 0 0,1 0 0 0 0,0 0 0 0 0,-1 0 0 0 0,1 0 0 0 0,-1 0 0 0 0,1 0 0 0 0,-1 0 0 0 0,1 1 0 0 0,0-1 0 0 0,-1 1 0 0 0,1 0 0 0 0,0 0 0 0 0,0 0 0 0 0,-1 0 0 0 0,1 0 0 0 0,0 0 0 0 0,0 0 0 0 0,0 1 0 0 0,0-1 0 0 0,0 1 0 0 0,1 0 0 0 0,-1-1 0 0 0,0 1 0 0 0,-1 3 0 0 0,-5 5 98 0 0,0 0 0 0 0,0 1 1 0 0,-6 15-1 0 0,13-25-199 0 0,-68 129 858 0 0,-39 68-378 0 0,78-149-299 0 0,-245 370 3637 0 0,254-390-3656 0 0,0 1 0 0 0,2 0 0 0 0,2 2 0 0 0,0 0 0 0 0,2 1 0 0 0,-15 52 0 0 0,23-55-14 0 0,6-29-231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18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5063 0 0,'0'0'11943'0'0,"1"2"-11200"0"0,7 21 893 0 0,8 30 0 0 0,-10-30-870 0 0,1-1 0 0 0,10 22 0 0 0,-7-23-528 0 0,1-1 0 0 0,1-1-1 0 0,1 0 1 0 0,0 0 0 0 0,2-1 0 0 0,0-1 0 0 0,1-1-1 0 0,1 0 1 0 0,0-1 0 0 0,1-1 0 0 0,35 22-1 0 0,-27-21-165 0 0,-9-3 22 0 0,1-2 1 0 0,38 16-1 0 0,-48-23-437 0 0,-3-2-283 0 0,-1 0 0 0 0,0 1 0 0 0,0 0 0 0 0,1 0 0 0 0,-1 0-1 0 0,0 0 1 0 0,5 4 0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7:19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78 16959 0 0,'36'-77'8212'0'0,"-42"88"-7869"0"0,2-5-299 0 0,-62 155 299 0 0,25-55-274 0 0,20-57-33 0 0,-173 445 45 0 0,171-418 15 0 0,-23 127 0 0 0,14 83 96 0 0,30-269-345 0 0,0 0 0 0 0,-1 0 1 0 0,0 0-1 0 0,-2 0 0 0 0,-8 22 0 0 0,9-30 31 0 0,1-1-1 0 0,-2 0 0 0 0,1 0 1 0 0,-1-1-1 0 0,0 1 1 0 0,-1-1-1 0 0,1 0 0 0 0,-1-1 1 0 0,-1 1-1 0 0,1-1 1 0 0,-16 10-1 0 0,15-11-1346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30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0 751 4607 0 0,'0'0'536'0'0,"5"-7"211"0"0,11-20 396 0 0,-10 17-1128 0 0,-5 8-16 0 0,9-6 12 0 0,-5 4 151 0 0,0 0-1 0 0,0 0 1 0 0,0 0-1 0 0,10-4 1 0 0,-1-1 179 0 0,27-13 275 0 0,-27 13-573 0 0,1 1-1 0 0,0 1 1 0 0,0 0-1 0 0,23-7 0 0 0,-11 4-35 0 0,254-92 292 0 0,-267 96-296 0 0,0 0 1 0 0,21-14-1 0 0,-18 6-3 0 0,-12 11 0 0 0,-1-1 0 0 0,1 1 0 0 0,-1 0 0 0 0,8-4 0 0 0,-6 4 34 0 0,0-1 0 0 0,-1 1-1 0 0,0-1 1 0 0,6-5 0 0 0,19-13 128 0 0,-1 5-87 0 0,-19 10-37 0 0,2 1 1 0 0,-1 0 0 0 0,14-5-1 0 0,66-23 464 0 0,22 2-484 0 0,-56 17-18 0 0,-29 7 0 0 0,0 1 0 0 0,31-2 0 0 0,-25 3 0 0 0,0 0 0 0 0,43-15 0 0 0,51-23 0 0 0,-20 14 0 0 0,-86 25 0 0 0,0 2 0 0 0,0 0 0 0 0,23 0 0 0 0,-10 3 0 0 0,190-2-4 0 0,0-19 27 0 0,192-24 1870 0 0,-351 43-1886 0 0,186-14 50 0 0,-174 7 9 0 0,0 4 0 0 0,124 6 0 0 0,-186 1-64 0 0,0 0 1 0 0,0 2-1 0 0,27 7 0 0 0,-15-3-1 0 0,-6-2 1 0 0,0-1 0 0 0,1-2 0 0 0,0 0 0 0 0,33-1-1 0 0,91-12-36 0 0,-99 5 136 0 0,1 2 0 0 0,58 4-1 0 0,-81 2-72 0 0,0 1 0 0 0,0 2 0 0 0,-1 0 0 0 0,37 14 0 0 0,-50-16-25 0 0,0 0 0 0 0,1-1 0 0 0,-1-1 0 0 0,1 0 0 0 0,-1-1 0 0 0,1 0 0 0 0,13-1 0 0 0,91-13 32 0 0,-67 6-30 0 0,-23 3 109 0 0,101-8 983 0 0,-110 12-973 0 0,0 0-1 0 0,0 1 1 0 0,0 1-1 0 0,0 1 1 0 0,19 5-1 0 0,-35-7-123 0 0,1 0 0 0 0,0-1 0 0 0,-1 1 0 0 0,1 0 0 0 0,0 0 0 0 0,-1 1 0 0 0,1-1 0 0 0,-1 0 0 0 0,3 3 0 0 0,3 1 0 0 0,36 14 0 0 0,58 16 0 0 0,-90-33 0 0 0,1 0 0 0 0,-1 0 0 0 0,0-2 0 0 0,1 0 0 0 0,18-1 0 0 0,-9-1 0 0 0,41-1 45 0 0,44-2 325 0 0,-92 5-327 0 0,1 2 0 0 0,-1-1 0 0 0,0 2 0 0 0,28 7 0 0 0,-34-6-42 0 0,-1 0 1 0 0,1 0-1 0 0,-1 1 1 0 0,0 0 0 0 0,-1 1-1 0 0,10 8 1 0 0,-7-6-2 0 0,0-1-1 0 0,21 13 1 0 0,-9-10 0 0 0,0-1 0 0 0,0-1 0 0 0,1-1 0 0 0,-1-1 0 0 0,1-1 0 0 0,29 2 0 0 0,-4-4 0 0 0,-1-1 0 0 0,52-6 0 0 0,-82 4 2 0 0,0 0 0 0 0,23 4 0 0 0,-1 0 56 0 0,-34-3-58 0 0,-1-1 0 0 0,1 1 0 0 0,-1 0 0 0 0,0 0 0 0 0,1 0 0 0 0,-1 0 0 0 0,0 1 0 0 0,0 0 0 0 0,0 0 0 0 0,0 0 0 0 0,0 0 0 0 0,-1 1 0 0 0,6 3 0 0 0,8 7 0 0 0,13 15 0 0 0,-29-27 0 0 0,0 0 0 0 0,0 1 0 0 0,1-1 0 0 0,-1-1 0 0 0,0 1 0 0 0,0 0 0 0 0,1 0 0 0 0,-1 0 0 0 0,1-1 0 0 0,-1 1 0 0 0,0-1 0 0 0,1 1 0 0 0,-1-1 0 0 0,1 1 0 0 0,2-1 0 0 0,3 1 0 0 0,28 9 70 0 0,64 11-1 0 0,-72-16-18 0 0,-1 2 1 0 0,0 0 0 0 0,0 2-1 0 0,-1 0 1 0 0,39 22-1 0 0,-8 2-53 0 0,-47-28-12 0 0,-4 0 29 0 0,0 0-1 0 0,0 1 1 0 0,0 0-1 0 0,0-1 1 0 0,4 9 0 0 0,-8-11-16 0 0,1 0 0 0 0,0 0 1 0 0,1 0-1 0 0,-1-1 0 0 0,0 1 1 0 0,1 0-1 0 0,-1-1 0 0 0,1 0 1 0 0,0 0-1 0 0,3 2 0 0 0,7 3 11 0 0,1-1 0 0 0,0-1 0 0 0,0 0-1 0 0,1-1 1 0 0,-1-1 0 0 0,22 3 0 0 0,-4 0 39 0 0,35 5 16 0 0,47 12-56 0 0,-103-20-9 0 0,-10-2 9 0 0,1-1 1 0 0,-1 1-1 0 0,0 0 0 0 0,0-1 0 0 0,0 1 1 0 0,0 0-1 0 0,0 0 0 0 0,0-1 0 0 0,0 1 1 0 0,0 0-1 0 0,0 0 0 0 0,0 0 0 0 0,0 0 0 0 0,0 0 1 0 0,-1 1-1 0 0,1-1 0 0 0,0 0 0 0 0,-1 0 1 0 0,1 0-1 0 0,-1 1 0 0 0,1-1 0 0 0,-1 0 0 0 0,0 1 1 0 0,0-1-1 0 0,1 2 0 0 0,0 2-11 0 0,0 1 13 0 0,1-1 1 0 0,0 1 0 0 0,1 0 0 0 0,-1-1 0 0 0,1 0 0 0 0,0 1 0 0 0,0-1 0 0 0,1 0 0 0 0,-1-1 0 0 0,1 1-1 0 0,1-1 1 0 0,-1 1 0 0 0,0-1 0 0 0,1 0 0 0 0,0-1 0 0 0,0 1 0 0 0,0-1 0 0 0,10 5 0 0 0,0-3 10 0 0,1 0 0 0 0,0-1 1 0 0,0 0-1 0 0,0-2 0 0 0,20 2 1 0 0,17 2 227 0 0,15 1 138 0 0,-48-6-194 0 0,0 0-1 0 0,28 7 0 0 0,-46-8-189 0 0,-1 0 0 0 0,0 1 0 0 0,1-1 0 0 0,-1 0 0 0 0,1 1 0 0 0,-1-1 0 0 0,1 1 0 0 0,-1-1 0 0 0,0 1-1 0 0,0 0 1 0 0,1 0 0 0 0,-1 0 0 0 0,0-1 0 0 0,0 1 0 0 0,0 0 0 0 0,0 0 0 0 0,1 2 0 0 0,3 1 8 0 0,-4-3-8 0 0,1 0 1 0 0,0 0-1 0 0,-1 0 0 0 0,0 0 0 0 0,1 0 1 0 0,-1 0-1 0 0,1 0 0 0 0,-1 1 1 0 0,0-1-1 0 0,0 0 0 0 0,0 1 1 0 0,1 1-1 0 0,12 16-7 0 0,5 9 3 0 0,14 7 0 0 0,-31-33 0 0 0,1 1 0 0 0,-1-1 0 0 0,0 0 0 0 0,1-1 0 0 0,-1 1 0 0 0,1 0 0 0 0,0-1 0 0 0,0 1 0 0 0,-1-1 0 0 0,5 1 0 0 0,2 2 0 0 0,33 16 0 0 0,-2 1 0 0 0,-1 3 0 0 0,51 38 0 0 0,-60-37 0 0 0,42 26 0 0 0,-59-43 0 0 0,0 0 0 0 0,0-2 0 0 0,1 1 0 0 0,0-2 0 0 0,0 0 0 0 0,21 4 0 0 0,100 17 0 0 0,-126-25 0 0 0,-1 0 0 0 0,0 0 0 0 0,-1 1 0 0 0,1 0 0 0 0,-1 0 0 0 0,0 0 0 0 0,1 1 0 0 0,-1 0 0 0 0,7 5 0 0 0,-7-3 0 0 0,0 4 0 0 0,-1 6 0 0 0,-6-10 0 0 0,-1-2 0 0 0,-1 8 0 0 0,-1-1 0 0 0,0-2 18 0 0,3-6 163 0 0,48-9 36 0 0,-37 7-206 0 0,-1 1 32 0 0,0 0-33 0 0,-10-1-10 0 0,0 0 0 0 0,0 0 0 0 0,1 0 0 0 0,-1 0 0 0 0,0 0 0 0 0,0 0 0 0 0,1 0 0 0 0,-1 0 0 0 0,0 0 0 0 0,0 0 0 0 0,1 0 0 0 0,-1 0 0 0 0,0 0 0 0 0,0 0 0 0 0,1-1 0 0 0,-1 1 0 0 0,0 0 0 0 0,0 0 0 0 0,1 0 0 0 0,-1 0 0 0 0,0 0 0 0 0,0 0 0 0 0,1-1 0 0 0,-1 1 0 0 0,0 0 0 0 0,0 0 0 0 0,0 0 0 0 0,0-1 0 0 0,1 1 0 0 0,-1 0 0 0 0,0 0 0 0 0,0 0 0 0 0,0-1 0 0 0,0 1 0 0 0,0 0 0 0 0,0 0 0 0 0,0-1 0 0 0,1 1 0 0 0,-1 0 0 0 0,0-1 0 0 0,0 1 0 0 0,0 0 0 0 0,0 0 0 0 0,0-1 0 0 0,0 1 0 0 0,0 0 0 0 0,-1-1 0 0 0,-2-10 0 0 0,2 10 0 0 0,-37-95 46 0 0,20 55-28 0 0,14 33-20 0 0,-1 0 0 0 0,0 0 0 0 0,-1 1 0 0 0,1-1 0 0 0,-1 1 0 0 0,-1 1 0 0 0,-8-8 0 0 0,2 1-42 0 0,-1 0-23 0 0,-1 0 0 0 0,-1 1 0 0 0,-30-18-1 0 0,-55-22-203 0 0,77 42 231 0 0,0 0-1 0 0,-43-11 1 0 0,52 18 27 0 0,1 0 1 0 0,0 1 0 0 0,0 1-1 0 0,-1 0 1 0 0,1 1 0 0 0,-22 3-1 0 0,32-3 13 0 0,1 1 0 0 0,-1 0 0 0 0,0 0 0 0 0,0 0 0 0 0,1 0 0 0 0,-5 3 0 0 0,-1 3-12 0 0,9-7 10 0 0,0 1 0 0 0,0 0 0 0 0,1-1 0 0 0,-1 1 0 0 0,0-1 0 0 0,0 1 0 0 0,0-1 0 0 0,0 1 0 0 0,0 0 0 0 0,1-1 0 0 0,-1 1 0 0 0,0-1 0 0 0,1 1 0 0 0,-1-1 0 0 0,0 1 0 0 0,1-1 0 0 0,-1 0 0 0 0,0 1 0 0 0,1-1 0 0 0,-1 1 0 0 0,1-1 0 0 0,-1 0 0 0 0,1 1 0 0 0,-1-1 0 0 0,1 0 0 0 0,-1 1 0 0 0,1-1 0 0 0,-1 0 0 0 0,2 1 0 0 0,18 6 2 0 0,88 15 0 0 0,27 7 66 0 0,15 4-21 0 0,-118-24-39 0 0,0 1 0 0 0,48 24-1 0 0,-61-24-5 0 0,-1 0 0 0 0,30 24 0 0 0,-38-26 0 0 0,-1 0 0 0 0,0 0 0 0 0,0 1 0 0 0,-1 0 0 0 0,-1 1 0 0 0,9 13 0 0 0,-14-19-3 0 0,0-2 0 0 0,-1 0 0 0 0,0 0-1 0 0,0 0 1 0 0,0 0 0 0 0,0 0-1 0 0,0 0 1 0 0,-1 0 0 0 0,1 0 0 0 0,-1 1-1 0 0,1-1 1 0 0,-1 0 0 0 0,0 1-1 0 0,0-1 1 0 0,0 0 0 0 0,0 0 0 0 0,0 1-1 0 0,0-1 1 0 0,-1 0 0 0 0,1 0 0 0 0,-2 4-1 0 0,-5 10 4 0 0,3-10 0 0 0,0 1 0 0 0,1-1 0 0 0,0 1 0 0 0,-3 7 0 0 0,3-5 0 0 0,1-5 0 0 0,0 0 0 0 0,1-1 0 0 0,-1 1 0 0 0,-1-1 0 0 0,1 1 0 0 0,0-1 0 0 0,-1 0 0 0 0,0 0 0 0 0,0 0 0 0 0,0 0 0 0 0,0-1 0 0 0,0 1 0 0 0,0-1 0 0 0,-8 4 0 0 0,-1 2 0 0 0,-8 7 6 0 0,-4 2 52 0 0,-1 0-1 0 0,-30 14 1 0 0,-132 50 173 0 0,25-12-19 0 0,156-67-201 0 0,1 1 1 0 0,-1 0 0 0 0,1 0 0 0 0,0 0 0 0 0,0 1-1 0 0,0 0 1 0 0,-5 5 0 0 0,8-7-14 0 0,0 1-1 0 0,0-1 0 0 0,0 1 1 0 0,1 0-1 0 0,-1-1 1 0 0,1 1-1 0 0,0 0 1 0 0,0 0-1 0 0,0 0 0 0 0,0 0 1 0 0,0 0-1 0 0,1 1 1 0 0,-1-1-1 0 0,1 0 0 0 0,0 5 1 0 0,0 5-1317 0 0,0 1-4941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3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68 573 1375 0 0,'-3'4'24'0'0,"3"-3"-14"0"0,-1 0 1 0 0,1 0-1 0 0,-1 0 0 0 0,0-1 0 0 0,1 1 1 0 0,-1 0-1 0 0,0-1 0 0 0,1 1 0 0 0,-1 0 1 0 0,0-1-1 0 0,0 1 0 0 0,0-1 0 0 0,-5 3 5593 0 0,6-4-5376 0 0,0-1 0 0 0,0 1-1 0 0,1-1 1 0 0,-1 0 0 0 0,0 1-1 0 0,1-1 1 0 0,0 1-1 0 0,-1-1 1 0 0,1 1 0 0 0,0 0-1 0 0,0-1 1 0 0,0 1 0 0 0,1-3-1 0 0,19-15 1143 0 0,-7 5-536 0 0,80-102 2332 0 0,-10-18-1966 0 0,-16 21-1108 0 0,-60 102-86 0 0,49-76 0 0 0,-15 24-25 0 0,-41 62-76 0 0,2-7-628 0 0,-6 22 605 0 0,-1 0 1 0 0,0-1-1 0 0,-1 1 0 0 0,-1-1 0 0 0,0 0 0 0 0,-10 14 0 0 0,-31 59 30 0 0,-61 99 96 0 0,67-122 96 0 0,-68 77 0 0 0,79-105-90 0 0,-37 38 117 0 0,62-67-22 0 0,28-14 669 0 0,4-3-546 0 0,0 2-1 0 0,0 1 0 0 0,1 2 1 0 0,32-5-1 0 0,57 0-160 0 0,-1 1-76 0 0,143-42 176 0 0,-109 20 94 0 0,-114 25-192 0 0,0 2 0 0 0,44-1 0 0 0,-57 6-369 0 0,-1 1 0 0 0,1 1 0 0 0,-1 1-1 0 0,39 10 1 0 0,-28-2-5739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32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433 259 2303 0 0,'1'-1'102'0'0,"0"-2"-89"0"0,0 0 1 0 0,0 0 0 0 0,0 0-1 0 0,-1 0 1 0 0,0-1 0 0 0,1 1-1 0 0,-1 0 1 0 0,0-5-1 0 0,0 7 266 0 0,0 1 0 0 0,0-1 0 0 0,0 0 0 0 0,0 0 0 0 0,0 0-1 0 0,0 0 1 0 0,0 0 0 0 0,-1 1 0 0 0,1-1 0 0 0,0 0 0 0 0,0 0 0 0 0,-1 0-1 0 0,1 0 1 0 0,0 1 0 0 0,-1-1 0 0 0,1 0 0 0 0,-1 0 0 0 0,1 1-1 0 0,-1-1 1 0 0,1 0 0 0 0,-1 1 0 0 0,1-1 0 0 0,-2 0 0 0 0,0-1 1359 0 0,-6 1 2236 0 0,-4 5-3755 0 0,11-4 152 0 0,-10 6-130 0 0,0-1-1 0 0,1 2 1 0 0,-1-1 0 0 0,1 1-1 0 0,-11 11 1 0 0,-43 45-110 0 0,-39 63-19 0 0,52-61-14 0 0,31-41 2 0 0,1 1 0 0 0,2 1 0 0 0,-27 50 0 0 0,41-70 40 0 0,1 1 0 0 0,-1 0 0 0 0,1 0 0 0 0,0 0 0 0 0,1 0 0 0 0,0 0 0 0 0,0 0 0 0 0,1 0 1 0 0,0 0-1 0 0,0 0 0 0 0,2 13 0 0 0,-1-16-8 0 0,0 1-1 0 0,0-1 1 0 0,1 0 0 0 0,-1 1 0 0 0,1-1 0 0 0,0 0 0 0 0,1 0 0 0 0,-1-1 0 0 0,1 1 0 0 0,-1 0 0 0 0,1-1 0 0 0,0 0-1 0 0,0 1 1 0 0,1-1 0 0 0,-1 0 0 0 0,1-1 0 0 0,-1 1 0 0 0,1-1 0 0 0,7 4 0 0 0,-1-2 122 0 0,0 0 1 0 0,1 0-1 0 0,0-1 0 0 0,0-1 0 0 0,-1 0 1 0 0,2 0-1 0 0,18 0 0 0 0,-4-2 62 0 0,-1-1-1 0 0,34-6 0 0 0,0-5-207 0 0,-1-2 1 0 0,-1-2-1 0 0,73-32 0 0 0,-110 40-234 0 0,-1-2 0 0 0,0 0 0 0 0,0-1 0 0 0,-2 0-1 0 0,30-25 1 0 0,-40 29 146 0 0,0 0-1 0 0,0 0 1 0 0,-1-1 0 0 0,0 0-1 0 0,-1 0 1 0 0,7-12-1 0 0,-9 14 57 0 0,-1 0 0 0 0,0 0 0 0 0,0 0 0 0 0,0 0 0 0 0,0-1 0 0 0,-1 1 0 0 0,0 0 0 0 0,-1-1 0 0 0,1 1 0 0 0,-2-11 0 0 0,-1 3-9 0 0,0 0 0 0 0,-1 0 0 0 0,-1 0 0 0 0,-1 0 0 0 0,0 1 1 0 0,0 0-1 0 0,-1 0 0 0 0,-1 0 0 0 0,-8-12 0 0 0,-14-16-207 0 0,-41-47 0 0 0,31 41 177 0 0,19 24 58 0 0,-24-33-51 0 0,39 49 34 0 0,1-1-1 0 0,-1 0 1 0 0,1 0-1 0 0,1 0 1 0 0,-6-15-1 0 0,9 21-35 0 0,0 0 0 0 0,-1 0 0 0 0,1 0 1 0 0,0 0-1 0 0,0 0 0 0 0,0 0 0 0 0,0 0 0 0 0,1 0 0 0 0,-1 0 0 0 0,0 0 0 0 0,1 0 0 0 0,-1 0 0 0 0,1 0 0 0 0,0 0 0 0 0,0 1 0 0 0,0-1 1 0 0,0 0-1 0 0,0 0 0 0 0,0 1 0 0 0,0-1 0 0 0,0 0 0 0 0,1 1 0 0 0,-1 0 0 0 0,1-1 0 0 0,-1 1 0 0 0,4-2 0 0 0,12-8-790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33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12 371 2303 0 0,'1'-2'167'0'0,"24"-46"687"0"0,-17 33 5872 0 0,-9 17-5833 0 0,-10 24 951 0 0,-15 54-1 0 0,23-70-1769 0 0,1 0 0 0 0,1 0 0 0 0,0 0 0 0 0,0 0 0 0 0,1 0 0 0 0,0 0 1 0 0,1 1-1 0 0,4 19 0 0 0,-4-27-16 0 0,0 0-1 0 0,1 0 1 0 0,0-1 0 0 0,-1 1 0 0 0,1 0 0 0 0,0 0 0 0 0,1-1 0 0 0,-1 1 0 0 0,0-1 0 0 0,1 0 0 0 0,-1 0 0 0 0,4 3 0 0 0,-1-2 58 0 0,0 0 0 0 0,1-1 1 0 0,-1 1-1 0 0,1-1 0 0 0,-1 0 0 0 0,1 0 1 0 0,0-1-1 0 0,0 0 0 0 0,-1 0 0 0 0,12 0 0 0 0,-1 0 93 0 0,0-1 0 0 0,27-4 0 0 0,-30 2-161 0 0,-2 1-5 0 0,1-1-1 0 0,-1 0 1 0 0,21-7 0 0 0,-29 7-41 0 0,1 0 1 0 0,-1 1 0 0 0,1-1-1 0 0,-1-1 1 0 0,0 1-1 0 0,0 0 1 0 0,0-1 0 0 0,0 1-1 0 0,0-1 1 0 0,0 0-1 0 0,-1 0 1 0 0,1 0-1 0 0,-1-1 1 0 0,0 1 0 0 0,2-5-1 0 0,32-78-2 0 0,-19 41 0 0 0,87-192 0 0 0,-103 234-2 0 0,12-23-397 0 0,0 0 0 0 0,14-48-1 0 0,-23 64 215 0 0,1 1-2871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3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 1839 0 0,'-3'0'9057'0'0,"-11"-3"-6734"0"0,13 3-2272 0 0,1 0-1 0 0,-1 0 0 0 0,1 0 1 0 0,-1 0-1 0 0,1 0 0 0 0,-1 0 1 0 0,1 0-1 0 0,-1 1 0 0 0,1-1 1 0 0,0 0-1 0 0,-1 0 0 0 0,1 1 1 0 0,-1-1-1 0 0,1 0 0 0 0,0 0 1 0 0,-1 1-1 0 0,1-1 0 0 0,0 0 1 0 0,-1 1-1 0 0,1-1 1 0 0,0 0-1 0 0,-1 1 0 0 0,1-1 1 0 0,0 1-1 0 0,0-1 0 0 0,-1 1 1 0 0,1 0-1 0 0,-2 17 524 0 0,7 21-95 0 0,-5-36-354 0 0,7 33 131 0 0,-2 1 0 0 0,-2-1 0 0 0,-1 1 0 0 0,-2 0-1 0 0,-1 0 1 0 0,-2 0 0 0 0,-10 45 0 0 0,-9 16-273 0 0,-60 163-1 0 0,53-195 2 0 0,19-44-135 0 0,0 0 1 0 0,1 0-1 0 0,2 1 0 0 0,-10 47 0 0 0,17-67-225 0 0,0 0 0 0 0,-1 1 0 0 0,2-1 0 0 0,-1 0 0 0 0,0 0 0 0 0,2 4 0 0 0,1 3-4954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34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207 206 5983 0 0,'-95'-14'1787'0'0,"2"1"5742"0"0,74 9-6592 0 0,19 4-917 0 0,0 0 0 0 0,0 0 0 0 0,0-1 0 0 0,0 1 0 0 0,0 0 0 0 0,0 0 1 0 0,0 0-1 0 0,0 0 0 0 0,0-1 0 0 0,0 1 0 0 0,0 0 0 0 0,0 0 0 0 0,1 0 0 0 0,-1 0 0 0 0,0 0 1 0 0,0-1-1 0 0,0 1 0 0 0,0 0 0 0 0,0 0 0 0 0,0 0 0 0 0,0 0 0 0 0,0 0 0 0 0,0-1 0 0 0,0 1 1 0 0,1 0-1 0 0,-1 0 0 0 0,0 0 0 0 0,0 0 0 0 0,0 0 0 0 0,0 0 0 0 0,0 0 0 0 0,0 0 1 0 0,1 0-1 0 0,-1 0 0 0 0,0 0 0 0 0,0 0 0 0 0,0-1 0 0 0,0 1 0 0 0,1 0 0 0 0,-1 0 0 0 0,0 0 1 0 0,0 0-1 0 0,0 0 0 0 0,0 0 0 0 0,0 0 0 0 0,1 0 0 0 0,-1 1 0 0 0,0-1 0 0 0,39-8 1276 0 0,-26 6-1332 0 0,209-51 1370 0 0,18-3-790 0 0,-16 25-325 0 0,-125 19-172 0 0,29 3-917 0 0,-77 12-5747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5:45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0,'2'0'5239'0'0,"10"7"-2763"0"0,1 0 0 0 0,16 14-1 0 0,-12-7-1741 0 0,0 1-1 0 0,-2 1 1 0 0,0 1-1 0 0,23 32 1 0 0,53 72 1426 0 0,-54-75-1374 0 0,-8-9-372 0 0,1-3 0 0 0,2 0 1 0 0,1-2-1 0 0,45 34 0 0 0,-43-43-364 0 0,1-1 1 0 0,1-1 0 0 0,1-2-1 0 0,1-2 1 0 0,0-2 0 0 0,67 17-1 0 0,-79-27-362 0 0,-20-4-219 0 0,0 0 1 0 0,-1 0 0 0 0,9 4 0 0 0,-13-5-106 0 0,7 1-1797 0 0,1 0 333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0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189 133 8751 0 0,'2'-1'674'0'0,"22"-22"-4"0"0,2-2 5117 0 0,54-38 1 0 0,-79 62-4851 0 0,-3 4-844 0 0,-65 74-74 0 0,21-25-19 0 0,2 3 0 0 0,3 1 0 0 0,-51 93 0 0 0,88-141 25 0 0,-1 0 0 0 0,1 1-1 0 0,1-1 1 0 0,-1 1 0 0 0,2 0-1 0 0,-1 0 1 0 0,-1 13 0 0 0,4-19-14 0 0,-1-1 0 0 0,1 1 1 0 0,0 0-1 0 0,0 0 0 0 0,0-1 1 0 0,1 1-1 0 0,-1 0 0 0 0,1 0 1 0 0,-1-1-1 0 0,1 1 0 0 0,0 0 1 0 0,0-1-1 0 0,0 1 0 0 0,0-1 1 0 0,1 1-1 0 0,-1-1 0 0 0,1 0 1 0 0,-1 1-1 0 0,1-1 0 0 0,0 0 1 0 0,0 0-1 0 0,0 0 0 0 0,0 0 1 0 0,0-1-1 0 0,0 1 0 0 0,0-1 1 0 0,1 1-1 0 0,-1-1 0 0 0,3 2 0 0 0,8 2 118 0 0,1-1 0 0 0,-1 0 0 0 0,1-1 0 0 0,-1-1-1 0 0,1 0 1 0 0,0 0 0 0 0,0-2 0 0 0,0 0-1 0 0,0 0 1 0 0,0-1 0 0 0,25-6 0 0 0,-17 3-81 0 0,-1-2 0 0 0,0-1 1 0 0,0 0-1 0 0,-1-2 1 0 0,0 0-1 0 0,34-22 0 0 0,-45 25-34 0 0,-1-1-1 0 0,0 0 0 0 0,-1 0 1 0 0,0-1-1 0 0,0 0 0 0 0,0 0 0 0 0,-1-1 1 0 0,-1 0-1 0 0,1 0 0 0 0,-1 0 0 0 0,-1-1 1 0 0,0 1-1 0 0,5-15 0 0 0,-5 6-2 0 0,1 1 1 0 0,-2-1-1 0 0,0 1 0 0 0,-1-1 0 0 0,-1 0 0 0 0,-1 0 0 0 0,-2-21 0 0 0,-1 15-8 0 0,-1 0-1 0 0,-7-27 1 0 0,8 40-15 0 0,-1 0 0 0 0,0 1 0 0 0,0 0 1 0 0,-1 0-1 0 0,-1 0 0 0 0,1 1 0 0 0,-9-11 0 0 0,12 18-34 0 0,1 0 0 0 0,-1 1-1 0 0,0-1 1 0 0,0 0-1 0 0,0 1 1 0 0,0-1-1 0 0,0 1 1 0 0,-1 0-1 0 0,1 0 1 0 0,0 0 0 0 0,-1 0-1 0 0,1 0 1 0 0,0 0-1 0 0,-5 0 1 0 0,2 0-19 0 0,1 1 1 0 0,-1-1-1 0 0,0 1 1 0 0,1 1-1 0 0,-1-1 0 0 0,1 1 1 0 0,-8 1-1 0 0,2 1-362 0 0,1 0 0 0 0,0 1 0 0 0,0-1 0 0 0,1 2-1 0 0,-1-1 1 0 0,1 1 0 0 0,-9 8 0 0 0,4-3-816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34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80 5063 0 0,'33'-22'411'0'0,"50"-35"10306"0"0,-85 57-10591 0 0,0 0-1 0 0,0 0 1 0 0,-1-1-1 0 0,1 2 1 0 0,0-1 0 0 0,0 0-1 0 0,-1 0 1 0 0,1 1-1 0 0,-3 0 1 0 0,3 0-16 0 0,-31 7 52 0 0,0 3 0 0 0,-56 25 1 0 0,69-27-152 0 0,1-1-11 0 0,1 1 0 0 0,-19 13 0 0 0,30-17 0 0 0,0 0 0 0 0,0 0 0 0 0,1 0 0 0 0,0 1 0 0 0,0 0 0 0 0,0 1 0 0 0,-8 11 0 0 0,13-16 5 0 0,0-1 1 0 0,0 1-1 0 0,1-1 0 0 0,-1 1 0 0 0,0-1 0 0 0,0 1 0 0 0,1 0 0 0 0,-1-1 1 0 0,1 1-1 0 0,0 0 0 0 0,-1-1 0 0 0,1 1 0 0 0,0 0 0 0 0,0 0 0 0 0,0-1 1 0 0,0 1-1 0 0,1 2 0 0 0,-1-3 7 0 0,1 1 1 0 0,0-1-1 0 0,-1 0 1 0 0,1 1 0 0 0,0-1-1 0 0,0 0 1 0 0,0 0-1 0 0,0 0 1 0 0,0 0-1 0 0,0 0 1 0 0,0 0-1 0 0,0 0 1 0 0,0 0 0 0 0,0 0-1 0 0,1 0 1 0 0,0 0-1 0 0,6 3 56 0 0,1-1-1 0 0,-1 0 0 0 0,1-1 1 0 0,-1 0-1 0 0,13 1 0 0 0,-8 0-41 0 0,3-1-26 0 0,-1 2 0 0 0,0-1 0 0 0,0 2 0 0 0,25 11 0 0 0,-36-14 0 0 0,0 0 0 0 0,0 1 0 0 0,0 0 0 0 0,0-1 0 0 0,0 1 0 0 0,-1 0 0 0 0,1 1 0 0 0,-1-1 0 0 0,0 1 0 0 0,0-1 0 0 0,-1 1 0 0 0,1 0 0 0 0,-1 0 0 0 0,1 0 0 0 0,-1 1 0 0 0,-1-1 0 0 0,1 0 0 0 0,0 1 0 0 0,-1-1 0 0 0,1 7 0 0 0,-1-5 20 0 0,0 1 0 0 0,-1-1 0 0 0,0 0-1 0 0,0 0 1 0 0,0 0 0 0 0,-1 1 0 0 0,0-1 0 0 0,0 0-1 0 0,-3 8 1 0 0,3-10-5 0 0,-1 0-1 0 0,0 0 1 0 0,0-1 0 0 0,0 1-1 0 0,0-1 1 0 0,0 1 0 0 0,-1-1-1 0 0,0 0 1 0 0,1 0-1 0 0,-1 0 1 0 0,0 0 0 0 0,-1-1-1 0 0,1 1 1 0 0,0-1 0 0 0,-5 3-1 0 0,-5 1 43 0 0,1-1-1 0 0,-1 0 1 0 0,-1-1 0 0 0,1 0-1 0 0,-22 3 1 0 0,-72 3 67 0 0,55-7-84 0 0,28-1-105 0 0,-146 9-2480 0 0,168-12 1879 0 0,3 1-24 0 0,8-1-720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3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395 405 9671 0 0,'0'0'748'0'0,"-2"0"-492"0"0,-3-1 111 0 0,0 1 0 0 0,-1 0 0 0 0,1 0-1 0 0,0 0 1 0 0,0 1 0 0 0,-1 0 0 0 0,1 0 0 0 0,0 0-1 0 0,0 1 1 0 0,0 0 0 0 0,-7 3 0 0 0,-8 5 1394 0 0,-25 16 1 0 0,44-25-1783 0 0,-40 24 352 0 0,1 3-1 0 0,2 1 0 0 0,-65 62 1 0 0,73-53-257 0 0,25-28-88 0 0,5-9-13 0 0,-1 1 0 0 0,1-1-1 0 0,0 0 1 0 0,1 1 0 0 0,-1-1 0 0 0,0 1 0 0 0,0-1 0 0 0,1 1 0 0 0,-1-1 0 0 0,0 0 0 0 0,1 1 0 0 0,-1-1 0 0 0,1 0 0 0 0,0 0 0 0 0,-1 1 0 0 0,1-1 0 0 0,0 0 0 0 0,1 2 0 0 0,0-2-554 0 0,-1 0 0 0 0,0 1 1 0 0,1-1-1 0 0,-1 0 0 0 0,1 0 0 0 0,0 0 0 0 0,0 0 0 0 0,1 1 0 0 0,13 4-5527 0 0</inkml:trace>
  <inkml:trace contextRef="#ctx0" brushRef="#br0" timeOffset="1">509 8 11975 0 0,'0'-7'1360'0'0,"-9"14"-1360"0"0,0 2 96 0 0,2 2-5464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35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423 448 7831 0 0,'0'0'706'0'0,"-9"-1"1187"0"0,-22-1 3718 0 0,-12-2-4255 0 0,41 4-1352 0 0,-37-6 159 0 0,-68-18 1 0 0,94 20-150 0 0,0-1 1 0 0,1-1 0 0 0,0 1 0 0 0,0-2 0 0 0,0 0 0 0 0,1 0 0 0 0,0-1 0 0 0,0-1 0 0 0,-10-9 0 0 0,14 11-7 0 0,0-1 1 0 0,1 0-1 0 0,0 0 1 0 0,0 0 0 0 0,1 0-1 0 0,0-1 1 0 0,0 0-1 0 0,-5-14 1 0 0,9 18-6 0 0,-1 0 0 0 0,1 1 1 0 0,0-1-1 0 0,0 0 0 0 0,1 0 0 0 0,-1 0 0 0 0,1 0 1 0 0,0 0-1 0 0,1 0 0 0 0,-1 0 0 0 0,1 0 1 0 0,0 0-1 0 0,0 0 0 0 0,0 0 0 0 0,1 1 1 0 0,0-1-1 0 0,0 0 0 0 0,5-8 0 0 0,-1 5-18 0 0,1-1-1 0 0,0 1 1 0 0,1 0 0 0 0,0 0-1 0 0,0 1 1 0 0,0 0 0 0 0,1 0-1 0 0,0 1 1 0 0,1 1-1 0 0,-1-1 1 0 0,17-6 0 0 0,-1 3-37 0 0,1 0 1 0 0,0 2 0 0 0,42-7 0 0 0,-28 7 23 0 0,0 3 0 0 0,0 1 1 0 0,0 2-1 0 0,58 6 0 0 0,-87-4 45 0 0,0 1-1 0 0,-1 1 1 0 0,1 0-1 0 0,-1 1 1 0 0,0 0-1 0 0,1 0 0 0 0,-2 1 1 0 0,1 0-1 0 0,-1 1 1 0 0,1 0-1 0 0,-1 1 1 0 0,11 10-1 0 0,-15-12-4 0 0,-1-1 0 0 0,0 1 0 0 0,0-1-1 0 0,0 1 1 0 0,-1 1 0 0 0,1-1 0 0 0,-1 0-1 0 0,-1 1 1 0 0,1-1 0 0 0,-1 1 0 0 0,0 0-1 0 0,0 0 1 0 0,-1 0 0 0 0,1 0-1 0 0,-1 0 1 0 0,-1 0 0 0 0,1 0 0 0 0,-1 1-1 0 0,0-1 1 0 0,0 0 0 0 0,-1 0 0 0 0,0 0-1 0 0,-2 8 1 0 0,-1-3 50 0 0,0-1 0 0 0,0 1 0 0 0,-1-1 0 0 0,0 0 0 0 0,-1-1 0 0 0,0 1 0 0 0,-1-1 0 0 0,-11 12 0 0 0,4-5 33 0 0,-1-2-1 0 0,-1 0 1 0 0,-29 19-1 0 0,35-27-82 0 0,0-1 0 0 0,-1 1 0 0 0,0-2 1 0 0,0 1-1 0 0,-1-2 0 0 0,-19 5 0 0 0,-72 5-737 0 0,85-12-385 0 0,1-1-1 0 0,-1-1 0 0 0,-19-4 1 0 0,-4 0-568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35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 8319 0 0,'-30'13'253'0'0,"0"2"0"0"0,1 1 0 0 0,0 1 0 0 0,-44 37 0 0 0,37-24 653 0 0,1 3 0 0 0,-51 62 0 0 0,-35 61 498 0 0,97-122-1117 0 0,3 1 1 0 0,-32 68 0 0 0,42-78-190 0 0,-26 70 250 0 0,34-85-309 0 0,0 1 1 0 0,1 0 0 0 0,0 0-1 0 0,0-1 1 0 0,1 1 0 0 0,1 22 0 0 0,1-30-61 0 0,-1-1 1 0 0,1 1-1 0 0,0 0 1 0 0,0 0 0 0 0,0-1-1 0 0,0 1 1 0 0,0 0 0 0 0,0-1-1 0 0,1 1 1 0 0,-1-1 0 0 0,1 0-1 0 0,0 1 1 0 0,3 3-1 0 0,18 12-3985 0 0,-3-7-732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35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89 108 7831 0 0,'0'0'5931'0'0,"2"1"-5207"0"0,9 3-403 0 0,0 0-1 0 0,0 1 1 0 0,0 0 0 0 0,-1 1 0 0 0,1 0-1 0 0,10 9 1 0 0,40 38 206 0 0,-56-50-492 0 0,-1 1 0 0 0,1-1 0 0 0,0 0 1 0 0,1 0-1 0 0,-1-1 0 0 0,0 1 0 0 0,1-1 0 0 0,-1-1 0 0 0,1 1 1 0 0,0-1-1 0 0,-1 0 0 0 0,1 0 0 0 0,0 0 0 0 0,0-1 0 0 0,8 0 1 0 0,9-1 282 0 0,1-2 0 0 0,32-7 0 0 0,-51 9-286 0 0,7-2 50 0 0,0-1 0 0 0,0 0 1 0 0,0-1-1 0 0,0-1 0 0 0,18-12 0 0 0,16-7 57 0 0,-23 15-120 0 0,-1-1 0 0 0,0-1-1 0 0,-1-1 1 0 0,-1 0 0 0 0,34-30-1 0 0,-52 40-99 0 0,0 1-1 0 0,0 0 1 0 0,0 0-1 0 0,0-1 1 0 0,-1 1-1 0 0,1-1 1 0 0,-1 0 0 0 0,1 1-1 0 0,-1-1 1 0 0,1-5-1 0 0,-2 7 33 0 0,0 0 0 0 0,-1 0 0 0 0,1 0 0 0 0,0 1 0 0 0,-1-1 0 0 0,0 0 0 0 0,1 0 1 0 0,-1 1-1 0 0,1-1 0 0 0,-1 0 0 0 0,0 1 0 0 0,1-1 0 0 0,-1 1 0 0 0,0-1 0 0 0,0 1 0 0 0,1-1 0 0 0,-1 1 0 0 0,0-1 0 0 0,0 1 0 0 0,0 0 0 0 0,0-1 0 0 0,-1 1 0 0 0,2 0 39 0 0,-7-2-116 0 0,-1 0 0 0 0,1 1-1 0 0,-1 0 1 0 0,0 0 0 0 0,1 0-1 0 0,-1 1 1 0 0,0 1 0 0 0,-10 1-1 0 0,-63 14-85 0 0,76-15 215 0 0,-17 6 47 0 0,0 0 1 0 0,1 2 0 0 0,0 0 0 0 0,0 1 0 0 0,1 1 0 0 0,0 1 0 0 0,1 1 0 0 0,-21 18 0 0 0,-14 18 478 0 0,-60 68 1 0 0,61-60-293 0 0,41-44-171 0 0,-60 66 175 0 0,61-65-205 0 0,0 1-1 0 0,1 0 0 0 0,-15 28 0 0 0,24-40-24 0 0,0 0 0 0 0,-1 0 0 0 0,1 0 0 0 0,0 1 0 0 0,1-1 0 0 0,-1 0 0 0 0,1 0 0 0 0,-1 1 0 0 0,1-1 0 0 0,0 0 0 0 0,0 0 0 0 0,1 6 0 0 0,-1-7 7 0 0,1 0 0 0 0,0 0 0 0 0,0 0 0 0 0,-1 0 0 0 0,1 0 0 0 0,0 0 0 0 0,0-1 0 0 0,1 1 0 0 0,-1 0 0 0 0,0-1 0 0 0,1 1 0 0 0,-1-1 0 0 0,1 1 0 0 0,-1-1 0 0 0,1 0 0 0 0,-1 0 0 0 0,1 0 0 0 0,0 0 0 0 0,0 0 0 0 0,0 0 0 0 0,2 1 0 0 0,12 3 170 0 0,0-1-1 0 0,0-1 1 0 0,0 0 0 0 0,0-1-1 0 0,18-1 1 0 0,-5 1 18 0 0,112 8 581 0 0,68 5-349 0 0,287 44-2023 0 0,-454-53-5550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23:00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6 302 1839 0 0,'0'0'8686'0'0,"-1"2"-8612"0"0,-1 8-42 0 0,1-8 155 0 0,0 10 412 0 0,0-10 951 0 0,3 3-1197 0 0,-2-5-329 0 0,0 1-1 0 0,0-1 0 0 0,0 0 0 0 0,0 0 0 0 0,0 1 0 0 0,0-1 1 0 0,0 0-1 0 0,0 1 0 0 0,1-1 0 0 0,-1 0 0 0 0,0 0 0 0 0,0 1 1 0 0,0-1-1 0 0,0 0 0 0 0,0 0 0 0 0,0 1 0 0 0,0-1 0 0 0,1 0 1 0 0,-1 0-1 0 0,0 1 0 0 0,0-1 0 0 0,0 0 0 0 0,1 0 0 0 0,-1 0 0 0 0,0 1 1 0 0,0-1-1 0 0,0 0 0 0 0,1 0 0 0 0,-1 0 0 0 0,0 0 0 0 0,0 0 1 0 0,1 1-1 0 0,-1-1 0 0 0,0 0 0 0 0,1 0 0 0 0,-1 0 0 0 0,1 0 1 0 0,2 1-12 0 0,2 0-14 0 0,19-5 132 0 0,7-2-66 0 0,0-1 0 0 0,80-3 718 0 0,-105 9-669 0 0,-1 0 1 0 0,1-1-1 0 0,-1 1 0 0 0,10-5 0 0 0,2-1 107 0 0,-16 7-210 0 0,20-6 133 0 0,-2-1 1 0 0,33-14-1 0 0,-23 6-74 0 0,-10 6 70 0 0,33-12-1 0 0,-47 19-126 0 0,18-5 3 0 0,9-1 38 0 0,-27 6-53 0 0,21-4 0 0 0,-22 4 0 0 0,1 2 0 0 0,16 2 0 0 0,8 1-72 0 0,-25-2 72 0 0,19 0 0 0 0,-19-1 0 0 0,0 0 0 0 0,0 0 0 0 0,0 0 0 0 0,1-1 0 0 0,-1 1 0 0 0,0-1 0 0 0,0 0 0 0 0,7-3 0 0 0,0 0 0 0 0,-5 2 13 0 0,0-1 0 0 0,0 0 1 0 0,0 0-1 0 0,0-1 0 0 0,0 1 0 0 0,0-1 0 0 0,4-5 0 0 0,25-16 64 0 0,-28 20-41 0 0,-3 3-22 0 0,-1 0 0 0 0,1 0-1 0 0,-1 0 1 0 0,1 0 0 0 0,0 1 0 0 0,5-2 0 0 0,5-4 0 0 0,-9 4-14 0 0,1 0 0 0 0,0 0 0 0 0,0 0-1 0 0,7-1 1 0 0,9-2 0 0 0,-16 6 0 0 0,-1 0 0 0 0,10 0 0 0 0,3 1 0 0 0,-1 2 0 0 0,8 0 0 0 0,-1 2 0 0 0,-12-3 102 0 0,-1 1 1 0 0,18 1-1 0 0,-13-3-23 0 0,16-1 187 0 0,-19-1-242 0 0,4 0 24 0 0,-1-1-36 0 0,50 2-12 0 0,-52-2 0 0 0,-1-1 0 0 0,4 1 0 0 0,-16 2 0 0 0,35-2 0 0 0,-32 3 0 0 0,19-6 0 0 0,-14 2 0 0 0,25-9 64 0 0,-22 10-64 0 0,1 0 0 0 0,0-1 11 0 0,-1 2 32 0 0,-3-2-47 0 0,-3 1-108 0 0,-6 2 99 0 0,18-2-104 0 0,-4 0 117 0 0,-1 0 0 0 0,4-3 0 0 0,-14 5 0 0 0,1-4 0 0 0,20-8 0 0 0,-6 2 0 0 0,-6 6 0 0 0,-6 2 0 0 0,6 0 11 0 0,-8 2 32 0 0,7 0-33 0 0,-1 1 6 0 0,-8 0 59 0 0,0-1-3 0 0,6-1-243 0 0,0 1 0 0 0,-1-2 0 0 0,1 1 0 0 0,-1-1 0 0 0,0 0 0 0 0,11-5 0 0 0,-4 2-5851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23:46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2303 0 0,'-1'2'343'0'0,"-44"66"5296"0"0,33-50-5071 0 0,5-7 275 0 0,0 1 0 0 0,-15 16 0 0 0,1-16 710 0 0,20-11-1540 0 0,1-1 0 0 0,0 0 0 0 0,0 0 0 0 0,0 0 0 0 0,0 0 0 0 0,0 0 0 0 0,0 0 0 0 0,0 1 0 0 0,-1-1 0 0 0,1 0 0 0 0,0 0 1 0 0,0 0-1 0 0,0 0 0 0 0,0 0 0 0 0,0 0 0 0 0,-1 0 0 0 0,1 0 0 0 0,0 0 0 0 0,0 0 0 0 0,0 0 0 0 0,0 0 0 0 0,-1 0 0 0 0,1 0 0 0 0,0 0 0 0 0,0 0 0 0 0,0 0 0 0 0,0 0 0 0 0,-1 0 0 0 0,1 0 0 0 0,0 0 0 0 0,0 0 0 0 0,0 0 0 0 0,0 0 0 0 0,-1 0 0 0 0,1 0 0 0 0,0 0 0 0 0,0 0 0 0 0,-3 0 117 0 0,-6 9 2779 0 0,-2 7-2773 0 0,9-14-23 0 0,1 13 103 0 0,-8 64 1155 0 0,9-67-1108 0 0,1-10-216 0 0,-1 1 228 0 0,2-1-208 0 0,5 10 23 0 0,2-4-74 0 0,-8-7-17 0 0,1 0 1 0 0,0 0 0 0 0,0 1 0 0 0,1-1 0 0 0,-1 0 0 0 0,1 0 0 0 0,-1-1 0 0 0,5 2 0 0 0,20 5-69 0 0,39 8 3 0 0,30 27 25 0 0,-33-13 18 0 0,-56-27 20 0 0,1 1-1 0 0,-1-1 1 0 0,0-1 0 0 0,0 1-1 0 0,1-1 1 0 0,-1-1-1 0 0,1 1 1 0 0,-1-1-1 0 0,1-1 1 0 0,-1 1 0 0 0,0-1-1 0 0,1 0 1 0 0,-1-1-1 0 0,0 0 1 0 0,14-5-1 0 0,4-5-25 0 0,0 0-1 0 0,45-31 0 0 0,-28 16 10 0 0,-12 8-35 0 0,-4 2-83 0 0,0 2 0 0 0,51-22 0 0 0,-69 34 65 0 0,-1 0 0 0 0,1 1 0 0 0,-1 0 0 0 0,1 0 0 0 0,0 1 0 0 0,0 0 0 0 0,0 1 0 0 0,-1-1 0 0 0,1 1 0 0 0,0 1 0 0 0,0 0 0 0 0,0 0 0 0 0,0 0 0 0 0,-1 1 0 0 0,1 0 0 0 0,7 3 0 0 0,-11-3 49 0 0,0 0 0 0 0,0 1 0 0 0,1-1 0 0 0,-2 1 0 0 0,8 5 0 0 0,20 17 226 0 0,-16-15 228 0 0,1 1-1 0 0,26 12 0 0 0,-38-22-369 0 0,9-1-48 0 0,9 0-39 0 0,-18 0 17 0 0,20-6-63 0 0,-9 3-635 0 0,0-1 1 0 0,0 0 0 0 0,28-12-1 0 0,-27 7-360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24:00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1375 0 0,'0'0'4358'0'0,"0"-2"-4117"0"0,0-3 2551 0 0,4 15 80 0 0,-2-8-2432 0 0,2 2 28 0 0,14 9 796 0 0,-8-8-1261 0 0,-6-2-46 0 0,23 15 210 0 0,-22-13-103 0 0,-1-2-4 0 0,-1 0 0 0 0,1 0-1 0 0,0 0 1 0 0,0 0 0 0 0,0-1-1 0 0,0 0 1 0 0,1 0 0 0 0,-1 0-1 0 0,9 2 1 0 0,-5-1-6 0 0,0-1 1 0 0,0-1-1 0 0,0 1 1 0 0,10 0-1 0 0,-15-2 35 0 0,1-1 1 0 0,2 1-56 0 0,-2 0 11 0 0,1 0 0 0 0,-1 0 0 0 0,1-1 0 0 0,-1 1 0 0 0,0-1 0 0 0,1 0 0 0 0,7-4 0 0 0,3 1 16 0 0,28-12-3 0 0,-41 16-53 0 0,18-6-4 0 0,27-10-14 0 0,64-21-36 0 0,-91 29 93 0 0,-13 5 7 0 0,1 0 0 0 0,0 0 0 0 0,0 1 0 0 0,1 0 0 0 0,-1 0 0 0 0,12-1 0 0 0,-11 5-39 0 0,-7-1-46 0 0,-1 0 0 0 0,1 1-1 0 0,0-1 1 0 0,-1 0-1 0 0,0 1 1 0 0,1-1 0 0 0,-1 1-1 0 0,0-1 1 0 0,0 1 0 0 0,0-1-1 0 0,0 1 1 0 0,0 0 0 0 0,0 0-1 0 0,0 0 1 0 0,0 2-1 0 0,8 35-1015 0 0,-6-22 609 0 0,1 3-450 0 0,1-1-33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27:49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0 233 6415 0 0,'0'0'586'0'0,"3"-2"-486"0"0,38-24 2112 0 0,-40 25-1984 0 0,2 0-18 0 0,18-13 92 0 0,-20 13-221 0 0,2 0-8 0 0,0-2-84 0 0,5-2 304 0 0,18 0 207 0 0,-12 5-590 0 0,58 13-1746 0 0,-44-16 1028 0 0,-23 2 702 0 0,7-1 84 0 0,-1 0 37 0 0,-4-1 84 0 0,-6 3-88 0 0,-1 0 1 0 0,0 0 0 0 0,1-1-1 0 0,-1 1 1 0 0,0 0-1 0 0,1 0 1 0 0,-1 0-1 0 0,1 0 1 0 0,-1 0-1 0 0,0 0 1 0 0,1 0-1 0 0,-1 0 1 0 0,1 0-1 0 0,-1 0 1 0 0,0 0-1 0 0,1 0 1 0 0,-1 0-1 0 0,1 0 1 0 0,-1 0-1 0 0,0 0 1 0 0,1 0 0 0 0,0 1-1 0 0,11 2 2 0 0,1 3-2 0 0,-8-4 32 0 0,29 13-69 0 0,-32-15-7 0 0,0 1 1 0 0,0-1-1 0 0,1 0 0 0 0,-1 0 0 0 0,0 0 0 0 0,0 0 0 0 0,4-1 0 0 0,-4 1 12 0 0,39-4-763 0 0,47 3 1 0 0,-69 1 878 0 0,26 6 869 0 0,-42-5-368 0 0,0-1-300 0 0,40 8 676 0 0,-41-7-793 0 0,1-1-19 0 0,1 0-15 0 0,8 0 300 0 0,1-1 0 0 0,-1 0 0 0 0,0-1-1 0 0,24-7 1 0 0,-20 6-429 0 0,0 0-16 0 0,7 1-121 0 0,-15 3-16 0 0,8-1-224 0 0,35-1-882 0 0,-48 0 1161 0 0,-1 1 16 0 0,10-3 52 0 0,2-1 25 0 0,-1 2 42 0 0,41-7 151 0 0,-42 8-117 0 0,-8 0-28 0 0,8 1-35 0 0,-1-1 40 0 0,-9 1 8 0 0,0-1 18 0 0,8 0-24 0 0,-5 0-144 0 0,-1 0-1 0 0,0-1 1 0 0,1 1 0 0 0,-1-1 0 0 0,0 0 0 0 0,0 0 0 0 0,0-1 0 0 0,6-4 0 0 0,-5 4-61 0 0,-3 2-5 0 0,3-2-353 0 0,3-2-392 0 0,-6 3 717 0 0,18 1-1934 0 0,-17 1 3938 0 0,0-1-1323 0 0,7-2 2789 0 0,-10 2-3294 0 0,0 0 0 0 0,0-1 0 0 0,0 1 0 0 0,-1 0 0 0 0,1 0 0 0 0,0 0 0 0 0,-1 0 0 0 0,1-1 0 0 0,-1 1 0 0 0,1 0 1 0 0,-1 0-1 0 0,1 0 0 0 0,-1 0 0 0 0,-1-1 0 0 0,-1-1 0 0 0,-5-4 12 0 0,6 6 4 0 0,-1 0 0 0 0,1 0 1 0 0,-1 0-1 0 0,1 0 0 0 0,-1 0 0 0 0,1 0 0 0 0,-1 1 0 0 0,0-1 0 0 0,1 1 0 0 0,-1 0 0 0 0,0 0 0 0 0,-5 0 0 0 0,-1 2-22 0 0,1 0 0 0 0,-1 1 0 0 0,0 0 0 0 0,-9 4 0 0 0,2 0-94 0 0,13-5 36 0 0,-1 0 0 0 0,0 0 0 0 0,0 0 0 0 0,0-1 0 0 0,0 0 0 0 0,0 0 0 0 0,0 0 0 0 0,0 0 0 0 0,0 0 0 0 0,-1-1 0 0 0,1 0 0 0 0,-5 0 0 0 0,-38-4-353 0 0,45 4 418 0 0,0 0 0 0 0,0 0 0 0 0,0-1 0 0 0,0 1 0 0 0,0-1 0 0 0,1 0 0 0 0,-1 1 1 0 0,0-1-1 0 0,1 0 0 0 0,-1 0 0 0 0,0 0 0 0 0,1 0 0 0 0,-1 0 0 0 0,1 0 0 0 0,-3-3 0 0 0,-1-1 30 0 0,-3 0 130 0 0,1 0 1 0 0,-1 0-1 0 0,0 1 0 0 0,-1 0 1 0 0,1 1-1 0 0,-1 0 1 0 0,0 0-1 0 0,1 1 1 0 0,-1 0-1 0 0,0 0 1 0 0,-12 0-1 0 0,11 1-82 0 0,4 0-29 0 0,0 0-1 0 0,0 1 1 0 0,0 0 0 0 0,0 0-1 0 0,1 0 1 0 0,-1 0-1 0 0,-10 3 1 0 0,-39 9 114 0 0,33-8 116 0 0,-37 11 1 0 0,33-6-13 0 0,9-4-52 0 0,-22 10 0 0 0,37-14-203 0 0,0 0 0 0 0,1 0-1 0 0,-1-1 1 0 0,0 1 0 0 0,0-1 0 0 0,0 1-1 0 0,1-1 1 0 0,-1 0 0 0 0,0 1-1 0 0,0-1 1 0 0,0 0 0 0 0,0 0 0 0 0,-2-1-1 0 0,-6 1 145 0 0,6-1-118 0 0,-6-1-33 0 0,-3 0-10 0 0,1 1 0 0 0,1 4 0 0 0,2 4-12 0 0,7-6-52 0 0,5-1-98 0 0,50-9-254 0 0,-35 6 268 0 0,-1 0 0 0 0,1 1 0 0 0,19 0 0 0 0,5 3-41 0 0,65 5 76 0 0,-66-1 68 0 0,-18-3 14 0 0,0 1-1 0 0,34 10 0 0 0,-44-11 32 0 0,-1 0 0 0 0,0-1 0 0 0,1 0 0 0 0,-1-1 0 0 0,24-2 0 0 0,-27 1 0 0 0,-1 1 0 0 0,0-1 0 0 0,0 0 0 0 0,0-1 0 0 0,8-3 0 0 0,39-17 0 0 0,-40 16 0 0 0,-3-2 0 0 0,14-10 142 0 0,-26 18-140 0 0,0 0 0 0 0,0 0 0 0 0,-1 0 1 0 0,1 0-1 0 0,0 0 0 0 0,0 0 1 0 0,0 0-1 0 0,0 0 0 0 0,0 0 0 0 0,-1 0 1 0 0,1 0-1 0 0,0 0 0 0 0,0 0 1 0 0,0 0-1 0 0,0 0 0 0 0,0 0 0 0 0,0 0 1 0 0,-1 0-1 0 0,1 0 0 0 0,0 0 1 0 0,0 0-1 0 0,0-1 0 0 0,0 1 0 0 0,0 0 1 0 0,0 0-1 0 0,0 0 0 0 0,0 0 0 0 0,-1 0 1 0 0,1 0-1 0 0,0 0 0 0 0,0 0 1 0 0,0 0-1 0 0,0-1 0 0 0,0 1 0 0 0,0 0 1 0 0,0 0-1 0 0,0 0 0 0 0,0 0 1 0 0,0 0-1 0 0,0 0 0 0 0,0-1 0 0 0,0 1 1 0 0,0 0-1 0 0,0 0 0 0 0,0 0 1 0 0,0 0-1 0 0,0 0 0 0 0,0 0 0 0 0,0-1 1 0 0,0 1-1 0 0,0 0 0 0 0,0 0 0 0 0,0 0 1 0 0,0 0-1 0 0,0 0 0 0 0,0 0 1 0 0,0-1-1 0 0,0 1 0 0 0,0 0 0 0 0,0 0 1 0 0,0 0-1 0 0,1 0 0 0 0,-1 0 1 0 0,0 0-1 0 0,0 0 0 0 0,0 0 0 0 0,0 0 1 0 0,0-1-1 0 0,0 1 0 0 0,-20-2 65 0 0,-30 3-59 0 0,13 7-12 0 0,29-6 24 0 0,0 0-1 0 0,-1 0 1 0 0,1-1-1 0 0,-11 1 1 0 0,-45 2 240 0 0,48-2-138 0 0,1 0-1 0 0,-1-2 0 0 0,0 0 0 0 0,1 0 0 0 0,-20-5 1 0 0,-23-6 258 0 0,-39-9 230 0 0,77 16-519 0 0,0 1 0 0 0,0 1-1 0 0,0 1 1 0 0,0 1 0 0 0,-29 3-1 0 0,36-2-89 0 0,0 1 0 0 0,0 1-1 0 0,0 0 1 0 0,0 1 0 0 0,0 1-1 0 0,1 0 1 0 0,-14 7 0 0 0,11-4-172 0 0,0 1 0 0 0,1 1 1 0 0,0 0-1 0 0,-24 23 0 0 0,22-13-443 0 0,14-19 452 0 0,8-1-876 0 0,-1 0 1021 0 0,0-1 0 0 0,0 0 1 0 0,0 0-1 0 0,0 0 0 0 0,0-1 0 0 0,0 0 0 0 0,4-2 0 0 0,39-23 327 0 0,-5 2 49 0 0,-35 21-304 0 0,0 1 1 0 0,0 1-1 0 0,0 0 0 0 0,1 0 0 0 0,-1 0 0 0 0,1 1 0 0 0,0 0 0 0 0,-1 1 1 0 0,1 0-1 0 0,0 0 0 0 0,-1 1 0 0 0,1 0 0 0 0,11 3 0 0 0,167 30-43 0 0,-158-29-12 0 0,-18-2 0 0 0,1-1 0 0 0,0 0 0 0 0,0-1 0 0 0,22-1 0 0 0,-26-1-9 0 0,1 0 0 0 0,0 0-1 0 0,-1-1 1 0 0,10-3 0 0 0,-1-2-35 0 0,30-18 1 0 0,-41 22 38 0 0,1-3-2 0 0,22-24 19 0 0,-28 28 361 0 0,-1-1-257 0 0,1 2-101 0 0,-1 0-1 0 0,0-1 1 0 0,-1 1-1 0 0,1-1 1 0 0,0 1-1 0 0,0-1 0 0 0,0 1 1 0 0,-1-1-1 0 0,1 1 1 0 0,-1 0-1 0 0,1-1 1 0 0,-1 1-1 0 0,0 0 1 0 0,1 0-1 0 0,-1-1 1 0 0,0 1-1 0 0,0 0 1 0 0,0 0-1 0 0,0 0 0 0 0,0 0 1 0 0,0 0-1 0 0,0 0 1 0 0,0 0-1 0 0,-1 0 1 0 0,1 0-1 0 0,0 1 1 0 0,0-1-1 0 0,-1 0 1 0 0,1 1-1 0 0,-1-1 1 0 0,1 1-1 0 0,0 0 0 0 0,-1-1 1 0 0,1 1-1 0 0,-1 0 1 0 0,1 0-1 0 0,-1 0 1 0 0,0 0-1 0 0,-9 0-40 0 0,0 0-1 0 0,1 1 1 0 0,-1 1 0 0 0,-17 4-1 0 0,17-4-1 0 0,-2 1 0 0 0,1-1 0 0 0,-13 0 0 0 0,11-3 19 0 0,1-1-1 0 0,-1 0 1 0 0,0 0 0 0 0,0-1-1 0 0,-20-8 1 0 0,26 8 5 0 0,-115-25 516 0 0,105 25-392 0 0,11 2-92 0 0,1 0 1 0 0,-1 1-1 0 0,0 0 0 0 0,1 1 0 0 0,-1 0 0 0 0,1 0 0 0 0,-12 3 1 0 0,4 0-6 0 0,0 1 1 0 0,-19 9-1 0 0,21-7-117 0 0,-1 0 0 0 0,1 0 0 0 0,0 2-1 0 0,1-1 1 0 0,0 1 0 0 0,0 1 0 0 0,1 0-1 0 0,-15 20 1 0 0,18-18-154 0 0,6-10 128 0 0,2 0-312 0 0,1 0 417 0 0,-1-1 0 0 0,1 1 0 0 0,0 0 0 0 0,0-1-1 0 0,0 1 1 0 0,0-1 0 0 0,0 0 0 0 0,0 1 0 0 0,1-1-1 0 0,-1 0 1 0 0,0 0 0 0 0,1-1 0 0 0,-1 1 0 0 0,0 0 0 0 0,1-1-1 0 0,-1 0 1 0 0,1 1 0 0 0,3-1 0 0 0,8 0 3 0 0,1 0 1 0 0,15-3-1 0 0,-16 2 7 0 0,36-4 36 0 0,-10 0-15 0 0,49 2 0 0 0,114 3-664 0 0,-170-3 598 0 0,1-2 0 0 0,-1-2 0 0 0,-1-1 0 0 0,56-21 1 0 0,-72 21 174 0 0,-14 6-30 0 0,1 0 0 0 0,-1 1 1 0 0,1-1-1 0 0,-1 1 0 0 0,1 0 0 0 0,4-1 1 0 0,-6-1-40 0 0,-1 3-56 0 0,0-1 1 0 0,1 0 0 0 0,-1 0 0 0 0,0 0 0 0 0,0 0 0 0 0,0 0 0 0 0,0 0 0 0 0,0 0 0 0 0,0 0 0 0 0,0 0-1 0 0,0 0 1 0 0,0 0 0 0 0,0-1 0 0 0,-5-2 3 0 0,4 4 1 0 0,-2-2-1 0 0,1 0 0 0 0,-1 1 0 0 0,0-1 0 0 0,0 1 0 0 0,0 0 0 0 0,0 0 0 0 0,0 0 0 0 0,0 0 0 0 0,0 1 0 0 0,-1-1 0 0 0,1 1-1 0 0,-5 0 1 0 0,-42 4-87 0 0,38-3 64 0 0,-260 24-29 0 0,202-19 168 0 0,-57 6 27 0 0,64-8-123 0 0,-19 3-35 0 0,74-6-37 0 0,1 1 0 0 0,-1 0 0 0 0,0 0 0 0 0,1 0 0 0 0,0 1 0 0 0,-1 0 0 0 0,-10 7 0 0 0,16-8-76 0 0,1-1 1 0 0,0 0-1 0 0,0 0 0 0 0,-1 1 0 0 0,1-1 0 0 0,0 1 1 0 0,0-1-1 0 0,0 1 0 0 0,1 0 0 0 0,-1-1 0 0 0,0 1 1 0 0,0 0-1 0 0,1-1 0 0 0,-1 1 0 0 0,1 0 0 0 0,0 0 0 0 0,-1 3 1 0 0,1-3 62 0 0,0 0-648 0 0,1 0-97 0 0,3 3 455 0 0,0 0 0 0 0,0 0 0 0 0,0-1 0 0 0,1 1-1 0 0,0-1 1 0 0,0 0 0 0 0,0 0 0 0 0,0 0 0 0 0,7 2-1 0 0,-7-3 348 0 0,0-1 0 0 0,0 0-1 0 0,0-1 1 0 0,1 1 0 0 0,-1-1-1 0 0,1 0 1 0 0,-1 0 0 0 0,1-1-1 0 0,-1 1 1 0 0,1-1 0 0 0,7-1-1 0 0,12-2 2162 0 0,48-12-1 0 0,-59 11-1325 0 0,-1 0-1 0 0,0-2 1 0 0,-1 1 0 0 0,1-2 0 0 0,14-8 0 0 0,-14 6-305 0 0,4-4-62 0 0,2 2 0 0 0,34-17 0 0 0,-48 26-473 0 0,-1 0-1 0 0,1 1 0 0 0,-1-1 1 0 0,1 1-1 0 0,8-1 0 0 0,-1-1-130 0 0,-5 0 136 0 0,-4 2-121 0 0,-1 0 0 0 0,0 0 0 0 0,1 1-1 0 0,-1-1 1 0 0,0 1 0 0 0,1-1 0 0 0,-1 1 0 0 0,1 0-1 0 0,-1 0 1 0 0,1 0 0 0 0,-1 0 0 0 0,1 0 0 0 0,-1 0-1 0 0,3 1 1 0 0,0 0-452 0 0,11 3 103 0 0,-4 1-4787 0 0,1 3 765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27:50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2303 0 0,'3'-1'102'0'0,"13"-1"-25"0"0,31-10 0 0 0,5-1 2218 0 0,108-26 1265 0 0,-147 35-3407 0 0,24-8 69 0 0,59-29-1 0 0,-43 17-352 0 0,-51 23 62 0 0,-4 1-391 0 0,0 1 473 0 0,-1-1 0 0 0,1 1 0 0 0,0 0 0 0 0,0 0 0 0 0,0 0 0 0 0,-2 1 0 0 0,-4 2 40 0 0,-14 6 151 0 0,-38 25 0 0 0,44-25 79 0 0,0 0-1 0 0,0-1 0 0 0,-1-1 1 0 0,-23 8-1 0 0,7-6 501 0 0,-41 7 1 0 0,72-17-812 0 0,0 1 0 0 0,0-1-1 0 0,0 0 1 0 0,0 0 0 0 0,0 0 0 0 0,0 0 0 0 0,0-1 0 0 0,1 1 0 0 0,-1 0 0 0 0,0-1 0 0 0,0 0 0 0 0,-3-1 0 0 0,-16-5-65 0 0,4 2 457 0 0,23 7 436 0 0,30 8 364 0 0,-24-6-1291 0 0,1-1 0 0 0,-1-1 0 0 0,0 0 0 0 0,1 0 1 0 0,-1-1-1 0 0,1-1 0 0 0,0 0 0 0 0,-1-1 0 0 0,1 0 0 0 0,-1-1 0 0 0,1 0 0 0 0,-1-1 0 0 0,13-5 0 0 0,-9 1-320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28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0,'0'0'15184'0'0,"2"2"-14896"0"0,0 0-228 0 0,1 0-1 0 0,-1 1 0 0 0,1-1 0 0 0,-1 1 1 0 0,0 0-1 0 0,0 0 0 0 0,0-1 0 0 0,-1 1 1 0 0,1 0-1 0 0,-1 0 0 0 0,2 4 1 0 0,11 42 409 0 0,-5-13-66 0 0,3-9-89 0 0,0 0-1 0 0,2 0 0 0 0,30 43 1 0 0,-40-64-265 0 0,7 10-8 0 0,0-1 0 0 0,0 0-1 0 0,2-1 1 0 0,-1-1 0 0 0,2 0 0 0 0,0 0 0 0 0,0-2 0 0 0,2 1 0 0 0,-1-2-1 0 0,1 0 1 0 0,0-1 0 0 0,1-1 0 0 0,20 8 0 0 0,-26-13-13 0 0,-4 0-22 0 0,1 0 0 0 0,0 0 0 0 0,0-1 0 0 0,0-1 0 0 0,8 2 0 0 0,-13-3-65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27:51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13 2303 0 0,'1'-2'167'0'0,"1"-7"-78"0"0,-1 7 1313 0 0,-14 10-2030 0 0,-7 9 586 0 0,11-9 22 0 0,1 0 0 0 0,-14 7 0 0 0,-40 26 324 0 0,43-27 440 0 0,-1-1 1 0 0,-1-1-1 0 0,0 0 0 0 0,-35 13 1 0 0,46-22-480 0 0,7-1-108 0 0,0-1 0 0 0,-1 0 0 0 0,1 0 0 0 0,0 0 1 0 0,-1 0-1 0 0,1-1 0 0 0,0 1 0 0 0,-1-1 0 0 0,1 0 0 0 0,-1 0 1 0 0,1 0-1 0 0,0 0 0 0 0,-7-2 0 0 0,8 2 336 0 0,2 0-482 0 0,-1 0 0 0 0,1 0 0 0 0,0 0 0 0 0,0 0 0 0 0,-1-1 0 0 0,1 1 0 0 0,0 0 0 0 0,0 0 0 0 0,-1 0 1 0 0,1 0-1 0 0,0 0 0 0 0,0 0 0 0 0,-1-1 0 0 0,1 1 0 0 0,0 0 0 0 0,0 0 0 0 0,0 0 0 0 0,-1 0 0 0 0,1-1 0 0 0,0 1 0 0 0,0 0 0 0 0,0 0 0 0 0,0-1 0 0 0,0 1 0 0 0,-1 0 0 0 0,1 0 0 0 0,0-1 0 0 0,0 1 0 0 0,0 0 0 0 0,0 0 0 0 0,0-1 0 0 0,0 1 0 0 0,0 0 0 0 0,0 0 0 0 0,0-1 0 0 0,0 1 0 0 0,0 0 0 0 0,0 0 0 0 0,0-1 0 0 0,0 1 0 0 0,0 0 0 0 0,0-1 0 0 0,0 1 0 0 0,0 0 0 0 0,1 0 0 0 0,-1 0 0 0 0,0-1 0 0 0,0 1 0 0 0,6-12 109 0 0,-2 8-271 0 0,0 0 0 0 0,0 1 0 0 0,1-1 0 0 0,-1 1-1 0 0,1 0 1 0 0,0 0 0 0 0,9-4 0 0 0,8-5-2237 0 0,0-2-747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27:5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58 2759 0 0,'0'0'6127'0'0,"2"0"-5775"0"0,62-31-234 0 0,-41 19-4555 0 0,-32 6 4635 0 0,6 4-47 0 0,-1 1 0 0 0,1 0 0 0 0,0 0 0 0 0,-1 0 0 0 0,1 0 0 0 0,-1 1 0 0 0,1-1-1 0 0,-1 1 1 0 0,0 0 0 0 0,1 0 0 0 0,-1 0 0 0 0,1 1 0 0 0,-1-1 0 0 0,1 1 0 0 0,-1 0 0 0 0,-3 1 0 0 0,-1 1 79 0 0,1-1-1 0 0,0 2 1 0 0,0-1-1 0 0,1 1 1 0 0,-1 0-1 0 0,-8 7 1 0 0,-51 36 811 0 0,17-13-445 0 0,14-9-72 0 0,-44 23 0 0 0,42-26-294 0 0,17-11-89 0 0,0 0 0 0 0,-29 11 1 0 0,38-17-76 0 0,2 0-12 0 0,7-3-166 0 0,1 3-450 0 0,1-4 490 0 0,0-1 0 0 0,0 1-1 0 0,0 0 1 0 0,0-1 0 0 0,0 1-1 0 0,0 0 1 0 0,0-1 0 0 0,0 1-1 0 0,0-1 1 0 0,0 1 0 0 0,0 0-1 0 0,0-1 1 0 0,0 1 0 0 0,1 0-1 0 0,-1-1 1 0 0,0 1 0 0 0,0-1-1 0 0,1 1 1 0 0,0 0 0 0 0,6 13-3822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27:53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167 149 1839 0 0,'-1'-2'354'0'0,"-2"-5"913"0"0,-2 0 0 0 0,1 1 0 0 0,-1-1 0 0 0,0 1 0 0 0,-9-9 0 0 0,9 10-806 0 0,-1 0 0 0 0,0 0 0 0 0,-8-5 0 0 0,12 10-142 0 0,-12-4 162 0 0,12 3-480 0 0,1 1-1 0 0,0 0 0 0 0,-1 0 0 0 0,1-1 1 0 0,-1 1-1 0 0,1 0 0 0 0,0 0 1 0 0,-1 0-1 0 0,1 1 0 0 0,0-1 0 0 0,-1 0 1 0 0,1 0-1 0 0,0 1 0 0 0,-1-1 1 0 0,1 1-1 0 0,0-1 0 0 0,0 1 0 0 0,-1 0 1 0 0,1-1-1 0 0,0 1 0 0 0,0 0 1 0 0,-2 1-1 0 0,1 1-31 0 0,-2 0-42 0 0,-1 0-1 0 0,1 0 0 0 0,1 1 0 0 0,-1 0 0 0 0,0 0 1 0 0,1 0-1 0 0,0 0 0 0 0,0 1 0 0 0,0-1 1 0 0,1 1-1 0 0,-4 8 0 0 0,5-11-1 0 0,0 0 3 0 0,-2 21-128 0 0,3-21 136 0 0,2 0 0 0 0,1 2 74 0 0,1-1 0 0 0,0 0 0 0 0,-1-1 0 0 0,1 1 0 0 0,0 0 0 0 0,0-1-1 0 0,0 0 1 0 0,1 0 0 0 0,-1 0 0 0 0,0-1 0 0 0,1 1 0 0 0,-1-1 0 0 0,1 0-1 0 0,0 0 1 0 0,-1-1 0 0 0,1 1 0 0 0,0-1 0 0 0,-1 0 0 0 0,9-1 0 0 0,10-2 332 0 0,-1-1 0 0 0,41-12 0 0 0,-38 9-63 0 0,106-22 1001 0 0,-43 11-455 0 0,-71 14-683 0 0,26-5-5 0 0,1-2 1 0 0,-2-2-1 0 0,65-28 0 0 0,-105 40-215 0 0,-1 1-1 0 0,0-1 1 0 0,0 1 0 0 0,0-1 0 0 0,0 0-1 0 0,0 1 1 0 0,0-1 0 0 0,0 0-1 0 0,-1 0 1 0 0,1 0 0 0 0,0 0 0 0 0,0 1-1 0 0,-1-1 1 0 0,1 0 0 0 0,0-1 0 0 0,0-1-1 0 0,0 2-158 0 0,-14-7-515 0 0,2 0 437 0 0,2 6 115 0 0,0-1-1 0 0,0 1 1 0 0,0 1-1 0 0,-1-1 1 0 0,-9 1-1 0 0,-47 3-529 0 0,32 0 168 0 0,-59 12 0 0 0,-128 20-3796 0 0,221-34 4320 0 0,-31 4-2237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27:55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35 176 3679 0 0,'0'0'167'0'0,"-1"-3"-7"0"0,-13-45 552 0 0,-1-3 5615 0 0,14 49-5797 0 0,-2-13 912 0 0,6 5-1384 0 0,-2 9-61 0 0,0 0 0 0 0,-1 0 0 0 0,1 0 0 0 0,0 0 0 0 0,0 1 0 0 0,0-1 0 0 0,0 0 0 0 0,0 0 0 0 0,0 0 0 0 0,0 1 0 0 0,1-1 0 0 0,-1 1 0 0 0,0-1 0 0 0,0 1-1 0 0,0-1 1 0 0,1 1 0 0 0,-1-1 0 0 0,2 1 0 0 0,22 1-320 0 0,-20 0 218 0 0,3 0-233 0 0,4 1 197 0 0,1 0 0 0 0,-1-1-1 0 0,0-1 1 0 0,1 0 0 0 0,-1-1-1 0 0,13-2 1 0 0,-5 1 281 0 0,-17 2-127 0 0,1-1 0 0 0,0 1 0 0 0,-1-1-1 0 0,1 0 1 0 0,0 0 0 0 0,-1 0 0 0 0,1-1 0 0 0,-1 1 0 0 0,0-1-1 0 0,6-3 1 0 0,30-15 538 0 0,-37 19 20 0 0,-2 2-1000 0 0,-1 0 410 0 0,1-1 0 0 0,0 1 0 0 0,0 0 0 0 0,-1-1 0 0 0,1 1-1 0 0,-1-1 1 0 0,1 1 0 0 0,-1 0 0 0 0,1-1 0 0 0,-1 1 0 0 0,1-1 0 0 0,-1 1 0 0 0,1-1-1 0 0,-1 0 1 0 0,0 1 0 0 0,1-1 0 0 0,-2 1 0 0 0,-15 7-168 0 0,15-7 129 0 0,-57 20-463 0 0,44-17 500 0 0,-1 1 0 0 0,2 1 1 0 0,-1 0-1 0 0,1 1 0 0 0,0 1 0 0 0,-16 11 1 0 0,28-18 10 0 0,-4 4-34 0 0,1 0-1 0 0,-1 1 1 0 0,1 0-1 0 0,-7 9 1 0 0,10-13 6 0 0,1-1 1 0 0,0 1 0 0 0,-1 0 0 0 0,1 0 0 0 0,0 0 0 0 0,0 0-1 0 0,0 0 1 0 0,0 0 0 0 0,0 0 0 0 0,1 0 0 0 0,-1 1-1 0 0,1-1 1 0 0,-1 0 0 0 0,1 0 0 0 0,0 1 0 0 0,0-1 0 0 0,0 4-1 0 0,6 12-69 0 0,-2-15 111 0 0,-2-2-17 0 0,-2 0 14 0 0,1-1 0 0 0,0 1 0 0 0,-1 0-1 0 0,1-1 1 0 0,0 0 0 0 0,0 1-1 0 0,-1-1 1 0 0,1 1 0 0 0,0-1 0 0 0,0 0-1 0 0,-1 0 1 0 0,1 1 0 0 0,0-1 0 0 0,0 0-1 0 0,0 0 1 0 0,0 0 0 0 0,-1 0-1 0 0,3 0 1 0 0,1 0 19 0 0,3 1 58 0 0,0 0-1 0 0,1-1 1 0 0,-1 1 0 0 0,0-2 0 0 0,1 1 0 0 0,-1-1 0 0 0,0 0 0 0 0,0 0 0 0 0,1-1 0 0 0,-1 0-1 0 0,0-1 1 0 0,0 1 0 0 0,9-6 0 0 0,7-5 466 0 0,-1-2 0 0 0,31-24 0 0 0,-31 22 164 0 0,27-16 0 0 0,-41 28-608 0 0,10-2-108 0 0,-13 5 12 0 0,1 1-158 0 0,0-1-1 0 0,-1 1 1 0 0,1 1-1 0 0,0-1 1 0 0,0 1-1 0 0,0 0 1 0 0,0 0-1 0 0,9 2 1 0 0,-1-1-1040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27:56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0 1839 0 0,'0'0'3854'0'0,"-2"1"-3614"0"0,-6 2-135 0 0,0 0 0 0 0,-1 1 0 0 0,1 0 0 0 0,1 0 0 0 0,-1 1 0 0 0,1 0 0 0 0,-1 1 0 0 0,1-1 0 0 0,-11 13 0 0 0,-1-1 42 0 0,-24 15-1 0 0,27-20-641 0 0,0 0 0 0 0,1 0 0 0 0,-15 17-1 0 0,17-14-1768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28:0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5471 0 0,'0'0'592'0'0,"-12"9"-592"0"0,-1 5 0 0 0,3 3 0 0 0,1-1 0 0 0,0 0-1608 0 0,-2 0-336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2:07:15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56 258 1839 0 0,'0'0'1740'0'0,"-2"0"-878"0"0,-18 3 775 0 0,18-3-1458 0 0,-10 2-89 0 0,3 3-102 0 0,-2 1 3156 0 0,15-7-2891 0 0,0-1-1 0 0,0 0 1 0 0,0 0-1 0 0,0 0 1 0 0,4-3-1 0 0,0 0 472 0 0,1 0-659 0 0,-7 4 255 0 0,0 2-256 0 0,-1-1-118 0 0,2 1 151 0 0,-1-1 1 0 0,1 1 0 0 0,-1-1-1 0 0,0 1 1 0 0,1-1-1 0 0,-1 0 1 0 0,1 0 0 0 0,2 0 183 0 0,7 0 175 0 0,-9 0-216 0 0,-3 0-228 0 0,0 0 0 0 0,1 0 1 0 0,-1 0-1 0 0,0 0 0 0 0,1 0 0 0 0,-1 0 0 0 0,0 0 0 0 0,1 0 0 0 0,-1 0 0 0 0,0 0 0 0 0,1 0 0 0 0,-1 0 0 0 0,0 0 1 0 0,1 0-1 0 0,-1 0 0 0 0,0 0 0 0 0,1 0 0 0 0,-1 0 0 0 0,0-1 0 0 0,1 1 0 0 0,-1 0 0 0 0,0 0 0 0 0,1 0 0 0 0,-1-1 1 0 0,0 1-1 0 0,1 0 0 0 0,-1-1 5 0 0,0 1 1 0 0,0 0-1 0 0,1 0 0 0 0,-1 0 1 0 0,0-1-1 0 0,1 1 1 0 0,-1 0-1 0 0,0 0 0 0 0,1 0 1 0 0,-1-1-1 0 0,0 1 1 0 0,1 0-1 0 0,-1 0 1 0 0,0 0-1 0 0,1 0 0 0 0,-1 0 1 0 0,0 0-1 0 0,1 0 1 0 0,-1 0-1 0 0,1 0 0 0 0,-1 0 1 0 0,0 0-1 0 0,1 0 1 0 0,39 8 189 0 0,-25-5-207 0 0,1-3 0 0 0,0-1 0 0 0,-1 1 0 0 0,0-2 0 0 0,2 0 0 0 0,-1-2 0 0 0,-2-1 0 0 0,15-6 50 0 0,1 3 47 0 0,-15 4-73 0 0,-1 2 19 0 0,2 2-33 0 0,0 0-10 0 0,-1 1 0 0 0,1-2 14 0 0,-4-2 52 0 0,0-1 65 0 0,-7 1-75 0 0,0 0-1 0 0,1 1 1 0 0,-1-1-1 0 0,1 1 1 0 0,11-3-1 0 0,-4 1-55 0 0,-1 1 15 0 0,-10 3 54 0 0,0 0-11 0 0,23-6 372 0 0,-14 5-418 0 0,3-1-12 0 0,1 0 0 0 0,-3 1 11 0 0,-8 0 32 0 0,6-2-17 0 0,-8 3 53 0 0,0-1 9 0 0,39-19 969 0 0,-39 19-921 0 0,0 0-12 0 0,5-2-42 0 0,-3 1-8 0 0,8-2-58 0 0,2 1-16 0 0,-1 0 0 0 0,0-1 0 0 0,-1-1 11 0 0,1 0 32 0 0,-2 0-33 0 0,2 1-10 0 0,0 0 0 0 0,0 1 0 0 0,-2-3 14 0 0,-2 2 50 0 0,-5 2-8 0 0,6-4-46 0 0,1 0-10 0 0,1 0 0 0 0,0 0 0 0 0,0 0 0 0 0,1 1 0 0 0,1 3 0 0 0,6-1 1 0 0,-16 3-10 0 0,3 2-56 0 0,21 4 50 0 0,-13-6 15 0 0,-1-4 0 0 0,-10 3 25 0 0,19-11 68 0 0,0-2 35 0 0,-13 8-118 0 0,4 2-10 0 0,6-2 0 0 0,-17 6 0 0 0,18 1 0 0 0,-9-1-10 0 0,-4 0-42 0 0,-6 0 52 0 0,18-8-66 0 0,-6 4 66 0 0,0 3 0 0 0,-1 6 0 0 0,-3-3 11 0 0,-3-3 42 0 0,-2 1-31 0 0,7 9-621 0 0,-10-5 540 0 0,1 5 58 0 0,-3-6 24 0 0,-1-1-265 0 0,-3 6 165 0 0,1-3-15 0 0,-2 4 21 0 0,3-5 18 0 0,-6 5 42 0 0,-1-3 26 0 0,-1-2 365 0 0,6-3-2835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2:07:32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66 143 1839 0 0,'0'0'2111'0'0,"-2"-2"-2963"0"0,-11-18 3593 0 0,5 15-2440 0 0,7 5-214 0 0,1-1 1 0 0,0 1-1 0 0,-1 0 0 0 0,1 0 1 0 0,0-1-1 0 0,-1 1 0 0 0,1 0 1 0 0,0 0-1 0 0,-1 0 1 0 0,1 0-1 0 0,-1 0 0 0 0,1-1 1 0 0,0 1-1 0 0,-1 0 0 0 0,1 0 1 0 0,-1 0-1 0 0,1 0 0 0 0,0 0 1 0 0,-1 0-1 0 0,1 0 1 0 0,-1 0-1 0 0,1 1 0 0 0,0-1 1 0 0,-1 0-1 0 0,0 0 0 0 0,-3 11-75 0 0,-12 23 1702 0 0,16-34-1657 0 0,-1 1-44 0 0,1 0 1 0 0,-1 0-1 0 0,1 0 1 0 0,0 0-1 0 0,-1 0 1 0 0,1 0-1 0 0,0 0 0 0 0,0 0 1 0 0,0 0-1 0 0,0 0 1 0 0,0 0-1 0 0,0 2 1 0 0,0-2-42 0 0,0 0 14 0 0,0-1 0 0 0,0 1 0 0 0,0 0 0 0 0,0-1 0 0 0,1 1 0 0 0,-1-1 0 0 0,0 1 0 0 0,0 0 0 0 0,0-1-1 0 0,1 1 1 0 0,-1-1 0 0 0,0 1 0 0 0,1-1 0 0 0,-1 1 0 0 0,1-1 0 0 0,-1 1 0 0 0,0-1 0 0 0,1 1 0 0 0,-1-1 0 0 0,1 1-1 0 0,0-1 1 0 0,11 9-39 0 0,3-4 32 0 0,-11-4 0 0 0,-2 0 18 0 0,0-1 0 0 0,0 0 0 0 0,1 1 0 0 0,-1-1 0 0 0,0 0 0 0 0,0-1 0 0 0,0 1 0 0 0,0 0 0 0 0,0-1 0 0 0,3 0 0 0 0,5-1 85 0 0,1 0 0 0 0,-1-1-1 0 0,0 0 1 0 0,13-7 0 0 0,-10 4 30 0 0,-1 2-1 0 0,15-5 1 0 0,-13 5-60 0 0,1 1 15 0 0,29 1 65 0 0,-39 2-89 0 0,-3 0-43 0 0,-1-1 1 0 0,0 1-1 0 0,1 0 1 0 0,-1 0 0 0 0,0-1-1 0 0,1 1 1 0 0,-1 0-1 0 0,0 0 1 0 0,1 1 0 0 0,-1-1-1 0 0,1 0 1 0 0,1 1-1 0 0,1-1 4 0 0,15-4 49 0 0,5 0 109 0 0,-21 3-74 0 0,-1 1 0 0 0,2 0-51 0 0,6 1 85 0 0,-1-2 1 0 0,15-1-1 0 0,-7-1-89 0 0,-11 0-16 0 0,10-9 9 0 0,-12 9-26 0 0,17-8 0 0 0,-9 7 11 0 0,-7 2 32 0 0,4-2-22 0 0,-7 3 10 0 0,0 1 0 0 0,0-1 1 0 0,0 0-1 0 0,0 1 0 0 0,0-1 0 0 0,0 1 1 0 0,0-1-1 0 0,4 1 0 0 0,41-5 181 0 0,-43 6-197 0 0,0-1 16 0 0,15-7-1 0 0,-9 3 66 0 0,0-2 0 0 0,0 0 0 0 0,10-7 0 0 0,-9 5 106 0 0,23-11 0 0 0,4 2-138 0 0,-31 15-64 0 0,-2 0 0 0 0,0 0 0 0 0,0 1 0 0 0,0 0 0 0 0,-1 0 0 0 0,10 0 0 0 0,0 0 0 0 0,2 6 0 0 0,-4 4 0 0 0,-4-1 11 0 0,-6-6 273 0 0,-7 12-1189 0 0,2-11 884 0 0,1-1 0 0 0,0 0 0 0 0,-1 1 0 0 0,0-1 0 0 0,1 0 0 0 0,-1 0 1 0 0,0-1-1 0 0,0 1 0 0 0,-4 1 0 0 0,-6 4-274 0 0,-2 2 162 0 0,12-8 117 0 0,-13 5-78 0 0,4-2 83 0 0,-8-1 65 0 0,12-4 67 0 0,-6 1 293 0 0,8-1-189 0 0,0 1 1 0 0,0 0-1 0 0,0 1 0 0 0,-10 2 1 0 0,7 0-163 0 0,1 0 0 0 0,-1 1 1 0 0,1 0-1 0 0,-11 7 0 0 0,2 1-63 0 0,15-11 0 0 0,-30 12 0 0 0,19-8 0 0 0,0-2 0 0 0,0-2 0 0 0,1-2 0 0 0,0 0 0 0 0,-10-5 65 0 0,0 5 228 0 0,18 1-219 0 0,-7 5-58 0 0,-3 1-16 0 0,-5 4 0 0 0,2 3 0 0 0,-35 8 0 0 0,-17 8 0 0 0,-2 0 0 0 0,59-24 0 0 0,1 0 0 0 0,2-2 11 0 0,5-2 32 0 0,-4-1-33 0 0,-2-2-10 0 0,-1 0 0 0 0,-1 1 0 0 0,-1 1 0 0 0,0 3 0 0 0,12-3 0 0 0,-1 0 0 0 0,1 0 0 0 0,0 0 0 0 0,-1 1 0 0 0,1-1 0 0 0,-1 0 0 0 0,1 1 0 0 0,-1-1 0 0 0,1 1 0 0 0,0-1 0 0 0,-1 1 0 0 0,-1 1 0 0 0,-16 2 0 0 0,9-3 24 0 0,8-1 456 0 0,0-9-193 0 0,2 8-252 0 0,0 0 0 0 0,0 0 0 0 0,-1 0 0 0 0,1 0 0 0 0,0 0 0 0 0,0 0 0 0 0,0 0 0 0 0,0 0 0 0 0,0 0 0 0 0,0 0 0 0 0,1-1 0 0 0,0-1 15 0 0,0 1-1 0 0,0-1 1 0 0,1 1 0 0 0,-1 0-1 0 0,1-1 1 0 0,0 1 0 0 0,3-4-1 0 0,-3 3-30 0 0,1-1 0 0 0,13-5 7 0 0,7-2-102 0 0,-13 8-86 0 0,-7 2 127 0 0,18-4-178 0 0,-19 5 197 0 0,3-2-16 0 0,19-1-98 0 0,7 3 130 0 0,-21 0 1 0 0,36-3 74 0 0,-35 1-25 0 0,0-1 0 0 0,0 0 0 0 0,13-6 0 0 0,9-1 40 0 0,-16 4-81 0 0,24-7 56 0 0,-20 8-65 0 0,-18 4 0 0 0,18 0 0 0 0,24-1 0 0 0,-40 2 0 0 0,17-4 0 0 0,5-3 0 0 0,34-11 0 0 0,-42 13 0 0 0,37-11 0 0 0,77-11 0 0 0,-113 24 0 0 0,-15 3 0 0 0,17 4 0 0 0,-8-1 0 0 0,-4 0-14 0 0,-5-3-45 0 0,7 0 44 0 0,0-4 15 0 0,-1-5 0 0 0,1-13 160 0 0,-11 20-14 0 0,-1 1-123 0 0,1 0 1 0 0,-1 0 0 0 0,0 1-1 0 0,0-1 1 0 0,1 0 0 0 0,-1 0-1 0 0,0 0 1 0 0,0 1 0 0 0,0-1-1 0 0,0 0 1 0 0,0 0 0 0 0,0 0 0 0 0,0 1-1 0 0,0-1 1 0 0,0 0 0 0 0,-1-1-1 0 0,-11 1-116 0 0,-1 5 20 0 0,-20 14-46 0 0,27-14 114 0 0,-1 0 1 0 0,1 0-1 0 0,-1-1 0 0 0,0 0 0 0 0,-1 0 0 0 0,1-1 0 0 0,-14 4 0 0 0,8-6 5 0 0,9 1 1 0 0,2-1 0 0 0,1 0 0 0 0,-1 0 0 0 0,0 0 0 0 0,1-1 1 0 0,-1 1-1 0 0,1 0 0 0 0,-1 0 0 0 0,1-1 0 0 0,-1 1 1 0 0,0-1-1 0 0,-1-1 0 0 0,-33-11 136 0 0,17 6 35 0 0,-19-4-1 0 0,20 6-66 0 0,13 4-77 0 0,-1 0-1 0 0,0 1 0 0 0,0-1 0 0 0,0 1 1 0 0,1 1-1 0 0,-1-1 0 0 0,0 1 0 0 0,-11 3 1 0 0,4-1-18 0 0,1 1 1 0 0,-1 0 0 0 0,1 0-1 0 0,-1 2 1 0 0,1-1 0 0 0,-19 14-1 0 0,-25 25-14 0 0,36-28-30 0 0,-33 22 0 0 0,38-28 34 0 0,10-8 0 0 0,-14 3 0 0 0,5-1 0 0 0,8-3 0 0 0,-12-3 0 0 0,-6-1-86 0 0,23 2 24 0 0,-1 1 1 0 0,1-1-1 0 0,0 1 1 0 0,-1 0 0 0 0,1 0-1 0 0,-1 0 1 0 0,1 0-1 0 0,-1 0 1 0 0,1 0 0 0 0,0 0-1 0 0,-1 0 1 0 0,1 1-1 0 0,-1-1 1 0 0,1 0 0 0 0,0 1-1 0 0,-1-1 1 0 0,1 1-1 0 0,0 0 1 0 0,-1-1 0 0 0,1 1-1 0 0,0 0 1 0 0,0 0-1 0 0,0 0 1 0 0,0 0 0 0 0,0 0-1 0 0,0 0 1 0 0,0 0-1 0 0,0 0 1 0 0,0 0 0 0 0,0 0-1 0 0,0 1 1 0 0,1-1-1 0 0,-1 0 1 0 0,1 0 0 0 0,-1 1-1 0 0,1-1 1 0 0,-1 1-1 0 0,1 1 1 0 0,-5 12-620 0 0,0 3-21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2:07:34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64 430 4751 0 0,'0'0'1404'0'0,"-11"-6"-2456"0"0,8 5 777 0 0,-1-1 0 0 0,0 1 0 0 0,0-1 0 0 0,1 0 0 0 0,-1 0 0 0 0,-2-3 0 0 0,4 4 699 0 0,0-1 384 0 0,-1 0 0 0 0,1-1 0 0 0,0 1 0 0 0,-1-1 0 0 0,1 1 0 0 0,0-1 0 0 0,1 0 0 0 0,-4-5 0 0 0,4-4-771 0 0,3-2-37 0 0,3 0 0 0 0,1 1 0 0 0,2 1 0 0 0,2 1 0 0 0,0 3 0 0 0,-7 6 17 0 0,0 0 0 0 0,-1 0-1 0 0,1 0 1 0 0,0 0 0 0 0,0 1 0 0 0,1-1-1 0 0,-1 1 1 0 0,0 0 0 0 0,0 0-1 0 0,1 0 1 0 0,4-1 0 0 0,0 1 25 0 0,14-5 34 0 0,-11 3-34 0 0,-1 0 1 0 0,1 0-1 0 0,11-7 0 0 0,-18 8-33 0 0,27-13 99 0 0,41-15-1 0 0,-53 23-112 0 0,0 3 8 0 0,7 2-85 0 0,31-2-175 0 0,-47 4 201 0 0,1 0 0 0 0,0-2 0 0 0,-1 1 0 0 0,16-5 0 0 0,19-7 65 0 0,14-3 343 0 0,31 1-92 0 0,-80 13-311 0 0,1 0-1 0 0,-1 0 1 0 0,0-1-1 0 0,11-5 1 0 0,-14 5 4 0 0,-2 1-13 0 0,1 0 53 0 0,9-7 1 0 0,-10 2-46 0 0,4-4 488 0 0,-1 0 1 0 0,0-1-1 0 0,-1 0 0 0 0,7-16 0 0 0,-13 26 476 0 0,0 2-894 0 0,-1-1 0 0 0,1 0 0 0 0,-1 0 0 0 0,1 0 0 0 0,0 1 0 0 0,-1-1 0 0 0,1 0 0 0 0,0 1 0 0 0,-1-1 0 0 0,1 0 0 0 0,0 1 0 0 0,0-1 0 0 0,0 1 0 0 0,0-1 0 0 0,1 0 0 0 0,10 0-2 0 0,8 2-16 0 0,-16 1-5 0 0,-1 0-6 0 0,-1-2-63 0 0,0 1-82 0 0,8 3 126 0 0,-8-3 378 0 0,1-3-225 0 0,-1 1-1 0 0,0-1 0 0 0,0 0 0 0 0,0 1 1 0 0,0-1-1 0 0,2-3 0 0 0,-3 3 190 0 0,-2 5-449 0 0,-38 140-2158 0 0,38-141 1983 0 0,9-14-973 0 0,-3 6 1254 0 0,7-9 175 0 0,24-23-1 0 0,-32 36-90 0 0,-1 2-46 0 0,-1-1-1 0 0,1 0 0 0 0,0 1 0 0 0,-1 0 0 0 0,1 0 1 0 0,0 0-1 0 0,-1 0 0 0 0,4 0 0 0 0,5 5-151 0 0,-9-3 121 0 0,7 3-322 0 0,0 1 0 0 0,0-1 1 0 0,-1 2-1 0 0,0-1 0 0 0,0 1 0 0 0,0 0 0 0 0,11 16 0 0 0,-17-21-134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54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9935 0 0,'-8'6'90'0'0,"0"0"-1"0"0,0 1 0 0 0,1 0 1 0 0,-1 0-1 0 0,2 1 0 0 0,-1 0 1 0 0,1 0-1 0 0,0 1 0 0 0,1-1 1 0 0,0 1-1 0 0,-6 15 0 0 0,-8 22 53 0 0,3 1 0 0 0,1 0 0 0 0,2 1 0 0 0,2 1-1 0 0,3 0 1 0 0,2 0 0 0 0,2 1 0 0 0,2 0 0 0 0,2-1-1 0 0,10 79 1 0 0,-9-120-141 0 0,21 110-3 0 0,-18-101 5 0 0,1 0 0 0 0,1 0 0 0 0,0-1 0 0 0,17 28 0 0 0,-22-42 29 0 0,0 1-1 0 0,1-1 1 0 0,-1 0 0 0 0,1 0 0 0 0,-1 0 0 0 0,1 0 0 0 0,0 0 0 0 0,0-1 0 0 0,0 1 0 0 0,0-1 0 0 0,0 1 0 0 0,0-1 0 0 0,0 0 0 0 0,1 1 0 0 0,-1-1-1 0 0,0 0 1 0 0,1-1 0 0 0,-1 1 0 0 0,1 0 0 0 0,-1-1 0 0 0,1 1 0 0 0,-1-1 0 0 0,1 0 0 0 0,0 0 0 0 0,-1 0 0 0 0,4 0 0 0 0,-2-1 76 0 0,0 0 1 0 0,0 0 0 0 0,-1 0-1 0 0,1-1 1 0 0,0 0 0 0 0,-1 1-1 0 0,1-1 1 0 0,-1 0 0 0 0,1-1-1 0 0,-1 1 1 0 0,0-1 0 0 0,0 1-1 0 0,0-1 1 0 0,0 0 0 0 0,-1 0-1 0 0,4-4 1 0 0,34-55 1372 0 0,42-87 0 0 0,-47 83-1007 0 0,15-32 180 0 0,29-51-251 0 0,-69 131-417 0 0,-10 17-56 0 0,7 44-83 0 0,-3 4 138 0 0,0-3 2 0 0,1 0 0 0 0,2 0 0 0 0,14 48 0 0 0,-11-59-3 0 0,1-1 0 0 0,2 0 0 0 0,31 57 0 0 0,-41-85 31 0 0,0 0-1 0 0,-1 0 0 0 0,2-1 1 0 0,-1 1-1 0 0,0-1 1 0 0,1 1-1 0 0,0-1 0 0 0,0 0 1 0 0,-1 0-1 0 0,2-1 0 0 0,-1 1 1 0 0,0-1-1 0 0,1 0 1 0 0,5 2-1 0 0,-6-3 45 0 0,0 0-1 0 0,0 0 1 0 0,0-1-1 0 0,1 0 1 0 0,-1 1 0 0 0,0-1-1 0 0,0-1 1 0 0,1 1-1 0 0,-1-1 1 0 0,0 0 0 0 0,0 1-1 0 0,0-2 1 0 0,0 1-1 0 0,0 0 1 0 0,0-1 0 0 0,5-3-1 0 0,0-1 74 0 0,0 0 0 0 0,0 0 0 0 0,-1-1 0 0 0,0 0 0 0 0,0 0 1 0 0,-1-1-1 0 0,0 0 0 0 0,-1-1 0 0 0,1 1 0 0 0,-2-1 0 0 0,6-11 0 0 0,6-14 122 0 0,21-64 0 0 0,-25 61-83 0 0,52-134-60 0 0,-41 117-80 0 0,32-55-1 0 0,-54 106-30 0 0,94-149 3 0 0,-81 131-6 0 0,2 0 0 0 0,0 2 0 0 0,1 0 0 0 0,38-31 0 0 0,-52 47-38 0 0,1 0 1 0 0,-1 0-1 0 0,1 0 0 0 0,-1 0 1 0 0,1 1-1 0 0,0 0 0 0 0,0 0 0 0 0,0 0 1 0 0,0 1-1 0 0,7-1 0 0 0,-9 1-308 0 0,1 1 1 0 0,0 0-1 0 0,-1 1 0 0 0,1-1 0 0 0,0 1 0 0 0,-1-1 0 0 0,1 1 1 0 0,-1 0-1 0 0,1 0 0 0 0,-1 1 0 0 0,0-1 0 0 0,1 1 0 0 0,-1-1 1 0 0,0 1-1 0 0,4 4 0 0 0,3 1-1474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28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2 10623 0 0,'0'0'2132'0'0,"-2"0"-1034"0"0,-3-1-781 0 0,-1 1 0 0 0,1 0 1 0 0,0 0-1 0 0,-1 0 0 0 0,1 1 1 0 0,-1 0-1 0 0,1 0 0 0 0,0 0 1 0 0,0 1-1 0 0,-9 3 0 0 0,5-1-41 0 0,0 1-1 0 0,1 0 1 0 0,-1 1 0 0 0,1-1-1 0 0,-10 11 1 0 0,-1 4-35 0 0,0 0 0 0 0,1 2 1 0 0,-18 28-1 0 0,-77 100-175 0 0,94-128-64 0 0,-1-2 0 0 0,0-1 1 0 0,-2 0-1 0 0,-38 25 0 0 0,50-38-5 0 0,-15 9-114 0 0,-33 15 0 0 0,91-37-222 0 0,14-5-605 0 0,-19 3 16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5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167 180 7831 0 0,'2'1'6168'0'0,"2"3"-5953"0"0,0-1 0 0 0,0 0 0 0 0,1-1 0 0 0,-1 1 0 0 0,1-1 0 0 0,0 0 0 0 0,0 0 0 0 0,0 0 1 0 0,0-1-1 0 0,0 0 0 0 0,0 0 0 0 0,0 0 0 0 0,0-1 0 0 0,0 1 0 0 0,1-1 0 0 0,9-1 0 0 0,9-2 403 0 0,1 0 0 0 0,28-9 1 0 0,-46 11-482 0 0,17-5 162 0 0,-1-1 0 0 0,0-1 0 0 0,42-21 0 0 0,-51 21-179 0 0,-1 0-1 0 0,0 0 1 0 0,0-2-1 0 0,-1 1 1 0 0,0-2-1 0 0,-1 1 1 0 0,13-16-1 0 0,-23 25-129 0 0,0 1-1 0 0,-1-1 0 0 0,1 0 1 0 0,0 0-1 0 0,-1 1 1 0 0,1-1-1 0 0,-1 0 0 0 0,1 0 1 0 0,-1 0-1 0 0,1 0 0 0 0,-1 0 1 0 0,0 0-1 0 0,1 0 1 0 0,-1 0-1 0 0,0 0 0 0 0,0 0 1 0 0,0 0-1 0 0,1 0 1 0 0,-1 0-1 0 0,0 0 0 0 0,0 1 1 0 0,-1-1-1 0 0,1 0 1 0 0,0 0-1 0 0,0 0 0 0 0,0 0 1 0 0,-1 0-1 0 0,1 0 1 0 0,0 0-1 0 0,-1 0 0 0 0,1 0 1 0 0,-1 0-1 0 0,1 0 1 0 0,-1 0-1 0 0,1 1 0 0 0,-1-1 1 0 0,0 0-1 0 0,1 0 0 0 0,-1 1 1 0 0,0-1-1 0 0,0 1 1 0 0,0-1-1 0 0,1 0 0 0 0,-3 0 1 0 0,0-1-45 0 0,-1 1 1 0 0,1 0 0 0 0,0 0-1 0 0,-1 0 1 0 0,1 0-1 0 0,-1 0 1 0 0,0 0-1 0 0,1 1 1 0 0,-1 0-1 0 0,1 0 1 0 0,-6 0 0 0 0,-7 3-213 0 0,1 0 1 0 0,0 1 0 0 0,-24 10 0 0 0,-41 23-387 0 0,35-13 529 0 0,1 1-1 0 0,1 3 1 0 0,2 1-1 0 0,0 3 0 0 0,3 1 1 0 0,-58 62-1 0 0,64-54 92 0 0,29-37 28 0 0,1 0-1 0 0,-1 0 0 0 0,1 1 1 0 0,0-1-1 0 0,1 1 0 0 0,-1-1 1 0 0,1 1-1 0 0,-2 6 0 0 0,3-10 16 0 0,0 0-1 0 0,0 1 0 0 0,0-1 1 0 0,0 0-1 0 0,0 0 0 0 0,0 0 1 0 0,0 0-1 0 0,0 1 0 0 0,1-1 1 0 0,-1 0-1 0 0,0 0 0 0 0,1 0 0 0 0,-1 0 1 0 0,1 0-1 0 0,-1 0 0 0 0,1 0 1 0 0,0 0-1 0 0,-1 0 0 0 0,1 0 1 0 0,1 1-1 0 0,0 0 28 0 0,0-1-1 0 0,-1 0 1 0 0,1 0 0 0 0,0 0-1 0 0,0 0 1 0 0,0 0-1 0 0,0 0 1 0 0,0-1 0 0 0,0 1-1 0 0,4 0 1 0 0,3 0 128 0 0,1 0 1 0 0,0-1-1 0 0,18-2 0 0 0,91-13 380 0 0,152-41 0 0 0,-199 40-659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56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56 8751 0 0,'53'-50'1099'0'0,"-52"49"-925"0"0,-1 0-1 0 0,1 1 1 0 0,0-1 0 0 0,0 1-1 0 0,0-1 1 0 0,0 1 0 0 0,0 0-1 0 0,1-1 1 0 0,-1 1-1 0 0,0 0 1 0 0,0 0 0 0 0,0 0-1 0 0,0 0 1 0 0,0 0 0 0 0,2 0-1 0 0,-2 0 184 0 0,-1 0-268 0 0,0 1 1 0 0,1 0-1 0 0,-1-1 1 0 0,0 1-1 0 0,0-1 1 0 0,0 1 0 0 0,0 0-1 0 0,0-1 1 0 0,0 1-1 0 0,0-1 1 0 0,0 1-1 0 0,0 0 1 0 0,0-1 0 0 0,-1 1-1 0 0,1-1 1 0 0,0 1-1 0 0,-1 1 1 0 0,1-2-29 0 0,-10 27 378 0 0,-2 0 0 0 0,-1-1 1 0 0,-26 40-1 0 0,-5 8-4 0 0,-173 377 621 0 0,-7 16-973 0 0,206-437-164 0 0,-1 0 0 0 0,-1-1 0 0 0,-2-1 0 0 0,-1 0 0 0 0,-33 30 0 0 0,31-40-15 0 0,15-14 81 0 0,5-7 13 0 0,5-9-14 0 0,0 12 12 0 0,1-8-33 0 0,2 1 0 0 0,-1 0 1 0 0,1 0-1 0 0,0-1 0 0 0,0 1 0 0 0,1 1 1 0 0,0-1-1 0 0,7-8 0 0 0,-4 5 31 0 0,23-36-10 0 0,3 2 0 0 0,2 2 1 0 0,55-54-1 0 0,-74 81 116 0 0,1 0 1 0 0,1 1-1 0 0,0 1 1 0 0,0 1-1 0 0,2 1 1 0 0,-1 0-1 0 0,1 1 0 0 0,27-8 1 0 0,-42 16 10 0 0,0 1 0 0 0,0 0 0 0 0,0 0 0 0 0,1 0 0 0 0,-1 1 0 0 0,0 0 0 0 0,0 0 0 0 0,0 0 0 0 0,1 0 0 0 0,-1 1 0 0 0,0 0 0 0 0,0 0 0 0 0,0 1 0 0 0,0-1 0 0 0,0 1 0 0 0,0 0 0 0 0,0 0 0 0 0,5 4 0 0 0,-5-3-5 0 0,-1 1 0 0 0,0 0 1 0 0,0 0-1 0 0,0 0 0 0 0,0 0 1 0 0,0 1-1 0 0,-1-1 0 0 0,0 1 1 0 0,0 0-1 0 0,0 0 0 0 0,0 0 0 0 0,-1 1 1 0 0,0-1-1 0 0,0 0 0 0 0,-1 1 1 0 0,2 7-1 0 0,0 2-65 0 0,-2 0 0 0 0,0 0 0 0 0,-1 0 1 0 0,0 0-1 0 0,-1-1 0 0 0,-1 1 0 0 0,0 0 0 0 0,-7 24 1 0 0,-6 5-790 0 0,-28 61 0 0 0,37-92 408 0 0,4-9 26 0 0,-6 18-257 0 0,7-5-2707 0 0,3-8 1659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5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443 114 5063 0 0,'27'-12'611'0'0,"-10"5"-666"0"0,19-11 0 0 0,-30 14 956 0 0,-1 1 0 0 0,0-1 1 0 0,9-8-1 0 0,-13 11-741 0 0,-1 1 1 0 0,1-1-1 0 0,0 1 1 0 0,-1-1-1 0 0,1 0 1 0 0,-1 0-1 0 0,0 1 1 0 0,1-1 0 0 0,-1 0-1 0 0,1 0 1 0 0,-1 1-1 0 0,0-1 1 0 0,0 0-1 0 0,1 0 1 0 0,-1 0-1 0 0,0 0 1 0 0,0 0-1 0 0,0 1 1 0 0,0-1 0 0 0,0 0-1 0 0,0 0 1 0 0,0 0-1 0 0,0 0 1 0 0,0 0-1 0 0,-1 1 1 0 0,1-1-1 0 0,0 0 1 0 0,0 0-1 0 0,-1 0 1 0 0,1 1-1 0 0,-1-1 1 0 0,1 0 0 0 0,-1 0-1 0 0,1 1 1 0 0,-1-2-1 0 0,-1 0-41 0 0,1 1 1 0 0,-1-1-1 0 0,0 0 0 0 0,0 1 0 0 0,0-1 0 0 0,0 1 0 0 0,0 0 1 0 0,0 0-1 0 0,0-1 0 0 0,-4 0 0 0 0,-4 0-39 0 0,0 0 0 0 0,0 0 0 0 0,0 1-1 0 0,0 0 1 0 0,0 1 0 0 0,-1 0 0 0 0,1 1-1 0 0,0 0 1 0 0,0 1 0 0 0,0 0 0 0 0,0 0-1 0 0,0 1 1 0 0,0 0 0 0 0,-16 9 0 0 0,-5 3 59 0 0,1 2 1 0 0,1 1 0 0 0,-28 23 0 0 0,-45 42 861 0 0,84-67-605 0 0,1 2 0 0 0,0 0-1 0 0,-17 26 1 0 0,29-36-186 0 0,0 0 0 0 0,1 0 1 0 0,0 0-1 0 0,-5 15 0 0 0,9-22-194 0 0,0-1-1 0 0,0 1 1 0 0,0-1 0 0 0,0 0-1 0 0,0 1 1 0 0,0-1 0 0 0,0 1 0 0 0,1-1-1 0 0,-1 0 1 0 0,0 1 0 0 0,0-1-1 0 0,0 1 1 0 0,1-1 0 0 0,-1 0 0 0 0,0 1-1 0 0,1-1 1 0 0,-1 0 0 0 0,0 0-1 0 0,1 1 1 0 0,-1-1 0 0 0,0 0 0 0 0,1 0-1 0 0,-1 1 1 0 0,0-1 0 0 0,1 0-1 0 0,-1 0 1 0 0,1 0 0 0 0,-1 0 0 0 0,1 1-1 0 0,-1-1 31 0 0,4 1 18 0 0,-1 0-1 0 0,1 0 0 0 0,-1 0 1 0 0,0 0-1 0 0,1-1 0 0 0,0 1 1 0 0,-1-1-1 0 0,1 0 0 0 0,-1 0 1 0 0,1 0-1 0 0,-1-1 0 0 0,1 1 1 0 0,-1-1-1 0 0,7-2 0 0 0,4-2 101 0 0,1 0 0 0 0,14-8-1 0 0,-24 10-137 0 0,84-44 230 0 0,-73 37-360 0 0,-1 0 0 0 0,0-1 1 0 0,20-19-1 0 0,-24 17-492 0 0,-9 11-165 0 0,-8 9 410 0 0,-5 7 94 0 0,-17 27 1 0 0,25-36 223 0 0,1 0 0 0 0,-1 0 1 0 0,1 0-1 0 0,0 0 0 0 0,0 0 1 0 0,0 1-1 0 0,1-1 0 0 0,0 1 1 0 0,-1 8-1 0 0,2-12-189 0 0,2-1 4 0 0,0 0 189 0 0,1 0-1 0 0,-1 0 1 0 0,0 0 0 0 0,1 0-1 0 0,-1 0 1 0 0,1-1 0 0 0,-1 1-1 0 0,1-1 1 0 0,-1 0-1 0 0,1 1 1 0 0,-1-1 0 0 0,1 0-1 0 0,0-1 1 0 0,-1 1 0 0 0,1 0-1 0 0,3-2 1 0 0,5-1-1828 0 0,1-1 1 0 0,13-6 0 0 0,-25 10 1799 0 0,30-14-6122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5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20 182 1839 0 0,'-1'1'9939'0'0,"-1"1"-9507"0"0,0 0-1 0 0,0 0 1 0 0,1 0-1 0 0,-1 1 1 0 0,1-1-1 0 0,0 0 1 0 0,-1 1-1 0 0,1-1 1 0 0,0 1 0 0 0,1-1-1 0 0,-1 1 1 0 0,0 0-1 0 0,1-1 1 0 0,-1 1-1 0 0,1 0 1 0 0,0-1 0 0 0,0 1-1 0 0,0 0 1 0 0,1 4-1 0 0,1 4 110 0 0,0 0 0 0 0,1 0 0 0 0,7 17 0 0 0,3 10 357 0 0,-10-28-814 0 0,-1-1 0 0 0,-1 1-1 0 0,0-1 1 0 0,0 1 0 0 0,-1 0-1 0 0,0 11 1 0 0,-4 2 123 0 0,-12 44 0 0 0,14-60-191 0 0,2-5 128 0 0,1-4-91 0 0,40-60 167 0 0,3 3 0 0 0,63-68-1 0 0,-71 91-1200 0 0,2 0 1 0 0,76-52-1 0 0,-91 73 494 0 0,0 1 0 0 0,0 1-1 0 0,1 1 1 0 0,1 2 0 0 0,0 0 0 0 0,0 1-1 0 0,32-6 1 0 0,-30 11-1478 0 0,-3 2-46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57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6911 0 0,'0'0'528'0'0,"2"0"-48"0"0,6 5 1492 0 0,1-2 0 0 0,0 1-1 0 0,0-1 1 0 0,16 3-1 0 0,-17-5-1318 0 0,1 0 0 0 0,-1-1 0 0 0,0 1-1 0 0,1-2 1 0 0,14-1 0 0 0,5-2-217 0 0,0-2 0 0 0,-1 0 0 0 0,0-2 1 0 0,0-1-1 0 0,36-17 0 0 0,-55 21-431 0 0,0 0 1 0 0,0-1-1 0 0,-1 1 0 0 0,1-2 0 0 0,-1 1 0 0 0,-1-1 1 0 0,1 0-1 0 0,-1 0 0 0 0,7-11 0 0 0,-12 16-58 0 0,0 0 0 0 0,0 1 0 0 0,0-1 1 0 0,0 0-1 0 0,-1 0 0 0 0,1 1 0 0 0,-1-1 0 0 0,1 0 0 0 0,-1 0 0 0 0,0 0 0 0 0,1 0 1 0 0,-1 0-1 0 0,0 0 0 0 0,0 1 0 0 0,0-1 0 0 0,-1 0 0 0 0,1 0 0 0 0,0 0 0 0 0,-1 0 1 0 0,1 0-1 0 0,-1 1 0 0 0,0-1 0 0 0,0 0 0 0 0,1 0 0 0 0,-1 1 0 0 0,0-1 0 0 0,0 0 1 0 0,-1 1-1 0 0,1-1 0 0 0,0 1 0 0 0,0 0 0 0 0,-1-1 0 0 0,1 1 0 0 0,-1 0 0 0 0,1 0 0 0 0,-1 0 1 0 0,0 0-1 0 0,1 0 0 0 0,-1 0 0 0 0,0 0 0 0 0,1 1 0 0 0,-1-1 0 0 0,0 1 0 0 0,0-1 1 0 0,0 1-1 0 0,0 0 0 0 0,0-1 0 0 0,0 1 0 0 0,-2 0 0 0 0,-7 2-122 0 0,1 0-1 0 0,0 0 1 0 0,-1 1 0 0 0,1 0-1 0 0,0 0 1 0 0,1 1-1 0 0,-1 1 1 0 0,1 0 0 0 0,-1 0-1 0 0,-16 13 1 0 0,5 0 172 0 0,-1 1 0 0 0,-34 40 0 0 0,37-37-3 0 0,0 2 1 0 0,2 0 0 0 0,1 1-1 0 0,1 0 1 0 0,1 1 0 0 0,1 1-1 0 0,-8 28 1 0 0,19-51 15 0 0,1 0 0 0 0,0 0 0 0 0,0 0 0 0 0,0 0 0 0 0,1 1 0 0 0,0-1 0 0 0,-1 0 0 0 0,1 0 0 0 0,1 0 0 0 0,-1 0 0 0 0,1 0 0 0 0,-1 0 1 0 0,1 0-1 0 0,0 0 0 0 0,1 0 0 0 0,-1 0 0 0 0,1 0 0 0 0,2 4 0 0 0,-1-4 17 0 0,0 0 0 0 0,0-1 0 0 0,0 1 1 0 0,1-1-1 0 0,-1 0 0 0 0,1 1 0 0 0,0-2 0 0 0,0 1 0 0 0,0 0 1 0 0,1-1-1 0 0,-1 0 0 0 0,0 0 0 0 0,1 0 0 0 0,9 2 1 0 0,10 2 84 0 0,0-1 0 0 0,1-1 0 0 0,30 0 1 0 0,77-3-28 0 0,-63-2-46 0 0,3 0-172 0 0,-3 0-5627 0 0,-36 1-690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57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518 129 10135 0 0,'29'-44'815'0'0,"13"-21"1849"0"0,-41 65-2595 0 0,-1-1 0 0 0,0 1 0 0 0,1 0 1 0 0,-1-1-1 0 0,0 1 0 0 0,1-1 0 0 0,-1 1 0 0 0,0 0 0 0 0,0-1 0 0 0,0 1 1 0 0,1-1-1 0 0,-1 1 0 0 0,0-1 0 0 0,0 1 0 0 0,0-1 0 0 0,0 1 0 0 0,0-1 1 0 0,0 1-1 0 0,0-1 0 0 0,0 1 0 0 0,0-1 0 0 0,0 1 0 0 0,0-1 1 0 0,0 1-1 0 0,0 0 0 0 0,0-1 0 0 0,0 1 0 0 0,-1-1 0 0 0,1 1 0 0 0,0-1 1 0 0,0 1-1 0 0,0-1 0 0 0,-1 1 0 0 0,1 0 0 0 0,0-1 0 0 0,-1 1 0 0 0,1 0 1 0 0,0-1-1 0 0,-1 1 0 0 0,1 0 0 0 0,0-1 0 0 0,-1 1 0 0 0,1 0 0 0 0,-1 0 1 0 0,1-1-1 0 0,-1 1 0 0 0,1 0 0 0 0,-1 0 0 0 0,1 0 0 0 0,0 0 1 0 0,-1-1-1 0 0,1 1 0 0 0,-1 0 0 0 0,1 0 0 0 0,-1 0 0 0 0,1 0 0 0 0,-1 0 1 0 0,1 0-1 0 0,-1 1 0 0 0,-6-1 1 0 0,0 0 0 0 0,0 1 0 0 0,-10 3 0 0 0,10-3 150 0 0,-21 6-96 0 0,1 0 0 0 0,-35 15 0 0 0,-50 28 407 0 0,92-41-427 0 0,-8 4 97 0 0,1 2-1 0 0,0 0 1 0 0,-39 30-1 0 0,54-35-139 0 0,1 0-1 0 0,0 0 1 0 0,1 1-1 0 0,0 1 0 0 0,1 0 1 0 0,0 0-1 0 0,1 0 1 0 0,0 1-1 0 0,-10 23 1 0 0,12-22-44 0 0,1 1 1 0 0,0 0 0 0 0,1 0-1 0 0,0 0 1 0 0,2 1 0 0 0,-1-1-1 0 0,2 1 1 0 0,0 0 0 0 0,1-1-1 0 0,3 29 1 0 0,4-14-13 0 0,1-1 0 0 0,1 0 0 0 0,1 0 1 0 0,2-1-1 0 0,0 0 0 0 0,2-1 0 0 0,28 39 0 0 0,8 4 7 0 0,82 86-1 0 0,115 154-77 0 0,-221-275 21 0 0,-2 2 1 0 0,-2 1-1 0 0,19 41 1 0 0,-34-62 43 0 0,0 0 1 0 0,-1 0 0 0 0,-2 1-1 0 0,1 0 1 0 0,-2 0 0 0 0,0 0-1 0 0,-2 0 1 0 0,0 0 0 0 0,-2 31-1 0 0,-3-20 12 0 0,-1 0 0 0 0,-1 0 1 0 0,-2-1-1 0 0,-1 0 0 0 0,-1-1 0 0 0,-1 0 0 0 0,-1 0 0 0 0,-2-1 1 0 0,0-1-1 0 0,-20 24 0 0 0,22-34 111 0 0,-1 0 0 0 0,0-1 0 0 0,-1-1 0 0 0,-22 16 0 0 0,-67 39 1229 0 0,54-38-1035 0 0,-23 13-100 0 0,70-42-416 0 0,14 0-1460 0 0,3-4-537 0 0,9-1-4874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5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16 6447 0 0,'0'0'499'0'0,"-1"-1"-328"0"0,1 0 81 0 0,0 0 0 0 0,-1 0 0 0 0,1 1 0 0 0,-1-1 0 0 0,1 0 0 0 0,-1 0 0 0 0,1 0 0 0 0,-1 1 0 0 0,0-1-1 0 0,1 0 1 0 0,-1 1 0 0 0,0-1 0 0 0,1 0 0 0 0,-1 1 0 0 0,0-1 0 0 0,0 1 0 0 0,0 0 0 0 0,0-1 0 0 0,0 1 0 0 0,1-1 0 0 0,-1 1 0 0 0,0 0 0 0 0,0 0 0 0 0,0 0 0 0 0,0-1 0 0 0,0 1 0 0 0,0 0 0 0 0,0 0 0 0 0,0 0 0 0 0,0 1 0 0 0,0-1 0 0 0,0 0 0 0 0,0 0 0 0 0,0 0 0 0 0,0 1 0 0 0,-1 0 0 0 0,-1 0-24 0 0,0 1-1 0 0,0-1 1 0 0,0 1 0 0 0,0 0-1 0 0,1 0 1 0 0,-5 5 0 0 0,3-2-162 0 0,0 0 0 0 0,0 0 0 0 0,1 1 0 0 0,-1-1 1 0 0,1 1-1 0 0,1 0 0 0 0,-1 0 0 0 0,1 1 0 0 0,0-1 0 0 0,1 0 0 0 0,-2 10 1 0 0,-5 16-48 0 0,5-18 52 0 0,0-1 0 0 0,1 1-1 0 0,1 0 1 0 0,0 22 0 0 0,2-33 80 0 0,-1 0 0 0 0,1 1 0 0 0,0-2 1 0 0,0 1-1 0 0,0 0 0 0 0,0 0 0 0 0,0 0 1 0 0,1 0-1 0 0,-1-1 0 0 0,1 1 1 0 0,0-1-1 0 0,2 4 0 0 0,-1-3-112 0 0,1 0 0 0 0,-1-1 0 0 0,1 1 1 0 0,-1-1-1 0 0,1 1 0 0 0,0-1 0 0 0,0 0 0 0 0,0-1 0 0 0,0 1 0 0 0,0-1 0 0 0,0 1 0 0 0,1-1 0 0 0,-1-1 0 0 0,0 1 1 0 0,1 0-1 0 0,5-1 0 0 0,8 0-57 0 0,1-1 1 0 0,28-6 0 0 0,-28 4 52 0 0,84-10-3276 0 0,-84 9-1447 0 0,-2-2-1311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8:5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13935 0 0,'-1'1'638'0'0,"-17"5"194"0"0,15-6-786 0 0,1 1 0 0 0,-1-1 1 0 0,0 1-1 0 0,1 0 0 0 0,-1 0 0 0 0,1 0 0 0 0,-1 0 1 0 0,1 1-1 0 0,0-1 0 0 0,0 1 0 0 0,-1-1 0 0 0,1 1 1 0 0,0 0-1 0 0,0 0 0 0 0,1 0 0 0 0,-1 0 0 0 0,-2 4 1 0 0,-14 26 845 0 0,2 1 0 0 0,2 1 0 0 0,1 0 0 0 0,-9 36 0 0 0,14-39-751 0 0,0 1 0 0 0,3 0 0 0 0,0 1 0 0 0,2-1 0 0 0,2 1 0 0 0,1-1 0 0 0,1 1 0 0 0,7 39 0 0 0,-2-48-172 0 0,2 1 1 0 0,1-1-1 0 0,0-1 1 0 0,19 32 0 0 0,-20-38-450 0 0,-7-15 41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00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61 1839 0 0,'36'-18'-282'0'0,"-26"13"2520"0"0,0-1 1 0 0,1 2-1 0 0,-1-1 0 0 0,1 1 1 0 0,20-4-1 0 0,1 3 172 0 0,46-1-1 0 0,-77 6-1728 0 0,-2 1-529 0 0,-3 4-132 0 0,0 0-1 0 0,-1-1 1 0 0,0 1-1 0 0,0-1 0 0 0,0-1 1 0 0,0 1-1 0 0,-1-1 1 0 0,0 1-1 0 0,-6 1 1 0 0,-61 22 176 0 0,41-16-163 0 0,-274 69-967 0 0,272-72 894 0 0,17-4 20 0 0,-26 4-87 0 0,40-7 99 0 0,0-1 1 0 0,0 0 0 0 0,0 0 0 0 0,0 0 0 0 0,0 0-1 0 0,0 0 1 0 0,0-1 0 0 0,1 0 0 0 0,-1 1 0 0 0,0-1-1 0 0,-5-2 1 0 0,7 2-1 0 0,1 1 0 0 0,-1-1 0 0 0,0 0 0 0 0,0 1 0 0 0,0-1 0 0 0,0 0 0 0 0,1 0 0 0 0,-1 1 0 0 0,0-1 0 0 0,1 0 0 0 0,-1 0 0 0 0,1 0 0 0 0,-1 0 0 0 0,1 0 0 0 0,-1 0 0 0 0,1 0 0 0 0,0 0 0 0 0,-1 0 0 0 0,1 0 0 0 0,0 0 0 0 0,0 0 0 0 0,0 0 0 0 0,0 0 0 0 0,0 0 0 0 0,0 0 0 0 0,0 0 0 0 0,0-1 0 0 0,0 1 0 0 0,0 0 0 0 0,1 0 0 0 0,-1 0 0 0 0,0 0 0 0 0,1 0 0 0 0,0-1 0 0 0,2-5-51 0 0,1 0 0 0 0,0 1 0 0 0,0 0-1 0 0,5-6 1 0 0,-4 5 7 0 0,0-1-7 0 0,-3 5 43 0 0,0 0 0 0 0,0 0 0 0 0,0 0 0 0 0,1 1 0 0 0,-1-1 0 0 0,1 1 0 0 0,0-1 0 0 0,4-2 1 0 0,-4 18-92 0 0,-3-4 101 0 0,0 0-1 0 0,-1 0 1 0 0,0 0 0 0 0,0 0 0 0 0,-1 0 0 0 0,0-1-1 0 0,-1 1 1 0 0,1-1 0 0 0,-7 13 0 0 0,-4 4 50 0 0,-27 38 0 0 0,30-47 107 0 0,5-9-119 0 0,4-6 156 0 0,3-1-121 0 0,22 0 35 0 0,-13-1-95 0 0,0 1 0 0 0,0 0 0 0 0,0 1 0 0 0,0 0 0 0 0,0 0 0 0 0,0 2-1 0 0,12 3 1 0 0,22 14-27 0 0,0 3 0 0 0,72 49 0 0 0,-103-63 14 0 0,2-1 0 0 0,-1 0 1 0 0,1-1-1 0 0,0-1 0 0 0,1 0 0 0 0,27 5 0 0 0,-13-6 288 0 0,0-1 0 0 0,55 0 1 0 0,-61-2 307 0 0,-23-2-175 0 0,-5 13-52 0 0,-1 3-279 0 0,0-11-76 0 0,0 1 0 0 0,0-1 1 0 0,0 0-1 0 0,0-1 0 0 0,-1 1 1 0 0,0-1-1 0 0,0 0 1 0 0,-6 4-1 0 0,-48 25 64 0 0,26-15-57 0 0,-6 4 23 0 0,-183 116-1289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0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71 120 5527 0 0,'-9'-1'377'0'0,"-18"2"33"0"0,24 0 544 0 0,-1 0 0 0 0,0 0 0 0 0,1 0 0 0 0,-1 1 0 0 0,-3 1 0 0 0,-2 1 5079 0 0,22-1-5656 0 0,0-1 1 0 0,0 0-1 0 0,1-1 0 0 0,-1 0 0 0 0,23-2 1 0 0,70-12 431 0 0,-75 8-594 0 0,222-51 654 0 0,-47 8-564 0 0,-163 41-244 0 0,-1 1 0 0 0,84 1 0 0 0,-119 5-52 0 0,-1 0-22 0 0,1 0 1 0 0,0 0 0 0 0,-1 1-1 0 0,1 0 1 0 0,0 0 0 0 0,-1 1-1 0 0,10 3 1 0 0,-15-5 1 0 0,-1 1 0 0 0,1-1 1 0 0,-1 1-1 0 0,1-1 0 0 0,-1 0 1 0 0,0 1-1 0 0,1-1 0 0 0,-1 1 1 0 0,1-1-1 0 0,-1 1 0 0 0,0 0 0 0 0,0-1 1 0 0,1 1-1 0 0,-1-1 0 0 0,0 1 1 0 0,0 0-1 0 0,0-1 0 0 0,1 1 1 0 0,-1-1-1 0 0,0 1 0 0 0,0 0 0 0 0,0-1 1 0 0,0 1-1 0 0,0 0 0 0 0,0-1 1 0 0,0 1-1 0 0,0-1 0 0 0,-1 1 1 0 0,1 0-1 0 0,0-1 0 0 0,-1 2 1 0 0,-8 18-55 0 0,0-9 53 0 0,0-1 1 0 0,0 1-1 0 0,-1-2 0 0 0,0 1 0 0 0,-1-1 1 0 0,0-1-1 0 0,-14 9 0 0 0,-32 26-18 0 0,10 2 19 0 0,1 3 1 0 0,3 2-1 0 0,2 1 0 0 0,2 2 1 0 0,-35 64-1 0 0,6 10 11 0 0,67-123-237 0 0,-6 14-691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2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25 4607 0 0,'0'0'9663'0'0,"-1"1"-9294"0"0,-1 1-205 0 0,0 0 0 0 0,0 0 0 0 0,0 0-1 0 0,0 0 1 0 0,0 0 0 0 0,1 0 0 0 0,-1 1-1 0 0,1-1 1 0 0,0 0 0 0 0,-2 6 2446 0 0,6-7-2203 0 0,3-1-192 0 0,0 0 0 0 0,0 0-1 0 0,1-1 1 0 0,-1 0 0 0 0,0 0 0 0 0,10-3 0 0 0,39-15 626 0 0,-6 1-556 0 0,-39 15-278 0 0,0 1 0 0 0,0-1 0 0 0,0 2 0 0 0,1-1-1 0 0,-1 2 1 0 0,0-1 0 0 0,1 1 0 0 0,-1 1 0 0 0,1 0-1 0 0,18 4 1 0 0,-16 1-7 0 0,-5 1-13 0 0,-6-3-40 0 0,-1 9 39 0 0,-2-10 17 0 0,0 0 0 0 0,0 0 0 0 0,0-1 0 0 0,0 1 0 0 0,0 0 0 0 0,0-1 0 0 0,-1 1 1 0 0,0-1-1 0 0,1 1 0 0 0,-1-1 0 0 0,0 0 0 0 0,0 0 0 0 0,0 0 0 0 0,0 0 0 0 0,-1 0 0 0 0,1 0 0 0 0,-1-1 0 0 0,1 1 0 0 0,-1-1 0 0 0,-2 2 0 0 0,-8 3 18 0 0,0 0 1 0 0,-24 6-1 0 0,-65 10-371 0 0,62-14 96 0 0,-58 17 0 0 0,96-24 200 0 0,5 0-63 0 0,8 3 114 0 0,0-1 0 0 0,1 0 0 0 0,15 2 1 0 0,36 7 2 0 0,-55-10 0 0 0,-3-1 0 0 0,0 1 0 0 0,-1-1 0 0 0,1 1 0 0 0,8 5 0 0 0,2 0 0 0 0,-1 2 0 0 0,0 0 11 0 0,-2-3 42 0 0,-5-3 10 0 0,-3-1-70 0 0,16-1 153 0 0,-18 0 284 0 0,-3-1-420 0 0,0 0 0 0 0,0 1 0 0 0,0 0 0 0 0,0-1 0 0 0,0 1 0 0 0,0 0 0 0 0,1-1 0 0 0,-1 1 0 0 0,0 0 0 0 0,0 0-1 0 0,0 1 1 0 0,-2 1 15 0 0,-12 8 55 0 0,0-1 0 0 0,0 0 0 0 0,-30 13 0 0 0,-52 16 315 0 0,65-28-358 0 0,19-6-37 0 0,3-3-101 0 0,8-2-434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01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6447 0 0,'0'2'2883'0'0,"-3"4"-1979"0"0,1 0 1 0 0,1 0-1 0 0,-1 1 1 0 0,1-1-1 0 0,0 0 0 0 0,1 1 1 0 0,-1-1-1 0 0,1 1 1 0 0,1 8-1 0 0,0-7-547 0 0,1 0 0 0 0,0 0 0 0 0,0-1 0 0 0,0 1 0 0 0,1 0 0 0 0,0-1 0 0 0,5 8 0 0 0,-4-7-299 0 0,0-1 1 0 0,1 0-1 0 0,0-1 1 0 0,0 1-1 0 0,1-1 0 0 0,0 0 1 0 0,0-1-1 0 0,0 1 1 0 0,1-1-1 0 0,0 0 0 0 0,0-1 1 0 0,0 1-1 0 0,0-1 1 0 0,1-1-1 0 0,13 5 1 0 0,-11-5-374 0 0,0-1 1 0 0,0 0 0 0 0,0 0 0 0 0,0-1-1 0 0,17 0 1 0 0,-9-3-814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01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42 7367 0 0,'7'-13'515'0'0,"9"-15"10685"0"0,-16 29-11138 0 0,-1 0 1 0 0,0 1-1 0 0,0-1 1 0 0,1 0-1 0 0,-1 1 1 0 0,0-1-1 0 0,0 0 1 0 0,0 0-1 0 0,-1 0 1 0 0,0 1-1 0 0,-5 5 72 0 0,-2 7 10 0 0,0 0-1 0 0,0 1 0 0 0,2 0 1 0 0,-7 17-1 0 0,-20 68 231 0 0,23-63-241 0 0,-21 61 145 0 0,-119 330 212 0 0,19-104-994 0 0,129-318 421 0 0,1 1 0 0 0,1 0 0 0 0,-1-1 0 0 0,1 1 0 0 0,0 0 1 0 0,1 13-1 0 0,5 3-5982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0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9 259 1839 0 0,'-5'-7'134'0'0,"4"7"50"0"0,1-1 0 0 0,-1 1 1 0 0,1-1-1 0 0,0 0 0 0 0,0 1 1 0 0,-1-1-1 0 0,1 1 0 0 0,0-1 1 0 0,0 1-1 0 0,0-1 0 0 0,-1 0 1 0 0,1 1-1 0 0,0-1 0 0 0,0 0 1 0 0,0 1-1 0 0,0-1 0 0 0,0 1 1 0 0,0-1-1 0 0,1 0 0 0 0,-1 1 1 0 0,0-1-1 0 0,0 1 0 0 0,0-1 1 0 0,0 0-1 0 0,1 1 0 0 0,-1-1 1 0 0,0 1-1 0 0,1-1 0 0 0,-1 1 1 0 0,0-1-1 0 0,1 1 0 0 0,-1-1 1 0 0,1 1-1 0 0,-1-1 0 0 0,1 1 1 0 0,-1 0-1 0 0,1-1 0 0 0,-1 1 1 0 0,1 0-1 0 0,-1-1 0 0 0,1 1 1 0 0,0-1-1 0 0,1 0 726 0 0,5-4 2306 0 0,1 0 0 0 0,13-7 0 0 0,42-14-1235 0 0,-38 17-1417 0 0,234-74 1101 0 0,5 25-453 0 0,-211 47-786 0 0,0 3 1 0 0,79-2-1 0 0,-112 10-836 0 0,1 1 1 0 0,0 1-1 0 0,34 9 1 0 0,-41-8-828 0 0,0 2 1 0 0,-1 0 0 0 0,1 1 0 0 0,-1 0 0 0 0,0 1 0 0 0,13 9 0 0 0,-16-9-6032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02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164 105 13759 0 0,'-2'0'630'0'0,"-28"-3"3123"0"0,32 1-2003 0 0,12-7-601 0 0,21-7-791 0 0,2 0-147 0 0,1 3 0 0 0,1 0 0 0 0,0 3 0 0 0,1 1 0 0 0,40-3-1 0 0,-73 11-144 0 0,-1 1 0 0 0,1 0 0 0 0,0 0 0 0 0,-1 1 0 0 0,1 0 0 0 0,-1 0-1 0 0,10 3 1 0 0,-14-3-49 0 0,0 0 1 0 0,-1-1-1 0 0,1 1 0 0 0,0 0 0 0 0,-1 0 1 0 0,1 0-1 0 0,-1 0 0 0 0,1 0 0 0 0,-1 0 1 0 0,0 0-1 0 0,1 1 0 0 0,-1-1 0 0 0,0 0 1 0 0,0 1-1 0 0,0-1 0 0 0,0 1 0 0 0,0-1 1 0 0,0 1-1 0 0,0-1 0 0 0,0 1 0 0 0,-1 0 1 0 0,1 0-1 0 0,-1-1 0 0 0,1 1 0 0 0,-1 0 1 0 0,0 0-1 0 0,0-1 0 0 0,0 1 0 0 0,0 0 1 0 0,0 0-1 0 0,0 2 0 0 0,-1 2 23 0 0,0-1 0 0 0,-1 1 0 0 0,0-1 0 0 0,0 0 0 0 0,0 0 0 0 0,0 0 0 0 0,-1 0 0 0 0,0 0-1 0 0,0 0 1 0 0,0-1 0 0 0,-1 1 0 0 0,1-1 0 0 0,-9 7 0 0 0,-5 4-32 0 0,0-1 1 0 0,-23 13-1 0 0,21-14 45 0 0,-88 54 37 0 0,29-19-49 0 0,47-29-44 0 0,-1-2-1 0 0,-45 18 0 0 0,75-34-52 0 0,24-6-459 0 0,-6 0 418 0 0,14 1 103 0 0,0 2 0 0 0,1 1-1 0 0,-1 2 1 0 0,0 1 0 0 0,0 1-1 0 0,0 1 1 0 0,0 2 0 0 0,-1 1-1 0 0,0 2 1 0 0,0 0 0 0 0,34 17-1 0 0,-55-22 32 0 0,1 0 0 0 0,-1 1-1 0 0,0-1 1 0 0,0 2 0 0 0,12 9-1 0 0,-18-13-3 0 0,0 0 0 0 0,0-1-1 0 0,-1 1 1 0 0,1 0 0 0 0,-1 0-1 0 0,1 0 1 0 0,-1 1 0 0 0,0-1 0 0 0,0 0-1 0 0,0 0 1 0 0,0 1 0 0 0,0-1-1 0 0,-1 1 1 0 0,1-1 0 0 0,-1 0-1 0 0,1 1 1 0 0,-1-1 0 0 0,0 1 0 0 0,0-1-1 0 0,0 1 1 0 0,0-1 0 0 0,0 1-1 0 0,-1-1 1 0 0,1 1 0 0 0,-1-1-1 0 0,-1 4 1 0 0,-1 0-12 0 0,0 0 0 0 0,0 0 0 0 0,-1 0 0 0 0,0 0 0 0 0,0-1 0 0 0,0 0 0 0 0,-1 1 0 0 0,0-2 0 0 0,0 1 0 0 0,0 0 0 0 0,0-1 0 0 0,-1 0 0 0 0,0 0 0 0 0,0-1 0 0 0,0 0 0 0 0,-10 4 1 0 0,-7 3 95 0 0,-1-2 1 0 0,-1-1-1 0 0,-26 5 1 0 0,-26 2 249 0 0,-135 9-1 0 0,194-23-332 0 0,-30-3-1 0 0,32-1-134 0 0,15 4 48 0 0,1 0 0 0 0,-1 0 1 0 0,1-1-1 0 0,0 1 0 0 0,-1 0 1 0 0,1 0-1 0 0,0 0 0 0 0,-1-1 0 0 0,1 1 1 0 0,0 0-1 0 0,0 0 0 0 0,-1-1 1 0 0,1 1-1 0 0,0 0 0 0 0,0-1 1 0 0,-1 1-1 0 0,1 0 0 0 0,0-1 0 0 0,0 1 1 0 0,0 0-1 0 0,0-1 0 0 0,-1 1 1 0 0,1-1-1 0 0,0 1 0 0 0,0 0 1 0 0,0-1-1 0 0,0 0 0 0 0,4-11-796 0 0,14-12-952 0 0,-16 22 1388 0 0,61-73-3851 0 0,-20 29 2088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02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255 510 15231 0 0,'6'-8'1622'0'0,"-3"2"2694"0"0,-14 3-3430 0 0,6 2-817 0 0,-1 1 0 0 0,0 0 0 0 0,1 1 0 0 0,-1 0 0 0 0,0 0 0 0 0,-6 2 0 0 0,-15 2 40 0 0,13-4-82 0 0,0 0-1 0 0,0-1 1 0 0,0 0 0 0 0,0-2-1 0 0,0 1 1 0 0,-19-6 0 0 0,29 6-15 0 0,0 0 0 0 0,0-1 0 0 0,0 0 0 0 0,0 1 0 0 0,0-1 0 0 0,1-1 0 0 0,-1 1 0 0 0,1-1 1 0 0,-1 1-1 0 0,-5-7 0 0 0,7 7-8 0 0,1-1-1 0 0,-1 1 1 0 0,0-1 0 0 0,1 1 0 0 0,0-1 0 0 0,-1 0 0 0 0,1 0 0 0 0,0 1 0 0 0,0-1-1 0 0,1 0 1 0 0,-1 0 0 0 0,1 0 0 0 0,-1 0 0 0 0,1 0 0 0 0,0 0 0 0 0,0 0 0 0 0,1-4-1 0 0,0-1-1 0 0,1-1-1 0 0,0 1 0 0 0,1 0 0 0 0,0-1 0 0 0,0 2 0 0 0,1-1 0 0 0,0 0 0 0 0,0 1 0 0 0,0-1 1 0 0,1 1-1 0 0,10-10 0 0 0,2-2-2 0 0,1 1 0 0 0,33-26 0 0 0,-30 29-7 0 0,0 1 0 0 0,45-23-1 0 0,51-13-35 0 0,-71 32 30 0 0,20-7-12 0 0,108-25-1 0 0,-154 44 38 0 0,0 2 0 0 0,1 0 0 0 0,0 2 0 0 0,0 0-1 0 0,0 1 1 0 0,32 3 0 0 0,-50-1 3 0 0,-1-1 0 0 0,1 0 0 0 0,-1 1 0 0 0,0 0-1 0 0,1-1 1 0 0,-1 1 0 0 0,0 0 0 0 0,1 0 0 0 0,-1 0 0 0 0,0 1 0 0 0,0-1 0 0 0,0 0-1 0 0,0 1 1 0 0,0-1 0 0 0,0 1 0 0 0,-1 0 0 0 0,1 0 0 0 0,0-1 0 0 0,-1 1 0 0 0,1 0-1 0 0,-1 0 1 0 0,0 1 0 0 0,2 2 0 0 0,-2-2 2 0 0,-1 0 0 0 0,1 0-1 0 0,-1 1 1 0 0,0-1 0 0 0,1 0 0 0 0,-1 0 0 0 0,-1 1-1 0 0,1-1 1 0 0,0 0 0 0 0,-1 0 0 0 0,0 1 0 0 0,0-1-1 0 0,0 0 1 0 0,0 0 0 0 0,0 0 0 0 0,0 0 0 0 0,-3 3-1 0 0,-2 4 12 0 0,0 0-1 0 0,-1-1 1 0 0,-1 1-1 0 0,0-2 0 0 0,-13 13 1 0 0,-49 35 68 0 0,50-40-74 0 0,-51 37 28 0 0,-1-3 0 0 0,-90 46 0 0 0,2-15-2256 0 0,140-72 451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03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621 117 5063 0 0,'80'-63'2036'0'0,"-67"51"2701"0"0,19-23 0 0 0,-28 29-474 0 0,-11 11-3519 0 0,-12 13-997 0 0,-171 225 370 0 0,22 15-82 0 0,138-210 11 0 0,-31 39 121 0 0,-81 89 1 0 0,64-82-101 0 0,66-80-89 0 0,6-9-302 0 0,1 1 1 0 0,0 0 0 0 0,1 0 0 0 0,0 0-1 0 0,-1 1 1 0 0,2-1 0 0 0,-1 1-1 0 0,-3 9 1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03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9215 0 0,'0'2'3070'0'0,"-1"5"-1771"0"0,1 0 0 0 0,-1 0 1 0 0,1 0-1 0 0,1 0 0 0 0,1 10 1 0 0,0-6-475 0 0,0 0-1 0 0,9 21 1 0 0,-5-18-542 0 0,1 0 0 0 0,0 0 1 0 0,1-1-1 0 0,1 0 0 0 0,11 13 0 0 0,-11-17-323 0 0,0-1 0 0 0,0 0 1 0 0,1-1-1 0 0,0 0 0 0 0,0 0 0 0 0,1-1 1 0 0,0-1-1 0 0,0 0 0 0 0,0 0 0 0 0,1-1 1 0 0,-1 0-1 0 0,1-1 0 0 0,0-1 1 0 0,22 3-1 0 0,-14-5-1689 0 0,0-2-3671 0 0,-2 1-1722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0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591 129 6447 0 0,'41'-97'1401'0'0,"-26"65"12533"0"0,-15 32-13871 0 0,1 10 64 0 0,-1 0 0 0 0,0-1 0 0 0,-1 1 0 0 0,0 0 0 0 0,-1-1 0 0 0,0 1 0 0 0,-5 16 0 0 0,-31 66 233 0 0,24-61-214 0 0,-218 467 1061 0 0,70-155-899 0 0,106-226-230 0 0,13-30 38 0 0,-32 97-1 0 0,72-175-359 0 0,0 0 0 0 0,0 1-1 0 0,1 0 1 0 0,-2 15 0 0 0,4-24-3 0 0,1-1 1 0 0,-1 1 0 0 0,0-1-1 0 0,0 0 1 0 0,1 1 0 0 0,-1-1-1 0 0,0 0 1 0 0,0 1 0 0 0,1-1-1 0 0,-1 0 1 0 0,0 1 0 0 0,1-1-1 0 0,-1 0 1 0 0,0 0 0 0 0,1 0-1 0 0,-1 1 1 0 0,1-1 0 0 0,-1 0-1 0 0,0 0 1 0 0,1 0 0 0 0,-1 0-1 0 0,1 0 1 0 0,-1 1 0 0 0,0-1-1 0 0,1 0 1 0 0,12 1-7776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04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55 8287 0 0,'-2'0'639'0'0,"-34"4"57"0"0,26-2 497 0 0,0 0-1 0 0,1 1 1 0 0,0 1-1 0 0,0-1 1 0 0,0 2-1 0 0,-15 8 1 0 0,23-13-1097 0 0,1 1 0 0 0,0-1 1 0 0,-1 0-1 0 0,1 0 0 0 0,0 0 1 0 0,0 0-1 0 0,-1 0 0 0 0,1 1 1 0 0,0-1-1 0 0,-1 0 0 0 0,1 0 0 0 0,0 1 1 0 0,0-1-1 0 0,0 0 0 0 0,-1 0 1 0 0,1 1-1 0 0,0-1 0 0 0,0 0 1 0 0,0 0-1 0 0,0 1 0 0 0,-1-1 0 0 0,1 0 1 0 0,0 1-1 0 0,0-1 0 0 0,0 0 1 0 0,0 1-1 0 0,0-1 0 0 0,0 0 0 0 0,0 1 1 0 0,0-1-1 0 0,0 0 0 0 0,0 1 1 0 0,0-1-1 0 0,10 6 825 0 0,17-2-447 0 0,4-7 99 0 0,0-2-1 0 0,58-17 1 0 0,-29 6-247 0 0,141-24 162 0 0,-103 22-3996 0 0,-76 13 1684 0 0</inkml:trace>
  <inkml:trace contextRef="#ctx0" brushRef="#br0" timeOffset="1">76 448 13359 0 0,'1'-1'3359'0'0,"49"-16"2820"0"0,3 2-3439 0 0,109-18-2202 0 0,-140 29-39 0 0,68-10-898 0 0,-50 9-1588 0 0,-1-1-3632 0 0,3-1-2411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0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102 274 4607 0 0,'-1'1'354'0'0,"-34"4"423"0"0,10-4 4166 0 0,6-1-1754 0 0,-3-5 1467 0 0,25 6-4440 0 0,8 2-111 0 0,0-1-1 0 0,0 0 1 0 0,1-1 0 0 0,-1 0 0 0 0,1 0 0 0 0,-1-1-1 0 0,1-1 1 0 0,15-3 0 0 0,95-23 332 0 0,-106 23-386 0 0,51-14 91 0 0,353-111 425 0 0,-366 107-530 0 0,147-51 54 0 0,-192 70-75 0 0,-7 2-15 0 0,1 0 1 0 0,-1 0 0 0 0,1 1-1 0 0,-1-1 1 0 0,1 1 0 0 0,-1-1-1 0 0,1 1 1 0 0,-1 0-1 0 0,1 0 1 0 0,0 0 0 0 0,-1 0-1 0 0,1 1 1 0 0,3 0 0 0 0,-5-1-81 0 0,0 2-37 0 0,-1 7 78 0 0,0-1 0 0 0,-1 0 0 0 0,1 0 0 0 0,-1 0 0 0 0,-1 0 0 0 0,0 0 1 0 0,0 0-1 0 0,-1 0 0 0 0,1-1 0 0 0,-5 8 0 0 0,-44 77 93 0 0,46-83-76 0 0,-14 20-12 0 0,-1-2 0 0 0,-34 38-1 0 0,-54 44-54 0 0,13-15-4 0 0,82-80 92 0 0,-64 71 0 0 0,62-65 0 0 0,0 0 0 0 0,-19 35 0 0 0,31-50-121 0 0,0 1 0 0 0,1-1 0 0 0,0 1-1 0 0,0 0 1 0 0,1 0 0 0 0,0-1 0 0 0,0 1 0 0 0,-1 7 0 0 0,2-11-906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29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10591 0 0,'0'0'4002'0'0,"2"2"-2418"0"0,6 1-1095 0 0,0 0 1 0 0,0-1-1 0 0,0 1 1 0 0,0-2 0 0 0,1 1-1 0 0,-1-1 1 0 0,0 0 0 0 0,13-1-1 0 0,74-7 670 0 0,-57 2-694 0 0,212-28 505 0 0,12 0-801 0 0,-244 32-442 0 0,0 0 0 0 0,27 4 0 0 0,-44-3 228 0 0,-1 0 0 0 0,1 0 0 0 0,-1 0 0 0 0,1 0 1 0 0,-1 0-1 0 0,1 0 0 0 0,-1 0 0 0 0,0 0 0 0 0,1 1 0 0 0,-1-1 0 0 0,1 0 0 0 0,-1 0 0 0 0,0 0 0 0 0,1 1 0 0 0,-1-1 0 0 0,1 0 0 0 0,-1 1 0 0 0,0-1 1 0 0,1 0-1 0 0,-1 1 0 0 0,1-1 0 0 0,4 3-1203 0 0,-4 0-468 0 0,0 9-356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0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12895 0 0,'0'0'3887'0'0,"-1"2"-2508"0"0,0 6-1100 0 0,0 0 0 0 0,0 0 0 0 0,0 0 0 0 0,1 0 0 0 0,1 1 0 0 0,-1-1 0 0 0,1 0 0 0 0,1 0 1 0 0,-1 0-1 0 0,5 11 0 0 0,0 1-54 0 0,2-1-1 0 0,0 1 1 0 0,11 18 0 0 0,0-6-42 0 0,1-1-1 0 0,35 43 1 0 0,-43-60-343 0 0,1-1 0 0 0,0 0 0 0 0,1 0 0 0 0,0-2 0 0 0,1 0 0 0 0,0 0 0 0 0,17 8 0 0 0,-26-16-465 0 0,0 0 0 0 0,1-1 0 0 0,-1 0-1 0 0,0 0 1 0 0,10 2 0 0 0,-2-4-1183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08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12 7831 0 0,'0'0'603'0'0,"6"-11"7644"0"0,-7 13-7146 0 0,-2 16-419 0 0,0-1 1 0 0,-2 0-1 0 0,-11 29 0 0 0,-28 51 456 0 0,20-47-658 0 0,-153 291 151 0 0,43-89-320 0 0,103-191-315 0 0,3 0-1 0 0,-26 86 1 0 0,51-139-66 0 0,0 0-1 0 0,1 0 1 0 0,1 1 0 0 0,-1-1 0 0 0,1 0-1 0 0,1 1 1 0 0,-1-1 0 0 0,2 1 0 0 0,-1-1 0 0 0,1 1-1 0 0,3 13 1 0 0,-4-22 6 0 0,1 0-1 0 0,-1 1 1 0 0,0-1-1 0 0,0 1 0 0 0,1-1 1 0 0,-1 0-1 0 0,1 1 1 0 0,-1-1-1 0 0,0 0 1 0 0,1 0-1 0 0,-1 1 1 0 0,1-1-1 0 0,-1 0 1 0 0,0 0-1 0 0,1 0 0 0 0,-1 1 1 0 0,1-1-1 0 0,-1 0 1 0 0,1 0-1 0 0,-1 0 1 0 0,1 0-1 0 0,-1 0 1 0 0,1 0-1 0 0,0 0 0 0 0,10-1-1127 0 0,2-3-218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0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91 10911 0 0,'-2'0'498'0'0,"-30"7"671"0"0,-46 17-1 0 0,64-19 2485 0 0,17-6-3197 0 0,31-10 242 0 0,1-1 0 0 0,42-22-1 0 0,-50 20-448 0 0,1 2 0 0 0,1 1 1 0 0,0 1-1 0 0,41-9 0 0 0,-65 18-172 0 0,0 1 0 0 0,0-1-1 0 0,0 1 1 0 0,0 0 0 0 0,0 0 0 0 0,0 0 0 0 0,0 1 0 0 0,0-1-1 0 0,0 1 1 0 0,8 3 0 0 0,-12-3-65 0 0,-1-1 0 0 0,1 1 0 0 0,-1-1-1 0 0,0 1 1 0 0,1-1 0 0 0,-1 1 0 0 0,1-1-1 0 0,-1 1 1 0 0,0 0 0 0 0,1-1 0 0 0,-1 1 0 0 0,0 0-1 0 0,0-1 1 0 0,0 1 0 0 0,1 0 0 0 0,-1-1-1 0 0,0 1 1 0 0,0 0 0 0 0,0-1 0 0 0,0 2 0 0 0,-1 13 68 0 0,-1-10-70 0 0,1 1 1 0 0,-1 0-1 0 0,0-1 0 0 0,0 1 1 0 0,-1-1-1 0 0,0 0 0 0 0,0 0 1 0 0,0 0-1 0 0,-6 8 0 0 0,-6 3-7 0 0,-20 19 0 0 0,18-20 37 0 0,-186 157-29 0 0,102-90 0 0 0,65-51 42 0 0,29-25-53 0 0,6 1 15 0 0,2-6-7 0 0,-1 0 0 0 0,1 0 1 0 0,0 0-1 0 0,-1 0 0 0 0,1-1 0 0 0,0 1 1 0 0,0 0-1 0 0,0 0 0 0 0,-1 0 0 0 0,1-1 1 0 0,0 1-1 0 0,0-1 0 0 0,0 1 0 0 0,0 0 1 0 0,0-1-1 0 0,0 0 0 0 0,0 1 1 0 0,3 0-1 0 0,-4-1-1 0 0,12 3 134 0 0,1 1 1 0 0,0-2-1 0 0,0 0 1 0 0,0 0-1 0 0,21-1 0 0 0,67-8 528 0 0,-24-1-771 0 0,0 3 0 0 0,129 9-1 0 0,-170 1-3556 0 0,-21-3-3847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0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23 223 5983 0 0,'-5'-2'176'0'0,"4"1"-115"0"0,-1 0-1 0 0,1 1 1 0 0,0-1 0 0 0,0 0-1 0 0,0 0 1 0 0,0 0 0 0 0,0 1-1 0 0,0-1 1 0 0,0-1-1 0 0,0 1 1 0 0,0 0 0 0 0,-2-3 795 0 0,3 4-591 0 0,0-1 0 0 0,-1 1 0 0 0,1 0 0 0 0,0-1 0 0 0,0 1 0 0 0,0 0 0 0 0,0-1 0 0 0,0 1 0 0 0,0 0 0 0 0,-1-1 0 0 0,1 1 0 0 0,0 0 0 0 0,0-1 0 0 0,0 1 0 0 0,0-1 0 0 0,0 1 0 0 0,0 0 0 0 0,1-1 0 0 0,-1 1 0 0 0,0 0 0 0 0,0-1 0 0 0,0 1 0 0 0,0-1 0 0 0,0 1 0 0 0,0 0 1 0 0,1-1-1 0 0,10-9 2140 0 0,19-3-1440 0 0,-3 6-435 0 0,0 2 1 0 0,0 0-1 0 0,34 0 1 0 0,-1-1-15 0 0,0-1-82 0 0,985-111 2748 0 0,-926 106-3769 0 0,128 4-1 0 0,-232 10 132 0 0,-1 0-1071 0 0,-6-2-4572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0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20 9095 0 0,'54'-19'4424'0'0,"-55"20"-3986"0"0,-1 3-345 0 0,-1-1 0 0 0,0 1 0 0 0,0-1 0 0 0,0 0 0 0 0,-1 0 0 0 0,1 0 0 0 0,-7 4-1 0 0,-33 18 259 0 0,21-13-163 0 0,-41 25 120 0 0,-220 122-8 0 0,190-109-261 0 0,76-41-29 0 0,2 2 0 0 0,-1 0-1 0 0,-20 21 1 0 0,31-28 56 0 0,1 1 1 0 0,0 0 0 0 0,1 0 0 0 0,-1 0 0 0 0,1 0-1 0 0,0 1 1 0 0,0 0 0 0 0,1-1 0 0 0,0 1-1 0 0,0 0 1 0 0,0 0 0 0 0,0 0 0 0 0,1 0 0 0 0,0 0-1 0 0,1 1 1 0 0,-1-1 0 0 0,1 0 0 0 0,0 0-1 0 0,1 1 1 0 0,0-1 0 0 0,0 0 0 0 0,2 9 0 0 0,0-7 54 0 0,-1 0 1 0 0,1 0 0 0 0,1 0-1 0 0,-1-1 1 0 0,1 1-1 0 0,1-1 1 0 0,-1 0 0 0 0,1-1-1 0 0,1 1 1 0 0,-1-1 0 0 0,1 0-1 0 0,0 0 1 0 0,0 0 0 0 0,1-1-1 0 0,0 0 1 0 0,11 6 0 0 0,8 2 100 0 0,2-2 1 0 0,-1 0 0 0 0,1-2 0 0 0,1-1 0 0 0,0-2 0 0 0,0 0 0 0 0,0-2 0 0 0,32 0 0 0 0,-1-3-26 0 0,1-3 0 0 0,116-19 0 0 0,79-40 172 0 0,-229 53-295 0 0,-1-1-1 0 0,1-1 1 0 0,-2-1 0 0 0,31-18-1 0 0,-46 22-60 0 0,-1 0-1 0 0,0-1 1 0 0,-1 0 0 0 0,0-1-1 0 0,0 0 1 0 0,10-17 0 0 0,-6 8-22 0 0,-2 0 1 0 0,16-36 0 0 0,-25 50-14 0 0,0 1-1 0 0,1-1 1 0 0,-1 1-1 0 0,-1-1 1 0 0,1 0-1 0 0,0-5 1 0 0,-1 8 15 0 0,-1 1 0 0 0,1-1 0 0 0,0 1 0 0 0,0-1 0 0 0,-1 1 0 0 0,1-1 0 0 0,0 1 0 0 0,-1-1 0 0 0,1 1 0 0 0,-1-1 0 0 0,1 1 0 0 0,-1 0 0 0 0,1-1 0 0 0,-1 1 0 0 0,1-1 0 0 0,-1 1 0 0 0,1 0 0 0 0,-1 0 0 0 0,1-1 0 0 0,-1 1 0 0 0,1 0 0 0 0,-1 0 0 0 0,0 0 0 0 0,0 0 0 0 0,-15-3-83 0 0,7 3 31 0 0,0 0 0 0 0,0 0 0 0 0,0 1 1 0 0,1 1-1 0 0,-1-1 0 0 0,-15 6 0 0 0,-50 23-85 0 0,50-19 90 0 0,-1 0 51 0 0,0 2 0 0 0,1 0 0 0 0,0 2-1 0 0,-41 33 1 0 0,63-46 3 0 0,-1 0 0 0 0,1 0 0 0 0,0 1 0 0 0,0-1 0 0 0,0 0 0 0 0,0 1 0 0 0,0-1 0 0 0,1 1 0 0 0,-1 0 0 0 0,1 0 0 0 0,-1 0 0 0 0,1 0 0 0 0,0 0 0 0 0,0 0 0 0 0,0 0 0 0 0,1 0 0 0 0,-1 0 0 0 0,1 0 0 0 0,0 0 0 0 0,0 0 0 0 0,0 6 0 0 0,1-3 0 0 0,1 0 0 0 0,0 0 0 0 0,0-1 0 0 0,0 1 0 0 0,1-1 0 0 0,-1 1 0 0 0,1-1 0 0 0,1 0 0 0 0,-1 0 0 0 0,7 7 0 0 0,3 3-297 0 0,1 0 0 0 0,1-1-1 0 0,0-1 1 0 0,1 0 0 0 0,27 15-1 0 0,-36-23-324 0 0,1-1 1 0 0,1-1-1 0 0,-1 0 0 0 0,0 0 0 0 0,10 2 1 0 0,15 1-1313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10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345 178 9935 0 0,'2'-13'228'0'0,"0"-1"0"0"0,1 0 0 0 0,1 1 0 0 0,0-1 0 0 0,10-20 0 0 0,-12 28-27 0 0,1 1 1 0 0,-1 0-1 0 0,1 0 1 0 0,1 0-1 0 0,-1 1 1 0 0,1-1 0 0 0,0 1-1 0 0,0 0 1 0 0,0 0-1 0 0,0 0 1 0 0,1 0-1 0 0,-1 1 1 0 0,1-1-1 0 0,0 1 1 0 0,0 1-1 0 0,7-4 1 0 0,-11 6-148 0 0,0-1 1 0 0,1 1-1 0 0,-1 0 1 0 0,0-1-1 0 0,0 1 1 0 0,1 0-1 0 0,-1 0 1 0 0,0 0-1 0 0,0 0 1 0 0,1 0 0 0 0,-1 0-1 0 0,0 0 1 0 0,1 0-1 0 0,-1 0 1 0 0,0 1-1 0 0,0-1 1 0 0,1 1-1 0 0,-1-1 1 0 0,0 1-1 0 0,0-1 1 0 0,0 1-1 0 0,0-1 1 0 0,0 1-1 0 0,0 0 1 0 0,0 0 0 0 0,0 0-1 0 0,0-1 1 0 0,0 1-1 0 0,0 0 1 0 0,0 0-1 0 0,-1 0 1 0 0,1 1-1 0 0,0-1 1 0 0,-1 0-1 0 0,1 0 1 0 0,-1 0-1 0 0,1 0 1 0 0,-1 1-1 0 0,1-1 1 0 0,-1 0 0 0 0,0 0-1 0 0,1 2 1 0 0,0 6 88 0 0,0 0 0 0 0,0 0 0 0 0,-1 0 0 0 0,0 15 0 0 0,-29 200 631 0 0,13-129-594 0 0,-136 1053 1100 0 0,91-671-1080 0 0,34-274-112 0 0,-78 418 872 0 0,95-569-624 0 0,-23 182 2415 0 0,30-210-2649 0 0,1-17-178 0 0,2-5-54 0 0,-7 6-789 0 0,-33 3 487 0 0,34-10 412 0 0,5-1-80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11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57 2759 0 0,'1'-2'126'0'0,"13"-53"17356"0"0,-11 67-15021 0 0,-2 11-4970 0 0,-1-12 3854 0 0,-3 15-1231 0 0,-1-1 0 0 0,-1 0-1 0 0,-1 0 1 0 0,-1-1-1 0 0,-16 35 1 0 0,-18 28-50 0 0,38-77-22 0 0,3-9-41 0 0,-1-1-1 0 0,1 0 0 0 0,0 1 0 0 0,0-1 0 0 0,0 0 1 0 0,0 0-1 0 0,0 1 0 0 0,0-1 0 0 0,1 0 0 0 0,-1 1 1 0 0,0-1-1 0 0,0 0 0 0 0,0 1 0 0 0,0-1 0 0 0,0 0 1 0 0,0 0-1 0 0,0 1 0 0 0,0-1 0 0 0,1 0 0 0 0,-1 0 1 0 0,0 1-1 0 0,0-1 0 0 0,0 0 0 0 0,1 0 0 0 0,-1 0 1 0 0,0 1-1 0 0,0-1 0 0 0,1 0 0 0 0,-1 0 0 0 0,0 0 1 0 0,0 0-1 0 0,1 1 0 0 0,-1-1 0 0 0,0 0 0 0 0,1 0 1 0 0,-1 0-1 0 0,0 0 0 0 0,0 0 0 0 0,1 0 0 0 0,-1 0 1 0 0,0 0-1 0 0,1 0 0 0 0,-1 0 0 0 0,0 0 0 0 0,1 0 1 0 0,-1 0-1 0 0,0 0 0 0 0,0 0 0 0 0,1 0 0 0 0,-1 0 1 0 0,0-1-1 0 0,1 1 0 0 0,-1 0 0 0 0,0 0 0 0 0,11-2 7 0 0,0 0-1 0 0,0-1 0 0 0,-1 0 1 0 0,1-1-1 0 0,-1 0 1 0 0,14-7-1 0 0,24-10 13 0 0,12-1-621 0 0,16-6-1744 0 0,-65 24 1569 0 0,1 2 0 0 0,0-1 0 0 0,0 1 0 0 0,19 0 0 0 0,-20 2-5982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1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15 14367 0 0,'0'0'662'0'0,"-1"-1"-18"0"0,-11-10-278 0 0,11 11-309 0 0,1 0 0 0 0,0-1 0 0 0,-1 1 0 0 0,1 0 0 0 0,-1 0 0 0 0,1-1 0 0 0,-1 1 0 0 0,1 0 0 0 0,-1 0 0 0 0,1 0 0 0 0,-1 0 0 0 0,1 0 0 0 0,-1 0 0 0 0,1 0 0 0 0,-1 0 0 0 0,1 0 0 0 0,-1 0 0 0 0,1 0 0 0 0,-1 0 0 0 0,1 0 0 0 0,-1 0 0 0 0,1 0 0 0 0,-1 0 0 0 0,1 1 0 0 0,-1-1 0 0 0,1 0-1 0 0,-1 0 1 0 0,1 1 0 0 0,0-1 0 0 0,-1 0 0 0 0,1 1 0 0 0,-1-1 0 0 0,1 0 0 0 0,0 1 0 0 0,-1-1 0 0 0,1 1 0 0 0,0-1 0 0 0,-1 0 0 0 0,1 1 0 0 0,0-1 0 0 0,0 1 0 0 0,-1 0 0 0 0,-6 20 925 0 0,-3 103 891 0 0,2-8-995 0 0,-48 154-111 0 0,13-85-602 0 0,38-158-138 0 0,2-1 0 0 0,0 0 1 0 0,2 1-1 0 0,1-1 0 0 0,1 1 0 0 0,8 41 0 0 0,-7-53-1329 0 0,0-4-3890 0 0,-1-1-2051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13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10 4607 0 0,'0'0'354'0'0,"1"-1"-233"0"0,14-7 12184 0 0,-15 8-12138 0 0,1 0-1 0 0,-1-1 1 0 0,1 1-1 0 0,-1 0 0 0 0,1 0 1 0 0,-1 0-1 0 0,1 0 1 0 0,-1 0-1 0 0,1 0 1 0 0,-1 1-1 0 0,1-1 1 0 0,-1 0-1 0 0,1 0 0 0 0,-1 0 1 0 0,1 0-1 0 0,-1 1 1 0 0,1-1-1 0 0,0 2-144 0 0,-1-1-1 0 0,1 0 1 0 0,-1 1-1 0 0,0-1 1 0 0,1 1-1 0 0,-1-1 0 0 0,0 0 1 0 0,0 1-1 0 0,0-1 1 0 0,0 1-1 0 0,0-1 1 0 0,-1 1-1 0 0,1-1 1 0 0,0 1-1 0 0,-1-1 1 0 0,1 0-1 0 0,-1 1 1 0 0,1-1-1 0 0,-1 0 0 0 0,1 1 1 0 0,-1-1-1 0 0,0 0 1 0 0,0 0-1 0 0,0 0 1 0 0,0 0-1 0 0,0 0 1 0 0,0 0-1 0 0,0 0 1 0 0,0 0-1 0 0,0 0 1 0 0,0 0-1 0 0,-1 0 0 0 0,1-1 1 0 0,0 1-1 0 0,-3 1 1 0 0,-5 2-35 0 0,0-1 1 0 0,-1 0-1 0 0,0 0 0 0 0,-10 2 1 0 0,15-4 38 0 0,-81 16-54 0 0,-90 23-488 0 0,41-8-262 0 0,134-32 586 0 0,12-9-459 0 0,27-16-17 0 0,-28 19 529 0 0,1-1-1 0 0,-1 0 1 0 0,13-12 0 0 0,-11 8 59 0 0,-7 6 51 0 0,0-1 0 0 0,0 1 1 0 0,0-1-1 0 0,0 0 0 0 0,6-11 1 0 0,-10 15-54 0 0,-4 3 2 0 0,0 0 68 0 0,0 1 0 0 0,0-1 0 0 0,0 1 0 0 0,0-1 0 0 0,0 1 0 0 0,0 0 0 0 0,0 0 0 0 0,-4 4 0 0 0,4-2 4 0 0,-22 15 112 0 0,2 1 0 0 0,1 2-1 0 0,-32 38 1 0 0,54-59-103 0 0,-45 62 129 0 0,40-55-126 0 0,0 1 0 0 0,0-1-1 0 0,1 1 1 0 0,1 0 0 0 0,-5 17-1 0 0,6-23-1 0 0,1 13 60 0 0,1-15 124 0 0,0-1-174 0 0,0 0 0 0 0,0 1 1 0 0,-1-1-1 0 0,1 0 0 0 0,0 0 1 0 0,0 1-1 0 0,-1-1 1 0 0,1 0-1 0 0,0 1 0 0 0,0-1 1 0 0,0 0-1 0 0,0 0 1 0 0,-1 1-1 0 0,1-1 0 0 0,0 0 1 0 0,0 1-1 0 0,0-1 1 0 0,0 0-1 0 0,0 1 0 0 0,0-1 1 0 0,0 0-1 0 0,0 1 0 0 0,0-1 1 0 0,0 0-1 0 0,0 1 1 0 0,0-1-1 0 0,0 0 0 0 0,0 1 1 0 0,0-1-1 0 0,0 1 1 0 0,17 4 378 0 0,27 5 0 0 0,-42-10-115 0 0,0 1-206 0 0,0-1-93 0 0,0 0 1 0 0,0 1 0 0 0,1-1-1 0 0,-1 1 1 0 0,0 0 0 0 0,0 0 0 0 0,0 0-1 0 0,1 0 1 0 0,-1 0 0 0 0,3 2-1 0 0,8 4-166 0 0,1-5-11 0 0,0 0 1 0 0,0-1-1 0 0,0 0 0 0 0,25-3 1 0 0,-20 1 84 0 0,37 2 1 0 0,-37 2 226 0 0,-1 0 1 0 0,1 2-1 0 0,-1 0 0 0 0,0 1 0 0 0,0 1 0 0 0,-1 0 0 0 0,0 1 1 0 0,0 1-1 0 0,-1 1 0 0 0,0 1 0 0 0,-1 0 0 0 0,0 0 1 0 0,-1 2-1 0 0,19 20 0 0 0,-17-12 113 0 0,-15-19 19 0 0,-1-1-28 0 0,0 0-186 0 0,1 1 0 0 0,-1-1-1 0 0,0 0 1 0 0,0 0 0 0 0,0 0-1 0 0,0 0 1 0 0,-1 0 0 0 0,1 0-1 0 0,0 0 1 0 0,0 0 0 0 0,0 0 0 0 0,-1 0-1 0 0,1 0 1 0 0,-1 0 0 0 0,1 0-1 0 0,-1 0 1 0 0,1 0 0 0 0,-1 0-1 0 0,1 0 1 0 0,-1-1 0 0 0,0 1 0 0 0,0 0-1 0 0,1 0 1 0 0,-1-1 0 0 0,0 1-1 0 0,0 0 1 0 0,0-1 0 0 0,0 1-1 0 0,0-1 1 0 0,0 1 0 0 0,1-1 0 0 0,-3 1-1 0 0,-4 2 100 0 0,-1-1 1 0 0,1-1-1 0 0,-15 3 0 0 0,2-1 35 0 0,-168 42 43 0 0,164-39-206 0 0,-112 27 9 0 0,118-31 22 0 0,-31 0 0 0 0,48-2-2 0 0,14-3-225 0 0,51-7-1472 0 0,-39 7 168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14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7367 0 0,'0'0'667'0'0,"1"0"-547"0"0,68-21 7968 0 0,-20 6-6493 0 0,28-6-943 0 0,238-64-92 0 0,-194 62-2180 0 0,-92 21-4642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30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57 3223 0 0,'-3'-1'240'0'0,"-25"-15"16290"0"0,34 13-18837 0 0,8-3 2581 0 0,1 0 0 0 0,-1 1 0 0 0,1 0 1 0 0,-1 1-1 0 0,2 1 0 0 0,19-2 0 0 0,-12 3-64 0 0,0 2 0 0 0,0 0 1 0 0,36 6-1 0 0,-31 2-127 0 0,-19-5-21 0 0,8 5-43 0 0,-14-4-20 0 0,-1-1-1 0 0,6 9 2 0 0,-7-10 3 0 0,0 0 0 0 0,-1-1 1 0 0,1 1-1 0 0,-1 0 0 0 0,1 0 0 0 0,-1 0 0 0 0,0 0 0 0 0,1 4 1 0 0,-2-3 1 0 0,0 1 1 0 0,1-1-1 0 0,-1 1 1 0 0,0-1-1 0 0,-1 1 1 0 0,1-1 0 0 0,-1 0-1 0 0,-2 5 1 0 0,1-3 2 0 0,0-1 0 0 0,0-1 0 0 0,0 1 0 0 0,-1 0 0 0 0,1-1 0 0 0,-1 1-1 0 0,0-1 1 0 0,0 0 0 0 0,0-1 0 0 0,-9 5 0 0 0,-5 2-139 0 0,-26 8 0 0 0,32-13 107 0 0,-31 7-69 0 0,21-5 64 0 0,-24 8-1 0 0,35-10 41 0 0,12-4-10 0 0,-1 0-1 0 0,0 0 1 0 0,0 0 0 0 0,0 0 0 0 0,0 0 0 0 0,0 0 0 0 0,0 0-1 0 0,0 0 1 0 0,0 0 0 0 0,0 0 0 0 0,0 1 0 0 0,0-1 0 0 0,0 0-1 0 0,0 0 1 0 0,0 0 0 0 0,0 0 0 0 0,0 0 0 0 0,0 0-1 0 0,0 0 1 0 0,0 0 0 0 0,0 0 0 0 0,0 0 0 0 0,1 0 0 0 0,-1 0-1 0 0,0 0 1 0 0,0 0 0 0 0,0 0 0 0 0,0 0 0 0 0,0 0-1 0 0,0 0 1 0 0,0 1 0 0 0,0-1 0 0 0,0 0 0 0 0,0 0 0 0 0,0 0-1 0 0,0 0 1 0 0,0 0 0 0 0,0 0 0 0 0,0 0 0 0 0,0 0-1 0 0,-1 0 1 0 0,1 0 0 0 0,0 0 0 0 0,0 0 0 0 0,0 0 0 0 0,0 0-1 0 0,0 0 1 0 0,0 0 0 0 0,0 0 0 0 0,0 1 0 0 0,0-1 0 0 0,7 3 3 0 0,0 0 1 0 0,-1-1-1 0 0,1 1 1 0 0,1-1-1 0 0,-1-1 1 0 0,9 2-1 0 0,50 2 29 0 0,-18-2-23 0 0,10 3 1 0 0,111 17 42 0 0,-149-18-55 0 0,-17-1 4 0 0,-2-2 9 0 0,0-1-1 0 0,0 1-1 0 0,0-1 1 0 0,0 0 0 0 0,0 1-1 0 0,0 0 1 0 0,0-1 0 0 0,0 1 0 0 0,0-1-1 0 0,-1 1 1 0 0,1 0 0 0 0,-1-1-1 0 0,1 4 1 0 0,0-2 43 0 0,-1-1-34 0 0,0-1 0 0 0,-1 0 0 0 0,1 1 1 0 0,0-1-1 0 0,-1 0 0 0 0,1 1 0 0 0,-1-1 1 0 0,1 0-1 0 0,-1 0 0 0 0,0 1 0 0 0,0-1 1 0 0,1 0-1 0 0,-1 0 0 0 0,0 0 0 0 0,-2 2 1 0 0,2-1 21 0 0,-4 2 38 0 0,1 0 1 0 0,-1 1-1 0 0,1-1 0 0 0,-1-1 1 0 0,0 1-1 0 0,-1-1 0 0 0,1 0 1 0 0,0 0-1 0 0,-12 4 0 0 0,-5 0 143 0 0,-30 6 0 0 0,31-8-93 0 0,-28 6-31 0 0,-82 22 71 0 0,72-17-83 0 0,36-11-455 0 0,-38 15-1 0 0,59-19-39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1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1375 0 0,'2'-1'8274'0'0,"46"-24"2384"0"0,-32 17-10290 0 0,0 1 1 0 0,1 0 0 0 0,0 2 0 0 0,0 0-1 0 0,21-3 1 0 0,127-11 234 0 0,-110 15-2750 0 0,-1 2-3449 0 0,-25 2-1032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1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200 182 4143 0 0,'-55'2'306'0'0,"-71"12"11328"0"0,124-14-11544 0 0,1 0 8 0 0,0 0 0 0 0,0 0 1 0 0,0 0-1 0 0,0 0 1 0 0,0 1-1 0 0,0-1 0 0 0,0 0 1 0 0,0 0-1 0 0,0 1 0 0 0,0-1 1 0 0,0 1-1 0 0,0-1 1 0 0,0 1-1 0 0,-2 0 0 0 0,4 0-25 0 0,-1-1 0 0 0,0 0 0 0 0,0 1-1 0 0,0-1 1 0 0,1 0 0 0 0,-1 1-1 0 0,0-1 1 0 0,0 0 0 0 0,1 1 0 0 0,-1-1-1 0 0,0 0 1 0 0,0 0 0 0 0,1 1 0 0 0,-1-1-1 0 0,0 0 1 0 0,1 0 0 0 0,-1 0-1 0 0,1 1 1 0 0,-1-1 0 0 0,0 0 0 0 0,1 0-1 0 0,-1 0 1 0 0,0 0 0 0 0,1 0-1 0 0,0 0 1 0 0,36 9 994 0 0,-16-8-918 0 0,-1-1 1 0 0,1-1-1 0 0,0-1 1 0 0,24-5-1 0 0,-7 1 1 0 0,69-11 242 0 0,0-5 0 0 0,137-48 0 0 0,34 1-133 0 0,-212 59-233 0 0,18-4-219 0 0,-90 16 159 0 0,0 0 0 0 0,0 0 0 0 0,0 1 0 0 0,1 0 0 0 0,-7 5 0 0 0,0-1 10 0 0,-23 16-10 0 0,-62 51 0 0 0,-25 37-34 0 0,77-65 27 0 0,-42 55-1 0 0,-33 58-5 0 0,81-106 41 0 0,-151 228 6 0 0,180-261-20 0 0,9-18-76 0 0,2-1-33 0 0,1 0-1 0 0,0-1 1 0 0,-1 1-1 0 0,1-1 1 0 0,0 0 0 0 0,-1 0-1 0 0,1 1 1 0 0,0-1-1 0 0,0 0 1 0 0,-1 0-1 0 0,1 0 1 0 0,2-1 0 0 0,11-4-1553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1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8 6447 0 0,'4'-8'7636'0'0,"-24"18"-4577"0"0,11-5-2569 0 0,0 1 0 0 0,0 0 0 0 0,1 0 0 0 0,0 1 1 0 0,0 0-1 0 0,-9 11 0 0 0,4-2 150 0 0,0 1 0 0 0,-11 20 1 0 0,23-35-80 0 0,3-1-457 0 0,1 0-81 0 0,0-1 0 0 0,0 1 1 0 0,0-1-1 0 0,0 1 0 0 0,0-1 0 0 0,0 0 0 0 0,0 0 0 0 0,0 0 1 0 0,0 0-1 0 0,0-1 0 0 0,0 1 0 0 0,-1-1 0 0 0,1 0 1 0 0,0 0-1 0 0,0 0 0 0 0,0 0 0 0 0,-1 0 0 0 0,1-1 0 0 0,0 1 1 0 0,2-3-1 0 0,8-4 16 0 0,0-2 1 0 0,16-14-1 0 0,19-20-236 0 0,-47 43 68 0 0,-2 4-1003 0 0,0 0 902 0 0,0 1-1 0 0,0-1 1 0 0,0 1-1 0 0,0-1 1 0 0,1 6-1 0 0,0-2-427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16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263 135 11055 0 0,'-86'26'3470'0'0,"84"-25"-2210"0"0,-2 2 244 0 0,3-3-1474 0 0,1 0 0 0 0,0 0 0 0 0,0 0 0 0 0,0 0 0 0 0,0 1 0 0 0,0-1 0 0 0,0 0 0 0 0,0 0 0 0 0,0 0 0 0 0,0 0 0 0 0,0 0 0 0 0,-1 0 0 0 0,1 0 1 0 0,0 0-1 0 0,0 0 0 0 0,0 0 0 0 0,0 0 0 0 0,0 0 0 0 0,0 0 0 0 0,0 0 0 0 0,0 0 0 0 0,0 0 0 0 0,0 1 0 0 0,0-1 0 0 0,0 0 0 0 0,0 0 0 0 0,0 0 0 0 0,0 0 0 0 0,0 0 0 0 0,0 0 0 0 0,0 0 0 0 0,0 0 0 0 0,0 0 0 0 0,0 0 0 0 0,0 1 1 0 0,0-1-1 0 0,0 0 0 0 0,0 0 0 0 0,0 0 0 0 0,0 0 0 0 0,0 0 0 0 0,0 0 0 0 0,0 0 0 0 0,0 0 0 0 0,0 0 0 0 0,0 0 0 0 0,0 1 0 0 0,0-1 0 0 0,0 0 0 0 0,0 0 0 0 0,0 0 0 0 0,0 0 0 0 0,0 0 0 0 0,0 0 0 0 0,0 0 0 0 0,1 0 0 0 0,-1 0 1 0 0,0 0-1 0 0,0 0 0 0 0,0 0 0 0 0,0 0 0 0 0,0 0 0 0 0,0 0 0 0 0,0 0 0 0 0,9 1 92 0 0,0-1-1 0 0,0-1 1 0 0,0 1 0 0 0,-1-1 0 0 0,1-1-1 0 0,0 0 1 0 0,10-4 0 0 0,63-26 67 0 0,-57 21-120 0 0,53-26-9 0 0,34-13 161 0 0,-95 44-137 0 0,0 0-1 0 0,0 2 1 0 0,0 0-1 0 0,31-3 1 0 0,-47 6-79 0 0,-1 1 1 0 0,1 0 0 0 0,-1 0-1 0 0,1 0 1 0 0,-1 0 0 0 0,1 0-1 0 0,-1 0 1 0 0,1 0 0 0 0,-1 0-1 0 0,1 0 1 0 0,-1 1 0 0 0,1-1 0 0 0,-1 0-1 0 0,1 0 1 0 0,-1 0 0 0 0,1 0-1 0 0,-1 1 1 0 0,0-1 0 0 0,1 0-1 0 0,-1 1 1 0 0,1-1 0 0 0,-1 0-1 0 0,0 1 1 0 0,1-1 0 0 0,-1 0 0 0 0,1 1-1 0 0,-1-1 1 0 0,0 1 0 0 0,0-1-1 0 0,1 0 1 0 0,-1 2 0 0 0,0-1 3 0 0,1 0 0 0 0,-1 1 0 0 0,0-1 0 0 0,0 0 0 0 0,0 1 0 0 0,-1-1 0 0 0,1 0 1 0 0,0 0-1 0 0,0 1 0 0 0,-1-1 0 0 0,1 0 0 0 0,-1 2 0 0 0,-2 3 27 0 0,0 0 0 0 0,0 0 1 0 0,0 0-1 0 0,-6 6 0 0 0,-133 147 927 0 0,71-84-853 0 0,7-9-582 0 0,-2-2 0 0 0,-78 56 0 0 0,78-72 77 0 0,-34 27 189 0 0,99-74 351 0 0,12 0 335 0 0,74-6 405 0 0,-27 0-619 0 0,145 0 675 0 0,-148 6-410 0 0,91 15 1 0 0,-140-15-845 0 0,1 0-1 0 0,-1-1 1 0 0,1 1 0 0 0,-1-2 0 0 0,1 1 0 0 0,-1-1 0 0 0,10-2-1 0 0,-5 0-903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17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15 10591 0 0,'2'-1'819'0'0,"14"-12"6117"0"0,-17 14-6540 0 0,-6 8-23 0 0,0-1 1 0 0,0-1 0 0 0,-1 0-1 0 0,0 0 1 0 0,0 0-1 0 0,-1-1 1 0 0,-14 8 0 0 0,-7 6 43 0 0,-20 12-13 0 0,-2-2 0 0 0,-84 36 0 0 0,69-35-322 0 0,39-18-61 0 0,-1-1 1 0 0,-38 10-1 0 0,54-19-91 0 0,-1 0-1 0 0,0-1 0 0 0,0 0 1 0 0,0-1-1 0 0,0 0 1 0 0,0-1-1 0 0,-19-3 1 0 0,30 3-27 0 0,0-1 0 0 0,0 1 0 0 0,0-1 0 0 0,1 0 0 0 0,-1 0 0 0 0,0 0 0 0 0,1 0 1 0 0,-1 0-1 0 0,1-1 0 0 0,-1 1 0 0 0,1-1 0 0 0,-1 0 0 0 0,1 1 0 0 0,0-1 0 0 0,0 0 0 0 0,0 0 0 0 0,0-1 0 0 0,-2-2 1 0 0,4 3-22 0 0,0-1 0 0 0,-1 1 0 0 0,1 0 0 0 0,0-1 0 0 0,0 1 0 0 0,0-1 0 0 0,1 1 0 0 0,-1 0 0 0 0,1-1 0 0 0,-1 1 1 0 0,1 0-1 0 0,0-1 0 0 0,2-3 0 0 0,1-1-97 0 0,0 0 0 0 0,1 0 0 0 0,0 0 0 0 0,0 1 0 0 0,11-11 1 0 0,-15 16 592 0 0,-2 3-124 0 0,-12 31 324 0 0,-28 58 285 0 0,22-54-787 0 0,-21 38 21 0 0,32-63-108 0 0,2-4 24 0 0,1 0-1 0 0,0 0 1 0 0,0 1-1 0 0,1-1 1 0 0,-6 18-1 0 0,9-19 0 0 0,2-7-3 0 0,-1 1 0 0 0,0 0 0 0 0,0-1 0 0 0,1 1 0 0 0,-1 0 0 0 0,1-1 0 0 0,-1 1 0 0 0,0 0-1 0 0,1-1 1 0 0,-1 1 0 0 0,1-1 0 0 0,-1 1 0 0 0,1-1 0 0 0,0 1 0 0 0,-1-1 0 0 0,1 0 0 0 0,-1 1 0 0 0,1-1 0 0 0,0 0 0 0 0,-1 1 0 0 0,2-1-1 0 0,14 6 144 0 0,-9-5-90 0 0,1 0 1 0 0,0 0-1 0 0,0-1 0 0 0,-1 0 1 0 0,12-1-1 0 0,42-9 123 0 0,-28 4-149 0 0,-3 1-4 0 0,138-17 77 0 0,-147 21-79 0 0,1 1 0 0 0,0 0 0 0 0,-1 2-1 0 0,1 0 1 0 0,35 10 0 0 0,-52-11-17 0 0,0 1 0 0 0,0 1 0 0 0,0-1-1 0 0,0 1 1 0 0,0-1 0 0 0,-1 1 0 0 0,1 1 0 0 0,-1-1 0 0 0,0 1 0 0 0,0 0 0 0 0,0-1 0 0 0,0 2-1 0 0,-1-1 1 0 0,1 0 0 0 0,-1 1 0 0 0,-1 0 0 0 0,5 8 0 0 0,-5-10 19 0 0,-1 1 1 0 0,1 0 0 0 0,-1 1-1 0 0,0-1 1 0 0,0 0-1 0 0,0 0 1 0 0,-1 0-1 0 0,1 1 1 0 0,-1-1-1 0 0,0 0 1 0 0,0 0 0 0 0,-1 1-1 0 0,1-1 1 0 0,-1 0-1 0 0,0 0 1 0 0,0 0-1 0 0,-1 1 1 0 0,1-1-1 0 0,-1 0 1 0 0,0-1 0 0 0,0 1-1 0 0,0 0 1 0 0,-3 4-1 0 0,-4 2 44 0 0,-1 0-1 0 0,1-1 1 0 0,-1 0 0 0 0,-1-1-1 0 0,0 0 1 0 0,0-1-1 0 0,-17 9 1 0 0,-90 35 15 0 0,-66 15-564 0 0,58-31-7628 0 0,88-26 1675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17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116 194 5527 0 0,'-11'1'406'0'0,"0"0"0"0"0,0 1-1 0 0,0 0 1 0 0,-10 4 0 0 0,17-5 260 0 0,0 1 0 0 0,0-1 1 0 0,1 1-1 0 0,-1 0 0 0 0,1 0 0 0 0,0 0 1 0 0,-1 1-1 0 0,1-1 0 0 0,0 1 1 0 0,0 0-1 0 0,1 0 0 0 0,-1 0 0 0 0,0 0 1 0 0,-1 4-1 0 0,4-7-624 0 0,0 1 0 0 0,0-1 0 0 0,0 1 0 0 0,0 0 0 0 0,0-1 0 0 0,0 1 0 0 0,1-1 0 0 0,-1 1 1 0 0,0 0-1 0 0,0-1 0 0 0,1 1 0 0 0,-1-1 0 0 0,0 1 0 0 0,1-1 0 0 0,-1 1 0 0 0,1-1 0 0 0,-1 0 0 0 0,0 1 0 0 0,1-1 0 0 0,0 1 0 0 0,0 0 51 0 0,1 1 18 0 0,0 0 0 0 0,1 0-1 0 0,0 0 1 0 0,0 0 0 0 0,-1-1 0 0 0,1 1 0 0 0,0-1 0 0 0,0 0-1 0 0,0 1 1 0 0,0-1 0 0 0,1-1 0 0 0,4 2 0 0 0,6 0 376 0 0,23 0 0 0 0,-24-1-253 0 0,45 0 632 0 0,103-11-1 0 0,59-24-172 0 0,233-53 667 0 0,-254 51-810 0 0,250-40 761 0 0,-200 47-847 0 0,1 18-149 0 0,-241 12-323 0 0,9-1-165 0 0,35 5-1 0 0,-48-5 145 0 0,-1 1 1 0 0,0 0-1 0 0,0 0 1 0 0,0 1-1 0 0,0-1 0 0 0,0 1 1 0 0,0 0-1 0 0,-1 0 1 0 0,1 0-1 0 0,0 0 0 0 0,-1 0 1 0 0,0 1-1 0 0,0 0 1 0 0,4 4-1 0 0,-5-6-67 0 0,-1 1-1 0 0,0 0 1 0 0,0 0-1 0 0,-1 0 1 0 0,1 0-1 0 0,0 0 1 0 0,-1 0-1 0 0,1 0 1 0 0,-1 0 0 0 0,1 0-1 0 0,-1 0 1 0 0,0 0-1 0 0,0 0 1 0 0,0 0-1 0 0,0 0 1 0 0,0 0-1 0 0,-1 0 1 0 0,1 0 0 0 0,-1 0-1 0 0,1 0 1 0 0,-2 4-1 0 0,0-2-770 0 0,0 1-1 0 0,0-1 0 0 0,-1 0 1 0 0,1 0-1 0 0,-1 0 0 0 0,0 0 1 0 0,0 0-1 0 0,-6 5 1 0 0,-21 14-6427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1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48 12463 0 0,'32'-25'1056'0'0,"-1"3"1274"0"0,-53 28-506 0 0,-27 16-464 0 0,-66 42 1 0 0,57-30-1296 0 0,26-16-50 0 0,0 1 1 0 0,-38 33-1 0 0,59-43 9 0 0,1 0-1 0 0,0 1 1 0 0,1 0 0 0 0,0 1 0 0 0,0 0 0 0 0,1 0 0 0 0,1 1 0 0 0,0 0-1 0 0,-9 19 1 0 0,15-25 1 0 0,-1-1-1 0 0,0 1 1 0 0,1 0-1 0 0,0 0 1 0 0,0 0-1 0 0,1-1 1 0 0,0 1-1 0 0,0 0 1 0 0,0 0-1 0 0,0 0 1 0 0,1 0-1 0 0,0 0 1 0 0,1-1-1 0 0,-1 1 1 0 0,1 0-1 0 0,0-1 1 0 0,0 1-1 0 0,1-1 1 0 0,0 0-1 0 0,0 0 1 0 0,0 0-1 0 0,5 6 1 0 0,-1-3 38 0 0,0 0 0 0 0,0-1 0 0 0,0-1 0 0 0,1 1 0 0 0,0-1 1 0 0,1 0-1 0 0,-1-1 0 0 0,1 0 0 0 0,0 0 0 0 0,0-1 0 0 0,0 0 0 0 0,15 3 0 0 0,14 2 326 0 0,1-2 0 0 0,-1-1-1 0 0,1-2 1 0 0,44-2 0 0 0,-27-4 115 0 0,0-3 0 0 0,70-14 0 0 0,-98 14-297 0 0,-1-2 0 0 0,0-1 0 0 0,51-22-1 0 0,-67 24-194 0 0,-1 1 1 0 0,0-1-1 0 0,0-1 0 0 0,0 0 0 0 0,-1 0 0 0 0,0-1 0 0 0,0 0 1 0 0,-1-1-1 0 0,0 0 0 0 0,0 0 0 0 0,-1 0 0 0 0,6-12 0 0 0,-12 18-63 0 0,0 0 0 0 0,1 0-1 0 0,-1 0 1 0 0,0-1 0 0 0,0 1-1 0 0,-1-1 1 0 0,1 1 0 0 0,-1-1 0 0 0,0 1-1 0 0,0 0 1 0 0,0-1 0 0 0,0 1-1 0 0,0-1 1 0 0,-1 1 0 0 0,-1-7-1 0 0,1 8 0 0 0,1 0 0 0 0,-1 1 0 0 0,0-1 0 0 0,1 0 0 0 0,-1 1 0 0 0,0-1 0 0 0,0 1 0 0 0,0-1 0 0 0,0 1 0 0 0,-1-1 0 0 0,1 1 0 0 0,0 0 0 0 0,0-1 0 0 0,-1 1 0 0 0,1 0 0 0 0,-1 0 0 0 0,1 0 0 0 0,-1 0 0 0 0,1 1 0 0 0,-1-1 0 0 0,0 0 0 0 0,0 0 0 0 0,1 1 0 0 0,-1 0 0 0 0,0-1 0 0 0,0 1 0 0 0,1 0 0 0 0,-1-1 0 0 0,0 1 0 0 0,0 0 0 0 0,-3 1 0 0 0,-10 1-139 0 0,-1 2 0 0 0,0-1 0 0 0,-28 12 0 0 0,-42 25 99 0 0,70-32 95 0 0,0 1 0 0 0,1 0-1 0 0,0 1 1 0 0,1 1 0 0 0,0 0-1 0 0,0 1 1 0 0,-13 17 0 0 0,22-24-11 0 0,0 1-1 0 0,1 0 1 0 0,0 0 0 0 0,0 0 0 0 0,1 0 0 0 0,-1 0-1 0 0,2 1 1 0 0,-1 0 0 0 0,1-1 0 0 0,-1 1 0 0 0,2 0-1 0 0,-1 0 1 0 0,1 0 0 0 0,0 1 0 0 0,1-1 0 0 0,0 0-1 0 0,0 0 1 0 0,0 0 0 0 0,1 1 0 0 0,3 11-1 0 0,-4-17-125 0 0,1 0 0 0 0,-1 1 0 0 0,1-1 0 0 0,0 0-1 0 0,0 0 1 0 0,0 0 0 0 0,0 0 0 0 0,0 0 0 0 0,1 0-1 0 0,-1 0 1 0 0,1-1 0 0 0,-1 1 0 0 0,1 0-1 0 0,3 2 1 0 0,7 2-1722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19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40 6911 0 0,'0'0'528'0'0,"-9"0"-320"0"0,-11 4 4072 0 0,11 0 2731 0 0,9-4-6937 0 0,11 0 3224 0 0,0-1-4279 0 0,165-31 2091 0 0,-122 25-654 0 0,71-1 0 0 0,-87 9-4475 0 0,42 7 0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20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28 167 4143 0 0,'0'0'319'0'0,"-9"0"-198"0"0,-9 0 11965 0 0,20-1-11660 0 0,95-20 1968 0 0,16-4-812 0 0,4 7-653 0 0,259-32-71 0 0,-281 41-817 0 0,-84 7-67 0 0,-1 1 0 0 0,0-1 0 0 0,1-1 0 0 0,-1 0 0 0 0,0 0 0 0 0,13-8 0 0 0,10-2-12 0 0,-32 13 36 0 0,-1-1 0 0 0,1 0-1 0 0,0 1 1 0 0,0 0 0 0 0,0-1-1 0 0,0 1 1 0 0,0-1 0 0 0,0 1 0 0 0,0 0-1 0 0,0 0 1 0 0,0 0 0 0 0,0 0-1 0 0,0-1 1 0 0,1 1 0 0 0,0 1 0 0 0,2 0-42 0 0,-3 10-65 0 0,-2-6 54 0 0,0 0-1 0 0,0 1 1 0 0,-1-1 0 0 0,0 0-1 0 0,0 0 1 0 0,0 0 0 0 0,-1 0 0 0 0,0 0-1 0 0,0 0 1 0 0,-5 7 0 0 0,-5 7 22 0 0,-79 116-108 0 0,48-74 144 0 0,-67 76 64 0 0,28-36 90 0 0,-55 53 399 0 0,111-129-520 0 0,15-15-16 0 0,-17 20 0 0 0,28-29-44 0 0,0 0-1 0 0,0 0 0 0 0,0 0 1 0 0,1 0-1 0 0,-1 0 1 0 0,0 0-1 0 0,1 0 1 0 0,-1 0-1 0 0,1 0 1 0 0,-1 1-1 0 0,1-1 0 0 0,-1 0 1 0 0,1 0-1 0 0,0 0 1 0 0,0 1-1 0 0,0-1 1 0 0,-1 2-1 0 0,2-2-28 0 0,-1-1 1 0 0,0 1-1 0 0,0 0 1 0 0,1-1-1 0 0,-1 1 1 0 0,0-1-1 0 0,1 1 1 0 0,-1-1-1 0 0,1 1 1 0 0,-1-1-1 0 0,1 1 1 0 0,-1-1-1 0 0,1 1 0 0 0,-1-1 1 0 0,1 1-1 0 0,0-1 1 0 0,1 2-241 0 0,-1 0-647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21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9007 0 0,'0'0'11588'0'0,"1"0"-11837"0"0,5 1 257 0 0,-4 0 81 0 0,-3 0 2 0 0,-5 15-16 0 0,3-10-60 0 0,1-1-1 0 0,-1 1 1 0 0,2 0-1 0 0,-1 0 1 0 0,1 1 0 0 0,0-1-1 0 0,0 0 1 0 0,0 8 0 0 0,0-7-15 0 0,1-5-94 0 0,12-6-8786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3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7743 0 0,'0'0'8280'0'0,"3"1"-7308"0"0,4-1-437 0 0,1 0-1 0 0,0 0 0 0 0,-1-1 1 0 0,1 0-1 0 0,10-3 1 0 0,42-13 1664 0 0,-46 12-1832 0 0,117-25 1004 0 0,-68 18-1191 0 0,66-23-327 0 0,-76 15-2263 0 0,-31 10 975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21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17 10135 0 0,'1'-2'778'0'0,"9"-12"7528"0"0,-12 35-7210 0 0,-7 11-746 0 0,-1-1-1 0 0,-1 0 1 0 0,-24 47 0 0 0,-1 0-213 0 0,-20 39-58 0 0,7-15-97 0 0,46-97-532 0 0,1 0 0 0 0,0 0 0 0 0,0 1-1 0 0,0-1 1 0 0,1 1 0 0 0,-1 10 0 0 0,3-9-6088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22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31 6911 0 0,'41'-26'5566'0'0,"-36"24"-4142"0"0,5 0 2928 0 0,-10 2-4284 0 0,0 0 0 0 0,0 0 0 0 0,1 0 0 0 0,-1 0-1 0 0,0 0 1 0 0,0 1 0 0 0,0-1 0 0 0,1 0 0 0 0,-1 0 0 0 0,0 0-1 0 0,0 1 1 0 0,0-1 0 0 0,1 0 0 0 0,-1 0 0 0 0,0 0 0 0 0,0 1-1 0 0,0-1 1 0 0,0 0 0 0 0,0 1 0 0 0,0-1 0 0 0,0 0 0 0 0,1 0-1 0 0,-1 1 1 0 0,0-1 0 0 0,0 0 0 0 0,0 0 0 0 0,0 1 0 0 0,0-1-1 0 0,0 0 1 0 0,0 1 0 0 0,0-1 0 0 0,-1 0 0 0 0,1 0 0 0 0,0 1-1 0 0,0-1 1 0 0,-1 6-68 0 0,0 1 0 0 0,-1-1 0 0 0,0 0 0 0 0,0-1 0 0 0,0 1 0 0 0,-1 0 0 0 0,1 0 0 0 0,-1-1 0 0 0,-1 0 0 0 0,-4 7 0 0 0,-8 7 0 0 0,-20 21 0 0 0,27-30 0 0 0,-31 29-68 0 0,-89 68 0 0 0,102-88 68 0 0,1 2 0 0 0,1 1 0 0 0,1 1 0 0 0,-35 44 0 0 0,55-63 4 0 0,1 1 0 0 0,0 0 1 0 0,0 1-1 0 0,1-1 0 0 0,-1 1 0 0 0,1-1 0 0 0,0 1 0 0 0,1-1 0 0 0,-1 1 0 0 0,1 0 1 0 0,0 0-1 0 0,0 11 0 0 0,1-14-1 0 0,1 0 1 0 0,-1 0 0 0 0,1 0-1 0 0,-1 0 1 0 0,1 0-1 0 0,0 0 1 0 0,0 0-1 0 0,0-1 1 0 0,0 1-1 0 0,1 0 1 0 0,-1-1 0 0 0,1 1-1 0 0,0-1 1 0 0,0 1-1 0 0,0-1 1 0 0,0 0-1 0 0,0 0 1 0 0,0 0-1 0 0,0 0 1 0 0,1 0 0 0 0,-1 0-1 0 0,1-1 1 0 0,-1 1-1 0 0,1-1 1 0 0,0 0-1 0 0,0 1 1 0 0,3 0 0 0 0,16 4 81 0 0,-1-1 0 0 0,1 0 1 0 0,0-2-1 0 0,1 0 1 0 0,34-2-1 0 0,-13-2 182 0 0,84-15 0 0 0,-53 2 80 0 0,-1-4-1 0 0,101-39 1 0 0,-148 46-262 0 0,0-1 1 0 0,-2-1-1 0 0,40-26 0 0 0,-60 35-72 0 0,0 0-1 0 0,-1 0 0 0 0,1 0 0 0 0,-1 0 0 0 0,0-1 0 0 0,0 1 0 0 0,5-10 0 0 0,-8 13-34 0 0,0-1 0 0 0,0 1 0 0 0,-1-1 0 0 0,1 1 0 0 0,-1-1 0 0 0,1 1 0 0 0,-1-1 0 0 0,1 1 0 0 0,-1-1 0 0 0,0 1 0 0 0,0-1 0 0 0,0 0 0 0 0,0 1-1 0 0,0-1 1 0 0,0 1 0 0 0,0-1 0 0 0,0 0 0 0 0,-1 1 0 0 0,1-1 0 0 0,-1 1 0 0 0,1-1 0 0 0,-1 1 0 0 0,0-1 0 0 0,1 1 0 0 0,-1-1 0 0 0,0 1 0 0 0,0 0 0 0 0,0-1 0 0 0,0 1-1 0 0,0 0 1 0 0,0 0 0 0 0,0 0 0 0 0,-2-1 0 0 0,-2-2-66 0 0,-1 0 0 0 0,1 1 0 0 0,-1 0 1 0 0,0 0-1 0 0,0 0 0 0 0,0 1 0 0 0,0 0 0 0 0,0 0 0 0 0,0 1 0 0 0,-1 0 0 0 0,1 0 0 0 0,-1 0 0 0 0,1 1 0 0 0,0-1 0 0 0,-1 2 1 0 0,1-1-1 0 0,-1 1 0 0 0,1 0 0 0 0,-1 0 0 0 0,-5 3 0 0 0,2-2 60 0 0,1 1 0 0 0,0 1 0 0 0,0 0-1 0 0,0 0 1 0 0,0 1 0 0 0,1 0 0 0 0,0 1 0 0 0,0-1 0 0 0,0 2 0 0 0,1-1-1 0 0,0 1 1 0 0,-10 12 0 0 0,-52 74-315 0 0,27-29-2639 0 0,27-39 1327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2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23 284 11519 0 0,'-22'-18'1040'0'0,"22"17"-887"0"0,1 0 0 0 0,-1 0 0 0 0,1 1-1 0 0,0-1 1 0 0,-1 1 0 0 0,1-1 0 0 0,-1 0-1 0 0,1 1 1 0 0,0-1 0 0 0,0 1 0 0 0,-1 0-1 0 0,1-1 1 0 0,1 1 0 0 0,11-7 1715 0 0,1 2 1 0 0,22-7-1 0 0,33-3-18 0 0,-24 5-1656 0 0,710-126 2233 0 0,-3 64-1117 0 0,-699 72-2070 0 0,100 12 0 0 0,-151-12 128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23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24 12007 0 0,'13'-7'397'0'0,"-8"4"-256"0"0,-1 1 0 0 0,1-1 1 0 0,0 1-1 0 0,0 0 0 0 0,1 1 0 0 0,8-3 3358 0 0,-15 5-2994 0 0,-16 10 272 0 0,0-1 0 0 0,-24 12 0 0 0,20-12-491 0 0,-27 17 0 0 0,-156 99-191 0 0,43-29-101 0 0,142-85 4 0 0,1 1-1 0 0,-20 19 0 0 0,31-26 13 0 0,1 0 0 0 0,1 0 0 0 0,-1 0 0 0 0,1 1 0 0 0,0 0 0 0 0,1 0 0 0 0,0 1 0 0 0,0-1 0 0 0,-3 10 0 0 0,6-14 28 0 0,0 0 0 0 0,0 0 0 0 0,0 1 0 0 0,1-1 1 0 0,0 0-1 0 0,0 1 0 0 0,0-1 0 0 0,0 1 0 0 0,0-1 0 0 0,0 0 0 0 0,1 0 0 0 0,0 1 0 0 0,-1-1 0 0 0,1 0 0 0 0,1 0 0 0 0,-1 1 0 0 0,0-1 0 0 0,1 0 1 0 0,-1-1-1 0 0,1 1 0 0 0,0 0 0 0 0,0 0 0 0 0,0-1 0 0 0,1 1 0 0 0,-1-1 0 0 0,0 0 0 0 0,1 1 0 0 0,5 2 0 0 0,5 4 150 0 0,0-1-1 0 0,1-1 1 0 0,0 0-1 0 0,27 9 0 0 0,1-3-40 0 0,-1-1-1 0 0,2-2 0 0 0,56 5 1 0 0,-40-10 29 0 0,114-5 1 0 0,-129-3 27 0 0,0-2 1 0 0,0-2-1 0 0,-1-2 0 0 0,0-1 0 0 0,-1-3 0 0 0,68-29 0 0 0,-96 34-195 0 0,0 1 0 0 0,0-2 0 0 0,0 0 0 0 0,-2 0 0 0 0,1-2 0 0 0,21-21 0 0 0,-33 31-35 0 0,0-1-1 0 0,0 1 1 0 0,-1 0-1 0 0,1-1 1 0 0,0 1 0 0 0,0-1-1 0 0,-1 0 1 0 0,1 1-1 0 0,-1-1 1 0 0,1 1 0 0 0,-1-1-1 0 0,0 0 1 0 0,1 1-1 0 0,-1-1 1 0 0,0 0-1 0 0,0 1 1 0 0,0-1 0 0 0,-1-2-1 0 0,2-12-463 0 0,-1 15 463 0 0,-1 1-1 0 0,1-1 1 0 0,0 1 0 0 0,0 0-1 0 0,0-1 1 0 0,-1 1-1 0 0,1-1 1 0 0,0 1 0 0 0,-1 0-1 0 0,1-1 1 0 0,0 1-1 0 0,-1 0 1 0 0,1 0 0 0 0,0-1-1 0 0,-1 1 1 0 0,1 0-1 0 0,0 0 1 0 0,-1-1 0 0 0,1 1-1 0 0,-1 0 1 0 0,1 0-1 0 0,-1 0 1 0 0,0 0 0 0 0,-10-3-240 0 0,0 2 98 0 0,1 1 0 0 0,-1 1 1 0 0,1 0-1 0 0,0 0 0 0 0,-14 4 0 0 0,0 0 76 0 0,-5-1 53 0 0,-59 12 1 0 0,74-13 39 0 0,-1 1 1 0 0,2 1-1 0 0,-27 11 0 0 0,37-14 5 0 0,-1 1 1 0 0,0-1-1 0 0,1 1 0 0 0,-1-1 0 0 0,1 1 1 0 0,0 0-1 0 0,0 0 0 0 0,0 0 0 0 0,0 1 1 0 0,1-1-1 0 0,-1 1 0 0 0,1 0 0 0 0,0-1 1 0 0,0 1-1 0 0,0 0 0 0 0,1 0 0 0 0,-1 0 1 0 0,-1 8-1 0 0,1 3 0 0 0,0 0-1 0 0,1 0 1 0 0,1 0 0 0 0,2 17 0 0 0,-2 29-1894 0 0,-1-50 838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24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72 121 8551 0 0,'0'0'1496'0'0,"-9"-2"-1240"0"0,5 1-46 0 0,0 1 1 0 0,0 0-1 0 0,0 0 0 0 0,0 0 0 0 0,0 0 0 0 0,0 1 0 0 0,-6 1 0 0 0,-2 0 2399 0 0,-1-1 3683 0 0,30 12-5082 0 0,-12-11-1104 0 0,-1 0 0 0 0,1-1-1 0 0,0 0 1 0 0,0 0 0 0 0,0 0-1 0 0,0 0 1 0 0,0-1 0 0 0,0 1-1 0 0,0-1 1 0 0,7-1 0 0 0,8-2 132 0 0,26-7 0 0 0,-22 5-110 0 0,29-8 19 0 0,-1-2 0 0 0,51-23 0 0 0,-57 21-230 0 0,1 2 0 0 0,54-10 0 0 0,-94 23-380 0 0,0 1-1 0 0,0 0 1 0 0,10 1 0 0 0,0 1-4317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25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10591 0 0,'2'-1'6419'0'0,"14"-4"-5544"0"0,0 0-1 0 0,0 0 1 0 0,1 2 0 0 0,-1 0-1 0 0,25-1 1 0 0,-19 1-294 0 0,211-14 2813 0 0,-2-1-4655 0 0,-197 16 298 0 0,-14 2-5376 0 0,-7 2-1260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41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9671 0 0,'0'0'6275'0'0,"1"-1"-5584"0"0,2-2-563 0 0,1 0 0 0 0,0 0 0 0 0,-1 1 0 0 0,1-1 1 0 0,0 1-1 0 0,0 0 0 0 0,0 0 0 0 0,1 0 0 0 0,-1 1 1 0 0,0-1-1 0 0,9 0 0 0 0,4-1-112 0 0,32 1 1 0 0,-21 1 102 0 0,63-5-53 0 0,-15 0-244 0 0,135 7 0 0 0,-176 4-5070 0 0,-19-3-254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41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5527 0 0,'0'0'11304'0'0,"1"0"-10032"0"0,29 2-339 0 0,0-1 0 0 0,-1-1 0 0 0,58-8-1 0 0,-83 7-871 0 0,322-52 914 0 0,-240 37-950 0 0,-67 12-469 0 0,0 1 1 0 0,1 1-1 0 0,25 0 1 0 0,-30 3-1295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4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6 4607 0 0,'2'0'208'0'0,"46"-5"12986"0"0,-47 15-12757 0 0,-2-6-400 0 0,0-1 0 0 0,0 1 1 0 0,0-1-1 0 0,0 0 0 0 0,0 0 1 0 0,-1 1-1 0 0,0-1 0 0 0,0 0 1 0 0,1 0-1 0 0,-2-1 0 0 0,1 1 0 0 0,0 0 1 0 0,-4 2-1 0 0,-4 5 71 0 0,-22 15-1 0 0,-8 4-67 0 0,-58 30 0 0 0,27-21-40 0 0,-94 50 0 0 0,146-77-18 0 0,1 0 0 0 0,0 2-1 0 0,1 0 1 0 0,1 1 0 0 0,0 0-1 0 0,-20 25 1 0 0,33-36 18 0 0,1 0 0 0 0,-1 1 0 0 0,1-1 0 0 0,0 1 0 0 0,0 0 0 0 0,0 0 0 0 0,1-1 0 0 0,-1 1 0 0 0,1 0 0 0 0,0 0 0 0 0,0 1 0 0 0,0-1 0 0 0,1 0 0 0 0,-1 0 0 0 0,1 5 0 0 0,0-8 2 0 0,0 1 0 0 0,0-1-1 0 0,0 0 1 0 0,0 0 0 0 0,0 1 0 0 0,1-1-1 0 0,-1 0 1 0 0,0 0 0 0 0,0 1-1 0 0,1-1 1 0 0,-1 0 0 0 0,1 0 0 0 0,-1 0-1 0 0,1 0 1 0 0,0 1 0 0 0,-1-1 0 0 0,1 0-1 0 0,0 0 1 0 0,0 0 0 0 0,0-1-1 0 0,-1 1 1 0 0,1 0 0 0 0,2 1 0 0 0,1 1 28 0 0,4 3 87 0 0,0 0 0 0 0,0 0 0 0 0,1-1 0 0 0,0 0-1 0 0,0 0 1 0 0,0-1 0 0 0,1 0 0 0 0,0-1 0 0 0,15 4-1 0 0,10 0 347 0 0,50 3-1 0 0,-49-7-279 0 0,-4 0-83 0 0,-1-2 1 0 0,0-2-1 0 0,45-5 0 0 0,90-28 107 0 0,-126 23-173 0 0,-1-1 0 0 0,0-2 0 0 0,-1-1 0 0 0,-1-2 0 0 0,-1-2 0 0 0,53-35-1 0 0,-74 42-147 0 0,-1 0 0 0 0,25-26 0 0 0,-34 33 21 0 0,0-1 0 0 0,0-1-1 0 0,-1 1 1 0 0,0 0 0 0 0,0-1 0 0 0,0 0 0 0 0,-1 0-1 0 0,0 0 1 0 0,3-13 0 0 0,-6 18-74 0 0,-4-7-157 0 0,2 6 297 0 0,-1 0 0 0 0,1 0 0 0 0,-1 1-1 0 0,0-1 1 0 0,0 1 0 0 0,0-1 0 0 0,0 1 0 0 0,0 0 0 0 0,-1 0-1 0 0,1 0 1 0 0,0 1 0 0 0,-1-1 0 0 0,0 1 0 0 0,1 0 0 0 0,-1 0-1 0 0,-4-1 1 0 0,-6 0-43 0 0,0 0 1 0 0,0 1-1 0 0,-15 0 0 0 0,18 0 45 0 0,-1 2 1 0 0,0-1-1 0 0,1 1 1 0 0,-1 1-1 0 0,1 0 1 0 0,-1 1-1 0 0,-10 4 1 0 0,17-5 49 0 0,0 1 1 0 0,1 0 0 0 0,-1 0-1 0 0,1 1 1 0 0,0-1 0 0 0,0 1-1 0 0,0 0 1 0 0,1 0-1 0 0,-1 0 1 0 0,1 1 0 0 0,0-1-1 0 0,-4 9 1 0 0,-3 7 374 0 0,-12 38 0 0 0,15-38-220 0 0,-30 95 155 0 0,36-114-244 0 0,13 2-339 0 0,3-1-536 0 0,1-5-227 0 0,0 0-48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43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24 5063 0 0,'-47'13'1187'0'0,"-39"13"11202"0"0,97-26-11422 0 0,115-29 1132 0 0,-96 20-2023 0 0,0 2 1 0 0,1 0-1 0 0,0 3 1 0 0,35-2-1 0 0,45 11-76 0 0,-110-5-1 0 0,-1 0-1 0 0,1 0 0 0 0,0 0 1 0 0,0 0-1 0 0,-1 1 1 0 0,1-1-1 0 0,0 0 1 0 0,0 1-1 0 0,-1-1 1 0 0,1 1-1 0 0,0-1 0 0 0,-1 0 1 0 0,1 1-1 0 0,0-1 1 0 0,-1 1-1 0 0,1 0 1 0 0,-1-1-1 0 0,1 1 0 0 0,-1 0 1 0 0,1-1-1 0 0,-1 1 1 0 0,1 0-1 0 0,-1-1 1 0 0,0 1-1 0 0,1 0 0 0 0,-1 0 1 0 0,0-1-1 0 0,0 1 1 0 0,0 0-1 0 0,1 0 1 0 0,-1 0-1 0 0,0-1 1 0 0,0 1-1 0 0,0 0 0 0 0,0 0 1 0 0,0 0-1 0 0,0-1 1 0 0,-1 1-1 0 0,1 0 1 0 0,0 0-1 0 0,0-1 0 0 0,-1 1 1 0 0,1 0-1 0 0,0 0 1 0 0,-1 1-1 0 0,-2 1 2 0 0,1 0 0 0 0,0 0 0 0 0,0 0 0 0 0,-1 0 0 0 0,0-1 0 0 0,1 1 0 0 0,-1-1 0 0 0,-5 4 0 0 0,-28 16 0 0 0,32-20 0 0 0,-211 109 64 0 0,199-103-40 0 0,0 0-1 0 0,1 2 1 0 0,0-1-1 0 0,-18 17 0 0 0,25-17-12 0 0,4-3-22 0 0,4-5 7 0 0,1 0-1 0 0,-1-1 1 0 0,1 1-1 0 0,-1-1 1 0 0,1 1-1 0 0,-1 0 0 0 0,1-1 1 0 0,0 1-1 0 0,-1-1 1 0 0,1 0-1 0 0,0 1 0 0 0,0-1 1 0 0,1 1-1 0 0,-2-1-1 0 0,6 3-26 0 0,0-1 1 0 0,-1 1-1 0 0,1-2 1 0 0,0 1-1 0 0,1 0 0 0 0,-1-1 1 0 0,0-1-1 0 0,8 1 1 0 0,54-3-82 0 0,-5-1 95 0 0,-56 3 13 0 0,0 1 0 0 0,0-1 0 0 0,0 1 0 0 0,-1 1 0 0 0,1 0 1 0 0,-1 0-1 0 0,12 4 0 0 0,-14-3-5 0 0,0-1 0 0 0,-1 0 0 0 0,1 1 0 0 0,0 0 0 0 0,-1 0 0 0 0,0 0 0 0 0,1 1 1 0 0,-1-1-1 0 0,0 1 0 0 0,-1-1 0 0 0,1 1 0 0 0,2 6 0 0 0,6 11 74 0 0,0 0 1 0 0,-2 1-1 0 0,-1 0 0 0 0,9 34 1 0 0,-17-55 5 0 0,0 1-51 0 0,-1 1 0 0 0,1-1 0 0 0,-1 0 0 0 0,0 0 0 0 0,0 0 0 0 0,1 0 0 0 0,-1 0 0 0 0,0 0 0 0 0,-1 0 0 0 0,1 0 0 0 0,0 0 0 0 0,0-1 0 0 0,-1 1 0 0 0,1 0-1 0 0,-1-1 1 0 0,0 1 0 0 0,1-1 0 0 0,-1 0 0 0 0,0 1 0 0 0,-2 0 0 0 0,-5 3 21 0 0,0 0 0 0 0,-19 7-1 0 0,-32 8 27 0 0,-1-4 0 0 0,-103 15 0 0 0,38-8 11 0 0,106-19-101 0 0,-9 1-95 0 0,1 2 1 0 0,-29 10-1 0 0,55-16-647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31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28 8287 0 0,'0'0'639'0'0,"-2"-2"-415"0"0,-13-16 5057 0 0,12 11 478 0 0,11 14-5679 0 0,0 1 0 0 0,-1 0 1 0 0,1 1-1 0 0,9 17 0 0 0,22 43 375 0 0,-26-43-52 0 0,30 44 1 0 0,-31-56-261 0 0,0 0 1 0 0,2 0-1 0 0,0-1 1 0 0,0 0-1 0 0,21 12 1 0 0,85 46 589 0 0,-96-60-647 0 0,-1-1 0 0 0,1-1 0 0 0,1-1 0 0 0,0-1 0 0 0,0-1 0 0 0,29 3 0 0 0,-3-5-11 0 0,-1-1 0 0 0,58-5 0 0 0,-97-1-77 0 0,-11 2-24 0 0,1 1 1 0 0,-1 0-1 0 0,0 0 0 0 0,0 0 0 0 0,0-1 0 0 0,0 1 0 0 0,0 0 0 0 0,0 0 0 0 0,0 0 0 0 0,1-1 0 0 0,-1 1 0 0 0,0 0 0 0 0,0 0 0 0 0,0 0 1 0 0,0-1-1 0 0,0 1 0 0 0,0 0 0 0 0,0 0 0 0 0,0-1 0 0 0,0 1 0 0 0,0 0 0 0 0,0 0 0 0 0,0-1 0 0 0,0 1 0 0 0,0 0 0 0 0,-1 0 0 0 0,1 0 1 0 0,0-1-1 0 0,-1 0-76 0 0,0-1 1 0 0,0 1 0 0 0,0-1 0 0 0,0 1 0 0 0,0 0-1 0 0,-1 0 1 0 0,1 0 0 0 0,0-1 0 0 0,-1 1-1 0 0,-1 0 1 0 0,-2-2-241 0 0,0 1-1 0 0,0 0 1 0 0,0 0-1 0 0,0 0 1 0 0,0 1-1 0 0,0 0 1 0 0,-8-1-1 0 0,-5 0-869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43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22 15919 0 0,'-7'0'175'0'0,"0"-1"1"0"0,0 2-1 0 0,1-1 0 0 0,-1 1 0 0 0,0 0 1 0 0,1 0-1 0 0,-1 0 0 0 0,0 1 0 0 0,1 0 1 0 0,0 1-1 0 0,-7 3 0 0 0,11-5-142 0 0,0-1 407 0 0,8 9 456 0 0,-3-6-793 0 0,0 0 0 0 0,1-1 1 0 0,-1 1-1 0 0,1-1 0 0 0,-1 0 0 0 0,1 0 0 0 0,-1 0 0 0 0,1-1 0 0 0,0 1 0 0 0,0-1 1 0 0,0 0-1 0 0,0 0 0 0 0,7 0 0 0 0,7 1 317 0 0,33-1-1 0 0,-33-1-198 0 0,618-31 1741 0 0,3 1-228 0 0,-367 17-2717 0 0,-260 10 704 0 0,-5 2-2458 0 0,-16 6 312 0 0,-7 1-263 0 0,-3 2-3560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44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58 5527 0 0,'40'-18'516'0'0,"17"-6"826"0"0,-18 14 3731 0 0,-19 4 678 0 0,-21 7-5322 0 0,-5 5-171 0 0,-1-1 1 0 0,0 0-1 0 0,1 0 1 0 0,-2 0-1 0 0,-13 6 1 0 0,-45 14 371 0 0,23-9-387 0 0,-52 20 131 0 0,-39 16-21 0 0,116-43-274 0 0,1 0 0 0 0,0 1 0 0 0,0 1 0 0 0,1 0 0 0 0,-18 18 0 0 0,26-21-47 0 0,1-1-1 0 0,0 1 0 0 0,0 0 1 0 0,0 1-1 0 0,1 0 0 0 0,1 0 1 0 0,0 0-1 0 0,-6 14 1 0 0,9-18 1 0 0,0 0 0 0 0,1 0 1 0 0,0 0-1 0 0,0-1 1 0 0,0 1-1 0 0,1 0 0 0 0,0 0 1 0 0,0 0-1 0 0,0 0 1 0 0,0 0-1 0 0,1 0 1 0 0,0 0-1 0 0,0 0 0 0 0,0 0 1 0 0,1 0-1 0 0,-1 0 1 0 0,1-1-1 0 0,0 1 0 0 0,0-1 1 0 0,4 5-1 0 0,0 0 0 0 0,0-1 0 0 0,1 0 0 0 0,0 0-1 0 0,0-1 1 0 0,1 0 0 0 0,0 0 0 0 0,10 7 0 0 0,-4-5 3 0 0,1-1 0 0 0,0 0 0 0 0,29 10 0 0 0,-1-5-11 0 0,1-2 0 0 0,60 8 1 0 0,-60-14 68 0 0,-1-1 0 0 0,1-3 0 0 0,57-5 0 0 0,-31-3 325 0 0,90-23-1 0 0,-119 21-349 0 0,0-3 1 0 0,0-2-1 0 0,-1-1 0 0 0,-1-2 1 0 0,-1-1-1 0 0,52-34 0 0 0,-82 46-178 0 0,0-1 0 0 0,0 1 0 0 0,0-1 0 0 0,-1-1 0 0 0,0 1 0 0 0,0-1 0 0 0,-1-1 0 0 0,0 1 0 0 0,-1-1 0 0 0,0 0 0 0 0,5-12 0 0 0,-9 20 88 0 0,-1 0-1 0 0,0 1 1 0 0,0-1-1 0 0,0 0 1 0 0,0 0-1 0 0,0 0 1 0 0,0 0-1 0 0,0 0 1 0 0,0 1-1 0 0,0-1 0 0 0,0 0 1 0 0,-1 0-1 0 0,1 0 1 0 0,0 0-1 0 0,-1 1 1 0 0,1-1-1 0 0,0 0 1 0 0,-1 0-1 0 0,1 0 0 0 0,-1 1 1 0 0,1-1-1 0 0,-1 0 1 0 0,1 1-1 0 0,-1-1 1 0 0,-1 0-1 0 0,0-1 4 0 0,0 0 0 0 0,0 0 0 0 0,0 1 0 0 0,-1 0 0 0 0,1-1 0 0 0,-4-1 0 0 0,-3 1 11 0 0,1 0 0 0 0,-1 0-1 0 0,1 1 1 0 0,-1 0 0 0 0,0 1 0 0 0,0 0 0 0 0,1 0 0 0 0,-1 1 0 0 0,0 0 0 0 0,1 0 0 0 0,-10 4-1 0 0,-10 3-15 0 0,0 1 0 0 0,-26 12 0 0 0,34-12 14 0 0,0 0 0 0 0,1 1 0 0 0,0 1 0 0 0,1 1-1 0 0,0 1 1 0 0,-28 26 0 0 0,41-34-106 0 0,0 0 1 0 0,1 1-1 0 0,0 0 0 0 0,0 0 1 0 0,0 0-1 0 0,1 1 0 0 0,0-1 1 0 0,0 1-1 0 0,-3 13 1 0 0,5-17 24 0 0,0 1 0 0 0,1 0 0 0 0,-1 0 1 0 0,1 0-1 0 0,0 0 0 0 0,0 0 0 0 0,0 0 1 0 0,1 0-1 0 0,-1-1 0 0 0,1 1 0 0 0,0 0 1 0 0,0 0-1 0 0,0 0 0 0 0,1-1 1 0 0,-1 1-1 0 0,1-1 0 0 0,0 1 0 0 0,0-1 1 0 0,4 5-1 0 0,3 2-1217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47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46 6911 0 0,'25'-10'520'0'0,"0"0"-376"0"0,42-10 1 0 0,-60 18 169 0 0,0 1 0 0 0,0 0 0 0 0,-1 0 0 0 0,1 1 0 0 0,0 0 0 0 0,0 0 0 0 0,0 0 0 0 0,0 1-1 0 0,-1 0 1 0 0,1 0 0 0 0,10 4 0 0 0,-15-4-227 0 0,0-1-1 0 0,0 1 0 0 0,-1 0 0 0 0,1 0 0 0 0,0 0 1 0 0,0 0-1 0 0,-1 0 0 0 0,1 0 0 0 0,-1 0 0 0 0,1 1 1 0 0,-1-1-1 0 0,1 1 0 0 0,-1-1 0 0 0,0 1 0 0 0,0-1 1 0 0,1 1-1 0 0,-1 0 0 0 0,-1 0 0 0 0,1-1 0 0 0,0 1 0 0 0,0 0 1 0 0,-1 0-1 0 0,1 0 0 0 0,-1 0 0 0 0,1 0 0 0 0,-1 0 1 0 0,0 0-1 0 0,0 0 0 0 0,0 0 0 0 0,0 0 0 0 0,0 0 1 0 0,0 0-1 0 0,0 0 0 0 0,-1 0 0 0 0,1 0 0 0 0,-1 0 1 0 0,-1 3-1 0 0,-2 5 87 0 0,-1-1 0 0 0,0 1 0 0 0,0-1 0 0 0,-1 0 0 0 0,-12 14 0 0 0,6-9 124 0 0,-1-1 0 0 0,0-1 0 0 0,-1 0 1 0 0,-24 16-1 0 0,-66 34 716 0 0,48-30-727 0 0,-52 31-86 0 0,-159 67 0 0 0,-78 32-83 0 0,333-155-117 0 0,0 0 0 0 0,0 1 0 0 0,-15 13 0 0 0,27-21 0 0 0,-1 1 0 0 0,0 0 0 0 0,0-1 0 0 0,1 1 0 0 0,-1 0 0 0 0,0 0 0 0 0,1 0 0 0 0,-1 0 0 0 0,1 0 0 0 0,-1 0 0 0 0,0 1 0 0 0,1 0 1 0 0,0-1 0 0 0,0 1 0 0 0,1-1 1 0 0,-1 0-1 0 0,0 1 0 0 0,0-1 0 0 0,1 1 0 0 0,-1-1 0 0 0,1 0 0 0 0,-1 1 0 0 0,1-1 0 0 0,0 0 0 0 0,-1 0 0 0 0,1 0 0 0 0,0 1 0 0 0,0-1 1 0 0,0 0-1 0 0,0 0 0 0 0,0 0 0 0 0,0 0 0 0 0,0 0 0 0 0,0-1 0 0 0,0 1 0 0 0,1 0 0 0 0,-1 0 0 0 0,0-1 0 0 0,1 1 0 0 0,1 0 1 0 0,4 2 31 0 0,1 1 1 0 0,0-2 0 0 0,12 4 0 0 0,70 10 153 0 0,134 6 0 0 0,12 2-165 0 0,-218-22-14 0 0,0 2 1 0 0,0 0-1 0 0,-1 1 1 0 0,0 1-1 0 0,0 0 1 0 0,22 12-1 0 0,-32-14-9 0 0,-1 0 0 0 0,1 0 0 0 0,-1 1 0 0 0,-1 0-1 0 0,1 0 1 0 0,-1 0 0 0 0,1 1 0 0 0,-1 0 0 0 0,-1 0 0 0 0,1 0 0 0 0,-1 0-1 0 0,-1 1 1 0 0,1 0 0 0 0,-1-1 0 0 0,0 1 0 0 0,0 1 0 0 0,3 13 0 0 0,-5-12-10 0 0,0 0 0 0 0,0 0 0 0 0,-1 0 0 0 0,0 1 0 0 0,0-1 0 0 0,-1 0 0 0 0,0 0 0 0 0,-1 1 0 0 0,0-1 0 0 0,0 0 1 0 0,-1-1-1 0 0,-7 17 0 0 0,3-12 30 0 0,0-1 1 0 0,0 1-1 0 0,-2-1 1 0 0,1 0 0 0 0,-2-1-1 0 0,1 0 1 0 0,-16 13-1 0 0,-12 8 146 0 0,-51 34-1 0 0,64-51-106 0 0,0-1 0 0 0,-1-2-1 0 0,-43 17 1 0 0,-12-4 102 0 0,-2-5 0 0 0,-86 11 0 0 0,155-29-133 0 0,1-1-1 0 0,-1 0 1 0 0,-18-1 0 0 0,26-1-24 0 0,0 1 1 0 0,1-1-1 0 0,-1 0 1 0 0,0 0-1 0 0,1 0 1 0 0,0-1-1 0 0,-1 1 1 0 0,1-1-1 0 0,0 0 1 0 0,0 0-1 0 0,0-1 1 0 0,-7-4-1 0 0,4-3-55 0 0,7 9 16 0 0,0-1 0 0 0,-1 1 0 0 0,1-1 0 0 0,0 1 0 0 0,0-1 0 0 0,0 1 0 0 0,0-1 0 0 0,0 0 0 0 0,0 1 0 0 0,0-1 0 0 0,0 1-1 0 0,1-1 1 0 0,-1 1 0 0 0,0-1 0 0 0,1 1 0 0 0,1-3 0 0 0,0 0-945 0 0,0 1 0 0 0,0-1 0 0 0,1 1 0 0 0,-1 0 1 0 0,6-5-1 0 0,9-9-5205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47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15 10135 0 0,'-2'-1'778'0'0,"-6"-1"-569"0"0,1-1 0 0 0,-1 2 1 0 0,0-1-1 0 0,1 1 0 0 0,-1 0 0 0 0,0 1 1 0 0,0-1-1 0 0,-10 2 0 0 0,4 1 331 0 0,1 0 0 0 0,-1 1 0 0 0,1 1 0 0 0,-16 5 0 0 0,-4 6 483 0 0,1 1 0 0 0,-53 34 0 0 0,75-44-933 0 0,1 0 0 0 0,-1 1 0 0 0,2 0 1 0 0,-1 0-1 0 0,-9 12 0 0 0,16-17-80 0 0,0 1 0 0 0,0 0 0 0 0,0-1-1 0 0,1 1 1 0 0,-1 0 0 0 0,1 0 0 0 0,-1 0 0 0 0,1 0-1 0 0,0 1 1 0 0,0-1 0 0 0,0 0 0 0 0,1 0-1 0 0,-1 1 1 0 0,1-1 0 0 0,0 0 0 0 0,0 1 0 0 0,0-1-1 0 0,0 0 1 0 0,1 0 0 0 0,-1 1 0 0 0,1-1-1 0 0,1 4 1 0 0,1 1 40 0 0,0-1-1 0 0,1 0 1 0 0,0 1 0 0 0,1-2-1 0 0,-1 1 1 0 0,1 0-1 0 0,0-1 1 0 0,1 0-1 0 0,0 0 1 0 0,0-1 0 0 0,0 1-1 0 0,0-1 1 0 0,10 5-1 0 0,-6-4 36 0 0,0 0 1 0 0,0-1-1 0 0,1 0 0 0 0,0-1 0 0 0,0 0 0 0 0,0 0 0 0 0,1-1 0 0 0,20 2 0 0 0,-27-4-51 0 0,1-1 0 0 0,-1 0 0 0 0,0-1 1 0 0,1 1-1 0 0,-1-1 0 0 0,0 0 0 0 0,1 0 0 0 0,-1 0 0 0 0,0-1 0 0 0,0 0 0 0 0,0 0 0 0 0,0 0 0 0 0,0-1 1 0 0,7-4-1 0 0,-6 2 2 0 0,-1 0 1 0 0,1 0-1 0 0,-1 0 1 0 0,0-1 0 0 0,0 1-1 0 0,0-1 1 0 0,-1 0-1 0 0,0-1 1 0 0,6-13-1 0 0,0-2 43 0 0,-1-2-1 0 0,9-33 0 0 0,-15 48-88 0 0,-1-1 0 0 0,-1 1-1 0 0,1-1 1 0 0,-2 0 0 0 0,1 1 0 0 0,-2-1-1 0 0,1 0 1 0 0,-1 0 0 0 0,-3-10-1 0 0,4 16-48 0 0,-1 1-1 0 0,-1-1 0 0 0,1 1 0 0 0,0 0 0 0 0,-1-1 0 0 0,0 1 0 0 0,1 0 0 0 0,-1 0 1 0 0,-1 0-1 0 0,1 1 0 0 0,0-1 0 0 0,-1 0 0 0 0,1 1 0 0 0,-1 0 0 0 0,0-1 0 0 0,-3-1 1 0 0,2 2-270 0 0,1 0 1 0 0,-1 0 0 0 0,0 1-1 0 0,1 0 1 0 0,-8-2 0 0 0,5 2-811 0 0,0 0-1 0 0,1 1 1 0 0,-1 0 0 0 0,-5 0 0 0 0,-2 1-4515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48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43 12607 0 0,'-2'-2'579'0'0,"-4"-2"-450"0"0,-1-1 1 0 0,1 1-1 0 0,-1 0 0 0 0,0 1 1 0 0,0 0-1 0 0,-1 0 1 0 0,1 0-1 0 0,-1 1 0 0 0,-8-2 1 0 0,3 2 228 0 0,0 0 1 0 0,0 1 0 0 0,1 1 0 0 0,-1 0 0 0 0,-14 1 0 0 0,18 1-218 0 0,0 0 0 0 0,1 0 1 0 0,-1 1-1 0 0,1 0 1 0 0,-1 1-1 0 0,-10 6 1 0 0,-46 31 192 0 0,43-23-305 0 0,-1 0 0 0 0,2 2 1 0 0,1 1-1 0 0,0 0 1 0 0,-23 34-1 0 0,11-7-42 0 0,-46 89 0 0 0,66-112 14 0 0,1-1-1 0 0,1 2 0 0 0,2-1 1 0 0,-12 52-1 0 0,18-62 19 0 0,0 0 1 0 0,1 1-1 0 0,1-1 0 0 0,0 0 1 0 0,1 0-1 0 0,1 1 0 0 0,0-1 1 0 0,1 0-1 0 0,1 0 1 0 0,6 17-1 0 0,1-8-8 0 0,1 1 0 0 0,1-1 1 0 0,1-1-1 0 0,1 0 0 0 0,1-1 0 0 0,1-1 0 0 0,1-1 1 0 0,37 33-1 0 0,15 5 33 0 0,96 62 0 0 0,-160-116-44 0 0,126 78-62 0 0,38 26-102 0 0,-147-91 145 0 0,0 2 1 0 0,-1 0-1 0 0,-1 1 0 0 0,33 42 0 0 0,-40-43-9 0 0,-1 0 0 0 0,0 0 0 0 0,-2 1 0 0 0,0 1 0 0 0,-1 0 0 0 0,-2 1 0 0 0,0 0 0 0 0,-1 0 0 0 0,-1 0 0 0 0,-1 1 0 0 0,2 26 0 0 0,-6-22-54 0 0,0-1-1 0 0,-2 0 1 0 0,-1 0-1 0 0,-1 0 1 0 0,-1 0-1 0 0,-2 0 1 0 0,0 0-1 0 0,-2-1 1 0 0,-1-1-1 0 0,0 1 1 0 0,-17 27-1 0 0,15-32 76 0 0,-1-1 0 0 0,-1 0 0 0 0,0-1 0 0 0,-2-1 0 0 0,0 0 0 0 0,-1 0 0 0 0,0-2 0 0 0,-2 0-1 0 0,0-1 1 0 0,0-1 0 0 0,-1 0 0 0 0,-1-2 0 0 0,-24 11 0 0 0,-38 10 499 0 0,71-28-141 0 0,-1-1-1 0 0,0 0 0 0 0,-1-1 1 0 0,-22 2-1 0 0,35-4-313 0 0,-1 0 0 0 0,1 0 1 0 0,-1 0-1 0 0,1 0 0 0 0,-1 0 0 0 0,1 0 1 0 0,-1 0-1 0 0,1-1 0 0 0,-1 1 0 0 0,1 0 1 0 0,-1 0-1 0 0,1 0 0 0 0,-1 0 0 0 0,1-1 1 0 0,-1 1-1 0 0,1 0 0 0 0,0-1 0 0 0,-1 1 1 0 0,1 0-1 0 0,-1-1 0 0 0,1 1 0 0 0,0 0 1 0 0,-1-1-1 0 0,1 1 0 0 0,0 0 0 0 0,0-1 1 0 0,-1 1-1 0 0,1-1 0 0 0,0 1 0 0 0,0-1 1 0 0,0 1-1 0 0,-1-1 0 0 0,1 1 0 0 0,0-1 1 0 0,0 1-1 0 0,0-1 0 0 0,0 1 0 0 0,0-1 1 0 0,0 1-1 0 0,0-1 0 0 0,0 1 0 0 0,0-1 1 0 0,0 1-1 0 0,0 0 0 0 0,1-2 0 0 0,0-1 12 0 0,-1 0 0 0 0,1 1-1 0 0,0-1 1 0 0,0 0 0 0 0,4-5-1 0 0,0 1-352 0 0,0 1 0 0 0,0-1-1 0 0,1 1 1 0 0,0 0 0 0 0,8-6-1 0 0,-8 7-94 0 0,14-12-936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49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35 4143 0 0,'2'-2'319'0'0,"5"-9"4369"0"0,-7 11-4380 0 0,0-1 0 0 0,0 0 1 0 0,0 0-1 0 0,0 1 0 0 0,0-1 0 0 0,0 0 0 0 0,-1 0 0 0 0,1 1 1 0 0,0-1-1 0 0,-1 0 0 0 0,1 1 0 0 0,0-1 0 0 0,-1 0 0 0 0,1 1 1 0 0,-1-1-1 0 0,1 1 0 0 0,-1-1 0 0 0,1 0 0 0 0,-1 0 0 0 0,-1 0-146 0 0,1 1-1 0 0,0-1 0 0 0,-1 0 0 0 0,1 0 0 0 0,0 1 0 0 0,-1-1 1 0 0,1 1-1 0 0,-1-1 0 0 0,-1 1 0 0 0,-2-1-95 0 0,-1 0-1 0 0,0 1 1 0 0,0 0-1 0 0,-5 1 1 0 0,-23 3 169 0 0,1 1 0 0 0,0 2 0 0 0,-52 18 1 0 0,-90 49-200 0 0,161-67 0 0 0,0 1 0 0 0,1 0 0 0 0,0 1 0 0 0,1 1 0 0 0,0 0 0 0 0,0 0 0 0 0,1 1 0 0 0,0 1 0 0 0,1 0 0 0 0,0 0 0 0 0,-15 27 0 0 0,17-23 38 0 0,0 1-1 0 0,1-1 1 0 0,1 1 0 0 0,0 1-1 0 0,2-1 1 0 0,0 1-1 0 0,1 0 1 0 0,0 0-1 0 0,2 0 1 0 0,0 20-1 0 0,1-18-35 0 0,2-1 0 0 0,0 0 0 0 0,2 1 0 0 0,0-1 0 0 0,1 0 0 0 0,0-1 0 0 0,14 30 0 0 0,-8-26-3 0 0,1 0 0 0 0,1-1-1 0 0,1-1 1 0 0,1 0 0 0 0,28 29-1 0 0,116 95-448 0 0,12-15-353 0 0,-36-27 382 0 0,-90-68 192 0 0,-3 3-1 0 0,0 2 1 0 0,-3 1 0 0 0,64 84 0 0 0,-87-101 186 0 0,-1 0-1 0 0,-1 1 0 0 0,-2 1 0 0 0,0 0 0 0 0,-1 1 1 0 0,-2 0-1 0 0,0 1 0 0 0,-2 0 0 0 0,-1 0 0 0 0,-1 1 1 0 0,2 48-1 0 0,-7-51-43 0 0,-1-1 1 0 0,-2 0-1 0 0,0 0 1 0 0,-1 0 0 0 0,-1 0-1 0 0,-1 0 1 0 0,-2-1-1 0 0,0 0 1 0 0,-1-1-1 0 0,-1 0 1 0 0,-2 0-1 0 0,0-1 1 0 0,-25 33-1 0 0,22-35 163 0 0,-2 0-1 0 0,-21 19 0 0 0,31-31 99 0 0,-1-1 0 0 0,0 0-1 0 0,0-1 1 0 0,-1 0 0 0 0,1 0-1 0 0,-1-1 1 0 0,0 0 0 0 0,-11 3 0 0 0,-6-1 2107 0 0,21-5-2288 0 0,0 1 0 0 0,-1-1 0 0 0,1 1 0 0 0,0-1 0 0 0,0 2 0 0 0,-7 2 0 0 0,-6 6-27 0 0,1 1 0 0 0,1 1 1 0 0,-1 0-1 0 0,2 1 1 0 0,-16 17-1 0 0,18-13-63 0 0,12-15-2 0 0,0-2-43 0 0,2 2 8 0 0,0-2-28 0 0,0 0 0 0 0,-1 1 0 0 0,1-1 0 0 0,0 0 0 0 0,0 1 0 0 0,0-1 0 0 0,1 0 1 0 0,-1 0-1 0 0,0 0 0 0 0,0 0 0 0 0,1 0 0 0 0,-1 0 0 0 0,0 0 0 0 0,1-1 0 0 0,-1 1 0 0 0,2 0 0 0 0,17 5-1005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50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20 1839 0 0,'0'-2'448'0'0,"8"-15"13682"0"0,-14 25-13228 0 0,-19 34-407 0 0,3 1 0 0 0,-23 57 0 0 0,27-57-444 0 0,13-32-40 0 0,5-11-10 0 0,0 0 0 0 0,0 0 0 0 0,0 0 0 0 0,0 0 0 0 0,0 0 1 0 0,0 0-1 0 0,0 0 0 0 0,0 0 0 0 0,0 1 0 0 0,0-1 0 0 0,0 0 0 0 0,0 0 0 0 0,0 0 0 0 0,0 0 1 0 0,0 0-1 0 0,0 0 0 0 0,0 0 0 0 0,0 0 0 0 0,0 0 0 0 0,0 0 0 0 0,0 1 0 0 0,0-1 1 0 0,0 0-1 0 0,0 0 0 0 0,0 0 0 0 0,0 0 0 0 0,0 0 0 0 0,0 0 0 0 0,0 0 0 0 0,0 0 0 0 0,0 0 1 0 0,0 0-1 0 0,0 0 0 0 0,0 1 0 0 0,0-1 0 0 0,0 0 0 0 0,1 0 0 0 0,-1 0 0 0 0,0 0 0 0 0,0 0 1 0 0,0 0-1 0 0,0 0 0 0 0,0 0 0 0 0,0 0 0 0 0,0 0 0 0 0,0 0 0 0 0,0 0 0 0 0,0 0 1 0 0,0 0-1 0 0,0 0 0 0 0,1 0 0 0 0,-1 0 0 0 0,0 0 0 0 0,0 0 0 0 0,4 2 43 0 0,1 0 0 0 0,-1-1 1 0 0,1 0-1 0 0,0 1 0 0 0,-1-2 0 0 0,1 1 0 0 0,0-1 0 0 0,0 1 0 0 0,9-2 1 0 0,5-1 156 0 0,23-5 0 0 0,2-1-58 0 0,7 3-207 0 0,42-6 87 0 0,-76 8-1583 0 0,24-8 0 0 0,-38 10 190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5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10 8751 0 0,'0'0'399'0'0,"9"-9"6614"0"0,-10 12-6927 0 0,1 0 0 0 0,-1 1 0 0 0,0-1-1 0 0,-1 0 1 0 0,1 0 0 0 0,-1 0 0 0 0,1 1 0 0 0,-1-2-1 0 0,0 1 1 0 0,-4 5 0 0 0,0 0 138 0 0,-12 20 286 0 0,2 1 0 0 0,1 1 0 0 0,2 0 0 0 0,-17 52 0 0 0,19-42-225 0 0,1 1-1 0 0,2 0 1 0 0,-2 52-1 0 0,5-2-194 0 0,1-18-350 0 0,-17 104 0 0 0,20-173 9 0 0,0 1 216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52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97 5527 0 0,'0'0'423'0'0,"2"-3"-278"0"0,17-24 848 0 0,-3 6 3159 0 0,23-22 2063 0 0,-39 43-6057 0 0,0 0 0 0 0,0 0 0 0 0,0-1 0 0 0,1 1 1 0 0,-1 0-1 0 0,0 0 0 0 0,0 0 0 0 0,0-1 0 0 0,1 1 0 0 0,-1 0 0 0 0,0 0 0 0 0,1 0 0 0 0,-1 0 0 0 0,0-1 0 0 0,0 1 0 0 0,1 0 0 0 0,-1 0 0 0 0,0 0 0 0 0,0 0 0 0 0,1 0 0 0 0,-1 0 0 0 0,0 0 0 0 0,1 0 1 0 0,-4 10-123 0 0,-1 0 1 0 0,-1-1-1 0 0,0 1 1 0 0,0-1-1 0 0,0 0 1 0 0,-1-1-1 0 0,-1 1 1 0 0,1-1-1 0 0,-13 10 1 0 0,2-2-34 0 0,-1-1-1 0 0,0 0 1 0 0,-27 14-1 0 0,24-17-289 0 0,-2-2 0 0 0,1 0 0 0 0,-1-1-1 0 0,-1-2 1 0 0,-36 8 0 0 0,51-14-53 0 0,0 1 1 0 0,0-1-1 0 0,0-1 1 0 0,0 0-1 0 0,0 0 1 0 0,0-1-1 0 0,0 0 1 0 0,0 0-1 0 0,0-1 1 0 0,1 0-1 0 0,-13-5 1 0 0,17 6 247 0 0,1-1 0 0 0,-1 1 1 0 0,0-1-1 0 0,0 0 1 0 0,1-1-1 0 0,0 1 0 0 0,-1 0 1 0 0,1-1-1 0 0,0 0 0 0 0,0 0 1 0 0,0 0-1 0 0,0 0 0 0 0,1 0 1 0 0,0-1-1 0 0,-1 1 1 0 0,1-1-1 0 0,0 1 0 0 0,0-1 1 0 0,1 0-1 0 0,-1 0 0 0 0,1 0 1 0 0,0 0-1 0 0,0 0 1 0 0,0 0-1 0 0,1 0 0 0 0,-1-7 1 0 0,14 14 1145 0 0,-11-1-983 0 0,0 0 0 0 0,0 0 0 0 0,-1-1 0 0 0,1 1 0 0 0,0 1 0 0 0,-1-1 0 0 0,0 0 0 0 0,1 0 0 0 0,-1 0 0 0 0,0 1 0 0 0,0-1 0 0 0,0 1-1 0 0,0-1 1 0 0,-1 1 0 0 0,1-1 0 0 0,-1 1 0 0 0,1 4 0 0 0,-1-1-10 0 0,-1 0 1 0 0,1 0-1 0 0,-1-1 0 0 0,0 1 0 0 0,-1 0 0 0 0,1-1 1 0 0,-4 9-1 0 0,1-3-32 0 0,1-5 10 0 0,1 0 0 0 0,-1 0 0 0 0,-6 11 0 0 0,3-9 178 0 0,0 1 1 0 0,-10 9-1 0 0,1 1 707 0 0,14-18-677 0 0,1-1-215 0 0,-1 0-1 0 0,1 0 1 0 0,0 1-1 0 0,-1-1 1 0 0,1 0 0 0 0,0 0-1 0 0,0 1 1 0 0,0-1 0 0 0,-1 0-1 0 0,1 1 1 0 0,0-1 0 0 0,0 0-1 0 0,0 1 1 0 0,-1-1-1 0 0,1 0 1 0 0,0 1 0 0 0,0-1-1 0 0,0 0 1 0 0,0 1 0 0 0,0-1-1 0 0,0 0 1 0 0,0 1 0 0 0,0-1-1 0 0,0 1 1 0 0,0-1 0 0 0,3 2-27 0 0,0 0 1 0 0,0 0 0 0 0,0 0 0 0 0,0-1-1 0 0,0 0 1 0 0,1 1 0 0 0,-1-1-1 0 0,0-1 1 0 0,1 1 0 0 0,-1 0 0 0 0,1-1-1 0 0,5 1 1 0 0,6-1-7 0 0,26-5 0 0 0,-12 2 3 0 0,229-7 77 0 0,-249 10-61 0 0,-1 1-1 0 0,0 0 1 0 0,1 1 0 0 0,-1 0 0 0 0,0 0-1 0 0,0 1 1 0 0,0 0 0 0 0,11 6 0 0 0,-16-7-11 0 0,-1 0 1 0 0,1-1 0 0 0,-1 1 0 0 0,1 0 0 0 0,-1 0 0 0 0,0 1 0 0 0,0-1 0 0 0,0 0 0 0 0,0 1 0 0 0,0-1 0 0 0,2 5 0 0 0,-3-5-6 0 0,0 0 0 0 0,-1 0 1 0 0,1 1-1 0 0,0-1 0 0 0,-1 0 0 0 0,0 0 0 0 0,0 0 1 0 0,1 1-1 0 0,-1-1 0 0 0,-1 0 0 0 0,1 0 1 0 0,0 0-1 0 0,0 1 0 0 0,-1-1 0 0 0,0 0 1 0 0,1 0-1 0 0,-1 0 0 0 0,-1 2 0 0 0,-1 1 8 0 0,0 1 0 0 0,0-2 1 0 0,0 1-1 0 0,-1 0 0 0 0,0-1 0 0 0,0 1 0 0 0,0-1 0 0 0,0 0 0 0 0,-6 4 0 0 0,-46 29 164 0 0,55-37-174 0 0,-209 110 744 0 0,104-56-655 0 0,84-44-45 0 0,-1 0 0 0 0,-26 6 0 0 0,43-15-143 0 0,8-6-145 0 0,6-3-343 0 0,4-1-1117 0 0,1 0-4846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5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5063 0 0,'0'0'13978'0'0,"1"3"-13637"0"0,0 2-220 0 0,0 1-1 0 0,-1-1 1 0 0,0 1 0 0 0,0 0-1 0 0,0-1 1 0 0,0 1-1 0 0,-1-1 1 0 0,0 1 0 0 0,-2 7-1 0 0,-4 9 217 0 0,-9 21-1 0 0,5-17-120 0 0,-13 42 587 0 0,-28 127 1 0 0,50-185-774 0 0,0 0 0 0 0,1 0 0 0 0,0-1 0 0 0,1 1 0 0 0,0 0-1 0 0,1 0 1 0 0,2 12 0 0 0,-3-21-129 0 0,0 0 0 0 0,1 1 0 0 0,-1-1 1 0 0,1 0-1 0 0,-1 0 0 0 0,0 0 0 0 0,1 0 0 0 0,0 0 0 0 0,-1 0 0 0 0,2 2 0 0 0,-1-3-352 0 0,0 1 0 0 0,0 0 1 0 0,0-1-1 0 0,0 1 0 0 0,0-1 0 0 0,-1 1 0 0 0,1-1 0 0 0,0 0 0 0 0,0 1 0 0 0,0-1 0 0 0,2 1 1 0 0,13 0-6784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31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25 12007 0 0,'2'-2'547'0'0,"19"-11"318"0"0,-19 12-134 0 0,-2 0-662 0 0,0 1 0 0 0,1 0 0 0 0,-1 0 0 0 0,0 0 1 0 0,1-1-1 0 0,-1 1 0 0 0,0 0 0 0 0,1 0 0 0 0,-1 0 0 0 0,0-1 0 0 0,1 1 0 0 0,-1 0 0 0 0,0-1 1 0 0,3-4 4490 0 0,-9 7-4351 0 0,1 0 0 0 0,0 1 0 0 0,0-1 0 0 0,0 1 0 0 0,1 0 0 0 0,-1 0-1 0 0,1 1 1 0 0,-8 7 0 0 0,-33 40 722 0 0,24-26-588 0 0,-161 183 357 0 0,153-177-685 0 0,-59 48 0 0 0,-42 17-565 0 0,122-89 204 0 0,-15 9 207 0 0,7-11-3106 0 0,26-16 1201 0 0,-4 6 857 0 0,0 1-1 0 0,0-1 1 0 0,13-6 0 0 0,-5 4-3471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5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242 154 6911 0 0,'0'0'1748'0'0,"-2"0"-617"0"0,-16 1 5936 0 0,19-2-6762 0 0,6-10-58 0 0,1 1-1 0 0,0 0 1 0 0,1 0 0 0 0,0 1-1 0 0,0 0 1 0 0,1 1-1 0 0,0 0 1 0 0,0 1 0 0 0,1 0-1 0 0,19-10 1 0 0,-12 9-84 0 0,1 0 0 0 0,0 1 0 0 0,0 0 0 0 0,1 2-1 0 0,-1 0 1 0 0,25-1 0 0 0,-39 5-139 0 0,0 1 1 0 0,0 0-1 0 0,0 0 0 0 0,-1 0 1 0 0,1 0-1 0 0,0 1 0 0 0,0 0 1 0 0,5 2-1 0 0,-9-2-21 0 0,0 0-1 0 0,-1 0 1 0 0,1-1 0 0 0,0 2-1 0 0,-1-1 1 0 0,1 0 0 0 0,0 0-1 0 0,-1 0 1 0 0,0 0 0 0 0,1 0-1 0 0,-1 0 1 0 0,1 1 0 0 0,-1-1-1 0 0,0 0 1 0 0,0 0 0 0 0,0 0-1 0 0,0 1 1 0 0,0-1-1 0 0,0 2 1 0 0,-1 3-2 0 0,0 1-1 0 0,-1-1 0 0 0,0 0 1 0 0,0 0-1 0 0,0 0 1 0 0,0 0-1 0 0,-1-1 0 0 0,0 1 1 0 0,-5 6-1 0 0,-5 6-10 0 0,-19 22 0 0 0,1-9-202 0 0,-1-2 0 0 0,-39 28-1 0 0,4-2-134 0 0,-21 16 134 0 0,-21 20 202 0 0,26-7 11 0 0,77-77 15 0 0,6-6-8 0 0,0-1 0 0 0,-1 0 0 0 0,1 1 0 0 0,0-1 0 0 0,0 0 0 0 0,0 1 0 0 0,0-1 0 0 0,0 0 0 0 0,0 1 0 0 0,0-1 0 0 0,0 0 0 0 0,0 1 0 0 0,0-1 0 0 0,1 0 0 0 0,-1 1 1 0 0,0-1-1 0 0,0 0 0 0 0,0 1 0 0 0,0-1 0 0 0,0 0 0 0 0,1 1 0 0 0,-1-1 0 0 0,0 0 0 0 0,0 0 0 0 0,1 1 0 0 0,-1-1 0 0 0,0 0 0 0 0,0 0 0 0 0,1 1 0 0 0,-1-1 0 0 0,0 0 0 0 0,0 0 0 0 0,1 0 0 0 0,-1 1 0 0 0,0-1 0 0 0,1 0 0 0 0,-1 0 0 0 0,0 0 0 0 0,1 0 0 0 0,-1 0 1 0 0,1 0-1 0 0,13 5 217 0 0,-3-4-108 0 0,1 1 0 0 0,0-1 1 0 0,0-1-1 0 0,0 0 0 0 0,17-3 0 0 0,59-14 230 0 0,-40 6-205 0 0,2 1-37 0 0,11-3 134 0 0,110-8 0 0 0,-164 20-335 0 0,-1 1-1 0 0,0 0 1 0 0,0 1 0 0 0,1-1 0 0 0,-1 1 0 0 0,0 0-1 0 0,0 1 1 0 0,0 0 0 0 0,0 0 0 0 0,11 5 0 0 0,-15-5-1097 0 0,4 6-42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5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84 5063 0 0,'-6'-15'544'0'0,"1"3"1130"0"0,0-1 0 0 0,-2 1-1 0 0,-9-15 2690 0 0,13 22-1171 0 0,16 40-2695 0 0,2-1 0 0 0,1-1 0 0 0,2-1 0 0 0,1 0-1 0 0,1-2 1 0 0,38 45 0 0 0,7-4-243 0 0,95 83 1 0 0,-127-128-239 0 0,-20-16 4 0 0,0 1 0 0 0,0 1 0 0 0,15 17 0 0 0,-27-26 4 0 0,2 9-780 0 0,-3-8-569 0 0,-6 6-413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5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61 10855 0 0,'14'-57'3298'0'0,"-15"56"-3143"0"0,0 1 1 0 0,0-1 0 0 0,0 1 0 0 0,-1-1-1 0 0,1 1 1 0 0,0 0 0 0 0,0 0 0 0 0,0-1 0 0 0,-1 1-1 0 0,1 0 1 0 0,-2 0 0 0 0,0 1-52 0 0,0 0 0 0 0,0 0 0 0 0,1 0-1 0 0,-1 0 1 0 0,0 0 0 0 0,1 1 0 0 0,-1-1 0 0 0,1 1 0 0 0,-1-1 0 0 0,1 1-1 0 0,0 0 1 0 0,-4 4 0 0 0,-23 30 41 0 0,24-30-55 0 0,-41 55 103 0 0,-115 143 73 0 0,42-56-203 0 0,12-14-49 0 0,79-105 9 0 0,0-1 0 0 0,-47 36 1 0 0,10-10-19 0 0,75-61 73 0 0,0 0-1 0 0,12-6 1 0 0,13-9-5696 0 0,-22 12 104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57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3679 0 0,'2'-1'6555'0'0,"6"-5"-5419"0"0,46-30 3492 0 0,33-15-2153 0 0,-57 36-1850 0 0,1 1 0 0 0,1 1 1 0 0,36-9-1 0 0,-60 20-527 0 0,-4 1-71 0 0,-1 0 1 0 0,1 0 0 0 0,0 1 0 0 0,-1-1-1 0 0,1 1 1 0 0,6 0 0 0 0,-9 1-25 0 0,-1-1 0 0 0,1 0 1 0 0,-1 0-1 0 0,1 0 0 0 0,0 1 1 0 0,-1-1-1 0 0,1 0 0 0 0,-1 1 1 0 0,1-1-1 0 0,-1 0 0 0 0,1 1 1 0 0,-1-1-1 0 0,1 1 0 0 0,-1-1 1 0 0,0 1-1 0 0,1-1 0 0 0,-1 1 0 0 0,1-1 1 0 0,-1 1-1 0 0,0-1 0 0 0,0 1 1 0 0,1 0-1 0 0,-1-1 0 0 0,0 1 1 0 0,0-1-1 0 0,0 1 0 0 0,0 1 1 0 0,3 15 31 0 0,-4-13-24 0 0,0 0 0 0 0,0 1 1 0 0,0-1-1 0 0,-1 0 0 0 0,1 0 0 0 0,-1-1 1 0 0,0 1-1 0 0,0 0 0 0 0,0-1 0 0 0,-4 5 1 0 0,-27 31 93 0 0,7-15-99 0 0,0-2-1 0 0,-2 0 1 0 0,-31 18-1 0 0,-25 18-13 0 0,68-45-8 0 0,1 0 1 0 0,1 0 0 0 0,-15 19-1 0 0,26-31 16 0 0,3 0 0 0 0,-1-1 0 0 0,1 1 0 0 0,-1-1 0 0 0,1 1 0 0 0,-1-1 0 0 0,1 1 0 0 0,-1-1 0 0 0,1 1 0 0 0,-1 0 0 0 0,1-1 0 0 0,-1 1 0 0 0,1-1 0 0 0,0 1 0 0 0,-1 0 0 0 0,1-1 0 0 0,0 1 0 0 0,0 0 0 0 0,0 0 0 0 0,0-1 0 0 0,-1 1 0 0 0,1 0 0 0 0,0 1 0 0 0,1 8 22 0 0,0-8 0 0 0,0 0 1 0 0,0 0-1 0 0,1 0 1 0 0,-1 0 0 0 0,0 0-1 0 0,1 0 1 0 0,0 0 0 0 0,-1 0-1 0 0,1-1 1 0 0,0 1-1 0 0,0-1 1 0 0,0 1 0 0 0,0-1-1 0 0,0 0 1 0 0,0 0 0 0 0,0 0-1 0 0,1 0 1 0 0,-1 0 0 0 0,0 0-1 0 0,1-1 1 0 0,2 1-1 0 0,7 2 151 0 0,0-1 0 0 0,22 0 0 0 0,-32-2-151 0 0,98-3 535 0 0,-69 1-595 0 0,1 1 0 0 0,43 4 0 0 0,-44 4-1165 0 0,-11 2-4726 0 0,-7 0-938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5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0,'0'0'8875'0'0,"1"1"-7800"0"0,20 36 998 0 0,39 51 0 0 0,-13-20-1348 0 0,-5-7-530 0 0,10 15-196 0 0,-48-69-210 0 0,0-1 1 0 0,0 0 0 0 0,1 0-1 0 0,9 9 1 0 0,-13-13-989 0 0,1-2-331 0 0,7 0-64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58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8 8287 0 0,'0'0'639'0'0,"-1"-1"-415"0"0,-2 0 16 0 0,1 0 0 0 0,-1 0 0 0 0,1 0 0 0 0,-1 1 0 0 0,1-1 0 0 0,-1 1-1 0 0,0-1 1 0 0,1 1 0 0 0,-1 0 0 0 0,0 0 0 0 0,1 0 0 0 0,-1 0 0 0 0,-5 2 0 0 0,4-1 277 0 0,-1 0 0 0 0,0 1 1 0 0,0 0-1 0 0,0 0 0 0 0,1 1 0 0 0,-9 5 0 0 0,4-1-85 0 0,-1 1-1 0 0,1 0 0 0 0,0 1 0 0 0,1 0 0 0 0,-12 16 1 0 0,8-6-122 0 0,0 1 0 0 0,1 0 1 0 0,-13 35-1 0 0,-17 69 739 0 0,32-95-903 0 0,-45 162 517 0 0,-12 38-466 0 0,-51 121-234 0 0,74-238-441 0 0,-65 120-1 0 0,105-225 460 0 0,-19 34 44 0 0,-19 49-1 0 0,36-76 37 0 0,1-1-1 0 0,0 0 1 0 0,1 1-1 0 0,1 0 1 0 0,0-1-1 0 0,0 1 1 0 0,1 0-1 0 0,2 19 1 0 0,-1-29-126 0 0,4 15 248 0 0,-4-19-229 0 0,0 1 1 0 0,0-1-1 0 0,1 1 1 0 0,-1 0-1 0 0,0-1 1 0 0,1 1-1 0 0,-1-1 1 0 0,1 1-1 0 0,-1-1 1 0 0,1 1-1 0 0,-1-1 1 0 0,0 0-1 0 0,1 1 1 0 0,0-1-1 0 0,-1 1 1 0 0,1-1-1 0 0,-1 0 1 0 0,1 0-1 0 0,-1 1 1 0 0,1-1 0 0 0,0 0-1 0 0,-1 0 1 0 0,1 0-1 0 0,0 0 1 0 0,-1 1-1 0 0,1-1 1 0 0,-1 0-1 0 0,1 0 1 0 0,1 0-1 0 0,16-3-4910 0 0,7-3-1660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58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297 283 8751 0 0,'-11'4'433'0'0,"1"0"-1"0"0,1 1 0 0 0,-1 0 0 0 0,1 0 0 0 0,-12 10 0 0 0,-40 37 3803 0 0,14-11-2780 0 0,-4-4-131 0 0,50-36-1195 0 0,-1-1-115 0 0,0 0-1 0 0,0-1 1 0 0,0 1-1 0 0,1 0 1 0 0,-1-1-1 0 0,0 1 1 0 0,0-1-1 0 0,0 1 0 0 0,1-1 1 0 0,-1 0-1 0 0,0 0 1 0 0,1 1-1 0 0,-1-1 1 0 0,1-1-1 0 0,-1 1 1 0 0,1 0-1 0 0,0 0 1 0 0,-3-2-1 0 0,2 0 41 0 0,0 0-1 0 0,0 0 0 0 0,0-1 1 0 0,1 1-1 0 0,-1 0 0 0 0,1-1 1 0 0,-1 1-1 0 0,0-7 0 0 0,0-1 59 0 0,0 0 0 0 0,1 0 0 0 0,1 0 0 0 0,0 0 0 0 0,1-15 0 0 0,3 1-236 0 0,0 0 0 0 0,2 0 0 0 0,0 0 0 0 0,14-33 0 0 0,-13 44 43 0 0,-1-1 0 0 0,2 1-1 0 0,0 0 1 0 0,0 1 0 0 0,2 0-1 0 0,-1 0 1 0 0,2 1 0 0 0,13-13-1 0 0,-20 21 83 0 0,0 1 0 0 0,0 0 0 0 0,0 1 0 0 0,1-1 0 0 0,-1 1 0 0 0,1 0 0 0 0,0 0 0 0 0,-1 0 0 0 0,1 1 0 0 0,0 0 0 0 0,0-1 0 0 0,0 2 0 0 0,0-1 0 0 0,0 1 0 0 0,0-1 0 0 0,0 2 0 0 0,0-1 0 0 0,0 0 0 0 0,1 1 0 0 0,-2 0 0 0 0,1 0 0 0 0,0 0 0 0 0,0 1 0 0 0,5 2 0 0 0,4 2 123 0 0,0 1 1 0 0,-1 0-1 0 0,1 1 1 0 0,-2 0-1 0 0,1 1 1 0 0,17 16-1 0 0,-16-10 47 0 0,-1 0-1 0 0,-1 0 0 0 0,20 33 1 0 0,-18-27-79 0 0,-12-19-51 0 0,0 1 1 0 0,-1 0 0 0 0,1-1 0 0 0,0 1 0 0 0,-1 0-1 0 0,0 0 1 0 0,0 0 0 0 0,0 1 0 0 0,0-1 0 0 0,0 0-1 0 0,-1 0 1 0 0,0 0 0 0 0,1 6 0 0 0,-2-5 26 0 0,0-1-1 0 0,1 0 1 0 0,-2 1 0 0 0,1-1 0 0 0,0 0 0 0 0,-1 0-1 0 0,1 0 1 0 0,-1 0 0 0 0,0 0 0 0 0,0 0 0 0 0,0 0-1 0 0,-4 4 1 0 0,-13 12 30 0 0,-1-1 0 0 0,-1-1 0 0 0,0-1 0 0 0,-44 25 0 0 0,6-3-273 0 0,37-23-204 0 0,-1-1-1 0 0,-27 12 1 0 0,41-22 124 0 0,-1 0 0 0 0,0-1-1 0 0,0 0 1 0 0,0 0 0 0 0,0-1 0 0 0,0 0 0 0 0,-1-1-1 0 0,-16 0 1 0 0,25-1 151 0 0,0 0 1 0 0,0 0-1 0 0,0 0 0 0 0,0 0 0 0 0,1 0 0 0 0,-1 0 0 0 0,0-1 0 0 0,0 1 1 0 0,0-1-1 0 0,0 0 0 0 0,0 1 0 0 0,1-1 0 0 0,-1 0 0 0 0,0 0 0 0 0,0 0 1 0 0,1 0-1 0 0,-1 0 0 0 0,1-1 0 0 0,-1 1 0 0 0,1 0 0 0 0,0-1 0 0 0,-1 1 1 0 0,1-1-1 0 0,0 1 0 0 0,0-1 0 0 0,0 0 0 0 0,-1-3 0 0 0,-1-11-1044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59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36 9215 0 0,'21'-36'8123'0'0,"-22"37"-7508"0"0,-4 1-457 0 0,0 1 0 0 0,0 0 0 0 0,1 0 0 0 0,-1 1 0 0 0,1-1 0 0 0,0 1 0 0 0,0 0 1 0 0,0 0-1 0 0,-3 5 0 0 0,-30 44 86 0 0,34-48-180 0 0,-36 61 85 0 0,-56 127 1 0 0,-9 79 171 0 0,75-192-296 0 0,18-51-12 0 0,0 0 0 0 0,-2-1 0 0 0,-2 0-1 0 0,0-2 1 0 0,-2 1 0 0 0,0-2 0 0 0,-2 0 0 0 0,-1-2-1 0 0,-36 35 1 0 0,22-31-2872 0 0,-71 42-1 0 0,96-63 2166 0 0,-1 0-5413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59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9215 0 0,'-2'2'707'0'0,"-7"7"-796"0"0,1-2 1129 0 0,1 1 0 0 0,-1 0 0 0 0,2 0 0 0 0,-1 0 0 0 0,-7 15 0 0 0,10-16-601 0 0,0 2 0 0 0,1-1 1 0 0,0 0-1 0 0,0 1 0 0 0,1 0 1 0 0,0-1-1 0 0,1 1 0 0 0,0 0 1 0 0,0 0-1 0 0,1 0 0 0 0,0 0 1 0 0,1 0-1 0 0,0-1 0 0 0,0 1 1 0 0,1 0-1 0 0,5 16 0 0 0,-2-12-251 0 0,0-1 0 0 0,1 0 0 0 0,0-1 0 0 0,1 0-1 0 0,0 0 1 0 0,1 0 0 0 0,0-1 0 0 0,1 0 0 0 0,0 0-1 0 0,19 15 1 0 0,10 2 32 0 0,1-2-1 0 0,2-1 1 0 0,48 20-1 0 0,-2 0-73 0 0,-54-25-106 0 0,0 2 0 0 0,32 25 0 0 0,-61-42-313 0 0,0-1 0 0 0,0 0 0 0 0,0 0 0 0 0,0-1 0 0 0,1 1-1 0 0,-1-1 1 0 0,7 2 0 0 0,-9-4 59 0 0,-1 1-1 0 0,1-1 1 0 0,-1 0-1 0 0,0 0 0 0 0,1 0 1 0 0,-1 0-1 0 0,1 0 1 0 0,-1 0-1 0 0,1-1 1 0 0,-1 1-1 0 0,0 0 1 0 0,1-1-1 0 0,-1 1 1 0 0,1-1-1 0 0,-1 1 0 0 0,0-1 1 0 0,0 0-1 0 0,1 0 1 0 0,-1 1-1 0 0,0-1 1 0 0,0 0-1 0 0,0 0 1 0 0,0 0-1 0 0,0 0 1 0 0,0 0-1 0 0,0 0 0 0 0,0-1 1 0 0,0 1-1 0 0,-1 0 1 0 0,2-3-1 0 0,4-8-6469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39:5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 8751 0 0,'0'0'399'0'0,"-2"0"-4"0"0,-1 0-273 0 0,0 0 0 0 0,-1 0 0 0 0,1 1 0 0 0,0-1 0 0 0,0 1 0 0 0,0 0 0 0 0,0-1 0 0 0,-1 2 0 0 0,1-1 0 0 0,0 0 0 0 0,1 1 0 0 0,-1-1 0 0 0,0 1 0 0 0,-4 3 0 0 0,-7 5 2388 0 0,-18 19 0 0 0,22-20-1720 0 0,-160 160 3421 0 0,-5 5-2760 0 0,138-140-1962 0 0,-42 52 1 0 0,77-84-619 0 0,5-4-58 0 0,11-5-12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3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5527 0 0,'0'0'908'0'0,"2"0"758"0"0,0 0-907 0 0,-1 0 1 0 0,1 0-1 0 0,0 1 1 0 0,-1-1-1 0 0,1 0 1 0 0,0 1-1 0 0,-1-1 0 0 0,1 1 1 0 0,-1-1-1 0 0,4 2 1 0 0,-4-1-497 0 0,0 0 1 0 0,0 0 0 0 0,0-1-1 0 0,0 1 1 0 0,-1 0-1 0 0,1 0 1 0 0,0 0-1 0 0,0 0 1 0 0,-1 0-1 0 0,1 0 1 0 0,1 3 0 0 0,-1 0-86 0 0,0 0 0 0 0,0 1 1 0 0,0-1-1 0 0,0 1 0 0 0,-1-1 1 0 0,0 1-1 0 0,0 4 1 0 0,0-6-103 0 0,0 0 0 0 0,-1 0 0 0 0,1-1 1 0 0,-1 1-1 0 0,0 0 0 0 0,0-1 1 0 0,0 1-1 0 0,0-1 0 0 0,0 1 0 0 0,-1-1 1 0 0,1 0-1 0 0,-4 5 0 0 0,-22 21 285 0 0,26-27-343 0 0,-23 19 172 0 0,-31 18 0 0 0,55-38-189 0 0,0 0 0 0 0,0 0-1 0 0,0 0 1 0 0,0 0 0 0 0,1 0 0 0 0,-1 0-1 0 0,0 0 1 0 0,0 0 0 0 0,0 0 0 0 0,0 0-1 0 0,0 0 1 0 0,0 0 0 0 0,0 0 0 0 0,0 0-1 0 0,0 0 1 0 0,0 0 0 0 0,0 0 0 0 0,0 0-1 0 0,0 0 1 0 0,0 1 0 0 0,0-1 0 0 0,0 0-1 0 0,0 0 1 0 0,0 0 0 0 0,1 0 0 0 0,-1 0-1 0 0,0 0 1 0 0,0 0 0 0 0,0 0 0 0 0,0 0-1 0 0,0 0 1 0 0,0 0 0 0 0,0 0 0 0 0,0 0-1 0 0,0 0 1 0 0,0 0 0 0 0,0 0 0 0 0,0 1-1 0 0,0-1 1 0 0,0 0 0 0 0,0 0 0 0 0,0 0-1 0 0,0 0 1 0 0,0 0 0 0 0,0 0 0 0 0,0 0-1 0 0,0 0 1 0 0,0 0 0 0 0,-1 0 0 0 0,1 0-1 0 0,0 0 1 0 0,0 0 0 0 0,0 0 0 0 0,0 0-1 0 0,0 0 1 0 0,0 0 0 0 0,0 1 0 0 0,0-1-1 0 0,0 0 1 0 0,0 0 0 0 0,0 0 0 0 0,0 0-1 0 0,0 0 1 0 0,18 10 13 0 0,-12-9-14 0 0,-1-1-2 0 0,12 1 2 0 0,0 1 0 0 0,18-2 0 0 0,7 0 0 0 0,-28 0 0 0 0,1-1 0 0 0,0 0 0 0 0,21-6 0 0 0,-26 4-25 0 0,17-7-839 0 0,-24 9-16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00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292 547 9703 0 0,'0'0'216'0'0,"-1"-1"32"0"0,-14-5 219 0 0,-20-11 0 0 0,23 11 247 0 0,11 5-326 0 0,-8 0 520 0 0,2 1-702 0 0,1 0-1 0 0,0 0 1 0 0,-1 1-1 0 0,1 0 1 0 0,0 0-1 0 0,-1 1 1 0 0,1 0-1 0 0,-6 3 1 0 0,5-3-62 0 0,1 0 0 0 0,-1 0 0 0 0,1 0 0 0 0,-1 0 1 0 0,0-1-1 0 0,1-1 0 0 0,-11 1 0 0 0,14-1 5 0 0,0 0 0 0 0,0 0 0 0 0,1-1 0 0 0,-1 1 0 0 0,0-1 0 0 0,0 0 0 0 0,1 0 0 0 0,-1 0 0 0 0,0 0 0 0 0,1 0 0 0 0,-1-1 0 0 0,1 1 0 0 0,-1-1 0 0 0,1 1 0 0 0,0-1 0 0 0,0 0 0 0 0,-2-2 0 0 0,2 1-21 0 0,0 1 0 0 0,1-1 1 0 0,-1 0-1 0 0,1 1 0 0 0,0-1 0 0 0,0 0 0 0 0,0 0 1 0 0,0 0-1 0 0,1 0 0 0 0,-1 0 0 0 0,1 0 0 0 0,0 0 0 0 0,0 0 1 0 0,0 0-1 0 0,0 0 0 0 0,1-4 0 0 0,1-6-22 0 0,0 0 0 0 0,1 0 0 0 0,1 1 0 0 0,9-22 0 0 0,27-47 188 0 0,-26 56-440 0 0,1 0-1 0 0,1 1 0 0 0,1 0 1 0 0,2 2-1 0 0,0 0 1 0 0,1 1-1 0 0,42-33 1 0 0,-48 44 73 0 0,0 0 0 0 0,0 1 1 0 0,1 1-1 0 0,0 0 1 0 0,0 2-1 0 0,1-1 0 0 0,0 2 1 0 0,0 0-1 0 0,0 1 1 0 0,1 0-1 0 0,0 2 1 0 0,-1 0-1 0 0,1 1 0 0 0,31 1 1 0 0,-35 1 194 0 0,0 1 1 0 0,0 0 0 0 0,-1 1-1 0 0,0 0 1 0 0,1 1 0 0 0,-1 0-1 0 0,20 11 1 0 0,-28-13-83 0 0,-1 0 0 0 0,1 0 0 0 0,-1 1 1 0 0,0-1-1 0 0,0 0 0 0 0,0 1 0 0 0,0 0 0 0 0,0 0 1 0 0,-1 0-1 0 0,1 0 0 0 0,-1 0 0 0 0,0 1 0 0 0,0-1 1 0 0,0 1-1 0 0,0-1 0 0 0,0 1 0 0 0,-1 0 0 0 0,0-1 1 0 0,0 1-1 0 0,0 0 0 0 0,0 0 0 0 0,0 0 0 0 0,-1 0 1 0 0,0 0-1 0 0,0 0 0 0 0,0 0 0 0 0,0 0 0 0 0,-2 7 1 0 0,0-2 33 0 0,-1 1 1 0 0,-1-1 0 0 0,0 0 0 0 0,0 0 0 0 0,-1 0 0 0 0,0 0 0 0 0,0-1-1 0 0,-1 1 1 0 0,-12 12 0 0 0,-7 5 98 0 0,-37 30-1 0 0,60-54-167 0 0,-44 35 73 0 0,-1-3 0 0 0,-2-1 0 0 0,-2-3 0 0 0,-96 43-1 0 0,129-65-264 0 0,-1-2-1 0 0,1 0 0 0 0,-1-1 0 0 0,0-1 0 0 0,0-1 0 0 0,0 0 1 0 0,-1-2-1 0 0,-21 0 0 0 0,39-1 87 0 0,1 0-1 0 0,-1 0 1 0 0,0 0 0 0 0,1 0 0 0 0,-1-1 0 0 0,0 1-1 0 0,1 0 1 0 0,-1-1 0 0 0,1 1 0 0 0,-1-1-1 0 0,0 0 1 0 0,1 1 0 0 0,0-1 0 0 0,-1 0 0 0 0,1 0-1 0 0,-1 0 1 0 0,1 0 0 0 0,0 0 0 0 0,0 0-1 0 0,-1 0 1 0 0,-1-3 0 0 0,3 2-125 0 0,-1-1 1 0 0,1 1-1 0 0,-1 0 1 0 0,1 0-1 0 0,0 0 0 0 0,-1 0 1 0 0,1-1-1 0 0,0 1 1 0 0,1 0-1 0 0,-1 0 0 0 0,0-1 1 0 0,1 1-1 0 0,-1 0 1 0 0,1 0-1 0 0,-1 0 0 0 0,1 0 1 0 0,0 0-1 0 0,1-3 1 0 0,17-31-1674 0 0,9 1-12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0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14 12439 0 0,'1'-1'958'0'0,"2"-5"-442"0"0,-2 4 465 0 0,3-3 3639 0 0,-9 24-4397 0 0,-1 0 1 0 0,-1-1 0 0 0,0 0-1 0 0,-13 22 1 0 0,5-9-58 0 0,-218 405 553 0 0,207-393-712 0 0,-42 70-3 0 0,58-94-4 0 0,1 1-1 0 0,0 0 1 0 0,-10 42 0 0 0,18-59-73 0 0,0 1 1 0 0,0 0-1 0 0,1 0 0 0 0,-1 0 0 0 0,1 0 1 0 0,0 0-1 0 0,0 0 0 0 0,0 0 0 0 0,0 0 0 0 0,1-1 1 0 0,0 1-1 0 0,0 0 0 0 0,0 0 0 0 0,0 0 1 0 0,1-1-1 0 0,-1 1 0 0 0,1-1 0 0 0,0 1 0 0 0,0-1 1 0 0,0 1-1 0 0,0-1 0 0 0,1 0 0 0 0,-1 0 1 0 0,1 0-1 0 0,0-1 0 0 0,0 1 0 0 0,0-1 1 0 0,0 1-1 0 0,0-1 0 0 0,5 2 0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0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82 294 11055 0 0,'2'1'9152'0'0,"5"12"-8377"0"0,-1 0 0 0 0,0 0 0 0 0,-1 1 0 0 0,4 17 0 0 0,7 15 294 0 0,1-2-632 0 0,2 0-1 0 0,25 42 0 0 0,-31-65-482 0 0,16 26-138 0 0,-26-43 56 0 0,0 0-1 0 0,0 0 0 0 0,1 0 0 0 0,0-1 0 0 0,-1 0 1 0 0,1 1-1 0 0,0-1 0 0 0,7 3 0 0 0,-8-5-29 0 0,-1 0 0 0 0,0 0 0 0 0,1 0-1 0 0,-1-1 1 0 0,1 1 0 0 0,-1-1 0 0 0,1 0 0 0 0,-1 0 0 0 0,1 0-1 0 0,-1 0 1 0 0,1 0 0 0 0,-1 0 0 0 0,1-1 0 0 0,-1 1 0 0 0,1-1-1 0 0,-1 0 1 0 0,3-1 0 0 0,2-1-366 0 0,-1 0 0 0 0,0 0 0 0 0,-1 0 0 0 0,1-1 0 0 0,5-5 1 0 0,9-8-1311 0 0</inkml:trace>
  <inkml:trace contextRef="#ctx0" brushRef="#br0" timeOffset="1">589 39 9215 0 0,'-6'-38'3728'0'0,"-11"41"235"0"0,15-2-3827 0 0,1 0 0 0 0,0 0 0 0 0,0 0 0 0 0,-1 1-1 0 0,1-1 1 0 0,0 0 0 0 0,0 1 0 0 0,0-1 0 0 0,1 1 0 0 0,-1-1 0 0 0,-1 4 0 0 0,-7 21 965 0 0,7-18-752 0 0,-5 16 503 0 0,2 1 0 0 0,-3 42 0 0 0,0-4-268 0 0,-5 2-392 0 0,-3 0 1 0 0,-2 0-1 0 0,-33 74 0 0 0,-97 180 489 0 0,134-292-675 0 0,-4 10-5 0 0,-116 250 33 0 0,111-229-27 0 0,2 1 1 0 0,3 2-1 0 0,-10 62 0 0 0,23-94 64 0 0,-1 41-1 0 0,8-28-7027 0 0,-1-25-707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03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5 123 1839 0 0,'-5'0'12218'0'0,"41"-1"-11082"0"0,-1-2 0 0 0,64-13 0 0 0,66-28-356 0 0,29-5-194 0 0,-134 40-657 0 0,-54 8-382 0 0,1 1 0 0 0,-1 0 0 0 0,1 0 0 0 0,-1 1 0 0 0,1 0 0 0 0,11 2 0 0 0,-16-2-339 0 0,1 10-1464 0 0,-2 0-2374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03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8287 0 0,'2'0'2730'0'0,"23"-12"3081"0"0,-20 9-5382 0 0,1 0 1 0 0,-1 1 0 0 0,0-1-1 0 0,1 1 1 0 0,-1 0 0 0 0,1 1 0 0 0,-1 0-1 0 0,1-1 1 0 0,0 2 0 0 0,0-1-1 0 0,0 1 1 0 0,8 0 0 0 0,50 13-264 0 0,-43-7-77 0 0,43 4 1 0 0,-35-9-294 0 0,0-2 0 0 0,0 0 0 0 0,55-11 0 0 0,83-31-2874 0 0,-124 30-3844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0 3223 0 0,'-1'2'4932'0'0,"-14"17"-59"0"0,-7 8-1759 0 0,12-14-2865 0 0,-2 0 0 0 0,1-2 0 0 0,-15 12 0 0 0,-24 18-191 0 0,-26 20-23 0 0,-123 68-37 0 0,24-17 15 0 0,162-103 90 0 0,0 1-1 0 0,1 0 1 0 0,-18 20 0 0 0,26-26-89 0 0,0 0 0 0 0,1 1 1 0 0,0-1-1 0 0,0 1 0 0 0,0 0 0 0 0,0 0 0 0 0,1 0 1 0 0,0 0-1 0 0,0 0 0 0 0,0 0 0 0 0,1 1 0 0 0,-1-1 1 0 0,1 1-1 0 0,0 6 0 0 0,1-9 14 0 0,0 0-1 0 0,1 0 1 0 0,0 0 0 0 0,-1 0 0 0 0,1 0-1 0 0,0 0 1 0 0,0 0 0 0 0,0 0 0 0 0,1-1-1 0 0,-1 1 1 0 0,1 0 0 0 0,-1-1 0 0 0,1 1-1 0 0,0-1 1 0 0,0 1 0 0 0,0-1 0 0 0,0 0 0 0 0,1 0-1 0 0,-1 0 1 0 0,1 0 0 0 0,-1 0 0 0 0,1-1-1 0 0,3 3 1 0 0,7 2 240 0 0,1 0-1 0 0,-1-1 1 0 0,25 6-1 0 0,-23-6-126 0 0,16 2 146 0 0,0-1 0 0 0,0-1 0 0 0,1-1 0 0 0,57-1 0 0 0,-31-6 180 0 0,99-18 0 0 0,52-25 408 0 0,-177 36-807 0 0,0-1-1 0 0,-1-1 1 0 0,-1-1-1 0 0,41-26 0 0 0,-60 33-67 0 0,-1-2-1 0 0,0 1 1 0 0,0-1-1 0 0,-1-1 0 0 0,0 1 1 0 0,-1-2-1 0 0,12-14 0 0 0,-18 21-47 0 0,0-1-1 0 0,0 1 0 0 0,0 0 0 0 0,0-1 0 0 0,-1 1 1 0 0,1-1-1 0 0,-1 1 0 0 0,0-1 0 0 0,0 0 1 0 0,0 0-1 0 0,-1 0 0 0 0,1 1 0 0 0,-1-1 0 0 0,0 0 1 0 0,0 0-1 0 0,0 0 0 0 0,-1 0 0 0 0,1 1 0 0 0,-1-1 1 0 0,0 0-1 0 0,0 1 0 0 0,-1-1 0 0 0,1 0 0 0 0,0 1 1 0 0,-1-1-1 0 0,0 1 0 0 0,0 0 0 0 0,-4-5 1 0 0,4 5 14 0 0,-1 0 0 0 0,0 1 0 0 0,0-1 1 0 0,1 1-1 0 0,-2 0 0 0 0,1 0 0 0 0,0 0 1 0 0,0 0-1 0 0,0 0 0 0 0,-1 1 0 0 0,1-1 1 0 0,-1 1-1 0 0,1 0 0 0 0,-1 0 1 0 0,0 1-1 0 0,1-1 0 0 0,-1 1 0 0 0,0-1 1 0 0,0 1-1 0 0,1 0 0 0 0,-1 1 0 0 0,0-1 1 0 0,-6 2-1 0 0,-7 2-15 0 0,1 1 1 0 0,0 0-1 0 0,-29 14 1 0 0,26-9 51 0 0,0 1 0 0 0,0 1 0 0 0,1 0 0 0 0,1 1 0 0 0,0 1 0 0 0,-17 19 0 0 0,30-28 10 0 0,1-1 1 0 0,-1 1-1 0 0,1 0 1 0 0,0 0 0 0 0,0 0-1 0 0,0 0 1 0 0,1 0-1 0 0,0 0 1 0 0,0 1-1 0 0,1-1 1 0 0,-1 1-1 0 0,1 0 1 0 0,0-1-1 0 0,0 1 1 0 0,1 0-1 0 0,0 0 1 0 0,0 0-1 0 0,0-1 1 0 0,1 1-1 0 0,0 0 1 0 0,0-1 0 0 0,0 1-1 0 0,1 0 1 0 0,0-1-1 0 0,0 1 1 0 0,3 4-1 0 0,-3-7-387 0 0,-1-1-1 0 0,1 1 0 0 0,0-1 1 0 0,1 0-1 0 0,-1 0 1 0 0,0 0-1 0 0,1 0 1 0 0,-1 0-1 0 0,1 0 0 0 0,-1-1 1 0 0,1 1-1 0 0,0-1 1 0 0,0 0-1 0 0,0 0 1 0 0,4 2-1 0 0,11 1-6192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05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15 3223 0 0,'-21'3'321'0'0,"0"1"-1"0"0,-39 13 0 0 0,24-5 3942 0 0,-42 13 6953 0 0,102-27-10743 0 0,1-1 1 0 0,-1-1-1 0 0,45-13 1 0 0,-31 7-225 0 0,-16 4-137 0 0,24-6 214 0 0,75-9-1 0 0,-119 21-314 0 0,1 0-1 0 0,0-1 1 0 0,-1 1-1 0 0,1 0 1 0 0,-1 1-1 0 0,1-1 1 0 0,-1 0-1 0 0,1 1 0 0 0,-1 0 1 0 0,1-1-1 0 0,-1 1 1 0 0,5 2-1 0 0,-2-1 23 0 0,-4-2-29 0 0,-1 1 0 0 0,0-1 0 0 0,1 1 0 0 0,-1-1 1 0 0,0 1-1 0 0,0-1 0 0 0,1 1 0 0 0,-1-1 0 0 0,0 1 0 0 0,0-1 1 0 0,0 1-1 0 0,0-1 0 0 0,1 1 0 0 0,-1-1 0 0 0,0 1 0 0 0,0-1 1 0 0,0 1-1 0 0,0 0 0 0 0,0-1 0 0 0,0 1 0 0 0,-1-1 0 0 0,1 2 1 0 0,0-2 3 0 0,-1 3 3 0 0,1 0 0 0 0,-1 0 0 0 0,0 0 0 0 0,0 0 1 0 0,0-1-1 0 0,0 1 0 0 0,-1 0 0 0 0,1-1 0 0 0,-1 1 0 0 0,1-1 0 0 0,-1 1 1 0 0,0-1-1 0 0,0 0 0 0 0,-3 3 0 0 0,-5 4 38 0 0,-21 14-1 0 0,24-18-28 0 0,0 0-15 0 0,-106 69 67 0 0,-61 34-71 0 0,134-82 0 0 0,28-18 0 0 0,8-3 0 0 0,6-2 0 0 0,5-2 0 0 0,12 0 0 0 0,-1 0 0 0 0,0-2 0 0 0,20-2 0 0 0,22-1 0 0 0,-48 4 0 0 0,0 1 0 0 0,0 0 0 0 0,0 0 0 0 0,0 1 0 0 0,0 1 0 0 0,22 7 0 0 0,-29-8 0 0 0,0 0 0 0 0,-1 1 0 0 0,1-1 0 0 0,-1 1 0 0 0,0 0 0 0 0,0 0 0 0 0,0 0 0 0 0,0 1 0 0 0,0-1 0 0 0,-1 1 0 0 0,1 0 0 0 0,-1 0 0 0 0,0 0 0 0 0,0 0 0 0 0,-1 1 0 0 0,1-1 0 0 0,-1 1 0 0 0,3 8 0 0 0,-4-10 16 0 0,0 0-1 0 0,0 1 0 0 0,0-1 1 0 0,-1 0-1 0 0,1 0 0 0 0,-1 1 1 0 0,0-1-1 0 0,0 0 1 0 0,0 1-1 0 0,-1-1 0 0 0,1 0 1 0 0,-1 0-1 0 0,1 1 1 0 0,-1-1-1 0 0,0 0 0 0 0,-1 0 1 0 0,1 0-1 0 0,-2 3 0 0 0,0-1 19 0 0,-1 0-1 0 0,0-1 0 0 0,0 0 0 0 0,0 1 0 0 0,0-2 0 0 0,-1 1 0 0 0,1 0 0 0 0,-1-1 0 0 0,-7 4 0 0 0,-10 5 43 0 0,0-1-1 0 0,-46 15 1 0 0,-49 6-14 0 0,-225 33-270 0 0,242-49-987 0 0,98-16 758 0 0,13-2-5219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0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77 170 9215 0 0,'-9'0'506'0'0,"0"0"-1"0"0,0 1 1 0 0,-18 4-1 0 0,4 3 7273 0 0,42 8-5895 0 0,-12-12-1542 0 0,1-1 0 0 0,-1 0 0 0 0,1 0 0 0 0,0 0-1 0 0,13 2 1 0 0,43 3 510 0 0,-54-7-766 0 0,54 4 261 0 0,1-3-1 0 0,-1-3 1 0 0,71-11 0 0 0,191-42 225 0 0,-217 34-284 0 0,247-54 466 0 0,-54 10 49 0 0,-292 62-833 0 0,4-1-62 0 0,1 0 1 0 0,-1 1-1 0 0,1 1 1 0 0,-1 0-1 0 0,19 2 0 0 0,-36 1-769 0 0,-12 11-1602 0 0,-8 4-6203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0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22 11055 0 0,'0'0'852'0'0,"1"-1"-560"0"0,1-1-887 0 0,13-10 3093 0 0,-12 7 1533 0 0,-10 4 1592 0 0,-3 3-5540 0 0,1 1 0 0 0,-1 1 0 0 0,1-1 0 0 0,0 2 0 0 0,-15 8 0 0 0,-9 5-90 0 0,-64 29-25 0 0,-104 69 0 0 0,199-114 27 0 0,-98 67-65 0 0,89-60 70 0 0,0 1 1 0 0,1 0-1 0 0,0 0 1 0 0,0 1-1 0 0,2 0 1 0 0,-13 19-1 0 0,19-26 5 0 0,0-1 1 0 0,1 1-1 0 0,-1 1 0 0 0,1-1 0 0 0,0 0 0 0 0,0 0 1 0 0,0 0-1 0 0,0 1 0 0 0,1-1 0 0 0,-1 1 1 0 0,1-1-1 0 0,0 0 0 0 0,1 1 0 0 0,-1-1 0 0 0,1 0 1 0 0,0 1-1 0 0,0-1 0 0 0,0 0 0 0 0,1 0 0 0 0,-1 0 1 0 0,1 0-1 0 0,0 0 0 0 0,0 0 0 0 0,1 0 1 0 0,-1-1-1 0 0,1 1 0 0 0,-1-1 0 0 0,1 0 0 0 0,0 0 1 0 0,1 0-1 0 0,-1 0 0 0 0,0 0 0 0 0,8 4 0 0 0,15 7-5 0 0,1-2 0 0 0,0-1 0 0 0,0-1 0 0 0,1-1 0 0 0,42 7 0 0 0,148 12 298 0 0,-206-27-284 0 0,94 7 635 0 0,154-8 0 0 0,-201-4-448 0 0,0-3 1 0 0,-1-2 0 0 0,-1-3 0 0 0,70-23 0 0 0,-119 32-186 0 0,0-1 0 0 0,1 0 0 0 0,-1 0 0 0 0,-1 0-1 0 0,11-8 1 0 0,-16 10-31 0 0,1 0-1 0 0,-1 0 0 0 0,0 0 0 0 0,1 0 1 0 0,-1 0-1 0 0,0-1 0 0 0,0 1 0 0 0,0-1 1 0 0,-1 1-1 0 0,1-1 0 0 0,-1 0 0 0 0,1 0 1 0 0,-1 0-1 0 0,0 0 0 0 0,0 0 0 0 0,0 0 1 0 0,-1 0-1 0 0,2-5 0 0 0,-3 5-24 0 0,1 1 0 0 0,-1 0 0 0 0,1-1 0 0 0,-1 1 0 0 0,0 0 0 0 0,0-1 0 0 0,0 1 0 0 0,0 0 0 0 0,0 0 0 0 0,0 0 1 0 0,-1 0-1 0 0,1 0 0 0 0,-1 0 0 0 0,1 0 0 0 0,-1 0 0 0 0,0 1 0 0 0,1-1 0 0 0,-1 1 0 0 0,0-1 0 0 0,0 1 0 0 0,0 0 0 0 0,-3-2 0 0 0,-5-2-145 0 0,1 1 0 0 0,-1 0 0 0 0,-18-5 0 0 0,-10 1 80 0 0,0 2 0 0 0,0 1-1 0 0,-73 1 1 0 0,104 4 117 0 0,1 0 0 0 0,-1 1 0 0 0,1-1 0 0 0,0 1 0 0 0,-1 1 0 0 0,1-1 0 0 0,0 1 0 0 0,-6 3 0 0 0,9-4-5 0 0,0 1 0 0 0,0-1 0 0 0,1 1 0 0 0,-1 0 0 0 0,1 0 0 0 0,-1 0-1 0 0,1 0 1 0 0,0 0 0 0 0,0 0 0 0 0,0 1 0 0 0,0-1 0 0 0,0 1 0 0 0,1 0-1 0 0,-1-1 1 0 0,1 1 0 0 0,0 0 0 0 0,-1 0 0 0 0,0 4 0 0 0,-2 14 36 0 0,0 0-1 0 0,2 1 1 0 0,1-1 0 0 0,0 24 0 0 0,-2 37-312 0 0,2-66-32 0 0,-3 23-4260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11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65 10591 0 0,'16'-65'7352'0'0,"-16"67"-7257"0"0,0 0 0 0 0,0 1 0 0 0,0-1 0 0 0,-1 0-1 0 0,1 0 1 0 0,-1 0 0 0 0,1 0 0 0 0,-1 0 0 0 0,-1 4-1 0 0,-1 3 5 0 0,-29 123 126 0 0,6 3 1 0 0,-14 197-1 0 0,39-316-206 0 0,-1-4-22 0 0,1 1 1 0 0,1 0-1 0 0,0 0 0 0 0,1 0 0 0 0,0 0 1 0 0,1-1-1 0 0,0 1 0 0 0,1 0 1 0 0,6 15-1 0 0,-9-28 28 0 0,1 1 0 0 0,0-1 0 0 0,0 0 1 0 0,0 0-1 0 0,0 1 0 0 0,0-1 0 0 0,0 0 0 0 0,0 0 1 0 0,0 0-1 0 0,0 0 0 0 0,0-1 0 0 0,0 1 0 0 0,0 0 0 0 0,0 0 1 0 0,0-1-1 0 0,0 1 0 0 0,1-1 0 0 0,1 0 19 0 0,0-1 0 0 0,0 0 1 0 0,0 1-1 0 0,0-1 0 0 0,0 0 0 0 0,-1-1 0 0 0,1 1 0 0 0,-1 0 1 0 0,0-1-1 0 0,1 1 0 0 0,-1-1 0 0 0,2-3 0 0 0,4-7 117 0 0,9-20-1 0 0,-6 10-89 0 0,7-10-25 0 0,27-37 1 0 0,-36 58-34 0 0,1 0 0 0 0,1 1 0 0 0,-1-1-1 0 0,2 2 1 0 0,22-17 0 0 0,-6 8-13 0 0,40-27 0 0 0,-59 41 0 0 0,1 0 0 0 0,0 0 0 0 0,0 1 0 0 0,1 1 0 0 0,14-4 0 0 0,-12 5 0 0 0,-11 1-2 0 0,-1 1 0 0 0,1 0 0 0 0,0 0 1 0 0,0 0-1 0 0,0 0 0 0 0,-1 0 0 0 0,1 0 0 0 0,0 1 0 0 0,0-1 0 0 0,-1 1 0 0 0,1-1 0 0 0,0 1 0 0 0,-1-1 1 0 0,1 1-1 0 0,0 0 0 0 0,-1 0 0 0 0,1 0 0 0 0,-1 0 0 0 0,0 0 0 0 0,1 0 0 0 0,-1 0 0 0 0,0 1 0 0 0,1-1 1 0 0,-1 0-1 0 0,0 1 0 0 0,0-1 0 0 0,0 1 0 0 0,0-1 0 0 0,-1 1 0 0 0,2 2 0 0 0,3 4-3 0 0,0 0 5 0 0,-1 0 0 0 0,0 0 0 0 0,0 0 0 0 0,0 0 0 0 0,-1 1 0 0 0,2 9 0 0 0,8 54 0 0 0,-1-5 0 0 0,-10-59 18 0 0,1-1 0 0 0,-1 1 0 0 0,1-1 0 0 0,1 1 0 0 0,-1-1 0 0 0,1 0 0 0 0,0-1 0 0 0,1 1 0 0 0,5 6 0 0 0,-9-12 356 0 0,-1-1-359 0 0,0 1 1 0 0,0-1-1 0 0,0 0 1 0 0,0 0-1 0 0,0 1 1 0 0,0-1-1 0 0,0 0 1 0 0,0 0-1 0 0,1 1 1 0 0,-1-1-1 0 0,0 0 1 0 0,0 0-1 0 0,0 0 1 0 0,0 1-1 0 0,0-1 1 0 0,0 0-1 0 0,0 0 1 0 0,1 0 0 0 0,-1 1-1 0 0,0-1 1 0 0,0 0-1 0 0,0 0 1 0 0,1 0-1 0 0,-1 0 1 0 0,0 0-1 0 0,0 1 1 0 0,0-1-1 0 0,1 0 1 0 0,-1 0-1 0 0,0 0 1 0 0,0 0-1 0 0,1 0 1 0 0,-1 0-1 0 0,0 0 1 0 0,0 0-1 0 0,1 0 1 0 0,-1 0 0 0 0,0 0-1 0 0,0 0 1 0 0,0 0-1 0 0,1 0 1 0 0,-1 0-1 0 0,0 0 1 0 0,0 0-1 0 0,1 0 1 0 0,-1 0-1 0 0,0 0 1 0 0,0 0-1 0 0,1 0 1 0 0,-1-1-1 0 0,0 1 1 0 0,0 0-1 0 0,0 0 1 0 0,1 0-1 0 0,-1 0 1 0 0,0 0 0 0 0,0-1-1 0 0,14-9 475 0 0,9-16-68 0 0,-1 0-1 0 0,26-43 1 0 0,6-7-211 0 0,-14 24-174 0 0,-9 10 14 0 0,43-44 1 0 0,204-164-68 0 0,-275 247-14 0 0,20-16-437 0 0,1 1-1 0 0,43-24 1 0 0,-65 41-38 0 0,-2 5-1209 0 0,0 0 780 0 0,-1 1-1 0 0,1-1 0 0 0,-1 0 0 0 0,0 0 0 0 0,0 0 0 0 0,-3 6 1 0 0,-8 15-5344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5:4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10855 0 0,'0'0'3987'0'0,"0"2"-3566"0"0,-10 24 391 0 0,-1-1 0 0 0,-1 0 0 0 0,-2-1 0 0 0,-18 28 0 0 0,27-44-737 0 0,-28 39 232 0 0,-3-2 1 0 0,-1-1-1 0 0,-69 63 0 0 0,79-83-257 0 0,-1 0 0 0 0,-1-2 0 0 0,-1-1 0 0 0,0-2 0 0 0,-39 18 0 0 0,54-32 355 0 0,8-4-5931 0 0,14-8 4087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32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 6911 0 0,'0'0'11015'0'0,"0"2"-10302"0"0,0 4-469 0 0,0-1-1 0 0,0 1 1 0 0,-1 0-1 0 0,1-1 1 0 0,-1 1-1 0 0,-1-1 1 0 0,1 0-1 0 0,-1 1 0 0 0,-4 9 1 0 0,-5 7 394 0 0,-14 21-1 0 0,-4 6-19 0 0,-2 24-258 0 0,-26 92 0 0 0,56-161-360 0 0,-6 14 15 0 0,0 0 0 0 0,-1 0 0 0 0,-12 19 1 0 0,8-13-13 0 0,5-11-15 0 0,2-1-201 0 0,4-1-1413 0 0,1-9 1280 0 0,0 0-809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12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53 10591 0 0,'11'-11'556'0'0,"0"1"0"0"0,0 0-1 0 0,19-11 4284 0 0,-25 34-4034 0 0,-5-4-645 0 0,1-1 0 0 0,-1 0-1 0 0,-1 1 1 0 0,0-1 0 0 0,0 0 0 0 0,0 0 0 0 0,-1 0 0 0 0,-6 15 0 0 0,5-11-14 0 0,-69 200 1237 0 0,51-152-1222 0 0,-124 320 5 0 0,85-252-53 0 0,48-108-94 0 0,0-1 1 0 0,-1-1-1 0 0,-1 0 1 0 0,-19 20-1 0 0,30-34-21 0 0,2-3 3 0 0,0 0 1 0 0,0 0-1 0 0,0 0 0 0 0,0 0 0 0 0,0 0 0 0 0,0-1 0 0 0,0 1 0 0 0,0 0 0 0 0,-1 0 0 0 0,1-1 0 0 0,0 1 0 0 0,0-1 0 0 0,0 1 0 0 0,-1-1 0 0 0,1 0 0 0 0,-2 1 0 0 0,2-1 75 0 0,0-14 82 0 0,0 11-151 0 0,1 1 0 0 0,0-1 0 0 0,0 1-1 0 0,0-1 1 0 0,0 1 0 0 0,0-1 0 0 0,0 1 0 0 0,2-5 0 0 0,3-6 8 0 0,0 1 0 0 0,1 0 0 0 0,0 0 1 0 0,0 1-1 0 0,2 0 0 0 0,13-17 0 0 0,-8 13-55 0 0,0 1 1 0 0,1 0 0 0 0,30-21-1 0 0,-42 33 35 0 0,0 1 0 0 0,1-1 0 0 0,-1 1 0 0 0,0-1 0 0 0,1 1 0 0 0,-1 0 0 0 0,1 0 0 0 0,-1 0 1 0 0,1 1-1 0 0,-1-1 0 0 0,1 0 0 0 0,3 1 0 0 0,-4 0 5 0 0,-1 0 1 0 0,0 0 0 0 0,0 1 0 0 0,0-1-1 0 0,0 1 1 0 0,1-1 0 0 0,-1 1 0 0 0,0-1-1 0 0,0 1 1 0 0,0 0 0 0 0,0-1 0 0 0,0 1-1 0 0,0 0 1 0 0,-1 0 0 0 0,1 0 0 0 0,0-1-1 0 0,0 1 1 0 0,0 0 0 0 0,-1 0 0 0 0,1 0-1 0 0,-1 1 1 0 0,1-1 0 0 0,-1 0 0 0 0,1 0 0 0 0,-1 0-1 0 0,1 0 1 0 0,-1 0 0 0 0,0 2 0 0 0,3 7 95 0 0,-1-1 0 0 0,-1 1 0 0 0,0 0 0 0 0,0 18 0 0 0,-7 42 57 0 0,3-41-188 0 0,-6 31 46 0 0,9-60-9 0 0,1 1-1 0 0,-1-1 1 0 0,0 0 0 0 0,1 1 0 0 0,-1-1-1 0 0,0 0 1 0 0,1 1 0 0 0,-1-1 0 0 0,1 0-1 0 0,-1 1 1 0 0,0-1 0 0 0,1 0 0 0 0,-1 0-1 0 0,1 0 1 0 0,-1 1 0 0 0,1-1 0 0 0,-1 0-1 0 0,1 0 1 0 0,-1 0 0 0 0,1 0 0 0 0,-1 0-1 0 0,0 0 1 0 0,2 0 0 0 0,-2 0-2 0 0,4 0-242 0 0,0 0 0 0 0,0-1-1 0 0,0 1 1 0 0,0-1 0 0 0,-1 0-1 0 0,1 0 1 0 0,0 0 0 0 0,0 0-1 0 0,0-1 1 0 0,-1 0 0 0 0,1 1-1 0 0,5-6 1 0 0,8-3-1469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12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1375 0 0,'0'0'66'0'0,"2"0"-8"0"0,9 4 377 0 0,5 1 4661 0 0,24 6 1 0 0,-11-9 744 0 0,-6-5-5098 0 0,37-9 1023 0 0,0-3-1 0 0,60-22 0 0 0,-114 34-1825 0 0,1 0-1 0 0,-1 0 1 0 0,1 0-1 0 0,-1-1 1 0 0,0 1-1 0 0,-1-2 1 0 0,11-8-1 0 0,-13 10 29 0 0,-1 1 1 0 0,0-1-1 0 0,0 0 0 0 0,0 1 0 0 0,0-1 0 0 0,0 0 1 0 0,-1 0-1 0 0,0 0 0 0 0,1-1 0 0 0,-1 1 0 0 0,0 0 1 0 0,0 0-1 0 0,-1-1 0 0 0,1 1 0 0 0,-1 0 1 0 0,0-1-1 0 0,1 1 0 0 0,-2-6 0 0 0,1 8-5 0 0,0 0 0 0 0,0 0-1 0 0,0 0 1 0 0,-1-1 0 0 0,1 1-1 0 0,0 0 1 0 0,-1 0 0 0 0,1 0-1 0 0,-1 0 1 0 0,1 0 0 0 0,-1 0 0 0 0,0 0-1 0 0,1 0 1 0 0,-1 0 0 0 0,0 0-1 0 0,0 0 1 0 0,0 0 0 0 0,0 0-1 0 0,0 0 1 0 0,1 1 0 0 0,-3-2 0 0 0,0 1-13 0 0,1 0 0 0 0,-1 0 1 0 0,1 0-1 0 0,-1 1 1 0 0,1-1-1 0 0,-1 1 1 0 0,1-1-1 0 0,-1 1 0 0 0,-4 0 1 0 0,-4 2-60 0 0,1-1 0 0 0,-1 1 0 0 0,-18 6 0 0 0,14-2 78 0 0,0 0 0 0 0,1 1 1 0 0,0 0-1 0 0,1 1 0 0 0,-1 0 0 0 0,2 2 0 0 0,-19 15 0 0 0,5 0 113 0 0,1 1 1 0 0,-22 31-1 0 0,39-48-6 0 0,1 1 0 0 0,1 0-1 0 0,0 0 1 0 0,0 0 0 0 0,1 1 0 0 0,0 0 0 0 0,1 0-1 0 0,0 1 1 0 0,1-1 0 0 0,0 1 0 0 0,1-1-1 0 0,0 1 1 0 0,1 0 0 0 0,0 0 0 0 0,1 0-1 0 0,2 22 1 0 0,-1-30-71 0 0,-1 0 0 0 0,1 1 0 0 0,1-1 0 0 0,-1 0 0 0 0,0 0 0 0 0,1 0 0 0 0,0 0 0 0 0,0 0 0 0 0,0-1 0 0 0,1 1 0 0 0,-1 0 0 0 0,1-1 0 0 0,0 0 0 0 0,3 4 0 0 0,-1-4-3 0 0,-1 1-1 0 0,0-1 1 0 0,1-1 0 0 0,0 1 0 0 0,0-1 0 0 0,0 1 0 0 0,0-1-1 0 0,0-1 1 0 0,0 1 0 0 0,6 0 0 0 0,7 0-426 0 0,0 0 0 0 0,0-1 1 0 0,0-1-1 0 0,0-1 0 0 0,32-6 0 0 0,51-15-3496 0 0,-57 9 1904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1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119 222 4143 0 0,'12'-11'15318'0'0,"-12"13"-14541"0"0,-1 5-505 0 0,-1 0 0 0 0,-1 0 0 0 0,1 0 0 0 0,-1 0 0 0 0,-7 11 0 0 0,-23 33 275 0 0,21-33-397 0 0,-51 75 249 0 0,61-91-130 0 0,16-15-111 0 0,-5 5-120 0 0,77-92 98 0 0,-55 62-66 0 0,1 1 0 0 0,2 2 0 0 0,41-34 0 0 0,-50 50-70 0 0,0 0 0 0 0,2 1 0 0 0,0 2 0 0 0,2 1 0 0 0,54-21 0 0 0,-79 34 2 0 0,-1 1-1 0 0,1 0 0 0 0,-1 0 1 0 0,1 1-1 0 0,-1-1 1 0 0,1 1-1 0 0,0 0 0 0 0,-1 0 1 0 0,1 0-1 0 0,5 1 0 0 0,-6 0 3 0 0,-1 0-1 0 0,1 0 0 0 0,-1 0 0 0 0,0 0 1 0 0,0 0-1 0 0,0 1 0 0 0,0-1 0 0 0,0 1 0 0 0,0-1 1 0 0,0 1-1 0 0,0 0 0 0 0,-1 0 0 0 0,1-1 0 0 0,0 1 1 0 0,1 5-1 0 0,5 6 56 0 0,-2 1 0 0 0,0 0-1 0 0,0 1 1 0 0,-1-1 0 0 0,-1 1 0 0 0,3 23 0 0 0,-2-15 37 0 0,12 35 1 0 0,-3-12-150 0 0,-8-24-51 0 0,12 26 1 0 0,-15-42 78 0 0,-1-1 0 0 0,1 1 0 0 0,0-1 0 0 0,1 0 0 0 0,-1-1 0 0 0,1 1 0 0 0,0 0 1 0 0,0-1-1 0 0,9 7 0 0 0,-10-9-140 0 0,0-1 1 0 0,0 0 0 0 0,0 1-1 0 0,0-1 1 0 0,0 0 0 0 0,1-1-1 0 0,-1 1 1 0 0,0-1 0 0 0,1 1-1 0 0,-1-1 1 0 0,0 0 0 0 0,1 0 0 0 0,-1 0-1 0 0,1-1 1 0 0,4 0 0 0 0,13-3-1650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1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1839 0 0,'-9'6'160'0'0,"0"-1"-160"0"0,2 2 0 0 0,-2-1 0 0 0,0-3 224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13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5983 0 0,'8'-11'164'0'0,"6"-8"78"0"0,13-23 0 0 0,-17 32 6854 0 0,-10 10-7022 0 0,-2 13 5657 0 0,0-2-4839 0 0,1-5-2769 0 0,-16 70 2640 0 0,-9 63 577 0 0,26-133-1309 0 0,-7 85 399 0 0,7-80-401 0 0,1-1 1 0 0,0 0 0 0 0,0 0 0 0 0,1 1 0 0 0,0-1-1 0 0,7 17 1 0 0,-8-24-22 0 0,0 1-24 0 0,10 3 172 0 0,-10-6-148 0 0,-1-1 0 0 0,1 0 0 0 0,0 0 1 0 0,0 0-1 0 0,0 0 0 0 0,0 0 0 0 0,0 0 0 0 0,0 0 0 0 0,-1 0 0 0 0,1 0 0 0 0,0 0 0 0 0,0 0 0 0 0,0 0 1 0 0,0-1-1 0 0,0 1 0 0 0,-1 0 0 0 0,1-1 0 0 0,0 1 0 0 0,0-1 0 0 0,0 0 0 0 0,14-10 121 0 0,-11 6-97 0 0,0 0 1 0 0,0 0-1 0 0,-1-1 1 0 0,0 1-1 0 0,0-1 0 0 0,0 0 1 0 0,2-6-1 0 0,10-47 87 0 0,1 2-59 0 0,-7 33-54 0 0,17-32 0 0 0,-20 45-6 0 0,0 1 0 0 0,1 0 0 0 0,0 0-1 0 0,0 1 1 0 0,11-10 0 0 0,-10 13-12 0 0,-1 0 0 0 0,1 1-1 0 0,1 0 1 0 0,-1 0 0 0 0,11-3 0 0 0,0 0-5 0 0,-15 9 16 0 0,-2 0-7 0 0,1 0 8 0 0,0 0-1 0 0,0 0 0 0 0,0 1 1 0 0,0-1-1 0 0,0 1 0 0 0,0 0 1 0 0,-1-1-1 0 0,1 1 0 0 0,0 0 1 0 0,-1 0-1 0 0,0 1 0 0 0,0-1 1 0 0,1 0-1 0 0,-1 1 0 0 0,2 4 1 0 0,4 5 28 0 0,-1 0 1 0 0,6 14-1 0 0,-4-7-15 0 0,-1 1 0 0 0,-1-1 0 0 0,-1 1-1 0 0,5 26 1 0 0,-8-27 39 0 0,1-1 0 0 0,1 0 0 0 0,0 0 0 0 0,1-1 0 0 0,13 27 0 0 0,-12-34-41 0 0,4 0 45 0 0,-6-11-56 0 0,-3 1 9 0 0,2-1 19 0 0,0 1 1 0 0,0 0-1 0 0,0-1 0 0 0,0 0 1 0 0,0 0-1 0 0,-1 0 0 0 0,1-1 1 0 0,0 1-1 0 0,-1-1 0 0 0,1 0 1 0 0,-1 0-1 0 0,1 0 0 0 0,-1 0 1 0 0,3-3-1 0 0,5-5 146 0 0,-1 0 0 0 0,14-18 1 0 0,-6 7 17 0 0,12-15 1 0 0,38-60 0 0 0,16-44 275 0 0,-35 57-362 0 0,-46 78-186 0 0,0 1 0 0 0,0-1 0 0 0,0 1 0 0 0,1 0 0 0 0,-1 0 0 0 0,1 0 0 0 0,0 1 0 0 0,9-7 0 0 0,-12 10-176 0 0,1 0 1 0 0,-1-1-1 0 0,1 1 0 0 0,0 0 0 0 0,-1 0 1 0 0,1 0-1 0 0,-1 0 0 0 0,1 0 0 0 0,0 0 1 0 0,-1 0-1 0 0,1 1 0 0 0,0-1 0 0 0,-1 1 0 0 0,1-1 1 0 0,-1 1-1 0 0,3 1 0 0 0,-1-1-1061 0 0,7 2-5546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14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148 122 4143 0 0,'0'0'319'0'0,"2"1"185"0"0,3 3 1230 0 0,0 0 0 0 0,0 1 0 0 0,0-1 0 0 0,-1 1-1 0 0,1 0 1 0 0,-1 0 0 0 0,5 10 0 0 0,5 4-509 0 0,-11-16-1100 0 0,1 0-1 0 0,-1 0 1 0 0,0 0 0 0 0,1-1-1 0 0,-1 1 1 0 0,1-1 0 0 0,0 0-1 0 0,0 0 1 0 0,0 0 0 0 0,0-1-1 0 0,0 0 1 0 0,0 1 0 0 0,0-1-1 0 0,1-1 1 0 0,-1 1 0 0 0,0 0-1 0 0,7-1 1 0 0,-1 0-70 0 0,0 0-1 0 0,1-1 0 0 0,-1 0 1 0 0,0-1-1 0 0,0 0 1 0 0,11-4-1 0 0,3-3 16 0 0,-1-1 0 0 0,43-24 0 0 0,-54 27-69 0 0,-1-1-1 0 0,0 0 0 0 0,0-1 0 0 0,-1 0 0 0 0,0 0 1 0 0,-1-1-1 0 0,10-14 0 0 0,-17 22-10 0 0,-1 0 0 0 0,1 0-1 0 0,-1 0 1 0 0,0 0 0 0 0,0-1 0 0 0,1 1-1 0 0,-2 0 1 0 0,1-1 0 0 0,0 1-1 0 0,0-1 1 0 0,-1 1 0 0 0,1-1 0 0 0,-1 1-1 0 0,0-1 1 0 0,0 0 0 0 0,0 1 0 0 0,0-1-1 0 0,0 1 1 0 0,-1-4 0 0 0,0 5-24 0 0,0 0 1 0 0,0-1-1 0 0,-1 1 0 0 0,1 0 1 0 0,0 0-1 0 0,-1 0 0 0 0,1 0 1 0 0,-1 0-1 0 0,1 0 1 0 0,-1 0-1 0 0,0 1 0 0 0,1-1 1 0 0,-1 0-1 0 0,-2 0 0 0 0,2 1-19 0 0,-3-2-17 0 0,-1 1 0 0 0,0 0 0 0 0,0 0-1 0 0,0 0 1 0 0,0 1 0 0 0,0 0 0 0 0,0 0-1 0 0,0 1 1 0 0,1 0 0 0 0,-1 0-1 0 0,0 0 1 0 0,-8 3 0 0 0,-9 4-13 0 0,-36 19 1 0 0,49-23 47 0 0,-17 11-10 0 0,0 0-1 0 0,-48 37 1 0 0,-39 51 5 0 0,95-84 57 0 0,2 1 0 0 0,0 1-1 0 0,-17 27 1 0 0,27-36 22 0 0,0 0 0 0 0,0 1 0 0 0,2 0-1 0 0,-1 0 1 0 0,2 0 0 0 0,0 1 0 0 0,-5 25 0 0 0,9-35-12 0 0,-1 1 0 0 0,1 0 0 0 0,0 0 0 0 0,0 0 0 0 0,1 0 0 0 0,-1 0 0 0 0,1 0 0 0 0,0-1 0 0 0,0 1 1 0 0,1 0-1 0 0,-1 0 0 0 0,1-1 0 0 0,0 0 0 0 0,1 1 0 0 0,-1-1 0 0 0,1 0 0 0 0,5 8 0 0 0,-3-8 6 0 0,0 1-1 0 0,0-1 0 0 0,0 0 1 0 0,0 0-1 0 0,1-1 0 0 0,-1 1 1 0 0,1-1-1 0 0,0 0 0 0 0,0-1 1 0 0,0 0-1 0 0,1 0 0 0 0,11 3 0 0 0,6-1 84 0 0,0-2-1 0 0,0 0 0 0 0,0-1 0 0 0,31-4 0 0 0,97-19 368 0 0,-134 19-645 0 0,-3 1-440 0 0,-1-1 0 0 0,1-1 1 0 0,-1 0-1 0 0,18-8 1 0 0,17-12-1206 0 0,-9 6-16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14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1839 0 0,'0'2'134'0'0,"0"3"-139"0"0,1-1 1 0 0,-1 1-1 0 0,0-1 0 0 0,-2 9 1 0 0,1-6 672 0 0,-1 0 0 0 0,0 0-1 0 0,0-1 1 0 0,-1 1 0 0 0,1 0 0 0 0,-2-1 0 0 0,1 0 0 0 0,-7 10 0 0 0,9-15-598 0 0,1-4-78 0 0,0 0 0 0 0,1 1 0 0 0,-1-1-1 0 0,1 0 1 0 0,0 1 0 0 0,-1-1 0 0 0,1 1-1 0 0,2-5 1 0 0,-1 3-48 0 0,26-47-1854 0 0,-27 48 1334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15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7279 0 0,'0'0'660'0'0,"0"2"-541"0"0,0 28 801 0 0,0-28-419 0 0,1 0-19 0 0,0 1-138 0 0,0-1-1 0 0,0 1 1 0 0,0-1 0 0 0,0 0 0 0 0,1 1 0 0 0,-1-1 0 0 0,1 0-1 0 0,3 4 2861 0 0,-3-8-3786 0 0,6-11-468 0 0,2-6-322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15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783 198 2303 0 0,'16'-46'-327'0'0,"1"-2"6389"0"0,11-55 1738 0 0,-29 105-7319 0 0,-9 15-255 0 0,1 2-1 0 0,0-1 1 0 0,-7 24 0 0 0,-2 6-93 0 0,-116 243 721 0 0,97-215-769 0 0,-21 42-33 0 0,-5-3 1 0 0,-5-3-1 0 0,-106 133 0 0 0,111-163 208 0 0,-88 147 0 0 0,144-215-152 0 0,-1 1-1 0 0,-9 30 1 0 0,17-43-81 0 0,10-8-3154 0 0,-8 4 2271 0 0,11-8-4847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16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255 219 9327 0 0,'-17'1'694'0'0,"-1"-1"-396"0"0,-5-6 462 0 0,-1 2 0 0 0,-34-3 0 0 0,50 7-541 0 0,0 0 1 0 0,1 0-1 0 0,-1 1 1 0 0,0 0-1 0 0,1 0 1 0 0,-1 0-1 0 0,0 1 1 0 0,1 1-1 0 0,0-1 1 0 0,0 1-1 0 0,-13 7 1 0 0,19-10-106 0 0,0 1 1 0 0,1 0 0 0 0,-1-1 0 0 0,0 1 0 0 0,0 0 0 0 0,0 0-1 0 0,0-1 1 0 0,0 1 0 0 0,1 0 0 0 0,-1 0 0 0 0,0 0 0 0 0,0 1-1 0 0,1-1-9 0 0,0-1-1 0 0,0 1 1 0 0,0-1 0 0 0,0 1-1 0 0,-1-1 1 0 0,1 1-1 0 0,0-1 1 0 0,0 1-1 0 0,0-1 1 0 0,0 1-1 0 0,1-1 1 0 0,-1 1-1 0 0,0-1 1 0 0,0 0-1 0 0,0 1 1 0 0,0-1-1 0 0,0 1 1 0 0,1-1 0 0 0,-1 1-1 0 0,0-1 1 0 0,1 1-1 0 0,0 0 41 0 0,0 1-1 0 0,1-1 0 0 0,0 1 1 0 0,-1-1-1 0 0,1 0 1 0 0,0 0-1 0 0,-1 0 1 0 0,1 0-1 0 0,0 0 0 0 0,0 0 1 0 0,0-1-1 0 0,0 1 1 0 0,3 0-1 0 0,6 1 134 0 0,0 0-1 0 0,0-1 0 0 0,0 0 1 0 0,1-1-1 0 0,-1-1 0 0 0,0 1 1 0 0,20-5-1 0 0,79-25 844 0 0,-73 19-909 0 0,289-107 1209 0 0,-109 36-938 0 0,-216 82-481 0 0,11-5-457 0 0,1 0-1 0 0,0 2 1 0 0,0 0-1 0 0,0 0 1 0 0,15-1-1 0 0,-26 4-702 0 0,-2 4 607 0 0,0-1 1 0 0,0 1-1 0 0,0-1 0 0 0,-1 1 1 0 0,1-1-1 0 0,-1 1 0 0 0,0-1 1 0 0,0 0-1 0 0,-3 6 0 0 0,-6 10-965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33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70 135 5527 0 0,'-9'0'336'0'0,"3"0"-92"0"0,-1 0 1 0 0,1 0 0 0 0,0 1 0 0 0,0 0-1 0 0,-1 0 1 0 0,1 0 0 0 0,-11 4 7465 0 0,21-3-7118 0 0,12 3-148 0 0,0-1 1 0 0,1 0-1 0 0,0-1 1 0 0,0-1-1 0 0,25 0 1 0 0,91-8 781 0 0,-84 3-902 0 0,192-16 1011 0 0,160-7 714 0 0,-383 26-1968 0 0,217-16 104 0 0,-205 12-623 0 0,-1-2 1 0 0,0 0-1 0 0,0-2 0 0 0,-1-2 1 0 0,50-22-1 0 0,-37 10-1847 0 0,-26 15 418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16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258 668 2303 0 0,'2'1'102'0'0,"1"0"-54"0"0,-1-1-42 0 0,-1 1-1 0 0,1-1 0 0 0,0 0 0 0 0,-1 1 1 0 0,1-1-1 0 0,0 0 0 0 0,-1 0 1 0 0,1 0-1 0 0,0 0 0 0 0,-1-1 1 0 0,1 1-1 0 0,0 0 0 0 0,1-1 0 0 0,0 0 562 0 0,-1 0-1 0 0,0 0 0 0 0,1 0 0 0 0,-1 0 1 0 0,0 0-1 0 0,0 0 0 0 0,1-1 0 0 0,-1 1 0 0 0,0-1 1 0 0,-1 0-1 0 0,1 1 0 0 0,0-1 0 0 0,0 0 0 0 0,-1 0 1 0 0,1 0-1 0 0,-1 0 0 0 0,1 0 0 0 0,-1 0 1 0 0,0-1-1 0 0,0 1 0 0 0,0 0 0 0 0,0-1 0 0 0,-1 1 1 0 0,1-1-1 0 0,0 1 0 0 0,-1-4 0 0 0,0 5-453 0 0,0-1-1 0 0,-1 1 0 0 0,1 0 0 0 0,-1 0 1 0 0,1 0-1 0 0,-1 0 0 0 0,1 0 1 0 0,-1 0-1 0 0,0 0 0 0 0,1 0 1 0 0,-3-1-1 0 0,0-2 114 0 0,2 2-168 0 0,0 0 0 0 0,-1 0 1 0 0,1 1-1 0 0,-1-1 0 0 0,1 0 1 0 0,-1 1-1 0 0,0-1 1 0 0,0 1-1 0 0,0 0 0 0 0,1-1 1 0 0,-1 1-1 0 0,0 0 1 0 0,-1 0-1 0 0,1 1 0 0 0,0-1 1 0 0,0 0-1 0 0,0 1 1 0 0,0-1-1 0 0,-1 1 0 0 0,1-1 1 0 0,0 1-1 0 0,0 0 1 0 0,-1 0-1 0 0,1 0 0 0 0,0 1 1 0 0,-1-1-1 0 0,1 0 0 0 0,0 1 1 0 0,0-1-1 0 0,0 1 1 0 0,0 0-1 0 0,-1 0 0 0 0,-3 2 1 0 0,-8 5 94 0 0,0 1 0 0 0,1 1 1 0 0,-25 22-1 0 0,-31 41-24 0 0,57-61-98 0 0,-38 49 63 0 0,44-53-70 0 0,0 0 0 0 0,1 1 1 0 0,0-1-1 0 0,1 1 0 0 0,-6 16 0 0 0,9-25-18 0 0,1 1 1 0 0,0 0-1 0 0,0-1 1 0 0,0 1 0 0 0,0-1-1 0 0,0 1 1 0 0,0 0-1 0 0,-1-1 1 0 0,2 1-1 0 0,-1 0 1 0 0,0-1-1 0 0,0 1 1 0 0,0 0-1 0 0,0-1 1 0 0,0 1-1 0 0,0-1 1 0 0,1 1 0 0 0,-1 0-1 0 0,0-1 1 0 0,0 1-1 0 0,1-1 1 0 0,-1 1-1 0 0,1-1 1 0 0,-1 1-1 0 0,0-1 1 0 0,1 1-1 0 0,-1-1 1 0 0,1 1-1 0 0,-1-1 1 0 0,1 0 0 0 0,-1 1-1 0 0,1-1 1 0 0,-1 0-1 0 0,1 1 1 0 0,0-1-1 0 0,-1 0 1 0 0,1 0-1 0 0,-1 1 1 0 0,1-1-1 0 0,0 0 1 0 0,-1 0-1 0 0,1 0 1 0 0,0 0 0 0 0,-1 0-1 0 0,1 0 1 0 0,-1 0-1 0 0,1 0 1 0 0,1 0-1 0 0,3 0 32 0 0,-1-1 1 0 0,1 1-1 0 0,0-1 0 0 0,-1 0 0 0 0,7-2 0 0 0,5-3 4 0 0,-1-1-1 0 0,1-1 1 0 0,-2-1-1 0 0,1 0 1 0 0,19-17 0 0 0,-28 22-57 0 0,-5 3-168 0 0,2 4-2536 0 0,1-1 2228 0 0,-1 0 1 0 0,1 0 0 0 0,0 0-1 0 0,0-1 1 0 0,6 3 0 0 0,5-3-1163 0 0,1-1-61 0 0</inkml:trace>
  <inkml:trace contextRef="#ctx0" brushRef="#br0" timeOffset="1">1261 20 7367 0 0,'1'-1'568'0'0,"6"-18"8754"0"0,-13 29-7809 0 0,-70 140 1131 0 0,43-79-1939 0 0,-60 133 18 0 0,28-59-430 0 0,57-129-294 0 0,-16 36-80 0 0,-27 83 0 0 0,49-129-238 0 0,1 0-1 0 0,0-1 0 0 0,0 1 0 0 0,0 0 0 0 0,0 1 1 0 0,1 5-1 0 0,2-2-1831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16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32 13559 0 0,'14'-5'451'0'0,"-5"2"-196"0"0,-1 0 1 0 0,1-1-1 0 0,9-4 0 0 0,-17 6-112 0 0,1 1-1 0 0,0 1 1 0 0,-1-1 0 0 0,1 0-1 0 0,0 0 1 0 0,0 1 0 0 0,0-1-1 0 0,-1 1 1 0 0,1-1-1 0 0,0 1 1 0 0,0 0 0 0 0,0 0-1 0 0,0 0 1 0 0,0 0-1 0 0,0 0 1 0 0,0 0 0 0 0,0 0-1 0 0,0 1 1 0 0,0-1-1 0 0,-1 1 1 0 0,4 0 0 0 0,-5-1-127 0 0,0 0 1 0 0,0 0 0 0 0,0 0-1 0 0,0 0 1 0 0,0 0 0 0 0,0 0-1 0 0,0 0 1 0 0,0 0 0 0 0,0 0-1 0 0,0 0 1 0 0,0 0 0 0 0,1 0-1 0 0,-1 1 1 0 0,0-1 0 0 0,0 0-1 0 0,0 0 1 0 0,0 0 0 0 0,0 0-1 0 0,0 0 1 0 0,0 0 0 0 0,0 0-1 0 0,0 0 1 0 0,0 0 0 0 0,0 0-1 0 0,0 0 1 0 0,0 0 0 0 0,0 0 0 0 0,0 0-1 0 0,0 0 1 0 0,0 0 0 0 0,0 1-1 0 0,0-1 1 0 0,0 0 0 0 0,1 0-1 0 0,-1 0 1 0 0,0 0 0 0 0,0 0-1 0 0,0 0 1 0 0,0 0 0 0 0,0 0-1 0 0,0 0 1 0 0,-1 0 0 0 0,1 0-1 0 0,0 1 1 0 0,0-1 0 0 0,0 0-1 0 0,0 0 1 0 0,0 0 0 0 0,0 0-1 0 0,0 0 1 0 0,0 0 0 0 0,0 0-1 0 0,0 0 1 0 0,0 0 0 0 0,0 0-1 0 0,0 0 1 0 0,0 0 0 0 0,0 0 0 0 0,0 0-1 0 0,0 0 1 0 0,0 1 0 0 0,0-1-1 0 0,-77 158 2903 0 0,-1 5-2246 0 0,52-107-603 0 0,-29 71 64 0 0,-63 108-84 0 0,58-125-51 0 0,1 4-4962 0 0,53-102 3160 0 0,1-3-48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17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0 519 5983 0 0,'0'0'542'0'0,"1"-1"-446"0"0,1-3 520 0 0,-1 1 0 0 0,2-1 0 0 0,-1 1 0 0 0,0 0 0 0 0,0 0-1 0 0,1 0 1 0 0,0 1 0 0 0,0-1 0 0 0,4-3 0 0 0,35-22 2911 0 0,-24 17-3405 0 0,-4 2 224 0 0,47-31 1601 0 0,78-38 0 0 0,244-96 960 0 0,-280 127-2700 0 0,-32 13-115 0 0,27-12-1897 0 0,-77 37-3598 0 0,-7 1-1761 0 0</inkml:trace>
  <inkml:trace contextRef="#ctx0" brushRef="#br0" timeOffset="1">214 478 11519 0 0,'0'0'1040'0'0,"3"0"-853"0"0,112 28 6380 0 0,182 69-1 0 0,-256-83-9005 0 0,2-2-3559 0 0,-29-9-1517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18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324 376 2303 0 0,'11'4'13976'0'0,"59"-58"-12277"0"0,-52 41-1677 0 0,0-1 0 0 0,0 0 0 0 0,-2-1 0 0 0,0-1 0 0 0,16-19 0 0 0,-23 23-16 0 0,-1 1-1 0 0,0-2 1 0 0,-1 1 0 0 0,0-1 0 0 0,-1 0-1 0 0,0 0 1 0 0,-1-1 0 0 0,0 1 0 0 0,2-16-1 0 0,-6 25-7 0 0,-1 1 0 0 0,1-1 0 0 0,-1 0 0 0 0,0 0 0 0 0,0 0 0 0 0,0 0 0 0 0,-1 0 0 0 0,0 0 0 0 0,1 0 0 0 0,-3-6 0 0 0,2 9-1 0 0,1-1 0 0 0,-1 1 1 0 0,0-1-1 0 0,0 1 0 0 0,0-1 0 0 0,0 1 0 0 0,0-1 0 0 0,0 1 1 0 0,0 0-1 0 0,0 0 0 0 0,-1-1 0 0 0,1 1 0 0 0,0 0 0 0 0,-1 0 1 0 0,1 0-1 0 0,-1 1 0 0 0,1-1 0 0 0,-1 0 0 0 0,1 0 0 0 0,-1 1 0 0 0,0-1 1 0 0,1 1-1 0 0,-1 0 0 0 0,0-1 0 0 0,-3 1 0 0 0,-4 0-11 0 0,0 1 0 0 0,0 0-1 0 0,0 0 1 0 0,0 1 0 0 0,0 0-1 0 0,0 1 1 0 0,1 0 0 0 0,-1 0 0 0 0,1 1-1 0 0,0 0 1 0 0,-9 6 0 0 0,-13 10-35 0 0,-39 32 1 0 0,67-50 52 0 0,-49 44 16 0 0,1 2-1 0 0,-62 81 0 0 0,66-75-13 0 0,29-35 5 0 0,-19 25 55 0 0,32-40-56 0 0,1 0 0 0 0,1 1 1 0 0,-1-1-1 0 0,1 1 0 0 0,-1 0 0 0 0,1 0 1 0 0,-2 10-1 0 0,4-14 7 0 0,-1 0 1 0 0,1 0 0 0 0,0 0-1 0 0,0 0 1 0 0,0 0-1 0 0,0 0 1 0 0,0 0 0 0 0,0 0-1 0 0,0 1 1 0 0,0-1-1 0 0,0 0 1 0 0,1 0-1 0 0,-1 0 1 0 0,0 0 0 0 0,1 0-1 0 0,-1 0 1 0 0,1 0-1 0 0,-1 0 1 0 0,1 0 0 0 0,0 0-1 0 0,-1 0 1 0 0,2 1-1 0 0,-1-1 17 0 0,1 0 0 0 0,-1 0-1 0 0,1-1 1 0 0,-1 1 0 0 0,1 0-1 0 0,-1 0 1 0 0,1-1 0 0 0,0 1 0 0 0,-1-1-1 0 0,1 0 1 0 0,0 1 0 0 0,3-1-1 0 0,3 0 74 0 0,0 0-1 0 0,0 0 0 0 0,0-1 0 0 0,14-4 0 0 0,43-12 51 0 0,-1-4 0 0 0,-1-2 0 0 0,99-51 0 0 0,-158 72-158 0 0,56-33-174 0 0,-52 30 141 0 0,-1 0-1 0 0,1-1 0 0 0,-1 0 1 0 0,-1 0-1 0 0,9-10 0 0 0,-11 9-53 0 0,-7 5 65 0 0,-5 3 27 0 0,8 0-11 0 0,-10 2-5 0 0,0 1 0 0 0,1 0 0 0 0,-1 1 0 0 0,1 0 1 0 0,-14 10-1 0 0,-40 36-43 0 0,50-38 11 0 0,-1 0-1 0 0,-14 19 0 0 0,24-27 2 0 0,0 1-1 0 0,0-1 1 0 0,1 1 0 0 0,0 0-1 0 0,0 0 1 0 0,0 0-1 0 0,1 0 1 0 0,-1 1 0 0 0,-1 9-1 0 0,4-14-592 0 0,19-4-4936 0 0,3-5 124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19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1 12895 0 0,'-7'5'484'0'0,"1"1"-1"0"0,-13 7 1 0 0,12-8-474 0 0,-1 0 1 0 0,-10 11 0 0 0,-4 8 723 0 0,0 0 0 0 0,-22 37 0 0 0,-32 60 558 0 0,63-98-1230 0 0,-14 25 241 0 0,-34 84-1 0 0,-7 55-124 0 0,24-62-118 0 0,35-99-42 0 0,-103 243-852 0 0,97-241 762 0 0,0 0 0 0 0,-2-2 0 0 0,-1 0-1 0 0,-1-1 1 0 0,-1 0 0 0 0,-1-2 0 0 0,-29 25-1 0 0,38-38 95 0 0,-1-1-1 0 0,-19 11 1 0 0,27-17-12 0 0,1-1-1 0 0,-1 1 1 0 0,0-1 0 0 0,0 0-1 0 0,0-1 1 0 0,0 1-1 0 0,0-1 1 0 0,0 0 0 0 0,0-1-1 0 0,-11 1 1 0 0,15-1-8 0 0,0 0 0 0 0,0 0 0 0 0,0 0 0 0 0,0 0 0 0 0,0-1 0 0 0,0 1 1 0 0,0 0-1 0 0,1-1 0 0 0,-1 1 0 0 0,0-1 0 0 0,0 1 0 0 0,0-1 0 0 0,0 1 0 0 0,0-1 0 0 0,1 1 0 0 0,-1-1 1 0 0,0 0-1 0 0,1 0 0 0 0,-1 1 0 0 0,0-1 0 0 0,1 0 0 0 0,-1 0 0 0 0,1 0 0 0 0,-1 1 0 0 0,1-1 0 0 0,-1 0 1 0 0,1 0-1 0 0,0 0 0 0 0,-1 0 0 0 0,1 0 0 0 0,0 0 0 0 0,0 0 0 0 0,0 0 0 0 0,0 0 0 0 0,0 0 0 0 0,0 0 1 0 0,0 0-1 0 0,0 0 0 0 0,0 0 0 0 0,1 0 0 0 0,-1 0 0 0 0,1-2 0 0 0,0-3 17 0 0,1-1 0 0 0,1 0 1 0 0,-1 1-1 0 0,1 0 0 0 0,4-7 0 0 0,8-11 47 0 0,2 0 1 0 0,1 1-1 0 0,0 1 0 0 0,2 0 0 0 0,0 2 0 0 0,37-29 1 0 0,152-96 58 0 0,-163 116-100 0 0,-15 8-29 0 0,97-56 284 0 0,-114 70-172 0 0,1 0 0 0 0,0 1 0 0 0,-1 1 0 0 0,2 0 0 0 0,-1 1 0 0 0,0 1 0 0 0,20-2 0 0 0,-31 5-64 0 0,1-1 1 0 0,0 2 0 0 0,0-1 0 0 0,0 0 0 0 0,-1 1 0 0 0,1 0 0 0 0,0 0 0 0 0,-1 0 0 0 0,1 1 0 0 0,-1 0-1 0 0,1-1 1 0 0,-1 2 0 0 0,0-1 0 0 0,0 0 0 0 0,0 1 0 0 0,0 0 0 0 0,0 0 0 0 0,5 5 0 0 0,-5-3-8 0 0,0 0 0 0 0,-1 0 0 0 0,1 0 1 0 0,-1 1-1 0 0,0-1 0 0 0,0 1 0 0 0,-1 0 1 0 0,0 0-1 0 0,0 0 0 0 0,0 0 0 0 0,0 0 1 0 0,-1 0-1 0 0,0 11 0 0 0,0-2 38 0 0,-2 0 0 0 0,0-1-1 0 0,0 1 1 0 0,-1-1 0 0 0,-1 1-1 0 0,-1-1 1 0 0,0 0 0 0 0,0 0 0 0 0,-2-1-1 0 0,0 1 1 0 0,-9 14 0 0 0,4-8 27 0 0,-2-1 0 0 0,0-1 0 0 0,-1 0 1 0 0,-1-1-1 0 0,-1 0 0 0 0,-26 21 0 0 0,29-28-57 0 0,-1 0-1 0 0,0-1 1 0 0,-1-1 0 0 0,0-1 0 0 0,-22 9-1 0 0,2-4-20 0 0,-49 9 0 0 0,38-14-174 0 0,22-8-1709 0 0,22 1 1053 0 0,0-1 1 0 0,-1 0-1 0 0,1 1 1 0 0,0-1-1 0 0,0 0 1 0 0,0 0-1 0 0,-3-2 1 0 0,-3-3-5398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19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40 11055 0 0,'81'-40'8151'0'0,"-83"42"-7830"0"0,-17 16-212 0 0,-59 64 819 0 0,63-65-719 0 0,1 2 0 0 0,-23 37 0 0 0,32-49-209 0 0,-2 5-1 0 0,1 1 0 0 0,0-1 0 0 0,-7 23 0 0 0,11-28 3 0 0,1-1 0 0 0,0 1-1 0 0,0-1 1 0 0,1 1 0 0 0,-1-1-1 0 0,2 1 1 0 0,-1-1 0 0 0,1 1-1 0 0,0-1 1 0 0,0 1 0 0 0,4 11-1 0 0,-4-16 41 0 0,0 0 1 0 0,-1 0-1 0 0,1 0 0 0 0,1 0 1 0 0,-1 0-1 0 0,0 0 0 0 0,0 0 0 0 0,1 0 1 0 0,-1 0-1 0 0,1 0 0 0 0,0-1 0 0 0,0 1 1 0 0,-1-1-1 0 0,1 1 0 0 0,0-1 1 0 0,0 0-1 0 0,0 0 0 0 0,0 0 0 0 0,0 0 1 0 0,1 0-1 0 0,-1 0 0 0 0,0 0 0 0 0,0-1 1 0 0,1 1-1 0 0,-1-1 0 0 0,0 0 1 0 0,1 0-1 0 0,-1 0 0 0 0,0 0 0 0 0,1 0 1 0 0,-1 0-1 0 0,0 0 0 0 0,4-2 0 0 0,6-2 15 0 0,0-1 0 0 0,0-1-1 0 0,-1 0 1 0 0,0-1-1 0 0,0 0 1 0 0,0-1-1 0 0,-1 0 1 0 0,0 0-1 0 0,-1-1 1 0 0,1 0 0 0 0,-2-1-1 0 0,0 0 1 0 0,0-1-1 0 0,7-11 1 0 0,-6 7-34 0 0,0-1 0 0 0,-1-1-1 0 0,-1 0 1 0 0,0 0 0 0 0,-1 0 0 0 0,-1-1 0 0 0,-1 1 0 0 0,0-1 0 0 0,1-26 0 0 0,-5 34-306 0 0,0-1 0 0 0,0 0 1 0 0,-5-18-1 0 0,5 27-423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1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18 18775 0 0,'0'-1'430'0'0,"-1"-1"-338"0"0,1 1-37 0 0,-1 0 1 0 0,1 1-1 0 0,0-1 0 0 0,-1 0 0 0 0,1 1 1 0 0,0-1-1 0 0,-1 0 0 0 0,1 1 0 0 0,0-1 1 0 0,-1 0-1 0 0,1 1 0 0 0,-1-1 0 0 0,0 1 0 0 0,1-1 1 0 0,-2 0-1 0 0,0 0 17 0 0,-1 0 0 0 0,1 1 1 0 0,-1-1-1 0 0,1 1 0 0 0,-1 0 0 0 0,1-1 1 0 0,-1 1-1 0 0,-3 0 0 0 0,0 1 46 0 0,-1 0-1 0 0,0 0 1 0 0,1 0-1 0 0,-1 0 1 0 0,1 1-1 0 0,-1 0 0 0 0,1 1 1 0 0,0 0-1 0 0,0 0 1 0 0,0 0-1 0 0,0 0 1 0 0,0 1-1 0 0,1 0 1 0 0,-1 0-1 0 0,1 1 1 0 0,0-1-1 0 0,1 1 1 0 0,-8 9-1 0 0,10-10-114 0 0,0 0 0 0 0,-1 0 0 0 0,1 0 0 0 0,1 0 0 0 0,-1 0 0 0 0,1 1 0 0 0,-1-1 0 0 0,1 1 0 0 0,1-1 0 0 0,-1 1 0 0 0,0 7 0 0 0,1 3 9 0 0,0 0 0 0 0,4 20 0 0 0,-3-22-9 0 0,2 0 0 0 0,0 0 0 0 0,0 0 0 0 0,1 0 0 0 0,10 20 0 0 0,-12-28 1 0 0,0-1 0 0 0,1 0-1 0 0,-1 0 1 0 0,1 0 0 0 0,0 0-1 0 0,0 0 1 0 0,1-1 0 0 0,-1 1-1 0 0,1-1 1 0 0,-1 0 0 0 0,1 0-1 0 0,0 0 1 0 0,1-1 0 0 0,-1 1-1 0 0,0-1 1 0 0,1 0 0 0 0,-1 0-1 0 0,10 2 1 0 0,-8-3 62 0 0,0-1 0 0 0,0 0 0 0 0,0 0 0 0 0,0 0 0 0 0,0 0 0 0 0,0-1 0 0 0,0 0 0 0 0,0 0 0 0 0,-1-1 0 0 0,1 0 0 0 0,0 0 0 0 0,10-5 0 0 0,5-4 305 0 0,37-28 1 0 0,-47 32-285 0 0,8-8 62 0 0,-1 0 1 0 0,-1 0-1 0 0,23-27 1 0 0,40-59-2645 0 0,-70 88 1519 0 0,4-5-607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20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63 16127 0 0,'9'-13'268'0'0,"-5"6"-38"0"0,1 1 0 0 0,0 0 0 0 0,0 0 0 0 0,0 0 0 0 0,0 1 0 0 0,11-8 0 0 0,-15 12 456 0 0,-3 13 838 0 0,2-7-1202 0 0,-3 9 18 0 0,-1-1 1 0 0,0 0-1 0 0,0 0 1 0 0,-8 14 0 0 0,-30 48 111 0 0,25-45-212 0 0,-155 314 615 0 0,140-273-840 0 0,-129 324 78 0 0,37 9-557 0 0,121-396 215 0 0,-17 72-2 0 0,18-71-648 0 0,1 0-1 0 0,0 0 1 0 0,1 1-1 0 0,0-1 1 0 0,0 0 0 0 0,3 14-1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20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9 218 15199 0 0,'-7'-14'696'0'0,"5"12"1450"0"0,22-6 1869 0 0,-4 6-3372 0 0,1 0-1 0 0,-1 1 0 0 0,26 1 1 0 0,15 0 89 0 0,282-46 445 0 0,-5-30-217 0 0,-134 17-5109 0 0,-176 51-4382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21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20 13559 0 0,'0'0'622'0'0,"-2"-8"204"0"0,-3-3 4948 0 0,4 20-5709 0 0,0 1 1 0 0,0 0 0 0 0,-1-1-1 0 0,-1 1 1 0 0,1-1 0 0 0,-1 0-1 0 0,-6 12 1 0 0,-3 4 185 0 0,-21 32-1 0 0,15-28-198 0 0,-2 0 0 0 0,-1-2-1 0 0,-1 0 1 0 0,-45 41 0 0 0,56-56 66 0 0,4-5-3740 0 0,21-15 2259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3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9 10943 0 0,'0'0'498'0'0,"2"-1"-9"0"0,8-7 6875 0 0,-10 11-6923 0 0,-13 31-102 0 0,-2 0 0 0 0,0 0-1 0 0,-3-2 1 0 0,0 0 0 0 0,-32 40-1 0 0,43-61-338 0 0,3-1 11 0 0,3-10-11 0 0,1 0 1 0 0,0 0 0 0 0,0 0-1 0 0,0 0 1 0 0,0 0 0 0 0,0 0-1 0 0,0 0 1 0 0,0 0 0 0 0,0 0-1 0 0,0 1 1 0 0,0-1 0 0 0,0 0-1 0 0,0 0 1 0 0,0 0 0 0 0,0 0-1 0 0,0 0 1 0 0,0 0-1 0 0,0 0 1 0 0,0 0 0 0 0,0 0-1 0 0,0 0 1 0 0,0 0 0 0 0,0 0-1 0 0,0 0 1 0 0,0 1 0 0 0,0-1-1 0 0,0 0 1 0 0,0 0 0 0 0,0 0-1 0 0,0 0 1 0 0,0 0 0 0 0,0 0-1 0 0,0 0 1 0 0,0 0-1 0 0,0 0 1 0 0,0 0 0 0 0,0 0-1 0 0,0 0 1 0 0,1 0 0 0 0,-1 0-1 0 0,0 0 1 0 0,0 1 0 0 0,0-1-1 0 0,0 0 1 0 0,0 0 0 0 0,0 0-1 0 0,0 0 1 0 0,0 0 0 0 0,0 0-1 0 0,0 0 1 0 0,0 0-1 0 0,0 0 1 0 0,0 0 0 0 0,0 0-1 0 0,1 0 1 0 0,-1 0 0 0 0,0 0-1 0 0,0 0 1 0 0,0 0 0 0 0,0 0-1 0 0,0 0 1 0 0,0 0 0 0 0,0 0-1 0 0,0 0 1 0 0,0 0 0 0 0,7 1 6 0 0,0-1 0 0 0,0 1 0 0 0,-1-1 1 0 0,1 0-1 0 0,12-2 0 0 0,38-9 178 0 0,-17 3-46 0 0,12-2 86 0 0,-26 4-43 0 0,1 2 0 0 0,0 0 1 0 0,39 1-1 0 0,-60 3-178 0 0,13 0-4 0 0,-9-2-138 0 0,9-3-1212 0 0,0-1-5747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21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5063 0 0,'0'0'544'0'0,"-4"11"-544"0"0,-1 0 1320 0 0,0 5 248 0 0,-3 5 56 0 0,1 4 8 0 0,0 0-1928 0 0,2 1-384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2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101 417 13471 0 0,'-22'4'1044'0'0,"-33"1"0"0"0,53-5-965 0 0,1-1-1 0 0,0 1 0 0 0,0 0 1 0 0,0 0-1 0 0,0-1 1 0 0,0 1-1 0 0,0-1 1 0 0,0 1-1 0 0,0-1 0 0 0,0 1 1 0 0,0-1-1 0 0,0 0 1 0 0,0 1-1 0 0,1-1 0 0 0,-1 0 1 0 0,0 0-1 0 0,0 0 1 0 0,1 1-1 0 0,-1-1 0 0 0,0 0 1 0 0,1 0-1 0 0,-1 0 1 0 0,1 0-1 0 0,0 0 0 0 0,-1 0 1 0 0,1 0-1 0 0,0 0 1 0 0,-1-1-1 0 0,1 1 0 0 0,0 0 1 0 0,0 0-1 0 0,0 0 1 0 0,0 0-1 0 0,0 0 0 0 0,0 0 1 0 0,0 0-1 0 0,0-1 1 0 0,0 1-1 0 0,1 0 0 0 0,0-1 1 0 0,5-7 78 0 0,0 0 0 0 0,1 1 0 0 0,0 0 0 0 0,1 0 0 0 0,0 1 0 0 0,0 0 1 0 0,10-6-1 0 0,-2-1-110 0 0,79-69 142 0 0,-48 40-191 0 0,87-61 0 0 0,-117 93 11 0 0,-1-1-23 0 0,1 2 1 0 0,-1 0-1 0 0,2 1 1 0 0,-1 1 0 0 0,22-7-1 0 0,-27 13 14 0 0,-1 3 0 0 0,-10 0 15 0 0,1 0-1 0 0,-1 1 1 0 0,0-1-1 0 0,0 0 1 0 0,0 1-1 0 0,0-1 1 0 0,0 1 0 0 0,0-1-1 0 0,0 1 1 0 0,-1-1-1 0 0,1 1 1 0 0,0 0-1 0 0,-1-1 1 0 0,1 1-1 0 0,-1 0 1 0 0,1 3-1 0 0,0 29 373 0 0,-6 24 26 0 0,-3-1 0 0 0,-17 66 0 0 0,14-74-390 0 0,8-39-515 0 0,2 1 0 0 0,-1 0 0 0 0,1 0-1 0 0,1-1 1 0 0,1 16 0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22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51 3679 0 0,'18'-13'175'0'0,"-4"2"151"0"0,28-15 12112 0 0,-41 28-11106 0 0,0 2-1189 0 0,0 0 0 0 0,-1 1 0 0 0,1-1 0 0 0,-1 1 0 0 0,0 0-1 0 0,0-1 1 0 0,0 1 0 0 0,-1-1 0 0 0,0 1 0 0 0,0-1 0 0 0,-2 7 0 0 0,-3 8 151 0 0,-12 24 1 0 0,9-22-54 0 0,-122 231 899 0 0,39-84-840 0 0,-125 288-179 0 0,175-350-1604 0 0,28-61-5908 0 0</inkml:trace>
  <inkml:trace contextRef="#ctx0" brushRef="#br0" timeOffset="1">0 731 15807 0 0,'15'-6'433'0'0,"0"-1"0"0"0,0 2 0 0 0,23-6 0 0 0,-8 3 235 0 0,-5 0-54 0 0,294-81 3644 0 0,-81 38-3167 0 0,-169 40-1120 0 0,103-4-1 0 0,-154 15-1419 0 0,29 3 0 0 0,-24 1-333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2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65 13215 0 0,'0'0'1195'0'0,"2"2"-982"0"0,5 11 396 0 0,12 23 0 0 0,-18-34-456 0 0,1 0 1 0 0,-1 1 0 0 0,1-1-1 0 0,0 0 1 0 0,0 0 0 0 0,0 0-1 0 0,0 0 1 0 0,0-1-1 0 0,0 1 1 0 0,0 0 0 0 0,1-1-1 0 0,-1 0 1 0 0,0 1 0 0 0,1-1-1 0 0,-1 0 1 0 0,1 0 0 0 0,0-1-1 0 0,-1 1 1 0 0,1 0 0 0 0,0-1-1 0 0,-1 0 1 0 0,1 1 0 0 0,5-1-1 0 0,2 0 205 0 0,1-1 1 0 0,0 0-1 0 0,0 0 0 0 0,17-5 0 0 0,-3-1 106 0 0,-6 3-245 0 0,0-1 0 0 0,24-11 0 0 0,-36 13-194 0 0,5-2 21 0 0,0-1 1 0 0,18-12-1 0 0,-28 17-46 0 0,1-1-1 0 0,-1 1 1 0 0,0-1 0 0 0,0 0-1 0 0,0 0 1 0 0,0 0-1 0 0,-1 0 1 0 0,1 0 0 0 0,0 0-1 0 0,-1 0 1 0 0,0-1 0 0 0,1 1-1 0 0,-1 0 1 0 0,0-1-1 0 0,0 1 1 0 0,0-1 0 0 0,0 1-1 0 0,-1-1 1 0 0,1-4-1 0 0,-1 6-12 0 0,0 0-1 0 0,0 0 1 0 0,0 0-1 0 0,0 0 1 0 0,0 0-1 0 0,0 0 1 0 0,-1 0-1 0 0,1 0 1 0 0,0 0-1 0 0,-1 0 1 0 0,1 0-1 0 0,-1 0 1 0 0,1 0-1 0 0,-1 1 1 0 0,1-1-1 0 0,-1 0 1 0 0,0 0-1 0 0,1 0 1 0 0,-1 1-1 0 0,0-1 1 0 0,-1 0-1 0 0,0-1-12 0 0,0 1-1 0 0,0 0 1 0 0,0 1 0 0 0,0-1-1 0 0,0 0 1 0 0,0 1-1 0 0,-1-1 1 0 0,1 1 0 0 0,-3-1-1 0 0,-4 1-80 0 0,0 0 0 0 0,0 1 0 0 0,-16 3 0 0 0,0 1-80 0 0,0 2-1 0 0,1 1 0 0 0,0 0 1 0 0,-32 18-1 0 0,17-5-78 0 0,-62 45 0 0 0,63-40 251 0 0,-30 24 11 0 0,62-45 5 0 0,0 0 1 0 0,0 1-1 0 0,0 0 1 0 0,1 0-1 0 0,0 0 1 0 0,1 1-1 0 0,-8 14 1 0 0,11-20 3 0 0,0 0 1 0 0,1 0-1 0 0,-1 1 1 0 0,1-1-1 0 0,-1 0 1 0 0,1 1-1 0 0,-1-1 1 0 0,1 1-1 0 0,0-1 0 0 0,0 0 1 0 0,0 1-1 0 0,0-1 1 0 0,0 1-1 0 0,0-1 1 0 0,0 0-1 0 0,0 1 1 0 0,1-1-1 0 0,-1 1 1 0 0,0-1-1 0 0,1 0 0 0 0,-1 1 1 0 0,1-1-1 0 0,0 0 1 0 0,-1 0-1 0 0,1 1 1 0 0,0-1-1 0 0,0 0 1 0 0,0 0-1 0 0,0 0 1 0 0,0 0-1 0 0,2 2 1 0 0,1-1-170 0 0,0 1 1 0 0,0-1-1 0 0,1 0 1 0 0,-1 0 0 0 0,1 0-1 0 0,0 0 1 0 0,-1-1-1 0 0,6 1 1 0 0,22 4-6584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23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895 74 16439 0 0,'2'-6'198'0'0,"-1"2"-9"0"0,0 0 0 0 0,-1 1 0 0 0,1-1 1 0 0,-1 0-1 0 0,0 0 0 0 0,0-5 0 0 0,0 7-176 0 0,-1 1 1 0 0,1 0-1 0 0,0-1 0 0 0,-1 1 0 0 0,0 0 1 0 0,1-1-1 0 0,-1 1 0 0 0,0 0 0 0 0,1 0 1 0 0,-1 0-1 0 0,0 0 0 0 0,0 0 0 0 0,0 0 1 0 0,0 0-1 0 0,0 0 0 0 0,0 0 0 0 0,0 0 1 0 0,0 1-1 0 0,-1-1 0 0 0,1 0 0 0 0,0 1 1 0 0,-2-1-1 0 0,-5-2 49 0 0,1 1 0 0 0,0 0 0 0 0,-1 0 0 0 0,1 1 0 0 0,-1 0 0 0 0,1 1 0 0 0,-1-1 0 0 0,-13 3 1 0 0,-4 0 184 0 0,-32 9 0 0 0,29-4-247 0 0,0 2 0 0 0,-40 16 0 0 0,56-19-1 0 0,0 0-1 0 0,1 1 1 0 0,0 0-1 0 0,0 1 1 0 0,0 0-1 0 0,1 1 1 0 0,-11 10-1 0 0,20-17-1 0 0,0 0 0 0 0,-1-1 0 0 0,1 1 1 0 0,0 0-1 0 0,0 0 0 0 0,0-1 0 0 0,0 1 0 0 0,0 0 0 0 0,0 0 0 0 0,0 0 0 0 0,1 0 0 0 0,-1 0 0 0 0,1 0 0 0 0,0 0 0 0 0,-1 1 1 0 0,1-1-1 0 0,0 0 0 0 0,0 0 0 0 0,0 0 0 0 0,1 0 0 0 0,-1 0 0 0 0,0 0 0 0 0,2 4 0 0 0,-1-4 7 0 0,0 1-1 0 0,0-1 0 0 0,1 0 1 0 0,-1 1-1 0 0,1-1 0 0 0,-1 0 1 0 0,1 0-1 0 0,0 0 0 0 0,0 0 1 0 0,0-1-1 0 0,0 1 0 0 0,0 0 1 0 0,0-1-1 0 0,0 0 0 0 0,1 1 1 0 0,-1-1-1 0 0,0 0 0 0 0,4 1 1 0 0,2 1 16 0 0,1-1 0 0 0,-1-1 0 0 0,0 0 0 0 0,1 0 0 0 0,-1 0 0 0 0,1-1 0 0 0,13-2 0 0 0,58-12-292 0 0,-58 9 69 0 0,-14 3 35 0 0,0 0 1 0 0,1-1-1 0 0,7-3 0 0 0,-13 4 125 0 0,0 1 1 0 0,-1 0-1 0 0,1-1 0 0 0,-1 0 0 0 0,1 1 1 0 0,-1-1-1 0 0,0 0 0 0 0,1 0 0 0 0,-1 0 1 0 0,0-1-1 0 0,-1 1 0 0 0,3-4 0 0 0,0-4-44 0 0,-8 6 105 0 0,-5 6 11 0 0,6 0-29 0 0,0 0 0 0 0,0 0 0 0 0,0 1 0 0 0,0-1 0 0 0,0 1 0 0 0,0 0 0 0 0,1-1 0 0 0,-1 1 1 0 0,1 1-1 0 0,0-1 0 0 0,-4 6 0 0 0,-1 6 45 0 0,-8 20 0 0 0,-13 46 23 0 0,-23 123 0 0 0,4-11-2140 0 0,-29 28-510 0 0,56-176 3220 0 0,-1-1 0 0 0,-47 71 0 0 0,-66 62 4138 0 0,83-113-3361 0 0,33-41-1141 0 0,7-7-143 0 0,-1 0 0 0 0,-1-1 1 0 0,0-1-1 0 0,-29 24 0 0 0,40-37-124 0 0,1 1 0 0 0,-1-1 0 0 0,0 0 0 0 0,0 0 0 0 0,0 0 0 0 0,1 0 0 0 0,-1 0 0 0 0,0-1 0 0 0,0 1 0 0 0,0-1 0 0 0,0 1 0 0 0,0-1 0 0 0,0 0 0 0 0,-1 1 0 0 0,1-1 0 0 0,0 0 0 0 0,0 0 0 0 0,0-1 0 0 0,0 1 0 0 0,0 0 0 0 0,0-1 0 0 0,-3 0 0 0 0,2-1 8 0 0,1 1 0 0 0,-1-1 1 0 0,1 0-1 0 0,-1 0 0 0 0,1 0 0 0 0,0 0 0 0 0,0 0 1 0 0,0 0-1 0 0,0-1 0 0 0,0 1 0 0 0,1-1 0 0 0,-1 1 1 0 0,1-1-1 0 0,0 0 0 0 0,-2-2 0 0 0,-2-8 63 0 0,1 0-1 0 0,0 0 0 0 0,1-1 1 0 0,1 1-1 0 0,-2-23 1 0 0,3 8 71 0 0,5-50 1 0 0,-1 47-329 0 0,3 0 0 0 0,0 0 0 0 0,22-59 0 0 0,-2 22-953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2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69 394 8287 0 0,'-7'10'890'0'0,"-22"10"-281"0"0,-3-1 12433 0 0,41-29-12333 0 0,-5 6-590 0 0,39-54 273 0 0,9-8-97 0 0,-13 20-383 0 0,3 2-1 0 0,92-74 1 0 0,-123 109 47 0 0,7-5-65 0 0,1 1 1 0 0,0 0-1 0 0,39-18 1 0 0,-55 30 93 0 0,6-3-208 0 0,1 0 0 0 0,12-2-1 0 0,-19 5-247 0 0,0 1 0 0 0,0-1 0 0 0,0 1 0 0 0,0 0 0 0 0,0 0 0 0 0,6 1 0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23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349 138 2303 0 0,'0'0'102'0'0,"1"-1"-1"0"0,4-4 1532 0 0,0 0-1 0 0,-1 0 0 0 0,1 0 1 0 0,-1-1-1 0 0,0 0 1 0 0,-1 0-1 0 0,4-7 1 0 0,-6 10-902 0 0,0 0 1 0 0,0 0 0 0 0,0 0-1 0 0,-1 0 1 0 0,1 0 0 0 0,-1-4 0 0 0,0 3-779 0 0,0 0 0 0 0,0 1 0 0 0,-1-1 1 0 0,0 0-1 0 0,-1-5 0 0 0,1 7 86 0 0,0 0 0 0 0,0 0 0 0 0,0 0 1 0 0,-1 0-1 0 0,1 0 0 0 0,0 1 0 0 0,-1-1 0 0 0,1 1 0 0 0,-3-3 0 0 0,-1 0-54 0 0,5 3 15 0 0,-1 1 0 0 0,0-1 0 0 0,1 0 0 0 0,-1 1 0 0 0,0-1 0 0 0,0 0 0 0 0,0 1 0 0 0,1-1 0 0 0,-1 1 0 0 0,0 0 0 0 0,0-1 0 0 0,0 1 0 0 0,0 0 0 0 0,0-1 0 0 0,0 1 0 0 0,0 0 0 0 0,0 0 0 0 0,0 0 0 0 0,0 0 0 0 0,0 0 0 0 0,0 0 0 0 0,0 0 0 0 0,0 0 0 0 0,-2 1 0 0 0,0-1 0 0 0,-1 1-1 0 0,-1 0 1 0 0,0 0-1 0 0,0 0 0 0 0,1 1 1 0 0,-1 0-1 0 0,1 0 0 0 0,-6 3 1 0 0,-31 21-54 0 0,27-16 41 0 0,-19 12 30 0 0,1 2 0 0 0,2 1-1 0 0,-55 57 1 0 0,65-61 26 0 0,16-17 16 0 0,-1 0-1 0 0,1 0 1 0 0,0 1-1 0 0,0-1 1 0 0,1 1-1 0 0,-1 0 1 0 0,1 0-1 0 0,0 1 1 0 0,0-1-1 0 0,1 1 1 0 0,-2 5-1 0 0,4-10-36 0 0,0-1 0 0 0,0 1 0 0 0,0-1 0 0 0,1 1 0 0 0,-1-1-1 0 0,0 1 1 0 0,1-1 0 0 0,-1 1 0 0 0,0-1 0 0 0,1 1 0 0 0,-1-1 0 0 0,0 1-1 0 0,1-1 1 0 0,-1 0 0 0 0,1 1 0 0 0,-1-1 0 0 0,1 0 0 0 0,-1 1 0 0 0,1-1 0 0 0,-1 0-1 0 0,2 1 1 0 0,-2-1 29 0 0,4 2-2 0 0,0-1 0 0 0,0 1 0 0 0,0-1 0 0 0,-1 0 0 0 0,1 0 0 0 0,0-1 0 0 0,0 1 0 0 0,0-1 0 0 0,1 0 0 0 0,4 0 0 0 0,42-7 236 0 0,-22 2-373 0 0,-1-1 0 0 0,-1-2 0 0 0,1-1 0 0 0,-1-1 0 0 0,-1-1 0 0 0,0-2 0 0 0,48-30 0 0 0,-55 29-188 0 0,-5 5-459 0 0,22-21 0 0 0,-34 29 477 0 0,-4 2-388 0 0,0-1 620 0 0,0 1 0 0 0,0 0 0 0 0,1 1 1 0 0,-1-1-1 0 0,0 0 0 0 0,1 0 0 0 0,-1 1 0 0 0,1-1 0 0 0,0 1 0 0 0,-1-1 0 0 0,-1 4 0 0 0,-1 1-22 0 0,-6 3 35 0 0,7-7 12 0 0,1 0 0 0 0,0 0 1 0 0,0 0-1 0 0,0 0 0 0 0,0 1 1 0 0,1-1-1 0 0,-1 0 0 0 0,1 1 1 0 0,-1-1-1 0 0,1 1 0 0 0,0 0 1 0 0,0-1-1 0 0,0 1 0 0 0,0 0 1 0 0,0 0-1 0 0,1-1 0 0 0,-1 1 1 0 0,1 0-1 0 0,0 6 0 0 0,0-8-17 0 0,1 0 1 0 0,0 1-1 0 0,-1-1 0 0 0,1 0 0 0 0,0 0 0 0 0,0 0 1 0 0,0 0-1 0 0,0 0 0 0 0,0 0 0 0 0,0 0 1 0 0,0 0-1 0 0,1 0 0 0 0,-1-1 0 0 0,1 2 0 0 0,1-1-32 0 0,29 20-2522 0 0,-23-16 1233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24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6 14743 0 0,'0'0'67'0'0,"0"0"0"0"0,1-1-1 0 0,-1 1 1 0 0,0 0 0 0 0,0 0-1 0 0,0 0 1 0 0,0 0 0 0 0,0 0-1 0 0,0 0 1 0 0,0-1 0 0 0,0 1-1 0 0,0 0 1 0 0,0 0 0 0 0,0 0-1 0 0,0 0 1 0 0,0 0-1 0 0,0 0 1 0 0,0-1 0 0 0,0 1-1 0 0,0 0 1 0 0,0 0 0 0 0,0 0-1 0 0,0 0 1 0 0,0 0 0 0 0,0-1-1 0 0,0 1 1 0 0,0 0 0 0 0,0 0-1 0 0,0 0 1 0 0,0 0 0 0 0,0 0-1 0 0,0 0 1 0 0,0 0 0 0 0,0-1-1 0 0,0 1 1 0 0,0 0 0 0 0,-1 0-1 0 0,1 0 1 0 0,0 0 0 0 0,0 0-1 0 0,0 0 1 0 0,0 0 0 0 0,0 0-1 0 0,0 0 1 0 0,0-1 0 0 0,-1 1-1 0 0,1 0 1 0 0,0 0 0 0 0,0 0-1 0 0,0 0 1 0 0,0 0 0 0 0,0 0-1 0 0,0 0 1 0 0,-1 0 0 0 0,1 0-1 0 0,0 0 1 0 0,0 0 0 0 0,-12 6 1550 0 0,-20 16-1075 0 0,27-18-290 0 0,-20 16-76 0 0,1 1 0 0 0,1 2 0 0 0,-33 40 1 0 0,-50 86 343 0 0,56-69-243 0 0,-47 106 1 0 0,-26 93 0 0 0,79-175-257 0 0,39-93-61 0 0,-13 32 33 0 0,-26 44-1 0 0,37-75-334 0 0,-1-1 0 0 0,0 1 0 0 0,-1-1 0 0 0,0-1 0 0 0,0 0 0 0 0,-1 0 0 0 0,0 0 0 0 0,-15 9 0 0 0,12-12-1234 0 0,1-3-64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 13735 0 0,'0'0'1246'0'0,"-1"2"-1028"0"0,1-1-105 0 0,-1 1 0 0 0,1-1-1 0 0,-1 0 1 0 0,1 1 0 0 0,0-1-1 0 0,0 0 1 0 0,0 1 0 0 0,-1-1-1 0 0,1 0 1 0 0,1 1-1 0 0,-1-1 1 0 0,0 0 0 0 0,0 1-1 0 0,0-1 1 0 0,1 0 0 0 0,-1 0-1 0 0,1 1 1 0 0,-1-1 0 0 0,1 0-1 0 0,-1 0 1 0 0,1 1 0 0 0,0-1-1 0 0,-1 0 1 0 0,1 0 0 0 0,0 0-1 0 0,0 0 1 0 0,0 0 0 0 0,0 0-1 0 0,0 0 1 0 0,0-1 0 0 0,0 1-1 0 0,2 1 1 0 0,1 0 135 0 0,1 0 1 0 0,-1 0-1 0 0,0-1 0 0 0,1 1 1 0 0,-1-1-1 0 0,8 1 0 0 0,18 1 731 0 0,1-1 0 0 0,56-3 0 0 0,63-16-26 0 0,-54 5-763 0 0,39-3-87 0 0,5-1-1311 0 0,-48 8-3305 0 0,-59 6-2629 0 0</inkml:trace>
  <inkml:trace contextRef="#ctx0" brushRef="#br0" timeOffset="1">1050 78 16007 0 0,'0'0'1604'0'0,"0"2"-1464"0"0,-19 37 2715 0 0,-31 53 1 0 0,29-58-2290 0 0,7-10-462 0 0,-1 0-1 0 0,-1-1 0 0 0,-1-1 0 0 0,-2-1 1 0 0,0 0-1 0 0,-40 32 0 0 0,13-12-3752 0 0,34-33 1690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24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160 119 14335 0 0,'-11'7'308'0'0,"0"0"-1"0"0,1 0 0 0 0,0 1 0 0 0,-11 10 1 0 0,-20 16 513 0 0,3-11 1357 0 0,20-14 1803 0 0,39-29-2195 0 0,29-17-1724 0 0,1 2-1 0 0,69-34 1 0 0,-109 63-118 0 0,10-6-126 0 0,2 0 0 0 0,-1 2 0 0 0,2 0 0 0 0,29-8-1 0 0,-48 17 157 0 0,14 0-106 0 0,-18 1 126 0 0,-1 1 1 0 0,1-1-1 0 0,-1 0 1 0 0,1 1-1 0 0,-1-1 1 0 0,1 1-1 0 0,-1-1 0 0 0,1 1 1 0 0,-1 0-1 0 0,0-1 1 0 0,0 1-1 0 0,1-1 1 0 0,-1 1-1 0 0,0 0 1 0 0,0-1-1 0 0,1 1 1 0 0,-1 0-1 0 0,0-1 1 0 0,0 2-1 0 0,0-1-3 0 0,1 3 11 0 0,0 1 1 0 0,-1-1 0 0 0,1 1 0 0 0,-1 0-1 0 0,0-1 1 0 0,0 1 0 0 0,-1 0-1 0 0,-1 8 1 0 0,-15 39 63 0 0,2-6-31 0 0,15-44-37 0 0,-2 8-466 0 0,0 0 0 0 0,-1 14 0 0 0,3-21 293 0 0,0 0 0 0 0,0 0 0 0 0,0 0 0 0 0,1 0 0 0 0,-1 0 0 0 0,1 0 0 0 0,0 0 0 0 0,0-1 0 0 0,0 1 0 0 0,0 0 0 0 0,0 0 0 0 0,3 4 0 0 0,5 4-1784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34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10591 0 0,'0'0'964'0'0,"-1"2"-560"0"0,-37 49 6288 0 0,16-12-5001 0 0,-45 127-345 0 0,59-142-1172 0 0,2 0 1 0 0,0 0-1 0 0,2 1 1 0 0,1-1 0 0 0,-1 31-1 0 0,4-49-299 0 0,0 0 0 0 0,1 0 0 0 0,-1-1 0 0 0,1 1 0 0 0,0 0 0 0 0,1 0 0 0 0,0 0-1 0 0,0-1 1 0 0,0 1 0 0 0,3 5 0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25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494 133 919 0 0,'26'-13'798'0'0,"0"0"0"0"0,39-30 0 0 0,28-21 12391 0 0,-95 66-12460 0 0,-73 38 342 0 0,-28 16-390 0 0,-140 101 1 0 0,237-152-631 0 0,-65 52 441 0 0,61-48-339 0 0,0 1 0 0 0,1-1 0 0 0,0 2 1 0 0,-12 18-1 0 0,21-29-142 0 0,0 0 1 0 0,0 1-1 0 0,0-1 0 0 0,1 1 0 0 0,-1-1 1 0 0,0 0-1 0 0,0 1 0 0 0,0-1 1 0 0,1 1-1 0 0,-1-1 0 0 0,0 0 1 0 0,0 1-1 0 0,1-1 0 0 0,-1 0 1 0 0,0 1-1 0 0,1-1 0 0 0,-1 0 1 0 0,0 0-1 0 0,1 1 0 0 0,-1-1 1 0 0,0 0-1 0 0,1 0 0 0 0,-1 0 1 0 0,1 1-1 0 0,-1-1 11 0 0,4 2 13 0 0,0-1 0 0 0,0 1 0 0 0,0-1 0 0 0,0 0 0 0 0,0 0 0 0 0,0-1 0 0 0,0 1 0 0 0,0-1 0 0 0,0 0 0 0 0,5 0 0 0 0,44-6 187 0 0,-44 5-186 0 0,26-4-3 0 0,0-2 1 0 0,50-16-1 0 0,-74 19-41 0 0,-1 0-1 0 0,0 0 1 0 0,0-1-1 0 0,0-1 1 0 0,0 0 0 0 0,-1 0-1 0 0,0 0 1 0 0,0-1-1 0 0,-1-1 1 0 0,0 0-1 0 0,0 0 1 0 0,8-11-1 0 0,-15 19-2 0 0,-1-1-1 0 0,1 0 0 0 0,0 0 0 0 0,-1 0 0 0 0,1 0 0 0 0,-1 0 0 0 0,1 0 1 0 0,-1 0-1 0 0,0 0 0 0 0,1 0 0 0 0,-1 0 0 0 0,0 0 0 0 0,0-2 0 0 0,0 3-9 0 0,0 0-1 0 0,0 0 1 0 0,0 0-1 0 0,0-1 1 0 0,0 1-1 0 0,0 0 1 0 0,-1 0-1 0 0,1 0 1 0 0,0-1-1 0 0,0 1 0 0 0,0 0 1 0 0,0 0-1 0 0,-1 0 1 0 0,1 0-1 0 0,0 0 1 0 0,0 0-1 0 0,0-1 1 0 0,-1 1-1 0 0,1 0 1 0 0,0 0-1 0 0,0 0 1 0 0,-1 0-1 0 0,1 0 1 0 0,0 0-1 0 0,0 0 1 0 0,-1 0-1 0 0,1 0 0 0 0,0 0 1 0 0,0 0-1 0 0,0 0 1 0 0,-1 0-1 0 0,1 0 1 0 0,0 0-1 0 0,0 0 1 0 0,-1 1-1 0 0,-2-1-229 0 0,-1 2 0 0 0,1-1 0 0 0,0 0-1 0 0,-1 1 1 0 0,1-1 0 0 0,-5 4 0 0 0,1 1-142 0 0,0-1 1 0 0,1 2 0 0 0,-1-1-1 0 0,1 0 1 0 0,-6 10 0 0 0,-25 40-1351 0 0,21-30 989 0 0,-6 9 130 0 0,2 1 1 0 0,2 1-1 0 0,-20 56 1 0 0,-27 122 450 0 0,45-143 461 0 0,-24 75 1306 0 0,-45 176 4622 0 0,4 7-3094 0 0,68-268-2874 0 0,16-61 163 0 0,11-5-154 0 0,-2 0-482 0 0,0-1 0 0 0,-1-1 0 0 0,1 1 1 0 0,-1-1-1 0 0,12-12 0 0 0,-3 0-690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26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66 919 0 0,'3'-3'117'0'0,"1"0"0"0"0,-1-1 0 0 0,0 0 0 0 0,0 0 0 0 0,0 0 0 0 0,3-6 0 0 0,-3 3 1455 0 0,1-2 438 0 0,-5-8 11004 0 0,0 17-12785 0 0,-12 0 578 0 0,5 2-660 0 0,0 0-1 0 0,1 1 1 0 0,-1 0 0 0 0,1 0-1 0 0,-12 7 1 0 0,-34 25 209 0 0,45-29-303 0 0,-107 83 334 0 0,93-69-348 0 0,0 1 1 0 0,-34 44 0 0 0,50-57-28 0 0,0 1 0 0 0,0-1 0 0 0,0 2 0 0 0,1-1 0 0 0,-4 12 0 0 0,8-19 4 0 0,0 0 0 0 0,1 0 1 0 0,-1 0-1 0 0,1 0 0 0 0,-1 0 1 0 0,1 0-1 0 0,0 0 0 0 0,0 0 1 0 0,0 0-1 0 0,0 0 0 0 0,0 0 1 0 0,0 0-1 0 0,0 0 0 0 0,1 0 1 0 0,-1 0-1 0 0,1 0 0 0 0,-1 0 1 0 0,1-1-1 0 0,0 1 0 0 0,0 0 1 0 0,0 0-1 0 0,0-1 0 0 0,0 1 1 0 0,0 0-1 0 0,1-1 0 0 0,-1 1 1 0 0,0-1-1 0 0,1 1 0 0 0,-1-1 1 0 0,1 0-1 0 0,-1 0 0 0 0,1 0 1 0 0,0 0-1 0 0,3 2 0 0 0,3 0 43 0 0,0 0 0 0 0,0 0-1 0 0,0-1 1 0 0,1 0 0 0 0,-1-1-1 0 0,1 1 1 0 0,-1-2 0 0 0,1 1-1 0 0,-1-1 1 0 0,1-1 0 0 0,16-2-1 0 0,4-3 32 0 0,58-19 0 0 0,-74 21-74 0 0,0-1 0 0 0,0-1-1 0 0,-1 0 1 0 0,0 0-1 0 0,0-2 1 0 0,0 1-1 0 0,19-18 1 0 0,-27 21-38 0 0,0 1 0 0 0,0-1-1 0 0,-1 0 1 0 0,0 0 0 0 0,0 0 0 0 0,0-1 0 0 0,0 1 0 0 0,-1-1 0 0 0,0 1-1 0 0,0-1 1 0 0,0 0 0 0 0,0 0 0 0 0,-1 0 0 0 0,1 0 0 0 0,-2 0-1 0 0,1 0 1 0 0,0 0 0 0 0,-1-1 0 0 0,0 1 0 0 0,0 0 0 0 0,0 0 0 0 0,-1 0-1 0 0,0 0 1 0 0,-1-6 0 0 0,-3-2-361 0 0,0-1 1 0 0,-1 1-1 0 0,-1-1 0 0 0,-10-14 1 0 0,-3-4-6241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26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10591 0 0,'5'-7'1104'0'0,"-4"6"-1104"0"0,18-34 5066 0 0,26-35 1068 0 0,-44 70-6094 0 0,-1 0 0 0 0,0 0-1 0 0,1 0 1 0 0,-1 0 0 0 0,0 0 0 0 0,1-1-1 0 0,-1 1 1 0 0,0 0 0 0 0,1 0 0 0 0,-1 0 0 0 0,0 0-1 0 0,1 0 1 0 0,-1 1 0 0 0,0-1 0 0 0,1 0-1 0 0,-1 0 1 0 0,0 0 0 0 0,1 0 0 0 0,-1 0-1 0 0,0 0 1 0 0,1 0 0 0 0,-1 1 0 0 0,0-1-1 0 0,1 0 1 0 0,-1 0 0 0 0,0 0 0 0 0,0 1-1 0 0,1-1 1 0 0,9 6 135 0 0,-6-1-159 0 0,1 0 1 0 0,-2 0-1 0 0,1 0 0 0 0,0 1 1 0 0,-1-1-1 0 0,0 1 0 0 0,0 0 0 0 0,-1 0 1 0 0,0 0-1 0 0,0 0 0 0 0,0 0 1 0 0,-1 0-1 0 0,1 7 0 0 0,1 9 33 0 0,-1 0 1 0 0,-2 32-1 0 0,-3-16 47 0 0,-1 0 0 0 0,-16 64 0 0 0,31-108 192 0 0,-3-1-212 0 0,-1 0-1 0 0,1 0 1 0 0,-1-1 0 0 0,-1 1-1 0 0,9-14 1 0 0,4-4 38 0 0,16-21-61 0 0,-18 23-35 0 0,30-32-1 0 0,-36 43-52 0 0,4-2-370 0 0,-1 0 0 0 0,20-14-1 0 0,-28 24 138 0 0,0 0-1 0 0,1 0 1 0 0,-1 1-1 0 0,1 0 1 0 0,-1 0-1 0 0,1 1 1 0 0,0 0-1 0 0,0 0 1 0 0,14-2-1 0 0,-3 3-5248 0 0,0-1-1558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2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175 139 6911 0 0,'0'0'528'0'0,"-1"1"-341"0"0,-2 13-131 0 0,2-9 747 0 0,0 0 0 0 0,0 0-1 0 0,1 0 1 0 0,-1 0-1 0 0,1 7 1 0 0,-1 15 2629 0 0,1-25-3286 0 0,1-1 0 0 0,0 0 0 0 0,0 0 0 0 0,0 0 0 0 0,0 0 0 0 0,0 0 0 0 0,0 0 1 0 0,0 0-1 0 0,0 0 0 0 0,0 0 0 0 0,0 0 0 0 0,1 0 0 0 0,1 0 0 0 0,-3 0-51 0 0,5 0 100 0 0,-1 1-1 0 0,0 0 1 0 0,0-1 0 0 0,0 0 0 0 0,1 0-1 0 0,-1 0 1 0 0,1-1 0 0 0,-1 1-1 0 0,0-1 1 0 0,1 0 0 0 0,-1 0 0 0 0,7-2-1 0 0,8-1 400 0 0,29-8-1 0 0,-36 8-378 0 0,23-7-42 0 0,0-2-1 0 0,47-22 1 0 0,-63 25-184 0 0,0-2 1 0 0,-1 0 0 0 0,0-1 0 0 0,-1-1-1 0 0,24-22 1 0 0,-37 31-41 0 0,-1 1 1 0 0,0-1-1 0 0,0 0 0 0 0,0 0 0 0 0,0 0 1 0 0,4-9-1 0 0,-7 12 27 0 0,0 0 1 0 0,1 0-1 0 0,-1 0 1 0 0,0 0-1 0 0,1 0 1 0 0,-1 0-1 0 0,0 0 0 0 0,0 0 1 0 0,0 0-1 0 0,0 0 1 0 0,0 0-1 0 0,0 0 0 0 0,0 0 1 0 0,0 0-1 0 0,0 0 1 0 0,0 0-1 0 0,-1 0 0 0 0,1 0 1 0 0,0 0-1 0 0,-1 0 1 0 0,1 0-1 0 0,-1 0 1 0 0,1 1-1 0 0,-1-1 0 0 0,1 0 1 0 0,-1 0-1 0 0,0 0 1 0 0,1 0-1 0 0,-1 1 0 0 0,0-1 1 0 0,0 0-1 0 0,1 1 1 0 0,-1-1-1 0 0,0 1 0 0 0,0-1 1 0 0,0 1-1 0 0,0-1 1 0 0,0 1-1 0 0,-1-1 1 0 0,-4-1-128 0 0,-1 1 0 0 0,1-1 0 0 0,-1 1 0 0 0,1 0 0 0 0,-1 0 0 0 0,1 1 0 0 0,-1 0 0 0 0,-11 2 1 0 0,-1 0-144 0 0,-31 9 0 0 0,22-2 276 0 0,1 1 0 0 0,0 0 0 0 0,1 2 0 0 0,0 2 0 0 0,1 0 0 0 0,-45 35 0 0 0,39-24 271 0 0,1 1 0 0 0,1 2 1 0 0,2 1-1 0 0,-36 48 0 0 0,53-62-43 0 0,0 1-1 0 0,0-1 0 0 0,-10 28 1 0 0,16-33-39 0 0,0 1 1 0 0,1 0 0 0 0,0 0-1 0 0,1 0 1 0 0,0 0-1 0 0,0 20 1 0 0,2-30-166 0 0,0 0 0 0 0,0 0 0 0 0,0 0-1 0 0,1 0 1 0 0,-1-1 0 0 0,0 1 0 0 0,1 0 0 0 0,-1 0 0 0 0,1 0 0 0 0,-1-1 0 0 0,1 1 0 0 0,-1 0-1 0 0,1 0 1 0 0,-1-1 0 0 0,1 1 0 0 0,0-1 0 0 0,0 1 0 0 0,-1 0 0 0 0,1-1 0 0 0,1 1 0 0 0,17 8 21 0 0,-18-9-29 0 0,11 4-256 0 0,-1-2 0 0 0,2 1 0 0 0,-1-2 0 0 0,0 1 1 0 0,18-2-1 0 0,-29 1 153 0 0,31-1-1499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27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24 529 8751 0 0,'0'0'674'0'0,"-1"2"-438"0"0,-21 57 9373 0 0,22-59-9539 0 0,0 0-1 0 0,0 0 1 0 0,0 0 0 0 0,0 1 0 0 0,0-1 0 0 0,0 0-1 0 0,0 0 1 0 0,0 0 0 0 0,0 0 0 0 0,-1 0 0 0 0,1 1-1 0 0,0-1 1 0 0,0 0 0 0 0,0 0 0 0 0,0 0 0 0 0,0 0-1 0 0,1 0 1 0 0,-1 1 0 0 0,0-1 0 0 0,0 0 0 0 0,0 0-1 0 0,0 0 1 0 0,0 0 0 0 0,0 0 0 0 0,0 1 0 0 0,0-1-1 0 0,0 0 1 0 0,0 0 0 0 0,0 0 0 0 0,0 0 0 0 0,0 0-1 0 0,1 0 1 0 0,-1 0 0 0 0,0 1 0 0 0,0-1 0 0 0,0 0-1 0 0,0 0 1 0 0,0 0 0 0 0,0 0 0 0 0,1 0 0 0 0,-1 0-1 0 0,0 0 1 0 0,0 0 0 0 0,0 0 0 0 0,0 0 0 0 0,0 0-1 0 0,1 0 1 0 0,-1 0 0 0 0,0 0 0 0 0,0 0 0 0 0,0 0-1 0 0,0 0 1 0 0,0 0 0 0 0,1 0 0 0 0,-1 0-1 0 0,0 0 1 0 0,0 0 0 0 0,0 0 0 0 0,0 0 0 0 0,0 0-1 0 0,1 0 1 0 0,-1 0 0 0 0,0 0 0 0 0,0-1 0 0 0,12-11 1517 0 0,9-22-874 0 0,37-56-31 0 0,-26 42-560 0 0,-1 7-77 0 0,1 0 0 0 0,54-50 0 0 0,-76 80-44 0 0,22-21-11 0 0,66-51 0 0 0,-78 69 0 0 0,1 0 0 0 0,0 2 0 0 0,1 0-1 0 0,0 2 1 0 0,24-9 0 0 0,-25 12-76 0 0,1 1 1 0 0,0 0-1 0 0,41-3 0 0 0,-52 8-38 0 0,0 1-1 0 0,0 0 0 0 0,0 1 1 0 0,0 0-1 0 0,-1 1 1 0 0,1 0-1 0 0,0 0 0 0 0,-1 2 1 0 0,0-1-1 0 0,12 6 0 0 0,-8-1-1429 0 0,22 14 0 0 0,-14-6-6527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41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34 6447 0 0,'0'-9'670'0'0,"-3"-14"7483"0"0,2 25-8000 0 0,-7 43 678 0 0,2 1 0 0 0,-1 82-1 0 0,0-7-396 0 0,6-104-393 0 0,0-1 1 0 0,1 1 0 0 0,1-1 0 0 0,0 0-1 0 0,6 28 1 0 0,-7-44-40 0 0,0 0 0 0 0,0 0-1 0 0,0 0 1 0 0,1 1 0 0 0,-1-1-1 0 0,0 0 1 0 0,0 0 0 0 0,0 0 0 0 0,0 1-1 0 0,0-1 1 0 0,0 0 0 0 0,0 0-1 0 0,0 0 1 0 0,0 0 0 0 0,0 1 0 0 0,0-1-1 0 0,1 0 1 0 0,-1 0 0 0 0,0 0-1 0 0,0 0 1 0 0,0 0 0 0 0,0 1-1 0 0,0-1 1 0 0,1 0 0 0 0,-1 0 0 0 0,0 0-1 0 0,0 0 1 0 0,0 0 0 0 0,0 0-1 0 0,1 0 1 0 0,-1 0 0 0 0,0 0-1 0 0,0 0 1 0 0,0 0 0 0 0,1 0 0 0 0,-1 1-1 0 0,0-1 1 0 0,0 0 0 0 0,0-1-1 0 0,1 1 1 0 0,-1 0 0 0 0,0 0 0 0 0,0 0-1 0 0,1 0 1 0 0,8-9 179 0 0,11-20 195 0 0,-18 25-336 0 0,100-177 428 0 0,-95 170-466 0 0,1-1 0 0 0,0 1 0 0 0,0 0 0 0 0,17-17 0 0 0,-24 25-4 0 0,10-2-59 0 0,1 1-44 0 0,-9 3 15 0 0,4 2 14 0 0,-5 0 66 0 0,-1 0 0 0 0,1 1 0 0 0,0-1 1 0 0,-1 0-1 0 0,1 0 0 0 0,-1 1 1 0 0,1-1-1 0 0,-1 0 0 0 0,0 1 1 0 0,0 0-1 0 0,1-1 0 0 0,-1 1 1 0 0,0 0-1 0 0,-1-1 0 0 0,1 1 0 0 0,0 0 1 0 0,1 3-1 0 0,-1-2 7 0 0,5 15-5 0 0,-1-1-1 0 0,-1 1 1 0 0,0 1 0 0 0,-1-1-1 0 0,0 19 1 0 0,3 10 93 0 0,-6-45-77 0 0,13 66 218 0 0,-12-63-201 0 0,0 1 0 0 0,1-1 0 0 0,0 1 0 0 0,1-1 0 0 0,-1 0 1 0 0,1 0-1 0 0,0 0 0 0 0,0 0 0 0 0,6 6 0 0 0,-9-11-14 0 0,1 1 0 0 0,-1-1 0 0 0,1 0 0 0 0,-1 0 1 0 0,1 0-1 0 0,-1 0 0 0 0,1 0 0 0 0,-1 0 0 0 0,1 0 0 0 0,-1 0 0 0 0,1-1 0 0 0,-1 1 0 0 0,1 0 0 0 0,-1 0 0 0 0,1 0 0 0 0,-1 0 0 0 0,1-1 0 0 0,-1 1 1 0 0,1 0-1 0 0,0-1 0 0 0,0 0 20 0 0,3-1 23 0 0,0 0 0 0 0,0-1-1 0 0,0 0 1 0 0,-1 1 0 0 0,1-2 0 0 0,-1 1-1 0 0,1 0 1 0 0,3-5 0 0 0,22-34 402 0 0,-9 11-197 0 0,190-242 446 0 0,-202 263-690 0 0,37-48 139 0 0,-38 50-243 0 0,1 0 0 0 0,0 0 1 0 0,0 1-1 0 0,13-9 1 0 0,-19 15-21 0 0,-1 0 0 0 0,0 1 1 0 0,1-1-1 0 0,-1 0 1 0 0,1 1-1 0 0,-1-1 0 0 0,1 1 1 0 0,-1-1-1 0 0,1 1 1 0 0,-1-1-1 0 0,1 1 0 0 0,-1 0 1 0 0,1 0-1 0 0,0 0 1 0 0,-1 0-1 0 0,2 0 0 0 0,1 1-511 0 0,-1 1-1 0 0,1-1 0 0 0,-1 0 0 0 0,0 1 1 0 0,6 3-1 0 0,-1 0-387 0 0,6 3-811 0 0,-11-6-5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41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264 110 12383 0 0,'0'0'1119'0'0,"0"2"-923"0"0,-1 6-368 0 0,-1-1 593 0 0,1 0 0 0 0,1-1 0 0 0,-1 1 0 0 0,1 0 0 0 0,1 9 1 0 0,0-15 139 0 0,3 5 467 0 0,-3-5-945 0 0,-1 0 1 0 0,1 0-1 0 0,-1 0 1 0 0,1 0 0 0 0,0 0-1 0 0,-1-1 1 0 0,1 1-1 0 0,0 0 1 0 0,0 0-1 0 0,0 0 1 0 0,1 0 0 0 0,3 1 34 0 0,1-1 1 0 0,-1 0 0 0 0,0 0 0 0 0,1 0 0 0 0,-1-1 0 0 0,0 0 0 0 0,1 0 0 0 0,-1 0 0 0 0,1-1 0 0 0,-1 0 0 0 0,0 0 0 0 0,0 0-1 0 0,1-1 1 0 0,4-1 0 0 0,14-6 46 0 0,35-20 0 0 0,-57 28-158 0 0,61-35 78 0 0,-56 32-108 0 0,-1-1 1 0 0,0 0-1 0 0,0 0 0 0 0,0-1 0 0 0,0 1 0 0 0,-1-1 0 0 0,5-8 0 0 0,-9 13-17 0 0,0 0 0 0 0,-1 0 1 0 0,1 0-1 0 0,-1 0 0 0 0,1 0 0 0 0,-1 0 0 0 0,1 0 0 0 0,-1 0 0 0 0,1 0 1 0 0,-1-1-1 0 0,0 1 0 0 0,0 0 0 0 0,0 0 0 0 0,0 0 0 0 0,0-1 1 0 0,0 1-1 0 0,0 0 0 0 0,0 0 0 0 0,0 0 0 0 0,0 0 0 0 0,-1-1 0 0 0,1 0 1 0 0,-1 0-26 0 0,0 1 1 0 0,0-1 0 0 0,-1 1 0 0 0,1 0-1 0 0,0 0 1 0 0,0-1 0 0 0,0 1 0 0 0,-1 0 0 0 0,1 0-1 0 0,-1 0 1 0 0,1 1 0 0 0,-1-1 0 0 0,1 0-1 0 0,-2 0 1 0 0,-7-2-198 0 0,0 0 0 0 0,0 0 0 0 0,0 2 0 0 0,-12-2 0 0 0,18 3 223 0 0,-10-2-173 0 0,1 2 0 0 0,0-1 0 0 0,-1 2 0 0 0,1 0 0 0 0,0 1 1 0 0,-23 5-1 0 0,27-4 184 0 0,0 0 1 0 0,-1 0-1 0 0,1 1 1 0 0,1 0-1 0 0,-1 1 0 0 0,1 0 1 0 0,0 1-1 0 0,0-1 1 0 0,-14 14-1 0 0,-14 19 233 0 0,2 2 0 0 0,2 2 0 0 0,1 1 0 0 0,3 1 0 0 0,-43 89 0 0 0,70-133-205 0 0,-20 53 62 0 0,19-49-47 0 0,1 1 0 0 0,-1 0-1 0 0,1 0 1 0 0,1 0 0 0 0,-1 0-1 0 0,1 0 1 0 0,-1 0 0 0 0,2 10-1 0 0,-1-14-4 0 0,1 0-1 0 0,-1 0 1 0 0,0 0 0 0 0,1 0-1 0 0,-1-1 1 0 0,1 1-1 0 0,-1 0 1 0 0,1 0-1 0 0,-1 0 1 0 0,1 0 0 0 0,0-1-1 0 0,-1 1 1 0 0,1 0-1 0 0,0-1 1 0 0,0 1-1 0 0,-1 0 1 0 0,1-1 0 0 0,0 1-1 0 0,0-1 1 0 0,0 0-1 0 0,0 1 1 0 0,0-1-1 0 0,0 1 1 0 0,0-1-1 0 0,0 0 1 0 0,0 0 0 0 0,0 0-1 0 0,0 0 1 0 0,0 1-1 0 0,1-2 1 0 0,4 2 46 0 0,1-2-1 0 0,-1 1 1 0 0,11-3 0 0 0,-12 2-13 0 0,37-8 639 0 0,49-19 1 0 0,-3 1-180 0 0,-35 13-402 0 0,28-7-232 0 0,122-18 1 0 0,-200 39-87 0 0,0 0 0 0 0,0 0 0 0 0,0 0 1 0 0,0 0-1 0 0,0 0 0 0 0,0 0 0 0 0,0 1 0 0 0,0-1 1 0 0,4 2-1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43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284 158 9671 0 0,'-2'2'748'0'0,"-34"32"1130"0"0,2 2 0 0 0,-30 41-1 0 0,38-45-1611 0 0,-83 113 1529 0 0,96-125-1719 0 0,13-20-76 0 0,0 0 0 0 0,0 0 0 0 0,0 0 1 0 0,0 0-1 0 0,0 0 0 0 0,1 0 0 0 0,-1 0 1 0 0,0 0-1 0 0,0 0 0 0 0,0 0 0 0 0,0 0 1 0 0,0 0-1 0 0,0 0 0 0 0,0 0 0 0 0,0 0 1 0 0,0 0-1 0 0,0 0 0 0 0,0 0 0 0 0,0 0 1 0 0,0 0-1 0 0,0 0 0 0 0,0 0 0 0 0,0 0 1 0 0,0 0-1 0 0,0 0 0 0 0,0 0 0 0 0,0 0 1 0 0,0 0-1 0 0,0 0 0 0 0,0 0 0 0 0,0 0 1 0 0,0 0-1 0 0,0 1 0 0 0,0-1 0 0 0,0 0 1 0 0,0 0-1 0 0,0 0 0 0 0,0 0 0 0 0,0 0 1 0 0,7-5 0 0 0,7-8-2 0 0,95-104-215 0 0,87-90-44 0 0,-165 177 249 0 0,54-40 0 0 0,-73 62 71 0 0,0 0-1 0 0,0 0 1 0 0,1 1 0 0 0,0 1-1 0 0,1 0 1 0 0,-1 1 0 0 0,1 1-1 0 0,22-5 1 0 0,-33 8-4 0 0,1 1 0 0 0,0 0 0 0 0,-1-1 0 0 0,1 1 0 0 0,0 1 0 0 0,0-1 0 0 0,-1 0 0 0 0,1 1 0 0 0,0 0 0 0 0,4 2 0 0 0,-7-3-32 0 0,1 1 0 0 0,-1 0 0 0 0,1-1 1 0 0,-1 1-1 0 0,0 0 0 0 0,1 0 0 0 0,-1 0 1 0 0,0 0-1 0 0,0 1 0 0 0,0-1 0 0 0,0 0 1 0 0,0 0-1 0 0,0 1 0 0 0,0-1 0 0 0,0 0 1 0 0,-1 1-1 0 0,1-1 0 0 0,-1 1 1 0 0,1-1-1 0 0,-1 1 0 0 0,1-1 0 0 0,-1 1 1 0 0,0-1-1 0 0,1 1 0 0 0,-1 0 0 0 0,0 2 1 0 0,-1 5 9 0 0,0-1 1 0 0,0 1-1 0 0,-1-1 1 0 0,0 0-1 0 0,0 1 1 0 0,-1-1-1 0 0,0 0 1 0 0,-5 8-1 0 0,-38 63 45 0 0,31-55-54 0 0,-41 60 99 0 0,52-78-140 0 0,3-5-61 0 0,12-3-86 0 0,-7 1 123 0 0,1-1 0 0 0,0 0 0 0 0,-1 0 0 0 0,0-1 0 0 0,1 1 0 0 0,-1-1 0 0 0,0 0 0 0 0,5-4 0 0 0,29-32-406 0 0,-31 32 316 0 0,115-113-253 0 0,-106 106 245 0 0,2 1-1 0 0,0 0 1 0 0,1 1 0 0 0,0 1-1 0 0,35-14 1 0 0,-33 17 242 0 0,0 1 1 0 0,35-7-1 0 0,-47 13 43 0 0,-1 0 0 0 0,1 0 0 0 0,-1 0-1 0 0,1 1 1 0 0,0 1 0 0 0,-1-1 0 0 0,1 1 0 0 0,-1 1-1 0 0,16 4 1 0 0,-22-5-104 0 0,0 0 0 0 0,1 1 0 0 0,-1-1-1 0 0,0 1 1 0 0,0-1 0 0 0,0 1 0 0 0,0 0 0 0 0,0-1-1 0 0,-1 1 1 0 0,1 0 0 0 0,0 0 0 0 0,-1 1-1 0 0,0-1 1 0 0,1 0 0 0 0,-1 0 0 0 0,0 1 0 0 0,0-1-1 0 0,0 1 1 0 0,-1-1 0 0 0,1 1 0 0 0,0-1 0 0 0,-1 1-1 0 0,0-1 1 0 0,1 5 0 0 0,-1 5 89 0 0,0 1 0 0 0,0 0 0 0 0,-4 18 0 0 0,4-30-126 0 0,-6 28 109 0 0,-1 0 0 0 0,-1 0 0 0 0,-18 39 0 0 0,-5 16 12 0 0,13-39-775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4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49 11519 0 0,'0'0'1356'0'0,"0"2"-470"0"0,4 12 593 0 0,-3-8-875 0 0,1 0 1 0 0,-1 0 0 0 0,1-1-1 0 0,4 9 1 0 0,-4-12-496 0 0,-1 0-1 0 0,0 0 0 0 0,1 0 1 0 0,-1 0-1 0 0,1-1 1 0 0,0 1-1 0 0,-1-1 0 0 0,1 1 1 0 0,0-1-1 0 0,0 1 1 0 0,0-1-1 0 0,0 0 1 0 0,0 0-1 0 0,0 0 0 0 0,5 1 1 0 0,1 0 84 0 0,1 0 0 0 0,-1 0 1 0 0,1-2-1 0 0,0 1 0 0 0,-1-1 0 0 0,1 0 0 0 0,15-2 1 0 0,62-17 395 0 0,-71 15-475 0 0,-10 3-101 0 0,94-27 149 0 0,-85 23-166 0 0,-1 0 1 0 0,0-1-1 0 0,0-1 1 0 0,24-15-1 0 0,-36 21-20 0 0,-1 1 0 0 0,1 0 0 0 0,0-1-1 0 0,-1 1 1 0 0,1 0 0 0 0,-1-1-1 0 0,1 1 1 0 0,-1-1 0 0 0,1 1-1 0 0,-1-1 1 0 0,1 1 0 0 0,-1-1 0 0 0,1 0-1 0 0,-1 1 1 0 0,1-1 0 0 0,-1 1-1 0 0,0-1 1 0 0,0 0 0 0 0,1 1-1 0 0,-1-1 1 0 0,0 0 0 0 0,0 1 0 0 0,0-1-1 0 0,1 0 1 0 0,-1 0 0 0 0,0 1-1 0 0,0-1 1 0 0,0 0 0 0 0,0 1-1 0 0,-1-1 1 0 0,1 0 0 0 0,0 0 0 0 0,0 1-1 0 0,0-1 1 0 0,0 0 0 0 0,-1 0-1 0 0,0 0-29 0 0,0-1 0 0 0,-1 1 0 0 0,1 0 0 0 0,0 1-1 0 0,-1-1 1 0 0,1 0 0 0 0,0 0 0 0 0,-1 1 0 0 0,1-1-1 0 0,-1 0 1 0 0,1 1 0 0 0,-1 0 0 0 0,1-1 0 0 0,-1 1-1 0 0,1 0 1 0 0,-1 0 0 0 0,-1 0 0 0 0,-23 0-138 0 0,1 2-1 0 0,0 0 1 0 0,-1 2 0 0 0,1 1 0 0 0,-24 8 0 0 0,20-4 175 0 0,0 0 1 0 0,1 2 0 0 0,1 2 0 0 0,-1 0 0 0 0,2 2 0 0 0,0 1-1 0 0,-26 20 1 0 0,46-31 45 0 0,1-1 0 0 0,-1 1 0 0 0,1 1 1 0 0,0-1-1 0 0,0 1 0 0 0,1 0 0 0 0,0 0 0 0 0,0 0 0 0 0,0 0 0 0 0,-3 8 0 0 0,6-11-14 0 0,0 0-1 0 0,0 0 0 0 0,0 1 1 0 0,0-1-1 0 0,1 0 1 0 0,-1 0-1 0 0,1 1 0 0 0,0-1 1 0 0,0 0-1 0 0,0 1 1 0 0,0-1-1 0 0,1 0 0 0 0,-1 0 1 0 0,1 0-1 0 0,0 1 1 0 0,0-1-1 0 0,0 0 0 0 0,1 0 1 0 0,-1 0-1 0 0,0 0 1 0 0,1 0-1 0 0,0-1 0 0 0,0 1 1 0 0,3 3-1 0 0,1 0 14 0 0,0 0 0 0 0,1 0-1 0 0,-1-1 1 0 0,1 0 0 0 0,12 6 0 0 0,39 17 77 0 0,-23-16-71 0 0,-24-9-372 0 0,0 1-1 0 0,12 6 1 0 0,8 6-2810 0 0,-16-8-2811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43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264 177 3679 0 0,'1'0'167'0'0,"53"-20"357"0"0,-32 10 1755 0 0,0 0-1 0 0,-1-1 1 0 0,36-26 0 0 0,-50 32-1854 0 0,-1-1 0 0 0,0 0 1 0 0,-1-1-1 0 0,0 0 0 0 0,0 0 1 0 0,5-9-1 0 0,-9 15-355 0 0,0 1-1 0 0,-1-1 1 0 0,1 0-1 0 0,-1 0 1 0 0,1 0 0 0 0,-1 0-1 0 0,0 0 1 0 0,1 0-1 0 0,-1 0 1 0 0,0 0 0 0 0,0 0-1 0 0,0 0 1 0 0,0 0 0 0 0,0 0-1 0 0,0 0 1 0 0,0 0-1 0 0,0 0 1 0 0,0 0 0 0 0,0 0-1 0 0,0-1 1 0 0,-1 1-46 0 0,1 1 0 0 0,-1-1 0 0 0,0 0 0 0 0,1 0 0 0 0,-1 1 0 0 0,1-1 0 0 0,-1 0 0 0 0,0 1 0 0 0,0-1 0 0 0,1 1 0 0 0,-1-1 0 0 0,0 1 0 0 0,0-1 0 0 0,1 1 0 0 0,-1 0 0 0 0,0-1 0 0 0,-1 1 0 0 0,-3-1-17 0 0,1 0-1 0 0,0 0 0 0 0,0 1 1 0 0,-1 0-1 0 0,1 0 1 0 0,0 0-1 0 0,-6 1 0 0 0,-6 2-48 0 0,1 1 1 0 0,-29 12-1 0 0,22-7-35 0 0,-14 6 5 0 0,2 2 0 0 0,0 2 0 0 0,1 0 0 0 0,-34 28 0 0 0,44-30 56 0 0,-31 30 1 0 0,47-41 37 0 0,1 1 1 0 0,0 0-1 0 0,1 0 1 0 0,-1 0-1 0 0,2 1 0 0 0,-1-1 1 0 0,1 1-1 0 0,0 0 1 0 0,-3 9-1 0 0,6-15-10 0 0,0 1 1 0 0,1-1-1 0 0,-1 0 1 0 0,1 0-1 0 0,0 1 1 0 0,-1-1-1 0 0,1 0 1 0 0,0 1-1 0 0,0-1 0 0 0,1 1 1 0 0,-1-1-1 0 0,0 0 1 0 0,1 1-1 0 0,-1-1 1 0 0,1 0-1 0 0,0 0 1 0 0,0 0-1 0 0,0 1 1 0 0,0-1-1 0 0,0 0 0 0 0,0 0 1 0 0,3 3-1 0 0,-2-3 1 0 0,0-1-1 0 0,0 1 0 0 0,0-1 0 0 0,1 1 0 0 0,-1-1 0 0 0,0 0 0 0 0,1 0 1 0 0,-1 1-1 0 0,1-2 0 0 0,0 1 0 0 0,-1 0 0 0 0,1-1 0 0 0,-1 1 0 0 0,1-1 1 0 0,0 0-1 0 0,-1 0 0 0 0,1 0 0 0 0,0 0 0 0 0,4-1 0 0 0,25-4 24 0 0,0-2-1 0 0,-1-1 1 0 0,1-2-1 0 0,-2-1 1 0 0,1-1 0 0 0,-2-2-1 0 0,0-1 1 0 0,28-19-1 0 0,-47 25-35 0 0,5-9 0 0 0,-9 14 11 0 0,-5 3 10 0 0,-2 2 1 0 0,0-1-57 0 0,0 1 1 0 0,0 0-1 0 0,0 0 1 0 0,0 0 0 0 0,0 0-1 0 0,0 0 1 0 0,1 0-1 0 0,-1 0 1 0 0,0 1 0 0 0,1-1-1 0 0,-1 0 1 0 0,1 0-1 0 0,-1 0 1 0 0,1 1 0 0 0,0-1-1 0 0,-1 0 1 0 0,1 1-1 0 0,0-1 1 0 0,0 0 0 0 0,0 1-1 0 0,0-1 1 0 0,0 0-1 0 0,0 1 1 0 0,0-1 0 0 0,1 0-1 0 0,-1 0 1 0 0,1 3-1 0 0,-1-3-233 0 0,4 10-4050 0 0,3 2-1442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34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31 1375 0 0,'0'-2'107'0'0,"-1"0"338"0"0,1 0 0 0 0,0 0 0 0 0,-1 1 0 0 0,1-1 0 0 0,-1 1-1 0 0,1-1 1 0 0,-1 0 0 0 0,0 1 0 0 0,1-1 0 0 0,-1 1 0 0 0,0 0 0 0 0,-8-9 7627 0 0,7 11-7103 0 0,1 0-870 0 0,-1-1 0 0 0,1 1-1 0 0,0 0 1 0 0,-1 0 0 0 0,1 0 0 0 0,0 0 0 0 0,0 0-1 0 0,0 0 1 0 0,0 0 0 0 0,-1 0 0 0 0,2 0 0 0 0,-1 0 0 0 0,0 1-1 0 0,0-1 1 0 0,0 0 0 0 0,1 1 0 0 0,-1-1 0 0 0,0 2-1 0 0,0 1 9 0 0,0-1 0 0 0,1 0 0 0 0,-1 0 0 0 0,1 1 0 0 0,0-1 0 0 0,0 0 0 0 0,0 1 0 0 0,1 4 0 0 0,1 2 47 0 0,1 1 1 0 0,0-1-1 0 0,0 0 0 0 0,1 0 1 0 0,1 0-1 0 0,0-1 1 0 0,0 1-1 0 0,0-1 0 0 0,1-1 1 0 0,1 1-1 0 0,0-1 1 0 0,0 0-1 0 0,15 13 0 0 0,8 4 103 0 0,1-1-1 0 0,49 27 1 0 0,-58-38-123 0 0,70 36 107 0 0,-68-38-197 0 0,-1 0 1 0 0,-1 2 0 0 0,0 0-1 0 0,37 30 1 0 0,-54-38-17 0 0,0 0 1 0 0,0 1-1 0 0,-1-1 0 0 0,1 1 1 0 0,-1 0-1 0 0,-1 0 0 0 0,1 0 1 0 0,-1 0-1 0 0,0 1 0 0 0,0-1 0 0 0,-1 1 1 0 0,0 0-1 0 0,2 7 0 0 0,-3-6 13 0 0,0 0-1 0 0,-1 0 0 0 0,0 0 0 0 0,0 0 0 0 0,-1 0 1 0 0,0 0-1 0 0,0 0 0 0 0,-1-1 0 0 0,0 1 0 0 0,-1 0 1 0 0,-4 11-1 0 0,-8 10 66 0 0,-2-1 0 0 0,-36 50-1 0 0,36-56-97 0 0,-14 18 26 0 0,-1-1 1 0 0,-51 45-1 0 0,-82 59 51 0 0,126-109-81 0 0,-18 17-24 0 0,55-50-101 0 0,5-1-1658 0 0,1 1 1527 0 0,-1-1 0 0 0,1 0 0 0 0,0-1 0 0 0,0 1 0 0 0,0-1 0 0 0,-1 1 0 0 0,1-1 0 0 0,0 0 0 0 0,-1-1-1 0 0,1 1 1 0 0,-1-1 0 0 0,0 1 0 0 0,1-1 0 0 0,-1 0 0 0 0,0 0 0 0 0,5-5 0 0 0,1-1-787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44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48 359 919 0 0,'-9'1'80'0'0,"8"-1"193"0"0,-1 0-1 0 0,1 0 0 0 0,0 0 0 0 0,-1 0 0 0 0,1 0 0 0 0,0 0 1 0 0,0 1-1 0 0,0-1 0 0 0,-1 0 0 0 0,1 1 0 0 0,0-1 0 0 0,0 1 0 0 0,0 0 1 0 0,0-1-1 0 0,0 1 0 0 0,0 0 0 0 0,-8 6 6681 0 0,0-5 154 0 0,26-18-5898 0 0,90-65-855 0 0,4 5-1 0 0,193-100 0 0 0,-294 171-385 0 0,-1 1 0 0 0,1-1-1 0 0,0 2 1 0 0,0 0 0 0 0,10-2 0 0 0,-17 4-35 0 0,-3 4 1 0 0,0 7 84 0 0,1 0 1 0 0,-2 0-1 0 0,1 0 1 0 0,-4 19-1 0 0,-15 41 153 0 0,9-34-136 0 0,9-33-41 0 0,0 0-1 0 0,1 1 1 0 0,-1-1-1 0 0,0 1 1 0 0,1-1-1 0 0,0 0 1 0 0,0 1-1 0 0,0-1 1 0 0,0 1-1 0 0,1-1 1 0 0,-1 1-1 0 0,1-1 1 0 0,0 1-1 0 0,0-1 1 0 0,0 0-1 0 0,0 0 1 0 0,1 1-1 0 0,-1-1 1 0 0,1 0-1 0 0,0 0 1 0 0,0 0-1 0 0,0-1 1 0 0,0 1-1 0 0,0 0 1 0 0,1-1-1 0 0,-1 1 1 0 0,1-1-1 0 0,-1 0 1 0 0,1 0-1 0 0,0 0 1 0 0,0 0-1 0 0,0-1 1 0 0,0 1-1 0 0,1-1 1 0 0,-1 1-1 0 0,0-1 1 0 0,1 0-1 0 0,-1-1 1 0 0,6 2-1 0 0,20 1-3627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4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0 7831 0 0,'-2'1'4170'0'0,"0"-1"-3844"0"0,-1 1 1 0 0,1 0-1 0 0,0 0 0 0 0,-1 0 1 0 0,1 0-1 0 0,0 0 1 0 0,0 1-1 0 0,-1-1 1 0 0,1 1-1 0 0,0 0 1 0 0,0-1-1 0 0,-2 4 0 0 0,-22 28-226 0 0,18-22 137 0 0,-35 52 413 0 0,-41 79 0 0 0,-25 76 385 0 0,66-130-773 0 0,34-69-196 0 0,-174 392 99 0 0,128-236 117 0 0,53-169-454 0 0,-1-1-1 0 0,1 1 1 0 0,-2 0-1 0 0,-6 10 1 0 0,-8 5-4268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46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20 180 13991 0 0,'-10'1'1495'0'0,"9"-1"-1428"0"0,1 1 0 0 0,-1-1 1 0 0,0 1-1 0 0,0-1 0 0 0,1 1 0 0 0,-1 0 0 0 0,1-1 1 0 0,-1 1-1 0 0,1 0 0 0 0,-1-1 0 0 0,1 1 1 0 0,-1 0-1 0 0,1 0 0 0 0,-1 0 0 0 0,1-1 0 0 0,-1 3 1 0 0,1-3-30 0 0,0 1 0 0 0,0 0 0 0 0,0-1 0 0 0,1 1 0 0 0,-1-1 0 0 0,0 1 0 0 0,0-1 0 0 0,0 1 0 0 0,0-1 1 0 0,1 1-1 0 0,-1-1 0 0 0,0 1 0 0 0,0-1 0 0 0,1 1 0 0 0,-1-1 0 0 0,0 1 0 0 0,1-1 0 0 0,0 1 0 0 0,1 1 87 0 0,0 0 0 0 0,0-1 0 0 0,0 0 0 0 0,0 1 0 0 0,1-1-1 0 0,-1 0 1 0 0,3 1 0 0 0,2 0 84 0 0,1-1 1 0 0,-1 1-1 0 0,1-1 0 0 0,-1 0 0 0 0,1-1 1 0 0,0 0-1 0 0,9-1 0 0 0,57-9 668 0 0,-53 6-636 0 0,332-75 1848 0 0,-138 27-1818 0 0,-123 31-326 0 0,166-31-4138 0 0,-233 48 1929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46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1 2303 0 0,'-1'2'3007'0'0,"-27"41"6778"0"0,-11 19-7789 0 0,-15 20-893 0 0,-46 94 0 0 0,-31 97-286 0 0,37-73-494 0 0,-26 28-119 0 0,91-181-132 0 0,-2-1 1 0 0,-60 69-1 0 0,84-107-19 0 0,5-7 11 0 0,2-3-10 0 0,1-3-44 0 0,-1-1 0 0 0,1 1 0 0 0,0-1 0 0 0,1 1 1 0 0,0-1-1 0 0,-1 1 0 0 0,2 0 0 0 0,-1 0 1 0 0,1 0-1 0 0,-1 0 0 0 0,5-5 0 0 0,7-9 5 0 0,20-23 0 0 0,-24 32-13 0 0,9-14-2 0 0,56-58 0 0 0,-63 70 0 0 0,1 0 0 0 0,0 1 0 0 0,1 1 0 0 0,19-11 0 0 0,-31 19 0 0 0,1 1 0 0 0,0-1 0 0 0,-1 1 0 0 0,1 0 0 0 0,0 0 0 0 0,0 0 0 0 0,5-1 0 0 0,3 5 16 0 0,-9-2 3 0 0,0 1-1 0 0,-1 0 1 0 0,1 0 0 0 0,0 0-1 0 0,-1 0 1 0 0,1 1-1 0 0,-1-1 1 0 0,1 0-1 0 0,-1 1 1 0 0,0-1 0 0 0,0 1-1 0 0,0-1 1 0 0,0 1-1 0 0,-1-1 1 0 0,1 4 0 0 0,1 6 57 0 0,0 0 1 0 0,-1 11 0 0 0,-1 55 196 0 0,1 12-122 0 0,0-85-204 0 0,-1-1-1 0 0,1 0 0 0 0,0 0 1 0 0,0 0-1 0 0,1 0 0 0 0,-1 0 1 0 0,1 0-1 0 0,2 4 1 0 0,-3-8-5 0 0,-1 0 0 0 0,0 1 1 0 0,1-1-1 0 0,-1 0 0 0 0,1 0 1 0 0,-1 0-1 0 0,1 1 0 0 0,-1-1 1 0 0,1 0-1 0 0,-1 0 0 0 0,1 0 1 0 0,-1 0-1 0 0,1 0 0 0 0,-1 0 1 0 0,1 0-1 0 0,-1 0 0 0 0,1 0 1 0 0,-1 0-1 0 0,1 0 0 0 0,-1 0 1 0 0,1-1-1 0 0,1 1-431 0 0,11-2-4427 0 0,2-1-1544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46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72 7831 0 0,'0'0'603'0'0,"0"2"-396"0"0,0 6 382 0 0,0 0 454 0 0,0 0-1 0 0,1 0 1 0 0,-1 0-1 0 0,1-1 1 0 0,3 10-1 0 0,-4-15-893 0 0,1 0-1 0 0,0 0 1 0 0,0-1 0 0 0,-1 1-1 0 0,1 0 1 0 0,1 0 0 0 0,-1 0-1 0 0,0-1 1 0 0,0 1 0 0 0,1 0-1 0 0,-1-1 1 0 0,1 0 0 0 0,-1 1-1 0 0,1-1 1 0 0,-1 0-1 0 0,1 1 1 0 0,0-1 0 0 0,0 0-1 0 0,0 0 1 0 0,0-1 0 0 0,-1 1-1 0 0,1 0 1 0 0,0-1 0 0 0,0 1-1 0 0,3 0 1 0 0,3 0 112 0 0,0-1 0 0 0,1 0 0 0 0,-1 0 0 0 0,0 0 1 0 0,0-1-1 0 0,0 0 0 0 0,15-5 0 0 0,55-22 654 0 0,-48 16-650 0 0,3 0-166 0 0,46-19 143 0 0,-67 25-218 0 0,0 0 0 0 0,0-1-1 0 0,0 0 1 0 0,10-10 0 0 0,-21 16-53 0 0,0 1-1 0 0,0-1 1 0 0,0 0-1 0 0,0 0 1 0 0,0 0 0 0 0,0 0-1 0 0,-1 1 1 0 0,1-1-1 0 0,0 0 1 0 0,-1 0-1 0 0,1-1 1 0 0,-1 1-1 0 0,1 0 1 0 0,-1 0 0 0 0,0 0-1 0 0,1 0 1 0 0,-1 0-1 0 0,0-2 1 0 0,0 2 4 0 0,0 0 1 0 0,0 0 0 0 0,-1 1-1 0 0,1-1 1 0 0,0 0-1 0 0,-1 0 1 0 0,1 1 0 0 0,-1-1-1 0 0,1 0 1 0 0,-1 1 0 0 0,1-1-1 0 0,-1 0 1 0 0,1 1-1 0 0,-1-1 1 0 0,0 1 0 0 0,1-1-1 0 0,-1 1 1 0 0,0-1-1 0 0,1 1 1 0 0,-1 0 0 0 0,0-1-1 0 0,0 1 1 0 0,0 0-1 0 0,1-1 1 0 0,-1 1 0 0 0,0 0-1 0 0,0 0 1 0 0,-1 0 0 0 0,-6-2-99 0 0,0 1 1 0 0,0 0 0 0 0,0 1-1 0 0,0 0 1 0 0,0 0 0 0 0,0 1 0 0 0,-12 2-1 0 0,5 0-37 0 0,1 1-1 0 0,0 0 0 0 0,-18 8 0 0 0,10-1 204 0 0,1 1 1 0 0,0 1-1 0 0,1 0 0 0 0,1 1 0 0 0,0 2 1 0 0,1 0-1 0 0,0 0 0 0 0,2 2 0 0 0,0 0 0 0 0,1 1 1 0 0,-16 26-1 0 0,26-37 44 0 0,1 0 0 0 0,0 0 0 0 0,1 0 1 0 0,0 0-1 0 0,0 1 0 0 0,1-1 0 0 0,0 1 0 0 0,-2 15 1 0 0,4-20-72 0 0,0-1 0 0 0,0 0 1 0 0,0 1-1 0 0,0-1 1 0 0,1 0-1 0 0,-1 0 0 0 0,1 1 1 0 0,0-1-1 0 0,0 0 1 0 0,0 0-1 0 0,1 0 1 0 0,-1 0-1 0 0,1 0 0 0 0,-1 0 1 0 0,1 0-1 0 0,0 0 1 0 0,0-1-1 0 0,0 1 0 0 0,1-1 1 0 0,-1 1-1 0 0,0-1 1 0 0,1 0-1 0 0,0 0 1 0 0,-1 0-1 0 0,1 0 0 0 0,4 1 1 0 0,-1 0-198 0 0,-1-1 1 0 0,1 0 0 0 0,0 0-1 0 0,11 2 1 0 0,11-1-4906 0 0,2-1-1761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4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618 997 8751 0 0,'0'0'674'0'0,"1"-1"-234"0"0,10-8 1593 0 0,0-1 0 0 0,12-12 0 0 0,37-53-80 0 0,-24 28-1168 0 0,229-331 1601 0 0,-256 363-2299 0 0,9-13 46 0 0,13-19-90 0 0,34-70-1 0 0,-58 102-191 0 0,0-1 0 0 0,-1 0 0 0 0,-1 0 0 0 0,-1 0 0 0 0,0 0 0 0 0,-1-1 0 0 0,-1 0 0 0 0,0 0 0 0 0,-1-18 0 0 0,-2 29 62 0 0,1 0-1 0 0,-1 0 1 0 0,0 1-1 0 0,0-1 1 0 0,-4-9-1 0 0,5 14 67 0 0,-1-1-1 0 0,1 1 0 0 0,-1 0 1 0 0,1 0-1 0 0,-1 0 0 0 0,0-1 1 0 0,0 1-1 0 0,0 0 0 0 0,0 0 0 0 0,1 0 1 0 0,-1 0-1 0 0,0 0 0 0 0,-1 0 1 0 0,1 0-1 0 0,0 1 0 0 0,0-1 0 0 0,0 0 1 0 0,0 1-1 0 0,-1-1 0 0 0,1 1 1 0 0,0-1-1 0 0,-1 1 0 0 0,1-1 0 0 0,0 1 1 0 0,-1 0-1 0 0,1 0 0 0 0,-1 0 1 0 0,1 0-1 0 0,-2 0 0 0 0,-7 1-56 0 0,0 0-1 0 0,0 1 1 0 0,0 0 0 0 0,-14 6-1 0 0,19-6 49 0 0,-1 1-1 0 0,1-1 1 0 0,0 1 0 0 0,0 0-1 0 0,0 0 1 0 0,0 0-1 0 0,1 1 1 0 0,-1 0 0 0 0,-4 5-1 0 0,-40 55-17 0 0,4 2 0 0 0,-67 129 0 0 0,-34 128 728 0 0,19-37-60 0 0,-81 98 830 0 0,172-328-1240 0 0,-2-1-1 0 0,-3-3 1 0 0,-1-1-1 0 0,-76 70 1 0 0,107-112-215 0 0,0 0 0 0 0,0 0 0 0 0,-22 12 0 0 0,32-20-126 0 0,9-13-378 0 0,5-2-794 0 0,2-5-404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47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85 18255 0 0,'-15'-3'836'0'0,"12"2"-18"0"0,2 2-528 0 0,-5 0-227 0 0,4-1 442 0 0,4 1-307 0 0,3 1-81 0 0,-1-1 1 0 0,1 1 0 0 0,0-1-1 0 0,0 0 1 0 0,0 0 0 0 0,0 0-1 0 0,0-1 1 0 0,10 0 0 0 0,46-7 545 0 0,-35 4-391 0 0,243-35 1085 0 0,-90 4-3222 0 0,-151 29 205 0 0,-1-1-76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48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2303 0 0,'-1'2'167'0'0,"-41"39"11766"0"0,-3-1-6816 0 0,-93 77-3799 0 0,119-101-1239 0 0,1 1 1 0 0,1 0-1 0 0,1 2 1 0 0,-23 32-1 0 0,37-49-72 0 0,1 0 0 0 0,0 0-1 0 0,-1 0 1 0 0,1 0 0 0 0,0 0-1 0 0,0 1 1 0 0,1-1 0 0 0,-2 4-1 0 0,3 4-6 0 0,0-9 1 0 0,0 0 1 0 0,0 0-1 0 0,0 0 0 0 0,0 0 1 0 0,1 0-1 0 0,-1 0 0 0 0,0-1 1 0 0,0 1-1 0 0,1 0 0 0 0,-1-1 1 0 0,0 1-1 0 0,1-1 0 0 0,-1 0 1 0 0,0 1-1 0 0,1-1 0 0 0,-1 0 0 0 0,1 0 1 0 0,-1 0-1 0 0,1 0 0 0 0,-1 0 1 0 0,0 0-1 0 0,1 0 0 0 0,1-1 1 0 0,35-7 50 0 0,-37 8-50 0 0,25-9 39 0 0,0-2 0 0 0,-2 0 1 0 0,1-1-1 0 0,-2-2 0 0 0,39-28 1 0 0,-53 35 4 0 0,-1 1 1 0 0,0-1 0 0 0,0-1 0 0 0,-1 0 0 0 0,0 0 0 0 0,-1 0 0 0 0,7-10 0 0 0,-11 15-76 0 0,0 0 1 0 0,-1 0 0 0 0,1 0 0 0 0,-1 0-1 0 0,1-1 1 0 0,-1 1 0 0 0,0 0-1 0 0,0-1 1 0 0,-1 1 0 0 0,1 0 0 0 0,-1-1-1 0 0,0 1 1 0 0,0-1 0 0 0,0 1 0 0 0,0-1-1 0 0,0 1 1 0 0,-1-1 0 0 0,1 1-1 0 0,-1 0 1 0 0,0-1 0 0 0,0 1 0 0 0,-1 0-1 0 0,1 0 1 0 0,-1 0 0 0 0,-2-5 0 0 0,1 5-354 0 0,0 0 1 0 0,0 0-1 0 0,0 0 1 0 0,0 1 0 0 0,0-1-1 0 0,-1 1 1 0 0,-5-3 0 0 0,-2-2-2468 0 0,3 2-2929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4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428 256 10135 0 0,'31'-56'9242'0'0,"-32"58"-9163"0"0,0 0 0 0 0,1 1 0 0 0,-1-1 0 0 0,0 0 1 0 0,0 0-1 0 0,-1 0 0 0 0,1-1 0 0 0,0 1 0 0 0,-1 0 1 0 0,-1 1-1 0 0,-4 6 7 0 0,-73 133 410 0 0,44-77-165 0 0,-49 93 144 0 0,-102 265 0 0 0,170-376-964 0 0,-11 49 0 0 0,26-88-185 0 0,1 0 1 0 0,0 0 0 0 0,1 9-1 0 0</inkml:trace>
  <inkml:trace contextRef="#ctx0" brushRef="#br0" timeOffset="1">1076 1 11975 0 0,'0'0'2363'0'0,"-2"1"-1167"0"0,-5 2-821 0 0,1 1 0 0 0,-1 0 0 0 0,1 1 0 0 0,0-1 0 0 0,0 1 1 0 0,0 0-1 0 0,1 1 0 0 0,0-1 0 0 0,-9 12 0 0 0,-3 9-137 0 0,-16 31-1 0 0,22-38 132 0 0,-56 102 422 0 0,7 2 1 0 0,-49 140-1 0 0,78-157-652 0 0,0-1-75 0 0,-3-10-14 0 0,-34 108 68 0 0,67-198-136 0 0,-1 1-181 0 0,0 1 1 0 0,1-1-1 0 0,0 0 1 0 0,0 10-1 0 0,1-15 146 0 0,0 0 0 0 0,0 1-1 0 0,0-1 1 0 0,0 1-1 0 0,0-1 1 0 0,1 0-1 0 0,-1 1 1 0 0,1-1-1 0 0,-1 0 1 0 0,1 1 0 0 0,-1-1-1 0 0,1 0 1 0 0,0 0-1 0 0,-1 1 1 0 0,1-1-1 0 0,0 0 1 0 0,0 0-1 0 0,0 0 1 0 0,0 0 0 0 0,0 0-1 0 0,0 0 1 0 0,0 0-1 0 0,1 0 1 0 0,-1-1-1 0 0,2 2 1 0 0,7 1-1094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49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0 11519 0 0,'0'0'3478'0'0,"-1"2"-2242"0"0,-9 10-803 0 0,1 0 1 0 0,-2 0 0 0 0,1-1-1 0 0,-18 13 1 0 0,1 1-180 0 0,-100 110 586 0 0,90-93-560 0 0,16-19-19 0 0,-19 28 0 0 0,35-43-179 0 0,-1 0 0 0 0,1 1 0 0 0,1 0-1 0 0,0-1 1 0 0,0 2 0 0 0,1-1-1 0 0,-4 15 1 0 0,6-22-66 0 0,1-1-1 0 0,0 1 1 0 0,0-1 0 0 0,-1 0-1 0 0,1 1 1 0 0,0-1-1 0 0,0 1 1 0 0,0-1-1 0 0,1 0 1 0 0,-1 1 0 0 0,0-1-1 0 0,0 1 1 0 0,1-1-1 0 0,-1 0 1 0 0,1 1 0 0 0,-1-1-1 0 0,1 0 1 0 0,0 0-1 0 0,-1 1 1 0 0,1-1 0 0 0,1 1-1 0 0,-1-1 7 0 0,0 0-1 0 0,1 0 1 0 0,-1-1-1 0 0,0 1 1 0 0,1 0-1 0 0,-1-1 1 0 0,1 1-1 0 0,-1-1 1 0 0,0 1-1 0 0,1-1 1 0 0,0 0-1 0 0,-1 0 1 0 0,1 0-1 0 0,-1 1 1 0 0,1-1-1 0 0,1-1 1 0 0,8 0 127 0 0,-1-1 0 0 0,0-1 1 0 0,1 0-1 0 0,13-5 0 0 0,-18 5-59 0 0,16-5 20 0 0,0-1-1 0 0,-1-1 1 0 0,0-1-1 0 0,-1-1 0 0 0,19-14 1 0 0,-28 17-60 0 0,-1 0 0 0 0,1 0 1 0 0,-2-1-1 0 0,1-1 0 0 0,-2 0 0 0 0,1 0 0 0 0,-1 0 1 0 0,-1-1-1 0 0,11-23 0 0 0,-13 22-358 0 0,0 1 1 0 0,-1-1-1 0 0,0-1 0 0 0,-1 1 0 0 0,0 0 0 0 0,-1-1 1 0 0,-1 0-1 0 0,0 1 0 0 0,0-1 0 0 0,-2 0 0 0 0,0 1 1 0 0,-3-16-1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36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36 10735 0 0,'0'0'496'0'0,"1"-1"-13"0"0,9-5-312 0 0,2 1 5642 0 0,-14 6-5601 0 0,-17 14 80 0 0,0 0-17 0 0,-1-1 1 0 0,-26 14 0 0 0,35-22-248 0 0,1 1 1 0 0,0-1-1 0 0,0 2 1 0 0,-17 15-1 0 0,-30 40 124 0 0,35-38-132 0 0,5-6 18 0 0,2 0 0 0 0,0 2 0 0 0,-14 25 0 0 0,23-34-12 0 0,0 0 0 0 0,1 1 0 0 0,0-1 1 0 0,0 1-1 0 0,2 0 0 0 0,0 1 0 0 0,-3 18 1 0 0,6-27 14 0 0,0 0 1 0 0,0 0 0 0 0,0-1-1 0 0,0 1 1 0 0,1 0 0 0 0,0-1 0 0 0,-1 1-1 0 0,2 0 1 0 0,-1-1 0 0 0,1 1-1 0 0,-1-1 1 0 0,1 0 0 0 0,0 1 0 0 0,1-1-1 0 0,-1 0 1 0 0,1 0 0 0 0,0 0-1 0 0,0-1 1 0 0,0 1 0 0 0,0-1 0 0 0,1 0-1 0 0,-1 0 1 0 0,1 0 0 0 0,0 0-1 0 0,0 0 1 0 0,0-1 0 0 0,0 0 0 0 0,6 3-1 0 0,2-1 14 0 0,0 0 0 0 0,0 0-1 0 0,0-1 1 0 0,0-1-1 0 0,0 0 1 0 0,1 0 0 0 0,-1-2-1 0 0,1 1 1 0 0,20-3 0 0 0,17-5 12 0 0,0-1 0 0 0,-1-3 1 0 0,0-1-1 0 0,-1-3 0 0 0,51-23 1 0 0,-87 32-40 0 0,-1 0 0 0 0,0 0 0 0 0,0-1 0 0 0,-1 0 0 0 0,1-1 0 0 0,-2 0 0 0 0,1-1 0 0 0,-1 0 1 0 0,-1 0-1 0 0,12-16 0 0 0,-15 18-1 0 0,0-1 0 0 0,-1 1-1 0 0,0-1 1 0 0,-1 0 0 0 0,0 0 0 0 0,0 0 0 0 0,0 0-1 0 0,-1 0 1 0 0,-1-1 0 0 0,1 1 0 0 0,-1-1 0 0 0,-1 1 0 0 0,1-1-1 0 0,-2 1 1 0 0,1-1 0 0 0,-3-13 0 0 0,0 7 9 0 0,-1 0 1 0 0,-1-1-1 0 0,0 1 0 0 0,-1 1 1 0 0,-1-1-1 0 0,-13-21 1 0 0,14 27-51 0 0,0 0 1 0 0,-1 1 0 0 0,0-1 0 0 0,-1 1 0 0 0,0 1 0 0 0,0-1 0 0 0,-1 1 0 0 0,1 1 0 0 0,-2-1 0 0 0,-11-5-1 0 0,9 6-149 0 0,0 0 0 0 0,-1 1-1 0 0,1 1 1 0 0,-1 0-1 0 0,0 1 1 0 0,0 0 0 0 0,0 1-1 0 0,0 0 1 0 0,-1 1-1 0 0,1 0 1 0 0,0 1 0 0 0,-1 1-1 0 0,1 0 1 0 0,0 1-1 0 0,0 1 1 0 0,0 0 0 0 0,-13 4-1 0 0,26-6 134 0 0,-1-1 0 0 0,0 1 0 0 0,1-1-1 0 0,-1 0 1 0 0,1 1 0 0 0,-1-1 0 0 0,1 1 0 0 0,0-1-1 0 0,-1 1 1 0 0,1 0 0 0 0,-1-1 0 0 0,1 1 0 0 0,0-1-1 0 0,-1 1 1 0 0,1 0 0 0 0,0-1 0 0 0,0 1 0 0 0,0 0-1 0 0,-1-1 1 0 0,1 1 0 0 0,0 0 0 0 0,0 0 0 0 0,0 1-69 0 0,0 0-47 0 0,-1 1 0 0 0,1-1 0 0 0,0 0 0 0 0,0 0 0 0 0,0 1 0 0 0,0-1 1 0 0,1 0-1 0 0,-1 1 0 0 0,1-1 0 0 0,-1 0 0 0 0,1 0 0 0 0,0 0 0 0 0,1 2 0 0 0,8 13-6010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4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96 5983 0 0,'0'-2'464'0'0,"5"-25"10426"0"0,-6 42-9822 0 0,-8 56 278 0 0,-4 48 186 0 0,13-117-1499 0 0,-1 23 403 0 0,4 41-1 0 0,-2-59-376 0 0,0-1 0 0 0,0 1 0 0 0,1 0 0 0 0,0-1 0 0 0,0 1-1 0 0,0-1 1 0 0,1 0 0 0 0,0 0 0 0 0,0 0 0 0 0,1 0 0 0 0,4 7 0 0 0,-5-11-32 0 0,0 1 0 0 0,0-1 0 0 0,0 0 1 0 0,1 1-1 0 0,-1-1 0 0 0,0-1 0 0 0,1 1 0 0 0,-1 0 1 0 0,1-1-1 0 0,0 0 0 0 0,-1 0 0 0 0,1 0 0 0 0,0 0 0 0 0,0 0 1 0 0,-1-1-1 0 0,1 0 0 0 0,0 0 0 0 0,0 0 0 0 0,0 0 1 0 0,0-1-1 0 0,4 0 0 0 0,7-2 51 0 0,0-1 1 0 0,0 0-1 0 0,-1 0 1 0 0,16-9-1 0 0,-14 6-51 0 0,-1-1 0 0 0,-1 0 0 0 0,1-2 0 0 0,-1 1 0 0 0,-1-2 0 0 0,15-13-1 0 0,-8 2-138 0 0,0 0 0 0 0,28-41-1 0 0,-40 53 6 0 0,-4 9-77 0 0,-3 19-116 0 0,-2-12 291 0 0,0 15 41 0 0,0-10 47 0 0,0 1-1 0 0,1-1 1 0 0,1 14 0 0 0,0-21-58 0 0,0 1 0 0 0,0-1 0 0 0,0 0 0 0 0,1 0 1 0 0,-1 0-1 0 0,1 0 0 0 0,0 0 0 0 0,0-1 0 0 0,0 1 0 0 0,1 0 0 0 0,-1-1 0 0 0,4 4 0 0 0,17 15 224 0 0,2-1 0 0 0,-1-1-1 0 0,44 25 1 0 0,-14-8-170 0 0,-53-37-66 0 0,0 0 0 0 0,0 0 0 0 0,1 0 0 0 0,-1-1 0 0 0,0 1 0 0 0,0 0 0 0 0,0 0 0 0 0,0-1 0 0 0,0 1 0 0 0,0-1 0 0 0,0 1 0 0 0,0-1 0 0 0,0 1 0 0 0,0-1 0 0 0,-1 1 0 0 0,1-1 0 0 0,0 0 0 0 0,0 0 0 0 0,0 1 0 0 0,0-2 0 0 0,0 1 14 0 0,7-7 91 0 0,-1-1 0 0 0,0 0 0 0 0,0-1 0 0 0,9-16 1 0 0,5-8 131 0 0,25-27 55 0 0,80-82 0 0 0,66-41-3540 0 0,-158 152 1751 0 0,-8 9-203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4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22 7831 0 0,'0'0'603'0'0,"2"0"-396"0"0,19-8 664 0 0,15-5 8738 0 0,-35 13-9537 0 0,-1 0 0 0 0,0 0 1 0 0,1 0-1 0 0,-1 0 1 0 0,0 1-1 0 0,1-1 1 0 0,-1 0-1 0 0,0 0 1 0 0,1 1-1 0 0,-1-1 1 0 0,0 0-1 0 0,1 0 1 0 0,-1 1-1 0 0,0-1 0 0 0,0 0 1 0 0,1 0-1 0 0,-1 1 1 0 0,0-1-1 0 0,0 0 1 0 0,0 1-1 0 0,0-1 1 0 0,1 1-1 0 0,-1-1 1 0 0,0 0-1 0 0,0 1 1 0 0,0-1-1 0 0,0 0 0 0 0,0 1 1 0 0,0-1-1 0 0,0 1 1 0 0,0-1-1 0 0,0 1 1 0 0,2 13 389 0 0,-3-3-232 0 0,0-1 0 0 0,0 1 1 0 0,-1-1-1 0 0,-1 1 0 0 0,0-1 0 0 0,-8 20 1 0 0,-34 59 524 0 0,19-40-497 0 0,14-26-173 0 0,-16 36 21 0 0,25-53-118 0 0,1 1-1 0 0,0-1 1 0 0,0 1-1 0 0,0 0 1 0 0,1 0 0 0 0,-1 11-1 0 0,2-18-17 0 0,0 1 0 0 0,0-1 0 0 0,0 0 0 0 0,0 1 0 0 0,0-1 1 0 0,0 0-1 0 0,0 1 0 0 0,0-1 0 0 0,1 0 0 0 0,-1 1 0 0 0,0-1 0 0 0,0 0 0 0 0,0 1 0 0 0,0-1 0 0 0,1 0 0 0 0,-1 0 0 0 0,0 1 0 0 0,0-1 0 0 0,0 0 1 0 0,1 0-1 0 0,-1 1 0 0 0,0-1 0 0 0,1 0 0 0 0,-1 0 0 0 0,0 0 0 0 0,0 1 0 0 0,1-1 0 0 0,-1 0 0 0 0,0 0 0 0 0,1 0 0 0 0,-1 0 0 0 0,0 0 0 0 0,1 0 1 0 0,0 0-1 0 0,10 0-1056 0 0,5-7-1266 0 0,3-3-5083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50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47 289 12895 0 0,'-1'2'595'0'0,"1"0"-417"0"0,0 1 21 0 0,-8 8 207 0 0,7-11-362 0 0,-19 19 2330 0 0,19-18-1750 0 0,0 0 1 0 0,0-1 0 0 0,0 1 0 0 0,0 0-1 0 0,-1-1 1 0 0,1 0 0 0 0,0 1-1 0 0,-1-1 1 0 0,1 0 0 0 0,0 1-1 0 0,-3-1 1 0 0,4-2-531 0 0,1 1 0 0 0,-1 0-1 0 0,0-1 1 0 0,0 1 0 0 0,1-1-1 0 0,-1 1 1 0 0,1-1 0 0 0,0 1-1 0 0,-1 0 1 0 0,2-3 0 0 0,13-12 26 0 0,0 1 0 0 0,18-15 0 0 0,14-13-138 0 0,-5 1-385 0 0,2 3 0 0 0,63-44 0 0 0,-41 43-405 0 0,-51 34 599 0 0,-11 8 240 0 0,-4-1-42 0 0,1 0 20 0 0,0-1 0 0 0,-1 1 0 0 0,1 0 0 0 0,0 0 1 0 0,0 0-1 0 0,-1 0 0 0 0,1 0 0 0 0,0 0 0 0 0,-1 1 0 0 0,1-1 1 0 0,-1 0-1 0 0,0 0 0 0 0,1 0 0 0 0,-1 0 0 0 0,0 1 0 0 0,1-1 1 0 0,-1 2-1 0 0,0 0 15 0 0,4 18 16 0 0,-2 0 1 0 0,-1 0-1 0 0,0 1 0 0 0,-4 27 1 0 0,2-20-27 0 0,-1-4-77 0 0,1 5-368 0 0,0 0-1 0 0,5 36 1 0 0,-2-53-348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50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44 4143 0 0,'16'-16'908'0'0,"-16"15"-592"0"0,0 1-1 0 0,1-1 0 0 0,-1 1 1 0 0,0-1-1 0 0,0 1 0 0 0,0-1 1 0 0,1 1-1 0 0,-1-1 0 0 0,0 1 0 0 0,0-1 1 0 0,0 0-1 0 0,0 1 0 0 0,0-1 1 0 0,0 1-1 0 0,0-1 0 0 0,0 1 1 0 0,0-1-1 0 0,0 1 0 0 0,0-1 0 0 0,-1 1 1 0 0,1-1-1 0 0,0 0 0 0 0,0 1 1 0 0,0-1-1 0 0,-1 1 0 0 0,1 0 0 0 0,0-1 1 0 0,-1 1-1 0 0,1-1 0 0 0,0 1 1 0 0,-1-1-1 0 0,0 0 45 0 0,0 0-1 0 0,0 0 1 0 0,0 0 0 0 0,0 0-1 0 0,-1 0 1 0 0,1 0 0 0 0,0 1-1 0 0,0-1 1 0 0,-3 0 0 0 0,1 0-196 0 0,-1 0 1 0 0,1 1-1 0 0,-1 0 1 0 0,1 0-1 0 0,0 0 0 0 0,-1 1 1 0 0,1-1-1 0 0,-1 1 1 0 0,1-1-1 0 0,-7 3 0 0 0,-33 16 234 0 0,40-18-368 0 0,-23 13 68 0 0,1 2-1 0 0,1 0 1 0 0,0 1 0 0 0,2 1 0 0 0,0 1-1 0 0,0 2 1 0 0,2 0 0 0 0,1 0-1 0 0,-25 38 1 0 0,37-48-65 0 0,0 1 1 0 0,-7 16-1 0 0,12-23-21 0 0,0-1 0 0 0,0 1 0 0 0,1 0 0 0 0,0-1-1 0 0,0 1 1 0 0,0 0 0 0 0,1 0 0 0 0,0 0 0 0 0,0 8 0 0 0,0-12-9 0 0,1 1 0 0 0,-1-1 0 0 0,0 1 1 0 0,1-1-1 0 0,-1 0 0 0 0,1 0 0 0 0,0 1 0 0 0,-1-1 1 0 0,1 0-1 0 0,0 0 0 0 0,0 0 0 0 0,-1 1 0 0 0,1-1 1 0 0,0 0-1 0 0,0 0 0 0 0,1-1 0 0 0,-1 1 0 0 0,0 0 1 0 0,0 0-1 0 0,0 0 0 0 0,0-1 0 0 0,1 1 0 0 0,-1-1 0 0 0,0 1 1 0 0,1-1-1 0 0,-1 1 0 0 0,0-1 0 0 0,1 0 0 0 0,-1 1 1 0 0,3-1-1 0 0,3 0 3 0 0,1 1 0 0 0,-1-1 0 0 0,0-1 0 0 0,11-1 0 0 0,22-6-330 0 0,-1-1 1 0 0,0-2-1 0 0,-1-1 0 0 0,0-2 0 0 0,57-31 1 0 0,-81 38 154 0 0,-1-1-1 0 0,0-1 1 0 0,23-20 0 0 0,-31 24 152 0 0,-1 1-1 0 0,1-1 1 0 0,-1 0-1 0 0,0 0 0 0 0,-1 0 1 0 0,1 0-1 0 0,-1-1 0 0 0,0 0 1 0 0,0 1-1 0 0,-1-1 0 0 0,0 0 1 0 0,2-8-1 0 0,-3 12 21 0 0,-1 1 0 0 0,0-1 0 0 0,0 1 0 0 0,0 0 0 0 0,0-1 0 0 0,0 1 0 0 0,0-1 0 0 0,0 1 0 0 0,-1 0 0 0 0,1-1 0 0 0,0 1 0 0 0,-1 0 0 0 0,1-1 0 0 0,-1 1 0 0 0,1 0 0 0 0,-1 0 0 0 0,0-1 0 0 0,0 1 0 0 0,1 0 0 0 0,-1 0 0 0 0,0 0 0 0 0,0 0 0 0 0,0 0 0 0 0,0 0 0 0 0,0 0 0 0 0,-1 0 0 0 0,1 1 0 0 0,0-1 0 0 0,0 0 0 0 0,0 1 1 0 0,-1-1-1 0 0,1 1 0 0 0,0-1 0 0 0,-1 1 0 0 0,1-1 0 0 0,-3 1 0 0 0,0-1-1 0 0,0 0 1 0 0,-1 1-1 0 0,1 0 1 0 0,0 0 0 0 0,-1 0-1 0 0,1 0 1 0 0,-1 0-1 0 0,1 1 1 0 0,0 0 0 0 0,-8 3-1 0 0,0 1 3 0 0,0 1 0 0 0,1 1-1 0 0,0 0 1 0 0,0 0 0 0 0,1 1-1 0 0,0 1 1 0 0,0 0 0 0 0,1 0-1 0 0,-9 12 1 0 0,3-2-1 0 0,1 0-1 0 0,0 2 0 0 0,2-1 1 0 0,-11 25-1 0 0,13-21-41 0 0,1 1 0 0 0,1 1-1 0 0,1-1 1 0 0,1 1 0 0 0,2 0-1 0 0,0 0 1 0 0,2 1 0 0 0,1-1-1 0 0,3 48 1 0 0,3-37 13 0 0,1 0 0 0 0,1 0 0 0 0,3 0 0 0 0,1-1 0 0 0,1 0 0 0 0,22 43 0 0 0,102 220 3135 0 0,-108-226-1963 0 0,-3 2-1 0 0,24 121 1 0 0,-46-179-1090 0 0,-1 1 0 0 0,-1-1 1 0 0,-1 0-1 0 0,0 0 0 0 0,-1 0 0 0 0,-6 30 0 0 0,4-34-25 0 0,0 1 0 0 0,-1-1 0 0 0,-1 0 0 0 0,0 0 0 0 0,0-1 0 0 0,-2 1 0 0 0,1-1 0 0 0,-17 21 0 0 0,16-25-32 0 0,-1-1 0 0 0,0 1 0 0 0,0-1 0 0 0,-1 0 0 0 0,0-1 0 0 0,0 0 0 0 0,-1-1 0 0 0,-9 5 0 0 0,-3 0 0 0 0,0-2 0 0 0,-38 10 0 0 0,48-16-78 0 0,0 0-1 0 0,1 0 1 0 0,-1-1-1 0 0,0-1 0 0 0,0 0 1 0 0,0 0-1 0 0,0-1 1 0 0,0-1-1 0 0,1 0 1 0 0,-1-1-1 0 0,0 0 1 0 0,1 0-1 0 0,0-2 1 0 0,0 1-1 0 0,0-1 1 0 0,0-1-1 0 0,1 0 1 0 0,-15-11-1 0 0,-2-6-5954 0 0,0-2-2058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53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2303 0 0,'0'0'6647'0'0,"1"-2"-6027"0"0,-1 2-461 0 0,0-1 1 0 0,1 0-1 0 0,-1 1 0 0 0,0-1 1 0 0,1 1-1 0 0,-1-1 0 0 0,1 0 0 0 0,-1 1 1 0 0,1-1-1 0 0,-1 1 0 0 0,1-1 1 0 0,-1 1-1 0 0,1-1 0 0 0,-1 1 1 0 0,1 0-1 0 0,-1-1 0 0 0,1 1 1 0 0,0-1-1 0 0,-1 1 0 0 0,1 0 0 0 0,0 0 1 0 0,-1 0-1 0 0,1-1 0 0 0,0 1 1 0 0,0 0-1 0 0,-1 0 0 0 0,1 0 1 0 0,0 0-1 0 0,0 0 0 0 0,0 1-83 0 0,1 0-1 0 0,-1 0 1 0 0,0 0-1 0 0,0 0 1 0 0,0 0-1 0 0,-1 0 1 0 0,1 0 0 0 0,0 0-1 0 0,0 1 1 0 0,0-1-1 0 0,-1 0 1 0 0,1 1-1 0 0,-1-1 1 0 0,1 0-1 0 0,0 3 1 0 0,2 11-39 0 0,0 0 0 0 0,-1 0-1 0 0,-1 1 1 0 0,0-1 0 0 0,-2 20 0 0 0,0-7 35 0 0,-5 74 99 0 0,0-20-90 0 0,4-17-75 0 0,-6 214 104 0 0,17 1-26 0 0,38 135 33 0 0,-3-46 112 0 0,-31 2 305 0 0,-17-272-374 0 0,4 313 198 0 0,48 60-184 0 0,-46-457-164 0 0,8 235 140 0 0,0-6 1313 0 0,22-30-893 0 0,-21-152-511 0 0,-5-23-21 0 0,-1 1 0 0 0,-3 0 0 0 0,-1-1 0 0 0,-8 74 0 0 0,1-56 12 0 0,2-1 0 0 0,3 1 0 0 0,9 82 0 0 0,-6-108-38 0 0,-1 0 0 0 0,-4 46 0 0 0,-15 59 22 0 0,9-78-30 0 0,6-30 83 0 0,1 0 1 0 0,3 47-1 0 0,13 53 206 0 0,-14-122-290 0 0,3 23 131 0 0,-4 58 1 0 0,0-63 274 0 0,0 1 0 0 0,2-1 1 0 0,6 42-1 0 0,28 128-185 0 0,-32-170-224 0 0,-1 1 0 0 0,-3 42 0 0 0,-11 50 0 0 0,10-107 4 0 0,0 0 20 0 0,1 0 0 0 0,0 1 1 0 0,1-1-1 0 0,0 0 0 0 0,2 15 0 0 0,17 68 939 0 0,-17-87-900 0 0,-1 1 0 0 0,-1 0 0 0 0,1 0 1 0 0,-2 9-1 0 0,1-11 8 0 0,0 0 0 0 0,0 0 1 0 0,1 0-1 0 0,1 9 0 0 0,-2-13-66 0 0,0-1 0 0 0,0 0-1 0 0,0 0 1 0 0,0 1 0 0 0,1-1-1 0 0,-1 0 1 0 0,0 1 0 0 0,0-1-1 0 0,0 0 1 0 0,0 1 0 0 0,0-1 0 0 0,0 0-1 0 0,0 1 1 0 0,0-1 0 0 0,0 0-1 0 0,0 1 1 0 0,0-1 0 0 0,0 0-1 0 0,0 1 1 0 0,0-1 0 0 0,-1 0 0 0 0,1 1-1 0 0,0-1 1 0 0,0 0 0 0 0,0 1-1 0 0,0 3 7 0 0,11 14 208 0 0,-3-6-155 0 0,-5-6-55 0 0,0 0 0 0 0,-1 0 0 0 0,0 0 1 0 0,1 0-1 0 0,-2 0 0 0 0,3 11 0 0 0,-4-14-9 0 0,2 14 0 0 0,-2-10 0 0 0,-1 1 0 0 0,-1-1 0 0 0,1 1 0 0 0,-1-1 0 0 0,0 0 0 0 0,-1 1 0 0 0,0-1 0 0 0,0-1 0 0 0,0 1 0 0 0,-8 10 0 0 0,-11 27 0 0 0,22-43 0 0 0,-1-1 0 0 0,1 1 0 0 0,0 0 0 0 0,-1 0 0 0 0,1-1 0 0 0,0 1 0 0 0,0 0 0 0 0,0 0 0 0 0,0-1 0 0 0,0 1 0 0 0,0 0 0 0 0,0 0 0 0 0,0 0 0 0 0,0 1 0 0 0,0-2 1 0 0,0 0 0 0 0,1 1 0 0 0,-1-1 0 0 0,0 0 0 0 0,1 1 0 0 0,-1-1 0 0 0,0 0 0 0 0,1 1 0 0 0,-1-1 0 0 0,0 0 0 0 0,1 1 0 0 0,-1-1 0 0 0,1 0 0 0 0,-1 0 0 0 0,1 0 0 0 0,-1 1 0 0 0,0-1 0 0 0,1 0 0 0 0,-1 0 0 0 0,1 0 0 0 0,-1 0 0 0 0,1 0 0 0 0,-1 0 0 0 0,1 0 0 0 0,-1 0 0 0 0,1 0 0 0 0,0 0 0 0 0,13-4 44 0 0,-13 4-43 0 0,13-5 40 0 0,-2 0-46 0 0,-1-1-673 0 0,-9 4 416 0 0,0 0-711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55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1 257 7831 0 0,'0'0'2447'0'0,"1"-2"-636"0"0,12-18 2486 0 0,-11 18-4006 0 0,-1 1-89 0 0,1-3-350 0 0,-2 4 266 0 0,1 0 0 0 0,-1 0 0 0 0,0 0 0 0 0,0-1 0 0 0,0 1 0 0 0,0 0-1 0 0,1 0 1 0 0,-1 0 0 0 0,0-1 0 0 0,0 1 0 0 0,0 0 0 0 0,1 0 0 0 0,-1 0 0 0 0,0 0 0 0 0,0 0 0 0 0,1 0 0 0 0,-1 0 0 0 0,0-1 0 0 0,0 1 0 0 0,1 0 0 0 0,-1 0 0 0 0,0 0-1 0 0,0 0 1 0 0,1 0 0 0 0,-1 0 0 0 0,1 0 0 0 0,9 5 1 0 0,0-2 0 0 0,0 1 0 0 0,22 3 0 0 0,-22-6-10 0 0,1 0 1 0 0,-1-1-1 0 0,1 0 0 0 0,0 0 0 0 0,16-4 0 0 0,52-15 169 0 0,-34 8-247 0 0,-1 0 85 0 0,0 3 0 0 0,46-4 0 0 0,-55 10-61 0 0,81-3-46 0 0,-39 4-9 0 0,120 6 0 0 0,-29-2 0 0 0,-98-4 0 0 0,-10 0 1 0 0,63 2 52 0 0,169 8 21 0 0,-267-10-74 0 0,278-4 0 0 0,-215 4 365 0 0,0-4 1 0 0,134-25-1 0 0,-167 20-275 0 0,1 3 0 0 0,1 1 0 0 0,60 4 0 0 0,107 1-71 0 0,-6 0 15 0 0,-60-6-23 0 0,-81 2-11 0 0,136 1 7 0 0,-61 2-81 0 0,-14-12 59 0 0,-90 7 17 0 0,-28 4-2 0 0,1 0 0 0 0,0 1 0 0 0,23 1 0 0 0,10 0 26 0 0,16 2 12 0 0,-30 0-38 0 0,60-6 0 0 0,21 0 0 0 0,-26 10 11 0 0,-35-1 7 0 0,1-2-1 0 0,85-9 1 0 0,-7-6-22 0 0,26-3 68 0 0,-42 5 144 0 0,-87 7-38 0 0,59 1 0 0 0,25-3 15 0 0,-44 1-274 0 0,2 2 138 0 0,-25-1 49 0 0,1 3 1 0 0,90 9-1 0 0,45 11-98 0 0,-55-8 0 0 0,-82-8 133 0 0,1-2 0 0 0,65-7-1 0 0,59-1 163 0 0,33 3 176 0 0,-52-2-64 0 0,-103 5-345 0 0,-2 0 68 0 0,-1 2-1 0 0,0 2 1 0 0,62 12 0 0 0,-99-12-102 0 0,0-2-1 0 0,0 0 1 0 0,27-1-1 0 0,-23-1 14 0 0,34 3 0 0 0,-16 2 73 0 0,0-2 1 0 0,43-3-1 0 0,73-14 244 0 0,-109 11-241 0 0,50 2 0 0 0,-72 2-113 0 0,-12 2 51 0 0,-6 0-59 0 0,16-1 6 0 0,-14-2-2 0 0,19 1 0 0 0,-20 1 0 0 0,20-4 0 0 0,16 3 11 0 0,-37 0 31 0 0,5 0-44 0 0,-7 0-190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56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0,'0'3'11204'0'0,"1"5"-10851"0"0,0 1-1 0 0,0-1 1 0 0,1 0 0 0 0,0 1-1 0 0,1-1 1 0 0,-1 0-1 0 0,2 0 1 0 0,-1 0 0 0 0,1-1-1 0 0,5 8 1 0 0,4 5 101 0 0,0-1-1 0 0,25 26 1 0 0,94 85 529 0 0,-58-60-659 0 0,56 52 381 0 0,-94-91-29 0 0,70 45 0 0 0,82 25 883 0 0,-178-96-1513 0 0,64 25 110 0 0,-52-22-681 0 0,40 19 1 0 0,-60-25 199 0 0,-2-2 317 0 0,6 8-2013 0 0,-18-6 1286 0 0,6-2 555 0 0,0-1 0 0 0,0 1 0 0 0,-1-1 0 0 0,1 0 0 0 0,0-1 0 0 0,0 1 0 0 0,0-1 0 0 0,0 0 0 0 0,1-1 0 0 0,-7-3 0 0 0,8 4-918 0 0,1 0 0 0 0,0 0 0 0 0,-1-1 0 0 0,1 1 0 0 0,-4-6 0 0 0,-6-7-5701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56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 14367 0 0,'0'0'6720'0'0,"-3"1"-6136"0"0,-17 8-32 0 0,-1 0-1 0 0,2 1 1 0 0,-24 17 0 0 0,30-18-416 0 0,0 1 0 0 0,0 1 1 0 0,1 0-1 0 0,1 0 0 0 0,-16 21 1 0 0,4 0 142 0 0,-21 38 1 0 0,35-56-252 0 0,-1 0-1 0 0,-1 0 1 0 0,0-1 0 0 0,0 0-1 0 0,-1-1 1 0 0,-1-1-1 0 0,-14 11 1 0 0,-14 6-203 0 0,-49 26 0 0 0,37-28-507 0 0,34-17-421 0 0,-29 17 0 0 0,46-25 386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00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9991 0 0,'0'0'3655'0'0,"2"1"-3299"0"0,23 10 271 0 0,-18-8-600 0 0,-5-3-27 0 0,0 1-1 0 0,0 0 1 0 0,-1-1-1 0 0,1 1 0 0 0,0 0 1 0 0,0 0-1 0 0,-1 1 1 0 0,1-1-1 0 0,-1 0 1 0 0,1 0-1 0 0,-1 1 1 0 0,1-1-1 0 0,-1 1 0 0 0,0-1 1 0 0,2 4-1 0 0,1 0-190 0 0,0 1 0 0 0,-1-1 0 0 0,0 1 0 0 0,0 0 0 0 0,-1 0 0 0 0,0 0 0 0 0,0 1 0 0 0,0-1 0 0 0,-1 0 0 0 0,2 10 0 0 0,-3 0-4364 0 0</inkml:trace>
  <inkml:trace contextRef="#ctx0" brushRef="#br0" timeOffset="1">117 450 1839 0 0,'4'16'1721'0'0,"-2"1"0"0"0,0 0 0 0 0,0 0 0 0 0,-2 0-1 0 0,-1 24 1 0 0,-1 3 306 0 0,2-31-2037 0 0,1-11-108 0 0,-1 1 1 0 0,0-1 0 0 0,1 1 0 0 0,0-1 0 0 0,-1 1 0 0 0,1-1-1 0 0,0 0 1 0 0,0 1 0 0 0,2 2 0 0 0,5 7-3626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0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2759 0 0,'0'0'126'0'0,"0"3"-5"0"0,-2 26-1023 0 0,2-7 4189 0 0,1-1-1 0 0,5 24 1 0 0,0-10-2097 0 0,-1-21-1057 0 0,-4-12-69 0 0,-1 0-10 0 0,11 27 68 0 0,-5-5-36 0 0,-7-12-97 0 0,-1-5 16 0 0,-2 14-750 0 0,-9 28 0 0 0,7-30-3637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36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52 18511 0 0,'1'-5'285'0'0,"0"0"-75"0"0,-3-17 1271 0 0,0 10-1346 0 0,2 10 393 0 0,-1 0 163 0 0,0 2-634 0 0,1 0 1 0 0,0-1 0 0 0,0 1-1 0 0,0 0 1 0 0,-1 0 0 0 0,1-1 0 0 0,0 1-1 0 0,0 0 1 0 0,-1 0 0 0 0,1-1-1 0 0,0 1 1 0 0,0 0 0 0 0,-1 0 0 0 0,1 0-1 0 0,0 0 1 0 0,-1 0 0 0 0,1-1 0 0 0,0 1-1 0 0,-1 0 1 0 0,1 0 0 0 0,0 0-1 0 0,0 0 1 0 0,-1 0 0 0 0,1 0 0 0 0,0 0-1 0 0,-1 0 1 0 0,1 0 0 0 0,-1 0-1 0 0,-9 8 427 0 0,-5 8-466 0 0,0 1 0 0 0,1 0 0 0 0,-17 29 0 0 0,2-2 12 0 0,-66 75 78 0 0,75-96-220 0 0,-2-2 0 0 0,-48 38 0 0 0,26-29-376 0 0,-1-1 0 0 0,-52 25-1 0 0,16-21 368 0 0,98-29 261 0 0,13-4-85 0 0,0-2 0 0 0,48-9 1 0 0,15 0-38 0 0,226-30 1103 0 0,-304 38-950 0 0,-12 2 133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01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3223 0 0,'0'0'143'0'0,"2"2"-3"0"0,11 15 342 0 0,-8-8 869 0 0,1 0-361 0 0,-5-6-121 0 0,1 0-541 0 0,6 11 10 0 0,0 1-1 0 0,9 29 1 0 0,-11-29 32 0 0,-4-9-302 0 0,0 0 0 0 0,-1 0 0 0 0,1 1 1 0 0,-1-1-1 0 0,0 1 0 0 0,-1-1 0 0 0,0 1 0 0 0,0-1 1 0 0,0 1-1 0 0,-1-1 0 0 0,0 0 0 0 0,0 1 1 0 0,0-1-1 0 0,-4 9 0 0 0,1-4 40 0 0,-1-1 1 0 0,0 0-1 0 0,-1 0 1 0 0,0-1-1 0 0,0 1 1 0 0,-1-1-1 0 0,-9 9 0 0 0,6-7-186 0 0,-13 15-332 0 0,22-24 206 0 0,3 3-2134 0 0,1 1 2847 0 0,-1 1 1 0 0,1-1 0 0 0,1 12-1 0 0,3 42 4085 0 0,-6-56-4265 0 0,-1-1 1 0 0,0 1-1 0 0,1-1 0 0 0,0 0 1 0 0,0 1-1 0 0,0-1 1 0 0,1 0-1 0 0,-1 1 1 0 0,3 3-1 0 0,6 19 691 0 0,-8-18-1517 0 0,0 1 0 0 0,-1-1-1 0 0,-1 0 1 0 0,1 1 0 0 0,-1-1-1 0 0,-1 0 1 0 0,1 1 0 0 0,-2-1-1 0 0,1 0 1 0 0,-1 1 0 0 0,0-1-1 0 0,-1 0 1 0 0,0 0 0 0 0,-7 13-1 0 0,2-4 241 0 0,6-15 247 0 0,-10 14-19 0 0,5-7 41 0 0,5-7 867 0 0,4 0-624 0 0,1 3-265 0 0,12 17 815 0 0,-9-8-3235 0 0,-5-2 1095 0 0</inkml:trace>
  <inkml:trace contextRef="#ctx0" brushRef="#br0" timeOffset="1">13 844 5039 0 0,'0'0'224'0'0,"-4"15"40"0"0,1-1-264 0 0,-1 2 0 0 0,2-2 600 0 0,4 3 624 0 0,11-8-848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0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9271 0 0,'0'0'838'0'0,"0"2"-692"0"0,1 3 110 0 0,0 1 0 0 0,0-1 0 0 0,1 1 0 0 0,0-1 0 0 0,0 0 1 0 0,0 1-1 0 0,0-1 0 0 0,4 5 0 0 0,0-1-441 0 0,-2-1 204 0 0,-2-5-44 0 0,-1 0-1 0 0,1 0 1 0 0,-1 1 0 0 0,1-1-1 0 0,-1 1 1 0 0,0-1 0 0 0,1 6-1 0 0,-1 55-325 0 0,1 18 758 0 0,-2-79 265 0 0,1-1-592 0 0,1 8-201 0 0,-1-8-86 0 0</inkml:trace>
  <inkml:trace contextRef="#ctx0" brushRef="#br0" timeOffset="1">72 379 5063 0 0,'0'0'544'0'0,"2"17"2304"0"0,0-1 1832 0 0,-2 0-4224 0 0,-2-4-456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02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4607 0 0,'0'0'448'0'0,"14"9"-448"0"0,1-3 0 0 0,-1-4 3088 0 0,1-4 336 0 0,-1 2-1504 0 0,-2-4-1376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0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2759 0 0,'0'0'7364'0'0,"3"0"-6340"0"0,17 0-65 0 0,1 0 0 0 0,-1-2 0 0 0,1 0 0 0 0,36-10 0 0 0,22-3 434 0 0,-61 13-1129 0 0,-3 0-104 0 0,0 0 0 0 0,0 1 0 0 0,0 1 0 0 0,25 2 0 0 0,-7 3-230 0 0,4 1-1495 0 0,62 2 0 0 0,-52-8 367 0 0,-7-1 8 0 0,0 2 0 0 0,67 10 0 0 0,-86-9 937 0 0,0 0 0 0 0,1-2 0 0 0,-1 0 0 0 0,36-6 1 0 0,-28 3 2205 0 0,49 1 1 0 0,125 7 1363 0 0,-173-6-3180 0 0,31-6 0 0 0,-38 3-466 0 0,-1 2-1 0 0,1 0 0 0 0,24 2 0 0 0,-27 2-991 0 0,-2-2-57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02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14047 0 0,'0'0'1376'0'0,"11"-2"-1224"0"0,1 0-152 0 0,1-2 0 0 0,-1 3 0 0 0,3 1 480 0 0,-1 0 72 0 0,-1 0 16 0 0,4-2 0 0 0,-2 0-568 0 0,-1 0-224 0 0,-1 2-6928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0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9671 0 0,'0'0'440'0'0,"2"-1"-5"0"0,76-11 2956 0 0,-2 2 1105 0 0,-74 9-4360 0 0,0 1 6 0 0,1 0-302 0 0,0 1 1 0 0,0-1-1 0 0,1 1 0 0 0,-1 0 0 0 0,0 0 1 0 0,0 0-1 0 0,0 0 0 0 0,0 0 0 0 0,0 1 0 0 0,0-1 1 0 0,-1 1-1 0 0,1 0 0 0 0,0 0 0 0 0,4 4 1 0 0,-1-1-725 0 0,1-1 202 0 0,-1 0-1 0 0,1 0 1 0 0,0-1 0 0 0,0 0-1 0 0,0 0 1 0 0,0 0 0 0 0,1-1-1 0 0,-1 0 1 0 0,16 1-1 0 0,4 0 171 0 0,42-3 0 0 0,4 0 4570 0 0,-24 3-1900 0 0,-28-2-1596 0 0,1 0 1 0 0,-1 2 0 0 0,33 7 0 0 0,-24-3 90 0 0,7 2 70 0 0,-33-9-823 0 0,0 1 0 0 0,0-1 0 0 0,-1 0 0 0 0,1 0 0 0 0,0 0 0 0 0,0 0 0 0 0,0-1 1 0 0,0 1-1 0 0,-1-1 0 0 0,1 0 0 0 0,0 0 0 0 0,-1-1 0 0 0,7-2 0 0 0,9-3-232 0 0,1 3-675 0 0,0 0-1 0 0,0 2 0 0 0,22-1 0 0 0,-20 2 183 0 0,22 3 2694 0 0,-26 0-455 0 0,-8-1-556 0 0,0 1 0 0 0,14 4 0 0 0,16 2 104 0 0,10-1-765 0 0,-39-6-197 0 0,0-2 0 0 0,-6 1 0 0 0,0-1 0 0 0,0 0 0 0 0,0 0 0 0 0,10-3 0 0 0,2-1 0 0 0,94-3 457 0 0,-60 7-1288 0 0,-1-4-3720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0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8263 0 0,'0'16'360'0'0,"0"-4"88"0"0,0 3-360 0 0,0 1-88 0 0,2 0 0 0 0,-1 0 0 0 0,1 4 544 0 0,2-4 88 0 0,-1 0 16 0 0,1 2 8 0 0,0-2-360 0 0,-1 1-72 0 0,-3 1-8 0 0,0 1-5144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06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11519 0 0,'0'0'528'0'0,"0"2"-16"0"0,-15 72 932 0 0,-3 19 2298 0 0,17-82-3942 0 0,1 0 0 0 0,-1 0 0 0 0,2 0 0 0 0,0 0 0 0 0,0 0 0 0 0,5 18 0 0 0,1-3-1020 0 0,13 52-3574 0 0,-19-68 4522 0 0,0-1 0 0 0,0 1-1 0 0,-1-1 1 0 0,0 1 0 0 0,-1-1 0 0 0,-2 15 0 0 0,-6 15 1593 0 0,-8 51 1573 0 0,16-77-2739 0 0,0-1-1 0 0,1 1 0 0 0,0-1 1 0 0,1 1-1 0 0,3 17 0 0 0,4-1-600 0 0,1 0 0 0 0,1-1 0 0 0,18 35 0 0 0,-8-20-290 0 0,-17-35 961 0 0,0 0 0 0 0,-1 1 0 0 0,1-1 0 0 0,-2 0-1 0 0,1 1 1 0 0,-1-1 0 0 0,-1 1 0 0 0,1 0 0 0 0,-1-1-1 0 0,-1 1 1 0 0,-2 11 0 0 0,-2 3 622 0 0,-1 0 0 0 0,-16 41 0 0 0,16-48-729 0 0,0 1 1 0 0,-3 18-1 0 0,8-29-399 0 0,0-1 1 0 0,0 1-1 0 0,1-1 0 0 0,-1 1 1 0 0,1-1-1 0 0,1 1 0 0 0,-1-1 1 0 0,1 1-1 0 0,0-1 1 0 0,3 10-1 0 0,1-4-4714 0 0</inkml:trace>
  <inkml:trace contextRef="#ctx0" brushRef="#br0" timeOffset="1">136 1374 7743 0 0,'0'0'760'0'0,"3"11"-680"0"0,-3 0-80 0 0,0 1 0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0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0,'0'2'687'0'0,"10"45"11256"0"0,8 4-8922 0 0,-9-25-3486 0 0,-6-18 431 0 0,-1 0 1 0 0,1 0 0 0 0,-2 0-1 0 0,1 0 1 0 0,-1 0 0 0 0,0 0-1 0 0,-1 0 1 0 0,0 1 0 0 0,0-1-1 0 0,-1 0 1 0 0,0 0 0 0 0,-1 1-1 0 0,0-1 1 0 0,-3 9 0 0 0,1-5-73 0 0,1-1 1 0 0,1 1 0 0 0,-1 0 0 0 0,2 0 0 0 0,-1 0 0 0 0,2 0-1 0 0,1 17 1 0 0,0-20-264 0 0,1-1 1 0 0,0 0-1 0 0,7 15 0 0 0,0 4-28 0 0,-3-6-230 0 0,0 0-1 0 0,-2 1 0 0 0,0 0 0 0 0,0 24 1 0 0,-6-11 141 0 0,2-34 666 0 0,1 1-14 0 0,0 1-148 0 0,1 1-9 0 0,0 0 1 0 0,0 0-1 0 0,-1 1 1 0 0,0-1-1 0 0,0 0 1 0 0,0 1-1 0 0,0-1 1 0 0,-1 0-1 0 0,1 5 1 0 0,-3 56 1279 0 0,2-61-1241 0 0,1 0 1 0 0,-1-1-1 0 0,1 1 0 0 0,0-1 0 0 0,0 1 0 0 0,0 0 1 0 0,0-1-1 0 0,1 0 0 0 0,-1 1 0 0 0,4 4 0 0 0,23 29-1209 0 0,-25-34 1004 0 0,8 8-2815 0 0,0-2-940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06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0,'0'0'200'0'0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36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14079 0 0,'0'0'3228'0'0,"0"3"-2294"0"0,0 5-603 0 0,0 1 1 0 0,0-1-1 0 0,1 0 1 0 0,0 0-1 0 0,1 1 1 0 0,0-1 0 0 0,0 0-1 0 0,1 0 1 0 0,6 13-1 0 0,40 70 1068 0 0,-40-77-1163 0 0,16 25 15 0 0,2 0 0 0 0,1-2 0 0 0,2-2 0 0 0,2 0 0 0 0,1-2 0 0 0,1-2 0 0 0,41 29 0 0 0,95 53 164 0 0,-129-85-357 0 0,56 28 0 0 0,-82-48-138 0 0,1-1 0 0 0,0-1 0 0 0,1 0 0 0 0,-1-1 0 0 0,1-1 0 0 0,0 0 0 0 0,23 1 0 0 0,-18-6-455 0 0,-22 1 441 0 0,1 0 0 0 0,0-1 0 0 0,0 1 0 0 0,0 0 0 0 0,0 0 1 0 0,-1-1-1 0 0,1 1 0 0 0,0 0 0 0 0,0-1 0 0 0,-1 1 0 0 0,1-1 0 0 0,0 1 0 0 0,0-1 0 0 0,-1 1 0 0 0,1-1 0 0 0,-1 0 0 0 0,1 1 1 0 0,0-1-1 0 0,-1 0 0 0 0,1 1 0 0 0,-1-1 0 0 0,0 0 0 0 0,1 0 0 0 0,0-1 0 0 0,-1-1-345 0 0,1-1 0 0 0,0 1 1 0 0,-1-1-1 0 0,0 1 0 0 0,0-7 0 0 0,-3-7-912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07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0 919 0 0,'-30'6'5686'0'0,"-57"17"-1"0"0,80-20-5623 0 0,-1-1-1 0 0,-14 3 1 0 0,-4-1-58 0 0,19-3 0 0 0,0 0 0 0 0,-1-1-1 0 0,1 0 1 0 0,-1-1-1 0 0,1 1 1 0 0,-13-4 0 0 0,14 3 112 0 0,0-1-1 0 0,0 1 1 0 0,-1 1 0 0 0,1-1 0 0 0,-1 1 0 0 0,1 0 0 0 0,0 1 0 0 0,-1-1-1 0 0,-10 4 1 0 0,7-1-203 0 0,0 1 0 0 0,0 0 0 0 0,-16 9 0 0 0,25-12-391 0 0,-3 2-207 0 0,0 1 341 0 0,-3-9-4064 0 0,4 0 3973 0 0,0-1 0 0 0,0 1 0 0 0,0-1 0 0 0,-3-8 0 0 0,3 3-127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2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542 423 2303 0 0,'-3'6'77'0'0,"0"0"0"0"0,-1-1 0 0 0,0 0 0 0 0,0 0-1 0 0,0 0 1 0 0,-5 5 0 0 0,-9 4 8509 0 0,22-36-6298 0 0,4 6-1798 0 0,0 0-1 0 0,1 1 0 0 0,10-15 1 0 0,-2 5-221 0 0,59-107 1295 0 0,-63 105-973 0 0,-2 0 1 0 0,0-1-1 0 0,7-32 0 0 0,-17 54-493 0 0,1 1 0 0 0,-2-1 1 0 0,1 0-1 0 0,-1 0 0 0 0,1 1 0 0 0,-1-1 0 0 0,-2-11 0 0 0,1 15-88 0 0,1 1 0 0 0,0 0 0 0 0,-1 0 0 0 0,1-1-1 0 0,-1 1 1 0 0,1 0 0 0 0,-1 0 0 0 0,0 0 0 0 0,1 0-1 0 0,-1 0 1 0 0,0 0 0 0 0,0 0 0 0 0,0 0 0 0 0,0 0-1 0 0,0 0 1 0 0,-1-1 0 0 0,0 1-10 0 0,1 1 0 0 0,-1-1 0 0 0,1 1 0 0 0,-1 0 0 0 0,1-1 0 0 0,-1 1 0 0 0,0 0 0 0 0,1 0 0 0 0,-1 0 0 0 0,1 0 0 0 0,-1 0 0 0 0,0 0 0 0 0,1 0 0 0 0,-1 1 0 0 0,1-1 0 0 0,-1 1 0 0 0,-1 0 0 0 0,-7 2-13 0 0,0 2 0 0 0,0-1 0 0 0,0 2 0 0 0,1-1 0 0 0,-1 1 1 0 0,-9 9-1 0 0,-50 47-89 0 0,41-35 73 0 0,-212 206-16 0 0,193-182 35 0 0,2 2 0 0 0,-67 105 0 0 0,108-152 10 0 0,1-2 0 0 0,0 1 0 0 0,0-1 0 0 0,1 1 0 0 0,0 0 0 0 0,0-1 0 0 0,0 1 0 0 0,0 0 0 0 0,1 0 0 0 0,-1 0 0 0 0,0 10 0 0 0,2-14 2 0 0,0 0 1 0 0,0 0-1 0 0,1-1 0 0 0,-1 1 1 0 0,0 0-1 0 0,0 0 0 0 0,1 0 1 0 0,-1 0-1 0 0,0 0 0 0 0,1 0 0 0 0,-1 0 1 0 0,1-1-1 0 0,-1 1 0 0 0,1 0 1 0 0,-1 0-1 0 0,1-1 0 0 0,0 1 1 0 0,-1 0-1 0 0,1-1 0 0 0,0 1 0 0 0,-1 0 1 0 0,1-1-1 0 0,0 1 0 0 0,0-1 1 0 0,0 0-1 0 0,0 1 0 0 0,0-1 1 0 0,-1 1-1 0 0,1-1 0 0 0,0 0 0 0 0,0 0 1 0 0,0 0-1 0 0,0 0 0 0 0,0 1 1 0 0,0-1-1 0 0,1-1 0 0 0,5 2 25 0 0,-1-2 0 0 0,1 1-1 0 0,0-1 1 0 0,6-1 0 0 0,-12 1-23 0 0,49-10 255 0 0,-2-3-1 0 0,0-2 1 0 0,0-2 0 0 0,50-27-1 0 0,-62 27-209 0 0,-2-1-1 0 0,-1-2 1 0 0,-1-2-1 0 0,0-1 1 0 0,-2-1-1 0 0,-1-2 1 0 0,28-32-1 0 0,-46 44-48 0 0,-10 11 0 0 0,-2 1 0 0 0,1 3-5 0 0,0-1 0 0 0,0 1 0 0 0,0-1-1 0 0,0 1 1 0 0,0-1 0 0 0,0 1 0 0 0,0-1-1 0 0,0 1 1 0 0,0-1 0 0 0,0 1 0 0 0,0-1 0 0 0,0 1-1 0 0,0-1 1 0 0,0 1 0 0 0,0-1 0 0 0,-1 1-1 0 0,1-1 1 0 0,0 1 0 0 0,0 0 0 0 0,-1-1 0 0 0,1 1-1 0 0,0-1 1 0 0,-1 1 0 0 0,1 0 0 0 0,0-1-1 0 0,-1 1 1 0 0,1 0 0 0 0,-1 0 0 0 0,0-1 0 0 0,0 1 3 0 0,0-1 0 0 0,0 1 0 0 0,0 0 0 0 0,0 0 0 0 0,0 0 0 0 0,0 0 0 0 0,0 0 0 0 0,-1 0 0 0 0,1 1 0 0 0,0-1 0 0 0,0 0 0 0 0,-2 1 0 0 0,-2 1 4 0 0,1 0 1 0 0,-1 0-1 0 0,0 1 0 0 0,1 0 1 0 0,-5 3-1 0 0,0 2 42 0 0,1 0-1 0 0,0 1 1 0 0,1 0 0 0 0,-1 1-1 0 0,2-1 1 0 0,-1 1-1 0 0,1 1 1 0 0,1-1 0 0 0,0 1-1 0 0,0 0 1 0 0,1 0 0 0 0,1 0-1 0 0,-5 23 1 0 0,9-19-31 0 0,0-13-15 0 0,0 0 0 0 0,0 0 0 0 0,-1 0 1 0 0,2 0-1 0 0,-1 0 0 0 0,0 0 0 0 0,0 0 0 0 0,1 0 0 0 0,-1-1 0 0 0,0 1 0 0 0,1-1 1 0 0,0 1-1 0 0,-1-1 0 0 0,5 3 0 0 0,-3-2 10 0 0,1 0 1 0 0,0-1-1 0 0,0 1 1 0 0,-1-1-1 0 0,1 0 1 0 0,0 0-1 0 0,7 1 1 0 0,3-1-312 0 0,1-1 1 0 0,0 0-1 0 0,21-4 0 0 0,-33 4 165 0 0,20-4-617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29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45 352 11255 0 0,'0'0'1023'0'0,"0"2"-747"0"0,0 12 307 0 0,0 0 0 0 0,-1 0 0 0 0,0 0 0 0 0,-4 18 0 0 0,-1 6 195 0 0,-16 215 2145 0 0,15-209-1614 0 0,6-52-1193 0 0,0-1 0 0 0,1 0 0 0 0,-1 0 0 0 0,2 0 0 0 0,2-15 0 0 0,7-30 142 0 0,3 0 1 0 0,2 1-1 0 0,3 1 0 0 0,2 1 1 0 0,2 0-1 0 0,29-48 0 0 0,-36 76-221 0 0,1 0-1 0 0,1 2 0 0 0,1 0 1 0 0,0 0-1 0 0,2 2 1 0 0,0 0-1 0 0,2 2 1 0 0,0 0-1 0 0,0 1 1 0 0,2 2-1 0 0,-1 0 0 0 0,2 1 1 0 0,0 2-1 0 0,1 0 1 0 0,0 2-1 0 0,0 1 1 0 0,31-5-1 0 0,-49 11-13 0 0,-1 1-1 0 0,0 0 1 0 0,0 0-1 0 0,1 1 1 0 0,-1 0-1 0 0,0 0 1 0 0,1 1-1 0 0,-1 0 1 0 0,0 0-1 0 0,0 1 1 0 0,11 4-1 0 0,-14-4-54 0 0,1 0-1 0 0,-1 1 0 0 0,1 0 0 0 0,-1 0 0 0 0,0 0 0 0 0,0 0 1 0 0,0 0-1 0 0,0 1 0 0 0,-1 0 0 0 0,0 0 0 0 0,1 0 0 0 0,-1 0 1 0 0,-1 1-1 0 0,1-1 0 0 0,-1 1 0 0 0,4 9 0 0 0,5 16-2557 0 0,-9-15 1052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29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241 173 14399 0 0,'0'0'1611'0'0,"1"1"-1195"0"0,3 1-222 0 0,0 0 1 0 0,0 0-1 0 0,1-1 0 0 0,-1 1 0 0 0,0-1 1 0 0,0 0-1 0 0,1 0 0 0 0,-1-1 1 0 0,0 1-1 0 0,9-1 0 0 0,7 0 363 0 0,22-4-1 0 0,-12 1-113 0 0,2 1-265 0 0,-1-2-1 0 0,0-1 1 0 0,0-1 0 0 0,59-20-1 0 0,-85 24-150 0 0,-1 0 0 0 0,1-1-1 0 0,-1 1 1 0 0,6-5 0 0 0,-9 6-27 0 0,0 1 0 0 0,-1-1 0 0 0,1 0 1 0 0,0 1-1 0 0,-1-1 0 0 0,1 1 1 0 0,0-1-1 0 0,-1 0 0 0 0,1 0 0 0 0,-1 1 1 0 0,1-1-1 0 0,-1 0 0 0 0,1 0 1 0 0,-1 0-1 0 0,0 0 0 0 0,1 1 1 0 0,-1-1-1 0 0,0 0 0 0 0,0 0 0 0 0,0 0 1 0 0,0 0-1 0 0,0 0 0 0 0,0 0 1 0 0,0 0-1 0 0,0 0 0 0 0,0 0 0 0 0,0 1 1 0 0,0-1-1 0 0,0 0 0 0 0,-1 0 1 0 0,1 0-1 0 0,-1-1 0 0 0,0-1 1 0 0,0-1-43 0 0,-1 1 0 0 0,1-1 0 0 0,-1 1 0 0 0,0-1-1 0 0,0 1 1 0 0,0 0 0 0 0,-1-1 0 0 0,1 1 0 0 0,-1 1 0 0 0,-5-6-1 0 0,0 1-64 0 0,-1 0-1 0 0,-16-9 1 0 0,19 12 33 0 0,-1 2 0 0 0,1-1 0 0 0,-1 1 0 0 0,0 0 1 0 0,0 0-1 0 0,0 1 0 0 0,0 0 0 0 0,0 0 0 0 0,0 1 1 0 0,0 0-1 0 0,0 0 0 0 0,0 1 0 0 0,-1 0 1 0 0,1 0-1 0 0,0 0 0 0 0,-11 4 0 0 0,-2 2-99 0 0,-1 1 0 0 0,1 1 1 0 0,1 1-1 0 0,-21 13 0 0 0,11-4 216 0 0,1 0-1 0 0,0 2 1 0 0,2 1 0 0 0,1 2-1 0 0,1 0 1 0 0,1 1 0 0 0,0 2-1 0 0,3 0 1 0 0,-32 54 0 0 0,43-63 217 0 0,-13 34 1 0 0,20-45-166 0 0,0 1-1 0 0,0-1 1 0 0,0 1 0 0 0,1-1-1 0 0,0 1 1 0 0,1 0 0 0 0,0 14-1 0 0,0-19-59 0 0,1 0 0 0 0,0-1 0 0 0,-1 1 0 0 0,1 0 0 0 0,0 0 0 0 0,0-1 0 0 0,0 1 1 0 0,1 0-1 0 0,-1-1 0 0 0,1 0 0 0 0,-1 1 0 0 0,1-1 0 0 0,0 0 0 0 0,4 4 0 0 0,-2-3 3 0 0,0 0 0 0 0,-1 0 0 0 0,1-1 1 0 0,1 0-1 0 0,-1 0 0 0 0,0 0 0 0 0,1 0 1 0 0,5 1-1 0 0,7 0 44 0 0,0 0 1 0 0,0-1-1 0 0,33-1 0 0 0,-50-1-81 0 0,198-11-709 0 0,-114-3-5245 0 0,-37 4-290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3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622 105 16039 0 0,'0'0'731'0'0,"1"-1"-10"0"0,9-7-699 0 0,22-18 1044 0 0,-29 24-810 0 0,-1 0 0 0 0,0 0 1 0 0,0-1-1 0 0,-1 1 0 0 0,1 0 0 0 0,0-1 1 0 0,-1 1-1 0 0,1-1 0 0 0,-1 1 1 0 0,2-6-1 0 0,-3 7-201 0 0,0 0 0 0 0,0 0 1 0 0,0 0-1 0 0,0 0 0 0 0,0 1 0 0 0,-1-1 0 0 0,1 0 1 0 0,0 0-1 0 0,-1 0 0 0 0,1 0 0 0 0,0 1 1 0 0,-1-1-1 0 0,1 0 0 0 0,-1 1 0 0 0,1-1 0 0 0,-1 0 1 0 0,1 1-1 0 0,-1-1 0 0 0,1 0 0 0 0,-1 1 1 0 0,0-1-1 0 0,1 1 0 0 0,-1-1 0 0 0,-1 0 0 0 0,-18-9 62 0 0,14 8-147 0 0,-1 0-1 0 0,0 1 0 0 0,0-1 1 0 0,0 1-1 0 0,0 1 0 0 0,1-1 1 0 0,-1 1-1 0 0,0 0 1 0 0,0 1-1 0 0,0-1 0 0 0,0 1 1 0 0,0 1-1 0 0,-8 2 1 0 0,4 0-61 0 0,0 1 1 0 0,0 0 0 0 0,1 0 0 0 0,0 1 0 0 0,0 1-1 0 0,-18 14 1 0 0,5-2 93 0 0,1 1 1 0 0,1 1-1 0 0,0 1 0 0 0,2 1 1 0 0,1 1-1 0 0,1 0 0 0 0,-19 34 1 0 0,34-54 48 0 0,1 0 0 0 0,-1 0 0 0 0,1 1-1 0 0,0-1 1 0 0,0 0 0 0 0,0 0 0 0 0,0 1 0 0 0,1-1 0 0 0,0 0 0 0 0,0 1 0 0 0,0-1 0 0 0,1 5 0 0 0,-1-7-37 0 0,0-1 1 0 0,1 1-1 0 0,-1 0 1 0 0,1-1 0 0 0,-1 1-1 0 0,1-1 1 0 0,0 1 0 0 0,-1-1-1 0 0,1 1 1 0 0,0-1 0 0 0,0 1-1 0 0,0-1 1 0 0,0 0-1 0 0,1 1 1 0 0,-1-1 0 0 0,0 0-1 0 0,0 0 1 0 0,1 0 0 0 0,-1 0-1 0 0,1 0 1 0 0,-1 0 0 0 0,1-1-1 0 0,-1 1 1 0 0,1 0-1 0 0,-1-1 1 0 0,1 1 0 0 0,0-1-1 0 0,-1 0 1 0 0,1 1 0 0 0,0-1-1 0 0,-1 0 1 0 0,4 0-1 0 0,3-1 3 0 0,0 0-1 0 0,0 0 0 0 0,0 0 0 0 0,-1-1 1 0 0,1 0-1 0 0,-1-1 0 0 0,9-3 0 0 0,5-5 34 0 0,22-13 0 0 0,-30 17-70 0 0,-1-1-1 0 0,0-1 1 0 0,0 0-1 0 0,-1 0 0 0 0,-1-1 1 0 0,0 0-1 0 0,0-1 0 0 0,-1-1 1 0 0,0 1-1 0 0,10-19 0 0 0,-18 29-150 0 0,-4 2-209 0 0,-5 5 271 0 0,0 1 0 0 0,0 0 0 0 0,0 0-1 0 0,1 0 1 0 0,0 1 0 0 0,-11 15 0 0 0,-33 60-398 0 0,42-66 392 0 0,-16 30-413 0 0,3 1 0 0 0,2 0 0 0 0,2 2 0 0 0,-16 69 1 0 0,-27 214-3702 0 0,23-107 2931 0 0,-21 146 6833 0 0,55-275-3547 0 0,4-65-1078 0 0,-2 1 0 0 0,-6 37-1 0 0,8-68 160 0 0,-3-2-1005 0 0,1-1-1 0 0,0 1 1 0 0,0 0 0 0 0,0-1-1 0 0,-1 1 1 0 0,1-1 0 0 0,0 0 0 0 0,0 1-1 0 0,0-1 1 0 0,0 0 0 0 0,0 0-1 0 0,0-1 1 0 0,1 1 0 0 0,-1 0 0 0 0,0 0-1 0 0,0-1 1 0 0,1 0 0 0 0,-1 1-1 0 0,1-1 1 0 0,0 0 0 0 0,-1 1 0 0 0,0-3-1 0 0,-3-5-156 0 0,1 0-1 0 0,0 1 0 0 0,-5-19 1 0 0,1 5-141 0 0,-64-186-6209 0 0,60 168-536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31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48 2759 0 0,'0'0'126'0'0,"1"-1"-5"0"0,1-2-71 0 0,-1 2-12 0 0,0-1-1 0 0,0 1 1 0 0,0 0-1 0 0,-1-1 1 0 0,1 1-1 0 0,0-1 1 0 0,-1 1-1 0 0,1-1 1 0 0,-1 1-1 0 0,0-1 1 0 0,1 1-1 0 0,1-26 20900 0 0,-1 35-21422 0 0,0 3 559 0 0,-2 0 1 0 0,1 0-1 0 0,-1 0 0 0 0,-1 1 1 0 0,0-1-1 0 0,-1 0 1 0 0,0-1-1 0 0,-5 14 0 0 0,-2-1-158 0 0,-1 0 0 0 0,-22 33 0 0 0,13-17-2673 0 0,15-27 1322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31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5151 0 0,'0'0'504'0'0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3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45 11631 0 0,'0'0'1054'0'0,"2"-1"-865"0"0,-1-1-119 0 0,0 1 1 0 0,0 0-1 0 0,0 0 0 0 0,0 0 0 0 0,0 0 1 0 0,0 1-1 0 0,0-1 0 0 0,1 0 1 0 0,-1 0-1 0 0,0 1 0 0 0,0-1 0 0 0,1 0 1 0 0,1 0-1 0 0,6-2 1657 0 0,-12 9 2797 0 0,-10 13-3650 0 0,-18 23-1012 0 0,22-30 172 0 0,-92 117 65 0 0,74-91 60 0 0,-32 61-1 0 0,39-54 87 0 0,19-41-207 0 0,-1 0 0 0 0,1 0 0 0 0,0 0 0 0 0,1 0 0 0 0,-1 0 0 0 0,1 1-1 0 0,0-1 1 0 0,0 0 0 0 0,0 5 0 0 0,1-8-26 0 0,-1 0 0 0 0,0-1 0 0 0,1 1 0 0 0,-1 0 0 0 0,0-1-1 0 0,1 1 1 0 0,-1 0 0 0 0,1-1 0 0 0,-1 1 0 0 0,1 0 0 0 0,-1-1 0 0 0,1 1 0 0 0,-1-1-1 0 0,1 1 1 0 0,0-1 0 0 0,-1 1 0 0 0,1-1 0 0 0,0 1 0 0 0,-1-1 0 0 0,1 0-1 0 0,0 1 1 0 0,-1-1 0 0 0,1 0 0 0 0,0 0 0 0 0,0 0 0 0 0,0 1 0 0 0,-1-1 0 0 0,1 0-1 0 0,0 0 1 0 0,0 0 0 0 0,0 0 0 0 0,27-4 223 0 0,-25 4-215 0 0,13-4 59 0 0,1-1 1 0 0,-1 0-1 0 0,23-12 1 0 0,47-29-32 0 0,-60 31-64 0 0,92-57-615 0 0,-102 61 447 0 0,-1-1-1 0 0,0-1 1 0 0,-1 0 0 0 0,0-1-1 0 0,12-17 1 0 0,-23 27 119 0 0,-1 1 1 0 0,0 0-1 0 0,0-1 0 0 0,0 1 1 0 0,0-1-1 0 0,-1 0 0 0 0,1 0 0 0 0,-1 0 1 0 0,0 0-1 0 0,0 1 0 0 0,0-1 1 0 0,-1-1-1 0 0,1 1 0 0 0,-1 0 0 0 0,0 0 1 0 0,0 0-1 0 0,-1 0 0 0 0,-1-6 1 0 0,1 4-115 0 0,-1 0-1 0 0,-1 0 1 0 0,1 0 0 0 0,-1 1 0 0 0,0-1 0 0 0,-1 1 0 0 0,1 0 0 0 0,-1-1 0 0 0,0 2 0 0 0,0-1 0 0 0,-7-6 0 0 0,2 4 42 0 0,0-1 1 0 0,-1 1 0 0 0,0 1 0 0 0,0 0-1 0 0,0 0 1 0 0,-1 1 0 0 0,0 0 0 0 0,0 1-1 0 0,0 1 1 0 0,-23-5 0 0 0,2 9-660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32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72 549 16007 0 0,'-4'0'174'0'0,"-1"0"-1"0"0,1 0 1 0 0,-1 1 0 0 0,1-1-1 0 0,-1 1 1 0 0,1 0-1 0 0,0 1 1 0 0,-1-1 0 0 0,-5 4-1 0 0,9-5-109 0 0,-1 1 1 0 0,1-1-1 0 0,-1 0 0 0 0,1 1 0 0 0,0-1 1 0 0,-1 0-1 0 0,1 0 0 0 0,-1 0 0 0 0,1 0 0 0 0,0 0 1 0 0,-4 0 1740 0 0,5-2-951 0 0,-1 0-758 0 0,1 0 1 0 0,0 1-1 0 0,0-1 1 0 0,0 0 0 0 0,0 0-1 0 0,0 0 1 0 0,0 0 0 0 0,0 1-1 0 0,1-1 1 0 0,-1 0-1 0 0,1 0 1 0 0,-1 0 0 0 0,1 1-1 0 0,0-1 1 0 0,-1 0 0 0 0,1 1-1 0 0,0-1 1 0 0,0 1-1 0 0,2-3 1 0 0,5-6 229 0 0,15-16 0 0 0,-17 19-232 0 0,34-33 161 0 0,76-59-1 0 0,54-25-290 0 0,-87 72-167 0 0,143-66 0 0 0,-188 100 156 0 0,-27 13 47 0 0,-1-1-9 0 0,1 1 1 0 0,12-4 0 0 0,-20 8 17 0 0,-1 1-1 0 0,1-1 1 0 0,-1 1-1 0 0,1-1 1 0 0,-1 1 0 0 0,1 0-1 0 0,-1 0 1 0 0,1 0-1 0 0,-1 0 1 0 0,1 0 0 0 0,-1 0-1 0 0,1 1 1 0 0,-1-1 0 0 0,0 1-1 0 0,1 0 1 0 0,2 1-1 0 0,-4-2 3 0 0,0 1-1 0 0,0 0 0 0 0,1 0 0 0 0,-1 0 1 0 0,0 1-1 0 0,0-1 0 0 0,0 0 0 0 0,0 0 0 0 0,0 1 1 0 0,-1-1-1 0 0,1 0 0 0 0,0 1 0 0 0,0-1 0 0 0,-1 1 1 0 0,1-1-1 0 0,-1 1 0 0 0,0-1 0 0 0,1 1 1 0 0,-1-1-1 0 0,0 1 0 0 0,0-1 0 0 0,0 1 0 0 0,0-1 1 0 0,0 1-1 0 0,0 1 0 0 0,-1 6 44 0 0,-1-1 0 0 0,1 1-1 0 0,-5 11 1 0 0,3-11-8 0 0,-11 34 88 0 0,-22 46 0 0 0,-6 15-74 0 0,36-86-48 0 0,1 0-1 0 0,0 0 0 0 0,-3 36 0 0 0,8-42-9 0 0,0-1-1 0 0,0 1 1 0 0,1-1-1 0 0,1 1 1 0 0,-1-1-1 0 0,2 1 1 0 0,0-1-1 0 0,0 0 1 0 0,6 10-1 0 0,-7-15 5 0 0,0-1 0 0 0,1 0 0 0 0,0 0 0 0 0,0 0 0 0 0,0 0 0 0 0,1-1 0 0 0,0 1 0 0 0,-1-1 0 0 0,2 0 0 0 0,-1 0 0 0 0,0 0 0 0 0,1-1 0 0 0,0 1 0 0 0,0-1 0 0 0,0 0 0 0 0,0-1 0 0 0,0 1 0 0 0,0-1 0 0 0,10 3 0 0 0,15 1-65 0 0,1-1 0 0 0,43 1 0 0 0,-16-7-2508 0 0,-31-1-5469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3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25 919 0 0,'0'-2'67'0'0,"5"-13"8648"0"0,3 8-3339 0 0,-7 7-5179 0 0,0 0 0 0 0,0 0 0 0 0,0 0 1 0 0,0 0-1 0 0,0 0 0 0 0,0 0 0 0 0,0 0 1 0 0,-1 0-1 0 0,1 0 0 0 0,0 0 0 0 0,0 0 1 0 0,0 0-1 0 0,0 1 0 0 0,0-1 0 0 0,0 0 0 0 0,0 1 1 0 0,0-1-1 0 0,1 2 0 0 0,1 0-133 0 0,0 0-1 0 0,0 0 0 0 0,0 1 1 0 0,0 0-1 0 0,0-1 1 0 0,-1 1-1 0 0,1 0 1 0 0,3 6-1 0 0,-1 2 249 0 0,0 0-1 0 0,0 1 0 0 0,-1 0 1 0 0,-1 0-1 0 0,4 19 0 0 0,-2-5-208 0 0,10 33 0 0 0,-14-55-318 0 0,1 0 0 0 0,-1 1 0 0 0,1-1 1 0 0,1 0-1 0 0,2 5 0 0 0,-4-8-460 0 0,0 1 1 0 0,1-1-1 0 0,-1 1 1 0 0,0-1-1 0 0,1 1 0 0 0,-1-1 1 0 0,1 0-1 0 0,3 2 1 0 0,6 1-5412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37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6911 0 0,'0'0'7083'0'0,"-1"3"-5002"0"0,-1 8-1556 0 0,-1 1-1 0 0,0-1 0 0 0,-1 1 0 0 0,0-1 1 0 0,-1 0-1 0 0,0-1 0 0 0,0 1 1 0 0,-2-1-1 0 0,1 0 0 0 0,-1 0 1 0 0,0-1-1 0 0,-15 14 0 0 0,-45 32-174 0 0,-113 70 1 0 0,118-84-276 0 0,53-35-65 0 0,0 1-1 0 0,0 0 1 0 0,1 0 0 0 0,0 0-1 0 0,1 1 1 0 0,0 0-1 0 0,0 1 1 0 0,1-1 0 0 0,-11 20-1 0 0,13-13 23 0 0,4-14-45 0 0,0 1-1 0 0,0-1 1 0 0,0 0-1 0 0,0 1 0 0 0,0-1 1 0 0,1 0-1 0 0,-1 0 1 0 0,1 1-1 0 0,-1-1 1 0 0,1 0-1 0 0,-1 0 1 0 0,1 1-1 0 0,0-1 1 0 0,0 0-1 0 0,-1 0 1 0 0,1 0-1 0 0,0 0 1 0 0,0 0-1 0 0,0 0 0 0 0,2 1 1 0 0,1 1-1303 0 0,0 0 1 0 0,0-1-1 0 0,0 0 0 0 0,8 3 1 0 0,8 2-5971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3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11055 0 0,'2'-9'1144'0'0,"-1"3"-294"0"0,1-1-1 0 0,0 1 0 0 0,1-1 1 0 0,5-10-1 0 0,-7 15-543 0 0,0 0-1 0 0,0 0 1 0 0,0 0 0 0 0,0 0 0 0 0,1 0 0 0 0,-1 1-1 0 0,1-1 1 0 0,-1 0 0 0 0,1 1 0 0 0,0-1-1 0 0,-1 1 1 0 0,1 0 0 0 0,0 0 0 0 0,0 0 0 0 0,0 0-1 0 0,0 0 1 0 0,3-1 0 0 0,-4 1 462 0 0,10 4 262 0 0,-7-2-964 0 0,0 0 0 0 0,0 1 0 0 0,-1 0 0 0 0,1 0 0 0 0,-1 0 0 0 0,1 0 0 0 0,-1 1 0 0 0,0-1 0 0 0,0 1 0 0 0,0 0 0 0 0,0 0 0 0 0,0 0 0 0 0,-1 0 0 0 0,0 0 0 0 0,1 1 1 0 0,-1-1-1 0 0,0 1 0 0 0,0-1 0 0 0,-1 1 0 0 0,1 0 0 0 0,0 5 0 0 0,1 0-66 0 0,0 1 0 0 0,-1-1 0 0 0,-1 1 1 0 0,0 0-1 0 0,0 0 0 0 0,-1-1 1 0 0,-1 19-1 0 0,-1-14-442 0 0,-1-1 1 0 0,0 1-1 0 0,-5 13 0 0 0,-1-5-1395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36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33 1839 0 0,'1'-1'134'0'0,"32"-31"17664"0"0,-35 33-17735 0 0,0 0-1 0 0,1 0 0 0 0,-1 0 1 0 0,0 0-1 0 0,1 0 1 0 0,-1 0-1 0 0,1 0 1 0 0,-1 1-1 0 0,1-1 0 0 0,-2 2 1 0 0,-2 1 61 0 0,-7 7 5 0 0,1 0 1 0 0,0 0 0 0 0,1 1-1 0 0,0 0 1 0 0,-10 16-1 0 0,-36 71 259 0 0,45-78-357 0 0,9-17-25 0 0,0 0 0 0 0,0 0-1 0 0,0 0 1 0 0,1 1 0 0 0,-1-1 0 0 0,1 1 0 0 0,0-1 0 0 0,0 1 0 0 0,0 8 0 0 0,2-12-47 0 0,-1-1 1 0 0,0 1 0 0 0,0-1-1 0 0,0 1 1 0 0,1-1 0 0 0,-1 0 0 0 0,0 1-1 0 0,1-1 1 0 0,-1 1 0 0 0,0-1 0 0 0,1 0-1 0 0,-1 1 1 0 0,0-1 0 0 0,1 0 0 0 0,-1 1-1 0 0,1-1 1 0 0,-1 0 0 0 0,1 1 0 0 0,-1-1-1 0 0,1 0 1 0 0,-1 0 0 0 0,1 0-1 0 0,0 1 1 0 0,11 2-547 0 0,3-3-934 0 0,-3-3-402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0:36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59 13903 0 0,'1'-1'638'0'0,"11"-21"228"0"0,8-14 5004 0 0,-21 38-5700 0 0,-1 13-119 0 0,-2 0 0 0 0,0 0-1 0 0,-1 0 1 0 0,0-1 0 0 0,-1 1-1 0 0,-10 17 1 0 0,-56 76 191 0 0,10-14-487 0 0,61-93 220 0 0,0 1 0 0 0,0-1-1 0 0,0 1 1 0 0,0 0 0 0 0,1-1-1 0 0,-1 1 1 0 0,1 0 0 0 0,-1-1-1 0 0,1 1 1 0 0,0 0 0 0 0,-1 0-1 0 0,1-1 1 0 0,0 1 0 0 0,0 0-1 0 0,1 0 1 0 0,-1-1 0 0 0,0 3-1 0 0,1-3-36 0 0,-1 0-1 0 0,1 0 1 0 0,0 0-1 0 0,-1 0 1 0 0,1 0-1 0 0,0 0 1 0 0,-1 0-1 0 0,1 0 1 0 0,0-1-1 0 0,0 1 1 0 0,0 0-1 0 0,0-1 1 0 0,0 1-1 0 0,0 0 1 0 0,0-1-1 0 0,0 1 1 0 0,0-1 0 0 0,0 0-1 0 0,0 1 1 0 0,0-1-1 0 0,0 0 1 0 0,0 0-1 0 0,0 1 1 0 0,0-1-1 0 0,1 0 1 0 0,-1 0-1 0 0,0 0 1 0 0,1-1-1 0 0,15-1-861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00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3679 0 0,'0'0'1678'0'0,"0"3"-234"0"0,3 12-238 0 0,0 0 0 0 0,1 0 1 0 0,6 14-1 0 0,-4-11-1158 0 0,7 20-228 0 0,-11-24-219 0 0,-2-12 181 0 0,4 13-1350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0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6447 0 0,'0'0'499'0'0,"0"3"-328"0"0,-18 107 5969 0 0,16-90-6251 0 0,3-16 62 0 0,0 3-517 0 0,1-4-618 0 0,5 10-2964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0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5063 0 0,'0'0'4892'0'0,"6"-8"771"0"0,-2 5-5499 0 0,1-1 0 0 0,-1 1 1 0 0,1 0-1 0 0,-1 1 0 0 0,1-1 0 0 0,0 1 0 0 0,0 0 0 0 0,0 0 1 0 0,0 0-1 0 0,0 1 0 0 0,1 0 0 0 0,8-1 0 0 0,-5 1-164 0 0,0 0 0 0 0,0 1 0 0 0,0 0 0 0 0,0 1 0 0 0,0 0 0 0 0,-1 1-1 0 0,12 2 1 0 0,11 8-619 0 0,-21-8-44 0 0,-1 0-1 0 0,1-1 1 0 0,12 2 0 0 0,-6-2-969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04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5983 0 0,'2'-1'464'0'0,"2"0"-718"0"0,20-4 1662 0 0,2 5 4226 0 0,49 10-2460 0 0,40 1-8397 0 0,-103-11 3884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0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6127 0 0,'0'0'556'0'0,"1"2"-458"0"0,1 5-875 0 0,0-1 0 0 0,1 1 0 0 0,4 6 0 0 0,-6-11 802 0 0,0-1-1 0 0,0 1 0 0 0,0-1 0 0 0,0 1 0 0 0,0-1 1 0 0,1 1-1 0 0,-1-1 0 0 0,0 0 0 0 0,1 0 0 0 0,-1 1 0 0 0,1-1 1 0 0,0 0-1 0 0,-1 0 0 0 0,1-1 0 0 0,0 1 0 0 0,-1 0 1 0 0,4 0-1 0 0,4 0 520 0 0,-1-1 0 0 0,1 0 0 0 0,-1-1 1 0 0,1 0-1 0 0,-1 0 0 0 0,0-1 0 0 0,9-3 1 0 0,11-1 121 0 0,12-2-964 0 0,-21 3-2822 0 0</inkml:trace>
  <inkml:trace contextRef="#ctx0" brushRef="#br0" timeOffset="1">619 85 2303 0 0,'2'-1'167'0'0,"17"-5"958"0"0,20-10-1 0 0,-23 9 777 0 0,0 0 0 0 0,32-7 0 0 0,-2 3-1382 0 0,61-8-225 0 0,-92 17-407 0 0,-1 1 1 0 0,1 1-1 0 0,0 0 0 0 0,-1 1 0 0 0,22 4 0 0 0,-27-2-645 0 0,-1 0 0 0 0,17 7-1 0 0,-20-7 190 0 0,1-1-1 0 0,-1 0 1 0 0,1 1 0 0 0,-1-2-1 0 0,1 1 1 0 0,0-1-1 0 0,0 0 1 0 0,0 0-1 0 0,8 0 1 0 0,1-2 339 0 0,-12 0 6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04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1375 0 0,'7'-5'128'0'0,"3"-1"1566"0"0,-1 0-1 0 0,1 1 0 0 0,1 0 0 0 0,-1 0 0 0 0,1 1 0 0 0,14-3 0 0 0,13-2-1713 0 0,-31 8-77 0 0,1 0 0 0 0,0 0 0 0 0,-1 1-1 0 0,13 0 1 0 0,-16 0-87 0 0,0 1 1 0 0,-1 0-1 0 0,1 0 1 0 0,-1 0-1 0 0,1 0 1 0 0,-1 0-1 0 0,1 1 0 0 0,-1-1 1 0 0,0 1-1 0 0,0 0 1 0 0,4 3-1 0 0,-4-4 51 0 0,-1 1 1 0 0,0-1-1 0 0,1 0 0 0 0,-1 0 1 0 0,1-1-1 0 0,-1 1 1 0 0,1 0-1 0 0,4 0 0 0 0,1 0 86 0 0,3 0 41 0 0,0 0 0 0 0,0-1 1 0 0,1 0-1 0 0,-1-1 0 0 0,0 0 1 0 0,18-5-1 0 0,-13 3 94 0 0,44-10 746 0 0,-38 7-301 0 0,-1 2 0 0 0,25-3 0 0 0,-40 6-458 0 0,-4 1-62 0 0,-1 0 0 0 0,1 0 0 0 0,0 0 0 0 0,0 0-1 0 0,0 0 1 0 0,0 0 0 0 0,0 1 0 0 0,-1-1 0 0 0,1 0-1 0 0,0 1 1 0 0,0 0 0 0 0,-1-1 0 0 0,3 2 0 0 0,11 4-1 0 0,-13-3-6 0 0,-1-1 8 0 0,0-1 87 0 0,1 2-20 0 0,0-1 1 0 0,-1 1-1 0 0,1-1 0 0 0,0 1 1 0 0,1-1-1 0 0,-1 0 0 0 0,0 0 1 0 0,1 0-1 0 0,4 3 0 0 0,-5-4-10 0 0,1 0 0 0 0,-1 0-1 0 0,1-1 1 0 0,-1 1 0 0 0,1-1-1 0 0,0 0 1 0 0,-1 1 0 0 0,1-1-1 0 0,0 0 1 0 0,0-1 0 0 0,-1 1 0 0 0,1 0-1 0 0,0-1 1 0 0,-1 1 0 0 0,1-1-1 0 0,-1 0 1 0 0,5-2 0 0 0,5-3 157 0 0,1 0 1 0 0,14-11-1 0 0,0 0-194 0 0,17 0-322 0 0,-43 16 0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05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11255 0 0,'-1'2'515'0'0,"-1"5"-366"0"0,-1 0 1 0 0,1 0-1 0 0,0 0 1 0 0,1 0-1 0 0,0 1 1 0 0,0-1-1 0 0,0 0 0 0 0,1 0 1 0 0,0 1-1 0 0,1-1 1 0 0,0 0-1 0 0,0 1 1 0 0,0-1-1 0 0,3 9 0 0 0,2-1 67 0 0,0 0 0 0 0,1 0 0 0 0,0-1 0 0 0,1 0 0 0 0,15 21 0 0 0,-16-26-193 0 0,55 85-43 0 0,-54-80-172 0 0,-1 0-1 0 0,0 0 1 0 0,-2 1-1 0 0,1-1 1 0 0,3 19-1 0 0,-7-25 88 0 0,0 1-57 0 0,-1-1-1 0 0,1 1 1 0 0,-1 0-1 0 0,0 0 1 0 0,-2 15-1 0 0,-2-8-161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3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29 15199 0 0,'3'-4'462'0'0,"16"-13"1815"0"0,-19 17-2239 0 0,0 0 0 0 0,1-1 0 0 0,-1 1 0 0 0,0 0 1 0 0,0 0-1 0 0,1 0 0 0 0,-1 0 0 0 0,0 0 0 0 0,0 0 0 0 0,1-1 0 0 0,-1 1 0 0 0,0 0 0 0 0,0 0 1 0 0,0 0-1 0 0,1-1 0 0 0,-1 1 0 0 0,0 0 0 0 0,0 0 0 0 0,0-1 0 0 0,0 1 0 0 0,1 0 1 0 0,-1 0-1 0 0,0-1 0 0 0,0 1 0 0 0,0 0 0 0 0,0-1 0 0 0,0 1 0 0 0,0 0 0 0 0,0 0 1 0 0,0-1-1 0 0,-10 3 1803 0 0,-18 12 597 0 0,8 4-2456 0 0,0 1 0 0 0,-32 40-1 0 0,26-28 10 0 0,-26 34 9 0 0,-20 21 0 0 0,58-71 0 0 0,5-5 0 0 0,-1 1 0 0 0,0-2 0 0 0,0 1 0 0 0,-1-1 0 0 0,-22 13 0 0 0,9-8 0 0 0,14-9 11 0 0,8-4 234 0 0,17-3-170 0 0,124-11 155 0 0,-67 9 858 0 0,129-27-1 0 0,-199 30-1014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18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1383 4807 0 0,'0'0'1003'0'0,"0"11"8154"0"0,-2-9-9095 0 0,1 1-54 0 0,-11 16 65 0 0,9-15-38 0 0,0 0-11 0 0,1 0 1 0 0,-2 0-1 0 0,1-1 0 0 0,0 0 0 0 0,0 1 0 0 0,-9 4 0 0 0,11-7 817 0 0,-1-2-888 0 0,-9-3 6049 0 0,2-8-5332 0 0,8 11-584 0 0,1 0-28 0 0,-3-18-47 0 0,4 3-11 0 0,1-2 320 0 0,-5 8-24 0 0,-3-4 193 0 0,6 2-399 0 0,-1 1-1 0 0,2-15 0 0 0,1 14 59 0 0,-1 9-101 0 0,0-1-1 0 0,-1 1 0 0 0,0-1 1 0 0,1 1-1 0 0,-1 0 1 0 0,0-1-1 0 0,-1 1 1 0 0,1 0-1 0 0,-1-1 1 0 0,0-3-1 0 0,-1-1-35 0 0,-2 0 31 0 0,1 1-31 0 0,3-1-11 0 0,0-1 0 0 0,6-31 165 0 0,-2 20-90 0 0,0 5 85 0 0,-4 14 16 0 0,-2-10-27 0 0,1 9-123 0 0,1-1-1 0 0,-1 0 0 0 0,0 1 0 0 0,0-1 1 0 0,-1 0-1 0 0,1 1 0 0 0,0 0 0 0 0,-1-1 0 0 0,0 1 1 0 0,-3-4-1 0 0,4 4-22 0 0,0 1 0 0 0,0 0 0 0 0,0-1 0 0 0,1 1 0 0 0,-1-1 0 0 0,0 0 0 0 0,1 1 0 0 0,-1-1-1 0 0,1 1 1 0 0,0-1 0 0 0,-1 0 0 0 0,1 1 0 0 0,0-1 0 0 0,0 0 0 0 0,0-2 0 0 0,3-25 154 0 0,-2 28-129 0 0,0-2 22 0 0,1 0 11 0 0,-2-21-31 0 0,1 22-17 0 0,0-1 19 0 0,-5-9-2 0 0,-11-11 23 0 0,4 12-53 0 0,2-4 0 0 0,8 11 0 0 0,-1-1 0 0 0,1 1 0 0 0,0 0 0 0 0,0-1 0 0 0,0 1 0 0 0,0-1 0 0 0,1 1 0 0 0,0-1 0 0 0,0 0 0 0 0,1-4 0 0 0,1-6 0 0 0,7-25 0 0 0,-1 5 0 0 0,-7 30 0 0 0,7-19 0 0 0,-6 17 0 0 0,0 3 0 0 0,0 0 0 0 0,-1-1 0 0 0,0 1 0 0 0,0 0 0 0 0,0-1 0 0 0,0-5 0 0 0,0 3 0 0 0,-1 6 0 0 0,0 1 0 0 0,0 0 0 0 0,0-1 0 0 0,0 1 0 0 0,0 0 0 0 0,0-1 0 0 0,0 1 0 0 0,0 0 0 0 0,0-1 0 0 0,0 1 0 0 0,0 0 0 0 0,0-1 0 0 0,0 1 0 0 0,0 0 0 0 0,0 0 0 0 0,0-1 0 0 0,0 1 0 0 0,-1 0 0 0 0,1-1 0 0 0,0 1 0 0 0,0 0 0 0 0,0-1 0 0 0,0 1 0 0 0,-1 0 0 0 0,1-1 0 0 0,-5-6 0 0 0,-2-3-3 0 0,7 10 3 0 0,-9-18 14 0 0,8 16-1 0 0,-4-11 27 0 0,4 10-40 0 0,1 0 0 0 0,0 0 0 0 0,0 0 0 0 0,0 0 0 0 0,1-1 0 0 0,0-2 0 0 0,1-12 0 0 0,-2 8 0 0 0,1 1 0 0 0,1 0 0 0 0,-1-1 0 0 0,4-9 0 0 0,-2 12 0 0 0,-1 0 0 0 0,-1 0 0 0 0,1-1 0 0 0,-1 1 0 0 0,-1 0 0 0 0,1-1 0 0 0,-1 1 0 0 0,-1-9 0 0 0,-1 3 0 0 0,2 9 0 0 0,0-1 0 0 0,-1 1 0 0 0,0 0 0 0 0,0 0 0 0 0,0 0 0 0 0,0 0 0 0 0,-1 0 0 0 0,0 0 0 0 0,1 0 0 0 0,-6-6 0 0 0,-8-12-17 0 0,11 17 9 0 0,0 1 0 0 0,1-2 0 0 0,-1 1 1 0 0,1 0-1 0 0,-5-11 0 0 0,7 12 5 0 0,0 0-1 0 0,1 0 1 0 0,-1 0 0 0 0,1-1-1 0 0,-1 1 1 0 0,1 0 0 0 0,1 0-1 0 0,-1 0 1 0 0,0 0 0 0 0,1 0-1 0 0,0 0 1 0 0,0 0 0 0 0,0 0 0 0 0,1 0-1 0 0,1-5 1 0 0,7-20-8 0 0,-9 27 11 0 0,-1 0 0 0 0,1 0 0 0 0,-1 0 0 0 0,1 0 0 0 0,-1 0 0 0 0,0 0 0 0 0,0-4 0 0 0,-1-8 0 0 0,1 7 0 0 0,0 0 0 0 0,-5-5 0 0 0,1 4 0 0 0,1-1 0 0 0,-1 0 0 0 0,1 1 0 0 0,3 0 0 0 0,-1 5 0 0 0,1 1 0 0 0,0 0 0 0 0,1 0 0 0 0,-1 0 0 0 0,0 0 0 0 0,0 0 0 0 0,1 0 0 0 0,0 0 0 0 0,-1-1 0 0 0,1 1 0 0 0,0 1 0 0 0,2-5 0 0 0,0-1 0 0 0,15-36-12 0 0,-18 41-47 0 0,17-11-6 0 0,0-8 65 0 0,-12 13 0 0 0,-2-1 0 0 0,-2 0 0 0 0,-4 1 0 0 0,-2 2 0 0 0,-3 5 0 0 0,-1 2 0 0 0,-7 3-4514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1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7 207 3223 0 0,'-2'-7'474'0'0,"0"-2"703"0"0,1 0 0 0 0,0 0 1 0 0,0 0-1 0 0,1-10 0 0 0,2 5-440 0 0,-1 1 0 0 0,2-1 0 0 0,0 1 0 0 0,0-1 0 0 0,2 1 0 0 0,-1 0 0 0 0,10-17 0 0 0,-6 9 2619 0 0,-8 23-2254 0 0,-2 10-470 0 0,1 3-540 0 0,1 0 0 0 0,0-1 0 0 0,1 1 0 0 0,0 0 0 0 0,1 0 0 0 0,1 0 0 0 0,1-1 0 0 0,0 1 0 0 0,0-1 0 0 0,2 0 0 0 0,0 0 0 0 0,0-1 0 0 0,1 0 0 0 0,9 13-1 0 0,-11-20-110 0 0,0 0 0 0 0,1-1 0 0 0,-1 0-1 0 0,1 0 1 0 0,0 0 0 0 0,0-1 0 0 0,1 1-1 0 0,-1-2 1 0 0,1 1 0 0 0,0-1 0 0 0,0 0-1 0 0,0 0 1 0 0,8 1 0 0 0,-9-2-459 0 0,-1-1 0 0 0,1 0 0 0 0,0-1 0 0 0,-1 1 0 0 0,1-1 0 0 0,6-1 0 0 0,1-4-10072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1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60 6447 0 0,'1'-2'499'0'0,"11"-22"117"0"0,11-10 11636 0 0,-36 48-11456 0 0,10-11-667 0 0,-5 4-55 0 0,1 1-1 0 0,0 0 0 0 0,1 0 1 0 0,0 1-1 0 0,0 0 1 0 0,1 0-1 0 0,0 0 1 0 0,0 1-1 0 0,1-1 0 0 0,1 1 1 0 0,-1 0-1 0 0,2 0 1 0 0,-4 18-1 0 0,-22 144 82 0 0,-68 224-1 0 0,62-272 320 0 0,-30 215-1 0 0,62-324-300 0 0,1 0 1 0 0,1 23-1 0 0,0-32-118 0 0,1 0-1 0 0,0 0 1 0 0,0 0 0 0 0,0 0-1 0 0,1 0 1 0 0,0-1 0 0 0,0 1-1 0 0,6 9 1 0 0,-6-13-171 0 0,0 1 0 0 0,-1-1 1 0 0,2 0-1 0 0,-1 0 0 0 0,0 0 0 0 0,0-1 0 0 0,1 1 1 0 0,-1 0-1 0 0,3 1 0 0 0,1 0-530 0 0,-5-2-426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2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5063 0 0,'0'-7'16523'0'0,"18"8"-16150"0"0,1-1 0 0 0,-1 0 0 0 0,0-2 0 0 0,0 0 0 0 0,19-5-1 0 0,11-1-8 0 0,105-21 175 0 0,12-1-151 0 0,-147 28-376 0 0,-1 1-1 0 0,20 1 1 0 0,-30 0-9 0 0,-1 1 1 0 0,0 0-1 0 0,1 0 0 0 0,-1 1 1 0 0,0-1-1 0 0,0 1 0 0 0,0 0 1 0 0,10 6-1 0 0,-14-7-64 0 0,-2-1-123 0 0,0 1 159 0 0,0-1 0 0 0,1 1 1 0 0,-1-1-1 0 0,1 1 0 0 0,-1-1 0 0 0,0 1 0 0 0,1-1 0 0 0,-1 1 0 0 0,1-1 0 0 0,-1 0 1 0 0,1 1-1 0 0,-1-1 0 0 0,1 0 0 0 0,-1 1 0 0 0,1-1 0 0 0,0 0 0 0 0,-1 0 0 0 0,1 0 0 0 0,-1 1 1 0 0,1-1-1 0 0,0 0 0 0 0,-1 0 0 0 0,1 0 0 0 0,-1 0 0 0 0,1 0 0 0 0,0 0 0 0 0,-1 0 1 0 0,1 0-1 0 0,-1 0 0 0 0,2-1 0 0 0,1 1-344 0 0,-1 0 0 0 0,1 0 0 0 0,-1-1 0 0 0,1 1 0 0 0,-1-1 0 0 0,5-1 1 0 0,2-5-1942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2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286 265 7255 0 0,'0'0'1972'0'0,"-1"2"-1312"0"0,-3 37 2074 0 0,3-37-2277 0 0,1 4 316 0 0,1-5-427 0 0,-1 0 0 0 0,0-1 0 0 0,0 1 0 0 0,0 0 0 0 0,0 0 0 0 0,0-1 0 0 0,0 1 0 0 0,0 0 0 0 0,0 0 0 0 0,0-1 0 0 0,0 1 0 0 0,0 0 0 0 0,0 0 0 0 0,-1-1 0 0 0,1 1 0 0 0,0 0 0 0 0,-1 1 0 0 0,-11 5-319 0 0,-1 0 1 0 0,1-1-1 0 0,-1 0 0 0 0,-1-1 0 0 0,1-1 0 0 0,-1 0 1 0 0,1-1-1 0 0,-1 0 0 0 0,0-1 0 0 0,0 0 0 0 0,0-1 1 0 0,-1-1-1 0 0,1 0 0 0 0,-16-3 0 0 0,27 2-27 0 0,0 1 0 0 0,0-1 0 0 0,1 0 0 0 0,-1 1 0 0 0,0-1 0 0 0,0-1 0 0 0,1 1 0 0 0,-1 0 0 0 0,0-1 0 0 0,1 1 0 0 0,-1-1 0 0 0,1 0 0 0 0,0 0 0 0 0,0 0 0 0 0,0 0 0 0 0,0 0 0 0 0,0 0 0 0 0,0-1 0 0 0,0 1 0 0 0,1-1 0 0 0,-1 1 0 0 0,1-1 0 0 0,-2-4 0 0 0,2 3 0 0 0,0 0 0 0 0,0-1 0 0 0,1 1 0 0 0,0 0 0 0 0,-1 0 0 0 0,2-1 0 0 0,-1 1 0 0 0,0 0 0 0 0,1 0 0 0 0,0 0 0 0 0,0 0 0 0 0,0 0 0 0 0,0 0 0 0 0,1 0 0 0 0,0 0 0 0 0,1-4 0 0 0,10-14 0 0 0,0 1 0 0 0,1 0 0 0 0,1 1 0 0 0,1 1 0 0 0,1 0 0 0 0,0 1 0 0 0,2 1 0 0 0,0 1 0 0 0,0 0 0 0 0,2 1 0 0 0,38-20 0 0 0,-53 32 14 0 0,0 0-1 0 0,0 1 1 0 0,1 0-1 0 0,-1 0 1 0 0,0 0-1 0 0,1 1 1 0 0,-1 0 0 0 0,1 0-1 0 0,0 1 1 0 0,6 0-1 0 0,-9 0-5 0 0,-1 1 0 0 0,1-1 0 0 0,-1 1 0 0 0,0 0 0 0 0,1-1 0 0 0,-1 2 0 0 0,0-1 0 0 0,1 0 0 0 0,-1 1 0 0 0,0-1 0 0 0,0 1 0 0 0,0 0 0 0 0,-1 0 0 0 0,1 0-1 0 0,0 1 1 0 0,-1-1 0 0 0,1 1 0 0 0,-1-1 0 0 0,0 1 0 0 0,3 4 0 0 0,-2-2 20 0 0,0 1-1 0 0,0-1 1 0 0,-1 1-1 0 0,1 0 0 0 0,-1 0 1 0 0,-1 0-1 0 0,1 0 1 0 0,-1 0-1 0 0,0 7 1 0 0,0 1 80 0 0,-1 1 0 0 0,-4 25 0 0 0,2-30-104 0 0,2-7 1 0 0,-1 1 1 0 0,1-1 0 0 0,0 0 0 0 0,-1 1 0 0 0,2-1 0 0 0,-1 0-1 0 0,0 0 1 0 0,1 1 0 0 0,-1-1 0 0 0,1 0 0 0 0,0 0 0 0 0,0 1-1 0 0,2 2 1 0 0,0 4-6 0 0,-2-9-1 0 0,-1 1 0 0 0,1-1-1 0 0,-1 1 1 0 0,1 0 0 0 0,-1-1 0 0 0,0 1-1 0 0,0 0 1 0 0,0-1 0 0 0,0 1 0 0 0,0 0-1 0 0,0-1 1 0 0,0 1 0 0 0,0 0 0 0 0,-1-1-1 0 0,1 1 1 0 0,-1-1 0 0 0,1 1 0 0 0,-1 0-1 0 0,0-1 1 0 0,1 1 0 0 0,-1-1 0 0 0,0 0-1 0 0,0 1 1 0 0,0-1 0 0 0,0 0 0 0 0,0 1-1 0 0,0-1 1 0 0,-1 0 0 0 0,1 0 0 0 0,0 0-1 0 0,-1 0 1 0 0,1 0 0 0 0,-3 1 0 0 0,0 1-41 0 0,-17 14-233 0 0,-84 63-830 0 0,62-48 187 0 0,32-23 248 0 0,0 0-1 0 0,0-1 1 0 0,-1-1-1 0 0,-20 10 1 0 0,30-16-141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2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21 10247 0 0,'0'0'466'0'0,"0"-8"162"0"0,0 8-439 0 0,0-1 0 0 0,0 1 0 0 0,0-1-1 0 0,0 0 1 0 0,0 1 0 0 0,0-1 0 0 0,0 1 0 0 0,-1-1 0 0 0,1 0 0 0 0,0 1 0 0 0,0-1 0 0 0,0 1 0 0 0,-1-1 0 0 0,1 1 0 0 0,0-1 0 0 0,0 1 0 0 0,-1-1 0 0 0,1 1 0 0 0,-1-1 0 0 0,1 0-143 0 0,-1 1 1 0 0,1 0-1 0 0,0 0 1 0 0,-1 0-1 0 0,1 0 1 0 0,-1 0-1 0 0,1 0 1 0 0,0 0 0 0 0,-1 0-1 0 0,1 0 1 0 0,-1 0-1 0 0,1 0 1 0 0,0 0-1 0 0,-1 0 1 0 0,1 0-1 0 0,0 0 1 0 0,-1 0-1 0 0,1 0 1 0 0,-1 0-1 0 0,1 0 1 0 0,-1 1-1 0 0,-16 12-278 0 0,16-12 502 0 0,-5 5-175 0 0,0 0 1 0 0,1 0 0 0 0,-1 1 0 0 0,1 0 0 0 0,1 0 0 0 0,-6 10-1 0 0,-18 49 556 0 0,19-44-241 0 0,-17 33 1 0 0,-63 77 98 0 0,62-96-278 0 0,1 1 0 0 0,2 1-1 0 0,-24 53 1 0 0,44-83-168 0 0,0 0 0 0 0,1 0 0 0 0,1 0 0 0 0,-1 1 0 0 0,1-1 0 0 0,0 1 0 0 0,1 0 0 0 0,0-1 0 0 0,1 1 0 0 0,-1 0 0 0 0,2 0 0 0 0,1 11 0 0 0,-2-19 26 0 0,7 9-618 0 0,11-4-2284 0 0,-16-5 1419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2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15 6071 0 0,'0'0'548'0'0,"-9"1"-393"0"0,-10 5 1193 0 0,-1 0-1 0 0,-23 11 1 0 0,23-9 450 0 0,18-7-1160 0 0,-52 24 4664 0 0,53-25-5020 0 0,-14 7 2250 0 0,37-8-2221 0 0,0-2 1 0 0,0 0 0 0 0,0-1 0 0 0,26-9-1 0 0,-27 7-119 0 0,38-8 235 0 0,2 2 1 0 0,-1 3-1 0 0,123-1 0 0 0,-171 11-409 0 0,-10-1-135 0 0,0 0 0 0 0,-1 0 1 0 0,1 0-1 0 0,0 0 0 0 0,0 0 1 0 0,0 0-1 0 0,-1 0 0 0 0,1-1 0 0 0,0 1 1 0 0,0-1-1 0 0,-1 1 0 0 0,1-1 1 0 0,0 1-1 0 0,2-3 0 0 0,-3 3-548 0 0,6-6-4830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25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33 1375 0 0,'63'-32'16230'0'0,"-67"32"-16153"0"0,0 0 1 0 0,1 1-1 0 0,-1 0 1 0 0,0 0-1 0 0,1 0 1 0 0,-1 0-1 0 0,1 0 1 0 0,-1 1-1 0 0,-2 1 1 0 0,-31 21-188 0 0,17-11 159 0 0,-45 30 48 0 0,2 2 0 0 0,-72 66 0 0 0,125-101-31 0 0,0-1 1 0 0,1 2-1 0 0,1-1 0 0 0,-8 12 0 0 0,13-18 1 0 0,1 0-1 0 0,0 0 0 0 0,1 0 1 0 0,-1 0-1 0 0,1 0 0 0 0,-1 0 1 0 0,0 6-1 0 0,2-8-10 0 0,0 1-1 0 0,0-1 1 0 0,0 0-1 0 0,0 0 1 0 0,0 0-1 0 0,0 0 1 0 0,1 0-1 0 0,-1 0 1 0 0,1 1-1 0 0,-1-1 1 0 0,1 0-1 0 0,0 0 1 0 0,0 0-1 0 0,0-1 1 0 0,2 5 0 0 0,0-3 42 0 0,0 0 0 0 0,0-1 0 0 0,0 1 0 0 0,0 0 0 0 0,1-1 1 0 0,-1 0-1 0 0,1 0 0 0 0,-1 0 0 0 0,1 0 0 0 0,0 0 1 0 0,0-1-1 0 0,0 0 0 0 0,8 2 0 0 0,6 0 406 0 0,31 2 0 0 0,-47-5-480 0 0,297 24 1856 0 0,-276-22-1844 0 0,30 6 0 0 0,-46-6-464 0 0,0-1-1 0 0,0 0 1 0 0,0 0 0 0 0,1-1-1 0 0,8 0 1 0 0,-11 0-670 0 0,0-1 0 0 0,-1 0 0 0 0,1 0 0 0 0,8-4 0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2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36 3223 0 0,'0'0'3912'0'0,"5"-10"1152"0"0,8-15 4663 0 0,-12 26-9590 0 0,3 3-94 0 0,0 1-1 0 0,-1 0 0 0 0,1 0 1 0 0,-2 0-1 0 0,1 1 1 0 0,0-1-1 0 0,-1 0 1 0 0,3 10-1 0 0,10 51-16 0 0,-13-57-26 0 0,1 7 10 0 0,-1 1 0 0 0,-1-1 0 0 0,0 1 0 0 0,-2-1 0 0 0,0 1-1 0 0,0-1 1 0 0,-8 30 0 0 0,2-21 2 0 0,0 1 0 0 0,-3-2 0 0 0,0 1 0 0 0,-15 25 0 0 0,21-42-1 0 0,1-3-3 0 0,0 1 1 0 0,0 0-1 0 0,1-1 1 0 0,-4 12-1 0 0,6-16-8 0 0,-1 0 0 0 0,1 0 0 0 0,0 0 0 0 0,0 0 0 0 0,0 0 0 0 0,0 0 0 0 0,0-1 0 0 0,0 1 0 0 0,0 0 0 0 0,0 0 0 0 0,0 0 0 0 0,0 0 0 0 0,0 0 0 0 0,1 1 0 0 0,4 1 0 0 0,-4-3 0 0 0,2 2-32 0 0,0-1 1 0 0,1 0-1 0 0,-1 0 0 0 0,1 0 0 0 0,-1 0 1 0 0,1 0-1 0 0,-1-1 0 0 0,1 0 0 0 0,-1 0 1 0 0,1 0-1 0 0,-1 0 0 0 0,1 0 0 0 0,4-2 0 0 0,8-1-1328 0 0,23-7 0 0 0,-19 3-5747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28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272 168 4607 0 0,'0'0'10248'0'0,"1"-2"-10038"0"0,4-2-58 0 0,-1 0-1 0 0,0-1 1 0 0,-1 0 0 0 0,1 0 0 0 0,-1 0 0 0 0,0 0 0 0 0,0 0 0 0 0,-1-1 0 0 0,1 1 0 0 0,-1-1 0 0 0,-1 0 0 0 0,1 1 0 0 0,-1-1 0 0 0,0 0 0 0 0,0 0 0 0 0,0 0-1 0 0,-1 0 1 0 0,0 0 0 0 0,-1-8 0 0 0,1 12 120 0 0,-1-1-20 0 0,0-2-169 0 0,0 3-46 0 0,0-1-1 0 0,0 1 0 0 0,1-1 1 0 0,-1 1-1 0 0,-1-1 1 0 0,1 1-1 0 0,0 0 1 0 0,-1-1-1 0 0,1 1 0 0 0,-1 0 1 0 0,-3-3-1 0 0,-4 0-16 0 0,5 4-26 0 0,0 0 0 0 0,0 0 1 0 0,0 1-1 0 0,0 0 0 0 0,0 0 0 0 0,0 0 0 0 0,0 0 0 0 0,0 1 0 0 0,0 0 1 0 0,0 0-1 0 0,0 0 0 0 0,0 0 0 0 0,-6 3 0 0 0,-7 4-97 0 0,-27 16-1 0 0,32-17 87 0 0,-2 2-2 0 0,0 1 1 0 0,0 1-1 0 0,1 0 1 0 0,0 0 0 0 0,1 2-1 0 0,1-1 1 0 0,0 2 0 0 0,-10 14-1 0 0,3 4 19 0 0,11-17 0 0 0,7-13 17 0 0,-1 1 0 0 0,1-1 0 0 0,-1 0 1 0 0,1 0-1 0 0,0 1 0 0 0,0-1 0 0 0,0 0 0 0 0,0 1 0 0 0,0-1 0 0 0,0 0 0 0 0,1 0 0 0 0,-1 1 0 0 0,1-1 0 0 0,0 0 0 0 0,0 0 0 0 0,-1 0 1 0 0,1 1-1 0 0,1-1 0 0 0,-1 0 0 0 0,0-1 0 0 0,2 3 0 0 0,0-1 21 0 0,-1 0 0 0 0,1-1 1 0 0,0 0-1 0 0,0 1 0 0 0,0-1 1 0 0,0 0-1 0 0,0-1 0 0 0,0 1 0 0 0,1 0 1 0 0,-1-1-1 0 0,1 0 0 0 0,4 1 1 0 0,2 0 61 0 0,0-1 1 0 0,0 0 0 0 0,0 0 0 0 0,0-1 0 0 0,0-1-1 0 0,0 0 1 0 0,0 0 0 0 0,-1-1 0 0 0,1 0 0 0 0,0-1 0 0 0,-1 0-1 0 0,10-4 1 0 0,1-2-4 0 0,0-1-1 0 0,-1-1 1 0 0,0 0-1 0 0,24-20 1 0 0,-32 21-54 0 0,-5 2-43 0 0,-5 6-56 0 0,0 5-262 0 0,3 28 301 0 0,-2-11 63 0 0,6 20 1 0 0,-7-35-43 0 0,0 0 1 0 0,1-1 0 0 0,-1 1 0 0 0,1-1 0 0 0,0 0-1 0 0,0 0 1 0 0,1 1 0 0 0,-1-1 0 0 0,1-1-1 0 0,3 5 1 0 0,8 2-949 0 0,6-5-3960 0 0,3-5-1680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5:46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51 8287 0 0,'-9'0'8110'0'0,"10"1"-7829"0"0,3 1-211 0 0,0 0-1 0 0,0 1 1 0 0,0-2 0 0 0,0 1-1 0 0,1 0 1 0 0,-1-1 0 0 0,0 0-1 0 0,1 0 1 0 0,-1 0 0 0 0,6 0-1 0 0,49 1 514 0 0,-53-2-523 0 0,76-4 881 0 0,146-26 0 0 0,28-3-436 0 0,-243 32-569 0 0,93-1-373 0 0,-90 2-193 0 0,-1 1 0 0 0,0 1 0 0 0,0 1 0 0 0,27 8 0 0 0,-27-5-970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37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60 10591 0 0,'5'-11'444'0'0,"-3"7"-211"0"0,0 0 0 0 0,0 0 0 0 0,0 1-1 0 0,1-1 1 0 0,0 0 0 0 0,-1 1 0 0 0,1 0 0 0 0,0 0 0 0 0,1-1 0 0 0,-1 2 0 0 0,1-1 0 0 0,6-4 5372 0 0,-5 14-2345 0 0,-1-3-3055 0 0,-3 0-122 0 0,1 0-1 0 0,-1 0 1 0 0,0-1-1 0 0,0 1 1 0 0,0 0-1 0 0,0 0 1 0 0,-1 0-1 0 0,0 1 1 0 0,0 6-1 0 0,-6 40 328 0 0,2-29-226 0 0,-60 349 1115 0 0,51-303-1258 0 0,3-12-4 0 0,-3 0 0 0 0,-30 87 0 0 0,36-128 5 0 0,6-13 21 0 0,0 0-1 0 0,0-1 0 0 0,1 1 0 0 0,-1 0 0 0 0,0 0 1 0 0,-1 0-1 0 0,1-1 0 0 0,0 1 0 0 0,0-1 0 0 0,-2 2 0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29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3223 0 0,'0'0'1395'0'0,"1"2"-176"0"0,0-2-950 0 0,-1 1 0 0 0,1-1 0 0 0,-1 1 1 0 0,0-1-1 0 0,1 1 0 0 0,-1 0 0 0 0,0-1 0 0 0,1 1 0 0 0,-1 0 1 0 0,0-1-1 0 0,0 1 0 0 0,0 0 0 0 0,0-1 0 0 0,1 1 1 0 0,-1 0-1 0 0,0 0 0 0 0,0-1 0 0 0,0 1 0 0 0,-1 0 1 0 0,1-1-1 0 0,0 1 0 0 0,0 0 0 0 0,-1 1 0 0 0,-7 21 1885 0 0,1-5-838 0 0,4-3-893 0 0,0 1 1 0 0,1-1-1 0 0,1 1 0 0 0,0-1 0 0 0,1 1 0 0 0,0 0 0 0 0,2-1 0 0 0,5 27 0 0 0,4 4-44 0 0,28 67 0 0 0,-1-1-89 0 0,-35-102-273 0 0,0-1-1 0 0,-1 1 0 0 0,0 0 1 0 0,-1 0-1 0 0,0 0 1 0 0,-1-1-1 0 0,0 1 1 0 0,0 0-1 0 0,-1 0 0 0 0,-1 0 1 0 0,1 0-1 0 0,-2 0 1 0 0,1-1-1 0 0,-1 1 1 0 0,-1-1-1 0 0,0 0 0 0 0,0 0 1 0 0,-6 10-1 0 0,5-10-28 0 0,1-2-53 0 0,4-5-42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29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8839 0 0,'0'0'800'0'0,"0"2"-656"0"0,5 21 994 0 0,-1 1-1 0 0,-1 0 0 0 0,-1 0 1 0 0,-1 0-1 0 0,-4 34 0 0 0,1 21-806 0 0,-10 138 674 0 0,11-206-1408 0 0,0 0-1 0 0,0 1 1 0 0,2-1-1 0 0,-1 0 1 0 0,2 0-1 0 0,-1 0 1 0 0,1 0-1 0 0,1 0 1 0 0,0-1-1 0 0,5 12 1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3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4 192 4607 0 0,'0'0'8275'0'0,"-4"-9"-6219"0"0,4 0-1902 0 0,1 0 1 0 0,0 0-1 0 0,1 0 0 0 0,0 0 0 0 0,0 0 1 0 0,1 0-1 0 0,0 1 0 0 0,0-1 0 0 0,1 1 1 0 0,1 0-1 0 0,9-15 0 0 0,-11 18-170 0 0,1 0 0 0 0,-1 1-1 0 0,1 0 1 0 0,0-1 0 0 0,1 1 0 0 0,-1 1-1 0 0,1-1 1 0 0,-1 1 0 0 0,1 0-1 0 0,0 0 1 0 0,0 0 0 0 0,1 0-1 0 0,-1 1 1 0 0,0 0 0 0 0,1 0-1 0 0,0 1 1 0 0,-1 0 0 0 0,1-1 0 0 0,11 1-1 0 0,77-2 7 0 0,65 3 971 0 0,-154 0-823 0 0,0 1 1 0 0,0 0-1 0 0,0 0 0 0 0,0 0 1 0 0,-1 0-1 0 0,1 1 0 0 0,0 0 1 0 0,-1 0-1 0 0,1 0 1 0 0,-1 1-1 0 0,8 5 0 0 0,-9-6-25 0 0,-1 1-1 0 0,1 0 0 0 0,-1-1 0 0 0,1 1 1 0 0,-1 0-1 0 0,0 0 0 0 0,0 0 1 0 0,-1 1-1 0 0,1-1 0 0 0,-1 0 0 0 0,1 1 1 0 0,-1-1-1 0 0,0 1 0 0 0,0-1 1 0 0,-1 1-1 0 0,2 6 0 0 0,-2-4-79 0 0,0 0 0 0 0,0 0-1 0 0,0 0 1 0 0,-1 0 0 0 0,0 0 0 0 0,0 0 0 0 0,0 0-1 0 0,-1 0 1 0 0,0-1 0 0 0,0 1 0 0 0,0 0-1 0 0,-1-1 1 0 0,1 0 0 0 0,-2 1 0 0 0,-4 6-1 0 0,3-7-27 0 0,0 0 0 0 0,0 0-1 0 0,0 0 1 0 0,-1 0-1 0 0,0-1 1 0 0,0 0 0 0 0,0 0-1 0 0,0 0 1 0 0,-1-1-1 0 0,1 0 1 0 0,-1-1 0 0 0,-11 4-1 0 0,-2-1-3 0 0,0-2-1 0 0,1 0 0 0 0,-1-1 1 0 0,-38-1-1 0 0,20-4 90 0 0,-61-12 0 0 0,91 14-5 0 0,0-1 0 0 0,0 0 1 0 0,0 0-1 0 0,0-1 0 0 0,-9-5 1 0 0,16 8-197 0 0,-1-1 1 0 0,1 0 0 0 0,-1-1-1 0 0,1 1 1 0 0,-1 0 0 0 0,1 0-1 0 0,0 0 1 0 0,0-1 0 0 0,0 1-1 0 0,-1-1 1 0 0,1 1 0 0 0,-1-4-1 0 0,2 4-253 0 0,-1-1 0 0 0,1 1 0 0 0,-1-1 0 0 0,1 0 0 0 0,0 1 0 0 0,0-1 0 0 0,0 0 0 0 0,0 1 0 0 0,0-1 0 0 0,0 0 0 0 0,0 1 0 0 0,1-1 0 0 0,-1 1 0 0 0,1-1 0 0 0,-1 0 0 0 0,2-1 0 0 0,6-13-5947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4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1 12695 0 0,'0'0'2370'0'0,"0"2"-1828"0"0,-1 4-342 0 0,-1 0-1 0 0,0 0 0 0 0,0 0 1 0 0,0 0-1 0 0,-1-1 1 0 0,0 1-1 0 0,0-1 0 0 0,0 0 1 0 0,-1 0-1 0 0,-7 9 0 0 0,-7 5 331 0 0,-26 21 0 0 0,24-21-167 0 0,-61 60 642 0 0,-14 13-159 0 0,69-70-671 0 0,-64 57 631 0 0,-99 109 1 0 0,182-181-725 0 0,0 2 0 0 0,1-1-1 0 0,0 1 1 0 0,0-1 0 0 0,-5 13 0 0 0,10-19-63 0 0,0 0-1 0 0,0 0 1 0 0,1 1-1 0 0,-1-1 1 0 0,1 1-1 0 0,-1-1 1 0 0,1 1-1 0 0,0-1 1 0 0,0 1-1 0 0,0-1 1 0 0,0 1-1 0 0,0-1 1 0 0,0 1-1 0 0,1-1 1 0 0,-1 1-1 0 0,1-1 1 0 0,0 0-1 0 0,0 1 1 0 0,0-1-1 0 0,0 0 1 0 0,0 0-1 0 0,0 1 1 0 0,1-1-1 0 0,-1 0 1 0 0,1 0-1 0 0,-1 0 1 0 0,3 2-1 0 0,0-1-9 0 0,0 0-1 0 0,0 0 1 0 0,-1-1-1 0 0,1 1 1 0 0,1-1-1 0 0,-1 0 0 0 0,8 3 1 0 0,35 8 18 0 0,-39-11-26 0 0,9 1-1154 0 0,0-1 0 0 0,1-1 1 0 0,-1-1-1 0 0,0 0 0 0 0,20-3 0 0 0,-24 2-72 0 0,10-1-5601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47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8751 0 0,'0'0'794'0'0,"0"2"-465"0"0,-1 10 922 0 0,0 0 0 0 0,1-1 0 0 0,0 1 0 0 0,1 0 0 0 0,0 0 0 0 0,6 22 0 0 0,26 70 2655 0 0,-29-94-3597 0 0,2 5-199 0 0,1 0 0 0 0,1 0 0 0 0,0-1 0 0 0,1 0 0 0 0,0 0 0 0 0,1-1 0 0 0,1 0 0 0 0,0-1 0 0 0,1-1 0 0 0,0 1 0 0 0,1-2 0 0 0,0 0 0 0 0,0 0 0 0 0,1-1 0 0 0,1-1 0 0 0,-1 0 0 0 0,1-1 0 0 0,1-1 0 0 0,-1 0 0 0 0,1-1 0 0 0,0-1 0 0 0,0-1 0 0 0,24 3 0 0 0,-32-6-665 0 0,-1 0 1 0 0,1 0 0 0 0,0 0-1 0 0,0-1 1 0 0,-1-1-1 0 0,1 1 1 0 0,-1-1-1 0 0,1-1 1 0 0,-1 1 0 0 0,12-7-1 0 0,1-3-6713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47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0 12895 0 0,'0'0'3750'0'0,"-1"2"-2450"0"0,-79 105 2953 0 0,63-84-3829 0 0,-16 25 100 0 0,-2-2 0 0 0,-80 80 0 0 0,66-84-497 0 0,-2-2 0 0 0,-62 37 1 0 0,-119 54-865 0 0,182-102-199 0 0,49-28 567 0 0,13-2-5971 0 0,4 0-231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4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15319 0 0,'0'0'1386'0'0,"0"2"-1142"0"0,0 6 8 0 0,1 1 0 0 0,0-1 0 0 0,0 1 0 0 0,1-1 0 0 0,0 0 0 0 0,0 1 0 0 0,1-1 0 0 0,1 0 0 0 0,-1 0 0 0 0,8 11 0 0 0,4 4 1179 0 0,37 41 0 0 0,-4-6-50 0 0,-47-56-1350 0 0,1 0-1 0 0,-1 0 1 0 0,0 1-1 0 0,1-1 0 0 0,-1 0 1 0 0,0 0-1 0 0,0 1 1 0 0,0-1-1 0 0,-1 1 0 0 0,1-1 1 0 0,-1 0-1 0 0,1 1 1 0 0,-1-1-1 0 0,0 1 0 0 0,0-1 1 0 0,0 1-1 0 0,0-1 1 0 0,0 1-1 0 0,-1-1 1 0 0,1 1-1 0 0,-1-1 0 0 0,1 1 1 0 0,-1-1-1 0 0,0 1 1 0 0,-1 1-1 0 0,-1 1-27 0 0,0-1 0 0 0,0 0 0 0 0,-1 0 0 0 0,1 0 0 0 0,-1 0 0 0 0,1 0 0 0 0,-1-1 0 0 0,-1 0 0 0 0,1 1 0 0 0,0-2 0 0 0,-6 4 0 0 0,-8 3-270 0 0,0 0 1 0 0,0-1-1 0 0,0-2 0 0 0,-1 1 1 0 0,0-2-1 0 0,-1-1 0 0 0,-31 4 1 0 0,33-9-328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48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 15631 0 0,'-16'-7'1706'0'0,"12"4"-1604"0"0,2 2 353 0 0,4 14 786 0 0,2-2-803 0 0,0 0 1 0 0,1-1-1 0 0,0 1 0 0 0,0-1 0 0 0,1 0 1 0 0,1 0-1 0 0,11 14 0 0 0,-4-5-40 0 0,22 32 476 0 0,-17-21-707 0 0,2-1 0 0 0,0-1 0 0 0,40 38-1 0 0,-57-62-284 0 0,1-1-1 0 0,-1 1 0 0 0,1-1 0 0 0,0 0 0 0 0,0 0 1 0 0,0-1-1 0 0,0 1 0 0 0,1-1 0 0 0,5 2 0 0 0,-6-3-337 0 0,-1 0 1 0 0,1-1-1 0 0,-1 1 0 0 0,1-1 0 0 0,-1 0 0 0 0,1 0 0 0 0,6-2 0 0 0,12-2-6842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4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593 613 15807 0 0,'0'0'5131'0'0,"0"1"-4612"0"0,1 4-410 0 0,-1-1 0 0 0,0 0 1 0 0,0 1-1 0 0,0-1 1 0 0,-1 0-1 0 0,0 0 0 0 0,0 1 1 0 0,0-1-1 0 0,0 0 1 0 0,-3 6-1 0 0,-4 7 17 0 0,-12 18 1 0 0,11-18-25 0 0,-222 421 1156 0 0,198-373-1204 0 0,-84 146-25 0 0,-34 69 14 0 0,146-271-41 0 0,4-6-4 0 0,-1 1 1 0 0,1-1-1 0 0,-1 0 1 0 0,1 1-1 0 0,0-1 0 0 0,0 1 1 0 0,0 5-1 0 0,1-8 0 0 0,1-1-1 0 0,-1 1 1 0 0,1-1-1 0 0,0 1 0 0 0,-1-1 1 0 0,1 0-1 0 0,-1 1 0 0 0,1-1 1 0 0,0 0-1 0 0,-1 0 0 0 0,1 1 1 0 0,0-1-1 0 0,-1 0 0 0 0,1 0 1 0 0,0 0-1 0 0,-1 0 0 0 0,1 0 1 0 0,1 0-1 0 0,-2 0 0 0 0,5 0-150 0 0,-1 1-1 0 0,0-2 1 0 0,0 1-1 0 0,0 0 1 0 0,0-1-1 0 0,0 0 1 0 0,0 0-1 0 0,7-2 1 0 0,18-10-1378 0 0</inkml:trace>
  <inkml:trace contextRef="#ctx0" brushRef="#br0" timeOffset="1">1056 0 8751 0 0,'-1'1'674'0'0,"-2"-1"-535"0"0,0 1 0 0 0,0 1 0 0 0,1-1 0 0 0,-1 0 1 0 0,0 0-1 0 0,1 1 0 0 0,-1 0 0 0 0,1-1 1 0 0,0 1-1 0 0,0 0 0 0 0,-1 0 0 0 0,1 0 0 0 0,1 0 1 0 0,-1 1-1 0 0,0-1 0 0 0,0 1 0 0 0,1-1 0 0 0,-1 1 1 0 0,1-1-1 0 0,0 1 0 0 0,-1 3 0 0 0,-3 8 1835 0 0,0 1 0 0 0,-4 26 0 0 0,8-41-1953 0 0,-4 37 420 0 0,0 0-1 0 0,3 0 1 0 0,3 65 0 0 0,23 112 161 0 0,25 0 329 0 0,18-3-12 0 0,-36-116-501 0 0,-12-39-150 0 0,23 78 250 0 0,-34-104-302 0 0,-2 1 0 0 0,4 44-1 0 0,-9-65-134 0 0,-1-1 0 0 0,0 1-1 0 0,-1-1 1 0 0,0 1 0 0 0,0-1-1 0 0,-1 1 1 0 0,0-1-1 0 0,-1 0 1 0 0,-7 17 0 0 0,5-16 18 0 0,-1 0 0 0 0,0 0 0 0 0,-1-1 0 0 0,0 1 0 0 0,0-2 0 0 0,-1 1 0 0 0,-16 12 0 0 0,-39 34 283 0 0,-30 23-4091 0 0,73-60-4588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58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469 192 9671 0 0,'0'0'748'0'0,"-9"-1"1391"0"0,-29 4 8329 0 0,40-11-10096 0 0,1 0-283 0 0,1 0-1 0 0,0 0 1 0 0,8-11 0 0 0,-7 11-84 0 0,0 1 0 0 0,-1-1 0 0 0,0 1 0 0 0,3-11 0 0 0,-5 12-3 0 0,0 1 0 0 0,-1-1 1 0 0,0 0-1 0 0,0 1 0 0 0,-1-1 0 0 0,1 0 1 0 0,-2-9-1 0 0,1 13-23 0 0,0 0 0 0 0,-1 1 0 0 0,1-1 1 0 0,-1 0-1 0 0,1 0 0 0 0,-1 1 0 0 0,1-1 0 0 0,-1 0 0 0 0,0 1 0 0 0,0-1 1 0 0,0 1-1 0 0,0-1 0 0 0,0 1 0 0 0,0-1 0 0 0,-1 1 0 0 0,1 0 0 0 0,0 0 1 0 0,-1 0-1 0 0,1-1 0 0 0,-1 1 0 0 0,1 0 0 0 0,-1 1 0 0 0,0-1 0 0 0,1 0 1 0 0,-1 0-1 0 0,0 1 0 0 0,1-1 0 0 0,-3 0 0 0 0,-2 1-43 0 0,0-1 0 0 0,-1 0 1 0 0,1 1-1 0 0,0 1 0 0 0,0-1 0 0 0,0 1 0 0 0,0 0 0 0 0,-1 0 1 0 0,1 0-1 0 0,0 1 0 0 0,1 0 0 0 0,-1 0 0 0 0,-8 5 0 0 0,-3 2-15 0 0,0 1 0 0 0,-30 24 1 0 0,2 2 152 0 0,1 1 1 0 0,2 2-1 0 0,-47 58 1 0 0,80-86-9 0 0,0 1-1 0 0,-12 23 1 0 0,19-32-38 0 0,1 1 1 0 0,-1-1-1 0 0,1 1 1 0 0,0-1-1 0 0,0 1 0 0 0,0-1 1 0 0,0 1-1 0 0,0 0 1 0 0,1-1-1 0 0,0 1 1 0 0,-1 0-1 0 0,1 0 1 0 0,1-1-1 0 0,-1 1 1 0 0,2 6-1 0 0,-2-9-17 0 0,1-1 0 0 0,-1 1 0 0 0,1-1 0 0 0,0 1 0 0 0,-1-1 0 0 0,1 1 0 0 0,-1-1-1 0 0,1 1 1 0 0,0-1 0 0 0,-1 0 0 0 0,1 0 0 0 0,0 1 0 0 0,-1-1 0 0 0,1 0 0 0 0,0 0 0 0 0,-1 0 0 0 0,1 1 0 0 0,0-1 0 0 0,1 0-1 0 0,0 0 24 0 0,8 2 12 0 0,0 0 1 0 0,1-1-1 0 0,0 0 0 0 0,-1 0 0 0 0,1-2 0 0 0,-1 1 1 0 0,1-1-1 0 0,16-4 0 0 0,-1-1 71 0 0,0-2 1 0 0,30-12-1 0 0,-44 16-136 0 0,0-1-1 0 0,-1-1 0 0 0,0 0 1 0 0,0 0-1 0 0,0-1 1 0 0,-1 0-1 0 0,0-1 1 0 0,-1 0-1 0 0,1-1 1 0 0,-1 0-1 0 0,10-13 0 0 0,-21 24-27 0 0,-4 5 15 0 0,1 1 0 0 0,0 0 0 0 0,-7 14-1 0 0,10-19-28 0 0,1-1 0 0 0,0 1 0 0 0,1 0 0 0 0,-1 0 0 0 0,0 0-1 0 0,1 0 1 0 0,0 0 0 0 0,-1 0 0 0 0,1 0 0 0 0,0 0 0 0 0,1-1-1 0 0,-1 1 1 0 0,0 0 0 0 0,1 0 0 0 0,0 0 0 0 0,1 5-1 0 0,8 11-2121 0 0,-2-8-3400 0 0,1-3-816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39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7 8751 0 0,'0'0'1122'0'0,"3"-3"1757"0"0,-2 3-2441 0 0,-1-1 1 0 0,1 1 0 0 0,-1-1 0 0 0,1 1-1 0 0,-1 0 1 0 0,1-1 0 0 0,0 1 0 0 0,-1 0-1 0 0,1 0 1 0 0,-1 0 0 0 0,1-1 0 0 0,0 1-1 0 0,-1 0 1 0 0,1 0 0 0 0,0 0 0 0 0,-1 0-1 0 0,1 0 1 0 0,1 0 0 0 0,7 5-920 0 0,-7-2 559 0 0,1 0-1 0 0,-1 0 1 0 0,0 0-1 0 0,0 0 1 0 0,0 0 0 0 0,-1 0-1 0 0,1 0 1 0 0,-1 1-1 0 0,0-1 1 0 0,0 1-1 0 0,0-1 1 0 0,0 1 0 0 0,0-1-1 0 0,-1 1 1 0 0,0-1-1 0 0,0 8 1 0 0,0 5 21 0 0,-1 0 0 0 0,-5 25 0 0 0,0-13 33 0 0,-3 1 0 0 0,-19 45 1 0 0,6-15 23 0 0,-92 281 147 0 0,95-277-608 0 0,19-61 138 0 0,16 1-7073 0 0,4-4 632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59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0 428 14191 0 0,'1'-2'654'0'0,"6"-12"33"0"0,0 0 1 0 0,1 0-1 0 0,1 0 1 0 0,0 1-1 0 0,1 1 1 0 0,0-1 0 0 0,1 2-1 0 0,1-1 1 0 0,20-15-1 0 0,12-6 545 0 0,70-38-1 0 0,-92 58-1153 0 0,249-133 692 0 0,-268 144-770 0 0,3 0-1 0 0,-1-1-1 0 0,0 1 1 0 0,1 0-1 0 0,0 0 1 0 0,-1 1-1 0 0,1-1 1 0 0,11 0-1 0 0,-16 2-1 0 0,-1 0-1 0 0,1 0 1 0 0,0 0 0 0 0,-1 0-1 0 0,1 0 1 0 0,-1 0-1 0 0,1 0 1 0 0,-1 0-1 0 0,1 1 1 0 0,-1-1 0 0 0,1 0-1 0 0,-1 0 1 0 0,1 0-1 0 0,-1 1 1 0 0,1-1 0 0 0,-1 0-1 0 0,2 1 1 0 0,-2 1-2 0 0,1 0 1 0 0,0-1-1 0 0,0 1 0 0 0,-1 0 1 0 0,1 0-1 0 0,0-1 1 0 0,-1 1-1 0 0,0 0 1 0 0,0 0-1 0 0,1 0 0 0 0,-1 0 1 0 0,0 0-1 0 0,0 0 1 0 0,-1-1-1 0 0,1 1 1 0 0,0 0-1 0 0,-1 0 0 0 0,0 2 1 0 0,-12 36-37 0 0,12-38 30 0 0,-48 114 136 0 0,-10 28 331 0 0,56-136-416 0 0,0 0 0 0 0,1 0-1 0 0,0 0 1 0 0,1 0-1 0 0,-1 0 1 0 0,1 12 0 0 0,1-18-131 0 0,0 0 0 0 0,0 0-1 0 0,0 0 1 0 0,1 0 0 0 0,-1 0 0 0 0,0-1 0 0 0,1 1 0 0 0,-1 0 0 0 0,1 0 0 0 0,0 0 0 0 0,0 0 0 0 0,0-1 0 0 0,0 1 0 0 0,0 0 0 0 0,0-1 0 0 0,0 1 0 0 0,0-1-1 0 0,1 1 1 0 0,-1-1 0 0 0,1 1 0 0 0,-1-1 0 0 0,1 0 0 0 0,-1 0 0 0 0,1 0 0 0 0,0 0 0 0 0,0 0 0 0 0,-1 0 0 0 0,1 0 0 0 0,0-1 0 0 0,0 1 0 0 0,0-1 0 0 0,2 1-1 0 0,10 1-1405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59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70 309 15031 0 0,'0'0'1358'0'0,"2"1"-1118"0"0,19 13 4963 0 0,-17-12-2152 0 0,-5-2-2952 0 0,-10-7-75 0 0,0 1 0 0 0,1-2 0 0 0,0 1 0 0 0,1-1 0 0 0,-10-10-1 0 0,17 15-18 0 0,-1 0 0 0 0,1 0-1 0 0,-1 0 1 0 0,1-1 0 0 0,0 1-1 0 0,0-1 1 0 0,1 1 0 0 0,-1-1-1 0 0,1 0 1 0 0,-1 0 0 0 0,1 1-1 0 0,1-1 1 0 0,-1 0 0 0 0,0 0-1 0 0,1 0 1 0 0,0 0 0 0 0,0 0-1 0 0,0 0 1 0 0,0 0-1 0 0,2-5 1 0 0,0 3-13 0 0,0-1 1 0 0,0 1-1 0 0,1 1 1 0 0,-1-1-1 0 0,2 0 0 0 0,-1 1 1 0 0,0-1-1 0 0,1 1 0 0 0,0 0 1 0 0,1 0-1 0 0,8-8 0 0 0,3-1-44 0 0,2 1-1 0 0,21-14 1 0 0,-23 18-7 0 0,0 0 0 0 0,1 2-1 0 0,-1 0 1 0 0,2 0 0 0 0,-1 2 0 0 0,1 0 0 0 0,-1 1 0 0 0,1 1 0 0 0,0 1-1 0 0,1 0 1 0 0,-1 2 0 0 0,0 0 0 0 0,0 0 0 0 0,0 2 0 0 0,0 0 0 0 0,0 2 0 0 0,0 0-1 0 0,0 0 1 0 0,24 11 0 0 0,-33-11 85 0 0,-1 0 0 0 0,0 0 0 0 0,-1 1 0 0 0,1 0 0 0 0,-1 1 0 0 0,0-1 0 0 0,10 11 0 0 0,-15-14-17 0 0,0 1 1 0 0,0-1-1 0 0,0 1 0 0 0,0-1 0 0 0,-1 1 1 0 0,1-1-1 0 0,-1 1 0 0 0,1 0 0 0 0,-1 0 0 0 0,0 0 1 0 0,0 0-1 0 0,-1 0 0 0 0,1 0 0 0 0,0 0 1 0 0,-1 0-1 0 0,0 0 0 0 0,0 0 0 0 0,0 0 1 0 0,0 0-1 0 0,0 0 0 0 0,-1 0 0 0 0,1 0 0 0 0,-1 0 1 0 0,0 0-1 0 0,-2 5 0 0 0,0-2 21 0 0,0 0 1 0 0,-1 0-1 0 0,0 0 0 0 0,-1 0 1 0 0,1 0-1 0 0,-1-1 0 0 0,-7 7 1 0 0,-42 31 127 0 0,41-34-151 0 0,-22 17-123 0 0,-60 33-1 0 0,35-31-3139 0 0,45-22 1609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59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0 16495 0 0,'0'0'760'0'0,"-2"1"-21"0"0,-6 1-667 0 0,1 0 1 0 0,0 0-1 0 0,0 1 1 0 0,0 0-1 0 0,0 1 0 0 0,1-1 1 0 0,-1 1-1 0 0,-5 5 1 0 0,-49 42 1546 0 0,57-48-1483 0 0,-14 15 314 0 0,0 1 0 0 0,1 1 0 0 0,1 0 0 0 0,1 1 0 0 0,1 0 0 0 0,-13 25 0 0 0,-57 146 609 0 0,65-145-1033 0 0,15-36-77 0 0,-7 14 156 0 0,-13 50 0 0 0,23-68-190 0 0,-1 0 0 0 0,1 1 0 0 0,0-1 0 0 0,1 1 0 0 0,0-1 0 0 0,0 1 0 0 0,0-1 0 0 0,1 1 0 0 0,0-1 0 0 0,1 1 0 0 0,4 12 0 0 0,-1-7-987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33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0 10823 0 0,'0'0'980'0'0,"-1"2"-804"0"0,-42 68 1432 0 0,28-46-426 0 0,-19 36 0 0 0,-50 147 571 0 0,4-12-1763 0 0,72-175-260 0 0,1-1 1 0 0,1 1-1 0 0,0 1 1 0 0,-3 26-1 0 0,9-44-113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34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26 237 6447 0 0,'-2'1'499'0'0,"-18"2"-11"0"0,18-3 1063 0 0,1 13 3104 0 0,1-11-4455 0 0,0-1 0 0 0,-1 1 0 0 0,1 0 0 0 0,0-1 0 0 0,0 1 0 0 0,0 0 0 0 0,0 0 0 0 0,1-1 0 0 0,-1 1 0 0 0,0 0 0 0 0,1-1 1 0 0,0 4-1 0 0,1-2-83 0 0,0 1 1 0 0,0-1-1 0 0,0 1 1 0 0,0-1-1 0 0,1 0 1 0 0,-1 0 0 0 0,1 0-1 0 0,0 0 1 0 0,0 0-1 0 0,0-1 1 0 0,0 0-1 0 0,4 3 1 0 0,-1-1 18 0 0,0-1 1 0 0,1 0-1 0 0,-1-1 1 0 0,1 0-1 0 0,0 0 1 0 0,9 2-1 0 0,7-1 125 0 0,0-2 0 0 0,0 0 0 0 0,27-3-1 0 0,-45 2-216 0 0,39-4 245 0 0,0-1 0 0 0,0-3-1 0 0,48-15 1 0 0,119-47 548 0 0,-186 61-745 0 0,334-109 709 0 0,-193 65-1637 0 0,-138 44 583 0 0,61-20-5955 0 0,-38 14-432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34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0 16783 0 0,'0'0'1522'0'0,"-3"3"-1250"0"0,-10 13-194 0 0,1 0 1 0 0,1 0-1 0 0,-15 28 1 0 0,-24 61 815 0 0,26-51-618 0 0,-129 258 446 0 0,99-213-844 0 0,-72 100-1 0 0,108-174-27 0 0,-8 12-428 0 0,-44 48-1 0 0,59-74 426 0 0,5-3 125 0 0,0-1 1 0 0,-1 0-1 0 0,0-1 1 0 0,0 1 0 0 0,-1-1-1 0 0,0-1 1 0 0,0 0 0 0 0,-11 6-1 0 0,18-11 28 0 0,1 1 0 0 0,-1-1 0 0 0,1 0 0 0 0,-1 0 0 0 0,1 0 0 0 0,0 0 0 0 0,-1 1 0 0 0,1-1 0 0 0,-1 0 0 0 0,1 0 0 0 0,-1 0 0 0 0,1 0 0 0 0,-1 0 0 0 0,1 0 0 0 0,-1 0 0 0 0,1 0 0 0 0,-1 0 0 0 0,1-1 0 0 0,-1 1 0 0 0,1 0 0 0 0,-1 0 0 0 0,1 0 0 0 0,0 0 0 0 0,-1-1 0 0 0,1 1 0 0 0,-1-1 0 0 0,-1-3 0 0 0,1 2 7 0 0,1 0 0 0 0,-1 0 1 0 0,1 0-1 0 0,-1-1 0 0 0,1 1 0 0 0,0 0 0 0 0,0 0 0 0 0,0 0 0 0 0,0 0 1 0 0,0-1-1 0 0,1 1 0 0 0,-1 0 0 0 0,0 0 0 0 0,1 0 0 0 0,0 0 0 0 0,-1 0 1 0 0,3-4-1 0 0,2-4 25 0 0,12-20 1 0 0,-16 29-35 0 0,11-18-4 0 0,1-1 1 0 0,2 2-1 0 0,-1-1 0 0 0,2 2 0 0 0,1 0 0 0 0,0 1 0 0 0,1 1 1 0 0,0 1-1 0 0,1 0 0 0 0,37-19 0 0 0,-38 24 32 0 0,1 1 0 0 0,1 1 0 0 0,26-7 0 0 0,-35 11 63 0 0,-1 1-1 0 0,1 1 0 0 0,-1 0 0 0 0,1 0 0 0 0,-1 1 0 0 0,1 0 0 0 0,-1 1 0 0 0,16 3 1 0 0,-22-3-29 0 0,1 0 0 0 0,-1 1 0 0 0,0-1 0 0 0,0 1 0 0 0,0 0 1 0 0,0 0-1 0 0,0 0 0 0 0,0 1 0 0 0,0 0 0 0 0,-1-1 0 0 0,1 1 1 0 0,-1 0-1 0 0,0 1 0 0 0,4 4 0 0 0,-3-3 29 0 0,-1 1 0 0 0,0 0-1 0 0,0 0 1 0 0,0 0 0 0 0,0 1-1 0 0,-1-1 1 0 0,0 0 0 0 0,1 13-1 0 0,-1 2 13 0 0,0 0 0 0 0,-2 0 0 0 0,-1 0-1 0 0,0 0 1 0 0,-5 22 0 0 0,-21 114-3001 0 0,27-147-639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34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29 456 8751 0 0,'16'-23'11604'0'0,"-15"25"-10494"0"0,1 1-1013 0 0,0 1 0 0 0,-1 0 1 0 0,1-1-1 0 0,-1 1 0 0 0,0 0 1 0 0,-1 0-1 0 0,1 0 0 0 0,-1 0 1 0 0,1 0-1 0 0,-1 0 0 0 0,0 0 1 0 0,-1 0-1 0 0,1 0 0 0 0,-2 5 1 0 0,-2 10 153 0 0,-10 30 0 0 0,4-21-249 0 0,5-15-284 0 0,0 1 0 0 0,1 0 0 0 0,0 0 1 0 0,1 0-1 0 0,-2 25 0 0 0,5-37-959 0 0</inkml:trace>
  <inkml:trace contextRef="#ctx0" brushRef="#br0" timeOffset="1">455 0 13359 0 0,'0'0'1424'0'0,"-2"9"-1424"0"0,-2 2 384 0 0,1 3 32 0 0,1 3 8 0 0,0 4-4640 0 0,0 2-928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3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61 13359 0 0,'1'-4'174'0'0,"0"1"0"0"0,0-1-1 0 0,0 1 1 0 0,-1-1 0 0 0,1 1-1 0 0,-1-1 1 0 0,0 1 0 0 0,-1-7-1 0 0,1-4 3034 0 0,0 13-3042 0 0,-1 1 1 0 0,1-1 0 0 0,0 1 0 0 0,0-1 0 0 0,-1 1-1 0 0,1 0 1 0 0,0-1 0 0 0,-1 1 0 0 0,1-1 0 0 0,-1 1-1 0 0,1 0 1 0 0,0-1 0 0 0,-1 1 0 0 0,1 0 0 0 0,-1 0 0 0 0,1-1-1 0 0,-1 1 1 0 0,1 0 0 0 0,-1 0 0 0 0,1 0 0 0 0,-1 0-1 0 0,1 0 1 0 0,-1 0 0 0 0,0-1 0 0 0,-14 0 223 0 0,8 3-351 0 0,-1 0 0 0 0,0 0 0 0 0,0 1 0 0 0,1 0 0 0 0,0 0 1 0 0,-12 7-1 0 0,-40 31 194 0 0,32-21-195 0 0,21-15-171 0 0,0 0 0 0 0,0 0 0 0 0,0 1 0 0 0,0 0 1 0 0,1 0-1 0 0,0 1 0 0 0,1 0 0 0 0,-5 7 0 0 0,8-12-246 0 0,1-1-11 0 0,-1 2 311 0 0,1 0 0 0 0,0 0 0 0 0,0-1 0 0 0,1 1 0 0 0,-1 0 0 0 0,1-1 0 0 0,-1 1 0 0 0,1 0 0 0 0,0-1 0 0 0,0 1-1 0 0,0-1 1 0 0,0 1 0 0 0,0-1 0 0 0,0 1 0 0 0,1-1 0 0 0,-1 0 0 0 0,1 0 0 0 0,2 3 0 0 0,6 5-191 0 0,-1-1-1 0 0,19 14 1 0 0,3 3-74 0 0,-19-12 306 0 0,0 0 0 0 0,-1 1-1 0 0,12 23 1 0 0,-12-20 52 0 0,1-1 0 0 0,15 19 0 0 0,-10-18 168 0 0,22 26 337 0 0,-36-40-351 0 0,-1 0 1 0 0,1 0 0 0 0,0 0-1 0 0,-1 0 1 0 0,0 1 0 0 0,0-1-1 0 0,0 1 1 0 0,2 7 0 0 0,-5-10-109 0 0,1-1 1 0 0,0 1 0 0 0,-1-1 0 0 0,1 0 0 0 0,-1 1-1 0 0,1-1 1 0 0,-1 0 0 0 0,0 1 0 0 0,1-1 0 0 0,-1 0-1 0 0,0 0 1 0 0,0 0 0 0 0,0 1 0 0 0,0-1 0 0 0,0 0-1 0 0,0 0 1 0 0,0 0 0 0 0,0-1 0 0 0,-2 2 0 0 0,3-2-58 0 0,-9 6 173 0 0,0 0 1 0 0,0-1-1 0 0,0 0 0 0 0,-1 0 0 0 0,0-1 1 0 0,-12 3-1 0 0,-65 13 214 0 0,-11-8-256 0 0,83-11-296 0 0,1-1 0 0 0,-1-1 0 0 0,1 0 0 0 0,-26-5-1 0 0,24 1-590 0 0,2-2-41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3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118 351 11951 0 0,'0'0'547'0'0,"-2"2"-11"0"0,-8 15-74 0 0,1 0 0 0 0,0 0 0 0 0,-6 20 0 0 0,-17 59 3038 0 0,-2 6-2327 0 0,33-100-1113 0 0,0-1 0 0 0,-2 5-36 0 0,2-4 62 0 0,3-16 352 0 0,2-14-58 0 0,1 1 0 0 0,2-1-1 0 0,1 1 1 0 0,1 0 0 0 0,23-45 0 0 0,-16 40-298 0 0,2 2-1 0 0,2 0 1 0 0,0 2 0 0 0,31-34 0 0 0,-29 38-82 0 0,2 1 0 0 0,0 1 0 0 0,2 0 0 0 0,0 2 0 0 0,1 2 0 0 0,1 0 0 0 0,1 2 0 0 0,0 1 0 0 0,43-16 0 0 0,-55 25-25 0 0,56-18-3 0 0,-67 22-46 0 0,1 1-1 0 0,0 0 1 0 0,-1 0 0 0 0,1 1-1 0 0,0-1 1 0 0,-1 1 0 0 0,1 1 0 0 0,0 0-1 0 0,6 1 1 0 0,-10-1-76 0 0,0 0 0 0 0,0 0 0 0 0,0 0-1 0 0,-1 1 1 0 0,1-1 0 0 0,0 1 0 0 0,-1-1 0 0 0,1 1 0 0 0,-1 0-1 0 0,3 3 1 0 0,-2-2-811 0 0,-1 0-1 0 0,1 0 0 0 0,-1 0 0 0 0,1 1 0 0 0,1 4 1 0 0,7 13-1069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3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143 135 1375 0 0,'3'1'13078'0'0,"5"0"-12394"0"0,1 0 1 0 0,-1 0-1 0 0,1-1 1 0 0,-1 0-1 0 0,0 0 1 0 0,11-2 0 0 0,53-8 1492 0 0,60-11-1024 0 0,-106 16-1074 0 0,-13 2-61 0 0,0 0 0 0 0,13-5 0 0 0,-24 7-146 0 0,-2 1-30 0 0,0 0 131 0 0,1 0 0 0 0,-1-1 0 0 0,0 1 0 0 0,1 0 0 0 0,-1 0 0 0 0,0-1 0 0 0,0 1 0 0 0,1 0 0 0 0,-1-1 0 0 0,0 1 0 0 0,0-1 0 0 0,0 1 0 0 0,1 0 0 0 0,-1-1 0 0 0,0 1 0 0 0,0-1 0 0 0,0 1 0 0 0,0 0 0 0 0,0-1 0 0 0,0 1 0 0 0,0-1 0 0 0,0 1 0 0 0,0 0 0 0 0,0-1 0 0 0,-1-11-767 0 0,-1 8 679 0 0,-1 0 1 0 0,1 0-1 0 0,-1 0 1 0 0,0 1-1 0 0,0-1 1 0 0,0 1-1 0 0,0 0 1 0 0,-1 0-1 0 0,1 0 1 0 0,-1 0-1 0 0,0 1 1 0 0,1 0-1 0 0,-6-3 1 0 0,4 2 34 0 0,-1 1 0 0 0,-1-1 0 0 0,1 1 0 0 0,0 0 1 0 0,0 1-1 0 0,-1-1 0 0 0,1 1 0 0 0,-11 0 0 0 0,5 2-25 0 0,0 0-1 0 0,1 1 1 0 0,-1 0-1 0 0,0 1 1 0 0,1 0-1 0 0,-1 1 1 0 0,1 0-1 0 0,0 1 1 0 0,1 0-1 0 0,-1 1 1 0 0,1 0-1 0 0,-16 12 1 0 0,3 1 49 0 0,0 1 0 0 0,2 1 0 0 0,-36 44 1 0 0,40-45 168 0 0,2 2 0 0 0,0 0 1 0 0,-11 25-1 0 0,21-37-22 0 0,0 0 0 0 0,1 0 0 0 0,1 0 0 0 0,0 0 1 0 0,0 1-1 0 0,1-1 0 0 0,0 1 0 0 0,1 0 0 0 0,0 0 0 0 0,1 13 1 0 0,0-20-56 0 0,1-1 0 0 0,-1 0 1 0 0,1 1-1 0 0,0-1 1 0 0,0 0-1 0 0,0 0 1 0 0,0 1-1 0 0,1-1 0 0 0,-1 0 1 0 0,1 0-1 0 0,0 0 1 0 0,-1-1-1 0 0,1 1 1 0 0,1 0-1 0 0,1 2 1 0 0,0-2 23 0 0,0 0 0 0 0,-1 0 0 0 0,1-1 0 0 0,0 0 0 0 0,1 1 0 0 0,-1-1 0 0 0,0 0 0 0 0,0-1 0 0 0,9 3 0 0 0,4-1-114 0 0,-1-1-1 0 0,1-1 0 0 0,0 0 1 0 0,32-4-1 0 0,-11 0-733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39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8751 0 0,'0'0'674'0'0,"-2"0"-438"0"0,-20 0 3152 0 0,21 1-2303 0 0,0 1-1006 0 0,0-1 0 0 0,1 1 0 0 0,-1 0 0 0 0,0-1 0 0 0,1 1-1 0 0,-1-1 1 0 0,1 1 0 0 0,0 0 0 0 0,-1 0 0 0 0,1-1 0 0 0,0 1 0 0 0,0 0 0 0 0,0-1 0 0 0,0 1 0 0 0,0 0 0 0 0,1 1 0 0 0,0 2 49 0 0,1 0 1 0 0,-1 0 0 0 0,1-1 0 0 0,0 1 0 0 0,4 6 0 0 0,4 4 165 0 0,0-1 0 0 0,15 16 0 0 0,-23-28-251 0 0,60 63 959 0 0,113 91 0 0 0,-96-88-493 0 0,-28-20-61 0 0,66 80 0 0 0,-76-82-250 0 0,-25-31-186 0 0,-10-13-12 0 0,-1-1-2 0 0,10 4-152 0 0,-2-4-657 0 0,-10-1-304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3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739 110 12439 0 0,'18'-22'1005'0'0,"-13"17"-480"0"0,-1-1 0 0 0,1 1 0 0 0,-1-1 1 0 0,0 0-1 0 0,0 0 0 0 0,4-11 1 0 0,-8 16-435 0 0,0 0 1 0 0,0 0 0 0 0,0 0 0 0 0,0 0 0 0 0,0-1 0 0 0,0 1 0 0 0,-1 0 0 0 0,1 0-1 0 0,0 0 1 0 0,-1 0 0 0 0,1 0 0 0 0,0 0 0 0 0,-1 0 0 0 0,1 0 0 0 0,-1 0 0 0 0,0 0-1 0 0,1 0 1 0 0,-1 0 0 0 0,0 0 0 0 0,0 0 0 0 0,0 1 0 0 0,1-1 0 0 0,-1 0 0 0 0,0 0-1 0 0,0 1 1 0 0,0-1 0 0 0,0 1 0 0 0,0-1 0 0 0,0 1 0 0 0,0-1 0 0 0,0 1 0 0 0,-2-1-1 0 0,-2-1-6 0 0,0 1 0 0 0,0 0-1 0 0,0-1 1 0 0,0 2-1 0 0,0-1 1 0 0,-5 0 0 0 0,-13 3-104 0 0,1 0 0 0 0,0 1 0 0 0,0 2 0 0 0,0 0 0 0 0,1 1 0 0 0,0 1 0 0 0,0 1 0 0 0,0 1 0 0 0,1 1 0 0 0,0 1 0 0 0,-21 15 0 0 0,24-14-5 0 0,1 1 0 0 0,-27 27 1 0 0,35-32 55 0 0,0 1 0 0 0,1 1 0 0 0,0-1 1 0 0,1 1-1 0 0,0 0 0 0 0,-7 15 0 0 0,12-22-1 0 0,0 0 0 0 0,0 1 1 0 0,0-1-1 0 0,0 0 0 0 0,0 1 0 0 0,1-1 0 0 0,0 0 0 0 0,-1 1 0 0 0,1-1 0 0 0,0 0 1 0 0,1 1-1 0 0,-1-1 0 0 0,2 5 0 0 0,-2-7-5 0 0,1 1 0 0 0,-1-1 0 0 0,1 1 1 0 0,0-1-1 0 0,0 1 0 0 0,0-1 0 0 0,0 1 0 0 0,0-1 0 0 0,0 0 0 0 0,0 0 1 0 0,1 1-1 0 0,-1-1 0 0 0,0 0 0 0 0,1 0 0 0 0,-1 0 0 0 0,0 0 1 0 0,1-1-1 0 0,0 1 0 0 0,-1 0 0 0 0,1-1 0 0 0,-1 1 0 0 0,1-1 0 0 0,0 1 1 0 0,-1-1-1 0 0,1 0 0 0 0,0 0 0 0 0,2 1 0 0 0,2-1 22 0 0,1-1 0 0 0,-1 1 0 0 0,0-1 1 0 0,0 0-1 0 0,0-1 0 0 0,1 1 0 0 0,-1-1 0 0 0,8-4 0 0 0,45-25-14 0 0,-50 26-31 0 0,-2 1-64 0 0,0-1 0 0 0,0 0 1 0 0,-1 0-1 0 0,1-1 1 0 0,-1 0-1 0 0,0 0 1 0 0,-1 0-1 0 0,1-1 1 0 0,-1 0-1 0 0,-1 0 0 0 0,7-12 1 0 0,-10 17-91 0 0,-3 3-366 0 0,-3 1 412 0 0,1 0 0 0 0,-1 1 0 0 0,1 0 0 0 0,0 0-1 0 0,-1 0 1 0 0,2 0 0 0 0,-1 1 0 0 0,0-1 0 0 0,1 1 0 0 0,-7 8 0 0 0,-2 6 14 0 0,-13 23-1 0 0,6-6 12 0 0,2 2-1 0 0,2 0 0 0 0,1 1 1 0 0,-11 50-1 0 0,-22 162-1250 0 0,28-132 185 0 0,-16 39 38 0 0,26-127 1527 0 0,-1-2 1 0 0,-1 1-1 0 0,-20 33 1 0 0,15-32 286 0 0,-1 3 269 0 0,-2-2 0 0 0,-1 0 0 0 0,-31 38 0 0 0,49-68-929 0 0,1 1-1 0 0,-1 0 1 0 0,0 0-1 0 0,0-1 1 0 0,0 1-1 0 0,0-1 1 0 0,0 0 0 0 0,0 0-1 0 0,0 0 1 0 0,0 0-1 0 0,0 0 1 0 0,0 0-1 0 0,-1 0 1 0 0,1 0-1 0 0,0-1 1 0 0,-1 1 0 0 0,-3-1-1 0 0,4 0-28 0 0,0 0-1 0 0,0-1 1 0 0,0 1-1 0 0,0-1 1 0 0,0 1 0 0 0,0-1-1 0 0,0 0 1 0 0,0 0-1 0 0,1 0 1 0 0,-1 0-1 0 0,0 0 1 0 0,0 0 0 0 0,1 0-1 0 0,-1-1 1 0 0,1 1-1 0 0,-1-1 1 0 0,1 1-1 0 0,0-1 1 0 0,-1 1 0 0 0,-1-5-1 0 0,0 1-104 0 0,0-1-1 0 0,0 0 1 0 0,1 0-1 0 0,-1 0 1 0 0,1-1-1 0 0,1 1 1 0 0,-1 0-1 0 0,0-10 1 0 0,1 1-2213 0 0,0-1 0 0 0,3-21 1 0 0,1 0-4314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3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20415 0 0,'0'0'935'0'0,"-9"1"309"0"0,6-1-1223 0 0,-1 1 0 0 0,1 0 0 0 0,0 1 0 0 0,-1-1 1 0 0,1 0-1 0 0,0 1 0 0 0,0 0 0 0 0,0 0 0 0 0,0 0 0 0 0,0 0 0 0 0,-4 4 1 0 0,-28 31 611 0 0,32-34-575 0 0,-7 9 22 0 0,0 0-1 0 0,1 0 1 0 0,1 1-1 0 0,0 0 1 0 0,1 0-1 0 0,0 1 1 0 0,1 0 0 0 0,-8 29-1 0 0,13-39-184 0 0,1 0 0 0 0,-1 0 0 0 0,1 0 0 0 0,0 1 0 0 0,0-1-1 0 0,0 0 1 0 0,2 8 0 0 0,4 3-7566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38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3223 0 0,'36'-1'849'0'0,"-23"5"1614"0"0,0 0 3449 0 0,-12-3-5804 0 0,0-1-1 0 0,-1 0 1 0 0,1 1-1 0 0,-1-1 0 0 0,1 1 1 0 0,-1-1-1 0 0,1 1 0 0 0,-1-1 1 0 0,1 1-1 0 0,-1-1 1 0 0,1 1-1 0 0,-1-1 0 0 0,0 1 1 0 0,1 0-1 0 0,-1-1 1 0 0,0 1-1 0 0,1-1 0 0 0,-1 1 1 0 0,0 0-1 0 0,0-1 1 0 0,0 1-1 0 0,0 0 0 0 0,0 0 1 0 0,0-1-1 0 0,0 1 1 0 0,0 0-1 0 0,0-1 0 0 0,0 1 1 0 0,0 1-1 0 0,-4 21 1395 0 0,-1-14-1247 0 0,-1 1 0 0 0,0-1 0 0 0,-1 0 0 0 0,1 0 0 0 0,-2-1 0 0 0,-12 12 0 0 0,-7 8-37 0 0,-1 4-6 0 0,4-7 311 0 0,2 1 0 0 0,0 1 1 0 0,-27 48-1 0 0,48-73-462 0 0,-1 0 0 0 0,1 0 1 0 0,0 0-1 0 0,0 0 0 0 0,0 0 0 0 0,1 1 0 0 0,-1-1 0 0 0,0 0 0 0 0,1 1 1 0 0,0-1-1 0 0,-1 1 0 0 0,1-1 0 0 0,0 0 0 0 0,0 1 0 0 0,1-1 0 0 0,-1 1 1 0 0,0-1-1 0 0,1 0 0 0 0,-1 1 0 0 0,1-1 0 0 0,0 0 0 0 0,0 0 0 0 0,0 1 1 0 0,0-1-1 0 0,0 0 0 0 0,0 0 0 0 0,1 0 0 0 0,-1 0 0 0 0,1 0 0 0 0,-1-1 1 0 0,1 1-1 0 0,0 0 0 0 0,0-1 0 0 0,0 1 0 0 0,0-1 0 0 0,0 0 0 0 0,0 1 1 0 0,0-1-1 0 0,0 0 0 0 0,0 0 0 0 0,5 1 0 0 0,4 2-1 0 0,0-1 0 0 0,0 0 0 0 0,1-1 0 0 0,-1 0 0 0 0,0-1 0 0 0,1 0 0 0 0,20-2 0 0 0,-24 1-86 0 0,1-1 1 0 0,-1-1 0 0 0,0 1-1 0 0,0-1 1 0 0,0 0 0 0 0,0-1 0 0 0,-1 0-1 0 0,1 0 1 0 0,0-1 0 0 0,-1 0-1 0 0,11-8 1 0 0,-13 8 6 0 0,-1 0-1 0 0,0-1 1 0 0,0 0 0 0 0,0 0-1 0 0,0 0 1 0 0,-1-1 0 0 0,0 1-1 0 0,0-1 1 0 0,0 1 0 0 0,-1-1-1 0 0,0 0 1 0 0,0 0-1 0 0,1-8 1 0 0,2-10-107 0 0,-2-1 1 0 0,0-25-1 0 0,0 10-202 0 0,-2 32 143 0 0,-1 2-520 0 0,0 1-1 0 0,1 0 1 0 0,0 0 0 0 0,0 0-1 0 0,3-9 1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3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22 397 11055 0 0,'0'-2'852'0'0,"-9"-19"-601"0"0,7 17 616 0 0,0 0 0 0 0,0 0 1 0 0,1 0-1 0 0,0-1 0 0 0,-1 1 1 0 0,1-1-1 0 0,1 1 0 0 0,-1-1 1 0 0,1 1-1 0 0,-1-1 0 0 0,2-8 1 0 0,1 4-666 0 0,1-1 0 0 0,-1 2 1 0 0,2-1-1 0 0,-1 0 0 0 0,2 1 1 0 0,-1-1-1 0 0,1 1 0 0 0,0 0 1 0 0,0 1-1 0 0,1-1 0 0 0,12-11 0 0 0,-1 2 168 0 0,1 2-1 0 0,1 0 1 0 0,30-19-1 0 0,87-42-634 0 0,-119 68 225 0 0,1 1-1 0 0,0 0 1 0 0,1 1 0 0 0,-1 1 0 0 0,1 1 0 0 0,20-2-1 0 0,-36 6 36 0 0,0-1 0 0 0,0 1 0 0 0,-1 0 0 0 0,1 0 0 0 0,0 1 0 0 0,0-1 0 0 0,-1 0-1 0 0,1 1 1 0 0,0 0 0 0 0,-1 0 0 0 0,1-1 0 0 0,3 3 0 0 0,-5-2 2 0 0,0 0 1 0 0,1 0 0 0 0,-1 0 0 0 0,0 1-1 0 0,0-1 1 0 0,0 0 0 0 0,0 0-1 0 0,0 1 1 0 0,0-1 0 0 0,0 1-1 0 0,-1-1 1 0 0,1 1 0 0 0,0-1 0 0 0,-1 1-1 0 0,1 0 1 0 0,-1-1 0 0 0,0 1-1 0 0,1-1 1 0 0,-1 1 0 0 0,0 0-1 0 0,0 1 1 0 0,-1 15 11 0 0,0-1-1 0 0,-1 1 0 0 0,-1-1 1 0 0,0 0-1 0 0,-8 23 1 0 0,4-14 17 0 0,-5 31 0 0 0,11-48-23 0 0,0-1 0 0 0,1 1 0 0 0,0-1 0 0 0,0 1 1 0 0,1-1-1 0 0,0 1 0 0 0,4 15 0 0 0,-4-21-186 0 0,1 1 0 0 0,-1-1 0 0 0,1 1 0 0 0,0-1 1 0 0,0 1-1 0 0,0-1 0 0 0,0 0 0 0 0,1 0 0 0 0,-1 0 0 0 0,5 4 0 0 0,6 4-917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38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25 7831 0 0,'-4'-7'706'0'0,"-13"-10"11499"0"0,16 17-11913 0 0,-7 11 2798 0 0,-7 21-4988 0 0,13-27 3008 0 0,-16 32-916 0 0,-23 37-1 0 0,23-44-320 0 0,1 1 0 0 0,-16 42 0 0 0,32-69-306 0 0,0 1 0 0 0,0-1 0 0 0,0 0 0 0 0,0 0 0 0 0,0 6 1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39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0,'0'0'9640'0'0,"11"9"-9640"0"0,0 2-96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3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65 3223 0 0,'22'-44'1081'0'0,"-14"25"14132"0"0,-9 19-15131 0 0,0-1 1 0 0,0 1 0 0 0,0 0-1 0 0,0 0 1 0 0,0 0 0 0 0,0 0-1 0 0,0 0 1 0 0,0 0 0 0 0,0 0-1 0 0,0 0 1 0 0,0 0 0 0 0,-1 1-1 0 0,-10 3 14 0 0,1 1 1 0 0,1 0-1 0 0,-21 13 0 0 0,25-14-71 0 0,-26 16 27 0 0,1 2 1 0 0,-33 29 0 0 0,59-47-53 0 0,3-2 0 0 0,-1 0 0 0 0,1 1 0 0 0,0-1 0 0 0,0 1 0 0 0,0-1 0 0 0,-2 6 0 0 0,-6 11-60 0 0,10-18 41 0 0,0 0 1 0 0,0 1 0 0 0,0-1-1 0 0,0 0 1 0 0,0 1 0 0 0,0-1-1 0 0,0 0 1 0 0,0 0 0 0 0,0 1-1 0 0,1-1 1 0 0,-1 0 0 0 0,2 3-1 0 0,-2-1-18 0 0,4 7-120 0 0,0 0 1 0 0,0 0-1 0 0,9 14 0 0 0,-10-20 127 0 0,0 1 1 0 0,0-1-1 0 0,1 0 1 0 0,0 0-1 0 0,-1 0 1 0 0,1 0-1 0 0,1-1 1 0 0,-1 1-1 0 0,6 2 1 0 0,23 11-120 0 0,37 14 0 0 0,-44-22 242 0 0,-1 2 0 0 0,0 1 0 0 0,35 24 0 0 0,-56-33-66 0 0,0 0-1 0 0,0 0 0 0 0,0 1 1 0 0,0 0-1 0 0,-1 0 0 0 0,0 0 0 0 0,0 0 1 0 0,0 0-1 0 0,0 1 0 0 0,0-1 1 0 0,3 9-1 0 0,-6-11 18 0 0,1 1-1 0 0,0-1 0 0 0,-1 0 1 0 0,0 1-1 0 0,1-1 1 0 0,-1 0-1 0 0,0 1 1 0 0,0-1-1 0 0,0 1 0 0 0,-1-1 1 0 0,1 0-1 0 0,0 1 1 0 0,-1-1-1 0 0,0 0 1 0 0,1 1-1 0 0,-1-1 0 0 0,0 0 1 0 0,0 0-1 0 0,0 0 1 0 0,-1 0-1 0 0,1 0 1 0 0,0 0-1 0 0,-1 0 0 0 0,0 0 1 0 0,1 0-1 0 0,-1-1 1 0 0,-2 3-1 0 0,-4 2 160 0 0,-1 0 1 0 0,1-1-1 0 0,-1 0 0 0 0,0-1 0 0 0,0 1 0 0 0,-18 4 1 0 0,-62 12 587 0 0,83-19-749 0 0,5-2-44 0 0,-44 9-496 0 0,-63 5-1 0 0,90-14-5034 0 0,3-2-1875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4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461 126 1839 0 0,'10'-5'3690'0'0,"-1"2"-1180"0"0,-4 1-1250 0 0,1 0 1 0 0,0 0-1 0 0,-1-1 0 0 0,7-4 0 0 0,-11 6-1178 0 0,0 1 0 0 0,0-1 1 0 0,0 0-1 0 0,0 0 0 0 0,0 0 0 0 0,0 0 0 0 0,0 0 1 0 0,0 0-1 0 0,0 0 0 0 0,0 0 0 0 0,-1 0 0 0 0,1 0 0 0 0,-1 0 1 0 0,1-1-1 0 0,-1 1 0 0 0,1 0 0 0 0,-1 0 0 0 0,1-1 1 0 0,-1 1-1 0 0,0 0 0 0 0,0-1 0 0 0,0 1 0 0 0,0 0 1 0 0,0-1-1 0 0,0 1 0 0 0,0-2 0 0 0,-2-5 16 0 0,0 1 0 0 0,-1-1 0 0 0,0 0-1 0 0,0 1 1 0 0,-8-14 0 0 0,11 20-98 0 0,-1 1 0 0 0,1-1 0 0 0,-1 0 1 0 0,1 1-1 0 0,-1-1 0 0 0,1 0 0 0 0,-1 1 0 0 0,0-1 1 0 0,1 1-1 0 0,-1-1 0 0 0,0 1 0 0 0,1-1 0 0 0,-1 1 1 0 0,0-1-1 0 0,0 1 0 0 0,0 0 0 0 0,1 0 0 0 0,-1-1 1 0 0,0 1-1 0 0,0 0 0 0 0,0 0 0 0 0,0 0 0 0 0,1 0 1 0 0,-1 0-1 0 0,0 0 0 0 0,0 0 0 0 0,0 0 0 0 0,-1 0 1 0 0,-1 1-14 0 0,-3-1-37 0 0,-1 1 0 0 0,1 0 0 0 0,-1 0 0 0 0,1 1-1 0 0,0 0 1 0 0,-12 5 0 0 0,-36 20-210 0 0,44-21 203 0 0,-39 23 225 0 0,2 1 1 0 0,2 3-1 0 0,0 2 0 0 0,3 2 0 0 0,-52 57 1 0 0,69-64 276 0 0,24-28-399 0 0,-1 0 1 0 0,1 1 0 0 0,-1-1-1 0 0,1 1 1 0 0,0 0 0 0 0,0-1-1 0 0,0 1 1 0 0,0 0 0 0 0,1 0 0 0 0,-1 0-1 0 0,1 2 1 0 0,-1-4-35 0 0,1 0 1 0 0,1-1 0 0 0,-1 1-1 0 0,0 0 1 0 0,0-1 0 0 0,0 1-1 0 0,0 0 1 0 0,0-1-1 0 0,0 1 1 0 0,1 0 0 0 0,-1-1-1 0 0,0 1 1 0 0,1-1-1 0 0,-1 1 1 0 0,0 0 0 0 0,1-1-1 0 0,-1 1 1 0 0,1-1-1 0 0,-1 1 1 0 0,1-1 0 0 0,-1 0-1 0 0,1 1 1 0 0,-1-1-1 0 0,1 1 1 0 0,0-1 0 0 0,1 1 15 0 0,-1 0 0 0 0,1-1 0 0 0,0 1 1 0 0,-1-1-1 0 0,1 0 0 0 0,0 0 0 0 0,0 0 0 0 0,-1 1 1 0 0,4-2-1 0 0,3 0 98 0 0,-1 0 0 0 0,0 0 0 0 0,12-5 1 0 0,179-81 561 0 0,-67 26-1358 0 0,-99 45 346 0 0,-23 12 220 0 0,1-1 0 0 0,-1 1 0 0 0,0 0 0 0 0,1 1 0 0 0,10-2 0 0 0,-16 5 40 0 0,-3 0 63 0 0,1 0 1 0 0,-1 0-1 0 0,0 0 0 0 0,1 0 1 0 0,-1 1-1 0 0,0-1 0 0 0,0 1 0 0 0,0-1 1 0 0,1 1-1 0 0,-1-1 0 0 0,0 1 0 0 0,0 0 1 0 0,0-1-1 0 0,0 1 0 0 0,0 0 0 0 0,0 0 1 0 0,0 0-1 0 0,0 0 0 0 0,1 2 1 0 0,1 0-2 0 0,0 1 45 0 0,0 0 0 0 0,-1 0 0 0 0,1 0-1 0 0,-1 0 1 0 0,0 1 0 0 0,0-1 0 0 0,3 10-1 0 0,6 37 363 0 0,-5-17-180 0 0,0-10-151 0 0,-4-13-806 0 0,0 1 0 0 0,-1 14 1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46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7 11575 0 0,'0'0'530'0'0,"1"-1"-13"0"0,3-5 3319 0 0,-10 16-2806 0 0,2-6-851 0 0,-67 81 1659 0 0,-18 23-596 0 0,-76 165 38 0 0,88-108-2640 0 0,68-142-2397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46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44 8287 0 0,'37'-34'904'0'0,"-36"33"-804"0"0,-1 0 0 0 0,1 0 0 0 0,-1 1 0 0 0,1-1 0 0 0,0 0-1 0 0,0 1 1 0 0,-1-1 0 0 0,1 1 0 0 0,0-1 0 0 0,0 1 0 0 0,0-1 0 0 0,0 1-1 0 0,1-1 1 0 0,-1 1 21 0 0,-1 0-1 0 0,0 0 1 0 0,1 0-1 0 0,-1 0 1 0 0,0 0-1 0 0,1 0 1 0 0,-1 0-1 0 0,0 0 1 0 0,1 0-1 0 0,-1 0 0 0 0,0 1 1 0 0,0-1-1 0 0,1 0 1 0 0,-1 0-1 0 0,0 0 1 0 0,1 0-1 0 0,-1 1 1 0 0,0-1-1 0 0,0 0 1 0 0,1 0-1 0 0,-1 1 1 0 0,0-1-1 0 0,0 0 1 0 0,0 0-1 0 0,1 1 1 0 0,0 1 516 0 0,-1 0 1 0 0,1 0 0 0 0,0 0 0 0 0,-1 0-1 0 0,1 1 1 0 0,-1-1 0 0 0,1 2-1 0 0,-1-3-597 0 0,0 6 134 0 0,0 0-1 0 0,0-1 1 0 0,-1 1-1 0 0,0 0 0 0 0,0 0 1 0 0,-1-1-1 0 0,-2 9 1 0 0,-20 45 589 0 0,23-57-711 0 0,-106 226 1626 0 0,-24 58-424 0 0,126-274-1239 0 0,-26 73 64 0 0,28-77-70 0 0,1-1 0 0 0,0 1-1 0 0,1-1 1 0 0,0 1 0 0 0,1 0 0 0 0,0-1 0 0 0,0 1-1 0 0,2 10 1 0 0,-2-16-59 0 0,1-1 1 0 0,0 1-1 0 0,-1-1 0 0 0,1 1 1 0 0,0-1-1 0 0,1 1 0 0 0,-1-1 1 0 0,0 1-1 0 0,1-1 0 0 0,-1 0 0 0 0,1 0 1 0 0,0 0-1 0 0,3 3 0 0 0,-2-3-938 0 0,-1 0 0 0 0,1 0 0 0 0,0 0 0 0 0,0 0 0 0 0,0-1 0 0 0,5 2 0 0 0,7 1-6148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4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25 10135 0 0,'-1'-1'464'0'0,"-1"-1"-375"0"0,0 0 0 0 0,0 0 0 0 0,0 0 0 0 0,0 1 0 0 0,0-1 0 0 0,0 0 0 0 0,0 1 0 0 0,0 0 0 0 0,0-1 0 0 0,-1 1 0 0 0,1 0 0 0 0,-1 0 0 0 0,1 0 0 0 0,0 1 0 0 0,-1-1 0 0 0,0 1 0 0 0,1-1 0 0 0,-1 1 0 0 0,1 0 0 0 0,-1 0 0 0 0,0 0 0 0 0,1 0 0 0 0,-1 0 0 0 0,1 1 0 0 0,-6 1 0 0 0,-15 4 3510 0 0,15-5-3217 0 0,0 1-1 0 0,0 0 1 0 0,0 1 0 0 0,0 0-1 0 0,1 0 1 0 0,-1 1 0 0 0,1 0-1 0 0,0 0 1 0 0,-9 7 0 0 0,-6 8 172 0 0,0 2 0 0 0,-32 38 0 0 0,-79 112 22 0 0,104-134-565 0 0,-2-1-1 0 0,-1-2 1 0 0,-72 59 0 0 0,102-91-126 0 0,3-3-456 0 0,0 0 170 0 0,-1 0 0 0 0,1 0-1 0 0,0 0 1 0 0,0 0-1 0 0,0 0 1 0 0,-1 1-1 0 0,1-1 1 0 0,0 0 0 0 0,0 0-1 0 0,1 0 1 0 0,1-1-1085 0 0,16-12-5402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5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479 117 1375 0 0,'15'-7'24'0'0,"67"-38"88"0"0,-74 40 81 0 0,10-7 3398 0 0,1 0 1 0 0,0 1-1 0 0,36-14 3804 0 0,-56 27-7014 0 0,-1 2-263 0 0,0 0 0 0 0,0-1 0 0 0,0 1 0 0 0,-1 0-1 0 0,1-1 1 0 0,-1 0 0 0 0,0 0 0 0 0,0 0 0 0 0,0 0 0 0 0,-4 3 0 0 0,-38 25 576 0 0,-104 49-450 0 0,103-58-812 0 0,2 1-1 0 0,-80 58 0 0 0,123-81 553 0 0,1 0 0 0 0,0 0 0 0 0,0 0 0 0 0,0 0 0 0 0,0 0 0 0 0,-1 0 0 0 0,1 1 0 0 0,0-1 0 0 0,0 0 0 0 0,0 0 0 0 0,0 0 0 0 0,0 0 0 0 0,-1 0 0 0 0,1 1 0 0 0,0-1 1 0 0,0 0-1 0 0,0 0 0 0 0,0 0 0 0 0,0 1 0 0 0,0-1 0 0 0,0 0 0 0 0,0 0 0 0 0,0 0 0 0 0,0 1 0 0 0,0-1 0 0 0,0 0 0 0 0,0 0 0 0 0,0 1 0 0 0,0-1 0 0 0,0 0 0 0 0,0 0 0 0 0,0 0 0 0 0,0 1 0 0 0,0-1 0 0 0,0 0 0 0 0,0 0 0 0 0,0 0 0 0 0,0 0 0 0 0,1 1 0 0 0,-1-1 0 0 0,0 0 0 0 0,0 0 0 0 0,0 0 0 0 0,0 0 0 0 0,1 1 0 0 0,12 5-254 0 0,24 2 234 0 0,-33-7-3 0 0,43 7 27 0 0,10 1 433 0 0,0 2 0 0 0,90 31 0 0 0,-141-40-326 0 0,0 1 0 0 0,-1 0 0 0 0,1 0 1 0 0,-1 0-1 0 0,0 1 0 0 0,0 0 0 0 0,0 0 0 0 0,0 0 0 0 0,4 5 0 0 0,-8-7-71 0 0,1-1 0 0 0,-1 1 0 0 0,0 0-1 0 0,1 0 1 0 0,-1 0 0 0 0,0 0-1 0 0,0 0 1 0 0,0 0 0 0 0,0 0-1 0 0,-1 0 1 0 0,1 1 0 0 0,-1-1-1 0 0,1 0 1 0 0,-1 0 0 0 0,0 1 0 0 0,1-1-1 0 0,-1 0 1 0 0,0 1 0 0 0,-1-1-1 0 0,1 0 1 0 0,0 0 0 0 0,-1 1-1 0 0,1-1 1 0 0,-1 0 0 0 0,0 0-1 0 0,0 0 1 0 0,0 0 0 0 0,-1 3-1 0 0,-3 2 23 0 0,0 1 0 0 0,-1-1 0 0 0,0-1 0 0 0,-1 1 0 0 0,1-1 0 0 0,-1 0 0 0 0,0 0 0 0 0,-13 7 0 0 0,-1-1 0 0 0,0 0 0 0 0,-26 8 0 0 0,-21 6-265 0 0,-2-3 0 0 0,-1-3 0 0 0,-135 19 0 0 0,196-38 108 0 0,-37 3-292 0 0,44-3 327 0 0,0-1 0 0 0,0 0-1 0 0,0-1 1 0 0,0 1 0 0 0,-1-1 0 0 0,1 1-1 0 0,0-1 1 0 0,0 0 0 0 0,0 0 0 0 0,0 0-1 0 0,-4-3 1 0 0,7 4 22 0 0,-1-1 1 0 0,0 0-1 0 0,1 1 0 0 0,-1-1 1 0 0,0 0-1 0 0,1 0 0 0 0,-1 0 1 0 0,1 0-1 0 0,-1 0 0 0 0,1 1 1 0 0,0-1-1 0 0,-1 0 0 0 0,1 0 1 0 0,0 0-1 0 0,0 0 0 0 0,-1 0 1 0 0,1 0-1 0 0,0 0 0 0 0,0 0 1 0 0,0 0-1 0 0,0 0 0 0 0,1 0 0 0 0,-1 0 1 0 0,0 0-1 0 0,0 0 0 0 0,0 0 1 0 0,1 0-1 0 0,-1 0 0 0 0,1 0 1 0 0,-1 0-1 0 0,1 0 0 0 0,-1 1 1 0 0,1-1-1 0 0,-1 0 0 0 0,2-1 1 0 0,2-4-509 0 0,1 0 1 0 0,0 0 0 0 0,7-7-1 0 0,-12 13 495 0 0,44-40-5724 0 0,-19 19 1099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50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65 6911 0 0,'6'-3'350'0'0,"16"-7"11395"0"0,-27 29-9442 0 0,-7 21-2397 0 0,1-9 492 0 0,2 0-1 0 0,-8 55 1 0 0,15-75-346 0 0,1 0 0 0 0,1 0 1 0 0,0 0-1 0 0,0 0 0 0 0,1-1 0 0 0,1 1 1 0 0,0 0-1 0 0,0-1 0 0 0,1 1 0 0 0,0-1 1 0 0,1 0-1 0 0,5 10 0 0 0,-8-17-10 0 0,1 0-1 0 0,0 0 1 0 0,-1 0-1 0 0,1-1 1 0 0,0 1-1 0 0,0-1 1 0 0,1 1-1 0 0,-1-1 1 0 0,1 0-1 0 0,-1 0 1 0 0,1 0-1 0 0,0 0 1 0 0,-1 0-1 0 0,1-1 1 0 0,0 1-1 0 0,0-1 1 0 0,4 1-1 0 0,-2-1 6 0 0,0 0-1 0 0,-1 0 0 0 0,1-1 0 0 0,0 0 0 0 0,0 0 1 0 0,0 0-1 0 0,-1-1 0 0 0,1 1 0 0 0,0-1 1 0 0,7-2-1 0 0,4-3 26 0 0,1-1 0 0 0,-1-1-1 0 0,0 0 1 0 0,-1-1 0 0 0,16-11 0 0 0,-12 5-5 0 0,-1 0 0 0 0,0-1 0 0 0,-1-1 1 0 0,0-1-1 0 0,-2 0 0 0 0,0-1 0 0 0,15-25 0 0 0,-2-3-1276 0 0,-3-2 1 0 0,20-51-1 0 0,-39 84-602 0 0,-1 3-336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5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 14279 0 0,'2'-1'1103'0'0,"38"0"961"0"0,-32 1 1209 0 0,-25 15-1785 0 0,-1-2-1013 0 0,-21 12 0 0 0,20-13-110 0 0,-21 16 0 0 0,21-12-344 0 0,-1 1 1 0 0,-24 29-1 0 0,42-43-21 0 0,-12 14 39 0 0,0 0-1 0 0,-11 21 0 0 0,22-32-31 0 0,0-1-1 0 0,0 0 1 0 0,1 1 0 0 0,-1 0 0 0 0,2 0 0 0 0,-1 0 0 0 0,0 0 0 0 0,1 0 0 0 0,0 0-1 0 0,1 0 1 0 0,-1 0 0 0 0,2 9 0 0 0,-1-11-6 0 0,1 0-1 0 0,0-1 0 0 0,1 1 1 0 0,-1-1-1 0 0,0 1 1 0 0,1-1-1 0 0,0 1 1 0 0,0-1-1 0 0,0 0 1 0 0,0 0-1 0 0,0 0 1 0 0,1 0-1 0 0,-1 0 1 0 0,1-1-1 0 0,0 1 0 0 0,0-1 1 0 0,0 0-1 0 0,0 1 1 0 0,0-1-1 0 0,4 1 1 0 0,2 2 18 0 0,0-1 0 0 0,0 0 0 0 0,0-1 0 0 0,1 0 0 0 0,-1-1 0 0 0,17 3 0 0 0,-15-4-396 0 0,1-1-1 0 0,-1 0 1 0 0,1-1 0 0 0,-1 0 0 0 0,1 0 0 0 0,-1-1-1 0 0,0-1 1 0 0,0 0 0 0 0,0 0 0 0 0,12-6 0 0 0,11-7-1077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51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8 15863 0 0,'3'-7'2260'0'0,"-10"21"-1476"0"0,-1 0-1 0 0,-17 25 1 0 0,-1 1-379 0 0,-2 11 185 0 0,-22 59-1 0 0,-15 59 63 0 0,45-114-587 0 0,-44 128 31 0 0,-23 62 78 0 0,62-184-129 0 0,-63 109 0 0 0,72-147 8 0 0,26-35-1 0 0,1 0 0 0 0,0 1-1 0 0,25-18 1 0 0,56-36-368 0 0,-75 53 249 0 0,1 1 0 0 0,0 1 0 0 0,1 1 1 0 0,1 1-1 0 0,37-11 0 0 0,-53 18 86 0 0,-1 0 1 0 0,0 1-1 0 0,1-1 0 0 0,-1 1 1 0 0,0 0-1 0 0,0 0 1 0 0,1 0-1 0 0,-1 0 0 0 0,0 1 1 0 0,1-1-1 0 0,-1 1 1 0 0,0 0-1 0 0,0 0 0 0 0,0 0 1 0 0,0 1-1 0 0,0-1 1 0 0,0 1-1 0 0,0-1 0 0 0,0 1 1 0 0,0 0-1 0 0,-1 0 1 0 0,1 0-1 0 0,-1 0 1 0 0,1 1-1 0 0,2 4 0 0 0,2 3 134 0 0,-1 1 0 0 0,-1 0 0 0 0,1 0 0 0 0,-2 1 0 0 0,6 19 0 0 0,-6-17-118 0 0,1 1-1 0 0,11 20 0 0 0,12 10-2444 0 0,-20-38 1176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51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58 16039 0 0,'3'-6'277'0'0,"0"-1"-1"0"0,1 1 1 0 0,0 0 0 0 0,7-8-1 0 0,-10 12-253 0 0,1 1 1 0 0,0-1-1 0 0,-1 0 0 0 0,1 1 0 0 0,0 0 1 0 0,0-1-1 0 0,0 1 0 0 0,0 0 0 0 0,0 0 1 0 0,0 0-1 0 0,0 1 0 0 0,1-1 0 0 0,-1 0 1 0 0,0 1-1 0 0,0-1 0 0 0,1 1 0 0 0,2 0 1 0 0,-4 0 7 0 0,-1 0 0 0 0,0 1 0 0 0,1-1 0 0 0,-1 0 0 0 0,0 1 0 0 0,0-1 0 0 0,1 1 0 0 0,-1-1 0 0 0,0 1 1 0 0,0-1-1 0 0,0 1 0 0 0,0-1 0 0 0,0 0 0 0 0,0 1 0 0 0,0-1 0 0 0,0 1 0 0 0,0-1 0 0 0,0 1 0 0 0,0-1 1 0 0,0 1-1 0 0,0-1 0 0 0,0 1 0 0 0,0 0 0 0 0,0-1-9 0 0,-2 7 108 0 0,-1-1 1 0 0,0 0-1 0 0,0 1 1 0 0,0-1-1 0 0,0 0 1 0 0,-1 0-1 0 0,0-1 1 0 0,0 1 0 0 0,-9 8-1 0 0,-7 11 154 0 0,-14 24 361 0 0,-44 91 1 0 0,-14 62 186 0 0,52-110-571 0 0,34-79-248 0 0,-167 396 527 0 0,116-231-680 0 0,-18 43-95 0 0,65-197 246 0 0,-19 31-1 0 0,3-19-1780 0 0,21-30 113 0 0,-1 0 0 0 0,1-1 0 0 0,-11 8 0 0 0,4-5-4559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52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23 181 12439 0 0,'0'0'958'0'0,"-1"1"-625"0"0,-1 0-170 0 0,1 0 1 0 0,-1 1 0 0 0,1-1-1 0 0,-1 0 1 0 0,1 0-1 0 0,0 1 1 0 0,-1-1-1 0 0,1 1 1 0 0,0-1-1 0 0,0 1 1 0 0,0-1-1 0 0,0 1 1 0 0,0 0-1 0 0,1-1 1 0 0,-1 1-1 0 0,0 0 1 0 0,1 0-1 0 0,-1-1 1 0 0,1 1 0 0 0,0 0-1 0 0,-1 0 1 0 0,1 0-1 0 0,0 0 1 0 0,0 0-1 0 0,0 0 1 0 0,1-1-1 0 0,-1 1 1 0 0,0 0-1 0 0,1 0 1 0 0,0 2-1 0 0,0-1 57 0 0,0 1-1 0 0,1-1 1 0 0,0 0-1 0 0,-1 1 0 0 0,1-1 1 0 0,0 0-1 0 0,0 0 1 0 0,1 0-1 0 0,-1-1 0 0 0,1 1 1 0 0,-1 0-1 0 0,1-1 1 0 0,0 1-1 0 0,0-1 0 0 0,4 3 1 0 0,3-1-48 0 0,-1 0 1 0 0,0-1 0 0 0,1 0-1 0 0,0 0 1 0 0,0-1-1 0 0,0-1 1 0 0,0 1 0 0 0,0-2-1 0 0,0 1 1 0 0,16-2-1 0 0,11-3 266 0 0,55-13-1 0 0,-84 16-400 0 0,328-80 813 0 0,-237 52-1683 0 0,128-55 0 0 0,-168 55-1005 0 0,-3-1-3778 0 0,-1-1-1651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52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 9671 0 0,'0'2'4731'0'0,"-6"30"-2985"0"0,-1 0 1 0 0,-2-1-1 0 0,-25 60 1 0 0,-53 87-1030 0 0,65-136-107 0 0,-109 219 22 0 0,-52 98-420 0 0,73-146-137 0 0,105-204-57 0 0,-1 0 1 0 0,-11 14 0 0 0,9-12-11 0 0,7-10 45 0 0,1-2 11 0 0,0-6-97 0 0,1 0 0 0 0,0 1-1 0 0,1-1 1 0 0,0 1 0 0 0,0-1 0 0 0,0 1-1 0 0,1 0 1 0 0,4-9 0 0 0,3-2-202 0 0,19-27 1 0 0,-13 22-126 0 0,38-38-1 0 0,-49 55 321 0 0,0 0 0 0 0,0 1 0 0 0,1-1 0 0 0,0 1 0 0 0,-1 0 0 0 0,1 1 0 0 0,1 0 0 0 0,-1 0 0 0 0,0 0 0 0 0,1 1 0 0 0,-1-1 0 0 0,1 2 0 0 0,9-3 0 0 0,-13 4 70 0 0,-1 0 0 0 0,1 1 0 0 0,-1-1 0 0 0,1 0 0 0 0,-1 1 0 0 0,1-1 0 0 0,-1 1 0 0 0,0 0 0 0 0,1 0 0 0 0,-1 0 0 0 0,0 0 0 0 0,0 0 0 0 0,1 0 0 0 0,-1 1-1 0 0,0-1 1 0 0,0 1 0 0 0,0 0 0 0 0,-1-1 0 0 0,1 1 0 0 0,0 0 0 0 0,-1 0 0 0 0,1 0 0 0 0,1 4 0 0 0,3 5 171 0 0,0 0 0 0 0,-1 0 0 0 0,6 19 0 0 0,-4-11-115 0 0,-5-14-116 0 0,5 13-308 0 0,0 0 0 0 0,2 0 0 0 0,10 16-1 0 0,-11-23-1238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5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178 108 6447 0 0,'49'-50'2174'0'0,"-19"14"7394"0"0,-30 34-9062 0 0,0 2-449 0 0,0-1 0 0 0,0 0 0 0 0,0 0 0 0 0,0 1 0 0 0,0-1 0 0 0,0 0 0 0 0,0 1 0 0 0,0-1 0 0 0,0 0 0 0 0,-1 0 0 0 0,1 1 0 0 0,0-1 0 0 0,0 0 0 0 0,-1 1 0 0 0,1-1 0 0 0,0 0 0 0 0,-1 1-1 0 0,1-1 1 0 0,-1 0 0 0 0,1 1 0 0 0,-1-1 0 0 0,1 1 0 0 0,-1-1 0 0 0,1 1 0 0 0,-1-1 0 0 0,1 1 0 0 0,-2-1 0 0 0,-1 0-13 0 0,1 1 0 0 0,0 0 0 0 0,-1 0 0 0 0,1 0 0 0 0,0 0 0 0 0,-1 0 0 0 0,1 0 0 0 0,0 0 0 0 0,-4 2 0 0 0,-2 0-43 0 0,1 0 1 0 0,0 1-1 0 0,-1 0 1 0 0,1 0-1 0 0,1 0 1 0 0,-1 1-1 0 0,-10 8 1 0 0,0 2-34 0 0,-23 22 1 0 0,28-23 80 0 0,0 0 0 0 0,2 1 0 0 0,-1 0-1 0 0,-15 29 1 0 0,22-36 88 0 0,0 1 0 0 0,1-1-1 0 0,0 1 1 0 0,1 0 0 0 0,-1-1-1 0 0,1 1 1 0 0,1 1 0 0 0,-1-1 0 0 0,1 0-1 0 0,1 0 1 0 0,0 0 0 0 0,1 11-1 0 0,-1-17 80 0 0,22 4 363 0 0,-14-7-492 0 0,0 0-1 0 0,-1-1 1 0 0,1 0-1 0 0,0 0 1 0 0,-1-1 0 0 0,0 0-1 0 0,12-6 1 0 0,46-33 104 0 0,-59 38-190 0 0,3-2 9 0 0,6-5 25 0 0,0 2 0 0 0,21-11 0 0 0,-34 19-90 0 0,0 17-85 0 0,0 4 130 0 0,-9 21-77 0 0,4-29-15 0 0,1 1 0 0 0,0-1 0 0 0,1 0 0 0 0,0 15-1 0 0,1-26-54 0 0,0 1 0 0 0,0 0 0 0 0,1-1 0 0 0,-1 1 0 0 0,1 0 0 0 0,-1-1 0 0 0,1 1 0 0 0,-1-1 0 0 0,1 1 0 0 0,0-1 0 0 0,0 1 0 0 0,0-1 0 0 0,2 3 0 0 0,-3-3-307 0 0,1-1 0 0 0,0 1 0 0 0,0 0 0 0 0,0 0-1 0 0,0-1 1 0 0,0 1 0 0 0,0-1 0 0 0,0 1 0 0 0,0-1 0 0 0,0 1 0 0 0,1-1 0 0 0,-1 0 0 0 0,2 1 0 0 0,12-1-6014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53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11 10135 0 0,'5'-11'1720'0'0,"-9"18"3176"0"0,-6 10-256 0 0,4-8-5378 0 0,-164 342 4582 0 0,31 13-2909 0 0,122-316-1030 0 0,-36 106 375 0 0,46-125-603 0 0,0 0 0 0 0,1 0 0 0 0,-1 41-1 0 0,7-50-1217 0 0,1-2-4140 0 0,3-5-1686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53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8751 0 0,'0'-2'674'0'0,"6"-21"-804"0"0,3-7 4359 0 0,-8 27-3397 0 0,0 0-1 0 0,1 1 1 0 0,-1-1-1 0 0,1 1 1 0 0,0 0-1 0 0,0-1 1 0 0,0 1-1 0 0,0 0 1 0 0,4-3-1 0 0,2-1-467 0 0,0 1 0 0 0,1 1 0 0 0,-1 0-1 0 0,1 0 1 0 0,0 0 0 0 0,0 1 0 0 0,0 1-1 0 0,0-1 1 0 0,1 2 0 0 0,-1-1 0 0 0,18 1 0 0 0,7 0 184 0 0,64 10 1 0 0,98 5-6 0 0,-152-14-635 0 0,0-2-1 0 0,64-12 0 0 0,-20-6-2000 0 0,-43 6 858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4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 9671 0 0,'-3'0'440'0'0,"0"-1"-244"0"0,-2 1-128 0 0,0-1 1 0 0,1 1 0 0 0,-1 0 0 0 0,0 0 0 0 0,-6 1-1 0 0,-2 3 187 0 0,12-3-74 0 0,0-1-1 0 0,0 1 1 0 0,0 0 0 0 0,0 0-1 0 0,0-1 1 0 0,0 1 0 0 0,0 0 0 0 0,1 0-1 0 0,-1 0 1 0 0,0 0 0 0 0,0 0-1 0 0,1 0 1 0 0,-1 0 0 0 0,0 0-1 0 0,1 0 1 0 0,-1 0 0 0 0,1 0 0 0 0,0 1-1 0 0,-1-1 1 0 0,1 0 0 0 0,0 0-1 0 0,0 0 1 0 0,0 1 0 0 0,0-1-1 0 0,0 0 1 0 0,0 0 0 0 0,0 0 0 0 0,0 1-1 0 0,0-1 1 0 0,0 0 0 0 0,1 0-1 0 0,-1 0 1 0 0,0 1 0 0 0,1-1-1 0 0,-1 0 1 0 0,1 0 0 0 0,-1 0-1 0 0,1 0 1 0 0,1 1 0 0 0,0 2-68 0 0,1-1 0 0 0,0 1 0 0 0,0-1 0 0 0,0 0 0 0 0,0 0 0 0 0,0-1 0 0 0,1 1 0 0 0,-1-1 0 0 0,1 1 0 0 0,5 2 0 0 0,5 0 74 0 0,-1 0 0 0 0,1-1 0 0 0,0-1 0 0 0,0 0 0 0 0,16 1 0 0 0,72 0 484 0 0,-74-3-535 0 0,50-2 223 0 0,63 4-63 0 0,-126-2-350 0 0,-1 1-1 0 0,1 1 0 0 0,-1 1 1 0 0,0 0-1 0 0,0 0 1 0 0,0 1-1 0 0,17 10 1 0 0,-30-14 21 0 0,1 0 1 0 0,-1 0-1 0 0,1 1 1 0 0,-1-1 0 0 0,1 1-1 0 0,-1-1 1 0 0,0 1-1 0 0,0-1 1 0 0,0 1 0 0 0,0 0-1 0 0,0 0 1 0 0,1 2-1 0 0,0 0-59 0 0,-1-2 67 0 0,-1 0-1 0 0,1-1 1 0 0,0 1 0 0 0,-1 0-1 0 0,0 0 1 0 0,1 0 0 0 0,-1 0-1 0 0,0 0 1 0 0,0 0 0 0 0,0 0-1 0 0,0 0 1 0 0,-1 0 0 0 0,1 2-1 0 0,-7 21-125 0 0,-1-11 137 0 0,-27 24 302 0 0,31-34-246 0 0,-1 0-1 0 0,1-1 0 0 0,-1 0 0 0 0,0 0 0 0 0,0 0 0 0 0,0 0 0 0 0,0-1 0 0 0,-1 0 0 0 0,1 0 1 0 0,-7 1-1 0 0,2 0-14 0 0,-12 4 16 0 0,-13 3-3 0 0,0 2 0 0 0,-49 25 0 0 0,25-5 284 0 0,-94 68 0 0 0,149-97-334 0 0,2-2 1 0 0,1 0-1 0 0,-1 0 1 0 0,0 0-1 0 0,1 0 1 0 0,-1 1 0 0 0,1-1-1 0 0,-1 0 1 0 0,1 1-1 0 0,0-1 1 0 0,0 1 0 0 0,0 0-1 0 0,-2 3 1 0 0,4-4-468 0 0,-1 0 0 0 0,1-1 1 0 0,0 1-1 0 0,0 0 0 0 0,0-1 0 0 0,0 1 1 0 0,0 0-1 0 0,0-1 0 0 0,0 1 0 0 0,2 0 1 0 0,-2-1-453 0 0,16 6-5881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55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789 259 919 0 0,'0'0'17830'0'0,"1"-1"-17652"0"0,6-24-52 0 0,-1 0 0 0 0,-1 0-1 0 0,-1-1 1 0 0,-1 0 0 0 0,-1 1-1 0 0,-3-40 1 0 0,1 61-180 0 0,-1 1 1 0 0,1 0-1 0 0,-1 0 0 0 0,0-1 0 0 0,0 1 0 0 0,0 0 0 0 0,0 0 1 0 0,0 0-1 0 0,-1 0 0 0 0,-2-4 0 0 0,3 7 24 0 0,-1-1 0 0 0,1 1 0 0 0,0 0 0 0 0,0-1 0 0 0,-1 1 0 0 0,1 0 0 0 0,0 0 0 0 0,0 0 0 0 0,0 0 0 0 0,-1 0 0 0 0,1 1-1 0 0,0-1 1 0 0,0 0 0 0 0,-1 0 0 0 0,0 2 0 0 0,0-2-25 0 0,-22 8-36 0 0,1 0 0 0 0,0 2-1 0 0,1 0 1 0 0,-36 23 0 0 0,32-17 43 0 0,-62 36 186 0 0,2 4 0 0 0,3 4 0 0 0,-133 124 0 0 0,142-105-75 0 0,66-70-48 0 0,0 1-1 0 0,1 1 1 0 0,1-1 0 0 0,0 1-1 0 0,0 0 1 0 0,-6 19 0 0 0,11-29-5 0 0,0 1 1 0 0,1-1 0 0 0,0 1-1 0 0,-1 0 1 0 0,1 0 0 0 0,0-1-1 0 0,-1 1 1 0 0,1 0 0 0 0,0-1 0 0 0,0 1-1 0 0,1 0 1 0 0,-1 0 0 0 0,0-1-1 0 0,0 1 1 0 0,1 0 0 0 0,-1-1-1 0 0,1 1 1 0 0,0-1 0 0 0,-1 1-1 0 0,1 0 1 0 0,1 1 0 0 0,0-2 14 0 0,-1 1 0 0 0,1-1 1 0 0,-1 0-1 0 0,1 0 0 0 0,0 1 1 0 0,0-1-1 0 0,0-1 0 0 0,-1 1 1 0 0,1 0-1 0 0,0 0 0 0 0,0-1 0 0 0,0 1 1 0 0,0-1-1 0 0,0 1 0 0 0,0-1 1 0 0,0 0-1 0 0,3 0 0 0 0,11 0 221 0 0,0-1-1 0 0,0 0 1 0 0,-1-1-1 0 0,29-8 1 0 0,61-25 529 0 0,-72 23-538 0 0,95-38 392 0 0,-105 40-531 0 0,-2-2 0 0 0,0 0 0 0 0,32-24 0 0 0,-43 26-140 0 0,0 0 0 0 0,0-1 0 0 0,-1 0 0 0 0,-1-1 0 0 0,0 0 0 0 0,0 0 0 0 0,-1-1-1 0 0,-1 0 1 0 0,7-20 0 0 0,-13 33 38 0 0,1 0-1 0 0,-1-1 1 0 0,0 1 0 0 0,0 0-1 0 0,0-1 1 0 0,0 1-1 0 0,0 0 1 0 0,0 0-1 0 0,0-1 1 0 0,0 1 0 0 0,1 0-1 0 0,-1 0 1 0 0,0-1-1 0 0,0 1 1 0 0,0 0 0 0 0,1 0-1 0 0,-1-1 1 0 0,0 1-1 0 0,0 0 1 0 0,0 0 0 0 0,1 0-1 0 0,-1-1 1 0 0,0 1-1 0 0,0 0 1 0 0,1 0 0 0 0,-1 0-1 0 0,3 6-184 0 0,-2 15-63 0 0,-6 5 325 0 0,-2 0 0 0 0,-15 39-1 0 0,12-38 27 0 0,-13 56 0 0 0,22-80-97 0 0,1 1 0 0 0,0-1-1 0 0,-1 1 1 0 0,1-1 0 0 0,0 0-1 0 0,1 1 1 0 0,-1-1 0 0 0,1 1-1 0 0,-1-1 1 0 0,1 0 0 0 0,0 1-1 0 0,0-1 1 0 0,0 0 0 0 0,3 4-1 0 0,-2-5 32 0 0,0-1-1 0 0,-1 0 0 0 0,1 1 0 0 0,0-1 1 0 0,0 0-1 0 0,0 0 0 0 0,1-1 0 0 0,-1 1 1 0 0,0 0-1 0 0,0-1 0 0 0,0 1 0 0 0,1-1 1 0 0,-1 0-1 0 0,0 0 0 0 0,3 0 0 0 0,-4 0-18 0 0,-1 0-13 0 0,9 1 46 0 0,0-1-1 0 0,-1 0 1 0 0,1-1 0 0 0,0 0-1 0 0,11-2 1 0 0,-18 2-146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5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21 10591 0 0,'-2'-7'1104'0'0,"-1"1"-837"0"0,3 5 29 0 0,0 1 0 0 0,0-1 0 0 0,-1 1 0 0 0,1 0 0 0 0,0-1 1 0 0,0 1-1 0 0,-1-1 0 0 0,1 1 0 0 0,0 0 0 0 0,-1-1 0 0 0,1 1 0 0 0,0 0 0 0 0,-1-1 0 0 0,1 1 1 0 0,-1 0-1 0 0,1 0 0 0 0,0-1 0 0 0,-1 1 0 0 0,1 0 0 0 0,-1 0 0 0 0,1 0 0 0 0,-1 0 0 0 0,0-1 0 0 0,1 1-196 0 0,-1 0 0 0 0,1 1-1 0 0,-1-1 1 0 0,0 0-1 0 0,1 0 1 0 0,-1 0 0 0 0,1 0-1 0 0,-1 1 1 0 0,1-1-1 0 0,-1 0 1 0 0,1 1 0 0 0,-1-1-1 0 0,1 0 1 0 0,-1 1-1 0 0,1-1 1 0 0,-1 1-1 0 0,0 1-65 0 0,-1-1-1 0 0,1 1 0 0 0,0 0 0 0 0,0 0 0 0 0,0-1 0 0 0,0 1 0 0 0,0 0 0 0 0,0 0 1 0 0,1 0-1 0 0,-2 4 0 0 0,1 12 167 0 0,-2 1 0 0 0,0-1 0 0 0,-2 1 0 0 0,0-1 1 0 0,0 0-1 0 0,-2-1 0 0 0,-11 22 0 0 0,4-15-125 0 0,-2-2-1 0 0,-1 0 1 0 0,-1 0-1 0 0,0-2 1 0 0,-2 0-1 0 0,-42 33 1 0 0,8-15-16 0 0,-103 56 0 0 0,132-80-67 0 0,-12 7-34 0 0,-45 16-1 0 0,81-36-49 0 0,13-3-360 0 0,11 2 435 0 0,-1 1 0 0 0,0 1 0 0 0,0 1 0 0 0,35 10 1 0 0,-30-7 3 0 0,1-1 0 0 0,31 2 0 0 0,-45-6 26 0 0,10 0-110 0 0,24 5 1 0 0,-46-6-797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55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80 17135 0 0,'-16'4'593'0'0,"3"-1"-255"0"0,1 0-1 0 0,0 1 0 0 0,-23 11 1634 0 0,56-17-1166 0 0,-1 0-1 0 0,1-1 1 0 0,22-7-1 0 0,9-1-449 0 0,198-30 640 0 0,-166 26-656 0 0,-45 6-45 0 0,0 3 1 0 0,60-3 0 0 0,-97 9-477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5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48 12751 0 0,'-12'-7'460'0'0,"-48"-29"618"0"0,48 32 773 0 0,12 4-1736 0 0,0 0 0 0 0,-1 0-1 0 0,1 0 1 0 0,0 0 0 0 0,0 0-1 0 0,-1 0 1 0 0,1 0 0 0 0,0 0-1 0 0,0 0 1 0 0,-1 0 0 0 0,1 0-1 0 0,0 0 1 0 0,0 1 0 0 0,-1-1-1 0 0,1 0 1 0 0,0 0 0 0 0,0 0-1 0 0,0 0 1 0 0,-1 0 0 0 0,1 1-1 0 0,0-1 1 0 0,0 0 0 0 0,0 0-1 0 0,0 0 1 0 0,-1 1 0 0 0,1-1-1 0 0,0 2 25 0 0,0 0 0 0 0,-1-1 0 0 0,1 1-1 0 0,0 0 1 0 0,0-1 0 0 0,1 1 0 0 0,-1 0 0 0 0,0 0-1 0 0,0-1 1 0 0,1 1 0 0 0,1 3 0 0 0,6 21 236 0 0,2 0 1 0 0,2 0-1 0 0,21 37 1 0 0,53 68 677 0 0,-80-122-1016 0 0,131 169 625 0 0,-32-42-299 0 0,-99-128-404 0 0,0 0 0 0 0,1 0 0 0 0,0-1 0 0 0,0 1 0 0 0,0-2 0 0 0,1 1-1 0 0,0-1 1 0 0,1 0 0 0 0,-1 0 0 0 0,15 6 0 0 0,-22-12-85 0 0,0 0 0 0 0,0 1 0 0 0,1-1 0 0 0,-1 0 0 0 0,0 0 0 0 0,1 0 0 0 0,-1 0 0 0 0,0 0 1 0 0,0 0-1 0 0,1-1 0 0 0,-1 1 0 0 0,0 0 0 0 0,0-1 0 0 0,0 1 0 0 0,1-1 0 0 0,1 0 0 0 0,16-12-3767 0 0,-18 13 3673 0 0,9-9-6466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5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9 8287 0 0,'-2'-8'8879'0'0,"-6"16"-8419"0"0,0 1 0 0 0,1 0 0 0 0,0 0 0 0 0,0 0 0 0 0,1 1 1 0 0,-8 15-1 0 0,-3 6 0 0 0,-24 29 168 0 0,-64 72-1 0 0,56-73-527 0 0,-71 79 40 0 0,93-111-232 0 0,-1-1 1 0 0,-53 39-1 0 0,65-56 194 0 0,11-6-3823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57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13 14743 0 0,'13'-12'7727'0'0,"-23"14"-7065"0"0,0 2-612 0 0,1 0 0 0 0,-1 1-1 0 0,1 0 1 0 0,0 1-1 0 0,1-1 1 0 0,-14 12 0 0 0,-45 49-7 0 0,32-31 9 0 0,34-33-51 0 0,-61 57 118 0 0,-95 118 1 0 0,134-138-45 0 0,22-38-5 0 0,14-1 273 0 0,34-9-60 0 0,49-15-1 0 0,-15 3-87 0 0,-21 7-162 0 0,118-24-85 0 0,-134 31-473 0 0,0 1 0 0 0,45 1 1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57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51 17823 0 0,'-7'-4'1618'0'0,"5"1"-1466"0"0,-10-4 4685 0 0,11 7-4801 0 0,0 0-1 0 0,0 1 1 0 0,0 0 0 0 0,0-1-1 0 0,0 1 1 0 0,0 0 0 0 0,0-1 0 0 0,0 1-1 0 0,0 0 1 0 0,0 0 0 0 0,1 0-1 0 0,-1 0 1 0 0,0 0 0 0 0,1 0 0 0 0,-1 0-1 0 0,0 0 1 0 0,1 0 0 0 0,0 0 0 0 0,-1 0-1 0 0,1 0 1 0 0,-1 0 0 0 0,1 0-1 0 0,0 3 1 0 0,1-2-13 0 0,1 0-1 0 0,0 1 1 0 0,-1-1 0 0 0,1 0-1 0 0,0 0 1 0 0,0 0 0 0 0,1-1-1 0 0,-1 1 1 0 0,0 0 0 0 0,1-1-1 0 0,-1 0 1 0 0,0 1 0 0 0,1-1-1 0 0,0 0 1 0 0,-1 0 0 0 0,1 0-1 0 0,0-1 1 0 0,-1 1 0 0 0,1-1-1 0 0,0 1 1 0 0,0-1-1 0 0,-1 0 1 0 0,5 0 0 0 0,8-1 120 0 0,0 0-1 0 0,31-6 1 0 0,-46 7-139 0 0,132-27 245 0 0,94-16-2393 0 0,-187 36-2223 0 0,-24 4-3107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57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365 195 7831 0 0,'12'-89'1424'0'0,"0"30"5178"0"0,-11 56-6337 0 0,0 0 0 0 0,0 0 0 0 0,1 0 1 0 0,-1 1-1 0 0,1-1 0 0 0,-1 1 0 0 0,1-1 1 0 0,0 1-1 0 0,0 0 0 0 0,0-1 0 0 0,1 1 0 0 0,-1 0 1 0 0,0 0-1 0 0,1 1 0 0 0,-1-1 0 0 0,6-2 1 0 0,-7 3-233 0 0,0 1 0 0 0,0-1 1 0 0,0 1-1 0 0,1-1 0 0 0,-1 1 0 0 0,0-1 1 0 0,0 1-1 0 0,1 0 0 0 0,-1 0 1 0 0,0-1-1 0 0,1 1 0 0 0,-1 0 1 0 0,0 0-1 0 0,1 1 0 0 0,-1-1 1 0 0,0 0-1 0 0,1 0 0 0 0,-1 1 0 0 0,0-1 1 0 0,0 0-1 0 0,1 1 0 0 0,-1-1 1 0 0,0 1-1 0 0,0 0 0 0 0,0-1 1 0 0,0 1-1 0 0,0 0 0 0 0,0 0 0 0 0,0 0 1 0 0,0 0-1 0 0,0 0 0 0 0,0 0 1 0 0,0 0-1 0 0,0 0 0 0 0,-1 0 1 0 0,1 0-1 0 0,0 0 0 0 0,-1 0 1 0 0,2 3-1 0 0,0 2 36 0 0,-1 1 0 0 0,1-1 0 0 0,-1 1 0 0 0,0-1 0 0 0,0 1-1 0 0,-1 0 1 0 0,0-1 0 0 0,0 1 0 0 0,-3 13 0 0 0,-1 5 97 0 0,-10 29-1 0 0,13-53-159 0 0,-16 51 183 0 0,-2-1-1 0 0,-48 91 0 0 0,-70 87-1 0 0,86-148-115 0 0,-10 11 8 0 0,-29 50-2307 0 0,81-124 599 0 0,3-5-378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1:5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41 277 8751 0 0,'0'-2'674'0'0,"-2"-6"111"0"0,-1 1 0 0 0,0-1 1 0 0,0 1-1 0 0,-5-10 0 0 0,4 11 220 0 0,0-2 0 0 0,1 1 0 0 0,0 0-1 0 0,0-1 1 0 0,-1-7 0 0 0,4 12-836 0 0,-1 0 0 0 0,1 0-1 0 0,0 0 1 0 0,0 1 0 0 0,0-1 0 0 0,1 0 0 0 0,-1 0-1 0 0,1 1 1 0 0,-1-1 0 0 0,1 0 0 0 0,0 1 0 0 0,0-1-1 0 0,0 0 1 0 0,0 1 0 0 0,1-1 0 0 0,-1 1 0 0 0,1 0-1 0 0,3-5 1 0 0,2 0-89 0 0,0 0 0 0 0,1 0 0 0 0,0 1 0 0 0,0 0 0 0 0,0 0-1 0 0,1 1 1 0 0,0 0 0 0 0,11-5 0 0 0,8-1 191 0 0,42-12-1 0 0,-37 15-271 0 0,0 1 0 0 0,0 1-1 0 0,0 2 1 0 0,1 2 0 0 0,34 1 0 0 0,-43 2 5 0 0,1 1 1 0 0,-1 2 0 0 0,0 0-1 0 0,1 2 1 0 0,-2 0-1 0 0,1 2 1 0 0,26 12-1 0 0,-42-16 73 0 0,-1 1-1 0 0,0-1 0 0 0,0 1 1 0 0,0 1-1 0 0,0-1 0 0 0,-1 1 1 0 0,0 1-1 0 0,0-1 0 0 0,-1 1 1 0 0,7 10-1 0 0,-10-13-27 0 0,0 1 1 0 0,0 0-1 0 0,-1 0 0 0 0,0-1 0 0 0,0 1 1 0 0,0 0-1 0 0,-1 1 0 0 0,0-1 1 0 0,0 0-1 0 0,0 0 0 0 0,0 1 0 0 0,-1-1 1 0 0,0 0-1 0 0,0 1 0 0 0,0-1 1 0 0,-1 0-1 0 0,0 0 0 0 0,0 1 0 0 0,-3 6 1 0 0,-1 1 1 0 0,0-1 0 0 0,-1 1 1 0 0,0-1-1 0 0,-1-1 0 0 0,-1 0 1 0 0,0 0-1 0 0,0 0 0 0 0,-1-1 1 0 0,-1 0-1 0 0,-19 16 0 0 0,8-9-19 0 0,-1-2 0 0 0,-1 0 0 0 0,-1-1 0 0 0,-36 15 0 0 0,27-16 3 0 0,0-1 0 0 0,-1-2 1 0 0,0-1-1 0 0,-1-2 0 0 0,1-1 0 0 0,-1-2 1 0 0,-1-1-1 0 0,-43-2 0 0 0,65-2-21 0 0,-1-1 1 0 0,-27-6-1 0 0,36 6-31 0 0,0 0-1 0 0,-1 0 1 0 0,1 0 0 0 0,0-1-1 0 0,0 0 1 0 0,0 0 0 0 0,1-1-1 0 0,-10-7 1 0 0,14 10-28 0 0,-1-1 1 0 0,1 1-1 0 0,0 0 1 0 0,0 0 0 0 0,0-1-1 0 0,0 1 1 0 0,1 0-1 0 0,-1-1 1 0 0,0 1-1 0 0,0-1 1 0 0,1 1-1 0 0,-1-1 1 0 0,1 0 0 0 0,0 1-1 0 0,-1-1 1 0 0,1 1-1 0 0,0-1 1 0 0,0 0-1 0 0,0 1 1 0 0,0-1 0 0 0,0 0-1 0 0,0 1 1 0 0,1-3-1 0 0,7-15-2534 0 0,5 2-3760 0 0,2 3-851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00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48 7831 0 0,'28'-23'745'0'0,"5"-1"9637"0"0,-50 31-9564 0 0,7-3-671 0 0,-51 33 424 0 0,-12 6-494 0 0,-5-7-182 0 0,-121 65-750 0 0,185-93 811 0 0,-111 73-192 0 0,100-62 240 0 0,0 1 0 0 0,-37 39 0 0 0,57-54 52 0 0,0 1 0 0 0,0 0 0 0 0,1 0 0 0 0,-1 0 0 0 0,2 1-1 0 0,-5 8 1 0 0,6-11 4 0 0,1-1 1 0 0,0 1-1 0 0,0-1 0 0 0,1 1 0 0 0,-1-1 0 0 0,1 1 0 0 0,-1 0 0 0 0,1-1 1 0 0,0 1-1 0 0,1-1 0 0 0,-1 1 0 0 0,0 0 0 0 0,1-1 0 0 0,0 1 0 0 0,2 4 1 0 0,-1-2 6 0 0,0 0 1 0 0,1 0-1 0 0,0-1 1 0 0,0 1 0 0 0,0-1-1 0 0,0 0 1 0 0,1 0 0 0 0,0 0-1 0 0,0 0 1 0 0,1 0 0 0 0,-1-1-1 0 0,1 0 1 0 0,0 0-1 0 0,0 0 1 0 0,1-1 0 0 0,-1 0-1 0 0,1 0 1 0 0,-1 0 0 0 0,1 0-1 0 0,0-1 1 0 0,0 0 0 0 0,0-1-1 0 0,0 1 1 0 0,0-1 0 0 0,10 1-1 0 0,1-1 117 0 0,1 0 1 0 0,0-1-1 0 0,25-4 0 0 0,53-12 245 0 0,-18 2-323 0 0,-62 11-89 0 0,-9 2-18 0 0,0 0 1 0 0,0 0 0 0 0,0 0 0 0 0,0 1 0 0 0,0 0 0 0 0,7 2 0 0 0,-6-1-16 0 0,-6-1-65 0 0,-1 0-34 0 0,7 0-217 0 0,0-1-1 0 0,0-1 1 0 0,-1 1 0 0 0,1-1-1 0 0,-1-1 1 0 0,1 1 0 0 0,-1-1-1 0 0,0 0 1 0 0,0-1 0 0 0,7-4-1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41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24 13823 0 0,'0'0'1247'0'0,"1"-2"-1023"0"0,10-19 8897 0 0,-20 30-8921 0 0,-55 48-246 0 0,48-44 32 0 0,2-3 12 0 0,-1 0 0 0 0,-1-2-1 0 0,1 1 1 0 0,-1-2 0 0 0,-29 10-1 0 0,-1 1 5 0 0,-89 30 61 0 0,37-14 11 0 0,78-27-11 0 0,5-1 73 0 0,-24 11 0 0 0,37-16 12 0 0,5-1-432 0 0,36-4-1321 0 0,-15-3-62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01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34 5527 0 0,'6'-8'9195'0'0,"-3"2"-7386"0"0,-2 4-1013 0 0,0 0 1 0 0,0 0-1 0 0,0 0 0 0 0,0 0 1 0 0,-1 0-1 0 0,1 0 0 0 0,0-4 1 0 0,-17 20-432 0 0,12-11-337 0 0,-231 204-1821 0 0,6-4-102 0 0,212-190 1634 0 0,-21 18-62 0 0,37-30 507 0 0,11-6 66 0 0,48-22 507 0 0,2 2 0 0 0,74-19 1 0 0,-118 40-629 0 0,-1 1 0 0 0,1 0 0 0 0,0 1 0 0 0,0 1 0 0 0,0 1 1 0 0,0 0-1 0 0,0 1 0 0 0,22 4 0 0 0,-16-1-1513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0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1375 0 0,'2'-2'13790'0'0,"11"-8"-10361"0"0,24-15 1 0 0,21-4-1538 0 0,62-18-932 0 0,-83 35-1016 0 0,1 2-1 0 0,0 2 0 0 0,1 1 0 0 0,-1 2 0 0 0,75 0 0 0 0,-68 5-3709 0 0,-25 0-3908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0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12 1375 0 0,'-23'-12'21120'0'0,"22"15"-19323"0"0,-2 2-4392 0 0,2-2 2690 0 0,0-1 0 0 0,1 1 0 0 0,-1 0 1 0 0,1-1-1 0 0,-1 1 0 0 0,1 0 0 0 0,0-1 0 0 0,0 1 0 0 0,0 0 0 0 0,0-1 0 0 0,1 1 1 0 0,-1 0-1 0 0,1-1 0 0 0,0 1 0 0 0,1 3 0 0 0,2 5 45 0 0,0 1 0 0 0,9 13 0 0 0,0-1 14 0 0,2-1 0 0 0,0-1 0 0 0,1 0 1 0 0,27 27-1 0 0,-28-35-550 0 0,0 0-1 0 0,23 15 1 0 0,-27-21-674 0 0,0-2-1 0 0,0 1 1 0 0,1-1-1 0 0,17 6 1 0 0,-4-6-1072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02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470 184 3223 0 0,'24'-103'279'0'0,"-10"61"2360"0"0,2 4 10138 0 0,-16 41-12644 0 0,0-1-1 0 0,0 1 1 0 0,0-1 0 0 0,0 1-1 0 0,-1 0 1 0 0,1-1-1 0 0,-1 1 1 0 0,0 2 0 0 0,-2 4 82 0 0,-8 36 508 0 0,-2 0 0 0 0,-20 44 0 0 0,-44 86 25 0 0,36-88-550 0 0,-167 375 71 0 0,172-381-933 0 0,-48 156 0 0 0,80-224 88 0 0,1 0 1 0 0,0 0-1 0 0,1 0 0 0 0,-1 26 1 0 0,5-27-779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0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 8287 0 0,'0'0'12723'0'0,"-1"1"-12206"0"0,-57 76 1395 0 0,-14 17-1544 0 0,47-65-493 0 0,-2-2 0 0 0,0 0 0 0 0,-2-3 0 0 0,-1 0 0 0 0,0-1 0 0 0,-47 24 0 0 0,63-38-69 0 0,9-6 85 0 0,0 0 1 0 0,0 0 0 0 0,0 0-1 0 0,0-1 1 0 0,-11 3-1 0 0,15-4 30 0 0,6-6 26 0 0,1 0 72 0 0,0 1 0 0 0,1 0 0 0 0,-1 0 0 0 0,1 0 0 0 0,0 1-1 0 0,0 0 1 0 0,0 1 0 0 0,14-4 0 0 0,7 0 355 0 0,34-4 1 0 0,-61 10-363 0 0,53-6 306 0 0,0 2 0 0 0,0 3 1 0 0,73 7-1 0 0,-102-1-1309 0 0,-23-5-129 0 0</inkml:trace>
  <inkml:trace contextRef="#ctx0" brushRef="#br0" timeOffset="1">5 694 4607 0 0,'-5'15'15578'0'0,"9"-13"-14924"0"0,3 0-1972 0 0,-1-1 1568 0 0,0 0 0 0 0,-1-1 0 0 0,1 1 0 0 0,0-1 0 0 0,0 0 0 0 0,0 0 0 0 0,-1-1 0 0 0,1 0 0 0 0,7-1 0 0 0,0 0-9 0 0,163-31 1496 0 0,-10-1-3173 0 0,-148 29-822 0 0,2 0-5184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03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108 475 7367 0 0,'0'0'568'0'0,"1"-1"-373"0"0,4 1 1138 0 0,0 0 0 0 0,-1 0 1 0 0,1 1-1 0 0,0-1 0 0 0,-1 1 0 0 0,1 0 0 0 0,-1 0 1 0 0,5 2-1 0 0,6 1 2053 0 0,-20-3-3341 0 0,0 0-1 0 0,0-1 1 0 0,0 1 0 0 0,0-1-1 0 0,0-1 1 0 0,0 1 0 0 0,0-1-1 0 0,0 0 1 0 0,-9-3-1 0 0,5 2-18 0 0,0-2 0 0 0,0 1-1 0 0,0-1 1 0 0,-10-8 0 0 0,15 10-18 0 0,-1-1 1 0 0,1 0 0 0 0,0-1-1 0 0,1 1 1 0 0,-1-1 0 0 0,1 1-1 0 0,-1-1 1 0 0,1 0 0 0 0,0-1-1 0 0,1 1 1 0 0,-1 0 0 0 0,1-1-1 0 0,0 1 1 0 0,-2-7 0 0 0,2 6-8 0 0,1-1 0 0 0,0 0 0 0 0,0 0-1 0 0,1 0 1 0 0,-1 1 0 0 0,1-1 0 0 0,1 0 0 0 0,-1 0 0 0 0,1 0 0 0 0,0 0 0 0 0,4-11 0 0 0,-1 5-14 0 0,2-1 0 0 0,-1 1 0 0 0,2 0 0 0 0,-1 1 0 0 0,2-1 0 0 0,-1 1 0 0 0,18-18 0 0 0,2 2-267 0 0,46-37-1 0 0,-55 50 268 0 0,1 2 1 0 0,1 0-1 0 0,-1 1 1 0 0,2 1 0 0 0,0 0-1 0 0,0 2 1 0 0,0 1-1 0 0,1 0 1 0 0,0 2-1 0 0,1 0 1 0 0,-1 2-1 0 0,1 0 1 0 0,0 2 0 0 0,-1 0-1 0 0,1 2 1 0 0,0 0-1 0 0,24 5 1 0 0,-40-4 63 0 0,-1-1 1 0 0,1 1 0 0 0,-1 0-1 0 0,0 0 1 0 0,1 0-1 0 0,-1 1 1 0 0,-1 0 0 0 0,1 0-1 0 0,0 1 1 0 0,-1 0-1 0 0,7 5 1 0 0,-10-6-38 0 0,1-1 0 0 0,-1 1 0 0 0,1 0 0 0 0,-1 0 0 0 0,0 1 0 0 0,0-1 0 0 0,-1 0 0 0 0,1 1 0 0 0,-1-1 0 0 0,1 1 0 0 0,-1 0 0 0 0,0-1 0 0 0,-1 1 0 0 0,1 0 0 0 0,-1-1 0 0 0,1 1 0 0 0,-1 0 0 0 0,0 0 0 0 0,0 0 0 0 0,-1-1-1 0 0,0 5 1 0 0,-1 1 7 0 0,0 0-1 0 0,-1 0 0 0 0,-1 0 0 0 0,1 0 1 0 0,-1-1-1 0 0,-1 1 0 0 0,1-1 0 0 0,-1 0 1 0 0,-1-1-1 0 0,1 1 0 0 0,-2-1 0 0 0,1 0 0 0 0,-11 9 1 0 0,-3 1 15 0 0,-1-1-1 0 0,-1-1 1 0 0,-38 20 0 0 0,53-31-58 0 0,-116 55-655 0 0,110-54 301 0 0,0 0-1 0 0,0-1 0 0 0,-1-1 1 0 0,1 0-1 0 0,-1-1 0 0 0,1-1 1 0 0,-27 1-1 0 0,17-6-1645 0 0,13 1 412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0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24 14479 0 0,'11'-13'663'0'0,"-9"10"-12"0"0,-1 2-415 0 0,4-4-178 0 0,-4 4 716 0 0,-9 9-492 0 0,-24 25 53 0 0,1 1-1 0 0,-48 73 1 0 0,59-79-159 0 0,-55 80 1023 0 0,-83 159 0 0 0,121-187-416 0 0,-47 152 0 0 0,76-207-704 0 0,-2-1-1 0 0,0 0 1 0 0,-2-1 0 0 0,0 0-1 0 0,-26 36 1 0 0,32-52-340 0 0,-1 0-1 0 0,0 0 0 0 0,-8 6 1 0 0,-4 4-566 0 0,17-16-89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0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20415 0 0,'0'0'5472'0'0,"0"3"-5001"0"0,1 17 7 0 0,5 20 0 0 0,0-24-2587 0 0,-3-10 54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05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12463 0 0,'0'0'3592'0'0,"-1"1"-2845"0"0,-9 13-209 0 0,0 0-1 0 0,2 0 1 0 0,-10 22-1 0 0,-18 51 373 0 0,16-38-662 0 0,-42 138 111 0 0,61-183-521 0 0,0 1 1 0 0,0 0 0 0 0,1 0 0 0 0,0 0 0 0 0,0 0-1 0 0,0 0 1 0 0,0 0 0 0 0,2 9 0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0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3 162 15119 0 0,'0'0'1366'0'0,"-1"0"-1300"0"0,1 0 0 0 0,0 1 0 0 0,0-1 0 0 0,-1 1 0 0 0,1-1 0 0 0,0 0 0 0 0,0 1 0 0 0,0-1 0 0 0,0 1 1 0 0,-1-1-1 0 0,1 1 0 0 0,0-1 0 0 0,0 1 0 0 0,0-1 0 0 0,0 1 0 0 0,0-1 0 0 0,0 1 0 0 0,0-1 0 0 0,0 0 0 0 0,1 1 1 0 0,2 1 52 0 0,0-1 1 0 0,0 1 0 0 0,1-1 0 0 0,-1 0 0 0 0,0 0 0 0 0,1-1-1 0 0,-1 1 1 0 0,1-1 0 0 0,-1 1 0 0 0,5-1 0 0 0,39-5 615 0 0,-29 3-480 0 0,374-63 2129 0 0,48-6-1358 0 0,-47 39-1630 0 0,-337 28-968 0 0,-5 2-500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8:41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10 10591 0 0,'0'0'488'0'0,"0"-2"-12"0"0,-6-5 5032 0 0,0 17-4053 0 0,0 0 0 0 0,1 0 0 0 0,-7 17 1 0 0,5-8-507 0 0,-6 28 1 0 0,-7 93-1587 0 0,14-92 1191 0 0,-1 22-511 0 0,4 1 0 0 0,2-1-1 0 0,8 74 1 0 0,-5-131-43 0 0,0 3 0 0 0,-1-1 0 0 0,0 1 0 0 0,-3 23 0 0 0,1-35 0 0 0,1 0 0 0 0,-1 1 0 0 0,0-1 0 0 0,0 0 0 0 0,-1 0 0 0 0,1 0 0 0 0,-1-1 0 0 0,0 1 0 0 0,0 0 0 0 0,0-1 0 0 0,-1 1 0 0 0,1-1 0 0 0,-1 1 0 0 0,0-1 0 0 0,0 0 0 0 0,0 0 0 0 0,-6 4 0 0 0,-1-1-60 0 0,0-1-1 0 0,0 0 1 0 0,0 0-1 0 0,-1-1 1 0 0,-17 4-1 0 0,1 0-1019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0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1 12815 0 0,'-1'2'587'0'0,"-15"25"-124"0"0,-1 1 0 0 0,-21 24 0 0 0,-16 24 759 0 0,-128 201 1519 0 0,55-86-2469 0 0,-86 120 21 0 0,207-303-249 0 0,-33 42-26 0 0,35-46 8 0 0,0 1 1 0 0,0-1-1 0 0,-1 0 0 0 0,0 0 0 0 0,1-1 0 0 0,-1 1 0 0 0,0-1 0 0 0,-6 3 1 0 0,9-6 99 0 0,-5-21-90 0 0,8 15-80 0 0,0-1 0 0 0,0 1 0 0 0,0-1 0 0 0,1 1-1 0 0,0 0 1 0 0,0-1 0 0 0,6-10 0 0 0,25-40-431 0 0,-10 21 294 0 0,2 2 1 0 0,34-38-1 0 0,-40 52 163 0 0,2 0 1 0 0,0 1-1 0 0,1 1 0 0 0,31-19 1 0 0,-43 31 167 0 0,1 1 0 0 0,0 0 0 0 0,0 1 0 0 0,0 0 0 0 0,1 0 0 0 0,-1 1 0 0 0,1 1 0 0 0,0 0 0 0 0,-1 1 1 0 0,1 0-1 0 0,0 0 0 0 0,0 1 0 0 0,20 3 0 0 0,-24-1 6 0 0,-1-1-1 0 0,0 1 1 0 0,0 0 0 0 0,0 1 0 0 0,0 0 0 0 0,0 0-1 0 0,0 0 1 0 0,-1 1 0 0 0,12 9 0 0 0,-13-9-108 0 0,-1 0 0 0 0,1 1 0 0 0,-1-1 1 0 0,0 1-1 0 0,-1 0 0 0 0,1 0 0 0 0,-1 0 1 0 0,0 1-1 0 0,0-1 0 0 0,-1 1 0 0 0,0-1 1 0 0,0 1-1 0 0,2 8 0 0 0,-2-4 17 0 0,-1-1 0 0 0,0 1 0 0 0,0 0 1 0 0,-1 0-1 0 0,0 0 0 0 0,-1-1 0 0 0,0 1 0 0 0,-1 0 0 0 0,0 0 0 0 0,0-1 0 0 0,-6 15 0 0 0,2-9-403 0 0,-1 0 0 0 0,-9 14 0 0 0,-21 27-5862 0 0,24-40-775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06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225 333 1375 0 0,'-1'1'9211'0'0,"-17"20"775"0"0,-6 17-7282 0 0,-4 5-2273 0 0,-63 82 499 0 0,36-38-4802 0 0,48-75 1842 0 0</inkml:trace>
  <inkml:trace contextRef="#ctx0" brushRef="#br0" timeOffset="1">593 1 6447 0 0,'0'0'688'0'0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07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48 9671 0 0,'0'-2'440'0'0,"2"1"-272"0"0,4-14 347 0 0,-2 6-236 0 0,0 0 6619 0 0,-4 8-6678 0 0,0 1 1 0 0,0 0-1 0 0,1-1 0 0 0,-1 1 0 0 0,0 0 0 0 0,0-1 0 0 0,0 1 1 0 0,1 0-1 0 0,-1-1 0 0 0,0 1 0 0 0,0 0 0 0 0,0-1 0 0 0,0 1 1 0 0,0-1-1 0 0,0 1 0 0 0,0 0 0 0 0,0-1 0 0 0,0 1 0 0 0,0-1 0 0 0,0 1 1 0 0,0 0-1 0 0,0-1 0 0 0,0 0 0 0 0,-4 1-190 0 0,1-1-1 0 0,0 1 0 0 0,-1 0 1 0 0,1 0-1 0 0,0 0 1 0 0,0 0-1 0 0,-1 0 1 0 0,1 1-1 0 0,0 0 1 0 0,0-1-1 0 0,0 1 1 0 0,-1 1-1 0 0,-2 0 0 0 0,-44 23-127 0 0,39-19 93 0 0,-28 16-52 0 0,9-5-136 0 0,-45 18-1 0 0,33-20-20 0 0,27-10 159 0 0,0 0 1 0 0,1 0-1 0 0,-1 1 0 0 0,-25 16 0 0 0,40-21 46 0 0,0-1-1 0 0,0 0 1 0 0,-1 0-1 0 0,1 0 1 0 0,0 0-1 0 0,0 1 1 0 0,-1-1-1 0 0,1 0 1 0 0,0 0-1 0 0,0 0 0 0 0,-1 1 1 0 0,1-1-1 0 0,0 0 1 0 0,0 0-1 0 0,0 1 1 0 0,0-1-1 0 0,-1 0 1 0 0,1 0-1 0 0,0 1 0 0 0,0-1 1 0 0,0 0-1 0 0,0 1 1 0 0,0-1-1 0 0,0 0 1 0 0,0 1-1 0 0,0-1 1 0 0,0 0-1 0 0,0 0 0 0 0,0 1 1 0 0,0-1-1 0 0,0 0 1 0 0,0 1-1 0 0,0-1 1 0 0,0 0-1 0 0,0 1 1 0 0,0-1-1 0 0,0 0 0 0 0,1 0 1 0 0,-1 1-1 0 0,0-1 1 0 0,0 1-1 0 0,2 0-35 0 0,-1 0 0 0 0,0 0 0 0 0,1 0 0 0 0,-1 0 0 0 0,0 0 0 0 0,1 0-1 0 0,-1-1 1 0 0,4 2 0 0 0,32 8-731 0 0,-37-10 774 0 0,3 1-31 0 0,30 6-594 0 0,38 13 0 0 0,-61-17 593 0 0,0 1 0 0 0,0 0 0 0 0,-1 1 0 0 0,0 0 0 0 0,0 1 0 0 0,0 0 0 0 0,0 0 0 0 0,8 10 0 0 0,-4-4 112 0 0,51 58 1421 0 0,-58-64-1226 0 0,-1 1 1 0 0,0 0 0 0 0,-1 1 0 0 0,0-1 0 0 0,0 1 0 0 0,0-1-1 0 0,-1 1 1 0 0,3 13 0 0 0,-6-19-234 0 0,0-1 0 0 0,0 1 0 0 0,0-1 1 0 0,0 0-1 0 0,0 1 0 0 0,0-1 0 0 0,0 1 0 0 0,-1-1 0 0 0,1 0 0 0 0,-1 1 0 0 0,1-1 0 0 0,-1 0 0 0 0,0 0 0 0 0,1 1 0 0 0,-1-1 1 0 0,0 0-1 0 0,0 0 0 0 0,0 0 0 0 0,0 0 0 0 0,0 0 0 0 0,0 0 0 0 0,0 0 0 0 0,0 0 0 0 0,-1 1 0 0 0,-3 1 31 0 0,-1 0 1 0 0,1 1-1 0 0,-10 3 0 0 0,-5-1-81 0 0,0-1 1 0 0,0-1 0 0 0,0 0-1 0 0,0-1 1 0 0,-33-1 0 0 0,46-1-22 0 0,-104 0-868 0 0,92-2 95 0 0,1-1 0 0 0,-1 0-1 0 0,-34-11 1 0 0,31 5-432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08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24 331 9991 0 0,'0'2'456'0'0,"-10"47"170"0"0,6-33-30 0 0,1 0 0 0 0,-3 23 0 0 0,5-16 931 0 0,1 0 1 0 0,5 39 1949 0 0,3-69-2648 0 0,-5 4-723 0 0,0 0 0 0 0,-1-1 1 0 0,1 0-1 0 0,-1 1 0 0 0,0-1 0 0 0,0 0 0 0 0,-1 0 1 0 0,3-8-1 0 0,7-38 286 0 0,-6 27-357 0 0,6-24 123 0 0,18-48 0 0 0,-22 76-122 0 0,1 0 1 0 0,1 0 0 0 0,1 1-1 0 0,1 0 1 0 0,14-18-1 0 0,-13 22-79 0 0,0 2 0 0 0,0-1-1 0 0,2 1 1 0 0,-1 1-1 0 0,1 0 1 0 0,1 1-1 0 0,0 1 1 0 0,1 0-1 0 0,-1 1 1 0 0,1 1-1 0 0,19-6 1 0 0,-4 3 68 0 0,1 2-1 0 0,0 1 1 0 0,0 1 0 0 0,1 2-1 0 0,36 0 1 0 0,-55 4-117 0 0,1 0-1 0 0,-1 1 1 0 0,0 1-1 0 0,1 0 1 0 0,18 6 0 0 0,11 9-6416 0 0,-29-10 170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08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167 117 14599 0 0,'0'0'1320'0'0,"1"1"-981"0"0,8 4 98 0 0,0 0-1 0 0,0-1 1 0 0,0 0-1 0 0,0-1 1 0 0,0 0 0 0 0,1-1-1 0 0,0 0 1 0 0,-1 0 0 0 0,1-1-1 0 0,0 0 1 0 0,15-1-1 0 0,6-1-123 0 0,-1-2-1 0 0,45-10 0 0 0,-47 7-220 0 0,40-14 1 0 0,-58 16-84 0 0,0 0 0 0 0,-1 0 1 0 0,0-1-1 0 0,0 0 0 0 0,0-1 0 0 0,-1 0 0 0 0,13-11 0 0 0,-20 16-28 0 0,0 0 0 0 0,0 1 0 0 0,0-1 0 0 0,0 0-1 0 0,-1 0 1 0 0,1 0 0 0 0,0-1 0 0 0,-1 1 0 0 0,1 0-1 0 0,0 0 1 0 0,-1 0 0 0 0,0 0 0 0 0,1-1 0 0 0,-1 1-1 0 0,0 0 1 0 0,1 0 0 0 0,-1-1 0 0 0,0 1-1 0 0,0 0 1 0 0,0 0 0 0 0,0-1 0 0 0,0 1 0 0 0,0 0-1 0 0,-1-1 1 0 0,1 1 0 0 0,0 0 0 0 0,-1-2 0 0 0,0 2-27 0 0,0 0 1 0 0,0-1-1 0 0,0 1 1 0 0,0 0-1 0 0,0-1 1 0 0,0 1 0 0 0,0 0-1 0 0,-1 0 1 0 0,1 0-1 0 0,0 0 1 0 0,-1 0-1 0 0,1 0 1 0 0,-1 0 0 0 0,1 1-1 0 0,-1-1 1 0 0,1 1-1 0 0,-1-1 1 0 0,0 1-1 0 0,1-1 1 0 0,-4 1 0 0 0,-6-1-143 0 0,-1 0 1 0 0,1 1 0 0 0,-1 0 0 0 0,-17 4 0 0 0,-47 11-318 0 0,59-11 447 0 0,16-3 57 0 0,-174 44-344 0 0,145-35 378 0 0,1 1 0 0 0,1 1-1 0 0,-51 29 1 0 0,71-35 20 0 0,0-1 0 0 0,0 1-1 0 0,0 1 1 0 0,1 0 0 0 0,0 0 0 0 0,0 0-1 0 0,-7 11 1 0 0,12-15-42 0 0,1-1 0 0 0,-1 0 0 0 0,1 0 0 0 0,0 1 0 0 0,-1-1 0 0 0,1 1 0 0 0,1-1 1 0 0,-1 1-1 0 0,0 0 0 0 0,1-1 0 0 0,-1 1 0 0 0,1-1 0 0 0,-1 1 0 0 0,1 0 0 0 0,0 0 0 0 0,1-1 0 0 0,-1 1 0 0 0,0 0 0 0 0,1-1 0 0 0,-1 1 0 0 0,1 0 1 0 0,0-1-1 0 0,0 1 0 0 0,0-1 0 0 0,0 1 0 0 0,0-1 0 0 0,1 0 0 0 0,-1 1 0 0 0,1-1 0 0 0,-1 0 0 0 0,3 3 0 0 0,3 0-144 0 0,-1 0 1 0 0,1 0-1 0 0,0 0 0 0 0,0-1 0 0 0,0 0 0 0 0,0 0 0 0 0,1-1 0 0 0,0 0 1 0 0,0-1-1 0 0,13 4 0 0 0,13 1-1478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09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545 151 919 0 0,'63'-40'-1456'0'0,"-22"19"8337"0"0,0 2 2 0 0,69-23 0 0 0,-25 17-4540 0 0,-75 22-2268 0 0,-8 2-32 0 0,-51 3-1116 0 0,-78 13 0 0 0,105-12 939 0 0,1 2 1 0 0,-1 0-1 0 0,-31 14 1 0 0,42-15 211 0 0,0 1-1 0 0,1 1 1 0 0,0 0 0 0 0,0 1 0 0 0,1-1 0 0 0,0 2 0 0 0,0-1-1 0 0,-11 14 1 0 0,7-6 130 0 0,1 0 0 0 0,0 1 0 0 0,1 1 0 0 0,-15 30 0 0 0,22-38-131 0 0,0 0 0 0 0,1 0-1 0 0,0 0 1 0 0,1 1 0 0 0,0-1-1 0 0,0 1 1 0 0,1-1-1 0 0,1 1 1 0 0,-1 0 0 0 0,1-1-1 0 0,3 18 1 0 0,-2-21-129 0 0,0-1-1 0 0,1 0 1 0 0,0 1-1 0 0,0-1 1 0 0,0 0 0 0 0,1 0-1 0 0,-1 0 1 0 0,1 0-1 0 0,0-1 1 0 0,1 1-1 0 0,-1-1 1 0 0,1 0 0 0 0,4 4-1 0 0,5 3-169 0 0,0-1-1 0 0,0-1 1 0 0,15 9-1 0 0,-26-17-54 0 0,-2 4 113 0 0,0 1 209 0 0,-1 0 0 0 0,1 0 0 0 0,-1-1 0 0 0,0 1 0 0 0,-1 0 0 0 0,-2 6 0 0 0,-19 38 51 0 0,8-17-47 0 0,-118 289 1145 0 0,50-94-244 0 0,54-159-282 0 0,-62 105 1 0 0,64-126-460 0 0,25-44-201 0 0,0 0-1 0 0,-1 0 0 0 0,0 0 0 0 0,0 0 0 0 0,0-1 0 0 0,-6 5 0 0 0,8-7-23 0 0,-1-1 0 0 0,1 1 0 0 0,-1-1 0 0 0,1 0 0 0 0,-1 0 0 0 0,1 0 1 0 0,-1 0-1 0 0,1 0 0 0 0,-1 0 0 0 0,1 0 0 0 0,0 0 0 0 0,-1-1 0 0 0,1 1 0 0 0,-1 0 1 0 0,1-1-1 0 0,0 1 0 0 0,-1-1 0 0 0,1 0 0 0 0,0 1 0 0 0,-1-1 0 0 0,1 0 0 0 0,-2-1 0 0 0,-1-3-16 0 0,1 1 0 0 0,0 0 0 0 0,-1-1 0 0 0,2 1 0 0 0,-1-1-1 0 0,0 0 1 0 0,1 0 0 0 0,0 0 0 0 0,0 0 0 0 0,0 0 0 0 0,-1-7-1 0 0,-1-12-159 0 0,-3-30 0 0 0,6 49 169 0 0,-3-42-1102 0 0,3 0 0 0 0,1 0 0 0 0,9-65 0 0 0,0 60-5887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09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6 18743 0 0,'-2'0'860'0'0,"-8"-2"-425"0"0,-1 1-1 0 0,1 0 1 0 0,0 0-1 0 0,-1 1 0 0 0,-13 1 1 0 0,23 0-332 0 0,0-1 1 0 0,-1 1-1 0 0,1-1 0 0 0,0 1 1 0 0,0-1-1 0 0,0 1 0 0 0,0 0 1 0 0,0 0-1 0 0,0 0 1 0 0,0-1-1 0 0,0 1 0 0 0,0 0 1 0 0,0 0-1 0 0,0 0 0 0 0,0 0 1 0 0,1 1-1 0 0,-1-1 1 0 0,0 0-1 0 0,1 0 0 0 0,-1 0 1 0 0,1 0-1 0 0,-1 2 0 0 0,-6 29 286 0 0,7-28-251 0 0,-5 54-140 0 0,-1 12-22 0 0,-3-35-3032 0 0,-7-2-3789 0 0,9-22 273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09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5527 0 0,'0'0'488'0'0,"11"-4"-392"0"0,-1 1-96 0 0,3 3 0 0 0,0 2 1480 0 0,-3 1 280 0 0,-1 1 48 0 0,-1 3-6096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1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22 7831 0 0,'0'0'356'0'0,"1"-1"-6"0"0,16-19 8212 0 0,-19 20-8087 0 0,-5 2-244 0 0,-1 1-1 0 0,0-1 1 0 0,1 2-1 0 0,0-1 1 0 0,0 1 0 0 0,-9 5-1 0 0,-39 32 799 0 0,39-28-692 0 0,-5 3 283 0 0,-33 33 0 0 0,49-44-528 0 0,1 0 1 0 0,-1 0 0 0 0,1 1 0 0 0,0-1-1 0 0,1 1 1 0 0,-1 0 0 0 0,1 0-1 0 0,0 0 1 0 0,1 0 0 0 0,-1 1 0 0 0,1-1-1 0 0,-1 8 1 0 0,3-12-60 0 0,0 0 1 0 0,0 0-1 0 0,0 0 0 0 0,0 0 1 0 0,0 0-1 0 0,1 0 0 0 0,-1 0 1 0 0,1 0-1 0 0,-1 0 0 0 0,1 0 0 0 0,0 0 1 0 0,-1-1-1 0 0,1 1 0 0 0,0 0 1 0 0,0 0-1 0 0,1-1 0 0 0,-1 1 1 0 0,0-1-1 0 0,0 1 0 0 0,1-1 0 0 0,-1 1 1 0 0,1-1-1 0 0,-1 0 0 0 0,1 0 1 0 0,0 0-1 0 0,-1 0 0 0 0,1 0 0 0 0,0 0 1 0 0,0 0-1 0 0,0 0 0 0 0,0-1 1 0 0,2 1-1 0 0,4 2 37 0 0,1-1 0 0 0,-1 0 1 0 0,1-1-1 0 0,-1 0 0 0 0,1-1 1 0 0,9 0-1 0 0,3-1-7 0 0,0-1 1 0 0,0-1 0 0 0,25-7-1 0 0,-33 7-60 0 0,-1-1 0 0 0,0-1-1 0 0,-1 1 1 0 0,1-2 0 0 0,-1 0-1 0 0,18-12 1 0 0,-27 16-4 0 0,1 0 0 0 0,0 0 0 0 0,-1 0 1 0 0,0-1-1 0 0,1 1 0 0 0,-1-1 0 0 0,0 0 0 0 0,0 1 0 0 0,-1-1 0 0 0,1 0 0 0 0,0 0 0 0 0,-1 0 0 0 0,0 0 0 0 0,0-1 1 0 0,0 1-1 0 0,0 0 0 0 0,0 0 0 0 0,-1-1 0 0 0,1-5 0 0 0,-1 5-19 0 0,-1-1-1 0 0,1 1 1 0 0,-1-1 0 0 0,0 1-1 0 0,-1 0 1 0 0,1-1 0 0 0,-1 1 0 0 0,1 0-1 0 0,-1 0 1 0 0,-1 0 0 0 0,1 0-1 0 0,0 0 1 0 0,-1 0 0 0 0,-3-3-1 0 0,-36-35-1105 0 0,22 23-2469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10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49 277 15175 0 0,'0'0'695'0'0,"-1"2"-18"0"0,-1 1-549 0 0,-8 12 434 0 0,-1 0-1 0 0,-13 14 2208 0 0,25-29-1903 0 0,81-57 1715 0 0,-24 15-2381 0 0,-51 38-185 0 0,173-128-76 0 0,-171 125 18 0 0,60-47-326 0 0,-59 46 293 0 0,2 1 0 0 0,-1 1 0 0 0,1 0-1 0 0,19-8 1 0 0,-29 14 74 0 0,0-1 0 0 0,0 0 0 0 0,0 1 1 0 0,0-1-1 0 0,0 1 0 0 0,0 0 0 0 0,0 0 0 0 0,0 0 0 0 0,0 0 0 0 0,1 0 0 0 0,-1 0 0 0 0,0 0 1 0 0,0 1-1 0 0,0-1 0 0 0,0 1 0 0 0,0-1 0 0 0,0 1 0 0 0,-1 0 0 0 0,1 0 0 0 0,0 0 0 0 0,0 0 1 0 0,0 0-1 0 0,-1 0 0 0 0,1 0 0 0 0,0 0 0 0 0,-1 1 0 0 0,1-1 0 0 0,-1 1 0 0 0,0-1 0 0 0,3 4 1 0 0,1 4 105 0 0,-1 0 1 0 0,0 0 0 0 0,0 0 0 0 0,0 1 0 0 0,2 12 0 0 0,3 8 188 0 0,-3-17-189 0 0,0 0 1 0 0,0 0-1 0 0,1-1 0 0 0,1 0 0 0 0,0 0 0 0 0,1-1 0 0 0,15 16 1 0 0,-6-9 0 0 0,2-2 1 0 0,0 0 0 0 0,30 18-1 0 0,56 31 623 0 0,8 4-492 0 0,-40-20-7721 0 0,-63-42-674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3:34:3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213 193 455 0 0,'-15'5'2070'0'0,"1"-1"0"0"0,-1 0-1 0 0,0-1 1 0 0,0-1-1 0 0,-21 1 2009 0 0,28-7-2433 0 0,1 1-1324 0 0,0 1 1 0 0,0 0-1 0 0,1 0 1 0 0,-1 1-1 0 0,-1-1 1 0 0,1 2-1 0 0,0-1 0 0 0,0 1 1 0 0,0 0-1 0 0,0 0 1 0 0,-10 3 1871 0 0,17-5-2100 0 0,3-4-63 0 0,-2 4 12 0 0,3-3-20 0 0,-2 2 33 0 0,0 0-65 0 0,11-1 183 0 0,-5 2-121 0 0,0 1 0 0 0,0 0 0 0 0,13 1 0 0 0,11-2 131 0 0,118-12 480 0 0,32-4-413 0 0,166-56 33 0 0,-183 35-216 0 0,-156 37-52 0 0,-7 2-13 0 0,1-1 1 0 0,0 1 0 0 0,0-1 0 0 0,-1 0 0 0 0,1 0 0 0 0,-1 0 0 0 0,1 0 0 0 0,-1-1 0 0 0,1 1 0 0 0,-1-1 0 0 0,0 0 0 0 0,3-1 0 0 0,1-2-16 0 0,-5 4-57 0 0,-14 18-602 0 0,-129 112 540 0 0,112-102 123 0 0,-8 6 9 0 0,-197 182 0 0 0,120-81 0 0 0,51-56 0 0 0,4-1 29 0 0,-9 10 6 0 0,103-136-492 0 0,-33 47 338 0 0,55-55-1281 0 0,-29 37-5152 0 0,-15 12 80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1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43 9647 0 0,'0'0'1190'0'0,"1"-2"-309"0"0,27-39 11311 0 0,-28 45-11680 0 0,-2 13-340 0 0,-1 0 0 0 0,0 0 0 0 0,-2 0 1 0 0,1-1-1 0 0,-13 27 0 0 0,-45 77 26 0 0,7-13-351 0 0,53-104-356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11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13359 0 0,'0'0'5184'0'0,"9"13"-3840"0"0,2-2-1136 0 0,3 1-208 0 0,3 1-72 0 0,4-1-5280 0 0,4-1-1056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1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10 8287 0 0,'5'-9'10659'0'0,"-8"9"-10132"0"0,0 0 1 0 0,1 1-1 0 0,-1-1 1 0 0,0 1 0 0 0,1 0-1 0 0,-1 0 1 0 0,0 0-1 0 0,1 0 1 0 0,-1 0-1 0 0,-3 3 1 0 0,-25 21-425 0 0,10-9 411 0 0,-27 18-179 0 0,-85 79 0 0 0,125-106-632 0 0,1 1 0 0 0,1 0 0 0 0,0 1 0 0 0,0-1 0 0 0,0 1 0 0 0,1 0 0 0 0,-8 19 0 0 0,13-26-431 0 0,6 9-1933 0 0,1-1 2755 0 0,0-1 0 0 0,1 0 0 0 0,1 0-1 0 0,0 0 1 0 0,0-1 0 0 0,0 0 0 0 0,18 10-1 0 0,-5-3-49 0 0,55 36 283 0 0,-50-34 268 0 0,0 1 0 0 0,47 42-1 0 0,-73-59 86 0 0,-1 1-588 0 0,0 1 0 0 0,-1-1-1 0 0,1 0 1 0 0,-1 0-1 0 0,1 0 1 0 0,-1 1-1 0 0,0-1 1 0 0,0 0 0 0 0,0 0-1 0 0,0 0 1 0 0,-1 0-1 0 0,1 0 1 0 0,0-1-1 0 0,-1 1 1 0 0,0 0-1 0 0,1-1 1 0 0,-1 1 0 0 0,0-1-1 0 0,0 1 1 0 0,1-1-1 0 0,-4 2 1 0 0,-6 3 31 0 0,1-1 1 0 0,-23 8-1 0 0,20-8 12 0 0,-22 7-80 0 0,-1-2-1 0 0,0-1 0 0 0,-1-2 0 0 0,-45 3 0 0 0,65-9-93 0 0,0 0 0 0 0,0-1-1 0 0,0-1 1 0 0,0 0 0 0 0,0-2 0 0 0,0 0 0 0 0,0 0 0 0 0,0-2-1 0 0,-20-8 1 0 0,32 11-57 0 0,1 0 0 0 0,-1-1 0 0 0,0 1-1 0 0,-7-8 1 0 0,1-3-1678 0 0,10 11 1202 0 0,0 1 0 0 0,1-1 1 0 0,-1 1-1 0 0,1 0 0 0 0,0-1 0 0 0,-1 1 0 0 0,1-1 0 0 0,0 1 1 0 0,0-1-1 0 0,0-1 0 0 0,3-13-7059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1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108 342 2303 0 0,'-4'-4'13070'0'0,"-1"12"-12743"0"0,4-6 128 0 0,-11 19 594 0 0,1 0 0 0 0,1 1 1 0 0,-12 38-1 0 0,0-1-188 0 0,17-47-671 0 0,1 1 0 0 0,0 0 1 0 0,-3 22-1 0 0,7-33 298 0 0,1-3-299 0 0,8-13-22 0 0,-1-1-1 0 0,0 1 0 0 0,-1-1 1 0 0,0-1-1 0 0,6-23 0 0 0,-1 6-56 0 0,8-25-94 0 0,-3 10 11 0 0,1 1 0 0 0,27-47-1 0 0,-37 80-21 0 0,1 0-1 0 0,0 0 0 0 0,1 1 1 0 0,1 0-1 0 0,0 1 0 0 0,1 0 1 0 0,0 1-1 0 0,1 0 0 0 0,0 1 1 0 0,19-12-1 0 0,-13 11-11 0 0,1 2 1 0 0,0 0-1 0 0,0 2 0 0 0,0 0 0 0 0,1 1 0 0 0,0 1 1 0 0,0 1-1 0 0,1 1 0 0 0,25-1 0 0 0,-23 3-10 0 0,0 2-1 0 0,0 1 1 0 0,0 1-1 0 0,0 1 1 0 0,0 0-1 0 0,-1 2 1 0 0,45 18-1 0 0,-14 0-3382 0 0,-43-17 1600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12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229 132 16527 0 0,'0'0'760'0'0,"-2"1"-21"0"0,1 0-657 0 0,-1 1-1 0 0,0-1 1 0 0,1 0-1 0 0,-1 1 1 0 0,1 0 0 0 0,0-1-1 0 0,-1 1 1 0 0,1 0 0 0 0,0 0-1 0 0,0 0 1 0 0,0 0 0 0 0,0-1-1 0 0,1 1 1 0 0,-1 1-1 0 0,0-1 1 0 0,1 0 0 0 0,-1 0-1 0 0,1 0 1 0 0,0 0 0 0 0,0 0-1 0 0,0 0 1 0 0,0 1 0 0 0,0-1-1 0 0,0 0 1 0 0,0 0 0 0 0,1 0-1 0 0,-1 0 1 0 0,1 0-1 0 0,0 0 1 0 0,0 0 0 0 0,-1 0-1 0 0,1 0 1 0 0,0 0 0 0 0,1 0-1 0 0,-1 0 1 0 0,0-1 0 0 0,0 1-1 0 0,1 0 1 0 0,-1-1-1 0 0,1 1 1 0 0,0-1 0 0 0,-1 0-1 0 0,1 1 1 0 0,0-1 0 0 0,0 0-1 0 0,-1 0 1 0 0,1 0 0 0 0,0 0-1 0 0,0-1 1 0 0,0 1 0 0 0,3 0-1 0 0,2 1 50 0 0,1 0 1 0 0,-1-1-1 0 0,1 0 0 0 0,-1-1 1 0 0,1 0-1 0 0,0 0 0 0 0,-1 0 1 0 0,1-1-1 0 0,-1 0 0 0 0,15-4 0 0 0,4-3 69 0 0,41-20-1 0 0,-57 24-170 0 0,9-5-1 0 0,-1 0 0 0 0,-1-1 0 0 0,19-13 0 0 0,-29 17-52 0 0,1 0 0 0 0,-1-1 0 0 0,0 1 1 0 0,0-1-1 0 0,0-1 0 0 0,-1 1 0 0 0,0-1 0 0 0,6-13 0 0 0,-11 20 18 0 0,0 0-1 0 0,0-1 1 0 0,-1 1-1 0 0,1 0 1 0 0,-1 0-1 0 0,1 0 0 0 0,-1-1 1 0 0,1 1-1 0 0,-1 0 1 0 0,0-1-1 0 0,0 1 0 0 0,1 0 1 0 0,-1 0-1 0 0,0-1 1 0 0,0 1-1 0 0,0 0 0 0 0,-1-1 1 0 0,1 1-1 0 0,0 0 1 0 0,0-1-1 0 0,-1 1 1 0 0,1 0-1 0 0,-1 0 0 0 0,1-1 1 0 0,-1 1-1 0 0,1 0 1 0 0,-1 0-1 0 0,0 0 0 0 0,0 0 1 0 0,1 0-1 0 0,-1 0 1 0 0,0 0-1 0 0,0 0 0 0 0,0 0 1 0 0,-2-1-1 0 0,1 1-32 0 0,-1-1-1 0 0,0 1 0 0 0,-1 0 0 0 0,1 0 0 0 0,0 0 0 0 0,0 0 1 0 0,0 1-1 0 0,0 0 0 0 0,-1-1 0 0 0,1 1 0 0 0,0 0 0 0 0,-1 0 1 0 0,-3 1-1 0 0,-17 3-164 0 0,1 1 0 0 0,0 2 0 0 0,-24 9 0 0 0,-66 33-176 0 0,84-35 375 0 0,1 1 0 0 0,0 2 0 0 0,1 1 0 0 0,1 0 0 0 0,1 3 0 0 0,1 0 0 0 0,0 1 0 0 0,-20 26 0 0 0,36-38 52 0 0,0 0 1 0 0,1 1 0 0 0,1-1 0 0 0,0 1 0 0 0,0 1 0 0 0,1-1 0 0 0,1 1 0 0 0,-4 14 0 0 0,7-22-31 0 0,0 0 1 0 0,0 0-1 0 0,0 0 1 0 0,1 0-1 0 0,0 1 0 0 0,0-1 1 0 0,0 0-1 0 0,0 0 0 0 0,1 0 1 0 0,-1 0-1 0 0,1 0 0 0 0,0 0 1 0 0,0 0-1 0 0,1 0 0 0 0,-1 0 1 0 0,1 0-1 0 0,0-1 0 0 0,0 1 1 0 0,0-1-1 0 0,0 1 0 0 0,1-1 1 0 0,-1 0-1 0 0,1 0 0 0 0,0 0 1 0 0,0 0-1 0 0,0 0 0 0 0,1-1 1 0 0,3 4-1 0 0,2-2-2 0 0,0 1-1 0 0,0-2 1 0 0,0 1 0 0 0,0-1-1 0 0,1 0 1 0 0,-1-1 0 0 0,1 0-1 0 0,19 1 1 0 0,2-2-3 0 0,47-5 0 0 0,-33-1-1190 0 0,-1-2-4077 0 0,1-2-1904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13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0 9215 0 0,'-1'0'13183'0'0,"-7"1"-12894"0"0,-1 0 0 0 0,1 0 0 0 0,1 0 0 0 0,-1 1 1 0 0,0 1-1 0 0,0-1 0 0 0,1 1 0 0 0,-10 5 0 0 0,-58 36 59 0 0,47-25-92 0 0,-2-1-229 0 0,1 2 0 0 0,0 1-1 0 0,2 1 1 0 0,0 1 0 0 0,2 2-1 0 0,-40 48 1 0 0,58-62-27 0 0,0 0 0 0 0,0 0 0 0 0,0 1 0 0 0,2 0 0 0 0,-1 0 0 0 0,2 0 0 0 0,0 1 0 0 0,-4 17 0 0 0,8-28 0 0 0,-1 0 0 0 0,1 0 0 0 0,0 0 0 0 0,0 0 0 0 0,0 0 0 0 0,0 0 0 0 0,0 0 0 0 0,1 0 0 0 0,-1 0 0 0 0,1 0 0 0 0,-1 0 0 0 0,1 0 0 0 0,0 0 0 0 0,0 0 0 0 0,-1 0 0 0 0,1 0 0 0 0,1 0 0 0 0,-1-1 0 0 0,0 1 0 0 0,0 0 0 0 0,1-1 0 0 0,-1 1 0 0 0,1-1 0 0 0,-1 1 0 0 0,1-1 0 0 0,-1 0 0 0 0,1 0 0 0 0,0 0 0 0 0,0 0 0 0 0,0 0 0 0 0,0 0 0 0 0,0 0 0 0 0,0 0 0 0 0,0-1 0 0 0,0 1 0 0 0,2-1 0 0 0,8 3 0 0 0,-1-2 0 0 0,1 0 0 0 0,0 0 0 0 0,21-3 0 0 0,-32 2 0 0 0,171-16-1212 0 0,-147 12 611 0 0,-1-2 1 0 0,0 0-1 0 0,0-1 1 0 0,42-20-1 0 0,-32 9-4841 0 0,2-2-1525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13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882 1 19007 0 0,'0'0'1720'0'0,"-2"0"-1417"0"0,-4 3-178 0 0,0 0-1 0 0,0 0 1 0 0,0 1 0 0 0,0-1 0 0 0,1 1-1 0 0,0 1 1 0 0,0-1 0 0 0,0 1 0 0 0,-5 5 0 0 0,-39 53 752 0 0,45-57-817 0 0,-157 254 1100 0 0,26 14-208 0 0,28-61-908 0 0,42-86-24 0 0,25-44-121 0 0,-20 39-260 0 0,45-95 253 0 0,-1-1-1 0 0,-26 33 1 0 0,25-39-562 0 0,-35 29-1 0 0,4-10-3477 0 0,39-34-781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13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90 148 8751 0 0,'-2'0'674'0'0,"-5"1"-325"0"0,0 1 0 0 0,-1-1 0 0 0,1 1 1 0 0,-10 4-1 0 0,14-4 282 0 0,0 0 1 0 0,0-1-1 0 0,0 1 1 0 0,0 0-1 0 0,0 0 1 0 0,0 1-1 0 0,1-1 1 0 0,-1 0 0 0 0,1 1-1 0 0,-1 0 1 0 0,1-1-1 0 0,-2 5 1 0 0,3-6-553 0 0,1-1 0 0 0,-1 1-1 0 0,1 0 1 0 0,0-1 0 0 0,-1 1 0 0 0,1 0 0 0 0,0 0 0 0 0,-1-1 0 0 0,1 1 0 0 0,0 0 0 0 0,0 0 0 0 0,0 0 0 0 0,0-1 0 0 0,0 1 0 0 0,0 0 0 0 0,0 0 0 0 0,0 0 0 0 0,0-1 0 0 0,0 1 0 0 0,0 0 0 0 0,0 0 0 0 0,1 0 0 0 0,-1-1 0 0 0,0 1 0 0 0,1 1 0 0 0,0-1 6 0 0,0 0 1 0 0,0 0-1 0 0,0 0 0 0 0,0 0 0 0 0,0 0 0 0 0,1 0 0 0 0,-1-1 1 0 0,0 1-1 0 0,1 0 0 0 0,-1 0 0 0 0,0-1 0 0 0,3 1 1 0 0,5 1 156 0 0,-1 0 0 0 0,1 0 0 0 0,14-1 0 0 0,-21 0-177 0 0,29-1 310 0 0,1-1 0 0 0,-1-1 0 0 0,37-7 0 0 0,93-27 198 0 0,-128 28-431 0 0,189-50 300 0 0,265-54-1087 0 0,-451 106 1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1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531 114 15319 0 0,'4'-5'238'0'0,"0"0"-1"0"0,1 0 1 0 0,-1 1-1 0 0,1-1 0 0 0,0 1 1 0 0,1 0-1 0 0,-1 1 1 0 0,10-6-1 0 0,-9 6 159 0 0,0-1-1 0 0,0 0 0 0 0,-1 0 0 0 0,1-1 1 0 0,-1 1-1 0 0,8-9 0 0 0,-12 12 245 0 0,-2-16 640 0 0,0 16-1266 0 0,0 0 0 0 0,1 0 1 0 0,-1 0-1 0 0,0 0 0 0 0,0 0 0 0 0,0 0 0 0 0,0 0 0 0 0,-1 0 1 0 0,1 1-1 0 0,0-1 0 0 0,0 0 0 0 0,0 0 0 0 0,-1 1 0 0 0,1-1 1 0 0,0 1-1 0 0,-1 0 0 0 0,1-1 0 0 0,0 1 0 0 0,-1 0 0 0 0,1 0 1 0 0,0-1-1 0 0,-1 1 0 0 0,1 0 0 0 0,-1 0 0 0 0,1 1 0 0 0,0-1 1 0 0,-3 1-1 0 0,-4 0 67 0 0,-1 1 1 0 0,0 0 0 0 0,-9 5 0 0 0,12-5-70 0 0,-67 27-35 0 0,-84 46 0 0 0,132-62 16 0 0,-33 16 49 0 0,2 4-1 0 0,-56 41 1 0 0,103-68 0 0 0,0 1-1 0 0,1 1 1 0 0,-11 13-1 0 0,17-19-21 0 0,0 0 0 0 0,0 1 0 0 0,0-1 0 0 0,1 1 0 0 0,-1-1 1 0 0,1 1-1 0 0,0 0 0 0 0,-1 0 0 0 0,1-1 0 0 0,1 1 0 0 0,-1 0 0 0 0,0 0 0 0 0,1 0 0 0 0,-1 0 0 0 0,1 0 0 0 0,0 0 0 0 0,0 0 0 0 0,1 4 0 0 0,-1-6-17 0 0,1 1 1 0 0,-1-1-1 0 0,1 1 0 0 0,0-1 1 0 0,0 1-1 0 0,0-1 0 0 0,0 0 1 0 0,0 0-1 0 0,0 1 1 0 0,0-1-1 0 0,0 0 0 0 0,0 0 1 0 0,1 0-1 0 0,-1 0 1 0 0,0 0-1 0 0,1 0 0 0 0,-1 0 1 0 0,1-1-1 0 0,-1 1 0 0 0,1 0 1 0 0,-1-1-1 0 0,1 1 1 0 0,-1-1-1 0 0,1 0 0 0 0,-1 0 1 0 0,1 1-1 0 0,2-1 0 0 0,5 0 13 0 0,0 1 0 0 0,0-1-1 0 0,16-3 1 0 0,15-4 42 0 0,0-2-1 0 0,-1-2 1 0 0,0-1 0 0 0,40-19-1 0 0,-44 14-65 0 0,44-26 0 0 0,-61 30-4 0 0,-20 26-48 0 0,-9 38-961 0 0,12-48-59 0 0,2 6-51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1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24 346 18575 0 0,'0'0'1683'0'0,"-9"-2"-1358"0"0,1 0-202 0 0,7 2 509 0 0,1 0-558 0 0,-1 0 0 0 0,1 0 0 0 0,0 0 1 0 0,0 0-1 0 0,0 0 0 0 0,-1 0 0 0 0,1 0 0 0 0,0 0 0 0 0,0 0 1 0 0,0 0-1 0 0,-1 0 0 0 0,1 0 0 0 0,0-1 0 0 0,0 1 1 0 0,0 0-1 0 0,-1 0 0 0 0,1 0 0 0 0,0 0 0 0 0,0 0 0 0 0,0 0 1 0 0,0-1-1 0 0,-1 1 0 0 0,1 0 0 0 0,0 0 0 0 0,0 0 0 0 0,0 0 1 0 0,0-1-1 0 0,0 1 0 0 0,0 0 0 0 0,0 0 0 0 0,0 0 1 0 0,0 0-1 0 0,-1-1 0 0 0,1 1 0 0 0,0 0 0 0 0,0 0 0 0 0,0-1 1 0 0,0 1-1 0 0,0 0 0 0 0,0 0 0 0 0,29-26 312 0 0,0 2 0 0 0,53-32 1 0 0,1-2 2 0 0,-21 12-389 0 0,86-50 0 0 0,-140 91-72 0 0,1 1-1 0 0,0 0 0 0 0,0 0 1 0 0,0 1-1 0 0,0 0 1 0 0,1 1-1 0 0,-1 0 0 0 0,20-1 1 0 0,-29 3 68 0 0,1 0 0 0 0,-1 1 1 0 0,1-1-1 0 0,-1 0 0 0 0,1 1 0 0 0,-1-1 1 0 0,0 0-1 0 0,1 1 0 0 0,-1-1 0 0 0,1 1 1 0 0,-1-1-1 0 0,0 1 0 0 0,1-1 0 0 0,-1 0 1 0 0,0 1-1 0 0,0 0 0 0 0,1-1 0 0 0,-1 1 1 0 0,0-1-1 0 0,0 1 0 0 0,0-1 0 0 0,0 2 1 0 0,1-2-7 0 0,0 4 5 0 0,-1-1-1 0 0,1 1 1 0 0,-1-1 0 0 0,1 1-1 0 0,-1 0 1 0 0,0-1 0 0 0,0 1 0 0 0,-1 0-1 0 0,1-1 1 0 0,-1 1 0 0 0,0-1 0 0 0,0 1-1 0 0,-2 4 1 0 0,-3 7 14 0 0,-14 25-1 0 0,11-23-5 0 0,-8 14 37 0 0,6-12-27 0 0,1 1 0 0 0,0 0 0 0 0,2 0 1 0 0,0 1-1 0 0,-5 24 0 0 0,13-45-88 0 0,0 1 0 0 0,0-1 1 0 0,0 1-1 0 0,0-1 0 0 0,1 1 0 0 0,-1-1 0 0 0,0 1 0 0 0,0-1 0 0 0,0 0 1 0 0,0 1-1 0 0,1-1 0 0 0,-1 1 0 0 0,0-1 0 0 0,0 0 0 0 0,1 1 1 0 0,-1-1-1 0 0,0 0 0 0 0,0 1 0 0 0,1-1 0 0 0,-1 0 0 0 0,1 1 0 0 0,-1-1 1 0 0,1 0-1 0 0,8 5-5402 0 0,3-1-2246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3:34:34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2303 0 0,'14'1'20053'0'0,"-24"13"-17426"0"0,-9 6-5048 0 0,10-10 3809 0 0,-23 19-1199 0 0,19-18-138 0 0,-21 24 1 0 0,32-33 1 0 0,11-2-346 0 0,-1-1-1 0 0,0 0 0 0 0,10-2 1 0 0,10-5-6522 0 0,-11 1-204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1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846 163 17567 0 0,'32'-29'924'0'0,"2"1"0"0"0,47-29 0 0 0,-78 55-824 0 0,79-44 2434 0 0,-81 46-2493 0 0,1-1 1363 0 0,-3 1-1388 0 0,0 1-1 0 0,0-1 1 0 0,0 1 0 0 0,0-1 0 0 0,0 1-1 0 0,0-1 1 0 0,1 1 0 0 0,-1 0 0 0 0,0-1 0 0 0,0 1-1 0 0,-1 1 1 0 0,-1 2 8 0 0,-258 194 36 0 0,137-105 15 0 0,115-86-53 0 0,-3 2 20 0 0,0 1 0 0 0,0 0 0 0 0,1 1 0 0 0,-18 22 0 0 0,29-33-39 0 0,0 1 0 0 0,0-1 0 0 0,0 0 0 0 0,1 1 0 0 0,-1-1 0 0 0,0 0 0 0 0,1 1 0 0 0,-1-1 0 0 0,0 0-1 0 0,1 1 1 0 0,-1-1 0 0 0,0 0 0 0 0,1 1 0 0 0,-1-1 0 0 0,1 0 0 0 0,-1 0 0 0 0,1 0 0 0 0,-1 1 0 0 0,0-1 0 0 0,1 0 0 0 0,0 0 0 0 0,2 1-3 0 0,1-1 0 0 0,-1 1 0 0 0,1-1 0 0 0,-1 0 0 0 0,1 0 0 0 0,-1 0 0 0 0,1 0 0 0 0,-1 0 0 0 0,1-1 0 0 0,-1 0 0 0 0,1 0 0 0 0,-1 0 0 0 0,4-1 0 0 0,4-3 0 0 0,0 0 0 0 0,15-10 0 0 0,-8 3-193 0 0,-1-2-1 0 0,0 0 0 0 0,-1-1 1 0 0,0-1-1 0 0,-1 0 1 0 0,-1-1-1 0 0,-1-1 0 0 0,0 0 1 0 0,16-33-1 0 0,-28 50 149 0 0,-1 0-1 0 0,1 1 1 0 0,-1-1 0 0 0,1 0-1 0 0,-1 0 1 0 0,1 0 0 0 0,-1 0-1 0 0,0 0 1 0 0,1 0 0 0 0,-1 0-1 0 0,0 0 1 0 0,0 0-1 0 0,0 0 1 0 0,0-1 0 0 0,0 2 38 0 0,0 0 0 0 0,-1 0 0 0 0,1 0-1 0 0,0-1 1 0 0,0 1 0 0 0,0 0 0 0 0,-1 0 0 0 0,1 0 0 0 0,0 0 0 0 0,0 0 0 0 0,-1 0 0 0 0,1 0 0 0 0,0 0 0 0 0,0 0 0 0 0,-1 0 0 0 0,1 0 0 0 0,0 0-1 0 0,0 0 1 0 0,-1 0 0 0 0,1 0 0 0 0,0 0 0 0 0,0 0 0 0 0,-1 0 0 0 0,1 0 0 0 0,0 0 0 0 0,0 0 0 0 0,-1 1 0 0 0,1-1 0 0 0,0 0 0 0 0,0 0 0 0 0,0 0-1 0 0,-1 0 1 0 0,-25 19 120 0 0,8 0-33 0 0,0 1 0 0 0,2 0 1 0 0,0 1-1 0 0,-13 24 0 0 0,17-26-32 0 0,-25 43 103 0 0,3 1 0 0 0,2 2 0 0 0,3 1 0 0 0,3 2 0 0 0,4 1 0 0 0,2 0 0 0 0,-15 96 0 0 0,14-48 36 0 0,-22 172 386 0 0,39-248-385 0 0,-1 0 0 0 0,-2-1 0 0 0,-14 42 0 0 0,20-77-188 0 0,-1-1 0 0 0,1 0 0 0 0,-1 1 0 0 0,0-1 0 0 0,-1 0 0 0 0,1 0 0 0 0,-1 0 0 0 0,0-1 0 0 0,0 1 0 0 0,0 0 0 0 0,0-1 0 0 0,-1 0 0 0 0,1 0 0 0 0,-1 0 0 0 0,0 0 0 0 0,0-1 0 0 0,0 1 0 0 0,0-1 1 0 0,0 0-1 0 0,0 0 0 0 0,-1-1 0 0 0,1 1 0 0 0,-1-1 0 0 0,1 0 0 0 0,-1 0 0 0 0,1-1 0 0 0,-1 1 0 0 0,0-1 0 0 0,-5 0 0 0 0,-5-1 21 0 0,0 0 1 0 0,0-2-1 0 0,0 1 0 0 0,1-2 1 0 0,-1 0-1 0 0,1-1 1 0 0,-25-11-1 0 0,27 10 95 0 0,1 1-1 0 0,1-2 1 0 0,-1 1-1 0 0,1-1 1 0 0,0-1 0 0 0,1 0-1 0 0,-1 0 1 0 0,-14-19-1 0 0,19 21-97 0 0,1-1 1 0 0,0 0-1 0 0,0 1 0 0 0,0-2 0 0 0,1 1 0 0 0,0 0 0 0 0,0-1 0 0 0,1 1 0 0 0,0-1 0 0 0,1 0 0 0 0,-1 1 0 0 0,1-1 0 0 0,1 0 0 0 0,-1 0 0 0 0,2-8 0 0 0,0 5-522 0 0,0 1 0 0 0,1 0 0 0 0,0 0 0 0 0,1 1 0 0 0,6-17 0 0 0,10-11-1349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15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76 11975 0 0,'6'-8'317'0'0,"0"0"0"0"0,0 1-1 0 0,1 0 1 0 0,-1 0 0 0 0,2 0-1 0 0,-1 1 1 0 0,1 0 0 0 0,0 0-1 0 0,15-7 7175 0 0,-24 19-7314 0 0,1 0-1 0 0,-1 0 1 0 0,0 0-1 0 0,-1-1 0 0 0,0 1 1 0 0,1 0-1 0 0,-6 8 0 0 0,-20 37 313 0 0,18-37-266 0 0,-7 13 36 0 0,2 0 1 0 0,1 1-1 0 0,2 0 0 0 0,-11 38 0 0 0,21-62-246 0 0,0 1 0 0 0,0-1 0 0 0,0 0 0 0 0,1 1 0 0 0,0-1 0 0 0,0 1 0 0 0,0-1 0 0 0,0 1-1 0 0,1-1 1 0 0,1 6 0 0 0,-2-8-4 0 0,1 0 0 0 0,0 0 0 0 0,0 0 0 0 0,0 0 0 0 0,0 0 0 0 0,0 0 0 0 0,0 0 0 0 0,0-1 0 0 0,1 1 0 0 0,-1 0 0 0 0,1-1 0 0 0,-1 1 0 0 0,1-1 0 0 0,0 1 0 0 0,0-1-1 0 0,-1 0 1 0 0,1 0 0 0 0,0 0 0 0 0,0 0 0 0 0,0 0 0 0 0,0 0 0 0 0,4 1 0 0 0,3 0 23 0 0,1-1-1 0 0,0 0 1 0 0,0 0-1 0 0,0-1 1 0 0,0 0 0 0 0,0 0-1 0 0,0-1 1 0 0,0-1-1 0 0,0 0 1 0 0,0 0-1 0 0,-1-1 1 0 0,1 0 0 0 0,-1 0-1 0 0,0-1 1 0 0,0-1-1 0 0,0 0 1 0 0,0 0 0 0 0,8-7-1 0 0,-12 9-19 0 0,-1-1-1 0 0,0 0 1 0 0,-1 0-1 0 0,1-1 1 0 0,-1 1-1 0 0,1-1 1 0 0,-1 0-1 0 0,0 0 1 0 0,-1 0 0 0 0,0 0-1 0 0,1 0 1 0 0,-1 0-1 0 0,-1-1 1 0 0,3-10-1 0 0,-2 4-1124 0 0,0-23 1 0 0,-3-12-6673 0 0,1 27 514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15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18 14279 0 0,'6'-6'1486'0'0,"3"-5"8117"0"0,-9 16-9573 0 0,0 0 1 0 0,0 0-1 0 0,0-1 0 0 0,-1 1 0 0 0,0 0 0 0 0,0 0 0 0 0,0 0 0 0 0,-1 0 0 0 0,-2 6 0 0 0,-23 43-64 0 0,20-41-7 0 0,-188 312 211 0 0,3-5 141 0 0,169-280-297 0 0,-39 78 60 0 0,50-94-126 0 0,2 2 0 0 0,-13 46 0 0 0,21-64-103 0 0,0-1 0 0 0,0 15-1 0 0,2-19-717 0 0,0-1-1 0 0,0 1 1 0 0,0 0-1 0 0,1-1 0 0 0,-1 1 1 0 0,1-1-1 0 0,1 4 1 0 0,4 5-7105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1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77 5983 0 0,'1'-2'464'0'0,"1"1"-340"0"0,2-2 79 0 0,4-7 5422 0 0,0-2 3492 0 0,-3-2-5879 0 0,-5 12-3215 0 0,0 1 1 0 0,0 0-1 0 0,0 0 0 0 0,0-1 0 0 0,0 1 1 0 0,0 0-1 0 0,0 0 0 0 0,0 0 0 0 0,0-1 1 0 0,-1 1-1 0 0,1 0 0 0 0,0 0 1 0 0,-1 0-1 0 0,1-1 0 0 0,-1 1 0 0 0,0 0 1 0 0,1 0-1 0 0,-1 0 0 0 0,0 0 0 0 0,0 0 1 0 0,1 0-1 0 0,-1 0 0 0 0,-1 0 0 0 0,1 0-22 0 0,1 1 0 0 0,0-1 0 0 0,-1 1-1 0 0,1-1 1 0 0,0 1 0 0 0,-1 0-1 0 0,1-1 1 0 0,-1 1 0 0 0,1-1-1 0 0,-1 1 1 0 0,1 0 0 0 0,-1 0 0 0 0,1-1-1 0 0,-1 1 1 0 0,1 0 0 0 0,-1 0-1 0 0,1 0 1 0 0,-1-1 0 0 0,0 1-1 0 0,1 0 1 0 0,-1 0 0 0 0,1 0-1 0 0,-1 0 1 0 0,0 0 0 0 0,1 0 0 0 0,-1 0-1 0 0,1 0 1 0 0,-1 1 0 0 0,0-1-1 0 0,-1 1 2 0 0,-5 0-7 0 0,0 0 0 0 0,0 1 0 0 0,0 0 0 0 0,1 0 0 0 0,-1 0 0 0 0,1 1 0 0 0,-1 0 0 0 0,1 1 0 0 0,-6 4 0 0 0,-51 40-69 0 0,62-47 73 0 0,-26 22 30 0 0,1 1 0 0 0,1 1-1 0 0,1 0 1 0 0,1 2 0 0 0,-36 58 0 0 0,55-78 3 0 0,0 0-1 0 0,0 1 1 0 0,1-1-1 0 0,1 1 1 0 0,-1 0-1 0 0,1 0 0 0 0,0 0 1 0 0,-1 14-1 0 0,3-20-21 0 0,0 0 0 0 0,0 1 0 0 0,1-1 0 0 0,-1 1 0 0 0,0-1-1 0 0,1 0 1 0 0,-1 1 0 0 0,1-1 0 0 0,0 0 0 0 0,0 0 0 0 0,0 1-1 0 0,0-1 1 0 0,0 0 0 0 0,0 0 0 0 0,1 0 0 0 0,-1 0-1 0 0,1 0 1 0 0,-1-1 0 0 0,1 1 0 0 0,0 0 0 0 0,-1-1 0 0 0,1 1-1 0 0,0-1 1 0 0,0 1 0 0 0,0-1 0 0 0,0 0 0 0 0,1 0-1 0 0,-1 0 1 0 0,0 0 0 0 0,0-1 0 0 0,1 1 0 0 0,-1 0 0 0 0,4 0-1 0 0,2 0 18 0 0,1 0 1 0 0,-1-1-1 0 0,1 0 0 0 0,0 0 0 0 0,-1-1 0 0 0,1 0 0 0 0,-1 0 0 0 0,1-1 0 0 0,13-4 0 0 0,-6 0 27 0 0,1-1 0 0 0,-1 0 0 0 0,25-16 0 0 0,-23 12-119 0 0,0-1-1 0 0,23-22 1 0 0,-34 28 40 0 0,-1 0-1 0 0,0-1 1 0 0,-1 1 0 0 0,1-1-1 0 0,-1-1 1 0 0,0 1 0 0 0,-1-1-1 0 0,6-14 1 0 0,-6-2-178 0 0,-4 23 150 0 0,-9-3-108 0 0,7 5 15 0 0,-1-1 0 0 0,1 1 1 0 0,0 0-1 0 0,-1 0 0 0 0,1 0 0 0 0,0 0 1 0 0,-1 0-1 0 0,1 1 0 0 0,0-1 0 0 0,0 0 1 0 0,0 1-1 0 0,0 0 0 0 0,0-1 0 0 0,1 1 1 0 0,-4 4-1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1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0 694 15663 0 0,'0'0'7301'0'0,"2"1"-6661"0"0,0 1-534 0 0,0 0 0 0 0,0-1 0 0 0,1 1 0 0 0,-1-1 0 0 0,0 0-1 0 0,1 1 1 0 0,-1-1 0 0 0,1 0 0 0 0,-1 0 0 0 0,1-1-1 0 0,-1 1 1 0 0,1 0 0 0 0,0-1 0 0 0,-1 0 0 0 0,1 1-1 0 0,0-1 1 0 0,-1 0 0 0 0,1 0 0 0 0,0-1 0 0 0,-1 1 0 0 0,1-1-1 0 0,0 1 1 0 0,-1-1 0 0 0,1 0 0 0 0,-1 0 0 0 0,1 0-1 0 0,-1 0 1 0 0,1 0 0 0 0,-1-1 0 0 0,0 1 0 0 0,0-1-1 0 0,1 1 1 0 0,-1-1 0 0 0,0 0 0 0 0,2-2 0 0 0,4-8 441 0 0,-1 0 0 0 0,10-20 0 0 0,2-4-87 0 0,1 4-354 0 0,2 1 1 0 0,1 2-1 0 0,41-42 0 0 0,91-71 233 0 0,-103 98-513 0 0,1 2 0 0 0,116-66-1 0 0,-139 92 105 0 0,0 1 0 0 0,1 2-1 0 0,0 1 1 0 0,1 2 0 0 0,1 0-1 0 0,0 3 1 0 0,65-8 0 0 0,-91 15-34 0 0,0-1 0 0 0,0 2 0 0 0,0-1 0 0 0,0 1 0 0 0,0 0 0 0 0,-1 0 0 0 0,1 0 0 0 0,0 1 0 0 0,-1 1 0 0 0,1-1 0 0 0,-1 1 0 0 0,9 5 0 0 0,-14-7-425 0 0,0 0 0 0 0,0 1-1 0 0,0-1 1 0 0,0 1 0 0 0,0-1 0 0 0,-1 1 0 0 0,1 0 0 0 0,-1-1 0 0 0,1 1 0 0 0,-1 0 0 0 0,1-1 0 0 0,-1 1-1 0 0,0 0 1 0 0,0-1 0 0 0,0 1 0 0 0,0 2 0 0 0,-1 9-7847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16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51 18431 0 0,'2'-22'816'0'0,"-2"15"360"0"0,-7 0-1176 0 0,0 0 4120 0 0,0 0 1536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2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47 6447 0 0,'1'-2'298'0'0,"32"-42"12328"0"0,-33 47-11952 0 0,-1 4-439 0 0,1 0 0 0 0,-2 1 0 0 0,1-1 0 0 0,-1 0 0 0 0,0 0 0 0 0,-5 11 0 0 0,-23 45 563 0 0,14-32-508 0 0,-153 302 603 0 0,99-175-8890 0 0,61-138 1242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21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55 167 10135 0 0,'-3'-1'464'0'0,"-21"-12"151"0"0,-3-2 9212 0 0,30 9-9581 0 0,2 1 0 0 0,-1 0 0 0 0,1 0 0 0 0,-1 1 0 0 0,1-1 0 0 0,1 1 0 0 0,-1 0 1 0 0,0 0-1 0 0,1 1 0 0 0,0 0 0 0 0,0 0 0 0 0,0 0 0 0 0,0 0 0 0 0,0 1 1 0 0,8-1-1 0 0,12-3 14 0 0,0 1 0 0 0,39-2 1 0 0,-63 7-234 0 0,203-9 721 0 0,-70 5-431 0 0,337-7 174 0 0,-442 11-639 0 0,198-3 593 0 0,-163-1-2681 0 0,92-17-1 0 0,-152 20-572 0 0,6-4-4782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2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26 211 12895 0 0,'-2'-1'998'0'0,"-21"-11"2826"0"0,25 12-3250 0 0,27 3 53 0 0,0-3-1 0 0,42-3 1 0 0,59-14 392 0 0,-121 16-938 0 0,332-63 1881 0 0,-99 15-1075 0 0,271-17 119 0 0,-482 65-1094 0 0,1 2 1 0 0,0 1-1 0 0,51 9 0 0 0,-51-3-1706 0 0,50 17 0 0 0,-40-8-5970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21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5983 0 0,'32'-13'542'0'0,"-30"13"-529"0"0,0-1 1 0 0,1 0-1 0 0,-1 0 1 0 0,0 1-1 0 0,1-1 1 0 0,-1 1-1 0 0,3 0 1 0 0,5 3 53 0 0,-7-2 172 0 0,-2-1-75 0 0,-1 1 0 0 0,1-1 0 0 0,-1 0-1 0 0,1 1 1 0 0,0-1 0 0 0,-1 1 0 0 0,1-1 0 0 0,-1 1-1 0 0,1-1 1 0 0,-1 1 0 0 0,1-1 0 0 0,-1 1-1 0 0,1-1 1 0 0,-1 1 0 0 0,0 0 0 0 0,1-1 0 0 0,-1 1-1 0 0,1 1 1 0 0,0 0 476 0 0,4 6 728 0 0,0 0 0 0 0,-1-1-1 0 0,5 13 1 0 0,-6-13-1034 0 0,0 1 0 0 0,-1 0-1 0 0,0-1 1 0 0,0 1 0 0 0,-1 0 0 0 0,0 0 0 0 0,0 0 0 0 0,-1 0 0 0 0,0 0 0 0 0,0 0 0 0 0,-3 15 0 0 0,1-20-212 0 0,1 1-1 0 0,0-1 1 0 0,-1 0 0 0 0,0-1 0 0 0,1 1 0 0 0,-1 0 0 0 0,0 0 0 0 0,-1-1 0 0 0,1 1 0 0 0,-3 2 0 0 0,-3 3 187 0 0,-50 59 695 0 0,56-66-876 0 0,3-2-124 0 0,-1 0 0 0 0,1 0 0 0 0,-1 0 0 0 0,1 0 0 0 0,-1 0 0 0 0,1 0 0 0 0,0 0-1 0 0,-1 0 1 0 0,1 0 0 0 0,0 0 0 0 0,0 0 0 0 0,1-1 0 0 0,1-1-14 0 0,47-47-276 0 0,-18 19 172 0 0,-10 9 15 0 0,1 2-1 0 0,50-34 1 0 0,60-25-229 0 0,-95 57 234 0 0,-13 7 108 0 0,1 2 0 0 0,0 1 0 0 0,0 1 0 0 0,1 1-1 0 0,36-8 1 0 0,-60 17 55 0 0,0 1-1 0 0,-1 0 1 0 0,1 0-1 0 0,0 0 1 0 0,0 0-1 0 0,-1 0 1 0 0,1 1-1 0 0,0-1 1 0 0,-1 1-1 0 0,1 0 1 0 0,0 0 0 0 0,-1 0-1 0 0,1 0 1 0 0,2 1-1 0 0,-5-1-50 0 0,1-1 0 0 0,-1 1 0 0 0,1-1 0 0 0,-1 1 0 0 0,1-1 1 0 0,-1 1-1 0 0,1-1 0 0 0,-1 1 0 0 0,1 0 0 0 0,-1-1 0 0 0,0 1 0 0 0,0-1 0 0 0,1 1 0 0 0,-1 0 0 0 0,0-1 0 0 0,0 1 0 0 0,0 0 0 0 0,1 0 0 0 0,-1-1 1 0 0,0 2-1 0 0,0 14 77 0 0,0-14-50 0 0,-1 7 4 0 0,0-1 1 0 0,-1 1-1 0 0,0-1 0 0 0,0 0 0 0 0,0 1 1 0 0,-7 12-1 0 0,-27 45 114 0 0,27-54-134 0 0,1 1-1 0 0,1 0 0 0 0,1 1 1 0 0,0-1-1 0 0,0 1 0 0 0,-6 29 1 0 0,11-39-65 0 0,0 0-1 0 0,1 0 1 0 0,0 0 0 0 0,0 0-1 0 0,0 0 1 0 0,1 0 0 0 0,-1 0 0 0 0,1 0-1 0 0,0 0 1 0 0,0 0 0 0 0,0 0 0 0 0,1 0-1 0 0,-1 0 1 0 0,4 4 0 0 0,-5-7-75 0 0,1 0 1 0 0,-1-1 0 0 0,0 1-1 0 0,1 0 1 0 0,0 0-1 0 0,-1-1 1 0 0,1 1-1 0 0,-1 0 1 0 0,1-1 0 0 0,0 1-1 0 0,-1-1 1 0 0,1 1-1 0 0,0-1 1 0 0,0 1 0 0 0,-1-1-1 0 0,3 1 1 0 0,0 1-277 0 0,12 5-952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3:34:3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11 13903 0 0,'0'0'315'0'0,"8"-8"885"0"0,0 5 2921 0 0,-8 6-4038 0 0,-1 0 0 0 0,0 1-1 0 0,1-1 1 0 0,-1 0 0 0 0,0 0-1 0 0,0 0 1 0 0,0 0 0 0 0,-1 0 0 0 0,1-1-1 0 0,-1 1 1 0 0,0 0 0 0 0,-3 4-1 0 0,-3 2 17 0 0,1-1-1 0 0,-13 10 1 0 0,-184 161 150 0 0,170-149-249 0 0,-1-1 0 0 0,-1-2 0 0 0,-1-1 0 0 0,-77 40 0 0 0,79-51-24 0 0,0 2 0 0 0,-34 24 0 0 0,66-40 26 0 0,2 0-3 0 0,0-1 0 0 0,0 1 1 0 0,0-1-1 0 0,0 1 0 0 0,0 0 0 0 0,0-1 1 0 0,0 1-1 0 0,0 0 0 0 0,0 0 0 0 0,1-1 0 0 0,-1 1 1 0 0,0 0-1 0 0,1 0 0 0 0,-1 0 0 0 0,-1 2 1 0 0,-3 6-43 0 0,2 2 32 0 0,3-9 11 0 0,0 0 0 0 0,0 1 0 0 0,0-1 0 0 0,1 0 0 0 0,-1 1 0 0 0,0-1 0 0 0,1 0 0 0 0,0 0 0 0 0,-1 1 0 0 0,1-1 0 0 0,0 0 0 0 0,0 0 0 0 0,1 0 0 0 0,1 3 0 0 0,0-1 0 0 0,0-1 0 0 0,0 1 0 0 0,1-1 0 0 0,0 0 0 0 0,-1 0 0 0 0,8 5 0 0 0,4 0 0 0 0,0-1 0 0 0,0 0 0 0 0,17 4 0 0 0,-29-10 0 0 0,44 15 226 0 0,1-2-1 0 0,88 13 1 0 0,-110-24-35 0 0,1-1 0 0 0,-1-1 0 0 0,0-2 0 0 0,1 0 0 0 0,-1-2 0 0 0,0-1 0 0 0,27-7 0 0 0,81-22 461 0 0,53-16-418 0 0,-179 46-232 0 0,98-35 82 0 0,-92 32-92 0 0,-1-1 0 0 0,1-1 0 0 0,-1 0 0 0 0,-1-1-1 0 0,17-13 1 0 0,-10 5-152 0 0,0-1 0 0 0,-1-1 0 0 0,-1-1 0 0 0,17-24 0 0 0,-33 42 153 0 0,0 1 0 0 0,0 0 0 0 0,0-1-1 0 0,-1 1 1 0 0,1-1 0 0 0,0 0 0 0 0,-1 1 0 0 0,1-1-1 0 0,-1 1 1 0 0,1-1 0 0 0,-1 0 0 0 0,0 1 0 0 0,0-1-1 0 0,0 0 1 0 0,0 1 0 0 0,0-1 0 0 0,0-2 0 0 0,-1 3-6 0 0,1-1 1 0 0,-1 1 0 0 0,0 0-1 0 0,1 0 1 0 0,-1 0-1 0 0,0-1 1 0 0,0 1 0 0 0,0 0-1 0 0,1 0 1 0 0,-1 0 0 0 0,0 0-1 0 0,0 1 1 0 0,-1-1 0 0 0,1 0-1 0 0,0 0 1 0 0,0 1 0 0 0,-2-2-1 0 0,-1 0-14 0 0,0 1-1 0 0,-1-1 0 0 0,0 1 1 0 0,1 0-1 0 0,-1 0 0 0 0,0 1 1 0 0,0-1-1 0 0,0 1 0 0 0,1 0 1 0 0,-8 1-1 0 0,-30 7-16 0 0,-59 18-1 0 0,7-1-2 0 0,68-19 47 0 0,-52 5 0 0 0,70-11 0 0 0,0 1 0 0 0,0 0 0 0 0,0 0 0 0 0,-12 4 0 0 0,11-1 0 0 0,8-3 2 0 0,0-1 0 0 0,0 1 0 0 0,0-1-1 0 0,-1 1 1 0 0,1 0 0 0 0,0-1 0 0 0,0 1 0 0 0,0 0-1 0 0,0 0 1 0 0,1 0 0 0 0,-1 0 0 0 0,0 0 0 0 0,0 0-1 0 0,0 0 1 0 0,1 0 0 0 0,-1 0 0 0 0,0 0 0 0 0,0 2-1 0 0,-2 4 18 0 0,1-5-9 0 0,0 1-1 0 0,1 0 0 0 0,-1 0 0 0 0,1 0 1 0 0,-1 0-1 0 0,1 0 0 0 0,0 0 0 0 0,0 0 0 0 0,0 4 1 0 0,-5 18 145 0 0,5-24-149 0 0,1 1-1 0 0,-1-1 1 0 0,1 0-1 0 0,-1 1 1 0 0,1-1-1 0 0,0 1 0 0 0,-1-1 1 0 0,1 1-1 0 0,0-1 1 0 0,0 1-1 0 0,0 0 0 0 0,0-1 1 0 0,1 1-1 0 0,-1-1 1 0 0,0 1-1 0 0,1 2 0 0 0,1 0 5 0 0,1 6 36 0 0,-1-5-40 0 0,9 7 48 0 0,-8-8-87 0 0,1 0 0 0 0,-1 0 0 0 0,1 0-1 0 0,0-1 1 0 0,1 1 0 0 0,-1-1 0 0 0,0 0-1 0 0,1 0 1 0 0,0 0 0 0 0,7 2 0 0 0,-8-3-1279 0 0,1-1 0 0 0,-1 0 0 0 0,0 0 0 0 0,8 0 0 0 0,3-1-5632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23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48 4607 0 0,'2'-2'354'0'0,"1"-2"369"0"0,16-23-1220 0 0,-7 12 12241 0 0,-26 29-11655 0 0,0-1 1 0 0,-1-1-1 0 0,0-1 0 0 0,-17 10 0 0 0,-22 16-72 0 0,43-28-4 0 0,-102 81 60 0 0,87-67-42 0 0,1 1-1 0 0,-25 31 0 0 0,39-41-9 0 0,-31 42 81 0 0,39-51-60 0 0,0 1 0 0 0,0 0 1 0 0,0 0-1 0 0,1 0 1 0 0,-1 0-1 0 0,2 0 0 0 0,-1 1 1 0 0,-1 7-1 0 0,3-14-23 0 0,1 1-1 0 0,-1 0 1 0 0,0 0-1 0 0,0-1 1 0 0,0 1-1 0 0,1 0 1 0 0,-1 0-1 0 0,0-1 1 0 0,1 1-1 0 0,-1 0 1 0 0,0 0-1 0 0,1-1 1 0 0,-1 1-1 0 0,1-1 1 0 0,-1 1-1 0 0,1 0 1 0 0,-1-1-1 0 0,1 1 1 0 0,0-1-1 0 0,-1 1 1 0 0,2 0 0 0 0,0 0 41 0 0,1 1 1 0 0,0 1 0 0 0,1-1 0 0 0,-1 0-1 0 0,1 0 1 0 0,-1 0 0 0 0,1-1 0 0 0,0 1 0 0 0,-1-1-1 0 0,1 0 1 0 0,0 0 0 0 0,0-1 0 0 0,0 1 0 0 0,8 0-1 0 0,3-1 142 0 0,0-1-1 0 0,20-3 0 0 0,14-4-46 0 0,-1-3 0 0 0,0-2 0 0 0,-1-2-1 0 0,0-1 1 0 0,76-41 0 0 0,-113 52-144 0 0,1 0-1 0 0,-2-2 0 0 0,1 1 1 0 0,-1-1-1 0 0,17-16 1 0 0,-24 21-14 0 0,0 0 0 0 0,0-1 0 0 0,0 1-1 0 0,0-1 1 0 0,-1 0 0 0 0,1 1 0 0 0,-1-1 0 0 0,1 0 0 0 0,-1 0 0 0 0,0 0 0 0 0,0 0 0 0 0,0 0 0 0 0,-1 0 0 0 0,1 0 0 0 0,-1-1 0 0 0,1 1 0 0 0,-1 0 0 0 0,0 0 0 0 0,-1 0 0 0 0,1-1 0 0 0,0 1 0 0 0,-1 0 0 0 0,0 0 0 0 0,1 0 0 0 0,-3-5 0 0 0,-1 1-4 0 0,-1 0-1 0 0,0 0 1 0 0,0 0-1 0 0,0 0 1 0 0,-1 1-1 0 0,0 0 1 0 0,0 0-1 0 0,0 1 1 0 0,-11-7-1 0 0,-1-3 19 0 0,7 6-38 0 0,1 2-110 0 0,1-1 0 0 0,0 0 0 0 0,1-1 0 0 0,-15-17 0 0 0,23 25 45 0 0,-1-1-1 0 0,1 1 1 0 0,0 0 0 0 0,-1-1-1 0 0,1 1 1 0 0,0-1-1 0 0,0 1 1 0 0,0 0 0 0 0,0-1-1 0 0,0 1 1 0 0,0 0-1 0 0,0-1 1 0 0,1 1 0 0 0,-1 0-1 0 0,1-1 1 0 0,-1 1-1 0 0,1 0 1 0 0,-1-1-1 0 0,1 1 1 0 0,-1 0 0 0 0,1 0-1 0 0,1-1 1 0 0,8-11-967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23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52 15375 0 0,'-1'-2'704'0'0,"-4"-6"-14"0"0,-2-1-446 0 0,-1 4 84 0 0,-1 1 0 0 0,0-1 0 0 0,1 2 1 0 0,-1-1-1 0 0,0 1 0 0 0,-1 1 1 0 0,1-1-1 0 0,-14 0 0 0 0,22 2-299 0 0,0 1-1 0 0,0 0 1 0 0,1 1-1 0 0,-1-1 1 0 0,0 0-1 0 0,0 0 0 0 0,1 0 1 0 0,-1 0-1 0 0,0 1 1 0 0,1-1-1 0 0,-1 0 1 0 0,0 1-1 0 0,1-1 1 0 0,-1 0-1 0 0,0 1 1 0 0,1-1-1 0 0,-1 1 1 0 0,0 0-1 0 0,-2 1 59 0 0,-3 1-22 0 0,0 1-1 0 0,0 0 1 0 0,0 1-1 0 0,0 0 1 0 0,1 0-1 0 0,0 0 0 0 0,0 0 1 0 0,0 1-1 0 0,1-1 1 0 0,-1 1-1 0 0,1 1 1 0 0,1-1-1 0 0,-1 0 1 0 0,1 1-1 0 0,0 0 1 0 0,-1 7-1 0 0,-1 0-57 0 0,1 0 0 0 0,1 0 0 0 0,1 0-1 0 0,0 1 1 0 0,0-1 0 0 0,2 0 0 0 0,0 1 0 0 0,0-1-1 0 0,1 1 1 0 0,4 15 0 0 0,-3-22 36 0 0,0 0 0 0 0,1-1 0 0 0,-1 1 0 0 0,2 0-1 0 0,-1-1 1 0 0,1 0 0 0 0,0 0 0 0 0,7 10 0 0 0,-7-13 21 0 0,0 1-1 0 0,1-1 1 0 0,-1 0 0 0 0,1 0-1 0 0,-1 0 1 0 0,1-1-1 0 0,1 1 1 0 0,-1-1 0 0 0,0 0-1 0 0,1-1 1 0 0,-1 1 0 0 0,9 1-1 0 0,-6-2 11 0 0,0 0-1 0 0,1-1 1 0 0,-1 0-1 0 0,1-1 1 0 0,0 0-1 0 0,-1 0 1 0 0,16-3 0 0 0,-6-1 48 0 0,0 0 1 0 0,28-10-1 0 0,-13-1 158 0 0,54-31 0 0 0,-83 44-247 0 0,-1-1-1 0 0,1 1 1 0 0,-1-1-1 0 0,1 0 1 0 0,-1 0-1 0 0,0 0 1 0 0,0 0-1 0 0,0 0 1 0 0,-1-1-1 0 0,1 1 1 0 0,-1-1-1 0 0,1 0 1 0 0,-1 0-1 0 0,-1 0 1 0 0,1 0-1 0 0,0 0 1 0 0,-1 0-1 0 0,1-5 1 0 0,0-5 97 0 0,-1 1 1 0 0,0-1-1 0 0,-1 0 1 0 0,-2-18-1 0 0,1 18-85 0 0,0 12-39 0 0,1 1 1 0 0,0-1 0 0 0,-1 0-1 0 0,1 1 1 0 0,0-1 0 0 0,0 0-1 0 0,0 0 1 0 0,0 1 0 0 0,1-1-1 0 0,-1 0 1 0 0,0 1-1 0 0,1-1 1 0 0,0-2 0 0 0,1-1 6 0 0,1-3-55 0 0,0 0 0 0 0,0 0 0 0 0,0 0 0 0 0,1 1 0 0 0,0-1 0 0 0,1 1 0 0 0,8-11 0 0 0,-8 11-933 0 0,2 0 0 0 0,-1 1 0 0 0,13-11 1 0 0,-4 8-6972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24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36 402 5063 0 0,'-3'2'8370'0'0,"0"3"-8110"0"0,-1 0 0 0 0,1 0 0 0 0,0 0 0 0 0,0 0 0 0 0,0 0 0 0 0,0 1 0 0 0,1-1 0 0 0,0 1 0 0 0,0 0 0 0 0,1-1 0 0 0,0 1 0 0 0,0 0 0 0 0,0 0 0 0 0,1 0 0 0 0,-1 0 0 0 0,2 11 1 0 0,1 8 667 0 0,2-1 0 0 0,10 40 0 0 0,-14-61-648 0 0,5 7 181 0 0,-4-8-377 0 0,0 0 188 0 0,10 7 1032 0 0,-2-19-902 0 0,-6 7-316 0 0,4-8 101 0 0,-1 0 0 0 0,0 0 0 0 0,-1-1 0 0 0,0 1 0 0 0,-1-1 0 0 0,4-18 0 0 0,9-24 376 0 0,-9 34-446 0 0,2 0-1 0 0,0 1 1 0 0,1 0 0 0 0,0 0-1 0 0,2 2 1 0 0,0-1 0 0 0,1 1-1 0 0,1 1 1 0 0,0 1 0 0 0,1 0-1 0 0,21-14 1 0 0,16-8-131 0 0,2 2-1 0 0,66-29 1 0 0,124-37-536 0 0,-220 95 405 0 0,-19 5-353 0 0,0-1 0 0 0,0 1-1 0 0,0-1 1 0 0,7-3 0 0 0,-4 0-729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25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253 219 12007 0 0,'0'0'1083'0'0,"1"3"-783"0"0,-1 2 21 0 0,1 0 0 0 0,0-1 0 0 0,1 1 0 0 0,-1 0 0 0 0,1-1 0 0 0,0 1 0 0 0,0-1 0 0 0,0 0 0 0 0,0 1 0 0 0,1-1 0 0 0,0 0 0 0 0,0 0 0 0 0,5 4 0 0 0,-4-4-189 0 0,0 0 0 0 0,0-1 0 0 0,1 1 0 0 0,0-1 1 0 0,0 0-1 0 0,-1-1 0 0 0,2 1 0 0 0,-1-1 0 0 0,0 0 0 0 0,0 0 0 0 0,1 0 0 0 0,-1-1 0 0 0,1 0 0 0 0,-1 0 1 0 0,1-1-1 0 0,-1 1 0 0 0,1-1 0 0 0,9-1 0 0 0,21-4 225 0 0,-1-2-1 0 0,67-22 1 0 0,64-39-190 0 0,-149 60-172 0 0,-1 0 0 0 0,0 0 0 0 0,0-2 0 0 0,-1 0 0 0 0,24-20 0 0 0,-37 28-46 0 0,0 0 1 0 0,-1 0-1 0 0,1 0 1 0 0,-1 0 0 0 0,0 0-1 0 0,0 0 1 0 0,0 0-1 0 0,0-1 1 0 0,0 1 0 0 0,0 0-1 0 0,0-1 1 0 0,-1 1-1 0 0,1 0 1 0 0,-1-1 0 0 0,0 1-1 0 0,1-1 1 0 0,-1 1-1 0 0,-1-1 1 0 0,1-2 0 0 0,0 4 12 0 0,-1 0 1 0 0,1 0 0 0 0,0 0-1 0 0,-1 0 1 0 0,1 0 0 0 0,-1 1-1 0 0,1-1 1 0 0,-1 0 0 0 0,1 0-1 0 0,-1 1 1 0 0,0-1 0 0 0,1 0-1 0 0,-1 1 1 0 0,0-1 0 0 0,1 0-1 0 0,-2 0 1 0 0,-2-2-83 0 0,-3-3-38 0 0,-1 0 1 0 0,0 0-1 0 0,0 0 1 0 0,-1 1 0 0 0,0 0-1 0 0,0 1 1 0 0,0 0-1 0 0,0 0 1 0 0,-18-4-1 0 0,-3 1-197 0 0,-57-5 0 0 0,62 10 252 0 0,-1 0 0 0 0,1 2 1 0 0,-44 6-1 0 0,53-4 93 0 0,-1 2 0 0 0,1 0 0 0 0,1 0 0 0 0,-1 2 0 0 0,1 0-1 0 0,-27 15 1 0 0,12-3 39 0 0,2 2 0 0 0,0 0 0 0 0,1 2-1 0 0,-43 45 1 0 0,53-49 15 0 0,-6 6 76 0 0,1 0-1 0 0,1 1 1 0 0,2 1 0 0 0,-19 32 0 0 0,33-49-77 0 0,1-1 1 0 0,1 1-1 0 0,0 0 0 0 0,0 0 0 0 0,0 0 1 0 0,1 0-1 0 0,1 1 0 0 0,-1 9 1 0 0,1-12-16 0 0,2 0 0 0 0,-1 0 0 0 0,1 0 1 0 0,0 0-1 0 0,0 0 0 0 0,1 0 1 0 0,0-1-1 0 0,1 1 0 0 0,-1 0 0 0 0,1-1 1 0 0,0 0-1 0 0,5 7 0 0 0,-4-6 13 0 0,2 0 0 0 0,-1 0 0 0 0,1 0-1 0 0,0-1 1 0 0,1 1 0 0 0,-1-2 0 0 0,16 11 0 0 0,-10-9 22 0 0,1 0 1 0 0,0 0 0 0 0,0-1-1 0 0,18 5 1 0 0,6-2 121 0 0,0 0 0 0 0,66 4 0 0 0,36-3 124 0 0,-81-11-6042 0 0,-41 0-459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25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63 3679 0 0,'-10'-44'390'0'0,"2"25"11594"0"0,9 22-11852 0 0,-1-1 0 0 0,1 0 0 0 0,0 1 0 0 0,0-1 0 0 0,0 0 0 0 0,0 1 1 0 0,0-1-1 0 0,2 3 0 0 0,2 4 15 0 0,10 21 278 0 0,1 0 0 0 0,1-2 0 0 0,24 30 0 0 0,-28-41-314 0 0,1-1 1 0 0,1-1-1 0 0,0 0 1 0 0,1-1 0 0 0,1-1-1 0 0,19 12 1 0 0,118 78 279 0 0,-123-83-509 0 0,-29-19-100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26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792 140 13791 0 0,'-2'-37'1041'0'0,"1"27"-858"0"0,1 0 0 0 0,-1 0 0 0 0,0 0-1 0 0,-6-18 1 0 0,7 27 321 0 0,-1-1-358 0 0,0 0 0 0 0,-1 0 0 0 0,1 1 1 0 0,0-1-1 0 0,0 0 0 0 0,-1 1 0 0 0,-2-3 0 0 0,2 2-6 0 0,0 0-107 0 0,0 1 0 0 0,0-1 1 0 0,0 1-1 0 0,0-1 0 0 0,0 1 0 0 0,-1 0 0 0 0,1 0 0 0 0,0 0 0 0 0,-1 0 0 0 0,1 1 1 0 0,-1-1-1 0 0,1 1 0 0 0,-1-1 0 0 0,1 1 0 0 0,-1 0 0 0 0,1 0 0 0 0,-1 0 0 0 0,1 0 1 0 0,-1 0-1 0 0,1 1 0 0 0,-1-1 0 0 0,1 1 0 0 0,0-1 0 0 0,-5 3 0 0 0,-3 1 45 0 0,-1 0 0 0 0,1 1 0 0 0,-1 0 0 0 0,-10 8 0 0 0,-13 11 177 0 0,2 2 1 0 0,0 2 0 0 0,-31 35-1 0 0,-205 230 497 0 0,223-240-777 0 0,17-19-42 0 0,-42 39 1 0 0,50-55-2192 0 0,-24 15 1 0 0,41-31 658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26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511 321 11231 0 0,'0'0'1016'0'0,"3"-1"-836"0"0,11-4 256 0 0,0-1-1 0 0,-1 0 1 0 0,0-1-1 0 0,0-1 1 0 0,0 0-1 0 0,12-11 1 0 0,0 1 74 0 0,-18 13-416 0 0,0 0 0 0 0,-1-1-1 0 0,0 0 1 0 0,0 0 0 0 0,0 0 0 0 0,-1-1 0 0 0,0 0-1 0 0,0 0 1 0 0,-1 0 0 0 0,0-1 0 0 0,0 1 0 0 0,4-11 0 0 0,-6 12 3 0 0,-1 1 1 0 0,1-1 0 0 0,-1 0 0 0 0,0 0-1 0 0,0 0 1 0 0,-1 0 0 0 0,0 0 0 0 0,0 0 0 0 0,0 0-1 0 0,-1 1 1 0 0,1-1 0 0 0,-1 0 0 0 0,-1 0-1 0 0,1 0 1 0 0,-1 1 0 0 0,0-1 0 0 0,-1 1-1 0 0,-3-9 1 0 0,4 12-75 0 0,0-1 1 0 0,0 1-1 0 0,-1 0 0 0 0,1 0 0 0 0,0 0 1 0 0,-1 0-1 0 0,1 0 0 0 0,-1 0 0 0 0,0 1 1 0 0,0-1-1 0 0,1 1 0 0 0,-1 0 0 0 0,0 0 1 0 0,0 0-1 0 0,0 0 0 0 0,0 0 0 0 0,0 1 0 0 0,-1-1 1 0 0,1 1-1 0 0,-4 0 0 0 0,-5 0 46 0 0,1 0 0 0 0,-1 1 0 0 0,1 1-1 0 0,-15 3 1 0 0,-4 3-79 0 0,0 2-1 0 0,1 1 1 0 0,0 1-1 0 0,1 1 1 0 0,0 2-1 0 0,-27 19 1 0 0,-3 8-35 0 0,-81 75 1 0 0,63-42-10 0 0,64-61 52 0 0,1 0-1 0 0,0 1 0 0 0,-16 29 1 0 0,26-40-3 0 0,-1-1 0 0 0,1 1 1 0 0,-1 0-1 0 0,1-1 1 0 0,0 1-1 0 0,0 0 0 0 0,1 0 1 0 0,-1 0-1 0 0,1 0 1 0 0,0 4-1 0 0,0-7 3 0 0,0 1 1 0 0,0-1-1 0 0,1 1 0 0 0,-1-1 0 0 0,0 0 1 0 0,1 0-1 0 0,-1 1 0 0 0,1-1 0 0 0,0 0 1 0 0,-1 0-1 0 0,1 1 0 0 0,0-1 0 0 0,0 0 1 0 0,-1 0-1 0 0,1 0 0 0 0,0 0 0 0 0,0 0 0 0 0,0 0 1 0 0,1-1-1 0 0,-1 1 0 0 0,0 0 0 0 0,0 0 1 0 0,0-1-1 0 0,0 1 0 0 0,1-1 0 0 0,-1 1 1 0 0,0-1-1 0 0,1 1 0 0 0,-1-1 0 0 0,0 0 1 0 0,3 0-1 0 0,5 1-7 0 0,0 0-1 0 0,-1-1 1 0 0,1-1 0 0 0,0 0 0 0 0,10-2 0 0 0,45-12-122 0 0,-55 12 116 0 0,51-17-120 0 0,-2-3 0 0 0,89-47 1 0 0,-102 47 88 0 0,-27 14 1 0 0,0-2-1 0 0,22-15 1 0 0,-33 20 41 0 0,1 0 0 0 0,-1 0-1 0 0,0-1 1 0 0,-1 0 0 0 0,0-1 0 0 0,11-15 0 0 0,-16 21 61 0 0,-1 1-23 0 0,0 0 0 0 0,0 1 0 0 0,0-1-1 0 0,0 0 1 0 0,0 0 0 0 0,0 0 0 0 0,0 0-1 0 0,0 1 1 0 0,-1-1 0 0 0,1 0 0 0 0,0 0 0 0 0,-1 1-1 0 0,1-1 1 0 0,0 0 0 0 0,-1 0 0 0 0,1 1-1 0 0,-1-1 1 0 0,1 0 0 0 0,-1 1 0 0 0,1-1-1 0 0,-1 1 1 0 0,0-1 0 0 0,1 1 0 0 0,-1-1 0 0 0,0 1-1 0 0,1-1 1 0 0,-2 0 0 0 0,0 1 16 0 0,0-1 1 0 0,0 1-1 0 0,1 0 1 0 0,-1 0-1 0 0,0-1 0 0 0,0 1 1 0 0,0 0-1 0 0,0 1 1 0 0,0-1-1 0 0,1 0 1 0 0,-5 1-1 0 0,1 1 24 0 0,0 0 0 0 0,0-1 0 0 0,0 2 0 0 0,0-1 0 0 0,0 0-1 0 0,1 1 1 0 0,-1 0 0 0 0,-5 5 0 0 0,6-4-39 0 0,0 1 0 0 0,1 0 0 0 0,-1 0 0 0 0,1 1 0 0 0,0-1 0 0 0,0 0 0 0 0,1 1 0 0 0,0 0 0 0 0,0 0 0 0 0,0 0 0 0 0,0 0 0 0 0,1 0 0 0 0,0 0-1 0 0,1 0 1 0 0,-1 0 0 0 0,1 10 0 0 0,1-11-103 0 0,-1 0 1 0 0,0-1-1 0 0,1 1 0 0 0,0 0 0 0 0,0 0 0 0 0,1-1 0 0 0,-1 1 1 0 0,1 0-1 0 0,0-1 0 0 0,0 0 0 0 0,0 1 0 0 0,1-1 0 0 0,0 0 0 0 0,0 0 1 0 0,0 0-1 0 0,0-1 0 0 0,0 1 0 0 0,1-1 0 0 0,-1 0 0 0 0,1 0 0 0 0,6 4 1 0 0,7 1-1471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2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99 289 8287 0 0,'-2'0'639'0'0,"1"0"-697"0"0,-36-5 1580 0 0,22 3 4403 0 0,-29 2 0 0 0,45-14-5215 0 0,0 10-675 0 0,1 0 1 0 0,-1 0-1 0 0,1 0 1 0 0,0 1-1 0 0,0-1 1 0 0,0 1-1 0 0,0-1 1 0 0,0 1-1 0 0,1 0 1 0 0,0 0-1 0 0,-1 0 1 0 0,6-4-1 0 0,1 0 71 0 0,1-1-1 0 0,19-11 0 0 0,-1 6-603 0 0,56-20-1 0 0,-35 15 148 0 0,-11 5 27 0 0,-22 12 191 0 0,-14 1 150 0 0,-1 0 0 0 0,0 1 0 0 0,1-1 0 0 0,-1 0 0 0 0,1 1 0 0 0,-1-1 0 0 0,0 1 0 0 0,1-1 0 0 0,-1 1 0 0 0,0 0 0 0 0,0-1 0 0 0,0 1-1 0 0,1 0 1 0 0,-1 0 0 0 0,0 0 0 0 0,0 0 0 0 0,0 0 0 0 0,0 0 0 0 0,0 0 0 0 0,0 2 0 0 0,1-1 26 0 0,-1 1-1 0 0,-1-1 0 0 0,1 0 1 0 0,0 1-1 0 0,-1-1 0 0 0,1 1 1 0 0,-1-1-1 0 0,0 1 0 0 0,0-1 0 0 0,0 5 1 0 0,-1 2 42 0 0,0 0 1 0 0,-1-1-1 0 0,0 1 1 0 0,-1-1-1 0 0,-5 14 0 0 0,6-16-58 0 0,-10 17 86 0 0,6-13-27 0 0,4-8-14 0 0,5-2-8 0 0,3-1-51 0 0,-1 0 0 0 0,1-1 0 0 0,-1 0 0 0 0,1 0 0 0 0,-1 0 0 0 0,8-5-1 0 0,34-22-38 0 0,-27 16-25 0 0,40-26-97 0 0,-7 3-456 0 0,77-37 0 0 0,-117 67 520 0 0,12-7-90 0 0,2 2 0 0 0,35-11-1 0 0,-59 21 154 0 0,-1 2 125 0 0,-1-1-59 0 0,1 1-1 0 0,-1 0 1 0 0,0-1-1 0 0,0 1 1 0 0,0 0 0 0 0,0 0-1 0 0,0 0 1 0 0,0-1-1 0 0,0 1 1 0 0,0 0-1 0 0,0 0 1 0 0,0 1-1 0 0,-1-1 1 0 0,1 0 0 0 0,0 0-1 0 0,-1 0 1 0 0,1 0-1 0 0,0 1 1 0 0,-1-1-1 0 0,1 2 1 0 0,0 1 57 0 0,-1 0 0 0 0,1 0 1 0 0,-1 1-1 0 0,0-1 0 0 0,0 0 0 0 0,-1 8 0 0 0,-1-2 32 0 0,0 0 0 0 0,0 0-1 0 0,-1 0 1 0 0,-1-1 0 0 0,-5 13-1 0 0,-9 7 8 0 0,0 0 0 0 0,-2-1-1 0 0,-28 30 1 0 0,46-56-459 0 0,-1 1 0 0 0,1 0-1 0 0,0 0 1 0 0,-1 1 0 0 0,2-1-1 0 0,-1 0 1 0 0,0 1 0 0 0,1-1-1 0 0,-1 1 1 0 0,0 3 0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2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22 14079 0 0,'15'-10'646'0'0,"-12"8"-16"0"0,-1 0-403 0 0,7-5 3472 0 0,-10 26-3186 0 0,-1-1 1 0 0,0 1 0 0 0,-1-1 0 0 0,-6 20 0 0 0,-28 72 718 0 0,26-78-1052 0 0,-24 62-34 0 0,-4 0 0 0 0,-4-3 1 0 0,-63 99-1 0 0,58-113-1003 0 0,-71 84 1 0 0,103-143-162 0 0,-23 20 0 0 0,26-28-401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2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0 608 3223 0 0,'12'-46'294'0'0,"21"-80"312"0"0,-12 65 2742 0 0,7 1 4304 0 0,4 4-2520 0 0,-23 42-4556 0 0,1 1-1 0 0,0 0 0 0 0,23-22 0 0 0,-6 11-249 0 0,1 0 0 0 0,1 2 0 0 0,1 1 0 0 0,52-27 0 0 0,-66 40-324 0 0,0 2-1 0 0,0-1 1 0 0,0 2 0 0 0,1 0 0 0 0,0 1-1 0 0,0 0 1 0 0,0 2 0 0 0,1 0 0 0 0,-1 1 0 0 0,0 0-1 0 0,33 4 1 0 0,-41-1 4 0 0,0 0 1 0 0,1 0-1 0 0,-1 1 0 0 0,0 0 0 0 0,0 1 0 0 0,-1 0 1 0 0,1 0-1 0 0,-1 1 0 0 0,0 0 0 0 0,0 1 0 0 0,-1-1 1 0 0,1 1-1 0 0,-1 1 0 0 0,0 0 0 0 0,-1-1 0 0 0,0 2 1 0 0,0-1-1 0 0,0 1 0 0 0,-1 0 0 0 0,0 0 1 0 0,-1 1-1 0 0,0-1 0 0 0,0 1 0 0 0,-1 0 0 0 0,0 0 1 0 0,0 0-1 0 0,-1 1 0 0 0,-1-1 0 0 0,1 0 0 0 0,-1 1 1 0 0,-1 13-1 0 0,-1-7 36 0 0,-1 1 0 0 0,0-1 0 0 0,-2 0 0 0 0,1 0 0 0 0,-2 0 0 0 0,0 0 0 0 0,-1-1 0 0 0,-10 19 0 0 0,9-23-1 0 0,0 0 1 0 0,0 0-1 0 0,-1-1 0 0 0,0 0 0 0 0,-1 0 1 0 0,0-1-1 0 0,0 0 0 0 0,-1-1 0 0 0,0 0 1 0 0,-1 0-1 0 0,-11 5 0 0 0,-13 6-3 0 0,-1-2 0 0 0,-1-1 0 0 0,0-2 0 0 0,-1-2 0 0 0,0-1 0 0 0,-71 10-1 0 0,72-17-538 0 0,0 0 0 0 0,0-3 0 0 0,-61-5 0 0 0,94 4 275 0 0,0-1-1 0 0,0 0 0 0 0,-1 0 0 0 0,1 0 0 0 0,-5-2 0 0 0,8 2 123 0 0,-1 0-1 0 0,1 1 1 0 0,0-1 0 0 0,0 0 0 0 0,-1 0-1 0 0,1 0 1 0 0,0 0 0 0 0,0 0-1 0 0,0 0 1 0 0,0 0 0 0 0,0-1 0 0 0,0 1-1 0 0,1 0 1 0 0,-1 0 0 0 0,0-1-1 0 0,1 1 1 0 0,-2-3 0 0 0,-1-13-1063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4:33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0 8751 0 0,'-1'1'4608'0'0,"-15"13"-4001"0"0,-1-1-1 0 0,0 0 1 0 0,-1-2-1 0 0,-27 14 1 0 0,-26 16-320 0 0,-5 6-168 0 0,-25 18-251 0 0,64-37-537 0 0,36-27 398 0 0,-9 13-1056 0 0,9-12 1099 0 0,1-2 223 0 0,0 1-1 0 0,0-1 1 0 0,-1 0-1 0 0,1 1 1 0 0,0-1-1 0 0,0 1 0 0 0,0-1 1 0 0,0 0-1 0 0,0 1 1 0 0,0-1-1 0 0,0 1 1 0 0,0-1-1 0 0,0 1 1 0 0,0-1-1 0 0,0 0 0 0 0,0 1 1 0 0,0-1-1 0 0,0 1 1 0 0,0-1-1 0 0,0 0 1 0 0,1 1-1 0 0,-1-1 1 0 0,0 1-1 0 0,1 0 0 0 0,0 4-63 0 0,0-3 65 0 0,-1-1 0 0 0,1 0 0 0 0,0 0 1 0 0,0 0-1 0 0,0 0 0 0 0,0 0 0 0 0,1 0 0 0 0,-1 0 0 0 0,0 0 0 0 0,0 0 0 0 0,1-1 0 0 0,-1 1 0 0 0,2 1 0 0 0,0-1-1 0 0,12 6 73 0 0,0 0 0 0 0,1-1-1 0 0,-1-1 1 0 0,1 0 0 0 0,27 3-1 0 0,-27-5 77 0 0,1 1-1 0 0,0 0 0 0 0,-1 1 1 0 0,31 15-1 0 0,-34-14 99 0 0,-1 2 1 0 0,17 13-1 0 0,-24-17-158 0 0,-1 0 1 0 0,0 0 0 0 0,0 1-1 0 0,0-1 1 0 0,0 1-1 0 0,-1 0 1 0 0,0 0-1 0 0,5 10 1 0 0,-7-13-37 0 0,0 1 0 0 0,-1 0 0 0 0,1-1 0 0 0,-1 1 0 0 0,1-1 0 0 0,-1 1 0 0 0,0 0 0 0 0,0-1 0 0 0,0 1 0 0 0,-1-1 0 0 0,1 1 0 0 0,-1 0 0 0 0,1-1 0 0 0,-1 1 0 0 0,0-1 0 0 0,0 0 0 0 0,0 1 0 0 0,0-1 0 0 0,0 0 0 0 0,-1 1 1 0 0,1-1-1 0 0,-1 0 0 0 0,1 0 0 0 0,-5 3 0 0 0,-3 5 105 0 0,-1-1 0 0 0,-1 0 0 0 0,-17 11 0 0 0,16-11-97 0 0,-45 31-113 0 0,-65 48 282 0 0,106-75-163 0 0,-1-1 0 0 0,0-1 0 0 0,-34 17 0 0 0,43-24-58 0 0,-1-1 1 0 0,0 1 0 0 0,1-2 0 0 0,-1 1 0 0 0,-1-1 0 0 0,1-1 0 0 0,0 1 0 0 0,0-2 0 0 0,-1 1 0 0 0,-14-2 0 0 0,21 1-6 0 0,1-1 1 0 0,0 1 0 0 0,0-1-1 0 0,-1 0 1 0 0,1 1 0 0 0,0-1-1 0 0,0 0 1 0 0,0 0 0 0 0,0-1-1 0 0,0 1 1 0 0,0 0 0 0 0,0-1 0 0 0,0 1-1 0 0,1-1 1 0 0,-1 1 0 0 0,1-1-1 0 0,-1 0 1 0 0,1 0 0 0 0,-1 0-1 0 0,1 0 1 0 0,0 0 0 0 0,-2-4-1 0 0,2 2-213 0 0,-1-1 0 0 0,1 1 0 0 0,0 0 0 0 0,0-1 0 0 0,1 1 0 0 0,-1-1-1 0 0,1 1 1 0 0,0-1 0 0 0,0 1 0 0 0,2-10 0 0 0,2 0-5757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5:46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13647 0 0,'0'0'1239'0'0,"-2"0"-1022"0"0,1 1-203 0 0,0-1-1 0 0,0 0 0 0 0,-1 0 0 0 0,1 1 1 0 0,0-1-1 0 0,0 1 0 0 0,0-1 1 0 0,0 1-1 0 0,-1-1 0 0 0,1 1 0 0 0,0 0 1 0 0,0-1-1 0 0,0 1 0 0 0,0 0 1 0 0,1 0-1 0 0,-1 0 0 0 0,0 0 0 0 0,0 0 1 0 0,0 0-1 0 0,0 2 0 0 0,-2 1 159 0 0,-1 0-72 0 0,1 0-1 0 0,0 1 1 0 0,0-1-1 0 0,0 1 1 0 0,0 0-1 0 0,1 0 1 0 0,0 0 0 0 0,0 0-1 0 0,0 0 1 0 0,1 0-1 0 0,-1 1 1 0 0,1-1 0 0 0,1 0-1 0 0,-1 1 1 0 0,1-1-1 0 0,0 1 1 0 0,0-1 0 0 0,0 1-1 0 0,1-1 1 0 0,0 1-1 0 0,0-1 1 0 0,0 0-1 0 0,1 0 1 0 0,0 1 0 0 0,2 4-1 0 0,4 6 47 0 0,1 0 1 0 0,0-1-1 0 0,1 0 0 0 0,0 0 0 0 0,20 20 0 0 0,69 57 659 0 0,-37-39 19 0 0,85 91 1 0 0,-137-133-773 0 0,-1 1 0 0 0,0 0-1 0 0,-1 1 1 0 0,0 0 0 0 0,-1 1 0 0 0,-1-1 0 0 0,7 19 0 0 0,-11-24-54 0 0,0 0 0 0 0,0 0 1 0 0,0 0-1 0 0,-1 0 0 0 0,0 0 1 0 0,-1 0-1 0 0,0 0 0 0 0,0 1 1 0 0,-1-1-1 0 0,0 0 0 0 0,-1 0 1 0 0,1 0-1 0 0,-1 0 0 0 0,-1 0 1 0 0,-3 7-1 0 0,-1-1-30 0 0,-1-1 0 0 0,0 0 0 0 0,-1 0 1 0 0,0-1-1 0 0,-1 0 0 0 0,-1-1 0 0 0,0 0 0 0 0,-13 10 1 0 0,-104 69 3 0 0,115-81 31 0 0,-33 19 3 0 0,23-15 1 0 0,1 2 0 0 0,0 0 0 0 0,-29 27 0 0 0,47-36-25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3:34:36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426 387 7831 0 0,'0'0'706'0'0,"1"0"-320"0"0,6-3 1555 0 0,-1-1-1 0 0,1 1 0 0 0,7-7 1 0 0,20-16 1215 0 0,-4 2-1916 0 0,-23 18-1206 0 0,1-1 0 0 0,-1 0 0 0 0,-1 0 1 0 0,1 0-1 0 0,-1-1 0 0 0,-1 0 1 0 0,1 0-1 0 0,-2-1 0 0 0,1 0 0 0 0,-1 1 1 0 0,0-2-1 0 0,2-8 0 0 0,-2 5-36 0 0,0 0-1 0 0,-1 0 1 0 0,-1-1-1 0 0,0 1 0 0 0,-1-1 1 0 0,-1 1-1 0 0,0-1 1 0 0,-2-16-1 0 0,2 27-1 0 0,-1 0-1 0 0,0 0 1 0 0,0 0-1 0 0,0 0 1 0 0,-1 0 0 0 0,1 0-1 0 0,-1 0 1 0 0,1 0-1 0 0,-1 1 1 0 0,0-1-1 0 0,0 1 1 0 0,0-1-1 0 0,0 1 1 0 0,-1 0 0 0 0,1-1-1 0 0,-1 1 1 0 0,1 1-1 0 0,-1-1 1 0 0,0 0-1 0 0,1 1 1 0 0,-1-1-1 0 0,0 1 1 0 0,0 0 0 0 0,0 0-1 0 0,0 0 1 0 0,-5-1-1 0 0,-5-1-15 0 0,0 1 0 0 0,-1 1 0 0 0,1 0 0 0 0,0 1 0 0 0,-14 1 0 0 0,9 1 9 0 0,0 1 0 0 0,1 1 0 0 0,-1 1 0 0 0,-24 10 0 0 0,9-3 2 0 0,27-11 9 0 0,-29 11-2 0 0,-61 29 1 0 0,87-37 2 0 0,1 1 0 0 0,-1 0 1 0 0,1 0-1 0 0,0 1 1 0 0,0 0-1 0 0,1 1 0 0 0,0 0 1 0 0,0 0-1 0 0,0 0 1 0 0,1 1-1 0 0,0 0 0 0 0,-5 10 1 0 0,10-15 32 0 0,0 1-1 0 0,0-1 1 0 0,0 1 0 0 0,0-1 0 0 0,1 1 0 0 0,-1-1 0 0 0,1 1-1 0 0,0 0 1 0 0,0-1 0 0 0,0 1 0 0 0,1-1 0 0 0,-1 1 0 0 0,1 0-1 0 0,0-1 1 0 0,0 0 0 0 0,0 1 0 0 0,0-1 0 0 0,1 1 0 0 0,-1-1-1 0 0,4 4 1 0 0,1 3 91 0 0,0 0-1 0 0,1-1 1 0 0,0 0-1 0 0,1 0 1 0 0,9 8-1 0 0,-10-11-75 0 0,-1-1 0 0 0,1 1 0 0 0,1-1 0 0 0,-1-1 1 0 0,1 1-1 0 0,0-1 0 0 0,0-1 0 0 0,0 1 0 0 0,0-2 0 0 0,10 3 0 0 0,-12-3-15 0 0,1-1 0 0 0,0 0 0 0 0,-1-1 0 0 0,1 1 0 0 0,0-1 0 0 0,-1-1 0 0 0,1 1 0 0 0,0-1 0 0 0,-1-1 0 0 0,1 1 0 0 0,-1-1 0 0 0,1 0 0 0 0,10-5 0 0 0,7-5 18 0 0,0-2 0 0 0,0-1 0 0 0,-1 0 0 0 0,-1-2 0 0 0,-1 0 0 0 0,0-2 0 0 0,20-24 0 0 0,-38 41-52 0 0,-2 1 0 0 0,0 0 0 0 0,0 0 0 0 0,0 0 0 0 0,-1 0 0 0 0,1 1 0 0 0,0-1 0 0 0,-1 0 0 0 0,1 0 0 0 0,-1 0 0 0 0,1 0 0 0 0,-1 0 0 0 0,1-1 0 0 0,0-1 0 0 0,1-3-11 0 0,-4 6-2 0 0,0-1-1 0 0,1 1 0 0 0,-1 0 0 0 0,0 0 0 0 0,1 0 0 0 0,-1 0 0 0 0,1 1 0 0 0,-4 0 0 0 0,0 0 10 0 0,0 1 0 0 0,1 1 0 0 0,-1-1-1 0 0,1 0 1 0 0,-1 1 0 0 0,1 0 0 0 0,0 0 0 0 0,0 1-1 0 0,0-1 1 0 0,-4 5 0 0 0,-3 6-31 0 0,-17 23 0 0 0,11-13 23 0 0,-64 107-19 0 0,-3 4-2 0 0,-36 27 109 0 0,109-145 16 0 0,1 0 0 0 0,0 1 0 0 0,2 1 0 0 0,0 0 0 0 0,1 0 0 0 0,0 0 0 0 0,2 1 0 0 0,-4 27 0 0 0,8-45 71 0 0,0 8 442 0 0,1-4-575 0 0,0-1 0 0 0,0 0 0 0 0,-1 1 0 0 0,1-1 0 0 0,-1 0 0 0 0,0 0 0 0 0,-4 10 0 0 0,2-9-21 0 0,0-1 0 0 0,-1 0 1 0 0,1 0-1 0 0,-1 0 0 0 0,0 0 0 0 0,-1-1 0 0 0,1 0 0 0 0,-1 0 0 0 0,-9 7 0 0 0,13-11 108 0 0,18-12-142 0 0,4-8-1250 0 0,-7 8-57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28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0 15663 0 0,'0'0'1207'0'0,"-1"3"-642"0"0,-7 16 403 0 0,-1-1-1 0 0,-1 1 1 0 0,-18 25-1 0 0,-45 51 136 0 0,63-82-993 0 0,-41 51 678 0 0,-52 87 1 0 0,4 15-353 0 0,-166 292 928 0 0,230-395-1428 0 0,-30 60-208 0 0,61-116 8 0 0,-3 11 415 0 0,5-6-2998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2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102 296 10135 0 0,'0'0'919'0'0,"-1"2"-494"0"0,1-1-159 0 0,0-1 0 0 0,-1 1-1 0 0,1-1 1 0 0,0 1 0 0 0,0-1-1 0 0,0 0 1 0 0,-1 1 0 0 0,1-1-1 0 0,0 1 1 0 0,0-1 0 0 0,0 1-1 0 0,0-1 1 0 0,0 1 0 0 0,0-1-1 0 0,0 1 1 0 0,0-1 0 0 0,0 1-1 0 0,1-1 1 0 0,-1 1 0 0 0,0 0-1 0 0,5 3 3216 0 0,1-2-4255 0 0,2 0 1196 0 0,-1 0 1 0 0,0 0-1 0 0,1-1 1 0 0,-1-1 0 0 0,0 1-1 0 0,14-2 1 0 0,46-8 1100 0 0,-34 3-866 0 0,28-2 136 0 0,96-18-37 0 0,-138 22-750 0 0,-1-2-1 0 0,0 0 0 0 0,0 0 1 0 0,-1-2-1 0 0,0 0 0 0 0,20-14 1 0 0,-31 19-4 0 0,-1-1 0 0 0,0-1 0 0 0,0 1 0 0 0,-1-1 0 0 0,1 0 0 0 0,-1 0 0 0 0,0 0 0 0 0,0-1 0 0 0,-1 1 0 0 0,1-1 0 0 0,-1 0 0 0 0,-1 0 0 0 0,1 0 0 0 0,-1 0 0 0 0,3-12 0 0 0,-5 14-26 0 0,1 1 0 0 0,-1-1 0 0 0,1 0 0 0 0,-1 0 0 0 0,-1 0 0 0 0,1 0 0 0 0,0 0 0 0 0,-1 0 0 0 0,0 0 1 0 0,0 0-1 0 0,0 0 0 0 0,-1 0 0 0 0,1 1 0 0 0,-1-1 0 0 0,0 1 0 0 0,0-1 0 0 0,0 1 0 0 0,0-1 0 0 0,0 1 0 0 0,-1 0 0 0 0,0 0 0 0 0,0 0 0 0 0,1 1 0 0 0,-2-1 0 0 0,1 1 0 0 0,0-1 0 0 0,-4-1 0 0 0,1 1-25 0 0,0 0 0 0 0,-1 0 0 0 0,0 1 0 0 0,1 0 0 0 0,-1 0 0 0 0,0 1 0 0 0,0 0 0 0 0,0 0 0 0 0,0 0 0 0 0,0 1 0 0 0,0 0 0 0 0,-9 1 0 0 0,-4 2-25 0 0,0 0 1 0 0,1 1-1 0 0,-22 8 0 0 0,20-4 51 0 0,1 1-1 0 0,0 0 1 0 0,0 2 0 0 0,1 0-1 0 0,-34 27 1 0 0,8 0-23 0 0,-40 44 0 0 0,61-58 74 0 0,2 1 1 0 0,1 1-1 0 0,1 1 0 0 0,-23 40 0 0 0,36-54-15 0 0,1 0-1 0 0,0 0 0 0 0,0 1 0 0 0,1 0 0 0 0,1 0 0 0 0,1 0 0 0 0,0 1 0 0 0,1-1 0 0 0,0 1 0 0 0,1 0 1 0 0,1-1-1 0 0,1 21 0 0 0,0-28-10 0 0,0-1 1 0 0,1 0-1 0 0,-1 1 1 0 0,1-1-1 0 0,0 0 1 0 0,1 0-1 0 0,0 0 1 0 0,-1-1-1 0 0,2 1 1 0 0,-1-1-1 0 0,1 1 1 0 0,0-1-1 0 0,0 0 1 0 0,0-1-1 0 0,1 1 1 0 0,-1-1-1 0 0,11 7 1 0 0,-7-6-18 0 0,0 0 0 0 0,0-1 0 0 0,1 0 1 0 0,0-1-1 0 0,-1 0 0 0 0,1 0 0 0 0,0-1 1 0 0,1 0-1 0 0,-1 0 0 0 0,0-1 1 0 0,16 0-1 0 0,3-2-327 0 0,0-2 0 0 0,-1 0-1 0 0,47-12 1 0 0,77-35-1820 0 0,-38 4-42 0 0,-61 21 1084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30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555 260 2759 0 0,'0'0'7320'0'0,"-1"2"-6397"0"0,-34 78 7202 0 0,47-78-7563 0 0,-8-2-504 0 0,-1-1 0 0 0,0 0 1 0 0,1 0-1 0 0,-1 1 0 0 0,0-2 1 0 0,0 1-1 0 0,0 0 0 0 0,0-1 1 0 0,0 1-1 0 0,0-1 0 0 0,0 0 1 0 0,5-4-1 0 0,3-3-9 0 0,0-1-1 0 0,0-1 0 0 0,-1 1 1 0 0,0-1-1 0 0,-1-1 1 0 0,-1 0-1 0 0,12-20 0 0 0,-10 13-37 0 0,-1 0 0 0 0,-1 0-1 0 0,-1-1 1 0 0,8-36-1 0 0,-14 53-25 0 0,-1-1 0 0 0,1 1 1 0 0,-1 0-1 0 0,0-1 0 0 0,0 1 0 0 0,0-1 0 0 0,0 1 0 0 0,-1 0 0 0 0,1-1 1 0 0,-1 1-1 0 0,0 0 0 0 0,0-1 0 0 0,0 1 0 0 0,0 0 0 0 0,-3-5 0 0 0,2 6-25 0 0,1 0-1 0 0,-1 0 1 0 0,0 0-1 0 0,1 0 1 0 0,-1 1-1 0 0,0-1 1 0 0,0 1-1 0 0,0-1 1 0 0,0 1-1 0 0,0-1 1 0 0,0 1-1 0 0,-1 0 1 0 0,1 0-1 0 0,0 0 1 0 0,-1 1-1 0 0,1-1 0 0 0,0 0 1 0 0,-1 1-1 0 0,1-1 1 0 0,-1 1-1 0 0,-4 0 1 0 0,-5 1-105 0 0,-1 1 0 0 0,1 1 0 0 0,0 0 0 0 0,0 0 0 0 0,-22 10 0 0 0,29-11 128 0 0,-19 9-28 0 0,1 0 0 0 0,1 2-1 0 0,0 0 1 0 0,0 2 0 0 0,1 0-1 0 0,-25 26 1 0 0,13-11 40 0 0,-133 128-5 0 0,134-123-10 0 0,1 1 0 0 0,-47 70 0 0 0,73-98 17 0 0,0 1-1 0 0,0 0 0 0 0,1 1 1 0 0,0-1-1 0 0,1 1 1 0 0,0-1-1 0 0,1 1 0 0 0,0 0 1 0 0,-2 19-1 0 0,4-25 3 0 0,0-1 0 0 0,0 1 0 0 0,1 0 1 0 0,-1-1-1 0 0,1 1 0 0 0,-1 0 0 0 0,1-1 0 0 0,0 1 0 0 0,1-1 0 0 0,-1 0 0 0 0,1 1 0 0 0,-1-1 0 0 0,1 0 1 0 0,0 0-1 0 0,0 0 0 0 0,0 0 0 0 0,1 0 0 0 0,-1 0 0 0 0,1-1 0 0 0,0 1 0 0 0,-1-1 0 0 0,1 1 0 0 0,0-1 1 0 0,0 0-1 0 0,1-1 0 0 0,-1 1 0 0 0,0 0 0 0 0,0-1 0 0 0,1 0 0 0 0,3 2 0 0 0,3-1 1 0 0,0 0 0 0 0,0-1 0 0 0,0 0 0 0 0,0 0 0 0 0,-1-1 0 0 0,1 0 0 0 0,0-1 0 0 0,13-3 0 0 0,10-2 0 0 0,36-13 0 0 0,-24 3 56 0 0,0-1 0 0 0,55-30 0 0 0,-72 30-9 0 0,-1-1 0 0 0,0-2-1 0 0,37-36 1 0 0,-58 51-32 0 0,-1 0 0 0 0,0-1 0 0 0,0 0 1 0 0,-1 0-1 0 0,0 0 0 0 0,0 0 0 0 0,0-1 0 0 0,-1 1 1 0 0,0-1-1 0 0,0 0 0 0 0,3-12 0 0 0,-5 16 18 0 0,0-1 0 0 0,-1 0 0 0 0,0 0 0 0 0,1 1 0 0 0,-1-1 0 0 0,0 0 0 0 0,-1 1 0 0 0,1-1 0 0 0,-1 0-1 0 0,1 0 1 0 0,-1 1 0 0 0,0-1 0 0 0,-1 1 0 0 0,1-1 0 0 0,-1 1 0 0 0,1-1 0 0 0,-1 1 0 0 0,0 0 0 0 0,0 0 0 0 0,0 0 0 0 0,-1 0-1 0 0,1 0 1 0 0,-1 1 0 0 0,-5-5 0 0 0,7 6-15 0 0,0-1-1 0 0,0 1 1 0 0,-1 0-1 0 0,1 0 1 0 0,0 1-1 0 0,-1-1 1 0 0,1 0-1 0 0,-1 0 1 0 0,1 1-1 0 0,0-1 1 0 0,-1 1-1 0 0,0-1 1 0 0,1 1-1 0 0,-1 0 1 0 0,1-1-1 0 0,-1 1 1 0 0,1 0-1 0 0,-3 0 1 0 0,2 1-14 0 0,0 0 0 0 0,1 0 0 0 0,-1 0 0 0 0,0 0-1 0 0,0 0 1 0 0,1 0 0 0 0,-1 0 0 0 0,1 0 0 0 0,-1 1 0 0 0,1-1 0 0 0,0 1 0 0 0,-1-1 0 0 0,1 1 0 0 0,-1 2 0 0 0,-7 10-24 0 0,1 0-1 0 0,1 1 0 0 0,0 0 1 0 0,1 0-1 0 0,1 1 0 0 0,-4 18 1 0 0,2-9-11 0 0,-13 31 1 0 0,-1-12 19 0 0,11-27 7 0 0,2 0 1 0 0,0 1-1 0 0,2 0 1 0 0,-1 1-1 0 0,-4 29 1 0 0,10-47-10 0 0,1-1 0 0 0,0 1 0 0 0,0 0 0 0 0,0 0 0 0 0,0 0 0 0 0,0 0 0 0 0,0 0 0 0 0,0-1 0 0 0,0 1 0 0 0,1 0 0 0 0,-1 0 0 0 0,0 0 0 0 0,0 0-1 0 0,1 0 1 0 0,0 2-27 0 0,3 1-95 0 0,0-1 18 0 0,0-1 0 0 0,0 0 0 0 0,0 0 0 0 0,1 0 0 0 0,-1-1 0 0 0,1 1 0 0 0,-1-1 0 0 0,1 0 0 0 0,7 0 0 0 0,13-1-449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31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15 2303 0 0,'-3'1'167'0'0,"-13"5"1999"0"0,-31 16 0 0 0,45-21-1877 0 0,1-1-218 0 0,1 0 0 0 0,0 0-1 0 0,0 0 1 0 0,-1 0-1 0 0,1 0 1 0 0,0 0-1 0 0,0 0 1 0 0,-1 0 0 0 0,1 0-1 0 0,0 0 1 0 0,0 0-1 0 0,0 1 1 0 0,-1-1-1 0 0,1 0 1 0 0,0 0 0 0 0,0 0-1 0 0,0 0 1 0 0,-1 0-1 0 0,1 0 1 0 0,0 0-1 0 0,0 1 1 0 0,0-1 0 0 0,0 0-1 0 0,-1 0 1 0 0,1 0-1 0 0,0 0 1 0 0,0 1-1 0 0,0-1 1 0 0,0 0 0 0 0,0 0-1 0 0,0 0 1 0 0,-1 1-1 0 0,1-1 1 0 0,0 0 0 0 0,0 0-1 0 0,0 1 1 0 0,0-1-1 0 0,0 0 1 0 0,0 0-1 0 0,0 0 1 0 0,0 1 0 0 0,0-1-1 0 0,0 0 1 0 0,0 0-1 0 0,0 1 1 0 0,0-1-1 0 0,1 1 51 0 0,-1 0 0 0 0,0-1 0 0 0,1 1 0 0 0,-1 0 0 0 0,1-1 0 0 0,-1 1 0 0 0,1 0 0 0 0,-1-1 0 0 0,1 1 0 0 0,-1-1 0 0 0,1 1 0 0 0,-1-1 0 0 0,1 1 0 0 0,0-1 0 0 0,-1 0 0 0 0,1 1 0 0 0,0-1 0 0 0,0 1 0 0 0,8 1 212 0 0,-1 1 0 0 0,0-1 0 0 0,1-1 0 0 0,0 0 1 0 0,-1 0-1 0 0,1 0 0 0 0,0-1 0 0 0,-1-1 0 0 0,18-2 0 0 0,9-4 479 0 0,40-13 1 0 0,-9 3-33 0 0,-36 9-541 0 0,-11 3-128 0 0,38-5 1 0 0,-55 9-395 0 0,5 0-39 0 0,-1 1-1097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3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9215 0 0,'0'0'4168'0'0,"3"-1"-2405"0"0,29-6-240 0 0,0 0 1 0 0,0 2-1 0 0,52-1 1 0 0,-42 4-1069 0 0,43-7-306 0 0,106-23-1 0 0,-165 27-305 0 0,15-4-3639 0 0,-29 6 1948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3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0 2303 0 0,'-1'1'5427'0'0,"-12"6"-4369"0"0,1 0-1 0 0,-1 1 0 0 0,2 0 1 0 0,-13 11-1 0 0,15-10-691 0 0,-1 0-1 0 0,2 1 0 0 0,0 0 0 0 0,0 0 0 0 0,0 1 0 0 0,2 0 0 0 0,-1 0 0 0 0,-6 16 0 0 0,-12 33 527 0 0,-27 66 646 0 0,41-98-1241 0 0,-2-1 1 0 0,-1 0 0 0 0,-24 34-1 0 0,19-27-462 0 0,13-20-5575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33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13591 0 0,'0'0'1231'0'0,"1"3"-1014"0"0,4 27 603 0 0,-4-22-591 0 0,0 0-1 0 0,0 0 1 0 0,1 0-1 0 0,0-1 0 0 0,0 1 1 0 0,1 0-1 0 0,0-1 1 0 0,0 0-1 0 0,1 0 1 0 0,0 0-1 0 0,6 8 1 0 0,4 0 221 0 0,2 0-1 0 0,0-1 1 0 0,22 16 0 0 0,-21-18-234 0 0,-1 0-1 0 0,0 2 0 0 0,-1 0 0 0 0,18 22 0 0 0,-29-32-187 0 0,-1 1 0 0 0,0 0-1 0 0,0 0 1 0 0,-1 0 0 0 0,1 0-1 0 0,-1 1 1 0 0,0-1 0 0 0,0 0 0 0 0,-1 1-1 0 0,0 0 1 0 0,0-1 0 0 0,0 1-1 0 0,-1 0 1 0 0,1-1 0 0 0,-2 1-1 0 0,1 0 1 0 0,0 0 0 0 0,-1-1-1 0 0,0 1 1 0 0,-2 6 0 0 0,1-8 11 0 0,1 0-1 0 0,-1 0 1 0 0,0 0 0 0 0,0 0 0 0 0,-1 0-1 0 0,1 0 1 0 0,-1-1 0 0 0,0 1 0 0 0,0-1-1 0 0,0 0 1 0 0,0 1 0 0 0,0-2 0 0 0,-1 1-1 0 0,-6 4 1 0 0,-4 2 96 0 0,-2-1-1 0 0,-23 9 0 0 0,30-13-96 0 0,-40 16-413 0 0,-1-2 0 0 0,-1-3 1 0 0,-86 16-1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3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0 5063 0 0,'0'0'390'0'0,"0"3"-252"0"0,-1 15 791 0 0,0 0 0 0 0,-1 0 0 0 0,-5 22-1 0 0,0 2 807 0 0,-2 13-174 0 0,-2-1 0 0 0,-2 0 1 0 0,-3-1-1 0 0,-36 84 0 0 0,1 1-441 0 0,34-87-904 0 0,-42 88 0 0 0,51-125-310 0 0,0-1 1 0 0,-1-1-1 0 0,0 1 0 0 0,-14 13 0 0 0,16-19-722 0 0,-1 0-1 0 0,0 0 0 0 0,0-1 0 0 0,-10 6 0 0 0,3-3-5078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34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0 392 6911 0 0,'0'0'315'0'0,"1"-1"-7"0"0,4-8-199 0 0,1-2 1881 0 0,1 0 0 0 0,8-10 0 0 0,-9 14-1466 0 0,20-26 1870 0 0,31-29 0 0 0,84-62-1280 0 0,-122 109-1092 0 0,1 1 0 0 0,0 1-1 0 0,37-18 1 0 0,-41 23-23 0 0,1 2 0 0 0,-1 0 0 0 0,2 1 0 0 0,-1 0-1 0 0,29-3 1 0 0,-40 7 6 0 0,0 1 0 0 0,0 0 0 0 0,0 0 0 0 0,0 0 0 0 0,0 1 0 0 0,0-1 0 0 0,0 2 0 0 0,0-1 0 0 0,-1 1 0 0 0,1-1 0 0 0,0 2 0 0 0,-1-1 0 0 0,0 1 0 0 0,1-1 0 0 0,-1 1 0 0 0,0 1 0 0 0,0-1 0 0 0,-1 1 0 0 0,1 0 0 0 0,-1 0 0 0 0,1 0 0 0 0,-1 1 0 0 0,-1-1 0 0 0,1 1 0 0 0,-1 0 0 0 0,0 0 0 0 0,0 0 0 0 0,0 1 0 0 0,-1-1 0 0 0,4 9 0 0 0,-1 4 146 0 0,-1 0 1 0 0,0 0-1 0 0,-1 0 1 0 0,-1 0-1 0 0,-1 0 0 0 0,-1 25 1 0 0,-1-35-66 0 0,0 0 0 0 0,0 1 1 0 0,0-1-1 0 0,-1 0 0 0 0,0 0 0 0 0,-1 0 1 0 0,0 0-1 0 0,0 0 0 0 0,-1-1 1 0 0,0 1-1 0 0,0-1 0 0 0,-1 0 0 0 0,1 0 1 0 0,-2-1-1 0 0,1 1 0 0 0,-7 5 0 0 0,-27 19 101 0 0,-1-2 0 0 0,-1-3 0 0 0,-1 0 0 0 0,-82 34 0 0 0,14-19-54 0 0,105-38-126 0 0,4-2-8 0 0,-1 0 0 0 0,0-1 0 0 0,1 1 0 0 0,-1-1 1 0 0,0 0-1 0 0,1 1 0 0 0,-1-1 0 0 0,0 0 0 0 0,1 0 0 0 0,-1 0 1 0 0,0 0-1 0 0,1 0 0 0 0,-3-1 0 0 0,1 1-110 0 0,3-2-137 0 0,0-1 186 0 0,0-1-1 0 0,0 1 0 0 0,0 0 1 0 0,1-1-1 0 0,-1 1 0 0 0,1 0 1 0 0,0 0-1 0 0,0-1 0 0 0,0 1 1 0 0,0 0-1 0 0,1 0 0 0 0,-1 0 1 0 0,1 0-1 0 0,0 0 0 0 0,0 1 1 0 0,2-4-1 0 0,6-5-304 0 0,0-1 0 0 0,17-12 0 0 0,-6 5-149 0 0,68-66-3676 0 0,-56 50 2657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34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51 4143 0 0,'-2'0'191'0'0,"-5"-1"-65"0"0,4 0-117 0 0,1 1 0 0 0,-1-1 0 0 0,0 1 0 0 0,1 0 1 0 0,-1 0-1 0 0,0 0 0 0 0,0 0 0 0 0,-15 4 14692 0 0,27-2-12159 0 0,11-2-4803 0 0,-10 0 3620 0 0,129-14-368 0 0,-56 4-841 0 0,8-4-8 0 0,-53 8-1260 0 0,64-3 0 0 0,-99 9-1113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3:34:5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165 199 2759 0 0,'0'0'126'0'0,"2"-1"182"0"0,2-3-116 0 0,0 0 1 0 0,0 1-1 0 0,1 0 0 0 0,-1 0 1 0 0,1 0-1 0 0,0 1 0 0 0,0-1 1 0 0,5-1-1 0 0,46-10 2752 0 0,-41 11-2260 0 0,0-1 0 0 0,22-9-1 0 0,72-27-1139 0 0,16-9 1802 0 0,-53 22 783 0 0,-20 9 2278 0 0,-55 19-3197 0 0,-43 13-222 0 0,-53 0 16 0 0,65-7-905 0 0,-48 15-1 0 0,22-5-45 0 0,32-9-55 0 0,-150 42 222 0 0,156-42-169 0 0,1 0 0 0 0,0 2-1 0 0,1 0 1 0 0,0 1 0 0 0,-29 21-1 0 0,41-26-39 0 0,7-3 32 0 0,1-2-41 0 0,0 0 0 0 0,0 0 1 0 0,0 0-1 0 0,0 0 0 0 0,0 0 1 0 0,0-1-1 0 0,1 1 1 0 0,-1 0-1 0 0,0 0 0 0 0,0 0 1 0 0,1 0-1 0 0,-1 0 1 0 0,1-1-1 0 0,-1 1 0 0 0,1 0 1 0 0,-1 0-1 0 0,1-1 1 0 0,-1 1-1 0 0,1 0 0 0 0,-1-1 1 0 0,1 1-1 0 0,0-1 0 0 0,0 1 1 0 0,-1-1-1 0 0,1 1 1 0 0,0-1-1 0 0,0 1 0 0 0,0-1 1 0 0,-1 1-1 0 0,2-1 1 0 0,1 1-3 0 0,14 8 11 0 0,0-1-1 0 0,1-1 1 0 0,-1-1 0 0 0,1-1-1 0 0,28 5 1 0 0,19 6-11 0 0,79 36-62 0 0,-126-44 58 0 0,0 2 1 0 0,0-1 0 0 0,-1 2-1 0 0,-1 1 1 0 0,25 21-1 0 0,-29-22-7 0 0,-1 0-1 0 0,-1 0 1 0 0,0 1-1 0 0,14 21 1 0 0,-22-29 11 0 0,0-1 0 0 0,0 1 0 0 0,0 0 0 0 0,0 0 1 0 0,-1 0-1 0 0,0 0 0 0 0,1 0 0 0 0,-2 0 0 0 0,1 1 1 0 0,0-1-1 0 0,-1 0 0 0 0,0 0 0 0 0,0 0 0 0 0,0 1 1 0 0,0-1-1 0 0,-1 0 0 0 0,0 0 0 0 0,0 0 1 0 0,0 1-1 0 0,0-1 0 0 0,-3 6 0 0 0,-4 5 0 0 0,-1-1-1 0 0,-1-1 1 0 0,1 1-1 0 0,-2-1 1 0 0,0-1-1 0 0,0 0 1 0 0,-2-1-1 0 0,1 0 1 0 0,-1-1-1 0 0,-1 0 1 0 0,1-1-1 0 0,-26 12 1 0 0,20-12 8 0 0,-1-1 0 0 0,0 0 0 0 0,0-1 1 0 0,-1-2-1 0 0,0 0 0 0 0,0-1 0 0 0,0-1 1 0 0,-1-1-1 0 0,-27-1 0 0 0,41-1 18 0 0,0-1-1 0 0,1 1 1 0 0,-1-2-1 0 0,0 1 1 0 0,1-1 0 0 0,-1 0-1 0 0,1-1 1 0 0,-1 0-1 0 0,1 0 1 0 0,0-1-1 0 0,-12-8 1 0 0,14 9 24 0 0,1-1 0 0 0,-1 0 0 0 0,1 0 0 0 0,0-1 0 0 0,1 1 0 0 0,-1-1 0 0 0,1 0 0 0 0,0 0 0 0 0,0 0-1 0 0,0-1 1 0 0,1 1 0 0 0,0 0 0 0 0,0-1 0 0 0,0 0 0 0 0,1 1 0 0 0,-1-9 0 0 0,1 3 7 0 0,0 0 0 0 0,1 0 0 0 0,0-1 0 0 0,1 1 0 0 0,1 0 0 0 0,0 0 0 0 0,4-15 0 0 0,1 4 63 0 0,1-1 0 0 0,15-30 0 0 0,-14 35-120 0 0,1 0 0 0 0,1 0 0 0 0,0 1 0 0 0,15-16 0 0 0,-22 29-3 0 0,0 0 0 0 0,0 1 0 0 0,1 0 0 0 0,-1 0 0 0 0,1 0 0 0 0,-1 0 0 0 0,10-3 0 0 0,40-12-32 0 0,-35 13 30 0 0,33-13 76 0 0,-2-2-1 0 0,0-3 1 0 0,-1-1-1 0 0,-1-3 1 0 0,-1-1-1 0 0,72-60 0 0 0,-108 80-51 0 0,14-14 56 0 0,-44 16-22 0 0,-10 7-53 0 0,22 0 0 0 0,0 0 0 0 0,1-1 0 0 0,-1 0 0 0 0,0 0 0 0 0,1-1 0 0 0,-9-1 0 0 0,6-1 0 0 0,5-4 0 0 0,4 5-3 0 0,0 1-1 0 0,1-1 1 0 0,-1 0-1 0 0,1 1 1 0 0,-1-1-1 0 0,1 0 1 0 0,-1 1 0 0 0,1-1-1 0 0,0 1 1 0 0,0-1-1 0 0,0 1 1 0 0,0-1-1 0 0,0 1 1 0 0,0 0-1 0 0,0 0 1 0 0,0-1-1 0 0,0 1 1 0 0,1 0 0 0 0,1-1-1 0 0,1-2-23 0 0,1 1 0 0 0,0 0 0 0 0,0 0 0 0 0,7-3 0 0 0,-10 5-96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3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49 9215 0 0,'-2'1'707'0'0,"-50"24"4474"0"0,45-18 979 0 0,41-10-5331 0 0,-1-1 0 0 0,67-16 0 0 0,-32 5-292 0 0,-2 2-2203 0 0,33-8-4972 0 0,-75 16-258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35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699 165 8783 0 0,'-48'8'820'0'0,"35"-5"-451"0"0,0-1-1 0 0,-21 1 1 0 0,33-3-182 0 0,0 0 0 0 0,0 0 0 0 0,0 0 0 0 0,0 0 0 0 0,0 0 0 0 0,0 0 0 0 0,0 0 0 0 0,0 0 0 0 0,0-1 0 0 0,0 1 0 0 0,0 0 0 0 0,0-1 0 0 0,0 1 0 0 0,0-1 0 0 0,0 1 0 0 0,0-1 0 0 0,0 1 0 0 0,0-1 0 0 0,0 0 0 0 0,1 0 0 0 0,-1 1 0 0 0,0-1 0 0 0,0 0 0 0 0,1 0 0 0 0,-1 0 0 0 0,1 0 0 0 0,-1 1 0 0 0,1-1 0 0 0,-1 0 0 0 0,1 0 0 0 0,-1 0 0 0 0,1 0 0 0 0,0 0 0 0 0,0-1 0 0 0,-1 1 0 0 0,1 0 0 0 0,0 0 0 0 0,0 0 0 0 0,0 0 0 0 0,0 0 0 0 0,0-1 0 0 0,1-2 10 0 0,-1 1 1 0 0,1 0-1 0 0,0 0 1 0 0,-1 0-1 0 0,2 0 0 0 0,-1 0 1 0 0,0 0-1 0 0,0 0 1 0 0,1 0-1 0 0,0 0 1 0 0,-1 0-1 0 0,4-2 1 0 0,2-2-74 0 0,0 1-1 0 0,1-1 1 0 0,0 2 0 0 0,0-1 0 0 0,0 1 0 0 0,1 0-1 0 0,12-4 1 0 0,67-22-61 0 0,-73 27-61 0 0,10-4 2 0 0,0 2 1 0 0,28-4 0 0 0,-30 8 114 0 0,-19 4-89 0 0,0-1 12 0 0,-2-1 130 0 0,0 2 26 0 0,-1-1-167 0 0,0 0-1 0 0,0 0 0 0 0,0 0 0 0 0,0 1 0 0 0,-1-1 0 0 0,1 0 0 0 0,0 0 0 0 0,-1 1 1 0 0,1-1-1 0 0,-1 0 0 0 0,1 1 0 0 0,-1-1 0 0 0,1 1 0 0 0,-1-1 0 0 0,0 0 0 0 0,0 1 0 0 0,0-1 1 0 0,0 3-1 0 0,0-1 1 0 0,-1 0 1 0 0,0 0-1 0 0,1 0 1 0 0,-1 0-1 0 0,-1 0 1 0 0,1 0-1 0 0,0 0 1 0 0,-2 3-1 0 0,-4 4 12 0 0,0-1 0 0 0,0 1 0 0 0,-15 13 0 0 0,3-6-8 0 0,-1 0 0 0 0,-23 14 0 0 0,19-15 2 0 0,-26 24 0 0 0,18-10-37 0 0,-100 85 0 0 0,-13-17-124 0 0,25-18-8 0 0,59-38 52 0 0,-137 106-272 0 0,189-139 341 0 0,7-7-42 0 0,6 0 0 0 0,1 1 63 0 0,1-1-1 0 0,0 0 1 0 0,0 0 0 0 0,0 0-1 0 0,0-1 1 0 0,0 0 0 0 0,0 0-1 0 0,8 0 1 0 0,55-3 62 0 0,-35 0-37 0 0,412-18 1281 0 0,-403 18-1004 0 0,0 3 0 0 0,54 7-1 0 0,-95-8-1396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3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7367 0 0,'0'0'1116'0'0,"3"-1"739"0"0,0 1-1184 0 0,0-1 0 0 0,1 1 0 0 0,-1 0 0 0 0,0 0 0 0 0,0 0 0 0 0,1 0 0 0 0,-1 1 0 0 0,6 1-1 0 0,-2 0-2 0 0,1 1 0 0 0,-1 0 0 0 0,9 4 0 0 0,5 6 17 0 0,26 20 0 0 0,-44-30-570 0 0,12 9 120 0 0,0 1 1 0 0,-1 1 0 0 0,-1 0 0 0 0,0 1-1 0 0,-1 1 1 0 0,10 16 0 0 0,-6-7 214 0 0,-2 1 0 0 0,-1 0 0 0 0,13 39 0 0 0,-21-50-355 0 0,-1 1 0 0 0,0 0 0 0 0,-1 0 0 0 0,-1 0 0 0 0,1 25 0 0 0,-3-32-59 0 0,0 0 0 0 0,-1 0 0 0 0,0 0-1 0 0,0 0 1 0 0,-1-1 0 0 0,-1 1 0 0 0,1 0 0 0 0,-1-1 0 0 0,-1 0-1 0 0,1 0 1 0 0,-9 14 0 0 0,7-17-52 0 0,1 0-1 0 0,0 0 0 0 0,-1 0 1 0 0,0 0-1 0 0,-1-1 1 0 0,1 0-1 0 0,0 0 1 0 0,-1 0-1 0 0,0-1 0 0 0,-8 4 1 0 0,-8 2-213 0 0,-37 10-1 0 0,22-8-49 0 0,-28 12-3849 0 0,47-18 2592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36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5 6911 0 0,'30'-5'1035'0'0,"-19"6"5583"0"0,-15 5-2526 0 0,-1-1-4955 0 0,5-5 421 0 0,-16 14 718 0 0,0-2 0 0 0,-1 0 0 0 0,0-1 1 0 0,-37 18-1 0 0,2-1-81 0 0,-147 71 391 0 0,94-50-496 0 0,91-42-80 0 0,0 0-1 0 0,0 1 0 0 0,1 1 1 0 0,0 0-1 0 0,0 1 1 0 0,1 1-1 0 0,1 0 1 0 0,-12 14-1 0 0,18-20 28 0 0,0 2-1 0 0,1-1 1 0 0,0 1 0 0 0,0-1-1 0 0,1 1 1 0 0,0 0 0 0 0,0 0-1 0 0,1 0 1 0 0,0 1 0 0 0,0-1-1 0 0,0 1 1 0 0,1-1 0 0 0,0 1-1 0 0,1 0 1 0 0,0-1 0 0 0,0 1-1 0 0,0 0 1 0 0,4 14 0 0 0,-2-14 43 0 0,0 0 0 0 0,1 0 0 0 0,0 0 0 0 0,0 0 0 0 0,1-1 0 0 0,0 1 0 0 0,0-1 0 0 0,1 0 0 0 0,0 0 0 0 0,0-1 0 0 0,1 0 0 0 0,0 0 0 0 0,0 0 0 0 0,0 0 0 0 0,1-1 0 0 0,-1 0 0 0 0,1 0 0 0 0,1-1 0 0 0,-1 0 0 0 0,1 0 0 0 0,-1-1 0 0 0,1 0 1 0 0,0 0-1 0 0,0-1 0 0 0,0 0 0 0 0,1 0 0 0 0,-1-1 0 0 0,10 1 0 0 0,0-2 135 0 0,0 0 1 0 0,0-1-1 0 0,0-1 0 0 0,29-7 1 0 0,67-25 431 0 0,-21 5-473 0 0,-67 21-223 0 0,50-21 0 0 0,-73 28-50 0 0,9-6-2008 0 0,-9 6 698 0 0,0 0 822 0 0,10-1-3258 0 0,2-1-2391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36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0,'0'0'13404'0'0,"2"2"-12860"0"0,1 0-384 0 0,0 0 0 0 0,1-1 0 0 0,-1 1-1 0 0,0 0 1 0 0,0-1 0 0 0,1 0 0 0 0,-1 0 0 0 0,1 0 0 0 0,-1 0-1 0 0,7 0 1 0 0,43 1 406 0 0,-20-1-130 0 0,8 3-257 0 0,26 1-267 0 0,-57-3 645 0 0,-8-1-2141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3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1839 0 0,'-3'2'134'0'0,"-18"14"15779"0"0,24-14-14913 0 0,4 1-600 0 0,0-1 1 0 0,1 1-1 0 0,-1-1 1 0 0,0-1-1 0 0,1 1 1 0 0,14 0-1 0 0,51-2 1044 0 0,-36-1-1002 0 0,6 0 0 0 0,-22 0-347 0 0,-1 1 1 0 0,35 4 0 0 0,-40-2-527 0 0,26 0-1 0 0,-4-4-3292 0 0,-21 0-3538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4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6911 0 0,'0'0'9864'0'0,"-2"3"-9810"0"0,-17 22-49 0 0,-36 37 0 0 0,16-19-5 0 0,-110 138 0 0 0,141-169 0 0 0,3-2 22 0 0,4-8 87 0 0,2-1 32 0 0,2 2-70 0 0,1-1 0 0 0,-1 0 0 0 0,0 1 0 0 0,0-2 0 0 0,1 1 0 0 0,-1 0 0 0 0,1-1 0 0 0,0 1-1 0 0,0-1 1 0 0,-1 0 0 0 0,1 0 0 0 0,0-1 0 0 0,0 1 0 0 0,4 0 0 0 0,10-1 438 0 0,34-3 0 0 0,-29 1-504 0 0,41-2 204 0 0,99-4 415 0 0,-160 8-505 0 0,11-4 90 0 0,-11 3-155 0 0,6-2-33 0 0,-6 2-4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46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49 13415 0 0,'38'-33'1432'0'0,"-22"22"-1402"0"0,-10 10 0 0 0,-1 0 38 0 0,-4 1 64 0 0,1-1 0 0 0,-1 1 0 0 0,1-1 0 0 0,-1 1-1 0 0,1 0 1 0 0,-1 0 0 0 0,1 0 0 0 0,0 0 0 0 0,-1 0 0 0 0,1 0-1 0 0,-1 0 1 0 0,1 0 0 0 0,0 0 0 0 0,-1 1 0 0 0,1-1 0 0 0,-1 1 0 0 0,1-1-1 0 0,1 2 1 0 0,-1-1-59 0 0,0 1 0 0 0,-1-1 0 0 0,1 1 0 0 0,-1 0 0 0 0,1 0 0 0 0,-1-1 0 0 0,0 1 0 0 0,0 0 0 0 0,0 0 0 0 0,1 2 0 0 0,-1-3-51 0 0,-1 0 0 0 0,0 0 0 0 0,1 0 0 0 0,-1 0-1 0 0,0 0 1 0 0,0 1 0 0 0,0-1 0 0 0,0 0 0 0 0,0 0 0 0 0,0 0-1 0 0,0 0 1 0 0,0 0 0 0 0,0 0 0 0 0,0 0 0 0 0,-1 0 0 0 0,1 0-1 0 0,-1 1 1 0 0,0 3 41 0 0,-3 9 26 0 0,0 0-1 0 0,0-1 1 0 0,-1 1 0 0 0,-8 13-1 0 0,-32 52 62 0 0,22-41-152 0 0,-322 594 215 0 0,324-592-196 0 0,-22 51 83 0 0,38-80-104 0 0,2 1 1 0 0,-1-1-1 0 0,2 1 0 0 0,0-1 0 0 0,0 1 1 0 0,0 17-1 0 0,3-18-5497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4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14335 0 0,'0'0'1306'0'0,"2"2"-965"0"0,1 4-12 0 0,1-1 1 0 0,0 1 0 0 0,1-1-1 0 0,-1 0 1 0 0,1-1-1 0 0,0 1 1 0 0,9 6-1 0 0,46 26 1408 0 0,-26-16-1050 0 0,-16-10-501 0 0,0 1-1 0 0,-1 0 1 0 0,-1 2-1 0 0,0-1 1 0 0,16 19 0 0 0,-29-28-178 0 0,1 0 0 0 0,-1 1 0 0 0,0-1 0 0 0,-1 1 0 0 0,1 0 0 0 0,-1 0 0 0 0,1 0 0 0 0,-1 0 0 0 0,-1 0 0 0 0,1 0 0 0 0,-1 0-1 0 0,0 1 1 0 0,0-1 0 0 0,-1 0 0 0 0,1 1 0 0 0,-1-1 0 0 0,0 1 0 0 0,-1-1 0 0 0,1 0 0 0 0,-1 1 0 0 0,0-1 0 0 0,0 0 0 0 0,-1 0 0 0 0,0 1 0 0 0,-3 5 0 0 0,-2 2 24 0 0,0 0-1 0 0,-1 0 1 0 0,-1-1 0 0 0,0-1-1 0 0,0 1 1 0 0,-2-2 0 0 0,1 1-1 0 0,-1-1 1 0 0,0-1 0 0 0,-15 9-1 0 0,-18 10 93 0 0,-69 33 0 0 0,107-58-115 0 0,-18 8-83 0 0,-19 11-842 0 0,42-21 36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46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269 320 8287 0 0,'0'0'756'0'0,"0"2"-622"0"0,0 7 649 0 0,-1 0 0 0 0,0 0 0 0 0,0 0 0 0 0,-1-1 1 0 0,0 1-1 0 0,0 0 0 0 0,-1-1 0 0 0,-1 0 0 0 0,-4 10 1 0 0,5-13-516 0 0,0 1-1 0 0,0-1 1 0 0,-1 0 0 0 0,0-1 0 0 0,0 1 0 0 0,0-1 0 0 0,0 1 0 0 0,-1-1 0 0 0,1-1 0 0 0,-1 1 0 0 0,0-1-1 0 0,0 1 1 0 0,-1-1 0 0 0,-10 4 0 0 0,11-5-203 0 0,0-1-1 0 0,0 1 1 0 0,0-1-1 0 0,-1 0 1 0 0,1-1-1 0 0,0 1 1 0 0,-1-1 0 0 0,1 0-1 0 0,-1 0 1 0 0,1-1-1 0 0,0 1 1 0 0,0-1-1 0 0,-1 0 1 0 0,1-1-1 0 0,0 1 1 0 0,0-1-1 0 0,0 0 1 0 0,0-1 0 0 0,0 1-1 0 0,1-1 1 0 0,-6-3-1 0 0,6 3-48 0 0,0 0 0 0 0,0-1 1 0 0,1 1-1 0 0,-1-1 0 0 0,1 0 0 0 0,0 0 0 0 0,0 0 0 0 0,0 0 0 0 0,0 0 1 0 0,1-1-1 0 0,-1 1 0 0 0,1-1 0 0 0,1 1 0 0 0,-1-1 0 0 0,0 0 0 0 0,1 0 1 0 0,0 0-1 0 0,0-8 0 0 0,-1-5-7 0 0,2 1 0 0 0,0-1 1 0 0,5-35-1 0 0,-3 40-136 0 0,1 0 1 0 0,1 1-1 0 0,0-1 0 0 0,0 1 0 0 0,1 0 0 0 0,1 0 0 0 0,0 0 1 0 0,1 1-1 0 0,0 0 0 0 0,1 0 0 0 0,0 0 0 0 0,0 1 1 0 0,1 1-1 0 0,1-1 0 0 0,-1 2 0 0 0,2-1 0 0 0,12-8 1 0 0,-9 8 20 0 0,0 0-1 0 0,1 1 1 0 0,0 1 0 0 0,0 0 0 0 0,1 1 0 0 0,0 1 0 0 0,0 0 0 0 0,0 1 0 0 0,1 1 0 0 0,0 0 0 0 0,-1 2-1 0 0,1 0 1 0 0,18 1 0 0 0,-3 2 342 0 0,64 14 1 0 0,-82-12 16 0 0,0 0 1 0 0,0 1 0 0 0,-1 0-1 0 0,1 1 1 0 0,-1 0 0 0 0,22 15-1 0 0,-32-18-140 0 0,0-1 0 0 0,0 1 0 0 0,0 0 0 0 0,0 0 0 0 0,0 1 0 0 0,2 3 0 0 0,-4-1 89 0 0,-2 0-165 0 0,0 0-1 0 0,0 0 0 0 0,0 0 1 0 0,-1 0-1 0 0,0 0 0 0 0,0-1 1 0 0,-1 1-1 0 0,0 0 0 0 0,-5 8 1 0 0,2-6-12 0 0,0 0 0 0 0,0-1 0 0 0,-1 0 0 0 0,0 0 0 0 0,-15 11 0 0 0,16-14-11 0 0,-31 25 59 0 0,-2-2 0 0 0,-68 37 0 0 0,-130 48-2429 0 0,233-110 2107 0 0,2 0-10 0 0,-1-1 1 0 0,1 0-1 0 0,-1 0 1 0 0,0 0-1 0 0,1 0 1 0 0,-1 0-1 0 0,0-1 1 0 0,-3 1-1 0 0,7-3-578 0 0,3-12-595 0 0,7-4-259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3:34:55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7367 0 0,'0'0'11006'0'0,"0"2"-10261"0"0,-6 11-217 0 0,0 0 0 0 0,0 0 0 0 0,-1 0 0 0 0,-1-1 0 0 0,-11 14 0 0 0,8-8-345 0 0,8-14-186 0 0,1 1 0 0 0,-1-1 1 0 0,0 1-1 0 0,-7 7 0 0 0,-1-1-49 0 0,9-10 24 0 0,1 0-85 0 0,12 3-3207 0 0,3-3 2265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47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875 1 10135 0 0,'0'0'919'0'0,"0"2"-759"0"0,0 8 317 0 0,-2 0 0 0 0,1 1 0 0 0,-1-1 0 0 0,0 0 0 0 0,-1 0 0 0 0,-1 0 0 0 0,1-1 0 0 0,-1 1 0 0 0,-1-1 0 0 0,0 0 0 0 0,-12 17 0 0 0,-7 5-173 0 0,-52 52 0 0 0,42-48 141 0 0,-197 241 989 0 0,19 16-236 0 0,199-273-1132 0 0,-2-2-1 0 0,0 0 1 0 0,-1-1-1 0 0,-29 23 0 0 0,-77 46 208 0 0,121-85-273 0 0,-4 2 3 0 0,-11 13-22 0 0,15-14-67 0 0,4 0-188 0 0,4 0 48 0 0,-1 1-1 0 0,1-2 0 0 0,0 1 1 0 0,0-1-1 0 0,0 0 0 0 0,0 0 1 0 0,12-3-1 0 0,11-2-696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47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22 2303 0 0,'-3'1'167'0'0,"-32"17"675"0"0,-3-1 17260 0 0,79-19-17086 0 0,0-1 0 0 0,67-14 0 0 0,-46 3-3372 0 0,0-2-4215 0 0,-42 10-133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47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49 11687 0 0,'-2'2'532'0'0,"-5"3"-170"0"0,-23 17 3306 0 0,30-21-3569 0 0,0 0 0 0 0,0 0 0 0 0,0 0 0 0 0,1 0 1 0 0,-1 1-1 0 0,0-1 0 0 0,1 0 0 0 0,-1 0 0 0 0,1 0 1 0 0,-1 0-1 0 0,1 0 0 0 0,0 0 0 0 0,-1 0 0 0 0,1 0 1 0 0,0 0-1 0 0,-1-1 0 0 0,1 1 0 0 0,0 0 1 0 0,0 0-1 0 0,0-1 0 0 0,0 1 0 0 0,0 0 0 0 0,0-1 1 0 0,0 1-1 0 0,0-1 0 0 0,0 1 0 0 0,0-1 0 0 0,0 0 1 0 0,0 1-1 0 0,0-1 0 0 0,1 0 0 0 0,-1 0 0 0 0,1 0 1 0 0,6 1 194 0 0,-1-1 0 0 0,0 1 0 0 0,14-3 0 0 0,-16 2-107 0 0,166-29 1844 0 0,-59 8-1811 0 0,-18 2-856 0 0,-76 14-1012 0 0,22-10-1 0 0,-39 15 1452 0 0,0-1 0 0 0,0 1 0 0 0,0-1 0 0 0,0 1 0 0 0,0-1 0 0 0,0 1 0 0 0,0-1 0 0 0,-1 1 0 0 0,1-1-1 0 0,0 0 1 0 0,0 0 0 0 0,1-1 0 0 0,0 0-298 0 0,0 0-1064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4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1122 0 13903 0 0,'0'0'5470'0'0,"-2"1"-5052"0"0,-15 4 360 0 0,1 0 0 0 0,0 2-1 0 0,-21 11 1 0 0,9-6-539 0 0,-1-1 0 0 0,0-1 0 0 0,-48 10 0 0 0,45-12-166 0 0,-180 35-79 0 0,54-12-432 0 0,139-27 348 0 0,-5 1-284 0 0,-26 4 1 0 0,43-9 215 0 0,1 1 1 0 0,0-1 0 0 0,-1 0-1 0 0,1-1 1 0 0,0 1 0 0 0,-1-1-1 0 0,1 0 1 0 0,0-1 0 0 0,-8-3 0 0 0,12 5 100 0 0,1-1 1 0 0,0 0 0 0 0,0 0-1 0 0,0 0 1 0 0,-1 0 0 0 0,1 0-1 0 0,0 0 1 0 0,0 0 0 0 0,1 0-1 0 0,-1 0 1 0 0,0 0-1 0 0,0-1 1 0 0,1 1 0 0 0,-1 0-1 0 0,0-1 1 0 0,1 1 0 0 0,-1 0-1 0 0,1-1 1 0 0,0 1 0 0 0,-1-1-1 0 0,1 1 1 0 0,0-1 0 0 0,0 1-1 0 0,0 0 1 0 0,0-1 0 0 0,0 1-1 0 0,0-1 1 0 0,1 1 0 0 0,-1-1-1 0 0,0 1 1 0 0,1 0 0 0 0,0-3-1 0 0,0-1-94 0 0,1 0 0 0 0,0 1-1 0 0,0-1 1 0 0,0 0-1 0 0,1 1 1 0 0,0 0-1 0 0,0-1 1 0 0,0 1 0 0 0,4-4-1 0 0,12-8-884 0 0,-17 14 768 0 0,-2 5-216 0 0,0 5 494 0 0,-1-1 0 0 0,0 0 0 0 0,-1 1 1 0 0,1-1-1 0 0,-2 0 0 0 0,1 0 0 0 0,-1 0 0 0 0,0 0 0 0 0,0-1 0 0 0,-1 1 0 0 0,1-1 0 0 0,-8 8 0 0 0,-7 9 285 0 0,-39 38-1 0 0,40-45-176 0 0,-31 31 313 0 0,-55 59 1144 0 0,100-102-1324 0 0,1 0-1 0 0,-1 1 1 0 0,1-1-1 0 0,0 1 1 0 0,1 0-1 0 0,-1-1 1 0 0,0 7-1 0 0,1-8-95 0 0,2-1-10 0 0,2 10-14 0 0,6 1-64 0 0,-6-10-66 0 0,1 0 1 0 0,0-1 0 0 0,0 0 0 0 0,0 0-1 0 0,0 0 1 0 0,0 0 0 0 0,1-1 0 0 0,-1 1-1 0 0,0-1 1 0 0,1 0 0 0 0,-1 0 0 0 0,1-1-1 0 0,8 1 1 0 0,4-1-73 0 0,-1-1 0 0 0,24-4 1 0 0,39-10-437 0 0,-41 7 241 0 0,62-5 0 0 0,-88 12 261 0 0,0 1 0 0 0,0 1 0 0 0,0 0 0 0 0,0 0 0 0 0,0 1 0 0 0,0 1 0 0 0,-1 0-1 0 0,1 0 1 0 0,15 8 0 0 0,-23-9 33 0 0,0 0 0 0 0,-1 0 0 0 0,0 0 1 0 0,1 0-1 0 0,-1 0 0 0 0,0 1 0 0 0,0 0 0 0 0,0-1 0 0 0,-1 1 0 0 0,1 0 0 0 0,-1 1 0 0 0,1-1 0 0 0,-1 0 0 0 0,0 1 0 0 0,0-1 1 0 0,2 7-1 0 0,-3-5 49 0 0,0 1 0 0 0,0-1 0 0 0,0 0 0 0 0,0 0 0 0 0,-1 1 0 0 0,0-1 0 0 0,0 0 1 0 0,-1 0-1 0 0,1 1 0 0 0,-1-1 0 0 0,0 0 0 0 0,-2 6 0 0 0,0-1 140 0 0,0-1 1 0 0,-1 1-1 0 0,0-1 0 0 0,0 0 0 0 0,-1 0 1 0 0,0-1-1 0 0,0 0 0 0 0,-1 0 0 0 0,0 0 0 0 0,-1 0 1 0 0,0-1-1 0 0,-13 11 0 0 0,4-4 354 0 0,-27 30-1 0 0,28-27-454 0 0,-29 25 0 0 0,20-23-109 0 0,-31 18 0 0 0,45-31-8 0 0,-1-1 1 0 0,0 0 0 0 0,1 0-1 0 0,-2-1 1 0 0,1-1-1 0 0,-14 4 1 0 0,22-7 0 0 0,-18 4 33 0 0,0-1 0 0 0,-1 0-1 0 0,-25-2 1 0 0,40-1-24 0 0,1 0 0 0 0,-1-1 1 0 0,1 0-1 0 0,0-1 0 0 0,-1 1 0 0 0,1-1 0 0 0,0 0 0 0 0,0-1 0 0 0,0 1 1 0 0,1-1-1 0 0,-1 0 0 0 0,1-1 0 0 0,-1 0 0 0 0,1 1 0 0 0,-7-8 0 0 0,4 2 45 0 0,5-3-41 0 0,3 10-119 0 0,0 2 38 0 0,0-1 1 0 0,0 1-1 0 0,0-1 0 0 0,0 1 0 0 0,0-1 0 0 0,0 0 0 0 0,0 1 1 0 0,0-1-1 0 0,1 1 0 0 0,-1-1 0 0 0,0 1 0 0 0,0-1 0 0 0,0 1 0 0 0,1-1 1 0 0,-1 1-1 0 0,0-1 0 0 0,1 1 0 0 0,-1-1 0 0 0,1 0 0 0 0,6-8-1549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1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454 128 3223 0 0,'42'-66'1350'0'0,"4"4"8935"0"0,-55 79-9158 0 0,5-6-881 0 0,-37 69 726 0 0,-53 149 0 0 0,-7 94-690 0 0,84-267-224 0 0,-73 326 36 0 0,85-360-74 0 0,2 0-9 0 0,2-15-13 0 0,0 0 0 0 0,0 0 0 0 0,-1 1 0 0 0,0-1 0 0 0,-4 8 1 0 0,6-14-4 0 0,-1 0 1 0 0,0 0-1 0 0,0 1 1 0 0,0-1-1 0 0,0 0 1 0 0,0 0-1 0 0,0 0 1 0 0,0 0-1 0 0,-1 0 1 0 0,1-1 0 0 0,0 1-1 0 0,0 0 1 0 0,-1 0-1 0 0,1-1 1 0 0,0 1-1 0 0,-1-1 1 0 0,1 1-1 0 0,-1-1 1 0 0,1 0-1 0 0,-1 1 1 0 0,1-1 0 0 0,-3 0-1 0 0,0 0-37 0 0,-1 1-1 0 0,0-1 1 0 0,0-1-1 0 0,1 1 1 0 0,-8-2-1 0 0,6 0-44 0 0,1 0 0 0 0,-1 0-1 0 0,1-1 1 0 0,-1 1 0 0 0,1-1-1 0 0,0 0 1 0 0,0-1 0 0 0,0 1-1 0 0,0-1 1 0 0,1 0 0 0 0,0 0-1 0 0,-1-1 1 0 0,1 1 0 0 0,1-1-1 0 0,-6-8 1 0 0,7 9 38 0 0,-1 0 1 0 0,1-1-1 0 0,0 1 1 0 0,0 0 0 0 0,1-1-1 0 0,-1 0 1 0 0,1 1-1 0 0,0-1 1 0 0,0 0-1 0 0,1 0 1 0 0,-1 1-1 0 0,1-1 1 0 0,0 0-1 0 0,0 0 1 0 0,1 0-1 0 0,0 1 1 0 0,-1-1 0 0 0,2 0-1 0 0,1-7 1 0 0,6-6 8 0 0,0 0 1 0 0,1 1 0 0 0,1 0-1 0 0,0 1 1 0 0,1 0 0 0 0,1 1-1 0 0,20-19 1 0 0,-6 10 100 0 0,0 1 1 0 0,1 2-1 0 0,41-23 0 0 0,-55 36 65 0 0,0 0 0 0 0,0 2 0 0 0,1-1 0 0 0,-1 2 0 0 0,2 0 0 0 0,-1 1 0 0 0,0 0 0 0 0,22-1 0 0 0,-30 4-42 0 0,1 1 1 0 0,0 0-1 0 0,-1 0 1 0 0,1 1-1 0 0,0 0 1 0 0,-1 0 0 0 0,1 1-1 0 0,-1 0 1 0 0,1 0-1 0 0,-1 1 1 0 0,0 0-1 0 0,0 0 1 0 0,0 1-1 0 0,0 0 1 0 0,-1 0 0 0 0,1 0-1 0 0,-1 1 1 0 0,10 10-1 0 0,-8-6-57 0 0,0 0 0 0 0,-1 0 0 0 0,0 1-1 0 0,-1-1 1 0 0,0 1 0 0 0,0 1 0 0 0,-1-1-1 0 0,-1 1 1 0 0,1 0 0 0 0,-2 0 0 0 0,0 1-1 0 0,0-1 1 0 0,-1 1 0 0 0,0-1 0 0 0,-1 1 0 0 0,0 0-1 0 0,-1-1 1 0 0,-1 1 0 0 0,0 0 0 0 0,0-1-1 0 0,-1 1 1 0 0,0-1 0 0 0,-1 1 0 0 0,-1-1-1 0 0,-8 20 1 0 0,4-20 2 0 0,0 1 0 0 0,0-1-1 0 0,-1-1 1 0 0,-1 0 0 0 0,0 0-1 0 0,-14 10 1 0 0,20-16-24 0 0,-14 10-19 0 0,0-1 1 0 0,-1-1-1 0 0,-1-1 1 0 0,0 0-1 0 0,0-1 1 0 0,-1-2-1 0 0,0 0 1 0 0,0-1-1 0 0,-45 8 1 0 0,66-15 12 0 0,-12 2-65 0 0,-1 0 1 0 0,-21-1-1 0 0,32-1-16 0 0,-1 0-1 0 0,1 0 1 0 0,0 0-1 0 0,-1 0 0 0 0,1 0 1 0 0,0-1-1 0 0,0 1 1 0 0,-1-1-1 0 0,1 0 0 0 0,0 0 1 0 0,0 0-1 0 0,0 0 1 0 0,0 0-1 0 0,0 0 0 0 0,0 0 1 0 0,0 0-1 0 0,0-1 1 0 0,1 1-1 0 0,-1-1 0 0 0,0 0 1 0 0,1 1-1 0 0,-1-1 0 0 0,0-2 1 0 0,0-7-4149 0 0,4-1-1333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10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114 149 12383 0 0,'0'0'1119'0'0,"1"1"-923"0"0,2 5-27 0 0,1 0 0 0 0,-2 0 1 0 0,1 0-1 0 0,-1 0 0 0 0,0 0 0 0 0,0 0 0 0 0,0 1 1 0 0,0 11-1 0 0,0-10 248 0 0,-1 0 0 0 0,1 0-1 0 0,0 0 1 0 0,1-1 0 0 0,5 13 0 0 0,-7-17-339 0 0,1-1-1 0 0,-1 0 1 0 0,1 0-1 0 0,0 0 1 0 0,-1 0-1 0 0,1 0 1 0 0,0-1-1 0 0,0 1 1 0 0,0 0-1 0 0,1-1 1 0 0,-1 0-1 0 0,0 1 1 0 0,0-1-1 0 0,1 0 1 0 0,-1 0-1 0 0,1 0 1 0 0,-1-1-1 0 0,1 1 1 0 0,-1-1-1 0 0,1 1 1 0 0,-1-1-1 0 0,4 0 1 0 0,3 0 100 0 0,0 0 0 0 0,0-1-1 0 0,0 0 1 0 0,0 0 0 0 0,0-1 0 0 0,-1 0 0 0 0,15-6 0 0 0,57-30 243 0 0,-60 27-350 0 0,6-3-58 0 0,-1 0-1 0 0,27-22 1 0 0,-41 27-129 0 0,0 0 1 0 0,-1 0-1 0 0,0-2 1 0 0,-1 1 0 0 0,0-1-1 0 0,12-19 1 0 0,-18 27-8 0 0,-1-2 0 0 0,0 1-1 0 0,0 0 1 0 0,-1 0 0 0 0,1-1 0 0 0,-1 1 0 0 0,0-1 0 0 0,0 1-1 0 0,0-6 1 0 0,-1 9 71 0 0,0-1 0 0 0,0 1 0 0 0,0-1 0 0 0,0 1 0 0 0,0-1 1 0 0,-1 1-1 0 0,1-1 0 0 0,-1 1 0 0 0,1-1 0 0 0,-1 1 0 0 0,1-1 0 0 0,-1 1 0 0 0,0 0 0 0 0,1-1 0 0 0,-1 1 0 0 0,0 0 0 0 0,0-1 0 0 0,0 1 0 0 0,0 0 0 0 0,0 0 0 0 0,0 0 0 0 0,-1 0 0 0 0,1 0 0 0 0,0 0 0 0 0,0 1 0 0 0,-1-1 0 0 0,1 0 0 0 0,-1 1 0 0 0,1-1 0 0 0,-3 0 0 0 0,-1 0-60 0 0,0 0 1 0 0,-1 0-1 0 0,1 0 0 0 0,-1 1 0 0 0,1 0 1 0 0,-1 0-1 0 0,1 1 0 0 0,-1-1 0 0 0,1 1 0 0 0,-6 2 1 0 0,-11 3-258 0 0,-22 10 1 0 0,29-10 190 0 0,-25 10 163 0 0,2 1 0 0 0,0 3-1 0 0,1 1 1 0 0,0 1 0 0 0,-38 34-1 0 0,58-42 232 0 0,0 0 0 0 0,2 2 0 0 0,0 0 0 0 0,1 0 0 0 0,0 2-1 0 0,1-1 1 0 0,1 2 0 0 0,-14 30 0 0 0,24-45-138 0 0,0-1 1 0 0,1 1-1 0 0,-1 0 0 0 0,1 0 0 0 0,0 0 1 0 0,1 0-1 0 0,-1 1 0 0 0,1-1 1 0 0,-1 0-1 0 0,1 0 0 0 0,0 0 1 0 0,1 0-1 0 0,-1 1 0 0 0,1-1 0 0 0,0 0 1 0 0,0 0-1 0 0,2 6 0 0 0,0-6-5 0 0,-1 0 0 0 0,0 0 0 0 0,1-1 0 0 0,0 1 0 0 0,0-1 0 0 0,0 1 0 0 0,0-1 0 0 0,0 0 0 0 0,1 0 0 0 0,-1-1 0 0 0,1 1 0 0 0,0-1-1 0 0,0 1 1 0 0,0-1 0 0 0,0 0 0 0 0,5 1 0 0 0,20 6 106 0 0,-1-2 0 0 0,2-1 0 0 0,52 4 0 0 0,-29-4-123 0 0,63 9-1701 0 0,-83-9 690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11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89 264 4143 0 0,'0'0'319'0'0,"-6"6"78"0"0,0 2 844 0 0,1-1-1 0 0,0 1 1 0 0,0 0-1 0 0,1 0 0 0 0,0 1 1 0 0,-4 9-1 0 0,-14 57 1386 0 0,21-71-2467 0 0,-4 23 386 0 0,1 0-1 0 0,1-1 1 0 0,2 1-1 0 0,2 39 1 0 0,0-18-353 0 0,-1-44-137 0 0,1 3 14 0 0,-6-24 130 0 0,4 13-174 0 0,-1 0-1 0 0,1 0 0 0 0,0 0 1 0 0,-1-7-1 0 0,2 1 41 0 0,0-1 0 0 0,1 1 0 0 0,0-1 0 0 0,0 1 0 0 0,1 0 0 0 0,1-1 0 0 0,0 1 0 0 0,0 0 1 0 0,9-17-1 0 0,4-2 301 0 0,35-48 1 0 0,-41 63-351 0 0,10-12-90 0 0,0 1 0 0 0,45-41 1 0 0,55-35-242 0 0,-91 77 285 0 0,-3 3-28 0 0,2 1 1 0 0,0 1 0 0 0,44-23-1 0 0,-65 39 47 0 0,0 0-1 0 0,0 0 0 0 0,0 1 1 0 0,1 0-1 0 0,-1 0 1 0 0,12-1-1 0 0,-17 3-38 0 0,1 0-1 0 0,-1 0 0 0 0,0 0 1 0 0,0 0-1 0 0,0 0 1 0 0,0 1-1 0 0,1-1 1 0 0,-1 1-1 0 0,0-1 0 0 0,0 1 1 0 0,0 0-1 0 0,0 0 1 0 0,0 0-1 0 0,0 0 0 0 0,0 0 1 0 0,-1 0-1 0 0,1 0 1 0 0,0 1-1 0 0,-1-1 1 0 0,1 1-1 0 0,-1-1 0 0 0,1 1 1 0 0,-1 0-1 0 0,0 0 1 0 0,1-1-1 0 0,0 4 1 0 0,9 22-5652 0 0,-5-11 30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12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108 237 9671 0 0,'0'0'1247'0'0,"2"0"-110"0"0,4 1-462 0 0,1-1-1 0 0,0 0 0 0 0,0 0 0 0 0,-1-1 0 0 0,1 1 1 0 0,0-2-1 0 0,-1 1 0 0 0,13-5 0 0 0,53-24 347 0 0,-48 19-551 0 0,3-1-262 0 0,231-112 331 0 0,-253 121-657 0 0,-1 0 1 0 0,1 1 0 0 0,-1-1 0 0 0,0-1 0 0 0,0 1 0 0 0,0-1 0 0 0,0 1 0 0 0,0-1 0 0 0,5-8 0 0 0,-9 11-403 0 0,-22-6-1867 0 0,9 6 1886 0 0,-1 1-1 0 0,1 0 1 0 0,-1 1 0 0 0,1 0-1 0 0,0 2 1 0 0,-22 5-1 0 0,-77 31 247 0 0,110-38 267 0 0,-40 16 529 0 0,2 2-1 0 0,0 2 1 0 0,2 1 0 0 0,0 2-1 0 0,-57 48 1 0 0,88-65-380 0 0,0-1-1 0 0,1 0 1 0 0,0 1-1 0 0,0 0 1 0 0,1 1 0 0 0,0-1-1 0 0,0 1 1 0 0,-6 13-1 0 0,10-18-92 0 0,-1 1 0 0 0,1-1 0 0 0,0 0 0 0 0,0 1 0 0 0,1-1 0 0 0,-1 1 0 0 0,1-1 0 0 0,-1 1 0 0 0,1-1 0 0 0,0 1 0 0 0,1-1 0 0 0,-1 1 0 0 0,0-1 0 0 0,1 1 0 0 0,0-1 0 0 0,0 1 0 0 0,0-1 0 0 0,0 0 0 0 0,1 0 0 0 0,-1 1 0 0 0,1-1 0 0 0,0 0 0 0 0,0 0 0 0 0,4 5 0 0 0,0-3 20 0 0,0 1 1 0 0,0-1-1 0 0,0 0 0 0 0,1-1 0 0 0,0 0 0 0 0,0 0 0 0 0,0 0 0 0 0,1-1 1 0 0,10 4-1 0 0,9 1-14 0 0,36 6 0 0 0,-36-9-1593 0 0,55 1 0 0 0,-44-5-4673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12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11 4607 0 0,'27'-10'11476'0'0,"-29"11"-11034"0"0,-80 58 1289 0 0,5-4-1285 0 0,-17 16-230 0 0,-56 48-159 0 0,145-115-32 0 0,0 1 0 0 0,1 0-1 0 0,-1 1 1 0 0,1-1 0 0 0,0 1 0 0 0,0-1-1 0 0,1 1 1 0 0,-4 9 0 0 0,6-13 12 0 0,0 0 0 0 0,0 0 1 0 0,1 0-1 0 0,-1 0 0 0 0,1 0 1 0 0,0 0-1 0 0,-1 0 0 0 0,1 1 1 0 0,0-1-1 0 0,0 0 0 0 0,0 0 1 0 0,1 0-1 0 0,-1 0 0 0 0,0 0 1 0 0,1 0-1 0 0,-1 0 0 0 0,1 0 1 0 0,0 0-1 0 0,0 0 0 0 0,0 0 1 0 0,0-1-1 0 0,0 1 0 0 0,0 0 1 0 0,0 0-1 0 0,0-1 1 0 0,1 1-1 0 0,-1-1 0 0 0,1 1 1 0 0,-1-1-1 0 0,1 0 0 0 0,2 2 1 0 0,2 1 68 0 0,0-1 0 0 0,0 0 0 0 0,1 0 0 0 0,0 0 0 0 0,0-1 0 0 0,-1 0 0 0 0,1 0 1 0 0,14 1-1 0 0,5-1 11 0 0,29-1-1 0 0,-32-2-66 0 0,12 1-51 0 0,113-4-3215 0 0,-119 1-3511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12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1 14223 0 0,'0'0'1291'0'0,"0"1"-1063"0"0,-3 9-133 0 0,-1 0 0 0 0,0-1 0 0 0,0 1 0 0 0,-11 16 0 0 0,-28 36 502 0 0,20-31-388 0 0,-253 398 1709 0 0,167-253-1296 0 0,-73 133-44 0 0,127-203-432 0 0,-41 113 0 0 0,40-70-1132 0 0,52-137-541 0 0,2-5-2578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3:34:56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42 5983 0 0,'0'0'5467'0'0,"10"-5"1409"0"0,-9 4-6734 0 0,-1 0 0 0 0,1 0 0 0 0,-1 0-1 0 0,1 1 1 0 0,-1-1 0 0 0,0 0 0 0 0,1 0 0 0 0,-1 0 0 0 0,0 0 0 0 0,1 0 0 0 0,-1 0 0 0 0,0 0 0 0 0,0 0-1 0 0,0 0 1 0 0,0 0 0 0 0,0 0 0 0 0,0 0 0 0 0,0 0 0 0 0,0 0 0 0 0,0 0 0 0 0,-1 0 0 0 0,1 1-1 0 0,-1-3 1 0 0,1 2-93 0 0,-1 0-1 0 0,0 0 1 0 0,0 1-1 0 0,0-1 1 0 0,0 0-1 0 0,0 0 1 0 0,0 1 0 0 0,0-1-1 0 0,0 0 1 0 0,0 1-1 0 0,0-1 1 0 0,0 1-1 0 0,0 0 1 0 0,-1-1-1 0 0,1 1 1 0 0,-1 0-1 0 0,-4-1-63 0 0,0 0-1 0 0,0 1 0 0 0,1 0 1 0 0,-1 0-1 0 0,0 0 0 0 0,0 1 1 0 0,-5 1-1 0 0,-149 32 16 0 0,23-2 0 0 0,-153 58 0 0 0,286-88 0 0 0,0-1 0 0 0,1 1 0 0 0,-1 0 0 0 0,0 1 0 0 0,-6 3 0 0 0,2 4 0 0 0,8-10 0 0 0,-1 1-1 0 0,1-1 0 0 0,0 1 1 0 0,0-1-1 0 0,0 1 1 0 0,0-1-1 0 0,-1 1 0 0 0,1-1 1 0 0,0 1-1 0 0,0 0 1 0 0,0-1-1 0 0,0 1 0 0 0,0-1 1 0 0,0 1-1 0 0,0-1 1 0 0,0 1-1 0 0,1 0 0 0 0,0 1-2 0 0,0 0-1 0 0,0 0 0 0 0,0 0 0 0 0,1 0 0 0 0,-1 0 0 0 0,1 0 0 0 0,-1 0 1 0 0,1-1-1 0 0,0 1 0 0 0,0-1 0 0 0,-1 1 0 0 0,1-1 0 0 0,0 0 0 0 0,3 2 0 0 0,36 14 13 0 0,-25-10-13 0 0,188 68 4 0 0,-128-49 0 0 0,-1 2 0 0 0,75 42 0 0 0,-139-64 4 0 0,1 0 0 0 0,-2 2 0 0 0,1-1 0 0 0,-1 1-1 0 0,0 1 1 0 0,-1 0 0 0 0,11 13 0 0 0,-17-19 3 0 0,-1 0 0 0 0,1 1 0 0 0,-1-1 0 0 0,0 1 1 0 0,0 0-1 0 0,-1 0 0 0 0,1 0 0 0 0,-1 0 0 0 0,0 0 0 0 0,1 0 0 0 0,-2 0 0 0 0,1 0 1 0 0,-1 0-1 0 0,1 1 0 0 0,-1-1 0 0 0,0 0 0 0 0,0 0 0 0 0,-1 0 0 0 0,0 1 0 0 0,1-1 1 0 0,-1 0-1 0 0,-1 0 0 0 0,1 0 0 0 0,0 0 0 0 0,-4 6 0 0 0,0-3 11 0 0,1 0-1 0 0,-1 0 1 0 0,-1 0-1 0 0,1-1 1 0 0,-1 0-1 0 0,0 0 1 0 0,-1 0-1 0 0,1-1 1 0 0,-1 0 0 0 0,0 0-1 0 0,-1-1 1 0 0,-8 5-1 0 0,-7 1 51 0 0,0-1 0 0 0,-46 13 0 0 0,31-14-41 0 0,0-2 1 0 0,-1-1-1 0 0,0-2 0 0 0,-77-4 0 0 0,102 0-6 0 0,0-1-1 0 0,0 0 1 0 0,-20-5 0 0 0,30 6-15 0 0,0 0-1 0 0,0-1 1 0 0,1 1 0 0 0,-1-1 0 0 0,0 0 0 0 0,1 1-1 0 0,-1-1 1 0 0,1-1 0 0 0,0 1 0 0 0,0-1 0 0 0,0 1-1 0 0,0-1 1 0 0,0 0 0 0 0,0 0 0 0 0,1 0 0 0 0,-5-6-1 0 0,6 5 7 0 0,0 1 0 0 0,0 0 0 0 0,1-1 0 0 0,-1 1-1 0 0,1-1 1 0 0,0 1 0 0 0,0-1 0 0 0,0 1 0 0 0,0-1 0 0 0,0 1-1 0 0,1 0 1 0 0,-1-1 0 0 0,1 1 0 0 0,0-1 0 0 0,0 1-1 0 0,1 0 1 0 0,-1 0 0 0 0,2-3 0 0 0,3-5 26 0 0,0 0 0 0 0,1 0 0 0 0,13-15-1 0 0,-6 10-17 0 0,1 1 0 0 0,0 1 0 0 0,25-18 0 0 0,56-32 65 0 0,-70 48-79 0 0,75-47 14 0 0,48-31 36 0 0,-139 88-49 0 0,9-6 16 0 0,-1-1 1 0 0,0-1-1 0 0,-1 0 1 0 0,27-29-1 0 0,-43 42-43 0 0,0 0 0 0 0,-1 0-1 0 0,1 0 1 0 0,0 0 0 0 0,-1 0 0 0 0,1 0 0 0 0,-1 0-1 0 0,1 0 1 0 0,-1 0 0 0 0,0-1 0 0 0,1 1-1 0 0,-1 0 1 0 0,0 0 0 0 0,0 0 0 0 0,0 0-1 0 0,0 0 1 0 0,0-1 0 0 0,0 1 0 0 0,0 0 0 0 0,0 0-1 0 0,0 0 1 0 0,-1 0 0 0 0,1 0 0 0 0,0-1-1 0 0,-1 0 1 0 0,0 0-29 0 0,-1 0-1 0 0,1 0 1 0 0,0 0 0 0 0,-1 1-1 0 0,1-1 1 0 0,-1 0-1 0 0,0 1 1 0 0,1-1 0 0 0,-1 1-1 0 0,0 0 1 0 0,0-1 0 0 0,-4 0-1 0 0,-16-7-438 0 0,20 9 232 0 0,-7 2-1314 0 0,3-1 1257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1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46 15775 0 0,'-9'0'281'0'0,"-1"0"0"0"0,1 1 0 0 0,0 0 0 0 0,-13 4-1 0 0,20-5-249 0 0,0 1 0 0 0,0-1 0 0 0,0 1 0 0 0,0 0 0 0 0,0-1-1 0 0,0 1 1 0 0,0 0 0 0 0,0 0 0 0 0,1 0 0 0 0,-1 1-1 0 0,0-1 1 0 0,1 0 0 0 0,-1 1 0 0 0,0-1 0 0 0,1 1-1 0 0,0-1 1 0 0,-1 1 0 0 0,1 0 0 0 0,0-1 0 0 0,0 1-1 0 0,0 0 1 0 0,0 0 0 0 0,0 0 0 0 0,1 0 0 0 0,-1 0-1 0 0,0 4 1 0 0,1-5 34 0 0,0 1-1 0 0,0-1 1 0 0,0 1-1 0 0,1 0 1 0 0,-1-1-1 0 0,1 1 1 0 0,-1-1-1 0 0,1 1 1 0 0,0-1-1 0 0,-1 0 1 0 0,1 1-1 0 0,0-1 1 0 0,0 0-1 0 0,0 1 1 0 0,0-1-1 0 0,0 0 1 0 0,0 0-1 0 0,0 0 1 0 0,1 0-1 0 0,-1 0 0 0 0,0 0 1 0 0,1 0-1 0 0,-1 0 1 0 0,0-1-1 0 0,1 1 1 0 0,-1 0-1 0 0,1-1 1 0 0,1 1-1 0 0,6 2 230 0 0,-1 0-1 0 0,1-1 1 0 0,14 2-1 0 0,25 0 374 0 0,0-2 0 0 0,53-5 0 0 0,-36 0-356 0 0,255-26 244 0 0,-2-27-492 0 0,-95 16-37 0 0,-183 34-1066 0 0,46-1 0 0 0,-60 7-1164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1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70 5527 0 0,'16'-9'161'0'0,"-1"1"728"0"0,2 0 2697 0 0,-16 1 613 0 0,-6-4-3023 0 0,3 9-1055 0 0,1 0 0 0 0,-1 0 0 0 0,0 0 0 0 0,0 1 1 0 0,-1-1-1 0 0,1 1 0 0 0,0-1 0 0 0,0 1 0 0 0,-1 0 0 0 0,1-1 0 0 0,-1 1 0 0 0,1 1 1 0 0,-1-1-1 0 0,0 0 0 0 0,-3 0 0 0 0,-6-1 175 0 0,-25-1 1 0 0,33 3-239 0 0,-11 0 108 0 0,-1 1 0 0 0,0 1-1 0 0,1 0 1 0 0,0 1 0 0 0,0 0-1 0 0,0 2 1 0 0,0 0 0 0 0,0 0-1 0 0,-26 15 1 0 0,6 0 322 0 0,0 2-1 0 0,-49 41 1 0 0,61-44 51 0 0,-37 39-1 0 0,53-51-402 0 0,1 1 0 0 0,-1 0 0 0 0,1 1 0 0 0,1-1 0 0 0,0 1-1 0 0,0 0 1 0 0,1 0 0 0 0,0 1 0 0 0,-3 10 0 0 0,6-18-105 0 0,1 0 1 0 0,-1 1-1 0 0,1-1 0 0 0,0 1 0 0 0,-1-1 0 0 0,1 1 1 0 0,0-1-1 0 0,1 1 0 0 0,-1-1 0 0 0,0 1 1 0 0,1-1-1 0 0,-1 1 0 0 0,1-1 0 0 0,0 0 0 0 0,0 1 1 0 0,0-1-1 0 0,0 0 0 0 0,0 0 0 0 0,0 1 0 0 0,1-1 1 0 0,-1 0-1 0 0,1 0 0 0 0,-1 0 0 0 0,4 2 1 0 0,-1-1 2 0 0,-1-1 1 0 0,1 1 0 0 0,0-1 0 0 0,1 0 0 0 0,-1 0 0 0 0,0 0-1 0 0,0-1 1 0 0,1 0 0 0 0,-1 0 0 0 0,1 0 0 0 0,-1 0 0 0 0,8 0-1 0 0,18 0-86 0 0,-1-2-1 0 0,1-1 0 0 0,0-1 0 0 0,55-13 0 0 0,112-48-4912 0 0,-191 62 4290 0 0,11-3-2153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1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18 262 15119 0 0,'0'0'1366'0'0,"0"2"-1126"0"0,-1 16-72 0 0,0-16 288 0 0,0 0 1 0 0,0 0-1 0 0,0-1 1 0 0,0 1-1 0 0,-1 0 1 0 0,1 0 0 0 0,0 0-1 0 0,-3 2 1 0 0,0 0 2511 0 0,6-6-2460 0 0,28-30-293 0 0,1 1 0 0 0,2 1 0 0 0,1 2 1 0 0,54-34-1 0 0,-48 38-364 0 0,1 2 0 0 0,1 2 1 0 0,80-26-1 0 0,-117 44 128 0 0,0 0 0 0 0,1 1 0 0 0,-1 0-1 0 0,0 0 1 0 0,1 1 0 0 0,-1-1 0 0 0,1 1 0 0 0,-1 1-1 0 0,10 0 1 0 0,-13 0 16 0 0,0-1-1 0 0,1 1 1 0 0,-1-1 0 0 0,0 1-1 0 0,0 0 1 0 0,0 0-1 0 0,0 0 1 0 0,0 0 0 0 0,0 1-1 0 0,0-1 1 0 0,-1 0 0 0 0,1 1-1 0 0,0-1 1 0 0,-1 1-1 0 0,1-1 1 0 0,-1 1 0 0 0,1 0-1 0 0,-1 0 1 0 0,0 0-1 0 0,0 0 1 0 0,0 0 0 0 0,0 0-1 0 0,0 0 1 0 0,0 0 0 0 0,1 4-1 0 0,-1 6 44 0 0,0-1-1 0 0,-1 1 1 0 0,0 0-1 0 0,-1-1 1 0 0,0 0-1 0 0,-1 1 1 0 0,-3 12-1 0 0,-2 14 43 0 0,3-13-395 0 0,2-8 682 0 0,-2 32 0 0 0,4-44-749 0 0,0 1 0 0 0,1-1-1 0 0,-1 0 1 0 0,1 0 0 0 0,1 1-1 0 0,-1-1 1 0 0,1 0 0 0 0,-1 0-1 0 0,2-1 1 0 0,2 7 0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14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717 106 8751 0 0,'25'-29'952'0'0,"-24"28"-725"0"0,1-1 0 0 0,-1 1-1 0 0,0-1 1 0 0,0 1 0 0 0,0-1-1 0 0,0 1 1 0 0,-1-1-1 0 0,1 1 1 0 0,0-1 0 0 0,-1 0-1 0 0,1 1 1 0 0,-1-1 0 0 0,1 0-1 0 0,-1 0 1 0 0,0 1-1 0 0,0-1 1 0 0,0 0 0 0 0,0 0-1 0 0,0 1 1 0 0,0-1 0 0 0,0 0-1 0 0,0 0 1 0 0,-1 1 0 0 0,1-1-1 0 0,-1 0 1 0 0,1 0-1 0 0,-1 1 1 0 0,0-1 0 0 0,0 1-1 0 0,0-1 1 0 0,0 1 0 0 0,0-1-1 0 0,0 1 1 0 0,0-1-1 0 0,0 1 1 0 0,0 0 0 0 0,-1 0-1 0 0,1 0 1 0 0,0-1 0 0 0,-1 1-1 0 0,1 0 1 0 0,-3 0 0 0 0,-2-2-150 0 0,-1 1 1 0 0,0 1 0 0 0,1-1 0 0 0,-1 1 0 0 0,0 0 0 0 0,0 1 0 0 0,-13 0-1 0 0,0 2-117 0 0,-27 6 0 0 0,11-1 7 0 0,8-2-3 0 0,0 2 0 0 0,0 1 0 0 0,1 0 0 0 0,0 2 0 0 0,0 2 1 0 0,1 0-1 0 0,1 2 0 0 0,0 0 0 0 0,1 2 0 0 0,-31 26 0 0 0,52-40 35 0 0,1 0 1 0 0,0 0-1 0 0,0 0 0 0 0,0 0 0 0 0,0 0 0 0 0,0 0 1 0 0,0 0-1 0 0,1 1 0 0 0,-1-1 0 0 0,1 1 0 0 0,-1-1 1 0 0,1 1-1 0 0,0 0 0 0 0,-1 5 0 0 0,4 2 17 0 0,-1-9-6 0 0,0 0 0 0 0,0 0-1 0 0,1 0 1 0 0,-1-1-1 0 0,0 1 1 0 0,0 0 0 0 0,1-1-1 0 0,-1 1 1 0 0,1-1 0 0 0,-1 1-1 0 0,0-1 1 0 0,1 0 0 0 0,-1 1-1 0 0,1-1 1 0 0,-1 0 0 0 0,1 0-1 0 0,-1 0 1 0 0,3-1 0 0 0,30-3 114 0 0,-27 2-102 0 0,11-2-18 0 0,0 0 1 0 0,-1-2-1 0 0,21-8 1 0 0,48-28-9 0 0,-84 41 4 0 0,20-10-108 0 0,-1-1-1 0 0,0 0 0 0 0,-1-2 1 0 0,0 0-1 0 0,-1-1 1 0 0,24-25-1 0 0,-41 37-541 0 0,-4 4 212 0 0,-9 8 13 0 0,-15 14 120 0 0,7-3 222 0 0,1-1 0 0 0,1 2 1 0 0,1 0-1 0 0,1 1 0 0 0,0 1 1 0 0,2 0-1 0 0,-18 46 0 0 0,12-16-494 0 0,-17 76-1 0 0,-1 59-1369 0 0,19-90 1377 0 0,-19 85 1277 0 0,-24 91 5074 0 0,55-246-4878 0 0,-1-1 0 0 0,-2-1 1 0 0,-19 42-1 0 0,24-60-643 0 0,-1 1 1 0 0,-1-1-1 0 0,1 1 0 0 0,-1-2 1 0 0,-14 14-1 0 0,16-17-136 0 0,-1 0 0 0 0,1 0-1 0 0,-1-1 1 0 0,0 0 0 0 0,0 0 0 0 0,-1 0-1 0 0,1-1 1 0 0,0 0 0 0 0,-1 0-1 0 0,-11 3 1 0 0,14-5-58 0 0,1 1-1 0 0,-1-1 0 0 0,0 1 1 0 0,0-1-1 0 0,0 0 1 0 0,0-1-1 0 0,0 1 0 0 0,0 0 1 0 0,0-1-1 0 0,0 1 1 0 0,0-1-1 0 0,1 0 1 0 0,-1 0-1 0 0,0 0 0 0 0,0-1 1 0 0,1 1-1 0 0,-1 0 1 0 0,-3-4-1 0 0,4 3-49 0 0,0 0 1 0 0,0 0-1 0 0,1 0 0 0 0,-1 0 0 0 0,1 0 0 0 0,-1-1 1 0 0,1 1-1 0 0,0 0 0 0 0,0-1 0 0 0,0 1 1 0 0,0-1-1 0 0,0 1 0 0 0,0-1 0 0 0,1 1 0 0 0,-1-1 1 0 0,1 0-1 0 0,0 1 0 0 0,0-1 0 0 0,0 0 1 0 0,0 1-1 0 0,1-4 0 0 0,0-3-142 0 0,1 0 0 0 0,1 0 0 0 0,-1 0 0 0 0,1 1 0 0 0,5-11 0 0 0,26-42-1699 0 0,-33 59 1722 0 0,25-41-1773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14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46 7367 0 0,'-2'1'2730'0'0,"-29"17"2707"0"0,-1 5-3283 0 0,-3 1-1565 0 0,18-12-237 0 0,1 0 0 0 0,0 1 0 0 0,-19 20 0 0 0,28-26-168 0 0,0 1 1 0 0,1 0-1 0 0,0 0 1 0 0,0 0-1 0 0,1 0 0 0 0,0 1 1 0 0,1 0-1 0 0,-6 18 1 0 0,9-24-119 0 0,0 1 1 0 0,0 0 0 0 0,0-1 0 0 0,1 1-1 0 0,0 0 1 0 0,0-1 0 0 0,0 1 0 0 0,0 0 0 0 0,0-1-1 0 0,1 1 1 0 0,0 0 0 0 0,-1-1 0 0 0,1 1-1 0 0,1-1 1 0 0,-1 1 0 0 0,0-1 0 0 0,1 0 0 0 0,0 1-1 0 0,0-1 1 0 0,0 0 0 0 0,0 0 0 0 0,0 0-1 0 0,1 0 1 0 0,-1-1 0 0 0,1 1 0 0 0,0-1-1 0 0,0 1 1 0 0,0-1 0 0 0,0 0 0 0 0,0 0 0 0 0,0 0-1 0 0,0-1 1 0 0,1 1 0 0 0,-1-1 0 0 0,5 1-1 0 0,6 2-30 0 0,0-2 0 0 0,1 0-1 0 0,-1 0 1 0 0,1-2 0 0 0,0 0-1 0 0,-1 0 1 0 0,1-1 0 0 0,-1-1-1 0 0,0-1 1 0 0,1 0 0 0 0,-1 0-1 0 0,18-8 1 0 0,-15 4 0 0 0,0 0 0 0 0,-1-1 1 0 0,1-1-1 0 0,-2-1 0 0 0,1 0 1 0 0,-1-1-1 0 0,-1 0 0 0 0,0-2 1 0 0,16-17-1 0 0,-13 8-461 0 0,0-2 0 0 0,-2 0 0 0 0,-1 0 0 0 0,0-2 0 0 0,-2 1 0 0 0,16-52 1 0 0,-19 48-882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14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69 11519 0 0,'14'-64'9064'0'0,"-12"59"-8654"0"0,-2 5-403 0 0,0 0 0 0 0,0 0 1 0 0,0 0-1 0 0,0 0 0 0 0,0 0 0 0 0,0 1 0 0 0,0-1 0 0 0,0 0 1 0 0,0 0-1 0 0,0 0 0 0 0,0 0 0 0 0,0 0 0 0 0,0 0 0 0 0,0 0 1 0 0,0 0-1 0 0,0 0 0 0 0,0 0 0 0 0,1 0 0 0 0,-1 0 0 0 0,0 0 1 0 0,0 0-1 0 0,0 0 0 0 0,0 0 0 0 0,0 0 0 0 0,0 0 0 0 0,0 0 0 0 0,0 0 1 0 0,0 0-1 0 0,0 0 0 0 0,0 0 0 0 0,0 0 0 0 0,0 0 0 0 0,0 0 1 0 0,0 0-1 0 0,0 0 0 0 0,0 0 0 0 0,0 0 0 0 0,1 0 0 0 0,-1 0 1 0 0,0-1-1 0 0,0 1 0 0 0,0 0 0 0 0,0 0 0 0 0,0 0 0 0 0,0 0 1 0 0,0 0-1 0 0,0 0 0 0 0,0 0 0 0 0,0 0 0 0 0,0 10 23 0 0,0 0-1 0 0,0 0 1 0 0,-1 0-1 0 0,-1 0 1 0 0,1 0-1 0 0,-2-1 1 0 0,-3 13 0 0 0,-29 66 154 0 0,-71 134 259 0 0,-10-6-1 0 0,-146 204 0 0 0,99-145-1523 0 0,154-258-934 0 0,2-4-5269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1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82 15319 0 0,'6'-6'298'0'0,"-5"4"-165"0"0,0 1 1 0 0,1 0-1 0 0,-1-1 0 0 0,0 1 0 0 0,0-1 0 0 0,0 0 0 0 0,0 1 0 0 0,0-1 0 0 0,1-3 1 0 0,-1 4-101 0 0,-1-1 1 0 0,1 1-1 0 0,-1 0 1 0 0,1-1 0 0 0,-1 1-1 0 0,0-1 1 0 0,0 1-1 0 0,0 0 1 0 0,0-1-1 0 0,0 1 1 0 0,0 0 0 0 0,0-1-1 0 0,-1 1 1 0 0,1 0-1 0 0,0-1 1 0 0,-1 1 0 0 0,1 0-1 0 0,-1-1 1 0 0,1 1-1 0 0,-1 0 1 0 0,0 0-1 0 0,1 0 1 0 0,-1-1 0 0 0,0 1-1 0 0,0 0 1 0 0,0 0-1 0 0,0 0 1 0 0,0 0 0 0 0,-1-1-1 0 0,-2 0 152 0 0,1 0 1 0 0,-1 0-1 0 0,1 1 0 0 0,-1-1 0 0 0,1 1 0 0 0,-8-2 1 0 0,1 1-137 0 0,0 1 1 0 0,1 0 0 0 0,-1 0 0 0 0,0 1 0 0 0,0 1 0 0 0,0 0 0 0 0,-16 3 0 0 0,0 2-57 0 0,-41 15 1 0 0,41-11 24 0 0,0 2 0 0 0,2 1 0 0 0,-1 1 0 0 0,2 0 0 0 0,-30 25 0 0 0,12-4 364 0 0,-67 73 0 0 0,41-27 311 0 0,61-72-628 0 0,0 0 0 0 0,1 1 0 0 0,-1-1 0 0 0,2 1 0 0 0,0 0 0 0 0,0 1 0 0 0,-4 15 1 0 0,8-25-49 0 0,0 0 0 0 0,-1 1 0 0 0,1-1 1 0 0,0 0-1 0 0,0 1 0 0 0,0-1 0 0 0,0 1 0 0 0,0-1 1 0 0,0 0-1 0 0,0 1 0 0 0,1-1 0 0 0,-1 0 1 0 0,0 1-1 0 0,1-1 0 0 0,-1 0 0 0 0,1 1 1 0 0,0-1-1 0 0,-1 0 0 0 0,1 0 0 0 0,0 0 1 0 0,0 1-1 0 0,1 0 0 0 0,-1-1 9 0 0,1 0-1 0 0,0 0 1 0 0,-1 0-1 0 0,1 0 0 0 0,0 0 1 0 0,0 0-1 0 0,0 0 1 0 0,0-1-1 0 0,0 1 1 0 0,0-1-1 0 0,0 0 1 0 0,0 1-1 0 0,3-1 1 0 0,6 0 89 0 0,0-1 1 0 0,0 0-1 0 0,0 0 1 0 0,14-5-1 0 0,8-3-44 0 0,-1-1-1 0 0,0-2 1 0 0,0-1 0 0 0,-2-2-1 0 0,42-26 1 0 0,-57 31-71 0 0,0-2 0 0 0,-1 1 0 0 0,0-2 0 0 0,0 0 0 0 0,-2-1 0 0 0,17-22 0 0 0,-50 57 115 0 0,14-15-93 0 0,-1 0 0 0 0,1 1 0 0 0,1 0 0 0 0,-1 0-1 0 0,1 1 1 0 0,-10 16 0 0 0,16-23-21 0 0,-1 0 1 0 0,1 0-1 0 0,-1 0 0 0 0,1 0 1 0 0,0 1-1 0 0,0-1 0 0 0,0 0 1 0 0,-1 0-1 0 0,1 0 0 0 0,0 0 1 0 0,1 0-1 0 0,-1 1 0 0 0,0-1 1 0 0,0 0-1 0 0,0 0 0 0 0,1 0 1 0 0,-1 0-1 0 0,0 0 0 0 0,2 2 1 0 0,-1-1-6 0 0,0 0 0 0 0,0-1 0 0 0,1 1 0 0 0,-1 0 0 0 0,1-1 0 0 0,0 1 0 0 0,-1-1 0 0 0,1 1 0 0 0,3 1 0 0 0,2 1-103 0 0,0-1 0 0 0,1 0 0 0 0,-1 0 0 0 0,15 3 0 0 0,33 5-3198 0 0,-32-9 1594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15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15 365 12695 0 0,'0'0'1150'0'0,"1"-1"-946"0"0,0 0-189 0 0,-1 1-13 0 0,1 0 0 0 0,-1-1 1 0 0,1 1-1 0 0,-1 0 0 0 0,1 0 0 0 0,-1 0 0 0 0,1-1 0 0 0,-1 1 0 0 0,1 0 1 0 0,-1 0-1 0 0,1 0 0 0 0,-1 0 0 0 0,1 0 0 0 0,-1 0 0 0 0,1 0 0 0 0,-1 0 1 0 0,1 0-1 0 0,-1 0 0 0 0,1 0 0 0 0,-1 0 0 0 0,1 0 0 0 0,-1 0 0 0 0,1 1 1 0 0,-1-1-1 0 0,1 0 0 0 0,0 1 0 0 0,0-1 37 0 0,-1 0 0 0 0,1 1 0 0 0,-1-1 1 0 0,1 1-1 0 0,-1-1 0 0 0,1 1 0 0 0,-1-1 0 0 0,1 1 0 0 0,-1-1 0 0 0,0 1 1 0 0,1-1-1 0 0,-1 1 0 0 0,0 0 0 0 0,1-1 0 0 0,-1 1 0 0 0,0-1 1 0 0,0 1-1 0 0,0 0 0 0 0,1-1 0 0 0,-1 1 0 0 0,0 0 0 0 0,0-1 0 0 0,0 1 1 0 0,0 0-1 0 0,0-1 0 0 0,0 1 0 0 0,-1 1 0 0 0,-1 19 837 0 0,2-20-787 0 0,-5 20 1701 0 0,-9 28-1 0 0,-2 9 1149 0 0,15-56-2503 0 0,2 0 0 0 0,0 5 11 0 0,-1-5 913 0 0,2-3-946 0 0,5-2-245 0 0,-1 0 0 0 0,0 0-1 0 0,-1-1 1 0 0,1 0-1 0 0,0 0 1 0 0,-1 0 0 0 0,8-9-1 0 0,33-40 355 0 0,-18 19-255 0 0,-5 7-222 0 0,6-7 63 0 0,2 0 0 0 0,65-54 0 0 0,-41 48-722 0 0,1 2 0 0 0,2 4 0 0 0,123-55 0 0 0,-163 82-20 0 0,1 1 1 0 0,0 1-1 0 0,32-5 0 0 0,-28 8-3472 0 0,26-1-1 0 0,-20 3-2425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16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11687 0 0,'0'0'1060'0'0,"0"3"-869"0"0,2 7 97 0 0,1-1-1 0 0,-1 1 1 0 0,2 0 0 0 0,-1-1-1 0 0,1 0 1 0 0,0 0 0 0 0,1 0-1 0 0,0 0 1 0 0,1-1 0 0 0,11 15-1 0 0,9 6 687 0 0,45 38 0 0 0,-38-37-577 0 0,-29-26-335 0 0,14 12 210 0 0,-1 1 0 0 0,-1 0 1 0 0,0 1-1 0 0,25 38 0 0 0,-38-51-213 0 0,-1 1 1 0 0,1-1-1 0 0,-1 1 0 0 0,0-1 0 0 0,0 1 1 0 0,-1 0-1 0 0,1 0 0 0 0,-1 0 0 0 0,-1 0 1 0 0,1 10-1 0 0,-2-11-8 0 0,1 0-1 0 0,-1-1 1 0 0,0 1-1 0 0,-1 0 1 0 0,1 0-1 0 0,-1 0 1 0 0,0-1 0 0 0,0 1-1 0 0,0-1 1 0 0,-1 0-1 0 0,0 0 1 0 0,1 1-1 0 0,-1-2 1 0 0,-7 8 0 0 0,2-4 61 0 0,0 0 0 0 0,0 0 0 0 0,-1-1 0 0 0,0 0 0 0 0,0-1 0 0 0,-14 7 0 0 0,-63 21 303 0 0,62-25-304 0 0,-32 11-85 0 0,-44 16 300 0 0,88-29-563 0 0,-1 0 1 0 0,1 1 0 0 0,0 0-1 0 0,0 1 1 0 0,-14 12-1 0 0,18-12-1224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59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1196 3679 0 0,'0'3'284'0'0,"0"11"-401"0"0,0 20 2068 0 0,4-10 5585 0 0,8-30-6116 0 0,-6 1-1059 0 0,0 0 0 0 0,0-1 0 0 0,-1 0 0 0 0,1 0 0 0 0,-1 0 0 0 0,-1-1 0 0 0,1 1 0 0 0,-1-1 0 0 0,0 0 0 0 0,3-9 0 0 0,9-15 18 0 0,37-50-248 0 0,64-79 0 0 0,74-65-266 0 0,-84 101 48 0 0,-3-4-11 0 0,17-19 20 0 0,150-137 78 0 0,-264 277-12 0 0,-5 6-12 0 0,-3 2 0 0 0,-6 3 24 0 0,0 1 50 0 0,-1 1 1 0 0,0-1-1 0 0,1 1 0 0 0,-10 11 0 0 0,13-11-3 0 0,0 0-1 0 0,0 0 1 0 0,0 1 0 0 0,-4 11-1 0 0,-16 44 122 0 0,-28 118 0 0 0,35-114-80 0 0,-78 351 654 0 0,84-361-724 0 0,2 1 1 0 0,3 0 0 0 0,2 78-1 0 0,4-126-11 0 0,0 0 0 0 0,1-1 1 0 0,0 0-1 0 0,1 1 0 0 0,-1-1 0 0 0,2 0 0 0 0,-1 1 0 0 0,8 14 0 0 0,-10-23-7 0 0,1 1 0 0 0,-1 0 0 0 0,1 0 0 0 0,-1-1 0 0 0,0 1 0 0 0,1 0 0 0 0,-1-1 0 0 0,1 1 0 0 0,-1-1 0 0 0,1 1 0 0 0,0-1 0 0 0,-1 1 0 0 0,1-1 0 0 0,1 1 0 0 0,-1-1-80 0 0,0 0 0 0 0,0 0 0 0 0,0 0-1 0 0,0 0 1 0 0,0-1 0 0 0,0 1 0 0 0,0 0-1 0 0,0-1 1 0 0,0 1 0 0 0,-1-1 0 0 0,1 1 0 0 0,0-1-1 0 0,0 0 1 0 0,0 1 0 0 0,0-1 0 0 0,-1 0 0 0 0,1 0-1 0 0,0 1 1 0 0,-1-1 0 0 0,1 0 0 0 0,0 0 0 0 0,-1 0-1 0 0,1 0 1 0 0,0-1 0 0 0,2-12-1027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3:34:56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0 12607 0 0,'0'0'7782'0'0,"0"2"-7313"0"0,-8 19-298 0 0,-1 0-1 0 0,-1-1 1 0 0,0 0-1 0 0,-2-1 1 0 0,0 0 0 0 0,-22 24-1 0 0,-6 3 320 0 0,-54 45-1 0 0,59-54-478 0 0,34-36 42 0 0,13 1 11 0 0,24 1 20 0 0,61-2-1 0 0,-49-2-37 0 0,10-1-8 0 0,100-17-1 0 0,-135 17-1354 0 0,9-2-2146 0 0,-12-4-4657 0 0,-12 4 3540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2:5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0 239 16671 0 0,'1'-10'1274'0'0,"2"6"-1219"0"0,-1 1 0 0 0,1 0 0 0 0,0 0 0 0 0,0 0 1 0 0,1 0-1 0 0,-1 0 0 0 0,0 0 0 0 0,1 1 0 0 0,0 0 0 0 0,4-2 1 0 0,42-18 59 0 0,-43 20 15 0 0,126-36 1045 0 0,-41 14-668 0 0,63-20 89 0 0,-37 11-2656 0 0,-41 10-3905 0 0,-48 14 322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00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18599 0 0,'0'0'1866'0'0,"1"2"-1709"0"0,-1 0-156 0 0,0 1 1 0 0,1-1-1 0 0,-1 0 1 0 0,0 0-1 0 0,0 1 0 0 0,0-1 1 0 0,0 0-1 0 0,0 1 1 0 0,-1-1-1 0 0,1 0 0 0 0,-1 0 1 0 0,-1 4-1 0 0,-12 33-1 0 0,6-19 14 0 0,-78 177 181 0 0,56-130-162 0 0,-83 203 22 0 0,46-103-69 0 0,56-140-26 0 0,-37 80-773 0 0,36-84-3 0 0,11-22 101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00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14 16183 0 0,'1'-1'738'0'0,"16"-12"1703"0"0,-19 15-2217 0 0,-18 24 70 0 0,0 1-1 0 0,2 1 1 0 0,1 0 0 0 0,1 1 0 0 0,2 1-1 0 0,-12 36 1 0 0,-49 196 1086 0 0,63-217-1276 0 0,-43 159 170 0 0,-34 153-291 0 0,86-342 44 0 0,0 0 1 0 0,2 1-1 0 0,0-1 0 0 0,1 1 0 0 0,2 20 0 0 0,-2-31-128 0 0,1 0 0 0 0,0 0 0 0 0,1 0-1 0 0,-1 0 1 0 0,1 0 0 0 0,0-1 0 0 0,0 1 0 0 0,0 0-1 0 0,1-1 1 0 0,0 1 0 0 0,0-1 0 0 0,0 0-1 0 0,0 0 1 0 0,0 0 0 0 0,1 0 0 0 0,0-1-1 0 0,0 0 1 0 0,0 1 0 0 0,7 3 0 0 0,6 2-950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0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48 9871 0 0,'0'0'455'0'0,"1"-1"-12"0"0,18-36-183 0 0,-18 36 181 0 0,0-5 966 0 0,-2 3 661 0 0,-6 3-1843 0 0,1 1-129 0 0,1 0 1 0 0,-1 0-1 0 0,1 1 1 0 0,0-1-1 0 0,-1 1 0 0 0,1 0 1 0 0,0 1-1 0 0,-7 4 1 0 0,-39 30 165 0 0,17-11-123 0 0,-25 15 377 0 0,-60 54 0 0 0,96-75-258 0 0,2 2 1 0 0,0 0-1 0 0,2 1 1 0 0,1 1-1 0 0,-23 37 1 0 0,38-56-203 0 0,1 0 0 0 0,-1 1 0 0 0,1-1 0 0 0,0 1 0 0 0,0 0 1 0 0,0-1-1 0 0,1 1 0 0 0,0 0 0 0 0,0 0 0 0 0,1 7 0 0 0,0-11-29 0 0,0 0 1 0 0,0 0-1 0 0,0 0 1 0 0,1 0-1 0 0,-1 0 0 0 0,1 0 1 0 0,0 0-1 0 0,0 0 1 0 0,-1 0-1 0 0,1-1 0 0 0,0 1 1 0 0,0 0-1 0 0,1 0 1 0 0,-1-1-1 0 0,0 1 0 0 0,1-1 1 0 0,-1 1-1 0 0,1-1 1 0 0,-1 0-1 0 0,1 1 0 0 0,-1-1 1 0 0,1 0-1 0 0,0 0 1 0 0,0 0-1 0 0,0 0 0 0 0,-1 0 1 0 0,1-1-1 0 0,0 1 1 0 0,0-1-1 0 0,0 1 0 0 0,0-1 1 0 0,4 1-1 0 0,6 0 95 0 0,0 0 0 0 0,1-1 0 0 0,-1-1 0 0 0,1 1 0 0 0,-1-2 0 0 0,0 0-1 0 0,0 0 1 0 0,17-7 0 0 0,-3 0 118 0 0,0-1 0 0 0,41-23 0 0 0,-44 20-221 0 0,-2-1 0 0 0,0 0 0 0 0,0-2 0 0 0,-1 0 0 0 0,-1-1-1 0 0,-1-1 1 0 0,-1-1 0 0 0,18-24 0 0 0,-31 38-90 0 0,-1 0 0 0 0,-1 0 1 0 0,1 0-1 0 0,0 0 0 0 0,-1-1 1 0 0,0 1-1 0 0,-1-1 0 0 0,1 1 0 0 0,-1-1 1 0 0,0 0-1 0 0,0 1 0 0 0,-1-1 0 0 0,0 0 1 0 0,0 1-1 0 0,0-1 0 0 0,-1-6 1 0 0,0 8-42 0 0,0 0 0 0 0,-1 0 0 0 0,1 0 0 0 0,-1 0-1 0 0,0 1 1 0 0,0-1 0 0 0,0 1 0 0 0,0-1 0 0 0,0 1 0 0 0,-1-1 0 0 0,0 1 0 0 0,1 0 0 0 0,-1 0 0 0 0,0 1 0 0 0,-1-1 0 0 0,1 1 0 0 0,0-1 0 0 0,-1 1 0 0 0,1 0 0 0 0,-1 0 0 0 0,0 0 0 0 0,0 1 0 0 0,-4-2 0 0 0,-4 0-617 0 0,-1 0 0 0 0,0 1 0 0 0,0 0 0 0 0,-1 1 0 0 0,-21 1 0 0 0,33 0 631 0 0,-7 0-734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01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0 386 3679 0 0,'1'-2'284'0'0,"72"-93"2544"0"0,-33 44-1152 0 0,63-61 1090 0 0,-96 109 2544 0 0,-10 8-4944 0 0,-17 27-110 0 0,2 1 0 0 0,-15 38 0 0 0,24-48-24 0 0,1 1 1 0 0,0 0 0 0 0,2 0 0 0 0,-3 28 0 0 0,8-42-41 0 0,0 0 0 0 0,2 13 0 0 0,-1-19-138 0 0,0-1 0 0 0,0 0 0 0 0,1 0 0 0 0,-1 1 1 0 0,1-1-1 0 0,0 0 0 0 0,0 0 0 0 0,1 0 1 0 0,-1 0-1 0 0,0 0 0 0 0,3 3 0 0 0,-3-5-38 0 0,1 0 0 0 0,-1 1 0 0 0,1-1-1 0 0,0 0 1 0 0,-1 0 0 0 0,1 0 0 0 0,0-1 0 0 0,-1 1-1 0 0,1 0 1 0 0,0-1 0 0 0,0 1 0 0 0,0-1 0 0 0,-1 1-1 0 0,1-1 1 0 0,0 0 0 0 0,0 0 0 0 0,0 0 0 0 0,0 0-1 0 0,0 0 1 0 0,0 0 0 0 0,0-1 0 0 0,-1 1 0 0 0,4-1-1 0 0,6-2 73 0 0,-1-1 0 0 0,18-7 0 0 0,-25 10-61 0 0,24-13 143 0 0,-1 0 0 0 0,0-1 1 0 0,45-37-1 0 0,64-68 42 0 0,-91 79-323 0 0,43-47 27 0 0,-74 73-51 0 0,-1 0 0 0 0,-1-1 0 0 0,0 0-1 0 0,12-24 1 0 0,-22 37 46 0 0,1-1 0 0 0,-1 1 1 0 0,0 0-1 0 0,0-1 0 0 0,0 1 0 0 0,0-1 0 0 0,-1 1 0 0 0,1-5 0 0 0,-2 7-92 0 0,0 1 174 0 0,1 0-1 0 0,-1-1 1 0 0,1 1 0 0 0,-1 0-1 0 0,0-1 1 0 0,1 1 0 0 0,-1 0 0 0 0,0-1-1 0 0,1 1 1 0 0,-1 0 0 0 0,0 0-1 0 0,0 0 1 0 0,1 0 0 0 0,-1 0 0 0 0,0 0-1 0 0,1 0 1 0 0,-1 0 0 0 0,0 0-1 0 0,0 0 1 0 0,1 0 0 0 0,-1 1 0 0 0,0-1-1 0 0,1 0 1 0 0,-1 0 0 0 0,0 1-1 0 0,1-1 1 0 0,-1 0 0 0 0,0 1 0 0 0,1-1-1 0 0,-1 1 1 0 0,1-1 0 0 0,-1 0-1 0 0,0 2 1 0 0,0-1-9 0 0,-5 3 8 0 0,0 1-1 0 0,0 1 1 0 0,1-1 0 0 0,-1 1-1 0 0,1 0 1 0 0,1 0 0 0 0,-1 0 0 0 0,1 1-1 0 0,0 0 1 0 0,-3 6 0 0 0,-3 12 45 0 0,-12 38 1 0 0,18-50 19 0 0,0 1 1 0 0,1 0 0 0 0,1 0-1 0 0,0-1 1 0 0,0 19-1 0 0,3-25-159 0 0,-1 1-1 0 0,1-1 0 0 0,0 1 1 0 0,1-1-1 0 0,0 1 0 0 0,0-1 1 0 0,0 0-1 0 0,1 0 0 0 0,0 0 1 0 0,1 0-1 0 0,5 8 0 0 0,-4-7-1293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01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1 605 2759 0 0,'0'2'207'0'0,"0"-2"-185"0"0,11 36 6161 0 0,-8-13 6384 0 0,-2-33-12287 0 0,1-1 1 0 0,0 0-1 0 0,1 1 1 0 0,0 0-1 0 0,8-20 1 0 0,0 3-7 0 0,-1-3 44 0 0,2 1 0 0 0,30-51 1 0 0,-32 63-264 0 0,1 1 1 0 0,1 0-1 0 0,0 1 1 0 0,2 0 0 0 0,26-23-1 0 0,1 7 19 0 0,2 1-1 0 0,79-41 1 0 0,102-32-900 0 0,-142 67-377 0 0,-43 19-4461 0 0,-7 4-1872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04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92 389 919 0 0,'-1'2'7124'0'0,"-7"16"-4322"0"0,-8 23-1 0 0,-11 56-763 0 0,23-84-1641 0 0,-32 152 1209 0 0,36-164-326 0 0,1-2-1195 0 0,-1-1-1 0 0,1 0 1 0 0,0 0-1 0 0,0 1 1 0 0,-1-1-1 0 0,1 0 0 0 0,3-2 1 0 0,1-5 103 0 0,10-29 26 0 0,14-56 0 0 0,-4 9-199 0 0,-11 44 7 0 0,2 1 1 0 0,1 1 0 0 0,2 1-1 0 0,33-49 1 0 0,-39 68-30 0 0,1 2 0 0 0,0 0 0 0 0,1 0 0 0 0,1 1 1 0 0,1 1-1 0 0,0 1 0 0 0,1 0 0 0 0,0 1 0 0 0,1 1 0 0 0,23-11 0 0 0,-15 10 26 0 0,0 2 0 0 0,1 0 0 0 0,36-8 0 0 0,-56 17-138 0 0,0 0 0 0 0,0 1-1 0 0,0 0 1 0 0,1 0 0 0 0,-1 1 0 0 0,0 0 0 0 0,0 1 0 0 0,0-1 0 0 0,1 2 0 0 0,-1-1 0 0 0,0 1 0 0 0,0 0 0 0 0,-1 1 0 0 0,1 0 0 0 0,0 0 0 0 0,11 7 0 0 0,-10-3-869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04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278 304 11975 0 0,'0'0'923'0'0,"1"-1"-602"0"0,6-7 268 0 0,1 1-1 0 0,-1 0 1 0 0,1 1 0 0 0,0 0-1 0 0,0 0 1 0 0,1 1-1 0 0,0 0 1 0 0,12-5 0 0 0,-7 5-547 0 0,1 1-1 0 0,21-3 1 0 0,0 0 3 0 0,-14 2-111 0 0,-1-1-1 0 0,-1-1 0 0 0,1 0 1 0 0,-1-2-1 0 0,0 0 0 0 0,-1-1 1 0 0,0-2-1 0 0,23-17 0 0 0,-38 26 37 0 0,-1 0 0 0 0,1 0 0 0 0,-1 0 0 0 0,0 0 0 0 0,0-1 0 0 0,-1 0 0 0 0,1 1-1 0 0,-1-1 1 0 0,0 0 0 0 0,0 0 0 0 0,0 0 0 0 0,2-7 0 0 0,-3 8-3 0 0,-1 1 1 0 0,0 0-1 0 0,1-1 0 0 0,-1 1 1 0 0,0-1-1 0 0,-1 1 0 0 0,1 0 1 0 0,0-1-1 0 0,-1 1 1 0 0,1 0-1 0 0,-1-1 0 0 0,0 1 1 0 0,1 0-1 0 0,-1 0 0 0 0,0 0 1 0 0,-1 0-1 0 0,1 0 0 0 0,0 0 1 0 0,0 0-1 0 0,-1 0 0 0 0,1 0 1 0 0,-1 0-1 0 0,0 1 1 0 0,0-1-1 0 0,-3-2 0 0 0,2 2-17 0 0,-1 0 0 0 0,0 0 1 0 0,1 1-1 0 0,-1-1 0 0 0,0 1 0 0 0,0 0 0 0 0,0 0 0 0 0,0 0 0 0 0,0 0 0 0 0,0 1 0 0 0,0-1 0 0 0,-1 1 0 0 0,1 0 1 0 0,0 1-1 0 0,-4 0 0 0 0,-8 1-17 0 0,0 1-1 0 0,-23 7 1 0 0,-17 11 98 0 0,2 1 0 0 0,0 3 0 0 0,-88 56 0 0 0,82-41 115 0 0,-59 49 0 0 0,111-82-125 0 0,0 0 1 0 0,0 0-1 0 0,1 1 0 0 0,-9 10 0 0 0,15-16-4 0 0,0 0-1 0 0,-1 0 1 0 0,1 0-1 0 0,0 0 1 0 0,0 0 0 0 0,0 0-1 0 0,0 0 1 0 0,0 0-1 0 0,1 1 1 0 0,-1-1 0 0 0,1 0-1 0 0,-1 0 1 0 0,1 1-1 0 0,0-1 1 0 0,0 0 0 0 0,0 1-1 0 0,0-1 1 0 0,0 0-1 0 0,1 1 1 0 0,-1-1 0 0 0,1 0-1 0 0,-1 0 1 0 0,1 0-1 0 0,0 1 1 0 0,2 3 0 0 0,0-2 38 0 0,1 1 1 0 0,0-1 0 0 0,0 1 0 0 0,0-1-1 0 0,0 0 1 0 0,1-1 0 0 0,-1 1 0 0 0,1-1-1 0 0,0 0 1 0 0,9 4 0 0 0,7 3 217 0 0,31 8 0 0 0,-33-11-163 0 0,-5-3-178 0 0,160 52-1663 0 0,-139-46-29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05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80 12671 0 0,'13'-11'509'0'0,"0"1"-1"0"0,1 1 0 0 0,0 0 0 0 0,1 1 1 0 0,-1 0-1 0 0,2 1 0 0 0,-1 1 1 0 0,20-5 2224 0 0,-35 12-2669 0 0,0 1 0 0 0,0 0 0 0 0,-1 0 0 0 0,1-1 0 0 0,0 1 0 0 0,-1 0 0 0 0,1-1 0 0 0,-2 3 0 0 0,-3 3-15 0 0,-1 0 0 0 0,1-1 0 0 0,-1 0-1 0 0,0 0 1 0 0,-13 9 0 0 0,-39 22 212 0 0,50-32-255 0 0,-18 10-6 0 0,1 1 0 0 0,-24 21 0 0 0,38-27 14 0 0,-7 4 116 0 0,1 2 0 0 0,0 0-1 0 0,1 1 1 0 0,-14 21 0 0 0,21-25-24 0 0,1-1 0 0 0,-9 20 0 0 0,15-28-94 0 0,1 0 0 0 0,-1 0 0 0 0,1 0 0 0 0,0 0 0 0 0,0 0 0 0 0,0 0 0 0 0,1 1 0 0 0,-1-1 0 0 0,1 0 0 0 0,0 1 0 0 0,0-1 0 0 0,1 0 0 0 0,0 5 1 0 0,0-7-19 0 0,-1 0 1 0 0,1 0 0 0 0,0 0 0 0 0,0 0-1 0 0,0 0 1 0 0,0 0 0 0 0,0-1 0 0 0,0 1 0 0 0,0 0-1 0 0,1-1 1 0 0,-1 1 0 0 0,0-1 0 0 0,1 1-1 0 0,-1-1 1 0 0,1 0 0 0 0,0 0 0 0 0,-1 0 0 0 0,1 0-1 0 0,0 0 1 0 0,0 0 0 0 0,0 0 0 0 0,0 0 0 0 0,0-1-1 0 0,0 1 1 0 0,0-1 0 0 0,0 1 0 0 0,0-1-1 0 0,0 0 1 0 0,0 0 0 0 0,0 0 0 0 0,0 0 0 0 0,0 0-1 0 0,3-1 1 0 0,2 0-26 0 0,1 0-1 0 0,0-1 1 0 0,-1 0-1 0 0,1 0 1 0 0,-1-1-1 0 0,0 0 1 0 0,10-5-1 0 0,-8 3 5 0 0,-1 0 1 0 0,0-1-1 0 0,0 0 0 0 0,-1 0 1 0 0,1 0-1 0 0,7-10 0 0 0,-13 13-24 0 0,1 0-1 0 0,-1-1 0 0 0,0 1 1 0 0,0 0-1 0 0,0 0 0 0 0,0-1 1 0 0,-1 1-1 0 0,1-1 1 0 0,-1 0-1 0 0,0 1 0 0 0,0-1 1 0 0,0 0-1 0 0,-1 0 0 0 0,1 0 1 0 0,-1 0-1 0 0,0 1 0 0 0,0-1 1 0 0,-1-6-1 0 0,1 10 21 0 0,0-1-1 0 0,0 0 1 0 0,0 0 0 0 0,0 1-1 0 0,-1-1 1 0 0,1 0 0 0 0,0 0-1 0 0,0 1 1 0 0,-1-1 0 0 0,1 0-1 0 0,0 1 1 0 0,-1-1 0 0 0,1 0-1 0 0,-1 1 1 0 0,1-1 0 0 0,-1 1-1 0 0,1-1 1 0 0,-1 0 0 0 0,0 1-1 0 0,1 0 1 0 0,-1-1 0 0 0,1 1-1 0 0,-1-1 1 0 0,-1 0-1 0 0,1 1-3 0 0,0 0 0 0 0,0 0 0 0 0,0 0 0 0 0,0 0 0 0 0,0 0 0 0 0,0 0 0 0 0,0 0 0 0 0,0 1 0 0 0,0-1 0 0 0,-1 0 0 0 0,1 1 0 0 0,0-1 0 0 0,0 0 0 0 0,1 1 0 0 0,-3 0 0 0 0,-1 2-53 0 0,0 0 0 0 0,0 0-1 0 0,0 0 1 0 0,1 0-1 0 0,-1 0 1 0 0,-5 8 0 0 0,5-5 10 0 0,1 0 1 0 0,-1 0-1 0 0,1 1 1 0 0,0 0-1 0 0,1-1 1 0 0,-1 1-1 0 0,-1 11 1 0 0,-5 53-159 0 0,6-45 233 0 0,-65 467-392 0 0,23-251 513 0 0,-21-5 1087 0 0,41-171-102 0 0,-61 117-1 0 0,69-151-760 0 0,-3 4 248 0 0,-1-1 0 0 0,-26 34 0 0 0,47-68-579 0 0,0-1-1 0 0,0 0 1 0 0,0 0 0 0 0,0 1-1 0 0,-1-1 1 0 0,1 0-1 0 0,0 0 1 0 0,0 1-1 0 0,0-1 1 0 0,-1 0 0 0 0,1 0-1 0 0,0 0 1 0 0,0 0-1 0 0,0 1 1 0 0,-1-1 0 0 0,1 0-1 0 0,0 0 1 0 0,-1 0-1 0 0,1 0 1 0 0,0 0-1 0 0,0 0 1 0 0,-1 0 0 0 0,1 0-1 0 0,0 0 1 0 0,0 0-1 0 0,-1 0 1 0 0,1 0 0 0 0,0 0-1 0 0,-1 0 1 0 0,1 0-1 0 0,0 0 1 0 0,0 0 0 0 0,-1 0-1 0 0,1 0 1 0 0,0 0-1 0 0,-1 0 1 0 0,1 0-1 0 0,0 0 1 0 0,0-1 0 0 0,-1 1-1 0 0,-7-14 99 0 0,6 7-143 0 0,1 1-1 0 0,-1-1 1 0 0,1-8-1 0 0,1-9-786 0 0,1 0 0 0 0,1 1 0 0 0,7-32-1 0 0,0 13-898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0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79 9215 0 0,'5'-9'394'0'0,"1"0"-1"0"0,0 1 0 0 0,1-1 1 0 0,0 1-1 0 0,0 0 0 0 0,1 1 1 0 0,16-13-1 0 0,-24 20-176 0 0,1 0-1 0 0,-1 0 1 0 0,1 0 0 0 0,-1-1 0 0 0,1 1-1 0 0,-1 0 1 0 0,0 0 0 0 0,1 0 0 0 0,-1 0-1 0 0,1 0 1 0 0,-1 0 0 0 0,1 0 0 0 0,-1 0-1 0 0,1 0 1 0 0,-1 0 0 0 0,0 0-1 0 0,1 1 1 0 0,-1-1 0 0 0,1 0 0 0 0,-1 0-1 0 0,1 0 1 0 0,-1 0 0 0 0,0 1 0 0 0,1-1-1 0 0,-1 0 1 0 0,0 1 0 0 0,1-1 0 0 0,-1 0-1 0 0,0 0 1 0 0,1 1 0 0 0,-1-1 0 0 0,0 1-1 0 0,1-1 1 0 0,-1 1 0 0 0,7 14 933 0 0,-7-11-1074 0 0,0 0 1 0 0,0 1-1 0 0,0-1 1 0 0,-1 0-1 0 0,1 1 0 0 0,-1-1 1 0 0,0 0-1 0 0,-1 0 1 0 0,1 1-1 0 0,-1-1 1 0 0,-1 4-1 0 0,-6 8 49 0 0,-14 21 0 0 0,7-11-8 0 0,-14 23-11 0 0,-23 42 58 0 0,47-80-225 0 0,1 2 0 0 0,0-1 0 0 0,1 1 1 0 0,0-1-1 0 0,-3 23 0 0 0,6-24-59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3:34:57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87 9991 0 0,'16'-26'963'0'0,"-9"15"-283"0"0,0 0-1 0 0,0 1 1 0 0,14-15 0 0 0,-20 25-584 0 0,-1-1 0 0 0,0 1 0 0 0,0 0 0 0 0,0-1 0 0 0,1 1 0 0 0,-1 0 0 0 0,0 0 0 0 0,1 0 0 0 0,-1-1 0 0 0,0 1 0 0 0,0 0 0 0 0,1 0 0 0 0,-1 0 0 0 0,0 0 0 0 0,1 0 0 0 0,-1-1 0 0 0,0 1 0 0 0,1 0 0 0 0,-1 0 0 0 0,1 0 0 0 0,-1 0 0 0 0,0 0 0 0 0,1 0 0 0 0,-1 0 0 0 0,0 0 1 0 0,1 0-1 0 0,-1 1 0 0 0,0-1 0 0 0,1 0 0 0 0,-1 0 0 0 0,0 0 0 0 0,1 0 0 0 0,-1 0 0 0 0,0 1 0 0 0,1-1 0 0 0,-1 0 0 0 0,0 0 0 0 0,0 0 0 0 0,1 1 0 0 0,-1-1 0 0 0,0 0 0 0 0,0 0 0 0 0,1 1 0 0 0,-1-1 0 0 0,0 0 0 0 0,0 1 0 0 0,0-1 0 0 0,0 0 0 0 0,1 1 0 0 0,-1-1 0 0 0,5 18 1369 0 0,-4-7-1274 0 0,0-1 0 0 0,-2 1 0 0 0,1-1 0 0 0,-1 1-1 0 0,-4 15 1 0 0,-17 53 480 0 0,10-40-315 0 0,-50 198 678 0 0,23-89-636 0 0,23-89-290 0 0,-29 67-1 0 0,36-103-108 0 0,-2-1 0 0 0,-1 0 0 0 0,0 0-1 0 0,-2-2 1 0 0,-29 36 0 0 0,38-50 338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05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8751 0 0,'0'0'384'0'0,"9"-6"184"0"0,0 1-568 0 0,0-1 0 0 0,2 6-5680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0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31 8287 0 0,'1'-3'245'0'0,"10"-10"373"0"0,-8 11 245 0 0,0-1-1 0 0,1 1 1 0 0,0 0 0 0 0,8-4 2646 0 0,-12 9-3250 0 0,-1 3-187 0 0,1 0 0 0 0,-1 0 1 0 0,-1 0-1 0 0,1-1 0 0 0,-1 1 1 0 0,0 0-1 0 0,0-1 0 0 0,-1 1 1 0 0,1-1-1 0 0,-1 0 0 0 0,-1 0 0 0 0,1 0 1 0 0,-1 0-1 0 0,-7 8 0 0 0,-7 4 118 0 0,0 0-1 0 0,-26 18 0 0 0,29-23-108 0 0,5-3 9 0 0,1 0-1 0 0,0 1 1 0 0,1 0 0 0 0,-12 19-1 0 0,0-2 120 0 0,19-26-196 0 0,-4 6 137 0 0,0 0-1 0 0,0 0 0 0 0,0 0 1 0 0,-6 14-1 0 0,11-20-106 0 0,0 0 0 0 0,0 0 0 0 0,-1 0-1 0 0,1 0 1 0 0,0 0 0 0 0,0 0 0 0 0,0 0 0 0 0,0 0-1 0 0,0 0 1 0 0,0 0 0 0 0,1 0 0 0 0,-1 0 0 0 0,0 0-1 0 0,0 0 1 0 0,1 0 0 0 0,-1 0 0 0 0,1 0 0 0 0,-1 0-1 0 0,1 0 1 0 0,-1 0 0 0 0,1 0 0 0 0,-1 0-1 0 0,1-1 1 0 0,0 1 0 0 0,0 0 0 0 0,-1-1 0 0 0,1 1-1 0 0,0 0 1 0 0,0-1 0 0 0,0 1 0 0 0,0-1 0 0 0,-1 1-1 0 0,1-1 1 0 0,0 1 0 0 0,0-1 0 0 0,0 0 0 0 0,0 1-1 0 0,0-1 1 0 0,2 0 0 0 0,4 2 180 0 0,1 0 0 0 0,-1-1 0 0 0,16 0 0 0 0,-21 0-147 0 0,21-2 219 0 0,-1 0 1 0 0,34-6-1 0 0,-32 3-221 0 0,-19 4-74 0 0,0-1 0 0 0,0 0 0 0 0,-1 0 0 0 0,1 0 0 0 0,-1-1 0 0 0,1 0 0 0 0,-1 0 0 0 0,1 0 0 0 0,-1 0 0 0 0,0 0 0 0 0,0-1 0 0 0,0 0 0 0 0,0 0 0 0 0,-1 0 0 0 0,1 0 0 0 0,-1 0 0 0 0,0-1 0 0 0,0 0 0 0 0,0 0 0 0 0,0 0 0 0 0,-1 0 0 0 0,1 0 0 0 0,-1 0 0 0 0,0 0 0 0 0,0-1 0 0 0,-1 1 0 0 0,0-1 0 0 0,1 0 0 0 0,-1 1 0 0 0,0-6 0 0 0,0-20-40 0 0,-2 1 0 0 0,0-1 0 0 0,-9-40 0 0 0,10 67-65 0 0,-1 1 1 0 0,1-1-1 0 0,-1 0 0 0 0,1 1 0 0 0,-1-1 0 0 0,0 1 1 0 0,0-1-1 0 0,-1 1 0 0 0,1-1 0 0 0,0 1 1 0 0,-4-4-1 0 0,5 5-84 0 0,-1 1 0 0 0,1 0 0 0 0,-1 0 1 0 0,1-1-1 0 0,-1 1 0 0 0,0 0 0 0 0,1 0 0 0 0,-1 0 1 0 0,1 0-1 0 0,-1 0 0 0 0,1 0 0 0 0,-1 0 0 0 0,1 0 1 0 0,-1 0-1 0 0,0 0 0 0 0,1 0 0 0 0,-1 0 0 0 0,1 0 1 0 0,-1 1-1 0 0,1-1 0 0 0,-1 0 0 0 0,1 0 0 0 0,-1 0 1 0 0,1 1-1 0 0,-1-1 0 0 0,1 0 0 0 0,-1 1 0 0 0,1-1 1 0 0,0 0-1 0 0,-1 1 0 0 0,1-1 0 0 0,-1 1 0 0 0,1-1 1 0 0,0 1-1 0 0,-1-1 0 0 0,1 1 0 0 0,0-1 0 0 0,0 1 1 0 0,-1-1-1 0 0,1 1 0 0 0,0-1 0 0 0,0 1 0 0 0,0-1 1 0 0,0 1-1 0 0,0-1 0 0 0,0 1 0 0 0,0 1 0 0 0,-2 13-5299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06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0 279 11975 0 0,'0'0'6891'0'0,"0"-11"-5339"0"0,1 4-1361 0 0,0 1 0 0 0,0-1 1 0 0,0 1-1 0 0,1 0 0 0 0,0-1 0 0 0,0 1 0 0 0,1 0 1 0 0,-1 0-1 0 0,1 0 0 0 0,1 1 0 0 0,-1-1 0 0 0,1 1 1 0 0,0 0-1 0 0,7-8 0 0 0,3-1-141 0 0,1-1-1 0 0,1 2 1 0 0,23-17-1 0 0,-9 11-45 0 0,1 0 0 0 0,49-21-1 0 0,-71 36-8 0 0,0 0 0 0 0,1 1 0 0 0,-1 1 0 0 0,1-1-1 0 0,-1 1 1 0 0,12 0 0 0 0,-16 2 3 0 0,-1 0 0 0 0,0 0 0 0 0,0 0 0 0 0,1 1 0 0 0,-1-1-1 0 0,0 1 1 0 0,0 0 0 0 0,0 1 0 0 0,0-1 0 0 0,0 1 0 0 0,0-1 0 0 0,0 1 0 0 0,0 0-1 0 0,-1 1 1 0 0,1-1 0 0 0,3 4 0 0 0,-3-3 12 0 0,-1 0 1 0 0,0 0-1 0 0,0 0 0 0 0,0 0 1 0 0,0 1-1 0 0,-1-1 0 0 0,0 1 1 0 0,1 0-1 0 0,-1-1 0 0 0,-1 1 1 0 0,1 0-1 0 0,0 0 0 0 0,-1 0 1 0 0,0 0-1 0 0,0 1 0 0 0,0-1 1 0 0,0 0-1 0 0,-1 0 0 0 0,0 1 1 0 0,0-1-1 0 0,0 0 0 0 0,0 1 1 0 0,-2 5-1 0 0,-2 10 21 0 0,-1-1 0 0 0,0 0 0 0 0,-2 0-1 0 0,-13 27 1 0 0,-10 31-6805 0 0,28-66 338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0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30 1839 0 0,'2'-1'134'0'0,"-1"0"-137"0"0,1 0-1 0 0,-1 1 1 0 0,0-1 0 0 0,1 0-1 0 0,-1-1 1 0 0,0 1 0 0 0,0 0 0 0 0,1 0-1 0 0,2-16 13840 0 0,-5 16-12874 0 0,-1 1-846 0 0,0-1 1 0 0,-1 1 0 0 0,1 0 0 0 0,0-1 0 0 0,0 1 0 0 0,0 0 0 0 0,0 0 0 0 0,0 1 0 0 0,0-1 0 0 0,-1 0 0 0 0,1 1-1 0 0,0-1 1 0 0,0 1 0 0 0,0-1 0 0 0,-3 3 0 0 0,-33 18 347 0 0,24-12-322 0 0,-7 3-106 0 0,-34 27 1 0 0,45-30-37 0 0,1 0-1 0 0,0 0 1 0 0,0 1-1 0 0,1 0 1 0 0,-13 21-1 0 0,20-30-79 0 0,3 19-137 0 0,0-17 185 0 0,0 0-1 0 0,1 0 1 0 0,-1 0 0 0 0,1-1 0 0 0,-1 1-1 0 0,1-1 1 0 0,0 1 0 0 0,0-1-1 0 0,0 0 1 0 0,0 0 0 0 0,0 0 0 0 0,0-1-1 0 0,5 2 1 0 0,11 8-57 0 0,104 83-67 0 0,-93-69 416 0 0,12 6 408 0 0,-23-18 19 0 0,-1 1 1 0 0,27 26-1 0 0,-44-38-636 0 0,1 0-1 0 0,0 0 1 0 0,-1 0-1 0 0,1 0 1 0 0,-1 0 0 0 0,0 0-1 0 0,0 1 1 0 0,0-1-1 0 0,0 0 1 0 0,0 1-1 0 0,0-1 1 0 0,0 4-1 0 0,-1-4-41 0 0,0-1 0 0 0,0 1 0 0 0,0-1-1 0 0,0 1 1 0 0,0-1 0 0 0,-1 1-1 0 0,1-1 1 0 0,0 1 0 0 0,-1-1-1 0 0,0 0 1 0 0,1 1 0 0 0,-1-1 0 0 0,0 0-1 0 0,1 1 1 0 0,-1-1 0 0 0,0 0-1 0 0,0 0 1 0 0,0 0 0 0 0,0 0-1 0 0,-1 0 1 0 0,1 0 0 0 0,-2 1 0 0 0,-5 4-8 0 0,0-1 1 0 0,-1 0 0 0 0,0-1-1 0 0,0 0 1 0 0,0 0 0 0 0,-14 3-1 0 0,-62 11-3 0 0,70-15 3 0 0,-167 21-205 0 0,145-22 87 0 0,0-1-1 0 0,-72-9 1 0 0,81 3-567 0 0,5-4-212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07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8951 0 0,'9'-16'322'0'0,"-7"13"-272"0"0,-1 1-1 0 0,1-1 1 0 0,-1 1 0 0 0,0-1 0 0 0,1 0-1 0 0,-1 1 1 0 0,0-1 0 0 0,-1 0-1 0 0,1 0 1 0 0,-1 0 0 0 0,1 0 0 0 0,-1-3-1 0 0,1-5 1030 0 0,-1 11-1016 0 0,1 0 0 0 0,-1-1 0 0 0,0 1 0 0 0,0 0-1 0 0,0 0 1 0 0,0 0 0 0 0,0 0 0 0 0,1 0 0 0 0,-1 0 0 0 0,0 0-1 0 0,0 0 1 0 0,0 0 0 0 0,0 0 0 0 0,0 0 0 0 0,1 0 0 0 0,-1 0-1 0 0,0 0 1 0 0,0 0 0 0 0,0 0 0 0 0,0 0 0 0 0,0 0 0 0 0,1 0-1 0 0,-1 0 1 0 0,0 0 0 0 0,0 0 0 0 0,0 1 0 0 0,0-1 0 0 0,0 0-1 0 0,0 0 1 0 0,0 0 0 0 0,1 0 0 0 0,-1 0 0 0 0,0 0 0 0 0,0 0-1 0 0,0 0 1 0 0,0 1 0 0 0,0-1 0 0 0,1 1 265 0 0,0 1 0 0 0,1-1 1 0 0,-2 0-1 0 0,1 1 0 0 0,0 0 0 0 0,0-1 1 0 0,0 1-1 0 0,-1-1 0 0 0,1 1 0 0 0,0 2 1 0 0,-1 1-259 0 0,1 1 1 0 0,-1-1-1 0 0,0 0 0 0 0,-1 1 1 0 0,1-1-1 0 0,-1 0 1 0 0,0 1-1 0 0,0-1 1 0 0,-1 0-1 0 0,0 0 1 0 0,0 0-1 0 0,0 0 1 0 0,-4 7-1 0 0,4-7-2 0 0,1 0-1 0 0,-1 0 1 0 0,1 1 0 0 0,0-1-1 0 0,0 0 1 0 0,1 1-1 0 0,0-1 1 0 0,0 1-1 0 0,0 5 1 0 0,0 18 132 0 0,-5 92 106 0 0,5-109-296 0 0,3-3 2 0 0,-3-8-4 0 0,1-1-1 0 0,-1 1 0 0 0,1 0 0 0 0,-1 0 1 0 0,1 0-1 0 0,-1-1 0 0 0,1 1 1 0 0,0 0-1 0 0,0-1 0 0 0,-1 1 1 0 0,1 0-1 0 0,0-1 0 0 0,0 1 1 0 0,0-1-1 0 0,0 1 0 0 0,-1-1 0 0 0,1 0 1 0 0,2 1-1 0 0,16 2 142 0 0,-14-3-120 0 0,0-1-1 0 0,-1 0 0 0 0,1 0 1 0 0,-1 0-1 0 0,1 0 0 0 0,-1-1 1 0 0,1 0-1 0 0,-1 0 1 0 0,0 0-1 0 0,0 0 0 0 0,0-1 1 0 0,0 1-1 0 0,6-7 0 0 0,4-4-31 0 0,-1 0 0 0 0,12-16 0 0 0,23-32 3 0 0,-40 51 0 0 0,-1 1 0 0 0,7-14 0 0 0,-9 14 0 0 0,1-1 0 0 0,0 2 0 0 0,13-16 0 0 0,-12 18-53 0 0,-7 6 53 0 0,1-1 0 0 0,-1 1 0 0 0,1 0 0 0 0,-1 0 0 0 0,1 0 0 0 0,-1-1-1 0 0,1 1 1 0 0,-1 0 0 0 0,1 0 0 0 0,-1 0 0 0 0,1 0 0 0 0,-1 0 0 0 0,1 0 0 0 0,0 0 0 0 0,-1 0 0 0 0,1 0 0 0 0,-1 0 0 0 0,1 0 0 0 0,-1 0 0 0 0,1 1 0 0 0,-1-1 0 0 0,1 0 0 0 0,-1 0-1 0 0,1 0 1 0 0,-1 1 0 0 0,1-1 0 0 0,-1 0 0 0 0,1 1 0 0 0,-1-1 0 0 0,0 0 0 0 0,1 1 0 0 0,-1-1 0 0 0,1 1 0 0 0,0 1 5 0 0,4 2 45 0 0,0 0 0 0 0,-1 0 0 0 0,1 1 0 0 0,-1 0 0 0 0,0 0 0 0 0,-1 0 0 0 0,4 7 0 0 0,20 43 425 0 0,-12-22-208 0 0,-8-18-235 0 0,1-1 1 0 0,0 0-1 0 0,1 0 0 0 0,16 18 1 0 0,-22-28-22 0 0,1 0 0 0 0,0-1 0 0 0,-1 0 0 0 0,1 0 0 0 0,0 0 0 0 0,0 0 1 0 0,1-1-1 0 0,-1 1 0 0 0,0-1 0 0 0,1 0 0 0 0,-1 0 0 0 0,1-1 0 0 0,0 1 0 0 0,0-1 1 0 0,0 0-1 0 0,0-1 0 0 0,-1 1 0 0 0,1-1 0 0 0,7 0 0 0 0,-6 0-3 0 0,-1-1 0 0 0,0 0 0 0 0,1 0 0 0 0,-1-1 1 0 0,0 1-1 0 0,0-1 0 0 0,0 0 0 0 0,0-1 0 0 0,0 1 0 0 0,0-1 0 0 0,0 0 0 0 0,-1 0 0 0 0,0 0 0 0 0,1-1 0 0 0,-1 0 0 0 0,-1 1 1 0 0,1-1-1 0 0,0-1 0 0 0,-1 1 0 0 0,0 0 0 0 0,3-6 0 0 0,4-10 38 0 0,-1 1 0 0 0,-1-1 1 0 0,-1 0-1 0 0,5-25 0 0 0,9-22 5 0 0,-17 55-922 0 0,1-1 1 0 0,1 1-1 0 0,0 1 0 0 0,0-1 0 0 0,1 1 0 0 0,1 0 1 0 0,-1 1-1 0 0,18-17 0 0 0,-10 13-5156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08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7831 0 0,'0'0'10030'0'0,"0"2"-9541"0"0,-8 34 776 0 0,-1 0 1 0 0,-27 63-1 0 0,24-67-1268 0 0,2-7 4 0 0,-17 29-1 0 0,1-4-18 0 0,25-48-77 0 0,14-1-559 0 0,3-5-498 0 0,5-6-346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08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44 7831 0 0,'45'-43'10526'0'0,"-44"58"-8966"0"0,-1-9-1453 0 0,-1 0 1 0 0,0 0 0 0 0,0-1 0 0 0,0 1-1 0 0,-1 0 1 0 0,0 0 0 0 0,-2 5 0 0 0,-23 40 243 0 0,11-20-170 0 0,-154 322 907 0 0,161-334-1055 0 0,-53 123 6 0 0,58-131-38 0 0,-1 0-1 0 0,-12 19 1 0 0,12-23-5 0 0,1 1 1 0 0,0-1 0 0 0,0 1 0 0 0,1 0-1 0 0,0 0 1 0 0,-3 10 0 0 0,6-16-100 0 0,2-2 21 0 0,0 1 0 0 0,0-1 0 0 0,0 0 0 0 0,0 0 0 0 0,1 0-1 0 0,-1 0 1 0 0,0 0 0 0 0,0 0 0 0 0,0 0 0 0 0,0-1 0 0 0,3 0 0 0 0,1-1-407 0 0,0 0 0 0 0,0-1 0 0 0,0 1-1 0 0,0-1 1 0 0,10-7 0 0 0,11-8-6275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08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14743 0 0,'0'0'1136'0'0,"-1"2"-608"0"0,-4 13 198 0 0,-1 0 0 0 0,0 0 0 0 0,-1-1 0 0 0,-14 21 0 0 0,2-3-261 0 0,-46 83 424 0 0,-122 239 1166 0 0,179-338-2039 0 0,-51 121 173 0 0,49-108-150 0 0,0 0-1 0 0,-9 54 1 0 0,17-74-171 0 0,1 0-1 0 0,1 0 0 0 0,0 0 1 0 0,0 0-1 0 0,1 0 1 0 0,0 0-1 0 0,0 0 0 0 0,1 0 1 0 0,0 0-1 0 0,6 13 0 0 0,-5-13-5298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17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210 325 919 0 0,'0'0'12967'0'0,"1"-1"-11922"0"0,12-4-46 0 0,1 1 0 0 0,-1-1-1 0 0,26-3 1 0 0,-28 7-769 0 0,0 0 0 0 0,-1 1 0 0 0,1 1 0 0 0,0-1 0 0 0,-1 2 0 0 0,17 3 0 0 0,-13-2-167 0 0,0-1-62 0 0,1 0 0 0 0,-1-1 0 0 0,1 0 0 0 0,0-1 0 0 0,27-4 1 0 0,-31 2-6 0 0,-1 0 1 0 0,0 0 0 0 0,0-2 0 0 0,0 1 0 0 0,-1-1 0 0 0,1 0-1 0 0,-1-1 1 0 0,0 0 0 0 0,10-8 0 0 0,-6 3-72 0 0,-1 0 1 0 0,0-1-1 0 0,-1 0 1 0 0,0-1 0 0 0,-1 0-1 0 0,0 0 1 0 0,-1-2-1 0 0,-1 1 1 0 0,0-1-1 0 0,0 0 1 0 0,-2 0-1 0 0,7-19 1 0 0,-12 29 25 0 0,0 1 0 0 0,0 0 0 0 0,-1-1 0 0 0,1 1 0 0 0,-1 0 0 0 0,0-1 0 0 0,0 1 0 0 0,0 0 0 0 0,0-1 0 0 0,0 1 0 0 0,-1-1 0 0 0,0 1 0 0 0,0 0 0 0 0,0-1 0 0 0,-2-3 0 0 0,2 4 11 0 0,0 1 0 0 0,-1 0 0 0 0,1 0 1 0 0,-1 0-1 0 0,0 0 0 0 0,0 1 0 0 0,1-1 1 0 0,-1 0-1 0 0,0 1 0 0 0,0-1 0 0 0,-1 1 1 0 0,1 0-1 0 0,0 0 0 0 0,0 0 0 0 0,-1 0 1 0 0,1 0-1 0 0,-1 0 0 0 0,1 0 0 0 0,0 1 1 0 0,-1 0-1 0 0,-2-1 0 0 0,-5 1-25 0 0,1 1 0 0 0,0 0 0 0 0,0 0 0 0 0,0 1 0 0 0,0 0 0 0 0,0 1 0 0 0,0 0 0 0 0,-15 7 0 0 0,2-1-22 0 0,-26 10 78 0 0,0 2-1 0 0,2 2 1 0 0,0 2-1 0 0,2 2 1 0 0,1 2-1 0 0,1 2 1 0 0,-64 62-1 0 0,88-75 240 0 0,1 1-1 0 0,0 1 1 0 0,1 1-1 0 0,2 0 1 0 0,0 1-1 0 0,-11 25 1 0 0,19-34-46 0 0,0 1 0 0 0,1 0 0 0 0,1 0 1 0 0,0 0-1 0 0,1 0 0 0 0,1 1 0 0 0,0 0 0 0 0,1-1 1 0 0,0 1-1 0 0,1 0 0 0 0,1-1 0 0 0,3 18 1 0 0,-3-25-142 0 0,1 0 0 0 0,0 0 1 0 0,0 0-1 0 0,1-1 1 0 0,-1 1-1 0 0,2 0 0 0 0,-1-1 1 0 0,1 0-1 0 0,0 0 1 0 0,0 0-1 0 0,1 0 0 0 0,-1-1 1 0 0,1 0-1 0 0,1 0 1 0 0,-1 0-1 0 0,1 0 0 0 0,0-1 1 0 0,6 4-1 0 0,-1-2-7 0 0,-1-1 0 0 0,1 0 0 0 0,0-1 0 0 0,1 0-1 0 0,-1-1 1 0 0,1 0 0 0 0,0-1 0 0 0,-1 0 0 0 0,1-1-1 0 0,15 0 1 0 0,9-2-430 0 0,60-9 0 0 0,-40-1-5440 0 0,-14 0-1048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1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16527 0 0,'0'0'374'0'0,"-5"8"504"0"0,3-7-845 0 0,1 1 0 0 0,0 0 0 0 0,0 0 0 0 0,0 0 0 0 0,0 1 0 0 0,0-1 0 0 0,0 0 0 0 0,1 0 0 0 0,-1 0 0 0 0,1 1 0 0 0,0-1 0 0 0,-1 0 0 0 0,1 0 0 0 0,1 5 0 0 0,-1-2 25 0 0,1-1-1 0 0,0 1 0 0 0,0-1 1 0 0,0 1-1 0 0,1-1 0 0 0,4 8 1 0 0,0 0 217 0 0,2-1-1 0 0,-1 0 1 0 0,19 20 0 0 0,-8-13 2 0 0,0-2-1 0 0,0 0 1 0 0,2 0 0 0 0,29 16-1 0 0,88 41 397 0 0,-13-9-416 0 0,-101-50-217 0 0,-1 0 1 0 0,0 2-1 0 0,23 22 1 0 0,-42-35-86 0 0,1 1 1 0 0,-1 0-1 0 0,0-1 0 0 0,-1 1 1 0 0,1 0-1 0 0,0 0 0 0 0,-1 1 1 0 0,0-1-1 0 0,0 1 0 0 0,-1-1 1 0 0,1 1-1 0 0,-1-1 0 0 0,0 1 1 0 0,0 0-1 0 0,1 9 0 0 0,-2-12-448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3:34:5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84 7831 0 0,'-83'23'1845'0'0,"65"-17"259"0"0,1 1 0 0 0,-26 16 4898 0 0,64-18-5806 0 0,-8-3-987 0 0,0-2 1 0 0,0 1-1 0 0,0-2 0 0 0,17-1 1 0 0,53-14 81 0 0,-54 10-128 0 0,110-22 303 0 0,351-63 436 0 0,-472 88-856 0 0,29 0 0 0 0,-46 3-44 0 0,0 0 0 0 0,0 0 1 0 0,0 0-1 0 0,0 0 0 0 0,0 0 0 0 0,0 0 0 0 0,0 0 0 0 0,0 0 0 0 0,-1 1 1 0 0,1-1-1 0 0,0 0 0 0 0,0 0 0 0 0,0 1 0 0 0,0-1 0 0 0,1 2 1 0 0,-2 3 21 0 0,0-4-23 0 0,0 0-1 0 0,0 1 0 0 0,0 0 0 0 0,-1 0 0 0 0,1 0 0 0 0,-1-1 0 0 0,1 1 0 0 0,-1 0 0 0 0,1 0 0 0 0,-1-1 0 0 0,0 1 0 0 0,0 0 0 0 0,0-1 0 0 0,-2 3 0 0 0,-18 20 0 0 0,13-16 0 0 0,-29 30 21 0 0,-50 38-1 0 0,2-1 3 0 0,67-59-23 0 0,1 0 0 0 0,1 2 0 0 0,0 0 0 0 0,2 1 0 0 0,-19 30 0 0 0,-22 43 0 0 0,11-19 0 0 0,36-59 0 0 0,-18 21 0 0 0,16-23 0 0 0,8-8 0 0 0,5-3 0 0 0,5-4 0 0 0,-7 3 0 0 0,129-68-2205 0 0,-98 50 1050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1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36 15695 0 0,'-1'-2'60'0'0,"0"-1"-1"0"0,0 1 1 0 0,0 0-1 0 0,-1 0 1 0 0,1 0-1 0 0,-1 0 1 0 0,1 0-1 0 0,-1 0 1 0 0,1 1-1 0 0,-1-1 1 0 0,0 0-1 0 0,0 1 1 0 0,0 0-1 0 0,0-1 1 0 0,0 1-1 0 0,0 0 1 0 0,-1 0-1 0 0,1 0 1 0 0,0 0-1 0 0,-1 0 1 0 0,1 1-1 0 0,0-1 1 0 0,-1 1-1 0 0,1 0 1 0 0,-1-1 0 0 0,1 1-1 0 0,0 0 1 0 0,-1 0-1 0 0,1 1 1 0 0,-5 0-1 0 0,-4 1-14 0 0,-1 0-1 0 0,1 2 1 0 0,0-1-1 0 0,0 1 1 0 0,-12 6-1 0 0,3 1 23 0 0,1 0 1 0 0,0 0-1 0 0,-29 24 0 0 0,-44 51 0 0 0,56-45-63 0 0,-46 70-1 0 0,74-99 1 0 0,-96 154-1059 0 0,95-150-578 0 0,3-3-482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18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19 11055 0 0,'0'0'852'0'0,"-1"-1"-560"0"0,0-1-47 0 0,0 1 0 0 0,0 0 0 0 0,0-1 0 0 0,-1 1 0 0 0,1 0-1 0 0,-1 0 1 0 0,1 0 0 0 0,0 0 0 0 0,-1 0 0 0 0,0 0 0 0 0,1 0 0 0 0,-1 0-1 0 0,1 1 1 0 0,-1-1 0 0 0,0 1 0 0 0,0-1 0 0 0,1 1 0 0 0,-1 0-1 0 0,-3-1 1 0 0,1 2 197 0 0,0-1 0 0 0,0 0-1 0 0,-1 1 1 0 0,1 0 0 0 0,-6 2 0 0 0,6-2-451 0 0,-14 5 130 0 0,0 1 0 0 0,0 1 0 0 0,0 0 1 0 0,-20 14-1 0 0,-63 49-42 0 0,85-58-21 0 0,0 0 1 0 0,0 2-1 0 0,1 0 0 0 0,1 1 0 0 0,1 0 0 0 0,0 1 0 0 0,-20 35 1 0 0,27-40 29 0 0,0-1-1 0 0,1 2 1 0 0,0-1 0 0 0,1 0 0 0 0,0 1 0 0 0,1 0 0 0 0,0 0 0 0 0,1 0 0 0 0,1 0 0 0 0,0 1-1 0 0,1-1 1 0 0,0 0 0 0 0,4 23 0 0 0,-3-31-57 0 0,0 0 0 0 0,1 0 0 0 0,-1-1 0 0 0,1 1 0 0 0,0 0 0 0 0,0-1 0 0 0,1 0 1 0 0,-1 1-1 0 0,1-1 0 0 0,0 0 0 0 0,0 0 0 0 0,1-1 0 0 0,5 6 0 0 0,-4-4 48 0 0,1-1 0 0 0,0-1 0 0 0,0 1 1 0 0,0-1-1 0 0,0 0 0 0 0,1 0 0 0 0,-1 0 0 0 0,14 2 0 0 0,-6-2-461 0 0,0-1-1 0 0,0-1 0 0 0,1 0 0 0 0,-1-1 0 0 0,0 0 0 0 0,1-1 0 0 0,-1-1 0 0 0,27-6 1 0 0,-12-2-6856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18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22 147 7367 0 0,'0'0'568'0'0,"-1"1"-373"0"0,-1 0 154 0 0,1 1 0 0 0,-1-1 0 0 0,0 1 0 0 0,1 0 0 0 0,0-1 0 0 0,-1 1 0 0 0,1 0 0 0 0,0 0 0 0 0,0 0 0 0 0,0 0 0 0 0,0 0 0 0 0,0 0 0 0 0,0 0-1 0 0,0 0 1 0 0,1 0 0 0 0,-1 0 0 0 0,1 0 0 0 0,0 1 0 0 0,-1-1 0 0 0,1 0 0 0 0,0 0 0 0 0,0 0 0 0 0,1 1 0 0 0,-1-1 0 0 0,0 0 0 0 0,1 0 0 0 0,-1 0 0 0 0,1 1 0 0 0,1 2 0 0 0,-1-4-307 0 0,0 1 0 0 0,0 0 0 0 0,0-1 1 0 0,1 0-1 0 0,-1 1 0 0 0,0-1 0 0 0,1 0 0 0 0,-1 1 1 0 0,1-1-1 0 0,-1 0 0 0 0,1 0 0 0 0,0 0 0 0 0,-1 0 0 0 0,1-1 1 0 0,2 2-1 0 0,6 1 171 0 0,0-1-1 0 0,1 0 1 0 0,-1 0 0 0 0,0-1-1 0 0,1 0 1 0 0,-1-1 0 0 0,16-2-1 0 0,1-1 72 0 0,44-11-1 0 0,82-33 187 0 0,-123 36-507 0 0,-1-2 0 0 0,-1-2-1 0 0,29-18 1 0 0,-50 28-69 0 0,-1 0 1 0 0,1 0-1 0 0,-1-1 0 0 0,11-12 0 0 0,-16 16 32 0 0,1 0-1 0 0,0-1 1 0 0,-1 1-1 0 0,1-1 1 0 0,-1 1-1 0 0,0-1 1 0 0,0 0-1 0 0,1-2 0 0 0,-2 3 25 0 0,0 1-1 0 0,0 0 1 0 0,1-1-1 0 0,-1 1 1 0 0,0 0-1 0 0,0 0 1 0 0,-1-1-1 0 0,1 1 1 0 0,0 0-1 0 0,0 0 0 0 0,-1-1 1 0 0,1 1-1 0 0,0 0 1 0 0,-1 0-1 0 0,1 0 1 0 0,-1 0-1 0 0,0 0 1 0 0,-1-2-1 0 0,1 1-10 0 0,-1 1 0 0 0,1 0 0 0 0,-1-1 0 0 0,1 1 0 0 0,-1 0-1 0 0,0 0 1 0 0,1 0 0 0 0,-1 0 0 0 0,0 1 0 0 0,0-1 0 0 0,0 0 0 0 0,0 1 0 0 0,0 0-1 0 0,0-1 1 0 0,1 1 0 0 0,-1 0 0 0 0,0 0 0 0 0,0 0 0 0 0,0 0 0 0 0,0 0 0 0 0,0 0 0 0 0,-4 1-1 0 0,-5 2-215 0 0,0 0 1 0 0,-19 8-1 0 0,21-8 113 0 0,-124 60-344 0 0,50-21 655 0 0,49-25 205 0 0,1 1 1 0 0,1 1-1 0 0,-52 42 0 0 0,79-57-192 0 0,0 0 0 0 0,1 0 0 0 0,0 1 0 0 0,0-1 0 0 0,0 1-1 0 0,0 0 1 0 0,1 0 0 0 0,-1 0 0 0 0,-3 11 0 0 0,5-13-60 0 0,1 0 1 0 0,1 1-1 0 0,-1-1 1 0 0,0 0-1 0 0,1 1 1 0 0,0-1-1 0 0,-1 1 1 0 0,1-1-1 0 0,1 0 1 0 0,-1 1-1 0 0,0-1 0 0 0,1 1 1 0 0,0-1-1 0 0,0 0 1 0 0,0 0-1 0 0,0 1 1 0 0,0-1-1 0 0,1 0 1 0 0,1 3-1 0 0,3 3 19 0 0,0-1 0 0 0,0 0 0 0 0,0 0 1 0 0,1 0-1 0 0,0-1 0 0 0,1 0 0 0 0,9 6 0 0 0,4 2-449 0 0,39 20-1 0 0,-48-29-373 0 0,0 0 1 0 0,0-2-1 0 0,14 5 1 0 0,8-1-6399 0 0</inkml:trace>
  <inkml:trace contextRef="#ctx0" brushRef="#br0" timeOffset="1">1146 167 13823 0 0,'0'0'4168'0'0,"-1"2"-2686"0"0,-287 450 1668 0 0,16 19-3088 0 0,241-419-81 0 0,-52 70-212 0 0,-4 6-886 0 0,81-114-1175 0 0,17-20 569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1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2 436 3679 0 0,'0'-6'400'0'0,"-1"0"-1"0"0,1 0 1 0 0,0-1-1 0 0,0 1 1 0 0,1 0-1 0 0,2-11 1 0 0,-1 9 691 0 0,1 0 1 0 0,0 1 0 0 0,0-1 0 0 0,1 1 0 0 0,0-1 0 0 0,0 1-1 0 0,8-10 1 0 0,0 3 1369 0 0,1 0 0 0 0,20-17 0 0 0,8-4-2068 0 0,-27 23-1712 0 0,24-19 1407 0 0,1 2 0 0 0,1 2 0 0 0,70-36-1 0 0,-90 53-50 0 0,1 1 0 0 0,-1 1 0 0 0,1 1 0 0 0,1 1-1 0 0,-1 1 1 0 0,1 1 0 0 0,0 1 0 0 0,0 0 0 0 0,0 2-1 0 0,27 2 1 0 0,-42-1-7 0 0,0 1 0 0 0,0 0 0 0 0,0 1-1 0 0,-1-1 1 0 0,1 1 0 0 0,-1 1 0 0 0,1-1 0 0 0,-1 1-1 0 0,0 1 1 0 0,0-1 0 0 0,0 1 0 0 0,0 0 0 0 0,-1 0-1 0 0,1 0 1 0 0,-1 1 0 0 0,0 0 0 0 0,0 0 0 0 0,-1 0 0 0 0,0 1-1 0 0,0-1 1 0 0,0 1 0 0 0,0 0 0 0 0,-1 0 0 0 0,0 1-1 0 0,-1-1 1 0 0,1 1 0 0 0,2 9 0 0 0,-3-1 46 0 0,1 0 1 0 0,-2 0-1 0 0,0 0 1 0 0,0 1 0 0 0,-2-1-1 0 0,0 0 1 0 0,-1 0-1 0 0,0 0 1 0 0,-1 0-1 0 0,-1 0 1 0 0,0-1-1 0 0,-1 1 1 0 0,0-1-1 0 0,-2 0 1 0 0,1 0 0 0 0,-2-1-1 0 0,0 0 1 0 0,0-1-1 0 0,-1 1 1 0 0,-1-2-1 0 0,-17 18 1 0 0,10-14-69 0 0,-1-1-1 0 0,-1-1 1 0 0,0-1 0 0 0,0 0 0 0 0,-2-2 0 0 0,1 0-1 0 0,-1-1 1 0 0,0-1 0 0 0,-26 6 0 0 0,5-5-528 0 0,0-1 0 0 0,0-2-1 0 0,-83 0 1 0 0,121-6 413 0 0,-2 0-230 0 0,-1 0 1 0 0,1 0-1 0 0,-1 0 0 0 0,0-1 1 0 0,1 0-1 0 0,-1-1 0 0 0,1 1 1 0 0,-8-4-1 0 0,1-3-1610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1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0 17047 0 0,'0'0'1968'0'0,"-1"2"-1445"0"0,-12 31 805 0 0,-27 48 0 0 0,14-29-1059 0 0,-49 96 391 0 0,-50 113 248 0 0,36-33-450 0 0,-81 182-247 0 0,120-310-652 0 0,-77 116 0 0 0,120-206-323 0 0,-7 11 402 0 0,6-6-6888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19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79 177 11519 0 0,'-4'-2'135'0'0,"0"1"0"0"0,1-1 0 0 0,-1 1 0 0 0,0 0 1 0 0,0 0-1 0 0,1 1 0 0 0,-1-1 0 0 0,0 1 0 0 0,0 0 0 0 0,0 0 0 0 0,-7 0 0 0 0,-15 10 9674 0 0,41-9-8299 0 0,21-2-1310 0 0,158-32 1115 0 0,-131 21-1235 0 0,439-95-1322 0 0,-445 95 245 0 0,-24 4-746 0 0,-5 3-410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2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71 10135 0 0,'29'-44'1053'0'0,"-10"18"5629"0"0,-22 26-6558 0 0,-1 0 1 0 0,0 1-1 0 0,0 0 1 0 0,1 0-1 0 0,-1 0 1 0 0,1 0-1 0 0,-1 1 1 0 0,1 0-1 0 0,0-1 1 0 0,0 1-1 0 0,-1 0 1 0 0,-2 3-1 0 0,-7 5-95 0 0,-16 17-1 0 0,20-18 89 0 0,-219 240-36 0 0,176-184-82 0 0,-47 77 0 0 0,80-110 107 0 0,1 0 1 0 0,2 1-1 0 0,1 1 0 0 0,-20 67 1 0 0,33-94-28 0 0,0 0 1 0 0,1 1 0 0 0,0-1 0 0 0,0 1 0 0 0,1-1 0 0 0,-1 1 0 0 0,2-1 0 0 0,-1 1 0 0 0,4 13 0 0 0,-3-16-21 0 0,1 0 0 0 0,0 0 0 0 0,0-1 0 0 0,0 1 0 0 0,1-1 0 0 0,0 0 0 0 0,0 0 0 0 0,0 0 0 0 0,0 0 0 0 0,0 0-1 0 0,1 0 1 0 0,-1-1 0 0 0,1 0 0 0 0,0 0 0 0 0,7 5 0 0 0,9 3 45 0 0,-1 0 0 0 0,2-1 0 0 0,-1-1-1 0 0,28 8 1 0 0,-32-13-948 0 0,0 0 0 0 0,0-1 0 0 0,28 1 0 0 0,-18-4-6163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2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1 15199 0 0,'0'0'1379'0'0,"-1"2"-1136"0"0,-1 13 229 0 0,-1 1 1 0 0,-1-2 0 0 0,0 1 0 0 0,-1 0 0 0 0,-9 18 0 0 0,-42 70 2086 0 0,8-16-1998 0 0,-268 472 532 0 0,276-496-1628 0 0,-3-3-1 0 0,-90 98 0 0 0,132-157 117 0 0,1-3 215 0 0,1 0 0 0 0,-1 0 0 0 0,1 0 0 0 0,-1 0 0 0 0,1 0 0 0 0,0 0 0 0 0,0 1 0 0 0,2-5 0 0 0,0-1-659 0 0,8-15-1140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21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1 495 8751 0 0,'11'-27'229'0'0,"1"1"0"0"0,2 1 1 0 0,0 0-1 0 0,26-32 0 0 0,-8 20 853 0 0,0 2-1 0 0,2 2 1 0 0,2 1 0 0 0,1 2 0 0 0,1 1 0 0 0,62-35 0 0 0,-77 52-556 0 0,1 0 0 0 0,0 2 0 0 0,0 1 0 0 0,51-13 0 0 0,-59 19-327 0 0,0 0 0 0 0,0 1 0 0 0,0 1 1 0 0,0 0-1 0 0,0 1 0 0 0,0 1 1 0 0,0 1-1 0 0,0 0 0 0 0,19 5 0 0 0,-30-5-158 0 0,0-1-1 0 0,0 1 1 0 0,0 0-1 0 0,0 1 0 0 0,0-1 1 0 0,-1 1-1 0 0,0 0 1 0 0,1 0-1 0 0,-1 0 0 0 0,0 1 1 0 0,0 0-1 0 0,-1-1 1 0 0,7 9-1 0 0,-7-6-1 0 0,1 0 0 0 0,-1 1 0 0 0,0-1 0 0 0,0 1 0 0 0,-1-1 0 0 0,0 1 0 0 0,0 0 0 0 0,0 0 0 0 0,0 9 0 0 0,-1 3 57 0 0,-1 0-1 0 0,0 0 1 0 0,-2 0-1 0 0,0 0 1 0 0,-1 0-1 0 0,-9 31 0 0 0,7-33-69 0 0,-1-1 0 0 0,-1 0-1 0 0,0 0 1 0 0,-1-1-1 0 0,-1 0 1 0 0,-14 19-1 0 0,8-15 51 0 0,-1 0 0 0 0,-1-2 1 0 0,-37 31-1 0 0,9-16 28 0 0,-1-2-1 0 0,-2-2 1 0 0,-64 28 0 0 0,6-11-265 0 0,89-39 57 0 0,1-1-1 0 0,-1-1 1 0 0,0 0 0 0 0,-28 2-1 0 0,44-6 70 0 0,0 0-102 0 0,0 0-1 0 0,-1 0 0 0 0,1 0 0 0 0,0 0 1 0 0,0 0-1 0 0,-1 0 0 0 0,1 0 0 0 0,0 0 1 0 0,0 0-1 0 0,-1-1 0 0 0,1 1 1 0 0,0 0-1 0 0,0-1 0 0 0,0 1 0 0 0,0-1 1 0 0,0 1-1 0 0,-1-1 0 0 0,0-1 1 0 0,-3-6-1433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21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 6911 0 0,'0'0'623'0'0,"-2"0"-514"0"0,-12 4 1273 0 0,1 0 0 0 0,-1 1 0 0 0,1 0 0 0 0,-24 14 0 0 0,4-2 1000 0 0,-3 2-1953 0 0,1 1 0 0 0,1 3 0 0 0,1 0-1 0 0,-56 53 1 0 0,53-41-136 0 0,2 1-1 0 0,2 2 1 0 0,1 1-1 0 0,-37 60 1 0 0,62-89-194 0 0,1 0 0 0 0,0 0 1 0 0,-6 18-1 0 0,10-25-51 0 0,0 0 0 0 0,1 0 1 0 0,-1-1-1 0 0,1 1 0 0 0,-1 0 0 0 0,1 0 0 0 0,0 0 1 0 0,0-1-1 0 0,0 1 0 0 0,0 0 0 0 0,1 0 0 0 0,-1 0 1 0 0,1-1-1 0 0,-1 1 0 0 0,1 0 0 0 0,0-1 0 0 0,0 1 1 0 0,0 0-1 0 0,1-1 0 0 0,1 4 0 0 0,-1-5-6 0 0,-1 1-1 0 0,1-1 1 0 0,-1 0 0 0 0,1 0-1 0 0,0 0 1 0 0,-1 0 0 0 0,1 0-1 0 0,0 0 1 0 0,0 0-1 0 0,0 0 1 0 0,0-1 0 0 0,0 1-1 0 0,-1-1 1 0 0,1 0 0 0 0,0 1-1 0 0,0-1 1 0 0,0 0-1 0 0,0 0 1 0 0,0 0 0 0 0,0 0-1 0 0,3-1 1 0 0,5-1 144 0 0,0 0 0 0 0,19-7 1 0 0,-24 7-125 0 0,28-10 82 0 0,-1-1-1 0 0,0-1 1 0 0,-1-2-1 0 0,-1-1 1 0 0,-1-2-1 0 0,0 0 1 0 0,42-40-1 0 0,-64 53-126 0 0,0-1-1 0 0,-1-1 1 0 0,0 1-1 0 0,0-1 0 0 0,-1 0 1 0 0,0-1-1 0 0,-1 1 1 0 0,1-1-1 0 0,-2 0 1 0 0,1 0-1 0 0,-1 0 0 0 0,-1 0 1 0 0,3-15-1 0 0,-4 17-89 0 0,-1 1 0 0 0,0-1-1 0 0,0 1 1 0 0,0-1 0 0 0,-1 1-1 0 0,0-1 1 0 0,0 1 0 0 0,-1 0 0 0 0,0 0-1 0 0,0-1 1 0 0,0 1 0 0 0,-1 0-1 0 0,0 1 1 0 0,0-1 0 0 0,0 0 0 0 0,-1 1-1 0 0,0 0 1 0 0,0 0 0 0 0,0 0-1 0 0,-10-8 1 0 0,2 3-1582 0 0,-19-14 0 0 0,16 16 117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3:34:5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633 314 4143 0 0,'0'0'12775'0'0,"1"-1"-11828"0"0,47-55 2629 0 0,-47 54-3550 0 0,1 0 0 0 0,-1 0 0 0 0,0 0 0 0 0,0-1 0 0 0,0 1 0 0 0,0 0 0 0 0,-1-1 0 0 0,1 1 0 0 0,-1 0 0 0 0,1-1 0 0 0,-1 1 0 0 0,0-1 0 0 0,0 1 0 0 0,0-4 0 0 0,-1 3-21 0 0,1 0 0 0 0,0 0-1 0 0,-1 0 1 0 0,1 0 0 0 0,-1 0 0 0 0,0 0 0 0 0,0 0-1 0 0,0 0 1 0 0,-1 0 0 0 0,-1-3 0 0 0,-2-3-10 0 0,-3-7-194 0 0,0 1-1 0 0,0 1 1 0 0,-2 0-1 0 0,0 0 1 0 0,0 0-1 0 0,-1 1 1 0 0,-19-16-1 0 0,22 23 149 0 0,1 1-1 0 0,-1 0 1 0 0,1 1-1 0 0,-1 0 1 0 0,-1 0-1 0 0,1 1 1 0 0,0 0-1 0 0,-1 0 1 0 0,0 1 0 0 0,0 0-1 0 0,1 0 1 0 0,-1 1-1 0 0,0 0 1 0 0,-15 2-1 0 0,-1 0-24 0 0,1 1 0 0 0,0 1 0 0 0,0 2 0 0 0,-28 8 0 0 0,33-7 100 0 0,1 1-1 0 0,0 1 1 0 0,0 1-1 0 0,1 0 0 0 0,0 1 1 0 0,-31 25-1 0 0,31-20 181 0 0,-1 1 0 0 0,2 0 0 0 0,0 1 0 0 0,1 1 0 0 0,-19 31 0 0 0,31-45-135 0 0,0 1-1 0 0,1 0 1 0 0,0 0-1 0 0,0 0 1 0 0,0 0-1 0 0,0 0 1 0 0,1 1-1 0 0,0-1 1 0 0,0 0-1 0 0,0 1 1 0 0,1 9 0 0 0,0-12-37 0 0,0-1 0 0 0,1 1 1 0 0,-1 0-1 0 0,1-1 0 0 0,0 1 1 0 0,-1-1-1 0 0,1 1 0 0 0,1-1 1 0 0,-1 1-1 0 0,0-1 1 0 0,0 0-1 0 0,1 1 0 0 0,0-1 1 0 0,-1 0-1 0 0,1 0 0 0 0,0 0 1 0 0,0 0-1 0 0,0 0 1 0 0,0-1-1 0 0,0 1 0 0 0,0-1 1 0 0,1 1-1 0 0,-1-1 0 0 0,1 0 1 0 0,3 2-1 0 0,3 0 46 0 0,0-1 1 0 0,0 0-1 0 0,0 0 0 0 0,1-1 0 0 0,-1 0 0 0 0,19-1 0 0 0,57-8 207 0 0,-80 7-269 0 0,17-2 29 0 0,115-19 197 0 0,-116 17-195 0 0,0 0-1 0 0,0-2 1 0 0,-1-1 0 0 0,25-12-1 0 0,-41 19-44 0 0,-3 1 1 0 0,0 0 0 0 0,1-1 0 0 0,-1 1-1 0 0,0-1 1 0 0,0 1 0 0 0,0-1 0 0 0,0 1 0 0 0,0-1 0 0 0,-1 0 0 0 0,1 1-1 0 0,0-1 1 0 0,0 0 0 0 0,0 0 0 0 0,-1 0 0 0 0,1 0 0 0 0,0 0 0 0 0,0-1-1 0 0,0 2 1 0 0,-1 0-1 0 0,0-1 0 0 0,0 1 1 0 0,1 0-1 0 0,-1 0 0 0 0,0 0 1 0 0,0-1-1 0 0,0 1 0 0 0,1 0 1 0 0,-1 0-1 0 0,0 0 0 0 0,0-1 1 0 0,0 1-1 0 0,0 0 0 0 0,1 0 1 0 0,-1-1-1 0 0,0 1 0 0 0,0 0 1 0 0,0 0-1 0 0,0-1 0 0 0,0 1 1 0 0,0 0-1 0 0,0-1 0 0 0,0 1 1 0 0,0 0-1 0 0,0 0 0 0 0,0-1 1 0 0,0 1-1 0 0,0 0 0 0 0,0-1 1 0 0,-8 3 9 0 0,-14 8-67 0 0,3 3 53 0 0,1 1 0 0 0,0 1 0 0 0,1 0 0 0 0,1 1 0 0 0,-18 22 0 0 0,-61 97 112 0 0,55-76 0 0 0,17-21 13 0 0,-22 47 1 0 0,11-20 26 0 0,-32 83 306 0 0,64-144-434 0 0,-3 7 54 0 0,2 0 0 0 0,-1 0-1 0 0,1 0 1 0 0,-2 16-1 0 0,5-25 88 0 0,1-2-151 0 0,0 1 1 0 0,0-1-1 0 0,1 1 0 0 0,-1-1 1 0 0,0 0-1 0 0,0 1 1 0 0,0-1-1 0 0,1 0 0 0 0,-1 0 1 0 0,0 0-1 0 0,0 0 1 0 0,3 0-1 0 0,-2-1-110 0 0,1 0-1 0 0,-1 0 1 0 0,0 0-1 0 0,0 0 1 0 0,0-1-1 0 0,0 1 0 0 0,0 0 1 0 0,0-1-1 0 0,0 0 1 0 0,0 1-1 0 0,-1-1 1 0 0,1 0-1 0 0,0 0 1 0 0,1-4-1 0 0,-2 5 20 0 0,6-9-1240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21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 15407 0 0,'0'0'1394'0'0,"1"1"-1150"0"0,0-1-152 0 0,-1 1 0 0 0,1-1 0 0 0,-1 1 0 0 0,1 0 0 0 0,-1-1 0 0 0,0 1 1 0 0,1-1-1 0 0,-1 1 0 0 0,1 0 0 0 0,-1-1 0 0 0,0 1 0 0 0,0 0 0 0 0,1 0 1 0 0,-1-1-1 0 0,0 1 0 0 0,0 0 0 0 0,0 0 0 0 0,0-1 0 0 0,0 1 0 0 0,0 0 1 0 0,0-1-1 0 0,0 2 0 0 0,-1 1 109 0 0,1 0 1 0 0,-1-1 0 0 0,0 1-1 0 0,0 0 1 0 0,0-1 0 0 0,-2 4-1 0 0,-4 6 614 0 0,-17 19 0 0 0,19-25-542 0 0,-10 12 138 0 0,-2-2-1 0 0,-24 21 1 0 0,15-15-325 0 0,-119 92 26 0 0,51-43-77 0 0,72-55-70 0 0,2 2 1 0 0,-34 36-1 0 0,52-52-124 0 0,7 3-225 0 0,-3-3 304 0 0,1 1 0 0 0,-1-1 0 0 0,1 0 0 0 0,-1 0 0 0 0,1 1 0 0 0,0-2-1 0 0,0 1 1 0 0,0 0 0 0 0,0-1 0 0 0,5 3 0 0 0,10 3 0 0 0,0 1 0 0 0,-1 0 0 0 0,30 21 0 0 0,-41-26 79 0 0,-4-2 2 0 0,-1 0 0 0 0,1 0 0 0 0,-1 0 0 0 0,1 0 0 0 0,0 1 0 0 0,-1-1-1 0 0,0 1 1 0 0,1-1 0 0 0,-1 1 0 0 0,0-1 0 0 0,0 1 0 0 0,0 0 0 0 0,1 2 0 0 0,-1-2 23 0 0,0 0 0 0 0,0-1 0 0 0,-1 1 0 0 0,1 0 0 0 0,-1 0 0 0 0,0 0 0 0 0,0 0 0 0 0,1 0 0 0 0,-1 0 0 0 0,0 0 0 0 0,-1 0 0 0 0,1 0 0 0 0,0 0 0 0 0,0 0 0 0 0,-1-1 0 0 0,1 1 0 0 0,-1 0-1 0 0,0 0 1 0 0,0 0 0 0 0,1 0 0 0 0,-1-1 0 0 0,-2 4 0 0 0,-1 1 86 0 0,0-1 0 0 0,0 1 0 0 0,-1-1 0 0 0,-9 9 0 0 0,1-2 170 0 0,-1-2-1 0 0,-30 19 1 0 0,37-25-258 0 0,0-1 1 0 0,0 0 0 0 0,0 0 0 0 0,0 0-1 0 0,0-1 1 0 0,-1 0 0 0 0,1 0-1 0 0,0-1 1 0 0,-10 1 0 0 0,16-2-25 0 0,1-1-1 0 0,0 1 1 0 0,0 0 0 0 0,-1 0 0 0 0,1 0-1 0 0,0-1 1 0 0,-1 1 0 0 0,1 0-1 0 0,0 0 1 0 0,0 0 0 0 0,-1-1 0 0 0,1 1-1 0 0,0 0 1 0 0,0-1 0 0 0,0 1 0 0 0,0 0-1 0 0,-1-1 1 0 0,1 1 0 0 0,0 0 0 0 0,0 0-1 0 0,0-1 1 0 0,0 1 0 0 0,0-1 0 0 0,0 1-1 0 0,0 0 1 0 0,0-1 0 0 0,0 1 0 0 0,0 0-1 0 0,0-1 1 0 0,0 1 0 0 0,0 0 0 0 0,0-1-1 0 0,0 1 1 0 0,2-12-91 0 0,10-20-1472 0 0,-1 14-87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22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496 151 6447 0 0,'27'-28'1148'0'0,"33"-24"-1"0"0,36-18 12094 0 0,-98 70-12817 0 0,-35 17 52 0 0,-44 28 0 0 0,1-1-84 0 0,-158 96-541 0 0,232-136 117 0 0,0 0 1 0 0,0 1 0 0 0,1-1-1 0 0,0 1 1 0 0,0 0-1 0 0,0 0 1 0 0,0 1 0 0 0,-6 9-1 0 0,11-14 13 0 0,-1 0-1 0 0,1 0 0 0 0,-1 0 1 0 0,1 0-1 0 0,0 1 1 0 0,0-1-1 0 0,-1 0 1 0 0,1 0-1 0 0,0 0 1 0 0,0 0-1 0 0,0 0 1 0 0,0 0-1 0 0,0 0 0 0 0,0 0 1 0 0,0 0-1 0 0,1 0 1 0 0,-1 1-1 0 0,0-1 1 0 0,1 0-1 0 0,-1 0 1 0 0,1 0-1 0 0,-1 0 0 0 0,1 0 1 0 0,-1 0-1 0 0,1-1 1 0 0,-1 1-1 0 0,1 0 1 0 0,0 0-1 0 0,0 0 1 0 0,-1 0-1 0 0,1-1 1 0 0,0 1-1 0 0,0 0 0 0 0,0-1 1 0 0,1 1-1 0 0,5 4-64 0 0,1 0-1 0 0,-1-1 1 0 0,14 5-1 0 0,-9-3 23 0 0,0 0 167 0 0,-1 1-1 0 0,0 1 1 0 0,-1-1 0 0 0,0 2-1 0 0,0 0 1 0 0,0 0-1 0 0,-1 1 1 0 0,-1 0-1 0 0,0 0 1 0 0,0 1 0 0 0,-1 0-1 0 0,0 0 1 0 0,-1 1-1 0 0,0 0 1 0 0,-1 0 0 0 0,-1 0-1 0 0,6 24 1 0 0,-9-33-2 0 0,-1 0 1 0 0,1-1 0 0 0,-1 1-1 0 0,0 0 1 0 0,-1 0-1 0 0,1 0 1 0 0,0 0 0 0 0,-1 0-1 0 0,1-1 1 0 0,-1 1-1 0 0,0 0 1 0 0,0 0-1 0 0,0-1 1 0 0,-3 5 0 0 0,2-3-7 0 0,-1 0 1 0 0,0 0 0 0 0,0 0 0 0 0,-1-1 0 0 0,1 0-1 0 0,-1 1 1 0 0,1-1 0 0 0,-6 3 0 0 0,-6 2 54 0 0,-1 0-1 0 0,0 0 1 0 0,-30 9 0 0 0,40-15-132 0 0,-42 13-149 0 0,-62 10-1 0 0,4-8-3320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2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12439 0 0,'0'0'958'0'0,"-1"1"-320"0"0,-24 34 5486 0 0,-25 31-2845 0 0,-146 173-849 0 0,193-235-2424 0 0,0 1 0 0 0,0 0 0 0 0,1 0 0 0 0,-1 0-1 0 0,1 0 1 0 0,0 0 0 0 0,-1 8 0 0 0,3-12-48 0 0,-1 1 1 0 0,1-1-1 0 0,0 0 1 0 0,0 1-1 0 0,-1-1 1 0 0,1 1-1 0 0,0-1 1 0 0,1 0-1 0 0,-1 1 1 0 0,0-1-1 0 0,0 0 1 0 0,1 1-1 0 0,-1-1 1 0 0,0 0-1 0 0,1 1 1 0 0,-1-1-1 0 0,1 0 1 0 0,0 0-1 0 0,-1 1 1 0 0,1-1-1 0 0,0 0 0 0 0,0 0 1 0 0,0 0-1 0 0,0 0 1 0 0,0 0-1 0 0,0 0 1 0 0,0 0-1 0 0,0 0 1 0 0,0-1-1 0 0,0 1 1 0 0,1 0-1 0 0,-1-1 1 0 0,0 1-1 0 0,2 0 1 0 0,2 0-441 0 0,-1 0 0 0 0,1 0 0 0 0,-1 0 0 0 0,1-1 0 0 0,-1 0 0 0 0,1 0 0 0 0,8-1 0 0 0,17-5-7141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23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22 11975 0 0,'18'-22'6531'0'0,"-18"25"-4882"0"0,1 2-1514 0 0,-1 0 0 0 0,-1 1-1 0 0,1-1 1 0 0,-1 1 0 0 0,0-1 0 0 0,0 0 0 0 0,-3 10-1 0 0,-18 39-22 0 0,16-41 0 0 0,-61 129 252 0 0,-6-3 1 0 0,-116 167 0 0 0,84-152-909 0 0,-128 253 0 0 0,201-337-864 0 0,46-89 1016 0 0,137-244-336 0 0,-139 243 548 0 0,1 0 1 0 0,1 1-1 0 0,0 0 0 0 0,1 1 0 0 0,30-26 1 0 0,-36 37-45 0 0,1 1 1 0 0,-1 0 0 0 0,1 0 0 0 0,0 1 0 0 0,0 0-1 0 0,1 1 1 0 0,14-4 0 0 0,-5 3 240 0 0,0 1 0 0 0,0 1-1 0 0,25-1 1 0 0,-39 4 159 0 0,0 0 1 0 0,0 0-1 0 0,0 0 1 0 0,0 1-1 0 0,0 0 1 0 0,0 0-1 0 0,0 1 1 0 0,0-1-1 0 0,0 1 1 0 0,-1 1-1 0 0,1-1 1 0 0,8 6-1 0 0,-10-5 22 0 0,-1 0-1 0 0,1 0 0 0 0,0 0 1 0 0,-1 1-1 0 0,0-1 0 0 0,0 1 1 0 0,0 0-1 0 0,0 0 0 0 0,-1 0 1 0 0,1 1-1 0 0,-1-1 0 0 0,0 0 1 0 0,0 1-1 0 0,-1 0 0 0 0,1-1 1 0 0,0 7-1 0 0,1 5 130 0 0,0 0 0 0 0,-1 0 1 0 0,-1 1-1 0 0,-1-1 0 0 0,0 0 0 0 0,-1 1 0 0 0,-1-1 0 0 0,-7 30 0 0 0,6-36-236 0 0,0 0 0 0 0,-1 0 0 0 0,0-1-1 0 0,0 1 1 0 0,-1-1 0 0 0,-1-1 0 0 0,1 1-1 0 0,-1-1 1 0 0,-1 0 0 0 0,0 0-1 0 0,0 0 1 0 0,0-1 0 0 0,-1 0 0 0 0,0-1-1 0 0,-12 8 1 0 0,-4 0-2 0 0,-1-1 0 0 0,-1-1 0 0 0,-51 15 0 0 0,-87 14-182 0 0,121-32-53 0 0,35-7-17 0 0,-33 6-4 0 0,38-7-64 0 0,0-1 0 0 0,-1 0 0 0 0,1 0-1 0 0,0 0 1 0 0,0 0 0 0 0,-1 0 0 0 0,1-1-1 0 0,0 1 1 0 0,-5-3 0 0 0,1-2-2225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2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17 19639 0 0,'-1'-14'896'0'0,"0"12"355"0"0,0 2-1189 0 0,0 1-1 0 0,0 0 1 0 0,0 0 0 0 0,0 0-1 0 0,-1-1 1 0 0,1 1 0 0 0,0 1 0 0 0,1-1-1 0 0,-1 0 1 0 0,0 0 0 0 0,0 0-1 0 0,0 0 1 0 0,0 2 0 0 0,-1 0 55 0 0,-15 24 300 0 0,1 1 0 0 0,-18 42 0 0 0,-18 64-19 0 0,42-106-319 0 0,-28 79 126 0 0,-163 392 270 0 0,167-431-455 0 0,-4-1 0 0 0,-2-2 0 0 0,-52 62 0 0 0,19-28-6689 0 0,62-83 4833 0 0,3-5-5379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23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191 193 14047 0 0,'8'-8'436'0'0,"-8"7"-416"0"0,0 1-1 0 0,0 0 0 0 0,0 0 1 0 0,0 0-1 0 0,0 0 1 0 0,0 0-1 0 0,0 0 1 0 0,0 0-1 0 0,0 0 1 0 0,0 0-1 0 0,0 0 0 0 0,0 0 1 0 0,0 0-1 0 0,0 0 1 0 0,0 0-1 0 0,1 0 1 0 0,-1 0-1 0 0,0 0 1 0 0,0 0-1 0 0,0 0 1 0 0,0 0-1 0 0,0 0 0 0 0,0 0 1 0 0,0 0-1 0 0,0 0 1 0 0,0 0-1 0 0,0 0 1 0 0,0 0-1 0 0,0 0 1 0 0,1 0-1 0 0,-1 0 0 0 0,0 0 1 0 0,0 0-1 0 0,0 0 1 0 0,0 0-1 0 0,0 0 1 0 0,0 0-1 0 0,0 0 1 0 0,0 0-1 0 0,0 0 0 0 0,0 0 1 0 0,0 1-1 0 0,0-1 1 0 0,0 0-1 0 0,0 0 1 0 0,0 0-1 0 0,0 0 1 0 0,0 0-1 0 0,0 0 1 0 0,0 0-1 0 0,1 0 0 0 0,-1 0 1 0 0,-2 18 2316 0 0,0-6-1777 0 0,-1 67 2529 0 0,2-35-2181 0 0,1-36-825 0 0,1-1-1 0 0,-1 1 0 0 0,2 0 0 0 0,-1-1 0 0 0,1 1 0 0 0,0-1 1 0 0,1 0-1 0 0,0 0 0 0 0,0 1 0 0 0,0-2 0 0 0,1 1 0 0 0,0 0 1 0 0,0-1-1 0 0,8 9 0 0 0,-5-7-55 0 0,0 0 0 0 0,1 0 0 0 0,0-1 0 0 0,0 0 0 0 0,1-1 0 0 0,-1 0 0 0 0,2 0 0 0 0,-1 0 0 0 0,17 6 0 0 0,-17-10-195 0 0,-1 0 0 0 0,1 0 0 0 0,0-1 0 0 0,-1 0 0 0 0,1-1 0 0 0,0 0 0 0 0,-1 0 0 0 0,1-1 0 0 0,0 0 0 0 0,-1-1 0 0 0,16-4 0 0 0,3-1-1478 0 0</inkml:trace>
  <inkml:trace contextRef="#ctx0" brushRef="#br0" timeOffset="1">836 1 19407 0 0,'-2'0'892'0'0,"0"0"-798"0"0,0 0-1 0 0,0 1 1 0 0,-1-1-1 0 0,1 1 1 0 0,0-1-1 0 0,0 1 1 0 0,0 0-1 0 0,0 0 1 0 0,0 0-1 0 0,0 0 1 0 0,1 0-1 0 0,-1 1 1 0 0,-3 2-1 0 0,-22 24-265 0 0,18-18 327 0 0,-43 47 767 0 0,2 3-1 0 0,3 1 1 0 0,3 3 0 0 0,-48 89-1 0 0,-66 206 131 0 0,81-175-1016 0 0,47-114-120 0 0,-61 134 27 0 0,60-142-1196 0 0,-46 69-1 0 0,67-117 305 0 0,3-1-38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24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76 3679 0 0,'3'-8'327'0'0,"4"-31"-572"0"0,-3 11 14795 0 0,-3 29-14491 0 0,1 0-1 0 0,-1 0 1 0 0,1 0-1 0 0,-1 0 1 0 0,0 0-1 0 0,1 1 1 0 0,-1-1-1 0 0,0 0 1 0 0,0 1-1 0 0,0-1 1 0 0,0 1-1 0 0,1 2 1 0 0,-1-3 3 0 0,18 31 251 0 0,2-2-1 0 0,1 0 1 0 0,2-2 0 0 0,42 41 0 0 0,107 67 33 0 0,-12-12-115 0 0,-148-112-226 0 0,0 0 0 0 0,-1 1 1 0 0,0 0-1 0 0,-1 1 0 0 0,-1 1 0 0 0,0-1 0 0 0,13 27 0 0 0,-18-28-2 0 0,0-1 1 0 0,-1 0-1 0 0,0 1 0 0 0,-1 0 0 0 0,0 0 0 0 0,-1 0 1 0 0,-1 0-1 0 0,0 0 0 0 0,-1 1 0 0 0,-2 25 0 0 0,-1-22-7 0 0,0 1 0 0 0,-1-1 0 0 0,-1 0 0 0 0,-1 0 0 0 0,-14 28 0 0 0,8-21-9 0 0,-2-1 0 0 0,-1-1 0 0 0,-21 25 0 0 0,-13 8-25 0 0,-102 85 0 0 0,-192 141 90 0 0,206-171-40 0 0,107-82-1 0 0,31-28-8 0 0,-1 0 0 0 0,1 0 0 0 0,0 1 0 0 0,-1-1 1 0 0,1 0-1 0 0,0 0 0 0 0,-1 0 0 0 0,1 0 0 0 0,0 0 0 0 0,-1 0 0 0 0,1 0 0 0 0,0 0 1 0 0,-1 0-1 0 0,1 0 0 0 0,0 0 0 0 0,0-1 0 0 0,8-1-1470 0 0,-1-1-1 0 0,1-1 0 0 0,11-6 1 0 0,12-7-5167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2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1098 14599 0 0,'0'0'2250'0'0,"2"-1"-1513"0"0,57-54 2836 0 0,17-17-2486 0 0,51-65-767 0 0,154-215 1 0 0,-252 310-307 0 0,28-57 0 0 0,-46 75-237 0 0,0 1-1 0 0,-2-2 1 0 0,-1 1-1 0 0,8-35 1 0 0,-15 50 68 0 0,0 0 0 0 0,0 1 0 0 0,-1-1 0 0 0,0 0 0 0 0,-1 0 0 0 0,0 0 0 0 0,0 0-1 0 0,0 1 1 0 0,-1-1 0 0 0,-1 0 0 0 0,0 1 0 0 0,-6-15 0 0 0,7 19 132 0 0,0 1 0 0 0,-1-1-1 0 0,1 0 1 0 0,0 1 0 0 0,-1 0 0 0 0,0-1-1 0 0,0 1 1 0 0,0 0 0 0 0,0 0 0 0 0,0 1-1 0 0,-1-1 1 0 0,1 1 0 0 0,-1 0 0 0 0,0 0-1 0 0,0 0 1 0 0,0 0 0 0 0,0 0 0 0 0,0 1-1 0 0,0 0 1 0 0,0 0 0 0 0,0 0 0 0 0,0 0-1 0 0,-1 1 1 0 0,1-1 0 0 0,0 1 0 0 0,-1 0-1 0 0,-7 2 1 0 0,3-1 7 0 0,0 1-1 0 0,0 1 1 0 0,0 0 0 0 0,0 0-1 0 0,1 1 1 0 0,-1 0-1 0 0,1 0 1 0 0,0 1 0 0 0,0 0-1 0 0,1 1 1 0 0,-1-1-1 0 0,1 1 1 0 0,0 1 0 0 0,1-1-1 0 0,0 1 1 0 0,-11 15-1 0 0,-1 7 80 0 0,1 1 0 0 0,1 0 0 0 0,-15 41 0 0 0,24-54-33 0 0,-94 235 782 0 0,-3 7-39 0 0,83-208-641 0 0,-150 308 142 0 0,30-150-154 0 0,-15-11-55 0 0,134-171-56 0 0,-4 5-176 0 0,-53 49 0 0 0,61-66-1349 0 0,-1 0 1 0 0,-25 14-1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26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22 114 10135 0 0,'0'0'778'0'0,"-1"0"-506"0"0,-14 2 1144 0 0,11 4 1483 0 0,3-3-726 0 0,2-2-1245 0 0,2 2-777 0 0,-1-1 0 0 0,1 0 1 0 0,0 1-1 0 0,0-1 0 0 0,0 0 1 0 0,0-1-1 0 0,1 1 0 0 0,-1 0 0 0 0,0-1 1 0 0,1 0-1 0 0,-1 0 0 0 0,1 0 1 0 0,-1 0-1 0 0,1 0 0 0 0,-1-1 1 0 0,1 1-1 0 0,0-1 0 0 0,5-1 1 0 0,10 0 383 0 0,-1-1-1 0 0,27-6 1 0 0,-35 6-328 0 0,242-60 1711 0 0,-104 23-1476 0 0,-51 18-1241 0 0,-32 10-2719 0 0,-36 7-4325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26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60 11975 0 0,'15'-10'1086'0'0,"0"1"0"0"0,1 1-1 0 0,0 1 1 0 0,0 0 0 0 0,1 1 0 0 0,22-6-1 0 0,-37 12-822 0 0,-4 0-106 0 0,-14 6-47 0 0,1 0 0 0 0,0 1 0 0 0,0 0 0 0 0,0 1 0 0 0,1 1 0 0 0,0 0 0 0 0,-14 13 0 0 0,-1 4 345 0 0,-52 57 0 0 0,72-72-324 0 0,-6 6 128 0 0,-13 20-1 0 0,24-33-169 0 0,1 1-1 0 0,0 0 1 0 0,1 1 0 0 0,-1-1-1 0 0,1 0 1 0 0,0 1-1 0 0,0-1 1 0 0,1 1 0 0 0,-2 8-1 0 0,3-12-44 0 0,0 1 0 0 0,1 0 1 0 0,-1 0-1 0 0,0-1 0 0 0,1 1 0 0 0,0-1 0 0 0,0 1 0 0 0,0 0 1 0 0,0-1-1 0 0,0 1 0 0 0,0-1 0 0 0,1 0 0 0 0,-1 1 0 0 0,1-1 0 0 0,0 0 1 0 0,-1 0-1 0 0,1 0 0 0 0,0 0 0 0 0,0 0 0 0 0,0-1 0 0 0,1 1 1 0 0,3 2-1 0 0,3 1 52 0 0,0 1-1 0 0,1-2 1 0 0,0 1 0 0 0,14 4 0 0 0,-7-4-27 0 0,-1-1-1 0 0,1 0 1 0 0,-1-2 0 0 0,1 0 0 0 0,26 0 0 0 0,-35-2-55 0 0,-1 0 1 0 0,1-1 0 0 0,0 0 0 0 0,0 0-1 0 0,-1-1 1 0 0,1 0 0 0 0,-1 0-1 0 0,0-1 1 0 0,1 0 0 0 0,-1 0-1 0 0,0-1 1 0 0,-1 0 0 0 0,1 0-1 0 0,8-7 1 0 0,-12 7-10 0 0,0 1-1 0 0,0-1 1 0 0,-1 0 0 0 0,1 0-1 0 0,-1 0 1 0 0,0 0 0 0 0,0 0-1 0 0,0 0 1 0 0,0-1 0 0 0,-1 1-1 0 0,0-1 1 0 0,0 1 0 0 0,0-1-1 0 0,0 0 1 0 0,-1 1-1 0 0,0-1 1 0 0,0 0 0 0 0,0-6-1 0 0,-2-9-380 0 0,-1 0-1 0 0,-10-36 0 0 0,13 55 362 0 0,-13-39-1022 0 0,9 29 161 0 0,0-1-1 0 0,0 0 0 0 0,1 0 1 0 0,1 0-1 0 0,0 0 0 0 0,0-22 1 0 0,4 24-3546 0 0,3 0-1118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3:35:5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50 2759 0 0,'0'0'10688'0'0,"-2"1"-10277"0"0,-5 3 1471 0 0,15-5-1152 0 0,-6 1-593 0 0,11-5 270 0 0,-4 1-448 0 0,-11 5 626 0 0,-12 6 2124 0 0,12-6-1967 0 0,4-3-496 0 0,1-4-111 0 0,-1 3-70 0 0,0 0 0 0 0,0 0 0 0 0,0 0 0 0 0,1 0 0 0 0,-1 0 0 0 0,1 0 0 0 0,0 1 1 0 0,0-1-1 0 0,0 1 0 0 0,3-2 0 0 0,-4 3 532 0 0,-3 3-571 0 0,-1 0 0 0 0,1 0-1 0 0,0 0 1 0 0,-1-1 0 0 0,1 1-1 0 0,-4 3 1 0 0,3-3-6 0 0,-1 1 44 0 0,-5 3-48 0 0,0 0-5 0 0,6-5 42 0 0,0-1 0 0 0,-7 0-31 0 0,5 0 20 0 0,-6 3-10 0 0,8-3 78 0 0,4 0 31 0 0,2-2-36 0 0,6-2 63 0 0,0-1-1 0 0,12-7 1 0 0,-20 10 296 0 0,-3 4-411 0 0,-5 4-31 0 0,4-5 508 0 0,4-2-458 0 0,5-4 14 0 0,-5 4 239 0 0,0 0-260 0 0,8-2-5 0 0,-8 2-49 0 0,0 0-1 0 0,1 1 0 0 0,-1-1 0 0 0,0 0 0 0 0,0 0 0 0 0,0 0 0 0 0,0 0 0 0 0,0-1 1 0 0,3-2-1 0 0,0 0 32 0 0,0-2-31 0 0,-13 8-11 0 0,-5 4 0 0 0,4 1-41 0 0,7-6-165 0 0,5 0-687 0 0,26 7-1687 0 0,-14-8 1068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26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4 627 2759 0 0,'0'0'126'0'0,"1"-1"-5"0"0,5-26 1413 0 0,-4-1 4600 0 0,-9-33 8708 0 0,4 33-11790 0 0,1 2-5341 0 0,1 8 2574 0 0,2 1-1 0 0,0-1 1 0 0,1 1-1 0 0,0-1 1 0 0,1 1-1 0 0,10-29 1 0 0,-9 37-265 0 0,-1-1-1 0 0,2 1 1 0 0,-1 0-1 0 0,1 1 1 0 0,1-1 0 0 0,-1 1-1 0 0,2 0 1 0 0,-1 0 0 0 0,1 1-1 0 0,0 0 1 0 0,0 0-1 0 0,1 0 1 0 0,10-6 0 0 0,6-1-203 0 0,0 1 0 0 0,1 2 1 0 0,42-15-1 0 0,82-15-1101 0 0,-38 13 97 0 0,15-3-255 0 0,-41 14-3037 0 0,-63 13-2697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2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361 211 5983 0 0,'-3'6'7951'0'0,"6"-3"-7737"0"0,1 0 1 0 0,-1 0-1 0 0,1 0 0 0 0,-1-1 1 0 0,1 1-1 0 0,0-1 1 0 0,0 0-1 0 0,0 0 0 0 0,0 0 1 0 0,0-1-1 0 0,0 0 0 0 0,0 0 1 0 0,9 2-1 0 0,3-1 275 0 0,1 0 1 0 0,22 0-1 0 0,149-15 1907 0 0,-178 12-2370 0 0,-1-1 0 0 0,1-1 0 0 0,-1 0 0 0 0,0 0 0 0 0,0-1 0 0 0,0 0 0 0 0,14-9 0 0 0,-21 12-18 0 0,0 0-10 0 0,0-1 0 0 0,0 1 0 0 0,0-1 0 0 0,0 0 0 0 0,0 0 0 0 0,0 0 0 0 0,-1 0 0 0 0,1 0 0 0 0,-1 0 0 0 0,1 0 0 0 0,-1 0 0 0 0,0 0 0 0 0,0-1 0 0 0,0 1 0 0 0,0-1 0 0 0,0 1-1 0 0,-1-1 1 0 0,1 1 0 0 0,-1-1 0 0 0,1-2 0 0 0,0-7-193 0 0,-1 1-1 0 0,0-1 1 0 0,-2-13-1 0 0,1 13-188 0 0,0 8 233 0 0,0 0 0 0 0,0 1 1 0 0,0-1-1 0 0,-1 0 0 0 0,1 0 1 0 0,-1 1-1 0 0,0-1 0 0 0,0 1 1 0 0,0-1-1 0 0,0 1 0 0 0,-1 0 0 0 0,0 0 1 0 0,1 0-1 0 0,-1 0 0 0 0,0 0 1 0 0,0 1-1 0 0,-1-1 0 0 0,1 1 0 0 0,0 0 1 0 0,-5-2-1 0 0,3 1-28 0 0,0 0 0 0 0,-1 1 0 0 0,1-1 0 0 0,-1 1 0 0 0,0 1 0 0 0,0-1 0 0 0,0 1 0 0 0,0 0 0 0 0,0 0 0 0 0,0 1 0 0 0,0-1 0 0 0,-12 2 0 0 0,3 3 45 0 0,-1-1 1 0 0,1 2 0 0 0,1 0-1 0 0,-18 9 1 0 0,-55 34 17 0 0,26-14 320 0 0,-7 6 1069 0 0,-117 90 0 0 0,164-113-908 0 0,0 0 1 0 0,2 2 0 0 0,-23 27 0 0 0,34-37-245 0 0,2 0 0 0 0,-1 0 1 0 0,1 1-1 0 0,0 0 1 0 0,1 0-1 0 0,1 1 1 0 0,-1-1-1 0 0,2 1 0 0 0,-1 0 1 0 0,-2 16-1 0 0,6-23-87 0 0,-1 0-1 0 0,1-1 1 0 0,0 1 0 0 0,0 0-1 0 0,1 0 1 0 0,-1-1-1 0 0,1 1 1 0 0,-1 0 0 0 0,1-1-1 0 0,0 1 1 0 0,1-1-1 0 0,-1 1 1 0 0,1-1 0 0 0,-1 1-1 0 0,5 5 1 0 0,-3-5 5 0 0,1 0 0 0 0,-1-1 1 0 0,1 1-1 0 0,0-1 0 0 0,0 1 1 0 0,0-1-1 0 0,1 0 0 0 0,-1-1 1 0 0,1 1-1 0 0,5 2 0 0 0,4 0 60 0 0,0-1 0 0 0,0 0 0 0 0,0-1-1 0 0,1-1 1 0 0,-1 0 0 0 0,1 0-1 0 0,17-2 1 0 0,48-5-4 0 0,-1-3 0 0 0,123-29 1 0 0,-156 25-2248 0 0,45-17 0 0 0,-69 20 50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2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0,'1'2'134'0'0,"1"9"1149"0"0,1 0 0 0 0,0-1 0 0 0,1 0 0 0 0,1 0 0 0 0,-1 0 0 0 0,1 0 0 0 0,1 0 1 0 0,7 9-1 0 0,60 68 2512 0 0,-73-86-3788 0 0,127 123 2884 0 0,-101-103-2507 0 0,1 0 0 0 0,1-2 1 0 0,37 20-1 0 0,-45-30-254 0 0,1-1-1 0 0,0 0 1 0 0,1-2-1 0 0,-1 0 1 0 0,1-2-1 0 0,0 0 1 0 0,0-1-1 0 0,43-1 0 0 0,-55-2-128 0 0,-1-1-1 0 0,0 0 1 0 0,0 0 0 0 0,0-1-1 0 0,0 0 1 0 0,0 0-1 0 0,9-5 1 0 0,-12 4-433 0 0,0 1 1 0 0,0-2 0 0 0,-1 1 0 0 0,8-6 0 0 0,-9 5-659 0 0,0 1 0 0 0,0-1 0 0 0,0-1 1 0 0,-1 1-1 0 0,5-7 0 0 0,2-7-5057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2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8287 0 0,'0'0'639'0'0,"-9"1"-83"0"0,1 0 648 0 0,1 2 1 0 0,-1-1-1 0 0,0 1 0 0 0,1 0 0 0 0,0 0 1 0 0,-14 9-1 0 0,6-3-662 0 0,-51 26 583 0 0,-90 67 1 0 0,139-89-1110 0 0,-125 103 677 0 0,128-103-851 0 0,0 1-1 0 0,1 1 1 0 0,1 0-1 0 0,1 0 1 0 0,0 1-1 0 0,1 1 0 0 0,-12 24 1 0 0,16-22-3079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2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3679 0 0,'-2'2'4988'0'0,"-5"6"-3779"0"0,0 0-1 0 0,0 1 1 0 0,1 0-1 0 0,0 0 1 0 0,-8 18-1 0 0,-19 56-552 0 0,23-54 231 0 0,-50 143 1497 0 0,23-60-1283 0 0,-57 116 0 0 0,-37 12-632 0 0,84-157-394 0 0,42-75-83 0 0,-3 5-127 0 0,1 0 0 0 0,0 0-1 0 0,1 0 1 0 0,0 1 0 0 0,1 0 0 0 0,-5 25-1 0 0,10-26-1143 0 0,0-13 934 0 0,0 1 1 0 0,0-1-1 0 0,1 1 1 0 0,-1 0-1 0 0,0-1 1 0 0,0 1-1 0 0,1 0 1 0 0,-1-1 0 0 0,0 1-1 0 0,1-1 1 0 0,-1 1-1 0 0,1-1 1 0 0,-1 1-1 0 0,2 0 1 0 0,7 3-6199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29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92 6911 0 0,'-4'1'261'0'0,"-1"0"0"0"0,1 0-1 0 0,-1 0 1 0 0,0 1 0 0 0,1-1-1 0 0,-8 6 1 0 0,-2 6 7069 0 0,14-12-7056 0 0,0 0 1 0 0,0 0-1 0 0,0 0 1 0 0,0 0-1 0 0,0 0 1 0 0,1 0-1 0 0,-1 0 1 0 0,0 0-1 0 0,1 0 0 0 0,-1 0 1 0 0,1 0-1 0 0,-1 0 1 0 0,1 0-1 0 0,-1-1 1 0 0,1 1-1 0 0,0 0 1 0 0,-1 0-1 0 0,2 1 1 0 0,0-1-117 0 0,0 0-1 0 0,0 1 1 0 0,0-1 0 0 0,0 0 0 0 0,0 0 0 0 0,0 0 0 0 0,0-1 0 0 0,3 2 0 0 0,4-1-116 0 0,1 1 0 0 0,-1-1-1 0 0,12 0 1 0 0,-19-1 125 0 0,70-2 325 0 0,0-3-1 0 0,111-22 0 0 0,79-33-303 0 0,-164 35-191 0 0,-39 8-1234 0 0,-22 6-2428 0 0,-19 6-3673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29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8 656 16207 0 0,'0'0'2606'0'0,"-1"-2"-1672"0"0,0-4-578 0 0,-1 0-1 0 0,1 0 1 0 0,0 0-1 0 0,0 0 1 0 0,1 0-1 0 0,0 0 0 0 0,0-1 1 0 0,0 1-1 0 0,1 0 1 0 0,0 0-1 0 0,0 0 1 0 0,4-10-1 0 0,0-1-107 0 0,1 1 0 0 0,1 0-1 0 0,12-21 1 0 0,-1 7-105 0 0,2 1 0 0 0,0 1 0 0 0,2 1 0 0 0,33-32 0 0 0,-7 15-128 0 0,74-52-1 0 0,-99 79-83 0 0,90-62-316 0 0,-91 66 107 0 0,0 1-1 0 0,0 0 1 0 0,34-11-1 0 0,-48 21-153 0 0,-1 0 0 0 0,0 0 0 0 0,1 1 0 0 0,-1 0 0 0 0,12 0 0 0 0,5 2-1080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2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311 187 10135 0 0,'1'-1'778'0'0,"11"-10"429"0"0,-1-1 0 0 0,-1 0 0 0 0,0 0 0 0 0,0-1 0 0 0,12-24 0 0 0,1 1 205 0 0,-22 35-1334 0 0,0-1-1 0 0,0 0 0 0 0,0 0 1 0 0,0 1-1 0 0,0-1 1 0 0,0 0-1 0 0,-1 0 1 0 0,1 0-1 0 0,0 0 0 0 0,-1 0 1 0 0,0 0-1 0 0,1 0 1 0 0,-1 0-1 0 0,0-3 1 0 0,0 5-75 0 0,0-1 1 0 0,0 1 0 0 0,0-1 0 0 0,0 1 0 0 0,0 0-1 0 0,0-1 1 0 0,0 1 0 0 0,0-1 0 0 0,0 1 0 0 0,0-1 0 0 0,0 1-1 0 0,0-1 1 0 0,0 1 0 0 0,0-1 0 0 0,-1 1 0 0 0,1-1 0 0 0,0 1-1 0 0,0-1 1 0 0,-1 1 0 0 0,1 0 0 0 0,0-1 0 0 0,0 1 0 0 0,-1 0-1 0 0,1-1 1 0 0,0 1 0 0 0,-1 0 0 0 0,1-1 0 0 0,-1 1-1 0 0,1 0 1 0 0,0-1 0 0 0,-1 1 0 0 0,1 0 0 0 0,-1 0 0 0 0,1 0-1 0 0,-1 0 1 0 0,1-1 0 0 0,-1 1 0 0 0,0 0 0 0 0,0 0 11 0 0,-3-2-20 0 0,0 1 0 0 0,0 0 1 0 0,-1 0-1 0 0,1 0 1 0 0,-1 0-1 0 0,1 1 1 0 0,0 0-1 0 0,-1 0 1 0 0,1 0-1 0 0,-1 0 0 0 0,1 1 1 0 0,-1-1-1 0 0,1 1 1 0 0,-7 2-1 0 0,-5 3-50 0 0,0 1 0 0 0,-22 12-1 0 0,26-13 43 0 0,-30 18 41 0 0,1 2 0 0 0,2 2 1 0 0,-47 41-1 0 0,82-66 31 0 0,0 1-1 0 0,0 0 1 0 0,0 0 0 0 0,0 0-1 0 0,1 0 1 0 0,0 1 0 0 0,0 0-1 0 0,0-1 1 0 0,0 1 0 0 0,1 0-1 0 0,-1 0 1 0 0,1 1 0 0 0,1-1-1 0 0,-3 7 1 0 0,5-11-44 0 0,-1-1 1 0 0,0 1-1 0 0,0-1 0 0 0,0 1 1 0 0,0-1-1 0 0,1 1 0 0 0,-1-1 1 0 0,0 1-1 0 0,0-1 0 0 0,1 1 1 0 0,-1-1-1 0 0,0 0 1 0 0,1 1-1 0 0,-1-1 0 0 0,1 1 1 0 0,-1-1-1 0 0,1 0 0 0 0,-1 1 1 0 0,0-1-1 0 0,1 0 0 0 0,-1 0 1 0 0,2 1-1 0 0,-1 0 33 0 0,4 2 5 0 0,1 0 0 0 0,-1-1 0 0 0,0 0 0 0 0,1 0 0 0 0,0 0 0 0 0,0 0 1 0 0,-1-1-1 0 0,1 0 0 0 0,0 0 0 0 0,6 0 0 0 0,8-1 66 0 0,33-2 1 0 0,117-25-423 0 0,-146 20 159 0 0,-22 7 80 0 0,-16 16-258 0 0,11-13 311 0 0,-5 12-59 0 0,0 5 57 0 0,7-18 13 0 0,1-2 0 0 0,-1 1 0 0 0,1 0 0 0 0,-1-1 0 0 0,1 1 0 0 0,0-1 0 0 0,0 1 0 0 0,-1 0 0 0 0,1-1 0 0 0,0 1 0 0 0,0 0 0 0 0,0-1 0 0 0,0 1 0 0 0,-1 0 0 0 0,1-1 0 0 0,0 1 0 0 0,0 0 0 0 0,1 0 0 0 0,-1-1 0 0 0,0 1 0 0 0,0 0 0 0 0,0-1 0 0 0,0 1 0 0 0,1 0 0 0 0,-1 0 0 0 0,0 0 0 0 0,0 0 0 0 0,0 0 0 0 0,0 0 0 0 0,1 0 0 0 0,-1 0 0 0 0,0 0 0 0 0,0 0 0 0 0,0-1 0 0 0,1 1 0 0 0,-1 0 0 0 0,0 0 0 0 0,1 0 0 0 0,-1-1 0 0 0,1 1 0 0 0,-1 0 0 0 0,1 0 0 0 0,-1-1 0 0 0,1 1 0 0 0,0 0 0 0 0,0 0 0 0 0,2 1 0 0 0,9 14 125 0 0,1-1 1 0 0,1-1-1 0 0,0 0 0 0 0,26 19 1 0 0,-17-19-829 0 0,-10-10 259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30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62 2759 0 0,'17'-9'356'0'0,"16"-13"0"0"0,-9 6 2917 0 0,1 2 8838 0 0,-33 15-11843 0 0,0 0 0 0 0,1 1 0 0 0,-1 0 0 0 0,0 1 1 0 0,1 0-1 0 0,0 0 0 0 0,-13 7 0 0 0,1-1 66 0 0,-179 87 317 0 0,137-64-656 0 0,-67 49 0 0 0,105-64 5 0 0,1 1 0 0 0,0 1-1 0 0,-24 29 1 0 0,36-37 27 0 0,0 1 0 0 0,2 0-1 0 0,-1 1 1 0 0,1 0 0 0 0,1 0 0 0 0,0 1 0 0 0,1-1-1 0 0,-4 16 1 0 0,8-23-11 0 0,1-1-1 0 0,0 1 0 0 0,0-1 1 0 0,1 1-1 0 0,0-1 1 0 0,0 1-1 0 0,0-1 1 0 0,0 1-1 0 0,3 8 0 0 0,-3-11-5 0 0,1 0 0 0 0,0 0 0 0 0,1 0 0 0 0,-1 0 0 0 0,0 0-1 0 0,1 0 1 0 0,-1-1 0 0 0,1 1 0 0 0,0 0 0 0 0,0-1 0 0 0,0 0 0 0 0,0 1-1 0 0,1-1 1 0 0,-1 0 0 0 0,1 0 0 0 0,-1 0 0 0 0,1-1 0 0 0,3 3-1 0 0,4 0 11 0 0,0 0 0 0 0,0-1 0 0 0,1 0 0 0 0,-1 0 0 0 0,1-1 0 0 0,-1-1 0 0 0,1 0-1 0 0,18-1 1 0 0,9-2-78 0 0,39-7 0 0 0,-70 8 35 0 0,100-18-2060 0 0,-39 1-3959 0 0,-25 4-206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30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108 507 13015 0 0,'-1'2'596'0'0,"-2"3"-398"0"0,0 0-1 0 0,0-1 1 0 0,0 1-1 0 0,-1-1 0 0 0,0 0 1 0 0,0 0-1 0 0,0 0 1 0 0,0 0-1 0 0,-1-1 1 0 0,1 1-1 0 0,-9 3 1 0 0,12-7-54 0 0,1 1 1 0 0,-1-1 0 0 0,0 0-1 0 0,0 1 1 0 0,0-1 0 0 0,0 0-1 0 0,0 0 1 0 0,0 0 0 0 0,0 0-1 0 0,0 0 1 0 0,0 0 0 0 0,0 0-1 0 0,0 0 1 0 0,0 0-1 0 0,0 0 1 0 0,0-1 0 0 0,0 1-1 0 0,0 0 1 0 0,0-1 0 0 0,0 1-1 0 0,0 0 1 0 0,0-1 0 0 0,0 0-1 0 0,1 1 1 0 0,-1-1 0 0 0,0 1-1 0 0,0-1 1 0 0,1 0 0 0 0,-1 1-1 0 0,-1-2 1 0 0,0-1 139 0 0,-1 0 0 0 0,1 0 0 0 0,0 0 0 0 0,0 0 1 0 0,0 0-1 0 0,-2-6 0 0 0,2 3-135 0 0,1-1 0 0 0,-1 1 0 0 0,1-1 0 0 0,1 1 0 0 0,-1-1 0 0 0,1 0 0 0 0,0 0 0 0 0,1 1 0 0 0,-1-1 0 0 0,3-9 0 0 0,0 4-69 0 0,0 0 1 0 0,1 0-1 0 0,0 1 1 0 0,11-21-1 0 0,-3 12-30 0 0,1 1-1 0 0,0 0 1 0 0,2 1-1 0 0,0 1 0 0 0,24-21 1 0 0,95-70-424 0 0,-105 86 174 0 0,-5 5-907 0 0,43-23 1 0 0,-4 8-5664 0 0,-26 16 190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3:35:54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72 5527 0 0,'2'-1'423'0'0,"37"-24"453"0"0,-25 15 1462 0 0,0 0 0 0 0,24-10 1 0 0,-27 15 4581 0 0,-12 7-6534 0 0,-4 6-190 0 0,-1-1 1 0 0,0 0-1 0 0,-1 0 0 0 0,1 0 0 0 0,-1-1 1 0 0,-1 0-1 0 0,-12 9 0 0 0,-9 8 109 0 0,12-9-241 0 0,1 1 1 0 0,0 1 0 0 0,2 0-1 0 0,0 1 1 0 0,-20 32 0 0 0,3 2-77 0 0,2 1 1 0 0,-28 71-1 0 0,53-107 12 0 0,5 0 0 0 0,7-5 15 0 0,-6-9 3 0 0,1 0 0 0 0,0-1 0 0 0,0 1-1 0 0,0-1 1 0 0,0 0 0 0 0,0 1 0 0 0,0-1 0 0 0,0 0 0 0 0,1-1 0 0 0,-1 1 0 0 0,0-1 0 0 0,0 1 0 0 0,5-1-1 0 0,6 0 210 0 0,26-4-1 0 0,-15 1 33 0 0,-9 1-141 0 0,92-10 512 0 0,-94 10-533 0 0,0-1-1 0 0,-1-1 1 0 0,0 0-1 0 0,0 0 1 0 0,22-12-1 0 0,-31 13-64 0 0,1-1 1 0 0,-1 1-1 0 0,9-9 0 0 0,-3 1 2 0 0,-8 10-28 0 0,-1-1 0 0 0,0 1 0 0 0,1-1 0 0 0,-1 1 0 0 0,0-1 0 0 0,0 0 0 0 0,0 1 0 0 0,1-4 0 0 0,4-6 5 0 0,1 1 6 0 0,-1-1 0 0 0,0 0 1 0 0,-1 0-1 0 0,0 0 0 0 0,-1 0 0 0 0,4-19 0 0 0,-4 17-13 0 0,-1 0-4 0 0,-1 0 0 0 0,0-1 0 0 0,-1 1 0 0 0,0-1 0 0 0,-2 1 0 0 0,1-1 0 0 0,-1 1 0 0 0,-1 0 0 0 0,-1-1 0 0 0,-6-22 0 0 0,6 29-27 0 0,1 0 1 0 0,-1 0-1 0 0,-1 0 0 0 0,1 1 1 0 0,-1-1-1 0 0,0 1 0 0 0,-7-8 1 0 0,3 7-40 0 0,-3 1-6 0 0,6 5 50 0 0,-1 0 0 0 0,1 0 0 0 0,-1 0 0 0 0,0 1 0 0 0,1-1 0 0 0,-1 1 0 0 0,0 1 0 0 0,1-1 0 0 0,-8 2 0 0 0,-5 2-142 0 0,-26 9-1 0 0,0 3-379 0 0,41-15 380 0 0,18 6-3198 0 0,-10-6 2458 0 0,0 0 1 0 0,0 0 0 0 0,1 0-1 0 0,-1-1 1 0 0,0 0 0 0 0,0 0-1 0 0,10-2 1 0 0,-12 2 171 0 0,16-2-4939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31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194 118 12671 0 0,'0'0'1143'0'0,"2"1"-808"0"0,4 1 54 0 0,-1 0 1 0 0,1 0-1 0 0,-1 0 1 0 0,1-1-1 0 0,0 0 1 0 0,0 0-1 0 0,0-1 1 0 0,-1 0 0 0 0,10 0-1 0 0,56-10 1762 0 0,-46 6-1408 0 0,7-1 70 0 0,57-16 1 0 0,-80 18-776 0 0,0 0 1 0 0,-1-1-1 0 0,1 0 0 0 0,-1 0 1 0 0,1-1-1 0 0,-1 0 1 0 0,-1 0-1 0 0,1-1 1 0 0,-1 0-1 0 0,0 0 0 0 0,7-8 1 0 0,-14 13-50 0 0,1 1 0 0 0,-1-1 0 0 0,1 1 0 0 0,-1-1 0 0 0,1 0 0 0 0,-1 1 0 0 0,1-1-1 0 0,-1 1 1 0 0,0-1 0 0 0,1 0 0 0 0,-1 0 0 0 0,0 1 0 0 0,0-1 0 0 0,1 0 0 0 0,-1 0 0 0 0,0 1 0 0 0,0-1 0 0 0,0 0 0 0 0,0 0 0 0 0,0 1 0 0 0,0-1 0 0 0,0 0 0 0 0,0-1 0 0 0,-1 2-7 0 0,1-1 0 0 0,-1 0 0 0 0,1 1 0 0 0,-1 0 0 0 0,0-1 0 0 0,1 1 0 0 0,-1-1 0 0 0,1 1 0 0 0,-1-1 1 0 0,0 1-1 0 0,1 0 0 0 0,-1 0 0 0 0,0-1 0 0 0,1 1 0 0 0,-1 0 0 0 0,0 0 0 0 0,0 0 0 0 0,1 0 0 0 0,-2 0 0 0 0,-6-1-159 0 0,0 2 1 0 0,0-1-1 0 0,-10 2 0 0 0,15-1 121 0 0,-38 6-144 0 0,1 3-1 0 0,-47 16 0 0 0,-74 38-229 0 0,143-57 432 0 0,-14 7 16 0 0,-32 18 0 0 0,56-27-13 0 0,0 0 0 0 0,0 1 0 0 0,0-1 0 0 0,1 2 0 0 0,0-1 0 0 0,0 1 0 0 0,1 0 0 0 0,-10 14 0 0 0,14-19 2 0 0,1 0 0 0 0,0 0 1 0 0,0 0-1 0 0,0 0 0 0 0,0 0 1 0 0,0 0-1 0 0,1 0 0 0 0,-1 1 1 0 0,1-1-1 0 0,-1 0 0 0 0,1 0 0 0 0,0 1 1 0 0,0-1-1 0 0,0 0 0 0 0,0 1 1 0 0,0-1-1 0 0,1 0 0 0 0,-1 0 0 0 0,1 3 1 0 0,1-1 1 0 0,-1-1 0 0 0,1 1 1 0 0,0-1-1 0 0,0 0 0 0 0,0 0 1 0 0,1 1-1 0 0,-1-1 0 0 0,1-1 1 0 0,0 1-1 0 0,4 3 0 0 0,4 3-73 0 0,1-1 1 0 0,0-1-1 0 0,1 0 0 0 0,-1-1 0 0 0,15 6 0 0 0,-12-7-1197 0 0,22 6 0 0 0,-8-6-245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3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107 431 16095 0 0,'2'0'738'0'0,"3"0"-261"0"0,9 0 3378 0 0,-19-1-3702 0 0,-1 0 1 0 0,1 0 0 0 0,-1-1-1 0 0,1 0 1 0 0,-1 0 0 0 0,1-1-1 0 0,0 1 1 0 0,0-1 0 0 0,0 0-1 0 0,0 0 1 0 0,0-1 0 0 0,1 1-1 0 0,0-1 1 0 0,-5-5 0 0 0,6 5-140 0 0,0 0 0 0 0,0 0 0 0 0,0-1 0 0 0,1 1 1 0 0,0 0-1 0 0,0-1 0 0 0,0 0 0 0 0,1 1 0 0 0,-1-1 0 0 0,1 0 0 0 0,0 0 1 0 0,1 0-1 0 0,-1 1 0 0 0,1-1 0 0 0,0 0 0 0 0,0 0 0 0 0,0 0 0 0 0,1 0 1 0 0,1-6-1 0 0,1-3-35 0 0,1 0 0 0 0,0 0 1 0 0,1 0-1 0 0,0 0 0 0 0,10-16 0 0 0,-5 12-89 0 0,1 1 1 0 0,0 0-1 0 0,1 0 0 0 0,1 1 0 0 0,29-28 0 0 0,-35 38 33 0 0,0 0 1 0 0,0 1 0 0 0,0-1 0 0 0,1 1 0 0 0,0 1 0 0 0,0-1 0 0 0,0 1 0 0 0,1 1 0 0 0,-1-1 0 0 0,1 1 0 0 0,0 1 0 0 0,0 0-1 0 0,0 0 1 0 0,0 1 0 0 0,17-1 0 0 0,-19 3 58 0 0,0 0 0 0 0,0 1 0 0 0,0-1 0 0 0,0 1 0 0 0,0 1 0 0 0,0-1 0 0 0,-1 1 0 0 0,12 7 0 0 0,5 4 101 0 0,21 19-1 0 0,-23-17 3 0 0,-1-2 29 0 0,-2 1 0 0 0,28 28 0 0 0,-42-38-81 0 0,0-1 1 0 0,0 1-1 0 0,0 1 0 0 0,0-1 0 0 0,-1 0 0 0 0,0 1 1 0 0,0 0-1 0 0,0 0 0 0 0,-1 0 0 0 0,1 0 0 0 0,-2 0 1 0 0,1 0-1 0 0,-1 1 0 0 0,1 11 0 0 0,-2-15-15 0 0,0 1 1 0 0,-1-1-1 0 0,0 1 0 0 0,0-1 1 0 0,0 1-1 0 0,0-1 0 0 0,-1 1 1 0 0,1-1-1 0 0,-1 0 0 0 0,0 0 1 0 0,0 0-1 0 0,0 0 0 0 0,0 0 1 0 0,0 0-1 0 0,-1 0 0 0 0,1-1 1 0 0,-1 1-1 0 0,0-1 0 0 0,-3 3 0 0 0,-4 1 25 0 0,0 1-1 0 0,0-1 0 0 0,-1-1 0 0 0,-17 7 0 0 0,-14 2-83 0 0,0-2 0 0 0,-55 9 0 0 0,-90 2-1626 0 0,174-21 1159 0 0,0-1-1 0 0,0-1 1 0 0,0 0 0 0 0,0-1 0 0 0,-20-3 0 0 0,10-4-6198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3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2 4607 0 0,'0'0'208'0'0,"-8"-2"32"0"0,3 3-133 0 0,0 1-1 0 0,-1-1 0 0 0,1 1 1 0 0,0 0-1 0 0,0 0 0 0 0,0 0 1 0 0,0 1-1 0 0,-7 5 1 0 0,-5 2 1747 0 0,-19 10 1695 0 0,0 3 0 0 0,-49 39 0 0 0,49-30-2597 0 0,1 0 0 0 0,-30 39 0 0 0,32-31-739 0 0,2 1-1 0 0,2 2 0 0 0,2 1 1 0 0,1 1-1 0 0,-26 66 0 0 0,-11 54 25 0 0,-34 78 25 0 0,94-234-620 0 0,-2 0 1 0 0,1 0-1 0 0,-1-1 0 0 0,0 1 0 0 0,-1-1 1 0 0,0 0-1 0 0,0-1 0 0 0,0 1 0 0 0,-1-1 1 0 0,-1-1-1 0 0,1 1 0 0 0,-11 6 1 0 0,6-6-6505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32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15199 0 0,'0'0'1800'0'0,"-1"2"-613"0"0,-29 37 3251 0 0,20-27-3817 0 0,1 0-1 0 0,0 1 0 0 0,0 0 0 0 0,-10 24 0 0 0,18-33-628 0 0,-1 0-1 0 0,1 0 0 0 0,0 1 0 0 0,0-1 0 0 0,0 1 1 0 0,0-1-1 0 0,1 0 0 0 0,0 1 0 0 0,0-1 0 0 0,0 1 0 0 0,1-1 1 0 0,-1 1-1 0 0,1-1 0 0 0,0 1 0 0 0,0-1 0 0 0,1 0 1 0 0,-1 0-1 0 0,1 1 0 0 0,0-1 0 0 0,5 7 0 0 0,8 9-1627 0 0,-4-8-4917 0 0,-2-4-927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32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1108 9 13359 0 0,'0'0'1027'0'0,"1"-1"-670"0"0,2-7 4622 0 0,-4 11-4787 0 0,-14 48 313 0 0,-2-2 0 0 0,-2 1 1 0 0,-37 67-1 0 0,-92 133 861 0 0,134-227-1293 0 0,-192 296 489 0 0,-23 36-43 0 0,227-351-520 0 0,-51 88-462 0 0,48-81 337 0 0,0 0 0 0 0,1 0 0 0 0,0 1 0 0 0,1-1-1 0 0,0 1 1 0 0,-1 20 0 0 0,6-5-2901 0 0,-1-25 1265 0 0</inkml:trace>
  <inkml:trace contextRef="#ctx0" brushRef="#br0" timeOffset="1">9 830 16759 0 0,'0'0'763'0'0,"-1"0"-12"0"0,-7 0 2393 0 0,16 7-1419 0 0,-5-5-1576 0 0,0 0 1 0 0,1-1 0 0 0,-1 1-1 0 0,0-1 1 0 0,0 0 0 0 0,1 0-1 0 0,-1 0 1 0 0,1-1-1 0 0,-1 1 1 0 0,8 0 0 0 0,36-3 556 0 0,-44 1-680 0 0,71-9 670 0 0,90-24 0 0 0,-55 9-457 0 0,431-93-183 0 0,-186 52-3607 0 0,-311 61 2174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33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12439 0 0,'0'0'3760'0'0,"-1"10"-880"0"0,-3 1 96 0 0,2 0 752 0 0,0 2-3432 0 0,1-1-88 0 0,-1 1-16 0 0,0-1-104 0 0,0 1-24 0 0,2-2 0 0 0,0-2 0 0 0,0 0-704 0 0,4 3-136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34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85 9215 0 0,'0'0'707'0'0,"1"-8"5194"0"0,-1 9-5807 0 0,0 0 0 0 0,-1 0-1 0 0,1 0 1 0 0,-1 0-1 0 0,1 0 1 0 0,-1 0 0 0 0,1-1-1 0 0,-1 1 1 0 0,0 0 0 0 0,1 0-1 0 0,-2 1 1 0 0,-2 1 73 0 0,-2 8 92 0 0,-1-1-1 0 0,2 1 1 0 0,-1 0 0 0 0,2 1-1 0 0,-7 19 1 0 0,3 0 198 0 0,-3 31-1 0 0,4-8-163 0 0,3-1-1 0 0,5 91 1 0 0,24 106-170 0 0,-10-118-26 0 0,-15-129 593 0 0,2-3-494 0 0,1-2-135 0 0,-1 1 0 0 0,1 0 0 0 0,0-1-1 0 0,-1 1 1 0 0,1-1 0 0 0,-1 0 0 0 0,1 0-1 0 0,-1 0 1 0 0,0 0 0 0 0,0 0 0 0 0,0-1 0 0 0,0 1-1 0 0,0-1 1 0 0,-1 1 0 0 0,1-1 0 0 0,1-3 0 0 0,5-9 68 0 0,9-24 0 0 0,22-62-55 0 0,64-143-240 0 0,-98 233 154 0 0,1 1 0 0 0,0 1 0 0 0,0-1 0 0 0,14-15 0 0 0,-10 19 12 0 0,-9 6 0 0 0,0 0 0 0 0,0 1 0 0 0,1-1 0 0 0,-1 1 0 0 0,0-1 0 0 0,1 1 0 0 0,-1-1 0 0 0,0 1 0 0 0,0 0 0 0 0,0-1 0 0 0,0 1 0 0 0,0 0 0 0 0,0 0 0 0 0,0 0 0 0 0,0 0 0 0 0,0 0 0 0 0,0 0 0 0 0,0 0 0 0 0,0 0 0 0 0,-1 0 0 0 0,1 0 0 0 0,-1 1 0 0 0,2 1 0 0 0,11 30 0 0 0,26 106 68 0 0,-4-11-8 0 0,1 4 41 0 0,-21-77-74 0 0,-10-34 37 0 0,-5-19 592 0 0,7-12-223 0 0,35-68 579 0 0,44-80-168 0 0,-5 9-464 0 0,40-36-311 0 0,-67 105-55 0 0,-19 31-1527 0 0,1 1 0 0 0,2 2 0 0 0,56-52 0 0 0,-63 69-131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35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9 7367 0 0,'0'0'568'0'0,"5"-9"6755"0"0,-4 10-7233 0 0,0-1 1 0 0,0 0-1 0 0,0 0 1 0 0,-1 1-1 0 0,1-1 0 0 0,0 0 1 0 0,0 1-1 0 0,0-1 1 0 0,-1 1-1 0 0,1-1 0 0 0,0 1 1 0 0,0-1-1 0 0,-1 1 1 0 0,1 0-1 0 0,0-1 0 0 0,-1 1 1 0 0,1 0-1 0 0,-1 0 1 0 0,1-1-1 0 0,-1 1 1 0 0,1 0-1 0 0,-1 0 0 0 0,1 0 1 0 0,-1-1-1 0 0,1 3 1 0 0,0 0 31 0 0,0 1 0 0 0,0 0 0 0 0,0-1 0 0 0,-1 1 0 0 0,1 4 0 0 0,-1 13 145 0 0,-2 1 1 0 0,0-1 0 0 0,-1 1 0 0 0,-2-1 0 0 0,-7 26 0 0 0,2-10-41 0 0,-51 151 374 0 0,-14-4-326 0 0,71-174-239 0 0,-32 69 188 0 0,-77 123 0 0 0,-69 55 168 0 0,169-241-342 0 0,1 0 0 0 0,1 2 0 0 0,-18 35 0 0 0,28-51 78 0 0,3-3-119 0 0,0 0 0 0 0,-1 0-1 0 0,1 1 1 0 0,0-1 0 0 0,-1-1 0 0 0,1 1-1 0 0,-1 0 1 0 0,0 0 0 0 0,1-1 0 0 0,-1 1-1 0 0,2-2 1 0 0,1-2 17 0 0,61-61 8 0 0,69-92 1 0 0,-17 18-475 0 0,-111 132 417 0 0,1 0-1 0 0,0 1 1 0 0,0 0 0 0 0,1 0-1 0 0,0 1 1 0 0,1 0-1 0 0,-1 1 1 0 0,1-1 0 0 0,0 1-1 0 0,0 1 1 0 0,1 0 0 0 0,11-3-1 0 0,-19 6 29 0 0,0 1 0 0 0,-1-1-1 0 0,1 1 1 0 0,0 0 0 0 0,0 0 0 0 0,0 0 0 0 0,0 0-1 0 0,0 0 1 0 0,0 1 0 0 0,0-1 0 0 0,0 0-1 0 0,-1 1 1 0 0,1-1 0 0 0,0 1 0 0 0,0 0-1 0 0,0 0 1 0 0,-1 0 0 0 0,4 2 0 0 0,-2-1 15 0 0,-1 1 0 0 0,1-1 1 0 0,-1 1-1 0 0,0 0 0 0 0,1 0 0 0 0,-1 0 1 0 0,0 0-1 0 0,-1 0 0 0 0,3 5 1 0 0,1 5 94 0 0,-1 0 1 0 0,0 0 0 0 0,-1 1-1 0 0,2 14 1 0 0,-2 5 145 0 0,-1 1-1 0 0,-2 0 1 0 0,-4 37-1 0 0,1-33-174 0 0,3-35-300 0 0,0 1-1 0 0,0 0 1 0 0,0 0-1 0 0,0-1 0 0 0,1 1 1 0 0,0 0-1 0 0,-1-1 1 0 0,1 1-1 0 0,0-1 1 0 0,3 6-1 0 0,-3-7-1106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35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157 178 11519 0 0,'0'0'1431'0'0,"2"-1"-155"0"0,50-15 4643 0 0,-21 7-4752 0 0,0-1 0 0 0,49-24 0 0 0,-55 21-1028 0 0,-9 5-106 0 0,0-1 0 0 0,-1 0 0 0 0,0-1-1 0 0,-1 0 1 0 0,1-1 0 0 0,14-16 0 0 0,-22 19-61 0 0,-6 7-120 0 0,-13-1-528 0 0,8 2 594 0 0,0 0-1 0 0,0 1 1 0 0,0-1-1 0 0,0 1 1 0 0,0 0-1 0 0,0 0 1 0 0,0 0-1 0 0,0 1 0 0 0,0-1 1 0 0,1 1-1 0 0,-6 3 1 0 0,-5 3-183 0 0,-19 18 0 0 0,19-15 220 0 0,-88 71 206 0 0,-103 108-1 0 0,193-178-47 0 0,1 1-1 0 0,-16 23 1 0 0,24-31-89 0 0,0 0 1 0 0,0 0-1 0 0,1 0 0 0 0,-1 0 0 0 0,1 0 1 0 0,0 0-1 0 0,1 1 0 0 0,0-1 1 0 0,-1 1-1 0 0,2-1 0 0 0,-2 11 0 0 0,3-13-70 0 0,-1 0-1 0 0,1-1 0 0 0,-1 1 1 0 0,1 0-1 0 0,0-1 0 0 0,0 1 1 0 0,0-1-1 0 0,1 1 0 0 0,-1-1 1 0 0,0 0-1 0 0,1 0 0 0 0,0 1 1 0 0,-1-1-1 0 0,1 0 0 0 0,0 0 1 0 0,0 0-1 0 0,0-1 0 0 0,0 1 1 0 0,1 0-1 0 0,-1-1 0 0 0,0 0 1 0 0,1 1-1 0 0,-1-1 0 0 0,1 0 1 0 0,-1 0-1 0 0,1 0 0 0 0,5 1 1 0 0,19 2-757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36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50 332 18599 0 0,'0'0'900'0'0,"-7"5"66"0"0,-36 20 1865 0 0,45-27-2264 0 0,22-23-35 0 0,1 0 1 0 0,56-40-1 0 0,67-33-300 0 0,-91 62-258 0 0,-13 7-64 0 0,80-38 1 0 0,-118 64 83 0 0,0 1-1 0 0,0 0 1 0 0,0 0 0 0 0,0 0 0 0 0,0 1-1 0 0,0 0 1 0 0,10 0 0 0 0,-14 1 5 0 0,1 0 0 0 0,-1 0 1 0 0,1 0-1 0 0,-1 1 1 0 0,1-1-1 0 0,-1 1 0 0 0,0 0 1 0 0,1 0-1 0 0,-1 0 0 0 0,0 0 1 0 0,0 0-1 0 0,0 0 1 0 0,0 0-1 0 0,0 1 0 0 0,0-1 1 0 0,0 1-1 0 0,0 0 1 0 0,0-1-1 0 0,-1 1 0 0 0,1 0 1 0 0,2 4-1 0 0,0 1 10 0 0,0 0 0 0 0,0 0 0 0 0,-1 1 0 0 0,0-1 0 0 0,-1 1 0 0 0,1-1 0 0 0,-1 1 0 0 0,-1 0-1 0 0,2 11 1 0 0,-3 2 9 0 0,0 1 0 0 0,-3 24 0 0 0,-1-5-33 0 0,4-31-268 0 0,0 0 1 0 0,3 18-1 0 0,-3-27 198 0 0,0-1 0 0 0,0 1 0 0 0,0-1 0 0 0,1 1 0 0 0,-1-1 0 0 0,0 1 0 0 0,0-1 0 0 0,0 0 0 0 0,1 1 0 0 0,-1-1-1 0 0,0 1 1 0 0,0-1 0 0 0,1 0 0 0 0,-1 1 0 0 0,0-1 0 0 0,1 1 0 0 0,-1-1 0 0 0,1 1 0 0 0,0-1-344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5:46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74 919 0 0,'2'1'5930'0'0,"2"1"-4702"0"0,1 0-1 0 0,-1 0 1 0 0,0-1 0 0 0,0 0 0 0 0,9 1 0 0 0,27 3 711 0 0,-20-6-1329 0 0,0 0-1 0 0,1-1 1 0 0,31-8 0 0 0,-9 2-118 0 0,96-17 429 0 0,73-10-665 0 0,-136 30-942 0 0,-45 4-1057 0 0,-14-1 420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3:35:55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4 15055 0 0,'0'0'1366'0'0,"-11"-3"352"0"0,9 3-1527 0 0,-1 1 0 0 0,0 0 0 0 0,0 0-1 0 0,1 1 1 0 0,-1-1 0 0 0,1 0 0 0 0,-1 1 0 0 0,1-1 0 0 0,0 1-1 0 0,0 0 1 0 0,-1 0 0 0 0,1 0 0 0 0,0 0 0 0 0,1 0 0 0 0,-3 4-1 0 0,2-4-99 0 0,1 0 289 0 0,-3 3 156 0 0,4-5-468 0 0,-1 0 0 0 0,1 1 0 0 0,-1-1 0 0 0,1 0 0 0 0,-1 1 0 0 0,1-1-1 0 0,0 1 1 0 0,-1-1 0 0 0,1 1 0 0 0,-1-1 0 0 0,1 1 0 0 0,0-1 0 0 0,-1 1 0 0 0,1-1 0 0 0,0 2 0 0 0,-9 43 884 0 0,7-32-921 0 0,0 0 0 0 0,-1 0 1 0 0,0 0-1 0 0,-2-1 0 0 0,1 0 0 0 0,-1 1 1 0 0,-1-2-1 0 0,-14 23 0 0 0,-48 79-31 0 0,62-102 0 0 0,1-1 0 0 0,2-1 11 0 0,3-7 106 0 0,27-2 22 0 0,-13-2-86 0 0,0 0 11 0 0,7-4 6 0 0,-12 5-149 0 0,3 2 64 0 0,6 1 14 0 0,26 7 0 0 0,-16-2 56 0 0,6 0 12 0 0,-18-3 19 0 0,29 3 0 0 0,-39-7-69 0 0,15 5 46 0 0,-5 0-59 0 0,9 2-36 0 0,-23-7-125 0 0,9 2-867 0 0,-6-3-1935 0 0,-4 0 2345 0 0,4-1 419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36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12495 0 0,'0'0'1134'0'0,"0"1"-937"0"0,-2 15 788 0 0,0-1 0 0 0,-1 0 0 0 0,-1 1 0 0 0,0-1 0 0 0,-1 0 1 0 0,-9 17-1 0 0,-4 17 783 0 0,16-46-1738 0 0,-32 93 1175 0 0,26-78-2359 0 0,0-1-1 0 0,-1 0 1 0 0,-15 20-1 0 0,17-28-577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3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12207 0 0,'0'0'1320'0'0,"0"14"-1320"0"0,2 0 0 0 0,1 1-5440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3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158 349 8287 0 0,'-2'0'639'0'0,"-21"-1"-1096"0"0,-3 1 3338 0 0,-23 0 5211 0 0,45-1-7679 0 0,0 0 0 0 0,0 1 0 0 0,0-1 0 0 0,0-1 0 0 0,-5-1 0 0 0,7 2-352 0 0,0 0-1 0 0,1 0 0 0 0,-1 0 0 0 0,0 0 0 0 0,0 0 0 0 0,1 0 0 0 0,-1 0 0 0 0,1-1 0 0 0,-1 1 0 0 0,1 0 0 0 0,0-1 1 0 0,0 0-1 0 0,0 1 0 0 0,-1-1 0 0 0,1 0 0 0 0,1 1 0 0 0,-1-1 0 0 0,-1-3 0 0 0,1 3-3 0 0,1-1 0 0 0,0 0 0 0 0,-1 1 0 0 0,1-1-1 0 0,0 0 1 0 0,1 1 0 0 0,-1-1 0 0 0,0 0 0 0 0,1 1 0 0 0,-1-1-1 0 0,1 1 1 0 0,1-4 0 0 0,1-1-11 0 0,1 0 1 0 0,-1 0-1 0 0,1 1 0 0 0,1-1 1 0 0,-1 1-1 0 0,1 0 0 0 0,0 0 1 0 0,10-8-1 0 0,18-12-87 0 0,1 2 0 0 0,44-25 0 0 0,78-32-479 0 0,-146 77 454 0 0,0-1 1 0 0,1 1-1 0 0,-1 1 0 0 0,1-1 0 0 0,-1 2 1 0 0,20-3-1 0 0,-27 5 65 0 0,0 0 1 0 0,0-1-1 0 0,1 1 0 0 0,-1 1 0 0 0,0-1 1 0 0,0 1-1 0 0,0-1 0 0 0,0 1 1 0 0,0 0-1 0 0,0 0 0 0 0,0 0 0 0 0,0 0 1 0 0,0 1-1 0 0,0-1 0 0 0,0 1 1 0 0,-1 0-1 0 0,1-1 0 0 0,0 1 0 0 0,-1 1 1 0 0,0-1-1 0 0,0 0 0 0 0,1 0 1 0 0,-1 1-1 0 0,-1-1 0 0 0,1 1 1 0 0,0 0-1 0 0,2 4 0 0 0,-1 0 44 0 0,-1 0-1 0 0,0 0 0 0 0,0 0 1 0 0,0 0-1 0 0,-1 1 0 0 0,0-1 1 0 0,0 0-1 0 0,0 1 0 0 0,-1-1 1 0 0,-1 10-1 0 0,-2 1 87 0 0,-1 1 0 0 0,0-1 0 0 0,-7 18-1 0 0,-3 6 12 0 0,3-10-23 0 0,-12 53 1 0 0,22-61-665 0 0,2-22-107 0 0,8 5-6335 0 0,1-2-17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37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980 52 17047 0 0,'0'-7'123'0'0,"0"4"20"0"0,0 1 1 0 0,0-1 0 0 0,0 1 0 0 0,0-1 0 0 0,-1 1-1 0 0,1-1 1 0 0,-1 1 0 0 0,0 0 0 0 0,0-1 0 0 0,0 1-1 0 0,-1-4 1 0 0,-8-4 30 0 0,6 10-43 0 0,2 0-36 0 0,0-1-38 0 0,1 1 0 0 0,-1 0 0 0 0,0 0 0 0 0,0 0 0 0 0,1 0 0 0 0,-1 0 0 0 0,0 1 0 0 0,1-1 0 0 0,-1 0 0 0 0,0 1 0 0 0,1-1 0 0 0,-1 1 0 0 0,1 0 1 0 0,-1-1-1 0 0,1 1 0 0 0,-1 0 0 0 0,1 0 0 0 0,-1 0 0 0 0,1 0 0 0 0,0 0 0 0 0,-1 0 0 0 0,1 1 0 0 0,0-1 0 0 0,0 0 0 0 0,0 1 0 0 0,-1 1 0 0 0,-4 6-29 0 0,0 0 0 0 0,-9 19 1 0 0,13-23 34 0 0,-84 210 775 0 0,43-98-548 0 0,-50 126 33 0 0,-60 147 241 0 0,124-320-406 0 0,-31 115 0 0 0,57-175-200 0 0,0 0-1 0 0,1 0 1 0 0,1 1 0 0 0,0-1-1 0 0,0 1 1 0 0,2 17 0 0 0,-1-26-714 0 0</inkml:trace>
  <inkml:trace contextRef="#ctx0" brushRef="#br0" timeOffset="1">40 854 14279 0 0,'-5'-1'218'0'0,"1"1"0"0"0,0 0-1 0 0,0 0 1 0 0,0 0 0 0 0,0 0-1 0 0,0 1 1 0 0,-7 1 5472 0 0,13-1-5001 0 0,1 0-599 0 0,0 1-1 0 0,0-1 1 0 0,0 0 0 0 0,1 0-1 0 0,-1-1 1 0 0,1 1 0 0 0,-1-1-1 0 0,0 1 1 0 0,1-1 0 0 0,-1 0 0 0 0,6-1-1 0 0,42-7 349 0 0,-38 5-311 0 0,299-74 807 0 0,-57 12-884 0 0,-247 63-50 0 0,52-12-431 0 0,0 3 0 0 0,86-5 0 0 0,-134 16 104 0 0,1 0 0 0 0,0 1 0 0 0,16 4 1 0 0,-24-4-57 0 0,0 0 1 0 0,0 0 0 0 0,0 1-1 0 0,-1 0 1 0 0,1 0-1 0 0,0 1 1 0 0,-1-1 0 0 0,1 1-1 0 0,-1 0 1 0 0,6 5 0 0 0,4 8-1764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3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157 106 2303 0 0,'-1'2'652'0'0,"-1"0"668"0"0,0 0-1 0 0,0 0 1 0 0,1 1-1 0 0,-1-1 1 0 0,1 0-1 0 0,-1 1 1 0 0,1-1-1 0 0,-2 5 0 0 0,2-4-777 0 0,1 0-1 0 0,-1 0 1 0 0,1 0-1 0 0,-1 0 1 0 0,1-1-1 0 0,0 1 1 0 0,0 0-1 0 0,1 4 1 0 0,-1-5-398 0 0,0 0 0 0 0,1 1 0 0 0,-1-1 0 0 0,1 0 0 0 0,0 0 0 0 0,0 0 0 0 0,0 0 0 0 0,0 0 0 0 0,0 0 0 0 0,0 0 0 0 0,1 0 0 0 0,-1 0 0 0 0,1-1 0 0 0,-1 1 0 0 0,1 0 0 0 0,-1-1 0 0 0,1 1 0 0 0,0-1 0 0 0,0 0 0 0 0,0 1 0 0 0,0-1 0 0 0,0 0 0 0 0,0 0 0 0 0,0 0 0 0 0,2 0 0 0 0,7 2 67 0 0,1-1 0 0 0,-1 0 0 0 0,0-1 0 0 0,0 0 0 0 0,1-1 0 0 0,-1 0 0 0 0,1-1 0 0 0,-1 0 0 0 0,0-1 0 0 0,0 0 0 0 0,12-4 0 0 0,16-7-25 0 0,64-31 1 0 0,-73 30-68 0 0,-26 13-116 0 0,58-31 84 0 0,-56 29-100 0 0,0-1 0 0 0,-1 0 0 0 0,0 0 0 0 0,0 0 0 0 0,0-1 0 0 0,0 0 0 0 0,-1 0 0 0 0,5-7-1 0 0,-8 11-14 0 0,0 1-1 0 0,0-2 0 0 0,0 1 1 0 0,-1 0-1 0 0,1 0 0 0 0,0 0 1 0 0,-1 0-1 0 0,1 0 0 0 0,-1 0 1 0 0,0-1-1 0 0,1 1 0 0 0,-1 0 1 0 0,0 0-1 0 0,0-1 0 0 0,0 1 0 0 0,1 0 1 0 0,-1 0-1 0 0,-1-1 0 0 0,1 1 1 0 0,0 0-1 0 0,0 0 0 0 0,0-1 1 0 0,-1 1-1 0 0,1 0 0 0 0,0 0 1 0 0,-1 0-1 0 0,1-1 0 0 0,-1 1 1 0 0,0 0-1 0 0,1 0 0 0 0,-1 0 0 0 0,0 0 1 0 0,0 0-1 0 0,0 0 0 0 0,-1-1 1 0 0,0 0-28 0 0,-1 1 0 0 0,1 0 0 0 0,-1-1 1 0 0,1 1-1 0 0,-1 0 0 0 0,0 1 0 0 0,1-1 0 0 0,-1 0 1 0 0,0 1-1 0 0,0-1 0 0 0,0 1 0 0 0,1 0 0 0 0,-1 0 1 0 0,0 0-1 0 0,-3 0 0 0 0,-9 3-106 0 0,0 0 0 0 0,-1 1 0 0 0,1 1 0 0 0,-28 12 0 0 0,-55 34-96 0 0,96-49 255 0 0,-61 37 12 0 0,2 2 0 0 0,2 4 0 0 0,-69 66 0 0 0,122-106 25 0 0,0 1 0 0 0,1 0 0 0 0,-1 0 0 0 0,1 0 0 0 0,1 1 0 0 0,-7 11 0 0 0,11-17-25 0 0,-1 0-1 0 0,0 1 1 0 0,1-1 0 0 0,-1 1 0 0 0,1-1-1 0 0,0 1 1 0 0,0-1 0 0 0,-1 1-1 0 0,1-1 1 0 0,0 1 0 0 0,0-1 0 0 0,0 1-1 0 0,1-1 1 0 0,-1 1 0 0 0,0-1-1 0 0,0 1 1 0 0,1 1 0 0 0,0-1-1 0 0,1-1-1 0 0,-1 0 1 0 0,0 1-1 0 0,0-1 1 0 0,0 0-1 0 0,1 1 1 0 0,-1-1 0 0 0,0 0-1 0 0,1 0 1 0 0,-1 0-1 0 0,1 0 1 0 0,0 0 0 0 0,-1-1-1 0 0,1 1 1 0 0,0 0-1 0 0,-1-1 1 0 0,1 1 0 0 0,3 0-1 0 0,7 1-290 0 0,0 0 0 0 0,1-1 1 0 0,-1-1-1 0 0,1 0 0 0 0,-1 0 0 0 0,0-1 0 0 0,14-3 1 0 0,11-3-1032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38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929 100 1375 0 0,'1'0'3250'0'0,"3"0"-1738"0"0,-1 0 0 0 0,0 0 0 0 0,1-1 1 0 0,-1 0-1 0 0,0 1 0 0 0,0-1 0 0 0,4-2 0 0 0,-4 2-786 0 0,1-1-1 0 0,-1 0 0 0 0,0 0 0 0 0,1 0 0 0 0,4-4 0 0 0,-4 2-441 0 0,0 0-1 0 0,-1-1 0 0 0,1 1 0 0 0,-1-1 0 0 0,0 1 0 0 0,0-1 1 0 0,0 0-1 0 0,3-8 0 0 0,-6 12-275 0 0,0 0 0 0 0,0 1 0 0 0,0-1 0 0 0,0 0 0 0 0,0 0 0 0 0,0 0 0 0 0,-1 0 0 0 0,1 1-1 0 0,0-1 1 0 0,0 0 0 0 0,-1 0 0 0 0,1 1 0 0 0,0-1 0 0 0,-1 0 0 0 0,1 0 0 0 0,-1 1 0 0 0,1-1 0 0 0,-1 0 0 0 0,1 1 0 0 0,-1-1 0 0 0,0 0 0 0 0,-14-10 10 0 0,12 10-53 0 0,0 1 0 0 0,-1-1 0 0 0,1 1-1 0 0,0 0 1 0 0,-1 0 0 0 0,1 1 0 0 0,0-1 0 0 0,-1 1-1 0 0,1-1 1 0 0,0 1 0 0 0,0 0 0 0 0,-1 0 0 0 0,-4 3 0 0 0,-6 3-110 0 0,-20 14 1 0 0,29-18 125 0 0,-61 44-115 0 0,-115 111 1 0 0,145-126 141 0 0,15-12 11 0 0,4-6 19 0 0,1 1 1 0 0,0 1-1 0 0,1 1 1 0 0,-18 25-1 0 0,26-27 26 0 0,7-15-62 0 0,0 1-1 0 0,0-1 0 0 0,-1 1 1 0 0,1-1-1 0 0,0 1 1 0 0,0-1-1 0 0,0 1 0 0 0,0-1 1 0 0,0 1-1 0 0,0-1 1 0 0,0 1-1 0 0,0-1 0 0 0,0 1 1 0 0,0-1-1 0 0,0 1 1 0 0,0-1-1 0 0,0 1 0 0 0,0-1 1 0 0,1 1-1 0 0,0 0 3 0 0,0 0 0 0 0,0 0 0 0 0,0 0 0 0 0,1 0 0 0 0,-1-1 0 0 0,0 1 0 0 0,0 0 0 0 0,1-1 0 0 0,-1 1-1 0 0,0-1 1 0 0,1 1 0 0 0,-1-1 0 0 0,1 0 0 0 0,-1 0 0 0 0,0 1 0 0 0,1-1 0 0 0,-1 0 0 0 0,2 0 0 0 0,28-3 84 0 0,-13 0-63 0 0,-1-2 0 0 0,0 0 0 0 0,0-1-1 0 0,0 0 1 0 0,-1-1 0 0 0,29-19 0 0 0,86-67-1400 0 0,-117 81-300 0 0,1 0 1 0 0,23-28 0 0 0,-48 47-3219 0 0,0 2 4700 0 0,1 1-1 0 0,-1 0 1 0 0,2 1 0 0 0,-1 0 0 0 0,-9 18 0 0 0,4-5 257 0 0,-17 46 0 0 0,-3 31 1771 0 0,-30 149-1 0 0,-1 10-947 0 0,60-247-853 0 0,-72 217 336 0 0,60-189 172 0 0,-2-1-1 0 0,-1-1 1 0 0,-36 54 0 0 0,30-56 457 0 0,-1-2 1 0 0,-34 34-1 0 0,51-59-722 0 0,-1 0-1 0 0,1-1 1 0 0,-2-1-1 0 0,1 0 1 0 0,-1 0-1 0 0,0-1 1 0 0,0 0-1 0 0,-1-1 0 0 0,0-1 1 0 0,-25 7-1 0 0,34-11-215 0 0,0 0-1 0 0,0 0 1 0 0,-1 0-1 0 0,1-1 0 0 0,0 1 1 0 0,-1-1-1 0 0,1-1 1 0 0,0 1-1 0 0,-1 0 0 0 0,1-1 1 0 0,0 0-1 0 0,0 0 1 0 0,-1 0-1 0 0,1-1 0 0 0,0 1 1 0 0,0-1-1 0 0,0 0 1 0 0,1 0-1 0 0,-1 0 0 0 0,0-1 1 0 0,1 1-1 0 0,-1-1 0 0 0,1 0 1 0 0,0 0-1 0 0,0 0 1 0 0,0-1-1 0 0,1 1 0 0 0,-1-1 1 0 0,1 1-1 0 0,-1-1 1 0 0,1 0-1 0 0,0 0 0 0 0,-1-5 1 0 0,-2-4 2 0 0,2-1 1 0 0,0 1-1 0 0,0-1 1 0 0,1 0-1 0 0,1 0 1 0 0,0-17-1 0 0,9-86-89 0 0,1 55-1017 0 0,30-100 0 0 0,-15 77-72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38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66 471 5527 0 0,'-25'37'724'0'0,"16"-21"2750"0"0,1 0 0 0 0,1 1 0 0 0,-9 29 0 0 0,15-44-1776 0 0,2 0-1097 0 0,-1-1-539 0 0,0-1 0 0 0,0 1 1 0 0,0-1-1 0 0,1 0 0 0 0,-1 1 1 0 0,0-1-1 0 0,0 1 0 0 0,1-1 1 0 0,-1 1-1 0 0,0-1 0 0 0,1 0 1 0 0,-1 1-1 0 0,1-1 0 0 0,-1 0 1 0 0,0 1-1 0 0,1-1 0 0 0,-1 0 1 0 0,1 0-1 0 0,-1 1 0 0 0,1-1 0 0 0,-1 0 1 0 0,1 0-1 0 0,0 1 19 0 0,1-1 1 0 0,-1 0-1 0 0,0 0 0 0 0,1 0 1 0 0,-1 0-1 0 0,0 0 0 0 0,0-1 1 0 0,1 1-1 0 0,-1 0 0 0 0,2-1 1 0 0,0-1 2 0 0,1 1 0 0 0,-1-1 0 0 0,0 0 0 0 0,0 0 0 0 0,-1 0 0 0 0,1 0 0 0 0,0 0-1 0 0,-1-1 1 0 0,1 1 0 0 0,-1-1 0 0 0,0 1 0 0 0,4-6 0 0 0,2-5 73 0 0,10-23-1 0 0,-9 17-2 0 0,35-70-39 0 0,23-44-3 0 0,-37 78-740 0 0,-14 24-1061 0 0,1 0 1 0 0,38-49-1 0 0,-48 72 1395 0 0,0 0 0 0 0,1 0 0 0 0,-1 1 0 0 0,2 0 0 0 0,-1 0 1 0 0,1 1-1 0 0,0 0 0 0 0,0 1 0 0 0,0 0 0 0 0,1 0 0 0 0,0 1 0 0 0,0 0 0 0 0,16-3 0 0 0,4 2-1061 0 0,0 3 31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3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85 5527 0 0,'0'0'423'0'0,"0"1"-278"0"0,-4 3 82 0 0,4-4 31 0 0,-1 0 0 0 0,1 1 0 0 0,-1-1 0 0 0,1 0-1 0 0,0 1 1 0 0,-1-1 0 0 0,1 0 0 0 0,-1 1 0 0 0,1-1 0 0 0,-1 0 0 0 0,1 0-1 0 0,-1 0 1 0 0,1 0 0 0 0,-1 1 0 0 0,1-1 0 0 0,-1 0 0 0 0,1 0 0 0 0,-1 0-1 0 0,1 0 1 0 0,-1 0 0 0 0,1 0 0 0 0,-1 0 0 0 0,1-1 0 0 0,-1 1 0 0 0,0 0-1 0 0,-13-10 3167 0 0,-4-17-131 0 0,12 17-2429 0 0,3 5-618 0 0,1-1-1 0 0,-1 1 1 0 0,0 0 0 0 0,-1 1 0 0 0,1-1 0 0 0,-1 0 0 0 0,-5-4 0 0 0,7 8-241 0 0,1 1 1 0 0,0 0 0 0 0,-1 0-1 0 0,1-1 1 0 0,-1 1-1 0 0,1 0 1 0 0,-1 0-1 0 0,1 1 1 0 0,0-1-1 0 0,-1 0 1 0 0,1 0 0 0 0,-1 1-1 0 0,1-1 1 0 0,0 0-1 0 0,-1 1 1 0 0,-1 1-1 0 0,2-2 2 0 0,-18 9 4 0 0,1 2 1 0 0,0-1-1 0 0,1 2 0 0 0,-21 18 0 0 0,14-11-7 0 0,-1-1-15 0 0,2 1 1 0 0,0 2-1 0 0,1 0 0 0 0,2 1 1 0 0,-21 28-1 0 0,39-47 15 0 0,-1 0 1 0 0,1 1-1 0 0,0-1 0 0 0,1 1 0 0 0,-1 0 0 0 0,1 0 1 0 0,-1-1-1 0 0,1 1 0 0 0,0 0 0 0 0,1 0 1 0 0,-1 7-1 0 0,1-10-2 0 0,0 1 0 0 0,0 0 0 0 0,0-1 0 0 0,1 1 0 0 0,-1-1 0 0 0,0 0 0 0 0,1 1 0 0 0,-1-1-1 0 0,1 1 1 0 0,0-1 0 0 0,0 0 0 0 0,-1 1 0 0 0,1-1 0 0 0,0 0 0 0 0,0 0 0 0 0,0 1 0 0 0,0-1 0 0 0,0 0 0 0 0,0 0 0 0 0,1 0 0 0 0,-1 0 0 0 0,0-1 0 0 0,1 1 0 0 0,-1 0 0 0 0,0 0 0 0 0,1-1 0 0 0,-1 1 0 0 0,1-1 0 0 0,-1 1 0 0 0,1-1 0 0 0,-1 0 0 0 0,1 0 0 0 0,1 1-1 0 0,4-1 8 0 0,0 1-1 0 0,0-1 0 0 0,0 0 1 0 0,0-1-1 0 0,0 1 0 0 0,0-1 0 0 0,13-4 1 0 0,46-21 68 0 0,-38 15-66 0 0,41-19-33 0 0,36-13-40 0 0,-105 43 55 0 0,0 0 0 0 0,0 0 0 0 0,1 0-1 0 0,-1 0 1 0 0,0 0 0 0 0,0 0 0 0 0,0 0 0 0 0,0 0-1 0 0,0 0 1 0 0,0 0 0 0 0,1 0 0 0 0,-1 0 0 0 0,0 0 0 0 0,0 0-1 0 0,0 0 1 0 0,0 0 0 0 0,0 0 0 0 0,1 0 0 0 0,-1 0-1 0 0,0 0 1 0 0,0 0 0 0 0,0 0 0 0 0,0 0 0 0 0,0 0-1 0 0,0 0 1 0 0,1 0 0 0 0,-1 0 0 0 0,0 0 0 0 0,0 1 0 0 0,0-1-1 0 0,0 0 1 0 0,0 0 0 0 0,0 0 0 0 0,0 0 0 0 0,0 0-1 0 0,0 0 1 0 0,1 0 0 0 0,-1 1 0 0 0,0-1 0 0 0,0 0-1 0 0,0 0 1 0 0,0 0 0 0 0,0 0 0 0 0,0 0 0 0 0,0 1 0 0 0,0-1-1 0 0,0 0 1 0 0,0 0 0 0 0,0 0 0 0 0,0 0 0 0 0,0 0-1 0 0,0 1 1 0 0,0-1 0 0 0,-4 14-122 0 0,-12 23 193 0 0,13-30-66 0 0,1-2 9 0 0,-2 2 12 0 0,0 1-1 0 0,1-1 1 0 0,0 1-1 0 0,1 0 1 0 0,0 0-1 0 0,0 0 1 0 0,0 0-1 0 0,0 13 1 0 0,2-21-18 0 0,0 1 1 0 0,0 0 0 0 0,0-1-1 0 0,0 1 1 0 0,1 0 0 0 0,-1-1-1 0 0,0 1 1 0 0,0-1 0 0 0,1 1-1 0 0,-1 0 1 0 0,0-1 0 0 0,0 1-1 0 0,1-1 1 0 0,-1 1 0 0 0,2 0-1 0 0,0 0-22 0 0,0 1-1 0 0,0-1 0 0 0,0 0 0 0 0,1 0 1 0 0,-1 0-1 0 0,0 0 0 0 0,1 0 0 0 0,-1-1 1 0 0,1 1-1 0 0,-1-1 0 0 0,1 1 0 0 0,-1-1 1 0 0,1 0-1 0 0,-1 0 0 0 0,1 0 0 0 0,-1-1 1 0 0,4 0-1 0 0,7-1-785 0 0,26-9 0 0 0,-29 8 282 0 0,25-7-750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3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8 17047 0 0,'-1'-8'5088'0'0,"-3"14"-4899"0"0,-1 0-1 0 0,1 1 0 0 0,1-1 1 0 0,-1 1-1 0 0,1 0 1 0 0,1 0-1 0 0,-1 0 0 0 0,-2 11 1 0 0,-4 12-38 0 0,-254 710 1181 0 0,210-584-1335 0 0,-22 52-164 0 0,-15-7-1822 0 0,78-178 343 0 0,-31 42 0 0 0,24-43-242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3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87 1375 0 0,'-1'-1'107'0'0,"0"0"-44"0"0,-1 0 1 0 0,1 0-1 0 0,-1 0 0 0 0,0 0 1 0 0,1 1-1 0 0,-1-1 0 0 0,0 0 0 0 0,0 1 1 0 0,1-1-1 0 0,-1 1 0 0 0,0 0 0 0 0,0 0 1 0 0,1 0-1 0 0,-3 0 0 0 0,-27 3 18980 0 0,41 16-17058 0 0,-7-17-1863 0 0,0 0 0 0 0,-1 1-1 0 0,1-1 1 0 0,0 0 0 0 0,1 0-1 0 0,-1-1 1 0 0,0 1 0 0 0,0-1 0 0 0,7 2-1 0 0,35 7 525 0 0,-39-9-593 0 0,27 4 118 0 0,0-1 0 0 0,0-3 0 0 0,1 0 0 0 0,57-8 0 0 0,132-32-226 0 0,-178 30 98 0 0,134-33-23 0 0,-104 23-2187 0 0,1 1-4566 0 0,-35 11-742 0 0</inkml:trace>
  <inkml:trace contextRef="#ctx0" brushRef="#br0" timeOffset="1">1120 180 2303 0 0,'-1'2'102'0'0,"-24"37"-216"0"0,4-6 4637 0 0,3-3 4311 0 0,0-1-3355 0 0,-8 12-1850 0 0,12-18-2938 0 0,1 1-1 0 0,-11 30 0 0 0,11-21-370 0 0,-16 44 150 0 0,27-68-670 0 0,-1 0 1 0 0,1 0 0 0 0,1 0 0 0 0,0 0-1 0 0,0 1 1 0 0,1 11 0 0 0,0-20-140 0 0,0 5 424 0 0,12 2-5102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3:35:5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235 150 7367 0 0,'15'-28'958'0'0,"25"-36"-1"0"0,-13 28 5388 0 0,-6 15 2675 0 0,-24 36-8668 0 0,1-7-293 0 0,-1 1-1 0 0,-1-1 1 0 0,-4 9-1 0 0,-6 17 7 0 0,-105 337 12 0 0,101-319-77 0 0,-2-2 0 0 0,-3-1 0 0 0,-30 52 0 0 0,37-75 0 0 0,7-12 0 0 0,0 1 0 0 0,1 0 0 0 0,0 1 0 0 0,2-1 0 0 0,-6 19 0 0 0,11-29 0 0 0,0-1 0 0 0,1 1 0 0 0,-1 0 0 0 0,1 0 0 0 0,1 7 0 0 0,2 3 0 0 0,-2-11 0 0 0,1 2 0 0 0,10 10 0 0 0,8 1 76 0 0,-18-16 48 0 0,1 0-71 0 0,6 0-67 0 0,-6-1-108 0 0,-3 0-127 0 0,0-1 243 0 0,0 1 0 0 0,0 0 1 0 0,0 0-1 0 0,0-1 0 0 0,0 1 0 0 0,0 0 0 0 0,0 0 0 0 0,0 0 0 0 0,1-1 0 0 0,-1 1 0 0 0,0 0 0 0 0,0 0 0 0 0,0 0 0 0 0,0-1 0 0 0,0 1 1 0 0,1 0-1 0 0,-1 0 0 0 0,0 0 0 0 0,0 0 0 0 0,0-1 0 0 0,1 1 0 0 0,-1 0 0 0 0,0 0 0 0 0,0 0 0 0 0,1 0 0 0 0,-1 0-17 0 0,1-1 0 0 0,0 1 0 0 0,-1 0 0 0 0,1-1 0 0 0,-1 1-1 0 0,1 0 1 0 0,-1-1 0 0 0,0 1 0 0 0,1-1 0 0 0,-1 1 0 0 0,1-1 0 0 0,-1 1 0 0 0,0-1-1 0 0,1 1 1 0 0,-1-2 0 0 0,4-7 3 0 0,3-6-1823 0 0,-1 2-3646 0 0,-2-2-1983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4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11055 0 0,'4'-11'984'0'0,"-1"-1"-792"0"0,1-3-192 0 0,1 1 0 0 0,-1 5 1584 0 0,0 0 272 0 0,-3 0 64 0 0,-2 0 0 0 0,-8 2 936 0 0,18 16-9344 0 0,-2 3-456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40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54 412 6447 0 0,'-2'0'298'0'0,"-9"0"183"0"0,-4 0-533 0 0,-11 4 17156 0 0,27-6-17004 0 0,4-6-87 0 0,1 0 0 0 0,0 1-1 0 0,0-1 1 0 0,1 1 0 0 0,-1 1 0 0 0,9-7 0 0 0,7-8 27 0 0,40-36-36 0 0,2 3 0 0 0,109-71-1 0 0,-146 108-44 0 0,0 1-1 0 0,1 1 1 0 0,1 1 0 0 0,1 2-1 0 0,35-10 1 0 0,-62 21 56 0 0,0 0 0 0 0,0 0 0 0 0,0 1-1 0 0,-1 0 1 0 0,1-1 0 0 0,0 1 0 0 0,0 0 0 0 0,0 0 0 0 0,0 1-1 0 0,-1-1 1 0 0,1 1 0 0 0,0-1 0 0 0,0 1 0 0 0,-1 0-1 0 0,1 0 1 0 0,0 0 0 0 0,-1 0 0 0 0,4 2 0 0 0,-4-1 2 0 0,0-1 1 0 0,0 1 0 0 0,-1 0-1 0 0,1 0 1 0 0,0 0-1 0 0,-1 0 1 0 0,1 0-1 0 0,-1 1 1 0 0,1-1 0 0 0,-1 0-1 0 0,0 1 1 0 0,0-1-1 0 0,0 1 1 0 0,0-1 0 0 0,-1 1-1 0 0,1-1 1 0 0,-1 1-1 0 0,1 0 1 0 0,-1 3-1 0 0,0 6 73 0 0,0-1 0 0 0,-1 1 0 0 0,-1-1 0 0 0,1 0 0 0 0,-7 21 0 0 0,-25 53 238 0 0,24-64-430 0 0,0 1 0 0 0,2-1 0 0 0,0 2 0 0 0,-4 23 0 0 0,11-42-211 0 0,-1 1 0 0 0,1 0-1 0 0,0 0 1 0 0,0 0 0 0 0,0-1 0 0 0,1 1 0 0 0,-1 0 0 0 0,1 0 0 0 0,0-1 0 0 0,1 1-1 0 0,-1 0 1 0 0,4 5 0 0 0,3 2-1599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40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634 174 16927 0 0,'26'-41'1481'0'0,"-16"26"-793"0"0,-1-1-1 0 0,0 0 1 0 0,-1 0-1 0 0,0-1 1 0 0,-1 1-1 0 0,4-19 0 0 0,-11 33 12 0 0,-1 3-584 0 0,-6 2-116 0 0,0 1 0 0 0,0-1-1 0 0,1 1 1 0 0,-1 1 0 0 0,-10 9 0 0 0,-28 32-77 0 0,20-20 36 0 0,-95 102-9 0 0,97-100 40 0 0,0 2 0 0 0,-31 55 0 0 0,40-52 11 0 0,13-32 0 0 0,0 1 0 0 0,1 0 0 0 0,-1 0 0 0 0,1-1 0 0 0,0 1 0 0 0,-1 0 0 0 0,1 0 0 0 0,0-1 0 0 0,0 1 0 0 0,0 0 0 0 0,1 0 0 0 0,-1-1 0 0 0,0 1 0 0 0,0 0 0 0 0,1 0 0 0 0,0-1 0 0 0,0 3 0 0 0,8 3 11 0 0,-7-6-4 0 0,0-1 0 0 0,1 1-1 0 0,-1-1 1 0 0,1 0 0 0 0,-1 0 0 0 0,1 0 0 0 0,-1 0 0 0 0,1 0 0 0 0,-1 0 0 0 0,0 0 0 0 0,1-1 0 0 0,-1 1-1 0 0,1-1 1 0 0,-1 0 0 0 0,3-1 0 0 0,34-18 68 0 0,-34 17-66 0 0,26-18 73 0 0,-1-1 0 0 0,-2-2 0 0 0,50-51 0 0 0,-58 55 89 0 0,-18 18-27 0 0,-3 17-152 0 0,-2 3-113 0 0,-1-2 0 0 0,-1 1-1 0 0,-1 0 1 0 0,-9 19 0 0 0,3-8-45 0 0,-94 210-2260 0 0,31-77 1594 0 0,62-131 831 0 0,-42 103 145 0 0,46-106 59 0 0,1 1 0 0 0,-10 56 0 0 0,14-47 166 0 0,2 0 1 0 0,2 0-1 0 0,5 53 1 0 0,4-22 250 0 0,19 68 0 0 0,-8-60-308 0 0,24 117 726 0 0,-40-167-937 0 0,-1 1 1 0 0,-1 0 0 0 0,-1 0 0 0 0,-1-1-1 0 0,-5 35 1 0 0,2-48-130 0 0,0-1 1 0 0,-1 1-1 0 0,0-1 0 0 0,0 0 0 0 0,-2 0 1 0 0,1-1-1 0 0,-1 0 0 0 0,-1 0 0 0 0,0 0 1 0 0,-1-1-1 0 0,0 0 0 0 0,0 0 0 0 0,-1-1 1 0 0,-1 0-1 0 0,-11 9 0 0 0,14-12 7 0 0,-1-1 0 0 0,0 0 0 0 0,0 0 0 0 0,-1 0-1 0 0,1-1 1 0 0,-1 0 0 0 0,0-1 0 0 0,0 0 0 0 0,-1-1 0 0 0,1 0 0 0 0,-1 0-1 0 0,1 0 1 0 0,-1-2 0 0 0,1 1 0 0 0,-1-1 0 0 0,1 0 0 0 0,-1-1 0 0 0,1 0-1 0 0,-1-1 1 0 0,-16-5 0 0 0,16 4-228 0 0,1-1 1 0 0,0-1-1 0 0,0 0 0 0 0,0 0 0 0 0,1 0 1 0 0,-10-9-1 0 0,-14-15-8138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4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65 8287 0 0,'1'-2'639'0'0,"9"-27"10672"0"0,-11 29-11279 0 0,1-1 0 0 0,0 1 0 0 0,-1 0 1 0 0,1 0-1 0 0,-1-1 0 0 0,1 1 1 0 0,-1 0-1 0 0,1 0 0 0 0,-1 0 1 0 0,1-1-1 0 0,-1 1 0 0 0,1 0 0 0 0,-1 0 1 0 0,1 0-1 0 0,-1 0 0 0 0,1 0 1 0 0,-1 0-1 0 0,1 0 0 0 0,-1 0 1 0 0,1 0-1 0 0,-1 0 0 0 0,1 1 1 0 0,-1-1-1 0 0,1 0 0 0 0,-1 0 0 0 0,0 1 1 0 0,-13 4 144 0 0,-6 7-172 0 0,1 1 0 0 0,0 1 1 0 0,1 1-1 0 0,0 0 0 0 0,-15 19 0 0 0,-6 3-3 0 0,-6 5-45 0 0,-40 49 0 0 0,69-72 81 0 0,1 1-1 0 0,0 1 1 0 0,2 0 0 0 0,0 1-1 0 0,-12 32 1 0 0,23-50-4 0 0,1 0 0 0 0,-1-1-1 0 0,1 1 1 0 0,0 0 0 0 0,1 0 0 0 0,-1 0 0 0 0,1 0-1 0 0,-1 1 1 0 0,1-1 0 0 0,0 0 0 0 0,2 6-1 0 0,-2-8-3 0 0,1-1 0 0 0,-1 1 0 0 0,1-1 0 0 0,0 1-1 0 0,0 0 1 0 0,0-1 0 0 0,0 1 0 0 0,0-1 0 0 0,0 0-1 0 0,0 1 1 0 0,0-1 0 0 0,0 0 0 0 0,1 1 0 0 0,-1-1-1 0 0,1 0 1 0 0,-1 0 0 0 0,1 0 0 0 0,-1-1-1 0 0,1 1 1 0 0,-1 0 0 0 0,1 0 0 0 0,0-1 0 0 0,0 1-1 0 0,-1-1 1 0 0,1 0 0 0 0,0 1 0 0 0,0-1 0 0 0,2 0-1 0 0,8 1 104 0 0,1-1-1 0 0,-1-1 0 0 0,1 0 0 0 0,-1 0 1 0 0,1-1-1 0 0,-1-1 0 0 0,24-8 0 0 0,1-3 105 0 0,42-24 0 0 0,-69 33-235 0 0,140-76-122 0 0,-128 67-11 0 0,0-1 0 0 0,-1-1 0 0 0,-1-1 0 0 0,26-28 0 0 0,-41 40 55 0 0,-1 0 0 0 0,0 0 0 0 0,0-1 0 0 0,0 0-1 0 0,-1 0 1 0 0,0 0 0 0 0,0 0 0 0 0,0 0 0 0 0,2-9 0 0 0,-4 11 0 0 0,-1 0 0 0 0,1-1 0 0 0,-1 1-1 0 0,1-1 1 0 0,-1 1 0 0 0,-1 0 0 0 0,1-1 0 0 0,0 1 0 0 0,-1-1 0 0 0,0 1 0 0 0,0 0 0 0 0,-1 0 0 0 0,1 0 0 0 0,-5-8 0 0 0,-2-1-73 0 0,0 0 1 0 0,-1 1 0 0 0,-1 0 0 0 0,0 1-1 0 0,-1 0 1 0 0,0 1 0 0 0,0 0 0 0 0,-1 1 0 0 0,-1 0-1 0 0,0 1 1 0 0,-20-10 0 0 0,25 14-44 0 0,-10-6-1647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4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76 8751 0 0,'11'-37'11270'0'0,"-7"41"-11116"0"0,0 0 1 0 0,0 1 0 0 0,-1-1 0 0 0,1 1 0 0 0,-1 0 0 0 0,0 0 0 0 0,0 0 0 0 0,-1 1 0 0 0,0-1 0 0 0,0 1 0 0 0,0-1 0 0 0,0 1 0 0 0,-1-1 0 0 0,1 9-1 0 0,1 6 56 0 0,-2-1 0 0 0,0 1 0 0 0,-2 21 0 0 0,-12 80 101 0 0,10-104-287 0 0,0 0-1 0 0,-2-1 0 0 0,0 1 0 0 0,-1-1 0 0 0,-8 16 0 0 0,-8 1 28 0 0,5-8 4 0 0,11-18-33 0 0,1-2 253 0 0,3-5-99 0 0,6-11-29 0 0,11-15-20 0 0,-2 7 0 0 0,2 0-1 0 0,1 2 1 0 0,0 0-1 0 0,1 0 1 0 0,23-16-1 0 0,-12 9 11 0 0,52-43 146 0 0,95-62 0 0 0,-35 48-1380 0 0,-100 62-1180 0 0,68-22 0 0 0,-80 32 170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4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134 167 8287 0 0,'0'0'639'0'0,"1"2"-63"0"0,0 3 824 0 0,1 1-1 0 0,0-1 1 0 0,0 0-1 0 0,0 0 1 0 0,0 0-1 0 0,6 7 1 0 0,-6-10-1226 0 0,-1-1 0 0 0,0 1 1 0 0,1-1-1 0 0,-1 1 1 0 0,1-1-1 0 0,0 0 1 0 0,-1 1-1 0 0,1-1 1 0 0,0 0-1 0 0,0 0 0 0 0,0 0 1 0 0,0-1-1 0 0,-1 1 1 0 0,1 0-1 0 0,0-1 1 0 0,1 1-1 0 0,-1-1 1 0 0,0 0-1 0 0,0 0 1 0 0,0 1-1 0 0,3-2 0 0 0,9 0 191 0 0,0-1-1 0 0,1-1 0 0 0,-1 0 0 0 0,-1-1 1 0 0,18-8-1 0 0,63-34-11 0 0,-84 40-344 0 0,0 0 1 0 0,0-1-1 0 0,-1 0 0 0 0,0-1 0 0 0,9-10 1 0 0,-13 13-81 0 0,0-1 0 0 0,0 0 0 0 0,-1 0 1 0 0,0 0-1 0 0,-1 0 0 0 0,1-1 0 0 0,-1 1 1 0 0,0-1-1 0 0,2-10 0 0 0,-4 16 23 0 0,-1 0 0 0 0,0 0 0 0 0,0 0 0 0 0,1 0 0 0 0,-1-1-1 0 0,0 1 1 0 0,0 0 0 0 0,0 0 0 0 0,0 0 0 0 0,0 0 0 0 0,-1 0 0 0 0,1 0 0 0 0,0-1 0 0 0,0 1 0 0 0,-1 0-1 0 0,1 0 1 0 0,-1 0 0 0 0,1 0 0 0 0,-1 0 0 0 0,1 0 0 0 0,-1 0 0 0 0,0 0 0 0 0,1 1 0 0 0,-1-1-1 0 0,0 0 1 0 0,0 0 0 0 0,1 0 0 0 0,-1 1 0 0 0,0-1 0 0 0,0 0 0 0 0,0 1 0 0 0,0-1 0 0 0,0 1 0 0 0,0-1-1 0 0,0 1 1 0 0,0 0 0 0 0,0-1 0 0 0,-1 1 0 0 0,1 0 0 0 0,0 0 0 0 0,0-1 0 0 0,-2 1 0 0 0,-2 0-22 0 0,0 0 1 0 0,0-1-1 0 0,-1 2 1 0 0,1-1-1 0 0,0 1 1 0 0,0-1 0 0 0,-10 4-1 0 0,8-1 57 0 0,0 1-1 0 0,0 0 1 0 0,0 0 0 0 0,0 0-1 0 0,-10 10 1 0 0,-8 5 24 0 0,-17 10 186 0 0,3 2 0 0 0,0 1 0 0 0,3 2 0 0 0,0 2 1 0 0,2 1-1 0 0,-29 42 0 0 0,55-68 7 0 0,1 0 1 0 0,0 1-1 0 0,0 0 1 0 0,1 0-1 0 0,1 1 1 0 0,-7 20-1 0 0,11-28-135 0 0,0 1-1 0 0,0-1 1 0 0,0 0-1 0 0,1 0 1 0 0,0 0-1 0 0,0 0 1 0 0,0 1 0 0 0,3 9-1 0 0,-2-12-39 0 0,0 1 1 0 0,0-1-1 0 0,0 0 1 0 0,1 1-1 0 0,0-1 0 0 0,-1 0 1 0 0,1 0-1 0 0,0 0 1 0 0,1 0-1 0 0,-1 0 1 0 0,0-1-1 0 0,1 1 0 0 0,0-1 1 0 0,3 3-1 0 0,1 0 43 0 0,1-1-1 0 0,-1 0 1 0 0,1 0-1 0 0,0-1 1 0 0,0 0-1 0 0,0 0 1 0 0,1-1-1 0 0,-1 0 1 0 0,0 0-1 0 0,1-1 1 0 0,0 0 0 0 0,-1-1-1 0 0,1 1 1 0 0,0-2-1 0 0,-1 1 1 0 0,11-3-1 0 0,14-4 279 0 0,-1 0-1 0 0,56-22 0 0 0,-87 29-341 0 0,21-8 149 0 0,0 0 0 0 0,-1-1 0 0 0,0-1 0 0 0,-1-1 0 0 0,33-23-1 0 0,-52 33-237 0 0,-6 9-978 0 0,4-7 915 0 0,1-1 1 0 0,0 1-1 0 0,0-1 0 0 0,0 1 1 0 0,-1 0-1 0 0,1-1 1 0 0,0 1-1 0 0,-1-1 0 0 0,1 1 1 0 0,0-1-1 0 0,-1 1 1 0 0,1-1-1 0 0,-1 1 1 0 0,1-1-1 0 0,-1 1 0 0 0,1-1 1 0 0,-1 1-1 0 0,4 1-395 0 0,-3-1 480 0 0,0-1 0 0 0,0 0 0 0 0,0 1 0 0 0,1-1 0 0 0,-1 0 0 0 0,0 0 0 0 0,0 1 0 0 0,0-1 0 0 0,1 0 0 0 0,-1 0 0 0 0,0 1 0 0 0,0-1 0 0 0,1 0 0 0 0,-1 0 0 0 0,0 0 0 0 0,0 1 0 0 0,1-1 0 0 0,-1 0 0 0 0,0 0 0 0 0,1 0 0 0 0,-1 0 0 0 0,1 0 0 0 0,9 3-1170 0 0,1-1-46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43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0 628 7831 0 0,'0'-1'125'0'0,"0"0"-1"0"0,0 0 1 0 0,0 0-1 0 0,11-15 12978 0 0,-12 15-12650 0 0,-1-6-175 0 0,0 0-1 0 0,1 1 1 0 0,0-1-1 0 0,0 0 1 0 0,0 0-1 0 0,1 0 1 0 0,0 0-1 0 0,0 0 1 0 0,3-13-1 0 0,2-7 195 0 0,10-30 1 0 0,-12 48-356 0 0,3-13-65 0 0,1 0 1 0 0,2 1-1 0 0,0 0 0 0 0,1 1 1 0 0,1 0-1 0 0,1 0 0 0 0,1 1 1 0 0,0 1-1 0 0,1 0 0 0 0,1 0 1 0 0,1 2-1 0 0,1 0 0 0 0,0 1 1 0 0,1 1-1 0 0,0 0 0 0 0,1 2 1 0 0,41-21-1 0 0,-18 15-79 0 0,2 1 0 0 0,0 3 0 0 0,1 2-1 0 0,1 1 1 0 0,0 3 0 0 0,51-4 0 0 0,-72 11-996 0 0,-2 2-347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44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677 133 14887 0 0,'0'0'715'0'0,"1"-1"-307"0"0,2-1-228 0 0,-1 1-142 0 0,0 0 1 0 0,0 0-1 0 0,-1 0 0 0 0,1 0 0 0 0,0 0 0 0 0,0 1 0 0 0,1-1 0 0 0,-1 1 0 0 0,4-1 2316 0 0,-6 1-2321 0 0,-1-1 0 0 0,0 1 0 0 0,1 0 0 0 0,-1-1 0 0 0,1 1-1 0 0,-1-1 1 0 0,1 1 0 0 0,-1-1 0 0 0,1 1 0 0 0,-1-1 0 0 0,1 1 0 0 0,-1-1 0 0 0,1 1-1 0 0,-1-1 1 0 0,1 0 0 0 0,0 1 0 0 0,0-1 0 0 0,-1 0 0 0 0,1 1 0 0 0,0-2-1 0 0,-5-13 168 0 0,2-2-179 0 0,2 9 95 0 0,-1 0 0 0 0,1 0 0 0 0,-1 0 0 0 0,-5-11 0 0 0,6 17-108 0 0,0 0 0 0 0,0 1 0 0 0,0-1 1 0 0,0 0-1 0 0,0 1 0 0 0,0-1 0 0 0,-1 1 0 0 0,1 0 0 0 0,0-1 0 0 0,-1 1 0 0 0,1 0 0 0 0,-1 0 0 0 0,0 0 0 0 0,1 0 1 0 0,-1 0-1 0 0,0 0 0 0 0,1 0 0 0 0,-1 1 0 0 0,0-1 0 0 0,0 0 0 0 0,0 1 0 0 0,0 0 0 0 0,0-1 0 0 0,-1 1 1 0 0,-9 0-89 0 0,1 1 0 0 0,0 0 0 0 0,0 0 0 0 0,-1 1 0 0 0,1 0 0 0 0,1 1 0 0 0,-1 1 0 0 0,-11 4 0 0 0,-9 6-58 0 0,-38 24 0 0 0,9-1 167 0 0,2 2 0 0 0,2 3 1 0 0,1 3-1 0 0,-64 67 0 0 0,75-60 605 0 0,39-46-536 0 0,1 0-1 0 0,0 1 0 0 0,0 0 0 0 0,0 0 0 0 0,1 0 1 0 0,-3 10-1 0 0,6-16-82 0 0,-1-1 0 0 0,1 1 1 0 0,0 0-1 0 0,-1 0 0 0 0,1 0 0 0 0,0 0 1 0 0,0-1-1 0 0,0 1 0 0 0,0 0 1 0 0,0 0-1 0 0,0 0 0 0 0,0 0 0 0 0,0-1 1 0 0,0 1-1 0 0,0 0 0 0 0,0 0 0 0 0,1 0 1 0 0,-1 0-1 0 0,0-1 0 0 0,1 1 0 0 0,-1 0 1 0 0,0 0-1 0 0,1-1 0 0 0,-1 1 1 0 0,1 0-1 0 0,-1 0 0 0 0,1-1 0 0 0,0 1 1 0 0,-1-1-1 0 0,1 1 0 0 0,-1-1 0 0 0,1 1 1 0 0,0-1-1 0 0,0 1 0 0 0,-1-1 0 0 0,1 1 1 0 0,0-1-1 0 0,0 0 0 0 0,-1 1 1 0 0,1-1-1 0 0,0 0 0 0 0,0 0 0 0 0,0 0 1 0 0,0 0-1 0 0,0 0 0 0 0,1 0 0 0 0,5 1 53 0 0,1-2-1 0 0,-1 1 1 0 0,0-1-1 0 0,11-2 0 0 0,-9 1-24 0 0,41-10 75 0 0,-1-2 0 0 0,55-23-1 0 0,-53 18-86 0 0,127-51-653 0 0,-125 46 217 0 0,65-39 0 0 0,-89 43-645 0 0,-27 18 460 0 0,-3 2 84 0 0,-7 2 651 0 0,0 0 0 0 0,0 1 0 0 0,1 0 1 0 0,-1 0-1 0 0,1 0 0 0 0,0 1 0 0 0,-11 8 1 0 0,-2 2 495 0 0,-22 22 0 0 0,30-25-270 0 0,-18 23 1 0 0,26-30-293 0 0,1 1-1 0 0,0 0 0 0 0,0 0 1 0 0,0 0-1 0 0,0 0 1 0 0,1 0-1 0 0,0 0 0 0 0,-2 10 1 0 0,3-13-62 0 0,1 0 0 0 0,0 0 0 0 0,0 0 1 0 0,0 0-1 0 0,0 0 0 0 0,0 0 0 0 0,1 0 1 0 0,-1 0-1 0 0,0 0 0 0 0,1 0 0 0 0,0-1 0 0 0,-1 1 1 0 0,1 0-1 0 0,0 0 0 0 0,0 0 0 0 0,0-1 0 0 0,0 1 1 0 0,0 0-1 0 0,0-1 0 0 0,1 1 0 0 0,-1-1 0 0 0,1 0 1 0 0,-1 1-1 0 0,3 1 0 0 0,0-1-214 0 0,0 1 0 0 0,0-1 0 0 0,1 1 0 0 0,-1-1-1 0 0,1 0 1 0 0,-1-1 0 0 0,1 1 0 0 0,8 1 0 0 0,9-1-7494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4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189 278 9215 0 0,'0'0'707'0'0,"-2"0"-464"0"0,0 0-26 0 0,-1 1 1 0 0,1-1 0 0 0,-1 1 0 0 0,1 0 0 0 0,-1-1 0 0 0,1 1-1 0 0,0 0 1 0 0,-1 0 0 0 0,1 1 0 0 0,0-1 0 0 0,0 0-1 0 0,0 1 1 0 0,0-1 0 0 0,0 1 0 0 0,0 0 0 0 0,-2 3-1 0 0,-5 5 757 0 0,1 1 0 0 0,-7 11 0 0 0,3-4-393 0 0,-6 10 137 0 0,1 0 0 0 0,-21 52 0 0 0,9-18-131 0 0,28-61 49 0 0,3-2-394 0 0,6-9 12 0 0,0 0 0 0 0,0-1 0 0 0,-1 0 0 0 0,7-15 0 0 0,10-15 150 0 0,-8 15-225 0 0,4-6 88 0 0,37-45-1 0 0,-45 64-218 0 0,143-151 272 0 0,-136 146-337 0 0,1 2 1 0 0,1 0 0 0 0,0 1 0 0 0,1 1 0 0 0,1 1 0 0 0,39-16 0 0 0,-53 25-6 0 0,1 1 1 0 0,-1 0-1 0 0,1 1 0 0 0,0 0 1 0 0,-1 1-1 0 0,14-1 0 0 0,-19 2-235 0 0,1 0 0 0 0,-1 1 0 0 0,0-1 0 0 0,0 1 0 0 0,0 0 0 0 0,0 0 0 0 0,0 0 0 0 0,0 0 0 0 0,0 1 0 0 0,-1 0 0 0 0,1 0 1 0 0,0 0-1 0 0,-1 0 0 0 0,1 0 0 0 0,-1 1 0 0 0,0-1 0 0 0,5 5 0 0 0,-1 2-1597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45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221 197 17103 0 0,'0'0'786'0'0,"-6"8"254"0"0,-5 5-934 0 0,10-12 789 0 0,2 0-370 0 0,1 1-411 0 0,0-1 0 0 0,1 0-1 0 0,-1 1 1 0 0,0-1 0 0 0,1 0 0 0 0,-1 0 0 0 0,1-1-1 0 0,-1 1 1 0 0,1 0 0 0 0,0-1 0 0 0,-1 0-1 0 0,1 0 1 0 0,-1 1 0 0 0,1-1 0 0 0,0-1-1 0 0,-1 1 1 0 0,1 0 0 0 0,2-1 0 0 0,11-2 321 0 0,26-8 1 0 0,-34 8-357 0 0,34-12 268 0 0,0-2-1 0 0,76-43 1 0 0,-96 47-298 0 0,-1 0-1 0 0,0-1 1 0 0,22-19 0 0 0,-41 32-95 0 0,0-1-1 0 0,0 0 1 0 0,-1 0 0 0 0,1 0 0 0 0,-1-1-1 0 0,1 1 1 0 0,-1 0 0 0 0,0 0 0 0 0,2-5-1 0 0,-3 6 25 0 0,0 0 0 0 0,1 1 0 0 0,-1-1 0 0 0,0 0-1 0 0,0 1 1 0 0,0-1 0 0 0,0 0 0 0 0,0 1-1 0 0,0-1 1 0 0,0 0 0 0 0,0 1 0 0 0,-1-1-1 0 0,1 0 1 0 0,0 1 0 0 0,0-1 0 0 0,0 0 0 0 0,-1 1-1 0 0,1-1 1 0 0,0 0 0 0 0,-1 1 0 0 0,1-1-1 0 0,-1 1 1 0 0,1-1 0 0 0,-1 1 0 0 0,1-1 0 0 0,-1 1-1 0 0,1-1 1 0 0,-1 1 0 0 0,1 0 0 0 0,-1-1-1 0 0,1 1 1 0 0,-1 0 0 0 0,0-1 0 0 0,1 1-1 0 0,-1 0 1 0 0,1 0 0 0 0,-1-1 0 0 0,0 1 0 0 0,0 0-1 0 0,1 0 1 0 0,-2 0 0 0 0,-5-1-79 0 0,0 1 1 0 0,0-1-1 0 0,1 1 0 0 0,-1 1 1 0 0,0-1-1 0 0,0 1 1 0 0,0 1-1 0 0,1-1 0 0 0,-8 3 1 0 0,-61 26-264 0 0,55-20 249 0 0,-37 16-39 0 0,-93 58 0 0 0,118-63 188 0 0,1 2 0 0 0,0 2 0 0 0,2 0 0 0 0,-26 30 0 0 0,45-43 42 0 0,1-1 0 0 0,0 1 1 0 0,1 0-1 0 0,0 1 0 0 0,1 0 0 0 0,-10 25 0 0 0,15-34-56 0 0,1 1 0 0 0,-1 0 0 0 0,1 0 0 0 0,1 0-1 0 0,-1 0 1 0 0,1 1 0 0 0,0-1 0 0 0,0 0 0 0 0,0 0 0 0 0,1 5 0 0 0,0-6-13 0 0,0-1 0 0 0,0 1 1 0 0,1-1-1 0 0,-1 0 1 0 0,1 1-1 0 0,0-1 0 0 0,-1 0 1 0 0,1 0-1 0 0,1 0 0 0 0,-1 0 1 0 0,0-1-1 0 0,1 1 0 0 0,-1-1 1 0 0,1 1-1 0 0,5 3 0 0 0,-2-3 26 0 0,1 1-1 0 0,-1-1 1 0 0,1 0-1 0 0,0-1 0 0 0,0 1 1 0 0,0-2-1 0 0,0 1 0 0 0,0-1 1 0 0,0 0-1 0 0,0 0 0 0 0,14-1 1 0 0,32-3-1246 0 0,-5-6-4172 0 0,-1-1-1683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16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97 919 0 0,'0'0'1475'0'0,"3"-7"1754"0"0,2 0-2284 0 0,0 1 0 0 0,0 0 0 0 0,1 0 0 0 0,0 0-1 0 0,0 1 1 0 0,8-6 0 0 0,45-27 2673 0 0,-59 37-3518 0 0,1 1-1 0 0,0-1 1 0 0,-1 1-1 0 0,1-1 1 0 0,0 1-1 0 0,0 0 1 0 0,-1 0-1 0 0,1-1 1 0 0,0 1 0 0 0,0 0-1 0 0,-1 0 1 0 0,1 0-1 0 0,0-1 1 0 0,0 1-1 0 0,0 0 1 0 0,-1 0-1 0 0,1 0 1 0 0,0 1-1 0 0,0-1 1 0 0,1 0-1 0 0,-1 1-66 0 0,-1-1 0 0 0,1 1 0 0 0,-1 0 0 0 0,1-1 0 0 0,-1 1 0 0 0,1 0 0 0 0,-1 0 0 0 0,0-1 0 0 0,1 1-1 0 0,-1 0 1 0 0,0 0 0 0 0,1-1 0 0 0,-1 1 0 0 0,0 0 0 0 0,0 0 0 0 0,0 0 0 0 0,0 0 0 0 0,0-1 0 0 0,0 1 0 0 0,0 0-1 0 0,0 0 1 0 0,0 0 0 0 0,0 1 0 0 0,-2 7 64 0 0,0 1 0 0 0,-1 0 0 0 0,0-1 0 0 0,0 0-1 0 0,-1 0 1 0 0,-1 0 0 0 0,-5 10 0 0 0,-3 6 72 0 0,-43 86 238 0 0,-11 25-282 0 0,16-37-60 0 0,-4 10-59 0 0,52-100-33 0 0,2-7-319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4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0 17911 0 0,'0'0'3130'0'0,"-8"0"-1887"0"0,3 1-1101 0 0,0-1-1 0 0,0 1 1 0 0,0 0-1 0 0,0 0 0 0 0,0 0 1 0 0,0 1-1 0 0,0 0 1 0 0,1 0-1 0 0,-1 0 0 0 0,-5 4 1 0 0,-6 4 14 0 0,-21 19 0 0 0,9-7-53 0 0,-126 105-116 0 0,146-119 2 0 0,0 0-1 0 0,1 1 1 0 0,0 0 0 0 0,0 0-1 0 0,1 1 1 0 0,1 0 0 0 0,-10 20-1 0 0,8-11 2 0 0,0 1 0 0 0,2 0 0 0 0,-6 29 0 0 0,11-45 10 0 0,-1 1 0 0 0,1-1 0 0 0,-1 1 0 0 0,1-1 0 0 0,1 1 0 0 0,-1 0 0 0 0,1-1 0 0 0,0 1 0 0 0,0-1 0 0 0,0 1 0 0 0,0-1 0 0 0,1 0 0 0 0,-1 1 0 0 0,4 4-1 0 0,-3-6 5 0 0,0-1 0 0 0,0 1 0 0 0,0-1 0 0 0,0 1-1 0 0,1-1 1 0 0,-1 0 0 0 0,1 0 0 0 0,0 0-1 0 0,-1 0 1 0 0,1 0 0 0 0,0-1 0 0 0,0 1 0 0 0,0-1-1 0 0,0 0 1 0 0,1 0 0 0 0,-1 0 0 0 0,0 0-1 0 0,0 0 1 0 0,1-1 0 0 0,4 1 0 0 0,7-1 18 0 0,1 0 1 0 0,-1-1-1 0 0,1-1 1 0 0,-1 0-1 0 0,18-5 1 0 0,77-28-703 0 0,-82 25-7 0 0,28-10-825 0 0,1-1-87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46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986 42 14279 0 0,'5'-8'515'0'0,"-3"6"-421"0"0,-1 0 1 0 0,0-1-1 0 0,0 1 0 0 0,0 0 0 0 0,0-1 0 0 0,0 1 1 0 0,0-1-1 0 0,-1 1 0 0 0,1-1 0 0 0,-1 1 0 0 0,1-3 1 0 0,-1 3 1286 0 0,-8 4 158 0 0,3 0-1448 0 0,0 1 0 0 0,-1 0 1 0 0,2 0-1 0 0,-1 0 1 0 0,0 1-1 0 0,1-1 0 0 0,-1 1 1 0 0,-3 4-1 0 0,-32 39 270 0 0,32-36-216 0 0,-33 48 316 0 0,3 1 0 0 0,-33 70 0 0 0,33-58-338 0 0,-10 17-2 0 0,-74 132-52 0 0,-2-3-45 0 0,-41 68 93 0 0,-27 31 19 0 0,171-285-232 0 0,-18 35-2525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46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72 21479 0 0,'-1'1'195'0'0,"-1"-1"0"0"0,1 0 0 0 0,0 1 0 0 0,0-1 0 0 0,0 0-1 0 0,-1 1 1 0 0,1-1 0 0 0,0 1 0 0 0,0 0 0 0 0,0-1 0 0 0,-2 3 0 0 0,4-2-187 0 0,-1 1 1 0 0,1 0-1 0 0,0-1 0 0 0,0 1 1 0 0,0 0-1 0 0,0-1 0 0 0,0 1 1 0 0,0-1-1 0 0,0 0 1 0 0,0 1-1 0 0,0-1 0 0 0,1 0 1 0 0,-1 0-1 0 0,0 1 1 0 0,1-1-1 0 0,0 0 0 0 0,-1-1 1 0 0,1 1-1 0 0,-1 0 0 0 0,1 0 1 0 0,2 0-1 0 0,6 3 120 0 0,0-1-1 0 0,16 2 1 0 0,-24-4-113 0 0,39 5 323 0 0,1-1 0 0 0,62-2-1 0 0,87-11 313 0 0,-126 4-514 0 0,401-38 400 0 0,-1-18-974 0 0,-462 60 427 0 0,105-13-1169 0 0,-38 8-5749 0 0,-27 3-897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4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421 163 9671 0 0,'1'-1'748'0'0,"2"-9"611"0"0,1 0-1 0 0,-1 0 1 0 0,-1-1-1 0 0,2-16 1 0 0,-3 20-425 0 0,-1-1 0 0 0,0 1 1 0 0,-1 0-1 0 0,-1-8 0 0 0,-6-12-804 0 0,7 26-119 0 0,0-1 0 0 0,0 1 0 0 0,0-1 0 0 0,0 1 0 0 0,0 0 0 0 0,0-1 1 0 0,0 1-1 0 0,0 0 0 0 0,-1 0 0 0 0,1 0 0 0 0,-1 0 0 0 0,1 0 1 0 0,-1 0-1 0 0,1 0 0 0 0,-1 0 0 0 0,1 1 0 0 0,-1-1 0 0 0,0 0 0 0 0,1 1 1 0 0,-1 0-1 0 0,0-1 0 0 0,0 1 0 0 0,1 0 0 0 0,-1 0 0 0 0,0 0 1 0 0,0 0-1 0 0,1 0 0 0 0,-1 0 0 0 0,0 1 0 0 0,0-1 0 0 0,1 0 0 0 0,-3 2 1 0 0,-6 1 39 0 0,0 1 1 0 0,0-1 0 0 0,0 2-1 0 0,-8 5 1 0 0,18-10-52 0 0,-29 17 287 0 0,1 1 0 0 0,2 1 0 0 0,0 1 0 0 0,-44 44 0 0 0,51-44-63 0 0,1 1 0 0 0,1 1 1 0 0,1 1-1 0 0,1 0 0 0 0,1 1 0 0 0,-13 29 0 0 0,24-47-133 0 0,1 1 0 0 0,0 0 0 0 0,0 0 0 0 0,0 0 0 0 0,1 0 0 0 0,0 0 0 0 0,0 0 0 0 0,1 10 0 0 0,0-15-78 0 0,0 0 0 0 0,0 0 0 0 0,1-1 1 0 0,-1 1-1 0 0,0 0 0 0 0,1 0 0 0 0,-1-1 1 0 0,1 1-1 0 0,0 0 0 0 0,-1 0 0 0 0,1-1 0 0 0,0 1 1 0 0,0-1-1 0 0,0 1 0 0 0,0-1 0 0 0,1 1 1 0 0,-1-1-1 0 0,0 0 0 0 0,1 1 0 0 0,-1-1 0 0 0,0 0 1 0 0,1 0-1 0 0,-1 0 0 0 0,1 0 0 0 0,0 0 1 0 0,-1-1-1 0 0,1 1 0 0 0,0 0 0 0 0,0-1 0 0 0,-1 1 1 0 0,1-1-1 0 0,0 0 0 0 0,0 1 0 0 0,0-1 1 0 0,-1 0-1 0 0,5 0 0 0 0,27-3-34 0 0,1 0 0 0 0,0-3 0 0 0,59-16 0 0 0,-59 11-1229 0 0,63-28 0 0 0,-48 10-878 0 0,-7 2-1516 0 0,-30 22-3128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4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87 361 13359 0 0,'0'0'1027'0'0,"-1"1"-670"0"0,-27 18 938 0 0,22-15 18 0 0,0-1 0 0 0,0 0 0 0 0,-1 0 0 0 0,1 0 0 0 0,-11 2 0 0 0,16-5-1264 0 0,1 0 0 0 0,0 0-1 0 0,-1 0 1 0 0,1 0-1 0 0,0 0 1 0 0,-1 0 0 0 0,1 0-1 0 0,0 0 1 0 0,0 0-1 0 0,-1 0 1 0 0,1 0 0 0 0,0 0-1 0 0,-1 0 1 0 0,1-1-1 0 0,0 1 1 0 0,-1 0-1 0 0,1 0 1 0 0,0 0 0 0 0,-1 0-1 0 0,1-1 1 0 0,0 1-1 0 0,0 0 1 0 0,-1 0 0 0 0,1 0-1 0 0,0-1 1 0 0,0 1-1 0 0,0 0 1 0 0,-1-1-1 0 0,1 1 1 0 0,0 0 0 0 0,0 0-1 0 0,0-1 1 0 0,0 1-1 0 0,0 0 1 0 0,-1-1 0 0 0,1 1-1 0 0,0 0 1 0 0,0-1-1 0 0,0 1 1 0 0,0 0 0 0 0,0-1-1 0 0,0 1 1 0 0,0 0-1 0 0,0-1 1 0 0,0 1-1 0 0,0-1 1 0 0,4-15 766 0 0,1 8-659 0 0,0 0 0 0 0,1 0 1 0 0,0 1-1 0 0,1-1 0 0 0,0 1 0 0 0,0 1 0 0 0,0-1 0 0 0,10-5 1 0 0,-4 1-103 0 0,32-27-17 0 0,0 3 0 0 0,3 1 0 0 0,1 3 0 0 0,61-30 0 0 0,-71 43-80 0 0,63-27-146 0 0,-81 37 3 0 0,1 1 1 0 0,40-8-1 0 0,-57 15 162 0 0,-1-1-1 0 0,1 1 1 0 0,0-1-1 0 0,0 2 1 0 0,-1-1-1 0 0,1 0 1 0 0,0 1-1 0 0,-1 0 1 0 0,1 0-1 0 0,0 0 1 0 0,5 2 0 0 0,-8-2 20 0 0,0 0 0 0 0,0 1 0 0 0,-1-1 1 0 0,1 0-1 0 0,0 0 0 0 0,0 1 1 0 0,-1-1-1 0 0,1 1 0 0 0,-1-1 1 0 0,1 1-1 0 0,-1 0 0 0 0,0 0 1 0 0,1 0-1 0 0,-1 0 0 0 0,0-1 1 0 0,0 1-1 0 0,-1 1 0 0 0,1-1 1 0 0,0 0-1 0 0,-1 0 0 0 0,1 0 0 0 0,-1 0 1 0 0,1 0-1 0 0,-1 1 0 0 0,0 3 1 0 0,-2 14 1 0 0,0-1 0 0 0,-1 1 0 0 0,-2-1 0 0 0,1 1 1 0 0,-2-2-1 0 0,-10 23 0 0 0,5-11 3 0 0,-7 33 0 0 0,16-57-241 0 0,1 0-1 0 0,0 0 0 0 0,0 0 1 0 0,0 0-1 0 0,1 0 1 0 0,0 0-1 0 0,0 0 1 0 0,0 0-1 0 0,1 0 1 0 0,0 0-1 0 0,3 9 0 0 0,4-2-8632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4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925 235 18079 0 0,'4'-12'392'0'0,"1"0"0"0"0,1 0 0 0 0,0 1 0 0 0,14-21 0 0 0,-18 29-353 0 0,10-14 920 0 0,10-18 1 0 0,-19 30-736 0 0,-1 0 1 0 0,1 0 0 0 0,-1 0 0 0 0,-1 0 0 0 0,1-1 0 0 0,-1 1 0 0 0,0 0 0 0 0,0-1 0 0 0,0-5 0 0 0,-1 9-176 0 0,0-1 1 0 0,0 1 0 0 0,0 0-1 0 0,-1-1 1 0 0,1 1-1 0 0,-1 0 1 0 0,1 0 0 0 0,-1-1-1 0 0,0 1 1 0 0,0 0 0 0 0,-2-3-1 0 0,2 4-53 0 0,1 0-1 0 0,-1 0 1 0 0,0 0 0 0 0,0 0-1 0 0,0 0 1 0 0,0 1 0 0 0,0-1-1 0 0,0 0 1 0 0,0 0-1 0 0,0 1 1 0 0,0-1 0 0 0,0 1-1 0 0,0-1 1 0 0,0 1-1 0 0,0-1 1 0 0,-1 1 0 0 0,1 0-1 0 0,0 0 1 0 0,0-1 0 0 0,0 1-1 0 0,-1 0 1 0 0,-1 0-1 0 0,-14 2-147 0 0,1 1-1 0 0,-1 0 0 0 0,1 1 0 0 0,-1 1 0 0 0,1 0 0 0 0,-20 11 0 0 0,-6 4-54 0 0,-40 28-1 0 0,44-24 140 0 0,2 1 0 0 0,0 2 0 0 0,-31 31 0 0 0,64-55 68 0 0,0 0 0 0 0,1-1 0 0 0,-1 1 0 0 0,1 0 0 0 0,-1 1 0 0 0,1-1 0 0 0,0 0 0 0 0,1 0 0 0 0,-1 1 0 0 0,1 0 0 0 0,-1-1 0 0 0,-1 8 0 0 0,3-10 0 0 0,0-1 0 0 0,0 1 0 0 0,0 0 0 0 0,0 0 0 0 0,0 0 0 0 0,0 0 0 0 0,0 0 0 0 0,0 0 0 0 0,1-1 0 0 0,-1 1 0 0 0,0 0 0 0 0,0 0 0 0 0,1 0 0 0 0,0 0 0 0 0,0 0 0 0 0,0 0 1 0 0,0 0-1 0 0,0 0 0 0 0,0 0 1 0 0,0 0-1 0 0,0 0 0 0 0,0-1 1 0 0,0 1-1 0 0,1 0 0 0 0,-1-1 1 0 0,0 1-1 0 0,0-1 0 0 0,1 0 1 0 0,-1 1-1 0 0,3-1 0 0 0,22 3-15 0 0,-21-3 4 0 0,10 0-72 0 0,1-1 0 0 0,-1 0 0 0 0,0-1 0 0 0,1 0 0 0 0,-1-1 0 0 0,0-1 0 0 0,-1-1 0 0 0,25-10 1 0 0,-12 1-14 0 0,0-1 1 0 0,-1-1 0 0 0,33-26 0 0 0,-52 38 143 0 0,6-7 249 0 0,-17 41-78 0 0,-3-15-175 0 0,0-1-1 0 0,0 0 1 0 0,-1 0 0 0 0,-14 17-1 0 0,5-6 3 0 0,-7 10-1 0 0,-11 16-35 0 0,-42 83-1 0 0,18-5-15 0 0,-1 2 309 0 0,-81 131 0 0 0,80-167-29 0 0,-112 187 980 0 0,165-267-1204 0 0,2 0 0 0 0,-7 21 0 0 0,10-25-134 0 0,-1-1 0 0 0,0 0 1 0 0,0 0-1 0 0,-1 0 0 0 0,0-1 1 0 0,0 1-1 0 0,-10 10 0 0 0,14-19 47 0 0,0 0-1 0 0,0 0 0 0 0,0 0 1 0 0,0 0-1 0 0,0 0 0 0 0,-1 0 1 0 0,1 0-1 0 0,-1 0 0 0 0,1 0 1 0 0,0-1-1 0 0,-1 1 1 0 0,1 0-1 0 0,-1-1 0 0 0,0 0 1 0 0,1 1-1 0 0,-1-1 0 0 0,1 0 1 0 0,-1 0-1 0 0,-1 0 1 0 0,0 0 3 0 0,1 0 0 0 0,0-1 1 0 0,-1 1-1 0 0,1-1 1 0 0,0 0-1 0 0,-1 0 1 0 0,1 0-1 0 0,0 0 0 0 0,0 0 1 0 0,0 0-1 0 0,-3-3 1 0 0,-1-1-199 0 0,0 0 1 0 0,0-1-1 0 0,1 1 1 0 0,0-1-1 0 0,0-1 1 0 0,-6-11-1 0 0,-6-13-1144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4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67 5063 0 0,'6'-1'11960'0'0,"-17"12"-11293"0"0,1 0-1 0 0,0 1 1 0 0,0 1 0 0 0,-8 13-1 0 0,12-18-433 0 0,-4 8 92 0 0,1 0 1 0 0,0 1-1 0 0,1-1 1 0 0,1 2-1 0 0,-8 27 1 0 0,12-33-188 0 0,0 0-1 0 0,1 0 1 0 0,0 0 0 0 0,1 0 0 0 0,1 0-1 0 0,0 0 1 0 0,0 0 0 0 0,1 0-1 0 0,5 20 1 0 0,-5-28-110 0 0,0 0-1 0 0,0 0 1 0 0,0 0-1 0 0,1-1 1 0 0,0 1-1 0 0,0 0 1 0 0,0 0 0 0 0,0-1-1 0 0,0 0 1 0 0,1 1-1 0 0,-1-1 1 0 0,7 5-1 0 0,-7-6-1 0 0,1 0-1 0 0,0-1 1 0 0,-1 1-1 0 0,1-1 0 0 0,0 0 1 0 0,0 0-1 0 0,0 0 1 0 0,0 0-1 0 0,0-1 1 0 0,0 1-1 0 0,0-1 1 0 0,1 1-1 0 0,-1-1 0 0 0,0 0 1 0 0,0-1-1 0 0,0 1 1 0 0,6-1-1 0 0,9-3 98 0 0,0-1 0 0 0,0 0 0 0 0,-1-2 0 0 0,0 0 0 0 0,27-15 0 0 0,77-55 335 0 0,-77 45-397 0 0,-2-1 0 0 0,-2-3-1 0 0,0-1 1 0 0,63-79 0 0 0,-74 75-227 0 0,-27 37 58 0 0,0 1 1 0 0,0-1-1 0 0,0 0 0 0 0,0 0 0 0 0,-1 1 0 0 0,1-1 1 0 0,-1 0-1 0 0,0 0 0 0 0,0-7 0 0 0,-1 10-481 0 0,-7-4-3176 0 0,0-1 1559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4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32 2303 0 0,'-1'-7'136'0'0,"-7"-17"14309"0"0,5 31-9861 0 0,-5 22-7167 0 0,4-15 3872 0 0,-10 27-914 0 0,-2 0 0 0 0,-31 55 0 0 0,8-16-21 0 0,-138 285 541 0 0,-30-17-68 0 0,180-309-726 0 0,-87 137 118 0 0,69-104-129 0 0,-4 8-249 0 0,41-66-1805 0 0,-9 28 0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48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31 9215 0 0,'1'-2'5180'0'0,"3"-2"-4458"0"0,-2 2 39 0 0,0 0 1 0 0,0 0 0 0 0,0 0-1 0 0,0 0 1 0 0,3-5 0 0 0,-5 7-704 0 0,0-1 0 0 0,0 1 0 0 0,0 0 0 0 0,0 0-1 0 0,0 0 1 0 0,1 0 0 0 0,-1-1 0 0 0,0 1 0 0 0,0 0 0 0 0,0 0 0 0 0,0 0 0 0 0,0-1 0 0 0,0 1 0 0 0,0 0 0 0 0,0 0 0 0 0,0 0 0 0 0,0 0 0 0 0,-1-1 0 0 0,1 1 0 0 0,0 0-1 0 0,0 0 1 0 0,0 0 0 0 0,0-1 0 0 0,0 1 0 0 0,0 0 0 0 0,0 0 0 0 0,0 0 0 0 0,0 0 0 0 0,-1 0 0 0 0,1-1 0 0 0,0 1 0 0 0,0 0 0 0 0,0 0 0 0 0,-1 0 0 0 0,-13-2 786 0 0,-17 6-882 0 0,0 2-1 0 0,1 0 1 0 0,-1 2 0 0 0,1 2-1 0 0,1 0 1 0 0,0 2-1 0 0,0 1 1 0 0,1 1 0 0 0,-50 36-1 0 0,67-43 178 0 0,1 1 0 0 0,1 1 0 0 0,-1-1 0 0 0,2 2 0 0 0,-1-1-1 0 0,1 1 1 0 0,0 0 0 0 0,-12 23 0 0 0,18-29-96 0 0,0 0 0 0 0,1 0 1 0 0,-1 0-1 0 0,0 0 0 0 0,1 0 0 0 0,0 1 1 0 0,0-1-1 0 0,1 1 0 0 0,-1-1 0 0 0,1 0 1 0 0,0 1-1 0 0,0-1 0 0 0,0 1 0 0 0,0-1 1 0 0,1 1-1 0 0,0-1 0 0 0,0 1 0 0 0,0-1 1 0 0,1 0-1 0 0,-1 0 0 0 0,1 0 0 0 0,0 0 1 0 0,0 0-1 0 0,1 0 0 0 0,-1 0 0 0 0,1 0 1 0 0,0-1-1 0 0,4 5 0 0 0,-3-5-21 0 0,-1 0 0 0 0,0 0 0 0 0,1 0 0 0 0,-1-1 1 0 0,1 0-1 0 0,0 0 0 0 0,0 0 0 0 0,0 0 0 0 0,0-1 0 0 0,0 1 0 0 0,0-1 0 0 0,8 2 0 0 0,-5-3 8 0 0,0 1-1 0 0,0-1 1 0 0,0 0-1 0 0,0-1 1 0 0,0 0 0 0 0,0 0-1 0 0,9-3 1 0 0,-4 1 30 0 0,0-2 0 0 0,0 1 0 0 0,-1-2 0 0 0,0 1 0 0 0,0-2 0 0 0,-1 1 0 0 0,0-1 0 0 0,15-14 0 0 0,-17 13-31 0 0,0 0 1 0 0,-1-1-1 0 0,-1 0 0 0 0,1 0 1 0 0,-1-1-1 0 0,-1 0 0 0 0,0 0 1 0 0,7-19-1 0 0,-11 22-41 0 0,-16 18-205 0 0,14-10 146 0 0,0 1-1 0 0,0-1 1 0 0,0 1 0 0 0,0-1 0 0 0,1 1 0 0 0,-1 0 0 0 0,0-1-1 0 0,1 1 1 0 0,-1 0 0 0 0,1-1 0 0 0,0 1 0 0 0,0 0 0 0 0,0 0-1 0 0,0-1 1 0 0,0 1 0 0 0,0 0 0 0 0,0 0 0 0 0,0 0-1 0 0,0-1 1 0 0,1 3 0 0 0,0-1-452 0 0,1 1-1 0 0,-1-1 0 0 0,0 1 1 0 0,1-1-1 0 0,0 1 1 0 0,0-1-1 0 0,0 0 0 0 0,0 0 1 0 0,3 3-1 0 0,7 5-6612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49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1 672 5983 0 0,'0'0'19311'0'0,"0"-11"-17590"0"0,3-3-1435 0 0,-1 1 0 0 0,2 1 0 0 0,0-1 1 0 0,1 0-1 0 0,0 1 0 0 0,0 0 0 0 0,15-23 0 0 0,-8 18-148 0 0,1 0 0 0 0,0 1 1 0 0,1 0-1 0 0,23-21 0 0 0,21-11-45 0 0,3 3-1 0 0,79-45 1 0 0,143-56-1351 0 0,-239 127 445 0 0,0 1-1 0 0,2 3 1 0 0,0 2 0 0 0,82-14-1 0 0,-73 20-652 0 0,-2 1-193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16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14 6447 0 0,'0'0'586'0'0,"-2"1"-486"0"0,-60 40 4792 0 0,25-19-3859 0 0,19-12-561 0 0,1 1-1 0 0,-28 22 1 0 0,27-18 50 0 0,-9 10 620 0 0,13-9-868 0 0,1 0 0 0 0,0 2 0 0 0,1 0 0 0 0,1 0 0 0 0,0 1 0 0 0,2 0 0 0 0,0 1 1 0 0,1 0-1 0 0,-9 37 0 0 0,16-50-229 0 0,0 0 1 0 0,0 0-1 0 0,1 0 0 0 0,0 0 0 0 0,0 0 1 0 0,0 0-1 0 0,1 0 0 0 0,1 7 1 0 0,-1-11 8 0 0,0-1 0 0 0,-1 0-1 0 0,1 0 1 0 0,0 0 0 0 0,0 0 0 0 0,0 0 0 0 0,0 0 0 0 0,0 0 0 0 0,0 0 0 0 0,1 0 0 0 0,-1 0-1 0 0,0-1 1 0 0,1 1 0 0 0,0 0 0 0 0,-1-1 0 0 0,1 0 0 0 0,0 1 0 0 0,0-1 0 0 0,0 0 0 0 0,0 0-1 0 0,0 0 1 0 0,0 0 0 0 0,0 0 0 0 0,0 0 0 0 0,0-1 0 0 0,0 1 0 0 0,1-1 0 0 0,3 1 0 0 0,3-1 103 0 0,-1-1 0 0 0,0 1 0 0 0,1-1 0 0 0,-1-1 1 0 0,0 0-1 0 0,0 0 0 0 0,11-4 0 0 0,54-28 372 0 0,-62 28-432 0 0,8-4-40 0 0,-1 0-1 0 0,0-2 1 0 0,-1 0-1 0 0,-1-1 1 0 0,0-1-1 0 0,-1 0 1 0 0,0-1-1 0 0,-1 0 1 0 0,-1-2-1 0 0,16-23 1 0 0,-24 31-61 0 0,0 0 0 0 0,0 0 0 0 0,-1 0 0 0 0,0 0 0 0 0,-1-1 1 0 0,0 0-1 0 0,-1 1 0 0 0,0-1 0 0 0,0 0 0 0 0,0-17 0 0 0,-2 22-43 0 0,0 0 0 0 0,0 0 0 0 0,-1 0 0 0 0,0 0 0 0 0,1 0 0 0 0,-2 0 0 0 0,1 0 0 0 0,-1 1 0 0 0,1-1 0 0 0,-1 0 0 0 0,-1 1 0 0 0,1 0 0 0 0,-1-1 0 0 0,1 1 0 0 0,-1 0 0 0 0,0 0 0 0 0,-1 1 0 0 0,1-1 0 0 0,-1 0 0 0 0,1 1 0 0 0,-1 0 0 0 0,0 0 0 0 0,-6-3 0 0 0,-11-4-134 0 0,0 1 1 0 0,-1 1-1 0 0,0 1 0 0 0,-30-6 0 0 0,40 11 54 0 0,0 0-1 0 0,0 1 0 0 0,-1 0 1 0 0,-14 1-1 0 0,21 0-15 0 0,1 0-1 0 0,0 1 0 0 0,0 0 1 0 0,0 0-1 0 0,0 0 0 0 0,0 1 1 0 0,0 0-1 0 0,0 0 0 0 0,0 0 1 0 0,0 0-1 0 0,1 1 1 0 0,-7 4-1 0 0,0 4-367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50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100 186 8751 0 0,'0'0'2246'0'0,"-1"2"-781"0"0,-3 11-27 0 0,1 0 0 0 0,-2 16 0 0 0,-2 61 409 0 0,5-57-1072 0 0,-25 249 1111 0 0,20-223-1744 0 0,7-58-136 0 0,0 0 1 0 0,0 0-1 0 0,0 0 0 0 0,0 0 1 0 0,0 0-1 0 0,0-1 0 0 0,0 1 1 0 0,-1 0-1 0 0,1 0 0 0 0,0 0 1 0 0,-1 0-1 0 0,1-1 0 0 0,0 1 1 0 0,-1 0-1 0 0,1 0 0 0 0,-1-1 1 0 0,1 1-1 0 0,-1-1 0 0 0,-1 2 1 0 0,2-2-5 0 0,-1 0 0 0 0,1 0 0 0 0,-1 1 0 0 0,1-1 0 0 0,-1 0 0 0 0,1 0 0 0 0,-1 0 0 0 0,1 0 0 0 0,-1-1 0 0 0,1 1 0 0 0,-1 0 0 0 0,1 0 0 0 0,-1 0 0 0 0,1 0 0 0 0,-1 0 0 0 0,1-1 0 0 0,-1 1 0 0 0,1 0 0 0 0,0 0 0 0 0,-1-1 0 0 0,1 1 0 0 0,-1 0 0 0 0,0-1 0 0 0,-1-1 4 0 0,0 0 0 0 0,0 0 0 0 0,0-1 0 0 0,1 1 0 0 0,-1 0 0 0 0,0-1 0 0 0,1 1 0 0 0,0-1 0 0 0,-2-4 0 0 0,1-2-5 0 0,0 0 1 0 0,1 0-1 0 0,0 0 1 0 0,1 0 0 0 0,-1 0-1 0 0,2 0 1 0 0,0 0 0 0 0,3-16-1 0 0,3-6-12 0 0,15-36 0 0 0,-8 25-44 0 0,-3 9 22 0 0,1 0 1 0 0,2 1-1 0 0,1 1 1 0 0,38-57-1 0 0,-40 70 34 0 0,1 0-1 0 0,0 1 0 0 0,2 0 0 0 0,0 2 1 0 0,1 0-1 0 0,0 0 0 0 0,1 2 1 0 0,36-21-1 0 0,-28 20 166 0 0,0 2-1 0 0,0 0 1 0 0,1 2 0 0 0,50-12 0 0 0,-66 20-166 0 0,0 0 0 0 0,0 1 0 0 0,0 0 1 0 0,-1 0-1 0 0,1 1 0 0 0,0 1 1 0 0,0 0-1 0 0,0 1 0 0 0,0 0 0 0 0,-1 0 1 0 0,1 1-1 0 0,-1 0 0 0 0,0 1 1 0 0,0 0-1 0 0,18 11 0 0 0,4 3-1666 0 0,-15-13 12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50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170 172 3223 0 0,'-1'2'143'0'0,"-18"17"29"0"0,-4 5 335 0 0,11-5 12565 0 0,14-18-12356 0 0,1 1-559 0 0,1-1 0 0 0,0 0 0 0 0,-1 0 0 0 0,1-1 0 0 0,0 1 0 0 0,0-1 1 0 0,0 0-1 0 0,0 0 0 0 0,-1 0 0 0 0,1 0 0 0 0,0-1 0 0 0,7-1 0 0 0,8-3 321 0 0,22-9 0 0 0,-28 9-342 0 0,318-141 520 0 0,-316 138-668 0 0,-2 2-20 0 0,0 0-1 0 0,-1-1 1 0 0,0 0-1 0 0,-1-1 1 0 0,15-12 0 0 0,-25 19-107 0 0,-48-6-2096 0 0,26 8 1801 0 0,0 1-1 0 0,1 0 1 0 0,-1 2-1 0 0,-35 11 1 0 0,-79 35-71 0 0,103-36 482 0 0,-13 5 110 0 0,-59 33 1 0 0,86-41 92 0 0,0 1 0 0 0,1 0 0 0 0,0 1 1 0 0,0 1-1 0 0,-23 27 0 0 0,34-33-27 0 0,0-1-1 0 0,1 2 1 0 0,0-1 0 0 0,1 1-1 0 0,-1-1 1 0 0,2 1-1 0 0,-1 0 1 0 0,1 1 0 0 0,0-1-1 0 0,1 1 1 0 0,0-1 0 0 0,1 1-1 0 0,0 0 1 0 0,1-1-1 0 0,-1 1 1 0 0,2 0 0 0 0,2 18-1 0 0,-1-18-118 0 0,0 1 0 0 0,1 0 1 0 0,1-1-1 0 0,0 0 0 0 0,0 0 0 0 0,1 0 0 0 0,0 0 0 0 0,0-1 0 0 0,1 1 1 0 0,0-2-1 0 0,1 1 0 0 0,0-1 0 0 0,1 0 0 0 0,0 0 0 0 0,15 11 1 0 0,-15-13-335 0 0,1 0 0 0 0,0-1 0 0 0,0-1 0 0 0,0 0 0 0 0,1 0 0 0 0,0 0 0 0 0,12 1 0 0 0,10 1-6394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51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790 214 5063 0 0,'119'-82'2858'0'0,"-94"62"525"0"0,-14 13-2237 0 0,-1 0-1 0 0,0-1 1 0 0,0-1 0 0 0,-1 0 0 0 0,0 0-1 0 0,-1-1 1 0 0,13-17 0 0 0,-21 26-1075 0 0,0 1 0 0 0,1-1 0 0 0,-1 1 0 0 0,1-1 0 0 0,-1 1 0 0 0,0-1 0 0 0,0 0 0 0 0,1 1-1 0 0,-1-1 1 0 0,0 1 0 0 0,0-1 0 0 0,0 0 0 0 0,0 1 0 0 0,0-1 0 0 0,0 0 0 0 0,0 1 0 0 0,0-1 0 0 0,0 0 0 0 0,0 1 0 0 0,0-1 0 0 0,0 0 0 0 0,0 1 0 0 0,0-1 0 0 0,-1 1 0 0 0,1-1 0 0 0,0 0 0 0 0,-1 1 0 0 0,1-1 0 0 0,-1 0 0 0 0,0 0-16 0 0,0 1-1 0 0,0-1 1 0 0,0 0 0 0 0,0 1 0 0 0,0-1 0 0 0,0 1-1 0 0,-1-1 1 0 0,1 1 0 0 0,0 0 0 0 0,0-1 0 0 0,-1 1-1 0 0,1 0 1 0 0,-3 0 0 0 0,-2 0-10 0 0,0 0 1 0 0,0 0-1 0 0,0 1 0 0 0,0 0 1 0 0,-8 2-1 0 0,-1 3-28 0 0,0 1 0 0 0,1 0 0 0 0,0 1 0 0 0,-19 14 0 0 0,-49 44 42 0 0,70-56-58 0 0,-231 232-1 0 0,242-242 0 0 0,-65 77 0 0 0,56-64 0 0 0,0 1 0 0 0,0 0 0 0 0,-12 27 0 0 0,21-40-5 0 0,1-1 0 0 0,0 1 0 0 0,0-1 0 0 0,-1 1 0 0 0,1 0 0 0 0,0-1 0 0 0,0 1 0 0 0,-1-1 0 0 0,1 1 0 0 0,0-1 0 0 0,0 1 0 0 0,0 0 0 0 0,0-1 0 0 0,0 1 0 0 0,0-1 0 0 0,0 1 0 0 0,0 0 0 0 0,0-1 0 0 0,0 1 0 0 0,1-1 0 0 0,-1 1 0 0 0,0 0 0 0 0,0-1 0 0 0,0 1 0 0 0,1-1 0 0 0,-1 1 0 0 0,0-1 0 0 0,1 1 0 0 0,-1-1 0 0 0,0 1 0 0 0,1-1 0 0 0,-1 1 0 0 0,1-1 0 0 0,-1 0 0 0 0,1 1 0 0 0,-1-1 0 0 0,1 1 0 0 0,-1-1 0 0 0,1 0 0 0 0,-1 0 0 0 0,1 1 0 0 0,-1-1 0 0 0,1 0 0 0 0,-1 0 0 0 0,1 0 0 0 0,0 0 0 0 0,-1 1 0 0 0,1-1 0 0 0,-1 0 0 0 0,1 0 0 0 0,0 0 0 0 0,-1 0 0 0 0,1 0 0 0 0,-1-1 0 0 0,2 1 0 0 0,4 0-86 0 0,1-1-1 0 0,0 0 1 0 0,10-3 0 0 0,-16 4 87 0 0,17-5-102 0 0,-1-1 1 0 0,1-1 0 0 0,22-12-1 0 0,48-32-242 0 0,-30 16 79 0 0,-52 32 225 0 0,106-67-317 0 0,-99 61 309 0 0,0-1 1 0 0,-1-1-1 0 0,0 0 0 0 0,-1-1 0 0 0,0 0 0 0 0,10-15 0 0 0,-15 16-84 0 0,-6 9-13 0 0,-1 2-55 0 0,-3 1 139 0 0,0-1 1 0 0,-1 1 0 0 0,1 0-1 0 0,0 0 1 0 0,0 0-1 0 0,0 1 1 0 0,1-1-1 0 0,-1 1 1 0 0,0 0 0 0 0,0 0-1 0 0,1 1 1 0 0,0-1-1 0 0,-7 6 1 0 0,0 1-5 0 0,0 1 0 0 0,1 1-1 0 0,-9 11 1 0 0,5-2 56 0 0,0 0-1 0 0,1 1 0 0 0,-16 38 1 0 0,-19 74-35 0 0,26-71 58 0 0,5-17-13 0 0,-100 300-105 0 0,20 8 169 0 0,75-254 91 0 0,-42 172 303 0 0,49-225-281 0 0,-2 0 0 0 0,-1-1 0 0 0,-41 72 1 0 0,46-97 49 0 0,-1 1 0 0 0,-2-2 0 0 0,0 0 0 0 0,-1 0 1 0 0,-22 19-1 0 0,34-34-154 0 0,0-1 0 0 0,-1 0 0 0 0,1 0 0 0 0,-1 0 0 0 0,0 0-1 0 0,0-1 1 0 0,0 0 0 0 0,0 0 0 0 0,0 0 0 0 0,0 0 0 0 0,-1-1 0 0 0,-7 1 0 0 0,10-2-35 0 0,1 0 0 0 0,-1 0 0 0 0,0 0 0 0 0,1 0 0 0 0,-1-1 0 0 0,0 1 0 0 0,1-1 0 0 0,-1 0 0 0 0,1 0 0 0 0,-1 0 0 0 0,1 0 0 0 0,-1 0 0 0 0,1 0 0 0 0,0-1 0 0 0,-1 1-1 0 0,1-1 1 0 0,0 0 0 0 0,0 1 0 0 0,0-1 0 0 0,0 0 0 0 0,1 0 0 0 0,-1 0 0 0 0,0-1 0 0 0,1 1 0 0 0,0 0 0 0 0,-3-5 0 0 0,1-1-25 0 0,-1-1 0 0 0,1 0-1 0 0,1 0 1 0 0,0 0 0 0 0,0 0-1 0 0,1 0 1 0 0,0-1 0 0 0,0-10-1 0 0,8-79-1750 0 0,-4 61 54 0 0,3-15-5864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5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0 17047 0 0,'0'0'1776'0'0,"1"2"-1682"0"0,-1 4 166 0 0,1 0 1 0 0,-1 1-1 0 0,0-1 1 0 0,0 0 0 0 0,-1 1-1 0 0,0-1 1 0 0,0 0 0 0 0,-3 9-1 0 0,-19 50 1272 0 0,17-51-1452 0 0,-197 390 479 0 0,166-337-1556 0 0,25-43-317 0 0,2-4-57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5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0,'0'0'3064'0'0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52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195 146 10735 0 0,'13'-16'603'0'0,"20"-19"-1"0"0,-23 25 120 0 0,0-1 0 0 0,0 1 0 0 0,-1-2 0 0 0,-1 1 1 0 0,8-15-1 0 0,-15 26-560 0 0,-1 0 1 0 0,0-1 0 0 0,1 1 0 0 0,-1-1 0 0 0,0 1 0 0 0,1-1 0 0 0,-1 1 0 0 0,0 0 0 0 0,0-1-1 0 0,1 1 1 0 0,-1-1 0 0 0,0 1 0 0 0,0-1 0 0 0,0 1 0 0 0,0-1 0 0 0,0 0 0 0 0,0 1-1 0 0,0-1 1 0 0,0 1 0 0 0,0-1 0 0 0,0 1 0 0 0,0-1 0 0 0,0 1 0 0 0,0-1 0 0 0,0 1-1 0 0,-1-1 1 0 0,1 1 0 0 0,0-1 0 0 0,-1 1-102 0 0,0-1 1 0 0,0 1-1 0 0,1 0 0 0 0,-1 0 1 0 0,0 1-1 0 0,0-1 0 0 0,0 0 1 0 0,1 0-1 0 0,-1 0 0 0 0,0 0 1 0 0,0 1-1 0 0,1-1 0 0 0,-1 0 1 0 0,0 1-1 0 0,1-1 0 0 0,-2 1 1 0 0,-29 20-152 0 0,20-11 128 0 0,0 1 0 0 0,1 0 0 0 0,-17 24 0 0 0,-21 42 263 0 0,45-72-280 0 0,-19 31 110 0 0,-8 13 122 0 0,3 1-1 0 0,-37 88 0 0 0,62-131-236 0 0,0-1 0 0 0,1 1-1 0 0,0-1 1 0 0,0 1 0 0 0,0 0-1 0 0,1 0 1 0 0,0-1 0 0 0,1 10-1 0 0,-1-14-6 0 0,0 0 0 0 0,0-1-1 0 0,1 1 1 0 0,-1 0-1 0 0,1 0 1 0 0,-1 0-1 0 0,1 0 1 0 0,0 0-1 0 0,0-1 1 0 0,-1 1 0 0 0,1 0-1 0 0,1-1 1 0 0,-1 1-1 0 0,0-1 1 0 0,0 1-1 0 0,0-1 1 0 0,1 1 0 0 0,-1-1-1 0 0,1 0 1 0 0,-1 0-1 0 0,1 0 1 0 0,0 0-1 0 0,-1 0 1 0 0,1 0 0 0 0,0 0-1 0 0,0 0 1 0 0,-1-1-1 0 0,1 1 1 0 0,0-1-1 0 0,0 1 1 0 0,0-1 0 0 0,3 0-1 0 0,2 0 20 0 0,0 0 0 0 0,-1-1 0 0 0,1 0 1 0 0,-1 0-1 0 0,1 0 0 0 0,-1-1 0 0 0,11-4 0 0 0,42-23 124 0 0,-43 20-113 0 0,3-1-68 0 0,-1-2 0 0 0,0 0 0 0 0,0-1 0 0 0,-1-1 0 0 0,-1-1 0 0 0,25-27 0 0 0,-31 29-104 0 0,1-1 1 0 0,-2 0-1 0 0,0 0 1 0 0,0 0-1 0 0,-1-1 1 0 0,-1-1 0 0 0,-1 1-1 0 0,0-1 1 0 0,4-21-1 0 0,-8 27-192 0 0,0-1-1 0 0,-1 0 1 0 0,-1 1-1 0 0,0-1 1 0 0,0 0-1 0 0,-1 1 1 0 0,-1-1-1 0 0,0 0 1 0 0,-5-16-1 0 0,4 18-573 0 0,0 0 0 0 0,-1 0 0 0 0,-1 0 0 0 0,1 1-1 0 0,-1 0 1 0 0,-10-13 0 0 0,3 7-4088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5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1 554 15407 0 0,'0'0'3538'0'0,"1"-1"-2768"0"0,88-88 2993 0 0,22-35-3565 0 0,43-41 77 0 0,-127 139-250 0 0,1 2 1 0 0,1 1 0 0 0,1 2-1 0 0,35-21 1 0 0,-51 35-34 0 0,-1 1 0 0 0,1 0 0 0 0,28-8 0 0 0,-37 13 6 0 0,0 0 0 0 0,0 0 0 0 0,1 0 0 0 0,-1 0-1 0 0,0 1 1 0 0,0 0 0 0 0,0 0 0 0 0,0 0 0 0 0,1 1 0 0 0,-1 0 0 0 0,0 0 0 0 0,0 0-1 0 0,0 1 1 0 0,9 3 0 0 0,-11-3 14 0 0,-1 0-1 0 0,1 0 0 0 0,0 0 1 0 0,-1 0-1 0 0,0 1 0 0 0,1-1 1 0 0,-1 1-1 0 0,0-1 1 0 0,0 1-1 0 0,-1 0 0 0 0,1 0 1 0 0,0 0-1 0 0,-1 0 0 0 0,0 0 1 0 0,0 0-1 0 0,0 0 1 0 0,0 0-1 0 0,0 1 0 0 0,-1-1 1 0 0,1 7-1 0 0,0 4 69 0 0,-1 0-1 0 0,-1 0 1 0 0,-4 22 0 0 0,5-34-70 0 0,-10 46 201 0 0,-22 67 0 0 0,13-53-129 0 0,-15 75-18 0 0,34-131-207 0 0,-1 0 0 0 0,1 1 1 0 0,0-1-1 0 0,1 0 0 0 0,0 1 0 0 0,0-1 0 0 0,0 0 0 0 0,1 1 0 0 0,-1-1 1 0 0,1 0-1 0 0,1 0 0 0 0,-1-1 0 0 0,5 9 0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53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14943 0 0,'0'0'1358'0'0,"0"2"-1118"0"0,-2 36-100 0 0,1-25 352 0 0,0 0 0 0 0,1 0 0 0 0,1 14 0 0 0,1-13-155 0 0,1-1 1 0 0,1 0 0 0 0,0 0-1 0 0,0-1 1 0 0,2 1 0 0 0,-1-1-1 0 0,1 0 1 0 0,1-1 0 0 0,11 15 0 0 0,9 9 335 0 0,47 45 1 0 0,-46-50-592 0 0,-22-24-65 0 0,0 0 0 0 0,-1 0 0 0 0,0 1 0 0 0,0 0-1 0 0,0 0 1 0 0,7 15 0 0 0,-11-18-13 0 0,0-1 0 0 0,0 0 0 0 0,-1 0 0 0 0,1 0 0 0 0,-1 1 0 0 0,1-1-1 0 0,-1 0 1 0 0,0 1 0 0 0,-1-1 0 0 0,1 0 0 0 0,0 0 0 0 0,-1 1 0 0 0,0-1 0 0 0,0 0 0 0 0,0 0 0 0 0,0 0 0 0 0,0 0-1 0 0,0 0 1 0 0,-1 0 0 0 0,-3 5 0 0 0,-1 1-82 0 0,-1 0 0 0 0,0-1 0 0 0,-1 0 0 0 0,-16 14 1 0 0,-39 25-655 0 0,19-16 365 0 0,-33 21-1051 0 0,67-46 1103 0 0,1-1 0 0 0,-1-1 0 0 0,0 0 0 0 0,0 0-1 0 0,0-1 1 0 0,-16 3 0 0 0,24-5-237 0 0,1-11-1612 0 0,4-2 952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53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0 8751 0 0,'-1'1'674'0'0,"-10"4"-471"0"0,4-2 28 0 0,1 1 0 0 0,-1-1-1 0 0,1 1 1 0 0,-11 9 0 0 0,-13 15 1541 0 0,2 2 0 0 0,1 1-1 0 0,-43 65 1 0 0,-52 114 1038 0 0,48-57-1515 0 0,-88 255-1 0 0,144-345-1205 0 0,2 2-1 0 0,-11 109 0 0 0,24-158-81 0 0,1 0-277 0 0,-1 0-1 0 0,-8 24 1 0 0,10-34-176 0 0,-1-1 1 0 0,0 0 0 0 0,0 0-1 0 0,-1-1 1 0 0,0 1 0 0 0,0 0-1 0 0,0-1 1 0 0,0 0 0 0 0,-1 0-1 0 0,1 0 1 0 0,-7 6 0 0 0,-5-1-1645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5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15463 0 0,'0'0'1400'0'0,"1"1"-1154"0"0,2 3-102 0 0,0-1 0 0 0,0 0 0 0 0,1 0 1 0 0,0-1-1 0 0,-1 1 0 0 0,1-1 1 0 0,0 0-1 0 0,0 0 0 0 0,0 0 1 0 0,0 0-1 0 0,1-1 0 0 0,-1 0 1 0 0,0 0-1 0 0,1 0 0 0 0,6 1 0 0 0,9 0 803 0 0,41-1 0 0 0,-59-1-923 0 0,77-5 636 0 0,-1-2 1 0 0,93-23-1 0 0,151-50 1285 0 0,-278 68-1903 0 0,43-12-1674 0 0,0-1-3712 0 0,-33 9-2528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17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3679 0 0,'-2'0'284'0'0,"-3"2"59"0"0,-1-1-1 0 0,1 1 1 0 0,0 1-1 0 0,-1-1 1 0 0,-6 6 4503 0 0,13 4-1754 0 0,0-7-2967 0 0,0-1 1 0 0,0 1-1 0 0,1-1 1 0 0,0 0-1 0 0,0 1 1 0 0,0-1-1 0 0,0 0 1 0 0,1 0-1 0 0,0-1 1 0 0,0 1 0 0 0,0 0-1 0 0,4 3 1 0 0,7 6 139 0 0,24 18 0 0 0,-34-28-218 0 0,25 18 236 0 0,55 29 0 0 0,37 8 64 0 0,-117-56-334 0 0,39 18 48 0 0,20 8 361 0 0,96 60 1 0 0,-141-77-232 0 0,-2 1 0 0 0,0 0 0 0 0,0 2 1 0 0,-1 0-1 0 0,0 1 0 0 0,-2 0 0 0 0,0 1 0 0 0,0 0 0 0 0,-2 1 1 0 0,11 20-1 0 0,-18-29-91 0 0,0 1 1 0 0,-1 0 0 0 0,0 0-1 0 0,0 0 1 0 0,-1 0 0 0 0,0 1-1 0 0,-1-1 1 0 0,0 0-1 0 0,0 1 1 0 0,-1-1 0 0 0,-1 13-1 0 0,-1-9-21 0 0,0-1 0 0 0,-1 1 0 0 0,-1-1-1 0 0,0 0 1 0 0,-1 0 0 0 0,0 0 0 0 0,-10 17-1 0 0,-2-3-27 0 0,-1-2-1 0 0,-1 0 0 0 0,0-1 0 0 0,-2-1 0 0 0,-1-1 0 0 0,-33 25 0 0 0,-39 21-173 0 0,-132 71-1 0 0,221-135 112 0 0,-160 83-2065 0 0,119-66 1002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54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1 12895 0 0,'0'0'998'0'0,"0"2"-657"0"0,2 4 153 0 0,-1 0 0 0 0,-1 0-1 0 0,1 0 1 0 0,-1 0 0 0 0,0 0 0 0 0,0 0 0 0 0,-3 11 0 0 0,-12 46 2782 0 0,10-47-3068 0 0,-42 143 454 0 0,-8-3 1 0 0,-7-3-1 0 0,-90 163 1 0 0,106-233-642 0 0,-5-3 1 0 0,-116 144-1 0 0,152-206-1 0 0,0-1 1 0 0,-2 0-1 0 0,0-2 0 0 0,-33 26 0 0 0,48-40 46 0 0,2-3 7 0 0,3-4-52 0 0,-1 1 0 0 0,1-1 0 0 0,0 1-1 0 0,1-1 1 0 0,-1 1 0 0 0,1 0 0 0 0,0 1 0 0 0,0-1 0 0 0,10-8 0 0 0,-8 8-29 0 0,242-235-814 0 0,-157 157 494 0 0,-76 72 278 0 0,0 0 0 0 0,0 2 0 0 0,1-1-1 0 0,29-11 1 0 0,-42 20 68 0 0,0-1-1 0 0,0 1 1 0 0,0 1-1 0 0,0-1 0 0 0,0 0 1 0 0,0 1-1 0 0,0-1 1 0 0,0 1-1 0 0,0 0 1 0 0,0 0-1 0 0,0 0 1 0 0,0 1-1 0 0,0-1 1 0 0,0 1-1 0 0,0-1 1 0 0,5 3-1 0 0,-6-2 6 0 0,1 1 1 0 0,-1-1-1 0 0,1 1 0 0 0,-1 0 0 0 0,0 0 1 0 0,0 0-1 0 0,0 0 0 0 0,0 1 0 0 0,0-1 0 0 0,0 0 1 0 0,0 1-1 0 0,-1-1 0 0 0,1 1 0 0 0,-1 0 1 0 0,0 0-1 0 0,2 5 0 0 0,0 3 80 0 0,0 1 1 0 0,-1 0-1 0 0,0-1 1 0 0,-1 1-1 0 0,-1 0 0 0 0,1 0 1 0 0,-2 0-1 0 0,-2 19 0 0 0,-4 5 190 0 0,-15 52-1 0 0,-24 52-1840 0 0,45-138 72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54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72 132 16351 0 0,'0'0'1878'0'0,"0"2"-1176"0"0,1 1-433 0 0,0 0-1 0 0,1 0 1 0 0,-1-1-1 0 0,1 1 0 0 0,-1 0 1 0 0,1 0-1 0 0,0-1 1 0 0,0 1-1 0 0,0-1 1 0 0,0 0-1 0 0,0 0 0 0 0,0 0 1 0 0,1 0-1 0 0,-1 0 1 0 0,5 3-1 0 0,-3-3-98 0 0,1 0 1 0 0,0-1-1 0 0,-1 1 0 0 0,1-1 0 0 0,0 1 0 0 0,0-2 1 0 0,0 1-1 0 0,9 0 0 0 0,5-2-111 0 0,0 0 0 0 0,0-2 0 0 0,0 0 0 0 0,19-6 0 0 0,-35 8-17 0 0,24-7-90 0 0,0-1-1 0 0,-1-1 1 0 0,1-1-1 0 0,-2-1 1 0 0,29-19-1 0 0,-48 27-31 0 0,-1 0-1 0 0,1 0 1 0 0,-1-1 0 0 0,0 1-1 0 0,7-9 1 0 0,-11 12 60 0 0,0 0 1 0 0,0 0 0 0 0,-1 0 0 0 0,1-1-1 0 0,0 1 1 0 0,0 0 0 0 0,-1 0 0 0 0,1-1-1 0 0,0 1 1 0 0,-1 0 0 0 0,1 0 0 0 0,-1-1 0 0 0,0 1-1 0 0,1-1 1 0 0,-1 1 0 0 0,0 0 0 0 0,0-1-1 0 0,0 1 1 0 0,0-1 0 0 0,0 1 0 0 0,0 0-1 0 0,0-1 1 0 0,-1 1 0 0 0,1-1 0 0 0,0 1 0 0 0,-1 0-1 0 0,1-1 1 0 0,-1 1 0 0 0,0 0 0 0 0,1 0-1 0 0,-1-1 1 0 0,0 1 0 0 0,0 0 0 0 0,-1-1-1 0 0,1 1 3 0 0,-1 0-1 0 0,1 0 1 0 0,-1 0 0 0 0,0 0-1 0 0,1 0 1 0 0,-1 1-1 0 0,0-1 1 0 0,0 0-1 0 0,0 1 1 0 0,0 0-1 0 0,1-1 1 0 0,-1 1-1 0 0,0 0 1 0 0,0 0-1 0 0,0 0 1 0 0,0 0-1 0 0,-4 1 1 0 0,-2 1-79 0 0,-1-1 0 0 0,-12 6 0 0 0,-7 3-35 0 0,0 1 1 0 0,2 2-1 0 0,-1 1 0 0 0,2 1 1 0 0,0 1-1 0 0,-42 35 0 0 0,42-29 323 0 0,2 1 1 0 0,0 2-1 0 0,1 0 0 0 0,1 1 0 0 0,-31 54 0 0 0,47-71-53 0 0,0 0-1 0 0,1 1 1 0 0,0 0-1 0 0,0-1 1 0 0,1 1-1 0 0,0 1 1 0 0,1-1-1 0 0,-2 14 1 0 0,4-19-108 0 0,0-1-1 0 0,0 0 1 0 0,0 1 0 0 0,1-1-1 0 0,-1 0 1 0 0,1 0 0 0 0,0 1-1 0 0,0-1 1 0 0,1 0 0 0 0,-1 0-1 0 0,1 0 1 0 0,0 0 0 0 0,0-1-1 0 0,0 1 1 0 0,0 0 0 0 0,1-1-1 0 0,0 1 1 0 0,-1-1 0 0 0,1 0-1 0 0,1 0 1 0 0,-1 0 0 0 0,6 4-1 0 0,-5-4 20 0 0,1-1 1 0 0,0 1-1 0 0,0-1 0 0 0,0 0 0 0 0,0 0 0 0 0,0-1 0 0 0,0 1 0 0 0,1-1 0 0 0,10 1 0 0 0,16-2-1343 0 0,1-2-4972 0 0,-8-2-1547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55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498 110 3223 0 0,'34'-16'151'0'0,"-13"6"959"0"0,0 0 1 0 0,34-24 0 0 0,-53 32-715 0 0,0 0-1 0 0,1 0 1 0 0,-1 0 0 0 0,0-1-1 0 0,0 1 1 0 0,0-1 0 0 0,3-5 3143 0 0,-13 9-2980 0 0,0 0 0 0 0,0 0 1 0 0,-1 1-1 0 0,1 0 0 0 0,0 0 0 0 0,1 0 0 0 0,-13 7 0 0 0,-49 29 336 0 0,58-32-620 0 0,-25 18 727 0 0,-65 54 1 0 0,-21 37 133 0 0,105-98-981 0 0,-8 7 4 0 0,-73 77 442 0 0,82-83-445 0 0,2 0-1 0 0,0 1 0 0 0,-21 40 0 0 0,32-55-117 0 0,1 1 0 0 0,0-1 0 0 0,0 1 0 0 0,1 0 0 0 0,-1 0 0 0 0,0 8 0 0 0,2-12-31 0 0,0 0 0 0 0,0 0 0 0 0,0-1 0 0 0,0 1 0 0 0,0 0-1 0 0,0 0 1 0 0,0 0 0 0 0,0 0 0 0 0,1 0 0 0 0,-1 0 0 0 0,0 0-1 0 0,1-1 1 0 0,-1 1 0 0 0,1 0 0 0 0,-1 0 0 0 0,0 0-1 0 0,1-1 1 0 0,0 1 0 0 0,-1 0 0 0 0,1-1 0 0 0,-1 1 0 0 0,1 0-1 0 0,0-1 1 0 0,0 1 0 0 0,-1-1 0 0 0,1 1 0 0 0,0-1 0 0 0,0 1-1 0 0,0-1 1 0 0,-1 0 0 0 0,1 1 0 0 0,0-1 0 0 0,0 0 0 0 0,0 0-1 0 0,0 1 1 0 0,0-1 0 0 0,0 0 0 0 0,0 0 0 0 0,-1 0-1 0 0,1 0 1 0 0,0 0 0 0 0,0 0 0 0 0,2-1 0 0 0,9 0 41 0 0,0-1-1 0 0,0 0 1 0 0,0-1 0 0 0,17-6 0 0 0,49-22 74 0 0,-49 19-106 0 0,31-14 61 0 0,98-57-1 0 0,-135 68-52 0 0,0 0-1 0 0,-2-1 1 0 0,0-2-1 0 0,-1 0 1 0 0,0-1-1 0 0,32-42 0 0 0,-47 54-15 0 0,0-1 0 0 0,0 0 0 0 0,-1 0 0 0 0,0 0 0 0 0,0-1 0 0 0,-1 1 0 0 0,0-1 0 0 0,0 0 0 0 0,-1 0 0 0 0,1-11 0 0 0,-3 15-29 0 0,0 0-1 0 0,0 0 1 0 0,0 0-1 0 0,0 0 1 0 0,-1 0-1 0 0,0 0 0 0 0,0 0 1 0 0,-1 0-1 0 0,1 1 1 0 0,-1-1-1 0 0,0 0 0 0 0,0 1 1 0 0,0 0-1 0 0,-1-1 1 0 0,0 1-1 0 0,0 0 0 0 0,0 0 1 0 0,0 0-1 0 0,0 1 1 0 0,-5-4-1 0 0,-7-5-395 0 0,0 2-1 0 0,-1-1 1 0 0,0 2 0 0 0,-1 0 0 0 0,1 1-1 0 0,-2 1 1 0 0,1 0 0 0 0,-24-4-1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5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88 785 16351 0 0,'0'0'802'0'0,"-1"1"-354"0"0,0 0-340 0 0,-1 1 1 0 0,1-1 0 0 0,0 0 0 0 0,-1 0-1 0 0,1 1 1 0 0,-1-1 0 0 0,1 0 0 0 0,-1 0 0 0 0,0 0-1 0 0,1-1 1 0 0,-1 1 0 0 0,0 0 0 0 0,0-1-1 0 0,1 1 1 0 0,-1-1 0 0 0,0 1 0 0 0,0-1 0 0 0,0 0-1 0 0,0 0 1 0 0,1 0 0 0 0,-1 0 0 0 0,0 0-1 0 0,0 0 1 0 0,0-1 0 0 0,0 1 0 0 0,1-1 0 0 0,-1 1-1 0 0,0-1 1 0 0,0 1 0 0 0,1-1 0 0 0,-1 0-1 0 0,0 0 1 0 0,1 0 0 0 0,-3-2 0 0 0,2 1 116 0 0,-1 0 1 0 0,1-1 0 0 0,0 1 0 0 0,0-1-1 0 0,0 1 1 0 0,0-1 0 0 0,1 0-1 0 0,-1 0 1 0 0,1 0 0 0 0,-1 0-1 0 0,1 0 1 0 0,0 0 0 0 0,0 0 0 0 0,1 0-1 0 0,-1-1 1 0 0,1 1 0 0 0,-1 0-1 0 0,1 0 1 0 0,1-7 0 0 0,1-3-18 0 0,0 0 0 0 0,1 0 1 0 0,1 1-1 0 0,0-1 1 0 0,1 1-1 0 0,0 0 0 0 0,1 0 1 0 0,0 1-1 0 0,13-17 0 0 0,7-8 3 0 0,46-47 0 0 0,-34 45-224 0 0,1 2-1 0 0,47-34 1 0 0,94-55-397 0 0,-68 50 32 0 0,-78 51-96 0 0,71-34-1 0 0,-78 46-1722 0 0,46-14 0 0 0,-53 20 380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5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417 490 18023 0 0,'0'0'827'0'0,"-2"1"-22"0"0,-13 4-313 0 0,-1 0 0 0 0,-1-1-1 0 0,1-1 1 0 0,-19 2 0 0 0,-70 1 1959 0 0,81-5-2514 0 0,-2 0 356 0 0,-27-4 0 0 0,43 2-247 0 0,-1 0-1 0 0,0-1 1 0 0,1-1 0 0 0,-1 1-1 0 0,-10-6 1 0 0,19 7-47 0 0,0 0 0 0 0,0 0 1 0 0,0 0-1 0 0,0 0 0 0 0,0 0 1 0 0,0-1-1 0 0,0 1 0 0 0,1-1 1 0 0,-1 1-1 0 0,0-1 0 0 0,1 0 1 0 0,0 1-1 0 0,-1-1 0 0 0,1 0 1 0 0,0 0-1 0 0,0 0 0 0 0,0 0 1 0 0,0 0-1 0 0,0 0 0 0 0,0 0 1 0 0,1 0-1 0 0,-1-1 0 0 0,1 1 1 0 0,0 0-1 0 0,-1 0 0 0 0,1-1 0 0 0,0 1 1 0 0,0 0-1 0 0,0 0 0 0 0,1-1 1 0 0,-1 1-1 0 0,1 0 0 0 0,-1 0 1 0 0,2-4-1 0 0,2-5-36 0 0,0 1 0 0 0,1-1 0 0 0,0 1 0 0 0,1 0 0 0 0,8-12 0 0 0,13-16-63 0 0,0 2 0 0 0,3 1 0 0 0,1 1 0 0 0,64-54 0 0 0,-69 67 26 0 0,1 2 0 0 0,1 1-1 0 0,35-17 1 0 0,-51 29 63 0 0,1 1 1 0 0,0 0 0 0 0,1 0 0 0 0,-1 2 0 0 0,1-1 0 0 0,0 2 0 0 0,0 0 0 0 0,0 0-1 0 0,0 1 1 0 0,15 2 0 0 0,-23-1 24 0 0,0 1 0 0 0,0 0 0 0 0,0 0-1 0 0,0 1 1 0 0,0 0 0 0 0,-1 0 0 0 0,1 0 0 0 0,0 1-1 0 0,-1 0 1 0 0,0 0 0 0 0,0 0 0 0 0,0 1 0 0 0,0-1-1 0 0,0 1 1 0 0,-1 0 0 0 0,1 1 0 0 0,-1-1 0 0 0,0 1 0 0 0,-1 0-1 0 0,5 5 1 0 0,-4-1 5 0 0,1 0 0 0 0,-1 0-1 0 0,-1 0 1 0 0,0 0 0 0 0,0 1-1 0 0,-1-1 1 0 0,0 1 0 0 0,0 0 0 0 0,-1 0-1 0 0,-1-1 1 0 0,0 19 0 0 0,-1-14-9 0 0,-1-1 1 0 0,0 0 0 0 0,-1 0-1 0 0,-1 0 1 0 0,0 0 0 0 0,-1-1-1 0 0,0 0 1 0 0,0 1 0 0 0,-2-2-1 0 0,1 1 1 0 0,-1-1 0 0 0,-1 0-1 0 0,0 0 1 0 0,-1-1 0 0 0,0 0-1 0 0,0-1 1 0 0,-1 0 0 0 0,-1 0-1 0 0,1-1 1 0 0,-1-1 0 0 0,0 0-1 0 0,-21 10 1 0 0,13-8-44 0 0,0-2 0 0 0,-1 0 0 0 0,0-2-1 0 0,-32 6 1 0 0,38-9-85 0 0,0-1 0 0 0,-1 0-1 0 0,1-1 1 0 0,-1-1 0 0 0,1 0 0 0 0,-1-1-1 0 0,-17-4 1 0 0,27 4-129 0 0,0 1 0 0 0,1-1 0 0 0,-1 0 0 0 0,1 0 0 0 0,-1 0-1 0 0,1-1 1 0 0,0 1 0 0 0,0-1 0 0 0,0 0 0 0 0,1 0 0 0 0,-5-4 0 0 0,-4-6-1220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56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1 12439 0 0,'0'0'1126'0'0,"0"2"-750"0"0,0 0-161 0 0,0 1 1 0 0,0-1-1 0 0,0 1 1 0 0,0-1 0 0 0,-1 1-1 0 0,1-1 1 0 0,-1 1-1 0 0,0-1 1 0 0,1 0 0 0 0,-1 1-1 0 0,0-1 1 0 0,-1 0-1 0 0,1 0 1 0 0,-3 4 0 0 0,-3 4 682 0 0,-17 17 1 0 0,11-13-525 0 0,-55 69 763 0 0,4 2 0 0 0,-61 108 0 0 0,-86 197-271 0 0,39-75-803 0 0,167-306-120 0 0,1-1 1 0 0,1 0 0 0 0,-1 1-1 0 0,-3 18 1 0 0,6-25-134 0 0,1 0-1 0 0,0 1 0 0 0,0-1 1 0 0,0 1-1 0 0,0-1 0 0 0,0 0 1 0 0,0 1-1 0 0,1-1 1 0 0,-1 0-1 0 0,2 4 0 0 0,-1-4-216 0 0,0 0-1 0 0,0-1 0 0 0,0 1 1 0 0,0-1-1 0 0,0 1 0 0 0,0-1 1 0 0,0 0-1 0 0,0 0 0 0 0,1 1 1 0 0,-1-1-1 0 0,1 0 0 0 0,-1 0 1 0 0,1 0-1 0 0,-1 0 0 0 0,4 1 1 0 0,12 4-5979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5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256 133 10135 0 0,'0'0'919'0'0,"1"2"-759"0"0,2 12-937 0 0,0-4 2390 0 0,0 1 0 0 0,5 11 0 0 0,-6-19-990 0 0,-1-1-1 0 0,1 1 0 0 0,0 0 0 0 0,-1 0 1 0 0,1-1-1 0 0,0 1 0 0 0,1-1 0 0 0,-1 1 0 0 0,0-1 1 0 0,1 0-1 0 0,4 3 0 0 0,-4-4-408 0 0,0 0 0 0 0,0 0 0 0 0,1 0 0 0 0,-1 0 0 0 0,0-1 0 0 0,0 0 0 0 0,1 1 0 0 0,-1-1 0 0 0,0 0 0 0 0,5-1 1 0 0,-3 0-5 0 0,5 0-54 0 0,1 0 0 0 0,-1-1 0 0 0,0-1 0 0 0,1 0 0 0 0,-1 0 0 0 0,-1-1 0 0 0,15-7 0 0 0,-11 4-145 0 0,0-1-1 0 0,-1 0 1 0 0,0-1 0 0 0,20-18 0 0 0,-26 20 2 0 0,1-1-1 0 0,-1 1 1 0 0,0-1 0 0 0,7-14-1 0 0,-11 18-45 0 0,0 1-1 0 0,0-1 1 0 0,0 0-1 0 0,-1 0 1 0 0,0 0-1 0 0,0 0 1 0 0,0 0-1 0 0,0-1 1 0 0,0 1-1 0 0,-1 0 1 0 0,0 0-1 0 0,0-9 1 0 0,-1 12-7 0 0,1-1 1 0 0,-1 1-1 0 0,1-1 1 0 0,-1 1 0 0 0,0-1-1 0 0,1 1 1 0 0,-1 0-1 0 0,0-1 1 0 0,0 1 0 0 0,0 0-1 0 0,0-1 1 0 0,0 1-1 0 0,0 0 1 0 0,0 0-1 0 0,-1 0 1 0 0,1 0 0 0 0,0 0-1 0 0,0 0 1 0 0,-1 1-1 0 0,1-1 1 0 0,-1 0-1 0 0,1 1 1 0 0,-1-1 0 0 0,1 1-1 0 0,-1-1 1 0 0,1 1-1 0 0,-1 0 1 0 0,1-1-1 0 0,-1 1 1 0 0,0 0 0 0 0,1 0-1 0 0,-4 1 1 0 0,-2-1-95 0 0,-1 1 1 0 0,0 0-1 0 0,1 1 0 0 0,-1-1 1 0 0,-9 5-1 0 0,-3 2-14 0 0,1 0 0 0 0,0 2 0 0 0,-21 14 0 0 0,-51 40 33 0 0,79-55 87 0 0,-135 111 291 0 0,131-105-174 0 0,0 2 1 0 0,1 0-1 0 0,1 1 0 0 0,0 0 0 0 0,2 1 0 0 0,-15 27 0 0 0,24-39-65 0 0,0-1 0 0 0,1 1 0 0 0,-1 0 0 0 0,1 0 1 0 0,1 1-1 0 0,-1-1 0 0 0,1 0 0 0 0,1 0 0 0 0,-1 9 0 0 0,1-13-55 0 0,1 0 0 0 0,-1 0 0 0 0,1 1-1 0 0,-1-1 1 0 0,1 0 0 0 0,0 0 0 0 0,0 0 0 0 0,1 0 0 0 0,-1 0 0 0 0,0 0 0 0 0,1 0 0 0 0,0 0 0 0 0,0-1-1 0 0,0 1 1 0 0,0-1 0 0 0,0 1 0 0 0,0-1 0 0 0,1 0 0 0 0,-1 0 0 0 0,1 0 0 0 0,-1 0 0 0 0,5 2-1 0 0,0 0-272 0 0,1-1 0 0 0,-1 0 0 0 0,0-1 0 0 0,1 0 0 0 0,-1 0 0 0 0,11 1-1 0 0,25 2-4393 0 0,-38-5 3739 0 0,38 2-5948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57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1 620 7367 0 0,'0'0'568'0'0,"1"2"-373"0"0,1 6 455 0 0,1 0-1 0 0,-1-1 1 0 0,0 1-1 0 0,-1 0 1 0 0,0 0-1 0 0,0 13 1 0 0,-1-3 1185 0 0,-1-1 0 0 0,-4 18 0 0 0,5-33-1122 0 0,0 6 4963 0 0,2-16-5238 0 0,1 1-1 0 0,0 0 1 0 0,0 1-1 0 0,0-1 0 0 0,6-7 1 0 0,4-12 146 0 0,3-3-293 0 0,1 0-1 0 0,1 0 1 0 0,2 2 0 0 0,29-34-1 0 0,103-90-245 0 0,-113 117-326 0 0,77-51 0 0 0,54-17-692 0 0,-88 62-676 0 0,125-44-1 0 0,-189 77 852 0 0,26-9-7777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58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15751 0 0,'0'0'1424'0'0,"-15"7"-1144"0"0,8-3 183 0 0,0 1-1 0 0,0 0 1 0 0,1 0-1 0 0,-1 0 1 0 0,1 1-1 0 0,0 0 1 0 0,1 0-1 0 0,-1 1 1 0 0,1-1-1 0 0,1 1 1 0 0,-1 0-1 0 0,1 0 1 0 0,0 1-1 0 0,1-1 1 0 0,0 1-1 0 0,-3 10 1 0 0,1 1-417 0 0,-1-1 0 0 0,-1 0 1 0 0,-1 0-1 0 0,0-1 0 0 0,-1 0 1 0 0,-1 0-1 0 0,-16 21 0 0 0,-33 32-1530 0 0,-6-7-3875 0 0,62-59 4572 0 0,-8 6 611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5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 11167 0 0,'0'0'1016'0'0,"-2"1"-725"0"0,-7 6 275 0 0,1 0 1 0 0,0 0-1 0 0,0 1 1 0 0,0 0-1 0 0,1 1 0 0 0,0 0 1 0 0,-10 18-1 0 0,-3 3 216 0 0,-71 80-333 0 0,62-78-322 0 0,2 1-1 0 0,1 1 1 0 0,-30 51 0 0 0,54-82-100 0 0,1 0 0 0 0,-1 0 1 0 0,1 1-1 0 0,0-1 0 0 0,0 0 0 0 0,0 0 0 0 0,0 1 0 0 0,1-1 0 0 0,-1 1 1 0 0,1-1-1 0 0,0 0 0 0 0,0 1 0 0 0,0-1 0 0 0,2 7 0 0 0,-2-8-2 0 0,1 0-1 0 0,0 1 1 0 0,0-1-1 0 0,0 0 1 0 0,0 0 0 0 0,1 0-1 0 0,-1 0 1 0 0,1 0-1 0 0,-1 0 1 0 0,1 0-1 0 0,0-1 1 0 0,-1 1 0 0 0,1-1-1 0 0,0 1 1 0 0,0-1-1 0 0,0 0 1 0 0,0 1-1 0 0,0-1 1 0 0,1 0-1 0 0,-1 0 1 0 0,0-1 0 0 0,3 2-1 0 0,2 0 111 0 0,1-1 0 0 0,0 1 0 0 0,-1-2 0 0 0,1 1 1 0 0,0-1-1 0 0,9 0 0 0 0,48-9 541 0 0,-54 8-578 0 0,34-8 205 0 0,-1-1 0 0 0,0-2 0 0 0,54-22 0 0 0,-89 30-254 0 0,0-1 0 0 0,1 0-1 0 0,-2 0 1 0 0,1-1 0 0 0,-1 0-1 0 0,0 0 1 0 0,0-1 0 0 0,12-14 0 0 0,-16 17-26 0 0,0-1 0 0 0,-1 0-1 0 0,0 1 1 0 0,0-2 0 0 0,0 1 0 0 0,0 0 0 0 0,-1 0 0 0 0,0-1 0 0 0,0 1 0 0 0,0-1 0 0 0,-1 0 0 0 0,0 1 0 0 0,0-1 0 0 0,-1 0 0 0 0,1 0 0 0 0,-2-10 0 0 0,0 8-38 0 0,-1 0-1 0 0,0 0 0 0 0,0 1 1 0 0,-1 0-1 0 0,0-1 0 0 0,-1 1 1 0 0,1 0-1 0 0,-1 0 0 0 0,-1 1 1 0 0,1-1-1 0 0,-1 1 0 0 0,0 0 1 0 0,-12-10-1 0 0,-4-3-961 0 0,0 2 0 0 0,-39-24 0 0 0,44 32-624 0 0,0 1-1 0 0,-1 0 1 0 0,-25-7 0 0 0,35 12 877 0 0,-7 0-832 0 0,2 2 10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2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20 7831 0 0,'2'-1'603'0'0,"19"-6"-248"0"0,-16 5 56 0 0,-1 0 1 0 0,1 0-1 0 0,0 1 0 0 0,8-2 0 0 0,-1 2-133 0 0,6 0 3729 0 0,-18 1-3972 0 0,-12 4 455 0 0,-1 0-189 0 0,-1 1 0 0 0,1 0 0 0 0,0 1 0 0 0,0 0 0 0 0,-20 14 0 0 0,13-5-183 0 0,0 1 0 0 0,-24 25 0 0 0,28-27-118 0 0,0 0 0 0 0,-19 11 0 0 0,-4 3 0 0 0,-106 83 0 0 0,51-45 0 0 0,56-41 0 0 0,-9 8 0 0 0,39-26 0 0 0,6 2 0 0 0,3-7 22 0 0,0 0-1 0 0,0-1 0 0 0,-1 1 1 0 0,1-1-1 0 0,1 1 1 0 0,-1-1-1 0 0,0 1 0 0 0,0-1 1 0 0,0 0-1 0 0,1 0 1 0 0,-1 0-1 0 0,1 1 1 0 0,-1-1-1 0 0,1-1 0 0 0,-1 1 1 0 0,1 0-1 0 0,-1 0 1 0 0,3 0-1 0 0,34 12 524 0 0,-36-12-525 0 0,36 8 456 0 0,1-1 0 0 0,0-1 1 0 0,47 0-1 0 0,121-6 612 0 0,-100-3-722 0 0,-74 2-315 0 0,59-8 1 0 0,-75 4-30 0 0,1 0 1 0 0,-1 0 0 0 0,1-2-1 0 0,30-14 1 0 0,-37 14-5 0 0,0 1 1 0 0,0-2 0 0 0,-1 0-1 0 0,0 0 1 0 0,0-1 0 0 0,0 0-1 0 0,-1-1 1 0 0,0 0 0 0 0,-1 0-1 0 0,8-12 1 0 0,-14 19-19 0 0,7-11 0 0 0,0 0 0 0 0,0 0 0 0 0,-2-1 0 0 0,1 0 0 0 0,7-22 0 0 0,-14 28-19 0 0,0 7 1 0 0,-1-1 0 0 0,0 1 0 0 0,0-1 0 0 0,0 1 0 0 0,0-1 0 0 0,0 1 0 0 0,0-1 0 0 0,-1 1 0 0 0,1-1 0 0 0,0 1 0 0 0,-1 0 0 0 0,1-1 0 0 0,-1 1 0 0 0,1-1 0 0 0,-1 1 0 0 0,0 0 0 0 0,0 0 0 0 0,1-1 0 0 0,-1 1 0 0 0,0 0 0 0 0,0 0 0 0 0,0 0 0 0 0,0 0 0 0 0,-1 0 0 0 0,1 0 0 0 0,0 0 0 0 0,0 0 0 0 0,-1 1 0 0 0,1-1 0 0 0,0 0 0 0 0,-1 1 0 0 0,1-1 0 0 0,-3 0 0 0 0,-4-1-60 0 0,0 0 0 0 0,0 0 0 0 0,0 1 1 0 0,-12-1-1 0 0,18 1 82 0 0,-4 1 6 0 0,-1-1 0 0 0,1 1-1 0 0,-1 0 1 0 0,1 0 0 0 0,-1 0-1 0 0,1 1 1 0 0,-1 0 0 0 0,1 1-1 0 0,0-1 1 0 0,-1 1 0 0 0,1 0-1 0 0,0 1 1 0 0,0 0 0 0 0,0 0-1 0 0,1 0 1 0 0,-1 0 0 0 0,1 1-1 0 0,-6 5 1 0 0,3-1 4 0 0,0-1-1 0 0,1 2 0 0 0,0-1 1 0 0,0 1-1 0 0,-5 11 0 0 0,-23 49 181 0 0,9-16-180 0 0,24-47-35 0 0,-1 0 0 0 0,1 0 1 0 0,0 1-1 0 0,0-1 0 0 0,-1 11 0 0 0,3-16 15 0 0,0 0-101 0 0,1 1-199 0 0,0 0-100 0 0,-1-1 173 0 0,0 0 1 0 0,1 0 0 0 0,-1 0 0 0 0,1 1-1 0 0,-1-1 1 0 0,1 0 0 0 0,0 0 0 0 0,-1 0-1 0 0,1 0 1 0 0,0 0 0 0 0,0 0 0 0 0,0-1 0 0 0,0 1-1 0 0,0 0 1 0 0,0 0 0 0 0,1 0 0 0 0,10 4-1414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59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743 988 11519 0 0,'-9'-1'1191'0'0,"1"0"-2599"0"0,-4-2 7249 0 0,12 3-5742 0 0,0 0 0 0 0,0-1 0 0 0,-1 1 0 0 0,1 0 0 0 0,0 0 0 0 0,0 0 0 0 0,0-1 0 0 0,0 1 0 0 0,0 0 1 0 0,0 0-1 0 0,0-1 0 0 0,-1 1 0 0 0,1 0 0 0 0,0 0 0 0 0,0-1 0 0 0,0 1 0 0 0,0 0 0 0 0,0 0 0 0 0,0-1 0 0 0,0 1 0 0 0,0 0 0 0 0,0 0 1 0 0,1-1-1 0 0,-1 1 0 0 0,0 0 0 0 0,0 0 0 0 0,0-1 0 0 0,0 1 0 0 0,0 0 0 0 0,0 0 0 0 0,0-1 0 0 0,1 1 0 0 0,-1 0 0 0 0,0 0 0 0 0,0 0 1 0 0,0-1-1 0 0,0 1 0 0 0,1 0 0 0 0,-1 0 0 0 0,10-13 326 0 0,1 1 0 0 0,21-18 0 0 0,0 0-183 0 0,-3-2-186 0 0,-1-2-1 0 0,-1-1 1 0 0,-2-2 0 0 0,31-58-1 0 0,-22 26-304 0 0,42-127 0 0 0,-69 174 43 0 0,-1 0-1 0 0,-2-1 1 0 0,0 1-1 0 0,-1-1 1 0 0,-1 0-1 0 0,-1-31 1 0 0,-2 40-112 0 0,0 0 1 0 0,-1 0 0 0 0,0 0 0 0 0,-2 0 0 0 0,1 1-1 0 0,-1-1 1 0 0,-1 1 0 0 0,-1 0 0 0 0,1 0 0 0 0,-2 1-1 0 0,-12-19 1 0 0,18 29 278 0 0,0 1-1 0 0,0-1 0 0 0,-1 1 0 0 0,1-1 1 0 0,0 1-1 0 0,-1-1 0 0 0,1 1 1 0 0,-1 0-1 0 0,1 0 0 0 0,-1 0 0 0 0,0 0 1 0 0,0 0-1 0 0,1 0 0 0 0,-1 0 1 0 0,0 0-1 0 0,0 1 0 0 0,0-1 0 0 0,0 1 1 0 0,0-1-1 0 0,0 1 0 0 0,0 0 0 0 0,0 0 1 0 0,0 0-1 0 0,0 0 0 0 0,0 0 1 0 0,0 0-1 0 0,0 0 0 0 0,0 1 0 0 0,0-1 1 0 0,0 1-1 0 0,1 0 0 0 0,-1-1 1 0 0,0 1-1 0 0,-3 2 0 0 0,-1 1 31 0 0,-1 0 1 0 0,2 1-1 0 0,-1 0 0 0 0,0 0 0 0 0,1 0 0 0 0,0 1 1 0 0,0 0-1 0 0,-5 8 0 0 0,-9 18 299 0 0,0 0 0 0 0,-17 44 0 0 0,-22 75 649 0 0,49-127-783 0 0,-244 612 2211 0 0,206-526-2175 0 0,-133 283 141 0 0,154-344-403 0 0,-3-2-1 0 0,-1 0 0 0 0,-3-2 1 0 0,-1-2-1 0 0,-79 77 0 0 0,105-113-55 0 0,0 0-1 0 0,-12 6 0 0 0,18-12-210 0 0,6-11-2487 0 0,3-3 1137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3:59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1 216 17191 0 0,'0'0'1558'0'0,"0"-1"-1282"0"0,2-3-147 0 0,0 0 0 0 0,0 1 1 0 0,0 0-1 0 0,1 0 0 0 0,-1-1 1 0 0,1 1-1 0 0,0 1 0 0 0,0-1 1 0 0,0 0-1 0 0,0 1 0 0 0,0-1 1 0 0,0 1-1 0 0,6-2 0 0 0,6-4 992 0 0,31-11 0 0 0,-28 12-1058 0 0,41-12 962 0 0,110-22 0 0 0,-92 24-600 0 0,-40 9-899 0 0,133-28 2002 0 0,-84 24-3205 0 0,1 8-5240 0 0,-69 4-863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00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51 919 0 0,'2'-9'475'0'0,"-2"6"786"0"0,0 1 1 0 0,0-1-1 0 0,0 1 0 0 0,0-1 1 0 0,0 1-1 0 0,-1-1 0 0 0,1 1 1 0 0,-2-5-1 0 0,-4-4 2214 0 0,-1 9-781 0 0,7 2-2626 0 0,-1 0-1 0 0,1 0 1 0 0,-1-1 0 0 0,1 1 0 0 0,-1 0-1 0 0,1 0 1 0 0,-1 0 0 0 0,1 0 0 0 0,-1 0-1 0 0,1 0 1 0 0,-1 0 0 0 0,1 0 0 0 0,-1 0 0 0 0,1 0-1 0 0,0 0 1 0 0,-1 0 0 0 0,1 0 0 0 0,-1 0-1 0 0,1 0 1 0 0,-1 1 0 0 0,1-1 0 0 0,-1 0-1 0 0,1 0 1 0 0,-1 0 0 0 0,1 1 0 0 0,0-1-1 0 0,-1 0 1 0 0,1 1 0 0 0,0-1 0 0 0,-1 0-1 0 0,1 1 1 0 0,-5 5 83 0 0,1 0 0 0 0,0 0-1 0 0,0 0 1 0 0,1 0 0 0 0,0 1-1 0 0,0-1 1 0 0,0 1 0 0 0,-1 9-1 0 0,-1-2-94 0 0,-6 15 87 0 0,-2 10-11 0 0,-2-1-1 0 0,-2 0 1 0 0,-25 43-1 0 0,30-64-318 0 0,0-2 0 0 0,-1 1 0 0 0,-18 15 0 0 0,24-24-362 0 0,6-6-55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0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11055 0 0,'-3'23'488'0'0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0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176 410 11255 0 0,'-2'2'515'0'0,"-13"17"146"0"0,-35 34 0 0 0,45-48-387 0 0,0-1-1 0 0,0 0 0 0 0,-1 0 1 0 0,1 0-1 0 0,-1-1 0 0 0,0 0 1 0 0,0 0-1 0 0,0 0 0 0 0,0-1 1 0 0,0 0-1 0 0,-1 0 1 0 0,-11 2-1 0 0,17-4-207 0 0,0 0 0 0 0,0 0 0 0 0,1 0 0 0 0,-1 0 1 0 0,0 0-1 0 0,0 0 0 0 0,0 0 0 0 0,1 0 0 0 0,-1 0 0 0 0,0 0 0 0 0,0 0 0 0 0,1-1 1 0 0,-1 1-1 0 0,0 0 0 0 0,1 0 0 0 0,-1-1 0 0 0,0 1 0 0 0,1-1 0 0 0,-1 1 0 0 0,0-1 1 0 0,1 1-1 0 0,-1-1 0 0 0,1 1 0 0 0,-1-1 0 0 0,1 1 0 0 0,-1-1 0 0 0,0-1 1 0 0,0 1 20 0 0,1-1 0 0 0,0 0 0 0 0,0 1 0 0 0,-1-1 1 0 0,1 0-1 0 0,0 1 0 0 0,0-1 0 0 0,0 0 0 0 0,1 1 1 0 0,-1-1-1 0 0,0 0 0 0 0,1-2 0 0 0,3-7 60 0 0,-1 1 0 0 0,2-1 0 0 0,-1 1 0 0 0,1 0 0 0 0,1 0 0 0 0,7-9 0 0 0,44-54 22 0 0,-46 61-129 0 0,25-29-13 0 0,3 2 1 0 0,1 2 0 0 0,1 1 0 0 0,2 3 0 0 0,2 1-1 0 0,92-49 1 0 0,-91 60 104 0 0,-42 19-110 0 0,0 1 0 0 0,1 0 0 0 0,-1-1 0 0 0,1 2 0 0 0,-1-1 0 0 0,1 0 0 0 0,0 1 0 0 0,6 0 0 0 0,-9 1-5 0 0,0-1 1 0 0,-1 1-1 0 0,1-1 1 0 0,0 1-1 0 0,-1 0 1 0 0,1 0-1 0 0,-1 0 1 0 0,1 0-1 0 0,-1 0 1 0 0,0 0-1 0 0,1 0 1 0 0,-1 0-1 0 0,0 0 1 0 0,0 0-1 0 0,0 1 1 0 0,0-1-1 0 0,0 1 1 0 0,0-1-1 0 0,0 1 1 0 0,0-1-1 0 0,0 1 1 0 0,-1-1-1 0 0,1 1 1 0 0,-1 0-1 0 0,1-1 1 0 0,-1 1-1 0 0,0 0 1 0 0,1-1-1 0 0,-1 4 1 0 0,1 5 85 0 0,-1 0 1 0 0,0 1 0 0 0,-2 15-1 0 0,2-24-83 0 0,-7 44 280 0 0,-2 0-1 0 0,-2 0 1 0 0,-22 54-1 0 0,-7 31-77 0 0,31-99-432 0 0,-7 28-108 0 0,12-23-4523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01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946 48 3679 0 0,'0'-4'59'0'0,"0"-1"0"0"0,0 1 1 0 0,-1 0-1 0 0,0 0 0 0 0,0 0 0 0 0,-11-19 13588 0 0,7 25-12969 0 0,2 0-435 0 0,1 0-167 0 0,-1 0 1 0 0,1 0 0 0 0,0 1-1 0 0,0-1 1 0 0,0 1-1 0 0,0-1 1 0 0,0 1-1 0 0,1 0 1 0 0,-1 0-1 0 0,-1 5 1 0 0,-11 36 230 0 0,10-26-147 0 0,-75 276 1094 0 0,42-152-884 0 0,-3-4-37 0 0,-6-3-1 0 0,-6-2 1 0 0,-105 194 0 0 0,75-195-713 0 0,42-80-4148 0 0,32-43-2127 0 0</inkml:trace>
  <inkml:trace contextRef="#ctx0" brushRef="#br0" timeOffset="1">0 823 7831 0 0,'0'0'603'0'0,"1"-1"-396"0"0,0-1 21 0 0,1 0 1 0 0,-1 1 0 0 0,1-1-1 0 0,-1 1 1 0 0,1-1 0 0 0,0 1-1 0 0,-1-1 1 0 0,1 1 0 0 0,0 0-1 0 0,0 0 1 0 0,0 0 0 0 0,4-1-1 0 0,29-8 7319 0 0,-17 6-5353 0 0,223-46 2068 0 0,4 21-3454 0 0,-211 26-713 0 0,217-12-483 0 0,-144 13-2672 0 0,-65 2 1308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0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178 248 9215 0 0,'0'0'9426'0'0,"3"0"-8497"0"0,2 1-645 0 0,0 0 0 0 0,0-1 0 0 0,0 0 0 0 0,0 0 1 0 0,0 0-1 0 0,0 0 0 0 0,8-3 0 0 0,40-11 554 0 0,-8 2-296 0 0,8 1-332 0 0,95-33 0 0 0,-127 36-177 0 0,-1 0-1 0 0,0-2 1 0 0,-1 0-1 0 0,0-1 1 0 0,-1-1-1 0 0,0-1 1 0 0,25-23-1 0 0,-42 34-36 0 0,1 1 0 0 0,-1-1 0 0 0,1 0 0 0 0,-1 1-1 0 0,0-1 1 0 0,0 0 0 0 0,0 0 0 0 0,0 0 0 0 0,0 0 0 0 0,0 0 0 0 0,0 0 0 0 0,0 0-1 0 0,-1-1 1 0 0,1-3 0 0 0,-1 5 1 0 0,0 0 0 0 0,0 0 0 0 0,0 0 0 0 0,-1 0 0 0 0,1 0-1 0 0,0 0 1 0 0,-1 0 0 0 0,1 0 0 0 0,0 1 0 0 0,-1-1 0 0 0,1 0 0 0 0,-1 0 0 0 0,0 0 0 0 0,1 0-1 0 0,-1 0 1 0 0,0 1 0 0 0,1-1 0 0 0,-1 0 0 0 0,0 1 0 0 0,0-1 0 0 0,0 0 0 0 0,1 1-1 0 0,-1-1 1 0 0,0 1 0 0 0,0-1 0 0 0,0 1 0 0 0,0 0 0 0 0,0-1 0 0 0,0 1 0 0 0,0 0 0 0 0,0 0-1 0 0,0 0 1 0 0,-2 0 0 0 0,-6-2-32 0 0,0 2 0 0 0,0-1 0 0 0,-1 2 0 0 0,1-1 0 0 0,0 1-1 0 0,-12 2 1 0 0,-53 17-61 0 0,66-18 77 0 0,-67 24-50 0 0,0 4 0 0 0,-125 68 0 0 0,178-85 127 0 0,0 1 1 0 0,1 0-1 0 0,1 2 0 0 0,0 0 1 0 0,1 1-1 0 0,-20 24 0 0 0,36-37-46 0 0,0-1 1 0 0,0 1-1 0 0,0 0 0 0 0,1 0 0 0 0,-1 1 0 0 0,1-1 1 0 0,0 1-1 0 0,-2 8 0 0 0,3-12-10 0 0,1 1 1 0 0,0 0-1 0 0,0 0 0 0 0,0-1 1 0 0,0 1-1 0 0,0 0 0 0 0,0-1 0 0 0,0 1 1 0 0,0 0-1 0 0,1-1 0 0 0,-1 1 0 0 0,1 0 1 0 0,-1-1-1 0 0,1 1 0 0 0,0-1 1 0 0,0 1-1 0 0,-1-1 0 0 0,1 1 0 0 0,0-1 1 0 0,0 1-1 0 0,1-1 0 0 0,-1 0 0 0 0,0 0 1 0 0,0 1-1 0 0,0-1 0 0 0,1 0 1 0 0,-1 0-1 0 0,3 1 0 0 0,3 1-172 0 0,1 1 0 0 0,0-1-1 0 0,-1-1 1 0 0,1 1 0 0 0,0-1 0 0 0,0-1-1 0 0,1 0 1 0 0,-1 0 0 0 0,12 0-1 0 0,20 0-790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02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762 180 14279 0 0,'22'-17'1148'0'0,"2"1"-1"0"0,27-15 1 0 0,-29 20-115 0 0,-1-2 0 0 0,-1-1 0 0 0,26-21 0 0 0,-29 14-448 0 0,-16 19-313 0 0,-7-5-152 0 0,6 6-120 0 0,-1 0 1 0 0,0 0-1 0 0,0 0 0 0 0,0 1 1 0 0,0-1-1 0 0,1 0 1 0 0,-1 0-1 0 0,0 0 1 0 0,0 1-1 0 0,0-1 0 0 0,0 1 1 0 0,-1-1-1 0 0,1 1 1 0 0,0-1-1 0 0,0 1 0 0 0,0 0 1 0 0,0-1-1 0 0,-1 1 1 0 0,-1 0-1 0 0,-4-1-26 0 0,0 1 0 0 0,0 1 0 0 0,0-1 0 0 0,0 1 0 0 0,1 0 0 0 0,-1 1 0 0 0,0 0 0 0 0,-12 4-1 0 0,0 3-85 0 0,-30 16-1 0 0,4 4 76 0 0,2 1-1 0 0,2 2 0 0 0,1 2 1 0 0,-69 76-1 0 0,86-84 38 0 0,2 1 0 0 0,0 0 0 0 0,-18 34 0 0 0,36-55 0 0 0,0-1 0 0 0,1 1 0 0 0,0-1 0 0 0,0 1 0 0 0,0 0 0 0 0,0 0 0 0 0,0 11 0 0 0,1-16 0 0 0,1 1 0 0 0,0-1 0 0 0,0 1 0 0 0,0-1 0 0 0,0 0 0 0 0,0 1 0 0 0,1-1 0 0 0,-1 1 0 0 0,0-1 0 0 0,1 1 0 0 0,-1-1 0 0 0,1 0 0 0 0,-1 1 0 0 0,1-1 0 0 0,0 0 0 0 0,-1 0 0 0 0,1 0 0 0 0,0 1 0 0 0,0-1 0 0 0,0 0 0 0 0,0 0 0 0 0,0 0 0 0 0,0 0 0 0 0,0 0 0 0 0,0 0 0 0 0,0-1 0 0 0,1 1 0 0 0,-1 0 0 0 0,0-1 0 0 0,1 1 0 0 0,-1-1 0 0 0,0 1 0 0 0,1-1 0 0 0,-1 1 0 0 0,0-1 0 0 0,1 0 0 0 0,-1 0 0 0 0,2 0 0 0 0,5 1-11 0 0,-1-2 1 0 0,1 1-1 0 0,-1-1 0 0 0,1 0 1 0 0,-1-1-1 0 0,0 1 0 0 0,0-2 0 0 0,11-3 1 0 0,-4 0-193 0 0,1-1 1 0 0,25-17-1 0 0,-31 18 41 0 0,-1-1 0 0 0,0 0-1 0 0,-1 0 1 0 0,0 0 0 0 0,0-1 0 0 0,0 0-1 0 0,-1 0 1 0 0,0-1 0 0 0,8-18-1 0 0,-8 14 39 0 0,-1 0 0 0 0,0 0-1 0 0,-1 0 1 0 0,-1-1 0 0 0,0 1-1 0 0,2-27 1 0 0,-5 27 167 0 0,0 13-43 0 0,0 1 0 0 0,0-1 0 0 0,0 0 0 0 0,0 0 0 0 0,-1 0 0 0 0,1 0 1 0 0,0 0-1 0 0,0 0 0 0 0,0 0 0 0 0,0 0 0 0 0,0 0 0 0 0,0 0 1 0 0,-1 0-1 0 0,1 0 0 0 0,0 1 0 0 0,0-1 0 0 0,0 0 0 0 0,0 0 0 0 0,0 0 1 0 0,0 0-1 0 0,-1 0 0 0 0,1 0 0 0 0,0 0 0 0 0,0 0 0 0 0,0 0 1 0 0,0 0-1 0 0,0-1 0 0 0,-1 1 0 0 0,1 0 0 0 0,0 0 0 0 0,0 0 0 0 0,0 0 1 0 0,0 0-1 0 0,0 0 0 0 0,0 0 0 0 0,-1 0 0 0 0,1 0 0 0 0,0 0 0 0 0,0 0 1 0 0,0 0-1 0 0,0-1 0 0 0,0 1 0 0 0,0 0 0 0 0,0 0 0 0 0,0 0 1 0 0,0 0-1 0 0,0 0 0 0 0,0 0 0 0 0,-1-1 0 0 0,1 1 0 0 0,0 0 0 0 0,0 0 1 0 0,0 0-1 0 0,0 0 0 0 0,0 0 0 0 0,0 0 0 0 0,0-1 0 0 0,0 1 1 0 0,0 0-1 0 0,0 0 0 0 0,0 0 0 0 0,0 0 0 0 0,0 0 0 0 0,0-1 0 0 0,1 1 1 0 0,-1 0-1 0 0,0 0 0 0 0,-5 7-11 0 0,5-7 10 0 0,-13 24-44 0 0,2 0-1 0 0,-13 44 0 0 0,10-29 39 0 0,-113 371-213 0 0,92-276 471 0 0,-30 99 866 0 0,47-180-801 0 0,-2 0 0 0 0,-32 60 0 0 0,45-100-49 0 0,-1-1 0 0 0,0 0 0 0 0,0-1 0 0 0,-1 1-1 0 0,-1-2 1 0 0,0 1 0 0 0,-15 11 0 0 0,10-11 171 0 0,-1 0 0 0 0,0-1-1 0 0,-1 0 1 0 0,-33 12 0 0 0,-22 9 497 0 0,70-31-850 0 0,-10-3-276 0 0,10 2 154 0 0,0 0 0 0 0,0-1 0 0 0,0 1 0 0 0,1 0 0 0 0,-1 0 0 0 0,0-1-1 0 0,1 1 1 0 0,-1-1 0 0 0,1 0 0 0 0,0 1 0 0 0,0-1 0 0 0,-1 0 0 0 0,1 0-1 0 0,0 1 1 0 0,1-1 0 0 0,-1 0 0 0 0,0 0 0 0 0,0 0 0 0 0,1 0 0 0 0,-1 0-1 0 0,1-1 1 0 0,-1-2 0 0 0,1-5-175 0 0,-1 0 1 0 0,1 0-1 0 0,2-14 0 0 0,14-75-1950 0 0,-6 43-3716 0 0,-3 5-1186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02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63 426 16759 0 0,'0'0'763'0'0,"-2"2"-12"0"0,-5 6-389 0 0,-1 1 0 0 0,1 0 1 0 0,1 1-1 0 0,0 0 0 0 0,0 0 1 0 0,1 0-1 0 0,0 1 0 0 0,-6 20 1 0 0,11-30 78 0 0,0-1-423 0 0,0 1 10 0 0,0-1 0 0 0,0 0 0 0 0,0 1 0 0 0,0-1 0 0 0,0 1 0 0 0,1-1 0 0 0,-1 0 0 0 0,0 1-1 0 0,0-1 1 0 0,0 1 0 0 0,0-1 0 0 0,1 0 0 0 0,-1 1 0 0 0,0-1 0 0 0,0 0 0 0 0,1 1-1 0 0,-1-1 1 0 0,0 0 0 0 0,0 0 0 0 0,1 1 0 0 0,-1-1 0 0 0,0 0 0 0 0,1 0 0 0 0,-1 1 0 0 0,0-1-1 0 0,1 0 1 0 0,-1 0 0 0 0,1 0 0 0 0,-1 0 0 0 0,0 0 0 0 0,1 0 0 0 0,-1 1 0 0 0,1-1-1 0 0,-1 0 1 0 0,0 0 0 0 0,1 0 0 0 0,-1 0 0 0 0,1 0 0 0 0,-1-1 0 0 0,0 1 0 0 0,1 0 0 0 0,-1 0-1 0 0,1 0 1 0 0,-1 0 0 0 0,0 0 0 0 0,1 0 0 0 0,-1-1 0 0 0,0 1 0 0 0,1 0 0 0 0,-1 0-1 0 0,0-1 1 0 0,1 1 0 0 0,-1 0 0 0 0,5-3 0 0 0,-1 1 0 0 0,1-1 0 0 0,-1 0 0 0 0,0-1 0 0 0,0 1 0 0 0,0-1 0 0 0,-1 1 0 0 0,1-1 1 0 0,4-6-1 0 0,25-43 134 0 0,-28 44-137 0 0,52-92 183 0 0,67-108 603 0 0,-112 191-807 0 0,0 1 0 0 0,28-29 0 0 0,-35 41-63 0 0,1 0 1 0 0,1 0-1 0 0,-1 0 1 0 0,1 1-1 0 0,-1 0 1 0 0,1 0-1 0 0,0 1 0 0 0,1 0 1 0 0,-1 0-1 0 0,16-4 1 0 0,-13 6-115 0 0,0 0 1 0 0,0 0-1 0 0,0 0 1 0 0,1 2-1 0 0,-1-1 1 0 0,0 1 0 0 0,0 1-1 0 0,0-1 1 0 0,0 2-1 0 0,0 0 1 0 0,0 0-1 0 0,16 8 1 0 0,-9-3-760 0 0,-1 1-1 0 0,18 13 1 0 0,24 25-5650 0 0,-38-28 1072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0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323 228 4143 0 0,'7'-4'482'0'0,"0"-2"0"0"0,0 1-1 0 0,-1-1 1 0 0,1 0-1 0 0,-1 0 1 0 0,-1-1-1 0 0,7-9 1 0 0,-1 2 1940 0 0,1 0-662 0 0,-2 0 1 0 0,17-29-1 0 0,-24 39-1483 0 0,-1-1 1 0 0,0 0-1 0 0,0 0 0 0 0,0 0 0 0 0,0-1 0 0 0,-1 1 0 0 0,0 0 0 0 0,0-1 1 0 0,0 1-1 0 0,-1-1 0 0 0,0 1 0 0 0,0-1 0 0 0,-1-6 0 0 0,1 12-234 0 0,0-1 0 0 0,0 1 0 0 0,0 0-1 0 0,-1-1 1 0 0,1 1 0 0 0,0 0 0 0 0,-1-1-1 0 0,1 1 1 0 0,0 0 0 0 0,-1-1 0 0 0,1 1 0 0 0,0 0-1 0 0,-1 0 1 0 0,1-1 0 0 0,0 1 0 0 0,-1 0 0 0 0,1 0-1 0 0,-1-1 1 0 0,1 1 0 0 0,0 0 0 0 0,-1 0-1 0 0,1 0 1 0 0,-1 0 0 0 0,1 0 0 0 0,-1 0 0 0 0,0 0-1 0 0,-11 0 333 0 0,3 2-342 0 0,0-1 0 0 0,0 2 1 0 0,1-1-1 0 0,-1 1 0 0 0,-9 5 1 0 0,-40 24 37 0 0,40-22-68 0 0,-51 27 14 0 0,-44 26 52 0 0,92-51-55 0 0,1 2 0 0 0,1 1 0 0 0,-22 21 0 0 0,31-25-4 0 0,10-11-10 0 0,-1 1 0 0 0,1-1 0 0 0,0 1 0 0 0,0-1 0 0 0,-1 1 0 0 0,1-1 0 0 0,0 1 0 0 0,0-1 0 0 0,0 1 0 0 0,0-1 0 0 0,-1 1 0 0 0,1-1 0 0 0,0 1 0 0 0,0-1 0 0 0,0 1 0 0 0,0-1 0 0 0,0 1 0 0 0,0-1 0 0 0,1 1 0 0 0,-1 1-3 0 0,1-1-1 0 0,0 0 0 0 0,0 0 1 0 0,0 0-1 0 0,0 0 1 0 0,0 0-1 0 0,0 0 1 0 0,0 0-1 0 0,0 0 0 0 0,1-1 1 0 0,-1 1-1 0 0,0 0 1 0 0,0-1-1 0 0,1 1 1 0 0,-1-1-1 0 0,0 1 0 0 0,1-1 1 0 0,-1 0-1 0 0,1 1 1 0 0,-1-1-1 0 0,1 0 1 0 0,2 0-1 0 0,34-1-90 0 0,-5-5-17 0 0,0-1 0 0 0,52-18-1 0 0,-23 6-51 0 0,-18 5 141 0 0,-20 5 4 0 0,1 2 0 0 0,27-4 0 0 0,-50 10 239 0 0,-3 4-154 0 0,1 0-1 0 0,-1 0 0 0 0,-1 0 1 0 0,1 0-1 0 0,0 0 0 0 0,-1-1 1 0 0,1 1-1 0 0,-1 0 1 0 0,0-1-1 0 0,-2 4 0 0 0,-2 2 125 0 0,0 0-7 0 0,3-5-108 0 0,1 0 0 0 0,0 0 0 0 0,0 0-1 0 0,1 0 1 0 0,-1 1 0 0 0,0-1-1 0 0,1 1 1 0 0,-1 3 0 0 0,2-6-98 0 0,0-1 0 0 0,0 1 0 0 0,0 0 0 0 0,0-1 0 0 0,0 1 0 0 0,0 0 0 0 0,0 0 0 0 0,1-1 0 0 0,-1 1 1 0 0,0-1-1 0 0,0 1 0 0 0,1 0 0 0 0,-1-1 0 0 0,0 1 0 0 0,1 0 0 0 0,-1-1 0 0 0,1 1 0 0 0,-1-1 0 0 0,0 1 0 0 0,1-1 0 0 0,-1 1 0 0 0,1-1 0 0 0,0 1 1 0 0,0 0-1 0 0,14 7-1741 0 0,-4-5 527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2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9215 0 0,'0'0'707'0'0,"-1"1"-464"0"0,-9 3 360 0 0,6-6-130 0 0,4 2-385 0 0,0 0 0 0 0,0 0 0 0 0,0 0 1 0 0,0 0-1 0 0,-1 0 0 0 0,1 0 0 0 0,0 0 1 0 0,0 0-1 0 0,0 0 0 0 0,0 0 0 0 0,0 0 0 0 0,0 0 1 0 0,-1 0-1 0 0,1 0 0 0 0,0 0 0 0 0,-2 1 1677 0 0,2-1-1677 0 0,0 0 1 0 0,0 0-1 0 0,0 1 55 0 0,-1-1 1 0 0,1 0-1 0 0,-1 1 1 0 0,1-1 0 0 0,-1 1-1 0 0,1-1 1 0 0,0 1-1 0 0,-1-1 1 0 0,1 1-1 0 0,0-1 1 0 0,0 1-1 0 0,-1-1 1 0 0,1 1-1 0 0,0-1 1 0 0,0 1-1 0 0,0-1 1 0 0,0 1-1 0 0,0 0 1 0 0,0-1-1 0 0,0 1 1 0 0,0-1-1 0 0,0 1 1 0 0,0 0-1 0 0,7 17 994 0 0,-1-10-1121 0 0,0 0 0 0 0,10 9 1 0 0,-11-11 429 0 0,11 11-166 0 0,-2 0 1 0 0,0 2-1 0 0,19 32 1 0 0,-28-41-180 0 0,0 0 1 0 0,-1 1-1 0 0,0-1 1 0 0,0 1-1 0 0,-1 0 1 0 0,-1 0-1 0 0,0 0 1 0 0,0 1 0 0 0,0 14-1 0 0,-2-10-73 0 0,-1 0 0 0 0,-1 0 0 0 0,0 0 0 0 0,-1-1 0 0 0,-9 30 0 0 0,8-35-10 0 0,0-1-1 0 0,-1 1 1 0 0,1-1-1 0 0,-2 0 0 0 0,1 0 1 0 0,-1-1-1 0 0,-1 0 1 0 0,1 0-1 0 0,-2 0 1 0 0,-7 7-1 0 0,7-9-63 0 0,-10 10 197 0 0,-28 17-1 0 0,40-29-283 0 0,1-1 0 0 0,0 0 0 0 0,-1 0 0 0 0,0-1 0 0 0,1 0-1 0 0,-1 0 1 0 0,0 0 0 0 0,0-1 0 0 0,0 1 0 0 0,-10-1 0 0 0,13-1-1154 0 0,-3-5-65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03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44 12895 0 0,'1'-5'276'0'0,"0"0"-1"0"0,-1 0 1 0 0,1 0 0 0 0,-1 0-1 0 0,-1-10 1 0 0,1 15-152 0 0,0 0 0 0 0,-1 0 0 0 0,1-1 0 0 0,0 1 0 0 0,0 0 1 0 0,-1 0-1 0 0,1-1 0 0 0,0 1 0 0 0,-1 0 0 0 0,1 0 0 0 0,0 0 0 0 0,-1 0 1 0 0,1-1-1 0 0,0 1 0 0 0,-1 0 0 0 0,1 0 0 0 0,0 0 0 0 0,-1 0 0 0 0,1 0 1 0 0,0 0-1 0 0,-1 0 0 0 0,1 0 0 0 0,0 0 0 0 0,-1 0 0 0 0,1 0 1 0 0,-1 0-1 0 0,1 0 0 0 0,-1 1 0 0 0,-9 1 1609 0 0,4 1-1469 0 0,0 0 0 0 0,1 0 0 0 0,-1 0 1 0 0,1 1-1 0 0,0 0 0 0 0,0 0 0 0 0,1 1 0 0 0,-1-1 1 0 0,1 1-1 0 0,-7 9 0 0 0,-2 6-163 0 0,-16 32 0 0 0,-7 26 553 0 0,-38 121 0 0 0,31-78-408 0 0,-13 21-112 0 0,-119 218-1 0 0,154-323-108 0 0,-136 264-62 0 0,128-237-506 0 0,6-25-2699 0 0,17-32-2058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0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59 17647 0 0,'0'0'1603'0'0,"-2"0"-1318"0"0,-10-2 37 0 0,6 1 438 0 0,10 0-102 0 0,167-2 3634 0 0,0 0-3517 0 0,262-15-546 0 0,-366 12-471 0 0,97-12-1731 0 0,-116 11 248 0 0</inkml:trace>
  <inkml:trace contextRef="#ctx0" brushRef="#br0" timeOffset="1">1330 151 8751 0 0,'-2'0'674'0'0,"-36"8"-421"0"0,21-3 2594 0 0,1 1 0 0 0,0 1-1 0 0,0 0 1 0 0,-26 17 0 0 0,3 5-1300 0 0,36-26-1485 0 0,-1 0 0 0 0,1 0-1 0 0,0 1 1 0 0,0-1 0 0 0,0 1 0 0 0,1-1 0 0 0,-1 1-1 0 0,1 0 1 0 0,0 0 0 0 0,0 0 0 0 0,0 0 0 0 0,0 1-1 0 0,1-1 1 0 0,0 0 0 0 0,0 1 0 0 0,0-1 0 0 0,0 1-1 0 0,1-1 1 0 0,0 1 0 0 0,0-1 0 0 0,0 1 0 0 0,0-1-1 0 0,1 1 1 0 0,0-1 0 0 0,-1 1 0 0 0,2-1-1 0 0,-1 1 1 0 0,0-1 0 0 0,1 0 0 0 0,0 0 0 0 0,3 6-1 0 0,23 33-2241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04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5983 0 0,'0'0'536'0'0,"9"-7"-432"0"0,2-1-104 0 0,0 3 0 0 0,-2 0 888 0 0,2 1 152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04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8751 0 0,'0'0'794'0'0,"-1"1"-652"0"0,-25 7 2082 0 0,7-3 22 0 0,1 2 0 0 0,-29 14 0 0 0,25-9-1843 0 0,0 1 0 0 0,2 2 1 0 0,0 0-1 0 0,0 1 1 0 0,2 1-1 0 0,0 1 0 0 0,1 0 1 0 0,-28 40-1 0 0,42-53-384 0 0,0 0 0 0 0,1-1 1 0 0,-1 1-1 0 0,1 1 0 0 0,0-1 0 0 0,1 0 0 0 0,-1 1 0 0 0,1-1 1 0 0,0 0-1 0 0,0 1 0 0 0,1-1 0 0 0,0 1 0 0 0,0 0 0 0 0,0-1 0 0 0,1 7 1 0 0,0-9 2 0 0,-1 0 0 0 0,1 0 1 0 0,0 0-1 0 0,1 0 1 0 0,-1 0-1 0 0,0 0 1 0 0,1 0-1 0 0,0 0 0 0 0,-1 0 1 0 0,1 0-1 0 0,0-1 1 0 0,1 1-1 0 0,-1-1 1 0 0,0 0-1 0 0,1 0 0 0 0,-1 1 1 0 0,1-2-1 0 0,0 1 1 0 0,-1 0-1 0 0,1 0 1 0 0,0-1-1 0 0,0 0 0 0 0,0 1 1 0 0,0-1-1 0 0,1 0 1 0 0,4 0-1 0 0,7 2 11 0 0,0-2 0 0 0,0 0 0 0 0,0 0 0 0 0,0-2 0 0 0,0 0 1 0 0,0 0-1 0 0,0-2 0 0 0,-1 0 0 0 0,1 0 0 0 0,-1-1 0 0 0,1-1 0 0 0,-1-1 0 0 0,-1 0 0 0 0,20-11 0 0 0,-28 14-25 0 0,0 0 0 0 0,-1-1 0 0 0,1 1 0 0 0,0-1 0 0 0,-1 0 0 0 0,0 0 0 0 0,0 0 0 0 0,0-1 0 0 0,-1 0 0 0 0,1 0 0 0 0,-1 1 0 0 0,0-2 0 0 0,-1 1 0 0 0,1 0 0 0 0,-1-1 0 0 0,0 1 0 0 0,0-1 0 0 0,-1 1 0 0 0,1-1 0 0 0,-1 0 0 0 0,-1 0 0 0 0,1 0 0 0 0,-1 0 0 0 0,-1-9 0 0 0,-2-10-407 0 0,-2 0-1 0 0,-1 0 1 0 0,-12-31-1 0 0,17 53 248 0 0,-3-10-5248 0 0,2 0-1794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04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0 403 20791 0 0,'0'-8'1884'0'0,"0"4"-1805"0"0,1-1 0 0 0,-1 1-1 0 0,1 0 1 0 0,0-1 0 0 0,0 1-1 0 0,1 0 1 0 0,-1 0 0 0 0,1 0-1 0 0,0 0 1 0 0,0 0 0 0 0,0 0-1 0 0,1 0 1 0 0,-1 1 0 0 0,1-1-1 0 0,4-3 1 0 0,5-5 409 0 0,1 0 0 0 0,23-15 0 0 0,-13 10-320 0 0,169-120 720 0 0,-156 115-926 0 0,0 2 0 0 0,2 2 0 0 0,64-23 0 0 0,-102 41 37 0 0,18-6-246 0 0,35-6-1 0 0,-49 11 209 0 0,0 1-1 0 0,0-1 1 0 0,0 1 0 0 0,1 0 0 0 0,-1 0 0 0 0,0 0 0 0 0,0 1 0 0 0,0-1 0 0 0,0 1 0 0 0,0 0 0 0 0,0 0 0 0 0,0 1 0 0 0,0-1 0 0 0,0 1 0 0 0,4 2-1 0 0,-6-2 39 0 0,0-1-1 0 0,-1 1 0 0 0,1 0 0 0 0,-1 0 0 0 0,1 0 0 0 0,-1 0 0 0 0,0 0 0 0 0,0 0 0 0 0,0 0 0 0 0,0 0 0 0 0,0 0 0 0 0,0 1 0 0 0,-1-1 0 0 0,1 0 0 0 0,-1 1 0 0 0,1-1 1 0 0,-1 1-1 0 0,0-1 0 0 0,0 0 0 0 0,0 4 0 0 0,-1 6 122 0 0,-1-1 0 0 0,-5 21-1 0 0,7-31-112 0 0,-12 44 358 0 0,5-25-145 0 0,2 1 0 0 0,-5 34 0 0 0,9-48-189 0 0,1 0 0 0 0,0 0 0 0 0,0 0 0 0 0,1 0 0 0 0,0 0 0 0 0,0 0 1 0 0,0 0-1 0 0,1 0 0 0 0,0 0 0 0 0,1-1 0 0 0,-1 1 0 0 0,5 7 0 0 0,1-3 46 0 0,-1 0-1 0 0,2 0 0 0 0,-1-1 1 0 0,1 0-1 0 0,1 0 1 0 0,0-1-1 0 0,0-1 1 0 0,1 0-1 0 0,0 0 0 0 0,14 7 1 0 0,17 6 179 0 0,69 26 0 0 0,-91-39-357 0 0,33 11-1299 0 0,-16-8-5525 0 0,-5-2-1618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06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259 534 1839 0 0,'0'0'83'0'0,"-2"2"-6"0"0,-23 21-1534 0 0,-44 31 15911 0 0,47-37-12967 0 0,19-15-1448 0 0,1-1 0 0 0,-1 1 0 0 0,1-1 0 0 0,-1 0 0 0 0,0 1 0 0 0,0-2 0 0 0,0 1 0 0 0,0 0 0 0 0,0 0 0 0 0,1-1 0 0 0,-1 0 0 0 0,0 1 0 0 0,0-1-1 0 0,0 0 1 0 0,0 0 0 0 0,0-1 0 0 0,0 1 0 0 0,0-1 0 0 0,0 1 0 0 0,0-1 0 0 0,0 0 0 0 0,0 0 0 0 0,1 0 0 0 0,-1-1 0 0 0,-3-1 0 0 0,2 1-19 0 0,0-1 0 0 0,0 0 0 0 0,0 1 1 0 0,0-2-1 0 0,0 1 0 0 0,1 0 0 0 0,-1-1 1 0 0,1 0-1 0 0,0 1 0 0 0,0-1 0 0 0,0 0 1 0 0,1-1-1 0 0,0 1 0 0 0,-3-7 0 0 0,2 0 20 0 0,0 0 0 0 0,1 0 0 0 0,1-1 0 0 0,0 1 1 0 0,0 0-1 0 0,1-1 0 0 0,0 1 0 0 0,1-1 0 0 0,1 1 0 0 0,3-16 0 0 0,4-3-16 0 0,0 0-1 0 0,21-44 1 0 0,-15 43-36 0 0,1 1 0 0 0,2 1 0 0 0,0 0 0 0 0,44-49 0 0 0,-53 69 89 0 0,1-1 1 0 0,1 1-1 0 0,-1 1 0 0 0,2 0 1 0 0,-1 0-1 0 0,1 1 0 0 0,0 1 0 0 0,0 0 1 0 0,1 1-1 0 0,0 0 0 0 0,0 1 1 0 0,26-6-1 0 0,-19 7 237 0 0,-1 1 0 0 0,1 1 1 0 0,-1 0-1 0 0,1 2 0 0 0,0 0 1 0 0,-1 1-1 0 0,0 1 0 0 0,27 8 0 0 0,-32-7-175 0 0,-1 0 0 0 0,1 2-1 0 0,-1 0 1 0 0,-1 0-1 0 0,1 1 1 0 0,13 10-1 0 0,-20-12-104 0 0,0 0 1 0 0,0 0-1 0 0,-1 0 0 0 0,1 0 0 0 0,-1 1 0 0 0,0 0 0 0 0,-1 0 1 0 0,1 1-1 0 0,-1-1 0 0 0,-1 1 0 0 0,1 0 0 0 0,-1 0 0 0 0,3 8 0 0 0,-5-10-21 0 0,0 0-1 0 0,-1-1 0 0 0,1 1 0 0 0,-1 0 0 0 0,0 0 0 0 0,0-1 0 0 0,0 1 0 0 0,-1 0 0 0 0,0-1 0 0 0,-2 10 0 0 0,0-6-7 0 0,0 0-1 0 0,-1-1 1 0 0,1 1-1 0 0,-2-1 1 0 0,-7 12 0 0 0,-3 0-105 0 0,-1-1 1 0 0,-1-1 0 0 0,-23 20-1 0 0,-1-3-1675 0 0,-1-2 0 0 0,-1-2 0 0 0,-87 45 0 0 0,83-52 19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06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4 15175 0 0,'-1'-1'695'0'0,"-2"0"-637"0"0,-1 1 0 0 0,1-1 0 0 0,0 1 0 0 0,0-1 0 0 0,-1 1 0 0 0,1 0 0 0 0,0 1 0 0 0,0-1 0 0 0,-1 0 0 0 0,1 1 0 0 0,0 0 0 0 0,0-1 0 0 0,0 1 0 0 0,0 1 0 0 0,0-1 0 0 0,0 0 0 0 0,-5 4 0 0 0,-6 3-72 0 0,0 1 1 0 0,-15 14-1 0 0,22-18 108 0 0,-11 11-9 0 0,0 0 1 0 0,2 1-1 0 0,0 0 0 0 0,1 2 0 0 0,0 0 1 0 0,2 0-1 0 0,-19 37 0 0 0,0 12 123 0 0,-25 78 1 0 0,17-42-208 0 0,9-27-38 0 0,-169 379-1071 0 0,178-416-29 0 0,1-4-57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06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12 14855 0 0,'0'0'61'0'0,"0"0"0"0"0,1 0 0 0 0,-1-1 0 0 0,0 1 0 0 0,1 0 0 0 0,-1 0 0 0 0,0-1 0 0 0,0 1 0 0 0,0 0 0 0 0,1-1 0 0 0,-1 1 0 0 0,0 0 0 0 0,0-1 0 0 0,0 1 0 0 0,0 0-1 0 0,0-1 1 0 0,0 1 0 0 0,0-1 0 0 0,1 1 0 0 0,-1 0 0 0 0,0-1 0 0 0,0 1 0 0 0,0-1 0 0 0,-1 1 0 0 0,1 0 0 0 0,0-1 0 0 0,0 1 0 0 0,-3-1 94 0 0,0 0-1 0 0,-1 1 1 0 0,1 0-1 0 0,0-1 1 0 0,-1 1-1 0 0,1 0 1 0 0,0 1 0 0 0,-1-1-1 0 0,1 1 1 0 0,0-1-1 0 0,0 1 1 0 0,-1 0 0 0 0,1 0-1 0 0,0 1 1 0 0,0-1-1 0 0,0 1 1 0 0,-4 2 0 0 0,-8 5 59 0 0,0 1 0 0 0,-13 12 0 0 0,5-3-205 0 0,2 2 0 0 0,0 0 0 0 0,1 1 0 0 0,1 1-1 0 0,-25 41 1 0 0,23-27-5 0 0,1 0 0 0 0,2 1-1 0 0,-18 55 1 0 0,30-78-4 0 0,2 1 0 0 0,0-1 0 0 0,1 1 0 0 0,-2 30 0 0 0,5-42 0 0 0,0 1 0 0 0,0 0 0 0 0,0-1 0 0 0,0 1 0 0 0,1 0 0 0 0,0-1 0 0 0,0 1 0 0 0,0-1 0 0 0,1 1 0 0 0,0-1 0 0 0,-1 1 0 0 0,1-1 0 0 0,1 0 0 0 0,-1 0 0 0 0,1 0 0 0 0,-1 0 0 0 0,1-1 0 0 0,0 1 0 0 0,1-1 0 0 0,6 6 0 0 0,-6-6 16 0 0,0-1 1 0 0,0 0-1 0 0,0 0 0 0 0,1-1 1 0 0,-1 1-1 0 0,0-1 0 0 0,1 0 0 0 0,-1 0 1 0 0,1 0-1 0 0,-1-1 0 0 0,1 1 1 0 0,6-2-1 0 0,1 1 61 0 0,0-1 1 0 0,0-1-1 0 0,17-5 1 0 0,2-1 51 0 0,0-2 1 0 0,0-1-1 0 0,-1-1 1 0 0,-1-2 0 0 0,0-1-1 0 0,-1-1 1 0 0,0-2 0 0 0,44-37-1 0 0,-64 48-98 0 0,0-1 0 0 0,-1 0-1 0 0,0 0 1 0 0,0-1 0 0 0,-1 0 0 0 0,0 0-1 0 0,-1 0 1 0 0,0-1 0 0 0,0 0 0 0 0,6-18-1 0 0,-9 19-27 0 0,-1 1-1 0 0,1-1 0 0 0,-1 1 0 0 0,-1-1 1 0 0,1 0-1 0 0,-1 1 0 0 0,-1-1 0 0 0,0 1 1 0 0,0-1-1 0 0,-1 1 0 0 0,0-1 0 0 0,0 1 1 0 0,-1 0-1 0 0,-4-9 0 0 0,-2-4-210 0 0,-2 0 0 0 0,-1 1 0 0 0,-19-26 0 0 0,19 31-2445 0 0,0 0 0 0 0,-21-17-1 0 0,17 19-3110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07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229 248 9559 0 0,'2'-1'432'0'0,"6"-3"-84"0"0,0-1 0 0 0,0 0 0 0 0,0 0 0 0 0,-1 0 0 0 0,0-1 0 0 0,14-15 2450 0 0,-32 21-2172 0 0,7 1-604 0 0,0 0-1 0 0,1 0 1 0 0,-1 0-1 0 0,0 0 1 0 0,1 1-1 0 0,-1-1 1 0 0,1 1-1 0 0,-1 0 1 0 0,-2 2-1 0 0,-30 25-385 0 0,25-20 241 0 0,6-6 48 0 0,3-2 58 0 0,1 0-1 0 0,-1 1 1 0 0,1-1 0 0 0,0 0 0 0 0,-1 0 0 0 0,1 1 0 0 0,0-1-1 0 0,0 1 1 0 0,0-1 0 0 0,0 1 0 0 0,0-1 0 0 0,-1 4 0 0 0,-1 2 54 0 0,2-6 372 0 0,10-1 228 0 0,-1 1 0 0 0,0 0 0 0 0,0 0 0 0 0,0 1 0 0 0,0-1 0 0 0,0 2 0 0 0,0-1 0 0 0,9 5 0 0 0,-13-5-490 0 0,0 1 1 0 0,0-1-1 0 0,0 0 0 0 0,-1 1 1 0 0,1 0-1 0 0,-1 0 1 0 0,1 0-1 0 0,-1 0 0 0 0,0 0 1 0 0,0 1-1 0 0,0-1 1 0 0,-1 1-1 0 0,1 0 1 0 0,-1 0-1 0 0,0 0 0 0 0,2 5 1 0 0,0 4 14 0 0,5 12 209 0 0,-8-24-365 0 0,-1-1 0 0 0,1 0-1 0 0,-1 1 1 0 0,1-1 0 0 0,0 0 0 0 0,-1 0 0 0 0,1 0-1 0 0,-1 0 1 0 0,1 1 0 0 0,-1-1 0 0 0,1 0-1 0 0,0 0 1 0 0,-1 0 0 0 0,1 0 0 0 0,-1 0-1 0 0,1 0 1 0 0,0-1 0 0 0,-1 1 0 0 0,1 0-1 0 0,0 0 1 0 0,0-1 6 0 0,8 0 11 0 0,0-1-1 0 0,0-1 0 0 0,-1 0 0 0 0,1 0 0 0 0,-1 0 0 0 0,0-1 0 0 0,8-5 0 0 0,51-38 47 0 0,-40 27-48 0 0,-2-2 0 0 0,34-35 1 0 0,-51 48-51 0 0,0-1-1 0 0,0 0 1 0 0,0-1 0 0 0,-2 1 0 0 0,1-2 0 0 0,-1 1 0 0 0,-1-1 0 0 0,0 0 0 0 0,5-17 0 0 0,-9 23-39 0 0,0 1 0 0 0,-1-1-1 0 0,1 0 1 0 0,-1 0 0 0 0,0 1-1 0 0,-1-1 1 0 0,1 0 0 0 0,-1 0 0 0 0,-2-8-1 0 0,2 13 38 0 0,1-1-1 0 0,-1 0 0 0 0,1 1 1 0 0,-1-1-1 0 0,0 0 0 0 0,0 1 1 0 0,0-1-1 0 0,0 1 0 0 0,0-1 1 0 0,0 1-1 0 0,0 0 1 0 0,0-1-1 0 0,0 1 0 0 0,-1 0 1 0 0,1 0-1 0 0,0 0 0 0 0,-1 0 1 0 0,1 0-1 0 0,-1 0 0 0 0,0 0 1 0 0,1 0-1 0 0,-1 1 0 0 0,0-1 1 0 0,1 1-1 0 0,-1-1 0 0 0,0 1 1 0 0,1 0-1 0 0,-1-1 0 0 0,0 1 1 0 0,0 0-1 0 0,0 0 0 0 0,1 0 1 0 0,-1 1-1 0 0,-2-1 0 0 0,-24 7-202 0 0,0 2 0 0 0,1 0 0 0 0,0 2 0 0 0,-35 19-1 0 0,57-28 208 0 0,-25 14-48 0 0,2 1 0 0 0,0 1 0 0 0,1 1 1 0 0,1 1-1 0 0,1 2 0 0 0,1 0 0 0 0,-21 27 0 0 0,10-7 252 0 0,1 2 0 0 0,3 2-1 0 0,-36 69 1 0 0,64-109-150 0 0,-5 8 58 0 0,-10 29 0 0 0,17-40-65 0 0,-1 1 1 0 0,1-1-1 0 0,1 0 0 0 0,-1 1 1 0 0,0-1-1 0 0,1 1 1 0 0,0-1-1 0 0,0 0 1 0 0,0 1-1 0 0,0-1 1 0 0,0 1-1 0 0,1-1 0 0 0,0 0 1 0 0,-1 1-1 0 0,3 4 1 0 0,-2-6-1 0 0,0-1 0 0 0,0 1-1 0 0,1 0 1 0 0,-1-1 0 0 0,1 1 0 0 0,-1-1 0 0 0,1 0 0 0 0,-1 1 0 0 0,1-1-1 0 0,-1 0 1 0 0,1 0 0 0 0,0 0 0 0 0,0 0 0 0 0,0 0 0 0 0,0 0 0 0 0,-1-1-1 0 0,1 1 1 0 0,0-1 0 0 0,0 1 0 0 0,0-1 0 0 0,0 0 0 0 0,4 1 0 0 0,4-1 56 0 0,1-1 0 0 0,-1 0 1 0 0,14-2-1 0 0,-11 1-1 0 0,36-7 155 0 0,63-19-1 0 0,46-24-770 0 0,-108 35-205 0 0,-18 5-683 0 0,-1-1-3779 0 0,-5 0-1399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07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94 5527 0 0,'19'-12'444'0'0,"33"-26"0"0"0,-26 20 2800 0 0,-18 13-1132 0 0,-1 0 0 0 0,12-10 5514 0 0,-29 21-6020 0 0,-50 35-1381 0 0,2 2 0 0 0,2 3 0 0 0,-83 88 0 0 0,138-132-230 0 0,-1-1 0 0 0,1 0 0 0 0,0 1-1 0 0,0-1 1 0 0,0 0 0 0 0,0 1 0 0 0,0-1 0 0 0,0 1 0 0 0,1 0 0 0 0,-1-1-1 0 0,0 1 1 0 0,1 0 0 0 0,-1-1 0 0 0,1 1 0 0 0,0 0 0 0 0,0 0-1 0 0,-1-1 1 0 0,1 4 0 0 0,1-4-8 0 0,-1 1-1 0 0,1-1 1 0 0,-1 1-1 0 0,1-1 1 0 0,0 1-1 0 0,0-1 1 0 0,-1 0-1 0 0,1 0 1 0 0,0 1-1 0 0,0-1 1 0 0,0 0-1 0 0,1 0 1 0 0,-1 0-1 0 0,0 0 1 0 0,0 0-1 0 0,0 0 1 0 0,1 0-1 0 0,-1 0 1 0 0,0-1-1 0 0,1 1 1 0 0,2 0-1 0 0,12 5-235 0 0,33 8 0 0 0,-39-12 241 0 0,-1 0 1 0 0,1 0-1 0 0,0 1 0 0 0,-1 1 0 0 0,1-1 1 0 0,-1 2-1 0 0,0-1 0 0 0,-1 1 0 0 0,14 10 0 0 0,-17-10 13 0 0,0 0 0 0 0,-1 0 0 0 0,1 0 0 0 0,-1 0 0 0 0,-1 1 0 0 0,1-1 0 0 0,-1 1-1 0 0,0 0 1 0 0,0 0 0 0 0,-1 0 0 0 0,4 13 0 0 0,-4-10 33 0 0,0 0 1 0 0,-1 1-1 0 0,0-1 0 0 0,-1 1 1 0 0,0-1-1 0 0,0 1 0 0 0,-4 18 1 0 0,2-18 13 0 0,0-1 1 0 0,-1 1-1 0 0,0 0 1 0 0,-1-1-1 0 0,0 0 1 0 0,0 0-1 0 0,-1 0 1 0 0,0-1-1 0 0,0 1 1 0 0,-1-1-1 0 0,0 0 0 0 0,-1-1 1 0 0,0 0-1 0 0,0 0 1 0 0,0 0-1 0 0,-17 11 1 0 0,7-10-52 0 0,-1 0 0 0 0,1-1-1 0 0,-2-1 1 0 0,1 0 0 0 0,-1-2 0 0 0,1 0 0 0 0,-1-1 0 0 0,0 0 0 0 0,-1-2 0 0 0,1 0 0 0 0,0-2-1 0 0,0 0 1 0 0,0-1 0 0 0,-34-8 0 0 0,44 8-152 0 0,1-1-1 0 0,-1 1 1 0 0,1-2-1 0 0,-8-3 1 0 0,11 4-1098 0 0,1 0 0 0 0,-1 0 0 0 0,1 0 0 0 0,-7-7 0 0 0,-8-14-6193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23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19 3679 0 0,'-2'1'284'0'0,"-12"3"-379"0"0,-13 3 1210 0 0,24-5-363 0 0,-1-1 0 0 0,1 1 0 0 0,-1 0 0 0 0,1 0 0 0 0,-5 4 0 0 0,1 1 5613 0 0,11-6-2784 0 0,3-2-4900 0 0,104-22 2062 0 0,6 0-456 0 0,-96 20-177 0 0,1 1-1 0 0,0 1 0 0 0,30 2 1 0 0,-49-1-96 0 0,1 1 0 0 0,-1 0 0 0 0,0-1 0 0 0,0 1 1 0 0,0 0-1 0 0,1 0 0 0 0,-1 1 0 0 0,0-1 0 0 0,3 3 0 0 0,-5-4-10 0 0,0 1 0 0 0,0 0 0 0 0,0 0-1 0 0,0-1 1 0 0,0 1 0 0 0,-1 0 0 0 0,1 0-1 0 0,0 0 1 0 0,0 0 0 0 0,-1 0 0 0 0,1 0-1 0 0,0 0 1 0 0,-1 0 0 0 0,1 0 0 0 0,-1 1-1 0 0,1-1 1 0 0,-1 0 0 0 0,0 0 0 0 0,0 0-1 0 0,1 1 1 0 0,-1-1 0 0 0,0 0 0 0 0,0 0-1 0 0,0 1 1 0 0,0-1 0 0 0,0 0 0 0 0,-1 2 0 0 0,-3 10 61 0 0,-1 0 0 0 0,0 0 1 0 0,0 0-1 0 0,-2-1 0 0 0,1 0 1 0 0,-2 0-1 0 0,-14 18 0 0 0,9-15-22 0 0,-2-1 0 0 0,1-1 0 0 0,-2 0 0 0 0,-23 14 0 0 0,-71 38 69 0 0,109-65-111 0 0,-13 8 6 0 0,-1-1 0 0 0,0-1-1 0 0,-1 0 1 0 0,1-2 0 0 0,-1 1-1 0 0,0-2 1 0 0,-29 3 0 0 0,38-5 4 0 0,-20 4-12 0 0,19-2-20 0 0,6-3-80 0 0,4 1-218 0 0,0 0 295 0 0,-1 0-1 0 0,1 0 0 0 0,0 0 1 0 0,0 0-1 0 0,0 0 0 0 0,0-1 0 0 0,0 1 1 0 0,0-1-1 0 0,2 1 0 0 0,103 11 8 0 0,-16-3 18 0 0,-43-2 35 0 0,-24-5 102 0 0,1 2-1 0 0,40 12 0 0 0,-49-12-48 0 0,-13-3-50 0 0,1 0 0 0 0,-1-1 1 0 0,0 1-1 0 0,0 1 0 0 0,1-1 1 0 0,-1 0-1 0 0,0 1 0 0 0,0 0 1 0 0,0-1-1 0 0,0 1 0 0 0,-1 0 1 0 0,6 5-1 0 0,0 3 95 0 0,-5-7-102 0 0,-1 0 1 0 0,1 0 0 0 0,-1 0-1 0 0,0 0 1 0 0,0 0 0 0 0,2 6-1 0 0,-3-7-25 0 0,-1-1 0 0 0,0 1 0 0 0,0 0 0 0 0,1 0 0 0 0,-1 0 0 0 0,0-1 0 0 0,0 1 0 0 0,-1 0 0 0 0,1 0 0 0 0,0 0-1 0 0,-1-1 1 0 0,1 1 0 0 0,-1 0 0 0 0,1-1 0 0 0,-1 1 0 0 0,0 0 0 0 0,-1 2 0 0 0,-1 0 8 0 0,0 0 0 0 0,0 1 0 0 0,0-1 0 0 0,-1-1 0 0 0,0 1 0 0 0,1 0 0 0 0,-1-1 0 0 0,-6 4 0 0 0,-38 22 69 0 0,38-23-75 0 0,-107 48 146 0 0,14-8-54 0 0,89-39-94 0 0,-1-1-1 0 0,1-1 1 0 0,-1 0-1 0 0,-27 4 1 0 0,41-8-108 0 0,0-1 17 0 0,1 0 0 0 0,-1-1 0 0 0,1 1 0 0 0,-1 0 0 0 0,0 0 0 0 0,1 0 0 0 0,-1-1 0 0 0,1 1 0 0 0,-1 0 0 0 0,1-1 0 0 0,-1 1 0 0 0,1 0 0 0 0,-1-1 0 0 0,1 1 0 0 0,-1-1 0 0 0,1-1-184 0 0,0 1-1 0 0,0 0 1 0 0,0 0 0 0 0,0-1-1 0 0,1 1 1 0 0,-1 0 0 0 0,0 0-1 0 0,1 0 1 0 0,-1-1 0 0 0,1 1-1 0 0,0-2 1 0 0,8-6-6183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08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80 7367 0 0,'0'0'667'0'0,"-1"1"-184"0"0,-3 2 533 0 0,1 0 1 0 0,0 0-1 0 0,0 1 1 0 0,0-1-1 0 0,0 1 1 0 0,-3 5 0 0 0,-14 29 2351 0 0,8-16-3070 0 0,-63 128 705 0 0,56-121-848 0 0,-34 42 1 0 0,25-36-94 0 0,22-26-64 0 0,32-29-169 0 0,176-174-721 0 0,-160 148 671 0 0,66-55 0 0 0,-91 87 371 0 0,0 1 0 0 0,1 1 0 0 0,0 0 0 0 0,1 1-1 0 0,1 2 1 0 0,0 0 0 0 0,33-11 0 0 0,-51 20-115 0 0,0-1-1 0 0,-1 1 1 0 0,1-1 0 0 0,0 1-1 0 0,0 0 1 0 0,0 0-1 0 0,0 0 1 0 0,0 0 0 0 0,0 0-1 0 0,0 0 1 0 0,0 0-1 0 0,0 1 1 0 0,-1-1 0 0 0,1 1-1 0 0,0-1 1 0 0,0 1-1 0 0,0 0 1 0 0,-1 0 0 0 0,3 1-1 0 0,-3-1-15 0 0,0 0 0 0 0,0 0-1 0 0,0 0 1 0 0,0 0 0 0 0,-1 0-1 0 0,1 1 1 0 0,0-1 0 0 0,0 0-1 0 0,-1 1 1 0 0,1-1 0 0 0,-1 1-1 0 0,1-1 1 0 0,-1 0 0 0 0,1 1-1 0 0,-1-1 1 0 0,0 1 0 0 0,0-1-1 0 0,0 1 1 0 0,0-1 0 0 0,0 1-1 0 0,0-1 1 0 0,0 1-1 0 0,-1-1 1 0 0,0 3 0 0 0,-6 23 144 0 0,-2-1 0 0 0,-1 0 1 0 0,-21 40-1 0 0,10-23-88 0 0,-53 129 142 0 0,51-105-795 0 0,9-22-6681 0 0,8-29 952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08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12 7831 0 0,'1'-1'356'0'0,"16"-9"11083"0"0,-37 21-9419 0 0,9-4-1960 0 0,1 1 0 0 0,0-1 0 0 0,0 2 0 0 0,1 0 0 0 0,0 0 0 0 0,0 0 0 0 0,1 1 0 0 0,0 0 0 0 0,-8 15-1 0 0,5-4 27 0 0,0 0-1 0 0,1 1 0 0 0,2 0 0 0 0,-8 26 0 0 0,13-38-87 0 0,1 1 0 0 0,0 0 0 0 0,1-1 0 0 0,0 1-1 0 0,1 0 1 0 0,0-1 0 0 0,0 1 0 0 0,1 0 0 0 0,3 12 0 0 0,-2-17 1 0 0,-1 1 1 0 0,1-1 0 0 0,1 1-1 0 0,-1-1 1 0 0,1 0 0 0 0,0 0-1 0 0,0-1 1 0 0,1 1 0 0 0,0 0-1 0 0,0-1 1 0 0,0 0 0 0 0,1 0 0 0 0,-1 0-1 0 0,1-1 1 0 0,11 8-1 0 0,-14-11 10 0 0,1 1-1 0 0,-1-1 0 0 0,1 0 1 0 0,0-1-1 0 0,0 1 0 0 0,-1 0 1 0 0,1-1-1 0 0,0 0 0 0 0,0 1 1 0 0,0-1-1 0 0,0 0 0 0 0,0-1 1 0 0,-1 1-1 0 0,1 0 0 0 0,0-1 0 0 0,0 1 1 0 0,0-1-1 0 0,-1 0 0 0 0,1 0 1 0 0,0 0-1 0 0,3-3 0 0 0,3 0 29 0 0,-1-1 0 0 0,0 0 0 0 0,0-1 0 0 0,0 0 0 0 0,7-7-1 0 0,-10 8-8 0 0,1-1-1 0 0,-1 0 0 0 0,0-1 0 0 0,0 1 0 0 0,-1-1 0 0 0,0 1 0 0 0,0-1 0 0 0,0-1 0 0 0,-1 1 0 0 0,0 0 0 0 0,-1-1 0 0 0,1 0 1 0 0,-2 1-1 0 0,2-9 0 0 0,-2 9-21 0 0,-1 1 1 0 0,0-1 0 0 0,0 0-1 0 0,-1 1 1 0 0,0-1 0 0 0,0 1 0 0 0,0 0-1 0 0,-1-1 1 0 0,0 1 0 0 0,0 0-1 0 0,-1 0 1 0 0,1 0 0 0 0,-1 0-1 0 0,-1 0 1 0 0,1 1 0 0 0,-1-1-1 0 0,-6-6 1 0 0,-1 1-123 0 0,0 0-1 0 0,0 1 1 0 0,-1 1 0 0 0,0 0-1 0 0,-18-10 1 0 0,-70-30-2750 0 0,87 43 1522 0 0,5 1-252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09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44 16671 0 0,'-1'-4'169'0'0,"-1"1"0"0"0,1 0-1 0 0,-1-1 1 0 0,0 1 0 0 0,0 0-1 0 0,0 0 1 0 0,-1 0 0 0 0,-4-5-1 0 0,6 7-121 0 0,0 0-1 0 0,0 0 1 0 0,0 0-1 0 0,0 1 1 0 0,0-1-1 0 0,-1 0 1 0 0,1 1-1 0 0,0-1 1 0 0,0 0-1 0 0,-1 1 1 0 0,1 0-1 0 0,-1-1 1 0 0,1 1-1 0 0,0 0 1 0 0,-1 0-1 0 0,1 0 1 0 0,-1 0-1 0 0,1 0 1 0 0,0 0-1 0 0,-1 0 1 0 0,1 0-1 0 0,0 0 1 0 0,-1 1-1 0 0,1-1 1 0 0,-1 0-1 0 0,1 1 1 0 0,0 0-1 0 0,-2 0 1 0 0,-1 2 100 0 0,0-1 1 0 0,1 1 0 0 0,-1 0-1 0 0,1 0 1 0 0,0 0-1 0 0,0 1 1 0 0,0-1-1 0 0,1 1 1 0 0,-1 0-1 0 0,1-1 1 0 0,-3 6-1 0 0,-3 9 231 0 0,-8 23-1 0 0,9-21-96 0 0,-58 166 950 0 0,-17 45-730 0 0,-59 65-336 0 0,-16-9-399 0 0,37-68-1350 0 0,115-211 1307 0 0,-1 4-405 0 0,-1 0-1 0 0,0-1 1 0 0,-1 0-1 0 0,0-1 1 0 0,0 0-1 0 0,-12 11 1 0 0,11-15-960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09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98 309 15199 0 0,'-97'-4'8723'0'0,"109"3"-7657"0"0,26-6-787 0 0,0-2-1 0 0,56-20 0 0 0,-34 10-134 0 0,427-114 278 0 0,-300 84-340 0 0,-136 36-441 0 0,-16 5-1027 0 0,63-23 0 0 0,-87 25-707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10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171 241 16495 0 0,'0'0'760'0'0,"-1"1"-21"0"0,-20 30 278 0 0,-30 53 1 0 0,10-14-656 0 0,27-45-310 0 0,-11 25 0 0 0,8-15-2892 0 0,23-44 2381 0 0,0 1-1 0 0,0-1 0 0 0,1 1 1 0 0,0 0-1 0 0,1 1 0 0 0,11-9 1 0 0,3-4 338 0 0,47-41 746 0 0,141-99 0 0 0,-146 115 64 0 0,-31 21 308 0 0,1 1 0 0 0,58-29 0 0 0,-89 50-856 0 0,0 1-1 0 0,1-1 1 0 0,-1 1 0 0 0,1 0-1 0 0,-1 0 1 0 0,1 1-1 0 0,-1-1 1 0 0,7 0-1 0 0,-9 1-104 0 0,0 1 0 0 0,0-1 0 0 0,0 0 0 0 0,0 0 0 0 0,0 1 0 0 0,0-1 0 0 0,0 0 0 0 0,0 1 0 0 0,0-1 0 0 0,-1 1 0 0 0,1-1 0 0 0,0 1 0 0 0,0-1 0 0 0,0 1 0 0 0,0 0 0 0 0,-1-1 0 0 0,1 1 0 0 0,0 0 0 0 0,-1 0 0 0 0,1-1 0 0 0,-1 1 0 0 0,1 0 0 0 0,-1 0 0 0 0,1 0 0 0 0,-1 0-1 0 0,1 0 1 0 0,-1 0 0 0 0,0 0 0 0 0,0 0 0 0 0,1 0 0 0 0,-1 0 0 0 0,0 0 0 0 0,0 0 0 0 0,0 0 0 0 0,0 2 0 0 0,0 5 58 0 0,-1 1 0 0 0,0 0 0 0 0,0 0 1 0 0,-1-1-1 0 0,0 1 0 0 0,-3 8 0 0 0,-2 3-34 0 0,-13 26 1 0 0,1-11-42 0 0,-2-1 0 0 0,-1-1 0 0 0,-41 47 0 0 0,4-5-459 0 0,58-74 292 0 0,11-7-311 0 0,-7 3 402 0 0,32-26-429 0 0,57-61 1 0 0,-14 11 371 0 0,-25 29 105 0 0,-14 12 188 0 0,84-63 0 0 0,-112 94-158 0 0,19-14 146 0 0,47-24-1 0 0,-67 41-50 0 0,0-1 0 0 0,0 1 0 0 0,1 1-1 0 0,-1 0 1 0 0,1 0 0 0 0,-1 1 0 0 0,1 0 0 0 0,0 1-1 0 0,15 0 1 0 0,-23 1-77 0 0,-1 0 0 0 0,1 1 0 0 0,-1-1 0 0 0,0 0 0 0 0,1 1 0 0 0,-1-1 0 0 0,1 1 0 0 0,-1-1 0 0 0,0 1 0 0 0,1 0 0 0 0,-1 0 0 0 0,0 1 0 0 0,0-1 0 0 0,0 0 0 0 0,0 1 0 0 0,0-1 0 0 0,0 1 0 0 0,0-1 0 0 0,0 1 0 0 0,-1 0 0 0 0,1 0 0 0 0,-1 0 1 0 0,1 0-1 0 0,-1 0 0 0 0,0 0 0 0 0,0 0 0 0 0,0 1 0 0 0,0-1 0 0 0,0 0 0 0 0,0 0 0 0 0,0 1 0 0 0,-1-1 0 0 0,0 1 0 0 0,1-1 0 0 0,-1 1 0 0 0,0-1 0 0 0,0 1 0 0 0,0 2 0 0 0,-1 6 2 0 0,-1 0 0 0 0,1 1-1 0 0,-2-1 1 0 0,0 0 0 0 0,0 0 0 0 0,-9 20 0 0 0,-8 8 7 0 0,-2-2 0 0 0,-49 67 0 0 0,67-99-48 0 0,-11 14-121 0 0,1 2-1 0 0,1 0 0 0 0,0 0 1 0 0,-10 27-1 0 0,21-40-175 0 0,1-6-377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1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59 5983 0 0,'-3'-9'10006'0'0,"2"6"-9808"0"0,-1 0 1 0 0,-1-1 0 0 0,1 1 0 0 0,0 0-1 0 0,-1 0 1 0 0,0 1 0 0 0,1-1-1 0 0,-1 1 1 0 0,0-1 0 0 0,-1 1 0 0 0,1 0-1 0 0,0 0 1 0 0,0 0 0 0 0,-1 0-1 0 0,1 1 1 0 0,-1-1 0 0 0,0 1 0 0 0,1 0-1 0 0,-1 0 1 0 0,-6 0 0 0 0,1-1 77 0 0,0 1 0 0 0,1 1 0 0 0,-1-1 0 0 0,0 1 1 0 0,1 1-1 0 0,-1 0 0 0 0,0 0 0 0 0,-11 3 0 0 0,4 2-294 0 0,-1 0 1 0 0,2 2-1 0 0,-1-1 0 0 0,-27 20 0 0 0,-53 47-114 0 0,83-62 121 0 0,-13 10-28 0 0,-33 35 0 0 0,48-43 63 0 0,0-1 1 0 0,0 1-1 0 0,1 1 1 0 0,-11 23-1 0 0,18-32 17 0 0,1 0-1 0 0,0 0 1 0 0,0 0 0 0 0,0 0-1 0 0,0 8 1 0 0,2-14-35 0 0,0 1-1 0 0,0-1 1 0 0,1 1 0 0 0,-1 0-1 0 0,0-1 1 0 0,1 1-1 0 0,-1-1 1 0 0,0 1 0 0 0,1-1-1 0 0,-1 1 1 0 0,0-1-1 0 0,1 0 1 0 0,-1 1 0 0 0,1-1-1 0 0,-1 1 1 0 0,1-1-1 0 0,-1 0 1 0 0,1 1 0 0 0,0-1-1 0 0,-1 0 1 0 0,1 0-1 0 0,0 1 1 0 0,0-1 9 0 0,2 2 5 0 0,1-1 0 0 0,-1 0 0 0 0,1 0 0 0 0,-1 0 1 0 0,1-1-1 0 0,-1 1 0 0 0,1-1 0 0 0,-1 0 0 0 0,1 0 0 0 0,0 0 0 0 0,-1-1 0 0 0,1 1 0 0 0,4-2 0 0 0,7-2 92 0 0,25-9 0 0 0,-33 10-93 0 0,25-9 62 0 0,58-33 0 0 0,-72 35-76 0 0,-1-1 0 0 0,-1-1 1 0 0,0-1-1 0 0,24-23 0 0 0,-25 14-5 0 0,-15 18 0 0 0,-4 6 0 0 0,-6 6 0 0 0,4-1-13 0 0,1 0 1 0 0,0 0-1 0 0,1 1 0 0 0,-1 0 1 0 0,1 0-1 0 0,1 0 0 0 0,0 0 1 0 0,0 1-1 0 0,0-1 0 0 0,1 1 1 0 0,-1 16-1 0 0,2-23-47 0 0,1 1 0 0 0,0-1 0 0 0,0 0 0 0 0,0 0 0 0 0,1 0 0 0 0,-1 1 0 0 0,0-1 0 0 0,1 0-1 0 0,-1 0 1 0 0,1 0 0 0 0,0 0 0 0 0,0 0 0 0 0,0 0 0 0 0,0 0 0 0 0,0 0 0 0 0,0 0 0 0 0,0-1 0 0 0,3 4 0 0 0,-2-3-611 0 0,0-1 1 0 0,0 1 0 0 0,0 0-1 0 0,0-1 1 0 0,0 1-1 0 0,1-1 1 0 0,-1 0 0 0 0,0 0-1 0 0,5 1 1 0 0,12 3-6037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11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22 15487 0 0,'13'-18'712'0'0,"-10"15"416"0"0,-5 4-137 0 0,-27 26 886 0 0,2 0-1 0 0,-35 45 1 0 0,-41 71-939 0 0,71-97-433 0 0,-117 179 151 0 0,22 12-176 0 0,112-202-819 0 0,-13 46-1 0 0,24-67 177 0 0,0 1 0 0 0,1-1 0 0 0,1 1 0 0 0,1-1 0 0 0,0 1 0 0 0,1 19 0 0 0,1-32-41 0 0,-1 1-1 0 0,0 0 1 0 0,1-1-1 0 0,0 1 1 0 0,-1-1 0 0 0,1 0-1 0 0,0 1 1 0 0,0-1-1 0 0,0 1 1 0 0,3 3-1 0 0,-3-5 33 0 0,0 0 0 0 0,0 0 0 0 0,0 0 0 0 0,0-1 0 0 0,0 1 0 0 0,0 0 0 0 0,0 0 0 0 0,0-1 0 0 0,0 1 0 0 0,0-1 0 0 0,0 1-1 0 0,1-1 1 0 0,-1 1 0 0 0,0-1 0 0 0,0 0 0 0 0,1 1 0 0 0,-1-1 0 0 0,0 0 0 0 0,1 0 0 0 0,-1 0 0 0 0,0 0 0 0 0,3-1 0 0 0,12-2-1506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11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22 19551 0 0,'6'-18'895'0'0,"-5"15"1325"0"0,-2 4-2123 0 0,-1 0 1 0 0,1 0-1 0 0,0 0 0 0 0,0 1 1 0 0,0-1-1 0 0,0 0 1 0 0,0 1-1 0 0,0-1 0 0 0,0 1 1 0 0,0-1-1 0 0,0 1 1 0 0,1-1-1 0 0,-2 4 1 0 0,0-2 84 0 0,-16 33 614 0 0,-17 35 20 0 0,-20 74-305 0 0,-72 163-243 0 0,-78 91-144 0 0,170-332-116 0 0,-96 201 101 0 0,84-166-40 0 0,-9 23-1106 0 0,55-124 176 0 0,-1-11-6083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11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49 303 18287 0 0,'-4'0'71'0'0,"-3"0"432"0"0,0 0-1 0 0,-1 1 1 0 0,-13 3 0 0 0,19-4 37 0 0,32 8 1575 0 0,-10-8-1855 0 0,-1 0-1 0 0,0-2 1 0 0,1-1-1 0 0,33-8 1 0 0,-29 6-112 0 0,815-149 724 0 0,-582 111-810 0 0,-91 12-70 0 0,250-33-733 0 0,-389 62-1143 0 0,45 2 0 0 0,-50 2-36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12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434 179 7831 0 0,'0'0'13966'0'0,"-5"8"-11889"0"0,5-7-2035 0 0,0 1 1 0 0,0-1-1 0 0,1 0 1 0 0,-1 0-1 0 0,1 0 1 0 0,-1 0-1 0 0,1 0 1 0 0,-1 0 0 0 0,1 0-1 0 0,0 0 1 0 0,0 0-1 0 0,-1 0 1 0 0,1 0-1 0 0,0 0 1 0 0,0 0-1 0 0,0-1 1 0 0,0 1-1 0 0,0 0 1 0 0,2 0-1 0 0,-1 0 4 0 0,1 0 0 0 0,0 0 0 0 0,-1 0 0 0 0,1 0 0 0 0,0-1 0 0 0,0 0 0 0 0,-1 1 0 0 0,5-1 0 0 0,4-1 29 0 0,1 0 0 0 0,-1-1 0 0 0,14-4 0 0 0,14-6 54 0 0,0-1 0 0 0,-1-3 0 0 0,66-36 0 0 0,-83 40-71 0 0,0-1 1 0 0,-1 0 0 0 0,0-2-1 0 0,18-18 1 0 0,-31 26-48 0 0,-7 6-9 0 0,-1 1-1 0 0,1-1 1 0 0,0 1 0 0 0,0-1 0 0 0,-1 1-1 0 0,1-1 1 0 0,0 1 0 0 0,0-1 0 0 0,-1 1-1 0 0,1 0 1 0 0,-1-1 0 0 0,1 1 0 0 0,0 0-1 0 0,-1-1 1 0 0,1 1 0 0 0,-1 0 0 0 0,1 0-1 0 0,-1-1 1 0 0,1 1 0 0 0,-1 0 0 0 0,0 0-1 0 0,1 0-1 0 0,-4-2-25 0 0,0 0-1 0 0,0 1 0 0 0,-1 0 1 0 0,1 0-1 0 0,0 0 0 0 0,-1 1 1 0 0,1 0-1 0 0,-1-1 0 0 0,-7 2 1 0 0,-43 7-169 0 0,40-5 139 0 0,-7 1 41 0 0,-139 28-262 0 0,137-25 235 0 0,1 1 0 0 0,0 1 0 0 0,0 1-1 0 0,-35 21 1 0 0,34-15 80 0 0,0 1-1 0 0,-37 35 1 0 0,-34 49 169 0 0,17-19-113 0 0,45-49-69 0 0,-50 63 1 0 0,81-93-36 0 0,0 0-1 0 0,1-1 1 0 0,-1 1 0 0 0,1 0-1 0 0,-1 0 1 0 0,1 0-1 0 0,0 0 1 0 0,0 0 0 0 0,0 0-1 0 0,1 0 1 0 0,-1 4-1 0 0,1-5 1 0 0,0-1 0 0 0,0 1-1 0 0,0-1 1 0 0,0 1-1 0 0,1-1 1 0 0,-1 1-1 0 0,1-1 1 0 0,-1 1-1 0 0,1-1 1 0 0,-1 1-1 0 0,1-1 1 0 0,0 0-1 0 0,0 1 1 0 0,0-1-1 0 0,0 0 1 0 0,0 0 0 0 0,0 0-1 0 0,0 0 1 0 0,0 0-1 0 0,0 0 1 0 0,0 0-1 0 0,1 0 1 0 0,-1 0-1 0 0,3 1 1 0 0,4 2-96 0 0,-1-1 1 0 0,1 0 0 0 0,0 0-1 0 0,1-1 1 0 0,-1 0 0 0 0,10 1-1 0 0,54 2-1661 0 0,-58-4 1207 0 0,27 0-716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24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123 151 9559 0 0,'0'0'860'0'0,"-8"0"19"0"0,-13-1 710 0 0,-1 0 0 0 0,1-2 0 0 0,-29-8 3709 0 0,51 11-5028 0 0,235-56 166 0 0,101-17 126 0 0,-327 71-576 0 0,3 1-82 0 0,0-1 1 0 0,21 2 0 0 0,-36 1 61 0 0,1 1-1 0 0,-1-1 1 0 0,1 1-1 0 0,0 0 0 0 0,-1 0 1 0 0,1 0-1 0 0,-2 3 1 0 0,2-2 4 0 0,-71 120-156 0 0,-92 150 69 0 0,149-249 135 0 0,-2-1-1 0 0,0-1 1 0 0,-1 0 0 0 0,-2-2 0 0 0,-41 36 0 0 0,112-93-1333 0 0,-23 17-256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12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4 517 5063 0 0,'0'0'232'0'0,"1"2"-13"0"0,0 0 272 0 0,0 1 0 0 0,0 0-1 0 0,-1-1 1 0 0,1 1 0 0 0,-1 0 0 0 0,1 0-1 0 0,-1 0 1 0 0,0-1 0 0 0,0 1 0 0 0,0 0-1 0 0,0 0 1 0 0,-2 4 0 0 0,0 10 12755 0 0,-4-12-10332 0 0,6-10-2804 0 0,0-1 1 0 0,0 0 0 0 0,1 0 0 0 0,-1 0-1 0 0,1 0 1 0 0,0 1 0 0 0,1-1-1 0 0,0 0 1 0 0,0 1 0 0 0,0-1 0 0 0,0 1-1 0 0,6-9 1 0 0,4-6 193 0 0,26-34-1 0 0,121-117-6 0 0,-101 112-255 0 0,-47 48-48 0 0,17-19-269 0 0,1 2 1 0 0,62-47-1 0 0,-81 69 214 0 0,0 0 0 0 0,0 0 0 0 0,0 0 0 0 0,1 1 0 0 0,0 1-1 0 0,0 0 1 0 0,0 1 0 0 0,0 0 0 0 0,0 0 0 0 0,1 1 0 0 0,0 1 0 0 0,-1 0 0 0 0,1 0 0 0 0,23 3-1 0 0,-11 2-1916 0 0,0 2-1 0 0,32 10 0 0 0,-35-8-6410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13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12895 0 0,'0'-2'595'0'0,"2"-8"646"0"0,3-14-1961 0 0,-4 10 9608 0 0,5 94-10945 0 0,-4-62 990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1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1375 0 0,'0'0'14454'0'0,"0"2"-13845"0"0,2 4-388 0 0,-1-1 0 0 0,1 0 0 0 0,-1 0 1 0 0,-1 1-1 0 0,1-1 0 0 0,-1 0 0 0 0,0 1 0 0 0,-1 7 1 0 0,-10 46 772 0 0,1-9-71 0 0,2 63 1175 0 0,6-73-1813 0 0,-1-1-1 0 0,-2 0 0 0 0,-1 0 1 0 0,-18 56-1 0 0,24-94-262 0 0,2 0-1935 0 0,10 0 401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14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70 8319 0 0,'0'0'382'0'0,"1"-1"-8"0"0,19-38 1386 0 0,-19 38-866 0 0,0-1-602 0 0,0 1 1 0 0,0-1 0 0 0,0 1 0 0 0,0 0 0 0 0,0-1-1 0 0,0 1 1 0 0,1 0 0 0 0,-1 0 0 0 0,0 0 0 0 0,3-1-1 0 0,4-4 1108 0 0,-8 5-1284 0 0,0 1 1 0 0,1-1-1 0 0,-1 1 0 0 0,1-1 1 0 0,-1 1-1 0 0,1-1 1 0 0,-1 1-1 0 0,1-1 1 0 0,-1 1-1 0 0,1 0 1 0 0,0-1-1 0 0,-1 1 1 0 0,1 0-1 0 0,-1 0 1 0 0,1-1-1 0 0,0 1 1 0 0,1 0-1 0 0,-2 0-61 0 0,0 0 1 0 0,0 0-1 0 0,0 1 0 0 0,1-1 0 0 0,-1 0 0 0 0,0 0 0 0 0,0 1 1 0 0,0-1-1 0 0,0 0 0 0 0,1 0 0 0 0,-1 1 0 0 0,0-1 1 0 0,0 0-1 0 0,0 0 0 0 0,0 1 0 0 0,0-1 0 0 0,0 0 1 0 0,0 0-1 0 0,0 1 0 0 0,0-1 0 0 0,0 0 0 0 0,0 1 0 0 0,0-1 1 0 0,0 0-1 0 0,0 0 0 0 0,0 1 0 0 0,0-1 0 0 0,-1 5 125 0 0,1-1-1 0 0,-1 0 0 0 0,-1 0 1 0 0,-2 7-1 0 0,-7 11-26 0 0,-1-1 0 0 0,-1-1 1 0 0,-18 23-1 0 0,2-4 10 0 0,9-13-100 0 0,12-16-105 0 0,1 0 1 0 0,0 0-1 0 0,-8 16 0 0 0,11-16 42 0 0,5-2 0 0 0,2-7 0 0 0,0 1 0 0 0,0-1 0 0 0,-1 0 0 0 0,1 0 0 0 0,0 0 0 0 0,0 0 0 0 0,0 0 0 0 0,0-1 0 0 0,0 1 0 0 0,0-1 0 0 0,0 0 0 0 0,0 0 0 0 0,4 0 0 0 0,1 0 0 0 0,13 0 4 0 0,1-1-1 0 0,31-6 1 0 0,3 0 63 0 0,-6 4-3 0 0,-17 2-376 0 0,42-9 0 0 0,-73 10-184 0 0,0-1 0 0 0,-1 1 0 0 0,1-1 0 0 0,-1 0 0 0 0,1 0 0 0 0,-1 0 0 0 0,1 0 0 0 0,-1 0 0 0 0,2-1 0 0 0,0 0-1494 0 0,4-5-4098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15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0 3223 0 0,'-12'3'14767'0'0,"11"-2"-14357"0"0,-8 14 2853 0 0,-4 25-4232 0 0,7-23 1946 0 0,-124 266 435 0 0,98-219-1373 0 0,18-35 111 0 0,1 1 1 0 0,1 0 0 0 0,-10 43-1 0 0,21-66-117 0 0,-1 0-1 0 0,1 0 1 0 0,0 0-1 0 0,1 0 1 0 0,0 0-1 0 0,0 0 1 0 0,1 0-1 0 0,-1 0 1 0 0,1 0-1 0 0,1 0 1 0 0,3 10-1 0 0,-3-11-154 0 0,0-1-1 0 0,1 0 0 0 0,0 1 1 0 0,0-1-1 0 0,0 0 0 0 0,1-1 0 0 0,-1 1 1 0 0,1-1-1 0 0,0 1 0 0 0,1-1 1 0 0,-1 0-1 0 0,1-1 0 0 0,9 7 0 0 0,-13-9-754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18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1192 49 2303 0 0,'29'-16'63'0'0,"5"-1"1782"0"0,-14 7 5882 0 0,-4 4-634 0 0,-40 14-6125 0 0,-208 78-970 0 0,16-4-1220 0 0,169-67 1029 0 0,-1-2-1 0 0,-1-3 0 0 0,1-1 1 0 0,-88 3-1 0 0,131-12 181 0 0,0 0 1 0 0,-1-1-1 0 0,1 1 0 0 0,0-1 0 0 0,-1 0 0 0 0,1-1 1 0 0,0 1-1 0 0,0-1 0 0 0,-6-3 0 0 0,9 4-51 0 0,1-21-160 0 0,2 19 191 0 0,0 0 0 0 0,0 0 0 0 0,0 0 0 0 0,1 0 0 0 0,-1 0 0 0 0,1 1 0 0 0,0-1 0 0 0,0 0 0 0 0,0 1 0 0 0,0-1-1 0 0,0 1 1 0 0,1 0 0 0 0,-1-1 0 0 0,1 1 0 0 0,3-2 0 0 0,-3 2 1 0 0,1-1-1 0 0,0 1 1 0 0,-1 0 0 0 0,1 0-1 0 0,0 0 1 0 0,0 1 0 0 0,0-1-1 0 0,0 1 1 0 0,1 0 0 0 0,-1 0-1 0 0,6 0 1 0 0,-9 1 32 0 0,-1 0-1 0 0,1 0 1 0 0,0 0 0 0 0,0 0-1 0 0,0 0 1 0 0,0 0 0 0 0,0 0-1 0 0,0 0 1 0 0,0 0 0 0 0,0 0 0 0 0,0 1-1 0 0,0-1 1 0 0,0 0 0 0 0,0 1-1 0 0,-1-1 1 0 0,1 1 0 0 0,0-1-1 0 0,0 1 1 0 0,0-1 0 0 0,-1 1 0 0 0,1 0-1 0 0,0-1 1 0 0,-1 1 0 0 0,1 0-1 0 0,0 0 1 0 0,-1-1 0 0 0,1 1-1 0 0,-1 0 1 0 0,1 0 0 0 0,-1 0-1 0 0,1 1 1 0 0,0 1-1 0 0,2 1 2 0 0,-2 0 0 0 0,1 0 0 0 0,0 0 0 0 0,-1 1 0 0 0,0-1 0 0 0,0 0 0 0 0,0 0 0 0 0,-1 1 0 0 0,1-1 0 0 0,-1 1 0 0 0,-1 5 0 0 0,0 7 92 0 0,-6 26 0 0 0,5-30-5 0 0,-5 19 162 0 0,-2 1 0 0 0,-17 44 1 0 0,-35 59 158 0 0,47-106-335 0 0,-112 233 133 0 0,84-186-310 0 0,-67 94-1 0 0,40-81-52 0 0,55-74 154 0 0,-1 0-1 0 0,0-1 1 0 0,-22 16 1245 0 0,39-33-955 0 0,4-1-161 0 0,0 0 0 0 0,0 0 0 0 0,0 0-1 0 0,1 1 1 0 0,-1 0 0 0 0,1 0 0 0 0,10-2-1 0 0,51-2 321 0 0,-24 3-228 0 0,54-8 497 0 0,-1-5 0 0 0,0-4 0 0 0,148-51 0 0 0,-206 58-637 0 0,-4 1-404 0 0,32-16 0 0 0,-65 27-1098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18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61 188 10367 0 0,'-4'1'145'0'0,"0"0"-1"0"0,0-1 1 0 0,0 1-1 0 0,-7 3 1 0 0,5 0-11 0 0,-1 0 1 0 0,1 0 0 0 0,-9 8 1704 0 0,17-11-819 0 0,2 0-745 0 0,1 0 1 0 0,-1-1 0 0 0,0 1 0 0 0,1-1-1 0 0,-1 0 1 0 0,1 0 0 0 0,-1 0-1 0 0,8-2 1 0 0,39-9 714 0 0,-24 4-425 0 0,59-13 1179 0 0,150-55 1 0 0,-162 45-1270 0 0,1 4 1 0 0,86-19-1 0 0,-134 39-2393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1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0,'2'-1'5947'0'0,"1"1"-5585"0"0,1 0-1 0 0,-1 0 0 0 0,0 0 1 0 0,1 1-1 0 0,-1-1 1 0 0,0 1-1 0 0,1 0 1 0 0,-1 0-1 0 0,0 0 1 0 0,0 0-1 0 0,0 0 1 0 0,0 1-1 0 0,0 0 1 0 0,0-1-1 0 0,0 1 1 0 0,4 4-1 0 0,6 4 251 0 0,-1 2 1 0 0,13 14-1 0 0,-16-16-53 0 0,17 19 223 0 0,2-2 1 0 0,1-2-1 0 0,1 0 0 0 0,0-2 0 0 0,59 33 0 0 0,-21-23 188 0 0,134 44-1 0 0,-86-36-681 0 0,-106-37-250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19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2 11055 0 0,'-15'-1'1176'0'0,"14"1"-992"0"0,-1 1 0 0 0,1-1 0 0 0,-1 1 0 0 0,0 0 0 0 0,1-1 0 0 0,-1 1 0 0 0,1 0 0 0 0,-1 0-1 0 0,1 0 1 0 0,0 0 0 0 0,-1 0 0 0 0,1 0 0 0 0,0 1 0 0 0,0-1 0 0 0,-1 2 0 0 0,-16 24 1640 0 0,12-18-1432 0 0,-164 235 1744 0 0,137-203-2052 0 0,-158 181 65 0 0,138-178-1122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20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78 16495 0 0,'0'0'1792'0'0,"2"-9"-1792"0"0,-1 0 0 0 0,5 0 576 0 0,1 2 72 0 0,5 0 24 0 0,3-1 0 0 0,1 1-384 0 0,4 2-64 0 0,3-1-24 0 0,2 3 0 0 0,4-1-536 0 0,0 3-112 0 0,-1-1-16 0 0,-1 4-7792 0 0</inkml:trace>
  <inkml:trace contextRef="#ctx0" brushRef="#br0" timeOffset="1">4 687 18743 0 0,'0'0'1832'0'0,"-4"-9"-1064"0"0,6 0 520 0 0,2 0-632 0 0,-1 0 376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25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59 1839 0 0,'23'-15'69'0'0,"15"-9"2084"0"0,-11 11 6311 0 0,-9 6-1690 0 0,-20 8-6306 0 0,-37 21 711 0 0,-64 48 0 0 0,1 0-1033 0 0,84-59-145 0 0,-1-1 0 0 0,0-1-1 0 0,-28 9 1 0 0,35-15 8 0 0,0 1 0 0 0,-1-1-1 0 0,1-1 1 0 0,-1-1 0 0 0,1 1-1 0 0,-26-2 1 0 0,25-2-95 0 0,0-1 1 0 0,0 0-1 0 0,1 0 0 0 0,-1-2 1 0 0,1 1-1 0 0,0-2 0 0 0,1 1 0 0 0,-1-2 1 0 0,-13-9-1 0 0,21 13-96 0 0,0-1 0 0 0,1 0 1 0 0,-1 0-1 0 0,1 0 0 0 0,-4-6 1 0 0,0-1-352 0 0,6 10 181 0 0,1 1-95 0 0,-1-1 415 0 0,1 1 0 0 0,0 0 1 0 0,0 0-1 0 0,0 0 0 0 0,-1-1 0 0 0,1 1 1 0 0,0 0-1 0 0,0 0 0 0 0,0 0 0 0 0,-1 0 0 0 0,1 0 1 0 0,0 0-1 0 0,0 0 0 0 0,-1 0 0 0 0,1 0 1 0 0,0-1-1 0 0,0 1 0 0 0,-1 0 0 0 0,1 0 1 0 0,0 0-1 0 0,0 0 0 0 0,-1 0 0 0 0,1 1 0 0 0,0-1 1 0 0,-1 0-1 0 0,-2 3 43 0 0,-1 0 1 0 0,1 1-1 0 0,0-1 0 0 0,1 1 1 0 0,-1 0-1 0 0,0 0 0 0 0,-2 5 1 0 0,-14 36 414 0 0,12-26-214 0 0,3-11-124 0 0,-6 19 416 0 0,-2-1-1 0 0,-1 0 0 0 0,-25 36 1 0 0,38-61-254 0 0,-11 7-258 0 0,28-14-159 0 0,0 0 0 0 0,0 2 1 0 0,0-1-1 0 0,1 2 0 0 0,19-1 0 0 0,-27 3 138 0 0,16-3 19 0 0,0 2 1 0 0,0 1 0 0 0,0 1 0 0 0,0 1 0 0 0,0 2 0 0 0,0 0-1 0 0,39 11 1 0 0,-58-11 61 0 0,-1-1 0 0 0,1 1 0 0 0,-1 0 0 0 0,0 1-1 0 0,1 0 1 0 0,-1 0 0 0 0,-1 0 0 0 0,1 1 0 0 0,-1-1 0 0 0,0 1-1 0 0,0 1 1 0 0,0-1 0 0 0,7 11 0 0 0,-7-7 2 0 0,-1-1 0 0 0,1 1 0 0 0,-1 0 0 0 0,-1 0 0 0 0,0 0 0 0 0,0 1 0 0 0,0 0 0 0 0,-1-1 0 0 0,1 17 0 0 0,-3-16 3 0 0,0 0 0 0 0,0 1 1 0 0,-1-1-1 0 0,0 1 0 0 0,-1-1 1 0 0,0 0-1 0 0,-1 0 0 0 0,0 0 1 0 0,-4 10-1 0 0,4-13 6 0 0,-1 0 1 0 0,1 0-1 0 0,-1-1 1 0 0,-1 0-1 0 0,1 1 1 0 0,-1-2-1 0 0,0 1 1 0 0,0 0-1 0 0,-1-1 1 0 0,0 0-1 0 0,0 0 1 0 0,-11 6-1 0 0,-2-1 10 0 0,0-1 0 0 0,0-1-1 0 0,-1-1 1 0 0,0-1 0 0 0,-21 4 0 0 0,-105 11 355 0 0,120-18-413 0 0,-30 0-326 0 0,50-3 223 0 0,1 0-1 0 0,-1 0 0 0 0,0-1 1 0 0,1 0-1 0 0,0 0 0 0 0,-1-1 1 0 0,-8-2-1 0 0,13 3-751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21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9671 0 0,'0'0'4336'0'0,"-6"2"-105"0"0,0 2-4141 0 0,1-1 0 0 0,0 1 0 0 0,0 0 0 0 0,1 0 1 0 0,-1 0-1 0 0,1 0 0 0 0,0 1 0 0 0,0 0 0 0 0,0 0 0 0 0,-6 11 1 0 0,6-9 3 0 0,0 1 0 0 0,1 0 0 0 0,-1 1 0 0 0,1-1 1 0 0,1 0-1 0 0,0 1 0 0 0,-2 10 0 0 0,2 1-249 0 0,0 5-988 0 0,0 0-1 0 0,-2-1 0 0 0,-1 0 1 0 0,-13 38-1 0 0,6-35-551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21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6911 0 0,'1'-1'11618'0'0,"2"-2"-11365"0"0,0 1 1 0 0,-1 0 0 0 0,1 0 0 0 0,0 0 0 0 0,1 1 0 0 0,-1-1 0 0 0,0 1 0 0 0,0-1 0 0 0,1 1 0 0 0,4-1-1 0 0,41-5 541 0 0,-26 5-370 0 0,253-49 1585 0 0,-187 34-1772 0 0,1 4 0 0 0,97-2 0 0 0,182 23-1874 0 0,-356-8 1257 0 0,0 0 0 0 0,0-1 0 0 0,0 0 1 0 0,22-5-1 0 0,20-10-7002 0 0,-35 9 1184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21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18599 0 0,'0'0'1866'0'0,"2"-1"-1709"0"0,10-7 60 0 0,1 1 0 0 0,0-1 0 0 0,0 2 1 0 0,1 0-1 0 0,0 1 0 0 0,0 0 0 0 0,23-4 0 0 0,-14 6-106 0 0,0 0 0 0 0,1 1 0 0 0,29 3 0 0 0,0-1 29 0 0,289-22 303 0 0,-171 10-359 0 0,22-3-4319 0 0,-151 10-2849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22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13039 0 0,'0'0'7600'0'0,"1"-1"-7462"0"0,4-4-113 0 0,-1-1 0 0 0,0 1 1 0 0,0-1-1 0 0,4-10 1 0 0,-5 10-14 0 0,1-1 1 0 0,0 1 0 0 0,0 0 0 0 0,0 0 0 0 0,7-7 0 0 0,13-10 86 0 0,2 1 1 0 0,0 1-1 0 0,2 1 1 0 0,0 1 0 0 0,1 2-1 0 0,1 1 1 0 0,0 1-1 0 0,1 1 1 0 0,55-15 0 0 0,-77 27-16 0 0,-1 0 0 0 0,0 1 1 0 0,1 0-1 0 0,-1 1 1 0 0,1-1-1 0 0,-1 2 0 0 0,1-1 1 0 0,-1 1-1 0 0,0 1 1 0 0,1-1-1 0 0,-1 1 1 0 0,13 5-1 0 0,-17-5-51 0 0,0 0 0 0 0,1 0 0 0 0,-1 1 0 0 0,0-1 0 0 0,-1 1 0 0 0,1 0 0 0 0,0-1 0 0 0,-1 2 0 0 0,1-1 0 0 0,-1 0 1 0 0,0 1-1 0 0,0 0 0 0 0,-1-1 0 0 0,1 1 0 0 0,-1 0 0 0 0,0 1 0 0 0,0-1 0 0 0,0 0 0 0 0,0 0 0 0 0,-1 1 0 0 0,0-1 0 0 0,0 1 0 0 0,1 9 0 0 0,-2 0 14 0 0,0 0 0 0 0,-2 1-1 0 0,1-1 1 0 0,-2 0 0 0 0,0 0 0 0 0,-8 23-1 0 0,5-20 4 0 0,1 0-1 0 0,1 1 0 0 0,-3 29 0 0 0,7-40-261 0 0,-1 0 0 0 0,1 0 0 0 0,1 0 1 0 0,-1 0-1 0 0,1 0 0 0 0,0 0 0 0 0,1 0 0 0 0,0 0 0 0 0,0-1 0 0 0,0 1 0 0 0,6 10 1 0 0,-1-6-1391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2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54 7831 0 0,'0'0'603'0'0,"1"-1"-396"0"0,1-4 98 0 0,-4 5 1162 0 0,-19 7 427 0 0,0 1 0 0 0,-29 16 0 0 0,-41 30 593 0 0,59-35-1786 0 0,20-11-641 0 0,-1 0 0 0 0,1 1 0 0 0,0 0 0 0 0,1 1-1 0 0,0 0 1 0 0,1 1 0 0 0,0 0 0 0 0,-11 17 0 0 0,17-21-7 0 0,0-1 1 0 0,0 1-1 0 0,1 0 1 0 0,0 0-1 0 0,0 0 1 0 0,1 0 0 0 0,0 0-1 0 0,0 1 1 0 0,1-1-1 0 0,0 1 1 0 0,0-1-1 0 0,0 1 1 0 0,1 0-1 0 0,1-1 1 0 0,-1 1 0 0 0,1-1-1 0 0,0 1 1 0 0,3 8-1 0 0,-2-8 4 0 0,1-1 0 0 0,0 1 1 0 0,0-1-1 0 0,0 0 0 0 0,1 0 0 0 0,0 0 0 0 0,1-1 0 0 0,-1 1 0 0 0,10 8 0 0 0,-12-12-22 0 0,1-1 0 0 0,0 0 0 0 0,0 1 0 0 0,0-1 0 0 0,0 0 0 0 0,0 0 0 0 0,1-1 0 0 0,-1 1 0 0 0,0-1 0 0 0,1 0 0 0 0,-1 1 0 0 0,1-2 0 0 0,0 1 0 0 0,-1 0 0 0 0,1-1 0 0 0,0 1 0 0 0,-1-1 0 0 0,1 0 0 0 0,0-1 0 0 0,0 1 0 0 0,-1 0 0 0 0,6-2 0 0 0,7-3 51 0 0,0-1 1 0 0,0 0-1 0 0,-1-1 0 0 0,0-1 0 0 0,-1 0 0 0 0,1-1 1 0 0,-1-1-1 0 0,20-18 0 0 0,-7 3 135 0 0,-2-1 1 0 0,43-56-1 0 0,-56 66-246 0 0,-1 0 0 0 0,0-1-1 0 0,-2 0 1 0 0,0 0 0 0 0,10-29-1 0 0,-17 40 11 0 0,0 0 0 0 0,-1-1-1 0 0,0 1 1 0 0,0-1-1 0 0,0 1 1 0 0,-1-1 0 0 0,0 1-1 0 0,-2-13 1 0 0,1 15 6 0 0,0-1 0 0 0,0 1 0 0 0,-1 0 0 0 0,1 0 0 0 0,-1 0 0 0 0,0 0 0 0 0,0 0 0 0 0,-1 0 0 0 0,1 1 0 0 0,-1-1 0 0 0,0 1 0 0 0,0-1 0 0 0,0 1 0 0 0,-5-4 0 0 0,2 3-132 0 0,0 0 1 0 0,0 0 0 0 0,0 1-1 0 0,0 0 1 0 0,-1 0 0 0 0,0 1-1 0 0,1 0 1 0 0,-1 0 0 0 0,0 0-1 0 0,0 1 1 0 0,0 0 0 0 0,0 0-1 0 0,0 1 1 0 0,0 0 0 0 0,-1 0-1 0 0,1 1 1 0 0,0-1 0 0 0,0 2-1 0 0,-7 1 1 0 0,2 0-299 0 0,0 1-1 0 0,1 0 1 0 0,-1 0-1 0 0,1 1 1 0 0,0 1 0 0 0,1 0-1 0 0,-1 0 1 0 0,1 1 0 0 0,1 0-1 0 0,-13 12 1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23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2 10591 0 0,'-2'1'819'0'0,"-6"1"-403"0"0,0 1 0 0 0,0 0 0 0 0,0 1 0 0 0,1-1 0 0 0,0 1 1 0 0,-1 1-1 0 0,-8 7 0 0 0,-13 7 1695 0 0,3-4-1088 0 0,2 1 0 0 0,-39 31 0 0 0,56-41-893 0 0,0 1-1 0 0,1-1 1 0 0,0 1-1 0 0,0 0 1 0 0,0 1-1 0 0,1 0 1 0 0,0 0-1 0 0,0 0 1 0 0,1 0 0 0 0,0 1-1 0 0,1-1 1 0 0,-4 16-1 0 0,6-21-102 0 0,1-1 0 0 0,-1 1 0 0 0,1 0 0 0 0,0 0 0 0 0,0 0-1 0 0,0 0 1 0 0,1-1 0 0 0,-1 1 0 0 0,1 0 0 0 0,-1 0 0 0 0,1-1 0 0 0,0 1-1 0 0,0 0 1 0 0,2 3 0 0 0,0-2 17 0 0,-1 0 1 0 0,1-1-1 0 0,0 1 0 0 0,0-1 1 0 0,0 1-1 0 0,1-1 0 0 0,-1 0 0 0 0,5 3 1 0 0,4 1 71 0 0,-1-1 0 0 0,1 0 1 0 0,0-1-1 0 0,0 0 1 0 0,16 4-1 0 0,-15-5-34 0 0,1-1 0 0 0,-1-1 0 0 0,1 0 0 0 0,-1 0 1 0 0,1-2-1 0 0,0 1 0 0 0,0-2 0 0 0,24-3 0 0 0,-26 1-37 0 0,-1 0 1 0 0,0 0-1 0 0,0-1 0 0 0,0-1 1 0 0,0 0-1 0 0,-1 0 0 0 0,0-1 0 0 0,0 0 1 0 0,0-1-1 0 0,14-13 0 0 0,-16 13 31 0 0,-1-1-1 0 0,1 0 0 0 0,-2-1 1 0 0,1 0-1 0 0,-1 0 0 0 0,-1 0 1 0 0,1-1-1 0 0,-1 1 0 0 0,-1-1 1 0 0,0-1-1 0 0,-1 1 0 0 0,4-16 1 0 0,-3 6-702 0 0,2-37 0 0 0,-4-23-7540 0 0,-2 64 1303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0 695 2303 0 0,'0'-2'15218'0'0,"4"-11"-14378"0"0,0 0 1 0 0,1 1-1 0 0,0 0 1 0 0,1 0-1 0 0,12-20 1 0 0,-2 5-254 0 0,48-87 977 0 0,40-76 504 0 0,-89 160-1810 0 0,2 0-1 0 0,0 1 1 0 0,38-45 0 0 0,-48 64-285 0 0,1 2 1 0 0,1-1-1 0 0,-1 1 0 0 0,1 1 1 0 0,1-1-1 0 0,0 1 1 0 0,0 1-1 0 0,0 0 1 0 0,0 1-1 0 0,1-1 0 0 0,0 2 1 0 0,0 0-1 0 0,1 0 1 0 0,12-2-1 0 0,9 2-862 0 0,0 2 0 0 0,0 1 0 0 0,60 6 0 0 0,-55-1-1091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25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280 176 6911 0 0,'0'0'8647'0'0,"-1"2"-8510"0"0,-4 2-5 0 0,1 1-1 0 0,1 0 1 0 0,-1 0-1 0 0,1 0 1 0 0,0 0-1 0 0,0 1 1 0 0,0-1 0 0 0,1 1-1 0 0,0 0 1 0 0,-2 7-1 0 0,3-9-21 0 0,0 0-1 0 0,0 1 1 0 0,0 0-1 0 0,1-1 1 0 0,0 1-1 0 0,0-1 1 0 0,0 1-1 0 0,1-1 1 0 0,-1 1-1 0 0,1-1 1 0 0,0 1-1 0 0,0-1 1 0 0,1 1-1 0 0,1 3 1 0 0,-2-7-83 0 0,0 0 0 0 0,0 0 1 0 0,1 0-1 0 0,-1 0 1 0 0,0 0-1 0 0,0 0 0 0 0,1 0 1 0 0,-1-1-1 0 0,0 1 1 0 0,1 0-1 0 0,-1-1 0 0 0,1 1 1 0 0,-1-1-1 0 0,1 0 1 0 0,-1 1-1 0 0,2-1 0 0 0,0 1 26 0 0,1-1 2 0 0,1 1-1 0 0,-1-1 1 0 0,1 1-1 0 0,-1-1 1 0 0,1-1-1 0 0,0 1 1 0 0,-1-1-1 0 0,7-1 1 0 0,37-14 305 0 0,-28 9-227 0 0,54-22 251 0 0,124-66 0 0 0,-183 87-395 0 0,7-3-126 0 0,0-2 0 0 0,-1 0 1 0 0,0-1-1 0 0,21-19 1 0 0,-41 32 24 0 0,-2-1-378 0 0,-1 1 418 0 0,1-1-1 0 0,-1 1 1 0 0,0 0 0 0 0,1-1 0 0 0,-1 1 0 0 0,0 0-1 0 0,0 0 1 0 0,1 0 0 0 0,-4-1 0 0 0,-4-2 36 0 0,1-1 0 0 0,0 1 1 0 0,0-2-1 0 0,-8-6 0 0 0,-22-14-55 0 0,33 24 82 0 0,0 0 0 0 0,-1 0 0 0 0,1 1 0 0 0,-1-1 0 0 0,1 1-1 0 0,-1 0 1 0 0,1 1 0 0 0,-1-1 0 0 0,0 1 0 0 0,1 0 0 0 0,-1 0 0 0 0,1 1 0 0 0,-1 0-1 0 0,1 0 1 0 0,-11 3 0 0 0,-6 4-59 0 0,1 0-1 0 0,-32 18 0 0 0,-29 21-240 0 0,2 3 0 0 0,-142 117-1 0 0,209-156 318 0 0,-5 4-13 0 0,-28 29-1 0 0,41-38 33 0 0,0 0-1 0 0,1 0 1 0 0,0 1-1 0 0,0-1 0 0 0,0 1 1 0 0,0 0-1 0 0,1 0 1 0 0,0 0-1 0 0,-2 10 1 0 0,5-14 4 0 0,-1-1 1 0 0,1 1 0 0 0,0-1 0 0 0,-1 1 0 0 0,1 0 0 0 0,0-1 0 0 0,1 1 0 0 0,-1-1 0 0 0,0 1 0 0 0,1-1 0 0 0,0 1-1 0 0,-1-1 1 0 0,1 0 0 0 0,0 1 0 0 0,0-1 0 0 0,0 0 0 0 0,1 1 0 0 0,-1-1 0 0 0,0 0 0 0 0,1 0 0 0 0,0 0 0 0 0,-1 0-1 0 0,1 0 1 0 0,0-1 0 0 0,0 1 0 0 0,0 0 0 0 0,0-1 0 0 0,0 0 0 0 0,0 1 0 0 0,5 1 0 0 0,4 2 87 0 0,0-1 0 0 0,0 0-1 0 0,0-1 1 0 0,0 0 0 0 0,16 2 0 0 0,27 1 435 0 0,0-3 0 0 0,1-2 0 0 0,59-7 0 0 0,-58 2-253 0 0,0 2 0 0 0,92 10 0 0 0,-138-7-407 0 0,-8 0-14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26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23 6911 0 0,'0'0'528'0'0,"-2"-5"654"0"0,-3-7 4808 0 0,4 11-5788 0 0,1 1-1 0 0,-1-1 1 0 0,0 1-1 0 0,0-1 0 0 0,1 1 1 0 0,-1 0-1 0 0,0-1 1 0 0,0 1-1 0 0,1 0 1 0 0,-1-1-1 0 0,0 1 0 0 0,-2 0 1 0 0,3 0-133 0 0,0 0 1 0 0,-1 0-1 0 0,1 0 0 0 0,-1 0 1 0 0,1 0-1 0 0,0 1 1 0 0,-1-1-1 0 0,1 0 0 0 0,0 0 1 0 0,-1 0-1 0 0,1 1 0 0 0,0-1 1 0 0,-1 0-1 0 0,1 0 0 0 0,0 1 1 0 0,0-1-1 0 0,-1 0 1 0 0,1 1-1 0 0,0-1 0 0 0,0 0 1 0 0,-1 1-1 0 0,1-1 0 0 0,0 0 1 0 0,0 1-1 0 0,0-1 1 0 0,0 1-1 0 0,0-1 0 0 0,0 0 1 0 0,-1 1-1 0 0,1-1 0 0 0,0 1 1 0 0,0 0-1 0 0,0 2 36 0 0,0 1 1 0 0,0-1-1 0 0,0 1 0 0 0,1-1 1 0 0,-1 1-1 0 0,1-1 0 0 0,0 1 0 0 0,0-1 1 0 0,0 0-1 0 0,0 1 0 0 0,1-1 0 0 0,2 4 1 0 0,3 6 171 0 0,13 17 0 0 0,-17-27-224 0 0,18 24 208 0 0,1-2 0 0 0,49 42 0 0 0,-42-40-276 0 0,48 42 377 0 0,117 118 567 0 0,-170-157-890 0 0,-17-20-99 0 0,2 0 0 0 0,-1 0-1 0 0,1-1 1 0 0,0 0 0 0 0,17 12-1 0 0,-25-20-200 0 0,8-8-3456 0 0,-2-3-3345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26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 14223 0 0,'0'0'654'0'0,"-2"0"-17"0"0,-7 7-495 0 0,0-1 1 0 0,0 1-1 0 0,1 0 0 0 0,0 1 1 0 0,0 0-1 0 0,0 0 1 0 0,-11 17-1 0 0,-2 2 702 0 0,-35 44 473 0 0,-19 24-308 0 0,-192 165-177 0 0,95-100-1372 0 0,170-158 303 0 0,9-11-234 0 0,-4 6 306 0 0,13-12-819 0 0,6-3-259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5:4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16439 0 0,'0'0'2200'0'0,"2"-1"-2069"0"0,16-5 74 0 0,1 0 1 0 0,0 1 0 0 0,23-3-1 0 0,61-3 1040 0 0,-40 5-768 0 0,220-12 492 0 0,-251 18-2206 0 0,-2 0-466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2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7631 0 0,'9'1'690'0'0,"-4"0"-553"0"0,-1 0 1 0 0,1-1-1 0 0,0 2 1 0 0,-1-1-1 0 0,1 0 1 0 0,-1 1-1 0 0,0 0 1 0 0,1 0-1 0 0,-1 0 1 0 0,0 1 0 0 0,0-1-1 0 0,0 1 1 0 0,-1 0-1 0 0,1 0 1 0 0,-1 1-1 0 0,1-1 1 0 0,-1 1-1 0 0,0-1 1 0 0,0 1-1 0 0,-1 0 1 0 0,1 0-1 0 0,-1 0 1 0 0,0 0-1 0 0,0 1 1 0 0,0-1-1 0 0,2 8 1 0 0,15 52 4377 0 0,-4-20-2425 0 0,-3 0-1 0 0,10 63 1 0 0,-21-98-1976 0 0,0 1 1 0 0,-1 0-1 0 0,0 0 0 0 0,-1-1 1 0 0,0 1-1 0 0,0 0 1 0 0,-1-1-1 0 0,-3 11 0 0 0,2-13-69 0 0,0 0 0 0 0,0 0 0 0 0,-1 0-1 0 0,1-1 1 0 0,-1 1 0 0 0,-1-1 0 0 0,1 0-1 0 0,-1 0 1 0 0,0-1 0 0 0,0 0 0 0 0,-8 6-1 0 0,-8 7-330 0 0,-2-1 0 0 0,0-1-1 0 0,-1-1 1 0 0,0-1-1 0 0,-49 19 1 0 0,55-27-2073 0 0,2-2-5109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26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387 286 1839 0 0,'0'0'83'0'0,"3"0"-6"0"0,5 0 469 0 0,1-1-1 0 0,0 0 0 0 0,13-3 0 0 0,-12 1 548 0 0,0 0 0 0 0,0-1-1 0 0,-1 0 1 0 0,1 0 0 0 0,-1-1 0 0 0,0-1 0 0 0,0 1-1 0 0,-1-2 1 0 0,11-9 0 0 0,-12 10-852 0 0,-1 0 1 0 0,0-1-1 0 0,-1 0 1 0 0,0 0-1 0 0,0 0 0 0 0,5-10 1 0 0,-8 12-170 0 0,1-1 1 0 0,-1 1 0 0 0,0-1-1 0 0,0 0 1 0 0,-1 0-1 0 0,1 0 1 0 0,-1 0-1 0 0,-1 0 1 0 0,1 0-1 0 0,-1 0 1 0 0,0 0-1 0 0,-1 0 1 0 0,0-7 0 0 0,0 10-37 0 0,0-1 0 0 0,0 0 0 0 0,-1 1 0 0 0,1-1 0 0 0,-1 0 0 0 0,1 1 0 0 0,-1 0 0 0 0,-1-1 0 0 0,1 1 0 0 0,0 0 0 0 0,-1 0 0 0 0,1 0 1 0 0,-1 0-1 0 0,0 1 0 0 0,0-1 0 0 0,0 1 0 0 0,0-1 0 0 0,0 1 0 0 0,-1 0 0 0 0,1 1 0 0 0,-5-3 0 0 0,1 2-59 0 0,-1 0-1 0 0,1 0 1 0 0,-1 0 0 0 0,0 1-1 0 0,1 0 1 0 0,-1 1 0 0 0,0 0-1 0 0,0 0 1 0 0,0 0-1 0 0,1 1 1 0 0,-1 0 0 0 0,-9 3-1 0 0,-8 3-104 0 0,0 1 0 0 0,-31 14 0 0 0,26-7 172 0 0,0 1 0 0 0,1 1 0 0 0,1 1 0 0 0,1 2 0 0 0,1 0 0 0 0,0 2 0 0 0,2 1 0 0 0,-32 37 0 0 0,49-51 144 0 0,1 0-1 0 0,-1 0 1 0 0,2 1-1 0 0,-1 0 1 0 0,1 0 0 0 0,-6 18-1 0 0,10-24-113 0 0,0 0 0 0 0,0 0-1 0 0,0 0 1 0 0,1 0 0 0 0,0 0 0 0 0,0 0-1 0 0,0-1 1 0 0,0 1 0 0 0,1 8 0 0 0,0-10-37 0 0,0 1 0 0 0,0-1 0 0 0,0 1 1 0 0,0-1-1 0 0,0 0 0 0 0,0 0 0 0 0,1 0 0 0 0,-1 0 0 0 0,1 0 1 0 0,-1 0-1 0 0,1 0 0 0 0,0 0 0 0 0,0 0 0 0 0,0-1 0 0 0,0 1 1 0 0,4 2-1 0 0,-1-2 12 0 0,0 0 1 0 0,1 0-1 0 0,-1 0 1 0 0,1-1-1 0 0,-1 1 1 0 0,1-1-1 0 0,-1-1 1 0 0,1 1-1 0 0,0-1 1 0 0,-1 0-1 0 0,1 0 1 0 0,0 0-1 0 0,7-3 1 0 0,10-1 160 0 0,41-15 0 0 0,-64 19-210 0 0,57-20-124 0 0,-2-3-1 0 0,0-2 1 0 0,-2-2-1 0 0,76-53 1 0 0,-119 73-120 0 0,0 0 0 0 0,-1 0 0 0 0,0-1 0 0 0,12-14 0 0 0,-20 21 152 0 0,-11 16-122 0 0,7-10 194 0 0,-1 2 32 0 0,0 1 0 0 0,0 0-1 0 0,1 0 1 0 0,0 0 0 0 0,0 0 0 0 0,1 1-1 0 0,-3 16 1 0 0,4-22-26 0 0,1 0-1 0 0,0 0 0 0 0,0 0 0 0 0,0 0 1 0 0,0 0-1 0 0,0 0 0 0 0,1 0 1 0 0,-1 0-1 0 0,1 0 0 0 0,0 0 1 0 0,0 0-1 0 0,0 0 0 0 0,0 0 1 0 0,0-1-1 0 0,1 1 0 0 0,-1 0 0 0 0,1-1 1 0 0,0 1-1 0 0,0-1 0 0 0,0 0 1 0 0,0 1-1 0 0,0-1 0 0 0,0 0 1 0 0,0 0-1 0 0,6 3 0 0 0,8 2-1007 0 0,3-2-60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2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0 383 2303 0 0,'0'0'15278'0'0,"1"-2"-14038"0"0,9-15-361 0 0,0 0 0 0 0,1 1 1 0 0,1 0-1 0 0,21-22 1 0 0,62-53-522 0 0,-85 82-282 0 0,16-14-26 0 0,50-33 0 0 0,-58 45-90 0 0,-1 1 0 0 0,1 1 0 0 0,1 0-1 0 0,25-7 1 0 0,-13 10-56 0 0,-31 6 92 0 0,1 0 1 0 0,-1 0-1 0 0,1 0 0 0 0,0 0 0 0 0,-1 0 1 0 0,1 0-1 0 0,-1 0 0 0 0,1 0 0 0 0,-1 0 1 0 0,1 0-1 0 0,0 0 0 0 0,-1 0 0 0 0,1 1 0 0 0,-1-1 1 0 0,1 0-1 0 0,0 1 0 0 0,0 1 2 0 0,1-1-1 0 0,-1 1 1 0 0,0 0 0 0 0,0 0-1 0 0,0-1 1 0 0,0 1-1 0 0,-1 0 1 0 0,1 0 0 0 0,0 0-1 0 0,-1 0 1 0 0,1 0-1 0 0,-1 0 1 0 0,0 0 0 0 0,0 1-1 0 0,0-1 1 0 0,0 0 0 0 0,0 0-1 0 0,0 0 1 0 0,-1 3-1 0 0,-1 6-7 0 0,0 1 0 0 0,-5 12-1 0 0,5-17 10 0 0,0 3 1 0 0,-4 11 4 0 0,-1 1-1 0 0,-11 23 1 0 0,17-44 22 0 0,7-10-343 0 0,54-66-814 0 0,-46 59 996 0 0,0-1 30 0 0,2 1 1 0 0,33-27 0 0 0,-38 35 79 0 0,1 0-1 0 0,0 0 1 0 0,1 1-1 0 0,-1 1 1 0 0,24-9-1 0 0,-29 14 75 0 0,0-1 0 0 0,0 1 0 0 0,0 1 0 0 0,0-1 0 0 0,0 1 0 0 0,0 0 0 0 0,0 1-1 0 0,0-1 1 0 0,-1 1 0 0 0,1 1 0 0 0,7 1 0 0 0,-3 1 202 0 0,1 0 0 0 0,-1 1 0 0 0,0 0-1 0 0,0 0 1 0 0,16 12 0 0 0,-24-15-212 0 0,0 0 1 0 0,0 0-1 0 0,0 1 0 0 0,0 0 0 0 0,-1-1 0 0 0,1 1 1 0 0,0 0-1 0 0,-1 0 0 0 0,0 1 0 0 0,0-1 0 0 0,0 0 1 0 0,0 1-1 0 0,-1-1 0 0 0,1 1 0 0 0,-1-1 0 0 0,0 1 1 0 0,1 4-1 0 0,-2-3-20 0 0,1 1 0 0 0,-1 0 0 0 0,-1 0 0 0 0,1 0 0 0 0,-1-1 1 0 0,0 1-1 0 0,0 0 0 0 0,-1 0 0 0 0,1-1 0 0 0,-5 9 0 0 0,-12 21 63 0 0,14-27-169 0 0,0-1 0 0 0,0 0 0 0 0,1 1 0 0 0,0 0 0 0 0,0 0 0 0 0,-2 10 0 0 0,5-16-76 0 0,0-1-1 0 0,0 1 1 0 0,0-1-1 0 0,0 1 1 0 0,0-1-1 0 0,0 1 1 0 0,0-1-1 0 0,1 1 1 0 0,-1-1-1 0 0,0 1 1 0 0,2 1 0 0 0,5 7-5654 0 0,2-4-1082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27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29 12895 0 0,'0'-7'377'0'0,"7"-15"3124"0"0,-7 24-2131 0 0,-1 9-917 0 0,-1 1-1 0 0,0-1 0 0 0,-1 0 1 0 0,0 1-1 0 0,-6 13 0 0 0,0 1-83 0 0,-52 142 1262 0 0,-5 16-989 0 0,-28 93-240 0 0,64-202-1656 0 0,-63 114 0 0 0,80-167-44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28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0 357 9671 0 0,'3'-14'436'0'0,"1"1"-1"0"0,0-1 1 0 0,1 1-1 0 0,1-1 1 0 0,0 2-1 0 0,0-1 1 0 0,1 1-1 0 0,1 0 1 0 0,0 0-1 0 0,1 1 1 0 0,0 0-1 0 0,11-10 1 0 0,3 0-84 0 0,1 2 1 0 0,1 0 0 0 0,0 2 0 0 0,2 1 0 0 0,0 1 0 0 0,1 1 0 0 0,0 1-1 0 0,1 2 1 0 0,0 1 0 0 0,48-10 0 0 0,-58 16-161 0 0,0 1 0 0 0,0 2 1 0 0,1 0-1 0 0,-1 1 0 0 0,1 0 0 0 0,-1 2 1 0 0,33 6-1 0 0,-41-5-105 0 0,-1 0 0 0 0,1 0 0 0 0,-1 0 0 0 0,0 1 0 0 0,0 1 0 0 0,0 0-1 0 0,-1 0 1 0 0,0 1 0 0 0,0 0 0 0 0,0 1 0 0 0,-1 0 0 0 0,1 0 0 0 0,-2 1 0 0 0,1 0 0 0 0,7 11 0 0 0,-12-15-42 0 0,0 0 0 0 0,-1 0 0 0 0,0 1 0 0 0,1-1 0 0 0,-2 1 0 0 0,1 0 0 0 0,0 0 0 0 0,-1 0 0 0 0,0-1 0 0 0,0 1 0 0 0,0 0-1 0 0,-1 0 1 0 0,0 1 0 0 0,0-1 0 0 0,0 0 0 0 0,-1 0 0 0 0,1 0 0 0 0,-1 0 0 0 0,0 0 0 0 0,-1-1 0 0 0,1 1 0 0 0,-1 0 0 0 0,0 0 0 0 0,0-1 0 0 0,0 1 0 0 0,-1-1 0 0 0,0 0-1 0 0,1 0 1 0 0,-2 0 0 0 0,1 0 0 0 0,0 0 0 0 0,-1 0 0 0 0,-7 5 0 0 0,-37 26 425 0 0,-87 49 0 0 0,80-52-479 0 0,4-3-705 0 0,-106 43 0 0 0,129-62-156 0 0,-71 26-3495 0 0,73-30 2305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2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3 4607 0 0,'0'0'354'0'0,"-8"-2"-220"0"0,6 1 239 0 0,0 1 1 0 0,-1 0-1 0 0,1 1 0 0 0,0-1 0 0 0,0 0 0 0 0,-1 1 0 0 0,1-1 0 0 0,0 1 0 0 0,0 0 0 0 0,-1 0 0 0 0,1 0 0 0 0,0 0 0 0 0,-2 2 0 0 0,-29 19 5405 0 0,31-20-5463 0 0,-25 20 2205 0 0,-50 51 1 0 0,-12 39-1323 0 0,45-44-978 0 0,-55 112 1 0 0,52-73-19 0 0,-45 156-1 0 0,44-116-136 0 0,18-64-894 0 0,-55 108 0 0 0,61-142-2671 0 0,14-30-3318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2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0 199 5063 0 0,'2'0'8820'0'0,"21"2"-4827"0"0,13 4-2213 0 0,4 2-1017 0 0,-1-5-520 0 0,0-1-1 0 0,0-2 0 0 0,0-1 1 0 0,0-3-1 0 0,0 0 1 0 0,-1-3-1 0 0,1-1 0 0 0,-2-2 1 0 0,46-19-1 0 0,-63 21-198 0 0,0-1 1 0 0,20-13-1 0 0,-35 19-35 0 0,1-1-1 0 0,-1 0 1 0 0,1 0 0 0 0,-1-1-1 0 0,0 1 1 0 0,-1-1 0 0 0,1 0-1 0 0,-1 0 1 0 0,0-1 0 0 0,6-10-1 0 0,-9 15-13 0 0,0-1 1 0 0,-1 0-1 0 0,1 1 0 0 0,0-1 0 0 0,-1 0 1 0 0,1 0-1 0 0,-1 1 0 0 0,0-1 0 0 0,0 0 1 0 0,0 0-1 0 0,0 0 0 0 0,0 1 0 0 0,0-1 1 0 0,0 0-1 0 0,0 0 0 0 0,-1-2 0 0 0,0 3-6 0 0,1 0 0 0 0,-1-1 0 0 0,0 1 0 0 0,0 0 0 0 0,1 0 0 0 0,-1 0 0 0 0,0 0 0 0 0,0 0 0 0 0,0 0-1 0 0,0 0 1 0 0,-1 0 0 0 0,1 0 0 0 0,0 0 0 0 0,0 0 0 0 0,0 1 0 0 0,-3-2 0 0 0,0 1-23 0 0,-1-1 0 0 0,0 1 0 0 0,0 0 0 0 0,0 0 0 0 0,0 1 0 0 0,0-1 0 0 0,0 1 0 0 0,0 0 0 0 0,0 1 0 0 0,-6 0 1 0 0,-21 6-226 0 0,0 0 1 0 0,1 3-1 0 0,-49 20 1 0 0,38-11 216 0 0,-76 49 0 0 0,101-57 139 0 0,1 1 0 0 0,0 1-1 0 0,1 0 1 0 0,1 1 0 0 0,0 0-1 0 0,-23 32 1 0 0,30-36 29 0 0,1 1-1 0 0,0-1 1 0 0,1 1 0 0 0,0 1 0 0 0,0-1 0 0 0,1 1-1 0 0,1-1 1 0 0,0 1 0 0 0,0 0 0 0 0,2 0 0 0 0,-1 1-1 0 0,1 18 1 0 0,1-23-76 0 0,0-1-1 0 0,1 1 1 0 0,0 0-1 0 0,0-1 0 0 0,1 1 1 0 0,0-1-1 0 0,0 0 1 0 0,0 1-1 0 0,1-1 1 0 0,0 0-1 0 0,1-1 1 0 0,0 1-1 0 0,0 0 0 0 0,0-1 1 0 0,1 0-1 0 0,-1 0 1 0 0,1-1-1 0 0,1 1 1 0 0,-1-1-1 0 0,1 0 1 0 0,9 6-1 0 0,-5-5-15 0 0,1 0 0 0 0,0-1-1 0 0,0-1 1 0 0,0 0 0 0 0,0 0 0 0 0,1-1-1 0 0,-1-1 1 0 0,1 0 0 0 0,-1 0 0 0 0,1-1-1 0 0,19-1 1 0 0,10-2-1042 0 0,79-16 1 0 0,-117 17 929 0 0,25-4-1514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30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0 12319 0 0,'0'0'1119'0'0,"0"2"-923"0"0,-1 9-39 0 0,0 0 0 0 0,-4 16 1 0 0,-3 17 2201 0 0,8-29-1877 0 0,0 0 1 0 0,0 0 0 0 0,1-1 0 0 0,1 1 0 0 0,1 0-1 0 0,0-1 1 0 0,0 1 0 0 0,2-1 0 0 0,5 14 0 0 0,-8-24-454 0 0,0 0 1 0 0,-1 1-1 0 0,1-1 1 0 0,-1 0-1 0 0,0 1 1 0 0,0-1-1 0 0,-1 1 1 0 0,1 0-1 0 0,-1-1 1 0 0,0 1-1 0 0,-1-1 1 0 0,1 1-1 0 0,-1 0 1 0 0,0-1-1 0 0,0 1 1 0 0,0-1-1 0 0,0 0 1 0 0,-1 1-1 0 0,0-1 1 0 0,0 0-1 0 0,0 0 1 0 0,0 0-1 0 0,-1 0 1 0 0,1 0-1 0 0,-1-1 1 0 0,0 1-1 0 0,0-1 1 0 0,-1 0-1 0 0,1 0 1 0 0,-7 5-1 0 0,-101 74-234 0 0,1-1-1278 0 0,96-69 1043 0 0,5-4-1433 0 0,3-3-2292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31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81 13415 0 0,'-2'2'614'0'0,"-79"58"762"0"0,75-54-1153 0 0,-1 1 1 0 0,1-1 0 0 0,1 1 0 0 0,-1 1-1 0 0,1-1 1 0 0,0 1 0 0 0,1 0 0 0 0,0 0-1 0 0,0 0 1 0 0,1 1 0 0 0,0-1 0 0 0,0 1-1 0 0,1 0 1 0 0,-1 13 0 0 0,0-1-118 0 0,2 0 1 0 0,1 1-1 0 0,0-1 0 0 0,7 43 1 0 0,-3-48-11 0 0,0 0 1 0 0,1-1 0 0 0,7 16-1 0 0,-12-29 131 0 0,0-2-219 0 0,1 0-1 0 0,-1 0 1 0 0,0 1 0 0 0,0-1 0 0 0,0 0-1 0 0,0 0 1 0 0,1 1 0 0 0,-1-1 0 0 0,0 0-1 0 0,0 0 1 0 0,1 1 0 0 0,-1-1 0 0 0,0 0-1 0 0,0 0 1 0 0,1 0 0 0 0,-1 0 0 0 0,0 1-1 0 0,1-1 1 0 0,-1 0 0 0 0,0 0-1 0 0,1 0 1 0 0,-1 0 0 0 0,0 0 0 0 0,1 0-1 0 0,-1 0 1 0 0,0 0 0 0 0,1 0 0 0 0,-1 0-1 0 0,0 0 1 0 0,1 0 0 0 0,-1 0 0 0 0,0 0-1 0 0,0 0 1 0 0,1 0 0 0 0,11-1 118 0 0,-5-3-98 0 0,0 1 0 0 0,0-1 0 0 0,0 0-1 0 0,-1 0 1 0 0,1-1 0 0 0,-1 0 0 0 0,0 0 0 0 0,0 0-1 0 0,-1-1 1 0 0,6-7 0 0 0,6-5 2 0 0,9-11-12 0 0,0-2 0 0 0,31-51 0 0 0,-23 33-8 0 0,-34 48-10 0 0,0 1 0 0 0,0 0 0 0 0,0-1 0 0 0,0 1 0 0 0,0 0 0 0 0,0 0 0 0 0,1-1 0 0 0,-1 1 0 0 0,0 0 0 0 0,0-1 0 0 0,0 1 0 0 0,0 0 0 0 0,1 0 0 0 0,-1 0 0 0 0,0-1 0 0 0,0 1 0 0 0,1 0 0 0 0,-1 0 0 0 0,0 0 0 0 0,0-1 0 0 0,1 1 0 0 0,-1 0 0 0 0,0 0 0 0 0,1 0 0 0 0,-1 0 0 0 0,0 0 0 0 0,1 0 0 0 0,-1 0 0 0 0,0 0 0 0 0,0 0 0 0 0,1 0 0 0 0,-1 0 0 0 0,0 0 0 0 0,1 0 0 0 0,-1 0 0 0 0,0 0 0 0 0,1 0 0 0 0,-1 0 0 0 0,0 0 0 0 0,1 0 0 0 0,-1 0 0 0 0,0 0 0 0 0,0 1 0 0 0,1-1 0 0 0,-1 0 0 0 0,0 0 0 0 0,0 0 0 0 0,1 0 0 0 0,-1 1 0 0 0,0-1 0 0 0,0 0 0 0 0,0 0 0 0 0,1 1 0 0 0,-1-1 0 0 0,0 0 0 0 0,0 0 0 0 0,0 1 0 0 0,0-1 0 0 0,1 0 0 0 0,-1 1 0 0 0,0-1 0 0 0,0 1 0 0 0,0-1 0 0 0,2 3 15 0 0,0 0-1 0 0,0 1 0 0 0,0-1 1 0 0,0 1-1 0 0,0-1 0 0 0,-1 1 1 0 0,0 0-1 0 0,0-1 0 0 0,1 8 1 0 0,2 38 234 0 0,-3-27-170 0 0,0 4 27 0 0,2 1 0 0 0,0-1 0 0 0,2 0 0 0 0,10 32 0 0 0,-14-55-86 0 0,0-1 0 0 0,0 1 1 0 0,1 0-1 0 0,-1-1 0 0 0,0 1 1 0 0,1 0-1 0 0,0-1 0 0 0,0 0 1 0 0,0 1-1 0 0,0-1 0 0 0,0 0 1 0 0,0 0-1 0 0,0 0 0 0 0,1 0 1 0 0,4 2-1 0 0,-5-3 2 0 0,1 0 1 0 0,0 0-1 0 0,-1-1 0 0 0,1 1 1 0 0,0-1-1 0 0,-1 1 0 0 0,1-1 0 0 0,0 0 1 0 0,-1 0-1 0 0,1 0 0 0 0,0 0 0 0 0,0-1 1 0 0,-1 1-1 0 0,1-1 0 0 0,0 0 1 0 0,-1 0-1 0 0,5-1 0 0 0,9-6 32 0 0,0 0-1 0 0,-1-1 1 0 0,0 0-1 0 0,0-1 1 0 0,-1-1 0 0 0,-1 0-1 0 0,0-1 1 0 0,0 0-1 0 0,-1-1 1 0 0,-1-1-1 0 0,19-28 1 0 0,0-9 194 0 0,-2 0 1 0 0,25-70-1 0 0,-32 73-212 0 0,-16 38-106 0 0,-1 0-1 0 0,2 1 0 0 0,-1 0 1 0 0,1-1-1 0 0,1 2 1 0 0,0-1-1 0 0,0 1 1 0 0,1 0-1 0 0,-1 1 1 0 0,2 0-1 0 0,-1 0 0 0 0,10-6 1 0 0,-15 12-118 0 0,-1 0 0 0 0,1 0 0 0 0,-1 0 0 0 0,1 0 0 0 0,0 0 0 0 0,-1 1 0 0 0,1-1 0 0 0,0 1 0 0 0,0 0 0 0 0,0 0 0 0 0,-1 0 0 0 0,1 0 0 0 0,0 0 0 0 0,0 0 0 0 0,3 2 0 0 0,6 1-1823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3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62 224 10591 0 0,'0'0'4031'0'0,"2"0"-2435"0"0,6-2-829 0 0,-1 0 0 0 0,1 0 0 0 0,11-7 0 0 0,17-4 13 0 0,44-9-190 0 0,-1-4 0 0 0,121-56 1 0 0,-194 80-590 0 0,-1-1 0 0 0,0 0 0 0 0,0 0 0 0 0,-1 0 0 0 0,7-6 0 0 0,-11 9-6 0 0,1-1 0 0 0,-1 1 0 0 0,1-1 1 0 0,-1 0-1 0 0,1 1 0 0 0,-1-1 0 0 0,1 0 1 0 0,-1 1-1 0 0,1-1 0 0 0,-1 0 0 0 0,0 1 1 0 0,1-1-1 0 0,-1 0 0 0 0,0 0 0 0 0,0 1 1 0 0,1-1-1 0 0,-1 0 0 0 0,0 0 0 0 0,0 0 1 0 0,0 1-1 0 0,0-1 0 0 0,0 0 0 0 0,0 0 1 0 0,0 0-1 0 0,-1 1 0 0 0,1-1 0 0 0,0 0 1 0 0,0 0-1 0 0,-1 1 0 0 0,1-1 0 0 0,0 0 1 0 0,-1 0-1 0 0,1 1 0 0 0,0-1 0 0 0,-1 0 0 0 0,1 1 1 0 0,-1-1-1 0 0,1 1 0 0 0,-1-1 0 0 0,0 0 1 0 0,1 1-1 0 0,-1-1 0 0 0,0 1 0 0 0,1 0 1 0 0,-1-1-1 0 0,-1 0 0 0 0,-2-1-60 0 0,0 1-1 0 0,1-1 1 0 0,-1 1 0 0 0,0 0-1 0 0,0 0 1 0 0,-1 0 0 0 0,1 0-1 0 0,0 1 1 0 0,0-1 0 0 0,0 1-1 0 0,0 0 1 0 0,0 0 0 0 0,-8 2-1 0 0,-7 1-156 0 0,-28 9 0 0 0,44-11 209 0 0,-27 9 45 0 0,0 2 0 0 0,1 0 0 0 0,1 2 0 0 0,0 2 0 0 0,1 0 0 0 0,0 2 0 0 0,2 0 0 0 0,0 2 0 0 0,1 1 0 0 0,-28 31 0 0 0,43-41 111 0 0,1-1-1 0 0,1 1 1 0 0,-1 1-1 0 0,2 0 1 0 0,-1 0-1 0 0,2 0 1 0 0,0 0-1 0 0,0 1 1 0 0,-5 23-1 0 0,9-29-50 0 0,0 1-1 0 0,0-1 0 0 0,1 1 0 0 0,0-1 0 0 0,0 1 1 0 0,0-1-1 0 0,1 1 0 0 0,3 9 0 0 0,-3-12-40 0 0,1 0 0 0 0,0 0-1 0 0,0 0 1 0 0,0 0-1 0 0,1-1 1 0 0,0 1 0 0 0,0-1-1 0 0,0 0 1 0 0,0 0-1 0 0,0 0 1 0 0,1 0 0 0 0,8 6-1 0 0,-5-5-26 0 0,1 0-1 0 0,0-1 1 0 0,0 0 0 0 0,0 0-1 0 0,1-1 1 0 0,-1 0 0 0 0,1 0-1 0 0,0-1 1 0 0,0-1 0 0 0,0 1-1 0 0,9-1 1 0 0,10 1 44 0 0,-1-2 0 0 0,37-5 0 0 0,137-31-987 0 0,-144 24 359 0 0,-11 1-914 0 0,-6-1-77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32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1 1839 0 0,'0'0'12660'0'0,"0"2"-12341"0"0,-8 73 1636 0 0,6-64-1945 0 0,0 0 1 0 0,-1 0-1 0 0,-1-1 1 0 0,0 1-1 0 0,0-1 1 0 0,-1 1-1 0 0,-8 10 1 0 0,2 1-5 0 0,-188 379 386 0 0,170-346-229 0 0,-112 204 335 0 0,109-206-421 0 0,-2-2 1 0 0,-72 81 0 0 0,88-113-47 0 0,-15 17 58 0 0,-60 51 1 0 0,93-87-89 0 0,-13 9 99 0 0,9-9-48 0 0,7-7-29 0 0,10-14-65 0 0,1 2-1 0 0,1 0 1 0 0,0 1 0 0 0,2 0-1 0 0,22-18 1 0 0,0-2-20 0 0,-21 20 49 0 0,49-50-30 0 0,135-105-1 0 0,-183 159 179 0 0,1 1 0 0 0,1 1 0 0 0,24-11 0 0 0,-38 20-33 0 0,-1 0 0 0 0,1 1 0 0 0,0 0 1 0 0,0 0-1 0 0,0 1 0 0 0,0-1 0 0 0,0 1 0 0 0,0 1 0 0 0,0 0 0 0 0,0 0 1 0 0,0 0-1 0 0,1 1 0 0 0,-1 0 0 0 0,12 3 0 0 0,-15-3-57 0 0,0 1-1 0 0,0 0 1 0 0,0-1-1 0 0,-1 1 1 0 0,1 1 0 0 0,-1-1-1 0 0,1 1 1 0 0,-1-1-1 0 0,0 1 1 0 0,0 0-1 0 0,0 0 1 0 0,0 0 0 0 0,0 1-1 0 0,-1-1 1 0 0,4 6-1 0 0,-3-3-3 0 0,-1-1 0 0 0,0 1 0 0 0,0 0 0 0 0,0 0 0 0 0,-1 0 0 0 0,0 0-1 0 0,0 0 1 0 0,-1 0 0 0 0,1 11 0 0 0,-3-1 42 0 0,0 0-1 0 0,0 0 1 0 0,-2 0-1 0 0,0 0 1 0 0,-1 0 0 0 0,0-1-1 0 0,-10 18 1 0 0,-3 1 30 0 0,-25 35 0 0 0,-10 16-297 0 0,51-80-220 0 0,0 0-1 0 0,0 0 1 0 0,0 0-1 0 0,-2 10 1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28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0 125 919 0 0,'2'-2'67'0'0,"35"-32"137"0"0,-27 24 342 0 0,1 0 0 0 0,0 0 0 0 0,1 1 0 0 0,16-10-1 0 0,34-11 3806 0 0,-61 30-4646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3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65 11167 0 0,'1'-1'514'0'0,"1"-1"-391"0"0,0-1 0 0 0,0 1 0 0 0,0-1 0 0 0,0 0 0 0 0,0 0 0 0 0,0 0 0 0 0,-1 1 0 0 0,1-2 0 0 0,0-3 0 0 0,-1 6-54 0 0,-1 0 1 0 0,0 0 0 0 0,0 0 0 0 0,0 0 0 0 0,0 0 0 0 0,0 0 0 0 0,0 0 0 0 0,0 1-1 0 0,0-1 1 0 0,0 0 0 0 0,0 0 0 0 0,0 0 0 0 0,-1 0 0 0 0,1 0 0 0 0,0 0 0 0 0,-1 0 0 0 0,1 1-1 0 0,0-1 1 0 0,-1 0 0 0 0,0 0 0 0 0,1 1 0 0 0,-1-1 0 0 0,1 0 0 0 0,-1 0 0 0 0,0 1 0 0 0,1-1-1 0 0,-1 1 1 0 0,0-1 0 0 0,0 1 0 0 0,1-1 0 0 0,-1 1 0 0 0,0-1 0 0 0,0 1 0 0 0,0 0 0 0 0,0-1-1 0 0,1 1 1 0 0,-1 0 0 0 0,0 0 0 0 0,-2-1 0 0 0,-4 0 145 0 0,0 0 1 0 0,0 0-1 0 0,0 1 0 0 0,0 0 1 0 0,0 0-1 0 0,0 0 1 0 0,-1 1-1 0 0,1 0 0 0 0,-7 3 1 0 0,-6 1-219 0 0,-34 16 1 0 0,46-17 2 0 0,0 0-1 0 0,1 1 1 0 0,-1-1-1 0 0,1 2 1 0 0,0-1-1 0 0,0 1 1 0 0,-11 12-1 0 0,0 4 28 0 0,-17 27-1 0 0,-3 3 221 0 0,23-31 163 0 0,1 0 0 0 0,1 0 0 0 0,-19 42 0 0 0,28-52-130 0 0,0-1 0 0 0,0 0 0 0 0,-2 17 0 0 0,6-27-269 0 0,0 1 0 0 0,0-1 1 0 0,0 1-1 0 0,0-1 0 0 0,0 1 0 0 0,1-1 0 0 0,-1 1 0 0 0,0-1 0 0 0,0 1 0 0 0,0-1 1 0 0,1 1-1 0 0,-1-1 0 0 0,0 0 0 0 0,1 1 0 0 0,-1-1 0 0 0,0 1 0 0 0,1-1 0 0 0,-1 0 1 0 0,1 1-1 0 0,-1-1 0 0 0,1 1 0 0 0,0-1 8 0 0,11 10 105 0 0,-6-10-32 0 0,-4-1-28 0 0,2 1-3 0 0,-1 0 0 0 0,1 0-1 0 0,0 0 1 0 0,0-1 0 0 0,-1 1 0 0 0,1-1-1 0 0,0 0 1 0 0,-1 0 0 0 0,1-1 0 0 0,-1 1-1 0 0,1-1 1 0 0,-1 1 0 0 0,4-4-1 0 0,4-3-83 0 0,-1 0-1 0 0,14-15 0 0 0,0 0-131 0 0,-7 6-49 0 0,-12 12 104 0 0,-1 0-1 0 0,0 0 0 0 0,1 1 1 0 0,0 0-1 0 0,0 0 1 0 0,8-5-1 0 0,-11 9 8 0 0,-1 0 21 0 0,1 0 52 0 0,1 0 1 0 0,8 9-27 0 0,-8-6-79 0 0,0-1 1 0 0,0 1 0 0 0,0 0 0 0 0,0 0 0 0 0,-1 0-1 0 0,1 0 1 0 0,1 5 0 0 0,5 5-1017 0 0,0-4 34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3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196 424 18511 0 0,'0'0'1683'0'0,"6"-7"-1358"0"0,-2 2-250 0 0,-3 4 305 0 0,-1-1-191 0 0,0 0 0 0 0,0 0 0 0 0,-1 0 1 0 0,1 1-1 0 0,0-1 0 0 0,-1 0 0 0 0,0 0 0 0 0,0-2 0 0 0,-3 0-138 0 0,0 0 0 0 0,-1 1 0 0 0,1-1 0 0 0,0 1-1 0 0,-1 0 1 0 0,0 0 0 0 0,0 1 0 0 0,-9-4 0 0 0,5 2-26 0 0,-23-10-124 0 0,22 10 20 0 0,-1 0-1 0 0,1-1 0 0 0,0 0 1 0 0,1-1-1 0 0,-1 1 0 0 0,1-2 1 0 0,0 0-1 0 0,-9-9 0 0 0,16 14 33 0 0,0-1 0 0 0,0 0 0 0 0,1 0 1 0 0,-1 0-1 0 0,1 0 0 0 0,0 0 0 0 0,0 0 0 0 0,0 0 0 0 0,0-1 0 0 0,0 1 0 0 0,1 0 0 0 0,0 0 0 0 0,-1-1 0 0 0,1 1 0 0 0,0 0 1 0 0,1-1-1 0 0,-1 1 0 0 0,1 0 0 0 0,-1-1 0 0 0,1 1 0 0 0,2-5 0 0 0,0-1-69 0 0,0 0 1 0 0,1 1-1 0 0,0-1 1 0 0,1 1-1 0 0,0-1 0 0 0,7-8 1 0 0,-1 4-10 0 0,0 1-1 0 0,1 0 1 0 0,0 0 0 0 0,1 1 0 0 0,0 1 0 0 0,1 0-1 0 0,21-11 1 0 0,-23 15 114 0 0,0 0 0 0 0,0 1 0 0 0,1 0 1 0 0,0 1-1 0 0,0 0 0 0 0,0 2 0 0 0,0-1 0 0 0,0 1 0 0 0,25 0 0 0 0,-11 3 271 0 0,0 1-1 0 0,0 2 0 0 0,-1 0 1 0 0,0 2-1 0 0,0 0 1 0 0,37 16-1 0 0,-51-18-143 0 0,4 3 82 0 0,-1 0 0 0 0,23 13 0 0 0,-34-18-157 0 0,-1 0 1 0 0,0 0-1 0 0,0 0 1 0 0,0 0-1 0 0,-1 1 1 0 0,1 0-1 0 0,-1-1 1 0 0,1 1-1 0 0,-1 0 1 0 0,0 0-1 0 0,0 0 0 0 0,0 0 1 0 0,0 0-1 0 0,-1 1 1 0 0,1-1-1 0 0,-1 1 1 0 0,2 6-1 0 0,-3-7-9 0 0,0 0 0 0 0,0 0 0 0 0,0 0 0 0 0,0 0-1 0 0,-1 0 1 0 0,1 0 0 0 0,-1 0 0 0 0,0 0 0 0 0,0 0 0 0 0,0-1 0 0 0,0 1 0 0 0,0 0-1 0 0,-1 0 1 0 0,1-1 0 0 0,-1 1 0 0 0,1-1 0 0 0,-1 0 0 0 0,0 1 0 0 0,0-1 0 0 0,0 0-1 0 0,-4 3 1 0 0,-5 3 45 0 0,0 0 0 0 0,0-1 0 0 0,-20 10-1 0 0,2-2-24 0 0,-197 101-1240 0 0,167-93-1824 0 0,34-16-2845 0 0,12-4-58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3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20 9671 0 0,'0'-2'440'0'0,"7"-16"3811"0"0,-10 30-654 0 0,-7 6-2977 0 0,6-11-338 0 0,-54 83 149 0 0,24-40-282 0 0,-114 161 615 0 0,94-130-283 0 0,9-16 128 0 0,-58 112-1 0 0,95-160-474 0 0,1 0-1 0 0,1 0 1 0 0,0 1 0 0 0,1 0-1 0 0,1 0 1 0 0,-3 24 0 0 0,7-31-279 0 0,0-1 0 0 0,0 0-1 0 0,1 0 1 0 0,0 0 0 0 0,3 13 0 0 0,-2-14-697 0 0,1-1 1 0 0,0 0-1 0 0,0 0 0 0 0,1 0 0 0 0,0 0 0 0 0,9 13 0 0 0,-2-6-6066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34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16 2303 0 0,'9'-13'13548'0'0,"-11"12"-13478"0"0,-1 1-1 0 0,1-1 0 0 0,-1 1 1 0 0,0 0-1 0 0,1 0 0 0 0,-1 0 1 0 0,1 0-1 0 0,-1 0 0 0 0,0 0 1 0 0,1 1-1 0 0,-1-1 0 0 0,1 1 1 0 0,-1 0-1 0 0,1 0 0 0 0,-1 0 0 0 0,-3 2 1 0 0,-5 3 36 0 0,-1 1-1 0 0,-10 8 1 0 0,9-6-7 0 0,-19 13-8 0 0,2 2 1 0 0,-33 33 0 0 0,-50 62 206 0 0,70-73-262 0 0,-2 2-10 0 0,2 2-1 0 0,-50 74 0 0 0,85-110 6 0 0,0 0 0 0 0,1 0-1 0 0,1 1 1 0 0,0 0 0 0 0,1 0 0 0 0,1 1-1 0 0,0-1 1 0 0,1 1 0 0 0,1 0 0 0 0,-1 23-1 0 0,4-18 63 0 0,0-1 1 0 0,1 1-1 0 0,1-1 0 0 0,1 1 0 0 0,0-1 0 0 0,2 0 0 0 0,13 32 0 0 0,-1-14 23 0 0,1-2 1 0 0,35 52-1 0 0,58 62-31 0 0,-63-86-86 0 0,-17-23 3 0 0,62 87-6 0 0,-77-102 10 0 0,-1 1 0 0 0,-2 1 0 0 0,12 31 0 0 0,-11-21 97 0 0,-3 1 0 0 0,-1 1 1 0 0,-3 0-1 0 0,7 61 1 0 0,-13-71-75 0 0,-1 1 0 0 0,-2-1 1 0 0,-1 0-1 0 0,-1 0 0 0 0,-2 0 1 0 0,-14 52-1 0 0,9-55-52 0 0,0 1 1 0 0,-2-1-1 0 0,-24 39 0 0 0,10-26-27 0 0,-44 53-1 0 0,42-62 269 0 0,0-2-1 0 0,-2-1 0 0 0,-58 41 1 0 0,79-62-44 0 0,0 0 1 0 0,0 1 0 0 0,1 0-1 0 0,0 0 1 0 0,-13 19-1 0 0,21-27-220 0 0,-1 0-1 0 0,1 1 0 0 0,0-1 1 0 0,0 1-1 0 0,-1-1 0 0 0,1 0 0 0 0,0 1 1 0 0,0-1-1 0 0,-1 1 0 0 0,1-1 0 0 0,0 1 1 0 0,0-1-1 0 0,0 1 0 0 0,0-1 1 0 0,0 1-1 0 0,0-1 0 0 0,0 1 0 0 0,0-1 1 0 0,0 1-1 0 0,0-1 0 0 0,0 1 0 0 0,0-1 1 0 0,0 1-1 0 0,0-1 0 0 0,0 1 1 0 0,1-1-1 0 0,-1 1 0 0 0,0-1 0 0 0,0 1 1 0 0,1 0-1 0 0,0-1-449 0 0,0 1 0 0 0,-1 0 0 0 0,1-1 1 0 0,0 1-1 0 0,0-1 0 0 0,0 1 0 0 0,0-1 0 0 0,0 0 0 0 0,0 1 0 0 0,0-1 1 0 0,0 0-1 0 0,1 1 0 0 0,12 1-5639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35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1 13359 0 0,'0'0'1027'0'0,"-2"0"-563"0"0,-2-1-270 0 0,1 1 0 0 0,-1 0 1 0 0,0 1-1 0 0,0-1 0 0 0,1 1 0 0 0,-1-1 1 0 0,1 1-1 0 0,-1 0 0 0 0,0 1 1 0 0,-5 2-1 0 0,-38 22 573 0 0,40-22-750 0 0,-45 30 149 0 0,2 2-1 0 0,2 2 1 0 0,-82 83-1 0 0,-103 157 1113 0 0,181-209-1051 0 0,3 2 0 0 0,-74 147-1 0 0,117-205-217 0 0,0 1-1 0 0,1 0 1 0 0,1 0 0 0 0,0 0-1 0 0,1 1 1 0 0,-2 19 0 0 0,5-27-8 0 0,0 0 0 0 0,0 0 1 0 0,0 1-1 0 0,1-1 0 0 0,0 0 1 0 0,0 0-1 0 0,1 0 1 0 0,0-1-1 0 0,0 1 0 0 0,1 0 1 0 0,-1-1-1 0 0,1 1 1 0 0,1-1-1 0 0,0 0 0 0 0,4 6 1 0 0,1-1-5 0 0,1-1 0 0 0,0 1 1 0 0,1-2-1 0 0,0 0 0 0 0,1 0 1 0 0,22 12-1 0 0,82 34-379 0 0,-66-33-20 0 0,111 56-1382 0 0,-120-56 980 0 0,72 54 0 0 0,-93-60 753 0 0,-1 0 1 0 0,0 2 0 0 0,-1 0 0 0 0,-2 1-1 0 0,16 21 1 0 0,-22-24 317 0 0,0 0 0 0 0,-1 0 0 0 0,-1 0 0 0 0,-1 1 0 0 0,0 1 0 0 0,-1-1 0 0 0,6 34 0 0 0,-9-34-13 0 0,-1 0 0 0 0,-1 1 0 0 0,0-1 0 0 0,-2 0 0 0 0,0 0 0 0 0,0 1 1 0 0,-7 23-1 0 0,3-20-12 0 0,-2 0 1 0 0,0 0-1 0 0,-2-1 0 0 0,0 0 1 0 0,-14 22-1 0 0,-4-2 97 0 0,-2-1 0 0 0,-2-2 0 0 0,-1-1 0 0 0,-61 54 0 0 0,65-65-267 0 0,-85 83-99 0 0,111-106-565 0 0,-4 6 737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36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7831 0 0,'0'0'9723'0'0,"-1"2"-9126"0"0,-40 83 2185 0 0,8-21-2043 0 0,21-42-611 0 0,1 0 0 0 0,-15 39-1 0 0,26-59-56 0 0,7 8 47 0 0,-3-7-111 0 0,0-1-1 0 0,0 0 1 0 0,1 0-1 0 0,-1 0 1 0 0,0-1-1 0 0,1 0 1 0 0,-1 0-1 0 0,1 0 0 0 0,-1 0 1 0 0,1-1-1 0 0,0 1 1 0 0,-1-1-1 0 0,1 0 1 0 0,5-1-1 0 0,8-2-77 0 0,-1-1-1 0 0,26-8 1 0 0,5-2-301 0 0,-28 9 115 0 0,0-1-1 0 0,25-12 1 0 0,-10 3-2877 0 0,-18 7-502 0 0,-2 1-2490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3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9671 0 0,'-2'0'8807'0'0,"0"1"-8634"0"0,0 0 0 0 0,1 0 0 0 0,-1 1 1 0 0,0-1-1 0 0,0 0 0 0 0,1 1 0 0 0,-1-1 0 0 0,0 1 1 0 0,1 0-1 0 0,0-1 0 0 0,-1 1 0 0 0,1 0 0 0 0,0 0 0 0 0,0 0 1 0 0,0 0-1 0 0,0 0 0 0 0,0 0 0 0 0,-1 4 0 0 0,0 4 78 0 0,0 1 0 0 0,-2 19-1 0 0,2-14 45 0 0,-27 193 365 0 0,-17-5-176 0 0,39-182-473 0 0,1 1-1 0 0,0 0 1 0 0,2 0 0 0 0,1 0-1 0 0,-1 40 1 0 0,4-56-23 0 0,1 0-1 0 0,1-1 0 0 0,-1 1 1 0 0,1-1-1 0 0,0 1 1 0 0,0-1-1 0 0,1 0 0 0 0,0 0 1 0 0,0 0-1 0 0,7 10 0 0 0,-9-15-1047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37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44 1839 0 0,'7'-4'160'0'0,"40"-26"10094"0"0,-39 24-8286 0 0,12 3 3289 0 0,-12 3-5360 0 0,-7 0 1070 0 0,-13 2-782 0 0,-15 5-179 0 0,2 1 0 0 0,-1 2 0 0 0,1 0-1 0 0,-24 14 1 0 0,-6 3-11 0 0,6-3-60 0 0,29-14-4 0 0,1 0 0 0 0,-2-1 1 0 0,1-1-1 0 0,-35 8 0 0 0,54-16 56 0 0,0 0 0 0 0,1 0 1 0 0,-1 0-1 0 0,1 0 0 0 0,-1 0 0 0 0,1 0 0 0 0,-1 0 1 0 0,0 0-1 0 0,1 0 0 0 0,-1 0 0 0 0,1 0 1 0 0,-1 0-1 0 0,1-1 0 0 0,-1 1 0 0 0,1 0 1 0 0,-1 0-1 0 0,1-1 0 0 0,-1 1 0 0 0,1 0 0 0 0,-1-1 1 0 0,1 1-1 0 0,-1 0 0 0 0,1-1 0 0 0,0 1 1 0 0,-1 0-1 0 0,1-1 0 0 0,0 1 0 0 0,-1-1 1 0 0,1 1-1 0 0,0-1 0 0 0,0 1 0 0 0,-1-1 0 0 0,1 1 1 0 0,0-1-1 0 0,0 1 0 0 0,0-1 0 0 0,-1 0 1 0 0,1-1-23 0 0,0 0 1 0 0,0 0 0 0 0,0 0 0 0 0,0 0 0 0 0,0 0 0 0 0,0 0-1 0 0,1-3 1 0 0,2-5-159 0 0,0 1-1 0 0,1 0 1 0 0,10-16-1 0 0,-3 4 64 0 0,-7 12 66 0 0,-3 2 38 0 0,-1 6 24 0 0,0 1 1 0 0,0 0-1 0 0,0 0 1 0 0,0 0-1 0 0,-1 0 1 0 0,1 0-1 0 0,0 0 1 0 0,0-1 0 0 0,0 1-1 0 0,-1 0 1 0 0,1 0-1 0 0,0 0 1 0 0,0 0-1 0 0,0 0 1 0 0,-1 0-1 0 0,1 0 1 0 0,0 0 0 0 0,0 0-1 0 0,0 0 1 0 0,-1 0-1 0 0,1 0 1 0 0,0 0-1 0 0,0 0 1 0 0,0 0-1 0 0,-1 0 1 0 0,1 0-1 0 0,0 1 1 0 0,0-1 0 0 0,0 0-1 0 0,0 0 1 0 0,-1 0-1 0 0,1 0 1 0 0,0 0-1 0 0,0 0 1 0 0,0 0-1 0 0,0 1 1 0 0,-1-1 0 0 0,1 0-1 0 0,0 0 1 0 0,-9 5 5 0 0,3 1 65 0 0,-1 0 0 0 0,1 1 0 0 0,-1 0 0 0 0,2 0 0 0 0,-1 0 0 0 0,1 1 0 0 0,0 0 0 0 0,1 0 0 0 0,-7 15 1 0 0,2 4 321 0 0,-12 50 0 0 0,13-42-357 0 0,-3 20 35 0 0,11-54 245 0 0,2 0-932 0 0,1 0 577 0 0,0 0-1 0 0,0 0 1 0 0,0 0 0 0 0,0 0-1 0 0,0 0 1 0 0,0-1 0 0 0,1 0-1 0 0,-1 0 1 0 0,0 1-1 0 0,0-2 1 0 0,0 1 0 0 0,4-1-1 0 0,7-2-58 0 0,21-7 1 0 0,-26 7 95 0 0,0 0 0 0 0,1 0 1 0 0,-1 1-1 0 0,19-1 0 0 0,-19 3 4 0 0,-1 0-1 0 0,1 1 1 0 0,-1 0 0 0 0,1 1-1 0 0,-1 0 1 0 0,14 4-1 0 0,-18-4 43 0 0,0 0-1 0 0,0 0 0 0 0,0 0 1 0 0,0 0-1 0 0,0 1 0 0 0,-1 0 1 0 0,1-1-1 0 0,-1 1 0 0 0,0 1 1 0 0,1-1-1 0 0,-1 0 0 0 0,-1 1 1 0 0,1-1-1 0 0,2 5 1 0 0,-2-3-12 0 0,0 0 0 0 0,-1 1 1 0 0,0-1-1 0 0,0 0 1 0 0,0 1-1 0 0,-1-1 0 0 0,0 1 1 0 0,0-1-1 0 0,0 7 1 0 0,-1-10 33 0 0,-6 17 306 0 0,1-15-317 0 0,1 0 0 0 0,-1-1-1 0 0,0 1 1 0 0,0-1 0 0 0,0 0-1 0 0,0-1 1 0 0,-8 4 0 0 0,-43 11 95 0 0,15-5-32 0 0,-12 7-58 0 0,-76 25 126 0 0,90-33-282 0 0,-65 10-1 0 0,74-14-266 0 0,29-7 114 0 0,14 2-8280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39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17 5063 0 0,'0'0'1712'0'0,"9"-17"9329"0"0,-9 17-10955 0 0,-1 13 963 0 0,-6 18-945 0 0,-8 17 836 0 0,-14 76 0 0 0,26-100-884 0 0,1 2 0 0 0,0-1 0 0 0,2 0 0 0 0,1 0 0 0 0,6 37 0 0 0,-7-60-357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41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153 171 2503 0 0,'0'0'2528'0'0,"-5"-18"13546"0"0,6 17-15612 0 0,10-11 2577 0 0,21-9-4465 0 0,-29 19 2340 0 0,26-13-531 0 0,0 0-1 0 0,61-20 1 0 0,66-8 16 0 0,-151 42-382 0 0,5-1 1 0 0,-1 0 1 0 0,1 1 0 0 0,-1 0-1 0 0,1 0 1 0 0,-1 1 0 0 0,19 2-1 0 0,-17 1-7 0 0,-10-2-11 0 0,-1 0 0 0 0,1 0 0 0 0,-1 0 0 0 0,1 0 0 0 0,-1 0 0 0 0,1 0 0 0 0,-1 0 0 0 0,0 0 0 0 0,1 0 0 0 0,-1 1 0 0 0,0-1 0 0 0,0 0 0 0 0,0 0 0 0 0,0 0 0 0 0,0 0 0 0 0,0 0 0 0 0,0 0 0 0 0,0 0 0 0 0,-1 1 0 0 0,1-1 0 0 0,0 0 0 0 0,-1 0 0 0 0,1 0 0 0 0,-1 0 0 0 0,1 0 0 0 0,-2 1 0 0 0,0 3 0 0 0,-1 0 0 0 0,0 0 0 0 0,-7 8 0 0 0,-5 3-23 0 0,0-1-1 0 0,-1 0 1 0 0,-33 23-1 0 0,-60 29-159 0 0,15-10 68 0 0,-1-4-408 0 0,66-39 368 0 0,0 2 1 0 0,-26 20-1 0 0,49-31 150 0 0,0 0 0 0 0,1 0-1 0 0,0 1 1 0 0,0 0-1 0 0,0 0 1 0 0,0 0-1 0 0,1 0 1 0 0,0 1-1 0 0,-3 8 1 0 0,2-4 61 0 0,1 1 0 0 0,0 0 1 0 0,0 0-1 0 0,-2 20 0 0 0,6-31-38 0 0,0 0 1 0 0,0 0-1 0 0,0 0 0 0 0,0 0 1 0 0,0-1-1 0 0,0 1 0 0 0,0 0 0 0 0,0 0 1 0 0,0 0-1 0 0,1 0 0 0 0,-1-1 1 0 0,0 1-1 0 0,1 0 0 0 0,-1 0 0 0 0,0-1 1 0 0,1 1-1 0 0,-1 0 0 0 0,1 0 1 0 0,-1-1-1 0 0,1 1 0 0 0,0-1 1 0 0,-1 1-1 0 0,1-1 0 0 0,-1 1 0 0 0,1-1 1 0 0,0 1-1 0 0,0-1 0 0 0,-1 1 1 0 0,1-1-1 0 0,0 0 0 0 0,0 1 0 0 0,-1-1 1 0 0,1 0-1 0 0,0 0 0 0 0,0 1 1 0 0,0-1-1 0 0,0 0 0 0 0,1 0 0 0 0,2 0 56 0 0,1 1-1 0 0,0-1 0 0 0,0-1 1 0 0,8 0-1 0 0,91-22 604 0 0,6-1-341 0 0,-17 10-210 0 0,118-14 183 0 0,-102 26-256 0 0,-99 2-59 0 0,2 0-1265 0 0,25 5 0 0 0,-14-1-6199 0 0,-9-2 35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28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87 9151 0 0,'1'-1'422'0'0,"18"-21"157"0"0,-16 17-469 0 0,1 0 0 0 0,0 1 0 0 0,0-1 1 0 0,1 1-1 0 0,-1 0 0 0 0,1 0 0 0 0,10-7 0 0 0,-4 6 202 0 0,-7 4-130 0 0,-1 0 1 0 0,0-1-1 0 0,0 0 1 0 0,0 1-1 0 0,0-1 0 0 0,5-5 2246 0 0,-22 22-1518 0 0,-2-1-718 0 0,-1-1 1 0 0,-1-1 0 0 0,0 0-1 0 0,0-1 1 0 0,-34 14 0 0 0,33-16-97 0 0,-1 0 1 0 0,1 2-1 0 0,1 0 0 0 0,0 1 1 0 0,-27 24-1 0 0,0 13 107 0 0,3 1 0 0 0,-52 80-1 0 0,89-122-202 0 0,1 1 0 0 0,0-1 0 0 0,0 1 0 0 0,1 0 0 0 0,0 0 0 0 0,1 0 0 0 0,0 0 0 0 0,1 1 0 0 0,-1-1 0 0 0,2 0 0 0 0,0 10 0 0 0,0-16 11 0 0,0 0 1 0 0,1-1-1 0 0,-1 1 0 0 0,1-1 0 0 0,0 1 0 0 0,-1-1 0 0 0,1 0 1 0 0,0 1-1 0 0,1-1 0 0 0,-1 0 0 0 0,0 0 0 0 0,1 1 0 0 0,-1-1 1 0 0,1 0-1 0 0,0 0 0 0 0,-1-1 0 0 0,1 1 0 0 0,0 0 0 0 0,0-1 1 0 0,0 1-1 0 0,4 1 0 0 0,-2 0 61 0 0,1-1 0 0 0,-1 0 1 0 0,1 0-1 0 0,-1 0 0 0 0,1 0 0 0 0,0-1 0 0 0,0 0 1 0 0,0 0-1 0 0,0 0 0 0 0,6 0 0 0 0,38-4 626 0 0,0-3 1 0 0,0-1-1 0 0,50-15 0 0 0,-17 5-316 0 0,67-22-153 0 0,-110 27-209 0 0,-24 8-27 0 0,-1-1 0 0 0,0 0 0 0 0,0-1-1 0 0,0-1 1 0 0,-1 0 0 0 0,0-1 0 0 0,-1 0 0 0 0,0-1 0 0 0,0-1-1 0 0,0 0 1 0 0,-1 0 0 0 0,13-18 0 0 0,-22 26 2 0 0,0 0 0 0 0,0-1 0 0 0,-1 1 0 0 0,1-1 1 0 0,-1 1-1 0 0,0-1 0 0 0,0 0 0 0 0,0 1 0 0 0,0-1 0 0 0,0 0 1 0 0,-1 0-1 0 0,1 0 0 0 0,-1 0 0 0 0,0 1 0 0 0,0-5 0 0 0,0 6-3 0 0,0-1-1 0 0,0 1 1 0 0,0 0-1 0 0,0-1 1 0 0,0 1-1 0 0,-1 0 0 0 0,1 0 1 0 0,0-1-1 0 0,-1 1 1 0 0,1 0-1 0 0,-1 0 0 0 0,0 0 1 0 0,1-1-1 0 0,-1 1 1 0 0,0 0-1 0 0,0 0 1 0 0,-1-1-1 0 0,-1-2-26 0 0,1 1-13 0 0,-1 0 0 0 0,0 0 0 0 0,1 0 0 0 0,-1 1 0 0 0,0-1 0 0 0,0 1 1 0 0,0 0-1 0 0,-1 0 0 0 0,1 0 0 0 0,-1 0 0 0 0,1 0 0 0 0,-1 1 0 0 0,1-1 0 0 0,-1 1 0 0 0,-5-1 0 0 0,-6-1-146 0 0,0 1 0 0 0,-24 0 0 0 0,26 1 167 0 0,-5 1 3 0 0,0 0 1 0 0,1 1-1 0 0,-1 1 0 0 0,0 1 1 0 0,1 0-1 0 0,0 1 0 0 0,0 1 1 0 0,-30 13-1 0 0,39-14 37 0 0,-1 1 1 0 0,1 0-1 0 0,0 0 1 0 0,0 0-1 0 0,1 1 1 0 0,0 0-1 0 0,0 1 1 0 0,0 0-1 0 0,1 0 1 0 0,-7 9-1 0 0,10-12 7 0 0,0 0 0 0 0,1 1-1 0 0,0-1 1 0 0,0 1 0 0 0,0 0-1 0 0,0-1 1 0 0,1 1 0 0 0,0 0-1 0 0,0 0 1 0 0,0 0 0 0 0,0 0-1 0 0,1 0 1 0 0,0 0 0 0 0,0 0-1 0 0,0 0 1 0 0,1-1 0 0 0,-1 1-1 0 0,1 0 1 0 0,1 0 0 0 0,-1 0 0 0 0,2 5-1 0 0,1-2 79 0 0,0 0-1 0 0,0 0 1 0 0,1 0-1 0 0,-1 0 1 0 0,2-1-1 0 0,-1 0 1 0 0,8 8-1 0 0,-8-10-267 0 0,0-1 1 0 0,0 0-1 0 0,0 0 1 0 0,7 4-1 0 0,-7-5-769 0 0,1-1 1 0 0,-1 1 0 0 0,0-1-1 0 0,1-1 1 0 0,6 3 0 0 0,16 0-5724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42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7831 0 0,'0'0'8816'0'0,"2"0"-8270"0"0,0 0-442 0 0,1 1 1 0 0,0-1-1 0 0,0 1 1 0 0,-1 0-1 0 0,1 0 1 0 0,0 0-1 0 0,-1 1 1 0 0,1-1-1 0 0,-1 0 1 0 0,0 1-1 0 0,1 0 0 0 0,-1-1 1 0 0,0 1-1 0 0,0 0 1 0 0,3 3-1 0 0,6 7 406 0 0,13 20 0 0 0,-17-23-259 0 0,42 62 1058 0 0,41 84-1 0 0,-63-103-999 0 0,-19-34-205 0 0,0-1-1 0 0,2 0 1 0 0,0 0 0 0 0,16 19-1 0 0,101 98 154 0 0,-118-127-230 0 0,0 0 0 0 0,0-1 0 0 0,0 0 0 0 0,1 0 0 0 0,0-1 0 0 0,0-1 0 0 0,0 1 0 0 0,1-2 0 0 0,-1 1 0 0 0,22 3-1 0 0,-24-6-116 0 0,1 0 0 0 0,0 0 0 0 0,0-1 0 0 0,0 0 0 0 0,0-1 0 0 0,0 0 0 0 0,-1 0 0 0 0,1-1 0 0 0,0 0 0 0 0,-1-1-1 0 0,1 0 1 0 0,-1 0 0 0 0,15-8 0 0 0,-23 11 18 0 0,0 0 0 0 0,0-1 0 0 0,1 1-1 0 0,-1 0 1 0 0,0 0 0 0 0,0-1 0 0 0,0 1 0 0 0,1 0 0 0 0,-1-1 0 0 0,0 1-1 0 0,0 0 1 0 0,0-1 0 0 0,0 1 0 0 0,0 0 0 0 0,0-1 0 0 0,0 1-1 0 0,0 0 1 0 0,0-1 0 0 0,0 1 0 0 0,0 0 0 0 0,0-1 0 0 0,0 1-1 0 0,0 0 1 0 0,0-1 0 0 0,0 1 0 0 0,0 0 0 0 0,0-1 0 0 0,0 1-1 0 0,0 0 1 0 0,-1-1 0 0 0,1 1 0 0 0,0 0 0 0 0,0-1 0 0 0,0 1-1 0 0,-1 0 1 0 0,1 0 0 0 0,0-1 0 0 0,0 1 0 0 0,-1 0 0 0 0,1-1-1 0 0,-11-8-2030 0 0,-17-4-2672 0 0,19 9-148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4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 10367 0 0,'0'0'4832'0'0,"0"2"-4500"0"0,-1 4-235 0 0,-1-1-1 0 0,0 1 0 0 0,0 0 0 0 0,0-1 0 0 0,0 0 1 0 0,-1 1-1 0 0,0-1 0 0 0,0 0 0 0 0,-1 0 1 0 0,-6 7-1 0 0,-7 7 99 0 0,-24 19 1 0 0,17-16-42 0 0,-18 18 114 0 0,-183 169 2040 0 0,223-207-2296 0 0,-110 100 689 0 0,89-79-598 0 0,0 2 0 0 0,-29 42 0 0 0,40-46-29 0 0,11-20 180 0 0,2-3-185 0 0,24-30-1252 0 0,-15 18-269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4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42 153 2759 0 0,'-9'0'248'0'0,"-18"-2"11559"0"0,28 1-11195 0 0,3-6-368 0 0,1 1 0 0 0,-1-1 1 0 0,1 1-1 0 0,0 1 0 0 0,1-1 1 0 0,-1 1-1 0 0,1 0 0 0 0,12-9 0 0 0,58-31 1045 0 0,-69 41-1131 0 0,5-2 122 0 0,-1 0-1 0 0,1 1 1 0 0,0 0-1 0 0,0 1 1 0 0,1 0 0 0 0,0 1-1 0 0,-1 1 1 0 0,26-2-1 0 0,-36 4 109 0 0,-2 1-301 0 0,0 3-82 0 0,0-1 0 0 0,0 1 1 0 0,0-1-1 0 0,-1 0 0 0 0,1 1 1 0 0,-1-1-1 0 0,0 0 0 0 0,0 1 1 0 0,0-1-1 0 0,-1 0 0 0 0,1 0 0 0 0,-1 0 1 0 0,1 0-1 0 0,-5 5 0 0 0,-4 6-5 0 0,-21 21 1 0 0,20-23 0 0 0,-148 150-289 0 0,155-158 266 0 0,0-1 0 0 0,0 1-1 0 0,1 0 1 0 0,-1 1 0 0 0,1-1-1 0 0,0 1 1 0 0,-4 8 0 0 0,-12 18-29 0 0,15-22 40 0 0,3-1 33 0 0,1-7 196 0 0,25 11 166 0 0,-14-10-297 0 0,-1-2 0 0 0,1 1 0 0 0,0-1 0 0 0,-1-1 0 0 0,1 0 0 0 0,15-3 0 0 0,6-1-49 0 0,47-5-2495 0 0,-63 9 459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44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15775 0 0,'0'0'1590'0'0,"0"2"-1458"0"0,0 11 260 0 0,1 0 0 0 0,0-1 1 0 0,0 1-1 0 0,1 0 1 0 0,1-1-1 0 0,0 0 1 0 0,1 0-1 0 0,0 0 1 0 0,1 0-1 0 0,0 0 0 0 0,10 13 1 0 0,7 5 495 0 0,43 43 0 0 0,14 18-711 0 0,-55-62-2209 0 0,-13-20-4133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44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11 6911 0 0,'0'0'315'0'0,"-1"-1"-7"0"0,-5-1 27 0 0,1 1-1 0 0,-1-1 0 0 0,1 1 1 0 0,-1 0-1 0 0,0 0 1 0 0,1 0-1 0 0,-1 1 1 0 0,0 0-1 0 0,-9 1 1 0 0,11-1-94 0 0,1 1 1 0 0,-1 0-1 0 0,1-1 1 0 0,-1 2-1 0 0,1-1 1 0 0,-1 0-1 0 0,1 1 1 0 0,-1 0-1 0 0,1 0 1 0 0,0 0-1 0 0,0 0 1 0 0,0 0 0 0 0,0 0-1 0 0,0 1 1 0 0,1 0-1 0 0,-4 4 1 0 0,-4 8 29 0 0,1 0-1 0 0,1 1 1 0 0,-9 22 0 0 0,-1 2 36 0 0,-98 191 718 0 0,-23 46-168 0 0,16 6 973 0 0,44-62-5 0 0,-7 21-603 0 0,80-228-1097 0 0,-6 27 0 0 0,12-40-185 0 0,0-1 0 0 0,-1 1-1 0 0,1-1 1 0 0,0 1-1 0 0,0 0 1 0 0,0-1-1 0 0,0 1 1 0 0,0-1-1 0 0,0 1 1 0 0,0-1-1 0 0,0 1 1 0 0,0-1-1 0 0,0 1 1 0 0,0 0-1 0 0,1-1 1 0 0,-1 1-1 0 0,1 0-257 0 0,-1-1-1 0 0,1 1 0 0 0,-1-1 1 0 0,1 0-1 0 0,-1 1 0 0 0,1-1 0 0 0,0 0 1 0 0,-1 0-1 0 0,1 1 0 0 0,-1-1 0 0 0,1 0 1 0 0,0 0-1 0 0,-1 0 0 0 0,1 0 0 0 0,0 0 1 0 0,0 0-1 0 0,15-1-6964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45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200 375 12439 0 0,'0'0'6378'0'0,"-8"6"-5404"0"0,4-5-947 0 0,1 0 1 0 0,0 0-1 0 0,0 0 0 0 0,0-1 0 0 0,-1 1 0 0 0,1-1 0 0 0,0 0 1 0 0,-1 1-1 0 0,1-2 0 0 0,0 1 0 0 0,0 0 0 0 0,-1-1 0 0 0,-5-1 1 0 0,4 1 7 0 0,0-1 1 0 0,1-1 0 0 0,-1 1 0 0 0,1 0 0 0 0,0-1 0 0 0,0 0 0 0 0,0 0-1 0 0,-5-5 1 0 0,-4-6 137 0 0,1 0-1 0 0,0-1 0 0 0,-18-31 1 0 0,23 35-55 0 0,4 6-101 0 0,0 1 1 0 0,1-1-1 0 0,-1 0 0 0 0,1 0 1 0 0,0-1-1 0 0,0 1 0 0 0,1 0 1 0 0,-2-9-1 0 0,2 11-21 0 0,1 0-1 0 0,1 0 0 0 0,-1 0 1 0 0,0 0-1 0 0,1 0 0 0 0,-1 0 1 0 0,1 1-1 0 0,0-1 0 0 0,0 0 1 0 0,0 0-1 0 0,0 1 0 0 0,0-1 1 0 0,1 0-1 0 0,-1 1 0 0 0,1 0 1 0 0,0-1-1 0 0,0 1 0 0 0,2-3 1 0 0,4-3-109 0 0,1 1 1 0 0,-1 0-1 0 0,1 1 0 0 0,0-1 1 0 0,1 2-1 0 0,0-1 1 0 0,-1 1-1 0 0,20-6 0 0 0,8-1-149 0 0,43-7 0 0 0,-65 16 215 0 0,5-2-10 0 0,180-33-648 0 0,-171 34 611 0 0,39-1 0 0 0,-60 5 256 0 0,0 0-1 0 0,0 1 0 0 0,0 0 0 0 0,0 0 0 0 0,0 1 0 0 0,0 0 1 0 0,0 0-1 0 0,-1 1 0 0 0,14 6 0 0 0,-20-8-104 0 0,1 0 0 0 0,-1 0 0 0 0,0 0 0 0 0,0 0 0 0 0,1 0 0 0 0,-1 0 0 0 0,0 0 0 0 0,0 0 0 0 0,0 0 0 0 0,0 1 0 0 0,0-1 0 0 0,0 0 0 0 0,-1 1 0 0 0,1-1 0 0 0,0 1 0 0 0,-1-1 0 0 0,1 1 0 0 0,-1-1 0 0 0,1 1 0 0 0,-1-1 0 0 0,0 1 0 0 0,0-1 0 0 0,0 1 0 0 0,0 0 0 0 0,0-1 0 0 0,0 1 0 0 0,0-1 0 0 0,0 1 0 0 0,0-1 0 0 0,-1 1 0 0 0,1 0 0 0 0,-2 2 0 0 0,-1 2 1 0 0,1 0-1 0 0,-1 0 1 0 0,-1 0 0 0 0,1-1 0 0 0,-1 1 0 0 0,-7 7-1 0 0,-59 76 91 0 0,49-59-247 0 0,-2-1-1 0 0,-41 41 1 0 0,51-58 28 0 0,-11 11-553 0 0,-34 23 0 0 0,50-40 371 0 0,-1 0-1 0 0,0-1 1 0 0,-1 0 0 0 0,1-1-1 0 0,-1 0 1 0 0,0 0 0 0 0,0-1 0 0 0,-11 2-1 0 0,16-4 155 0 0,1 0 0 0 0,-1-1 1 0 0,1 0-1 0 0,0 0 0 0 0,-1 0 0 0 0,1 0 0 0 0,-1-1 0 0 0,1 0 0 0 0,0 0 0 0 0,0 0 0 0 0,-1 0 1 0 0,1 0-1 0 0,0-1 0 0 0,0 0 0 0 0,0 0 0 0 0,0 0 0 0 0,1-1 0 0 0,-1 1 0 0 0,1-1 0 0 0,-1 0 1 0 0,1 0-1 0 0,0 0 0 0 0,-3-3 0 0 0,-2-8-872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45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1 6911 0 0,'-17'6'565'0'0,"0"1"0"0"0,0 1 0 0 0,1 0-1 0 0,0 1 1 0 0,1 1 0 0 0,0 0-1 0 0,1 2 1 0 0,0-1 0 0 0,0 2 0 0 0,1-1-1 0 0,1 2 1 0 0,-12 15 0 0 0,0 4 78 0 0,2 2 1 0 0,1 0 0 0 0,2 1 0 0 0,-19 49-1 0 0,8-8-43 0 0,-29 65 388 0 0,46-115-804 0 0,-1-1 0 0 0,-1 0 0 0 0,-22 26 0 0 0,-13 9-42 0 0,-3-2 0 0 0,-68 58 0 0 0,113-109-34 0 0,0 0 0 0 0,0 0 0 0 0,-10 13 0 0 0,17-18-70 0 0,-1-1 0 0 0,0 1 1 0 0,1 0-1 0 0,-1 0 0 0 0,1 0 1 0 0,0 0-1 0 0,-1 5 0 0 0,2-6-24 0 0,-1-1 0 0 0,1 1-1 0 0,0-1 1 0 0,0 1 0 0 0,0-1-1 0 0,1 1 1 0 0,-1-1-1 0 0,0 1 1 0 0,0-1 0 0 0,1 1-1 0 0,-1-1 1 0 0,1 1 0 0 0,-1-1-1 0 0,1 0 1 0 0,0 1 0 0 0,1 2-1 0 0,0-2-6 0 0,0-1 0 0 0,0 1 0 0 0,0 0 0 0 0,0-1 0 0 0,1 1 1 0 0,-1-1-1 0 0,0 0 0 0 0,1 0 0 0 0,-1 0 0 0 0,1 0 0 0 0,-1 0 0 0 0,1 0 0 0 0,0 0 0 0 0,-1-1 0 0 0,6 1 0 0 0,4 0-438 0 0,-1-1 0 0 0,16-1 0 0 0,-2-2-4442 0 0,0-2-1634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45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1839 0 0,'-2'2'134'0'0,"-2"4"631"0"0,0-1 0 0 0,0 2 0 0 0,-6 11 0 0 0,8-12 449 0 0,-1 0 0 0 0,1 0 0 0 0,1 1 0 0 0,-1-1 0 0 0,1 1 0 0 0,0-1 0 0 0,0 8 0 0 0,1-6-84 0 0,1-1 0 0 0,-1 1 0 0 0,1-1-1 0 0,1 0 1 0 0,-1 1 0 0 0,4 7 0 0 0,-2-6-1179 0 0,1 0 0 0 0,7 13 0 0 0,0-6 344 0 0,0-1 1 0 0,0 0-1 0 0,2 0 0 0 0,0-1 0 0 0,21 17 1 0 0,80 55 529 0 0,-75-59-619 0 0,-23-15-129 0 0,0-2 1 0 0,1 1-1 0 0,32 12 1 0 0,-42-20-81 0 0,1 0 1 0 0,0-1 0 0 0,-1 0-1 0 0,1 0 1 0 0,0-1-1 0 0,0 0 1 0 0,0-1 0 0 0,0 1-1 0 0,1-2 1 0 0,-1 1-1 0 0,15-4 1 0 0,-14 3-487 0 0,0-2-1 0 0,-1 0 1 0 0,1 0-1 0 0,0 0 1 0 0,-1-1-1 0 0,0 0 1 0 0,0-1-1 0 0,12-8 1 0 0,-2-3-7290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46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0 15087 0 0,'0'0'694'0'0,"-1"1"-22"0"0,-7 4-460 0 0,0 1 0 0 0,0 0 0 0 0,1 1 0 0 0,0-1 1 0 0,0 1-1 0 0,0 1 0 0 0,-5 8 0 0 0,-36 61 2365 0 0,10-14-1517 0 0,20-39-983 0 0,-1-1 0 0 0,-1 0 0 0 0,-1-1 1 0 0,0-2-1 0 0,-2 0 0 0 0,-27 18 0 0 0,-157 89 283 0 0,201-124-360 0 0,-99 54-441 0 0,104-56 254 0 0,15-3-257 0 0,39-18-1104 0 0,-14 6 80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4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445 330 12815 0 0,'0'0'984'0'0,"-1"2"-645"0"0,-4 7 362 0 0,-1 0-1 0 0,0 0 1 0 0,-1-1 0 0 0,0 0 0 0 0,0 0-1 0 0,-13 10 1 0 0,15-14-381 0 0,0 0-1 0 0,-1-1 1 0 0,1 1 0 0 0,-1-1-1 0 0,0 0 1 0 0,0-1-1 0 0,0 1 1 0 0,0-1-1 0 0,0 0 1 0 0,-1-1 0 0 0,1 0-1 0 0,-9 1 1 0 0,-21 0 110 0 0,-62-6-1 0 0,84 3-425 0 0,0-2 0 0 0,-1 1-1 0 0,1-2 1 0 0,0 0 0 0 0,1 0 0 0 0,-1-2-1 0 0,-15-7 1 0 0,26 11-18 0 0,0 1 0 0 0,1-1 0 0 0,-1 0-1 0 0,1 1 1 0 0,0-1 0 0 0,-1 0 0 0 0,1 0 0 0 0,0-1-1 0 0,0 1 1 0 0,0 0 0 0 0,0-1 0 0 0,1 1 0 0 0,-1-1 0 0 0,1 0-1 0 0,-1 1 1 0 0,1-1 0 0 0,0 0 0 0 0,0 0 0 0 0,0 0-1 0 0,1 0 1 0 0,-1 0 0 0 0,1 0 0 0 0,-1 0 0 0 0,1 0-1 0 0,0 0 1 0 0,0 0 0 0 0,0 0 0 0 0,1 0 0 0 0,-1 0 0 0 0,1 0-1 0 0,0 0 1 0 0,0 0 0 0 0,0 1 0 0 0,0-1 0 0 0,0 0-1 0 0,0 0 1 0 0,1 1 0 0 0,2-4 0 0 0,2-5-152 0 0,2 1 0 0 0,-1 1 0 0 0,2-1 1 0 0,14-13-1 0 0,43-30-839 0 0,-54 44 815 0 0,20-15-239 0 0,1 1 1 0 0,0 3-1 0 0,2 0 1 0 0,47-19-1 0 0,-60 31 560 0 0,1 0 1 0 0,0 1-1 0 0,0 2 0 0 0,1 0 0 0 0,-1 2 0 0 0,1 0 0 0 0,0 2 0 0 0,34 2 0 0 0,-41 0 100 0 0,0 1 0 0 0,0 0-1 0 0,0 2 1 0 0,0 0 0 0 0,26 10 0 0 0,-37-12-172 0 0,-1 1 0 0 0,0 0 0 0 0,0 0 0 0 0,-1 0 0 0 0,1 0 0 0 0,-1 1 0 0 0,1-1 1 0 0,-1 1-1 0 0,4 6 0 0 0,-6-7-33 0 0,1 0-1 0 0,-1 1 1 0 0,0-1 0 0 0,-1 1-1 0 0,1-1 1 0 0,-1 1 0 0 0,1 0 0 0 0,-1 0-1 0 0,0 0 1 0 0,0 0 0 0 0,-1 0-1 0 0,1 0 1 0 0,-1 0 0 0 0,0 5-1 0 0,-1-2-10 0 0,0-1 0 0 0,0 0 0 0 0,-1 0 0 0 0,0 0 0 0 0,0 0 0 0 0,0 0-1 0 0,-1 0 1 0 0,0 0 0 0 0,0-1 0 0 0,0 1 0 0 0,-1-1 0 0 0,-6 8 0 0 0,-2 0 30 0 0,-1 1 0 0 0,-29 22-1 0 0,29-26-15 0 0,0-1 0 0 0,-1-1-1 0 0,-1 0 1 0 0,0-1-1 0 0,-22 8 1 0 0,-82 18 74 0 0,82-23-112 0 0,-1 0-56 0 0,16-3-403 0 0,0-1 0 0 0,0-2 0 0 0,-1 0 0 0 0,1-1 0 0 0,-28 0 0 0 0,35-5-1178 0 0,4-3-354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2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25 4143 0 0,'-11'-4'-333'0'0,"4"1"2507"0"0,-1 0 0 0 0,1 1 0 0 0,-14-2 0 0 0,1 4-1786 0 0,-1 2-26 0 0,1 2 0 0 0,0 1 1 0 0,1 0-1 0 0,-30 13 0 0 0,37-12-112 0 0,0-1-1 0 0,1 2 1 0 0,-1 0-1 0 0,2 0 1 0 0,-1 1 0 0 0,1 0-1 0 0,0 1 1 0 0,-10 11-1 0 0,4-2-77 0 0,2 0-1 0 0,0 2 0 0 0,1-1 1 0 0,-13 27-1 0 0,22-38-99 0 0,0 1-1 0 0,1 0 1 0 0,0 0 0 0 0,1 1-1 0 0,-2 15 1 0 0,3-19 33 0 0,1 0 0 0 0,0 0 0 0 0,0 0 0 0 0,1 0 0 0 0,-1 0 0 0 0,1 0-1 0 0,1 0 1 0 0,-1 0 0 0 0,5 10 0 0 0,-4-13-17 0 0,0 0-1 0 0,0 0 1 0 0,0 0 0 0 0,0 0-1 0 0,1 0 1 0 0,-1-1 0 0 0,1 1-1 0 0,0-1 1 0 0,-1 0-1 0 0,1 0 1 0 0,0 0 0 0 0,0 0-1 0 0,0-1 1 0 0,0 1-1 0 0,1-1 1 0 0,-1 1 0 0 0,0-1-1 0 0,1 0 1 0 0,-1-1-1 0 0,5 2 1 0 0,4 0 174 0 0,1-1 0 0 0,0 0 1 0 0,-1-1-1 0 0,18-1 0 0 0,-9-1-73 0 0,-1-1 0 0 0,1-1 1 0 0,0-1-1 0 0,-1 0 0 0 0,0-1 1 0 0,27-13-1 0 0,-37 14-169 0 0,0-1-1 0 0,0 0 1 0 0,0 0 0 0 0,0-1 0 0 0,-1 0-1 0 0,0-1 1 0 0,-1 0 0 0 0,0 0-1 0 0,0-1 1 0 0,0 0 0 0 0,-1 0 0 0 0,-1-1-1 0 0,7-12 1 0 0,-8 13-79 0 0,-1 0 0 0 0,-1-1 0 0 0,0 0 0 0 0,0 0 0 0 0,-1 0 0 0 0,0 0 0 0 0,0 0 0 0 0,-1-1 0 0 0,-1 1 0 0 0,0-1 0 0 0,0 1 0 0 0,-1 0 0 0 0,0 0-1 0 0,-1-1 1 0 0,0 1 0 0 0,-1 0 0 0 0,0 0 0 0 0,0 1 0 0 0,-1-1 0 0 0,-10-17 0 0 0,11 24 1 0 0,1 0-1 0 0,-1 0 0 0 0,0 0 1 0 0,1 1-1 0 0,-1-1 0 0 0,0 1 1 0 0,-1 0-1 0 0,1 0 0 0 0,0 0 1 0 0,-1 0-1 0 0,1 1 1 0 0,-1-1-1 0 0,1 1 0 0 0,-1 0 1 0 0,0 0-1 0 0,1 0 0 0 0,-1 1 1 0 0,0-1-1 0 0,-4 1 1 0 0,3-1-81 0 0,0 1 0 0 0,-1 0 1 0 0,1 0-1 0 0,0 1 1 0 0,0-1-1 0 0,0 1 1 0 0,0 1-1 0 0,0-1 1 0 0,0 0-1 0 0,0 1 1 0 0,0 0-1 0 0,1 0 1 0 0,-7 4-1 0 0,10-5 80 0 0,1-1 1 0 0,0 1-1 0 0,-1-1 0 0 0,1 0 0 0 0,-1 1 1 0 0,1-1-1 0 0,0 1 0 0 0,0-1 0 0 0,-1 1 1 0 0,1-1-1 0 0,0 1 0 0 0,0-1 0 0 0,0 1 1 0 0,0-1-1 0 0,-1 1 0 0 0,1-1 0 0 0,0 1 1 0 0,0-1-1 0 0,0 1 0 0 0,0 0 0 0 0,0-1 1 0 0,0 1-1 0 0,0-1 0 0 0,0 1 0 0 0,1-1 1 0 0,-1 1-1 0 0,0-1 0 0 0,0 1 0 0 0,0-1 1 0 0,1 1-1 0 0,-1 0 0 0 0,11 14-4799 0 0,3-4-724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46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0 10591 0 0,'0'0'964'0'0,"0"3"-794"0"0,-3 11 699 0 0,0 0 1 0 0,-1 0-1 0 0,0 0 1 0 0,-1 0-1 0 0,-1-1 1 0 0,0 0-1 0 0,-14 22 1 0 0,10-16-383 0 0,2 0 0 0 0,-11 34 1 0 0,-3 6-42 0 0,-10 15-329 0 0,-4-1 1 0 0,-3-2 0 0 0,-3-2 0 0 0,-3-2-1 0 0,-83 96 1 0 0,96-129-28 0 0,-9 11 193 0 0,-38 55 0 0 0,77-98-257 0 0,1 0 0 0 0,0 0 0 0 0,-1 0 0 0 0,1 0 0 0 0,0 1 0 0 0,0-1 0 0 0,1 0 0 0 0,-1 1 0 0 0,0-1 0 0 0,1 0 0 0 0,-1 5 0 0 0,1-5 62 0 0,2-1-111 0 0,18 10-1158 0 0,-8-7 449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47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1839 0 0,'-2'2'10'0'0,"0"-1"-1"0"0,0 1 0 0 0,0 0 1 0 0,0 0-1 0 0,1 0 0 0 0,-1 1 0 0 0,0-1 1 0 0,1 0-1 0 0,0 1 0 0 0,-1-1 0 0 0,1 0 1 0 0,0 1-1 0 0,0 0 0 0 0,1-1 0 0 0,-1 1 1 0 0,0-1-1 0 0,1 1 0 0 0,-1 3 0 0 0,1 3 563 0 0,0 1 0 0 0,1-1 0 0 0,2 17 0 0 0,-1-17 674 0 0,1 0 1 0 0,0 0-1 0 0,0-1 1 0 0,0 1-1 0 0,1-1 1 0 0,6 10-1 0 0,-3-7 948 0 0,1-1 0 0 0,0 0 0 0 0,18 18 0 0 0,16 6 182 0 0,-1-4-1926 0 0,54 28 0 0 0,-67-43-756 0 0,1-2 1 0 0,0-1 0 0 0,35 10 0 0 0,-61-21-6 0 0,0 0 0 0 0,0 0 0 0 0,0-1-1 0 0,1 1 1 0 0,-1-1 0 0 0,0 0 0 0 0,0 0 0 0 0,0 0-1 0 0,4-1 1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47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1 13359 0 0,'0'0'1027'0'0,"-1"0"-670"0"0,-9 6 407 0 0,0 0 0 0 0,1 0 0 0 0,0 1 0 0 0,0 0 0 0 0,1 1 0 0 0,0 0 0 0 0,0 0 0 0 0,1 1 0 0 0,-10 15 0 0 0,7-9-460 0 0,0 1 0 0 0,2 1 1 0 0,0 0-1 0 0,1 0 0 0 0,-6 23 0 0 0,-20 94 59 0 0,21-75-167 0 0,-3-1 0 0 0,-41 101 0 0 0,6-59-73 0 0,-75 112-1 0 0,16-24 163 0 0,98-166-222 0 0,2 1 1 0 0,0 0-1 0 0,1 1 0 0 0,1-1 1 0 0,2 1-1 0 0,-5 44 0 0 0,9-55-451 0 0,2 0-1 0 0,-1 1 0 0 0,2-1 0 0 0,0 0 1 0 0,0 0-1 0 0,7 21 0 0 0,-3-19-8055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52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10 3679 0 0,'9'-9'15448'0'0,"-9"12"-14960"0"0,1 4-302 0 0,0 0-1 0 0,-1 1 0 0 0,0-1 0 0 0,-1 0 1 0 0,0 1-1 0 0,0-1 0 0 0,0 0 1 0 0,-1 0-1 0 0,-3 9 0 0 0,-29 67 151 0 0,23-58-280 0 0,-31 65-50 0 0,21-48-752 0 0,1 1-1 0 0,-22 78 0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5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24 186 8287 0 0,'-3'-1'382'0'0,"-17"-8"9876"0"0,32 4-9761 0 0,1 1 1 0 0,0 1-1 0 0,0 0 0 0 0,1 1 0 0 0,-1 1 1 0 0,20-1-1 0 0,-16 2-223 0 0,101-7 822 0 0,-15 3-255 0 0,167-29 0 0 0,314-68-134 0 0,-535 91-1427 0 0,-47 10 368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5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261 232 1839 0 0,'-21'2'730'0'0,"-103"12"-2158"0"0,105-11 2466 0 0,-21 8 1 0 0,28-6 1991 0 0,0 0-1 0 0,-21 11 4848 0 0,37-14-7104 0 0,4 2-574 0 0,2-1-1 0 0,-1 0 1 0 0,0 0-1 0 0,1-1 1 0 0,-1 0 0 0 0,1-1-1 0 0,-1 1 1 0 0,1-2-1 0 0,0 0 1 0 0,13-1-1 0 0,17-3 341 0 0,44-10 0 0 0,539-131 1976 0 0,-580 134-2385 0 0,51-13 261 0 0,337-68 544 0 0,-341 77-3445 0 0,-65 12 1171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5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454 773 15775 0 0,'0'0'3222'0'0,"1"-2"-2396"0"0,30-45 65 0 0,1 1 0 0 0,42-44 0 0 0,-73 89-889 0 0,36-48 51 0 0,-3-1 0 0 0,-1-1 1 0 0,49-107-1 0 0,-74 140-186 0 0,0 0-1 0 0,-1-1 1 0 0,-1 1 0 0 0,0-2-1 0 0,-2 1 1 0 0,0-1 0 0 0,1-31 0 0 0,-5 45-50 0 0,0 0 0 0 0,-1 1 1 0 0,1-1-1 0 0,-1 0 1 0 0,-1 0-1 0 0,1 0 1 0 0,-1 1-1 0 0,0-1 1 0 0,-4-8-1 0 0,5 12 123 0 0,-1 0 0 0 0,1 0 0 0 0,0 0 0 0 0,-1 0-1 0 0,0 0 1 0 0,1 1 0 0 0,-1-1 0 0 0,0 0 0 0 0,0 1-1 0 0,0-1 1 0 0,1 1 0 0 0,-2 0 0 0 0,1 0 0 0 0,0 0-1 0 0,0 0 1 0 0,0 0 0 0 0,0 0 0 0 0,-1 1 0 0 0,1-1-1 0 0,0 1 1 0 0,-1-1 0 0 0,1 1 0 0 0,0 0-1 0 0,-1 0 1 0 0,1 0 0 0 0,-3 0 0 0 0,-7 2-24 0 0,1 1 0 0 0,0-1 1 0 0,0 2-1 0 0,0-1 0 0 0,1 2 1 0 0,-1-1-1 0 0,1 2 0 0 0,-16 9 0 0 0,3 1 12 0 0,1 1-1 0 0,-29 28 0 0 0,33-25 136 0 0,0 1-1 0 0,0 0 1 0 0,2 1-1 0 0,1 1 1 0 0,1 0 0 0 0,-17 39-1 0 0,3 5 816 0 0,-23 86-1 0 0,-16 167 1271 0 0,35-142-1508 0 0,-32 70-453 0 0,51-212-218 0 0,-2 1-1 0 0,-1-2 0 0 0,-2 0 0 0 0,-34 50 0 0 0,45-75 9 0 0,1 0-599 0 0,-2 0 0 0 0,1-1 0 0 0,-10 9 1 0 0,1-3-717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5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32 193 3223 0 0,'0'0'143'0'0,"-1"-1"-3"0"0,-30-14 14199 0 0,52 14-12677 0 0,25-5 0 0 0,-27 3-1128 0 0,14-3-10 0 0,-1-1 0 0 0,37-14 0 0 0,3-1-179 0 0,-13 7-712 0 0,93-27 1333 0 0,-53 8-7900 0 0,-53 15-496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5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3 146 10623 0 0,'0'0'3978'0'0,"-1"2"-3014"0"0,0 31 547 0 0,1-1 1 0 0,1 1-1 0 0,11 62 1 0 0,-2-12-884 0 0,-9-72-571 0 0,-1-5-31 0 0,1 0 1 0 0,0 0-1 0 0,0 0 1 0 0,0 0 0 0 0,1-1-1 0 0,3 10 1 0 0,-4-15-26 0 0,-1 1 0 0 0,0-1 1 0 0,1 0-1 0 0,-1 0 0 0 0,1 0 1 0 0,-1 0-1 0 0,0 0 0 0 0,1 0 1 0 0,-1 0-1 0 0,0 0 0 0 0,1 0 1 0 0,-1-1-1 0 0,1 1 0 0 0,-1 0 1 0 0,0 0-1 0 0,1 0 1 0 0,-1 0-1 0 0,0 0 0 0 0,1-1 1 0 0,-1 1-1 0 0,0 0 0 0 0,1 0 1 0 0,-1 0-1 0 0,0-1 0 0 0,1 1 0 0 0,8-7 18 0 0,0-2-72 0 0,0 1 0 0 0,0-1 1 0 0,-1-1-1 0 0,11-15 0 0 0,24-48-384 0 0,-17 28 314 0 0,-20 36 117 0 0,-2 2-5 0 0,0 1-1 0 0,0 0 1 0 0,1-1-1 0 0,0 2 1 0 0,8-8 0 0 0,-13 13 7 0 0,1 0 1 0 0,0 1 0 0 0,-1-1-1 0 0,1 0 1 0 0,-1 1 0 0 0,1-1 0 0 0,-1 1-1 0 0,1-1 1 0 0,-1 1 0 0 0,1-1 0 0 0,-1 1-1 0 0,0-1 1 0 0,1 1 0 0 0,-1-1 0 0 0,1 2-1 0 0,-1-2 3 0 0,5 9 19 0 0,0 0-1 0 0,0 0 1 0 0,-1 1 0 0 0,-1 0-1 0 0,4 13 1 0 0,8 20 66 0 0,-11-32-69 0 0,2 0 1 0 0,-1 0 0 0 0,1-1 0 0 0,1 0 0 0 0,0 0 0 0 0,17 18 0 0 0,-20-24 14 0 0,1 0 0 0 0,0 0 0 0 0,0 0 0 0 0,1 0 0 0 0,-1-1-1 0 0,1 0 1 0 0,-1 0 0 0 0,1 0 0 0 0,0-1 0 0 0,0 0 0 0 0,0 0 0 0 0,1 0 0 0 0,-1-1 0 0 0,12 1 0 0 0,-13-1 2 0 0,0-1 0 0 0,0 0 0 0 0,0 0 0 0 0,0 0 0 0 0,0-1 1 0 0,0 0-1 0 0,0 0 0 0 0,-1 0 0 0 0,1 0 0 0 0,0-1 1 0 0,-1 0-1 0 0,1 0 0 0 0,-1 0 0 0 0,1 0 0 0 0,-1-1 1 0 0,0 1-1 0 0,0-1 0 0 0,0-1 0 0 0,4-3 0 0 0,6-9 209 0 0,0-2 0 0 0,-1 1 0 0 0,21-39 0 0 0,17-22 178 0 0,87-127-786 0 0,-129 190-2052 0 0,1 1-1 0 0,18-20 1 0 0,-13 21 468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54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242 148 16415 0 0,'0'0'1484'0'0,"0"0"-1332"0"0,0 1 1 0 0,0-1-1 0 0,-1 1 0 0 0,1-1 0 0 0,0 1 1 0 0,0 0-1 0 0,0-1 0 0 0,0 1 0 0 0,0-1 1 0 0,0 1-1 0 0,0-1 0 0 0,0 1 0 0 0,0 0 1 0 0,0-1-1 0 0,1 2 0 0 0,1-1-43 0 0,0 0 0 0 0,1 0 0 0 0,-1 0 0 0 0,1 0-1 0 0,-1-1 1 0 0,1 1 0 0 0,-1-1 0 0 0,1 1 0 0 0,0-1 0 0 0,-1 0-1 0 0,1 0 1 0 0,-1 0 0 0 0,6-1 0 0 0,38-8 522 0 0,-42 8-546 0 0,26-7-20 0 0,0-2 1 0 0,-1-1-1 0 0,0-1 0 0 0,-1-2 1 0 0,0-1-1 0 0,-1-1 0 0 0,26-21 1 0 0,-41 27-210 0 0,-11 7 94 0 0,-1 1 4 0 0,0 2 33 0 0,0-1 1 0 0,0 1-1 0 0,0 0 0 0 0,0-1 1 0 0,0 1-1 0 0,0-1 0 0 0,0 1 1 0 0,0 0-1 0 0,0-1 0 0 0,0 1 1 0 0,0-1-1 0 0,0 1 0 0 0,0-1 1 0 0,-1 1-1 0 0,1 0 0 0 0,0-1 1 0 0,0 1-1 0 0,0 0 0 0 0,-1-1 1 0 0,1 1-1 0 0,0 0 1 0 0,0-1-1 0 0,-1 1 0 0 0,1 0 1 0 0,0-1-1 0 0,-1 1 0 0 0,1 0 1 0 0,0 0-1 0 0,-1-1 0 0 0,1 1 1 0 0,0 0-1 0 0,-1 0 0 0 0,1 0 1 0 0,-1 0-1 0 0,1-1 0 0 0,-1 1 1 0 0,-14-3-285 0 0,3 3 108 0 0,1 0 0 0 0,0 1 1 0 0,0 1-1 0 0,0 0 1 0 0,0 0-1 0 0,1 1 1 0 0,-13 5-1 0 0,-73 35-1035 0 0,72-31 1039 0 0,-33 16-297 0 0,-53 35 1 0 0,85-47 568 0 0,1 2 0 0 0,0 1 1 0 0,1 1-1 0 0,-25 28 1 0 0,43-42 58 0 0,0 0 1 0 0,1 0 0 0 0,0 0-1 0 0,0 1 1 0 0,0 0 0 0 0,0-1 0 0 0,1 1-1 0 0,1 1 1 0 0,-1-1 0 0 0,-2 11 0 0 0,5-15-62 0 0,-1 1 0 0 0,1-1 0 0 0,0 0 0 0 0,0 1 1 0 0,0-1-1 0 0,0 1 0 0 0,1-1 0 0 0,-1 0 0 0 0,1 1 1 0 0,0-1-1 0 0,0 0 0 0 0,0 0 0 0 0,1 0 0 0 0,-1 0 1 0 0,1 0-1 0 0,-1 0 0 0 0,1 0 0 0 0,0 0 0 0 0,0-1 1 0 0,0 1-1 0 0,1 0 0 0 0,-1-1 0 0 0,1 0 0 0 0,-1 0 1 0 0,6 4-1 0 0,3 0 19 0 0,-1-1 0 0 0,1 0-1 0 0,0 0 1 0 0,0-2 0 0 0,1 1 0 0 0,-1-1 0 0 0,1-1 0 0 0,-1 0-1 0 0,1 0 1 0 0,0-1 0 0 0,23-2 0 0 0,11-2 44 0 0,76-16 1 0 0,-119 18-147 0 0,169-41-3359 0 0,-132 31-4174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29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76 13159 0 0,'28'-17'725'0'0,"1"1"0"0"0,0 1-1 0 0,40-13 2226 0 0,-79 34-2487 0 0,-53 29 356 0 0,-86 64 1 0 0,113-71-709 0 0,2 1 0 0 0,1 2 0 0 0,-46 54 0 0 0,68-72-71 0 0,1 1 1 0 0,-15 28-1 0 0,23-38 4 0 0,0 0 0 0 0,0 0-1 0 0,0 0 1 0 0,1 0 0 0 0,-1 0-1 0 0,1 1 1 0 0,0-1 0 0 0,0 0-1 0 0,1 1 1 0 0,-1-1 0 0 0,1 1-1 0 0,0-1 1 0 0,1 1-1 0 0,-1-1 1 0 0,1 0 0 0 0,0 5-1 0 0,1-6 23 0 0,0 0 0 0 0,-1 0-1 0 0,1 0 1 0 0,0 0 0 0 0,0-1-1 0 0,1 1 1 0 0,-1-1 0 0 0,1 1-1 0 0,-1-1 1 0 0,1 0 0 0 0,0 0-1 0 0,-1 0 1 0 0,1 0 0 0 0,5 2-1 0 0,2 0 66 0 0,1 1-1 0 0,-1-2 0 0 0,13 4 0 0 0,-1-2-48 0 0,0-1 1 0 0,0-1 0 0 0,1-2-1 0 0,-1 0 1 0 0,1-1-1 0 0,-1-1 1 0 0,1-1-1 0 0,35-8 1 0 0,-39 5-58 0 0,-1 0 0 0 0,1-1 1 0 0,-1-1-1 0 0,0-1 0 0 0,-1 0 0 0 0,0-1 0 0 0,0-1 0 0 0,-1-1 0 0 0,0 0 1 0 0,18-18-1 0 0,-25 20-19 0 0,0 0 0 0 0,-1-1-1 0 0,0 0 1 0 0,-1-1 0 0 0,0 0 0 0 0,-1 0 0 0 0,0 0 0 0 0,7-20-1 0 0,-10 24-2 0 0,-1-1-1 0 0,0 0 0 0 0,0 0 0 0 0,-1 0 0 0 0,0 0 1 0 0,0 0-1 0 0,-1 0 0 0 0,0 0 0 0 0,0 0 0 0 0,-1 0 0 0 0,0 0 1 0 0,-1 0-1 0 0,1 0 0 0 0,-6-13 0 0 0,5 17-6 0 0,0 0-1 0 0,0 0 1 0 0,-1 0-1 0 0,1 1 1 0 0,-1-1-1 0 0,0 1 1 0 0,0-1-1 0 0,0 1 1 0 0,-1 0-1 0 0,1 0 1 0 0,-8-5-1 0 0,-3 0-31 0 0,0 1 1 0 0,-16-7-1 0 0,8 4-4 0 0,7 4-131 0 0,1 2 0 0 0,-1-1 0 0 0,0 2 0 0 0,-27-4 1 0 0,14 3-572 0 0,26 4-322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55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421 218 3679 0 0,'0'0'284'0'0,"-2"0"-186"0"0,-51 20 1934 0 0,-25 18 5413 0 0,77-38-7269 0 0,0 1 1 0 0,0 0-1 0 0,0-1 0 0 0,0 1 0 0 0,0 0 1 0 0,0 0-1 0 0,0 0 0 0 0,0 0 0 0 0,0 0 1 0 0,1 0-1 0 0,-1 0 0 0 0,0 0 1 0 0,1 0-1 0 0,-1 0 0 0 0,0 1 0 0 0,1-1 1 0 0,-1 0-1 0 0,1 2 0 0 0,-1-1 832 0 0,4 0-672 0 0,6 1-112 0 0,1 0-1 0 0,0 0 1 0 0,0-1 0 0 0,0 0-1 0 0,0-1 1 0 0,0 0 0 0 0,0 0-1 0 0,0-1 1 0 0,19-2-1 0 0,9-4 266 0 0,48-13 0 0 0,-56 12-375 0 0,-8 1-82 0 0,1 0 0 0 0,-1-2 0 0 0,0-1 0 0 0,-1 0 0 0 0,0-2 0 0 0,0 0 0 0 0,33-26 0 0 0,-50 34-47 0 0,-1 0 0 0 0,1 0 0 0 0,0-1 0 0 0,-1 0 0 0 0,0 1-1 0 0,0-1 1 0 0,0-1 0 0 0,0 1 0 0 0,0 0 0 0 0,-1-1 0 0 0,0 1 0 0 0,0-1-1 0 0,0 1 1 0 0,-1-1 0 0 0,1 0 0 0 0,0-6 0 0 0,-2 7-68 0 0,0 0 0 0 0,0 1 1 0 0,0-1-1 0 0,0 0 0 0 0,-1 1 1 0 0,0-1-1 0 0,0 0 0 0 0,0 1 0 0 0,0-1 1 0 0,0 1-1 0 0,0 0 0 0 0,-1-1 0 0 0,0 1 1 0 0,0 0-1 0 0,0 0 0 0 0,0 0 1 0 0,0 0-1 0 0,-1 0 0 0 0,1 0 0 0 0,-1 1 1 0 0,0-1-1 0 0,-4-3 0 0 0,0 2-90 0 0,1 0-1 0 0,-1 1 1 0 0,0 0-1 0 0,0 0 1 0 0,0 0-1 0 0,0 1 1 0 0,-1 0 0 0 0,1 1-1 0 0,-15-2 1 0 0,8 2-50 0 0,0 0 1 0 0,0 1 0 0 0,0 1 0 0 0,-23 4 0 0 0,19 0 160 0 0,0 0-1 0 0,0 1 1 0 0,1 1 0 0 0,-1 1 0 0 0,2 0-1 0 0,-24 16 1 0 0,7-2 163 0 0,1 2 0 0 0,-28 29 0 0 0,17-9 312 0 0,-59 78 0 0 0,46-52-37 0 0,36-47-6 0 0,2 2 1 0 0,-28 47-1 0 0,42-64-251 0 0,0-1 1 0 0,0 1 0 0 0,1 0-1 0 0,0 1 1 0 0,0-1-1 0 0,1 1 1 0 0,0-1-1 0 0,1 1 1 0 0,-1 0-1 0 0,2-1 1 0 0,-1 1 0 0 0,1 0-1 0 0,1 0 1 0 0,1 11-1 0 0,-1-17-53 0 0,0 1-1 0 0,0-1 1 0 0,0 0-1 0 0,0 0 1 0 0,1 0-1 0 0,-1 0 1 0 0,1 0-1 0 0,0 0 1 0 0,0 0-1 0 0,0 0 1 0 0,0-1-1 0 0,0 1 1 0 0,1-1 0 0 0,-1 1-1 0 0,6 3 1 0 0,-4-4 3 0 0,0 0 0 0 0,0 0 0 0 0,0 0 1 0 0,0-1-1 0 0,1 1 0 0 0,-1-1 0 0 0,0 0 0 0 0,1-1 1 0 0,-1 1-1 0 0,9-1 0 0 0,5-1 133 0 0,0-1 1 0 0,1-1-1 0 0,-1 0 0 0 0,30-11 0 0 0,-44 13-167 0 0,205-75 542 0 0,7-2-1889 0 0,-180 67-39 0 0,-5 2-59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56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53 214 6911 0 0,'-21'-20'9310'0'0,"21"20"-9141"0"0,-4 10 1840 0 0,-1 16-2876 0 0,5-22 1696 0 0,-11 141 1998 0 0,5-49-1865 0 0,3-67-847 0 0,1 0 1 0 0,2 0-1 0 0,0 0 1 0 0,8 44-1 0 0,-8-72-107 0 0,0 0 1 0 0,0 0-1 0 0,0 0 0 0 0,0 0 0 0 0,1-1 0 0 0,-1 1 1 0 0,0 0-1 0 0,1 0 0 0 0,-1-1 0 0 0,0 1 1 0 0,1 0-1 0 0,-1-1 0 0 0,1 1 0 0 0,-1 0 0 0 0,1-1 1 0 0,-1 1-1 0 0,1-1 0 0 0,0 1 0 0 0,-1-1 0 0 0,1 1 1 0 0,0-1-1 0 0,-1 1 0 0 0,1-1 0 0 0,0 0 1 0 0,0 1-1 0 0,-1-1 0 0 0,1 0 0 0 0,0 0 0 0 0,0 1 1 0 0,0-1-1 0 0,-1 0 0 0 0,1 0 0 0 0,0 0 1 0 0,0 0-1 0 0,0 0 0 0 0,0 0 0 0 0,-1 0 0 0 0,1-1 1 0 0,0 1-1 0 0,0 0 0 0 0,0 0 0 0 0,-1 0 0 0 0,1-1 1 0 0,0 1-1 0 0,0-1 0 0 0,-1 1 0 0 0,2-1 1 0 0,2-1 21 0 0,0-1-1 0 0,0 1 1 0 0,0-1 0 0 0,0 0 0 0 0,0 0 0 0 0,6-7 0 0 0,53-79 197 0 0,-6 7-182 0 0,255-265 631 0 0,-305 340-656 0 0,72-66 79 0 0,-70 66-111 0 0,1 0 0 0 0,-1 0 0 0 0,1 1 0 0 0,0 1 0 0 0,1 0 0 0 0,-1 0 0 0 0,15-4 0 0 0,-24 9-112 0 0,0-1 1 0 0,0 1-1 0 0,0 0 0 0 0,0-1 1 0 0,0 1-1 0 0,0 0 1 0 0,0 0-1 0 0,0-1 1 0 0,0 1-1 0 0,0 0 0 0 0,0 0 1 0 0,0 0-1 0 0,0 0 1 0 0,0 1-1 0 0,0-1 0 0 0,0 0 1 0 0,0 0-1 0 0,0 1 1 0 0,0-1-1 0 0,0 0 1 0 0,-1 1-1 0 0,1-1 0 0 0,0 1 1 0 0,0-1-1 0 0,0 1 1 0 0,0 0-1 0 0,0-1 0 0 0,-1 1 1 0 0,1 0-1 0 0,0-1 1 0 0,0 2-1 0 0,3 9-7328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57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550 121 15863 0 0,'3'-16'885'0'0,"-1"6"-670"0"0,0-1 1 0 0,-1 1-1 0 0,0-13 0 0 0,-1 20-138 0 0,0 1 1 0 0,0 0-1 0 0,0-1 1 0 0,-1 1-1 0 0,1 0 1 0 0,-1 0-1 0 0,0 0 1 0 0,1-1 0 0 0,-1 1-1 0 0,0 0 1 0 0,0 0-1 0 0,0 0 1 0 0,-1 0-1 0 0,1 0 1 0 0,0 0-1 0 0,-1 1 1 0 0,1-1-1 0 0,-1 0 1 0 0,0 1-1 0 0,-2-2 1 0 0,2 2-81 0 0,0 0 1 0 0,0 0 0 0 0,0 0 0 0 0,0 0 0 0 0,0 1 0 0 0,-1-1 0 0 0,1 1 0 0 0,0-1 0 0 0,0 1 0 0 0,-1 0 0 0 0,1 0 0 0 0,0 0-1 0 0,0 0 1 0 0,-1 1 0 0 0,1-1 0 0 0,0 1 0 0 0,0-1 0 0 0,-1 1 0 0 0,1 0 0 0 0,-3 1 0 0 0,-5 3-18 0 0,0 0 0 0 0,-17 12 1 0 0,21-13 36 0 0,-313 224-245 0 0,298-210 275 0 0,1 1 1 0 0,1 1-1 0 0,1 0 0 0 0,-18 26 0 0 0,35-44 339 0 0,3-1-172 0 0,0 0-155 0 0,1 0 0 0 0,0-1 0 0 0,-1 1 0 0 0,1-1 0 0 0,0 1 0 0 0,0-1 0 0 0,0 0 0 0 0,-1 0 0 0 0,1 0 0 0 0,0-1 0 0 0,0 1 0 0 0,-1-1 0 0 0,1 1 0 0 0,5-3 0 0 0,7-3 215 0 0,21-10-1 0 0,-18 8-158 0 0,37-17-192 0 0,101-60-1 0 0,-156 85 72 0 0,1 0 1 0 0,-1-1-1 0 0,0 1 0 0 0,1 0 0 0 0,-1 0 0 0 0,1 0 0 0 0,-1 0 1 0 0,1 0-1 0 0,-1-1 0 0 0,1 1 0 0 0,-1 0 0 0 0,1 0 1 0 0,-1 0-1 0 0,0 0 0 0 0,1 0 0 0 0,-1 1 0 0 0,1-1 0 0 0,-1 0 1 0 0,1 0-1 0 0,-1 0 0 0 0,1 0 0 0 0,-1 0 0 0 0,0 0 0 0 0,1 1 1 0 0,-1-1-1 0 0,1 0 0 0 0,-1 0 0 0 0,0 1 0 0 0,1-1 1 0 0,0 1-1 0 0,11 16 40 0 0,-8-7 18 0 0,0 0-1 0 0,4 12 0 0 0,-6-16-54 0 0,0 0-1 0 0,0 0 1 0 0,1-1-1 0 0,0 1 1 0 0,0-1 0 0 0,1 0-1 0 0,-1 0 1 0 0,9 9-1 0 0,9 7-5934 0 0,-10-12-597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5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52 9215 0 0,'40'-52'9080'0'0,"-41"59"-8963"0"0,0 0 0 0 0,-1 0 0 0 0,0-1 0 0 0,0 1 0 0 0,0 0 0 0 0,-1-1 0 0 0,-6 10 0 0 0,1 1-13 0 0,-86 168 659 0 0,56-113-508 0 0,-192 333 823 0 0,109-196-931 0 0,102-175-168 0 0,2 1-1 0 0,1 0 1 0 0,1 1 0 0 0,-17 67-1 0 0,32-99-152 0 0,-1-1 0 0 0,1 1 0 0 0,0 0-1 0 0,0-1 1 0 0,0 6 0 0 0,1-9 99 0 0,-1 1-1 0 0,0-1 1 0 0,0 0 0 0 0,1 1-1 0 0,-1-1 1 0 0,0 0 0 0 0,1 0-1 0 0,-1 1 1 0 0,1-1 0 0 0,-1 0-1 0 0,0 0 1 0 0,1 1 0 0 0,-1-1-1 0 0,1 0 1 0 0,-1 0 0 0 0,0 0-1 0 0,1 0 1 0 0,-1 0 0 0 0,1 1-1 0 0,-1-1 1 0 0,1 0 0 0 0,-1 0 0 0 0,1 0-1 0 0,-1 0 1 0 0,1 0 0 0 0,0-1-1 0 0,0 1-118 0 0,15-2-957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57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216 212 7367 0 0,'-8'-2'667'0'0,"5"2"-565"0"0,0 0 0 0 0,-1 0-1 0 0,1 0 1 0 0,0 0 0 0 0,0 1-1 0 0,0 0 1 0 0,0-1 0 0 0,0 1 0 0 0,0 0-1 0 0,0 0 1 0 0,0 1 0 0 0,0-1 0 0 0,0 0-1 0 0,1 1 1 0 0,-1 0 0 0 0,1 0-1 0 0,-3 2 1 0 0,-7 5 2333 0 0,1 2-1 0 0,-11 12 1 0 0,20-22-2146 0 0,-12 15 640 0 0,1 0 0 0 0,0 1 0 0 0,1 1 0 0 0,1 0 0 0 0,-10 22 0 0 0,17-30-886 0 0,0 0 0 0 0,1 0 0 0 0,0 0 0 0 0,0 0-1 0 0,0 14 1 0 0,2-18 51 0 0,1 0 1 0 0,0 1-1 0 0,0-1 0 0 0,0 1 0 0 0,1-1 0 0 0,0 0 1 0 0,1 1-1 0 0,-1-1 0 0 0,5 9 0 0 0,-5-11-72 0 0,1-1 0 0 0,-1 1 0 0 0,1-1 0 0 0,0 1 0 0 0,1-1 0 0 0,-1 0 0 0 0,0 0 0 0 0,1 0 0 0 0,0 0 0 0 0,0 0-1 0 0,0-1 1 0 0,0 1 0 0 0,0-1 0 0 0,0 0 0 0 0,1 0 0 0 0,-1 0 0 0 0,1 0 0 0 0,-1 0 0 0 0,1-1 0 0 0,0 0 0 0 0,6 2 0 0 0,-3-2 17 0 0,0-1 0 0 0,0 0 0 0 0,0 0 0 0 0,0 0 0 0 0,0-1 0 0 0,-1 0 1 0 0,1 0-1 0 0,0-1 0 0 0,-1 0 0 0 0,1 0 0 0 0,11-6 0 0 0,9-5 131 0 0,-1-2 1 0 0,46-34-1 0 0,40-48 236 0 0,-82 67-516 0 0,-2-1-1 0 0,0-2 0 0 0,-2-1 0 0 0,-2-1 0 0 0,-1-1 1 0 0,-2-1-1 0 0,-1-1 0 0 0,25-70 0 0 0,-36 78-2120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58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85 5527 0 0,'1'-1'250'0'0,"11"-21"-1408"0"0,-11 18 1916 0 0,1 1 1 0 0,-1-1-1 0 0,0 1 1 0 0,0-1-1 0 0,0-5 1 0 0,-1 8-453 0 0,0 0 0 0 0,0-1 0 0 0,0 1 0 0 0,0 0 0 0 0,0 0 0 0 0,0-1 0 0 0,0 1 0 0 0,0 0 0 0 0,-1 0 0 0 0,1-1 0 0 0,0 1 0 0 0,-1 0 0 0 0,1 0 0 0 0,-1 0 0 0 0,0-1 0 0 0,1 1 1 0 0,-1 0-1 0 0,0 0 0 0 0,0 0 0 0 0,1 0 0 0 0,-1 0 0 0 0,0 0 0 0 0,0 1 0 0 0,0-1 0 0 0,0 0 0 0 0,0 0 0 0 0,0 1 0 0 0,0-1 0 0 0,-1 0 0 0 0,1 1 0 0 0,0-1 0 0 0,0 1 0 0 0,0 0 0 0 0,-1-1 0 0 0,1 1 0 0 0,0 0 0 0 0,-1 0 0 0 0,1 0 0 0 0,-3 0 0 0 0,-8-1-267 0 0,-1 2 0 0 0,0 0-1 0 0,1 0 1 0 0,-1 1 0 0 0,1 1-1 0 0,0 0 1 0 0,0 0 0 0 0,0 1-1 0 0,0 1 1 0 0,-21 11 0 0 0,1 3-81 0 0,0 2 0 0 0,-40 34 0 0 0,52-39 143 0 0,0 2 0 0 0,1 0 0 0 0,0 1 0 0 0,2 1 0 0 0,-29 42-1 0 0,45-60-62 0 0,0 1-1 0 0,-1-1 0 0 0,1 0 0 0 0,0 1 0 0 0,0-1 0 0 0,1 1 0 0 0,-1-1 0 0 0,0 1 0 0 0,1-1 1 0 0,0 1-1 0 0,-1-1 0 0 0,1 1 0 0 0,0-1 0 0 0,0 1 0 0 0,1 0 0 0 0,-1-1 0 0 0,0 1 0 0 0,1-1 1 0 0,0 1-1 0 0,-1-1 0 0 0,1 1 0 0 0,0-1 0 0 0,0 0 0 0 0,1 1 0 0 0,-1-1 0 0 0,0 0 0 0 0,1 0 0 0 0,-1 0 1 0 0,1 0-1 0 0,0 0 0 0 0,0 0 0 0 0,-1 0 0 0 0,1-1 0 0 0,0 1 0 0 0,1-1 0 0 0,-1 1 0 0 0,0-1 1 0 0,0 0-1 0 0,1 0 0 0 0,-1 0 0 0 0,0 0 0 0 0,1 0 0 0 0,-1 0 0 0 0,1-1 0 0 0,-1 1 0 0 0,5-1 0 0 0,6 1-22 0 0,0-1-1 0 0,-1-1 1 0 0,1 0-1 0 0,0 0 1 0 0,0-1-1 0 0,-1-1 1 0 0,1 0-1 0 0,-1-1 1 0 0,0 0-1 0 0,0-1 1 0 0,0-1-1 0 0,-1 1 1 0 0,15-11-1 0 0,-18 10-10 0 0,-1 0 0 0 0,10-10 0 0 0,-13 11 124 0 0,-5 13-79 0 0,1-1-48 0 0,0-1 0 0 0,0 1 0 0 0,1-1 0 0 0,0 1-1 0 0,1-1 1 0 0,-1 0 0 0 0,1 1 0 0 0,0-1-1 0 0,1 0 1 0 0,5 11 0 0 0,-6-14-37 0 0,0 0 0 0 0,0-1 0 0 0,1 1 0 0 0,-1-1-1 0 0,1 1 1 0 0,-1-1 0 0 0,1 0 0 0 0,0 0 0 0 0,0 0 0 0 0,0 0 0 0 0,0 0 0 0 0,0-1 0 0 0,1 1 0 0 0,-1-1 0 0 0,0 0 0 0 0,1 0 0 0 0,-1 0 0 0 0,0 0-1 0 0,1-1 1 0 0,-1 0 0 0 0,1 1 0 0 0,3-1 0 0 0,2-1-460 0 0,0 1 0 0 0,0-2 0 0 0,14-3 0 0 0,5-3-1408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58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49 2759 0 0,'43'-49'12155'0'0,"-44"56"-11623"0"0,0-1 0 0 0,0 1-1 0 0,-1-1 1 0 0,0 1 0 0 0,0-1 0 0 0,-1 0-1 0 0,-5 9 1 0 0,-1 5-6 0 0,-65 155 1640 0 0,-159 393 68 0 0,227-550-2208 0 0,-195 491 222 0 0,198-503-380 0 0,-3 8-415 0 0,0-1 0 0 0,-1 0-1 0 0,-11 18 1 0 0,9-22-1533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58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27 12895 0 0,'-1'0'998'0'0,"-5"0"-559"0"0,1 1 1 0 0,0-1 0 0 0,-1 1 0 0 0,-10 4 4165 0 0,19 6-1659 0 0,-2-9-2832 0 0,0 0 1 0 0,1 0-1 0 0,-1 0 0 0 0,1 0 0 0 0,0 0 0 0 0,0 0 0 0 0,0 0 1 0 0,0-1-1 0 0,0 1 0 0 0,0-1 0 0 0,0 1 0 0 0,0-1 1 0 0,5 2-1 0 0,35 11 479 0 0,-34-11-485 0 0,18 2 70 0 0,0-1 0 0 0,0 0 0 0 0,1-2 1 0 0,41-2-1 0 0,-36-1-101 0 0,34-1 55 0 0,100-16 0 0 0,66-26-507 0 0,-75 13-3522 0 0,-118 24-4311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5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165 107 6447 0 0,'0'0'298'0'0,"2"-2"-10"0"0,18-12-178 0 0,-14 9-5 0 0,4-1 1899 0 0,0-1 1 0 0,0 1-1 0 0,19-7 1 0 0,-28 12-1720 0 0,1 1 0 0 0,-1 0 0 0 0,1 0-1 0 0,-1 0 1 0 0,1 0 0 0 0,0 0 0 0 0,-1 0 0 0 0,1 0 0 0 0,-1 0 0 0 0,1 1 0 0 0,-1-1 0 0 0,1 1-1 0 0,-1-1 1 0 0,1 1 0 0 0,-1 0 0 0 0,1-1 0 0 0,-1 1 0 0 0,3 2 0 0 0,23 21 1786 0 0,-19-16-1722 0 0,-1-3-177 0 0,-1 0-1 0 0,1 0 1 0 0,0 0-1 0 0,0-1 1 0 0,1 0-1 0 0,-1-1 1 0 0,1 1-1 0 0,0-1 1 0 0,-1-1-1 0 0,2 1 1 0 0,14 1-1 0 0,-8-2-80 0 0,0-2 0 0 0,0 1 0 0 0,0-2 0 0 0,1 0 0 0 0,23-5 0 0 0,-32 4-85 0 0,0-1 0 0 0,0 1-1 0 0,0-1 1 0 0,-1-1 0 0 0,1 1-1 0 0,-1-1 1 0 0,1-1 0 0 0,-1 1 0 0 0,-1-1-1 0 0,1 0 1 0 0,-1 0 0 0 0,0 0-1 0 0,5-7 1 0 0,-9 11-20 0 0,0 0-1 0 0,-1 0 1 0 0,1 0 0 0 0,0 0-1 0 0,-1 0 1 0 0,1 0-1 0 0,-1 0 1 0 0,1 0 0 0 0,-1 0-1 0 0,0 0 1 0 0,1 0-1 0 0,-1-1 1 0 0,0 1 0 0 0,0 0-1 0 0,0 0 1 0 0,0 0 0 0 0,0 0-1 0 0,0-1 1 0 0,0 1-1 0 0,0 0 1 0 0,-1-2 0 0 0,0 1-46 0 0,1 1 0 0 0,-1-1 0 0 0,0 0 0 0 0,0 0 1 0 0,-1 1-1 0 0,1-1 0 0 0,0 1 0 0 0,0-1 0 0 0,-1 1 1 0 0,1-1-1 0 0,-3-1 0 0 0,-1 0-78 0 0,1 0-1 0 0,-1 0 1 0 0,0 1-1 0 0,1-1 1 0 0,-1 1-1 0 0,0 0 1 0 0,-1 0 0 0 0,-8-1-1 0 0,0 2-142 0 0,0 0-1 0 0,-1 1 0 0 0,1 0 1 0 0,-1 1-1 0 0,1 1 0 0 0,-27 6 1 0 0,2 4-38 0 0,-44 19 1 0 0,54-17 486 0 0,0 0 1 0 0,1 2-1 0 0,1 1 0 0 0,0 1 0 0 0,2 1 0 0 0,0 1 0 0 0,-32 34 0 0 0,46-42 46 0 0,1 0-1 0 0,0 1 0 0 0,-11 17 0 0 0,19-26-188 0 0,0 0 0 0 0,0 0 0 0 0,0 0 1 0 0,0 0-1 0 0,0 0 0 0 0,1 1 0 0 0,0-1 0 0 0,0 0 0 0 0,0 1 0 0 0,1-1 0 0 0,-1 1 0 0 0,1-1 0 0 0,0 1 0 0 0,1-1 0 0 0,-1 1 0 0 0,2 6 0 0 0,-1-9-114 0 0,0 1 0 0 0,0-1-1 0 0,0 0 1 0 0,0 0 0 0 0,0 1 0 0 0,1-1 0 0 0,-1 0-1 0 0,1-1 1 0 0,0 1 0 0 0,-1 0 0 0 0,4 2-1 0 0,14 8-5345 0 0,3-4-1883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59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102 488 2759 0 0,'15'-4'17678'0'0,"-21"4"-13286"0"0,-2-2-6042 0 0,2-1 1692 0 0,-1 1-1 0 0,1-2 1 0 0,-1 1 0 0 0,1-1-1 0 0,0 0 1 0 0,0 0-1 0 0,1 0 1 0 0,-1-1 0 0 0,1 0-1 0 0,0 0 1 0 0,0 0 0 0 0,-6-10-1 0 0,8 10-21 0 0,0 0 0 0 0,1 0-1 0 0,-1 0 1 0 0,1 0 0 0 0,0 0-1 0 0,1 0 1 0 0,-1-1 0 0 0,1 1-1 0 0,0-1 1 0 0,0 0 0 0 0,1 1 0 0 0,-1-1-1 0 0,1 1 1 0 0,1-1 0 0 0,-1 0-1 0 0,3-8 1 0 0,0 3-54 0 0,1-1 1 0 0,0 2-1 0 0,1-1 0 0 0,0 0 1 0 0,1 1-1 0 0,0 0 0 0 0,1 0 1 0 0,0 1-1 0 0,0 0 0 0 0,1 0 1 0 0,0 1-1 0 0,0-1 0 0 0,14-9 0 0 0,10-4-179 0 0,0 0-1 0 0,60-29 0 0 0,-63 36-27 0 0,1 1 1 0 0,1 2-1 0 0,47-13 0 0 0,-67 22 346 0 0,1 1 0 0 0,-1 0 0 0 0,1 0 0 0 0,-1 1-1 0 0,1 1 1 0 0,0 0 0 0 0,-1 1 0 0 0,1 0 0 0 0,-1 0 0 0 0,1 1 0 0 0,-1 1-1 0 0,0 0 1 0 0,16 7 0 0 0,-20-7-27 0 0,0 1-1 0 0,0 0 1 0 0,-1 1-1 0 0,0 0 1 0 0,0 0-1 0 0,0 0 1 0 0,0 1-1 0 0,-1-1 1 0 0,0 1-1 0 0,0 1 1 0 0,-1-1-1 0 0,1 1 1 0 0,-1-1-1 0 0,3 10 1 0 0,-4-10-37 0 0,-1-1 0 0 0,0 1 0 0 0,-1 0 0 0 0,1 0 1 0 0,-1-1-1 0 0,0 1 0 0 0,-1 0 0 0 0,1 0 0 0 0,-1 0 0 0 0,0 0 0 0 0,-1 0 0 0 0,1 0 1 0 0,-1 0-1 0 0,0 0 0 0 0,-1 0 0 0 0,0 0 0 0 0,0 0 0 0 0,0-1 0 0 0,-3 7 0 0 0,-1-4 2 0 0,1 1-1 0 0,-1-1 0 0 0,-1 0 1 0 0,0-1-1 0 0,0 1 1 0 0,0-1-1 0 0,-15 10 0 0 0,-64 36 229 0 0,77-47-258 0 0,-21 10-217 0 0,-53 21 0 0 0,65-30-328 0 0,-1-1 1 0 0,0-1-1 0 0,0-1 0 0 0,-27 3 0 0 0,41-7 151 0 0,1 0 0 0 0,-1 0-1 0 0,0 0 1 0 0,1 0 0 0 0,-6-2-1 0 0,8 2-306 0 0,0-1 0 0 0,0 1 0 0 0,0-1 0 0 0,1 0 0 0 0,-1 0 0 0 0,0 0 1 0 0,0 0-1 0 0,-2-2 0 0 0,-6-7-5590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3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337 241 9415 0 0,'0'0'852'0'0,"1"0"-704"0"0,0 0 34 0 0,0 0-1 0 0,0-1 0 0 0,0 1 0 0 0,0 0 0 0 0,0 0 0 0 0,0 0 1 0 0,0 0-1 0 0,0 0 0 0 0,0 0 0 0 0,1 0 0 0 0,-1 0 0 0 0,0 0 1 0 0,0 0-1 0 0,0 1 0 0 0,0-1 0 0 0,0 0 0 0 0,0 1 0 0 0,1 0 1 0 0,-2 0-180 0 0,1-1 0 0 0,-1 1 1 0 0,1 0-1 0 0,-1-1 1 0 0,1 1-1 0 0,-1 0 1 0 0,0-1-1 0 0,0 1 1 0 0,1 0-1 0 0,-1-1 0 0 0,0 1 1 0 0,0 0-1 0 0,0 0 1 0 0,0 1-1 0 0,2 3 353 0 0,-2-2 371 0 0,0-2-665 0 0,0-1 0 0 0,0 1-1 0 0,0-1 1 0 0,0 1 0 0 0,0-1 0 0 0,1 1-1 0 0,-1 0 1 0 0,0-1 0 0 0,0 1 0 0 0,0-1-1 0 0,0 1 1 0 0,1-1 0 0 0,-1 1 0 0 0,0-1-1 0 0,0 1 1 0 0,1-1 0 0 0,-1 1 0 0 0,0-1-1 0 0,1 1 1 0 0,-1-1 0 0 0,1 0 0 0 0,-1 1-1 0 0,0-1 1 0 0,1 1 0 0 0,-1-1 0 0 0,1 0-1 0 0,-1 0 1 0 0,1 1 0 0 0,-1-1 0 0 0,1 0-1 0 0,0 0 1 0 0,-1 1 0 0 0,1-1 0 0 0,-1 0-1 0 0,1 0 1 0 0,-1 0 0 0 0,1 0-1 0 0,0 0 1 0 0,-1 0 0 0 0,1 0 0 0 0,-1 0-1 0 0,1 0 1 0 0,-1 0 0 0 0,1 0 0 0 0,-1-1-1 0 0,1 1 1 0 0,0 0 0 0 0,0-1 0 0 0,2 0 17 0 0,1 0 1 0 0,-1 0 0 0 0,1-1 0 0 0,-1 0 0 0 0,0 1-1 0 0,4-4 1 0 0,0-1 1 0 0,-1-1 0 0 0,0 1 0 0 0,0-1 0 0 0,-1 0 0 0 0,0 0 0 0 0,0-1 0 0 0,-1 1-1 0 0,0-1 1 0 0,0 0 0 0 0,5-17 0 0 0,-3 6-123 0 0,-2 0 1 0 0,1-1-1 0 0,1-36 0 0 0,-5 53-5 0 0,-1 0-1 0 0,0-1 1 0 0,0 1-1 0 0,-1 0 1 0 0,1 0 0 0 0,0 0-1 0 0,-1 0 1 0 0,0-1-1 0 0,0 1 1 0 0,-2-3-1 0 0,3 5 27 0 0,-1 0 0 0 0,0 0 0 0 0,1 0-1 0 0,-1 0 1 0 0,0 0 0 0 0,0 0 0 0 0,0 0 0 0 0,0 0-1 0 0,0 1 1 0 0,0-1 0 0 0,0 0 0 0 0,0 1-1 0 0,0-1 1 0 0,0 1 0 0 0,0-1 0 0 0,0 1-1 0 0,0-1 1 0 0,-1 1 0 0 0,1 0 0 0 0,0 0-1 0 0,0-1 1 0 0,0 1 0 0 0,-1 0 0 0 0,1 0-1 0 0,0 0 1 0 0,0 0 0 0 0,0 1 0 0 0,-1-1-1 0 0,-1 1 1 0 0,-10 3-27 0 0,1 0-1 0 0,0 1 0 0 0,0 1 1 0 0,0 0-1 0 0,1 0 0 0 0,-13 10 1 0 0,-18 10-21 0 0,21-16 93 0 0,1 2 1 0 0,0 1 0 0 0,1 1-1 0 0,0 0 1 0 0,-31 32-1 0 0,20-13 227 0 0,-35 50-1 0 0,55-69-183 0 0,1 1 0 0 0,1 1 0 0 0,0-1 0 0 0,1 2-1 0 0,1-1 1 0 0,-7 26 0 0 0,12-36-41 0 0,-8 42 199 0 0,8-44-173 0 0,1 0 0 0 0,0 0-1 0 0,0 1 1 0 0,0-1 0 0 0,0 0-1 0 0,1 0 1 0 0,0 1 0 0 0,2 6 0 0 0,-3-9-18 0 0,1-1 1 0 0,0 0 0 0 0,-1 0 0 0 0,1 1-1 0 0,0-1 1 0 0,0 0 0 0 0,0 0 0 0 0,0 0 0 0 0,0 0-1 0 0,0 0 1 0 0,0 0 0 0 0,0 0 0 0 0,0-1-1 0 0,1 1 1 0 0,-1 0 0 0 0,0-1 0 0 0,0 1-1 0 0,1-1 1 0 0,-1 1 0 0 0,0-1 0 0 0,1 1 0 0 0,-1-1-1 0 0,1 0 1 0 0,-1 0 0 0 0,0 0 0 0 0,1 0-1 0 0,-1 0 1 0 0,1 0 0 0 0,-1 0 0 0 0,0 0 0 0 0,1 0-1 0 0,-1-1 1 0 0,1 1 0 0 0,1-2 0 0 0,6-1 170 0 0,0 0 0 0 0,0-1 1 0 0,16-10-1 0 0,-18 10-119 0 0,33-16 225 0 0,-23 12-244 0 0,0-1 0 0 0,0-1-1 0 0,-1 0 1 0 0,23-19-1 0 0,-36 25-97 0 0,1 1 0 0 0,-1-1 0 0 0,1 0 0 0 0,-1 0-1 0 0,0 0 1 0 0,-1-1 0 0 0,1 1 0 0 0,-1-1 0 0 0,0 1 0 0 0,0-1-1 0 0,0 0 1 0 0,0 0 0 0 0,-1 0 0 0 0,1-7 0 0 0,-2 7 17 0 0,0 1 0 0 0,0-1 0 0 0,0 1 0 0 0,-1-1 0 0 0,0 1 0 0 0,0-1 0 0 0,0 1 0 0 0,0-1 0 0 0,-1 1 0 0 0,1 0 0 0 0,-1 0 0 0 0,0 0 0 0 0,-1 0 0 0 0,1 0 0 0 0,-1 0 0 0 0,0 1 0 0 0,1-1 0 0 0,-8-5 1 0 0,8 6-71 0 0,1 2 69 0 0,1 1 1 0 0,-1-1-1 0 0,1 1 1 0 0,-1-1-1 0 0,1 1 0 0 0,-1-1 1 0 0,0 1-1 0 0,1 0 0 0 0,-1-1 1 0 0,0 1-1 0 0,1 0 1 0 0,-1 0-1 0 0,0 0 0 0 0,0-1 1 0 0,1 1-1 0 0,-1 0 0 0 0,0 0 1 0 0,0 0-1 0 0,6 11-48 0 0,12 8 64 0 0,-14-16 0 0 0,0 0 0 0 0,0 0 0 0 0,-1 0 0 0 0,1 1 0 0 0,-1-1 0 0 0,3 5 0 0 0,2 10 0 0 0,-8-14 0 0 0,0 0 0 0 0,1 0-1 0 0,0 0 0 0 0,0 0-1 0 0,-1 0 1 0 0,1 0 0 0 0,-1 0-1 0 0,-3 7 1 0 0,-15 26 72 0 0,10-23 17 0 0,4-5-3 0 0,2 0-220 0 0,2-7-863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4:5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56 5063 0 0,'18'-36'353'0'0,"-9"16"14173"0"0,-11 22-14087 0 0,-10 13-306 0 0,-1 0 1 0 0,2 1 0 0 0,0 0 0 0 0,-9 21 0 0 0,-16 21 61 0 0,-152 250 1383 0 0,36-57 30 0 0,-23 16-752 0 0,172-262-864 0 0,-7 10 54 0 0,1 1 0 0 0,0 0 1 0 0,-7 20-1 0 0,15-31-59 0 0,-1 0 1 0 0,1 0-1 0 0,0 0 0 0 0,0 1 0 0 0,0-1 0 0 0,1 9 0 0 0,0-11-25 0 0,1 0-1 0 0,-1 0 0 0 0,1-1 0 0 0,-1 1 0 0 0,1 0 0 0 0,0 0 0 0 0,0-1 0 0 0,0 1 0 0 0,0-1 0 0 0,1 1 1 0 0,-1-1-1 0 0,1 1 0 0 0,2 2 0 0 0,10 7-653 0 0,2-4-47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0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44 1375 0 0,'9'-6'271'0'0,"-4"3"-8"0"0,0 0-1 0 0,0 0 1 0 0,-1 0 0 0 0,0-1-1 0 0,1 0 1 0 0,-1 0 0 0 0,5-7 8835 0 0,-23 10-7647 0 0,12 0-1372 0 0,0 1 0 0 0,0 0 0 0 0,-1 0 0 0 0,1 0 0 0 0,0 0 0 0 0,-1 0 0 0 0,1 0 0 0 0,0 1 0 0 0,0-1 0 0 0,-3 1 0 0 0,-28 13 110 0 0,1 0 0 0 0,1 2 0 0 0,1 1 0 0 0,0 2 1 0 0,1 1-1 0 0,-32 29 0 0 0,-147 153 999 0 0,205-199-1188 0 0,-17 18 7 0 0,2 1-1 0 0,0 1 0 0 0,1 1 1 0 0,-20 39-1 0 0,29-47-2 0 0,0 1-1 0 0,1 0 1 0 0,1 0-1 0 0,1 1 1 0 0,0 0 0 0 0,1 0-1 0 0,1 0 1 0 0,-1 27-1 0 0,5-21-47 0 0,0 0-1 0 0,1 0 0 0 0,2 0 1 0 0,0 0-1 0 0,2-1 1 0 0,0 0-1 0 0,1 0 0 0 0,20 40 1 0 0,89 137-901 0 0,17-10 137 0 0,19 28 613 0 0,-131-185 302 0 0,-1 2 1 0 0,-1 1 0 0 0,-2 0-1 0 0,-2 1 1 0 0,12 43-1 0 0,-24-65 17 0 0,0 0-1 0 0,-1 0 0 0 0,-1 1 1 0 0,0-1-1 0 0,-1 0 1 0 0,0 0-1 0 0,-2 1 0 0 0,0-1 1 0 0,0 0-1 0 0,-2 0 1 0 0,0-1-1 0 0,0 1 0 0 0,-1-1 1 0 0,-1 0-1 0 0,-11 20 1 0 0,4-12-67 0 0,-1-1 0 0 0,-1 0-1 0 0,0-1 1 0 0,-2-1 0 0 0,0 0 0 0 0,-1-2 0 0 0,-1 0 0 0 0,-29 21 0 0 0,-34 13 518 0 0,17-10 91 0 0,56-34-552 0 0,3-3-146 0 0,4-3-250 0 0,17 1-7018 0 0,3-2 2128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34 10159 0 0,'2'-1'464'0'0,"34"-24"251"0"0,-34 24-330 0 0,-8-4 659 0 0,4 5-981 0 0,1-1 1 0 0,-1 1-1 0 0,0 0 0 0 0,1 0 0 0 0,-1-1 0 0 0,1 1 0 0 0,-1 0 0 0 0,0 0 1 0 0,1 0-1 0 0,-1 1 0 0 0,0-1 0 0 0,1 0 0 0 0,-1 1 0 0 0,1-1 0 0 0,-4 2 1 0 0,-24 12 269 0 0,24-11-238 0 0,-62 37 65 0 0,2 3 1 0 0,-67 59-1 0 0,23-17 18 0 0,-26 26 310 0 0,107-84-123 0 0,1 0 0 0 0,-35 48 1 0 0,53-62-300 0 0,1 0 1 0 0,0 0-1 0 0,1 1 1 0 0,0 0 0 0 0,1 0-1 0 0,1 1 1 0 0,0 0-1 0 0,1-1 1 0 0,1 2 0 0 0,0-1-1 0 0,1 0 1 0 0,1 0 0 0 0,0 1-1 0 0,1-1 1 0 0,1 1-1 0 0,0-1 1 0 0,1 0 0 0 0,1 1-1 0 0,0-1 1 0 0,1 0-1 0 0,1-1 1 0 0,0 1 0 0 0,1-1-1 0 0,8 15 1 0 0,1-5-57 0 0,1-1 0 0 0,0 0 1 0 0,2-1-1 0 0,1-1 0 0 0,26 23 0 0 0,114 84-178 0 0,-150-121 147 0 0,58 43-119 0 0,115 95-355 0 0,-144-110 479 0 0,-1 2 1 0 0,-2 1-1 0 0,38 54 0 0 0,-63-77 9 0 0,-1 1 1 0 0,0-1-1 0 0,-1 1 1 0 0,-1 1-1 0 0,0-1 1 0 0,-1 1-1 0 0,-1 0 1 0 0,-1 1-1 0 0,0-1 1 0 0,-1 1-1 0 0,-1 0 1 0 0,-1 0-1 0 0,-1 21 1 0 0,-2-17-53 0 0,-1-1 1 0 0,-1 0-1 0 0,-1 0 1 0 0,0 0 0 0 0,-2-1-1 0 0,-1 1 1 0 0,0-2-1 0 0,-18 31 1 0 0,9-23 270 0 0,-1 0 0 0 0,-1-1 0 0 0,-2-1 0 0 0,0-1 0 0 0,-27 23 0 0 0,-11 12 1346 0 0,27-26-436 0 0,31-32-478 0 0,-3 9 227 0 0,5-7-851 0 0,-1-1 0 0 0,1 0 0 0 0,0 1 0 0 0,-1-1 0 0 0,1 0 0 0 0,0 0 0 0 0,1 1 0 0 0,-1-1 0 0 0,0 0 0 0 0,0 0 0 0 0,1-1 0 0 0,0 1 0 0 0,1 2 0 0 0,-2-3-298 0 0,3 5-1731 0 0,-2-4 327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1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107 160 2303 0 0,'-10'-3'13499'0'0,"10"1"-13392"0"0,0 0 0 0 0,0 0 0 0 0,-1 0-1 0 0,1 0 1 0 0,1 0 0 0 0,-1 0 0 0 0,0 0 0 0 0,0 0 0 0 0,1 0 0 0 0,-1 0-1 0 0,1 0 1 0 0,0 1 0 0 0,-1-1 0 0 0,1 0 0 0 0,2-3 0 0 0,0 2-12 0 0,-1-1 0 0 0,1 1 0 0 0,0-1 0 0 0,0 1 0 0 0,1 0 0 0 0,5-4 0 0 0,5-2 13 0 0,1 1-1 0 0,28-13 1 0 0,-37 19-15 0 0,6-3-17 0 0,86-34 842 0 0,-88 36-749 0 0,0 1 1 0 0,1-1 0 0 0,-1 2 0 0 0,0-1 0 0 0,1 2 0 0 0,-1-1 0 0 0,19 3 0 0 0,-28-2-162 0 0,1 0 0 0 0,-1 0 1 0 0,0 0-1 0 0,0 1 0 0 0,0-1 0 0 0,0 0 0 0 0,0 1 1 0 0,0-1-1 0 0,0 1 0 0 0,0-1 0 0 0,0 1 1 0 0,0 0-1 0 0,-1-1 0 0 0,1 1 0 0 0,0 0 0 0 0,0 0 1 0 0,0-1-1 0 0,-1 1 0 0 0,1 0 0 0 0,0 0 1 0 0,-1 0-1 0 0,1 0 0 0 0,-1 0 0 0 0,1 0 0 0 0,-1 0 1 0 0,0 0-1 0 0,1 0 0 0 0,-1 0 0 0 0,0 0 1 0 0,0 0-1 0 0,0 0 0 0 0,1 1 0 0 0,-1-1 0 0 0,0 0 1 0 0,-1 0-1 0 0,1 0 0 0 0,0 0 0 0 0,0 0 1 0 0,-1 1-1 0 0,0 4 7 0 0,0-1 0 0 0,0 0 0 0 0,-1 1-1 0 0,0-1 1 0 0,0 0 0 0 0,-4 5 0 0 0,-11 16 27 0 0,-2 0 0 0 0,-31 35 0 0 0,15-20-36 0 0,-128 135-506 0 0,107-118 438 0 0,26-30 47 0 0,18-19 15 0 0,0 1 1 0 0,-13 16-1 0 0,19-19 11 0 0,5-5 234 0 0,11-2-109 0 0,1-1 0 0 0,0 0 0 0 0,18-4 0 0 0,-9 2 34 0 0,-1 0 1 0 0,1 2-1 0 0,36 2 0 0 0,-17-1 22 0 0,38 4 116 0 0,76 12-1 0 0,-116-9-1842 0 0,-1 2-3398 0 0,-14-2-2271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16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69 5983 0 0,'58'-24'1398'0'0,"26"-21"11420"0"0,-94 63-12200 0 0,1-4-412 0 0,8-13-110 0 0,0 0-2 0 0,-1 2-80 0 0,0 0 1 0 0,0-1 0 0 0,-1 1 0 0 0,1-1 0 0 0,-1 0 0 0 0,1 0 0 0 0,-1 0 0 0 0,0 0 0 0 0,0 0 0 0 0,0 0 0 0 0,0-1 0 0 0,-4 2-1 0 0,-8 3 110 0 0,-21 4-1 0 0,11-2-73 0 0,-293 77-652 0 0,305-81 361 0 0,-1-1 0 0 0,-1-1 0 0 0,1-1 0 0 0,0 0 0 0 0,-23-1 0 0 0,36 0 214 0 0,0 0-1 0 0,1 0 0 0 0,-1 0 1 0 0,0 0-1 0 0,0 0 0 0 0,0 0 1 0 0,1-1-1 0 0,-1 1 0 0 0,0 0 1 0 0,0 0-1 0 0,1-1 0 0 0,-1 1 1 0 0,0 0-1 0 0,1-1 0 0 0,-1 1 1 0 0,0-1-1 0 0,1 1 0 0 0,-1-1 1 0 0,1 1-1 0 0,-1-1 0 0 0,0 1 1 0 0,1-1-1 0 0,-1 0 0 0 0,1 1 1 0 0,0-1-1 0 0,-1 0 0 0 0,1 1 1 0 0,0-1-1 0 0,-1 0 0 0 0,1 0 1 0 0,0 1-1 0 0,0-1 0 0 0,-1 0 1 0 0,1 0-1 0 0,0 0 0 0 0,0 1 1 0 0,0-1-1 0 0,0 0 0 0 0,0 0 1 0 0,0 0-1 0 0,0 1 0 0 0,1-1 1 0 0,-1 0-1 0 0,0-1 0 0 0,1 0 10 0 0,0 0 0 0 0,0 0 0 0 0,0 0 0 0 0,0 0-1 0 0,1 0 1 0 0,-1 0 0 0 0,0 0 0 0 0,1 1 0 0 0,-1-1-1 0 0,1 1 1 0 0,0-1 0 0 0,-1 1 0 0 0,1-1 0 0 0,0 1-1 0 0,3-2 1 0 0,4-2 18 0 0,-2 0 0 0 0,-3-1-12 0 0,-11 15 13 0 0,-1-1 0 0 0,0 0-1 0 0,-11 8 1 0 0,8-8 151 0 0,1 2 1 0 0,-10 11-1 0 0,-1 3 272 0 0,-32 29 0 0 0,42-42-316 0 0,-19 25 0 0 0,-1 2 60 0 0,29-36-104 0 0,-4 8-25 0 0,4-5-18 0 0,0 6 18 0 0,3-10-30 0 0,-1-1 0 0 0,1 1-1 0 0,0-1 1 0 0,-1 0 0 0 0,1 1 0 0 0,0-1 0 0 0,-1 0 0 0 0,1 1-1 0 0,0-1 1 0 0,-1 0 0 0 0,1 0 0 0 0,0 0 0 0 0,0 0 0 0 0,0 1-1 0 0,0-1 1 0 0,0 0-1 0 0,9 0 51 0 0,0 0 0 0 0,0-1 0 0 0,-1 0-1 0 0,1 0 1 0 0,0-1 0 0 0,0-1 0 0 0,11-3-1 0 0,11-3 64 0 0,30-4-177 0 0,0 2 0 0 0,88-3 0 0 0,-143 14 42 0 0,1 0 1 0 0,0 1 0 0 0,0-1-1 0 0,0 2 1 0 0,0-1-1 0 0,0 1 1 0 0,0 0 0 0 0,-1 0-1 0 0,1 1 1 0 0,-1 0-1 0 0,0 1 1 0 0,0 0 0 0 0,12 8-1 0 0,-13-8 9 0 0,-1 1 0 0 0,0 0 1 0 0,0 0-1 0 0,0 1 0 0 0,-1-1 0 0 0,0 1 0 0 0,0 0 1 0 0,0 0-1 0 0,-1 1 0 0 0,0-1 0 0 0,0 1 0 0 0,0 0 1 0 0,-1-1-1 0 0,0 1 0 0 0,1 11 0 0 0,-1-11 26 0 0,-1 1 1 0 0,-1-1-1 0 0,0 0 0 0 0,0 1 1 0 0,0-1-1 0 0,-2 11 0 0 0,1-15 5 0 0,1-1 0 0 0,-1 1-1 0 0,0-1 1 0 0,0 1 0 0 0,0-1-1 0 0,0 1 1 0 0,0-1 0 0 0,0 1-1 0 0,-1-1 1 0 0,1 0 0 0 0,-1 0-1 0 0,0 0 1 0 0,0 0 0 0 0,0 0-1 0 0,0 0 1 0 0,0 0 0 0 0,0-1-1 0 0,0 1 1 0 0,0-1 0 0 0,-1 1-1 0 0,-2 0 1 0 0,-12 4 25 0 0,0-2 1 0 0,0 1 0 0 0,-21 1-1 0 0,7-1-21 0 0,-127 12 39 0 0,17-4-12 0 0,135-12-58 0 0,1 1 0 0 0,-1-1 0 0 0,0 1 0 0 0,1 0 0 0 0,-7 2 0 0 0,-2 2 0 0 0,8-3-69 0 0,5-2-284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17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9991 0 0,'0'0'995'0'0,"0"-1"-904"0"0,2-4 1537 0 0,12 24 170 0 0,5 10-726 0 0,1-1 0 0 0,1 0 0 0 0,32 31 0 0 0,83 64 880 0 0,32 21-109 0 0,-144-120-1697 0 0,0 1-1 0 0,-2 2 1 0 0,-1 0-1 0 0,25 41 1 0 0,-44-64-138 0 0,2 3-9 0 0,0 0 1 0 0,0 1-1 0 0,-1 0 0 0 0,0-1 1 0 0,0 1-1 0 0,-1 0 0 0 0,2 10 0 0 0,-4-17-252 0 0,-9 7-3979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1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25 6447 0 0,'0'0'298'0'0,"0"-1"-10"0"0,1-5 50 0 0,-1 5-165 0 0,0 1 0 0 0,0-1 0 0 0,0 0 0 0 0,0 1 0 0 0,0-1-1 0 0,0 1 1 0 0,0-1 0 0 0,0 1 0 0 0,0-1 0 0 0,0 1-1 0 0,0-1 1 0 0,0 0 0 0 0,-1 1 0 0 0,1-1 0 0 0,0 1 0 0 0,0-1-1 0 0,-1 1 1 0 0,1 0 0 0 0,0-1 0 0 0,-1 1 0 0 0,1-1 0 0 0,-1 1-1 0 0,1-1 1 0 0,0 1 0 0 0,-1 0 0 0 0,1-1 0 0 0,-1 1 0 0 0,1 0-1 0 0,-1 0 1 0 0,1-1 0 0 0,-1 1 0 0 0,1 0 0 0 0,-1-1 0 0 0,-1 1-23 0 0,1 0 1 0 0,0-1-1 0 0,-1 1 1 0 0,1 0-1 0 0,-1 0 1 0 0,1-1-1 0 0,0 1 1 0 0,-1 0-1 0 0,1 0 1 0 0,-3 1-1 0 0,-1 1 6 0 0,-1 0 0 0 0,1 1 0 0 0,-1-1 1 0 0,1 1-1 0 0,0 0 0 0 0,0 1 0 0 0,0-1 0 0 0,1 1 0 0 0,-8 7 0 0 0,-4 6 215 0 0,-14 22 1 0 0,23-30-237 0 0,-165 205 1202 0 0,142-178-1241 0 0,-1-1 0 0 0,-70 60 0 0 0,101-95-96 0 0,-37 29 1 0 0,-1-1-1 0 0,-60 33 1 0 0,97-61 133 0 0,14-20-2079 0 0,-4 8 580 0 0,0 0-61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1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13303 0 0,'0'0'2022'0'0,"0"-2"-1384"0"0,1 0-496 0 0,1 0-1 0 0,-1 0 0 0 0,1 0 1 0 0,-1 0-1 0 0,1 0 1 0 0,0 0-1 0 0,0 1 0 0 0,-1-1 1 0 0,1 0-1 0 0,0 1 1 0 0,1 0-1 0 0,-1-1 0 0 0,0 1 1 0 0,0 0-1 0 0,4-1 1 0 0,7-3 150 0 0,22-6 1 0 0,-16 6-3 0 0,226-67 1304 0 0,-243 72-1562 0 0,0-1 0 0 0,0 0 0 0 0,0 1 0 0 0,1 0 0 0 0,-1-1 0 0 0,0 1 0 0 0,0 0-1 0 0,0 0 1 0 0,0 0 0 0 0,0 1 0 0 0,0-1 0 0 0,1 0 0 0 0,-1 1 0 0 0,3 1 0 0 0,-3-1 57 0 0,-2 1-5 0 0,-1 3-64 0 0,1 1 0 0 0,-1 0-1 0 0,0-1 1 0 0,-1 1 0 0 0,0-1-1 0 0,1 0 1 0 0,-2 1 0 0 0,1-1-1 0 0,-1 0 1 0 0,1 0 0 0 0,-1-1 0 0 0,-1 1-1 0 0,-3 4 1 0 0,-9 10 20 0 0,-32 28-1 0 0,29-29-26 0 0,-75 68 22 0 0,-25 24-10 0 0,114-105-17 0 0,0 1-1 0 0,1-1 1 0 0,0 1-1 0 0,0 0 1 0 0,0 0-1 0 0,1 1 1 0 0,0-1 0 0 0,0 1-1 0 0,0-1 1 0 0,1 1-1 0 0,-1 7 1 0 0,2-13 80 0 0,5 10 69 0 0,-3-9-135 0 0,0-1 0 0 0,0 1 0 0 0,0-1-1 0 0,0 0 1 0 0,0 1 0 0 0,1-1 0 0 0,-1 0 0 0 0,0 0-1 0 0,1 0 1 0 0,-1 0 0 0 0,1 0 0 0 0,-1 0-1 0 0,1 0 1 0 0,-1 0 0 0 0,1 0 0 0 0,0-1 0 0 0,-1 1-1 0 0,1-1 1 0 0,2 1 0 0 0,5 1 71 0 0,1-1-1 0 0,13 1 1 0 0,-11-1 17 0 0,9 0-21 0 0,-1-2 0 0 0,0 0 0 0 0,33-7 0 0 0,-7 1-21 0 0,-44 7-70 0 0,17-2-789 0 0,35-1-1 0 0,-49 3 590 0 0,0 1 1 0 0,0-1-1 0 0,0 1 1 0 0,0 0-1 0 0,0 0 1 0 0,0 1-1 0 0,0-1 0 0 0,-1 1 1 0 0,1 0-1 0 0,0 0 1 0 0,8 6-1 0 0,-2 1-1698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18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8751 0 0,'0'0'6934'0'0,"1"2"-6457"0"0,15 46 738 0 0,2-1 1 0 0,2-1-1 0 0,3-1 1 0 0,39 61-1 0 0,-52-90-1100 0 0,1-1 0 0 0,19 21 1 0 0,-27-32-347 0 0,1 0 0 0 0,0-1 0 0 0,0 1 0 0 0,1-1 1 0 0,-1 0-1 0 0,1 0 0 0 0,-1 0 0 0 0,1 0 1 0 0,0-1-1 0 0,0 0 0 0 0,0 0 0 0 0,0 0 1 0 0,6 1-1 0 0,2-3-6812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1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 14135 0 0,'0'0'3312'0'0,"-2"1"-2718"0"0,1 1-470 0 0,-1 1 0 0 0,0-1 0 0 0,1 1 1 0 0,0-1-1 0 0,-1 1 0 0 0,1 0 0 0 0,0 0 1 0 0,0 0-1 0 0,1 0 0 0 0,-2 5 1 0 0,-4 16 224 0 0,-70 177 821 0 0,-64 155 178 0 0,-145 338-80 0 0,268-648-1108 0 0,2 1 0 0 0,-12 54 0 0 0,27-99-148 0 0,-1 1 15 0 0,1 0 0 0 0,-1 1 0 0 0,1-1 0 0 0,-1 0 0 0 0,1 0 0 0 0,0 1 0 0 0,0-1 0 0 0,1 0 0 0 0,-1 0 0 0 0,2 5 0 0 0,-1-7-84 0 0,-1 0-1 0 0,1-1 1 0 0,0 1-1 0 0,0-1 1 0 0,0 1-1 0 0,0-1 1 0 0,0 1-1 0 0,0-1 1 0 0,0 0-1 0 0,0 1 1 0 0,0-1-1 0 0,0 0 1 0 0,0 0-1 0 0,0 0 1 0 0,0 1-1 0 0,0-1 1 0 0,0 0-1 0 0,0-1 1 0 0,0 1-1 0 0,0 0 1 0 0,0 0-1 0 0,2-1 1 0 0,9-2-778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3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13903 0 0,'0'0'675'0'0,"2"1"-292"0"0,-1 0-359 0 0,-1 0 0 0 0,1 0 0 0 0,0 1 0 0 0,0-1 0 0 0,0 0 1 0 0,-1 1-1 0 0,1-1 0 0 0,-1 1 0 0 0,1-1 0 0 0,-1 1 1 0 0,1-1-1 0 0,-1 1 0 0 0,0-1 0 0 0,0 1 0 0 0,0-1 0 0 0,0 1 1 0 0,0 0-1 0 0,0 2 0 0 0,0-2 13 0 0,0 1 0 0 0,0 0 0 0 0,0-1 0 0 0,0 1 1 0 0,0 0-1 0 0,1-1 0 0 0,0 1 0 0 0,-1 0 0 0 0,3 3 0 0 0,1 1 196 0 0,1 0-1 0 0,0-1 1 0 0,0 1 0 0 0,1-1-1 0 0,0-1 1 0 0,10 9-1 0 0,43 26 912 0 0,0 0-286 0 0,-45-29-714 0 0,0 2 1 0 0,-1 0-1 0 0,0 1 1 0 0,-1 0 0 0 0,-1 0-1 0 0,0 2 1 0 0,-1-1-1 0 0,-1 1 1 0 0,0 1 0 0 0,-1-1-1 0 0,-1 2 1 0 0,6 19-1 0 0,-9-22-117 0 0,-1 0-1 0 0,0 0 1 0 0,-1 0-1 0 0,0 0 1 0 0,-2 0-1 0 0,0 1 0 0 0,0-1 1 0 0,-2 0-1 0 0,0 1 1 0 0,0-1-1 0 0,-2 0 0 0 0,0-1 1 0 0,0 1-1 0 0,-1-1 1 0 0,-9 16-1 0 0,3-9-8 0 0,-1 0 0 0 0,-1-1 0 0 0,-28 32 0 0 0,-57 46 138 0 0,-54 35-228 0 0,136-115-1409 0 0,12-9-38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19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205 576 6447 0 0,'0'0'11599'0'0,"-6"-6"-11279"0"0,2 3-283 0 0,-1 0 1 0 0,0 0-1 0 0,1 1 1 0 0,-1-1-1 0 0,-8-2 1 0 0,-19-10 286 0 0,12 0 289 0 0,1 0 0 0 0,0-2-1 0 0,-23-25 1 0 0,39 38-590 0 0,0 1-1 0 0,0-1 1 0 0,1 1 0 0 0,-1-1 0 0 0,1 0 0 0 0,0 0-1 0 0,0 0 1 0 0,0 0 0 0 0,0 0 0 0 0,1 0 0 0 0,-1 0 0 0 0,1-1-1 0 0,1 1 1 0 0,-1-1 0 0 0,0-5 0 0 0,1 4-24 0 0,1 1 0 0 0,0-1 0 0 0,0 1 0 0 0,0-1 0 0 0,1 1 0 0 0,-1-1 0 0 0,1 1 0 0 0,1 0 0 0 0,-1 0 0 0 0,1 0 0 0 0,5-8 0 0 0,11-12-202 0 0,0 2 0 0 0,2 0 1 0 0,1 1-1 0 0,0 1 0 0 0,2 2 0 0 0,43-29 0 0 0,-37 29 85 0 0,1 2-1 0 0,1 1 1 0 0,0 2-1 0 0,2 0 1 0 0,-1 3-1 0 0,60-13 1 0 0,-74 21 215 0 0,1 0 0 0 0,0 1 0 0 0,22 1 0 0 0,-31 2 25 0 0,-1 0-1 0 0,1 0 1 0 0,0 1 0 0 0,-1 0-1 0 0,1 1 1 0 0,-1 0 0 0 0,14 7-1 0 0,-17-7-39 0 0,0 1 0 0 0,0 0 0 0 0,0 0 0 0 0,-1 1-1 0 0,0-1 1 0 0,0 2 0 0 0,0-1 0 0 0,7 9 0 0 0,-11-12-78 0 0,0 1-1 0 0,0-1 1 0 0,-1 1 0 0 0,1 0 0 0 0,-1 0 0 0 0,1-1 0 0 0,-1 1-1 0 0,0 0 1 0 0,0 0 0 0 0,-1 0 0 0 0,1 0 0 0 0,-1 1-1 0 0,1-1 1 0 0,-1 0 0 0 0,0 0 0 0 0,0 0 0 0 0,0 0-1 0 0,-1 0 1 0 0,1 0 0 0 0,-1 0 0 0 0,1 1 0 0 0,-1-1 0 0 0,0 0-1 0 0,-2 3 1 0 0,-4 9 1 0 0,-1-1 0 0 0,-1 0 0 0 0,0-1 0 0 0,0 0 0 0 0,-2 0 0 0 0,-22 21 0 0 0,-81 59 179 0 0,92-76-160 0 0,-42 27-46 0 0,-1-3-1 0 0,-80 36 1 0 0,135-72-96 0 0,1-1-1 0 0,-14 4 1 0 0,20-7 52 0 0,0 0 0 0 0,0-1 0 0 0,0 1 1 0 0,-1-1-1 0 0,1 1 0 0 0,0-1 0 0 0,0 0 0 0 0,-1 0 0 0 0,1-1 1 0 0,0 1-1 0 0,-5-2 0 0 0,7 2 28 0 0,1 0 0 0 0,-1 0-1 0 0,0-1 1 0 0,0 1 0 0 0,1-1 0 0 0,-1 1 0 0 0,0-1 0 0 0,1 1 0 0 0,-1-1-1 0 0,1 1 1 0 0,-1-1 0 0 0,1 1 0 0 0,-1-1 0 0 0,1 0 0 0 0,-1 1 0 0 0,1-1 0 0 0,-1 0-1 0 0,1 1 1 0 0,0-1 0 0 0,0 0 0 0 0,-1 0 0 0 0,1 0 0 0 0,0 1 0 0 0,0-1-1 0 0,0 0 1 0 0,0-1 0 0 0,0-1-290 0 0,0 0 1 0 0,0 0-1 0 0,0-1 0 0 0,1 1 1 0 0,1-5-1 0 0,3-9-963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19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22 14279 0 0,'0'-2'1103'0'0,"0"-18"2530"0"0,-2 22-3266 0 0,-33 55 170 0 0,-45 94-1 0 0,-10 71-194 0 0,-2-8-154 0 0,70-173-170 0 0,-2 0 0 0 0,-57 71 0 0 0,62-91-18 0 0,-24 20 0 0 0,-11 12 0 0 0,54-53 0 0 0,0 0 0 0 0,0 0 0 0 0,-1 0 0 0 0,1 0 0 0 0,0 0 0 0 0,0 0 0 0 0,0 1 0 0 0,0-1 0 0 0,-1 0 0 0 0,1 0 0 0 0,0 0 0 0 0,0 0 0 0 0,0 0 0 0 0,0 1 0 0 0,0-1 0 0 0,0 0-1 0 0,-1 0 1 0 0,1 0 0 0 0,0 0 0 0 0,0 1 0 0 0,0-1 0 0 0,0 0 0 0 0,0 0 0 0 0,0 0 0 0 0,0 0 0 0 0,0 1 0 0 0,0-1 0 0 0,0 0 0 0 0,0 0 0 0 0,0 0 0 0 0,0 1 0 0 0,0-1 0 0 0,0 0 0 0 0,0 0 0 0 0,0 0 0 0 0,0 1 0 0 0,0-1 0 0 0,0 0 0 0 0,0 0 0 0 0,0 0-1 0 0,1 0 1 0 0,-1 1 0 0 0,0-1 0 0 0,0 0 0 0 0,0 0 0 0 0,0 0 0 0 0,0 0 0 0 0,0 0 0 0 0,1 1 0 0 0,-1-1 0 0 0,0 0 0 0 0,0 0 0 0 0,0 0 0 0 0,0 0 0 0 0,1 0 0 0 0,-1 0 0 0 0,0 0 0 0 0,7 1-16 0 0,23-3-248 0 0,-14 1 82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20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8 8287 0 0,'-29'-7'756'0'0,"32"16"-608"0"0,-3-2 293 0 0,0-1 0 0 0,0 1 0 0 0,-1-1-1 0 0,1 1 1 0 0,-1-1 0 0 0,-1 1 0 0 0,-3 10-1 0 0,-3 17 1916 0 0,6-18-1650 0 0,1 0 1 0 0,1 1-1 0 0,0-1 1 0 0,2 0 0 0 0,-1 1-1 0 0,8 26 1 0 0,-4-25-559 0 0,1 1 1 0 0,0-1-1 0 0,2 0 0 0 0,0-1 1 0 0,1 0-1 0 0,1 0 1 0 0,0-1-1 0 0,1 0 1 0 0,14 15-1 0 0,-19-25-216 0 0,0 0 0 0 0,0 0 1 0 0,1 0-1 0 0,-1 0 0 0 0,1-1 0 0 0,1 0 0 0 0,-1-1 0 0 0,16 7 1 0 0,-13-10-1955 0 0,-8-2 1140 0 0,7-2-5724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20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54 919 0 0,'41'-35'502'0'0,"-36"31"1611"0"0,0 1 0 0 0,0-1 1 0 0,11-3 4495 0 0,-15 8-5577 0 0,0 1-886 0 0,0-1 0 0 0,1 1 0 0 0,-1 0-1 0 0,0 1 1 0 0,-1-1 0 0 0,1 0 0 0 0,0 0 0 0 0,0 0 0 0 0,-1 0 0 0 0,0 1 0 0 0,1-1 0 0 0,-1 0-1 0 0,0 0 1 0 0,0 1 0 0 0,0-1 0 0 0,0 0 0 0 0,-1 0 0 0 0,1 1 0 0 0,-1 2 0 0 0,-2 8 528 0 0,-10 26 0 0 0,12-35-535 0 0,-117 270 3303 0 0,35-89-2692 0 0,-220 484 26 0 0,169-445-648 0 0,129-216-143 0 0,17-7-122 0 0,-7-3-77 0 0,-1 1 0 0 0,1-1-1 0 0,-1 1 1 0 0,0-1 0 0 0,0-1-1 0 0,6-3 1 0 0,13-9-1398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20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225 615 14743 0 0,'0'0'1136'0'0,"0"2"-620"0"0,5 27 7453 0 0,-7-29-7862 0 0,-7 1-107 0 0,-1-1 0 0 0,0 0-1 0 0,1-1 1 0 0,-1 0 0 0 0,0 0 0 0 0,1-1 0 0 0,-1 0-1 0 0,1-1 1 0 0,0 0 0 0 0,-1 0 0 0 0,2-1-1 0 0,-1 0 1 0 0,0-1 0 0 0,1 0 0 0 0,0 0 0 0 0,0-1-1 0 0,0 0 1 0 0,1 0 0 0 0,0-1 0 0 0,0 0-1 0 0,1 0 1 0 0,-1-1 0 0 0,-6-11 0 0 0,10 13-6 0 0,0 0 1 0 0,1 1 0 0 0,0-1-1 0 0,0 0 1 0 0,1 0 0 0 0,-1-1-1 0 0,1 1 1 0 0,1 0 0 0 0,-1 0-1 0 0,1-1 1 0 0,0 1 0 0 0,0 0-1 0 0,3-12 1 0 0,0 4-25 0 0,0 0-1 0 0,1 0 1 0 0,1 1 0 0 0,11-26-1 0 0,1 8-237 0 0,2 1 0 0 0,0 0-1 0 0,2 2 1 0 0,2 0 0 0 0,45-45 0 0 0,-49 57-46 0 0,0 0 0 0 0,1 1 0 0 0,43-25 0 0 0,-49 33 250 0 0,0 0-1 0 0,1 1 1 0 0,-1 0 0 0 0,2 1-1 0 0,-1 1 1 0 0,0 1 0 0 0,22-3-1 0 0,-26 6 57 0 0,0 1 0 0 0,0 0-1 0 0,0 0 1 0 0,0 1 0 0 0,-1 1-1 0 0,13 3 1 0 0,-10-2 6 0 0,-7-2 36 0 0,0 0-1 0 0,-1 1 1 0 0,0-1 0 0 0,1 1-1 0 0,-1 0 1 0 0,0 0 0 0 0,-1 1-1 0 0,1 0 1 0 0,0-1 0 0 0,-1 2-1 0 0,0-1 1 0 0,0 0 0 0 0,0 1-1 0 0,-1 0 1 0 0,1 0 0 0 0,-1 0-1 0 0,0 0 1 0 0,-1 0-1 0 0,1 1 1 0 0,-1-1 0 0 0,0 1-1 0 0,-1-1 1 0 0,1 1 0 0 0,-1 0-1 0 0,0 0 1 0 0,0 0 0 0 0,-1 0-1 0 0,0 0 1 0 0,0-1 0 0 0,0 1-1 0 0,-1 0 1 0 0,0 0 0 0 0,-2 7-1 0 0,-1 5 164 0 0,-2-1 0 0 0,0 0 1 0 0,-1-1-1 0 0,-1 0 0 0 0,-12 20 0 0 0,-55 72 494 0 0,64-94-592 0 0,-2 3 51 0 0,-1 0-1 0 0,0-1 1 0 0,-24 21-1 0 0,29-30-343 0 0,1-1 1 0 0,-1 0-1 0 0,-13 6 0 0 0,14-8-620 0 0,-1 0 0 0 0,0-1 0 0 0,0 0 0 0 0,-12 2 0 0 0,1-3-6448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2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12 13359 0 0,'0'0'1027'0'0,"-15"-7"-535"0"0,14 6-389 0 0,0 0-1 0 0,-1 1 1 0 0,1-1-1 0 0,-1 1 1 0 0,1 0-1 0 0,-1-1 1 0 0,0 1 0 0 0,1 0-1 0 0,-1 0 1 0 0,1 0-1 0 0,-1 0 1 0 0,1 0 0 0 0,-1 0-1 0 0,0 0 1 0 0,1 1-1 0 0,-1-1 1 0 0,1 1 0 0 0,-1-1-1 0 0,-1 2 1 0 0,0-1-34 0 0,1 1 0 0 0,0 0 0 0 0,-1-1 1 0 0,1 1-1 0 0,0 0 0 0 0,0 0 0 0 0,0 0 1 0 0,1 1-1 0 0,-1-1 0 0 0,-1 3 0 0 0,-3 6 4 0 0,1 0-1 0 0,0 1 1 0 0,-6 22 0 0 0,10-32-40 0 0,-5 20 30 0 0,-93 292 970 0 0,69-234 171 0 0,-73 140 0 0 0,67-159-580 0 0,-35 69 535 0 0,65-116-1068 0 0,0 0 0 0 0,1 1 0 0 0,1 0 1 0 0,0 0-1 0 0,1 0 0 0 0,1 0 0 0 0,-1 23 0 0 0,3-32-203 0 0,0 0 1 0 0,1 0-1 0 0,0 0 0 0 0,0 0 0 0 0,0 0 0 0 0,1 0 1 0 0,0 0-1 0 0,0 0 0 0 0,0-1 0 0 0,1 1 1 0 0,-1-1-1 0 0,2 0 0 0 0,-1 1 0 0 0,0-2 0 0 0,1 1 1 0 0,0 0-1 0 0,0-1 0 0 0,0 1 0 0 0,1-1 1 0 0,0 0-1 0 0,-1-1 0 0 0,1 1 0 0 0,7 3 1 0 0,3-1-895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2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17567 0 0,'-4'12'233'0'0,"1"0"0"0"0,1 0 0 0 0,0 0 0 0 0,1 0 0 0 0,0 1 0 0 0,1-1 0 0 0,1 1 0 0 0,-1-1 0 0 0,2 0 0 0 0,0 0 0 0 0,0 1 0 0 0,1-1 0 0 0,1-1 0 0 0,0 1 0 0 0,1 0 0 0 0,0-1 0 0 0,0 0 0 0 0,1 0 0 0 0,1-1 0 0 0,0 0 0 0 0,0 0 0 0 0,1 0 0 0 0,13 12 0 0 0,3-1 23 0 0,1 0 1 0 0,1-2-1 0 0,1-1 0 0 0,1 0 1 0 0,0-3-1 0 0,40 17 0 0 0,-2-6 519 0 0,125 30 0 0 0,-138-45-1125 0 0,15 3-536 0 0,-65-13 760 0 0,6 2-957 0 0,0-1 1 0 0,18 3 0 0 0,-14-5-1045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21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1 5983 0 0,'0'0'464'0'0,"-6"0"-288"0"0,-1 3 821 0 0,1 0-1 0 0,-1 1 1 0 0,1-1-1 0 0,-1 2 1 0 0,1-1-1 0 0,1 0 1 0 0,-11 11-1 0 0,7-7 331 0 0,-51 44 2973 0 0,-28 25-2080 0 0,-17 16-904 0 0,-193 179 441 0 0,287-261-1762 0 0,-32 33 37 0 0,40-40-48 0 0,0 0 0 0 0,0 0 0 0 0,0 0 0 0 0,0 0 0 0 0,1 0 0 0 0,0 0 0 0 0,0 1 0 0 0,0-1 0 0 0,-2 9 0 0 0,4-13-58 0 0,0 0 0 0 0,0 1 1 0 0,0-1-1 0 0,0 1 0 0 0,0-1 1 0 0,0 0-1 0 0,0 1 0 0 0,0-1 1 0 0,0 1-1 0 0,0-1 0 0 0,0 0 1 0 0,1 1-1 0 0,-1-1 0 0 0,0 1 1 0 0,0-1-1 0 0,0 0 0 0 0,0 1 1 0 0,1-1-1 0 0,-1 0 0 0 0,0 1 1 0 0,1 0-219 0 0,0 0-852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43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 5063 0 0,'-3'-2'10660'0'0,"4"8"-10416"0"0,1 0-1 0 0,0 1 1 0 0,0-1 0 0 0,0 0-1 0 0,1 0 1 0 0,0 0-1 0 0,0-1 1 0 0,0 1 0 0 0,6 6-1 0 0,5 4 304 0 0,24 22-1 0 0,-28-29-484 0 0,-1 0 1 0 0,0 0-1 0 0,0 1 1 0 0,-1 0-1 0 0,0 0 0 0 0,-1 1 1 0 0,7 13-1 0 0,-13-22-60 0 0,0 0-1 0 0,0 1 0 0 0,0-1 1 0 0,-1 1-1 0 0,1-1 1 0 0,0 1-1 0 0,-1-1 0 0 0,0 1 1 0 0,1 0-1 0 0,-1-1 0 0 0,0 1 1 0 0,-1-1-1 0 0,1 1 1 0 0,0 0-1 0 0,-1-1 0 0 0,1 1 1 0 0,-1-1-1 0 0,0 1 1 0 0,0-1-1 0 0,0 0 0 0 0,0 1 1 0 0,0-1-1 0 0,0 0 0 0 0,-1 1 1 0 0,-2 1-1 0 0,-1 2 4 0 0,0-1-1 0 0,-1 0 1 0 0,0-1-1 0 0,0 0 1 0 0,0 1-1 0 0,-1-2 1 0 0,-11 6-1 0 0,-17 6-730 0 0,0-1 0 0 0,-1-2 0 0 0,-63 12 0 0 0,82-20-658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4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123 148 13559 0 0,'0'0'622'0'0,"-14"-7"228"0"0,12 6-771 0 0,0 1 1 0 0,0-1-1 0 0,0 1 0 0 0,0 0 0 0 0,0 0 0 0 0,0 0 0 0 0,0 0 0 0 0,0 0 0 0 0,0 0 0 0 0,-1 0 1 0 0,1 1-1 0 0,0-1 0 0 0,0 1 0 0 0,0-1 0 0 0,1 1 0 0 0,-1 0 0 0 0,0 0 0 0 0,0 0 1 0 0,0 0-1 0 0,0 0 0 0 0,1 0 0 0 0,-1 0 0 0 0,1 1 0 0 0,-1-1 0 0 0,1 1 0 0 0,-1-1 0 0 0,1 1 1 0 0,-2 1-1 0 0,-2 4 100 0 0,1-1 0 0 0,0 1-1 0 0,0 0 1 0 0,0 0 0 0 0,-4 15 0 0 0,2-2 95 0 0,0 1 1 0 0,2-1-1 0 0,0 1 0 0 0,-1 30 1 0 0,5-36-172 0 0,0-1 0 0 0,1 0 0 0 0,0 0 1 0 0,1 0-1 0 0,1 0 0 0 0,0 0 0 0 0,8 20 1 0 0,-10-33-90 0 0,-1 1 1 0 0,1-1 0 0 0,0 1-1 0 0,0 0 1 0 0,-1-1 0 0 0,1 1 0 0 0,1-1-1 0 0,-1 0 1 0 0,0 1 0 0 0,0-1 0 0 0,0 0-1 0 0,1 0 1 0 0,-1 1 0 0 0,1-1-1 0 0,-1 0 1 0 0,1-1 0 0 0,-1 1 0 0 0,1 0-1 0 0,-1 0 1 0 0,3 0 0 0 0,-1 0 16 0 0,0-1 0 0 0,0 0 0 0 0,0 1-1 0 0,0-1 1 0 0,0-1 0 0 0,0 1 0 0 0,0 0 0 0 0,0-1 0 0 0,0 1 0 0 0,0-1 0 0 0,4-1 0 0 0,4-3 65 0 0,0 0 0 0 0,-1-1 0 0 0,1 0 1 0 0,-1 0-1 0 0,10-10 0 0 0,-9 7-90 0 0,0-1 1 0 0,-1 0-1 0 0,0-1 1 0 0,12-17-1 0 0,28-50-64 0 0,1-3-158 0 0,-49 78 204 0 0,9-7-41 0 0,-9 9-7 0 0,-1 2 53 0 0,0 0 1 0 0,0 1-1 0 0,1-1 0 0 0,-1 1 1 0 0,0 0-1 0 0,0-1 0 0 0,0 1 1 0 0,0 0-1 0 0,1 3 0 0 0,-2-4 2 0 0,21 55 39 0 0,-17-42 0 0 0,1 0-1 0 0,1-1 1 0 0,0 1 0 0 0,13 20 0 0 0,-7-17-1 0 0,-4-4 44 0 0,16 17 1 0 0,-21-27-49 0 0,0 0 0 0 0,0 0 0 0 0,1 0 0 0 0,-1 0 1 0 0,1 0-1 0 0,0-1 0 0 0,-1 0 0 0 0,1 0 1 0 0,7 3-1 0 0,-7-4 7 0 0,-1 0 1 0 0,1 0-1 0 0,-1-1 1 0 0,0 0-1 0 0,1 1 1 0 0,-1-1-1 0 0,1 0 0 0 0,-1-1 1 0 0,1 1-1 0 0,-1 0 1 0 0,1-1-1 0 0,-1 0 1 0 0,1 0-1 0 0,-1 0 1 0 0,0 0-1 0 0,0-1 1 0 0,1 1-1 0 0,-1-1 1 0 0,0 0-1 0 0,0 0 0 0 0,-1 0 1 0 0,1 0-1 0 0,0 0 1 0 0,2-4-1 0 0,6-6 11 0 0,-1 0 0 0 0,0 0-1 0 0,-1-1 1 0 0,8-15-1 0 0,-7 12-6 0 0,41-63-210 0 0,105-124 1 0 0,-147 193-85 0 0,0 1-1 0 0,1 0 1 0 0,14-10 0 0 0,-18 15-422 0 0,0 0 1 0 0,0 1-1 0 0,0-1 0 0 0,0 1 1 0 0,0 1-1 0 0,1-1 0 0 0,12-2 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32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8 2303 0 0,'-7'-5'499'0'0,"-8"3"7343"0"0,15 2-7715 0 0,0 0-1 0 0,0 0 1 0 0,0 0 0 0 0,0 1 0 0 0,0-1 0 0 0,0 0-1 0 0,0 0 1 0 0,0 0 0 0 0,0 0 0 0 0,0 1 0 0 0,5 20 4614 0 0,-2-12-5592 0 0,3 8 1198 0 0,-2 0 1 0 0,0 0-1 0 0,0 1 1 0 0,-2-1-1 0 0,0 1 1 0 0,-1-1-1 0 0,-3 36 1 0 0,-5-11-58 0 0,-19 65 1 0 0,-23 39-141 0 0,43-130-137 0 0,-59 152 167 0 0,30-79-158 0 0,1 2 104 0 0,34-89-254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44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125 179 5527 0 0,'4'-25'1752'0'0,"1"14"8231"0"0,-3 13-9895 0 0,0 0-1 0 0,0 0 1 0 0,0 0 0 0 0,-1 0-1 0 0,1 0 1 0 0,2 5 0 0 0,-4-6-29 0 0,3 3 53 0 0,-1 0 1 0 0,1 0-1 0 0,0 0 0 0 0,1-1 0 0 0,-1 1 1 0 0,0-1-1 0 0,1 0 0 0 0,0 0 0 0 0,0 0 1 0 0,0 0-1 0 0,9 4 0 0 0,-9-6-41 0 0,0 0 1 0 0,1 0-1 0 0,-1 0 1 0 0,1 0-1 0 0,0-1 0 0 0,-1 1 1 0 0,1-1-1 0 0,-1-1 0 0 0,1 1 1 0 0,0 0-1 0 0,-1-1 0 0 0,7-2 1 0 0,15-4 249 0 0,0-1 0 0 0,27-12 0 0 0,-40 14-406 0 0,1 0 0 0 0,-1-1 0 0 0,0-1-1 0 0,-1-1 1 0 0,16-13 0 0 0,-24 19-73 0 0,-1-1 0 0 0,0 0 0 0 0,0 1 1 0 0,0-1-1 0 0,0-1 0 0 0,-1 1 0 0 0,4-9 0 0 0,-6 11 55 0 0,0 0 0 0 0,0 0 0 0 0,0 0 0 0 0,0-1 0 0 0,0 1 0 0 0,0 0 0 0 0,-1 0 0 0 0,1 0 0 0 0,-1 0 0 0 0,0 0 0 0 0,0 0 0 0 0,0 0 0 0 0,0 0 0 0 0,0 0 0 0 0,-2-4 0 0 0,0 3 42 0 0,0 0 0 0 0,0 0 0 0 0,1 0 0 0 0,-2 0-1 0 0,1 0 1 0 0,0 1 0 0 0,-1-1 0 0 0,1 1 0 0 0,-1 0-1 0 0,1 0 1 0 0,-1 0 0 0 0,0 1 0 0 0,0 0 0 0 0,0-1 0 0 0,0 1-1 0 0,0 0 1 0 0,0 1 0 0 0,0-1 0 0 0,-1 1 0 0 0,1 0-1 0 0,0 0 1 0 0,0 0 0 0 0,0 0 0 0 0,-5 2 0 0 0,-4 0 99 0 0,-1 1 0 0 0,1 1 0 0 0,0 0-1 0 0,-1 0 1 0 0,2 2 0 0 0,-13 6 0 0 0,-14 11 378 0 0,-69 54 0 0 0,97-69-310 0 0,0 1 0 0 0,0 1 1 0 0,1 0-1 0 0,1 0 0 0 0,-1 1 0 0 0,2 0 0 0 0,-1 0 0 0 0,2 1 0 0 0,0 0 0 0 0,0 1 0 0 0,-8 22 1 0 0,12-28-60 0 0,0 1 65 0 0,1 0 1 0 0,0 1-1 0 0,-3 16 1 0 0,5-22-83 0 0,0 0-1 0 0,0 0 1 0 0,0 1-1 0 0,1-1 1 0 0,-1 0 0 0 0,1 0-1 0 0,0 0 1 0 0,0 0-1 0 0,0 0 1 0 0,0 0-1 0 0,0-1 1 0 0,1 1 0 0 0,-1 0-1 0 0,4 4 1 0 0,0-1 33 0 0,0 0 1 0 0,1-1 0 0 0,-1 0-1 0 0,1 0 1 0 0,1 0-1 0 0,-1 0 1 0 0,1-1-1 0 0,-1 0 1 0 0,1-1 0 0 0,0 0-1 0 0,0 0 1 0 0,1 0-1 0 0,13 3 1 0 0,-8-3-625 0 0,-1-1 1 0 0,1 0 0 0 0,0-1-1 0 0,0-1 1 0 0,0 0-1 0 0,-1 0 1 0 0,22-5 0 0 0,-11 0-5366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5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128 101 3223 0 0,'0'0'13198'0'0,"-14"0"-11828"0"0,11 1-1240 0 0,1 0-1 0 0,-1 1 0 0 0,1-1 0 0 0,0 1 1 0 0,-1-1-1 0 0,1 1 0 0 0,0 0 1 0 0,0-1-1 0 0,0 1 0 0 0,-2 3 0 0 0,-17 24 599 0 0,12-13-596 0 0,0 0 1 0 0,1 0-1 0 0,0 1 1 0 0,2 0-1 0 0,0 1 1 0 0,1-1-1 0 0,0 1 1 0 0,2 0-1 0 0,-3 32 1 0 0,9-24-64 0 0,3-14 59 0 0,-1-10-95 0 0,-4-2-2 0 0,3 1 3 0 0,0 1 0 0 0,0-1-1 0 0,1 0 1 0 0,-1 0 0 0 0,0-1-1 0 0,0 0 1 0 0,0 1 0 0 0,1-1-1 0 0,-1 0 1 0 0,0-1 0 0 0,0 1-1 0 0,1-1 1 0 0,-1 0 0 0 0,0 0-1 0 0,0 0 1 0 0,0-1 0 0 0,6-2-1 0 0,8-5 180 0 0,-1 0-1 0 0,24-17 0 0 0,-33 20-199 0 0,3-1-22 0 0,0-1 0 0 0,-1-1 0 0 0,0 1 1 0 0,-1-2-1 0 0,0 1 0 0 0,0-1 0 0 0,-1-1 0 0 0,11-17 0 0 0,-6 7-34 0 0,-12 22 5 0 0,0 5 6 0 0,0 5 17 0 0,0-2 33 0 0,1 0 1 0 0,1 1-1 0 0,0-2 0 0 0,0 1 0 0 0,0 0 1 0 0,1-1-1 0 0,1 1 0 0 0,-1-1 1 0 0,1 0-1 0 0,1-1 0 0 0,-1 1 0 0 0,1-1 1 0 0,1 0-1 0 0,8 8 0 0 0,-9-10-1 0 0,-1-1 0 0 0,1 0-1 0 0,0 0 1 0 0,0 0 0 0 0,0-1-1 0 0,1 1 1 0 0,-1-2 0 0 0,1 1-1 0 0,0-1 1 0 0,0 0 0 0 0,0 0 0 0 0,0 0-1 0 0,0-1 1 0 0,0-1 0 0 0,0 1-1 0 0,0-1 1 0 0,0 0 0 0 0,1-1-1 0 0,7-1 1 0 0,-3 0 5 0 0,-1-1 0 0 0,0-1 0 0 0,0 0-1 0 0,0-1 1 0 0,-1 0 0 0 0,1 0 0 0 0,-1-1 0 0 0,-1-1-1 0 0,1 1 1 0 0,-1-2 0 0 0,0 1 0 0 0,-1-1 0 0 0,1 0-1 0 0,9-14 1 0 0,-8 8-24 0 0,0-1-1 0 0,-1 0 1 0 0,-1-1-1 0 0,0 0 0 0 0,-1 0 1 0 0,-1-1-1 0 0,-1 0 1 0 0,7-31-1 0 0,-8 24-64 0 0,6-27-98 0 0,-9 46 82 0 0,1 1 1 0 0,-1-1 0 0 0,1 1-1 0 0,1-1 1 0 0,-1 1 0 0 0,0 0-1 0 0,1-1 1 0 0,3-3 0 0 0,-5 7-187 0 0,1 0 0 0 0,0 0 0 0 0,-1-1 0 0 0,1 1 0 0 0,-1 0 0 0 0,1 1 0 0 0,0-1 0 0 0,0 0 0 0 0,-1 0 0 0 0,1 1 0 0 0,0-1 0 0 0,0 1 0 0 0,0-1 0 0 0,0 1 0 0 0,2 0 0 0 0,9-2-6470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50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6447 0 0,'0'0'499'0'0,"-2"0"-328"0"0,-13 2 2164 0 0,7-1-43 0 0,0 0 0 0 0,0 1 0 0 0,-12 3 0 0 0,17-4-2094 0 0,1 1-1 0 0,-1-1 1 0 0,1 0-1 0 0,0 1 1 0 0,-1-1-1 0 0,1 1 1 0 0,0-1-1 0 0,0 1 1 0 0,0 0-1 0 0,0 0 1 0 0,0 0 0 0 0,0 0-1 0 0,1 1 1 0 0,-3 3-1 0 0,-74 146 1414 0 0,74-143-1600 0 0,-1-1-1 0 0,-1 1 1 0 0,1-1 0 0 0,-11 11 0 0 0,-11 15-91 0 0,26-33-453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5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0 919 0 0,'-1'2'568'0'0,"-5"14"4993"0"0,-10 21-1 0 0,-13 14-1387 0 0,-39 46-2257 0 0,67-97-1890 0 0,-1 4 32 0 0,-124 174 2371 0 0,99-135-2000 0 0,2 1-1 0 0,-26 60 0 0 0,46-92-384 0 0,-1 2-55 0 0,1 1 1 0 0,-7 27-1 0 0,11-40-433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51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17 9671 0 0,'1'-1'748'0'0,"8"-15"5916"0"0,-17 22-6335 0 0,2 0-1 0 0,-1 0 0 0 0,1 1 1 0 0,0 0-1 0 0,0 0 0 0 0,1 1 1 0 0,0-1-1 0 0,-6 12 0 0 0,-5 7 265 0 0,-18 31 51 0 0,3 2-1 0 0,-32 83 0 0 0,28-60-357 0 0,4-8 26 0 0,3 2 0 0 0,-23 101 0 0 0,51-177-349 0 0,0 1 0 0 0,0-1 1 0 0,0 1-1 0 0,0 0 0 0 0,-1-1 0 0 0,1 1 0 0 0,0-1 0 0 0,0 1 1 0 0,0-1-1 0 0,0 1 0 0 0,0 0 0 0 0,1-1 0 0 0,-1 1 0 0 0,0-1 0 0 0,0 1 1 0 0,0 0-1 0 0,0-1 0 0 0,1 1 0 0 0,-1-1 0 0 0,0 1 0 0 0,1-1 1 0 0,-1 1-1 0 0,0-1 0 0 0,1 1 0 0 0,-1-1 0 0 0,0 0 0 0 0,1 1 0 0 0,-1-1 1 0 0,1 1-1 0 0,-1-1 0 0 0,1 0 0 0 0,-1 1 0 0 0,1-1 0 0 0,-1 0 1 0 0,1 0-1 0 0,-1 1 0 0 0,1-1 0 0 0,0 0 0 0 0,-1 0 0 0 0,1 0 0 0 0,3 1-679 0 0,-1-1 0 0 0,0 0-1 0 0,1 0 1 0 0,-1 0 0 0 0,0 0-1 0 0,4-1 1 0 0,11-3-6703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5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647 248 4143 0 0,'22'-12'-436'0'0,"-1"1"2312"0"0,-2-1 0 0 0,1-1 0 0 0,17-14 1 0 0,-32 22-1255 0 0,0 1 1 0 0,-1-1 0 0 0,1-1 0 0 0,-1 1 0 0 0,0 0 0 0 0,0-1 0 0 0,5-11 0 0 0,-7 13-559 0 0,-1 0 0 0 0,1 0 1 0 0,-1-1-1 0 0,0 1 1 0 0,0-1-1 0 0,-1 1 1 0 0,1-9-1 0 0,-1 10 9 0 0,1 1 1 0 0,-1-1 0 0 0,0 0-1 0 0,1 0 1 0 0,0 0-1 0 0,0 0 1 0 0,0 0-1 0 0,2-3 1 0 0,2-7 91 0 0,-5 12-161 0 0,0 1 1 0 0,0 0 0 0 0,0-1 0 0 0,0 1 0 0 0,0-1 0 0 0,0 1 0 0 0,0-1-1 0 0,0 1 1 0 0,0-1 0 0 0,0 1 0 0 0,0-1 0 0 0,-1 1 0 0 0,1-1 0 0 0,0 1 0 0 0,0-1-1 0 0,0 1 1 0 0,-1-1 0 0 0,1 1 0 0 0,0 0 0 0 0,0-1 0 0 0,-1 1 0 0 0,1 0-1 0 0,0-1 1 0 0,-1 1 0 0 0,1 0 0 0 0,-1-1 0 0 0,1 1 0 0 0,0 0 0 0 0,-1-1 0 0 0,0 1-1 0 0,-15-6 68 0 0,14 5-56 0 0,-15-3-28 0 0,0 0 0 0 0,0 1 0 0 0,0 1-1 0 0,-1 1 1 0 0,1 0 0 0 0,0 1 0 0 0,0 1 0 0 0,-1 1-1 0 0,1 0 1 0 0,0 1 0 0 0,0 1 0 0 0,-24 9-1 0 0,18-4 21 0 0,0 2-1 0 0,1 0 1 0 0,0 1-1 0 0,1 2 1 0 0,0 0-1 0 0,1 1 0 0 0,1 1 1 0 0,-18 19-1 0 0,31-30 1 0 0,0 1-1 0 0,0 1 0 0 0,1-1 1 0 0,0 1-1 0 0,0 0 1 0 0,1 0-1 0 0,0 1 0 0 0,0-1 1 0 0,0 1-1 0 0,1 0 0 0 0,1 0 1 0 0,-4 11-1 0 0,6-17 2 0 0,0 0 0 0 0,0 0 0 0 0,0-1 0 0 0,0 1 0 0 0,0 0 0 0 0,0 0 0 0 0,1-1 0 0 0,-1 1 0 0 0,0 0 0 0 0,1-1 0 0 0,0 1 0 0 0,-1 0 0 0 0,1-1 0 0 0,0 1-1 0 0,0-1 1 0 0,0 1 0 0 0,0-1 0 0 0,0 1 0 0 0,0-1 0 0 0,0 0 0 0 0,0 1 0 0 0,0-1 0 0 0,1 0 0 0 0,-1 0 0 0 0,1 0 0 0 0,-1 0 0 0 0,1 0 0 0 0,-1 0 0 0 0,1-1 0 0 0,-1 1 0 0 0,1 0 0 0 0,0-1 0 0 0,-1 1-1 0 0,1-1 1 0 0,2 1 0 0 0,4 0 49 0 0,1 0 0 0 0,0 0-1 0 0,0 0 1 0 0,-1-1 0 0 0,16-2-1 0 0,-10 0-81 0 0,1 0 0 0 0,0-2 0 0 0,-1 0 0 0 0,1 0 0 0 0,-1-1 0 0 0,0-1 0 0 0,-1 0 0 0 0,1-1 0 0 0,-1-1 0 0 0,-1 0 0 0 0,21-16 0 0 0,-28 19-61 0 0,0 0-1 0 0,0 0 0 0 0,0-1 1 0 0,0 0-1 0 0,-1 0 0 0 0,0 0 1 0 0,0 0-1 0 0,-1-1 0 0 0,0 1 1 0 0,0-1-1 0 0,2-8 0 0 0,-4 14 162 0 0,-3 3-22 0 0,-9 17-52 0 0,1 0 0 0 0,1 1 0 0 0,0 0 0 0 0,-6 25 0 0 0,-1 1 17 0 0,-68 140 322 0 0,34-78-182 0 0,34-73-99 0 0,-227 494 221 0 0,182-414-34 0 0,51-99 64 0 0,0-1 0 0 0,-2 1 1 0 0,0-2-1 0 0,-24 24 0 0 0,34-37-205 0 0,1 1-1 0 0,-1-1 1 0 0,0 0 0 0 0,1 0 0 0 0,-1 0-1 0 0,0 0 1 0 0,0 0 0 0 0,1 0-1 0 0,-5 0 1 0 0,5 0 389 0 0,1-2-457 0 0,-1 0 0 0 0,1-1 0 0 0,1 1 1 0 0,-1 0-1 0 0,0 0 0 0 0,0 0 0 0 0,0 0 0 0 0,1 0 0 0 0,-1 0 1 0 0,0 0-1 0 0,1 0 0 0 0,0-2 0 0 0,0-1 41 0 0,5-9-197 0 0,0-1 0 0 0,1 1 0 0 0,0 0 0 0 0,0 1 0 0 0,12-14 0 0 0,-12 15-360 0 0,27-36-1414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52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103 306 11055 0 0,'0'0'506'0'0,"-2"0"-10"0"0,-1 1-366 0 0,1 0-110 0 0,0-1 0 0 0,1 0 0 0 0,-1 1 0 0 0,0 0 0 0 0,1-1 0 0 0,-1 1 0 0 0,1 0 0 0 0,-1 0 0 0 0,1 0 0 0 0,-1 0 0 0 0,1 0 0 0 0,2 3 2825 0 0,-1-4-2762 0 0,0 0 0 0 0,0 0 0 0 0,0 0 0 0 0,0 0 1 0 0,0 0-1 0 0,0 0 0 0 0,0 0 0 0 0,0 0 0 0 0,0 1 0 0 0,0-1 0 0 0,-1 2 1662 0 0,1-2-1662 0 0,18 0 1074 0 0,23-3-1147 0 0,-2-3 87 0 0,0-1 1 0 0,0-2-1 0 0,-1-2 1 0 0,-1-1-1 0 0,66-31 1 0 0,-87 34-300 0 0,0-1 1 0 0,-1 0 0 0 0,24-22-1 0 0,-31 25-27 0 0,1-2 0 0 0,-2 1 0 0 0,1-1 0 0 0,-1 0 0 0 0,-1-1 0 0 0,1 0-1 0 0,4-10 1 0 0,-10 16 135 0 0,1 1 0 0 0,-1 0-1 0 0,0 0 1 0 0,0-1 0 0 0,0 1 0 0 0,-1-1-1 0 0,1 1 1 0 0,-1 0 0 0 0,0-1-1 0 0,0 1 1 0 0,0-1 0 0 0,0 1 0 0 0,0-1-1 0 0,-2-4 1 0 0,1 6 79 0 0,1 0 0 0 0,-1 0-1 0 0,0 1 1 0 0,0-1 0 0 0,0 0 0 0 0,0 1 0 0 0,0-1 0 0 0,-1 1-1 0 0,1-1 1 0 0,0 1 0 0 0,-1-1 0 0 0,1 1 0 0 0,-1 0 0 0 0,1 0-1 0 0,-1-1 1 0 0,0 1 0 0 0,0 1 0 0 0,1-1 0 0 0,-1 0 0 0 0,0 0-1 0 0,0 1 1 0 0,0-1 0 0 0,0 1 0 0 0,0-1 0 0 0,0 1-1 0 0,-2 0 1 0 0,-4-1 57 0 0,0 1 0 0 0,0 0-1 0 0,0 1 1 0 0,0 0-1 0 0,1 0 1 0 0,-13 4 0 0 0,-45 17 478 0 0,63-21-506 0 0,-28 12 425 0 0,1 1 1 0 0,0 1-1 0 0,1 2 1 0 0,-40 31-1 0 0,31-18 271 0 0,2 1 0 0 0,-47 55-1 0 0,69-72-461 0 0,2 1 0 0 0,-20 33 0 0 0,28-44-209 0 0,0 0 0 0 0,1 1 0 0 0,0 0 0 0 0,0-1 0 0 0,1 1 0 0 0,-1 0 0 0 0,1 0 0 0 0,0 0 0 0 0,0 0 1 0 0,1 0-1 0 0,-1 0 0 0 0,1 0 0 0 0,0 0 0 0 0,1 0 0 0 0,-1 1 0 0 0,2 4 0 0 0,-1-8-15 0 0,-1-1-1 0 0,1 1 1 0 0,0 0-1 0 0,0 0 1 0 0,0-1-1 0 0,0 1 1 0 0,1 0-1 0 0,-1-1 1 0 0,0 1-1 0 0,1-1 1 0 0,-1 0-1 0 0,1 1 1 0 0,-1-1-1 0 0,1 0 1 0 0,-1 0-1 0 0,1 0 1 0 0,0 0-1 0 0,0 0 1 0 0,0-1-1 0 0,-1 1 1 0 0,1 0-1 0 0,0-1 1 0 0,3 1-1 0 0,4 0 91 0 0,0 1 0 0 0,0-2 0 0 0,17 0 0 0 0,-12 0-18 0 0,27-1-745 0 0,70-12 1 0 0,-78 7-963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5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0 12895 0 0,'0'0'2286'0'0,"-1"2"-1288"0"0,-11 32-25 0 0,-2-2-1 0 0,-1 0 0 0 0,-35 55 1 0 0,30-52-523 0 0,-289 434 1787 0 0,184-287-1929 0 0,45-70-268 0 0,30-45-36 0 0,-48 88 0 0 0,92-144-2267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52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44 17647 0 0,'-9'2'1603'0'0,"0"-2"448"0"0,36-9 543 0 0,51-2-1455 0 0,0 4-1 0 0,87 3 1 0 0,-57 3-691 0 0,98 3-47 0 0,84-5-1685 0 0,-250-2 78 0 0,-4-2-305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58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530 445 7831 0 0,'0'0'9860'0'0,"-1"-9"-9038"0"0,0 4-645 0 0,2-1 0 0 0,-1 1 0 0 0,1-1 0 0 0,-1 1 0 0 0,1-1 0 0 0,1 1 0 0 0,-1 0 0 0 0,1 0 0 0 0,4-9 0 0 0,4-5 19 0 0,12-20-1 0 0,-19 35-174 0 0,21-35 61 0 0,19-43-1 0 0,-34 60-158 0 0,0 0-1 0 0,-2 0 1 0 0,0 0 0 0 0,3-24-1 0 0,-9 43 23 0 0,-1-1 0 0 0,0 0 0 0 0,1 0 0 0 0,-1 1 0 0 0,-1-1 0 0 0,1 0 0 0 0,0 0-1 0 0,-2-3 1 0 0,2 6 39 0 0,0 0-1 0 0,-1 0 1 0 0,1 0 0 0 0,-1 0-1 0 0,1 0 1 0 0,-1 0-1 0 0,1 0 1 0 0,-1 0 0 0 0,0 0-1 0 0,1 0 1 0 0,-1 0-1 0 0,0 0 1 0 0,0 1-1 0 0,0-1 1 0 0,0 0 0 0 0,1 1-1 0 0,-1-1 1 0 0,0 0-1 0 0,0 1 1 0 0,0 0-1 0 0,0-1 1 0 0,0 1 0 0 0,0-1-1 0 0,-1 1 1 0 0,1 0-1 0 0,0 0 1 0 0,0 0 0 0 0,0-1-1 0 0,0 1 1 0 0,0 0-1 0 0,-2 1 1 0 0,-5-1-66 0 0,1 2-1 0 0,0-1 1 0 0,0 1 0 0 0,0 0 0 0 0,-12 5-1 0 0,-36 21-219 0 0,33-16 234 0 0,-19 10 43 0 0,2 1 1 0 0,0 1-1 0 0,2 3 1 0 0,-50 44-1 0 0,25-7 481 0 0,-80 105 0 0 0,141-167-450 0 0,-14 17 109 0 0,1 1-1 0 0,-15 29 1 0 0,26-43-67 0 0,1-1 1 0 0,-1 1 0 0 0,1-1-1 0 0,0 1 1 0 0,0 0-1 0 0,1 0 1 0 0,0 0-1 0 0,0 0 1 0 0,0 0 0 0 0,1 0-1 0 0,0 0 1 0 0,0 0-1 0 0,1 0 1 0 0,-1 0-1 0 0,3 7 1 0 0,-3-11-14 0 0,1 0 0 0 0,0 0 0 0 0,0 0 0 0 0,0 0 0 0 0,0 0 0 0 0,0 0 0 0 0,0 0 0 0 0,1 0 0 0 0,-1-1 0 0 0,1 1 0 0 0,-1 0 0 0 0,1-1 0 0 0,0 1 0 0 0,-1-1 0 0 0,1 0 0 0 0,4 3 0 0 0,-2-2 14 0 0,0-1-1 0 0,0 1 1 0 0,0-1 0 0 0,0 0 0 0 0,0 0-1 0 0,0-1 1 0 0,1 1 0 0 0,5-1 0 0 0,5 0 69 0 0,-1-2 0 0 0,0 0 1 0 0,0 0-1 0 0,19-7 0 0 0,8-3 3 0 0,-2-2 0 0 0,0-2 0 0 0,52-29 0 0 0,-65 30-198 0 0,-1-1 1 0 0,0-2-1 0 0,-1-1 0 0 0,0 0 1 0 0,29-34-1 0 0,-47 47 50 0 0,0-1 1 0 0,0 0-1 0 0,-1 0 0 0 0,0 0 0 0 0,-1-1 1 0 0,1 0-1 0 0,-1 0 0 0 0,-1 0 0 0 0,1 0 0 0 0,-2-1 1 0 0,1 1-1 0 0,2-15 0 0 0,-5 22 26 0 0,0 1 0 0 0,0 0 0 0 0,0 0 0 0 0,0-1 0 0 0,0 1 1 0 0,0 0-1 0 0,0 0 0 0 0,0-1 0 0 0,0 1 0 0 0,0 0 0 0 0,0-1 0 0 0,0 1 0 0 0,0 0 0 0 0,0 0 0 0 0,0-1 0 0 0,0 1 0 0 0,0 0 0 0 0,0 0 0 0 0,0-1 0 0 0,0 1 0 0 0,-1 0 1 0 0,1 0-1 0 0,0-1 0 0 0,0 1 0 0 0,0 0 0 0 0,0 0 0 0 0,-1-1 0 0 0,1 1 0 0 0,0 0 0 0 0,0 0 0 0 0,0 0 0 0 0,-1 0 0 0 0,1-1 0 0 0,0 1 0 0 0,0 0 0 0 0,-1 0 0 0 0,1 0 1 0 0,0 0-1 0 0,0 0 0 0 0,-1 0 0 0 0,1 0 0 0 0,0 0 0 0 0,-1 0 0 0 0,1 0 0 0 0,0 0 0 0 0,0 0 0 0 0,-1 0 0 0 0,1 0 0 0 0,0 0 0 0 0,-1 0 0 0 0,1 0 0 0 0,0 0 0 0 0,0 0 1 0 0,-1 0-1 0 0,1 0 0 0 0,0 0 0 0 0,0 0 0 0 0,-1 1 0 0 0,1-1 0 0 0,0 0 0 0 0,0 0 0 0 0,0 0 0 0 0,-1 1 0 0 0,-4 1 24 0 0,-1 1-1 0 0,1 0 1 0 0,0 1-1 0 0,0-1 0 0 0,1 1 1 0 0,-1 0-1 0 0,1 0 1 0 0,0 0-1 0 0,0 1 1 0 0,-5 6-1 0 0,-5 9 98 0 0,-13 25 0 0 0,18-30-63 0 0,1 0 15 0 0,-1 1 0 0 0,2 0 0 0 0,0 0 0 0 0,1 1 0 0 0,1 0 0 0 0,-4 21 0 0 0,8-32-111 0 0,0 1 0 0 0,1-1 0 0 0,0 0 0 0 0,0 0 0 0 0,0 1 0 0 0,1-1 0 0 0,0 0 0 0 0,0 0 0 0 0,3 8 1 0 0,-3-10-119 0 0,1 0 1 0 0,0-1 0 0 0,0 1 0 0 0,0-1 0 0 0,0 1 0 0 0,1-1 0 0 0,-1 0-1 0 0,1 1 1 0 0,0-1 0 0 0,0-1 0 0 0,0 1 0 0 0,0 0 0 0 0,0-1-1 0 0,1 0 1 0 0,5 3 0 0 0,8 3-1276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32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24 279 1839 0 0,'0'0'83'0'0,"-1"2"-6"0"0,-4 9-57 0 0,-12 6 14848 0 0,18-18-14280 0 0,15-23-213 0 0,0-1-1 0 0,-2 0 1 0 0,21-52 0 0 0,-2 5-384 0 0,-28 60-45 0 0,-1 4 11 0 0,-1 1 1 0 0,1-1-1 0 0,1 1 0 0 0,-1-1 1 0 0,1 1-1 0 0,0 1 0 0 0,1-1 1 0 0,7-7-1 0 0,-12 14-29 0 0,12 7 16 0 0,-8-2 100 0 0,1 1 1 0 0,0 0-1 0 0,-1 0 0 0 0,0 0 0 0 0,-1 0 0 0 0,1 1 1 0 0,-1 0-1 0 0,-1 0 0 0 0,6 12 0 0 0,5 10 122 0 0,-1-7-71 0 0,29 39 0 0 0,-35-51-16 0 0,2-1 0 0 0,0 0 0 0 0,0-1 0 0 0,0 0 0 0 0,20 14 0 0 0,25 17 584 0 0,-42-29-422 0 0,-11-9-42 0 0,-1 1-118 0 0,0 0-70 0 0,-1 0-1 0 0,1 1 1 0 0,-1-1-1 0 0,0 0 1 0 0,0 0 0 0 0,0 0-1 0 0,0 1 1 0 0,0-1-1 0 0,0 0 1 0 0,0-1-1 0 0,-1 1 1 0 0,1 0-1 0 0,-1 0 1 0 0,1 0 0 0 0,-1-1-1 0 0,0 1 1 0 0,0-1-1 0 0,-3 3 1 0 0,-8 4 36 0 0,-25 13 0 0 0,26-15-38 0 0,-202 99-167 0 0,180-86 147 0 0,13-7-40 0 0,-1 0 0 0 0,-27 9 0 0 0,47-20-8 0 0,10-11-148 0 0,3 0-293 0 0,0 1-1 0 0,18-13 0 0 0,-3 2-4186 0 0,1-2-1496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58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4 442 2303 0 0,'0'-2'10668'0'0,"-2"-7"-9187"0"0,1-1 0 0 0,1 1 0 0 0,-1 0 0 0 0,2-12 0 0 0,0 13-1288 0 0,1 1 0 0 0,-1-1 0 0 0,1 1 0 0 0,1 0 0 0 0,-1 0 0 0 0,1 0 0 0 0,0 0 0 0 0,1 1 0 0 0,8-13 0 0 0,11-12-53 0 0,1 2 1 0 0,1 0 0 0 0,2 2-1 0 0,1 1 1 0 0,1 1 0 0 0,1 1-1 0 0,48-28 1 0 0,-59 42-141 0 0,0 0 0 0 0,0 1 0 0 0,1 1 0 0 0,32-8 0 0 0,-50 15 0 0 0,0 1 0 0 0,0-1 0 0 0,1 1 0 0 0,-1 0 0 0 0,0 0 0 0 0,1 0 0 0 0,-1 0 0 0 0,0 0-1 0 0,1 0 1 0 0,-1 1 0 0 0,0-1 0 0 0,0 1 0 0 0,1-1 0 0 0,-1 1 0 0 0,0 0 0 0 0,0 0 0 0 0,3 2 0 0 0,-4-2 1 0 0,1 0-1 0 0,-1 1 1 0 0,0-1 0 0 0,1 1 0 0 0,-1-1 0 0 0,0 1 0 0 0,0-1-1 0 0,0 1 1 0 0,0 0 0 0 0,0 0 0 0 0,-1-1 0 0 0,1 1 0 0 0,0 0-1 0 0,-1 0 1 0 0,1 0 0 0 0,-1 0 0 0 0,0 0 0 0 0,0 0-1 0 0,0 0 1 0 0,0 2 0 0 0,0 10 62 0 0,-2-1 0 0 0,0 1 1 0 0,0-1-1 0 0,-1 0 0 0 0,-1 0 0 0 0,-7 17 0 0 0,-38 73 247 0 0,14-42-202 0 0,16-30-223 0 0,-29 65 1 0 0,48-94 60 0 0,-1-1 0 0 0,1 1 0 0 0,-1-1 1 0 0,1 1-1 0 0,0-1 0 0 0,0 1 0 0 0,0-1 0 0 0,-1 1 0 0 0,1-1 1 0 0,1 3-1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5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71 8751 0 0,'0'0'399'0'0,"0"-2"-4"0"0,0 0-380 0 0,-1 0 0 0 0,0 0 0 0 0,0 0 0 0 0,0 1 0 0 0,1-1 1 0 0,-1 0-1 0 0,-1 1 0 0 0,1-1 0 0 0,0 0 0 0 0,0 1 0 0 0,-1-1 0 0 0,1 1 0 0 0,-1 0 1 0 0,1-1-1 0 0,-3 0 0 0 0,-29-17 4441 0 0,17 11 1815 0 0,9 4-4549 0 0,6 3-1655 0 0,0 0 1 0 0,-1 0-1 0 0,1 0 0 0 0,0 0 1 0 0,-1 0-1 0 0,1 1 1 0 0,-1-1-1 0 0,1 0 0 0 0,-1 1 1 0 0,0-1-1 0 0,1 1 0 0 0,-1 0 1 0 0,1-1-1 0 0,-1 1 0 0 0,0 0 1 0 0,1 0-1 0 0,-3 0 0 0 0,-2 3-64 0 0,0-1 0 0 0,1 1 0 0 0,0 1 0 0 0,0-1-1 0 0,0 1 1 0 0,0 0 0 0 0,0 0 0 0 0,1 0 0 0 0,-1 0-1 0 0,1 1 1 0 0,0 0 0 0 0,-4 8 0 0 0,-8 7-1 0 0,6-8-2 0 0,0 0 0 0 0,1 1 0 0 0,0 0 0 0 0,1 1 0 0 0,0 0 0 0 0,1 0 0 0 0,1 0 0 0 0,0 1 0 0 0,1 0 0 0 0,1 1 0 0 0,0-1 0 0 0,1 0 0 0 0,-1 24 0 0 0,4-35-6 0 0,0 0 1 0 0,0 1-1 0 0,1-1 0 0 0,-1 0 1 0 0,1 0-1 0 0,0 0 1 0 0,0 0-1 0 0,1 0 0 0 0,-1 0 1 0 0,1 0-1 0 0,0 0 0 0 0,0 0 1 0 0,4 5-1 0 0,3 2-49 0 0,0 0 1 0 0,19 17 0 0 0,-21-23 38 0 0,0 1 0 0 0,-1 1 0 0 0,1-1 1 0 0,-1 1-1 0 0,-1 0 0 0 0,0 0 0 0 0,0 1 1 0 0,0 0-1 0 0,4 10 0 0 0,-9-17 23 0 0,1 0 0 0 0,-1 1 0 0 0,1-1-1 0 0,-1 1 1 0 0,0-1 0 0 0,0 1 0 0 0,0-1-1 0 0,0 1 1 0 0,0-1 0 0 0,0 1 0 0 0,0-1 0 0 0,0 1-1 0 0,-1-1 1 0 0,1 1 0 0 0,-1-1 0 0 0,1 1 0 0 0,-1-1-1 0 0,1 0 1 0 0,-2 3 0 0 0,0-2 24 0 0,0 0 0 0 0,0 0 0 0 0,0 0 1 0 0,0 0-1 0 0,0 0 0 0 0,0 0 0 0 0,-1 0 0 0 0,1-1 0 0 0,-5 3 0 0 0,-4 1 113 0 0,0-1-1 0 0,0 0 0 0 0,-22 4 1 0 0,32-8-141 0 0,-26 6 175 0 0,0-2 0 0 0,0-1 1 0 0,-1-1-1 0 0,-36-3 0 0 0,46 0-325 0 0,0-1-1 0 0,1-1 1 0 0,-1 0 0 0 0,0-1-1 0 0,1-1 1 0 0,0-1-1 0 0,-27-13 1 0 0,30 10-1034 0 0,3-1-46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59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19 257 3679 0 0,'2'-8'382'0'0,"-1"6"-223"0"0,-1 0 1 0 0,1 0 0 0 0,-1-1-1 0 0,1 1 1 0 0,-1 0 0 0 0,0-1-1 0 0,0 1 1 0 0,0 0 0 0 0,-3-17 14628 0 0,2 21-14533 0 0,-1 1-214 0 0,0 1 1 0 0,1 0 0 0 0,-1 0 0 0 0,1 0 0 0 0,0 0-1 0 0,0 0 1 0 0,1 0 0 0 0,-1 6 0 0 0,1 38 336 0 0,1-22-98 0 0,-1 10-37 0 0,-2 125 229 0 0,-5-101 341 0 0,20-61-500 0 0,-8 0-259 0 0,-1 0-1 0 0,1-1 0 0 0,0 1 0 0 0,-1-1 0 0 0,1 0 0 0 0,-1-1 0 0 0,1 1 1 0 0,-1-1-1 0 0,5-3 0 0 0,34-32 144 0 0,-40 35-183 0 0,28-30 58 0 0,40-53-1 0 0,0-1-97 0 0,-55 67-122 0 0,-9 11 32 0 0,0 1 0 0 0,1 0 0 0 0,0 0-1 0 0,9-7 1 0 0,-16 14 25 0 0,-1 15 54 0 0,-2 0 0 0 0,0 0 0 0 0,-5 19-1 0 0,0-5 18 0 0,0 6 37 0 0,1-8 57 0 0,-5 42 0 0 0,10-59-60 0 0,1-1 0 0 0,0 1 0 0 0,1 0-1 0 0,0-1 1 0 0,0 1 0 0 0,0-1 0 0 0,1 1 0 0 0,1-1 0 0 0,3 9 0 0 0,-5-13 26 0 0,1-1-1 0 0,0 1 1 0 0,-1-1 0 0 0,1 1-1 0 0,1-1 1 0 0,-1 0-1 0 0,1 0 1 0 0,-1 0 0 0 0,1 0-1 0 0,3 3 1 0 0,-4-5 1 0 0,0 0 1 0 0,0 0-1 0 0,0 1 1 0 0,1-2-1 0 0,-1 1 1 0 0,0 0-1 0 0,1 0 1 0 0,-1-1-1 0 0,0 1 1 0 0,1-1-1 0 0,-1 0 1 0 0,0 1-1 0 0,1-1 1 0 0,-1 0-1 0 0,1-1 1 0 0,-1 1-1 0 0,0 0 1 0 0,3-1-1 0 0,0-1 5 0 0,0 1 1 0 0,-1-1-1 0 0,1 0 0 0 0,-1 0 1 0 0,0 0-1 0 0,0-1 0 0 0,0 1 0 0 0,0-1 1 0 0,0 0-1 0 0,0 0 0 0 0,-1 0 0 0 0,1-1 1 0 0,-1 1-1 0 0,0-1 0 0 0,0 0 1 0 0,3-6-1 0 0,2-3-5 0 0,-2 0 1 0 0,1 0 0 0 0,-2-1-1 0 0,5-15 1 0 0,-1 1-4 0 0,47-134 102 0 0,-47 141-144 0 0,0 1-1 0 0,2 0 1 0 0,1 1 0 0 0,0 0-1 0 0,24-27 1 0 0,-22 31-189 0 0,1 1 0 0 0,0 0 0 0 0,1 2 0 0 0,0 0 0 0 0,24-13 0 0 0,-13 10-2029 0 0,36-13 1 0 0,-34 17-5285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59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90 919 0 0,'-5'8'238'0'0,"-1"0"-1"0"0,0 0 1 0 0,-1-1-1 0 0,-10 9 1 0 0,2-2 6200 0 0,14-12-5011 0 0,1-1-1133 0 0,-1-1-1 0 0,1 1 1 0 0,-1-1-1 0 0,1 1 1 0 0,0-1-1 0 0,-1 1 1 0 0,1 0-1 0 0,0-1 1 0 0,-1 1-1 0 0,1-1 1 0 0,0 1-1 0 0,0 0 1 0 0,-1-1-1 0 0,1 1 1 0 0,0 0-1 0 0,0-1 1 0 0,0 1-1 0 0,0 0 1 0 0,0-1-1 0 0,0 1 1 0 0,0 0-1 0 0,0-1 1 0 0,0 1-1 0 0,0 0 1 0 0,1 0-1 0 0,5 3-58 0 0,-1-2 0 0 0,1 1 0 0 0,0-1 0 0 0,0 0 0 0 0,0 0-1 0 0,0 0 1 0 0,0-1 0 0 0,0 0 0 0 0,1 0 0 0 0,-1-1 0 0 0,0 1 0 0 0,0-1 0 0 0,1-1-1 0 0,-1 1 1 0 0,0-1 0 0 0,12-3 0 0 0,-1-1-28 0 0,0-1 0 0 0,-1 0 1 0 0,0-1-1 0 0,0 0 0 0 0,15-11 0 0 0,-24 14-190 0 0,-1 0 0 0 0,1-1 1 0 0,-1 1-1 0 0,0-2 0 0 0,-1 1 0 0 0,1-1 0 0 0,5-7 0 0 0,-10 12-27 0 0,0-1 0 0 0,1 0-1 0 0,-1 0 1 0 0,0 1 0 0 0,0-1-1 0 0,-1 0 1 0 0,1 0 0 0 0,0 0-1 0 0,-1 0 1 0 0,1 0 0 0 0,-1 0 0 0 0,1 0-1 0 0,-1 0 1 0 0,0 0 0 0 0,0 0-1 0 0,0-1 1 0 0,0 1 0 0 0,0 0 0 0 0,0 0-1 0 0,-1 0 1 0 0,1 0 0 0 0,-1 0-1 0 0,0 0 1 0 0,1 0 0 0 0,-1 0 0 0 0,0 0-1 0 0,0 1 1 0 0,0-1 0 0 0,0 0-1 0 0,0 0 1 0 0,-1 1 0 0 0,-1-3-1 0 0,0 2-74 0 0,0-1 0 0 0,0 1 0 0 0,0 0-1 0 0,-1 0 1 0 0,1 0 0 0 0,-1 0-1 0 0,1 0 1 0 0,-1 1 0 0 0,0 0 0 0 0,0 0-1 0 0,0 0 1 0 0,0 0 0 0 0,1 0-1 0 0,-1 1 1 0 0,0 0 0 0 0,0-1-1 0 0,-5 2 1 0 0,-4 0-111 0 0,0 0-1 0 0,1 1 1 0 0,-1 0 0 0 0,-13 5-1 0 0,6 0 114 0 0,0 0 0 0 0,0 2 0 0 0,1 1 0 0 0,0 0 0 0 0,-31 23 0 0 0,19-9 238 0 0,1 1 1 0 0,-34 38-1 0 0,51-50-14 0 0,1 1-1 0 0,1 1 0 0 0,0 0 1 0 0,-10 19-1 0 0,17-26-68 0 0,0 0 0 0 0,1 0 1 0 0,0 0-1 0 0,0 0 0 0 0,1 1 0 0 0,0-1 0 0 0,0 1 0 0 0,1-1 1 0 0,0 1-1 0 0,0 0 0 0 0,1 8 0 0 0,1-13-53 0 0,-1 0 0 0 0,0 0 0 0 0,1 0 0 0 0,0-1 0 0 0,0 1 0 0 0,0 0 0 0 0,0-1-1 0 0,0 1 1 0 0,1 0 0 0 0,0-1 0 0 0,0 0 0 0 0,0 1 0 0 0,0-1 0 0 0,0 0 0 0 0,1 0 0 0 0,-1 0 0 0 0,1 0 0 0 0,0 0-1 0 0,0-1 1 0 0,0 0 0 0 0,0 1 0 0 0,0-1 0 0 0,0 0 0 0 0,1 0 0 0 0,-1-1 0 0 0,1 1 0 0 0,-1-1 0 0 0,1 1 0 0 0,0-1-1 0 0,0 0 1 0 0,-1-1 0 0 0,6 1 0 0 0,38 2-853 0 0,-16-4-4504 0 0,-4 0-1586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00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2 602 11055 0 0,'-1'1'852'0'0,"1"5"-420"0"0,-1 0-1 0 0,1 1 0 0 0,0-1 1 0 0,1 0-1 0 0,0 0 0 0 0,0 0 1 0 0,0 0-1 0 0,0 0 0 0 0,1 0 0 0 0,0 0 1 0 0,0 0-1 0 0,6 9 0 0 0,-5-8-6 0 0,1 0-1 0 0,0-1 0 0 0,1 0 1 0 0,-1 0-1 0 0,1 0 0 0 0,0 0 1 0 0,1-1-1 0 0,-1 0 0 0 0,1 0 1 0 0,9 6-1 0 0,-12-9-227 0 0,0-1 1 0 0,1 1 0 0 0,-1-1-1 0 0,1 0 1 0 0,0 0-1 0 0,-1 0 1 0 0,1 0 0 0 0,0-1-1 0 0,5 1 1 0 0,-7-1 243 0 0,6-12 513 0 0,-2 5-660 0 0,0-4-60 0 0,-2 0-1 0 0,1-1 1 0 0,-1 1 0 0 0,-1-1-1 0 0,4-21 1 0 0,0-2 35 0 0,6-16-28 0 0,3 2 1 0 0,32-73 0 0 0,-35 94-257 0 0,2 1 1 0 0,1 0 0 0 0,1 1-1 0 0,1 1 1 0 0,34-36-1 0 0,-32 41-47 0 0,0 1 0 0 0,1 1-1 0 0,1 1 1 0 0,1 0-1 0 0,0 2 1 0 0,1 1-1 0 0,0 1 1 0 0,1 1-1 0 0,1 1 1 0 0,0 1 0 0 0,44-11-1 0 0,-27 12-183 0 0,88-6-1 0 0,-101 14-1811 0 0,-1 2 0 0 0,30 3-1 0 0,-46-2-57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0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 18775 0 0,'0'0'7715'0'0,"-4"-4"-6657"0"0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54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517 275 5063 0 0,'20'-37'458'0'0,"0"-1"1303"0"0,28-39-1 0 0,-37 61-618 0 0,1 1-1 0 0,0 0 0 0 0,0 1 1 0 0,2 1-1 0 0,0 0 1 0 0,0 1-1 0 0,18-12 1 0 0,-31 24-5 0 0,-2 15-825 0 0,-4 1-214 0 0,-1-1 0 0 0,-1 0-1 0 0,0 0 1 0 0,-14 21 0 0 0,-6 11 67 0 0,-182 405 325 0 0,-3-41-479 0 0,-2-86-368 0 0,197-299-378 0 0,16-24-768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54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8 453 4607 0 0,'0'0'208'0'0,"-1"0"-9"0"0,-5 1 3628 0 0,34-1-538 0 0,54-10-1 0 0,26-16-318 0 0,103-52-1745 0 0,-103 36 225 0 0,333-134 1411 0 0,-270 109-2631 0 0,-55 25-3706 0 0,-81 29-4075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54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1 11519 0 0,'0'0'887'0'0,"0"2"-583"0"0,-91 217 4927 0 0,-19-5-3359 0 0,-128 177-1080 0 0,147-253-752 0 0,40-57-23 0 0,-66 79 0 0 0,76-116-17 0 0,41-44 1 0 0,0 1 1 0 0,-1-1-1 0 0,1 0 0 0 0,0 1 0 0 0,0-1 1 0 0,-1 0-1 0 0,1 1 0 0 0,0-1 0 0 0,-1 0 1 0 0,1 0-1 0 0,0 1 0 0 0,-1-1 0 0 0,1 0 1 0 0,0 0-1 0 0,-1 0 0 0 0,1 0 0 0 0,0 1 1 0 0,-1-1-1 0 0,1 0 0 0 0,-1 0 0 0 0,1 0 1 0 0,0 0-1 0 0,-1 0 0 0 0,1 0 0 0 0,-1 0 1 0 0,1 0-1 0 0,0 0 0 0 0,-1 0 0 0 0,1 0 1 0 0,-1 0-1 0 0,1 0 0 0 0,-3-6 23 0 0,3 6-21 0 0,-1-2 10 0 0,0-1 0 0 0,0 0 0 0 0,0 0 0 0 0,1 1 0 0 0,-1-1 1 0 0,1 0-1 0 0,0 0 0 0 0,0 0 0 0 0,0 0 0 0 0,0 0 0 0 0,0 0 0 0 0,1 0 0 0 0,-1 1 0 0 0,2-6 1 0 0,2-5 52 0 0,11-23 0 0 0,-13 30-58 0 0,9-17-20 0 0,1 0-1 0 0,1 1 1 0 0,1 1-1 0 0,30-36 1 0 0,-31 42-48 0 0,1 1 1 0 0,0 0-1 0 0,1 1 1 0 0,1 1-1 0 0,0 0 1 0 0,32-17 0 0 0,-41 25 85 0 0,1 1 1 0 0,0 0-1 0 0,0 0 1 0 0,0 1-1 0 0,1 0 1 0 0,-1 1-1 0 0,0 0 1 0 0,1 0-1 0 0,-1 0 1 0 0,1 1-1 0 0,-1 1 1 0 0,1-1-1 0 0,-1 1 1 0 0,1 1-1 0 0,-1 0 1 0 0,15 5-1 0 0,-17-5 45 0 0,-1 0 0 0 0,1 1 0 0 0,-1 0 0 0 0,1 0-1 0 0,-1 1 1 0 0,0 0 0 0 0,0 0 0 0 0,-1 0 0 0 0,1 0 0 0 0,-1 0-1 0 0,0 1 1 0 0,0 0 0 0 0,0 0 0 0 0,-1 0 0 0 0,0 1 0 0 0,0-1-1 0 0,0 1 1 0 0,-1-1 0 0 0,1 1 0 0 0,-1 0 0 0 0,-1 0-1 0 0,1 0 1 0 0,0 10 0 0 0,0-2 14 0 0,-2 1 0 0 0,0-1 0 0 0,0 1 0 0 0,-1-1 0 0 0,-1 0 0 0 0,-4 15 0 0 0,-1 0-1120 0 0,-23 52 1 0 0,23-64-4201 0 0,1-1-1668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5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120 175 12959 0 0,'0'0'1172'0'0,"2"1"-966"0"0,38 16 327 0 0,-29-12 243 0 0,0 0 0 0 0,1 0 0 0 0,15 3 0 0 0,-8-4-274 0 0,0-1 1 0 0,1-2-1 0 0,-1 0 1 0 0,0 0-1 0 0,1-2 1 0 0,-1-1-1 0 0,38-7 1 0 0,-29 2-317 0 0,0-2 0 0 0,0 0 0 0 0,0-2 0 0 0,39-23 0 0 0,-63 32-183 0 0,0 0-1 0 0,-1-1 1 0 0,1 0-1 0 0,-1 0 1 0 0,1 0-1 0 0,-1 0 1 0 0,0-1-1 0 0,0 1 0 0 0,0-1 1 0 0,0 0-1 0 0,-1 0 1 0 0,0 1-1 0 0,0-2 1 0 0,0 1-1 0 0,0 0 1 0 0,2-6-1 0 0,-4 7-27 0 0,1 0 0 0 0,-1 1 0 0 0,1-1 0 0 0,-1 0 0 0 0,0 1 0 0 0,0-1-1 0 0,0 0 1 0 0,-1 1 0 0 0,1-1 0 0 0,-1 0 0 0 0,1 1 0 0 0,-1-1 0 0 0,0 0 0 0 0,0 1 0 0 0,0-1 0 0 0,0 1 0 0 0,0 0 0 0 0,-1-1 0 0 0,1 1 0 0 0,-1 0-1 0 0,1 0 1 0 0,-1 0 0 0 0,0 0 0 0 0,0 0 0 0 0,0 0 0 0 0,0 0 0 0 0,0 1 0 0 0,-1-1 0 0 0,-1 0 0 0 0,0 0-33 0 0,1 1 0 0 0,-1-1 0 0 0,0 1 0 0 0,1 0 0 0 0,-1 1 0 0 0,0-1 0 0 0,0 0 0 0 0,1 1 0 0 0,-1 0 0 0 0,0 0 0 0 0,0 0 0 0 0,0 1 0 0 0,1-1 0 0 0,-1 1-1 0 0,0 0 1 0 0,-4 1 0 0 0,-9 4-171 0 0,0 1 0 0 0,-17 8 0 0 0,24-10 148 0 0,-56 25-222 0 0,-112 73-1 0 0,157-89 380 0 0,0 2 0 0 0,0 0 0 0 0,2 2 0 0 0,0 0 1 0 0,1 1-1 0 0,1 1 0 0 0,1 0 0 0 0,-22 37 0 0 0,32-48 14 0 0,2 1 0 0 0,-1-1 1 0 0,1 1-1 0 0,1 0 1 0 0,0 0-1 0 0,0 0 0 0 0,1 1 1 0 0,1-1-1 0 0,-2 21 1 0 0,4-26-51 0 0,-1 1 0 0 0,1-1 0 0 0,-1 0 1 0 0,2 1-1 0 0,-1-1 0 0 0,0 0 1 0 0,1 0-1 0 0,0 0 0 0 0,0 0 1 0 0,1 0-1 0 0,-1 0 0 0 0,1-1 1 0 0,0 1-1 0 0,1-1 0 0 0,-1 0 1 0 0,1 0-1 0 0,-1 0 0 0 0,1 0 1 0 0,1 0-1 0 0,7 5 0 0 0,-1-3 12 0 0,0 0 0 0 0,0-1 0 0 0,0 0 0 0 0,0-1 1 0 0,1 0-1 0 0,0-1 0 0 0,-1-1 0 0 0,1 1 0 0 0,1-2 0 0 0,12 1 0 0 0,10-2-77 0 0,0-1 0 0 0,43-6-1 0 0,-59 4-596 0 0,25-7-1 0 0,-17 1-685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3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6911 0 0,'0'0'315'0'0,"-2"1"-7"0"0,1 1-290 0 0,-1 0 0 0 0,1-1 0 0 0,-1 1 0 0 0,1 0 0 0 0,0 0 0 0 0,0 0 1 0 0,0 0-1 0 0,0 0 0 0 0,0 0 0 0 0,0 0 0 0 0,0 0 0 0 0,1 0 0 0 0,-1 0 0 0 0,1 1 0 0 0,-1-1 0 0 0,1 0 0 0 0,0 3 0 0 0,0-1 279 0 0,1 0 0 0 0,0 0 1 0 0,0 0-1 0 0,0 0 0 0 0,0 0 0 0 0,0 0 0 0 0,1-1 0 0 0,-1 1 0 0 0,4 3 0 0 0,4 7 644 0 0,0-1-1 0 0,1 0 0 0 0,22 20 1 0 0,-30-32-1046 0 0,111 100 918 0 0,-17-18-124 0 0,-75-62-249 0 0,-1 0 0 0 0,23 32 0 0 0,-37-44-360 0 0,0 0 1 0 0,-1 0 0 0 0,1 1 0 0 0,-2 0-1 0 0,0 0 1 0 0,0 0 0 0 0,-1 1 0 0 0,0-1 0 0 0,0 1-1 0 0,-1 0 1 0 0,-1 0 0 0 0,0 0 0 0 0,-1 0-1 0 0,0 0 1 0 0,0 0 0 0 0,-1 0 0 0 0,0 0 0 0 0,-1-1-1 0 0,-1 1 1 0 0,0 0 0 0 0,0-1 0 0 0,-1 0-1 0 0,-6 13 1 0 0,-7 12 70 0 0,-2 0-1 0 0,-35 47 1 0 0,-59 55 413 0 0,93-116-619 0 0,-7 9-431 0 0,0 0 1 0 0,-29 46-1 0 0,47-61-562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5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1 12463 0 0,'0'0'2684'0'0,"-9"4"-908"0"0,-8 4-1494 0 0,1 2-1 0 0,0 0 1 0 0,0 0-1 0 0,1 1 1 0 0,-18 18-1 0 0,-20 14-302 0 0,-17 5 21 0 0,-112 59 0 0 0,153-93 0 0 0,17-9-27 0 0,0 1 1 0 0,0 0-1 0 0,1 1 0 0 0,-18 13 1 0 0,28-19 49 0 0,16 4-266 0 0,-3-3 171 0 0,0-1 0 0 0,1-1 1 0 0,-1 0-1 0 0,26-3 0 0 0,2 0 48 0 0,8 2 44 0 0,60 7 0 0 0,-85-3 106 0 0,0 1 1 0 0,0 1-1 0 0,-1 0 1 0 0,39 16-1 0 0,-54-18-36 0 0,-1 1-1 0 0,1-1 1 0 0,-1 1-1 0 0,0 0 1 0 0,0 0-1 0 0,0 1 0 0 0,0 0 1 0 0,-1 0-1 0 0,7 8 1 0 0,-10-11-52 0 0,0 1 0 0 0,-1-1 1 0 0,0 0-1 0 0,1 0 0 0 0,-1 1 1 0 0,0-1-1 0 0,0 1 0 0 0,0-1 1 0 0,-1 1-1 0 0,1-1 0 0 0,0 1 1 0 0,-1-1-1 0 0,0 1 0 0 0,0 0 1 0 0,0-1-1 0 0,0 1 0 0 0,0 0 0 0 0,0-1 1 0 0,-1 1-1 0 0,1 0 0 0 0,-1-1 1 0 0,0 1-1 0 0,1-1 0 0 0,-1 1 1 0 0,0-1-1 0 0,-1 0 0 0 0,1 1 1 0 0,0-1-1 0 0,-3 4 0 0 0,-4 3 74 0 0,0-1-1 0 0,0 1 1 0 0,0-1 0 0 0,-1-1-1 0 0,0 0 1 0 0,-1 0 0 0 0,-19 10-1 0 0,-2-1 91 0 0,-44 16 0 0 0,27-15-203 0 0,0-1 0 0 0,-1-3 0 0 0,0-2 0 0 0,-1-2 0 0 0,0-2 0 0 0,-85 0 0 0 0,130-7-11 0 0,-11 0-47 0 0,0-1-1 0 0,-20-4 1 0 0,32 4 18 0 0,0 0-1 0 0,0 0 1 0 0,0 0 0 0 0,0 0 0 0 0,0-1 0 0 0,1 0 0 0 0,-1 0 0 0 0,0 0 0 0 0,1 0 0 0 0,0-1-1 0 0,-1 1 1 0 0,1-1 0 0 0,-5-5 0 0 0,7 7 5 0 0,0 0 0 0 0,0-1 0 0 0,0 1 0 0 0,1 0 0 0 0,-1-1 0 0 0,0 1 0 0 0,0 0 0 0 0,1-1 0 0 0,-1 1 0 0 0,1-1 0 0 0,0 1 0 0 0,-1-1 0 0 0,1 1 0 0 0,0-1 0 0 0,0 1 0 0 0,0-1 0 0 0,0 0 0 0 0,0 1 0 0 0,1-3 0 0 0,-1 2-19 0 0,1-1 0 0 0,0 1 0 0 0,0 0 0 0 0,0 0 0 0 0,0 0 0 0 0,1 0 0 0 0,-1 0 0 0 0,0 0 0 0 0,1 0 1 0 0,-1 0-1 0 0,4-2 0 0 0,1-1-40 0 0,0 1 1 0 0,0 0-1 0 0,1 0 0 0 0,-1 0 1 0 0,1 0-1 0 0,0 1 1 0 0,9-3-1 0 0,7 0-429 0 0,1 1 0 0 0,-1 1 0 0 0,33-2 0 0 0,-23 4-148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5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87 6911 0 0,'2'-9'8627'0'0,"0"-1"-3626"0"0,-2 7-4904 0 0,1 1-65 0 0,-1 1-1 0 0,1-1 1 0 0,-1 1-1 0 0,0-1 1 0 0,0 0-1 0 0,0 1 1 0 0,0-1-1 0 0,0 0 1 0 0,-1 1-1 0 0,1-1 1 0 0,0 1-1 0 0,-1-1 1 0 0,1 0-1 0 0,-1 1 1 0 0,1-1-1 0 0,-1 1 1 0 0,0-1-1 0 0,0 1 1 0 0,0 0-1 0 0,0-1 1 0 0,0 1-1 0 0,0 0 1 0 0,0 0-1 0 0,0-1 1 0 0,-2 0-1 0 0,-1-1-63 0 0,0 0 0 0 0,0 0 0 0 0,0 1 0 0 0,0 0 0 0 0,0 0 0 0 0,-1 0 0 0 0,1 0 0 0 0,-1 1 0 0 0,1 0 0 0 0,-1 0 0 0 0,0 0 0 0 0,0 0 0 0 0,-8 1 0 0 0,0 0-62 0 0,-1 0 0 0 0,1 2 0 0 0,-23 4 0 0 0,7 3 24 0 0,1 1 0 0 0,0 1 1 0 0,-51 29-1 0 0,62-31 61 0 0,-32 16 31 0 0,0 3 0 0 0,2 2-1 0 0,-66 54 1 0 0,107-78 19 0 0,0 0 0 0 0,0 0 0 0 0,0 0 0 0 0,1 1 1 0 0,-5 7-1 0 0,9-12-27 0 0,0-1 1 0 0,0 1 0 0 0,0-1-1 0 0,0 1 1 0 0,1-1 0 0 0,-1 1-1 0 0,0 0 1 0 0,1-1-1 0 0,0 1 1 0 0,-1 0 0 0 0,1-1-1 0 0,0 1 1 0 0,0 0-1 0 0,0-1 1 0 0,0 1 0 0 0,0 0-1 0 0,0 0 1 0 0,0-1 0 0 0,0 1-1 0 0,1 0 1 0 0,-1-1-1 0 0,1 1 1 0 0,0-1 0 0 0,-1 1-1 0 0,1 0 1 0 0,0-1-1 0 0,0 1 1 0 0,0-1 0 0 0,0 0-1 0 0,0 1 1 0 0,0-1 0 0 0,2 2-1 0 0,1 0 13 0 0,0 0 0 0 0,1-1 0 0 0,-1 1 0 0 0,1-1 0 0 0,-1-1 0 0 0,1 1-1 0 0,-1 0 1 0 0,1-1 0 0 0,0 0 0 0 0,0 0 0 0 0,0-1 0 0 0,-1 1 0 0 0,1-1 0 0 0,0 0 0 0 0,7-1 0 0 0,3 0 57 0 0,0-1 0 0 0,0-1 1 0 0,24-8-1 0 0,0-3 40 0 0,0-2-1 0 0,51-30 0 0 0,63-48-341 0 0,-52 26-118 0 0,-94 63 351 0 0,-5 4 54 0 0,-4 3-1 0 0,-7 3 13 0 0,0 1 0 0 0,1 1 0 0 0,0 0 0 0 0,0 0 0 0 0,1 0 0 0 0,0 1 0 0 0,-8 12 0 0 0,-1 2 159 0 0,-20 41 0 0 0,26-42-156 0 0,-12 29 0 0 0,20-44-82 0 0,0 0-1 0 0,0 1 1 0 0,1-1 0 0 0,0 0 0 0 0,0 1-1 0 0,1-1 1 0 0,-1 0 0 0 0,1 1 0 0 0,2 11-1 0 0,-2-17-51 0 0,0 1-1 0 0,1-1 1 0 0,-1 1-1 0 0,1-1 0 0 0,-1 1 1 0 0,1-1-1 0 0,-1 1 0 0 0,1-1 1 0 0,0 0-1 0 0,0 0 1 0 0,0 1-1 0 0,-1-1 0 0 0,1 0 1 0 0,0 0-1 0 0,1 0 0 0 0,-1 0 1 0 0,0 0-1 0 0,0 0 1 0 0,3 1-1 0 0,-2-1-116 0 0,0 0 0 0 0,0 0 1 0 0,0-1-1 0 0,0 1 0 0 0,0-1 0 0 0,0 0 1 0 0,0 0-1 0 0,0 0 0 0 0,1 0 0 0 0,-1 0 1 0 0,0 0-1 0 0,3-1 0 0 0,6-2-907 0 0,0-1 0 0 0,0 0 1 0 0,0 0-1 0 0,13-8 0 0 0,-15 7 181 0 0,77-42-5732 0 0,-36 17 21299 0 0,-26 19-14185 0 0,0-1 1 0 0,-1-1-1 0 0,35-27 0 0 0,12-6-359 0 0,-33 23-127 0 0,2 1 0 0 0,1 2 1 0 0,56-19-1 0 0,-90 37-16 0 0,-1 0 0 0 0,1 1 0 0 0,-1 0 0 0 0,1 0-1 0 0,0 1 1 0 0,11-1 0 0 0,-8 4 13 0 0,-8-2 4 0 0,0 0-1 0 0,-1 0 0 0 0,1 0 1 0 0,0 0-1 0 0,0 0 1 0 0,0 1-1 0 0,-1-1 0 0 0,1 0 1 0 0,0 0-1 0 0,-1 1 1 0 0,0-1-1 0 0,1 0 1 0 0,-1 1-1 0 0,0-1 0 0 0,1 1 1 0 0,-1-1-1 0 0,0 0 1 0 0,0 1-1 0 0,0-1 0 0 0,0 1 1 0 0,-1 1-1 0 0,-6 31 119 0 0,5-27-103 0 0,-4 15 33 0 0,-1-1 0 0 0,-1 1 0 0 0,0-1 0 0 0,-2 0 0 0 0,-1-1 0 0 0,-13 20 0 0 0,39-78-191 0 0,-6 20 77 0 0,2 1-1 0 0,-1 0 0 0 0,2 0 0 0 0,0 1 1 0 0,1 1-1 0 0,1 0 0 0 0,27-23 0 0 0,-33 31 77 0 0,0 1 0 0 0,1 0 0 0 0,0 0 0 0 0,0 1 0 0 0,0 0 0 0 0,1 1 0 0 0,-1 0 0 0 0,1 1 0 0 0,0 0 0 0 0,1 0 0 0 0,-1 1-1 0 0,0 0 1 0 0,1 1 0 0 0,-1 0 0 0 0,0 1 0 0 0,18 1 0 0 0,-24-1 11 0 0,-1 1-1 0 0,1-1 0 0 0,0 1 1 0 0,0 0-1 0 0,-1 0 1 0 0,1 0-1 0 0,-1 1 1 0 0,1-1-1 0 0,-1 1 1 0 0,0 0-1 0 0,0 0 1 0 0,0 0-1 0 0,0 0 1 0 0,0 0-1 0 0,0 1 0 0 0,0 0 1 0 0,-1-1-1 0 0,1 1 1 0 0,-1 0-1 0 0,0 0 1 0 0,0 0-1 0 0,0 1 1 0 0,0-1-1 0 0,0 0 1 0 0,-1 1-1 0 0,1-1 0 0 0,-1 1 1 0 0,0-1-1 0 0,0 1 1 0 0,-1 0-1 0 0,1-1 1 0 0,-1 1-1 0 0,0 0 1 0 0,0 6-1 0 0,-1 11 81 0 0,-1 0-1 0 0,-2-1 0 0 0,-9 37 1 0 0,1-7-80 0 0,4-22-28 0 0,5-21-375 0 0,1-1 0 0 0,1 1 0 0 0,-1 0 1 0 0,0 12-1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5:5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87 184 5527 0 0,'0'0'11890'0'0,"2"1"-10544"0"0,13 4-398 0 0,-4-1-498 0 0,1 0-1 0 0,-1-1 1 0 0,1 0-1 0 0,0-1 1 0 0,0 0-1 0 0,22 1 1 0 0,7-8-126 0 0,-1-1-1 0 0,0-2 1 0 0,60-20 0 0 0,-86 24-279 0 0,-12 3-38 0 0,71-23 140 0 0,-63 20-139 0 0,-1 0 1 0 0,0 0-1 0 0,0-1 0 0 0,0-1 1 0 0,11-8-1 0 0,-18 12-15 0 0,0 1 0 0 0,-1-1 0 0 0,1 1 0 0 0,0-1 0 0 0,-1 0 0 0 0,0 0 0 0 0,1 0 1 0 0,-1 0-1 0 0,0 0 0 0 0,0 0 0 0 0,0 0 0 0 0,0 0 0 0 0,0 0 0 0 0,0-1 0 0 0,-1 1 0 0 0,1 0 0 0 0,-1 0 1 0 0,1-5-1 0 0,-2 5-26 0 0,1 0 0 0 0,0 0 1 0 0,-1 0-1 0 0,1 0 0 0 0,-1 1 1 0 0,0-1-1 0 0,0 0 0 0 0,0 0 1 0 0,1 1-1 0 0,-2-1 0 0 0,1 0 1 0 0,0 1-1 0 0,0-1 0 0 0,0 1 1 0 0,-1-1-1 0 0,1 1 0 0 0,-1 0 1 0 0,1 0-1 0 0,-1-1 0 0 0,0 1 0 0 0,1 0 1 0 0,-4-1-1 0 0,-2-1-75 0 0,-1 0 0 0 0,0 0 0 0 0,1 1 0 0 0,-1 0 0 0 0,0 0 0 0 0,0 1 0 0 0,-1 0 0 0 0,-10 0 1 0 0,0 1-219 0 0,1 1 1 0 0,-31 5-1 0 0,26-1 256 0 0,0 1 0 0 0,0 2 0 0 0,1 0-1 0 0,-1 1 1 0 0,2 1 0 0 0,0 1 0 0 0,0 0-1 0 0,1 2 1 0 0,0 1 0 0 0,1 0 0 0 0,1 1 0 0 0,0 1-1 0 0,1 1 1 0 0,1 1 0 0 0,0 0 0 0 0,2 1-1 0 0,-16 25 1 0 0,23-32 216 0 0,1 0 0 0 0,0 0 0 0 0,1 0 0 0 0,0 0-1 0 0,1 1 1 0 0,1 0 0 0 0,0-1 0 0 0,-3 27 0 0 0,6-33-71 0 0,0 0 1 0 0,0 0-1 0 0,1 0 1 0 0,0 0-1 0 0,0 0 0 0 0,0 0 1 0 0,1 0-1 0 0,-1 0 1 0 0,5 8-1 0 0,-4-10-38 0 0,0 0 0 0 0,1 0-1 0 0,0-1 1 0 0,0 1 0 0 0,0-1 0 0 0,0 1-1 0 0,0-1 1 0 0,0 0 0 0 0,1 0 0 0 0,0 0-1 0 0,-1 0 1 0 0,1-1 0 0 0,7 4-1 0 0,-3-3-29 0 0,1 0-1 0 0,0 0 0 0 0,-1-1 0 0 0,1 0 0 0 0,0 0 0 0 0,0-1 1 0 0,0 0-1 0 0,0-1 0 0 0,18-1 0 0 0,-5-1-1024 0 0,-1-2-1 0 0,42-12 1 0 0,-24 4-6222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1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9071 0 0,'0'0'10544'0'0,"0"2"-10376"0"0,-1 4-66 0 0,-1 0 0 0 0,1 0 0 0 0,-1 0 0 0 0,0-1 0 0 0,-1 1 0 0 0,1 0 0 0 0,-6 7 0 0 0,-29 39 512 0 0,18-28-412 0 0,1 0-5 0 0,-11 15 220 0 0,-25 45 1 0 0,39-57-265 0 0,10-20-131 0 0,0 0 0 0 0,1 1-1 0 0,0-1 1 0 0,1 1 0 0 0,0 0-1 0 0,0 0 1 0 0,0 0 0 0 0,1 0-1 0 0,0 0 1 0 0,1 0-1 0 0,0 1 1 0 0,0-1 0 0 0,1 1-1 0 0,0-1 1 0 0,0 1 0 0 0,2 8-1 0 0,-2-14-891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15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433 182 1375 0 0,'3'-1'107'0'0,"5"-2"144"0"0,0-1 1 0 0,1 1-1 0 0,-1-2 0 0 0,0 1 0 0 0,7-7 0 0 0,1 1 663 0 0,-6 4-292 0 0,-1 0-1 0 0,0-1 0 0 0,0 0 0 0 0,0 0 0 0 0,-1-1 0 0 0,0 0 0 0 0,-1 0 0 0 0,0-1 0 0 0,0 0 0 0 0,9-16 0 0 0,-8 12 558 0 0,-6 11-857 0 0,-1 0-1 0 0,0-1 0 0 0,1 1 0 0 0,-1 0 0 0 0,0 0 0 0 0,0 0 1 0 0,0-1-1 0 0,-1 1 0 0 0,1 0 0 0 0,0-3 0 0 0,-3 5-74 0 0,-6 4-168 0 0,0 0-1 0 0,0 0 1 0 0,1 1 0 0 0,-1 0 0 0 0,1 0-1 0 0,-8 9 1 0 0,-40 42-128 0 0,36-36 87 0 0,-126 156 20 0 0,-20 20-63 0 0,120-152 4 0 0,25-27 14 0 0,0 2 0 0 0,2 0 0 0 0,0 1 0 0 0,-23 36 0 0 0,38-52-9 0 0,1 0 0 0 0,0 0 0 0 0,0 1 0 0 0,0 0 0 0 0,1-1 0 0 0,-1 1 1 0 0,1 0-1 0 0,0 0 0 0 0,1-1 0 0 0,-1 1 0 0 0,1 0 0 0 0,0 0 0 0 0,0 0 0 0 0,2 8 0 0 0,-1-6 3 0 0,1 0 1 0 0,0-1-1 0 0,1 1 1 0 0,0-1 0 0 0,0 0-1 0 0,0 0 1 0 0,1 0-1 0 0,0 0 1 0 0,8 10-1 0 0,1-2 13 0 0,2 1 0 0 0,17 12-1 0 0,3 4 5 0 0,61 56 55 0 0,118 117 51 0 0,-186-176-99 0 0,9 8 4 0 0,-2 3 0 0 0,-2 0 1 0 0,28 45-1 0 0,-52-71-34 0 0,-2 0 0 0 0,0 0 0 0 0,-1 1 0 0 0,0 0 0 0 0,-1 0 0 0 0,0 0 0 0 0,-1 0 0 0 0,-1 1 0 0 0,-1 0 0 0 0,0 0 0 0 0,0 0 0 0 0,-2 0 0 0 0,0 0 0 0 0,0 0 0 0 0,-4 16 0 0 0,2-18 11 0 0,-1 0-1 0 0,0 0 0 0 0,-1 0 1 0 0,0-1-1 0 0,-1 1 1 0 0,0-1-1 0 0,-1 0 0 0 0,-1-1 1 0 0,0 1-1 0 0,-1-1 0 0 0,1 0 1 0 0,-2-1-1 0 0,0 0 1 0 0,-16 14-1 0 0,-162 111 465 0 0,138-101-392 0 0,19-16 51 0 0,-41 18 1 0 0,41-21 126 0 0,28-14 1020 0 0,3 1-1233 0 0,0-1 0 0 0,1 1 0 0 0,-1-1 0 0 0,1 1 0 0 0,-1-1 0 0 0,1 1 0 0 0,0-1 1 0 0,0 0-1 0 0,-1 0 0 0 0,1 0 0 0 0,0 0 0 0 0,3 1 0 0 0,-1-1 10 0 0,0 1-1 0 0,1-1 0 0 0,0 0 1 0 0,-1-1-1 0 0,1 1 0 0 0,0-1 1 0 0,6 1-1 0 0,36-5-137 0 0,-20 1-1173 0 0,-12 3-3472 0 0,-1-2-1544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17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25 145 2303 0 0,'0'0'102'0'0,"-2"1"-1"0"0,-8 4-80 0 0,-3 2 10195 0 0,19-20-9130 0 0,-2 7-878 0 0,0 1 0 0 0,0-1 1 0 0,1 1-1 0 0,0 0 0 0 0,-1 0 0 0 0,2 1 1 0 0,-1-1-1 0 0,7-3 0 0 0,8-4 367 0 0,23-11 0 0 0,-15 9-67 0 0,53-18 1 0 0,-68 28-426 0 0,0 1 1 0 0,0 0-1 0 0,0 1 0 0 0,1 0 0 0 0,-1 1 0 0 0,24 1 1 0 0,-34 0-76 0 0,1 1 0 0 0,-1-1 1 0 0,0 1-1 0 0,1 0 1 0 0,-1 0-1 0 0,0 0 0 0 0,0 0 1 0 0,0 0-1 0 0,0 1 0 0 0,0-1 1 0 0,0 1-1 0 0,0 0 1 0 0,0 0-1 0 0,4 4 0 0 0,-6-4-10 0 0,0-1 0 0 0,0 1 0 0 0,1 0 0 0 0,-2-1 0 0 0,1 1 0 0 0,0 0 0 0 0,0 0 0 0 0,0 0 0 0 0,-1 0-1 0 0,1 0 1 0 0,-1-1 0 0 0,0 1 0 0 0,1 0 0 0 0,-1 0 0 0 0,0 0 0 0 0,0 0 0 0 0,0 0 0 0 0,-1 0 0 0 0,1 0 0 0 0,0 0-1 0 0,-1 0 1 0 0,1 0 0 0 0,-1 0 0 0 0,0 0 0 0 0,1 0 0 0 0,-3 2 0 0 0,-4 11-55 0 0,-2-1 0 0 0,1-1 0 0 0,-2 1 0 0 0,-20 22 0 0 0,-54 45 28 0 0,58-57 76 0 0,1-3-45 0 0,-42 27 0 0 0,39-29-22 0 0,0 1-1 0 0,-39 38 1 0 0,65-57 216 0 0,3 0-182 0 0,0 0 1 0 0,-1 0 0 0 0,1 0-1 0 0,0 0 1 0 0,-1-1-1 0 0,1 1 1 0 0,0 0-1 0 0,0 0 1 0 0,0-1-1 0 0,0 1 1 0 0,1 0 0 0 0,-1 0 7 0 0,2 1 20 0 0,0-1-1 0 0,1 1 0 0 0,-1-1 1 0 0,1 1-1 0 0,-1-1 1 0 0,1 0-1 0 0,-1 0 1 0 0,1 0-1 0 0,6 0 0 0 0,38-1 461 0 0,-28 0-322 0 0,25-1 215 0 0,-8 0-193 0 0,0 2 1 0 0,0 1-1 0 0,49 9 0 0 0,-40 0-266 0 0,68 12-2849 0 0,-93-21 1190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1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77 8263 0 0,'1'-1'375'0'0,"52"-75"4601"0"0,-61 77-4806 0 0,0 0-1 0 0,1 0 1 0 0,-1 0 0 0 0,0 1-1 0 0,1 0 1 0 0,-1 1-1 0 0,1 0 1 0 0,0 0 0 0 0,0 0-1 0 0,-7 5 1 0 0,-11 8-128 0 0,-30 26 0 0 0,43-32 131 0 0,-16 13-44 0 0,1 2 0 0 0,2 1 1 0 0,-33 41-1 0 0,-52 96-52 0 0,100-144-51 0 0,0-1-1 0 0,2 1 0 0 0,0 1 1 0 0,1 0-1 0 0,1 0 0 0 0,-7 40 1 0 0,12-51-19 0 0,0 1 1 0 0,1-1 0 0 0,1 1-1 0 0,-1-1 1 0 0,1 1 0 0 0,1-1-1 0 0,0 0 1 0 0,0 1 0 0 0,1-1-1 0 0,6 14 1 0 0,4 4 30 0 0,32 50 0 0 0,-21-39 2 0 0,21 36-18 0 0,59 110-64 0 0,-92-159 38 0 0,-1 1 1 0 0,-1 1-1 0 0,-2 0 0 0 0,0 0 1 0 0,5 43-1 0 0,-9-26 104 0 0,-2 1 0 0 0,-2 0 1 0 0,-2 0-1 0 0,-2 0 0 0 0,-2-1 0 0 0,-1 0 0 0 0,-3 0 0 0 0,-2 0 0 0 0,-1-2 0 0 0,-32 70 1 0 0,15-56 466 0 0,-65 91 0 0 0,87-136-433 0 0,-1-1-108 0 0,-5 2-67 0 0,10-11 8 0 0,1-1-2 0 0,-22 5-1442 0 0,23-4 975 0 0,-4 2 54 0 0,2-1-1117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19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30 11375 0 0,'0'0'522'0'0,"-1"-2"-13"0"0,-9-25 8101 0 0,7 31-9980 0 0,-10 12 1655 0 0,0 0 0 0 0,-14 27 0 0 0,1-1-168 0 0,22-38-95 0 0,-9 19 9 0 0,3 6-31 0 0,8-13 0 0 0,4-2 0 0 0,3-2 0 0 0,5-3 0 0 0,-6-7 1 0 0,1 0-1 0 0,0 0 0 0 0,-1 0 1 0 0,1-1-1 0 0,0 0 1 0 0,0 0-1 0 0,7 0 0 0 0,38 0-8 0 0,-37-1 0 0 0,-3 0-52 0 0,0-1 0 0 0,1-1 1 0 0,-1 1-1 0 0,-1-2 0 0 0,17-5 1 0 0,44-22-4018 0 0,-69 29 2517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19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8287 0 0,'0'0'1102'0'0,"-2"1"159"0"0,-1 0-824 0 0,-1 1 0 0 0,1 1 0 0 0,0-1 0 0 0,0 0 0 0 0,0 1 0 0 0,0 0 0 0 0,0 0 0 0 0,1 0 1 0 0,-1 0-1 0 0,1 0 0 0 0,-4 6 0 0 0,-3 8 324 0 0,-8 20 1 0 0,8-17-294 0 0,-5 9 23 0 0,-57 132 1335 0 0,59-129-1635 0 0,2-1-1 0 0,1 2 0 0 0,-6 42 1 0 0,15-73-191 0 0,-3 20 48 0 0,0 1 0 0 0,2 27 0 0 0,3-35-38 0 0,2-5-38 0 0,-4-9 16 0 0,0 0 0 0 0,1-1-1 0 0,-1 1 1 0 0,1-1 0 0 0,-1 1-1 0 0,1 0 1 0 0,-1-1 0 0 0,1 1-1 0 0,-1-1 1 0 0,1 0 0 0 0,-1 1-1 0 0,1-1 1 0 0,0 1 0 0 0,-1-1-1 0 0,1 0 1 0 0,-1 1 0 0 0,1-1-1 0 0,0 0 1 0 0,1 1 0 0 0,-1-1-24 0 0,1 1-319 0 0,1 0-912 0 0,10 0-393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21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36 2303 0 0,'64'-22'2764'0'0,"-38"13"3418"0"0,-10 5 1383 0 0,-101 47-7314 0 0,17-6-245 0 0,-26 5-307 0 0,77-36-44 0 0,1-1 1 0 0,-1 0-1 0 0,-32 4 0 0 0,45-8 246 0 0,1-1-1 0 0,-1 0 0 0 0,1 0 1 0 0,-1 0-1 0 0,1-1 1 0 0,-1 1-1 0 0,1-1 1 0 0,-1 0-1 0 0,1 1 0 0 0,-1-2 1 0 0,1 1-1 0 0,0 0 1 0 0,0-1-1 0 0,-1 1 1 0 0,1-1-1 0 0,0 0 0 0 0,-3-3 1 0 0,1 0-56 0 0,0 0 1 0 0,0-1-1 0 0,1 1 0 0 0,0-1 1 0 0,0 0-1 0 0,0 0 1 0 0,-3-9-1 0 0,6 14 724 0 0,-1 2-549 0 0,-1 0-1 0 0,1 0 1 0 0,-1 1-1 0 0,1-1 1 0 0,0 0-1 0 0,0 1 1 0 0,0-1-1 0 0,-1 1 1 0 0,2 0-1 0 0,-1 0 1 0 0,0 0-1 0 0,-3 4 1 0 0,2-3-6 0 0,-11 14 80 0 0,-14 22 0 0 0,9-11 201 0 0,15-23-179 0 0,-3 8 33 0 0,0 16 1577 0 0,4-17-1710 0 0,1-1-19 0 0,2-7 4 0 0,-1-1-1 0 0,0 1 0 0 0,5 11 0 0 0,-3-12-5 0 0,1 0-1 0 0,-1 0 1 0 0,1 0 0 0 0,-1 0-1 0 0,1 0 1 0 0,0-1-1 0 0,1 1 1 0 0,-1 0-1 0 0,0-1 1 0 0,1 0 0 0 0,-1 1-1 0 0,1-1 1 0 0,-1 0-1 0 0,1 0 1 0 0,0 0 0 0 0,0-1-1 0 0,0 1 1 0 0,0-1-1 0 0,1 0 1 0 0,-1 0 0 0 0,0 0-1 0 0,0 0 1 0 0,1 0-1 0 0,-1-1 1 0 0,0 1-1 0 0,4-1 1 0 0,10 0-39 0 0,0 0 0 0 0,0-1-1 0 0,32-6 1 0 0,-36 5 39 0 0,15-2 225 0 0,1 1 0 0 0,53 1 0 0 0,-72 2-160 0 0,1 1 1 0 0,-1 0-1 0 0,0 1 1 0 0,0 0 0 0 0,0 0-1 0 0,-1 1 1 0 0,1 1-1 0 0,-1 0 1 0 0,1 0 0 0 0,-1 1-1 0 0,13 8 1 0 0,-19-10-27 0 0,0-1 0 0 0,0 0 0 0 0,-1 1 0 0 0,1-1 0 0 0,-1 1 0 0 0,0 0 0 0 0,1 0 0 0 0,-1 0 0 0 0,0 0-1 0 0,-1 0 1 0 0,1 1 0 0 0,-1-1 0 0 0,1 0 0 0 0,-1 1 0 0 0,0-1 0 0 0,0 1 0 0 0,-1 0 0 0 0,1-1 0 0 0,0 7 0 0 0,-2-6-7 0 0,1 0-1 0 0,-1 0 0 0 0,1 0 1 0 0,-1 0-1 0 0,-1 0 1 0 0,1 0-1 0 0,0 0 0 0 0,-1-1 1 0 0,0 1-1 0 0,0-1 1 0 0,0 1-1 0 0,0-1 0 0 0,-1 1 1 0 0,1-1-1 0 0,-1 0 1 0 0,0 0-1 0 0,-5 4 1 0 0,-7 6 11 0 0,-112 88 194 0 0,108-89-252 0 0,0 0-1 0 0,0-1 1 0 0,-1-1-1 0 0,0 0 1 0 0,-28 7 0 0 0,44-15-20 0 0,0-1 0 0 0,0 0 0 0 0,-1-1 1 0 0,1 1-1 0 0,0-1 0 0 0,-1 0 1 0 0,1 0-1 0 0,-7-1 0 0 0,9 1-69 0 0,12-5-7648 0 0,0-1 2643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5:55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1012 49 1375 0 0,'16'-7'62'0'0,"36"-11"343"0"0,-12 8 8741 0 0,58-3-3628 0 0,-83 13-4424 0 0,-15 0-1072 0 0,0 0 1 0 0,0 0-1 0 0,0 0 0 0 0,0 0 0 0 0,0 0 0 0 0,0 0 0 0 0,0 0 0 0 0,0 0 0 0 0,-1 0 0 0 0,1 0 1 0 0,0 0-1 0 0,0 0 0 0 0,0 0 0 0 0,0 0 0 0 0,0 0 0 0 0,0 0 0 0 0,0 0 0 0 0,0 0 1 0 0,0 0-1 0 0,0 0 0 0 0,0 0 0 0 0,0 0 0 0 0,0 0 0 0 0,0 0 0 0 0,0 0 0 0 0,0 1 0 0 0,0-1 1 0 0,0 0-1 0 0,0 0 0 0 0,0 0 0 0 0,0 0 0 0 0,0 0 0 0 0,0 0 0 0 0,0 0 0 0 0,0 0 1 0 0,0 0-1 0 0,0 0 0 0 0,0 0 0 0 0,0 0 0 0 0,0 0 0 0 0,0 0 0 0 0,0 0 0 0 0,0 1 0 0 0,0-1 1 0 0,0 0-1 0 0,0 0 0 0 0,0 0 0 0 0,0 0 0 0 0,0 0 0 0 0,0 0 0 0 0,0 0 0 0 0,0 0 1 0 0,0 0-1 0 0,0 0 0 0 0,0 0 0 0 0,0 0 0 0 0,0 0 0 0 0,0 0 0 0 0,0 0 0 0 0,1 0 0 0 0,-26 9 1802 0 0,11-4-2259 0 0,-83 31 386 0 0,-1-4 0 0 0,-110 21 0 0 0,-93-9-1312 0 0,281-43 1085 0 0,0-1 0 0 0,-27-2 0 0 0,42 2 207 0 0,-1-1 0 0 0,1 0 0 0 0,0 0-1 0 0,0 0 1 0 0,0-1 0 0 0,0 0 0 0 0,0 0 0 0 0,0 0 0 0 0,1 0-1 0 0,-1-1 1 0 0,1 0 0 0 0,-1 0 0 0 0,1 0 0 0 0,-4-4 0 0 0,7 5 52 0 0,0 1 1 0 0,0 0 0 0 0,0-1-1 0 0,0 1 1 0 0,1-1 0 0 0,-1 0 0 0 0,0 1-1 0 0,1-1 1 0 0,0 0 0 0 0,-1 1 0 0 0,1-1-1 0 0,0 0 1 0 0,0 1 0 0 0,0-1-1 0 0,0 0 1 0 0,0 1 0 0 0,0-1 0 0 0,0 0-1 0 0,1 1 1 0 0,-1-1 0 0 0,0 0 0 0 0,1 1-1 0 0,0-1 1 0 0,-1 1 0 0 0,1-1-1 0 0,0 1 1 0 0,0-1 0 0 0,0 1 0 0 0,0-1-1 0 0,0 1 1 0 0,0 0 0 0 0,0 0 0 0 0,2-2-1 0 0,-22 27 5 0 0,-4-2 18 0 0,-2-1 0 0 0,-31 20-1 0 0,-58 32 42 0 0,39-28 193 0 0,73-43-198 0 0,0-1-1 0 0,0 1 1 0 0,1-1 0 0 0,-1 1-1 0 0,0 0 1 0 0,1 0-1 0 0,-1 0 1 0 0,1 0-1 0 0,0 0 1 0 0,-3 4 0 0 0,4-5 164 0 0,0 2 74 0 0,0-2-271 0 0,0-1-1 0 0,0 0 1 0 0,0 1 0 0 0,0-1 0 0 0,0 0-1 0 0,-1 1 1 0 0,1-1 0 0 0,0 0-1 0 0,0 0 1 0 0,0 1 0 0 0,0-1-1 0 0,1 0 1 0 0,-1 1 0 0 0,0-1 0 0 0,0 0-1 0 0,0 1 1 0 0,0-1 0 0 0,0 0-1 0 0,0 0 1 0 0,0 1 0 0 0,0-1 0 0 0,1 1-1 0 0,1 1 22 0 0,1 1 0 0 0,0 0 0 0 0,0-1 0 0 0,0 0 0 0 0,0 0 0 0 0,0 0 0 0 0,0 0 0 0 0,1 0 0 0 0,-1-1 0 0 0,1 1 0 0 0,-1-1 0 0 0,1 0 0 0 0,-1 0 0 0 0,1 0 0 0 0,0-1 0 0 0,0 1 0 0 0,6-1 0 0 0,7 0-2 0 0,0-1 1 0 0,29-5-1 0 0,-28 3-21 0 0,15-2-23 0 0,139-14-64 0 0,-134 19 93 0 0,0 1 0 0 0,0 2 0 0 0,57 11-1 0 0,-74-9 28 0 0,0 1 0 0 0,0 1 0 0 0,0 0 0 0 0,-1 2 0 0 0,0 0 0 0 0,0 1 0 0 0,26 20 0 0 0,-36-23-15 0 0,0 0 0 0 0,-1 1 1 0 0,0 1-1 0 0,-1-1 0 0 0,1 1 0 0 0,-2 1 0 0 0,1 0 1 0 0,-2 0-1 0 0,1 0 0 0 0,5 13 0 0 0,-11-21-6 0 0,-1-1 0 0 0,1 1 0 0 0,-1 0 0 0 0,1-1 0 0 0,-1 1 0 0 0,0 0 0 0 0,1 0 1 0 0,-1-1-1 0 0,0 1 0 0 0,0 0 0 0 0,-1 0 0 0 0,1-1 0 0 0,0 1 0 0 0,0 0 0 0 0,-1 0 0 0 0,1-1 0 0 0,-1 1 0 0 0,0-1 0 0 0,1 1 0 0 0,-1 0 0 0 0,0-1 0 0 0,0 1 0 0 0,0-1 0 0 0,0 0 0 0 0,0 1 0 0 0,0-1 0 0 0,-1 0 0 0 0,1 1 0 0 0,0-1 0 0 0,-3 1 0 0 0,-2 3 54 0 0,-1-1-1 0 0,0 0 0 0 0,1-1 1 0 0,-2 1-1 0 0,-7 2 0 0 0,-19 5 45 0 0,-64 13 1 0 0,-38-3 171 0 0,37-7-197 0 0,-76 19-15 0 0,86-16-36 0 0,75-13-27 0 0,11-3-43 0 0,1 0 0 0 0,-1-1 1 0 0,0 1-1 0 0,0-1 0 0 0,0 1 1 0 0,1-1-1 0 0,-1 0 0 0 0,-5 0 1 0 0,7-1-174 0 0,9-8-3086 0 0,3-1-2968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38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426 195 3223 0 0,'72'-39'452'0'0,"32"-21"4224"0"0,-65 35-2874 0 0,62-45 3979 0 0,-125 96-2514 0 0,-24 27-3143 0 0,-22 16 4 0 0,-110 118-30 0 0,126-118-87 0 0,3 3 0 0 0,3 1-1 0 0,3 3 1 0 0,-38 90 0 0 0,54-97 44 0 0,2 1 0 0 0,-24 108 0 0 0,41-136 132 0 0,2 1 0 0 0,1 0 0 0 0,3 1-1 0 0,2 74 1 0 0,3-96-68 0 0,1 0-1 0 0,2 0 1 0 0,0 0 0 0 0,1-1-1 0 0,1 1 1 0 0,1-1-1 0 0,1-1 1 0 0,1 1-1 0 0,1-1 1 0 0,0-1 0 0 0,15 21-1 0 0,-15-26 98 0 0,0 0 0 0 0,1 0 0 0 0,1-1 0 0 0,0-1 0 0 0,1 0 0 0 0,0-1 0 0 0,16 11 0 0 0,-28-21-24 0 0,2 1-77 0 0,0-1-1 0 0,-1 0 1 0 0,1 0 0 0 0,0 0-1 0 0,3 1 1 0 0,-3-1 22 0 0,1 0 1 0 0,-1-1-1 0 0,0 0 0 0 0,1 1 1 0 0,-1-1-1 0 0,0-1 0 0 0,6 0 1 0 0,-7 1 307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22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0,'0'0'5788'0'0,"2"1"-5304"0"0,5 4-103 0 0,0 0 0 0 0,0 0 0 0 0,0 1 0 0 0,-1 0 0 0 0,0 0 0 0 0,0 0-1 0 0,-1 1 1 0 0,7 11 0 0 0,35 67 1664 0 0,-34-60-1490 0 0,137 284 1899 0 0,-141-291-2432 0 0,18 38 109 0 0,52 77-1 0 0,-74-126-347 0 0,1 0-1 0 0,0 0 0 0 0,0 0 0 0 0,0-1 0 0 0,1 0 1 0 0,0 0-1 0 0,11 6 0 0 0,-16-11-511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22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0 9559 0 0,'0'0'3528'0'0,"-2"1"-2728"0"0,-2 0-705 0 0,0 1-1 0 0,0-1 1 0 0,0 1 0 0 0,0 0-1 0 0,0 0 1 0 0,0 1-1 0 0,1-1 1 0 0,-1 1 0 0 0,-5 5-1 0 0,-29 32 93 0 0,32-33-144 0 0,-117 128 997 0 0,-140 120-1 0 0,174-180-934 0 0,-142 94-1 0 0,228-167-105 0 0,-7 5-207 0 0,24-10-472 0 0,9-3-407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2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43 1839 0 0,'-2'1'134'0'0,"1"-1"-212"0"0,-29 14 971 0 0,19-9 2039 0 0,1 0 0 0 0,-15 11 3426 0 0,28-16-6153 0 0,1-1 0 0 0,-1 0 0 0 0,0 0 0 0 0,1 0 0 0 0,-1 0 0 0 0,5-3 0 0 0,6-1 144 0 0,56-23 699 0 0,-42 16-338 0 0,51-14 0 0 0,-76 25-652 0 0,1 0 0 0 0,-1 1 0 0 0,1-1 1 0 0,0 1-1 0 0,-1 0 0 0 0,1 0 0 0 0,0 0 0 0 0,-1 0 1 0 0,1 1-1 0 0,0 0 0 0 0,-1 0 0 0 0,1 0 0 0 0,3 1 0 0 0,-5-1-40 0 0,-1 0-1 0 0,1 0 0 0 0,-1 0 0 0 0,0 0 0 0 0,1 0 0 0 0,-1 0 0 0 0,0 0 0 0 0,0 0 0 0 0,0 1 0 0 0,0-1 0 0 0,0 0 0 0 0,0 1 1 0 0,0-1-1 0 0,0 1 0 0 0,-1-1 0 0 0,1 1 0 0 0,-1-1 0 0 0,1 1 0 0 0,-1 0 0 0 0,1-1 0 0 0,-1 1 0 0 0,0 0 0 0 0,0-1 0 0 0,0 1 1 0 0,0-1-1 0 0,0 1 0 0 0,0 0 0 0 0,0-1 0 0 0,0 1 0 0 0,-1 0 0 0 0,0 1 0 0 0,-2 8 12 0 0,0-1 0 0 0,-1 0-1 0 0,0-1 1 0 0,-1 1 0 0 0,-11 17-1 0 0,-36 43 105 0 0,42-58-107 0 0,-6 6-3 0 0,-1-1 0 0 0,0-1-1 0 0,-1-1 1 0 0,-1 0 0 0 0,-37 21 0 0 0,1 0 35 0 0,48-31-37 0 0,18 2 43 0 0,0-2-32 0 0,1-1 0 0 0,0-1 0 0 0,0 0 0 0 0,0-1 0 0 0,1 0 0 0 0,12 0 0 0 0,6 1 29 0 0,-21-2-92 0 0,109 17-220 0 0,-42-1-2935 0 0,-51-10-3426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2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 10135 0 0,'-2'-9'1050'0'0,"2"9"-765"0"0,0-1 1 0 0,0 1-1 0 0,0-1 1 0 0,0 1 0 0 0,0-1-1 0 0,-1 1 1 0 0,1-1 0 0 0,0 1-1 0 0,0-1 1 0 0,0 1-1 0 0,0-1 1 0 0,0 1 0 0 0,1-1-1 0 0,-1 1 1 0 0,0-1-1 0 0,0 1 1 0 0,0-1 0 0 0,1 0-1 0 0,5 3 1197 0 0,11 15-2199 0 0,-15-15 1286 0 0,15 19-41 0 0,0-1 0 0 0,-1 2 0 0 0,19 36 0 0 0,30 76 406 0 0,-56-116-918 0 0,31 64 45 0 0,-35-73-292 0 0,0 0 0 0 0,1-1 0 0 0,0 0 0 0 0,1 0-1 0 0,0 0 1 0 0,13 10 0 0 0,-8-9-1305 0 0,1-3-403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23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0 10135 0 0,'0'0'4362'0'0,"0"2"-3318"0"0,-58 89 449 0 0,-128 279 824 0 0,34 14-1214 0 0,131-306-918 0 0,3 0 1 0 0,-15 154-1 0 0,18-133-121 0 0,12-83-318 0 0,-1-1 0 0 0,-1 0 0 0 0,-1 0 0 0 0,-8 17 1 0 0,13-29-186 0 0,-1-1 0 0 0,1 1 0 0 0,-1-1 0 0 0,0 1 0 0 0,0-1 0 0 0,-4 4 1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24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326 363 2303 0 0,'0'0'480'0'0,"1"2"1175"0"0,0 1-1018 0 0,0 0 0 0 0,-1 0 0 0 0,1 0 0 0 0,-1 0-1 0 0,0 0 1 0 0,0 0 0 0 0,0 0 0 0 0,0 0 0 0 0,0 0 0 0 0,-2 3-1 0 0,2-3-446 0 0,-1-1-1 0 0,0 1 0 0 0,0-1 0 0 0,-1 1 0 0 0,1-1 0 0 0,0 1 0 0 0,-1-1 0 0 0,1 0 0 0 0,-1 0 1 0 0,0 0-1 0 0,0 0 0 0 0,-4 3 0 0 0,-6 5 368 0 0,-1 0 1 0 0,-1-1-1 0 0,-19 10 1 0 0,25-15-426 0 0,1-1 0 0 0,-1 0 0 0 0,0-1-1 0 0,0 1 1 0 0,0-1 0 0 0,0-1 0 0 0,-1 0 0 0 0,-11 1 0 0 0,13-2-85 0 0,0 0 0 0 0,0 0 0 0 0,0 0 0 0 0,0-1 0 0 0,0 0 0 0 0,0-1 0 0 0,0 1 0 0 0,1-1 0 0 0,-12-5 0 0 0,13 4-42 0 0,0 1 0 0 0,1-1 0 0 0,0 0 0 0 0,-1 0 0 0 0,1-1 1 0 0,0 1-1 0 0,1-1 0 0 0,-1 0 0 0 0,0 0 0 0 0,1 0 1 0 0,0 0-1 0 0,0-1 0 0 0,1 1 0 0 0,-1-1 0 0 0,1 0 0 0 0,0 0 1 0 0,0 0-1 0 0,0 0 0 0 0,-1-6 0 0 0,2 3-22 0 0,0 1 0 0 0,1-1 0 0 0,0 1 1 0 0,0-1-1 0 0,0 1 0 0 0,1 0 0 0 0,0-1 0 0 0,0 1 0 0 0,1-1 0 0 0,0 1 0 0 0,0 0 0 0 0,1 0 0 0 0,4-7 0 0 0,1-1-127 0 0,1 0 1 0 0,0 2-1 0 0,1-1 0 0 0,1 1 0 0 0,12-12 0 0 0,1 2-488 0 0,41-31-1 0 0,-37 33 159 0 0,42-23 1 0 0,-54 36 579 0 0,0 0 1 0 0,1 1 0 0 0,0 1 0 0 0,26-6 0 0 0,-19 7 292 0 0,0 1 0 0 0,1 1 0 0 0,-1 1 0 0 0,28 2 0 0 0,-37 1-202 0 0,-1 0-1 0 0,0 1 1 0 0,0 1 0 0 0,-1 0-1 0 0,1 1 1 0 0,0 0 0 0 0,-1 1 0 0 0,20 11-1 0 0,-28-14-173 0 0,-1 1 0 0 0,0 0 0 0 0,1 0-1 0 0,-1 0 1 0 0,-1 1 0 0 0,1 0 0 0 0,0-1-1 0 0,-1 1 1 0 0,0 0 0 0 0,5 8 0 0 0,-7-10-20 0 0,0 0 1 0 0,0 0-1 0 0,-1 0 1 0 0,1 0-1 0 0,0 0 1 0 0,-1 0-1 0 0,1 0 1 0 0,-1 0-1 0 0,0 0 1 0 0,0 0 0 0 0,0 1-1 0 0,0-1 1 0 0,0 0-1 0 0,0 0 1 0 0,0 0-1 0 0,-1 0 1 0 0,1 0-1 0 0,-1 1 1 0 0,0-1-1 0 0,1 0 1 0 0,-1 0-1 0 0,0 0 1 0 0,0-1-1 0 0,0 1 1 0 0,0 0-1 0 0,-1 0 1 0 0,-1 2 0 0 0,-18 16 65 0 0,-1 0 1 0 0,0-2 0 0 0,-1 0 0 0 0,-30 16-1 0 0,33-21-75 0 0,-11 8 32 0 0,-193 118-1297 0 0,218-136 1142 0 0,-21 12-1558 0 0,-46 19 0 0 0,59-30-2059 0 0,3-2-1036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24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0 2759 0 0,'-1'0'207'0'0,"-6"1"264"0"0,0 0-1 0 0,0 0 1 0 0,0 1 0 0 0,1-1-1 0 0,-1 1 1 0 0,1 1 0 0 0,-1 0-1 0 0,1-1 1 0 0,0 2 0 0 0,0-1-1 0 0,0 1 1 0 0,1 0 0 0 0,-10 9-1 0 0,-3 3 62 0 0,1 1 0 0 0,-25 33 0 0 0,23-23 39 0 0,0 0-1 0 0,-17 37 1 0 0,-24 63 664 0 0,-25 47-107 0 0,44-112-818 0 0,-50 60 1 0 0,8-12-204 0 0,49-64-90 0 0,-36 56 23 0 0,62-89-36 0 0,1 1-1 0 0,1 0 0 0 0,0 0 1 0 0,0 0-1 0 0,-6 29 0 0 0,12-43-3 0 0,0 2-78 0 0,-1 0-1 0 0,1 0 0 0 0,-1 0 1 0 0,1 0-1 0 0,0 1 1 0 0,0-1-1 0 0,0 0 1 0 0,0 0-1 0 0,0 0 0 0 0,0 0 1 0 0,1 0-1 0 0,-1 0 1 0 0,1 0-1 0 0,-1 0 1 0 0,3 3-1 0 0,1 1-920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25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6 8031 0 0,'0'0'366'0'0,"-9"0"126"0"0,7 0-478 0 0,-11-5 105 0 0,13 5-7 0 0,0 0 0 0 0,-1 0 0 0 0,1 0 0 0 0,0-1 0 0 0,0 1 0 0 0,-1 0 0 0 0,1 0 0 0 0,0 0 0 0 0,-1 0 0 0 0,1 0 0 0 0,0 0 0 0 0,0 0 0 0 0,-1 0 0 0 0,1 0 0 0 0,0 0 0 0 0,-1 0 0 0 0,1 0 0 0 0,0 0 0 0 0,-1 0 0 0 0,1 1 0 0 0,0-1 0 0 0,0 0 0 0 0,-1 0 0 0 0,1 0 0 0 0,0 0 0 0 0,0 0 0 0 0,-1 1 0 0 0,1-1 0 0 0,0 0 0 0 0,0 0 0 0 0,-1 0 0 0 0,1 1 0 0 0,0-1 0 0 0,0 0 0 0 0,0 0 0 0 0,0 1 0 0 0,-1-1 1 0 0,-2 11 1940 0 0,3-11-2435 0 0,-1 6 523 0 0,1-1 0 0 0,0 1-1 0 0,0-1 1 0 0,0 1 0 0 0,1-1 0 0 0,0 0 0 0 0,0 1 0 0 0,0-1-1 0 0,1 0 1 0 0,0 1 0 0 0,0-1 0 0 0,0 0 0 0 0,6 9 0 0 0,4 5 459 0 0,28 35-1 0 0,-36-50-537 0 0,73 100 1139 0 0,-63-83-1075 0 0,-2 1 0 0 0,-1 0 0 0 0,11 28-1 0 0,-11-22-89 0 0,-4-11-211 0 0,-1 1 0 0 0,8 31 0 0 0,-14-47-153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26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593 117 8751 0 0,'26'-34'700'0'0,"12"-17"1682"0"0,-9 19 3808 0 0,-29 35-6161 0 0,-1-1 0 0 0,0 0-1 0 0,1 0 1 0 0,-1 0 0 0 0,0 0-1 0 0,0 0 1 0 0,0-1 0 0 0,-2 3-1 0 0,-1 4 10 0 0,-92 176 285 0 0,16-34-55 0 0,4 1-52 0 0,-165 363 225 0 0,217-451-323 0 0,-64 171 256 0 0,65-171-337 0 0,12-35-53 0 0,1 1-1 0 0,1 1 0 0 0,-5 31 1 0 0,13-59-863 0 0,3-2-303 0 0,7 0-60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2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305 451 13039 0 0,'0'0'1186'0'0,"-1"1"-978"0"0,-3 4-143 0 0,2-2 468 0 0,0 2 0 0 0,0-1 0 0 0,0 0 0 0 0,-1 8 1 0 0,1-9-245 0 0,2-1 1129 0 0,-2-1-1291 0 0,0 0-101 0 0,-1 0 0 0 0,1-1 0 0 0,-1 1 0 0 0,0 0 0 0 0,1-1 0 0 0,-1 0 0 0 0,0 0 0 0 0,0 0 1 0 0,1 0-1 0 0,-1 0 0 0 0,0 0 0 0 0,0 0 0 0 0,1-1 0 0 0,-1 0 0 0 0,0 1 0 0 0,1-1 0 0 0,-6-2 0 0 0,-34-10 64 0 0,5 2-56 0 0,24 6-34 0 0,1 0-1 0 0,0-1 0 0 0,0-1 1 0 0,0 0-1 0 0,1 0 0 0 0,0-1 1 0 0,1-1-1 0 0,-12-11 1 0 0,18 16 3 0 0,0-1 0 0 0,0 0 1 0 0,1 1-1 0 0,0-2 0 0 0,0 1 0 0 0,0 0 1 0 0,1 0-1 0 0,-1-1 0 0 0,1 1 1 0 0,1-1-1 0 0,-1 0 0 0 0,1 0 1 0 0,0 0-1 0 0,0 0 0 0 0,0 1 1 0 0,1-1-1 0 0,0 0 0 0 0,0 0 1 0 0,1 0-1 0 0,2-10 0 0 0,0 4-59 0 0,0 1-1 0 0,1 0 1 0 0,1 0 0 0 0,0 0-1 0 0,0 0 1 0 0,1 1 0 0 0,0 0-1 0 0,1 0 1 0 0,13-14-1 0 0,-5 8-108 0 0,2 0 0 0 0,0 1-1 0 0,0 0 1 0 0,21-12 0 0 0,-26 19 153 0 0,1 1-1 0 0,0 0 1 0 0,1 1 0 0 0,-1 1 0 0 0,1 0 0 0 0,0 0 0 0 0,0 1 0 0 0,24-2 0 0 0,-29 4 34 0 0,0 2 1 0 0,1-1-1 0 0,-1 1 0 0 0,0 1 0 0 0,0 0 1 0 0,1 0-1 0 0,-1 1 0 0 0,0 0 0 0 0,0 0 1 0 0,0 1-1 0 0,0 0 0 0 0,-1 1 0 0 0,1 0 1 0 0,11 7-1 0 0,-17-9-26 0 0,0 1 0 0 0,0-1 0 0 0,-1 0 0 0 0,1 1 0 0 0,-1 0 0 0 0,1-1 0 0 0,-1 1 0 0 0,0 0 0 0 0,0 0 0 0 0,0 1 0 0 0,-1-1 0 0 0,1 0 0 0 0,-1 0 0 0 0,2 6 0 0 0,-2-3 49 0 0,0 0 1 0 0,0 0 0 0 0,0 0 0 0 0,-1 0 0 0 0,0 0 0 0 0,0 0 0 0 0,-2 12 0 0 0,-2-1 156 0 0,-1 0 1 0 0,0 0-1 0 0,-1-1 0 0 0,-17 32 1 0 0,13-27-158 0 0,-1-1 0 0 0,-1 0 1 0 0,-1-1-1 0 0,-1-1 1 0 0,-1 0-1 0 0,0 0 1 0 0,-1-2-1 0 0,-1 0 1 0 0,-35 26-1 0 0,38-33-159 0 0,0-1-1 0 0,-15 7 0 0 0,22-12-148 0 0,1-1 0 0 0,0 1 0 0 0,-1-2 0 0 0,0 1 0 0 0,1-1 0 0 0,-1 0 0 0 0,-9 1 0 0 0,15-3 183 0 0,1 1 0 0 0,0 0 0 0 0,-1 0 0 0 0,1-1-1 0 0,-1 1 1 0 0,1 0 0 0 0,0 0 0 0 0,-1-1 0 0 0,1 1 0 0 0,0-1 0 0 0,0 1-1 0 0,-1 0 1 0 0,1-1 0 0 0,0 1 0 0 0,0 0 0 0 0,0-1 0 0 0,-1 1 0 0 0,1-1-1 0 0,0 1 1 0 0,0-1 0 0 0,0 1 0 0 0,0-1 0 0 0,0 0-105 0 0,-1-9-1395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4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41 5983 0 0,'47'-41'9400'0'0,"-54"50"-8620"0"0,-49 52 574 0 0,34-39-1299 0 0,0-1 1 0 0,-38 27 0 0 0,-55 29-80 0 0,53-37 35 0 0,9-7-12 0 0,27-18 54 0 0,-37 29 1 0 0,59-41-25 0 0,0 1 0 0 0,1 0 0 0 0,-1 0 1 0 0,1 0-1 0 0,0 1 0 0 0,0-1 0 0 0,1 1 0 0 0,-1 0 1 0 0,1-1-1 0 0,0 1 0 0 0,0 0 0 0 0,0 0 1 0 0,-1 10-1 0 0,3-12 14 0 0,0-1-37 0 0,0-1 1 0 0,1 1-1 0 0,-1-1 1 0 0,0 1 0 0 0,1-1-1 0 0,-1 1 1 0 0,1-1 0 0 0,-1 1-1 0 0,1-1 1 0 0,0 0-1 0 0,0 1 1 0 0,-1-1 0 0 0,1 0-1 0 0,0 0 1 0 0,0 1 0 0 0,0-1-1 0 0,0 0 1 0 0,2 1-1 0 0,1 1 23 0 0,3 4 12 0 0,1-1 0 0 0,0 0 0 0 0,0-1 1 0 0,0 0-1 0 0,1 0 0 0 0,-1-1 0 0 0,1 0 0 0 0,0-1 0 0 0,1 0 0 0 0,15 4 0 0 0,6-2 105 0 0,61 4 0 0 0,-51-7 120 0 0,1-2-1 0 0,0-2 1 0 0,-1-1 0 0 0,44-10-1 0 0,-31 2-143 0 0,0 1 133 0 0,94-32 0 0 0,-138 38-348 0 0,-1 0 0 0 0,15-9 0 0 0,-20 11 56 0 0,-1 0 1 0 0,0-1 0 0 0,0 1 0 0 0,0-1 0 0 0,0 0 0 0 0,0 0-1 0 0,0 0 1 0 0,-1 0 0 0 0,4-6 0 0 0,9-11-298 0 0,-12 16 264 0 0,-1 1 0 0 0,1 0-1 0 0,-1-1 1 0 0,0 0 0 0 0,3-4-1 0 0,-5 6 52 0 0,1 1 0 0 0,-1 0 0 0 0,0-1 0 0 0,1 1 0 0 0,-1-1 0 0 0,0 0-1 0 0,0 1 1 0 0,0-1 0 0 0,0 1 0 0 0,0-1 0 0 0,-1 1 0 0 0,1-1 0 0 0,0 1 0 0 0,-1-1 0 0 0,1 1 0 0 0,-1 0-1 0 0,1-1 1 0 0,-2-2 0 0 0,-4-7-30 0 0,4 7-2 0 0,0 0 0 0 0,0 0 0 0 0,-1 1 0 0 0,-5-8 0 0 0,7 10 41 0 0,0-1 0 0 0,-1 1 0 0 0,1 0 0 0 0,-1 0 0 0 0,0 0 0 0 0,1 0 0 0 0,-1 0 0 0 0,0 0 0 0 0,0 1 0 0 0,0-1 0 0 0,1 1 0 0 0,-1-1 0 0 0,0 1 0 0 0,0-1 0 0 0,-3 1 0 0 0,-8 1 0 0 0,-1 0 0 0 0,0 0-1 0 0,1 2 1 0 0,-1 0 0 0 0,1 0 0 0 0,-19 8-1 0 0,13-5 23 0 0,-8 3 142 0 0,0 0 0 0 0,1 2 0 0 0,-42 23 0 0 0,61-30-125 0 0,1 0 1 0 0,-1 1 0 0 0,1 0-1 0 0,0 0 1 0 0,1 0-1 0 0,-1 1 1 0 0,1 0-1 0 0,1 0 1 0 0,-1 0-1 0 0,1 1 1 0 0,0-1 0 0 0,0 1-1 0 0,0 0 1 0 0,1 0-1 0 0,0 1 1 0 0,1-1-1 0 0,0 0 1 0 0,-2 12 0 0 0,2-5 66 0 0,1 1 0 0 0,0 15 0 0 0,1-24-227 0 0,0 0-1 0 0,1 0 1 0 0,0 0 0 0 0,0-1-1 0 0,0 1 1 0 0,1 0-1 0 0,4 9 1 0 0,-5-14-936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27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7 12151 0 0,'0'0'555'0'0,"0"-2"-12"0"0,0 2-535 0 0,0 0 0 0 0,0 0 1 0 0,0 0-1 0 0,0 0 0 0 0,0-1 0 0 0,0 1 1 0 0,0 0-1 0 0,0 0 0 0 0,0 0 1 0 0,0-1-1 0 0,0 1 0 0 0,0 0 1 0 0,0 0-1 0 0,0 0 0 0 0,0 0 1 0 0,0-1-1 0 0,0 1 0 0 0,0 0 1 0 0,0 0-1 0 0,0 0 0 0 0,-1 0 0 0 0,1 0 1 0 0,0-1-1 0 0,0 1 0 0 0,0 0 1 0 0,0 0-1 0 0,0 0 0 0 0,-1 0 1 0 0,1 0-1 0 0,0 0 0 0 0,0 0 1 0 0,0-1-1 0 0,0 1 0 0 0,0 0 1 0 0,-1 0-1 0 0,1 0 0 0 0,0 0 0 0 0,0 0 1 0 0,0 0-1 0 0,-1 0 0 0 0,1 0 1 0 0,0 0-1 0 0,0 0 0 0 0,0 0 1 0 0,0 0-1 0 0,-1 0 0 0 0,1 0 1 0 0,0 0-1 0 0,0 0 0 0 0,0 0 1 0 0,-1 0-1 0 0,1 1 0 0 0,0-1 0 0 0,0 0 1 0 0,0 0-1 0 0,0 0 0 0 0,0 0 1 0 0,-1 0-1 0 0,1 0 0 0 0,0 0 1 0 0,0 1-1 0 0,0-1 0 0 0,0 0 1 0 0,-1 0 24 0 0,-5 4 90 0 0,0 1 0 0 0,0-1-1 0 0,0 1 1 0 0,1 1 0 0 0,0-1 0 0 0,0 1 0 0 0,0-1-1 0 0,0 1 1 0 0,-5 11 0 0 0,-6 6-134 0 0,-21 27 196 0 0,-57 107 0 0 0,-13 65 850 0 0,83-170-750 0 0,-21 50 296 0 0,11-24 61 0 0,-57 97 0 0 0,-75 60-213 0 0,151-215-418 0 0,14-18-62 0 0,3-2-426 0 0,8 3-194 0 0,5-3-37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27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9215 0 0,'0'0'831'0'0,"-1"1"-686"0"0,-3 6 635 0 0,1-1 0 0 0,0 1 0 0 0,0-1-1 0 0,1 1 1 0 0,0 0 0 0 0,0 0 0 0 0,0 0-1 0 0,0 8 1 0 0,1-5-291 0 0,1 0 0 0 0,0 0 0 0 0,1 0-1 0 0,0-1 1 0 0,3 16 0 0 0,0-10-198 0 0,1 0-1 0 0,1 0 1 0 0,0 0 0 0 0,1-1-1 0 0,0 0 1 0 0,1 0 0 0 0,14 18-1 0 0,0-4-43 0 0,0-2 1 0 0,2-1-1 0 0,1 0 0 0 0,1-2 0 0 0,1-1 1 0 0,34 21-1 0 0,-33-25-74 0 0,89 61 204 0 0,-97-64-401 0 0,-2 1 0 0 0,0 0 0 0 0,27 33 0 0 0,-43-48-76 0 0,1 5-34 0 0,6-47-8335 0 0,-7 15 6279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27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0 10135 0 0,'0'0'2131'0'0,"-2"1"-967"0"0,-2 2-746 0 0,0 0 1 0 0,1 0-1 0 0,-1 0 0 0 0,1 1 1 0 0,-1-1-1 0 0,1 1 0 0 0,-5 8 0 0 0,-18 34 662 0 0,11-18-393 0 0,-32 50 131 0 0,-4-2-1 0 0,-2-3 0 0 0,-76 80 1 0 0,94-118-780 0 0,13-13-4 0 0,-22 27 0 0 0,38-40-55 0 0,5-7-99 0 0,3-1-77 0 0,-1 0-212 0 0,0 0 0 0 0,0 0 0 0 0,0 0 0 0 0,0-1 1 0 0,0 1-1 0 0,0 0 0 0 0,0-1 0 0 0,0 1 0 0 0,1-1 1 0 0,-1 1-1 0 0,0-1 0 0 0,0 0 0 0 0,1 1 0 0 0,1-1 1 0 0,14-1-6234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28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3223 0 0,'0'0'12504'0'0,"3"0"-11960"0"0,20 1 92 0 0,0-1 0 0 0,0-2 0 0 0,25-3 0 0 0,21-2 139 0 0,-35 5-445 0 0,143-1-261 0 0,-163 4-1069 0 0,-2 1-3434 0 0,-11-2 4104 0 0,10 2-5792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28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47 919 0 0,'1'-1'12568'0'0,"5"-3"-11632"0"0,-2 2-496 0 0,0 0 0 0 0,0 1 0 0 0,0-1 0 0 0,0 1 0 0 0,0 0 1 0 0,0 0-1 0 0,8 0 0 0 0,30-1 1039 0 0,-39 2-1385 0 0,353-22 2234 0 0,-336 19-4247 0 0,-2-1-5320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30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591 117 1839 0 0,'11'-32'-68'0'0,"5"-18"3695"0"0,-12 17 7682 0 0,-4 31-10442 0 0,-2 3-766 0 0,-10 8-98 0 0,0 1 1 0 0,1 0-1 0 0,0 1 0 0 0,1 0 0 0 0,-15 19 1 0 0,-8 9-4 0 0,-93 87 23 0 0,-48 56 189 0 0,145-145-182 0 0,1 0 0 0 0,2 2 0 0 0,2 0 1 0 0,1 2-1 0 0,-17 44 0 0 0,32-63-12 0 0,1-1 0 0 0,1 1 0 0 0,2 0 0 0 0,-1 0 0 0 0,0 26 0 0 0,5-31-1 0 0,0 1 0 0 0,1-1 0 0 0,0 1-1 0 0,2-1 1 0 0,0 0 0 0 0,1 0 0 0 0,8 23 0 0 0,-1-14-19 0 0,0-1-1 0 0,2-1 1 0 0,1 0 0 0 0,0-1-1 0 0,29 35 1 0 0,101 96-479 0 0,-99-109 205 0 0,12 11 16 0 0,57 62-350 0 0,-100-101 625 0 0,-1 0-1 0 0,0 1 0 0 0,-2 0 1 0 0,0 1-1 0 0,12 29 0 0 0,-18-35 101 0 0,-1 0 0 0 0,0 0 0 0 0,-1 0 0 0 0,-1 1 0 0 0,0 0 0 0 0,-1-1 0 0 0,0 1 0 0 0,-1 0 0 0 0,-1 0 1 0 0,0-1-1 0 0,-1 1 0 0 0,0 0 0 0 0,-1-1 0 0 0,-1 1 0 0 0,0-1 0 0 0,-7 15 0 0 0,0-5 156 0 0,-1 0 1 0 0,-1-1 0 0 0,-1-1 0 0 0,-1 0-1 0 0,-1-1 1 0 0,-1 0 0 0 0,-34 31 0 0 0,-50 30 91 0 0,18-15-546 0 0,75-59-602 0 0,0 0 0 0 0,-8 12 0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3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11231 0 0,'0'0'6108'0'0,"10"1"-4061"0"0,-8-1-1955 0 0,0 1 0 0 0,0 0 1 0 0,-1-1-1 0 0,1 1 0 0 0,-1 0 0 0 0,1 0 1 0 0,-1 0-1 0 0,1 0 0 0 0,-1 1 0 0 0,0-1 1 0 0,1 0-1 0 0,-1 0 0 0 0,0 1 0 0 0,0-1 1 0 0,0 1-1 0 0,0-1 0 0 0,0 1 0 0 0,1 2 1 0 0,-1 0 22 0 0,0 0 1 0 0,0-1-1 0 0,0 1 0 0 0,-1 0 1 0 0,1-1-1 0 0,-1 1 1 0 0,0 0-1 0 0,-1 6 1 0 0,-1 5 134 0 0,-1 0 0 0 0,0 0 0 0 0,-9 21 0 0 0,-9 17 52 0 0,-34 61 1 0 0,1-2-1166 0 0,53-110-6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32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39 7055 0 0,'0'0'6039'0'0,"3"-17"-2686"0"0,-1 15-3265 0 0,0 0-1 0 0,-1 0 1 0 0,1 1-1 0 0,0-1 0 0 0,1 0 1 0 0,-1 1-1 0 0,0 0 1 0 0,0 0-1 0 0,1-1 1 0 0,-1 2-1 0 0,0-1 1 0 0,1 0-1 0 0,-1 0 0 0 0,1 1 1 0 0,-1-1-1 0 0,1 1 1 0 0,3-1-1 0 0,7 1-96 0 0,1 0 0 0 0,15 2 0 0 0,1 0 248 0 0,12-3-201 0 0,-21 0-23 0 0,0 0 0 0 0,0 2 0 0 0,27 4 0 0 0,-48-5-9 0 0,0 1 0 0 0,1-1 0 0 0,-1 0 0 0 0,0 1 0 0 0,1-1 0 0 0,-1 1 0 0 0,0-1 0 0 0,0 0 0 0 0,1 1 0 0 0,-1-1 0 0 0,0 1-1 0 0,0-1 1 0 0,0 1 0 0 0,0-1 0 0 0,0 0 0 0 0,1 1 0 0 0,-1-1 0 0 0,0 1 0 0 0,0-1 0 0 0,0 1 0 0 0,0-1 0 0 0,0 1 0 0 0,-1 0 0 0 0,1 10 34 0 0,-1-7 8 0 0,0 0-1 0 0,-1 0 1 0 0,1 0 0 0 0,-1 0-1 0 0,0 0 1 0 0,0 0 0 0 0,0 0-1 0 0,-1-1 1 0 0,-4 7 0 0 0,-32 30 33 0 0,10-12-90 0 0,3-1-153 0 0,-1-1-1 0 0,-42 31 0 0 0,-10 12-209 0 0,72-63 1912 0 0,8-4-1482 0 0,0 1 0 0 0,1-1 0 0 0,-1 0 0 0 0,1 0 0 0 0,0 0-1 0 0,0 0 1 0 0,0 0 0 0 0,0 0 0 0 0,0-1 0 0 0,0 1 0 0 0,3 1 0 0 0,-3-1-55 0 0,4 1 86 0 0,0 1 1 0 0,0-1 0 0 0,1 0 0 0 0,-1 0-1 0 0,1 0 1 0 0,-1-1 0 0 0,1 0 0 0 0,0-1 0 0 0,0 0-1 0 0,-1 0 1 0 0,1 0 0 0 0,0 0 0 0 0,9-2 0 0 0,10 0 146 0 0,-1-2 0 0 0,31-8 0 0 0,-46 9-219 0 0,68-17 249 0 0,-49 11-130 0 0,0 1 1 0 0,44-5-1 0 0,-63 12-144 0 0,-10 0-9 0 0,1 0 1 0 0,-1 0-1 0 0,1 0 1 0 0,-1 1-1 0 0,1-1 1 0 0,-1 0-1 0 0,0 0 1 0 0,1 0-1 0 0,-1 1 1 0 0,1-1-1 0 0,-1 0 1 0 0,0 1-1 0 0,1-1 1 0 0,-1 0-1 0 0,1 1 1 0 0,-1-1-1 0 0,0 0 1 0 0,0 1-1 0 0,1-1 1 0 0,-1 0-1 0 0,0 1 1 0 0,0-1-1 0 0,1 1 1 0 0,-1-1-1 0 0,0 1 1 0 0,0-1-1 0 0,0 1 1 0 0,0-1-1 0 0,0 1 1 0 0,1-1-1 0 0,-1 1 1 0 0,0-1-1 0 0,0 1 1 0 0,0 0-1 0 0,-2 15-850 0 0,-1-5-381 0 0,0 1-3860 0 0,-1-3-1470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3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96 919 0 0,'0'-2'67'0'0,"9"-26"1981"0"0,2-5 2800 0 0,-4 9-3111 0 0,-7 23-1165 0 0,0-6 5676 0 0,-1 15-6092 0 0,0 0 1 0 0,1 1-1 0 0,1-1 0 0 0,-1 0 0 0 0,1 1 0 0 0,1-1 1 0 0,0 0-1 0 0,3 9 0 0 0,26 66 701 0 0,-29-80-816 0 0,9 21 239 0 0,1-1-1 0 0,1 0 0 0 0,2-1 0 0 0,0 0 1 0 0,31 33-1 0 0,-20-28 23 0 0,1-1 0 0 0,2-2 0 0 0,45 31 0 0 0,-41-33-178 0 0,-1-2 75 0 0,-1 2 1 0 0,49 44 0 0 0,-76-62-214 0 0,0 0 0 0 0,0 0 0 0 0,0 1 0 0 0,-1-1 0 0 0,1 1 0 0 0,-1 0 0 0 0,-1 0-1 0 0,1 0 1 0 0,-1 1 0 0 0,1-1 0 0 0,-2 1 0 0 0,1-1 0 0 0,0 1 0 0 0,-1-1 0 0 0,0 1 0 0 0,-1 0 0 0 0,1 0 0 0 0,-1 0 0 0 0,0-1 0 0 0,-1 1 0 0 0,1 0 0 0 0,-1 0 0 0 0,0-1 0 0 0,0 1 0 0 0,-1 0 0 0 0,0-1 0 0 0,0 1 0 0 0,0-1 0 0 0,-1 0 0 0 0,0 0 0 0 0,-5 8 0 0 0,4-7-95 0 0,-1 0 0 0 0,0 0 1 0 0,0-1-1 0 0,-12 10 1 0 0,16-13-111 0 0,0-3-429 0 0,0 0 507 0 0,0 0 1 0 0,0 0-1 0 0,0 1 0 0 0,1-1 1 0 0,-1 0-1 0 0,0 0 1 0 0,1 0-1 0 0,-1 0 1 0 0,1 0-1 0 0,-1-1 1 0 0,1 1-1 0 0,-1 0 1 0 0,1 0-1 0 0,0 0 0 0 0,-1-2 1 0 0,0-2-1059 0 0,1 0 1 0 0,-1 0-1 0 0,1 0 0 0 0,1-9 1 0 0,2-11-4108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37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89 10103 0 0,'1'-2'464'0'0,"2"-7"-125"0"0,1-1 0 0 0,0 1 0 0 0,0 0 0 0 0,1 1 0 0 0,1-1 0 0 0,-1 1 0 0 0,1 0 0 0 0,9-9 0 0 0,-27 33 5052 0 0,-8 13-4215 0 0,-25 35-1151 0 0,-153 175 345 0 0,158-198-287 0 0,-2-2 1 0 0,-1-1-1 0 0,-69 44 1 0 0,-57 29-71 0 0,160-104-39 0 0,7-6-118 0 0,14-7-295 0 0,86-46-2541 0 0,-63 34-3327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41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129 145 5527 0 0,'1'-2'8276'0'0,"5"-4"-7506"0"0,0 0 0 0 0,1 0 0 0 0,0 0-1 0 0,0 1 1 0 0,0-1 0 0 0,11-4 0 0 0,53-24 13 0 0,-35 20-469 0 0,1 2 0 0 0,0 2 0 0 0,62-9 0 0 0,-87 17-220 0 0,-2 0-25 0 0,1 0 1 0 0,-1 1-1 0 0,0 0 0 0 0,1 0 0 0 0,-1 2 1 0 0,1-1-1 0 0,9 3 0 0 0,-9 2-2 0 0,-10-3-67 0 0,1 0 0 0 0,-1 0 0 0 0,0 0 0 0 0,0 0 1 0 0,0 0-1 0 0,0 0 0 0 0,0 0 0 0 0,-1 0 0 0 0,1 0 0 0 0,-1 0 1 0 0,1 1-1 0 0,-1-1 0 0 0,0 0 0 0 0,0 0 0 0 0,0 1 0 0 0,0-1 0 0 0,0 0 1 0 0,0 0-1 0 0,0 0 0 0 0,-1 1 0 0 0,1-1 0 0 0,-1 0 0 0 0,0 0 0 0 0,0 0 1 0 0,-1 3-1 0 0,-2 4-28 0 0,0-1 0 0 0,-1 0 1 0 0,0 0-1 0 0,-11 13 0 0 0,6-10-7 0 0,0-1 1 0 0,0 0-1 0 0,-1-1 0 0 0,-1 0 0 0 0,0-1 1 0 0,-17 10-1 0 0,-82 34-80 0 0,51-26 32 0 0,21-6 79 0 0,0 1 1 0 0,-51 39-1 0 0,64-39-17 0 0,0 2 0 0 0,-28 33-1 0 0,51-53 22 0 0,2-3 0 0 0,0 1 0 0 0,0 0 0 0 0,0-1 0 0 0,0 1 0 0 0,1 0 0 0 0,-1 0 0 0 0,0 0 0 0 0,1 0 0 0 0,-1 0 0 0 0,1 0 0 0 0,-1-1 0 0 0,1 2 0 0 0,-1-1 0 0 0,1 0 0 0 0,-1 0 0 0 0,1 0 0 0 0,0 1 0 0 0,-1 7 0 0 0,2-8 6 0 0,-1 0-1 0 0,1 0 1 0 0,0 0-1 0 0,0 0 1 0 0,0 0-1 0 0,0 0 1 0 0,0 0-1 0 0,0 0 1 0 0,0 0-1 0 0,0 0 1 0 0,0-1-1 0 0,0 1 1 0 0,1 0-1 0 0,-1-1 1 0 0,0 1-1 0 0,0-1 1 0 0,1 1-1 0 0,-1-1 1 0 0,3 1-1 0 0,30 4 184 0 0,-27-4-149 0 0,29 1 125 0 0,0-2-1 0 0,1-1 1 0 0,64-10 0 0 0,-30 2 6 0 0,192-24 372 0 0,-258 32-160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3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40 170 6911 0 0,'0'0'528'0'0,"-9"-4"7286"0"0,20-5-6796 0 0,39-28 190 0 0,2 2-1 0 0,77-38 1 0 0,-125 71-1108 0 0,-2 0-53 0 0,-1 1 1 0 0,1 0-1 0 0,0 0 1 0 0,0 1-1 0 0,-1-1 1 0 0,1 0-1 0 0,0 0 1 0 0,0 1-1 0 0,0 0 1 0 0,3-1 0 0 0,-5 14 18 0 0,-2-6-34 0 0,1 0-1 0 0,-1 0 1 0 0,-1 0-1 0 0,1-1 1 0 0,-1 1-1 0 0,-1-1 1 0 0,-7 13-1 0 0,-1-2 95 0 0,-21 23 0 0 0,-26 22-182 0 0,-74 60 0 0 0,100-90 0 0 0,32-31 131 0 0,3 0-6 0 0,18 0-9 0 0,0-1-1 0 0,0-1 1 0 0,0 0-1 0 0,0-2 1 0 0,22-5 0 0 0,-5 1 70 0 0,-1 1-35 0 0,77-9 221 0 0,-99 14-329 0 0,0 1-1 0 0,-1 0 0 0 0,1 1 1 0 0,-1 1-1 0 0,1 0 1 0 0,16 5-1 0 0,-28-7-148 0 0,11 6-468 0 0,-4 2-2610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3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11055 0 0,'0'0'1002'0'0,"0"-2"-824"0"0,3-4 3206 0 0,-1 8-2764 0 0,1 0-409 0 0,0 2 1 0 0,0-1-1 0 0,-1 0 0 0 0,1 0 0 0 0,-1 1 0 0 0,1 0 1 0 0,-1-1-1 0 0,3 8 0 0 0,12 38 971 0 0,-10-25-565 0 0,-5-18-521 0 0,10 31 527 0 0,2-2 0 0 0,1 1 0 0 0,28 47 0 0 0,-36-73-642 0 0,0 0-1 0 0,0-1 1 0 0,1 1 0 0 0,1-1 0 0 0,-1-1-1 0 0,14 11 1 0 0,-15-14-172 0 0,0-1 1 0 0,0 0-1 0 0,0 0 0 0 0,1-1 0 0 0,-1 1 1 0 0,1-2-1 0 0,0 1 0 0 0,0-1 0 0 0,0 0 1 0 0,13 1-1 0 0,-1-3-1704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38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60 8287 0 0,'20'-60'8692'0'0,"-22"62"-8238"0"0,-3 3-191 0 0,1 1 1 0 0,-1 0 0 0 0,1 1 0 0 0,0-1-1 0 0,0 1 1 0 0,-3 9 0 0 0,-16 47 578 0 0,17-46-733 0 0,-96 251 468 0 0,-48 49-103 0 0,60-110-32 0 0,28-55-131 0 0,61-150-258 0 0,14-5-3343 0 0,-1-6-3580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39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39 3223 0 0,'-9'-2'643'0'0,"-10"0"3460"0"0,8-1 5019 0 0,26-3-6796 0 0,-3 3-2084 0 0,67-15 796 0 0,-69 16-906 0 0,1 1 0 0 0,-1 0-1 0 0,0 1 1 0 0,1 0 0 0 0,15 2-1 0 0,-24-2 0 0 0,-1 2-23 0 0,0 0-85 0 0,1 0-1 0 0,-1 0 1 0 0,0 0 0 0 0,0 0-1 0 0,0 0 1 0 0,0 1 0 0 0,0-1 0 0 0,0 0-1 0 0,-1 1 1 0 0,1-1 0 0 0,-1 1 0 0 0,0-1-1 0 0,1 1 1 0 0,-1-1 0 0 0,0 1 0 0 0,-1-1-1 0 0,1 1 1 0 0,0-1 0 0 0,-1 0-1 0 0,1 1 1 0 0,-1-1 0 0 0,0 1 0 0 0,0-1-1 0 0,0 0 1 0 0,0 0 0 0 0,0 0 0 0 0,0 1-1 0 0,-2 1 1 0 0,-5 7 30 0 0,0 0 1 0 0,-1-1-1 0 0,-19 18 0 0 0,24-24-55 0 0,-89 75 40 0 0,58-52-24 0 0,-52 53 1 0 0,77-68-15 0 0,1-1 0 0 0,0 1 0 0 0,-10 18 0 0 0,14-19 0 0 0,6-1 0 0 0,7-3 0 0 0,-4-6 18 0 0,-1 1 0 0 0,1-2-1 0 0,-1 1 1 0 0,1 0 0 0 0,-1-1 0 0 0,1 1-1 0 0,0-1 1 0 0,-1 0 0 0 0,1 0 0 0 0,6-2-1 0 0,38-9 292 0 0,-36 8-256 0 0,13-4 51 0 0,249-54 536 0 0,-250 57-733 0 0,46-4 277 0 0,-63 7-398 0 0,-1 1 1 0 0,1 0-1 0 0,0 1 0 0 0,0 0 1 0 0,0 0-1 0 0,0 0 0 0 0,10 4 1 0 0,-15-4 67 0 0,-1-1 0 0 0,0 1 0 0 0,0-1 0 0 0,0 1 0 0 0,1 0 0 0 0,-1-1 0 0 0,0 1 0 0 0,0 0 0 0 0,0 0 0 0 0,0 0 0 0 0,0 0 0 0 0,0 0 0 0 0,0 0 0 0 0,0 0 0 0 0,-1 0 0 0 0,1 0 0 0 0,0 1 0 0 0,-1-1 0 0 0,1 0 0 0 0,-1 0 0 0 0,1 1 0 0 0,-1-1 0 0 0,1 3 0 0 0,0 8-1753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39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99 196 6447 0 0,'-10'3'375'0'0,"0"1"0"0"0,0 0 0 0 0,-16 8 0 0 0,-8 8 3530 0 0,25-14 50 0 0,10-5-3811 0 0,1 1 0 0 0,-1-1 0 0 0,1 1 0 0 0,-1-1 0 0 0,1 0 0 0 0,-1 0 0 0 0,1 0 0 0 0,0 0 0 0 0,-1 0 0 0 0,1 0 0 0 0,0 0 0 0 0,3 1 0 0 0,2 0 60 0 0,1 0-1 0 0,-1 0 1 0 0,1-1 0 0 0,-1 0-1 0 0,1 0 1 0 0,0-1-1 0 0,9 0 1 0 0,55-8 556 0 0,-66 7-685 0 0,509-118 1165 0 0,-338 64-859 0 0,56-15 314 0 0,-215 66-712 0 0,-7 1-36 0 0,-1 0 0 0 0,1 1 0 0 0,0 0-1 0 0,-1 0 1 0 0,1 2 0 0 0,12-1 0 0 0,-22 1-21 0 0,-1 1 0 0 0,0-1 1 0 0,1 0-1 0 0,-1 0 0 0 0,0 0 1 0 0,1 0-1 0 0,-1 1 0 0 0,0-1 1 0 0,0 0-1 0 0,1 0 0 0 0,-1 1 1 0 0,0-1-1 0 0,0 0 0 0 0,1 1 1 0 0,-1-1-1 0 0,0 0 0 0 0,0 0 1 0 0,0 1-1 0 0,0-1 0 0 0,1 0 1 0 0,-1 1-1 0 0,0-1 0 0 0,0 1 1 0 0,0-1-1 0 0,0 0 0 0 0,0 1 0 0 0,0-1 1 0 0,0 0-1 0 0,0 1 0 0 0,0-1 1 0 0,0 0-1 0 0,0 1 0 0 0,0-1 1 0 0,0 1-1 0 0,0-1 0 0 0,-1 1 1 0 0,-2 11-4548 0 0,-7 2-1727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40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92 11575 0 0,'0'0'1047'0'0,"-8"-3"3798"0"0,14-2-4709 0 0,1 0-1 0 0,0 0 0 0 0,0 0 1 0 0,0 1-1 0 0,0 0 1 0 0,1 0-1 0 0,9-3 1 0 0,61-17-636 0 0,-65 20 864 0 0,15-2 37 0 0,0 0 0 0 0,0 2 0 0 0,0 1 0 0 0,41 1 1 0 0,-73 14-201 0 0,0-6-150 0 0,-1 0 1 0 0,0 0-1 0 0,1-1 1 0 0,-2 0-1 0 0,1 0 1 0 0,0 0-1 0 0,-10 5 1 0 0,3-1 9 0 0,-89 59 173 0 0,12-9-681 0 0,67-43 287 0 0,-20 15-268 0 0,1 1-1 0 0,2 2 0 0 0,-37 41 0 0 0,70-68 464 0 0,1 0 0 0 0,0 1 0 0 0,0 0 0 0 0,0 0 0 0 0,-3 10 0 0 0,8-18-16 0 0,0 1 0 0 0,-1 0 0 0 0,1-1 0 0 0,0 1 0 0 0,0-1 0 0 0,0 1 0 0 0,0-1 0 0 0,0 1 0 0 0,0-1 0 0 0,0 1 0 0 0,0 0 0 0 0,0-1 0 0 0,1 1 0 0 0,-1-1 0 0 0,0 1 0 0 0,0-1 0 0 0,0 1 0 0 0,1-1 0 0 0,-1 1 0 0 0,0-1 0 0 0,0 1 0 0 0,1-1 0 0 0,-1 1 0 0 0,0-1 0 0 0,1 1 0 0 0,-1-1 0 0 0,1 0 0 0 0,-1 1 0 0 0,1-1 0 0 0,0 1 0 0 0,14 5 358 0 0,-5-5-287 0 0,-1-1 0 0 0,0-1 0 0 0,0 0-1 0 0,1 0 1 0 0,-1-1 0 0 0,0 0 0 0 0,0 0-1 0 0,0-1 1 0 0,10-4 0 0 0,21-7 158 0 0,171-32 1437 0 0,-164 39-1153 0 0,1 2 1 0 0,72 2-1 0 0,-88 4-602 0 0,-1-2-1 0 0,57-8 1 0 0,-24-4-4444 0 0,-46 9-2789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4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476 108 5983 0 0,'1'-5'250'0'0,"0"1"0"0"0,0-1 0 0 0,0 1 0 0 0,0-1 0 0 0,1 1 0 0 0,-1 0 0 0 0,1-1 0 0 0,0 1 0 0 0,1 0 0 0 0,-1 0 0 0 0,1 0-1 0 0,-1 1 1 0 0,1-1 0 0 0,0 1 0 0 0,1-1 0 0 0,-1 1 0 0 0,5-4 0 0 0,39-25 6415 0 0,-46 34-6591 0 0,0-1 1 0 0,-1 1-1 0 0,1 0 0 0 0,-1-1 0 0 0,1 1 0 0 0,-1 0 1 0 0,0 0-1 0 0,0-1 0 0 0,0 1 0 0 0,0 0 0 0 0,0 0 0 0 0,0-1 1 0 0,-1 4-1 0 0,1-3-13 0 0,-5 31 313 0 0,-1 1 0 0 0,-18 50 0 0 0,9-32-156 0 0,-27 99 73 0 0,-129 512 22 0 0,145-524-289 0 0,5 1 0 0 0,-2 175 0 0 0,7-67 38 0 0,11-211-47 0 0,-2 0 0 0 0,-1-1-1 0 0,-2 0 1 0 0,-23 56 0 0 0,19-61 27 0 0,-1 0-1 0 0,-2 0 1 0 0,-1-2-1 0 0,-1 0 1 0 0,-1-1-1 0 0,-32 34 1 0 0,51-61-10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41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12 11519 0 0,'-4'-3'510'0'0,"3"2"-456"0"0,0 1 0 0 0,0-1-1 0 0,0 0 1 0 0,0 0 0 0 0,-1 1-1 0 0,1-1 1 0 0,0 0 0 0 0,0 1-1 0 0,-1-1 1 0 0,1 1 0 0 0,0 0-1 0 0,-1-1 1 0 0,1 1 0 0 0,0 0 0 0 0,-1 0-1 0 0,-1 0 1 0 0,-21 2 3765 0 0,23-1-2547 0 0,0 0-699 0 0,-1 3-486 0 0,0 0 0 0 0,1 0 0 0 0,-1 0 0 0 0,1 0 0 0 0,0 0 0 0 0,0 0 0 0 0,1 0 0 0 0,-1 1 0 0 0,1-1 0 0 0,0 0 0 0 0,0 0 0 0 0,0 1 0 0 0,1-1 0 0 0,-1 0 0 0 0,2 6 0 0 0,3 8 208 0 0,1 0 0 0 0,9 21 0 0 0,-7-22-172 0 0,1 7 0 0 0,27 65 12 0 0,60 111 0 0 0,-91-192-681 0 0,10 19 1289 0 0,-9-13-7852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4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46 14999 0 0,'0'-25'1598'0'0,"3"6"-613"0"0,-3 18 234 0 0,-1 11-909 0 0,-12 54 224 0 0,-3 0 0 0 0,-37 96 0 0 0,-66 115-224 0 0,103-239-74 0 0,1 0 1 0 0,1 1-1 0 0,-12 54 0 0 0,23-78-199 0 0,1 1 0 0 0,1-1-1 0 0,0 1 1 0 0,0 0 0 0 0,1-1 0 0 0,1 1 0 0 0,1 0-1 0 0,-1-1 1 0 0,2 1 0 0 0,0-1 0 0 0,1 0 0 0 0,0 0-1 0 0,9 17 1 0 0,-11-25-53 0 0,1-1-1 0 0,0 0 0 0 0,0 0 1 0 0,0 0-1 0 0,0 0 0 0 0,1-1 1 0 0,-1 1-1 0 0,1-1 0 0 0,7 5 0 0 0,-10-8-71 0 0,0 1-1 0 0,1-1 0 0 0,-1 1 0 0 0,0-1 0 0 0,0 0 1 0 0,0 0-1 0 0,1 1 0 0 0,-1-1 0 0 0,0 0 0 0 0,0 0 0 0 0,1 0 1 0 0,-1 0-1 0 0,0 0 0 0 0,0-1 0 0 0,1 1 0 0 0,-1 0 0 0 0,2-1 1 0 0,18-9-2732 0 0,-11 0-1776 0 0,0-4-1163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42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38 14743 0 0,'0'0'1335'0'0,"-2"1"-1096"0"0,-5 3 1587 0 0,9-3-1395 0 0,12 1-143 0 0,0 0 0 0 0,0-1 0 0 0,0 0-1 0 0,0-2 1 0 0,20-2 0 0 0,74-15 186 0 0,-81 12-418 0 0,11-4 21 0 0,-23 6-2142 0 0,23-4 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41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3 8751 0 0,'-2'-1'674'0'0,"-3"0"-470"0"0,0 1 1 0 0,0 0 0 0 0,-1 0 0 0 0,1 0-1 0 0,0 0 1 0 0,0 1 0 0 0,-1 0 0 0 0,1 0 0 0 0,0 0-1 0 0,0 1 1 0 0,0-1 0 0 0,-7 5 0 0 0,4-2 230 0 0,0 0 0 0 0,0 1 0 0 0,1 0 0 0 0,0 1 0 0 0,0-1 0 0 0,-11 12 1 0 0,15-13-276 0 0,0 0 1 0 0,0-1 0 0 0,0 2-1 0 0,0-1 1 0 0,1 0 0 0 0,0 1 0 0 0,0-1-1 0 0,0 1 1 0 0,0-1 0 0 0,1 1-1 0 0,-1 0 1 0 0,1 0 0 0 0,0 5 0 0 0,0-2-19 0 0,1 0 0 0 0,1 0 0 0 0,-1-1 1 0 0,1 1-1 0 0,0 0 0 0 0,1-1 1 0 0,4 14-1 0 0,0-5-28 0 0,1 0-1 0 0,1-1 1 0 0,0 0 0 0 0,1 0-1 0 0,1-1 1 0 0,22 26 0 0 0,-9-16-95 0 0,1-2 0 0 0,33 25 0 0 0,58 32 43 0 0,41 34-19 0 0,-149-107-42 0 0,69 65 58 0 0,-68-62-45 0 0,0 0 1 0 0,-1 1-1 0 0,0 0 0 0 0,0 0 1 0 0,-1 0-1 0 0,7 19 0 0 0,-6-9 12 0 0,-1-1 0 0 0,-1 1 1 0 0,-1 1-1 0 0,0-1 0 0 0,-2 1 0 0 0,0-1 0 0 0,-2 1 0 0 0,0 0 0 0 0,-1 0 1 0 0,-4 21-1 0 0,0-17-13 0 0,-1-1 1 0 0,0 1 0 0 0,-2-1 0 0 0,-1 0-1 0 0,-1-1 1 0 0,-1 0 0 0 0,-26 40 0 0 0,-12 2 6 0 0,-108 112 1 0 0,50-62 86 0 0,48-48-45 0 0,-118 138 122 0 0,176-204-142 0 0,4-1-101 0 0,31-11-1514 0 0,-10 1-5189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42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0,'0'0'382'0'0,"2"9"126"0"0,5 15-453 0 0,-6-21 458 0 0,0-1-1 0 0,1 1 1 0 0,-1 0-1 0 0,1-1 1 0 0,0 1 0 0 0,0-1-1 0 0,0 0 1 0 0,0 1-1 0 0,0-1 1 0 0,0 0 0 0 0,1 0-1 0 0,-1-1 1 0 0,0 1-1 0 0,1 0 1 0 0,0-1-1 0 0,-1 1 1 0 0,1-1 0 0 0,3 1-1 0 0,-2-1-225 0 0,1 1 1 0 0,-1-1-1 0 0,1-1 0 0 0,6 1 0 0 0,4-1 201 0 0,0-1 0 0 0,0-1-1 0 0,1 0 1 0 0,-1-1 0 0 0,14-5-1 0 0,9-1-337 0 0,-28 6-317 0 0,0 0 1 0 0,0 0-1 0 0,17-10 0 0 0,-4 0-2969 0 0,-8 5-1467 0 0,-2 1-1907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4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20 1375 0 0,'12'-19'20390'0'0,"-16"27"-18261"0"0,-4 11-2336 0 0,-28 52 292 0 0,-3 10 49 0 0,34-70-123 0 0,1 1 1 0 0,1 0 0 0 0,-1 0-1 0 0,2 1 1 0 0,-2 13-1 0 0,4-15-11 0 0,3 4 0 0 0,1-12 0 0 0,-2-2 0 0 0,0 1 2 0 0,0 0-1 0 0,0 0 1 0 0,1 0 0 0 0,-1-1-1 0 0,0 1 1 0 0,1-1-1 0 0,0 1 1 0 0,-1-1-1 0 0,1 0 1 0 0,-1 0 0 0 0,1 0-1 0 0,4 0 1 0 0,37 4 32 0 0,-18-3-25 0 0,-11 0-9 0 0,-1 0 0 0 0,1-1 0 0 0,0-1 0 0 0,17-1 0 0 0,-21-1-36 0 0,0 0-1 0 0,0 0 1 0 0,-1-1 0 0 0,0 0-1 0 0,1-1 1 0 0,17-9 0 0 0,-21 9-804 0 0,0 0 0 0 0,-1-1 1 0 0,0 0-1 0 0,0 0 0 0 0,0 0 1 0 0,6-9-1 0 0,-3 4-5844 0 0</inkml:trace>
  <inkml:trace contextRef="#ctx0" brushRef="#br0" timeOffset="1">442 22 11975 0 0,'0'0'923'0'0,"-2"1"-602"0"0,-15 16 1422 0 0,9-10-840 0 0,1 0 0 0 0,0 0 0 0 0,0 1 0 0 0,0 0-1 0 0,1 1 1 0 0,-9 15 0 0 0,2 7-348 0 0,2-1 0 0 0,1 2 1 0 0,1-1-1 0 0,2 1 0 0 0,-4 39 1 0 0,1 4-303 0 0,-26 149-361 0 0,35-222 17 0 0,1 0 0 0 0,-1 0 0 0 0,1 1 0 0 0,0-1 0 0 0,0 0 0 0 0,0 0 0 0 0,0 1-1 0 0,0-1 1 0 0,1 0 0 0 0,-1 0 0 0 0,1 4 0 0 0,0-4-392 0 0,0-1-1 0 0,0 1 0 0 0,0 0 1 0 0,0-1-1 0 0,0 1 1 0 0,0-1-1 0 0,0 1 0 0 0,2 1 1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4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16 10479 0 0,'0'0'480'0'0,"2"-1"-10"0"0,25-12-96 0 0,-27 13-44 0 0,1 0-1 0 0,0-1 0 0 0,-1 1 1 0 0,1 0-1 0 0,-1 0 0 0 0,1 0 1 0 0,-1-1-1 0 0,1 1 0 0 0,0 0 1 0 0,-1 0-1 0 0,1 0 0 0 0,-1 0 1 0 0,1 0-1 0 0,0 0 0 0 0,-1 0 1 0 0,1 1-1 0 0,-1-1 0 0 0,2 0 1 0 0,-2 0-249 0 0,0 1 0 0 0,1-1 1 0 0,-1 0-1 0 0,0 0 1 0 0,0 1-1 0 0,1-1 0 0 0,-1 0 1 0 0,0 1-1 0 0,0-1 1 0 0,0 0-1 0 0,0 1 0 0 0,1-1 1 0 0,-1 0-1 0 0,0 1 1 0 0,0-1-1 0 0,0 0 0 0 0,0 1 1 0 0,0-1-1 0 0,0 0 1 0 0,0 1-1 0 0,0-1 1 0 0,0 1-1 0 0,0 1-32 0 0,-1 0 0 0 0,1 0 0 0 0,-1 0-1 0 0,1-1 1 0 0,-1 1 0 0 0,0 0 0 0 0,1 0 0 0 0,-1-1 0 0 0,-2 4 0 0 0,0-2-21 0 0,0 0 0 0 0,0 0 1 0 0,0 0-1 0 0,0 0 0 0 0,-1-1 0 0 0,1 0 1 0 0,-1 1-1 0 0,0-1 0 0 0,1 0 1 0 0,-1-1-1 0 0,0 1 0 0 0,-8 1 0 0 0,-4 1 34 0 0,0-2-1 0 0,-18 2 1 0 0,3-1 11 0 0,-27 6-201 0 0,1 2 0 0 0,0 3 0 0 0,-95 36 0 0 0,82-25-376 0 0,68-24 360 0 0,3-5-244 0 0,0 0 343 0 0,1 0 0 0 0,-1 0 1 0 0,1 1-1 0 0,0-1 0 0 0,-1 1 1 0 0,2-1-1 0 0,-1 1 1 0 0,0 0-1 0 0,3-3 0 0 0,0-1-40 0 0,3-4-14 0 0,-4 6 83 0 0,0 1 0 0 0,-1-2 0 0 0,0 1 0 0 0,0 0 0 0 0,3-7 1 0 0,-6 9 6 0 0,9-11 18 0 0,-25 30 27 0 0,12-12-29 0 0,-1 1 1 0 0,1-1 0 0 0,-7 9-1 0 0,-3 11-7 0 0,0 0 0 0 0,-11 29 0 0 0,22-47 287 0 0,1 1 0 0 0,-1 0-1 0 0,2 0 1 0 0,-1 0 0 0 0,0 10-1 0 0,3-15 59 0 0,0-2-331 0 0,-1 0 1 0 0,1 0-1 0 0,0 0 0 0 0,0 0 0 0 0,-1 1 0 0 0,1-1 0 0 0,0 0 0 0 0,0 0 0 0 0,-1 1 0 0 0,1-1 0 0 0,0 1 0 0 0,-1-1 1 0 0,1 0-1 0 0,-1 1 0 0 0,1-1 0 0 0,0 1 0 0 0,-1-1 0 0 0,1 1 0 0 0,-1 0 0 0 0,0-1 0 0 0,1 1 0 0 0,0 0 1 0 0,1 2-31 0 0,0-1 1 0 0,1 1-1 0 0,0-1 1 0 0,-1 0 0 0 0,1 0-1 0 0,0 0 1 0 0,0 0-1 0 0,0 0 1 0 0,0-1 0 0 0,0 1-1 0 0,1-1 1 0 0,5 2 0 0 0,-2-2-15 0 0,0 0 0 0 0,0-1 0 0 0,0 1 0 0 0,8-2 0 0 0,-2 1-4 0 0,22 0 3 0 0,13-1-39 0 0,82 10 0 0 0,-117-7 87 0 0,0 0 0 0 0,0 2-1 0 0,0-1 1 0 0,0 1 0 0 0,-1 1-1 0 0,1 0 1 0 0,-1 1 0 0 0,0 0-1 0 0,-1 1 1 0 0,22 16 0 0 0,-29-19 17 0 0,0 0-1 0 0,0 0 1 0 0,-1 0 0 0 0,1 0 0 0 0,-1 1 0 0 0,0-1-1 0 0,0 1 1 0 0,0 0 0 0 0,3 9 0 0 0,-5-11 18 0 0,0-1 0 0 0,0 1 1 0 0,-1 0-1 0 0,1 0 1 0 0,-1 0-1 0 0,0-1 0 0 0,0 1 1 0 0,0 0-1 0 0,0 0 0 0 0,0 0 1 0 0,-1 0-1 0 0,1-1 0 0 0,-1 1 1 0 0,0 0-1 0 0,0-1 0 0 0,0 1 1 0 0,0 0-1 0 0,0-1 0 0 0,-1 1 1 0 0,-1 2-1 0 0,-2 1-27 0 0,1-1 1 0 0,-1 0-1 0 0,0 0 0 0 0,0-1 1 0 0,0 1-1 0 0,-1-1 0 0 0,0 0 0 0 0,0-1 1 0 0,0 1-1 0 0,0-1 0 0 0,-10 3 0 0 0,-8 2 111 0 0,-45 9 0 0 0,53-13-127 0 0,-39 6 16 0 0,-1-3-1 0 0,-103 1 0 0 0,155-7-12 0 0,-12-3 83 0 0,14 1-19 0 0,5 1-153 0 0,25-3-1604 0 0,-8 3 647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48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1186 1 3223 0 0,'0'0'15448'0'0,"-2"0"-15334"0"0,-30 7-95 0 0,1 1 1 0 0,1 1 0 0 0,-36 17 0 0 0,20-8-35 0 0,-205 85-1170 0 0,68-27-552 0 0,129-51 1144 0 0,35-15 145 0 0,-1-1 1 0 0,-27 8-1 0 0,44-17 359 0 0,-1 1-1 0 0,1-1 1 0 0,-1 0-1 0 0,1 0 1 0 0,-1-1-1 0 0,1 1 1 0 0,0-1-1 0 0,-1 0 1 0 0,1 0-1 0 0,-6-2 1 0 0,-15-3-231 0 0,6 4-1739 0 0,0 1 0 0 0,-1 0 0 0 0,1 2 0 0 0,-36 5-1 0 0,52-6 3562 0 0,12-7 143 0 0,12-8 320 0 0,46-22 0 0 0,-41 23-1114 0 0,-17 9-529 0 0,-2 0 164 0 0,1 1 0 0 0,1-1 0 0 0,-1 1 0 0 0,17-4 1374 0 0,-22 21-1520 0 0,-4-6-232 0 0,0-1 0 0 0,0 1 1 0 0,0 0-1 0 0,-1 0 0 0 0,1-1 1 0 0,-2 1-1 0 0,1-1 0 0 0,-1 1 1 0 0,0-1-1 0 0,-4 10 0 0 0,-5 17 18 0 0,2 4-41 0 0,-27 121 1 0 0,30-127-86 0 0,3 0 0 0 0,0 0 1 0 0,3 38-1 0 0,1-60 15 0 0,0 0-1 0 0,1 0 1 0 0,4 14-1 0 0,-4-17-14 0 0,0 0-1 0 0,0 0 1 0 0,-1 0-1 0 0,0 0 1 0 0,0 0-1 0 0,0 0 1 0 0,-1 0-1 0 0,0 0 1 0 0,-1 10-1 0 0,-7 16 105 0 0,-22 60 0 0 0,17-60 276 0 0,-12 53 0 0 0,-1 20 101 0 0,-6 34-136 0 0,29-119-253 0 0,1 0-1 0 0,1 0 1 0 0,0 0 0 0 0,2 0-1 0 0,3 24 1 0 0,-2-27-32 0 0,-1 1 0 0 0,-1-1 0 0 0,0 0-1 0 0,-4 30 1 0 0,-20 68-1 0 0,12-65-65 0 0,0 1 37 0 0,5-27-31 0 0,2 1-1 0 0,-4 30 1 0 0,9-47-2 0 0,0 1 0 0 0,0-1 0 0 0,0 1 1 0 0,1-1-1 0 0,0 1 0 0 0,1-1 1 0 0,0 0-1 0 0,0 1 0 0 0,1-1 1 0 0,5 12-1 0 0,-3-11 39 0 0,-2-4-23 0 0,-1 0 0 0 0,0 0 0 0 0,0 0 0 0 0,2 11 0 0 0,-2-9-19 0 0,-1 1-1 0 0,1 0 1 0 0,-2-1 0 0 0,1 1 0 0 0,-1 0 0 0 0,-1-1 0 0 0,1 1 0 0 0,-1 0 0 0 0,-2 8 0 0 0,-4 10-32 0 0,-13 32-1 0 0,14-40 86 0 0,2-8-48 0 0,0 2 0 0 0,0 0 0 0 0,0 0 0 0 0,-1 15 0 0 0,4-19 0 0 0,0 0 0 0 0,1 0 0 0 0,1 0 0 0 0,-1 0 0 0 0,1 0 0 0 0,0 0 0 0 0,1-1 0 0 0,0 1 0 0 0,0 0 0 0 0,1-1 0 0 0,6 13 0 0 0,1 12 11 0 0,-9-26-7 0 0,1-1-1 0 0,-1 0 1 0 0,0 1 0 0 0,0-1 0 0 0,0 1 0 0 0,-1-1 0 0 0,0 1-1 0 0,0-1 1 0 0,0 1 0 0 0,-1-1 0 0 0,0 1 0 0 0,0-1-1 0 0,-2 7 1 0 0,-5 8-4 0 0,-5 24 0 0 0,11-37 0 0 0,1 1 0 0 0,0-1 0 0 0,0 1 0 0 0,1 0 0 0 0,-1-1 0 0 0,3 13 0 0 0,0-4 0 0 0,0-4 0 0 0,0 0 0 0 0,-1 0 0 0 0,-1 0 0 0 0,0 0 0 0 0,0 0 0 0 0,-3 13 0 0 0,2-23 0 0 0,-3 30 0 0 0,-1 0 0 0 0,-2-1 0 0 0,-2 0 0 0 0,-14 37 0 0 0,-12 5-179 0 0,0 1-406 0 0,32-64 493 0 0,-1-1 1 0 0,2 0-1 0 0,0 1 0 0 0,0 0 0 0 0,0-1 0 0 0,1 15 1 0 0,4 0-223 0 0,-3-21 208 0 0,2-1-352 0 0,7 9 440 0 0,-8-10 18 0 0,1 1 0 0 0,-1-1 0 0 0,0 1-1 0 0,0 0 1 0 0,0-1 0 0 0,0 1 0 0 0,0 0 0 0 0,0 0 0 0 0,-1-1 0 0 0,1 1 0 0 0,-1 0 0 0 0,1 0 0 0 0,-1 0 0 0 0,0 0-1 0 0,1 0 1 0 0,-1 3 0 0 0,0 5 88 0 0,0 0 0 0 0,0 1-1 0 0,-1-1 1 0 0,0 1 0 0 0,-1-1-1 0 0,0 0 1 0 0,-1 0 0 0 0,-4 11 0 0 0,7-19 829 0 0,5-15-848 0 0,-4 9-69 0 0,-1 2 0 0 0,0 1 0 0 0,0 0 0 0 0,1-1 0 0 0,-1 1 0 0 0,1 0 0 0 0,-1-1 0 0 0,1 1 0 0 0,-1 0 0 0 0,1 0 0 0 0,0-1 0 0 0,-1 1 0 0 0,1 0 0 0 0,0 0 0 0 0,1-2 0 0 0,-1 2 38 0 0,1-1-1 0 0,-1 0 0 0 0,0 1 1 0 0,1-1-1 0 0,-1 1 0 0 0,1 0 1 0 0,0-1-1 0 0,-1 1 0 0 0,1 0 1 0 0,0 0-1 0 0,0 0 0 0 0,0 0 1 0 0,0 0-1 0 0,0 0 0 0 0,0 1 1 0 0,0-1-1 0 0,0 1 0 0 0,0-1 1 0 0,0 1-1 0 0,0 0 0 0 0,3 0 1 0 0,6 0 323 0 0,-1 1 0 0 0,0 0-1 0 0,14 3 1 0 0,11 2 198 0 0,-21-6-229 0 0,1 0-1 0 0,0-1 1 0 0,-1-1 0 0 0,1 0-1 0 0,21-7 1 0 0,69-28 800 0 0,-43 13-866 0 0,-55 21-304 0 0,1 0 0 0 0,-1 1 0 0 0,0 0-1 0 0,1 1 1 0 0,10-2 0 0 0,-11 3-99 0 0,8-1-457 0 0,-13 1-624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49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2359 0 0,'0'0'102'0'0,"2"-1"-1"0"0,6-1-50 0 0,0 0 0 0 0,-1-1-1 0 0,8-4 1 0 0,0 1 287 0 0,-14 5-207 0 0,10-1-486 0 0,-4 1-686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5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99 919 0 0,'0'0'4411'0'0,"-11"-2"-2883"0"0,-7 3-443 0 0,-33 6-1 0 0,31-4-303 0 0,-36 2 0 0 0,32-7 2242 0 0,21 2-2634 0 0,-1-1 1 0 0,1 0-1 0 0,-1 1 0 0 0,1 0 1 0 0,-1 0-1 0 0,0 0 1 0 0,1 1-1 0 0,-1-1 0 0 0,1 1 1 0 0,-1-1-1 0 0,-7 4 2649 0 0,33-6-2821 0 0,-1 0 0 0 0,1-2 0 0 0,-1-1 0 0 0,1 0 0 0 0,33-15 0 0 0,22-4 171 0 0,-21 12-680 0 0,1 3-1 0 0,81-4 1 0 0,-1 2-111 0 0,-93 3-109 0 0,-43 8 390 0 0,1 1 23 0 0,17 2-144 0 0,-18-3 227 0 0,0 0-1 0 0,0 0 1 0 0,0 1-1 0 0,0-1 1 0 0,0 0 0 0 0,0 0-1 0 0,0 1 1 0 0,0-1-1 0 0,0 0 1 0 0,0 1-1 0 0,-1-1 1 0 0,1 1 0 0 0,0-1-1 0 0,0 1 1 0 0,0 0-1 0 0,-1-1 1 0 0,1 1-1 0 0,0 0 1 0 0,-1-1-1 0 0,1 1 1 0 0,-1 0 0 0 0,2 1-1 0 0,3 5-209 0 0,3-2 214 0 0,2 5 12 0 0,-8-6 0 0 0,-1-1 0 0 0,0 0 0 0 0,1 0 0 0 0,0 1 0 0 0,-1-1 0 0 0,0 0 0 0 0,0 0 0 0 0,0 1 0 0 0,0-1 0 0 0,0 1 0 0 0,-1-1 0 0 0,1 1 0 0 0,-1-1 0 0 0,0 1 0 0 0,0-1 0 0 0,0 1 0 0 0,-1-1 0 0 0,1 1 0 0 0,-2 3 0 0 0,-1 11 0 0 0,-15 132 0 0 0,-1 14 0 0 0,17-83-1 0 0,-3 56 69 0 0,2-54 187 0 0,3-48-208 0 0,-5 37 0 0 0,-1-43-34 0 0,-1 1 0 0 0,-1-1-1 0 0,-21 48 1 0 0,-8 24 54 0 0,29-77-61 0 0,-8 30-4 0 0,-9 58 0 0 0,12-49-6 0 0,7-34 134 0 0,-6 52 0 0 0,3 1 197 0 0,6-59-182 0 0,0 0 1 0 0,1 0-1 0 0,2 1 0 0 0,2 24 0 0 0,5 64-14 0 0,-6-83-121 0 0,-1-19-3 0 0,1 1-1 0 0,-1-1 1 0 0,-1 0 0 0 0,0 0 0 0 0,0 0 0 0 0,-1 0-1 0 0,-3 10 1 0 0,-4 4 0 0 0,-22 71 50 0 0,29-90-57 0 0,1-3 0 0 0,0 0 0 0 0,1-1 0 0 0,-1 1 0 0 0,1 0 0 0 0,0 0 0 0 0,0 0 0 0 0,0 0 0 0 0,0 0 0 0 0,0 0 0 0 0,0 0 0 0 0,1 4 0 0 0,2 14 0 0 0,0 2 52 0 0,0 1-1 0 0,-2-1 0 0 0,-3 36 0 0 0,1-49 19 0 0,0 1 20 0 0,1 0 0 0 0,-1 1-1 0 0,3 14 1 0 0,0 5 36 0 0,-3-24-127 0 0,4 10 4 0 0,0-1 6 0 0,0 8 17 0 0,-1 1 0 0 0,-1-1 0 0 0,-2 35 0 0 0,0-5-5 0 0,-1-29-21 0 0,-1-1 0 0 0,0 1 0 0 0,-2 0 0 0 0,-12 34 0 0 0,6-17 0 0 0,10-34 0 0 0,-1-1 0 0 0,2 1 0 0 0,-1-1 0 0 0,1 14 0 0 0,0 7 0 0 0,0-20 3 0 0,0-1-1 0 0,0 0 1 0 0,1 1-1 0 0,0-1 0 0 0,0 0 1 0 0,0 0-1 0 0,4 9 1 0 0,-2-6 0 0 0,0 1 1 0 0,-1 0-1 0 0,-1 0 0 0 0,1-1 1 0 0,-1 15-1 0 0,-1-16-3 0 0,1 4 0 0 0,5 4 0 0 0,-5-13 0 0 0,2 16 0 0 0,-3-9 0 0 0,0 1 0 0 0,-1-2 15 0 0,0-7 59 0 0,2-1 5 0 0,1 5-78 0 0,0-2-59 0 0,1 3 68 0 0,-2-5 405 0 0,-19-1-55 0 0,-1-3-325 0 0,-1 2-1 0 0,1 0 0 0 0,-1 1 1 0 0,-29 5-1 0 0,39-5-78 0 0,1 1 1 0 0,0 1-1 0 0,0 0 0 0 0,1 0 1 0 0,-1 0-1 0 0,1 1 0 0 0,-1 1 1 0 0,1-1-1 0 0,0 1 0 0 0,1 1 1 0 0,-11 8-1 0 0,17-12-23 0 0,9-10-3979 0 0,0 0 2815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5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151 432 5983 0 0,'0'0'464'0'0,"0"2"-305"0"0,-4 48 6973 0 0,4-48-6608 0 0,0 0-43 0 0,1-1-371 0 0,-1 1-1 0 0,0 0 1 0 0,0 0-1 0 0,-1-1 1 0 0,1 1-1 0 0,0 0 1 0 0,-1 0-1 0 0,1 0 1 0 0,-1-1-1 0 0,1 1 1 0 0,-1 0-1 0 0,0-1 1 0 0,1 1-1 0 0,-1-1 1 0 0,0 1 0 0 0,0-1-1 0 0,0 1 1 0 0,0-1-1 0 0,-1 0 1 0 0,1 1-1 0 0,0-1 1 0 0,-1 0-1 0 0,1 0 1 0 0,-1 0-1 0 0,1 0 1 0 0,-1 0-1 0 0,1 0 1 0 0,-4 1-1 0 0,3-1-45 0 0,0-1 0 0 0,0 1-1 0 0,-1 0 1 0 0,1-1-1 0 0,-1 1 1 0 0,1-1 0 0 0,0 0-1 0 0,-1 0 1 0 0,1 0 0 0 0,-1 0-1 0 0,1 0 1 0 0,0-1 0 0 0,-1 1-1 0 0,1-1 1 0 0,-1 1 0 0 0,-1-2-1 0 0,0 0-24 0 0,1 0 0 0 0,-1 0 0 0 0,1 0 0 0 0,0 0 0 0 0,-1 0-1 0 0,1-1 1 0 0,0 0 0 0 0,1 0 0 0 0,-4-3 0 0 0,1-1-20 0 0,0 0 0 0 0,0 0-1 0 0,1 0 1 0 0,0 0 0 0 0,1-1 0 0 0,0 0 0 0 0,0 1-1 0 0,-4-16 1 0 0,6 11-23 0 0,0 0 0 0 0,0 1 0 0 0,1-1 0 0 0,0 0-1 0 0,1 1 1 0 0,0-1 0 0 0,1 1 0 0 0,1-1 0 0 0,0 1 0 0 0,8-22 0 0 0,1 6-436 0 0,1 0 1 0 0,2 1 0 0 0,19-27 0 0 0,-25 39-56 0 0,2 0 0 0 0,0 1 0 0 0,1 0 0 0 0,0 1 0 0 0,0 0 0 0 0,2 1 0 0 0,23-16 0 0 0,-31 23 405 0 0,1 1 0 0 0,-1-1 1 0 0,1 2-1 0 0,0-1 0 0 0,0 1 0 0 0,0 0 0 0 0,0 0 0 0 0,0 1 0 0 0,8-1 0 0 0,-10 2 221 0 0,1 0 0 0 0,-1 1 0 0 0,0-1 0 0 0,0 1 0 0 0,1 0 0 0 0,-1 0 0 0 0,0 1 0 0 0,0 0 0 0 0,0 0 0 0 0,0 0 0 0 0,0 0 1 0 0,-1 1-1 0 0,8 5 0 0 0,-6-4 207 0 0,-1 1 1 0 0,0 0-1 0 0,0 0 1 0 0,0 1-1 0 0,0-1 1 0 0,6 13-1 0 0,-1-1 449 0 0,9 24 1 0 0,-14-30-610 0 0,-1 2 0 0 0,0-1 0 0 0,-1 0 1 0 0,0 1-1 0 0,-1-1 0 0 0,-1 1 0 0 0,0 0 1 0 0,0 0-1 0 0,-1-1 0 0 0,-1 1 0 0 0,0 0 1 0 0,-4 14-1 0 0,3-22-157 0 0,0 0 1 0 0,0 0-1 0 0,-1 0 0 0 0,0 0 1 0 0,0 0-1 0 0,0 0 0 0 0,0-1 1 0 0,-1 1-1 0 0,1-1 0 0 0,-1 0 1 0 0,-8 6-1 0 0,-5 2 19 0 0,-34 20 1 0 0,34-22-108 0 0,-28 19 0 0 0,13 0-285 0 0,23-20-352 0 0,-1 0 1 0 0,0-1-1 0 0,0 0 0 0 0,-1 0 0 0 0,-20 9 0 0 0,24-13-1804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5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 8751 0 0,'0'0'794'0'0,"-2"0"-652"0"0,-2 2 54 0 0,1 0-1 0 0,-1 0 1 0 0,1 0-1 0 0,-1 0 1 0 0,1 1-1 0 0,0-1 1 0 0,0 1-1 0 0,0 0 1 0 0,0 0-1 0 0,1 0 0 0 0,-4 4 1 0 0,-5 9 1365 0 0,-10 19 0 0 0,11-17-1309 0 0,-132 248 1774 0 0,80-143-1961 0 0,45-90-7 0 0,2 0 0 0 0,1 1 0 0 0,2 1 0 0 0,1 0 0 0 0,2 1 0 0 0,1 0-1 0 0,2 1 1 0 0,2-1 0 0 0,1 1 0 0 0,3 43 0 0 0,0-65 6 0 0,1 42 429 0 0,-1-50-439 0 0,0-1 0 0 0,-1 1-1 0 0,0-1 1 0 0,-1 0 0 0 0,1 1 0 0 0,-4 8 0 0 0,2-10-90 0 0,0 0 1 0 0,-1 0 0 0 0,1 0 0 0 0,-1 0 0 0 0,0-1-1 0 0,0 1 1 0 0,0-1 0 0 0,-9 7 0 0 0,2-3-717 0 0,-1 0-1 0 0,-19 9 1 0 0,30-16 256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5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13735 0 0,'0'0'1246'0'0,"0"2"-1028"0"0,0 7 37 0 0,0-1-1 0 0,1 1 0 0 0,1-1 1 0 0,-1 0-1 0 0,1 0 1 0 0,1 1-1 0 0,-1-1 0 0 0,1-1 1 0 0,6 12-1 0 0,-2-8 225 0 0,0 0-1 0 0,0 0 1 0 0,2-1-1 0 0,-1 0 1 0 0,14 13 0 0 0,10 3 743 0 0,0-2 1 0 0,68 40 0 0 0,-84-55-1188 0 0,285 163 1331 0 0,-300-171-1442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52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18 6911 0 0,'0'0'315'0'0,"1"-2"-7"0"0,12-14 10631 0 0,-24 38-10163 0 0,0 0 1 0 0,-1-1 0 0 0,-1-1 0 0 0,-28 33-1 0 0,-12 20-106 0 0,-59 72 71 0 0,57-79-541 0 0,39-49-179 0 0,0 0 0 0 0,-26 20 0 0 0,35-31-20 0 0,0-2-1147 0 0,1 0 1 0 0,-1 0-1 0 0,1-1 1 0 0,-1 1-1 0 0,0-2 0 0 0,0 1 1 0 0,-9 2-1 0 0,4-2-5281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42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15 12871 0 0,'5'-4'197'0'0,"13"-7"3240"0"0,-19 13-2935 0 0,-11 19 287 0 0,-2 0-1 0 0,0-1 0 0 0,-27 28 1 0 0,6-7-313 0 0,-279 373 703 0 0,238-300-1179 0 0,-110 221-1 0 0,161-280 142 0 0,1 0 1 0 0,3 1-1 0 0,-16 69 0 0 0,32-104-34 0 0,2 1-1 0 0,0 0 0 0 0,1-1 0 0 0,1 1 1 0 0,1 0-1 0 0,1 0 0 0 0,1 0 0 0 0,1-1 1 0 0,1 1-1 0 0,0-1 0 0 0,2 0 1 0 0,9 23-1 0 0,-7-27-21 0 0,0 0 0 0 0,1-1 1 0 0,0 0-1 0 0,1 0 0 0 0,1-1 1 0 0,1 0-1 0 0,0-1 0 0 0,1-1 1 0 0,0 0-1 0 0,1-1 0 0 0,1 0 1 0 0,16 10-1 0 0,29 13 1049 0 0,87 38 0 0 0,-96-50-427 0 0,-18-6-402 0 0,-17-4-1829 0 0,-14-12 824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01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14479 0 0,'0'0'5239'0'0,"1"2"-4775"0"0,3 4-280 0 0,-1 0 1 0 0,-1 1 0 0 0,1-1-1 0 0,-1 1 1 0 0,0-1 0 0 0,0 1-1 0 0,-1 0 1 0 0,0 0-1 0 0,0 0 1 0 0,-1 0 0 0 0,0-1-1 0 0,-1 10 1 0 0,-1-1-106 0 0,-1 0 0 0 0,-1 0 0 0 0,0 0 0 0 0,-1 0 0 0 0,-12 23 0 0 0,-44 68 125 0 0,28-53-113 0 0,22-35-48 0 0,7-12-33 0 0,0 0 0 0 0,0 1 0 0 0,1-1 0 0 0,0 1 0 0 0,0 0 0 0 0,0 0 0 0 0,1 0 0 0 0,0 0 0 0 0,-1 12 0 0 0,2-17-186 0 0,4-2-664 0 0,0 0 518 0 0,-1-1 1 0 0,1 1 0 0 0,-1-1-1 0 0,1 1 1 0 0,-1-1-1 0 0,1 0 1 0 0,-1 0 0 0 0,1 0-1 0 0,-1 0 1 0 0,0 0-1 0 0,0-1 1 0 0,1 1 0 0 0,-1-1-1 0 0,0 0 1 0 0,0 1-1 0 0,0-1 1 0 0,2-3 0 0 0,14-13-1773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01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270 105 10535 0 0,'-2'0'482'0'0,"-6"2"-286"0"0,0 0 0 0 0,1 0 0 0 0,-13 6 5332 0 0,38-24-4198 0 0,-6 5-1150 0 0,1 0 0 0 0,0 1 1 0 0,0 1-1 0 0,1 0 0 0 0,1 1 0 0 0,0 0 0 0 0,0 1 0 0 0,0 1 0 0 0,1 0 0 0 0,-1 1 0 0 0,1 1 0 0 0,33-4 1 0 0,-26 8-104 0 0,-8 4 15 0 0,-12 0-69 0 0,-1-1-1 0 0,0-2-11 0 0,-1 1-1 0 0,1-1 0 0 0,0 1 1 0 0,-1 0-1 0 0,1 0 0 0 0,-1 0 1 0 0,1 0-1 0 0,-1 0 1 0 0,0 0-1 0 0,0 0 0 0 0,0 1 1 0 0,0-1-1 0 0,0 0 0 0 0,0 1 1 0 0,-1-1-1 0 0,1 0 0 0 0,-1 1 1 0 0,1 3-1 0 0,-1 1 31 0 0,1 0-35 0 0,-1-1 0 0 0,-1 1 1 0 0,1 0-1 0 0,-1-1 1 0 0,0 1-1 0 0,-1-1 1 0 0,0 1-1 0 0,0-1 0 0 0,0 0 1 0 0,0 1-1 0 0,-1-1 1 0 0,0-1-1 0 0,-1 1 1 0 0,1 0-1 0 0,-9 9 0 0 0,0-1-7 0 0,-1 0-1 0 0,0 0 1 0 0,-1-1-1 0 0,-20 14 0 0 0,-78 45-23 0 0,11-8-91 0 0,-28 23-31 0 0,67-45 102 0 0,60-41 205 0 0,15-2 77 0 0,43-5 213 0 0,71-17 0 0 0,2-1 26 0 0,-85 18-132 0 0,61 1 1 0 0,-84 5-776 0 0,0 2 1 0 0,0 0 0 0 0,-1 1-1 0 0,0 1 1 0 0,23 8 0 0 0,-41-12-861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56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1375 0 0,'2'-1'11755'0'0,"13"-18"-9292"0"0,-14 18-1823 0 0,8-5 1597 0 0,-2 3-1951 0 0,0 0-1 0 0,0 1 1 0 0,0 0-1 0 0,1 1 1 0 0,-1 0 0 0 0,0 0-1 0 0,1 0 1 0 0,7 1 0 0 0,18-2 88 0 0,8-6-246 0 0,-1-1 0 0 0,-1-3 0 0 0,49-20 1 0 0,-21 7-167 0 0,-40 16-377 0 0,57-20-285 0 0,-28 17-4678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6:5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37 11887 0 0,'0'0'1083'0'0,"-1"1"-891"0"0,0 1 3 0 0,0-1-1 0 0,0 1 1 0 0,0 0-1 0 0,0-1 1 0 0,0 1 0 0 0,0 0-1 0 0,1-1 1 0 0,-1 1-1 0 0,0 4 1 0 0,0-1 3472 0 0,22 5-1859 0 0,-15-9-1583 0 0,0 0 1 0 0,0-1-1 0 0,0 0 0 0 0,1 0 1 0 0,-1 0-1 0 0,0-1 0 0 0,9-2 1 0 0,46-15 673 0 0,-35 10-666 0 0,19-6 165 0 0,92-15 1 0 0,-96 26-375 0 0,-38 3-169 0 0,0 0 1 0 0,0 1 0 0 0,-1-1 0 0 0,1 0-1 0 0,0 1 1 0 0,-1 0 0 0 0,1-1 0 0 0,0 1-1 0 0,-1 0 1 0 0,1 0 0 0 0,-1 1-1 0 0,3 0 1 0 0,-3 3-1610 0 0,2 8-92 0 0,-3-10-10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00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29 4143 0 0,'1'-1'191'0'0,"4"-3"-58"0"0,16-12-49 0 0,-6 8 12372 0 0,-20 16-12174 0 0,-1-1-1 0 0,-1 0 0 0 0,1-1 0 0 0,-1 0 1 0 0,0 0-1 0 0,-9 6 0 0 0,5-4-15 0 0,1 1-1 0 0,-13 12 1 0 0,-54 65 87 0 0,-62 75-320 0 0,110-125-36 0 0,-18 23 7 0 0,-77 128 0 0 0,113-167-11 0 0,1 1 0 0 0,1 0 0 0 0,1 1 0 0 0,0 0 0 0 0,2 0 0 0 0,0 0 0 0 0,2 1 0 0 0,1 0 0 0 0,0 0 0 0 0,2 41 0 0 0,2-45-1 0 0,1 1-1 0 0,1-1 1 0 0,1 0-1 0 0,1 0 1 0 0,1-1 0 0 0,8 20-1 0 0,-4-15 6 0 0,2 0-1 0 0,1-1 1 0 0,1 0 0 0 0,18 22-1 0 0,65 69-54 0 0,-54-65 45 0 0,68 97 1 0 0,-100-127-23 0 0,0 1 1 0 0,-1 0-1 0 0,-1 1 1 0 0,-1 0-1 0 0,-1 0 1 0 0,0 0 0 0 0,-2 1-1 0 0,0 0 1 0 0,2 35-1 0 0,-6-33 28 0 0,0 0 0 0 0,-2 0 0 0 0,-1 0 0 0 0,0 1 0 0 0,-2-2 0 0 0,-1 1 0 0 0,0 0 0 0 0,-2-1-1 0 0,0 0 1 0 0,-2 0 0 0 0,0-1 0 0 0,-2-1 0 0 0,0 1 0 0 0,-1-1 0 0 0,-25 30 0 0 0,10-20 437 0 0,-2 0 1 0 0,-1-2-1 0 0,-1-1 0 0 0,-56 37 1 0 0,83-62-404 0 0,-10 7 95 0 0,-23 11 0 0 0,35-20-69 0 0,-3-3-77 0 0,4 3-165 0 0,0-4 5 0 0,26 24-3534 0 0,-22-18 2486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0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315 144 2303 0 0,'-6'7'488'0'0,"-1"-1"2386"0"0,0-1-1 0 0,-16 9 1556 0 0,17-10-106 0 0,11-11-4236 0 0,0 1 1 0 0,0 0-1 0 0,1-1 1 0 0,0 2-1 0 0,0-1 1 0 0,0 1-1 0 0,1 0 0 0 0,0 0 1 0 0,9-4-1 0 0,11-6 186 0 0,32-11 0 0 0,-18 8 139 0 0,1 2 0 0 0,0 2 0 0 0,64-12 0 0 0,-66 22 249 0 0,-39 6-587 0 0,-1-1-68 0 0,1 0 1 0 0,-1 0-1 0 0,0 0 1 0 0,0 0-1 0 0,1 1 1 0 0,-1-1-1 0 0,0 0 1 0 0,0 0-1 0 0,0 0 1 0 0,0 0-1 0 0,0 0 1 0 0,0 0-1 0 0,0 0 1 0 0,0 0-1 0 0,-1 1 1 0 0,1-1-1 0 0,0 0 1 0 0,-1 0-1 0 0,1 0 1 0 0,-1 0-1 0 0,1 0 1 0 0,-1 0-1 0 0,1 0 1 0 0,-1-1-1 0 0,0 1 1 0 0,-1 1-1 0 0,0 2 11 0 0,-9 12-6 0 0,0 0 0 0 0,0 0 0 0 0,-2-1 0 0 0,0 0 0 0 0,-27 22 0 0 0,-84 56-538 0 0,23-20-178 0 0,-112 74-584 0 0,138-99 1238 0 0,57-37 44 0 0,12-7 15 0 0,0-1 0 0 0,0 1 0 0 0,0 0 1 0 0,1 1-1 0 0,-1-1 0 0 0,1 1 0 0 0,0 0 1 0 0,-5 7-1 0 0,10-11 0 0 0,1-1 0 0 0,-1 1 0 0 0,0-1 0 0 0,0 1 0 0 0,1-1 0 0 0,-1 0 0 0 0,0 1 0 0 0,1-1 0 0 0,-1 1 0 0 0,0-1 0 0 0,1 1 0 0 0,-1-1-1 0 0,1 0 1 0 0,-1 1 0 0 0,0-1 0 0 0,1 0 0 0 0,-1 1 0 0 0,1-1 0 0 0,0 0 0 0 0,-1 0 2 0 0,4 3 45 0 0,1-1 0 0 0,-1 0 0 0 0,0-1 0 0 0,1 1 0 0 0,-1-1-1 0 0,1 0 1 0 0,0 0 0 0 0,7 1 0 0 0,40-2 570 0 0,-31 0-336 0 0,8 0 81 0 0,2-1-102 0 0,-1 1 1 0 0,0 2-1 0 0,0 1 1 0 0,41 9-1 0 0,-60-8-268 0 0,-1-1 0 0 0,-6-1-72 0 0,-1-1 0 0 0,1 0 1 0 0,0 0-1 0 0,0 0 0 0 0,0-1 0 0 0,-1 1 0 0 0,1-1 0 0 0,0 0 1 0 0,0 0-1 0 0,0-1 0 0 0,0 1 0 0 0,0-1 0 0 0,-1 0 0 0 0,1 0 1 0 0,0 0-1 0 0,0 0 0 0 0,5-3 0 0 0,1 0-920 0 0,3-1-580 0 0,-1-1-75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03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17 11519 0 0,'18'-11'1191'0'0,"-10"8"-1507"0"0,12 0 10097 0 0,-21 5-9765 0 0,-1 0-1 0 0,1-1 0 0 0,-1 1 1 0 0,0-1-1 0 0,0 0 1 0 0,0 0-1 0 0,-3 2 1 0 0,2-1 7 0 0,-38 21-321 0 0,0-1 0 0 0,-2-2 0 0 0,-1-3 0 0 0,-73 21 1 0 0,110-36 210 0 0,0-1 0 0 0,0 0 0 0 0,0 0 0 0 0,0 0 1 0 0,0-1-1 0 0,0 0 0 0 0,0 0 0 0 0,-8-2 1 0 0,13 1 73 0 0,0 1 0 0 0,0 0 0 0 0,1-1 1 0 0,-1 0-1 0 0,0 1 0 0 0,0-1 1 0 0,1 0-1 0 0,-1 0 0 0 0,0 0 0 0 0,1 0 1 0 0,-1 0-1 0 0,1 0 0 0 0,-1 0 1 0 0,1-1-1 0 0,0 1 0 0 0,-1 0 0 0 0,1-1 1 0 0,0 1-1 0 0,0-1 0 0 0,0 1 1 0 0,0-1-1 0 0,0 0 0 0 0,1 0 0 0 0,-1 1 1 0 0,0-1-1 0 0,1 0 0 0 0,-1 0 1 0 0,1 0-1 0 0,0 1 0 0 0,-1-1 0 0 0,1 0 1 0 0,0 0-1 0 0,0 0 0 0 0,0 0 1 0 0,1-2-1 0 0,8-41-1350 0 0,-11 47 1274 0 0,2-2 85 0 0,-1 0 0 0 0,0 0 1 0 0,0 1-1 0 0,0-1 0 0 0,0 0 1 0 0,1 1-1 0 0,-1-1 0 0 0,0 0 1 0 0,0 1-1 0 0,1-1 0 0 0,-1 1 1 0 0,0 0-1 0 0,1-1 0 0 0,-1 1 1 0 0,1-1-1 0 0,-2 2 0 0 0,-1 3 44 0 0,-1 0-1 0 0,1 0 0 0 0,0 0 1 0 0,1 0-1 0 0,-1 0 0 0 0,1 1 1 0 0,0-1-1 0 0,0 1 0 0 0,1 0 1 0 0,0-1-1 0 0,-1 10 0 0 0,2-13 417 0 0,-3 17 187 0 0,1-12-563 0 0,0-1 0 0 0,-1 0 1 0 0,0 0-1 0 0,0 0 0 0 0,0 0 1 0 0,-7 8-1 0 0,-28 30 54 0 0,27-32-109 0 0,-66 60 84 0 0,56-55-71 0 0,0 2 0 0 0,1 0-1 0 0,-21 29 1 0 0,40-48-38 0 0,1 1 0 0 0,0-1 0 0 0,-1 0 0 0 0,1 1 0 0 0,0-1 0 0 0,0 0 0 0 0,0 1 0 0 0,-1-1 0 0 0,1 1 0 0 0,0-1 0 0 0,0 0 0 0 0,0 1 0 0 0,0-1 0 0 0,0 0 0 0 0,0 1 0 0 0,-1-1 0 0 0,1 1 0 0 0,0-1 0 0 0,0 1 0 0 0,0-1 0 0 0,1 1 0 0 0,-1 0 1 0 0,1 0 0 0 0,0-1-1 0 0,0 1 1 0 0,0 0 0 0 0,0-1 0 0 0,0 1-1 0 0,0 0 1 0 0,0-1 0 0 0,1 0 0 0 0,-1 1-1 0 0,0-1 1 0 0,0 1 0 0 0,0-1 0 0 0,0 0-1 0 0,1 0 1 0 0,-1 0 0 0 0,0 0 0 0 0,0 0-1 0 0,0 0 1 0 0,1 0 0 0 0,1 0 0 0 0,31-5 31 0 0,-30 4-27 0 0,30-8 4 0 0,0-1 1 0 0,-1-2 0 0 0,54-27-1 0 0,45-16-267 0 0,-124 53 319 0 0,0-1 0 0 0,0 1 1 0 0,0 1-1 0 0,1-1 0 0 0,-1 2 1 0 0,0-1-1 0 0,0 1 0 0 0,1 0 1 0 0,14 3-1 0 0,-19-2-24 0 0,0 0 1 0 0,0 0-1 0 0,1 1 1 0 0,-2-1-1 0 0,1 1 0 0 0,0 0 1 0 0,0 0-1 0 0,-1 0 1 0 0,1 1-1 0 0,-1 0 0 0 0,1-1 1 0 0,-1 1-1 0 0,0 0 0 0 0,0 0 1 0 0,-1 1-1 0 0,1-1 1 0 0,-1 1-1 0 0,1-1 0 0 0,-1 1 1 0 0,3 7-1 0 0,-3-5-4 0 0,0 0 0 0 0,0 0-1 0 0,0 1 1 0 0,-1-1 0 0 0,0 1 0 0 0,-1-1-1 0 0,1 1 1 0 0,-1-1 0 0 0,0 1-1 0 0,-1-1 1 0 0,0 1 0 0 0,0-1 0 0 0,0 1-1 0 0,-1-1 1 0 0,1 0 0 0 0,-2 1 0 0 0,1-1-1 0 0,-1 0 1 0 0,0-1 0 0 0,0 1-1 0 0,-7 9 1 0 0,-16 18 19 0 0,-1-1 0 0 0,-2-1 0 0 0,-2-1 0 0 0,0-2 0 0 0,-53 37 0 0 0,72-56-45 0 0,-1 0 0 0 0,-1 0 0 0 0,1-1 1 0 0,-2-1-1 0 0,1 0 0 0 0,-1-1 0 0 0,0 0 0 0 0,-23 4 0 0 0,52-26-1812 0 0,-2 5-428 0 0,2-1-4737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04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12439 0 0,'0'0'2587'0'0,"-1"0"-2333"0"0,1 0 1 0 0,0 1-1 0 0,0-1 0 0 0,-1 0 1 0 0,1 1-1 0 0,0-1 0 0 0,0 1 1 0 0,-1-1-1 0 0,1 1 0 0 0,0-1 1 0 0,0 0-1 0 0,0 1 0 0 0,0-1 1 0 0,0 1-1 0 0,0-1 0 0 0,0 1 1 0 0,0-1-1 0 0,0 1 0 0 0,0 0 1 0 0,4 8 70 0 0,1-1 0 0 0,1 1 0 0 0,-1-1 0 0 0,1-1 0 0 0,0 1 0 0 0,1-1 0 0 0,0 0 0 0 0,0 0 1 0 0,9 6-1 0 0,14 9 180 0 0,33 18 1 0 0,17 8 70 0 0,126 72-133 0 0,-197-114-420 0 0,1-2 0 0 0,0 1 0 0 0,16 3 0 0 0,-23-7-69 0 0,0 0-1 0 0,0 0 1 0 0,0-1-1 0 0,0 0 1 0 0,0 1-1 0 0,0-1 0 0 0,0 0 1 0 0,0-1-1 0 0,0 1 1 0 0,0-1-1 0 0,0 1 1 0 0,0-1-1 0 0,0 0 1 0 0,0 0-1 0 0,0 0 1 0 0,4-2-1 0 0,-7 2-203 0 0,1 0 0 0 0,0 0 0 0 0,-1 1 0 0 0,1-1 0 0 0,-1 0 0 0 0,1 0 0 0 0,-1 0 0 0 0,1 0 0 0 0,-1 0 0 0 0,0 0 0 0 0,1 0 0 0 0,-1 0 0 0 0,0 0 0 0 0,0 0 0 0 0,0 0 0 0 0,0 0 0 0 0,0-1 0 0 0,0 1 0 0 0,0 0 0 0 0,0 0 0 0 0,0 0 0 0 0,0 0 0 0 0,-1 0 0 0 0,1-1 0 0 0,-4-9-6684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04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0 9671 0 0,'0'0'9726'0'0,"1"2"-9148"0"0,0 2-485 0 0,-1-1 0 0 0,0 0-1 0 0,0 1 1 0 0,0-1 0 0 0,0 1 0 0 0,0-1-1 0 0,-1 1 1 0 0,1-1 0 0 0,-1 1 0 0 0,0-1-1 0 0,0 0 1 0 0,0 0 0 0 0,-1 1 0 0 0,1-1-1 0 0,-1 0 1 0 0,-2 4 0 0 0,-6 8 6 0 0,0-1 1 0 0,-14 13 0 0 0,15-16 24 0 0,-11 11-61 0 0,-1-1 0 0 0,-41 33 0 0 0,-54 27 184 0 0,4-3-131 0 0,79-49-3668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05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37 6447 0 0,'0'0'1932'0'0,"1"-8"3811"0"0,0 6-5377 0 0,-1 1 1 0 0,1 0-1 0 0,0-1 1 0 0,0 1-1 0 0,0 0 1 0 0,0 0-1 0 0,0 0 1 0 0,0 0-1 0 0,0 0 1 0 0,0 0-1 0 0,0 0 0 0 0,2-1 1 0 0,0 0-154 0 0,0 0 0 0 0,1 1-1 0 0,-1 0 1 0 0,1-1 0 0 0,-1 1 0 0 0,1 0 0 0 0,-1 1 0 0 0,5-1 0 0 0,2 0-99 0 0,1 0 0 0 0,-1 2 0 0 0,19 1 0 0 0,-26-1-37 0 0,0 0 1 0 0,1 0 0 0 0,-1 0-1 0 0,0 1 1 0 0,0-1 0 0 0,0 1-1 0 0,0 0 1 0 0,3 2 0 0 0,-5-3 52 0 0,4 10-55 0 0,-3 0-22 0 0,-3-7-45 0 0,0-1 0 0 0,1 0 1 0 0,-1 1-1 0 0,-1-1 0 0 0,1 0 0 0 0,0 0 0 0 0,-1 0 0 0 0,1 0 0 0 0,-1 0 1 0 0,0 0-1 0 0,0-1 0 0 0,0 1 0 0 0,-1 0 0 0 0,-2 2 0 0 0,-7 5 40 0 0,-23 17-1 0 0,12-10-3 0 0,21-16-43 0 0,-24 20 1 0 0,0 0 0 0 0,1 2 0 0 0,1 1 0 0 0,-22 28 0 0 0,41-44 9 0 0,5-8-1 0 0,0 1 1 0 0,1-1-1 0 0,-1 1 1 0 0,0-1-1 0 0,1 1 1 0 0,-1-1-1 0 0,0 1 1 0 0,1-1-1 0 0,-1 1 1 0 0,0-1-1 0 0,1 0 0 0 0,-1 1 1 0 0,1-1-1 0 0,-1 0 1 0 0,1 1-1 0 0,-1-1 1 0 0,1 0-1 0 0,-1 1 1 0 0,1-1-1 0 0,0 0 14 0 0,2 2 16 0 0,0 0 0 0 0,0-1-1 0 0,1 0 1 0 0,-1 0 0 0 0,0 0-1 0 0,1 0 1 0 0,-1 0 0 0 0,1-1-1 0 0,-1 1 1 0 0,1-1 0 0 0,-1 0-1 0 0,6-1 1 0 0,7 0 102 0 0,23-6-1 0 0,-24 4-64 0 0,89-22 187 0 0,-59 12-140 0 0,47-5 0 0 0,-74 17-317 0 0,23 0 0 0 0,-26 1-1834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4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34 7855 0 0,'0'0'594'0'0,"0"-2"-409"0"0,0-5-148 0 0,-2-1 91 0 0,2 7 531 0 0,0 1-482 0 0,-1-1 0 0 0,1 1 1 0 0,0 0-1 0 0,0-1 0 0 0,-1 1 0 0 0,1 0 1 0 0,0-1-1 0 0,0 1 0 0 0,0 0 0 0 0,0-1 0 0 0,-1 1 1 0 0,1 0-1 0 0,0-1 0 0 0,0 1 0 0 0,0-1 1 0 0,0 1-1 0 0,0 0 0 0 0,0-1 0 0 0,0 1 0 0 0,0-1 1 0 0,0 0-1 0 0,-2-6 4211 0 0,2 7-4370 0 0,0 0 0 0 0,-1 1 0 0 0,1-1 0 0 0,0 0 0 0 0,-1 0 1 0 0,1 0-1 0 0,0 0 0 0 0,-1 1 0 0 0,1-1 0 0 0,0 0 0 0 0,0 0 0 0 0,-1 1 0 0 0,1-1 0 0 0,0 0 0 0 0,0 1 0 0 0,-1-1 0 0 0,1 0 0 0 0,0 1 0 0 0,0-1 0 0 0,0 0 0 0 0,0 1 0 0 0,0-1 0 0 0,-1 0 0 0 0,1 1 1 0 0,-63 134 1172 0 0,39-80-1001 0 0,-31 53-1 0 0,-19 20-145 0 0,73-127-137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08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0 123 919 0 0,'0'0'10056'0'0,"4"-8"-9089"0"0,13-20 1034 0 0,-16 26-1457 0 0,6-4 4320 0 0,-3 7-4807 0 0,0 0-1 0 0,0 0 1 0 0,0-1-1 0 0,0 1 0 0 0,1-1 1 0 0,-1 0-1 0 0,0 0 1 0 0,0 0-1 0 0,1-1 1 0 0,6-1-1 0 0,46-15 207 0 0,-45 13-187 0 0,0 0-50 0 0,97-30 100 0 0,-85 28-275 0 0,0 0-1 0 0,38-2 1 0 0,-59 8 62 0 0,0 0-1 0 0,0 0 1 0 0,0 0 0 0 0,1 1-1 0 0,-1-1 1 0 0,0 1 0 0 0,0-1-1 0 0,0 1 1 0 0,0 0-1 0 0,0 0 1 0 0,-1 1 0 0 0,4 0-1 0 0,-4 0-233 0 0,11 11-5959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0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6 7831 0 0,'5'-5'12311'0'0,"-4"12"-12248"0"0,-1-1 0 0 0,0 1 0 0 0,-1 0 0 0 0,0-1 0 0 0,0 1 0 0 0,0-1 0 0 0,0 1 0 0 0,-5 9 1 0 0,-24 53 94 0 0,21-49-152 0 0,-20 42 53 0 0,-74 116-1 0 0,91-158-127 0 0,11-18-286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0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50 919 0 0,'60'-37'628'0'0,"-37"24"17944"0"0,-26 27-18481 0 0,2-8-79 0 0,-1-1 1 0 0,0 1-1 0 0,0-1 1 0 0,0 0-1 0 0,-1 0 1 0 0,0 0-1 0 0,0 0 1 0 0,-6 8-1 0 0,-35 34 54 0 0,35-38-55 0 0,-16 13-2 0 0,0-2-1 0 0,-1-1 1 0 0,-46 27-1 0 0,41-28 2 0 0,2 1 0 0 0,-50 41 0 0 0,72-53-10 0 0,0 0 0 0 0,1 1 0 0 0,0 0 0 0 0,0 0 0 0 0,-6 12 0 0 0,10-15 0 0 0,-1 0 0 0 0,1 0 0 0 0,0 0 0 0 0,0 1 0 0 0,0-1 0 0 0,1 1 0 0 0,0-1 0 0 0,0 1 0 0 0,0 0 0 0 0,1 9 0 0 0,0-13 1 0 0,0 0 0 0 0,0 0 0 0 0,0 0 0 0 0,1 0 0 0 0,-1 0 0 0 0,0 0 0 0 0,1-1 0 0 0,0 1 0 0 0,-1 0 0 0 0,1 0 0 0 0,0 0 0 0 0,0-1 0 0 0,0 1 0 0 0,0 0 0 0 0,0-1-1 0 0,0 1 1 0 0,1-1 0 0 0,-1 1 0 0 0,0-1 0 0 0,1 0 0 0 0,-1 1 0 0 0,1-1 0 0 0,1 1 0 0 0,0 0 20 0 0,4 1 105 0 0,0 1 0 0 0,1-2 0 0 0,-1 1 0 0 0,1-1 0 0 0,-1 0 0 0 0,1 0-1 0 0,0-1 1 0 0,0 0 0 0 0,8-1 0 0 0,-5 1-4 0 0,32 1 288 0 0,-1-3-1 0 0,0-1 0 0 0,46-9 1 0 0,-45 6-189 0 0,0-1-94 0 0,-1-2-1 0 0,42-12 1 0 0,-73 16-127 0 0,-10 4-9 0 0,0 0-1 0 0,1-1 1 0 0,-1 1-1 0 0,0-1 1 0 0,0 1-1 0 0,1-1 1 0 0,-1 1 0 0 0,0-1-1 0 0,0 0 1 0 0,0 1-1 0 0,0-1 1 0 0,0 0-1 0 0,0 0 1 0 0,0 0-1 0 0,0 0 1 0 0,2-2-1 0 0,-2 1-48 0 0,0 1-50 0 0,7-17-203 0 0,-3 9 165 0 0,1-7-139 0 0,2-1-21 0 0,-1 0 0 0 0,-1-1 0 0 0,-1 0-1 0 0,4-25 1 0 0,-9 42 277 0 0,0 0 0 0 0,0 1 0 0 0,0-1-1 0 0,0 0 1 0 0,0 0 0 0 0,0 1 0 0 0,0-1 0 0 0,0 0-1 0 0,0 0 1 0 0,0 1 0 0 0,0-1 0 0 0,0 0 0 0 0,-1 0-1 0 0,1 1 1 0 0,0-1 0 0 0,-1 0 0 0 0,1 0 0 0 0,0 1-1 0 0,-1-1 1 0 0,1 1 0 0 0,-1-1 0 0 0,1 0 0 0 0,-1 1-1 0 0,1-1 1 0 0,-1 1 0 0 0,0-1 0 0 0,1 1 0 0 0,-1-1-1 0 0,-1 0 1 0 0,-1 0-73 0 0,1 1 0 0 0,-1-1 0 0 0,0 1-1 0 0,0-1 1 0 0,0 1 0 0 0,-5 0 0 0 0,7 0 103 0 0,-9 1-154 0 0,-1 0 1 0 0,1 0-1 0 0,0 1 1 0 0,0 1 0 0 0,0 0-1 0 0,0 0 1 0 0,-15 8 0 0 0,4-1 358 0 0,1 1 0 0 0,-26 19 1 0 0,34-20 135 0 0,-23 23 0 0 0,24-22-236 0 0,10-10 206 0 0,1 0-296 0 0,1 0 0 0 0,0 0 0 0 0,-1 0 0 0 0,1 0 0 0 0,0-1 0 0 0,-1 1 0 0 0,1 0 0 0 0,0-1 0 0 0,0 1 0 0 0,0 0 0 0 0,1 0 0 0 0,-1 0 19 0 0,7 4 43 0 0,0 0 0 0 0,0-1 0 0 0,1 0 0 0 0,-1 0 1 0 0,1-1-1 0 0,0 0 0 0 0,16 4 0 0 0,-14-5-170 0 0,-1 1 0 0 0,1 0 0 0 0,-1 1 0 0 0,0 0 0 0 0,19 11 0 0 0,-4 1-3444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10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7831 0 0,'0'0'706'0'0,"-2"1"-578"0"0,-5 3-114 0 0,0 3 237 0 0,6-6 62 0 0,0 1-1 0 0,0 0 1 0 0,1 0 0 0 0,-1 0-1 0 0,0 0 1 0 0,1-1-1 0 0,-1 1 1 0 0,1 0 0 0 0,0 0-1 0 0,0 0 1 0 0,0 0 0 0 0,0 0-1 0 0,0 0 1 0 0,0 0-1 0 0,0 0 1 0 0,1 2 0 0 0,0 0 0 0 0,1 0 1 0 0,-1 0-1 0 0,1 0 1 0 0,0 0 0 0 0,0 0-1 0 0,0-1 1 0 0,4 5-1 0 0,3 3 117 0 0,1 0-1 0 0,1-1 0 0 0,14 12 0 0 0,76 52 1570 0 0,-59-45-810 0 0,41 37 0 0 0,-53-38-685 0 0,-8-7-309 0 0,0-1 0 0 0,1-1 0 0 0,52 32 0 0 0,-69-48-174 0 0,0 0 1 0 0,1 0-1 0 0,-1-1 0 0 0,1 0 0 0 0,0 0 1 0 0,-1-1-1 0 0,1 0 0 0 0,7 1 0 0 0,-11-2-168 0 0,-1 0 0 0 0,1 0-1 0 0,-1 0 1 0 0,1 0 0 0 0,0-1-1 0 0,-1 1 1 0 0,1-1 0 0 0,-1 1-1 0 0,1-1 1 0 0,-1 0 0 0 0,0 0-1 0 0,1 0 1 0 0,-1 0 0 0 0,0-1-1 0 0,0 1 1 0 0,1-1 0 0 0,-1 1-1 0 0,0-1 1 0 0,-1 0 0 0 0,1 1-1 0 0,0-1 1 0 0,0 0 0 0 0,-1 0-1 0 0,3-3 1 0 0,0-6-1413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1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 8751 0 0,'0'0'9948'0'0,"-2"1"-9577"0"0,-27 20 194 0 0,-39 39 0 0 0,-4 3-286 0 0,-125 83 579 0 0,131-99-526 0 0,47-32-174 0 0,0-1 1 0 0,1 2-1 0 0,-31 36 1 0 0,47-51-308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11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8751 0 0,'0'0'674'0'0,"0"-10"1851"0"0,0 8-2269 0 0,0 0 1 0 0,0 0-1 0 0,0 1 0 0 0,1-1 1 0 0,-1 0-1 0 0,0 0 0 0 0,1 1 1 0 0,0-1-1 0 0,-1 0 0 0 0,1 1 0 0 0,0-1 1 0 0,0 1-1 0 0,0-1 0 0 0,0 1 1 0 0,0 0-1 0 0,3-3 0 0 0,-1 1-37 0 0,0 1 1 0 0,0-1-1 0 0,0 1 0 0 0,1 0 0 0 0,-1 0 0 0 0,1 1 0 0 0,5-3 0 0 0,3 0 84 0 0,0 1 0 0 0,0 0-1 0 0,26-2 1 0 0,-11 3 34 0 0,47-3 443 0 0,-64 5-610 0 0,0 0 0 0 0,0 1 1 0 0,0 0-1 0 0,20 5 0 0 0,-29-6-148 0 0,0 1 0 0 0,0-1 0 0 0,0 0 0 0 0,1 1 0 0 0,-1-1 0 0 0,0 1-1 0 0,0-1 1 0 0,-1 1 0 0 0,1-1 0 0 0,0 1 0 0 0,0 0 0 0 0,0 0 0 0 0,0-1 0 0 0,0 1 0 0 0,-1 0 0 0 0,1 0-1 0 0,0 0 1 0 0,-1 0 0 0 0,1 0 0 0 0,-1 0 0 0 0,1 0 0 0 0,-1 0 0 0 0,1 1 0 0 0,-1 0-9 0 0,0 0 0 0 0,1 0 0 0 0,-1 0 0 0 0,0 0 0 0 0,-1 0 0 0 0,1 0 0 0 0,0 0 0 0 0,-1 0 0 0 0,1 0 0 0 0,-1 0 0 0 0,1-1 0 0 0,-2 3 0 0 0,-3 6 42 0 0,0-2-1 0 0,0 1 0 0 0,-14 15 0 0 0,9-14 14 0 0,0 0 1 0 0,0-1-1 0 0,-1 0 0 0 0,-1-1 1 0 0,1 0-1 0 0,-1-1 0 0 0,-13 6 1 0 0,11-6-32 0 0,1 0 0 0 0,0 1-1 0 0,1 0 1 0 0,0 1 0 0 0,-20 18 0 0 0,29-23-30 0 0,1-2 0 0 0,0 0 0 0 0,1 1 0 0 0,-1-1-1 0 0,1 0 1 0 0,-1 1 0 0 0,1-1-1 0 0,0 1 1 0 0,0 0 0 0 0,0-1 0 0 0,-1 6-1 0 0,2-7 6 0 0,0 0 0 0 0,0 0-1 0 0,0 0 1 0 0,0-1 0 0 0,0 1-1 0 0,0 0 1 0 0,0 0 0 0 0,1-1-1 0 0,-1 1 1 0 0,0 0 0 0 0,1 0-1 0 0,-1-1 1 0 0,0 1 0 0 0,1 0-1 0 0,-1 0 1 0 0,1-1 0 0 0,-1 1-1 0 0,1-1 1 0 0,-1 1 0 0 0,1 0-1 0 0,0-1 1 0 0,-1 1 0 0 0,1-1-1 0 0,0 1 1 0 0,16 10 170 0 0,-9-8-106 0 0,0 0-1 0 0,0-1 1 0 0,0 0 0 0 0,0 0-1 0 0,0-1 1 0 0,12 1 0 0 0,52-2 170 0 0,-57-1-193 0 0,9 0-30 0 0,53-1-28 0 0,104 9 0 0 0,-175-6-165 0 0,-1 0-1 0 0,0 0 0 0 0,0 0 0 0 0,6 3 0 0 0,0 1-5970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12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96 130 3887 0 0,'0'0'175'0'0,"-2"1"-8"0"0,-14 4 13 0 0,6-1 149 0 0,-1 0 0 0 0,1-1 0 0 0,-1 0 0 0 0,0-1 0 0 0,-13 1 9086 0 0,28-5-8765 0 0,0 1 0 0 0,0-1 0 0 0,0 1 0 0 0,0 0 0 0 0,4-1 0 0 0,23-2 332 0 0,-1 1 1 0 0,55 2-1 0 0,-46 1-908 0 0,46-4 0 0 0,-12-6 138 0 0,147 0-1 0 0,-75 9-145 0 0,-5 0-4 0 0,31-1-9 0 0,35-17 310 0 0,-184 16-363 0 0,77-7 0 0 0,-84 10 0 0 0,1 0 0 0 0,-1 1 0 0 0,0 0 0 0 0,22 6 0 0 0,-13-2 0 0 0,0-1-1 0 0,1-1 0 0 0,30 0 1 0 0,75-7 91 0 0,-61 0 52 0 0,-27 2-121 0 0,115 1 36 0 0,-122 3-55 0 0,0-2 1 0 0,-1-1-1 0 0,62-9 0 0 0,7-6 316 0 0,1 5-1 0 0,105 2 0 0 0,-10-3-318 0 0,-122 5 0 0 0,103 5 0 0 0,-107 7 37 0 0,-20 0 32 0 0,0-3 1 0 0,57-5-1 0 0,-97 2-54 0 0,-1-2-1 0 0,1 1 1 0 0,17-8-1 0 0,20-5 3 0 0,-42 13-29 0 0,-6 2-49 0 0,-10 18-2007 0 0,7-17 1641 0 0,1 0 267 0 0,0-1-1 0 0,-1 0 1 0 0,1 1 0 0 0,0-1 0 0 0,-1 1-1 0 0,1-1 1 0 0,0 0 0 0 0,0 1 0 0 0,-1-1-1 0 0,1 0 1 0 0,-1 1 0 0 0,1-1 0 0 0,0 0-1 0 0,-1 0 1 0 0,1 1 0 0 0,-1-1 0 0 0,1 0-1 0 0,-1 0 1 0 0,0 1 0 0 0,-8 2-6971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1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262 194 11519 0 0,'0'0'1328'0'0,"7"-6"626"0"0,13-11 169 0 0,-16 14-1772 0 0,-1 0-1 0 0,0 0 0 0 0,1 0 1 0 0,0 0-1 0 0,0 1 0 0 0,0-1 1 0 0,5-1-1 0 0,150-50 2674 0 0,-37 15-2284 0 0,53-13 37 0 0,-163 51-758 0 0,-10 4-14 0 0,-5 4-10 0 0,-1-2-4 0 0,1 1-1 0 0,-1-1 1 0 0,0 0 0 0 0,0 0-1 0 0,-1-1 1 0 0,1 1 0 0 0,-6 3-1 0 0,-41 27-117 0 0,22-16 84 0 0,-265 225-1336 0 0,239-190 1038 0 0,29-27 43 0 0,-35 26 1 0 0,-25 7-99 0 0,56-41 174 0 0,1 2-1 0 0,-48 43 0 0 0,68-55 223 0 0,4 0 0 0 0,5-8 12 0 0,0 0-1 0 0,0 1 0 0 0,0-1 1 0 0,0 0-1 0 0,0 0 0 0 0,0 0 1 0 0,1 0-1 0 0,-1 1 0 0 0,0-1 1 0 0,1 0-1 0 0,-1 0 0 0 0,1 0 1 0 0,-1 0-1 0 0,1 0 0 0 0,-1 0 1 0 0,1 0-1 0 0,0 0 0 0 0,-1 0 1 0 0,1 0-1 0 0,0-1 0 0 0,0 1 1 0 0,0 0-1 0 0,0 0 0 0 0,0-1 1 0 0,0 1-1 0 0,0 0 0 0 0,1 0 1 0 0,3 2 77 0 0,0-1 0 0 0,-1 0 0 0 0,1 1 0 0 0,10 2 0 0 0,-2-3 60 0 0,-1 0 0 0 0,1 0 0 0 0,-1-1 0 0 0,1-1 1 0 0,14-1-1 0 0,66-10 480 0 0,-64 7-401 0 0,147-29 983 0 0,48-6-169 0 0,-184 35-1041 0 0,63-8 37 0 0,-101 12-161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14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253 360 1839 0 0,'2'2'134'0'0,"22"17"3519"0"0,-24-19-3525 0 0,0 0 0 0 0,0 1 0 0 0,0-1-1 0 0,0 0 1 0 0,0 1 0 0 0,0-1 0 0 0,0 0 0 0 0,0 1 0 0 0,0-1-1 0 0,0 0 1 0 0,0 0 0 0 0,0 1 0 0 0,0-1 0 0 0,0 0 0 0 0,-1 1 0 0 0,1-1-1 0 0,0 0 1 0 0,0 0 0 0 0,0 1 0 0 0,0-1 0 0 0,-1 0 0 0 0,1 0-1 0 0,0 0 1 0 0,0 1 0 0 0,-1-1 0 0 0,1 0 0 0 0,0 0 0 0 0,0 0-1 0 0,-1 0 1 0 0,1 1 0 0 0,-1-1 0 0 0,-7 5 652 0 0,-1-1-261 0 0,1-1 1 0 0,-1-1-1 0 0,0 0 1 0 0,0 0-1 0 0,0-1 1 0 0,-11 1 0 0 0,-15 3 375 0 0,35-5-894 0 0,-16 3 391 0 0,0-1 0 0 0,-28 1 0 0 0,40-3-309 0 0,0 0 0 0 0,1 0 0 0 0,-1 0 0 0 0,0 0 0 0 0,1-1 0 0 0,-1 0-1 0 0,0 0 1 0 0,1 0 0 0 0,-1 0 0 0 0,1 0 0 0 0,0-1 0 0 0,-1 0 0 0 0,1 1 0 0 0,0-1 0 0 0,0 0 0 0 0,0-1 0 0 0,0 1 0 0 0,-4-5 0 0 0,5 4-23 0 0,1 0 0 0 0,-1 0 0 0 0,1 0 1 0 0,0 0-1 0 0,-1 0 0 0 0,2 0 0 0 0,-1-1 0 0 0,0 1 1 0 0,1 0-1 0 0,-1-1 0 0 0,1 1 0 0 0,0 0 0 0 0,0 0 0 0 0,0-1 1 0 0,1 1-1 0 0,-1 0 0 0 0,1-1 0 0 0,1-3 0 0 0,2-8 87 0 0,1 0-1 0 0,12-22 1 0 0,-13 28-129 0 0,6-11 4 0 0,1 1-1 0 0,1 0 1 0 0,1 1-1 0 0,0 0 1 0 0,1 1-1 0 0,1 1 0 0 0,1 0 1 0 0,0 1-1 0 0,24-16 1 0 0,-30 24-69 0 0,1 1 0 0 0,1 0-1 0 0,-1 1 1 0 0,1 0 0 0 0,0 0 0 0 0,24-5 0 0 0,78-6-66 0 0,-85 13 111 0 0,0 1 0 0 0,0 2 0 0 0,0 0 0 0 0,-1 3 0 0 0,43 7 0 0 0,-68-9 12 0 0,0 0-1 0 0,-1-1 1 0 0,1 1-1 0 0,0 0 1 0 0,-1 1-1 0 0,1-1 1 0 0,0 0-1 0 0,-1 1 0 0 0,0 0 1 0 0,1-1-1 0 0,-1 1 1 0 0,0 0-1 0 0,0 0 1 0 0,0 0-1 0 0,0 0 1 0 0,0 1-1 0 0,2 2 1 0 0,-3-3 15 0 0,-1 0 0 0 0,1 0-1 0 0,0 0 1 0 0,-1 0 0 0 0,1 0 0 0 0,-1 0 0 0 0,0 0 0 0 0,1 0 0 0 0,-1 1 0 0 0,0-1 0 0 0,0 0-1 0 0,0 0 1 0 0,-1 0 0 0 0,1 0 0 0 0,-1 0 0 0 0,1 0 0 0 0,-1 0 0 0 0,1 0 0 0 0,-1 0 0 0 0,0 0 0 0 0,0 0-1 0 0,0 0 1 0 0,-2 3 0 0 0,-4 4 91 0 0,0-1 0 0 0,0 1 0 0 0,-1-1-1 0 0,0 0 1 0 0,0-1 0 0 0,-1 0 0 0 0,-12 8 0 0 0,-72 38 160 0 0,62-37-223 0 0,8-4-43 0 0,-94 47-272 0 0,92-48-570 0 0,0-1 1 0 0,-49 12 0 0 0,38-16-4879 0 0,22-6 222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1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14 919 0 0,'-6'-10'9624'0'0,"1"9"-9345"0"0,0 0 0 0 0,0 0-1 0 0,0 1 1 0 0,0-1 0 0 0,0 1 0 0 0,0 0-1 0 0,0 1 1 0 0,0-1 0 0 0,0 1-1 0 0,0 0 1 0 0,0 0 0 0 0,0 1 0 0 0,0-1-1 0 0,1 1 1 0 0,-7 3 0 0 0,3 0-73 0 0,0 0 1 0 0,1 1 0 0 0,0 0 0 0 0,0 0-1 0 0,0 0 1 0 0,1 1 0 0 0,-11 14 0 0 0,-12 19 231 0 0,2 1-1 0 0,-26 56 1 0 0,-33 94 6 0 0,12-25-346 0 0,49-115 1 0 0,-38 56 0 0 0,47-85 148 0 0,0 0 1 0 0,-1 0 0 0 0,-38 34-1 0 0,43-46-2241 0 0,0 0-1 0 0,-17 9 1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45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377 206 3223 0 0,'0'0'502'0'0,"-1"2"896"0"0,-4 18 4697 0 0,7-11-2490 0 0,1-11-3457 0 0,-1 1 1 0 0,1 0-1 0 0,0 0 0 0 0,0-1 0 0 0,-1 1 0 0 0,1-1 0 0 0,-1 0 0 0 0,0 0 0 0 0,1 0 0 0 0,-1 0 1 0 0,0 0-1 0 0,0-1 0 0 0,0 1 0 0 0,-1-1 0 0 0,1 1 0 0 0,1-4 0 0 0,4-5 147 0 0,-1-1 0 0 0,6-17 0 0 0,-10 22-268 0 0,0 1 0 0 0,0-1 0 0 0,-1 0 0 0 0,1 0 0 0 0,-1 0 0 0 0,-1 0 0 0 0,0 0 1 0 0,0 0-1 0 0,0 0 0 0 0,0 0 0 0 0,-3-7 0 0 0,3 11-57 0 0,-1 0 0 0 0,0 0 1 0 0,0 0-1 0 0,0 0 0 0 0,0 0 1 0 0,-1 1-1 0 0,1-1 0 0 0,-1 0 1 0 0,0 1-1 0 0,1-1 0 0 0,-1 1 0 0 0,0 0 1 0 0,-1-1-1 0 0,1 1 0 0 0,0 0 1 0 0,-1 0-1 0 0,1 1 0 0 0,-1-1 1 0 0,1 0-1 0 0,-1 1 0 0 0,0 0 0 0 0,0-1 1 0 0,1 1-1 0 0,-1 0 0 0 0,0 0 1 0 0,0 1-1 0 0,-4-1 0 0 0,-5 0 5 0 0,0 0 0 0 0,1 1 1 0 0,-1 1-1 0 0,1 0 0 0 0,-1 0 0 0 0,-13 4 0 0 0,-67 23 449 0 0,65-19-193 0 0,0 2 0 0 0,-31 16 0 0 0,52-24-254 0 0,0 1 1 0 0,0 0-1 0 0,0 0 1 0 0,0 0-1 0 0,1 1 0 0 0,-1 0 1 0 0,1 0-1 0 0,0 0 1 0 0,1 1-1 0 0,-1-1 1 0 0,1 1-1 0 0,0 0 0 0 0,1 0 1 0 0,-5 12-1 0 0,6-13 84 0 0,1 1 0 0 0,0-1 0 0 0,0 1 0 0 0,1-1 0 0 0,0 1 0 0 0,0 0 0 0 0,0-1 1 0 0,0 1-1 0 0,1 0 0 0 0,0-1 0 0 0,0 1 0 0 0,3 5 0 0 0,1 4 189 0 0,1 1 1 0 0,15 25 0 0 0,-20-39-230 0 0,1 1 1 0 0,0-1-1 0 0,0 0 0 0 0,0 0 1 0 0,0 0-1 0 0,0 0 1 0 0,0-1-1 0 0,0 1 1 0 0,1-1-1 0 0,-1 1 1 0 0,1-1-1 0 0,-1 0 1 0 0,1 0-1 0 0,-1 0 1 0 0,1 0-1 0 0,0 0 1 0 0,-1 0-1 0 0,1-1 1 0 0,0 0-1 0 0,0 1 1 0 0,3-1-1 0 0,4 0 55 0 0,0 0-1 0 0,0-1 1 0 0,-1 0 0 0 0,18-4-1 0 0,-11 0 11 0 0,-1 0-1 0 0,0-1 1 0 0,26-15 0 0 0,36-27-41 0 0,-47 29-113 0 0,-41 26 66 0 0,1 0-1 0 0,1 1 1 0 0,-1 0-1 0 0,1 1 1 0 0,1 0-1 0 0,-1 0 0 0 0,1 1 1 0 0,1 0-1 0 0,0 0 1 0 0,1 1-1 0 0,0 0 1 0 0,0 0-1 0 0,1 0 1 0 0,1 1-1 0 0,-1 0 1 0 0,2-1-1 0 0,0 2 1 0 0,-2 16-1 0 0,2-11 99 0 0,0-1-1 0 0,-2 1 1 0 0,0-1 0 0 0,0 0-1 0 0,-12 21 1 0 0,3-9-14 0 0,-2-1 0 0 0,-20 29 0 0 0,10-23-11 0 0,25-32-1008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15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13647 0 0,'0'0'1239'0'0,"1"1"-1022"0"0,5 7 398 0 0,0 0-1 0 0,-1 0 0 0 0,6 11 1 0 0,-7-12-204 0 0,1 0 1 0 0,1 0 0 0 0,-1 0-1 0 0,1-1 1 0 0,0 0 0 0 0,0 0 0 0 0,1-1-1 0 0,12 9 1 0 0,1 1 341 0 0,39 35 693 0 0,32 25-115 0 0,64 52-522 0 0,-85-60-3180 0 0,-61-76-1517 0 0,-2-2-3299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15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 6911 0 0,'-2'0'2552'0'0,"-2"0"-1953"0"0,0 0 0 0 0,0 1 0 0 0,0 0 0 0 0,0 0-1 0 0,-1 0 1 0 0,1 1 0 0 0,1-1 0 0 0,-1 1 0 0 0,0 0 0 0 0,0 0-1 0 0,1 0 1 0 0,-1 0 0 0 0,-3 4 0 0 0,-7 6-186 0 0,-22 25 1 0 0,10-11 598 0 0,-161 173 1897 0 0,95-98-2421 0 0,55-59-660 0 0,-22 23 366 0 0,47-54-3548 0 0,-20 15 0 0 0,20-17-3700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2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5983 0 0,'0'0'542'0'0,"-2"1"-446"0"0,-8 8 157 0 0,-33 29 5979 0 0,39-34-5378 0 0,0 2 0 0 0,1-1-1 0 0,-1 0 1 0 0,1 1 0 0 0,-5 9 0 0 0,5-6-374 0 0,-1 1 1 0 0,2-1 0 0 0,-1 1 0 0 0,-1 14 0 0 0,4-21-261 0 0,1 1-106 0 0,0 0 0 0 0,0 0 0 0 0,0 0 0 0 0,-1 0 0 0 0,1 5 0 0 0,-1-5-68 0 0,1 3 53 0 0,0 0 0 0 0,-1 0 0 0 0,0 1 0 0 0,0-1 1 0 0,0 0-1 0 0,-1 0 0 0 0,0 1 0 0 0,0-1 0 0 0,-3 8 0 0 0,-4 6 31 0 0,-15 33 0 0 0,2-7-45 0 0,21-47-85 0 0,-13 34 28 0 0,-8 34 0 0 0,21-54-209 0 0,0-11-78 0 0,2-3-413 0 0,1 1 479 0 0,1-1-1 0 0,-1 1 1 0 0,0-1-1 0 0,0 0 0 0 0,0 0 1 0 0,1 0-1 0 0,-1 0 1 0 0,0 0-1 0 0,0-1 1 0 0,0 0-1 0 0,0 1 1 0 0,5-3-1 0 0,7-5-978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20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40 7367 0 0,'0'-2'334'0'0,"2"-1"-211"0"0,1-17 512 0 0,-3 7 5348 0 0,-3 12-3934 0 0,-2 1-1835 0 0,-1 0 0 0 0,0-1-1 0 0,1 2 1 0 0,-1-1 0 0 0,0 1 0 0 0,1 0-1 0 0,-1 0 1 0 0,1 0 0 0 0,-1 1 0 0 0,1 0-1 0 0,0 0 1 0 0,0 0 0 0 0,-7 5-1 0 0,-10 6-3 0 0,-31 23-1 0 0,1 4-149 0 0,1 2 1 0 0,3 3-1 0 0,-47 56 0 0 0,77-79-49 0 0,0 1 0 0 0,2 1-1 0 0,0 1 1 0 0,2 0 0 0 0,-21 49-1 0 0,32-64-10 0 0,-1 0 0 0 0,2 1 0 0 0,-1-1 0 0 0,1 1 0 0 0,1-1 0 0 0,0 1 0 0 0,0 0 0 0 0,1 0 0 0 0,1-1 0 0 0,-1 1 0 0 0,4 13 0 0 0,-1-11 0 0 0,1 0 0 0 0,0-1 0 0 0,1 1 0 0 0,0-1 0 0 0,1 0 0 0 0,0 0 0 0 0,1-1 0 0 0,14 19 0 0 0,9 4 0 0 0,1-2 0 0 0,44 36 0 0 0,-17-17 0 0 0,46 41 0 0 0,84 83 0 0 0,-168-153 0 0 0,-1 1 0 0 0,-1 0 0 0 0,-2 1 0 0 0,0 1 0 0 0,-2 1 0 0 0,20 47 0 0 0,-24-47-39 0 0,-2 0-1 0 0,-1 1 1 0 0,-2 1 0 0 0,0-1-1 0 0,-2 1 1 0 0,1 36-1 0 0,-4-48-20 0 0,-1 0 0 0 0,0-1 0 0 0,-2 1-1 0 0,1-1 1 0 0,-2 1 0 0 0,0-1 0 0 0,-1 0 0 0 0,0 0-1 0 0,-1-1 1 0 0,-1 1 0 0 0,0-1 0 0 0,-15 20 0 0 0,14-23 50 0 0,-2-1 1 0 0,1 0 0 0 0,-2 0 0 0 0,1-1-1 0 0,-19 12 1 0 0,-62 31 366 0 0,43-26 24 0 0,40-21-1034 0 0,18 0-6611 0 0,-7-5 8197 0 0,1 0-2053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2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137 146 3223 0 0,'0'0'6058'0'0,"-6"-2"-4474"0"0,1 2-1196 0 0,1-1 0 0 0,-1 1 0 0 0,1 0 0 0 0,-1 0 0 0 0,0 0 0 0 0,1 1 0 0 0,-1 0 0 0 0,1-1 1 0 0,-1 1-1 0 0,1 1 0 0 0,0-1 0 0 0,-10 5 2865 0 0,17-6-2945 0 0,52-15 254 0 0,-1-2-1 0 0,87-39 1 0 0,4-2-104 0 0,-143 57-454 0 0,22-6 243 0 0,-23 7-236 0 0,1 0 0 0 0,-1 0 0 0 0,0 0 0 0 0,0 0 0 0 0,0 0 0 0 0,0 0 0 0 0,0 0 0 0 0,0 0 0 0 0,0 1 0 0 0,0-1 0 0 0,0 0 0 0 0,0 1 0 0 0,0-1 0 0 0,0 0 0 0 0,0 1 0 0 0,0-1 0 0 0,0 1 0 0 0,0 0 0 0 0,0-1 0 0 0,1 2 0 0 0,0 1-10 0 0,-1-1 0 0 0,1 1-1 0 0,-1 0 1 0 0,0-1-1 0 0,0 1 1 0 0,0 0-1 0 0,0 0 1 0 0,0 0-1 0 0,0 0 1 0 0,-1 0-1 0 0,0 0 1 0 0,0 0-1 0 0,1 0 1 0 0,-2 0-1 0 0,1 0 1 0 0,0 0-1 0 0,-1 0 1 0 0,1 0-1 0 0,-1-1 1 0 0,0 1-1 0 0,0 0 1 0 0,-2 4-1 0 0,-3 9 0 0 0,-2-1-1 0 0,-16 25 1 0 0,23-37 0 0 0,-12 16 0 0 0,-1 0 0 0 0,-32 32 0 0 0,-40 28 0 0 0,42-39 0 0 0,-114 91-210 0 0,114-97 139 0 0,-25 24-133 0 0,68-55 247 0 0,1-1-35 0 0,0 0 0 0 0,0-1 0 0 0,0 1 1 0 0,1 0-1 0 0,-1-1 0 0 0,1 1 0 0 0,-1 0 1 0 0,1-1-1 0 0,-1 1 0 0 0,1-1 1 0 0,0 1-1 0 0,0-1 0 0 0,0 1 0 0 0,0-1 1 0 0,0 0-1 0 0,0 1 0 0 0,0-1 0 0 0,0 0 1 0 0,3 2-1 0 0,-1-1 28 0 0,4 3 18 0 0,-1 0-1 0 0,1 0 1 0 0,0-1 0 0 0,1 0 0 0 0,-1 0-1 0 0,1-1 1 0 0,0 0 0 0 0,0 0-1 0 0,9 2 1 0 0,-6-3-2 0 0,-1 0-1 0 0,1 0 0 0 0,0-1 1 0 0,-1-1-1 0 0,1 0 1 0 0,0 0-1 0 0,0-1 0 0 0,18-4 1 0 0,4-3 132 0 0,45-19 0 0 0,-49 17 13 0 0,58-15-1 0 0,-39 19-83 0 0,-47 6-147 0 0,0 0-1 0 0,0 0 1 0 0,0 0-1 0 0,0 0 1 0 0,0 0-1 0 0,0 0 1 0 0,-1 0-1 0 0,1 1 1 0 0,0-1-1 0 0,0 0 1 0 0,0 0-1 0 0,0 1 1 0 0,0-1-1 0 0,-1 0 1 0 0,1 1-1 0 0,0-1 1 0 0,0 1-1 0 0,0-1 1 0 0,-1 1-1 0 0,1-1 1 0 0,0 1-1 0 0,-1 0 1 0 0,1-1-1 0 0,-1 1 1 0 0,1 0-1 0 0,0 0 1 0 0,0 1-355 0 0,0 0 0 0 0,0 0 0 0 0,-1 0 0 0 0,1 0 0 0 0,-1 0-1 0 0,1 0 1 0 0,-1 0 0 0 0,1 4 0 0 0,-1 11-6587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23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0,'0'0'440'0'0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29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49 261 9935 0 0,'0'0'898'0'0,"-2"0"-741"0"0,-20-1 1121 0 0,-3-1 8189 0 0,28 1-9003 0 0,54-10 71 0 0,173-38 131 0 0,-155 30-867 0 0,75-31 0 0 0,-39 1-617 0 0,-93 39-373 0 0,-1 0 0 0 0,0-2 0 0 0,30-25 1 0 0,-37 28-532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29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72 8751 0 0,'0'0'794'0'0,"-2"0"-652"0"0,-17-1 11048 0 0,24 3-6767 0 0,1 0-6128 0 0,4-1 1883 0 0,1-1 1 0 0,-1 1-1 0 0,0-2 0 0 0,16-2 1 0 0,42-10 327 0 0,-54 10-428 0 0,81-17 327 0 0,103-10 1 0 0,-29 26-115 0 0,-119 4-2573 0 0,1-1-3604 0 0,-20-1-1856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30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 6447 0 0,'18'-25'4371'0'0,"-19"32"-3067"0"0,1 1-1 0 0,-1-1 1 0 0,-3 12-1 0 0,-16 41 514 0 0,4-17-499 0 0,11-20-791 0 0,0 1-1 0 0,1 0 1 0 0,2 0 0 0 0,-1 26-1 0 0,2-27-384 0 0,1-14-118 0 0,-2-1 1 0 0,1 1-1 0 0,-1-1 0 0 0,0 1 1 0 0,-1-1-1 0 0,-3 8 0 0 0,-26 48 48 0 0,20-42-48 0 0,-10 23-1 0 0,-6 37-248 0 0,19-48-2303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30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11 166 11975 0 0,'0'0'547'0'0,"-2"0"-11"0"0,-7-5 3296 0 0,12 4-1824 0 0,13-8-876 0 0,0 0 0 0 0,1 2 0 0 0,20-7 0 0 0,58-14-358 0 0,-69 21-447 0 0,80-22 460 0 0,132-17 1 0 0,-225 44-765 0 0,84-7 212 0 0,-87 9-219 0 0,-1 0 0 0 0,1 1 0 0 0,-1 0 0 0 0,0 1 0 0 0,1 0-1 0 0,-1 0 1 0 0,0 1 0 0 0,9 3 0 0 0,-5 3-139 0 0,-12-8 15 0 0,0 0-1 0 0,-1 0 0 0 0,1 1 0 0 0,0-1 1 0 0,0 0-1 0 0,-1 1 0 0 0,1-1 1 0 0,-1 1-1 0 0,1-1 0 0 0,-1 0 0 0 0,0 1 1 0 0,1-1-1 0 0,-1 1 0 0 0,0-1 0 0 0,0 1 1 0 0,0-1-1 0 0,0 1 0 0 0,0-1 0 0 0,-1 1 1 0 0,1-1-1 0 0,-1 3 0 0 0,0 0-300 0 0,-1 1-1 0 0,0-1 1 0 0,0 1-1 0 0,0-1 1 0 0,-4 6-1 0 0,-4 4-1418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46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73 8287 0 0,'0'0'639'0'0,"2"0"-415"0"0,1-1 87 0 0,0 0 0 0 0,0 0 0 0 0,-1 0 0 0 0,1 0 0 0 0,-1-1 0 0 0,1 1 0 0 0,-1-1 0 0 0,1 1 0 0 0,3-5 0 0 0,2 0 1263 0 0,-7 5-1400 0 0,6-4 349 0 0,-1 0 1 0 0,1 0-1 0 0,0 1 1 0 0,1 0-1 0 0,-1 0 1 0 0,1 1-1 0 0,0 0 1 0 0,-1 0-1 0 0,1 1 0 0 0,9-2 1 0 0,11 1-357 0 0,-1 1 0 0 0,0 1 0 0 0,1 1 0 0 0,-1 2 0 0 0,0 0 0 0 0,34 9 0 0 0,-53-8-167 0 0,-8 5 0 0 0,0-3 0 0 0,1-3 0 0 0,-1-1 0 0 0,0 1 0 0 0,0 0 0 0 0,0 0 0 0 0,0-1 0 0 0,-1 1 0 0 0,1 0 0 0 0,0-1 0 0 0,-1 1 0 0 0,1 0 0 0 0,-1-1 0 0 0,1 1 0 0 0,-1 0 0 0 0,0-1 0 0 0,0 1 0 0 0,0-1 0 0 0,0 1 0 0 0,0-1 0 0 0,0 0 0 0 0,0 1 0 0 0,0-1 0 0 0,-2 2 0 0 0,-17 12 0 0 0,-1 1 0 0 0,-1-2 0 0 0,-42 21 0 0 0,58-33 0 0 0,-95 46 0 0 0,63-31 0 0 0,10-4 0 0 0,-27 13 11 0 0,53-25 42 0 0,72-5-86 0 0,-43 2-42 0 0,45 2-1 0 0,-63 1 67 0 0,1 0-1 0 0,-1 1 1 0 0,0 0-1 0 0,1 0 1 0 0,-1 1-1 0 0,0 0 1 0 0,0 1-1 0 0,12 7 1 0 0,-14-7 6 0 0,-1 0 1 0 0,1 0-1 0 0,-1 1 1 0 0,8 7-1 0 0,-12-11 4 0 0,-1 1-1 0 0,0 0 1 0 0,1-1 0 0 0,-1 1-1 0 0,0 0 1 0 0,0 0 0 0 0,0-1-1 0 0,0 1 1 0 0,0 0 0 0 0,-1 0-1 0 0,1 0 1 0 0,0 0-1 0 0,-1 0 1 0 0,0 0 0 0 0,1 1-1 0 0,-1-1 1 0 0,0 0 0 0 0,0 0-1 0 0,0 0 1 0 0,0 0 0 0 0,-1 2-1 0 0,-1 13 73 0 0,2-16-52 0 0,0 1 0 0 0,0 0-1 0 0,0 0 1 0 0,-1 0-1 0 0,1 0 1 0 0,-1 0 0 0 0,1 0-1 0 0,-1 0 1 0 0,0 0-1 0 0,0 0 1 0 0,1-1 0 0 0,-1 1-1 0 0,-1 0 1 0 0,1-1-1 0 0,0 1 1 0 0,0 0 0 0 0,-2 1-1 0 0,-17 14 232 0 0,-1-1 0 0 0,0 0 0 0 0,-45 23 0 0 0,57-34-236 0 0,-122 61 32 0 0,107-54-347 0 0,0-2 0 0 0,-1-1 1 0 0,0-1-1 0 0,-1-1 0 0 0,-48 6 0 0 0,66-12 60 0 0,6-1-1 0 0,2-2-121 0 0,0 1 229 0 0,0-1 1 0 0,1 1 0 0 0,-1-1-1 0 0,1 1 1 0 0,-1 0 0 0 0,1-1-1 0 0,-1 1 1 0 0,1 0-1 0 0,0-1 1 0 0,0 1 0 0 0,-1 0-1 0 0,1 0 1 0 0,0-1 0 0 0,1 0-1 0 0,13-15-1008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30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265 193 4607 0 0,'2'-1'3140'0'0,"6"-6"-744"0"0,0 0-1 0 0,0-1 0 0 0,6-8 0 0 0,-8 9-1942 0 0,0 0-1 0 0,0 1 1 0 0,1-1 0 0 0,0 2-1 0 0,0-1 1 0 0,14-8 0 0 0,4 1 470 0 0,78-34 1532 0 0,-77 38-2216 0 0,-11 2-128 0 0,1 1 1 0 0,-1 1-1 0 0,2 1 1 0 0,-1 0 0 0 0,33-3-1 0 0,-35 10-47 0 0,-12-2-63 0 0,0-1 1 0 0,-1 1-1 0 0,1 1 0 0 0,0-1 0 0 0,-1 0 1 0 0,1 0-1 0 0,0 1 0 0 0,-1-1 0 0 0,0 1 0 0 0,1-1 1 0 0,-1 1-1 0 0,0-1 0 0 0,0 1 0 0 0,0 0 1 0 0,0 0-1 0 0,0-1 0 0 0,1 3 0 0 0,-1 0-3 0 0,-1-1 0 0 0,1 1-1 0 0,0-1 1 0 0,-1 1 0 0 0,0-1-1 0 0,0 1 1 0 0,0-1 0 0 0,0 1-1 0 0,-1 3 1 0 0,-2 5-20 0 0,0-1 1 0 0,-1 0-1 0 0,0 0 0 0 0,-10 20 1 0 0,5-15 11 0 0,-1-1-1 0 0,0 0 1 0 0,-1-1 0 0 0,-1 0 0 0 0,-17 17 0 0 0,-73 56-64 0 0,91-78 62 0 0,-168 127-257 0 0,69-61 140 0 0,66-47-8 0 0,-62 52-1 0 0,81-58 51 0 0,23-20 7 0 0,5-3 0 0 0,27-8 132 0 0,1 1 0 0 0,0 2 0 0 0,37-2 0 0 0,-30 6 101 0 0,-1 2 1 0 0,69 10-1 0 0,72 24 135 0 0,-159-29-256 0 0,1-1 0 0 0,0-2 0 0 0,36 2 0 0 0,-46-5-14 0 0,0 0-1 0 0,-1 0 1 0 0,1-1 0 0 0,0 0-1 0 0,-1-1 1 0 0,1 0 0 0 0,-1-1-1 0 0,0 0 1 0 0,0 0 0 0 0,-1 0-1 0 0,9-7 1 0 0,-4 5-1087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33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390 348 3223 0 0,'0'0'8123'0'0,"7"9"-1774"0"0,-4-10-6229 0 0,-1 0 1 0 0,1 1-1 0 0,-1-1 0 0 0,1 0 0 0 0,-1-1 0 0 0,1 1 0 0 0,-1 0 1 0 0,0-1-1 0 0,0 1 0 0 0,0-1 0 0 0,0 0 0 0 0,0 0 0 0 0,0 0 1 0 0,0 0-1 0 0,2-3 0 0 0,3-5 57 0 0,0 1 1 0 0,8-16-1 0 0,3-11-47 0 0,15-45 0 0 0,-29 71-135 0 0,0-1 0 0 0,-1 1 0 0 0,0-1 0 0 0,-1 0 0 0 0,0 0-1 0 0,-1 0 1 0 0,0 0 0 0 0,-1 0 0 0 0,-2-21 0 0 0,2 30-23 0 0,-1 0-1 0 0,1 0 0 0 0,-1 0 1 0 0,0 0-1 0 0,1 0 1 0 0,-1 1-1 0 0,0-1 0 0 0,0 0 1 0 0,0 0-1 0 0,0 1 0 0 0,-1-1 1 0 0,1 1-1 0 0,0-1 1 0 0,-1 1-1 0 0,1-1 0 0 0,-1 1 1 0 0,1 0-1 0 0,-1 0 1 0 0,-3-2-1 0 0,2 2-48 0 0,0-1-1 0 0,0 1 1 0 0,-1 1 0 0 0,1-1 0 0 0,0 0-1 0 0,-1 1 1 0 0,1 0 0 0 0,-1 0-1 0 0,1 0 1 0 0,-6 0 0 0 0,-4 3-111 0 0,1-1-1 0 0,0 1 1 0 0,0 1 0 0 0,0 0 0 0 0,-14 8-1 0 0,8-2 113 0 0,0 0 1 0 0,1 1-1 0 0,0 1 0 0 0,-19 18 0 0 0,-56 64 3 0 0,57-53 39 0 0,2 3 0 0 0,2 0 0 0 0,-29 54 0 0 0,57-92 28 0 0,0 0-1 0 0,0 1 0 0 0,0-1 1 0 0,1 1-1 0 0,0 0 0 0 0,0-1 1 0 0,1 1-1 0 0,-1 11 0 0 0,4 0 7 0 0,0-15 5 0 0,-1-1-1 0 0,0 1 0 0 0,1 0 1 0 0,-1-1-1 0 0,1 0 0 0 0,0 1 0 0 0,0-1 1 0 0,0 0-1 0 0,0 0 0 0 0,0 0 1 0 0,1 0-1 0 0,-1 0 0 0 0,0 0 1 0 0,1-1-1 0 0,0 1 0 0 0,-1-1 1 0 0,1 0-1 0 0,0 0 0 0 0,-1 0 1 0 0,1 0-1 0 0,0 0 0 0 0,0-1 1 0 0,0 1-1 0 0,0-1 0 0 0,0 0 1 0 0,5 0-1 0 0,3 0 82 0 0,1-1 0 0 0,-1 0 0 0 0,0 0-1 0 0,1-2 1 0 0,16-5 0 0 0,0-2 221 0 0,39-21 0 0 0,-38 17-129 0 0,-3 1-88 0 0,-1-1 0 0 0,-1-1 0 0 0,0-2 0 0 0,-1 0 0 0 0,38-38 0 0 0,-53 48-61 0 0,-5 3-22 0 0,0 1-1 0 0,0 0 1 0 0,-1-1-1 0 0,1 0 1 0 0,-1 0-1 0 0,1 0 0 0 0,1-5 1 0 0,11-17 47 0 0,-14 24-1 0 0,-2 5 1 0 0,-19 41 66 0 0,-34 53 0 0 0,15-29-6 0 0,-28 39 4 0 0,44-74-67 0 0,2 2 1 0 0,-23 47-1 0 0,35-61-51 0 0,-28 70 0 0 0,34-80 0 0 0,-1 1 0 0 0,2-1 0 0 0,0 1 0 0 0,0-1 0 0 0,1 1 0 0 0,0 13 0 0 0,3-5-125 0 0,6 29 0 0 0,1 2-297 0 0,-7-21-3583 0 0,-2-20-1694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33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17 8287 0 0,'-1'0'382'0'0,"-20"-11"126"0"0,11 7-179 0 0,9 3-49 0 0,0 1 1 0 0,1 0-1 0 0,-1 0 1 0 0,1 0-1 0 0,-1 0 0 0 0,1 0 1 0 0,-1 0-1 0 0,1 0 0 0 0,-1 0 1 0 0,1 0-1 0 0,-1 0 1 0 0,1 0-1 0 0,-1 0 0 0 0,0 0 1 0 0,1 0-1 0 0,-1 0 0 0 0,1 1 1 0 0,-1-1-1 0 0,1 0 1 0 0,-1 0-1 0 0,1 1 0 0 0,-1-1 1 0 0,1 0-1 0 0,0 1 0 0 0,-1-1 1 0 0,1 0-1 0 0,-1 1 1 0 0,1-1-1 0 0,-1 1 0 0 0,1 0-144 0 0,0 1-1 0 0,-1-1 1 0 0,1 0 0 0 0,0 0-1 0 0,0 0 1 0 0,0 0-1 0 0,0 0 1 0 0,0 0-1 0 0,0 0 1 0 0,1 0 0 0 0,-1 0-1 0 0,0 1 1 0 0,1 1-1 0 0,2 3-104 0 0,0 0 0 0 0,0 0-1 0 0,7 11 1 0 0,15 16 427 0 0,0-2 0 0 0,3 0 1 0 0,0-2-1 0 0,2-1 0 0 0,1-1 1 0 0,53 34-1 0 0,205 161 310 0 0,-248-182-704 0 0,-40-39-71 0 0,0 1 0 0 0,0-1 0 0 0,0 1 0 0 0,0-1 0 0 0,-1 0 0 0 0,1 1 0 0 0,-1-1 0 0 0,1 1 0 0 0,-1-1 1 0 0,1 1-1 0 0,-1 0 0 0 0,0-1 0 0 0,0 1 0 0 0,0-1 0 0 0,0 1 0 0 0,0-1 0 0 0,0 3 0 0 0,0-3-10 0 0,0 2-124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3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33 9215 0 0,'0'-2'707'0'0,"3"-28"7587"0"0,-5 41-7567 0 0,-1 0-621 0 0,-1 1 1 0 0,0-1-1 0 0,-1 1 0 0 0,0-1 0 0 0,-1-1 0 0 0,0 1 0 0 0,-10 12 1 0 0,-6 5 112 0 0,-31 31 0 0 0,-22 11 69 0 0,-14 16-72 0 0,46-38-156 0 0,-83 85 16 0 0,118-125-203 0 0,-1 0-1 0 0,0 0 1 0 0,0-1 0 0 0,0 0-1 0 0,-1-1 1 0 0,0 0-1 0 0,0 0 1 0 0,-18 6 0 0 0,25-11-208 0 0,6-4-1249 0 0,58-55-807 0 0,-31 31 799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34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64 138 6911 0 0,'-6'-2'260'0'0,"0"-1"-1"0"0,1 1 0 0 0,-1 0 0 0 0,0 1 1 0 0,0-1-1 0 0,-9 0 0 0 0,2 0 5917 0 0,14 0-5469 0 0,1-1-510 0 0,0 0 1 0 0,1 0-1 0 0,-1 0 1 0 0,1 0-1 0 0,0 0 1 0 0,0 1 0 0 0,0-1-1 0 0,0 1 1 0 0,0 0-1 0 0,0-1 1 0 0,7-2 0 0 0,8-3 291 0 0,20-7 1 0 0,-20 9-226 0 0,93-33 1069 0 0,-95 35-1093 0 0,1 0 1 0 0,-1 1-1 0 0,1 1 0 0 0,31-1 1 0 0,-43 3-178 0 0,0 0-1 0 0,0 1 1 0 0,0 0-1 0 0,0 0 1 0 0,0 0 0 0 0,0 0-1 0 0,0 1 1 0 0,0 0 0 0 0,0 0-1 0 0,-1 0 1 0 0,7 4 0 0 0,-9-4-52 0 0,0-1 0 0 0,0 1 1 0 0,0 0-1 0 0,-1 0 0 0 0,1 0 0 0 0,0 0 1 0 0,-1 0-1 0 0,0 0 0 0 0,1 0 0 0 0,-1 0 1 0 0,0 1-1 0 0,0-1 0 0 0,0 0 0 0 0,0 1 1 0 0,-1-1-1 0 0,1 1 0 0 0,-1-1 0 0 0,1 1 1 0 0,-1-1-1 0 0,0 1 0 0 0,0 0 0 0 0,0-1 1 0 0,0 1-1 0 0,-1 2 0 0 0,-1 3-6 0 0,0 0-1 0 0,0 0 0 0 0,-1 0 1 0 0,0 0-1 0 0,0-1 1 0 0,-1 1-1 0 0,0-1 1 0 0,0 0-1 0 0,-1 0 1 0 0,0 0-1 0 0,-8 7 0 0 0,-2 3 18 0 0,-2-2-1 0 0,-34 26 0 0 0,19-19 2 0 0,15-11-10 0 0,0 2 0 0 0,0 0 0 0 0,-20 22 0 0 0,36-35-13 0 0,1 1 0 0 0,-1-1 0 0 0,0 1 0 0 0,1 0 0 0 0,-1-1 0 0 0,1 1 0 0 0,0-1 0 0 0,-1 1 0 0 0,1 0 0 0 0,-1-1 0 0 0,1 1 0 0 0,0 0 0 0 0,0 0 0 0 0,-1-1 0 0 0,1 2 0 0 0,0-1 0 0 0,1 0 0 0 0,-1 0 0 0 0,0 0 0 0 0,1 0 0 0 0,-1 0 0 0 0,1 0 0 0 0,-1 0 0 0 0,1 0 0 0 0,0 0 0 0 0,-1 0 0 0 0,1 0 0 0 0,0 0 0 0 0,0-1 0 0 0,-1 1 0 0 0,1 0 0 0 0,0-1 0 0 0,0 1 0 0 0,0 0 0 0 0,0-1 0 0 0,0 1 0 0 0,0-1 0 0 0,0 1 0 0 0,0-1 0 0 0,0 0 0 0 0,0 1 0 0 0,0-1 0 0 0,0 0 0 0 0,1 0 0 0 0,1 0 0 0 0,3 1 0 0 0,1 0 0 0 0,0 0 0 0 0,11-2 0 0 0,88-9 60 0 0,62-2 165 0 0,-148 12-204 0 0,0 1 1 0 0,1 1 0 0 0,-1 1-1 0 0,0 1 1 0 0,0 1-1 0 0,24 8 1 0 0,-41-12-47 0 0,0 0 0 0 0,-1 1 0 0 0,1-1 1 0 0,-1 0-1 0 0,1 1 0 0 0,-1-1 0 0 0,1 1 0 0 0,-1 0 0 0 0,0 0 0 0 0,0 0 0 0 0,0 0 0 0 0,3 4 1 0 0,-4-5-162 0 0,0 1 1 0 0,0 0 0 0 0,0 0 0 0 0,-1 1 0 0 0,1-1-1 0 0,0 0 1 0 0,-1 0 0 0 0,0 0 0 0 0,1 0 0 0 0,-1 0-1 0 0,0 1 1 0 0,0-1 0 0 0,0 0 0 0 0,0 0-1 0 0,-1 0 1 0 0,1 1 0 0 0,-1 1 0 0 0,-5 16-7058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36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407 483 9071 0 0,'-1'2'414'0'0,"-2"5"-270"0"0,0 1-1 0 0,-1-1 1 0 0,-9 13 0 0 0,10-16-55 0 0,0-1-1 0 0,0 0 1 0 0,0 0 0 0 0,0 0-1 0 0,-1 0 1 0 0,1-1-1 0 0,-1 1 1 0 0,0-1-1 0 0,-6 3 1 0 0,-1-1 346 0 0,0 0 1 0 0,0-1-1 0 0,-1 0 1 0 0,1-1-1 0 0,-1-1 1 0 0,1 1-1 0 0,-1-2 1 0 0,1 0-1 0 0,-1 0 1 0 0,-22-4-1 0 0,20 2-138 0 0,0-1 0 0 0,1-1 0 0 0,0 0-1 0 0,-1-1 1 0 0,1-1 0 0 0,1 1 0 0 0,-1-2-1 0 0,-19-13 1 0 0,28 16-223 0 0,-1 1 0 0 0,1-1 0 0 0,-1 0 1 0 0,1-1-1 0 0,1 1 0 0 0,-1-1 0 0 0,0 0 0 0 0,1 1 0 0 0,0-2 0 0 0,0 1 0 0 0,1 0 0 0 0,0 0 0 0 0,-1-1 0 0 0,2 0 1 0 0,-1 1-1 0 0,1-1 0 0 0,0 0 0 0 0,0 0 0 0 0,0 1 0 0 0,1-1 0 0 0,0 0 0 0 0,0 0 0 0 0,0 0 0 0 0,1 0 0 0 0,0 0 1 0 0,0 1-1 0 0,1-1 0 0 0,-1 0 0 0 0,5-7 0 0 0,8-13-86 0 0,1 1 0 0 0,2 1 1 0 0,1 0-1 0 0,0 1 0 0 0,2 1 1 0 0,0 1-1 0 0,2 1 0 0 0,44-32 1 0 0,-47 39-13 0 0,1 2 1 0 0,0 0-1 0 0,1 1 1 0 0,38-13 0 0 0,-14 9 4 0 0,61-9 0 0 0,-89 19 73 0 0,1 2 0 0 0,0 0 0 0 0,-1 1 0 0 0,1 0 0 0 0,18 3 0 0 0,-31-2-14 0 0,0 1 0 0 0,0 0-1 0 0,0 1 1 0 0,0-1-1 0 0,0 1 1 0 0,-1 0 0 0 0,1 0-1 0 0,-1 0 1 0 0,8 6 0 0 0,-9-6-17 0 0,0 1 0 0 0,-1-1-1 0 0,1 1 1 0 0,-1 0 0 0 0,0 0 0 0 0,0 0 0 0 0,0 0 0 0 0,0 0 0 0 0,0 0 0 0 0,-1 1 0 0 0,1-1 0 0 0,-1 0 0 0 0,0 1 0 0 0,0-1 0 0 0,1 5 0 0 0,-2-4-19 0 0,1 0 0 0 0,-1 0 0 0 0,0 0 1 0 0,0 1-1 0 0,0-1 0 0 0,0 0 0 0 0,-1 0 0 0 0,0 1 0 0 0,0-1 1 0 0,0 0-1 0 0,-3 6 0 0 0,1-4-3 0 0,0 1 0 0 0,0-1 0 0 0,-1 0 0 0 0,0 0 1 0 0,-1-1-1 0 0,-5 8 0 0 0,-4 0-2 0 0,-1 0 0 0 0,0-1 0 0 0,-1-1 0 0 0,-20 12 0 0 0,-86 35-27 0 0,49-25-224 0 0,-78 46-1118 0 0,110-56-1430 0 0,-58 47 1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3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29 9671 0 0,'38'-28'6036'0'0,"-41"29"-5404"0"0,-22 15-171 0 0,1 2-1 0 0,1 0 0 0 0,-31 32 0 0 0,-56 75 623 0 0,65-65-616 0 0,-57 102 0 0 0,-22 74-370 0 0,56-103-40 0 0,32-68-40 0 0,15-30 7 0 0,-23 56-1 0 0,29-53-23 0 0,7-19-205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3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13903 0 0,'0'0'1262'0'0,"-2"2"-1037"0"0,-1 4-74 0 0,0 0 0 0 0,1 0 1 0 0,0 0-1 0 0,0 0 0 0 0,0 0 1 0 0,0 0-1 0 0,1 0 0 0 0,0 1 0 0 0,1-1 1 0 0,-1 1-1 0 0,1-1 0 0 0,0 0 0 0 0,2 10 1 0 0,0 1 381 0 0,1 0-1 0 0,1 0 1 0 0,11 30 0 0 0,-11-37-373 0 0,0-1-1 0 0,1 0 0 0 0,0 0 1 0 0,0 0-1 0 0,1 0 0 0 0,12 13 1 0 0,-7-11 31 0 0,1 0-1 0 0,0 0 1 0 0,23 14 0 0 0,83 44 620 0 0,-20-13-386 0 0,-87-49-471 0 0,-1 0 1 0 0,0 1-1 0 0,0 0 1 0 0,-1 1-1 0 0,0 0 1 0 0,-1 1-1 0 0,11 13 1 0 0,-18-21-219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3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0 9503 0 0,'0'0'859'0'0,"-2"0"-710"0"0,-2 1 106 0 0,1-1-1 0 0,0 1 0 0 0,0 0 0 0 0,0 0 0 0 0,-1 0 1 0 0,1 0-1 0 0,0 0 0 0 0,0 1 0 0 0,1-1 1 0 0,-1 1-1 0 0,0 0 0 0 0,0 0 0 0 0,1 0 0 0 0,0 0 1 0 0,-1 0-1 0 0,1 1 0 0 0,0-1 0 0 0,0 1 0 0 0,0-1 1 0 0,-2 5-1 0 0,-62 96 2573 0 0,52-85-2597 0 0,0-1 0 0 0,-2 0 1 0 0,-23 21-1 0 0,-135 96 742 0 0,58-46-516 0 0,63-49-324 0 0,27-21-25 0 0,-42 38 1 0 0,61-48-87 0 0,6-7 3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3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9215 0 0,'0'0'1979'0'0,"2"0"-864"0"0,22 0 203 0 0,1-2 1 0 0,38-8 0 0 0,50-19-460 0 0,-28 8-96 0 0,10-4-66 0 0,70-13 234 0 0,-151 36-1525 0 0,-12 2-277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4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11 9215 0 0,'-36'-4'503'0'0,"-39"-2"160"0"0,68 9 1002 0 0,4-1-1233 0 0,-4 1 182 0 0,-20 11 1665 0 0,27-13-2249 0 0,-1 0-1 0 0,1 0 1 0 0,0 0-1 0 0,-1 1 1 0 0,1-1-1 0 0,0 0 1 0 0,0 0-1 0 0,0 0 1 0 0,0 0-1 0 0,0 1 1 0 0,0-1-1 0 0,0 0 0 0 0,0 0 1 0 0,0 0-1 0 0,0 0 1 0 0,1 0-1 0 0,-1 1 1 0 0,0-1-1 0 0,2 2 1 0 0,-2-2 28 0 0,5 12 246 0 0,0-1 0 0 0,1 1 1 0 0,0-1-1 0 0,1 0 0 0 0,13 17 0 0 0,49 52 605 0 0,-58-69-767 0 0,225 220 861 0 0,-148-151-888 0 0,-56-49-91 0 0,-1 0 1 0 0,-1 3 0 0 0,-2 0 0 0 0,-2 2 0 0 0,27 48 0 0 0,-38-58-14 0 0,-2 1 0 0 0,-1 1 1 0 0,-1 0-1 0 0,-2 1 0 0 0,0 0 0 0 0,-2 0 1 0 0,-2 1-1 0 0,3 43 0 0 0,-7-35-52 0 0,-2 1 0 0 0,-2 0-1 0 0,-1 0 1 0 0,-2-1 0 0 0,-2 1-1 0 0,-14 39 1 0 0,7-35 7 0 0,-2 0-1 0 0,-2-2 1 0 0,-2 0-1 0 0,-50 74 1 0 0,27-52 253 0 0,-53 57-1 0 0,45-63-146 0 0,-64 66 158 0 0,82-91-165 0 0,-60 46 0 0 0,44-46 331 0 0,-64 32 0 0 0,58-35-156 0 0,17-13 495 0 0,37-16-369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38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79 10591 0 0,'0'0'819'0'0,"-2"3"-534"0"0,-8 18 140 0 0,6-3 4184 0 0,6-17-3841 0 0,3 0-613 0 0,0 0 0 0 0,-1 0 1 0 0,1-1-1 0 0,0 1 0 0 0,0-1 1 0 0,0 0-1 0 0,-1 0 1 0 0,1-1-1 0 0,0 0 0 0 0,5-1 1 0 0,9-3 396 0 0,22-9 1 0 0,-8 3-33 0 0,175-42 880 0 0,-111 31-1384 0 0,-66 15-1076 0 0,-2 1-4089 0 0,-3 2-1738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39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518 247 3223 0 0,'2'0'240'0'0,"11"-1"720"0"0,1 0 4592 0 0,-13 1-5217 0 0,1 1-1 0 0,0 0 0 0 0,-1-1 0 0 0,1 1 1 0 0,-1 0-1 0 0,1 0 0 0 0,-1 0 0 0 0,0 0 1 0 0,1 0-1 0 0,-1 0 0 0 0,0 0 1 0 0,1 0-1 0 0,0 2 0 0 0,0-1 1670 0 0,2 3-1158 0 0,3 0 3352 0 0,-4-6-4152 0 0,0-1 0 0 0,-1 0 1 0 0,1 1-1 0 0,-1-1 0 0 0,0 0 0 0 0,0 0 0 0 0,0 0 0 0 0,0-1 0 0 0,0 1 0 0 0,0 0 1 0 0,0-1-1 0 0,-1 1 0 0 0,1-1 0 0 0,-1 0 0 0 0,0 1 0 0 0,0-1 0 0 0,0 0 0 0 0,2-5 1 0 0,1-9-79 0 0,-1 0 0 0 0,2-20 0 0 0,-2 17-5 0 0,-2 14-43 0 0,-1-1-1 0 0,0 1 1 0 0,0-1-1 0 0,0 0 1 0 0,0 1-1 0 0,-1-1 1 0 0,0 1-1 0 0,-1-1 1 0 0,1 1-1 0 0,-5-10 1 0 0,5 13 8 0 0,-1 0 0 0 0,1 0 0 0 0,-1 0 0 0 0,0 0 1 0 0,0 0-1 0 0,0 1 0 0 0,0-1 0 0 0,-1 1 0 0 0,1-1 0 0 0,-1 1 0 0 0,0 0 0 0 0,1 0 0 0 0,-1 0 1 0 0,0 0-1 0 0,0 0 0 0 0,0 1 0 0 0,0-1 0 0 0,-1 1 0 0 0,1 0 0 0 0,0 0 0 0 0,-6-1 1 0 0,-3 1-58 0 0,-1 0 0 0 0,1 1 0 0 0,-1 0 0 0 0,0 1 0 0 0,1 0 0 0 0,0 1 0 0 0,-1 1 0 0 0,1 0 0 0 0,0 0 0 0 0,0 1 0 0 0,0 1 0 0 0,-19 10 0 0 0,4 0 104 0 0,1 2 1 0 0,0 1 0 0 0,-45 41 0 0 0,-51 62 22 0 0,106-103 6 0 0,0 1 0 0 0,2 1 0 0 0,1 0 0 0 0,0 1 0 0 0,-10 23 0 0 0,20-37 25 0 0,0 0-1 0 0,1 1 1 0 0,0-1 0 0 0,0 1 0 0 0,1-1 0 0 0,0 1 0 0 0,0 0 0 0 0,0 0 0 0 0,2 9 0 0 0,-1-14-15 0 0,0 0-1 0 0,1 0 1 0 0,-1-1-1 0 0,1 1 1 0 0,0 0 0 0 0,0 0-1 0 0,0-1 1 0 0,0 1-1 0 0,0 0 1 0 0,0-1-1 0 0,1 1 1 0 0,-1-1-1 0 0,1 0 1 0 0,0 1-1 0 0,0-1 1 0 0,0 0 0 0 0,0 0-1 0 0,0 0 1 0 0,0-1-1 0 0,0 1 1 0 0,1 0-1 0 0,-1-1 1 0 0,1 1-1 0 0,-1-1 1 0 0,1 0 0 0 0,0 0-1 0 0,-1 0 1 0 0,4 1-1 0 0,6-1 82 0 0,1 1 0 0 0,-1-2-1 0 0,0 0 1 0 0,0 0 0 0 0,0-1-1 0 0,20-4 1 0 0,-8 1 50 0 0,14-2 104 0 0,0-3-1 0 0,0-1 1 0 0,-1-1-1 0 0,48-23 1 0 0,-57 22-190 0 0,0-2-1 0 0,36-24 1 0 0,-55 28-6 0 0,-8 9-39 0 0,0 0-8 0 0,0 0 0 0 0,0 0 0 0 0,0 0-1 0 0,0 0 1 0 0,-1 0 0 0 0,1-1 0 0 0,0 1-1 0 0,-1 0 1 0 0,1 0 0 0 0,-1 0-1 0 0,0-1 1 0 0,1 1 0 0 0,-1 0 0 0 0,0-1-1 0 0,0 1 1 0 0,1 0 0 0 0,-1-3 0 0 0,-6-12 32 0 0,2 10-6 0 0,-2-2-28 0 0,-5-3 8 0 0,5 10 14 0 0,4 1-10 0 0,-11-2 10 0 0,10 3-18 0 0,0-1 0 0 0,1 1 0 0 0,-1 0 0 0 0,1-1 0 0 0,-1 1 0 0 0,1 0 0 0 0,-1 0 0 0 0,1 1 0 0 0,0-1 1 0 0,-1 1-1 0 0,1-1 0 0 0,0 1 0 0 0,0-1 0 0 0,0 1 0 0 0,0 0 0 0 0,0 0 0 0 0,1 0 0 0 0,-1 0 0 0 0,0 0 0 0 0,1 1 0 0 0,-2 2 0 0 0,-2 6-15 0 0,-1 1 1 0 0,2-1-1 0 0,-5 17 1 0 0,3-10-22 0 0,-114 285 17 0 0,109-279 4 0 0,-7 16 42 0 0,-30 50 1 0 0,32-66-37 0 0,1 2-1 0 0,1 0 1 0 0,1 1-1 0 0,1 0 0 0 0,-9 35 1 0 0,20-60-78 0 0,1-1-209 0 0,0 0 0 0 0,1 1 0 0 0,-1-1 0 0 0,0 0 0 0 0,1 0 0 0 0,-1 0 0 0 0,1 0 0 0 0,-1 0 0 0 0,1 0 0 0 0,0 0 0 0 0,-1 0 0 0 0,1-1 0 0 0,0 1 0 0 0,0 0 0 0 0,0 0 0 0 0,-1 0 0 0 0,1-1 0 0 0,0 1 0 0 0,0 0 0 0 0,0-1 0 0 0,0 1 0 0 0,0-1 0 0 0,2 1 0 0 0,11 5-6016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39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0,'0'0'4475'0'0,"0"3"-2395"0"0,1 7-1536 0 0,0 0 0 0 0,1-1 0 0 0,0 1 0 0 0,0-1-1 0 0,1 1 1 0 0,0-1 0 0 0,1 0 0 0 0,0 0 0 0 0,0 0 0 0 0,1-1 0 0 0,0 1 0 0 0,1-1 0 0 0,8 10-1 0 0,10 9 246 0 0,0-2 0 0 0,39 32 0 0 0,7 0 24 0 0,96 60 1 0 0,-74-66-737 0 0,-53-32-25 0 0,65 45 0 0 0,-94-55-141 0 0,-8-8-95 0 0,-1 1 0 0 0,0-1 0 0 0,1 1 0 0 0,-1 0 0 0 0,0-1 0 0 0,0 1 0 0 0,0 0 0 0 0,0 0 0 0 0,0 0 0 0 0,-1 0 0 0 0,1 0 0 0 0,0 3 0 0 0,-1-3-6 0 0,1 0-1073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3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 8287 0 0,'0'0'639'0'0,"-2"2"-415"0"0,-17 21 1700 0 0,-1 0 0 0 0,-33 29-1 0 0,-26 28 1267 0 0,-46 55-510 0 0,44-50-1929 0 0,-10 3-288 0 0,28-28-317 0 0,-41 30-10 0 0,94-83-269 0 0,9-6-552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40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71 6911 0 0,'-41'7'768'0'0,"23"-2"8544"0"0,21-6-8488 0 0,177-52 1967 0 0,-140 44-2247 0 0,1 2 1 0 0,80-5-1 0 0,-118 12-360 0 0,7 7 77 0 0,-10-6-255 0 0,1-1 0 0 0,-1 1 0 0 0,0 0 0 0 0,1-1 0 0 0,-1 1-1 0 0,0 0 1 0 0,0-1 0 0 0,1 1 0 0 0,-1 0 0 0 0,0-1-1 0 0,0 1 1 0 0,0 0 0 0 0,0-1 0 0 0,0 1 0 0 0,0 0-1 0 0,0-1 1 0 0,0 1 0 0 0,0 0 0 0 0,0-1 0 0 0,-1 1-1 0 0,1 0 1 0 0,0 1 0 0 0,-1-1 7 0 0,0 3-7 0 0,0 0 0 0 0,-1 1-1 0 0,0-1 1 0 0,0 0 0 0 0,0 0-1 0 0,0 0 1 0 0,0 0 0 0 0,-1 0-1 0 0,0 0 1 0 0,0-1 0 0 0,0 1-1 0 0,0-1 1 0 0,-7 5 0 0 0,-5 4 15 0 0,0-2 0 0 0,-17 10 0 0 0,26-17-20 0 0,1 0-1 0 0,-50 30 32 0 0,-107 46 0 0 0,108-58-43 0 0,52-21-42 0 0,17 0-171 0 0,-13 0 223 0 0,104-8-45 0 0,-94 9 36 0 0,0-1 0 0 0,-1 2 0 0 0,1-1 0 0 0,0 2 0 0 0,0 0 0 0 0,20 7 0 0 0,-27-8 5 0 0,5 2-3 0 0,0 1 0 0 0,-1 0 0 0 0,1 0 0 0 0,-1 1 1 0 0,0 0-1 0 0,14 13 0 0 0,3-2 420 0 0,-24-15 825 0 0,-15 24-821 0 0,9-22-399 0 0,0 0 1 0 0,0 0-1 0 0,-1 0 1 0 0,0-1-1 0 0,0 0 0 0 0,0 1 1 0 0,-8 2-1 0 0,-42 15 146 0 0,21-8-121 0 0,-3 1-92 0 0,-6 3-224 0 0,0 1 1 0 0,-49 29-1 0 0,70-29-463 0 0,20-16 226 0 0,-2 9-3337 0 0,2-10 2861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41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94 223 2303 0 0,'0'0'8435'0'0,"-2"1"-7990"0"0,-82 14 4883 0 0,82-15-4832 0 0,0 1-18 0 0,2-1-435 0 0,0 0 1 0 0,0 0-1 0 0,0 0 1 0 0,-1 0 0 0 0,1 0-1 0 0,0 0 1 0 0,0 0-1 0 0,0 0 1 0 0,0 0 0 0 0,0 0-1 0 0,0 0 1 0 0,0 0-1 0 0,-1 0 1 0 0,1 0 0 0 0,0 0-1 0 0,0 0 1 0 0,0 0-1 0 0,0 0 1 0 0,0 0-1 0 0,0 0 1 0 0,0 0 0 0 0,-1 0-1 0 0,1 0 1 0 0,0 0-1 0 0,0 0 1 0 0,0 0 0 0 0,0 0-1 0 0,0 1 1 0 0,0-1-1 0 0,0 0 1 0 0,0 0 0 0 0,0 0-1 0 0,-1 0 1 0 0,1 0-1 0 0,0 0 1 0 0,0 0 0 0 0,0 0-1 0 0,0 1 1 0 0,0-1-1 0 0,0 0 1 0 0,0 0 0 0 0,0 0-1 0 0,0 0 1 0 0,0 0-1 0 0,0 0 1 0 0,0 1 0 0 0,0-1-1 0 0,0 0 1 0 0,0 0-1 0 0,0 0 1 0 0,0 0 0 0 0,0 0-1 0 0,0 0 1 0 0,0 0-1 0 0,0 1 1 0 0,0-1 0 0 0,0 0-1 0 0,0 0 1 0 0,1 0-1 0 0,-1 0 1 0 0,11 4 517 0 0,20 0-508 0 0,12-4 291 0 0,67-9 0 0 0,43-16 37 0 0,-55 9-177 0 0,261-36 548 0 0,-52 9-208 0 0,118-1 208 0 0,-398 42-704 0 0,277-37 491 0 0,-179 20-377 0 0,-110 17-302 0 0,-13 2-638 0 0,-4 2-257 0 0,-12 9-320 0 0,0-1-1 0 0,0 0 1 0 0,-1-1-1 0 0,0-1 0 0 0,-23 10 1 0 0,5-6-716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42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20 8895 0 0,'0'0'11472'0'0,"3"-1"-11176"0"0,30-17 1844 0 0,-31 17-1971 0 0,-11 10-57 0 0,7-7-97 0 0,-23 19 15 0 0,-39 25-1 0 0,-3 2-4 0 0,20-17-89 0 0,31-22 21 0 0,-16 14 1 0 0,-3 5-46 0 0,-56 56 1 0 0,81-73 27 0 0,0 1 1 0 0,1 0-1 0 0,0 1 1 0 0,1 0-1 0 0,1 0 0 0 0,0 1 1 0 0,1 0-1 0 0,0 0 1 0 0,-4 16-1 0 0,8-25 32 0 0,1 1 0 0 0,0-1-1 0 0,0 0 1 0 0,0 0 0 0 0,0 1 0 0 0,1-1-1 0 0,0 0 1 0 0,0 1 0 0 0,0-1-1 0 0,1 0 1 0 0,0 1 0 0 0,0-1 0 0 0,0 0-1 0 0,1 0 1 0 0,-1 0 0 0 0,1 0 0 0 0,0 0-1 0 0,1 0 1 0 0,3 5 0 0 0,4 1-39 0 0,-2-5 55 0 0,0-1-1 0 0,0 0 0 0 0,0-1 1 0 0,1 0-1 0 0,0 0 1 0 0,17 4-1 0 0,-3-2 24 0 0,38 4 0 0 0,-5-5 211 0 0,76-2 1 0 0,55-14 286 0 0,-108 1-256 0 0,-1-2 0 0 0,0-4 0 0 0,-1-3-1 0 0,126-50 1 0 0,-174 59-176 0 0,-18 7-56 0 0,-1-1 1 0 0,1 0 0 0 0,-1 0-1 0 0,0-1 1 0 0,0 0-1 0 0,14-12 1 0 0,-15 9 1 0 0,-2-4 19 0 0,-3-2-31 0 0,-4-2-11 0 0,-1-4 0 0 0,-1 16 0 0 0,-1 1 0 0 0,0-5-3 0 0,-1 1 0 0 0,0 0 0 0 0,0 1 0 0 0,-1-1 0 0 0,0 1 0 0 0,0 0 1 0 0,0 0-1 0 0,-1 0 0 0 0,-9-7 0 0 0,12 11-4 0 0,0 0 0 0 0,0 1 0 0 0,1-1 0 0 0,-1 0 0 0 0,-1 1 0 0 0,1 0 0 0 0,0 0 0 0 0,0 0 0 0 0,0 0 0 0 0,-1 0 0 0 0,1 1 0 0 0,0-1 0 0 0,-1 1 0 0 0,1 0 0 0 0,-1 0 0 0 0,1 0 0 0 0,0 0 0 0 0,-1 1 0 0 0,1-1 0 0 0,0 1 0 0 0,-1 0 0 0 0,1 0 0 0 0,0 0 0 0 0,-5 3 0 0 0,-122 75-298 0 0,66-38-50 0 0,54-35 299 0 0,1 0-1 0 0,0 1 1 0 0,0 0 0 0 0,0 1-1 0 0,1 0 1 0 0,0 0 0 0 0,0 1-1 0 0,1 0 1 0 0,0 0 0 0 0,-7 12-1 0 0,14-19 40 0 0,-1 0 0 0 0,1 1 1 0 0,0-1-1 0 0,0 0 0 0 0,0 0 0 0 0,0 0 0 0 0,0 0 0 0 0,0 0 0 0 0,0 1 0 0 0,1-1 1 0 0,-1 0-1 0 0,1 0 0 0 0,0 0 0 0 0,-1 0 0 0 0,1 0 0 0 0,0 0 0 0 0,0 0 1 0 0,0-1-1 0 0,1 1 0 0 0,-1 0 0 0 0,0 0 0 0 0,3 2 0 0 0,0-1-120 0 0,-1 0-1 0 0,1 0 1 0 0,0-1-1 0 0,0 1 1 0 0,1-1 0 0 0,7 4-1 0 0,15 3-4674 0 0,-24-8 3657 0 0,15 5-5428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44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7831 0 0,'0'0'1980'0'0,"0"2"-1352"0"0,-45 181 132 0 0,-125 562 1344 0 0,35-221-1054 0 0,125-482-927 0 0,-56 234 1679 0 0,19 3-353 0 0,44-252-1388 0 0,1-6 17 0 0,0 0-1 0 0,-2 0 0 0 0,0 0 1 0 0,-11 32-1 0 0,15-53-50 0 0,-1 1 0 0 0,1-1 0 0 0,0 1 0 0 0,0-1 0 0 0,0 1 0 0 0,-1-1 0 0 0,1 0 0 0 0,0 1 0 0 0,0-1 0 0 0,-1 1 0 0 0,1-1 0 0 0,0 0 0 0 0,-1 1 0 0 0,1-1 0 0 0,0 0 0 0 0,-1 1 1 0 0,1-1-1 0 0,-1 0 0 0 0,1 1 0 0 0,0-1 0 0 0,-1 0 0 0 0,1 0 0 0 0,-1 0 0 0 0,1 0 0 0 0,-1 1 0 0 0,1-1 0 0 0,-1 0 0 0 0,1 0 0 0 0,-1 0 0 0 0,0 0 0 0 0,-11-6 579 0 0,10 4-759 0 0,0 1 50 0 0,2-1-274 0 0,0-12-1398 0 0,2-1-4493 0 0,-2 5 1524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44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22 9215 0 0,'-1'-4'181'0'0,"1"3"-119"0"0,0 0 1 0 0,0 0 0 0 0,0 0 0 0 0,-1 0 0 0 0,-6-11 10021 0 0,5 14-9601 0 0,-2 9-146 0 0,0 0 1 0 0,1 1-1 0 0,-3 14 1 0 0,-3 9 75 0 0,-80 257 642 0 0,81-257-1044 0 0,7-20 36 0 0,1-12-54 0 0,0 0-68 0 0,2-2-510 0 0,6 5-596 0 0,-5-4-357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4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90 5063 0 0,'0'0'10376'0'0,"3"-1"-9880"0"0,35-10 533 0 0,39-18 0 0 0,-45 16-463 0 0,1 1-1 0 0,41-9 1 0 0,-47 18 135 0 0,-27 3-678 0 0,1 1-1 0 0,0-1 0 0 0,-1 0 1 0 0,1 0-1 0 0,-1 0 0 0 0,1 1 1 0 0,-1-1-1 0 0,1 0 0 0 0,0 1 1 0 0,-1-1-1 0 0,1 0 0 0 0,-1 1 1 0 0,0-1-1 0 0,1 1 0 0 0,-1-1 1 0 0,1 1-1 0 0,-1-1 0 0 0,0 1 1 0 0,1-1-1 0 0,-1 1 0 0 0,0-1 1 0 0,1 2-1 0 0,4 10 48 0 0,-5-7-57 0 0,1 0 0 0 0,-1 0 0 0 0,0 0 0 0 0,0-1 1 0 0,0 1-1 0 0,-1 0 0 0 0,0 0 0 0 0,0-1 0 0 0,0 1 0 0 0,0-1 0 0 0,-1 1 0 0 0,1-1 0 0 0,-1 1 0 0 0,-4 4 0 0 0,-4 9-22 0 0,-24 31 0 0 0,30-44 15 0 0,-20 25-80 0 0,-3-2 1 0 0,-47 42-1 0 0,2-4-313 0 0,48-46 265 0 0,16-14 86 0 0,0 0-1 0 0,1 0 1 0 0,0 1 0 0 0,-11 13-1 0 0,12-9 37 0 0,3 3 0 0 0,3-11 29 0 0,0 0 1 0 0,0 0-1 0 0,0 1 0 0 0,0-1 0 0 0,1 0 0 0 0,-1 0 1 0 0,1 0-1 0 0,0 0 0 0 0,0 0 0 0 0,0 0 1 0 0,0 0-1 0 0,0 0 0 0 0,1 0 0 0 0,0 0 0 0 0,-1 0 1 0 0,1-1-1 0 0,4 5 0 0 0,-3-4 37 0 0,1 0 0 0 0,0 0 0 0 0,0 0 0 0 0,0 0 1 0 0,0-1-1 0 0,0 0 0 0 0,1 0 0 0 0,-1 0 0 0 0,1 0 0 0 0,7 1 0 0 0,6 1 181 0 0,1-2-1 0 0,0 0 1 0 0,-1-1-1 0 0,36-3 0 0 0,48-11 241 0 0,5 0-306 0 0,-93 12-277 0 0,1 1 1 0 0,0 0 0 0 0,0 1 0 0 0,0 1 0 0 0,14 4-1 0 0,-27-6-234 0 0,0 1 0 0 0,0 0-1 0 0,0-1 1 0 0,0 1-1 0 0,0 0 1 0 0,0 0 0 0 0,0 1-1 0 0,0-1 1 0 0,3 3-1 0 0,-4-3 38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47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6071 0 0,'8'-1'16244'0'0,"-33"13"-16242"0"0,1 1 0 0 0,1 2-1 0 0,0 0 1 0 0,1 1 0 0 0,1 1-1 0 0,-21 21 1 0 0,-67 76-168 0 0,52-51 140 0 0,51-57 24 0 0,0 1 0 0 0,1-1 0 0 0,0 1 0 0 0,-6 12-1 0 0,11-18 2 0 0,-1 0-1 0 0,0-1 0 0 0,1 1 0 0 0,-1 0 1 0 0,1 1-1 0 0,0-1 0 0 0,-1 0 0 0 0,1 0 0 0 0,0 0 1 0 0,-1 0-1 0 0,1 0 0 0 0,0 0 0 0 0,0 0 0 0 0,0 0 1 0 0,0 0-1 0 0,1 2 0 0 0,-1-2 1 0 0,0-1 0 0 0,0 1-1 0 0,1-1 1 0 0,-1 1 0 0 0,0-1 0 0 0,1 0 0 0 0,-1 1 0 0 0,0-1-1 0 0,1 0 1 0 0,-1 1 0 0 0,0-1 0 0 0,1 0 0 0 0,-1 1-1 0 0,1-1 1 0 0,-1 0 0 0 0,1 0 0 0 0,0 1 0 0 0,0 0-1 0 0,4 1 23 0 0,0 1-1 0 0,0-1 1 0 0,0 0 0 0 0,0-1-1 0 0,0 1 1 0 0,1-1-1 0 0,-1 0 1 0 0,0 0 0 0 0,8 0-1 0 0,7-1 125 0 0,21-2 0 0 0,178-31 172 0 0,-44 4-154 0 0,-95 23-442 0 0,-78 6 18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46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7831 0 0,'0'0'6687'0'0,"3"0"-5891"0"0,69-10 1688 0 0,86-24 0 0 0,-27 5-1149 0 0,-86 20-1084 0 0,19-4 14 0 0,67-4 1 0 0,-125 16-500 0 0,-1 1 1 0 0,1 0-1 0 0,0 1 0 0 0,-1-1 0 0 0,1 1 1 0 0,0 1-1 0 0,-1-1 0 0 0,9 4 0 0 0,-13-5-81 0 0,0 0 0 0 0,-1 0-1 0 0,1 1 1 0 0,0-1 0 0 0,-1 0-1 0 0,1 1 1 0 0,0-1 0 0 0,-1 1-1 0 0,1-1 1 0 0,-1 1 0 0 0,1-1 0 0 0,-1 1-1 0 0,1-1 1 0 0,-1 1 0 0 0,1 1-1 0 0,1 0-1231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4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13039 0 0,'0'0'1186'0'0,"3"-1"-978"0"0,172-41 3721 0 0,-115 28-2472 0 0,1 2 1 0 0,120-7-1 0 0,-170 18-1332 0 0,-6 1-86 0 0,0 0 1 0 0,0 0-1 0 0,-1 0 0 0 0,1 1 0 0 0,0-1 0 0 0,0 1 0 0 0,8 3 0 0 0,19 5-4590 0 0,-19-7-2319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48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484 241 3679 0 0,'0'0'167'0'0,"0"2"-7"0"0,-9 39 13289 0 0,13-42-13369 0 0,-1 0 0 0 0,0 0 1 0 0,0-1-1 0 0,0 1 0 0 0,0-1 0 0 0,0 0 0 0 0,0 1 0 0 0,0-1 0 0 0,3-3 0 0 0,-4 3-2 0 0,14-11 110 0 0,-14 7-176 0 0,0 2 8 0 0,3-3 7 0 0,-4 5-22 0 0,1-1 0 0 0,0 1 0 0 0,-1-1 0 0 0,0 1 0 0 0,0-1 0 0 0,0 0 0 0 0,0 0 0 0 0,0 1 0 0 0,0-5 0 0 0,1-1 1 0 0,-1-1-1 0 0,-1 0 0 0 0,0 1 0 0 0,0-1 1 0 0,-1 0-1 0 0,0 1 0 0 0,0-1 1 0 0,-1 1-1 0 0,-3-10 0 0 0,-2-16 6 0 0,6 28-13 0 0,1 2-5 0 0,-1 0-1 0 0,0 0 0 0 0,0 0 1 0 0,0 1-1 0 0,0-1 0 0 0,0 0 1 0 0,-1 1-1 0 0,0 0 0 0 0,0-1 1 0 0,0 1-1 0 0,0 0 0 0 0,0 0 1 0 0,-3-3-1 0 0,3 4-47 0 0,0 1 0 0 0,1-1-1 0 0,-1 1 1 0 0,0 0 0 0 0,1 0 0 0 0,-1-1 0 0 0,0 1-1 0 0,0 0 1 0 0,0 1 0 0 0,0-1 0 0 0,0 0 0 0 0,0 1-1 0 0,0-1 1 0 0,0 1 0 0 0,0-1 0 0 0,0 1 0 0 0,-1 0-1 0 0,1 0 1 0 0,0 0 0 0 0,0 0 0 0 0,0 0 0 0 0,0 1 0 0 0,0-1-1 0 0,0 1 1 0 0,0-1 0 0 0,-1 1 0 0 0,-2 1 0 0 0,-6 3-312 0 0,0 0 1 0 0,1 1 0 0 0,-17 10-1 0 0,3 0-37 0 0,-63 45-624 0 0,27-18 579 0 0,32-24 307 0 0,0 1 0 0 0,-29 29 1 0 0,44-36 162 0 0,-7 7 44 0 0,-19 23-1 0 0,35-37 18 0 0,-1 0-1 0 0,1 0 0 0 0,1 0 1 0 0,-1 0-1 0 0,1 0 0 0 0,0 1 1 0 0,1-1-1 0 0,-1 1 0 0 0,-1 11 1 0 0,3-15-30 0 0,1 0 0 0 0,0 0-1 0 0,0 0 1 0 0,0 0 0 0 0,1 0 0 0 0,-1 0 0 0 0,1 0 0 0 0,0 0 0 0 0,0 0 0 0 0,0 0 0 0 0,0 0 0 0 0,0-1 0 0 0,0 1 0 0 0,1 0 0 0 0,-1-1 0 0 0,1 0 0 0 0,0 1 0 0 0,0-1 0 0 0,0 0 0 0 0,0 1 0 0 0,0-1 0 0 0,0-1 0 0 0,1 1-1 0 0,-1 0 1 0 0,3 1 0 0 0,2 1 38 0 0,0 0 0 0 0,1 0-1 0 0,-1-1 1 0 0,1 0-1 0 0,-1 0 1 0 0,1-1 0 0 0,0 0-1 0 0,9 1 1 0 0,21 1 352 0 0,0-1 0 0 0,69-4 0 0 0,-86-1-327 0 0,-1 0 0 0 0,1-2 1 0 0,-1 0-1 0 0,1-2 1 0 0,-1 0-1 0 0,33-16 0 0 0,-49 21-112 0 0,0-1-1 0 0,-1 0 0 0 0,1 0 1 0 0,-1-1-1 0 0,1 1 0 0 0,-1-1 1 0 0,0 1-1 0 0,0-1 0 0 0,0 0 0 0 0,-1 0 1 0 0,1-1-1 0 0,-1 1 0 0 0,1 0 1 0 0,-1-1-1 0 0,0 1 0 0 0,-1-1 1 0 0,3-5-1 0 0,-2 1 21 0 0,-1 0 0 0 0,0 0-1 0 0,-1 0 1 0 0,1 0 0 0 0,-1 0 0 0 0,-1 0-1 0 0,0 0 1 0 0,0 0 0 0 0,0 0-1 0 0,-4-11 1 0 0,-1 4 278 0 0,6 15-292 0 0,0 0 1 0 0,0 0-1 0 0,0 0 0 0 0,0 0 1 0 0,-1 0-1 0 0,1-1 1 0 0,0 1-1 0 0,0 0 0 0 0,0 0 1 0 0,0 0-1 0 0,0 0 1 0 0,0 0-1 0 0,-1 0 1 0 0,1 0-1 0 0,0 0 0 0 0,0 0 1 0 0,0 0-1 0 0,0 0 1 0 0,0 0-1 0 0,-1-1 0 0 0,1 1 1 0 0,0 0-1 0 0,0 0 1 0 0,0 0-1 0 0,0 0 1 0 0,-1 0-1 0 0,1 0 0 0 0,0 0 1 0 0,0 0-1 0 0,0 1 1 0 0,0-1-1 0 0,0 0 0 0 0,-1 0 1 0 0,1 0-1 0 0,0 0 1 0 0,0 0-1 0 0,0 0 1 0 0,0 0-1 0 0,0 0 0 0 0,-1 0 1 0 0,1 0-1 0 0,0 1 1 0 0,-2 2 21 0 0,0 0 1 0 0,0 0 0 0 0,0 1 0 0 0,0-1-1 0 0,-1 7 1 0 0,-79 217-32 0 0,-35 140 0 0 0,99-324 15 0 0,-4 15 42 0 0,19-50-61 0 0,-4 22 46 0 0,7-29-55 0 0,0 0 0 0 0,0-1 0 0 0,0 1 0 0 0,0 0 1 0 0,0-1-1 0 0,0 1 0 0 0,0 0 0 0 0,0-1 0 0 0,0 1 1 0 0,0 0-1 0 0,1-1 0 0 0,-1 1 0 0 0,0-1 0 0 0,0 1 1 0 0,1 0-1 0 0,-1-1 0 0 0,1 2 0 0 0,0-1-24 0 0,0 1-297 0 0,2-2-855 0 0,10-1-370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49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33 6911 0 0,'0'0'528'0'0,"-1"-2"-341"0"0,-11-25 12366 0 0,7 24-9689 0 0,-7 10-2431 0 0,9-4-417 0 0,0 0-1 0 0,0-1 0 0 0,1 1 1 0 0,0 0-1 0 0,-1 1 0 0 0,1-1 0 0 0,0 0 1 0 0,0 1-1 0 0,1-1 0 0 0,-1 1 1 0 0,-1 4-1 0 0,-11 42 92 0 0,13-43-112 0 0,-1 2-84 0 0,0 0-1 0 0,-1 14 1 0 0,3-20 44 0 0,0 0 0 0 0,0 0 0 0 0,0 0 0 0 0,1 0-1 0 0,-1 0 1 0 0,1 0 0 0 0,0 0 0 0 0,0 0 0 0 0,0 0 0 0 0,0 0 0 0 0,3 4-1 0 0,12 12-4707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49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624 141 13015 0 0,'2'-3'596'0'0,"14"-19"216"0"0,-13 18-444 0 0,0 0-1 0 0,-1 0 1 0 0,1 0-1 0 0,-1 0 1 0 0,0 0-1 0 0,0-1 0 0 0,-1 1 1 0 0,1-1-1 0 0,-1 1 1 0 0,0-1-1 0 0,1-5 1 0 0,-2 8-281 0 0,0 0 0 0 0,0 0 0 0 0,-1 0 0 0 0,1-1 1 0 0,0 1-1 0 0,-1 0 0 0 0,1 0 0 0 0,-1 0 0 0 0,0 0 0 0 0,0 0 0 0 0,0 0 1 0 0,0 0-1 0 0,0 0 0 0 0,0 0 0 0 0,0 1 0 0 0,0-1 0 0 0,-1 0 0 0 0,1 1 1 0 0,-1-1-1 0 0,0 1 0 0 0,1-1 0 0 0,-1 1 0 0 0,0 0 0 0 0,0 0 1 0 0,1-1-1 0 0,-5 0 0 0 0,0 0-33 0 0,-1 0 1 0 0,1 0-1 0 0,-1 1 0 0 0,0 0 1 0 0,0 0-1 0 0,0 0 0 0 0,0 1 1 0 0,-7 1-1 0 0,-5-1-39 0 0,-14 1-10 0 0,1 1-1 0 0,-63 14 1 0 0,40-6-94 0 0,27-5 33 0 0,-1 1 0 0 0,2 2 0 0 0,-46 18 0 0 0,55-18 24 0 0,0 1 0 0 0,0 1 0 0 0,1 1 0 0 0,0 0 0 0 0,-30 27 0 0 0,43-34 27 0 0,0 0 0 0 0,0 0-1 0 0,1 0 1 0 0,-1 1 0 0 0,1-1-1 0 0,0 1 1 0 0,0 0 0 0 0,1 0-1 0 0,0 0 1 0 0,-1 0 0 0 0,0 6-1 0 0,2 4 6 0 0,1-14-1 0 0,1 1 0 0 0,-1-1 0 0 0,1 1 0 0 0,-1-1 0 0 0,1 1 0 0 0,0-1 0 0 0,0 1 0 0 0,-1-1 0 0 0,2 2 0 0 0,3 2-4 0 0,0 0 0 0 0,0-1 1 0 0,1 1-1 0 0,-1-1 0 0 0,1 0 1 0 0,0 0-1 0 0,0-1 0 0 0,0 0 1 0 0,0 0-1 0 0,0 0 1 0 0,13 3-1 0 0,9 1-6 0 0,43 5 0 0 0,-53-9-18 0 0,53 9-24 0 0,112 32-1 0 0,-168-39 34 0 0,-1 0-1 0 0,0 1 0 0 0,0 1 1 0 0,0 0-1 0 0,14 9 1 0 0,-25-13 20 0 0,1 0 0 0 0,-1-1 1 0 0,1 1-1 0 0,-1 0 0 0 0,0 0 1 0 0,0 1-1 0 0,0-1 0 0 0,-1 1 1 0 0,1-1-1 0 0,-1 1 0 0 0,0 0 1 0 0,0 0-1 0 0,0 0 0 0 0,0 0 1 0 0,-1 0-1 0 0,0 1 0 0 0,1-1 1 0 0,-2 0-1 0 0,1 1 0 0 0,0-1 1 0 0,-1 1-1 0 0,0 4 0 0 0,-1 0 81 0 0,-1 1-1 0 0,0-1 0 0 0,-1 1 1 0 0,1-1-1 0 0,-2 0 1 0 0,0 0-1 0 0,0 0 1 0 0,0 0-1 0 0,-1-1 0 0 0,-6 9 1 0 0,-3 1-9 0 0,-1 1 0 0 0,0-2-1 0 0,-20 17 1 0 0,20-20-61 0 0,-1-1-1 0 0,-1-2 0 0 0,0 1 1 0 0,-29 13-1 0 0,15-11 4 0 0,-62 20 0 0 0,81-31-14 0 0,-1 0 0 0 0,1 0 0 0 0,-1-1 0 0 0,1 0 0 0 0,-1-1 0 0 0,1-1 0 0 0,-1 0 0 0 0,0-1 0 0 0,1 0 0 0 0,-18-4 0 0 0,28 4 3 0 0,0 1 1 0 0,0-1-1 0 0,-1 0 0 0 0,1 0 1 0 0,0 0-1 0 0,0 0 0 0 0,0 0 1 0 0,0-1-1 0 0,0 1 0 0 0,0 0 1 0 0,1-1-1 0 0,-1 0 0 0 0,0 1 1 0 0,1-1-1 0 0,-1 0 0 0 0,1 0 1 0 0,0 0-1 0 0,-1 0 0 0 0,-1-3 1 0 0,3 2 2 0 0,-1 0 1 0 0,0 0 0 0 0,1 0-1 0 0,0 0 1 0 0,0 0 0 0 0,-1 0-1 0 0,2 0 1 0 0,-1 0 0 0 0,0 0-1 0 0,1 0 1 0 0,-1 0 0 0 0,1 0-1 0 0,0 0 1 0 0,2-5 0 0 0,7-15 19 0 0,2 0 0 0 0,0 1 0 0 0,1 1 0 0 0,17-22-1 0 0,71-74 71 0 0,-69 86-75 0 0,1 0 1 0 0,52-35-1 0 0,81-41 77 0 0,-160 103-89 0 0,6-2 30 0 0,-1 0 1 0 0,-1-1 0 0 0,1-1-1 0 0,-1 0 1 0 0,0 0 0 0 0,16-19-1 0 0,-20 15-39 0 0,0-6 0 0 0,-7 13 0 0 0,1 1 0 0 0,0 0-138 0 0,0 0 0 0 0,0 1 0 0 0,-1-1 0 0 0,1 0 0 0 0,-1 1 0 0 0,0-1 0 0 0,1 0 0 0 0,-2 1 0 0 0,1-1 0 0 0,0 1 0 0 0,-1-1 0 0 0,-2-3 0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50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62 7367 0 0,'0'0'568'0'0,"-2"0"-373"0"0,-10 1-2257 0 0,-4 3 15401 0 0,29-1-12184 0 0,9-1-736 0 0,0-1 1 0 0,0-1-1 0 0,0-1 1 0 0,32-5 0 0 0,-19 2-73 0 0,120-25 777 0 0,-114 19-985 0 0,0 2 1 0 0,1 1 0 0 0,46 0 0 0 0,-71 8 179 0 0,-8-1-1496 0 0,-2 0-2498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52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514 301 3223 0 0,'0'0'143'0'0,"-2"3"-3"0"0,0 3-100 0 0,-16 29 217 0 0,-2 0 12711 0 0,23-35-12797 0 0,0 0-146 0 0,0 0 1 0 0,0-1-1 0 0,0 1 1 0 0,-1-1-1 0 0,1 0 1 0 0,0 0-1 0 0,0 0 0 0 0,-1 0 1 0 0,1-1-1 0 0,0 1 1 0 0,-1-1-1 0 0,1 1 1 0 0,-1-1-1 0 0,0 0 1 0 0,0 0-1 0 0,1 0 1 0 0,-1 0-1 0 0,-1 0 0 0 0,1-1 1 0 0,0 1-1 0 0,0-1 1 0 0,0-2-1 0 0,6-6 23 0 0,0-1-1 0 0,-1 0 0 0 0,-1 0 1 0 0,0-1-1 0 0,8-23 0 0 0,-11 25-39 0 0,0-1 0 0 0,-1 1-1 0 0,-1-1 1 0 0,1 0 0 0 0,-2 0-1 0 0,0 1 1 0 0,-3-23 0 0 0,2 27-73 0 0,0 0 0 0 0,-1 0 0 0 0,0 0 0 0 0,0 1 0 0 0,-1-1 0 0 0,1 1 0 0 0,-1 0 1 0 0,-1 0-1 0 0,1 0 0 0 0,-1 0 0 0 0,-1 0 0 0 0,1 1 0 0 0,-1 0 0 0 0,-9-9 0 0 0,10 10 15 0 0,-1 1 0 0 0,0 0 0 0 0,0 0 1 0 0,1 0-1 0 0,-2 0 0 0 0,1 1 0 0 0,0 0 0 0 0,0 0 0 0 0,-1 1 0 0 0,1-1 0 0 0,-1 1 0 0 0,1 0 0 0 0,-1 1 0 0 0,-10-1 0 0 0,8 2-15 0 0,0 0-1 0 0,-1 0 1 0 0,1 1-1 0 0,0 0 1 0 0,0 1-1 0 0,0-1 1 0 0,1 1-1 0 0,-1 1 1 0 0,-10 6-1 0 0,-131 83-2 0 0,118-72 46 0 0,1 2-1 0 0,-44 44 0 0 0,64-57 33 0 0,1 1 0 0 0,0 0-1 0 0,1 0 1 0 0,-8 15 0 0 0,13-21-3 0 0,0 0 0 0 0,1 0 0 0 0,0 1 1 0 0,0-1-1 0 0,0 1 0 0 0,1-1 0 0 0,0 1 1 0 0,0 0-1 0 0,0-1 0 0 0,0 1 0 0 0,1 0 1 0 0,1 10-1 0 0,0-14 12 0 0,-1 1 0 0 0,1 0 0 0 0,0-1-1 0 0,0 1 1 0 0,0-1 0 0 0,1 1 0 0 0,-1-1 0 0 0,0 0 0 0 0,1 0 0 0 0,0 0 0 0 0,-1 1-1 0 0,1-1 1 0 0,0-1 0 0 0,0 1 0 0 0,0 0 0 0 0,1 0 0 0 0,-1-1 0 0 0,0 1-1 0 0,0-1 1 0 0,1 0 0 0 0,-1 0 0 0 0,1 0 0 0 0,-1 0 0 0 0,1 0 0 0 0,0 0 0 0 0,2 0-1 0 0,9 1 133 0 0,-1 0-1 0 0,1 0 1 0 0,24-1-1 0 0,-36-1-130 0 0,269-19 1769 0 0,-241 16-1666 0 0,-1-2 0 0 0,-1-2 0 0 0,1 0-1 0 0,-1-2 1 0 0,41-18 0 0 0,-54 18-51 0 0,-5-1-12 0 0,-9 8-57 0 0,0 1 1 0 0,0-1-1 0 0,-1 1 0 0 0,1-1 0 0 0,-1 0 0 0 0,1 1 1 0 0,-1-1-1 0 0,0 0 0 0 0,0 1 0 0 0,0-1 1 0 0,0 0-1 0 0,0 1 0 0 0,0-1 0 0 0,0 0 0 0 0,0 1 1 0 0,-1-1-1 0 0,1 0 0 0 0,-1 1 0 0 0,1-1 0 0 0,-1 0 1 0 0,0 1-1 0 0,1-1 0 0 0,-1 1 0 0 0,0-1 0 0 0,-2-1 1 0 0,-2-4-8 0 0,0 1 0 0 0,-1-1 0 0 0,0 1 0 0 0,-13-10 0 0 0,16 13-44 0 0,-3-1 24 0 0,5 3 20 0 0,0 1-1 0 0,0 0 0 0 0,1 0 1 0 0,-1 0-1 0 0,0-1 0 0 0,0 1 1 0 0,0 0-1 0 0,1 0 0 0 0,-1 0 1 0 0,0 0-1 0 0,0 0 0 0 0,1 1 1 0 0,-1-1-1 0 0,0 0 0 0 0,0 0 1 0 0,0 0-1 0 0,1 1 0 0 0,-1-1 1 0 0,0 0-1 0 0,1 1 0 0 0,-1-1 1 0 0,0 1-1 0 0,1-1 0 0 0,-1 1 1 0 0,0-1-1 0 0,0 2 0 0 0,-15 13-80 0 0,16-15 84 0 0,-11 13-17 0 0,2 1 0 0 0,0 0 0 0 0,1 0 0 0 0,0 1 0 0 0,-10 30 0 0 0,-1-2-39 0 0,-14 26 46 0 0,-31 70 11 0 0,32-63 0 0 0,21-52 0 0 0,0 1 0 0 0,1 1 0 0 0,2-1 0 0 0,-9 47 0 0 0,15-47 11 0 0,2-23 170 0 0,0 0-127 0 0,1 6-57 0 0,0-6-66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5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7367 0 0,'0'0'10032'0'0,"2"0"-9652"0"0,19-10 4535 0 0,-23 11-4861 0 0,-6 2-31 0 0,5-2 445 0 0,6-2-395 0 0,-1 0-61 0 0,2 0-11 0 0,8-12 76 0 0,-11 11-24 0 0,-2 3 0 0 0,-5 4-31 0 0,4-4 391 0 0,4-2-360 0 0,-2 0-52 0 0,0 1-1 0 0,0 0 0 0 0,0 0 1 0 0,0 0-1 0 0,0-1 0 0 0,0 1 0 0 0,0 0 1 0 0,1 0-1 0 0,-1 0 0 0 0,0 0 1 0 0,0-1-1 0 0,0 1 0 0 0,0 0 0 0 0,0 0 1 0 0,0 0-1 0 0,1 0 0 0 0,-1 0 0 0 0,0 0 1 0 0,0-1-1 0 0,0 1 0 0 0,0 0 1 0 0,1 0-1 0 0,-1 0 0 0 0,0 0 0 0 0,0 0 1 0 0,0 0-1 0 0,1 0 0 0 0,-1 0 1 0 0,0 0-1 0 0,0 0 0 0 0,0 0 0 0 0,0 0 1 0 0,1 0-1 0 0,-1 0 0 0 0,0 0 0 0 0,0 0 1 0 0,0 0-1 0 0,1 0 0 0 0,-1 0 1 0 0,0 0-1 0 0,0 0 0 0 0,0 0 0 0 0,0 1 1 0 0,1-1-1 0 0,-1 0 0 0 0,0 0 1 0 0,0 0-1 0 0,0 2 0 0 0,0 0-1 0 0,0 0 1 0 0,-1 0 0 0 0,1 1-1 0 0,-1-1 1 0 0,1 0 0 0 0,-1-1 0 0 0,0 1-1 0 0,-1 2 1 0 0,-3 7 11 0 0,3-9 465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55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73 10335 0 0,'0'0'472'0'0,"1"-2"-9"0"0,0-3-342 0 0,0 2-98 0 0,0 1 0 0 0,0-1-1 0 0,-1 0 1 0 0,1 0 0 0 0,-1 1 0 0 0,0-1 0 0 0,0 0 0 0 0,-1-4 0 0 0,1-15 2701 0 0,0 21-1760 0 0,0-2-280 0 0,0-7 1826 0 0,0 13-2352 0 0,-1 27 137 0 0,-1-1 0 0 0,-2 1 1 0 0,-1-1-1 0 0,-1 0 0 0 0,-15 41 1 0 0,-14 46 523 0 0,-21 123 0 0 0,53-222-698 0 0,0 1 0 0 0,2 0 0 0 0,0 0 0 0 0,1-1 0 0 0,1 1 0 0 0,0 0 0 0 0,7 29 0 0 0,-7-44-41 0 0,4 10 181 0 0,-4-12-627 0 0,0 0 1 0 0,-1 1 0 0 0,1-1 0 0 0,0 0-1 0 0,-1 1 1 0 0,0-1 0 0 0,1 0 0 0 0,-1 1-1 0 0,1 1 1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56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335 163 11375 0 0,'-30'4'258'0'0,"1"1"0"0"0,-1 1 0 0 0,1 2 0 0 0,-36 14-1 0 0,-12 3 198 0 0,3-10 4508 0 0,87-13-4630 0 0,8-1-56 0 0,0-1 1 0 0,0-1-1 0 0,1-1 0 0 0,22-5 0 0 0,5-1 189 0 0,782-121 2974 0 0,-716 103-3302 0 0,306-50 504 0 0,-415 75-645 0 0,0 1 0 0 0,0 0 0 0 0,-1 0 0 0 0,1 0 0 0 0,0 0-1 0 0,0 1 1 0 0,-1 0 0 0 0,8 2 0 0 0,-11-2-146 0 0,-2 3-66 0 0,-1 0 67 0 0,0 0 0 0 0,0 0 0 0 0,0-1 0 0 0,-1 1 0 0 0,1 0-1 0 0,-1 0 1 0 0,0-1 0 0 0,0 1 0 0 0,-1-1 0 0 0,1 1 0 0 0,-1-1 0 0 0,1 0-1 0 0,-1 0 1 0 0,0 0 0 0 0,0 0 0 0 0,0-1 0 0 0,-6 4 0 0 0,-4 3-1103 0 0,-1-1 0 0 0,-31 14 1 0 0,-2-3-892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5:5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5063 0 0,'-2'0'232'0'0,"-8"2"-231"0"0,0 1-1 0 0,0 0 1 0 0,-10 4-1 0 0,9-3 902 0 0,1 1 0 0 0,-1 1 1 0 0,1 0-1 0 0,1 0 0 0 0,-12 10 0 0 0,15-11-297 0 0,0 1 0 0 0,0-1 0 0 0,1 1 0 0 0,0 0 0 0 0,1 1 0 0 0,-1-1-1 0 0,1 1 1 0 0,-5 11 0 0 0,7-13-598 0 0,0 1 0 0 0,0-1-1 0 0,1 0 1 0 0,0 1-1 0 0,0-1 1 0 0,0 0 0 0 0,1 1-1 0 0,0 5 1 0 0,0-4 64 0 0,1-1 0 0 0,1 1 0 0 0,-1-1 1 0 0,1 1-1 0 0,1-1 0 0 0,-1 0 0 0 0,1 0 0 0 0,0 0 0 0 0,0 0 0 0 0,0 0 1 0 0,1-1-1 0 0,0 1 0 0 0,0-1 0 0 0,1 0 0 0 0,-1 0 0 0 0,1-1 0 0 0,7 5 1 0 0,7 6 266 0 0,0-1 0 0 0,2-1 0 0 0,31 14 0 0 0,199 77 2055 0 0,-212-89-2122 0 0,-8-4-86 0 0,173 71 1182 0 0,-162-63-1067 0 0,-2 2 0 0 0,70 49 0 0 0,-95-58-253 0 0,-1 1-1 0 0,0 1 1 0 0,-1 1-1 0 0,12 16 1 0 0,25 27 52 0 0,-49-56-115 0 0,0-1 0 0 0,1 1 0 0 0,-1-1 0 0 0,1 1 0 0 0,-1-1 0 0 0,1 0 0 0 0,0 1 0 0 0,-1-1 1 0 0,1 0-1 0 0,0 0 0 0 0,0 0 0 0 0,2 0 0 0 0,0 1-144 0 0,-2-1 0 0 0,0-1 0 0 0,-1 1 0 0 0,1-1 0 0 0,0 0 0 0 0,-1 0 0 0 0,1 1 0 0 0,0-1 0 0 0,0 0 0 0 0,-1-1 0 0 0,1 1 0 0 0,0 0 0 0 0,-1 0 0 0 0,1-1 0 0 0,0 1 0 0 0,-1-1 0 0 0,1 1 0 0 0,-1-1 0 0 0,1 0-1 0 0,-1 0 1 0 0,1 0 0 0 0,-1 0 0 0 0,0 0 0 0 0,3-2 0 0 0,4-8-1424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48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10591 0 0,'0'0'819'0'0,"-2"1"-534"0"0,0 2-126 0 0,0 0 0 0 0,0 0-1 0 0,0 1 1 0 0,0-1-1 0 0,0 1 1 0 0,1-1-1 0 0,0 1 1 0 0,0-1 0 0 0,0 1-1 0 0,0 0 1 0 0,0 0-1 0 0,0-1 1 0 0,1 1 0 0 0,0 7-1 0 0,0 2 558 0 0,1 1 1 0 0,0-1-1 0 0,4 14 0 0 0,3 8-439 0 0,3 1-1 0 0,14 34 0 0 0,36 68 188 0 0,-33-78-306 0 0,37 114 0 0 0,-59-152-130 0 0,-1-1-1 0 0,-1 1 1 0 0,-1 0-1 0 0,-1 0 1 0 0,-1 0-1 0 0,0 0 1 0 0,-2 1-1 0 0,-1-1 1 0 0,-6 31-1 0 0,2-33 77 0 0,-1 1 0 0 0,0-1-1 0 0,-1 0 1 0 0,-2-1 0 0 0,0 0-1 0 0,0-1 1 0 0,-2 0 0 0 0,-1 0 0 0 0,0-1-1 0 0,-1-1 1 0 0,0-1 0 0 0,-1 1-1 0 0,-24 16 1 0 0,-179 150 2613 0 0,96-79-2257 0 0,98-84-463 0 0,15-12-201 0 0,0-1 1 0 0,0 2-1 0 0,1-1 1 0 0,-8 10-1 0 0,15-16-745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5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96 10591 0 0,'72'-32'1076'0'0,"22"-10"32"0"0,-31 21 3430 0 0,-60 21-3709 0 0,-6 1-761 0 0,-26 11 24 0 0,1-1 0 0 0,-2-2 1 0 0,-59 11-1 0 0,-34 10 840 0 0,64-10-588 0 0,-97 47 0 0 0,152-64-344 0 0,-120 66 0 0 0,110-59 0 0 0,0-1 0 0 0,1 2 0 0 0,0 0 0 0 0,1 1 0 0 0,0 0 0 0 0,-14 18 0 0 0,24-26 24 0 0,-1-1 0 0 0,1 1 0 0 0,0 0-1 0 0,0-1 1 0 0,0 1 0 0 0,1 0 0 0 0,-1 1 0 0 0,1-1-1 0 0,0 0 1 0 0,0 0 0 0 0,0 0 0 0 0,1 1 0 0 0,-1-1-1 0 0,1 0 1 0 0,0 1 0 0 0,1-1 0 0 0,-1 0 0 0 0,1 1-1 0 0,-1-1 1 0 0,1 0 0 0 0,1 0 0 0 0,-1 0 0 0 0,0 1-1 0 0,1-1 1 0 0,0-1 0 0 0,0 1 0 0 0,0 0 0 0 0,1 0-1 0 0,-1-1 1 0 0,1 1 0 0 0,0-1 0 0 0,4 4 0 0 0,4 4 62 0 0,1-1 1 0 0,0-1 0 0 0,1 0 0 0 0,-1 0 0 0 0,2-1 0 0 0,-1-1-1 0 0,1 0 1 0 0,1-1 0 0 0,19 6 0 0 0,6-1 39 0 0,1-1 0 0 0,50 4 0 0 0,-34-6-21 0 0,-1-4 0 0 0,1-1 0 0 0,91-9 0 0 0,-120 2-58 0 0,0-1-1 0 0,-1-2 0 0 0,0 0 1 0 0,27-12-1 0 0,-38 12 19 0 0,0-1-1 0 0,-1 0 1 0 0,0 0-1 0 0,0-2 1 0 0,-1 0-1 0 0,0 0 1 0 0,20-21-1 0 0,-30 26-45 0 0,1-1-1 0 0,-1 0 1 0 0,-1 0-1 0 0,1 0 1 0 0,-1 0-1 0 0,0 0 1 0 0,-1-1-1 0 0,1 0 1 0 0,-1 1-1 0 0,-1-1 1 0 0,1 0-1 0 0,0-13 1 0 0,-1 6 7 0 0,-1 0-1 0 0,0 0 1 0 0,-1 0 0 0 0,0 0-1 0 0,-6-20 1 0 0,7 31-19 0 0,-1-1-1 0 0,0 0 1 0 0,0 1 0 0 0,0-1 0 0 0,-1 1-1 0 0,0 0 1 0 0,1-1 0 0 0,-1 1 0 0 0,0 0-1 0 0,0 0 1 0 0,-1 0 0 0 0,1 0 0 0 0,-1 1 0 0 0,1-1-1 0 0,-1 0 1 0 0,0 1 0 0 0,0 0 0 0 0,0 0-1 0 0,0 0 1 0 0,0 0 0 0 0,-1 0 0 0 0,1 1-1 0 0,0-1 1 0 0,-1 1 0 0 0,0 0 0 0 0,1 0-1 0 0,-1 0 1 0 0,1 1 0 0 0,-1-1 0 0 0,0 1-1 0 0,0 0 1 0 0,1 0 0 0 0,-1 0 0 0 0,0 1 0 0 0,1-1-1 0 0,-1 1 1 0 0,0 0 0 0 0,1 0 0 0 0,-1 0-1 0 0,-5 3 1 0 0,-5 2-18 0 0,0 2 0 0 0,0-1 1 0 0,1 2-1 0 0,0 0 0 0 0,1 0 0 0 0,0 1 0 0 0,0 1 0 0 0,1 0 0 0 0,0 1 1 0 0,1 0-1 0 0,1 0 0 0 0,0 1 0 0 0,-12 22 0 0 0,19-31-11 0 0,0 0-1 0 0,1 0 1 0 0,-1 0-1 0 0,1 0 0 0 0,0 0 1 0 0,0 0-1 0 0,1 0 1 0 0,-1 0-1 0 0,1 0 1 0 0,0 0-1 0 0,0 0 1 0 0,0 0-1 0 0,1 0 1 0 0,0 6-1 0 0,0-7-1 0 0,0 0 0 0 0,0-1-1 0 0,0 1 1 0 0,0 0 0 0 0,1-1-1 0 0,-1 1 1 0 0,1-1 0 0 0,0 1 0 0 0,-1-1-1 0 0,1 0 1 0 0,0 0 0 0 0,1 0-1 0 0,-1 0 1 0 0,0 0 0 0 0,0 0 0 0 0,1-1-1 0 0,-1 1 1 0 0,1-1 0 0 0,-1 1-1 0 0,6 1 1 0 0,16 3-1622 0 0,1-3-3356 0 0,6-3-2070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57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15 201 10943 0 0,'0'0'498'0'0,"-3"0"-9"0"0,-8-2 5763 0 0,22-3-5495 0 0,-5 2-610 0 0,6-2 131 0 0,1 1 0 0 0,0 0-1 0 0,0 1 1 0 0,19-2 0 0 0,58-1 639 0 0,-62 5-695 0 0,327-24 1728 0 0,-14 0-1027 0 0,-203 17-801 0 0,242-45 0 0 0,-334 43-112 0 0,17-5 39 0 0,120-11 0 0 0,-173 25-52 0 0,0 1-1 0 0,0 1 1 0 0,0 0-1 0 0,0 0 1 0 0,0 1 0 0 0,-1 0-1 0 0,1 1 1 0 0,10 4-1 0 0,-20-7-34 0 0,1 0 0 0 0,-1 1-1 0 0,1-1 1 0 0,-1 0 0 0 0,1 1-1 0 0,-1-1 1 0 0,1 0-1 0 0,-1 1 1 0 0,1-1 0 0 0,-1 1-1 0 0,1-1 1 0 0,-1 1-1 0 0,0-1 1 0 0,1 1 0 0 0,-1-1-1 0 0,0 1 1 0 0,0-1-1 0 0,1 1 1 0 0,-1-1 0 0 0,0 1-1 0 0,0-1 1 0 0,0 1 0 0 0,0 0-1 0 0,1-1 1 0 0,-1 1-1 0 0,0-1 1 0 0,0 1 0 0 0,0 0-1 0 0,0-1 1 0 0,0 1-1 0 0,-1-1 1 0 0,1 1 0 0 0,0-1-1 0 0,0 1 1 0 0,0 0-1 0 0,0-1 1 0 0,-1 1 0 0 0,1-1-1 0 0,0 1 1 0 0,-1-1-1 0 0,1 1 1 0 0,0-1 0 0 0,-1 1-1 0 0,-1 3-485 0 0,-1-1 0 0 0,1 0-1 0 0,-1 0 1 0 0,-5 4 0 0 0,-9 7-4689 0 0,-4-1-1393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5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58 5527 0 0,'55'-36'1220'0'0,"-25"15"13359"0"0,-31 21-14558 0 0,0 0 1 0 0,0 1-1 0 0,0-1 0 0 0,0 1 1 0 0,0-1-1 0 0,0 1 0 0 0,0-1 1 0 0,0 1-1 0 0,0 0 0 0 0,0-1 1 0 0,1 1-1 0 0,-2 1 0 0 0,-2 1 11 0 0,-199 133 100 0 0,189-127-128 0 0,-144 90-30 0 0,132-81-36 0 0,0 2 1 0 0,2 1 0 0 0,-39 42-1 0 0,55-54 53 0 0,1 0 0 0 0,0 1 1 0 0,1 0-1 0 0,0 0 0 0 0,1 0 0 0 0,0 1 0 0 0,0 0 0 0 0,1 0 0 0 0,1 0 1 0 0,0 1-1 0 0,0-1 0 0 0,1 1 0 0 0,-1 17 0 0 0,3-24 10 0 0,0-1-1 0 0,0 1 1 0 0,1 0-1 0 0,-1-1 1 0 0,1 0 0 0 0,0 1-1 0 0,0-1 1 0 0,0 1-1 0 0,1-1 1 0 0,0 0-1 0 0,0 0 1 0 0,0 0 0 0 0,0 0-1 0 0,3 4 1 0 0,-1-3-4 0 0,1 0 1 0 0,-1 0 0 0 0,1-1-1 0 0,0 0 1 0 0,0 1 0 0 0,1-2-1 0 0,-1 1 1 0 0,11 5-1 0 0,1-2 47 0 0,0 0 0 0 0,1-2-1 0 0,0 0 1 0 0,0 0 0 0 0,35 2 0 0 0,-11-2 145 0 0,1-3 0 0 0,-1-2 0 0 0,1-1 1 0 0,-1-2-1 0 0,0-2 0 0 0,0-2 1 0 0,-1-2-1 0 0,52-17 0 0 0,-63 15 66 0 0,-1 0-1 0 0,-1-2 0 0 0,0-1 0 0 0,38-25 0 0 0,-58 33-211 0 0,-1 0-1 0 0,0-1 1 0 0,0 1 0 0 0,-1-1-1 0 0,0 0 1 0 0,0-1-1 0 0,-1 0 1 0 0,0 0 0 0 0,0 0-1 0 0,5-13 1 0 0,-8 16-61 0 0,0 0-1 0 0,0 0 1 0 0,-1 0 0 0 0,0 0 0 0 0,0-1 0 0 0,0 1-1 0 0,-1 0 1 0 0,0 0 0 0 0,0-1 0 0 0,0 1-1 0 0,0 0 1 0 0,-1-1 0 0 0,0 1 0 0 0,0 0-1 0 0,-1 0 1 0 0,1 0 0 0 0,-1 0 0 0 0,0 0-1 0 0,-5-9 1 0 0,5 11 1 0 0,0 0 0 0 0,-1 0 1 0 0,1 0-1 0 0,-1 0 0 0 0,1 0 0 0 0,-1 1 0 0 0,0-1 0 0 0,0 1 0 0 0,0 0 1 0 0,0 0-1 0 0,0 0 0 0 0,0 0 0 0 0,-1 0 0 0 0,-5-1 0 0 0,4 1-5 0 0,0 1-1 0 0,0 1 1 0 0,0-1-1 0 0,-1 0 1 0 0,1 1-1 0 0,0 0 1 0 0,0 1-1 0 0,-1-1 1 0 0,-6 2-1 0 0,-3 2-18 0 0,1 1 1 0 0,-1 0-1 0 0,1 1 0 0 0,0 0 1 0 0,1 1-1 0 0,-16 11 0 0 0,12-7 22 0 0,1 0-1 0 0,0 2 0 0 0,1 0 1 0 0,-25 26-1 0 0,35-33 15 0 0,0 0-1 0 0,1 0 1 0 0,-1 1 0 0 0,1 0 0 0 0,0-1 0 0 0,1 1 0 0 0,0 1-1 0 0,0-1 1 0 0,0 0 0 0 0,1 1 0 0 0,0 0 0 0 0,0-1 0 0 0,1 1-1 0 0,0 0 1 0 0,1 10 0 0 0,0-15-66 0 0,1 1 0 0 0,-1 0 0 0 0,1 0 0 0 0,0-1-1 0 0,0 1 1 0 0,1 0 0 0 0,-1-1 0 0 0,1 1 0 0 0,0-1 0 0 0,0 1 0 0 0,0-1-1 0 0,0 0 1 0 0,0 0 0 0 0,1 0 0 0 0,0 0 0 0 0,-1-1 0 0 0,1 1 0 0 0,0-1-1 0 0,0 1 1 0 0,0-1 0 0 0,1 0 0 0 0,-1 0 0 0 0,0 0 0 0 0,1-1 0 0 0,0 1-1 0 0,-1-1 1 0 0,6 1 0 0 0,11 0-1673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5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53 13735 0 0,'-34'5'4611'0'0,"52"-6"-3863"0"0,1-1 1 0 0,-1-1-1 0 0,26-7 1 0 0,20-3 21 0 0,5 3-197 0 0,-20 2-184 0 0,80-2-1 0 0,-110 10-2313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7:59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16583 0 0,'0'0'1506'0'0,"2"1"-1241"0"0,5 0-160 0 0,0 1 1 0 0,0-1-1 0 0,0-1 0 0 0,0 1 1 0 0,0-1-1 0 0,0 0 0 0 0,0-1 1 0 0,10-1-1 0 0,1-3 667 0 0,33-13 0 0 0,-28 9 58 0 0,1 1 0 0 0,34-7 0 0 0,-20 11-2810 0 0,-15 1-2194 0 0,-19 3 2023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8:05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1 6911 0 0,'0'0'623'0'0,"-3"1"-290"0"0,-39 13 5714 0 0,33-10-5342 0 0,-1 1 0 0 0,2 0 0 0 0,-1 0 0 0 0,-11 10 0 0 0,-9 14 277 0 0,23-22-888 0 0,0-1 1 0 0,0 0 0 0 0,-9 7-1 0 0,-32 23 112 0 0,-21 14-121 0 0,-171 95-32 0 0,167-107-53 0 0,1 3 0 0 0,-100 76 0 0 0,163-112 0 0 0,5-3 0 0 0,0 1 0 0 0,0-1 0 0 0,1 1 0 0 0,-1 0 0 0 0,0-1 0 0 0,1 1 0 0 0,-4 6 0 0 0,5-7-5 0 0,0-1-1 0 0,0 1 1 0 0,0-1-1 0 0,0 1 1 0 0,1 0-1 0 0,-1 0 0 0 0,0-1 1 0 0,1 1-1 0 0,-1 0 1 0 0,1 0-1 0 0,0 0 1 0 0,-1 2-1 0 0,2 11 6 0 0,0-12 8 0 0,1 0 0 0 0,-1 0 0 0 0,1 0 0 0 0,-1 0 0 0 0,1 0 0 0 0,0 0 0 0 0,0 0 0 0 0,1-1-1 0 0,-1 1 1 0 0,0-1 0 0 0,1 1 0 0 0,0-1 0 0 0,-1 0 0 0 0,1 0 0 0 0,4 2 0 0 0,7 4 167 0 0,28 11-1 0 0,-35-15-127 0 0,28 9 342 0 0,1-1 1 0 0,0-1-1 0 0,61 9 0 0 0,-84-18-324 0 0,147 20 901 0 0,-136-20-798 0 0,0-2 0 0 0,0 0 1 0 0,-1-2-1 0 0,44-9 0 0 0,-36 3-3 0 0,-1-1 0 0 0,0-2-1 0 0,-1-1 1 0 0,34-19 0 0 0,-21 7-25 0 0,-1-3-1 0 0,39-31 1 0 0,-64 45-119 0 0,-1 0 0 0 0,21-24 0 0 0,-31 31-30 0 0,0-1 0 0 0,0 1 0 0 0,-1-2 0 0 0,0 1 0 0 0,0 0 0 0 0,0-1 0 0 0,-1 1 0 0 0,4-16 0 0 0,-6 19-62 0 0,0 0-1 0 0,-1-1 0 0 0,1 1 1 0 0,-1-1-1 0 0,0 1 1 0 0,-1 0-1 0 0,1-1 0 0 0,-1 1 1 0 0,1 0-1 0 0,-1-1 0 0 0,-1 1 1 0 0,-2-7-1 0 0,4 9 46 0 0,-1 0-155 0 0,-1 1-10 0 0,-2-3 112 0 0,0 0-1 0 0,0 1 0 0 0,0 0 1 0 0,-1 0-1 0 0,1 0 1 0 0,-1 0-1 0 0,0 1 1 0 0,0 0-1 0 0,0 0 1 0 0,0 0-1 0 0,-9-1 0 0 0,6 1-11 0 0,0 1 0 0 0,0 1-1 0 0,0 0 1 0 0,0 0-1 0 0,1 0 1 0 0,-1 1-1 0 0,-11 2 1 0 0,6 1 51 0 0,-1 0 1 0 0,1 1 0 0 0,0 0 0 0 0,1 1-1 0 0,-1 0 1 0 0,1 1 0 0 0,0 0-1 0 0,-21 18 1 0 0,20-13 67 0 0,-1 1 1 0 0,2 0-1 0 0,-21 28 0 0 0,28-34-14 0 0,1 0 0 0 0,0 0 0 0 0,0 1 0 0 0,0 0 0 0 0,1 0 1 0 0,0 0-1 0 0,0 0 0 0 0,1 0 0 0 0,0 0 0 0 0,-1 13 0 0 0,3-16-79 0 0,0 0 0 0 0,1 0 0 0 0,-1 0 0 0 0,1 0-1 0 0,0 0 1 0 0,1 0 0 0 0,-1-1 0 0 0,1 1 0 0 0,0-1 0 0 0,0 1-1 0 0,0-1 1 0 0,1 1 0 0 0,-1-1 0 0 0,1 0 0 0 0,0 0 0 0 0,1-1-1 0 0,-1 1 1 0 0,0 0 0 0 0,1-1 0 0 0,0 0 0 0 0,0 0 0 0 0,0 0-1 0 0,8 4 1 0 0,6-1-6951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8:05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18 4607 0 0,'-3'1'354'0'0,"-3"2"-192"0"0,0 0 0 0 0,-1-1 1 0 0,-10 2-1 0 0,-24 3 3951 0 0,13-2 46 0 0,-11 4 2742 0 0,42-8-6667 0 0,7 0-129 0 0,1-1 1 0 0,0 0 0 0 0,0-1-1 0 0,-1 0 1 0 0,1-1 0 0 0,11-2 0 0 0,15-3 46 0 0,58-10 77 0 0,-65 10-162 0 0,0 2-1 0 0,1 0 1 0 0,-1 2 0 0 0,38 2-1 0 0,-63 1-66 0 0,1 1 0 0 0,-1 0 0 0 0,0 0 0 0 0,0 0 0 0 0,0 1 0 0 0,6 2 0 0 0,2 4 0 0 0,-12-7 1 0 0,0 0 1 0 0,0 0-1 0 0,0 0 0 0 0,0 0 0 0 0,0 0 0 0 0,-1 0 1 0 0,1 0-1 0 0,0 0 0 0 0,-1 0 0 0 0,1 0 1 0 0,-1 1-1 0 0,1-1 0 0 0,-1 0 0 0 0,0 0 0 0 0,1 1 1 0 0,-1-1-1 0 0,0 0 0 0 0,0 0 0 0 0,0 1 0 0 0,0-1 1 0 0,0 2-1 0 0,-1 0 5 0 0,0 0-1 0 0,1-1 1 0 0,-1 1 0 0 0,-1 0 0 0 0,1-1 0 0 0,0 1-1 0 0,0-1 1 0 0,-1 1 0 0 0,-2 2 0 0 0,-3 4 27 0 0,0-2 1 0 0,-1 1-1 0 0,0-1 1 0 0,-10 7-1 0 0,0-3 34 0 0,0 0 0 0 0,-1-2 1 0 0,0 0-1 0 0,-1-1 0 0 0,-27 7 0 0 0,-2 1 34 0 0,-11 6-89 0 0,5-4-12 0 0,-84 43 0 0 0,131-57-15 0 0,6-3-54 0 0,5 0-718 0 0,4 2 757 0 0,1-1-1 0 0,0-1 0 0 0,-1 1 0 0 0,1-1 0 0 0,13 0 0 0 0,44-4-214 0 0,-10 1 146 0 0,-55 2 99 0 0,16-1 10 0 0,0 2 0 0 0,22 3 0 0 0,-33-3-6 0 0,1 0 0 0 0,-1 1 0 0 0,0 0 0 0 0,1 0 0 0 0,-1 0 0 0 0,0 1 0 0 0,-1-1 1 0 0,1 1-1 0 0,0 0 0 0 0,6 6 0 0 0,-7-5 0 0 0,0-1-1 0 0,0 1 1 0 0,-1 0 0 0 0,0 1-1 0 0,0-1 1 0 0,0 1 0 0 0,0-1-1 0 0,0 1 1 0 0,-1 0 0 0 0,0 0 0 0 0,0 0-1 0 0,-1 0 1 0 0,1 0 0 0 0,-1 0-1 0 0,0 1 1 0 0,0-1 0 0 0,0 6 0 0 0,-1-7-2 0 0,-1 0 0 0 0,1 1 0 0 0,-1-1 1 0 0,1 0-1 0 0,-1 1 0 0 0,-1-1 1 0 0,1 0-1 0 0,0 0 0 0 0,-1 0 1 0 0,0 0-1 0 0,0 0 0 0 0,0 0 0 0 0,0-1 1 0 0,-1 1-1 0 0,0-1 0 0 0,1 1 1 0 0,-1-1-1 0 0,0 0 0 0 0,-1 0 1 0 0,1 0-1 0 0,-6 3 0 0 0,-16 8 91 0 0,-1-1 0 0 0,-1 0-1 0 0,0-2 1 0 0,-33 8 0 0 0,28-9-50 0 0,-11 4 10 0 0,-63 23 47 0 0,29-10-75 0 0,-13 5 11 0 0,85-29-61 0 0,-36 14-1308 0 0,-56 16 0 0 0,95-32 75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8:06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43 14223 0 0,'-21'0'438'0'0,"1"1"0"0"0,-25 4-1 0 0,40-4-317 0 0,0 0 1 0 0,0 0-1 0 0,0 0 0 0 0,0 1 0 0 0,0 0 0 0 0,0 0 1 0 0,1 0-1 0 0,-1 0 0 0 0,1 1 0 0 0,-1 0 0 0 0,1 0 1 0 0,0 0-1 0 0,0 1 0 0 0,-4 4 0 0 0,7-7-14 0 0,1 0 1 0 0,0-1-1 0 0,-1 1 0 0 0,1 0 0 0 0,-1 0 1 0 0,1 0-1 0 0,0 0 0 0 0,0 0 0 0 0,0 0 1 0 0,0 0-1 0 0,0 0 0 0 0,0 0 0 0 0,0 1 1 0 0,0-1-1 0 0,0 0 0 0 0,0 0 0 0 0,0 0 0 0 0,1 0 1 0 0,-1 0-1 0 0,0-1 0 0 0,1 2 0 0 0,10 18 520 0 0,-8-17-521 0 0,1 0-1 0 0,-1 0 1 0 0,0-1 0 0 0,1 1 0 0 0,0-1-1 0 0,-1 0 1 0 0,1 0 0 0 0,0 0 0 0 0,0 0-1 0 0,0-1 1 0 0,0 0 0 0 0,9 2 0 0 0,4 0 332 0 0,31 1 0 0 0,-45-4-409 0 0,90-1 1099 0 0,150-20 1 0 0,-86 4-695 0 0,352-41 342 0 0,1-1-101 0 0,-473 56-605 0 0,39-3-65 0 0,-72 6-210 0 0,-30 6-12261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8:0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31 9215 0 0,'18'-7'783'0'0,"53"-16"7364"0"0,-73 24-7859 0 0,-15 10 117 0 0,-1-1 1 0 0,0-1 0 0 0,-1 0 0 0 0,-29 8 0 0 0,0 1 55 0 0,-157 77 503 0 0,138-58-919 0 0,2 2 1 0 0,-64 50-1 0 0,116-79-46 0 0,1 0 0 0 0,1 0 1 0 0,0 1-1 0 0,0 0 0 0 0,1 1 0 0 0,0 1 0 0 0,-7 13 0 0 0,14-21-6 0 0,0 1-1 0 0,0-1 0 0 0,1 1 1 0 0,0 0-1 0 0,0 0 0 0 0,0 0 1 0 0,1 0-1 0 0,-1 11 0 0 0,2-12-4 0 0,0-1 0 0 0,0 1 0 0 0,1 0 0 0 0,-1-1 0 0 0,1 0 0 0 0,0 1 0 0 0,1-1 0 0 0,-1 0 0 0 0,1 1 0 0 0,0-1 0 0 0,0 0 0 0 0,0 0 0 0 0,4 5 0 0 0,1 0-20 0 0,0-1 1 0 0,1 0-1 0 0,0 0 0 0 0,0-1 0 0 0,0 0 1 0 0,1-1-1 0 0,1 1 0 0 0,-1-2 0 0 0,1 1 1 0 0,0-1-1 0 0,0-1 0 0 0,0 0 0 0 0,13 3 1 0 0,15 3-60 0 0,1-2 0 0 0,51 4 1 0 0,-72-10 89 0 0,213 15-177 0 0,-186-18 234 0 0,0-1 1 0 0,0-2-1 0 0,50-11 1 0 0,-63 6 454 0 0,-1-1 0 0 0,0-1 1 0 0,0-2-1 0 0,-1-1 0 0 0,-1-2 0 0 0,0 0 1 0 0,-2-2-1 0 0,29-24 0 0 0,-43 32-536 0 0,-1-1 1 0 0,0 0-1 0 0,-1-1 0 0 0,-1 0 1 0 0,0-1-1 0 0,0 0 0 0 0,-1 0 1 0 0,-1-1-1 0 0,0 0 0 0 0,-1-1 1 0 0,5-15-1 0 0,-11 28 30 0 0,-1 1-1 0 0,0 0 0 0 0,1-1 1 0 0,-1 1-1 0 0,0 0 1 0 0,0-1-1 0 0,0 1 1 0 0,0 0-1 0 0,0-1 0 0 0,0 1 1 0 0,-1-1-1 0 0,1 1 1 0 0,0 0-1 0 0,-1 0 1 0 0,1-1-1 0 0,-1 1 0 0 0,1 0 1 0 0,-1-1-1 0 0,1 1 1 0 0,-1 0-1 0 0,0 0 1 0 0,0 0-1 0 0,0 0 0 0 0,1 0 1 0 0,-1 0-1 0 0,0 0 1 0 0,-3-2-1 0 0,2 2 4 0 0,-1-1 1 0 0,1 0-1 0 0,-1 1 0 0 0,0 0 1 0 0,1 0-1 0 0,-1-1 0 0 0,0 2 1 0 0,0-1-1 0 0,0 0 0 0 0,0 0 1 0 0,-3 1-1 0 0,-13-1-12 0 0,0 1-1 0 0,0 2 0 0 0,0 0 1 0 0,1 0-1 0 0,-1 2 1 0 0,-32 11-1 0 0,38-11 2 0 0,0 1 0 0 0,1 1 0 0 0,0 0 0 0 0,0 0 1 0 0,0 2-1 0 0,1-1 0 0 0,0 1 0 0 0,1 1 0 0 0,-1 0 0 0 0,-10 14 0 0 0,15-17 2 0 0,1 1-1 0 0,1 1 1 0 0,-1-1-1 0 0,1 1 1 0 0,1-1 0 0 0,-1 1-1 0 0,1 0 1 0 0,1 1-1 0 0,-1-1 1 0 0,0 9-1 0 0,0 8-22 0 0,1 0-1 0 0,1 28 1 0 0,1-36 25 0 0,-2 22-145 0 0,2-37 3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8:1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7855 0 0,'0'0'943'0'0,"3"1"-406"0"0,10 1 678 0 0,1-1 0 0 0,-1-1-1 0 0,1 0 1 0 0,20-3 0 0 0,-32 2 467 0 0,0 2-1342 0 0,16 13 724 0 0,-16-12-970 0 0,2 9 60 0 0,-2-2-58 0 0,0-1 0 0 0,-1 1 0 0 0,0-1 0 0 0,0 1 0 0 0,-1 0 0 0 0,0-1 0 0 0,-1 1 0 0 0,0-1 0 0 0,-4 15 0 0 0,1 6 291 0 0,2-2-260 0 0,2 1 1 0 0,1 0-1 0 0,6 32 0 0 0,-6-49-36 0 0,1 1 0 0 0,0-1-1 0 0,0 0 1 0 0,2 0 0 0 0,-1 0-1 0 0,1 0 1 0 0,1 0 0 0 0,11 18-1 0 0,-5-18 193 0 0,-10-9-91 0 0,2-1 21 0 0,8 4 3 0 0,-8-4-4 0 0,0-1-16 0 0,23-1 188 0 0,-23 1-203 0 0,-1-1-46 0 0,8-3-27 0 0,-8 3-4 0 0,0 0-3 0 0,5-5-11 0 0,-5 4-12 0 0,-14 3-11 0 0,0 0-67 0 0,0 0 0 0 0,3 1 11 0 0,7-1 282 0 0,2-4-210 0 0,0-1-46 0 0,0 1 0 0 0,1 0 0 0 0,-1-1 0 0 0,1 1 0 0 0,-1 0 0 0 0,1-1 0 0 0,0 1 1 0 0,0 0-1 0 0,1 0 0 0 0,2-6 0 0 0,5-3 40 0 0,1 0-1 0 0,0 1 1 0 0,1 0 0 0 0,0 1 0 0 0,0 0-1 0 0,22-14 1 0 0,83-41 90 0 0,-103 59-146 0 0,177-89 67 0 0,111-58-133 0 0,45-35-1751 0 0,-226 119 1101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51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19 3679 0 0,'0'0'284'0'0,"2"-1"-186"0"0,12-15 7664 0 0,-13 14-7063 0 0,-5 6 2577 0 0,-59 58-1219 0 0,49-48-1966 0 0,0 0 0 0 0,1 0 0 0 0,1 2 0 0 0,0-1 0 0 0,-11 21 0 0 0,-42 90-1 0 0,47-89-14 0 0,-89 199 315 0 0,83-175-12 0 0,-27 106-1 0 0,47-150-213 0 0,1 0-1 0 0,0 0 1 0 0,2 1 0 0 0,0-1-1 0 0,1 0 1 0 0,0 1 0 0 0,2-1-1 0 0,4 26 1 0 0,-3-31-41 0 0,1 1 0 0 0,0-1 0 0 0,0 0 1 0 0,1 0-1 0 0,1 0 0 0 0,0-1 0 0 0,1 0 0 0 0,0 0 1 0 0,0-1-1 0 0,1 1 0 0 0,19 17 0 0 0,-8-12 79 0 0,2 0-1 0 0,0 0 1 0 0,29 14-1 0 0,71 32 560 0 0,-113-59-758 0 0,39 17 71 0 0,-45-20 875 0 0,-3-1-937 0 0,1 0-1 0 0,-1-1 0 0 0,1 1 0 0 0,-1-1 0 0 0,0 1 1 0 0,1 0-1 0 0,-1 0 0 0 0,0-1 0 0 0,0 1 0 0 0,0 0 1 0 0,0 0-1 0 0,-1-1 0 0 0,-6-4 4 0 0,-11-4 81 0 0,13 9-1550 0 0,5-11-4384 0 0,3-1 4246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28:41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421 218 4607 0 0,'1'-1'354'0'0,"12"-14"-242"0"0,-10 11 104 0 0,0 0 0 0 0,0 0-1 0 0,1 1 1 0 0,-1-1 0 0 0,1 1-1 0 0,0 0 1 0 0,0 0 0 0 0,0 0-1 0 0,0 1 1 0 0,0-1 0 0 0,0 1 0 0 0,1 0-1 0 0,-1 0 1 0 0,8-1 0 0 0,2-1-190 0 0,1 3-26 0 0,-1-1 0 0 0,0-2 0 0 0,3-3 6 0 0,-14 4-12 0 0,-3 1-20 0 0,2 0-112 0 0,-2 0-428 0 0,0-6 284 0 0,0 5-35 0 0,-2 3-327 0 0,-3-1 524 0 0,-1 0 0 0 0,1 0 0 0 0,-1 1 0 0 0,1-1 0 0 0,-1 1 0 0 0,1 1 0 0 0,0-1 0 0 0,-1 1 0 0 0,-7 2 0 0 0,-8 3-60 0 0,-23 9 1 0 0,-3 1-17 0 0,5-4 228 0 0,1 1 0 0 0,0 3 0 0 0,-47 24 0 0 0,-41 20 4323 0 0,102-48-4259 0 0,9-4-52 0 0,15-7 19 0 0,-1-1 259 0 0,3 0-309 0 0,1 0 0 0 0,0 0 0 0 0,-1 0 0 0 0,1-1 0 0 0,-1 1 0 0 0,1 0 0 0 0,-1 0 0 0 0,1 0 0 0 0,0 0 0 0 0,-1-1 0 0 0,1 1 0 0 0,-1 0 0 0 0,1 0 0 0 0,0-1 0 0 0,-1 1 0 0 0,1 0 0 0 0,0-1 0 0 0,0 1-1 0 0,-1 0 1 0 0,1-1 0 0 0,0 1 0 0 0,0 0 0 0 0,-1-1 0 0 0,1 1 0 0 0,0-1 0 0 0,0 1 0 0 0,0 0 0 0 0,0-1 0 0 0,-1 1 0 0 0,1-1 0 0 0,0 1 0 0 0,0-1 0 0 0,0 1 0 0 0,0-1 0 0 0,0 1 0 0 0,0 0 0 0 0,0-1 0 0 0,1 0 0 0 0,3-17 287 0 0,-1 13-264 0 0,0 0 0 0 0,1 0 0 0 0,0 1-1 0 0,0-1 1 0 0,0 1 0 0 0,0 0 0 0 0,1 0 0 0 0,-1 0 0 0 0,1 1 0 0 0,0 0 0 0 0,9-5 0 0 0,7-2 206 0 0,35-12-1 0 0,-28 14-7 0 0,0 2 1 0 0,0 0-1 0 0,0 2 0 0 0,31 0 0 0 0,27-4 410 0 0,-72 5-534 0 0,-1 0 0 0 0,1-1 0 0 0,-1 0 1 0 0,0-1-1 0 0,0-1 0 0 0,-1 0 0 0 0,1-1 0 0 0,19-14 0 0 0,-3-1 171 0 0,0-2 0 0 0,25-27-1 0 0,-47 42-39 0 0,-12 9 142 0 0,-13 9-207 0 0,-49 42-261 0 0,45-33-23 0 0,-33 21 0 0 0,28-24 105 0 0,-1-1-1 0 0,-1-1 1 0 0,-42 13 0 0 0,-95 13 5 0 0,146-34-113 0 0,1 0 0 0 0,-39 17 0 0 0,51-17-341 0 0,2-2-1148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28:48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67 7687 0 0,'0'0'696'0'0,"0"3"-573"0"0,1 10-99 0 0,1-1 29 0 0,-1-9 11 0 0,1-2 0 0 0,0 0-46 0 0,0-1-1 0 0,1 1 1 0 0,-1-1 0 0 0,1 1-1 0 0,-1-1 1 0 0,0 0-1 0 0,1 0 1 0 0,-1 0-1 0 0,1 0 1 0 0,-1 0-1 0 0,0-1 1 0 0,1 1-1 0 0,-1-1 1 0 0,0 1 0 0 0,1-1-1 0 0,-1 0 1 0 0,0 0-1 0 0,0 0 1 0 0,0 0-1 0 0,0-1 1 0 0,3-1-1 0 0,3-4 220 0 0,0 0-1 0 0,0 0 0 0 0,11-15 1 0 0,1-1 951 0 0,-17 21-1136 0 0,-1-1 0 0 0,1 1 0 0 0,0 0 0 0 0,0 0-1 0 0,0 0 1 0 0,0 1 0 0 0,0-1 0 0 0,0 1 0 0 0,1 0 0 0 0,-1-1-1 0 0,0 2 1 0 0,1-1 0 0 0,-1 0 0 0 0,6 0 0 0 0,2 1 214 0 0,0 0 1 0 0,0 1 0 0 0,13 2 0 0 0,16 1 88 0 0,54 0-355 0 0,-32 0 0 0 0,47 2 0 0 0,-94-4 0 0 0,-1 1 0 0 0,-1 4 0 0 0,-6-2 0 0 0,7 5 0 0 0,-10-6 0 0 0,5 8 0 0 0,-4 2-10 0 0,-2 0-33 0 0,-3-13 30 0 0,0 1 0 0 0,0-1 0 0 0,0 0 0 0 0,-1 0-1 0 0,1 1 1 0 0,0-1 0 0 0,-1 0 0 0 0,1 0 0 0 0,-1 1 0 0 0,1-1 0 0 0,-2 2 0 0 0,0 1-18 0 0,0 1 1 0 0,0-1 0 0 0,1 1 0 0 0,-1 0 0 0 0,-1 7-1 0 0,1 1 31 0 0,1 1 11 0 0,-2 11 201 0 0,1-11 186 0 0,0 1 0 0 0,-6 19-1 0 0,4-21-137 0 0,-1 1-1 0 0,-11 19 0 0 0,7-14-191 0 0,5-12-48 0 0,0 0-1 0 0,-1 0 1 0 0,-5 6 0 0 0,-11 18 31 0 0,-2 9 9 0 0,11-18 32 0 0,1-1 0 0 0,-14 36 0 0 0,13-23 77 0 0,5-15 8 0 0,1 0 1 0 0,0 1 0 0 0,-4 30 0 0 0,8-28 249 0 0,0 1 0 0 0,4 41-1 0 0,-2-62-290 0 0,0 0 4 0 0,2 8 18 0 0,-2-8 8 0 0,0 1 2 0 0,0 0-115 0 0,2 23 562 0 0,2-15-545 0 0,1 4-56 0 0,2-1-14 0 0,-1 0 0 0 0,11 11 11 0 0,-12-15 15 0 0,3 0 3 0 0,9 5-31 0 0,21 23 2 0 0,-22-24 0 0 0,-11-8 0 0 0,3 5 0 0 0,-5-8 0 0 0,6 15 0 0 0,0 3 0 0 0,-5-11 29 0 0,-1-1 0 0 0,-1 1 0 0 0,2 11 0 0 0,3 10 211 0 0,-7-29-125 0 0,2 7-1 0 0,0 1 0 0 0,5 15 0 0 0,-4-16-84 0 0,-1-5 13 0 0,0-2-37 0 0,-1 0 1 0 0,1 0 0 0 0,-1 0 0 0 0,0 0 0 0 0,0 1 0 0 0,0-1 0 0 0,0 0-1 0 0,0 0 1 0 0,0 1 0 0 0,0-1 0 0 0,0 5 0 0 0,0-2-15 0 0,0 8 8 0 0,0 1 0 0 0,-2-1 0 0 0,1 2 0 0 0,0 6 0 0 0,2-16 0 0 0,0 0 0 0 0,1 10 0 0 0,0 0 0 0 0,0 1 0 0 0,-1-1 0 0 0,0 1 0 0 0,-2-1 0 0 0,0 1 0 0 0,0 0 0 0 0,-2-1 0 0 0,-3 20 0 0 0,-3-5 0 0 0,-1 0 0 0 0,-19 42 0 0 0,1-5 0 0 0,18-45 0 0 0,5-11 0 0 0,0-1 0 0 0,1 1 0 0 0,0-1 0 0 0,1 1 0 0 0,0 0 0 0 0,0 0 0 0 0,1 11 0 0 0,1-10 16 0 0,0 0 0 0 0,1-1 0 0 0,0 0 0 0 0,1 1-1 0 0,1-1 1 0 0,5 17 0 0 0,31 64 231 0 0,-30-72-242 0 0,3 3-4 0 0,-2 0 0 0 0,0 0 0 0 0,-1 1 0 0 0,10 50 0 0 0,-15-37-10 0 0,0 74 0 0 0,-13 39-135 0 0,1-39 48 0 0,-12 125 58 0 0,3-43 22 0 0,-3 47 70 0 0,4-12 20 0 0,15-217-70 0 0,1-4 3 0 0,0 0-1 0 0,0 0 1 0 0,0 0 0 0 0,1 0-1 0 0,0 0 1 0 0,1 0 0 0 0,-1 0 0 0 0,4 7-1 0 0,2 8-6 0 0,-4-18 0 0 0,1 0 0 0 0,6 8 0 0 0,17 10 0 0 0,-15-10 9 0 0,0 0 1 0 0,0 1-1 0 0,-1 1 0 0 0,-1 0 1 0 0,0 0-1 0 0,-1 1 0 0 0,-1 0 1 0 0,10 24-1 0 0,1 14 57 0 0,17 70 1 0 0,-15-46-38 0 0,-13-48 3157 0 0,-10-30-3125 0 0,-14-4-49 0 0,13 5-12 0 0,-14-1-12 0 0,7 1-2 0 0,0 0 0 0 0,1 1 0 0 0,-19 4-1 0 0,17-3 17 0 0,-1 0-1 0 0,-14 0 0 0 0,23-2-1 0 0,-8 1 0 0 0,0-1 0 0 0,-1-1 0 0 0,1 0 0 0 0,0 0 0 0 0,0-1 0 0 0,-20-6 0 0 0,13 2 0 0 0,-1 1 0 0 0,0 1 0 0 0,0 0 0 0 0,0 2 0 0 0,-27-1 0 0 0,15 4-47 0 0,0 1 0 0 0,0 1 0 0 0,-47 11 0 0 0,70-12 38 0 0,-70 12-13 0 0,-33 6-13 0 0,90-15 30 0 0,1 2 1 0 0,0 0 0 0 0,-25 11-1 0 0,-71 46-519 0 0,65-34 419 0 0,41-25 94 0 0,-3 1 11 0 0,0 1 0 0 0,0-1 0 0 0,1 1 0 0 0,2-1 0 0 0,1-2-11 0 0,5-4-31 0 0,-3-1 14 0 0,6 1 20 0 0,1-1 1 0 0,-1 1-1 0 0,1-1 1 0 0,-1 1-1 0 0,1 0 0 0 0,-1-1 1 0 0,1 1-1 0 0,-1-1 1 0 0,1 0-1 0 0,-1 1 1 0 0,1-1-1 0 0,0 1 0 0 0,-1-1 1 0 0,1 1-1 0 0,0-1 1 0 0,-1 0-1 0 0,1 1 1 0 0,0-1-1 0 0,0 0 1 0 0,-1-1-16 0 0,0 0-85 0 0,0-1-1 0 0,0 1 0 0 0,0-1 0 0 0,1 1 1 0 0,-1-1-1 0 0,0 1 0 0 0,1-1 0 0 0,0 1 1 0 0,0-1-1 0 0,0 0 0 0 0,0 1 0 0 0,0-1 1 0 0,1-4-1 0 0,2-9-1418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28:4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977 180 1839 0 0,'0'0'1019'0'0,"2"-1"-558"0"0,15-20 959 0 0,-12 14-1153 0 0,0 1-1 0 0,0 0 1 0 0,1 1-1 0 0,6-6 0 0 0,27-22 190 0 0,-26 22-73 0 0,0 0 0 0 0,22-14-1 0 0,-25 19 465 0 0,-5 3-335 0 0,0 0 1 0 0,0 0-1 0 0,0 0 1 0 0,0 1 0 0 0,1-1-1 0 0,9-2 1 0 0,-12 4-315 0 0,-1 0 1 0 0,0 0-1 0 0,0 0 0 0 0,1 0 0 0 0,-1-1 1 0 0,3-2-1 0 0,-2 2-25 0 0,-1 1 547 0 0,-14 4-640 0 0,-10 6-118 0 0,-1 1-1 0 0,1 0 1 0 0,-39 26 0 0 0,-13 8 39 0 0,-37 18-61 0 0,-30 15 143 0 0,123-69-7 0 0,-1 0 0 0 0,1-2 1 0 0,-2 0-1 0 0,1-1 0 0 0,-39 5 0 0 0,6-6 58 0 0,34-2-97 0 0,13-3-22 0 0,1 0-3 0 0,3 1-11 0 0,-1 0 1 0 0,1-1 0 0 0,-1 1 0 0 0,1 0-1 0 0,-1 0 1 0 0,1-1 0 0 0,0 1-1 0 0,-1-1 1 0 0,1 1 0 0 0,-1-1 0 0 0,1 0-1 0 0,0 0 1 0 0,-1 1 0 0 0,1-1 0 0 0,-2-2-1 0 0,-16-11-191 0 0,4 5-269 0 0,14 8 349 0 0,-1 0 12 0 0,-1 0 55 0 0,1 1 29 0 0,-1-1 1 0 0,1 1 0 0 0,0 0-1 0 0,0-1 1 0 0,0 1-1 0 0,0 0 1 0 0,0 0 0 0 0,-1 1-1 0 0,1-1 1 0 0,0 0 0 0 0,0 1-1 0 0,0-1 1 0 0,0 1 0 0 0,0 0-1 0 0,0-1 1 0 0,0 1 0 0 0,-4 2-1 0 0,4-2 122 0 0,5 0-28 0 0,38 10 464 0 0,-38-10-314 0 0,0-1-156 0 0,10 3 156 0 0,-11 9-69 0 0,-2-9-134 0 0,0-1 0 0 0,0 0 0 0 0,0 1 0 0 0,-1-1 0 0 0,1 0 0 0 0,0 1 0 0 0,-1-1 0 0 0,1 0 0 0 0,-1 1 0 0 0,0-1 0 0 0,0 0 0 0 0,0 0 0 0 0,-2 4 0 0 0,-20 22 159 0 0,8-12-154 0 0,1 3-2 0 0,2-4 14 0 0,-16 30-1 0 0,22-34-43 0 0,0 0 0 0 0,5-10 0 0 0,0 1 0 0 0,0-1 0 0 0,1 1 0 0 0,-1 0 0 0 0,0-1 0 0 0,1 1 0 0 0,-1-1 0 0 0,1 1 0 0 0,0 0 0 0 0,-1 3 0 0 0,-1 15 0 0 0,1-18 2 0 0,-2 22 392 0 0,1 1 0 0 0,1 33 0 0 0,0-46-319 0 0,-2 1-16 0 0,-1 1-47 0 0,2-6-14 0 0,-2-1 56 0 0,-7 21 468 0 0,8-19-7 0 0,2-6 28 0 0,1-1-126 0 0,-3 27-1828 0 0,2 4 1487 0 0,-2-1 28 0 0,1 1-84 0 0,3-6-20 0 0,1-22 0 0 0,1 8 0 0 0,3 3 0 0 0,2-2 11 0 0,2 6 43 0 0,-8-15-51 0 0,-2 4 47 0 0,2-6-43 0 0,-1 21-4 0 0,-3-9-3 0 0,-2 2 101 0 0,-1-1 0 0 0,-1 1 0 0 0,0-1-1 0 0,-12 22 1 0 0,17-37-88 0 0,0 0-1 0 0,1 0 1 0 0,0 0-1 0 0,-1 0 1 0 0,1 1-1 0 0,0-1 1 0 0,-1 0-1 0 0,1 0 1 0 0,0 0-1 0 0,0 1 1 0 0,0-1-1 0 0,0 0 1 0 0,0 0-1 0 0,0 1 1 0 0,0-1-1 0 0,1 0 1 0 0,-1 0-1 0 0,0 0 1 0 0,1 0-1 0 0,-1 1 1 0 0,1-1-1 0 0,-1 0 1 0 0,1 0-1 0 0,0 0 1 0 0,1 2-1 0 0,1 0-4 0 0,0 0 0 0 0,0 0 0 0 0,0-1 0 0 0,0 1 0 0 0,6 3 1 0 0,-5-4 12 0 0,4 2 33 0 0,-5-4-48 0 0,-1 0 1 0 0,1 1-1 0 0,-1-1 1 0 0,1 0 0 0 0,-1 1-1 0 0,1 0 1 0 0,4 1 0 0 0,8 3 14 0 0,0 0 22 0 0,-3 2-33 0 0,-1 3-10 0 0,-5 1 0 0 0,-4-8 0 0 0,0 2 0 0 0,-3 15 0 0 0,-3-6 0 0 0,1-1 0 0 0,-2 1 0 0 0,0-1 0 0 0,0 0 0 0 0,-1-1 0 0 0,-1 1 0 0 0,-15 20 0 0 0,7-12 0 0 0,12-18 2 0 0,0 1-8 0 0,-4 14 77 0 0,4-8 216 0 0,0 1 0 0 0,-1 13 0 0 0,4-20-258 0 0,-6 23 249 0 0,3-15-263 0 0,2-6-5 0 0,0 1 1 0 0,-1 0-1 0 0,0-1 0 0 0,0 0 1 0 0,-5 8-1 0 0,-5 13-10 0 0,5-14 0 0 0,0-1 0 0 0,-2 3 10 0 0,8-14 5 0 0,-2 1 12 0 0,-18 22-15 0 0,13-15-1 0 0,5-5 32 0 0,-6 12-3 0 0,-4 10 83 0 0,6-7-105 0 0,-43 98 35 0 0,44-104-53 0 0,0 0 0 0 0,0-1 0 0 0,2-1 0 0 0,-1 0 0 0 0,-1 4 46 0 0,6-13 19 0 0,-3 19 56 0 0,2-17-118 0 0,0 0 0 0 0,0 0 0 0 0,1 0-1 0 0,-1 0 1 0 0,1 0 0 0 0,0 7 0 0 0,2 18-7 0 0,-2 13 4 0 0,-2 3 0 0 0,-3-4 0 0 0,5-12 0 0 0,-6 28 64 0 0,5 3-64 0 0,1-42 0 0 0,-1 0 0 0 0,2 0 0 0 0,4 24 0 0 0,-2-22 0 0 0,-1-7 0 0 0,0 0 0 0 0,-1 0 0 0 0,-1 0 0 0 0,-1 16 0 0 0,-1-8-2 0 0,-2 0 0 0 0,-9 36 1 0 0,-3 11 66 0 0,14-63-56 0 0,0 22-6 0 0,2-23-3 0 0,-1 0-4 0 0,1 0-1 0 0,0 0 1 0 0,0 0 0 0 0,0 0 0 0 0,1 0 0 0 0,-1 0-1 0 0,3 6 1 0 0,-1-5 1 0 0,0 0 0 0 0,1-1-1 0 0,0 1 1 0 0,0-1 0 0 0,0 0-1 0 0,1 0 1 0 0,-1 0 0 0 0,5 4-1 0 0,3 2 4 0 0,15 17 0 0 0,-20-20 0 0 0,5 6 0 0 0,-7-7 0 0 0,4 15 0 0 0,-5-17 0 0 0,-1 0 0 0 0,2 17 0 0 0,-3-18 0 0 0,0 0 0 0 0,-1 0 0 0 0,1 0 0 0 0,-1 0 0 0 0,1 0 0 0 0,-1 0 0 0 0,0 0 0 0 0,0 0 0 0 0,-1 0 0 0 0,0 5 0 0 0,-1 0 0 0 0,2-4 0 0 0,0 1 0 0 0,-1-1 0 0 0,0 0 0 0 0,0 1 0 0 0,0-1 0 0 0,0 0 0 0 0,-3 5 0 0 0,-8 23 0 0 0,6-2 0 0 0,1-6 0 0 0,4-19 0 0 0,1 16 0 0 0,-1-15 0 0 0,3 21 0 0 0,-2-21 0 0 0,6 21 0 0 0,-2-16 0 0 0,-2-6 0 0 0,0-1 0 0 0,-1 1 0 0 0,0 0 0 0 0,0-1 0 0 0,0 1 0 0 0,0 5 0 0 0,0-2-1 0 0,0 0-1 0 0,-1 0 1 0 0,-1 0-1 0 0,1 0 0 0 0,-1 0 1 0 0,-1 0-1 0 0,1 0 1 0 0,-1 0-1 0 0,-1 0 1 0 0,0 0-1 0 0,-4 8 1 0 0,-4 7-11 0 0,-1-1 0 0 0,-20 26 1 0 0,24-37-25 0 0,-1 0 1 0 0,-18 17 0 0 0,-17 17-74 0 0,38-38 108 0 0,5-6 54 0 0,1 1 14 0 0,-1 17 43 0 0,2-9-97 0 0,1 0 5 0 0,2 9-18 0 0,-2-17 0 0 0,2 2 0 0 0,7 31 0 0 0,-8-24 0 0 0,-1-1 0 0 0,-1 1 0 0 0,0 0 0 0 0,0 0 0 0 0,-1 18 0 0 0,0-18 0 0 0,1 23 0 0 0,0-20 0 0 0,-1-7 0 0 0,0 0 0 0 0,1 0 0 0 0,0-1 0 0 0,1 1 0 0 0,3 11 0 0 0,5 16-13 0 0,10 12-118 0 0,-12-30 131 0 0,0-2 0 0 0,-3-6 0 0 0,-1-1 0 0 0,1 1 0 0 0,-2 0 0 0 0,5 11 0 0 0,-7-13 0 0 0,0 1 0 0 0,-1-1 0 0 0,1 1 0 0 0,-2 10 0 0 0,1 10 0 0 0,0-10 0 0 0,-4 23 0 0 0,-1 6 0 0 0,5 4 0 0 0,-3-30 0 0 0,4-12 0 0 0,1 4 0 0 0,7 31 0 0 0,-6-25 0 0 0,-2-16 0 0 0,2 2 0 0 0,8 21 0 0 0,0 2 0 0 0,1 5 0 0 0,-10-25 0 0 0,7 18 0 0 0,-4 1 0 0 0,5 20 0 0 0,-2 5 0 0 0,-2-23 0 0 0,15 108 0 0 0,-18 18 0 0 0,-4-88 0 0 0,-3 34 0 0 0,-31 176 0 0 0,32-263 0 0 0,-6 22 0 0 0,-2 1 11 0 0,5-17 8 0 0,5-15 1 0 0,-9 15-6 0 0,8-14-14 0 0,-9 17 0 0 0,3-10 0 0 0,0-1 0 0 0,1 0 0 0 0,-2 0 0 0 0,1 1 0 0 0,4-8 0 0 0,-12 7 0 0 0,4-2 0 0 0,8-4 0 0 0,-6 10 0 0 0,9-13-17 0 0,-1 1 1 0 0,0-1-1 0 0,1 1 0 0 0,0-1 0 0 0,0 1 0 0 0,-1 0 0 0 0,2 0 1 0 0,-2 4-1 0 0,-6 18-34 0 0,3-11 37 0 0,5-5 41 0 0,4-8-7 0 0,5-6 17 0 0,1-1 90 0 0,-1-1-1 0 0,1-1 1 0 0,-1 0 0 0 0,-1 0-1 0 0,13-15 1 0 0,-14 14 75 0 0,1 1 0 0 0,0-1 1 0 0,1 2-1 0 0,0-1 0 0 0,12-7 0 0 0,-19 14-180 0 0,0 0-1 0 0,0 0 0 0 0,1 1 0 0 0,-1-1 0 0 0,0 1 0 0 0,1 0 0 0 0,-1-1 1 0 0,1 1-1 0 0,-1 0 0 0 0,0 1 0 0 0,1-1 0 0 0,-1 0 0 0 0,0 1 0 0 0,1-1 0 0 0,-1 1 1 0 0,0 0-1 0 0,1-1 0 0 0,-1 1 0 0 0,2 2 0 0 0,0-1-29 0 0,-1-1 0 0 0,0 1 0 0 0,0 1 0 0 0,0-1 0 0 0,0 0 0 0 0,0 1 0 0 0,-1 0 0 0 0,1-1 0 0 0,-1 1 0 0 0,0 0 0 0 0,0 0 0 0 0,4 6 0 0 0,-2 2-66 0 0,1 0 0 0 0,4 20 0 0 0,-7-24-7 0 0,0 1 0 0 0,0-1-1 0 0,0 0 1 0 0,1 0 0 0 0,0 0 0 0 0,0-1 0 0 0,1 1 0 0 0,0-1 0 0 0,8 10 0 0 0,-10-14 34 0 0,0 0-1 0 0,1 0 1 0 0,-1-1 0 0 0,0 0 0 0 0,1 1 0 0 0,-1-1 0 0 0,1 0-1 0 0,-1 0 1 0 0,1 0 0 0 0,0 0 0 0 0,-1-1 0 0 0,1 1-1 0 0,0-1 1 0 0,0 0 0 0 0,-1 1 0 0 0,1-1 0 0 0,0 0 0 0 0,0-1-1 0 0,0 1 1 0 0,-1 0 0 0 0,1-1 0 0 0,0 0 0 0 0,-1 1-1 0 0,1-1 1 0 0,3-2 0 0 0,7-3-53 0 0,0 0 0 0 0,-1-1-1 0 0,20-13 1 0 0,-27 17 84 0 0,67-49 82 0 0,-32 23-12 0 0,59-33-1 0 0,-63 42-139 0 0,-31 16-4 0 0,-3 3-151 0 0,10-4-446 0 0,-9 4-374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28:49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1 416 2759 0 0,'0'-3'207'0'0,"6"-20"36"0"0,-4 9 2409 0 0,2-1 1 0 0,6-18-1 0 0,-8 30-2450 0 0,0 0-1 0 0,0 1 1 0 0,0-1-1 0 0,0 1 1 0 0,0 0-1 0 0,1-1 1 0 0,-1 1-1 0 0,0 0 1 0 0,1 0-1 0 0,0 1 1 0 0,0-1-1 0 0,3-1 1 0 0,-4 1-154 0 0,21-4 255 0 0,-9 4-226 0 0,-11 2-66 0 0,-1-1 0 0 0,1 1 0 0 0,-1 0-1 0 0,1 0 1 0 0,-1 0 0 0 0,1 0 0 0 0,-1 1 0 0 0,1-1 0 0 0,-1 0 0 0 0,1 1 0 0 0,-1 0 0 0 0,5 1-1 0 0,-1 1 8 0 0,36 12 179 0 0,-34-12-103 0 0,0 0 0 0 0,1 0-1 0 0,10 2 1 0 0,-15-5-55 0 0,0 1-1 0 0,0-1 1 0 0,-1 0-1 0 0,1 0 1 0 0,0 0-1 0 0,0-1 1 0 0,0 0-1 0 0,0 1 1 0 0,-1-1-1 0 0,8-3 1 0 0,4-4 114 0 0,0-1 0 0 0,-1 0 0 0 0,0-1 0 0 0,0-1 0 0 0,-1 0 0 0 0,13-14 1 0 0,54-60 710 0 0,-50 52-270 0 0,1 1 0 0 0,43-35 0 0 0,-59 58-383 0 0,2 0-114 0 0,-12 9-100 0 0,-3 1 14 0 0,1-1-4 0 0,-1 3-212 0 0,3 3 80 0 0,-1 1 0 0 0,0 0 0 0 0,0 0 1 0 0,0 1-1 0 0,-1-1 0 0 0,0 1 0 0 0,-1-1 1 0 0,3 15-1 0 0,0 7-2980 0 0,0 34-1 0 0,-3-34-2014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28:50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1 506 919 0 0,'0'0'1531'0'0,"10"-8"3409"0"0,15-28 376 0 0,-24 35-4151 0 0,6-9 307 0 0,0 5-1386 0 0,4-2-24 0 0,7-6-51 0 0,-16 12-11 0 0,-1 0 0 0 0,1 0 0 0 0,0-1 0 0 0,-1 1 0 0 0,1 0 0 0 0,-1-1 0 0 0,1 0 0 0 0,-1 1 0 0 0,0-1 0 0 0,0 0 0 0 0,0 1 0 0 0,0-1 0 0 0,0 0 0 0 0,0 0 0 0 0,1-3 0 0 0,1-1 1 0 0,-2 4 1 0 0,2-4 11 0 0,-1 0 0 0 0,0 1-1 0 0,0-1 1 0 0,0 0 0 0 0,1-9 0 0 0,-3 14 2 0 0,2-9 702 0 0,0 0 0 0 0,0-1 0 0 0,0-13 0 0 0,-2 22-147 0 0,2-8-1454 0 0,0 2 933 0 0,-1 1-1 0 0,1-1 0 0 0,1 1 1 0 0,-1 0-1 0 0,1 0 1 0 0,1 0-1 0 0,7-13 0 0 0,-3 6 55 0 0,2-2 22 0 0,0-1 1 0 0,1 1 0 0 0,1 1-1 0 0,15-17 1 0 0,-18 23-98 0 0,1 1 1 0 0,0 0-1 0 0,0 0 0 0 0,1 1 0 0 0,-1 0 1 0 0,2 1-1 0 0,15-7 0 0 0,-10 7-103 0 0,1 0 0 0 0,-1 1 0 0 0,2 0 0 0 0,17-1 0 0 0,-24 4-1303 0 0,0 2-1 0 0,0-1 1 0 0,24 4-1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28:5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54 198 5063 0 0,'0'0'390'0'0,"-1"-2"-252"0"0,-14-15 193 0 0,-10-11 5113 0 0,23 27-4987 0 0,0-1-286 0 0,-7-4 7473 0 0,22 0-7471 0 0,-7 4-222 0 0,-1 1-1 0 0,1-1 0 0 0,0 1 1 0 0,6 0-1 0 0,-4 0 34 0 0,14 0-33 0 0,-20 1 46 0 0,0 1 0 0 0,-1-1 0 0 0,1 1 0 0 0,0-1 0 0 0,0 0 1 0 0,-1 0-1 0 0,1 0 0 0 0,0 0 0 0 0,0 0 0 0 0,-1 0 0 0 0,3-1 0 0 0,7 0 3 0 0,-5 0 0 0 0,0 1 0 0 0,0-1 0 0 0,1 2 0 0 0,5 0 0 0 0,32 3 0 0 0,-31-3 59 0 0,0-2 0 0 0,-1 1-1 0 0,26-5 1 0 0,13-2 274 0 0,5 3 49 0 0,0-3 0 0 0,107-27 0 0 0,-15-1-208 0 0,-125 29-161 0 0,-1 0 0 0 0,1 2 0 0 0,0 1-1 0 0,34 0 1 0 0,-53 2-13 0 0,1 1 0 0 0,-1 0 0 0 0,0 0 0 0 0,1 1 0 0 0,-1-1 0 0 0,1 1 0 0 0,-1 0 0 0 0,0 0 0 0 0,5 2 0 0 0,-1 0 0 0 0,30 13 0 0 0,-33-13 0 0 0,22 6-10 0 0,-11-5-33 0 0,0-4 32 0 0,-2-4 11 0 0,-10 1 68 0 0,0 1 0 0 0,-1 0 1 0 0,1-1-1 0 0,-1 0 0 0 0,1 0 0 0 0,-1 0 0 0 0,0 0 0 0 0,0 0 0 0 0,0-1 0 0 0,-1 1 0 0 0,4-8 0 0 0,-5 10 131 0 0,3-9 290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29:2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252 245 6191 0 0,'0'0'1156'0'0,"2"-2"-612"0"0,4-5 28 0 0,-5 5 318 0 0,3 0-629 0 0,-1 0 0 0 0,0 0 0 0 0,0-1 0 0 0,0 1 1 0 0,0-1-1 0 0,0 1 0 0 0,3-6 0 0 0,-5 7-368 0 0,1-1 369 0 0,0 1-181 0 0,31-23 80 0 0,-7 10-161 0 0,-13 7 0 0 0,10 0 0 0 0,-18 6 0 0 0,-2 0 4 0 0,0 0 0 0 0,0 1 0 0 0,0-1 0 0 0,1 0 0 0 0,-1 1 0 0 0,0 0 0 0 0,0 0-1 0 0,0 0 1 0 0,1 0 0 0 0,-1 0 0 0 0,6 2 0 0 0,3 0 13 0 0,7 0-1 0 0,1-2 0 0 0,0 0 0 0 0,-1-1 0 0 0,1-1 0 0 0,-1 0 0 0 0,1-2 0 0 0,28-8 0 0 0,-29 5-35 0 0,-7 3-24 0 0,0 0 0 0 0,-1-1 0 0 0,14-7 1 0 0,12-14-188 0 0,-20 14-40 0 0,26-14-1 0 0,13-3-1242 0 0,-35 21-329 0 0,-19 8 940 0 0,-17 19-3041 0 0,2-4 3773 0 0,-1 0 0 0 0,0-1 0 0 0,-24 19 0 0 0,-74 46 1142 0 0,93-66-849 0 0,-14 9 205 0 0,-1-1 1 0 0,0-1-1 0 0,-2-2 0 0 0,0-2 1 0 0,-1-1-1 0 0,-69 17 0 0 0,-180 45 1888 0 0,274-74-2212 0 0,1 0-1 0 0,-16 2 1 0 0,24-5 55 0 0,3 0 25 0 0,-1 0 1 0 0,0 0-1 0 0,1-1 0 0 0,-1 1 1 0 0,1 0-1 0 0,-1 0 1 0 0,0-1-1 0 0,1 1 1 0 0,-1 0-1 0 0,1-1 1 0 0,-1 1-1 0 0,1 0 0 0 0,-1-1 1 0 0,1 1-1 0 0,0-1 1 0 0,-1 1-1 0 0,0-1 1 0 0,37-5 60 0 0,40-2 1 0 0,-13 3-64 0 0,32-8-23 0 0,162-42-1 0 0,-42-14 293 0 0,-176 60-184 0 0,-28 7-46 0 0,1-1-1 0 0,13-5 1 0 0,-23 7 11 0 0,0 0 50 0 0,-1 1-102 0 0,0-1-1 0 0,0 1 1 0 0,0 0 0 0 0,-1-1 0 0 0,1 1 0 0 0,0-1 0 0 0,0 1 0 0 0,0-1 0 0 0,-1 0-1 0 0,1 1 1 0 0,0-1 0 0 0,-1 0 0 0 0,1 1 0 0 0,0-1 0 0 0,-1 0 0 0 0,1 0-1 0 0,-1 0 1 0 0,1 0 0 0 0,-1 1 0 0 0,1-3 0 0 0,0 1 241 0 0,-21 1-150 0 0,15 0-172 0 0,0 1-1 0 0,0-1 0 0 0,0 1 0 0 0,0 1 0 0 0,-7 0 0 0 0,-5 3-132 0 0,0 1-1 0 0,0 1 0 0 0,-21 10 0 0 0,-47 29-607 0 0,59-30 535 0 0,-90 57-565 0 0,18-10 468 0 0,48-32 255 0 0,-143 77-46 0 0,189-104 154 0 0,-2 3-24 0 0,6-6-37 0 0,0 0 1 0 0,0 0 0 0 0,-1 0 0 0 0,1 0 0 0 0,0 0-1 0 0,0 1 1 0 0,0-1 0 0 0,0 0 0 0 0,0 0 0 0 0,0 0-1 0 0,0 0 1 0 0,0 0 0 0 0,0 0 0 0 0,0 0-1 0 0,0 0 1 0 0,0 0 0 0 0,0 0 0 0 0,0 0 0 0 0,0 0-1 0 0,0 1 1 0 0,0-1 0 0 0,0 0 0 0 0,0 0-1 0 0,0 0 1 0 0,0 0 0 0 0,0 0 0 0 0,0 0 0 0 0,0 0-1 0 0,0 0 1 0 0,0 0 0 0 0,0 0 0 0 0,0 1 0 0 0,0-1-1 0 0,0 0 1 0 0,0 0 0 0 0,0 0 0 0 0,0 0-1 0 0,0 0 1 0 0,0 0 0 0 0,0 0 0 0 0,0 0 0 0 0,0 0-1 0 0,1 0 1 0 0,-1 0 0 0 0,0 0 0 0 0,0 0 0 0 0,0 0-1 0 0,0 0 1 0 0,0 0 0 0 0,0 0 0 0 0,0 1-1 0 0,0-1 1 0 0,0 0 0 0 0,0 0 0 0 0,0 0 0 0 0,0 0-1 0 0,1 0 1 0 0,-1 0 0 0 0,0 0 0 0 0,0 0 0 0 0,0 0-1 0 0,0 0 1 0 0,0 0 0 0 0,0 0 0 0 0,0 0-1 0 0,0 0 1 0 0,1-1 0 0 0,6 5-16 0 0,0-2 1 0 0,0 1-1 0 0,1-1 1 0 0,-1 0-1 0 0,1 0 0 0 0,0-1 1 0 0,-1 0-1 0 0,1-1 0 0 0,0 0 1 0 0,0 0-1 0 0,14-2 1 0 0,11-3-83 0 0,47-15 0 0 0,-56 14 89 0 0,14-5 82 0 0,-1-2 0 0 0,38-19 0 0 0,68-41 242 0 0,-56 22 673 0 0,48-24 1784 0 0,-100 59 652 0 0,-38 19-3355 0 0,-18 26-1154 0 0,-41 44 0 0 0,29-38 271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2:12:00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128 261 455 0 0,'-4'13'334'0'0,"3"-10"1392"0"0,1-3-1623 0 0,0 0-1 0 0,-1 0 1 0 0,1 0-1 0 0,0 0 0 0 0,0 0 1 0 0,0 0-1 0 0,-1 0 0 0 0,1 0 1 0 0,0 0-1 0 0,0 0 1 0 0,0 0-1 0 0,-1 0 0 0 0,1 0 1 0 0,0 1-1 0 0,0-1 0 0 0,0 0 1 0 0,0 0-1 0 0,-1 0 1 0 0,1 0-1 0 0,0 0 0 0 0,0 1 1 0 0,0-1-1 0 0,0 0 1 0 0,0 0-1 0 0,0 0 0 0 0,-1 0 1 0 0,1 1-1 0 0,0-1 0 0 0,0 0 1 0 0,0 0-1 0 0,0 0 1 0 0,0 1-1 0 0,-3 4 1017 0 0,-3-3 2841 0 0,-4 1-3843 0 0,7-3 552 0 0,1 1-529 0 0,-21 8 744 0 0,21-8-764 0 0,0 1-1 0 0,-25 31 394 0 0,26-30-443 0 0,-1-1 4 0 0,-4 6-68 0 0,5-6 790 0 0,9-3-687 0 0,0-1 1 0 0,0 0-1 0 0,0 0 0 0 0,0-1 1 0 0,-1 0-1 0 0,1 0 1 0 0,14-10-1 0 0,-12 8-8 0 0,60-29 368 0 0,-59 30-441 0 0,-1 0 0 0 0,1 1 0 0 0,0 0 0 0 0,17-3 0 0 0,-22 6-19 0 0,-1 0 0 0 0,1 0-1 0 0,-1 1 1 0 0,1 0 0 0 0,9 2 0 0 0,8 1 3 0 0,-6-2 66 0 0,0-1-1 0 0,1-1 1 0 0,22-2 0 0 0,-31 0 6 0 0,0 1 1 0 0,0-1-1 0 0,0-1 1 0 0,-1 0-1 0 0,1 0 0 0 0,-1-1 1 0 0,0 1-1 0 0,9-7 1 0 0,6-6 142 0 0,0 0-1 0 0,-2-1 1 0 0,0-1 0 0 0,-1-1-1 0 0,0-1 1 0 0,31-43 0 0 0,-2-3-1 0 0,-41 59-215 0 0,-8 17 48 0 0,0-5-34 0 0,-12 21 52 0 0,8-17-58 0 0,3-6-16 0 0,0 0 0 0 0,-1 0 0 0 0,1 0 1 0 0,-1-1-1 0 0,0 1 0 0 0,0-1 0 0 0,0 1 0 0 0,0-1 0 0 0,0 0 1 0 0,0 0-1 0 0,-1 0 0 0 0,-4 3 0 0 0,3-1 0 0 0,-1-1 0 0 0,0 0 0 0 0,1 0 0 0 0,-1-1-1 0 0,-1 1 1 0 0,1-1 0 0 0,0 0 0 0 0,0 0 0 0 0,-1-1 0 0 0,1 0-1 0 0,-1 0 1 0 0,1 0 0 0 0,-1-1 0 0 0,-11 0 0 0 0,-3-1 20 0 0,-1-2 0 0 0,-36-9-1 0 0,3 0-5 0 0,34 9-15 0 0,13 1-4 0 0,0 1 0 0 0,0-1 0 0 0,0 2 0 0 0,0-1 0 0 0,0 1 1 0 0,-1 0-1 0 0,-12 2 0 0 0,-3 3-40 0 0,16-4 23 0 0,-1 1-1 0 0,0 0 1 0 0,1 1 0 0 0,-12 4-1 0 0,-40 28-103 0 0,40-22 51 0 0,0-1 0 0 0,-35 15 1 0 0,50-25 28 0 0,-10 2 20 0 0,0-2-25 0 0,2-2 59 0 0,11 0 4 0 0,0 0 1 0 0,1 0 0 0 0,-1 0-1 0 0,0 0 1 0 0,0-1-1 0 0,1 1 1 0 0,-1 0-1 0 0,0 0 1 0 0,0-1 0 0 0,1 1-1 0 0,-1 0 1 0 0,1-1-1 0 0,-1 1 1 0 0,0-1 0 0 0,1 1-1 0 0,-1-1 1 0 0,1 1-1 0 0,-1-1 1 0 0,1 1-1 0 0,-1-1 1 0 0,1 0 0 0 0,-1 1-1 0 0,1-1 1 0 0,0 1-1 0 0,-1-1 1 0 0,1 0-1 0 0,-1-1 1 0 0,-2-19 181 0 0,3 6-125 0 0,2 2-12 0 0,3 2-48 0 0,6-2-41 0 0,-6 11 12 0 0,-2 0 3 0 0,9-4-10 0 0,2 6-24 0 0,-5 4 42 0 0,1-1-1 0 0,-1 1 0 0 0,-1 1 1 0 0,1 0-1 0 0,-1 0 1 0 0,1 1-1 0 0,-1 0 0 0 0,8 8 1 0 0,-3-3 55 0 0,22 13 1 0 0,-27-19-23 0 0,1-1-1 0 0,0 0 0 0 0,0-1 1 0 0,0 1-1 0 0,1-2 1 0 0,-1 1-1 0 0,1-1 0 0 0,0-1 1 0 0,-1 0-1 0 0,1 0 1 0 0,0-1-1 0 0,0 0 0 0 0,-1-1 1 0 0,19-3-1 0 0,-8 1 52 0 0,0-2 0 0 0,-1 0-1 0 0,33-14 1 0 0,53-33 142 0 0,-73 31-168 0 0,-20 14-17 0 0,-1-1-1 0 0,1 2 1 0 0,0 0-1 0 0,1 0 0 0 0,0 1 1 0 0,13-4-1 0 0,-24 9 213 0 0,-2 14-118 0 0,-1-9-115 0 0,-1 0 0 0 0,1 1 0 0 0,-1-1 0 0 0,0 0 0 0 0,-1-1 0 0 0,1 1-1 0 0,-1 0 1 0 0,0-1 0 0 0,0 1 0 0 0,0-1 0 0 0,0 0 0 0 0,-1 0 0 0 0,0 0 0 0 0,0-1 0 0 0,-6 6-1 0 0,1-3 6 0 0,0 0 0 0 0,0 0 0 0 0,0 0 0 0 0,-1-1 0 0 0,0-1 0 0 0,-17 6 0 0 0,6-5 40 0 0,0-1 0 0 0,0 0 0 0 0,-39 0 1 0 0,21-4 48 0 0,-46-6 0 0 0,-21-14-599 0 0,41 6 170 0 0,57 13 245 0 0,0 0 0 0 0,0 1 1 0 0,0 0-1 0 0,0 0 0 0 0,0 1 0 0 0,-1 0 0 0 0,1 0 0 0 0,0 1 0 0 0,1 0 1 0 0,-1 0-1 0 0,0 1 0 0 0,-10 5 0 0 0,9-3 96 0 0,0-1 0 0 0,1 2 0 0 0,0-1 0 0 0,0 1 0 0 0,1 0 0 0 0,-1 1 0 0 0,1 0 0 0 0,1 0 0 0 0,-12 15 0 0 0,4 5 326 0 0,13-25-287 0 0,3-1 6 0 0,2 1-51 0 0,-1-1 0 0 0,1 0 1 0 0,-1 0-1 0 0,1 0 0 0 0,-1 0 0 0 0,1 0 0 0 0,0-1 0 0 0,-1 0 1 0 0,1 0-1 0 0,0 0 0 0 0,-1 0 0 0 0,1 0 0 0 0,0-1 0 0 0,-1 0 0 0 0,1 1 1 0 0,-1-1-1 0 0,7-3 0 0 0,53-21 265 0 0,-37 13-215 0 0,45-12 0 0 0,-51 19-63 0 0,0 2 0 0 0,1 0 1 0 0,-1 1-1 0 0,1 1 0 0 0,-1 1 1 0 0,0 0-1 0 0,35 7 0 0 0,28 10-1 0 0,-57-10 13 0 0,0-1 1 0 0,1-1-1 0 0,42 1 0 0 0,-59-7-2 0 0,1-2 0 0 0,-3-3 42 0 0,-8 6-49 0 0,1 0 1 0 0,-1-1-1 0 0,1 1 0 0 0,-1-1 1 0 0,1 1-1 0 0,-1-1 0 0 0,0 1 1 0 0,1-1-1 0 0,-1 1 0 0 0,0-1 0 0 0,1 0 1 0 0,-1 1-1 0 0,0-1 0 0 0,0 1 1 0 0,1-1-1 0 0,-1 0 0 0 0,0 1 0 0 0,0-1 1 0 0,0 0-1 0 0,0 1 0 0 0,0-1 1 0 0,0 0-1 0 0,0 1 0 0 0,0-1 0 0 0,0 0 1 0 0,0 1-1 0 0,0-1 0 0 0,-1 0 1 0 0,1 1-1 0 0,0-1 0 0 0,0 1 1 0 0,-1-1-1 0 0,1 0 0 0 0,0 1 0 0 0,-1-1 1 0 0,1 1-1 0 0,0-1 0 0 0,-1 1 1 0 0,0-1-1 0 0,-1-2 9 0 0,0 1 0 0 0,0 0 0 0 0,-1 0-1 0 0,1 1 1 0 0,0-1 0 0 0,-1 0 0 0 0,-3-1 0 0 0,1 1-6 0 0,-1 0-1 0 0,1 0 1 0 0,-1 1 0 0 0,0 0 0 0 0,1 0 0 0 0,-1 1-1 0 0,0-1 1 0 0,0 1 0 0 0,1 0 0 0 0,-12 2 0 0 0,-5 2-3 0 0,-32 9 0 0 0,31-6-18 0 0,-105 38-62 0 0,94-31 72 0 0,22-9 26 0 0,-1-1 0 0 0,0 0-1 0 0,0-1 1 0 0,0 0 0 0 0,-1-1-1 0 0,-15 1 1 0 0,19-3 6 0 0,0-1 1 0 0,0 0-1 0 0,0 0 1 0 0,0-1-1 0 0,1 0 1 0 0,-1-1-1 0 0,0 0 1 0 0,-17-8-1 0 0,16 5-35 0 0,-1 0 0 0 0,-16-13 0 0 0,-4-3-317 0 0,31 21 229 0 0,23 3-19 0 0,1 0 91 0 0,35 8 0 0 0,-7 0 34 0 0,-11-5 29 0 0,0-2 1 0 0,0-2 0 0 0,1-1-1 0 0,39-6 1 0 0,-28-2-9 0 0,0-1 0 0 0,80-26-1 0 0,-103 25-16 0 0,0-1 0 0 0,0-1 0 0 0,-2-2 0 0 0,39-24 0 0 0,-52 30-15 0 0,-3 3 11 0 0,-9 4 42 0 0,-8 2-7 0 0,-1 0 0 0 0,1 1 0 0 0,-1 0 0 0 0,1 0 0 0 0,0 0 0 0 0,0 0 0 0 0,0 1 0 0 0,0 0 0 0 0,1 1 0 0 0,-9 5 0 0 0,-1 0 8 0 0,-36 24 39 0 0,-35 18 110 0 0,-76 22 267 0 0,124-59-37 0 0,-1-2-1 0 0,-55 11 1 0 0,90-22-364 0 0,1 0-12 0 0,-1-1 0 0 0,1 1 0 0 0,0-1 0 0 0,-1 0 0 0 0,1 0 1 0 0,-1 0-1 0 0,1 0 0 0 0,0 0 0 0 0,-4-1 0 0 0,-2-2 16 0 0,9 3-71 0 0,-1 0 0 0 0,1 0 1 0 0,0 0-1 0 0,-1 0 0 0 0,1 0 0 0 0,-1 0 0 0 0,1 0 0 0 0,-1-1 0 0 0,1 1 1 0 0,0 0-1 0 0,-1 0 0 0 0,1 0 0 0 0,0 0 0 0 0,-1-1 0 0 0,1 1 0 0 0,-1 0 0 0 0,1 0 1 0 0,0-1-1 0 0,0 1 0 0 0,-1 0 0 0 0,1-1 0 0 0,0 1 0 0 0,-1 0 0 0 0,1-1 1 0 0,0 1-1 0 0,0 0 0 0 0,0-1 0 0 0,-1 1 0 0 0,1-1 0 0 0,0 1 0 0 0,0-1 0 0 0,-2-9 9 0 0,7-3-11 0 0,-2 9-6 0 0,1 0 0 0 0,-1 0 1 0 0,1 1-1 0 0,0-1 0 0 0,0 1 0 0 0,0 0 0 0 0,0 0 0 0 0,1 0 0 0 0,-1 1 1 0 0,1-1-1 0 0,0 1 0 0 0,8-3 0 0 0,-1 2-9 0 0,-1 0 0 0 0,1 0 0 0 0,0 1-1 0 0,16-1 1 0 0,-18 2-16 0 0,1 1 0 0 0,-1 0 0 0 0,0 1 0 0 0,0 0 0 0 0,0 0 0 0 0,0 1 0 0 0,0 1 0 0 0,0-1 0 0 0,0 2 0 0 0,-1-1 0 0 0,0 1 0 0 0,1 1-1 0 0,8 5 1 0 0,-6 0 6 0 0,-2-2-12 0 0,-8-6 385 0 0,-27 7 121 0 0,13-8-392 0 0,0 0-1 0 0,0-1 1 0 0,0-1-1 0 0,-12-1 1 0 0,-10-1-13 0 0,-41 2-14 0 0,-83-7 53 0 0,143 5-103 0 0,0-1 0 0 0,2 1-15 0 0,11 3-54 0 0,4-2-592 0 0,2-1 628 0 0,0 1 0 0 0,1-1 1 0 0,-1 1-1 0 0,1 0 0 0 0,0 0 0 0 0,0 0 1 0 0,0 1-1 0 0,0-1 0 0 0,7 0 1 0 0,54-4-63 0 0,-44 4 38 0 0,37-3-33 0 0,70-16 0 0 0,-96 14 51 0 0,-1-2 0 0 0,-1-2 0 0 0,52-23 0 0 0,-79 31 39 0 0,14-2 0 0 0,-28 9-37 0 0,-6 3-55 0 0,-28 9 0 0 0,33-14 67 0 0,-10 2-3 0 0,-35 4 0 0 0,48-7 30 0 0,1-1 0 0 0,-1-1-1 0 0,0 0 1 0 0,0 0 0 0 0,1 0 0 0 0,-1-1 0 0 0,1 0 0 0 0,-9-3 0 0 0,13 4 22 0 0,-14-6 5 0 0,2-4-42 0 0,15 11 2 0 0,-1-1 0 0 0,1 1 0 0 0,0-1 1 0 0,-1 1-1 0 0,1-1 0 0 0,0 1 0 0 0,0-1 1 0 0,-1 1-1 0 0,1-1 0 0 0,0 1 0 0 0,0-1 1 0 0,0 1-1 0 0,0-1 0 0 0,0 1 0 0 0,0-1 0 0 0,0 1 1 0 0,0-1-1 0 0,0 0 0 0 0,0 1 0 0 0,0-1 1 0 0,0 1-1 0 0,0-1 0 0 0,0 1 0 0 0,0-1 1 0 0,0 1-1 0 0,1-1 0 0 0,-1 1 0 0 0,0-1 0 0 0,0 1 1 0 0,1-1-1 0 0,-1 1 0 0 0,0-1 0 0 0,1 1 1 0 0,-1-1-1 0 0,0 1 0 0 0,1 0 0 0 0,-1-1 1 0 0,1 1-1 0 0,0-1 0 0 0,17-14-201 0 0,-13 12 178 0 0,1 0 1 0 0,-1 1-1 0 0,1-1 0 0 0,0 1 1 0 0,0 0-1 0 0,0 1 1 0 0,10-2-1 0 0,47-1-339 0 0,-24 2 271 0 0,-22 0 101 0 0,39-2-30 0 0,99-21-1 0 0,-141 22 32 0 0,-4-2 12 0 0,-8 4 635 0 0,-11-9-370 0 0,6 8-249 0 0,0 0-1 0 0,0 0 1 0 0,-1 0-1 0 0,1 1 1 0 0,0-1 0 0 0,0 1-1 0 0,-1 0 1 0 0,1 0-1 0 0,-1 0 1 0 0,1 0-1 0 0,-1 1 1 0 0,1 0 0 0 0,-1-1-1 0 0,1 1 1 0 0,-1 0-1 0 0,0 1 1 0 0,-3 0-1 0 0,-8 1 44 0 0,0 1 0 0 0,-25 9 0 0 0,26-7-57 0 0,-190 68 36 0 0,141-49-47 0 0,38-14-22 0 0,0 1-1 0 0,1 1 1 0 0,0 2-1 0 0,1 0 1 0 0,0 1 0 0 0,-22 21-1 0 0,44-35-79 0 0,4-1-309 0 0,8 2 307 0 0,0-2 0 0 0,0 1 0 0 0,1-1-1 0 0,-1-1 1 0 0,0 0 0 0 0,0-1 0 0 0,14-4-1 0 0,80-27-64 0 0,-85 26 157 0 0,42-14-41 0 0,8-3-28 0 0,76-37-1 0 0,-104 36 26 0 0,-36 20 53 0 0,-8 2 1 0 0,-6 1 8 0 0,8 2-7 0 0,-12-1 15 0 0,1 0 0 0 0,-1 0 0 0 0,1 2-1 0 0,-1-1 1 0 0,0 1 0 0 0,-14 4 0 0 0,9-2-11 0 0,-73 15 58 0 0,78-15-63 0 0,0 1 0 0 0,-16 7-1 0 0,0 0-14 0 0,20-7 11 0 0,23-11-4910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8:43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1403 28 13015 0 0,'4'-4'57'0'0,"-2"2"43"0"0,1 0 1 0 0,-1-1 0 0 0,1 1-1 0 0,0 0 1 0 0,0 1-1 0 0,0-1 1 0 0,0 0 0 0 0,0 1-1 0 0,0 0 1 0 0,0 0 0 0 0,1 0-1 0 0,-1 0 1 0 0,8-1 1877 0 0,-11 3-1785 0 0,-5 4-3 0 0,0 0-1 0 0,0 0 0 0 0,0-1 1 0 0,0 1-1 0 0,-1-1 0 0 0,-8 4 0 0 0,-41 20 381 0 0,-5-3-278 0 0,-187 86 49 0 0,191-81-333 0 0,-177 81-172 0 0,204-100 40 0 0,0-2 0 0 0,0-1 0 0 0,-1-1-1 0 0,0-1 1 0 0,0-2 0 0 0,-44 1 0 0 0,55-4-23 0 0,0-2 0 0 0,0-1 0 0 0,0 0 0 0 0,0-1 0 0 0,1-1 0 0 0,-26-9 1 0 0,37 10 77 0 0,1 0 1 0 0,-1 0-1 0 0,1-1 1 0 0,0 1-1 0 0,0-1 1 0 0,1-1-1 0 0,-1 1 1 0 0,-8-10 0 0 0,10 10 28 0 0,1-1 0 0 0,0 1 1 0 0,0-1-1 0 0,1 1 1 0 0,-1-1-1 0 0,1 0 0 0 0,0 0 1 0 0,0 0-1 0 0,1 0 1 0 0,0 0-1 0 0,-1-1 0 0 0,2 1 1 0 0,-1-6-1 0 0,0 5 5 0 0,1 1 0 0 0,0-1-1 0 0,1 0 1 0 0,-1 0 0 0 0,1 0 0 0 0,1 1-1 0 0,-1-1 1 0 0,1 1 0 0 0,0-1 0 0 0,0 1-1 0 0,0-1 1 0 0,1 1 0 0 0,0 0 0 0 0,3-5-1 0 0,-1 4-9 0 0,1-1 0 0 0,-1 1 0 0 0,1 0 0 0 0,0 1 0 0 0,1-1-1 0 0,-1 1 1 0 0,1 1 0 0 0,0-1 0 0 0,10-4 0 0 0,-8 5 81 0 0,1 0 0 0 0,0 0 0 0 0,0 1 0 0 0,0 0 0 0 0,0 0 0 0 0,0 2 0 0 0,0-1 0 0 0,1 1 0 0 0,-1 0 0 0 0,0 1 0 0 0,1 1 0 0 0,-1-1 0 0 0,0 2 0 0 0,1-1 0 0 0,-1 2 0 0 0,12 3 0 0 0,-17-4 11 0 0,-1 0 0 0 0,1 0-1 0 0,-1 1 1 0 0,0 0-1 0 0,0-1 1 0 0,0 1 0 0 0,0 1-1 0 0,-1-1 1 0 0,1 1 0 0 0,-1-1-1 0 0,6 9 1 0 0,-5-5 2 0 0,0 0 0 0 0,0 0 0 0 0,-1 1 0 0 0,0 0 1 0 0,0-1-1 0 0,2 14 0 0 0,-1 0-5 0 0,-2 1 1 0 0,0-1-1 0 0,-2 1 0 0 0,-2 34 1 0 0,-1-30-36 0 0,-1-1 1 0 0,-1 0 0 0 0,-2 0 0 0 0,0 0 0 0 0,-1-1 0 0 0,-2 0-1 0 0,0 0 1 0 0,-2-1 0 0 0,0-1 0 0 0,-2 0 0 0 0,0 0 0 0 0,-34 37 0 0 0,-113 98 65 0 0,22-23-172 0 0,87-86-58 0 0,37-35 149 0 0,0-1-1 0 0,2 2 1 0 0,0 0 0 0 0,0 0-1 0 0,-11 19 1 0 0,20-26 149 0 0,0 0 0 0 0,1 1 0 0 0,0-1 0 0 0,0 1 0 0 0,-2 12 0 0 0,4-16-22 0 0,0 1 1 0 0,1 0-1 0 0,-1 0 1 0 0,1 0-1 0 0,0 0 0 0 0,0 0 1 0 0,1 0-1 0 0,-1 0 0 0 0,3 8 1 0 0,-2-11-85 0 0,0 0 1 0 0,0 0-1 0 0,0-1 1 0 0,0 1-1 0 0,1-1 1 0 0,-1 1-1 0 0,0-1 1 0 0,1 0-1 0 0,-1 1 1 0 0,4 1-1 0 0,-1-1 42 0 0,-2 0-35 0 0,1 0 0 0 0,0 0 1 0 0,-1-1-1 0 0,1 1 0 0 0,0-1 1 0 0,0 0-1 0 0,0 0 1 0 0,1 0-1 0 0,-1 0 0 0 0,0-1 1 0 0,0 1-1 0 0,0-1 0 0 0,0 0 1 0 0,1 0-1 0 0,-1 0 0 0 0,4 0 1 0 0,6-2 120 0 0,0-1 1 0 0,21-6-1 0 0,-22 5-75 0 0,61-17 314 0 0,124-34 162 0 0,166-32-599 0 0,-328 77-1379 0 0,-33 9 363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8:43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37 199 12407 0 0,'-9'1'-206'0'0,"-15"0"3507"0"0,21-2-1685 0 0,13-2-1185 0 0,397-113 3099 0 0,-362 100-3531 0 0,98-30 741 0 0,-121 40-1484 0 0,0 2-1 0 0,1 0 0 0 0,-1 2 1 0 0,36-1-1 0 0,-32 5-5895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5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3223 0 0,'0'0'13630'0'0,"1"2"-12970"0"0,2 5-333 0 0,0 1 0 0 0,0-1 0 0 0,-1 1 0 0 0,0 0 0 0 0,0 0 0 0 0,0 0 0 0 0,-1 0 0 0 0,0 12 0 0 0,-2-7-132 0 0,0 0 0 0 0,0 1-1 0 0,-1-1 1 0 0,-6 21-1 0 0,-2-6-136 0 0,-1 0 0 0 0,-1 0 0 0 0,-29 49 0 0 0,-1-14-9 0 0,23-36-1 0 0,-27 53 1 0 0,36-58-11 0 0,9-20-105 0 0,10-7-921 0 0,2-5-749 0 0,3-2-5165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8:4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46 6911 0 0,'-3'-5'145'0'0,"1"0"0"0"0,0-1 0 0 0,0 1 0 0 0,1 0 0 0 0,-2-7 0 0 0,2 5 5465 0 0,76 144-835 0 0,-58-107-4062 0 0,1-1 1 0 0,34 43-1 0 0,-37-55-499 0 0,0-1 0 0 0,1 0 0 0 0,1-1 0 0 0,1 0 0 0 0,19 11 0 0 0,102 55 679 0 0,-109-66-713 0 0,2-1 0 0 0,55 16 0 0 0,-70-24-313 0 0,-10-4 80 0 0,0 0-1 0 0,0 0 0 0 0,9 1 0 0 0,-14-3-293 0 0,1 0 0 0 0,-1 0 0 0 0,0 0 0 0 0,0 0 0 0 0,1-1 0 0 0,-1 1 0 0 0,0 0 0 0 0,4-2 1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8:4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38 4143 0 0,'0'-1'191'0'0,"-2"-35"4173"0"0,-1 36-3775 0 0,0 0 0 0 0,0 0 0 0 0,0 1 0 0 0,0 0-1 0 0,0 0 1 0 0,0-1 0 0 0,0 2 0 0 0,0-1 0 0 0,0 0 0 0 0,-3 3 0 0 0,-26 19-431 0 0,16-10 506 0 0,-183 124 546 0 0,-15 12-1024 0 0,182-124-171 0 0,-88 62 23 0 0,113-84-14 0 0,1 2-1 0 0,0-1 0 0 0,-7 8 1 0 0,12-11-82 0 0,13-1-2978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8:45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19 6447 0 0,'0'0'499'0'0,"-1"-2"-328"0"0,-4-10 9582 0 0,5 12-9581 0 0,12-3 1186 0 0,14 2-2056 0 0,19 6-901 0 0,-31-1-4193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8:45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15 15407 0 0,'0'0'1394'0'0,"0"-1"-1150"0"0,-5-13 465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8:4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604 947 919 0 0,'1'2'4446'0'0,"2"7"1314"0"0,4 1-2076 0 0,-6-10-3568 0 0,1 0 0 0 0,0 1 0 0 0,0-1 0 0 0,0 0 0 0 0,-1 0 0 0 0,1 0 0 0 0,0 0 1 0 0,0-1-1 0 0,0 1 0 0 0,-1 0 0 0 0,1-1 0 0 0,0 1 0 0 0,-1-1 0 0 0,1 0 0 0 0,0 0 1 0 0,-1 1-1 0 0,1-1 0 0 0,-1 0 0 0 0,1 0 0 0 0,-1 0 0 0 0,3-3 0 0 0,5-4 96 0 0,0-1-1 0 0,9-10 0 0 0,-9 8 38 0 0,15-18-55 0 0,-1-1 0 0 0,-2-1 0 0 0,30-59 0 0 0,-31 55-147 0 0,98-186 27 0 0,-81 156-658 0 0,-3-3 0 0 0,36-103 0 0 0,-69 167 531 0 0,6-14-213 0 0,-2 0 0 0 0,5-24 0 0 0,-10 38 221 0 0,1 0-1 0 0,0 0 0 0 0,-1-1 0 0 0,0 1 0 0 0,0 0 0 0 0,0 0 0 0 0,-1-1 0 0 0,1 1 1 0 0,-1 0-1 0 0,0 0 0 0 0,0 0 0 0 0,-1 0 0 0 0,1 0 0 0 0,-1 0 0 0 0,0 0 0 0 0,-3-4 1 0 0,4 7 27 0 0,0-1 1 0 0,-1 1 0 0 0,1 0 0 0 0,0 0-1 0 0,-1 0 1 0 0,1 0 0 0 0,-1 1-1 0 0,0-1 1 0 0,1 0 0 0 0,-1 1 0 0 0,0-1-1 0 0,1 1 1 0 0,-1-1 0 0 0,0 1 0 0 0,1 0-1 0 0,-1-1 1 0 0,0 1 0 0 0,0 0 0 0 0,1 0-1 0 0,-1 1 1 0 0,0-1 0 0 0,0 0 0 0 0,-3 1-1 0 0,-1 1-12 0 0,0 0 1 0 0,0 0-1 0 0,0 0 0 0 0,0 1 0 0 0,-8 4 0 0 0,3 1 33 0 0,0 0 0 0 0,1 1 0 0 0,0 0 0 0 0,0 0 0 0 0,1 1 0 0 0,0 0 0 0 0,0 1 0 0 0,-11 19 0 0 0,-3 11 215 0 0,-21 48 1 0 0,44-88-216 0 0,-109 269 359 0 0,14 5 141 0 0,9-26-283 0 0,1-34-156 0 0,63-168-42 0 0,-2-1-1 0 0,-44 61 0 0 0,-24 24-45 0 0,-119 158-346 0 0,151-227-34 0 0,59-61 322 0 0,10-20-2210 0 0,-4 8 864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8:49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76 261 9215 0 0,'-5'-1'90'0'0,"-1"1"0"0"0,1 0-1 0 0,0 0 1 0 0,-1 0 0 0 0,1 1-1 0 0,-1-1 1 0 0,1 2-1 0 0,0-1 1 0 0,0 0 0 0 0,0 1-1 0 0,0 0 1 0 0,-7 4 5753 0 0,24-8-5076 0 0,18-6-45 0 0,-1 0 0 0 0,42-19 0 0 0,-9 3-190 0 0,-47 19-447 0 0,405-151 596 0 0,-369 136-1587 0 0,1 4-3922 0 0,-10 7-1460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8:49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40 7367 0 0,'15'-17'501'0'0,"-3"2"291"0"0,-3 7 4903 0 0,-44 34-4923 0 0,-39 39 0 0 0,62-54-718 0 0,-83 87 203 0 0,36-36-68 0 0,35-38-61 0 0,1 1-1 0 0,1 1 1 0 0,-28 43-1 0 0,44-58-93 0 0,0-1 0 0 0,0 1 0 0 0,1 0 0 0 0,0 1 0 0 0,1-1 0 0 0,1 1 0 0 0,0 0 0 0 0,0 0 0 0 0,1 0 0 0 0,1 0 0 0 0,0 0 0 0 0,1 23 0 0 0,1-29-119 0 0,0 0-1 0 0,0 1 0 0 0,0-1 0 0 0,1 0 1 0 0,0 0-1 0 0,1 0 0 0 0,-1 0 1 0 0,1 0-1 0 0,0 0 0 0 0,1-1 1 0 0,-1 0-1 0 0,1 1 0 0 0,0-1 0 0 0,1 0 1 0 0,-1-1-1 0 0,1 1 0 0 0,0-1 1 0 0,0 0-1 0 0,0 0 0 0 0,0-1 1 0 0,7 4-1 0 0,11 2-5493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8:4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3223 0 0,'-1'2'5438'0'0,"0"5"-4638"0"0,-1 0 1 0 0,1 0-1 0 0,0 0 1 0 0,1 0 0 0 0,0 0-1 0 0,0 0 1 0 0,0 0-1 0 0,3 12 1 0 0,0-7-311 0 0,0-1 1 0 0,0 1-1 0 0,2-1 1 0 0,8 18-1 0 0,1-6 3 0 0,1 0-1 0 0,0-1 0 0 0,36 38 0 0 0,33 22 517 0 0,-25-26-700 0 0,85 74-583 0 0,-141-128-58 0 0,3 2 341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8:50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22 14191 0 0,'0'0'323'0'0,"0"-2"44"0"0,3-16 369 0 0,-3 17-323 0 0,-1 2-106 0 0,-9 4-186 0 0,1 1 0 0 0,0 0 0 0 0,1 0 1 0 0,-1 1-1 0 0,-13 15 0 0 0,13-13-68 0 0,-55 59 113 0 0,-2 3 78 0 0,-69 60 171 0 0,-213 197-262 0 0,339-321-274 0 0,4-2-104 0 0,-1-1 0 0 0,1 1 0 0 0,0 0 0 0 0,0 1 0 0 0,1-1 0 0 0,0 1 0 0 0,-7 11 0 0 0</inkml:trace>
  <inkml:trace contextRef="#ctx0" brushRef="#br0" timeOffset="1">962 658 14655 0 0,'0'0'671'0'0,"0"2"-14"0"0,-6 70-183 0 0,0 7 471 0 0,8 5 172 0 0,0-37-477 0 0,-2 0-1 0 0,-6 47 1 0 0,4-86-620 0 0,1-1 1 0 0,-1 0 0 0 0,-1 0-1 0 0,1 0 1 0 0,-1 0-1 0 0,-1-1 1 0 0,1 1-1 0 0,-1-1 1 0 0,0 1-1 0 0,0-1 1 0 0,-1 0 0 0 0,0-1-1 0 0,0 1 1 0 0,-7 5-1 0 0,-8 5-217 0 0,-1 0 0 0 0,-39 21 0 0 0,41-26-80 0 0,-15 8-681 0 0,10-9-4324 0 0,10-4-589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8:5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10943 0 0,'0'0'498'0'0,"-9"2"168"0"0,7-2-608 0 0,0 1 0 0 0,0-1-1 0 0,0 1 1 0 0,0-1 0 0 0,0 1-1 0 0,0 0 1 0 0,1 0 0 0 0,-1 0-1 0 0,0 0 1 0 0,0 0 0 0 0,1 0 0 0 0,-1 0-1 0 0,1 1 1 0 0,-1-1 0 0 0,1 1-1 0 0,0-1 1 0 0,0 1 0 0 0,-1-1-1 0 0,0 4 1 0 0,0-1 156 0 0,1-1 0 0 0,0 1 0 0 0,0-1-1 0 0,0 1 1 0 0,0 0 0 0 0,1-1 0 0 0,0 1 0 0 0,-1 0 0 0 0,2 7 0 0 0,1 2 457 0 0,0 0-1 0 0,1 0 1 0 0,0 0 0 0 0,10 23 0 0 0,-2-13-61 0 0,1-1-1 0 0,1 0 1 0 0,19 23-1 0 0,-5-6-418 0 0,-24-34-458 0 0,0 0 0 0 0,1 0 0 0 0,-1 0 0 0 0,1 0 0 0 0,0-1 0 0 0,1 1-1 0 0,-1-1 1 0 0,1 0 0 0 0,0 0 0 0 0,0-1 0 0 0,7 5 0 0 0,1-4-6384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52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253 194 11687 0 0,'0'0'3150'0'0,"2"-1"-2114"0"0,11-11 477 0 0,19-13 0 0 0,-18 14-915 0 0,24-23 0 0 0,-34 30-566 0 0,0 0-1 0 0,0-1 1 0 0,-1 1-1 0 0,0-1 0 0 0,0 0 1 0 0,0 0-1 0 0,-1 0 1 0 0,1-1-1 0 0,2-10 1 0 0,-5 15-30 0 0,1 0 0 0 0,-1-1 0 0 0,0 1 0 0 0,0-1 0 0 0,1 1 0 0 0,-1 0 0 0 0,0-1 0 0 0,0 1 0 0 0,-1-1 0 0 0,1 1 1 0 0,0-1-1 0 0,0 1 0 0 0,-1 0 0 0 0,1-1 0 0 0,-1 1 0 0 0,1-1 0 0 0,-1 1 0 0 0,0 0 0 0 0,1 0 0 0 0,-2-2 0 0 0,0 1 4 0 0,0 0 0 0 0,1 1 0 0 0,-1 0-1 0 0,0-1 1 0 0,0 1 0 0 0,0 0 0 0 0,0 0-1 0 0,0 0 1 0 0,0 0 0 0 0,0 0 0 0 0,-4-1 0 0 0,-4 0 12 0 0,0 1 1 0 0,1-1-1 0 0,-1 2 1 0 0,-17 0-1 0 0,-1 2-26 0 0,0 1 0 0 0,0 2 0 0 0,1 1 0 0 0,0 1 0 0 0,1 1 0 0 0,-1 1 0 0 0,-25 13 0 0 0,47-19 8 0 0,0 0 0 0 0,-1 0 0 0 0,1 0 0 0 0,-8 7 0 0 0,12-9 0 0 0,0 0 0 0 0,0 0 0 0 0,0 0 0 0 0,0 0 0 0 0,0 0 0 0 0,0 0 0 0 0,1 0 0 0 0,-1 0 0 0 0,0 0 0 0 0,1 1 0 0 0,-1-1 0 0 0,0 2 0 0 0,2 6 0 0 0,0-6 0 0 0,1 4 93 0 0,1 0 1 0 0,-1 0-1 0 0,1 0 0 0 0,1 0 1 0 0,-1-1-1 0 0,1 1 0 0 0,1-1 1 0 0,-1 0-1 0 0,9 9 0 0 0,-7-8 33 0 0,0 0-1 0 0,0 0 1 0 0,-1 1 0 0 0,0 0-1 0 0,6 15 1 0 0,-9-18-75 0 0,4 12 67 0 0,-1 0 0 0 0,4 20 0 0 0,-9-36-59 0 0,2 0 6 0 0,2-1-53 0 0,0 0 0 0 0,-1-1 0 0 0,1 1-1 0 0,0-1 1 0 0,0 1 0 0 0,-1-1 0 0 0,1 0 0 0 0,-1-1-1 0 0,1 1 1 0 0,-1-1 0 0 0,0 1 0 0 0,1-1 0 0 0,2-2-1 0 0,11-7 45 0 0,17-16 0 0 0,-20 16-17 0 0,6-5 19 0 0,-5 4-11 0 0,0 0 0 0 0,17-8 0 0 0,-31 19 155 0 0,-2 2-130 0 0,-37 45 238 0 0,39-43-268 0 0,1 0-36 0 0,0-1 0 0 0,0 1 0 0 0,0 1 0 0 0,0-1 0 0 0,0 0-1 0 0,-1 0 1 0 0,1 1 0 0 0,-1-1 0 0 0,0 1 0 0 0,0-1-1 0 0,-1 1 1 0 0,1 0 0 0 0,-1-1 0 0 0,1 1 0 0 0,-1 6-1 0 0,-2-2 13 0 0,1 0 0 0 0,-1 0-1 0 0,0 0 1 0 0,-6 14 0 0 0,5-14 12 0 0,-10 21 42 0 0,-1-1 0 0 0,-2-1 0 0 0,-30 42 0 0 0,27-42 64 0 0,1 0 0 0 0,2 1-1 0 0,-15 34 1 0 0,30-60-121 0 0,0 0 0 0 0,1 1-1 0 0,-1-1 1 0 0,1 1 0 0 0,0 0 0 0 0,0-1 0 0 0,0 1-1 0 0,0-1 1 0 0,0 1 0 0 0,2 4 0 0 0,-2-6 103 0 0,19-7-60 0 0,-17 5-134 0 0,0 0 1 0 0,-1-1 0 0 0,0 1 0 0 0,1-1-1 0 0,-1 1 1 0 0,0-1 0 0 0,0 0-1 0 0,0 0 1 0 0,0 1 0 0 0,0-1 0 0 0,0 0-1 0 0,-1 0 1 0 0,1 0 0 0 0,0 0-1 0 0,-1 0 1 0 0,0 0 0 0 0,1-4 0 0 0,1-5-638 0 0,-2 10 218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8:50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 9671 0 0,'0'0'875'0'0,"-2"1"-719"0"0,-2 2 81 0 0,-1 1 0 0 0,1 0 0 0 0,0 1 0 0 0,0-1 0 0 0,0 1 0 0 0,1 0 1 0 0,-5 7-1 0 0,-4 5 917 0 0,-57 90 2766 0 0,24-26-3056 0 0,-42 109 0 0 0,-25 136 680 0 0,72-196-1505 0 0,-67 146 0 0 0,9-80-1541 0 0,84-167 658 0 0,11-17-4036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8:51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9 10135 0 0,'-3'-1'173'0'0,"1"0"-1"0"0,0-1 1 0 0,-1 1-1 0 0,1 0 1 0 0,-1 1-1 0 0,0-1 1 0 0,-3-1-1 0 0,5 2 146 0 0,0 1-272 0 0,1-1 0 0 0,-1 0 0 0 0,1 0 0 0 0,-1 1 0 0 0,1-1 1 0 0,-1 0-1 0 0,1 1 0 0 0,0-1 0 0 0,-1 0 0 0 0,1 1 0 0 0,-1-1 0 0 0,1 1 1 0 0,0-1-1 0 0,-1 1 0 0 0,1-1 0 0 0,0 0 0 0 0,-1 2 0 0 0,2 2 19 0 0,-1 0 0 0 0,1 0 0 0 0,0 0 0 0 0,0 0 0 0 0,0 0 0 0 0,0-1 0 0 0,1 1 0 0 0,-1 0 0 0 0,3 3 0 0 0,23 35 1112 0 0,-13-22-777 0 0,231 405 5308 0 0,-229-393-5551 0 0,-1 1-1 0 0,-2 0 1 0 0,-1 1 0 0 0,10 49-1 0 0,-18-62-118 0 0,-1 1 0 0 0,-1-1 0 0 0,0 1 0 0 0,-2 0 0 0 0,-1 0-1 0 0,0 0 1 0 0,-2-1 0 0 0,-7 31 0 0 0,2-24-35 0 0,-2 1-1 0 0,0-2 1 0 0,-2 1 0 0 0,-1-1 0 0 0,-24 35 0 0 0,13-28-11 0 0,-1-1 1 0 0,-2-1-1 0 0,-40 38 1 0 0,-36 26-1002 0 0,58-56-4402 0 0,10-11-1167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8:51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10 182 919 0 0,'-5'-14'73'0'0,"4"11"-4"0"0,0 1-1 0 0,0-1 1 0 0,1 1 0 0 0,-1-1 0 0 0,0 1 0 0 0,4-8 7877 0 0,4 4-5101 0 0,0-1-1140 0 0,10 0-857 0 0,0 0 0 0 0,1 0 0 0 0,-1 2 0 0 0,29-5 0 0 0,-4 0-167 0 0,184-49 1478 0 0,-125 39-2377 0 0,-76 16-1264 0 0,-24 4 456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8:5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13359 0 0,'0'0'1603'0'0,"1"-2"-432"0"0,2 0-701 0 0,0-1 1 0 0,-1 1 0 0 0,1-1 0 0 0,0 1-1 0 0,0 0 1 0 0,0 0 0 0 0,0 0 0 0 0,7-2 0 0 0,32-11 834 0 0,-8 3-880 0 0,-5 0-146 0 0,85-33 638 0 0,-93 38-1048 0 0,0 1-1 0 0,0 1 0 0 0,35-3 1 0 0,12 8-1949 0 0,-28 1 117 0 0,-8-1 51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8:5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6911 0 0,'0'0'983'0'0,"2"-1"429"0"0,0 0-1033 0 0,0 1 1 0 0,0-1-1 0 0,0 1 0 0 0,0-1 1 0 0,0 1-1 0 0,0 0 0 0 0,0 0 1 0 0,0 0-1 0 0,0 0 0 0 0,0 0 1 0 0,0 1-1 0 0,3-1 0 0 0,-4 1-281 0 0,0-1 0 0 0,0 1 0 0 0,1 0-1 0 0,-1-1 1 0 0,0 1 0 0 0,0 0 0 0 0,0 0-1 0 0,0-1 1 0 0,0 1 0 0 0,0 0 0 0 0,-1 0-1 0 0,1 0 1 0 0,0 0 0 0 0,0 0 0 0 0,0 0 0 0 0,-1 1-1 0 0,1-1 1 0 0,-1 0 0 0 0,1 0 0 0 0,-1 0-1 0 0,1 1 1 0 0,-1 0 0 0 0,9 31 668 0 0,2-1-1 0 0,1 0 1 0 0,20 39 0 0 0,-20-49-471 0 0,1-1 1 0 0,1-1 0 0 0,0 0 0 0 0,2 0-1 0 0,22 21 1 0 0,1-5 195 0 0,2-1-1 0 0,52 35 1 0 0,-66-53-515 0 0,0-1 0 0 0,1-1 0 0 0,0-2 0 0 0,1 0 0 0 0,34 8 0 0 0,-39-15-2584 0 0,46 4 0 0 0,-63-9 1571 0 0,9 1-5146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8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982 0 1839 0 0,'-6'2'475'0'0,"1"-1"-1"0"0,0 1 0 0 0,1 0 0 0 0,-1 0 0 0 0,0 1 0 0 0,0-1 0 0 0,-6 6 0 0 0,8-6 546 0 0,1 1-1 0 0,0-1 0 0 0,0 0 0 0 0,1 1 1 0 0,-1-1-1 0 0,0 1 0 0 0,-1 5 0 0 0,-10 13 245 0 0,-20 23 343 0 0,-3-2 0 0 0,-58 54 0 0 0,-183 136-93 0 0,101-109-1384 0 0,71-50-57 0 0,-79 35 82 0 0,240-135-1109 0 0,-18 8-108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8:5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106 120 11111 0 0,'0'-1'146'0'0,"-1"0"0"0"0,0 0 0 0 0,1 0 0 0 0,-1 0 0 0 0,1 0 0 0 0,-1 0 0 0 0,1-1 0 0 0,-1 1 0 0 0,1 0 0 0 0,0 0 0 0 0,0 0-1 0 0,-1-1 1 0 0,1 1 0 0 0,0 0 0 0 0,0-1 0 0 0,0 1 0 0 0,1 0 0 0 0,-1 0 0 0 0,0 0 0 0 0,0-1 0 0 0,1 1 0 0 0,-1 0 0 0 0,0 0 0 0 0,1 0 0 0 0,-1-1-1 0 0,1 1 1 0 0,0 0 0 0 0,1-2 0 0 0,0 0-8 0 0,0-1-1 0 0,1 1 0 0 0,0-1 0 0 0,-1 1 1 0 0,1 0-1 0 0,0 0 0 0 0,1 0 0 0 0,-1 0 1 0 0,0 1-1 0 0,1-1 0 0 0,3-1 0 0 0,8-4 307 0 0,22-8 0 0 0,-35 15-423 0 0,10-3 132 0 0,0 0 0 0 0,1 0 0 0 0,-1 1 0 0 0,17-2 0 0 0,-22 5-87 0 0,-1-1 0 0 0,0 1 0 0 0,1 0 0 0 0,-1 1 1 0 0,0-1-1 0 0,0 1 0 0 0,1 0 0 0 0,-1 1 0 0 0,0 0 0 0 0,10 4 0 0 0,-5 1 30 0 0,-4 2-16 0 0,-7-7-74 0 0,0 1-1 0 0,1-1 1 0 0,-1 0-1 0 0,0 0 1 0 0,0 1-1 0 0,0-1 1 0 0,-1 0-1 0 0,1 0 1 0 0,0 1-1 0 0,-1-1 1 0 0,0 0-1 0 0,1 0 0 0 0,-1 0 1 0 0,0 0-1 0 0,0 0 1 0 0,0 0-1 0 0,0 0 1 0 0,-2 2-1 0 0,-1 1 14 0 0,1 0 0 0 0,-1 0 0 0 0,0-1 0 0 0,-1 1 0 0 0,-6 5 0 0 0,-62 41 125 0 0,33-23-95 0 0,-26 14 3 0 0,41-27-22 0 0,1 0 0 0 0,1 2 0 0 0,0 1 0 0 0,-22 22 1 0 0,43-38 0 0 0,0 0 1 0 0,0 1 0 0 0,0-1-1 0 0,1 1 1 0 0,-4 4 0 0 0,5-6-18 0 0,0-1 0 0 0,0 1 0 0 0,0-1 0 0 0,-1 1 0 0 0,1-1 0 0 0,0 1 0 0 0,0-1 0 0 0,0 1 0 0 0,0 0 0 0 0,0-1 0 0 0,0 1 0 0 0,0-1 0 0 0,0 1 0 0 0,0-1 0 0 0,0 1 0 0 0,1 0 0 0 0,-1-1 0 0 0,0 1 0 0 0,0-1 0 0 0,0 1 0 0 0,1-1 0 0 0,-1 1 0 0 0,0-1 0 0 0,1 1 0 0 0,-1-1 0 0 0,0 1 0 0 0,1-1 0 0 0,-1 0 0 0 0,1 1 0 0 0,-1-1 0 0 0,0 1 0 0 0,1-1 0 0 0,-1 0 0 0 0,1 0 0 0 0,0 1 0 0 0,4 1 44 0 0,-1 0-1 0 0,1 0 0 0 0,0-1 1 0 0,-1 1-1 0 0,1-1 0 0 0,0 0 1 0 0,0-1-1 0 0,9 1 1 0 0,40-3 230 0 0,-49 1-265 0 0,150-20 274 0 0,-5 0-398 0 0,-124 19-59 0 0,14-2-843 0 0,56 1 0 0 0,-67 6-939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8:53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13415 0 0,'0'0'1034'0'0,"1"3"-676"0"0,0 0-296 0 0,0-1-1 0 0,0 1 1 0 0,0-1-1 0 0,0 0 1 0 0,0 1-1 0 0,1-1 1 0 0,-1 0-1 0 0,1 1 1 0 0,0-1-1 0 0,-1 0 0 0 0,1 0 1 0 0,0 0-1 0 0,0-1 1 0 0,0 1-1 0 0,0 0 1 0 0,1-1-1 0 0,3 2 1 0 0,-1 0 283 0 0,0-1 1 0 0,0 0 0 0 0,0-1-1 0 0,1 1 1 0 0,-1-1 0 0 0,1 0-1 0 0,-1-1 1 0 0,8 1 0 0 0,26-1 594 0 0,-1-2 0 0 0,42-7 0 0 0,75-21-269 0 0,-152 29-640 0 0,153-35 552 0 0,59-13-218 0 0,-193 45-730 0 0,57-8-678 0 0,-27 7-6401 0 0,-35 4 1112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8:53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1839 0 0,'-1'1'134'0'0,"-8"12"1746"0"0,1 1 0 0 0,0-1 1 0 0,1 1-1 0 0,-10 27 0 0 0,-14 66 3764 0 0,15-50-5181 0 0,12-42-204 0 0,1 0 1 0 0,1 0-1 0 0,0 0 1 0 0,0 0-1 0 0,2 0 1 0 0,0 1-1 0 0,0-1 1 0 0,2 0 0 0 0,0 0-1 0 0,1 0 1 0 0,8 28-1 0 0,17 58-693 0 0,-22-77-4400 0 0,-2-9-1750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8:53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16127 0 0,'0'0'787'0'0,"2"2"-342"0"0,6 8-290 0 0,0 0 1 0 0,-1 0-1 0 0,0 0 0 0 0,10 23 0 0 0,-9-18 424 0 0,0 1 0 0 0,14 17 1 0 0,9 6 982 0 0,62 62 0 0 0,-77-87-1771 0 0,1 0-1 0 0,25 15 1 0 0,-30-22-997 0 0,1 0-1 0 0,-1-1 1 0 0,2 0-1 0 0,19 6 1 0 0,-11-7-5812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53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3679 0 0,'-8'-1'16352'0'0,"32"13"-15286"0"0,-22-12-316 0 0,-1 2-525 0 0,0-1-194 0 0,1 1-1 0 0,-1 0 0 0 0,0-1 0 0 0,0 1 0 0 0,0 0 1 0 0,0 0-1 0 0,-1 0 0 0 0,1 0 0 0 0,0 0 0 0 0,-1 0 0 0 0,0 0 1 0 0,1 0-1 0 0,-1 0 0 0 0,0 0 0 0 0,0 0 0 0 0,0 3 1 0 0,-1-1-3 0 0,1 0 1 0 0,-1-1-1 0 0,0 1 1 0 0,-1-1 0 0 0,1 1-1 0 0,-1-1 1 0 0,1 0-1 0 0,-5 6 1 0 0,-2 2 41 0 0,-1 0 0 0 0,-1 0-1 0 0,-19 16 1 0 0,29-26-65 0 0,-131 108 426 0 0,125-105-395 0 0,4-2 120 0 0,10-3-133 0 0,-1 0 0 0 0,1-1 0 0 0,-1 0 0 0 0,0 0 0 0 0,0 0 0 0 0,0-1 0 0 0,7-3 0 0 0,10-4 10 0 0,-22 9-33 0 0,15-5-4 0 0,1 0 1 0 0,0 1-1 0 0,25-4 0 0 0,-33 8-331 0 0,0 1-1 0 0,0-1 0 0 0,18 3 0 0 0,-20-1-622 0 0,0-1-1 0 0,1 1 1 0 0,-1-2 0 0 0,0 1 0 0 0,13-3-1 0 0,15-9-3706 0 0,-23 6 3198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8:54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0 11055 0 0,'0'0'5486'0'0,"1"2"-4797"0"0,3 8-405 0 0,-1 1 0 0 0,-1 0 0 0 0,0 0 0 0 0,0 0 0 0 0,0 18 0 0 0,-4 61 519 0 0,1-63 121 0 0,-1 13-252 0 0,-2 0 1 0 0,-2-1-1 0 0,-19 69 1 0 0,-6-15-478 0 0,-78 160 0 0 0,-70 75 39 0 0,71-112-358 0 0,92-170-743 0 0,10-28-1182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8:54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151 146 9215 0 0,'-2'-1'707'0'0,"-3"0"-340"0"0,0 0 0 0 0,1 0 0 0 0,-1 0 0 0 0,0 0 0 0 0,0 1 0 0 0,0 0 0 0 0,0 0 0 0 0,0 0 0 0 0,1 0 0 0 0,-9 2 4943 0 0,21-11-4029 0 0,6-2-1003 0 0,1-1 0 0 0,0 2 0 0 0,1 0 1 0 0,0 1-1 0 0,30-13 0 0 0,-8 7-137 0 0,63-14 0 0 0,-90 27-101 0 0,51-10 177 0 0,-61 12-214 0 0,-1 0-1 0 0,0 0 0 0 0,1 0 1 0 0,-1 0-1 0 0,0 0 1 0 0,1 1-1 0 0,-1-1 0 0 0,0 0 1 0 0,1 0-1 0 0,-1 0 1 0 0,0 0-1 0 0,0 1 0 0 0,1-1 1 0 0,-1 0-1 0 0,0 0 1 0 0,0 1-1 0 0,1-1 0 0 0,-1 0 1 0 0,0 1-1 0 0,0-1 1 0 0,0 0-1 0 0,0 0 0 0 0,1 1 1 0 0,-1-1-1 0 0,0 0 1 0 0,0 1-1 0 0,0-1 1 0 0,0 0-1 0 0,0 1 0 0 0,0-1 1 0 0,0 1-1 0 0,0-1 1 0 0,0 0-1 0 0,0 1 0 0 0,0-1 1 0 0,0 13-10 0 0,-2-6-3 0 0,0 1-1 0 0,-1-1 1 0 0,0 1 0 0 0,0-1-1 0 0,-1 0 1 0 0,0 0-1 0 0,0-1 1 0 0,-6 9 0 0 0,-46 48 20 0 0,45-52-15 0 0,-165 151 66 0 0,75-74-46 0 0,91-80 29 0 0,1 2 0 0 0,0-1 0 0 0,0 2 0 0 0,-10 14 0 0 0,19-24-35 0 0,0-1 0 0 0,0 1-1 0 0,-1-1 1 0 0,1 1 0 0 0,0-1-1 0 0,0 1 1 0 0,0-1 0 0 0,0 1 0 0 0,0-1-1 0 0,0 1 1 0 0,0 0 0 0 0,0-1-1 0 0,0 1 1 0 0,0-1 0 0 0,0 1-1 0 0,0-1 1 0 0,0 1 0 0 0,0-1 0 0 0,1 1-1 0 0,-1-1 1 0 0,0 1 0 0 0,0-1-1 0 0,1 1 1 0 0,-1-1 0 0 0,0 1 0 0 0,1-1-1 0 0,-1 1 1 0 0,0-1 0 0 0,1 1-1 0 0,-1-1 1 0 0,1 0 0 0 0,-1 1 0 0 0,0-1-1 0 0,1 0 1 0 0,-1 1 0 0 0,1-1-1 0 0,0 0 1 0 0,19 8 189 0 0,-3-4-25 0 0,0-2 0 0 0,1 0 0 0 0,-1-1 0 0 0,18-2-1 0 0,70-8-14 0 0,-92 7-157 0 0,51-6-169 0 0,33-4-892 0 0,-32 7-7460 0 0,-36 3 3292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8:5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66 8551 0 0,'0'0'772'0'0,"0"-17"2050"0"0,5-14 3264 0 0,5 14-3103 0 0,-65 43-1678 0 0,23-12-1305 0 0,28-12-1213 0 0,10-2-2734 0 0,6-2-4109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8:59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8 6447 0 0,'2'-8'8586'0'0,"-14"18"-7577"0"0,-6 6-727 0 0,1 2 1 0 0,0 0-1 0 0,2 1 0 0 0,0 0 1 0 0,1 1-1 0 0,1 1 0 0 0,0 0 1 0 0,-17 44-1 0 0,10-18-358 0 0,3-6-948 0 0,-1-1-1 0 0,-47 74 1 0 0,52-96-4659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8:59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3679 0 0,'0'0'284'0'0,"-1"-2"-186"0"0,3-9 7758 0 0,11 5-5383 0 0,-10 5-1528 0 0,14-5-346 0 0,0 1-1 0 0,1 0 1 0 0,25-2-1 0 0,-11 1-72 0 0,370-59 3108 0 0,-218 37-2812 0 0,-102 16-620 0 0,159-2 1 0 0,-104 23-5449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00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13359 0 0,'0'0'1783'0'0,"2"-1"-1420"0"0,51-8 696 0 0,0-3 0 0 0,53-20 0 0 0,-12 3-238 0 0,79-22 385 0 0,100-27 231 0 0,-213 64-1237 0 0,0 3-1 0 0,99-5 0 0 0,-135 15-719 0 0,1 2-1 0 0,44 6 0 0 0,-20 5-5446 0 0,-23-1-585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00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163 211 10591 0 0,'0'0'819'0'0,"-1"2"-534"0"0,-8 7 660 0 0,0 0 0 0 0,-1-1-1 0 0,0 0 1 0 0,0 0 0 0 0,-23 11-1 0 0,9-7-360 0 0,10-5-229 0 0,-28 11 0 0 0,51-22-276 0 0,1 0 1 0 0,0-1-1 0 0,13-8 1 0 0,40-29-15 0 0,-8 5 4 0 0,8-4-9 0 0,-12 7-54 0 0,1 3 0 0 0,65-30 0 0 0,-99 54 56 0 0,0-1 0 0 0,0 2 0 0 0,1 1 0 0 0,0 0 0 0 0,21-2 0 0 0,-37 7-44 0 0,-1-1 1 0 0,1 1-1 0 0,-1 0 0 0 0,1 0 0 0 0,-1 1 1 0 0,1-1-1 0 0,-1 0 0 0 0,1 1 0 0 0,-1 0 0 0 0,1-1 1 0 0,-1 1-1 0 0,1 0 0 0 0,-1 0 0 0 0,0 0 1 0 0,0 1-1 0 0,0-1 0 0 0,1 0 0 0 0,-1 1 0 0 0,1 1 1 0 0,0 0-2 0 0,-1 0 0 0 0,-1-1 1 0 0,1 1-1 0 0,0 0 0 0 0,-1 0 1 0 0,1 0-1 0 0,-1 0 0 0 0,0 0 1 0 0,0 1-1 0 0,0-1 0 0 0,-1 0 1 0 0,1 6-1 0 0,0 3 34 0 0,-1 0-1 0 0,-1 0 1 0 0,0 0-1 0 0,-1 0 1 0 0,0 0 0 0 0,-7 22-1 0 0,-6 3 286 0 0,-1 0-1 0 0,-32 52 0 0 0,-16 33 427 0 0,60-111-725 0 0,4-9-133 0 0,11-1-1551 0 0,-9-2 1359 0 0,0 1 0 0 0,0-1 0 0 0,1 0 0 0 0,-1 1 1 0 0,0-1-1 0 0,0 0 0 0 0,0 0 0 0 0,-1 0 1 0 0,1-1-1 0 0,3-1 0 0 0,-4 2 134 0 0,19-13-1564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00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8 15231 0 0,'0'0'696'0'0,"1"-1"-13"0"0,2-4-398 0 0,-2 4 515 0 0,-1 4-522 0 0,-2 15-47 0 0,-2 1 1 0 0,1-1-1 0 0,-2 0 1 0 0,0 0-1 0 0,-9 18 1 0 0,-102 240 1516 0 0,55-131-1189 0 0,-5 24-64 0 0,-4 10-252 0 0,43-115-515 0 0,-33 75 1088 0 0,42-103-2999 0 0,-39 59 0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01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30 139 10591 0 0,'-7'-2'168'0'0,"5"2"-83"0"0,1 0 1 0 0,-1 0-1 0 0,1-1 0 0 0,-1 1 1 0 0,1-1-1 0 0,0 1 1 0 0,-1-1-1 0 0,1 0 0 0 0,0 0 1 0 0,-1 1-1 0 0,1-1 0 0 0,0 0 1 0 0,-3-3 2796 0 0,24 13 1158 0 0,-4-6-3583 0 0,1-1 1 0 0,-1 0-1 0 0,1-2 0 0 0,0 0 0 0 0,30-4 0 0 0,-22 3-72 0 0,235-39 1261 0 0,-200 29-1472 0 0,102-24 453 0 0,-20 3-1807 0 0,-46 17-7491 0 0,-68 11 3435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0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8287 0 0,'0'0'756'0'0,"2"2"-309"0"0,0 0 10 0 0,0 0-1 0 0,0-1 1 0 0,1 1 0 0 0,-1-1-1 0 0,1 1 1 0 0,-1-1 0 0 0,1 0-1 0 0,0 1 1 0 0,-1-1 0 0 0,1-1-1 0 0,0 1 1 0 0,0 0-1 0 0,0-1 1 0 0,0 1 0 0 0,0-1-1 0 0,0 0 1 0 0,-1 0 0 0 0,5-1-1 0 0,9 0 80 0 0,-1 0-1 0 0,17-5 1 0 0,157-49 1862 0 0,-115 31-1874 0 0,-44 15-417 0 0,-1-1-1 0 0,0-1 1 0 0,-1-1 0 0 0,0-2-1 0 0,44-29 1 0 0,-70 42-114 0 0,0 0 1 0 0,-1-1-1 0 0,1 1 0 0 0,0-1 0 0 0,-1 1 1 0 0,1-1-1 0 0,-1 1 0 0 0,0-1 0 0 0,1 0 1 0 0,-1 0-1 0 0,0 0 0 0 0,0 0 0 0 0,0 0 1 0 0,0-2-1 0 0,-1 4-3 0 0,0-1 1 0 0,0 1 0 0 0,0-1-1 0 0,0 1 1 0 0,0-1 0 0 0,0 1-1 0 0,-1 0 1 0 0,1-1-1 0 0,0 1 1 0 0,0 0 0 0 0,0-1-1 0 0,-1 1 1 0 0,1 0 0 0 0,0-1-1 0 0,-1 1 1 0 0,1 0-1 0 0,0-1 1 0 0,-1 1 0 0 0,1 0-1 0 0,0 0 1 0 0,-1-1-1 0 0,1 1 1 0 0,0 0 0 0 0,-1 0-1 0 0,1 0 1 0 0,-1 0 0 0 0,1-1-1 0 0,-1 1 1 0 0,0 0-1 0 0,-12-3-111 0 0,-2 2-10 0 0,1 0 0 0 0,-1 1-1 0 0,1 0 1 0 0,-1 1 0 0 0,0 1-1 0 0,1 0 1 0 0,-24 7 0 0 0,1 3-82 0 0,-60 29 0 0 0,57-21 219 0 0,2 3-1 0 0,0 1 1 0 0,1 2-1 0 0,2 1 1 0 0,-36 35 0 0 0,64-54 34 0 0,0-1 0 0 0,0 1 1 0 0,0 0-1 0 0,1 1 0 0 0,0-1 1 0 0,1 1-1 0 0,0 1 1 0 0,-4 9-1 0 0,7-16-22 0 0,1 0-1 0 0,1 0 1 0 0,-1 0-1 0 0,0 0 1 0 0,1 0 0 0 0,-1 1-1 0 0,1-1 1 0 0,0 0 0 0 0,0 0-1 0 0,0 0 1 0 0,1 0 0 0 0,-1 0-1 0 0,2 4 1 0 0,-1-4-17 0 0,0-1 1 0 0,0 0-1 0 0,1 1 0 0 0,-1-1 1 0 0,0 0-1 0 0,1 0 1 0 0,0 0-1 0 0,0 0 1 0 0,-1 0-1 0 0,1 0 0 0 0,0-1 1 0 0,1 1-1 0 0,-1 0 1 0 0,0-1-1 0 0,0 0 1 0 0,1 1-1 0 0,-1-1 0 0 0,3 1 1 0 0,7 2-395 0 0,1-1-1 0 0,-1 0 1 0 0,1-1 0 0 0,-1 0-1 0 0,20 0 1 0 0,-31-2 288 0 0,41 2-6977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53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0 5527 0 0,'0'0'11846'0'0,"0"2"-11392"0"0,-1 7-88 0 0,-1 0-1 0 0,-1 0 1 0 0,0 0-1 0 0,0-1 1 0 0,-6 11-1 0 0,-26 44 573 0 0,16-29-735 0 0,-20 33 98 0 0,13-23 275 0 0,2 1 1 0 0,-21 53-1 0 0,42-89-509 0 0,1 0 1 0 0,0 0-1 0 0,0 1 0 0 0,0 11 0 0 0,2-6-50 0 0,3-12-19 0 0,-1-1 3 0 0,3 5-157 0 0,-5-5-652 0 0,15 1-9668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0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825 71 16847 0 0,'19'-26'818'0'0,"-17"19"-62"0"0,-2 5-642 0 0,1 1-109 0 0,-1 0-1 0 0,0 1 1 0 0,0-1-1 0 0,0 0 1 0 0,0 1-1 0 0,0-1 1 0 0,0 1-1 0 0,0-1 1 0 0,0 0-1 0 0,0 1 1 0 0,0-1-1 0 0,0 0 1 0 0,0 1-1 0 0,0-1 1 0 0,0 1-1 0 0,-1-1 1 0 0,1 0-1 0 0,0 1 1 0 0,0-1-1 0 0,-1 1 1 0 0,1-1-1 0 0,0 1 1 0 0,-1-1-1 0 0,1 1 1 0 0,-1-1-1 0 0,1 1 1 0 0,-1-1-1 0 0,1 1 1 0 0,-1 0-1 0 0,1-1 1 0 0,-1 1-1 0 0,1 0 1 0 0,-1-1-1 0 0,1 1 1 0 0,-2-1-1 0 0,0 0 36 0 0,-2-1 53 0 0,0 0 1 0 0,-1 0 0 0 0,1 0 0 0 0,-1 1 0 0 0,0-1-1 0 0,1 1 1 0 0,-1 0 0 0 0,0 1 0 0 0,0-1 0 0 0,-8 1-1 0 0,-8 0 106 0 0,-24 5-1 0 0,36-4-164 0 0,-16 3 9 0 0,0 1-1 0 0,1 1 0 0 0,0 1 1 0 0,0 1-1 0 0,-32 15 0 0 0,22-5 23 0 0,0 1 0 0 0,-55 41-1 0 0,78-51-64 0 0,1-1 0 0 0,-18 20 0 0 0,25-25 0 0 0,0 1 0 0 0,1-1 0 0 0,-1 0 0 0 0,1 1 0 0 0,0-1 0 0 0,0 1 0 0 0,0 0 0 0 0,1 0 0 0 0,-1 0 0 0 0,1 0 0 0 0,0 0 0 0 0,0 0 0 0 0,-1 7 0 0 0,2-10-1 0 0,1 1 0 0 0,-1-1 0 0 0,0 0 0 0 0,0 1 0 0 0,1-1 0 0 0,-1 0 0 0 0,0 1 0 0 0,1-1 0 0 0,-1 0 0 0 0,1 0 0 0 0,0 0 1 0 0,-1 0-1 0 0,1 1 0 0 0,0-1 0 0 0,0 0 0 0 0,-1 0 0 0 0,1 0 0 0 0,0 0 0 0 0,0-1 0 0 0,0 1 0 0 0,0 0 0 0 0,1 0 0 0 0,-1-1 0 0 0,0 1 0 0 0,0 0 0 0 0,0-1 0 0 0,0 1 0 0 0,1-1 0 0 0,-1 0 0 0 0,0 1 0 0 0,1-1 0 0 0,-1 0 0 0 0,0 0 0 0 0,1 0 0 0 0,-1 0 0 0 0,2 0 0 0 0,5 1-6 0 0,0-2 0 0 0,0 1 0 0 0,0-1-1 0 0,12-3 1 0 0,6-3-139 0 0,0-2 0 0 0,-1 0 0 0 0,0-2 0 0 0,35-20 0 0 0,13-19-412 0 0,-25 15 316 0 0,-38 29 217 0 0,-5 3 9 0 0,-1 0 0 0 0,1 0 0 0 0,-1-1 0 0 0,1 0 0 0 0,4-5 1 0 0,-9 9 14 0 0,-19 18-38 0 0,0 2 0 0 0,2 0 0 0 0,-18 26-1 0 0,10-2 32 0 0,1 0 0 0 0,3 2 1 0 0,-25 75-1 0 0,-28 150-25 0 0,72-265 33 0 0,-42 223 459 0 0,18-82-102 0 0,21-122-87 0 0,-2-1 0 0 0,0 1-1 0 0,-14 30 1 0 0,15-41-144 0 0,-2-1 0 0 0,0 1 0 0 0,0-1-1 0 0,-1-1 1 0 0,0 0 0 0 0,-20 19 0 0 0,21-23-22 0 0,-1 0-1 0 0,0-1 1 0 0,0 0-1 0 0,-1-1 1 0 0,0 0 0 0 0,-17 8-1 0 0,22-12-26 0 0,-1 0 0 0 0,1 0 0 0 0,-1-1-1 0 0,1 1 1 0 0,-1-1 0 0 0,1-1 0 0 0,-1 1-1 0 0,0-1 1 0 0,1 0 0 0 0,-1 0 0 0 0,0-1-1 0 0,1 0 1 0 0,-1 0 0 0 0,0 0 0 0 0,-7-3-1 0 0,10 3-31 0 0,0-1 0 0 0,0 0-1 0 0,0 0 1 0 0,0 0 0 0 0,0 0-1 0 0,0 0 1 0 0,0-1 0 0 0,0 1-1 0 0,1-1 1 0 0,0 0 0 0 0,-1 0-1 0 0,1 0 1 0 0,0 0 0 0 0,0 0-1 0 0,1 0 1 0 0,-1-1 0 0 0,1 1 0 0 0,-1 0-1 0 0,1-1 1 0 0,0 1 0 0 0,0-1-1 0 0,0-4 1 0 0,0 0-54 0 0,0 0 0 0 0,0 0 0 0 0,1-1 0 0 0,1 1 0 0 0,-1 0 0 0 0,1 0 0 0 0,0 0 0 0 0,1 0 0 0 0,2-9 0 0 0,14-26-1346 0 0,6-4-501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02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49 404 6447 0 0,'-1'2'499'0'0,"-3"2"-505"0"0,0 0 0 0 0,-1 0 0 0 0,-7 5 0 0 0,-10 9 14074 0 0,33-39-12483 0 0,2 3-1447 0 0,0 0-1 0 0,1 1 0 0 0,1 0 1 0 0,22-18-1 0 0,74-52 727 0 0,-20 17-543 0 0,65-70-2826 0 0,-153 138 2191 0 0,0 0 1 0 0,0-1-1 0 0,0 1 1 0 0,0 0 0 0 0,0 1-1 0 0,1-1 1 0 0,-1 0-1 0 0,1 1 1 0 0,5-2-1 0 0,3 1-1534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02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47 12959 0 0,'0'0'595'0'0,"-1"-1"-18"0"0,0-1-548 0 0,-2-1 48 0 0,-1-1 1 0 0,1 1-1 0 0,0 0 1 0 0,-1 0-1 0 0,0 0 1 0 0,1 0-1 0 0,-1 1 1 0 0,0-1-1 0 0,0 1 1 0 0,-1 0-1 0 0,1 0 0 0 0,0 1 1 0 0,-1-1-1 0 0,-6 0 1 0 0,-4 0 36 0 0,0 0 0 0 0,1 1 0 0 0,-1 1 0 0 0,0 0 0 0 0,0 1 0 0 0,0 1 0 0 0,0 0 0 0 0,1 1 0 0 0,-1 1 0 0 0,1 0 0 0 0,-26 11 0 0 0,8 0 161 0 0,-47 29 0 0 0,68-36-117 0 0,0 0 0 0 0,0 1 0 0 0,1 0 0 0 0,0 0-1 0 0,1 1 1 0 0,0 1 0 0 0,-8 12 0 0 0,15-22-107 0 0,2 1-1 0 0,-1-1 0 0 0,0 1 1 0 0,0-1-1 0 0,0 1 0 0 0,1-1 1 0 0,-1 1-1 0 0,1 0 1 0 0,-1-1-1 0 0,1 1 0 0 0,0 0 1 0 0,0-1-1 0 0,-1 4 0 0 0,2-4-37 0 0,-1-1 0 0 0,0 1 0 0 0,0 0 1 0 0,1-1-1 0 0,-1 1 0 0 0,0 0 0 0 0,1-1 0 0 0,-1 1 0 0 0,0-1 0 0 0,1 1 0 0 0,-1 0 0 0 0,1-1 0 0 0,-1 1 0 0 0,1-1 0 0 0,-1 0 0 0 0,1 1 0 0 0,0-1 0 0 0,-1 1 0 0 0,1-1 0 0 0,-1 0 0 0 0,1 1 0 0 0,0-1 0 0 0,-1 0 0 0 0,1 0 0 0 0,0 0 0 0 0,-1 1 0 0 0,1-1 0 0 0,0 0 0 0 0,0 0 0 0 0,-1 0 0 0 0,1 0 0 0 0,0 0 0 0 0,-1 0 1 0 0,2 0-1 0 0,23-2 256 0 0,-1 0 1 0 0,1-1 0 0 0,42-12-1 0 0,-9-3-142 0 0,-34 9-154 0 0,0 2 0 0 0,35-5 0 0 0,-57 11-89 0 0,-3 3-60 0 0,-66 111 94 0 0,65-110 101 0 0,1 0-1 0 0,0 0 1 0 0,-1 0-1 0 0,1 0 1 0 0,0 0-1 0 0,0 0 1 0 0,0 0-1 0 0,1 1 1 0 0,-1 3 0 0 0,2-7-27 0 0,-1 1 1 0 0,1-1 0 0 0,-1 1 0 0 0,1-1 0 0 0,-1 1 0 0 0,1-1-1 0 0,-1 0 1 0 0,1 1 0 0 0,0-1 0 0 0,-1 0 0 0 0,1 1 0 0 0,0-1 0 0 0,-1 0-1 0 0,1 0 1 0 0,0 1 0 0 0,0-1 0 0 0,0 0 0 0 0,1 0-11 0 0,2 1-697 0 0,1 0 0 0 0,0 0-1 0 0,-1-1 1 0 0,1 0 0 0 0,0 0 0 0 0,0 0 0 0 0,9-2 0 0 0,20-4-5619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03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15 16847 0 0,'0'-15'1471'0'0,"-1"26"-836"0"0,0 0 0 0 0,-2 11 0 0 0,-95 263 1497 0 0,67-203-1865 0 0,-17 45-115 0 0,-5-2 0 0 0,-6-3 1 0 0,-103 159-1 0 0,65-114-8284 0 0,88-152 1616 0 0</inkml:trace>
  <inkml:trace contextRef="#ctx0" brushRef="#br0" timeOffset="1">0 666 17015 0 0,'0'0'1543'0'0,"1"2"-1219"0"0,0 0-259 0 0,1 0 0 0 0,0 1 1 0 0,-1-2-1 0 0,1 1 0 0 0,0 0 1 0 0,0 0-1 0 0,0 0 0 0 0,0-1 0 0 0,0 1 1 0 0,0-1-1 0 0,1 0 0 0 0,-1 0 1 0 0,0 0-1 0 0,1 0 0 0 0,-1 0 0 0 0,1 0 1 0 0,-1-1-1 0 0,1 1 0 0 0,-1-1 1 0 0,1 1-1 0 0,4-1 0 0 0,8 0 352 0 0,0 0 1 0 0,24-3-1 0 0,-25 2-140 0 0,334-37 1716 0 0,-142 15-3357 0 0,-149 17-89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03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95 10135 0 0,'0'0'778'0'0,"1"1"-506"0"0,1 3 214 0 0,1-1 0 0 0,0 0 0 0 0,0 0 1 0 0,0 0-1 0 0,0-1 0 0 0,0 1 0 0 0,1-1 1 0 0,-1 1-1 0 0,1-1 0 0 0,0 0 0 0 0,0-1 1 0 0,4 3-1 0 0,-1-3-66 0 0,0 1 0 0 0,-1-1 0 0 0,1 0 0 0 0,0 0 0 0 0,0-1 1 0 0,12 0-1 0 0,5-3 80 0 0,0-1 0 0 0,0-2 0 0 0,30-10 0 0 0,-35 10 59 0 0,-17 6-536 0 0,92-32 825 0 0,-79 26-800 0 0,0-1 1 0 0,-1 0-1 0 0,0-1 1 0 0,14-10-1 0 0,-24 16-51 0 0,6-10-98 0 0,-9 11-98 0 0,-7-4-226 0 0,3 4 382 0 0,0 0-1 0 0,0 1 0 0 0,0-1 1 0 0,0 1-1 0 0,0 0 1 0 0,0-1-1 0 0,0 1 1 0 0,0 1-1 0 0,0-1 1 0 0,-4 1-1 0 0,-32 8-220 0 0,36-8 239 0 0,-34 10 25 0 0,1 2-1 0 0,1 2 1 0 0,0 1-1 0 0,1 2 0 0 0,1 1 1 0 0,0 2-1 0 0,2 1 1 0 0,0 1-1 0 0,-36 37 1 0 0,61-54 52 0 0,0 0 0 0 0,0 0-1 0 0,1 1 1 0 0,0-1 0 0 0,0 1 0 0 0,0 1 0 0 0,1-1 0 0 0,-4 12-1 0 0,6-16-32 0 0,1 0-1 0 0,1 0 1 0 0,-1 0-1 0 0,0 0 1 0 0,1 1-1 0 0,0-1 1 0 0,0 0 0 0 0,0 0-1 0 0,0 1 1 0 0,0-1-1 0 0,1 0 1 0 0,-1 0-1 0 0,1 0 1 0 0,0 1-1 0 0,0-1 1 0 0,0 0-1 0 0,0 0 1 0 0,1 0-1 0 0,-1 0 1 0 0,1-1-1 0 0,0 1 1 0 0,0 0-1 0 0,0-1 1 0 0,4 5-1 0 0,1 0 0 0 0,1 0 0 0 0,0-1-1 0 0,1 0 1 0 0,-1 0 0 0 0,1-1-1 0 0,0 0 1 0 0,0-1 0 0 0,1 0-1 0 0,11 4 1 0 0,14 1 58 0 0,43 8 0 0 0,-64-14-73 0 0,90 11-2340 0 0,-73-12 1002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03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629 912 5983 0 0,'0'0'5967'0'0,"2"0"-5151"0"0,6-2-489 0 0,0 0 0 0 0,0-1-1 0 0,-1 0 1 0 0,1 0 0 0 0,-1-1 0 0 0,0 0 0 0 0,0 0-1 0 0,0-1 1 0 0,0 0 0 0 0,-1 0 0 0 0,6-6 0 0 0,4-5 114 0 0,-1-1 1 0 0,25-34 0 0 0,23-49 338 0 0,62-138 1 0 0,-79 147-596 0 0,4 0-103 0 0,-27 53-515 0 0,-3-1 1 0 0,30-78-1 0 0,-48 114 331 0 0,-1-1 1 0 0,0 0-1 0 0,-1 0 0 0 0,1 1 0 0 0,0-1 1 0 0,-1 0-1 0 0,0 0 0 0 0,0 0 0 0 0,-1-7 0 0 0,1 10 73 0 0,0 0 0 0 0,-1 1 0 0 0,1-1 0 0 0,0 0 0 0 0,-1 0 0 0 0,1 0-1 0 0,-1 0 1 0 0,1 0 0 0 0,-1 1 0 0 0,0-1 0 0 0,1 0 0 0 0,-1 0 0 0 0,0 1-1 0 0,1-1 1 0 0,-1 0 0 0 0,0 1 0 0 0,-1-1 0 0 0,1 0 9 0 0,-1 0 0 0 0,1 1-1 0 0,-1 0 1 0 0,1-1 0 0 0,-1 1 0 0 0,0 0-1 0 0,1-1 1 0 0,-1 1 0 0 0,0 0 0 0 0,1 0 0 0 0,-1 1-1 0 0,0-1 1 0 0,-2 1 0 0 0,-6 1-18 0 0,1 1-1 0 0,-1 0 1 0 0,0 1 0 0 0,1 0-1 0 0,-16 10 1 0 0,6-3-8 0 0,-28 24 1 0 0,-1 8-7 0 0,-76 89 1 0 0,-30 62 73 0 0,132-165-24 0 0,-34 50 212 0 0,3 3-1 0 0,-77 161 1 0 0,85-133 113 0 0,-36 131 0 0 0,45-129 241 0 0,24-79-421 0 0,-1 0 1 0 0,-1-2-1 0 0,-2 1 1 0 0,-1-2-1 0 0,-1 0 1 0 0,-2-2-1 0 0,-31 37 1 0 0,42-56-152 0 0,-1 1 1 0 0,0-1 0 0 0,-1-1 0 0 0,1 0-1 0 0,-1 0 1 0 0,-16 8 0 0 0,25-16-100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0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5983 0 0,'0'0'464'0'0,"1"-9"-288"0"0,0 4 739 0 0,0 1-1 0 0,0-1 1 0 0,1 1-1 0 0,-1-1 1 0 0,1 1-1 0 0,0 0 1 0 0,4-6-1 0 0,-5 7-327 0 0,1 1 0 0 0,0 0 0 0 0,1 0 0 0 0,-1 0-1 0 0,0 0 1 0 0,0 0 0 0 0,1 0 0 0 0,-1 1 0 0 0,1-1 0 0 0,0 1 0 0 0,-1-1 0 0 0,6 0 0 0 0,40-13 445 0 0,50-8 0 0 0,-16 5-450 0 0,240-34 227 0 0,-140 29-3737 0 0,-149 19 1495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05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15 4143 0 0,'0'0'191'0'0,"-2"0"333"0"0,-2 0 194 0 0,0-1 0 0 0,0 1 0 0 0,0 1 1 0 0,0-1-1 0 0,-1 0 0 0 0,1 1 0 0 0,0 0 0 0 0,-7 3 0 0 0,-34 14 2561 0 0,35-13-2981 0 0,-136 66 1586 0 0,116-54-1547 0 0,0 2 1 0 0,-45 35-1 0 0,65-45-283 0 0,-4 3 60 0 0,-21 21 0 0 0,32-30-104 0 0,0 1 0 0 0,0 0 0 0 0,0 0 0 0 0,1 0 0 0 0,-1 0 0 0 0,1 0 0 0 0,0 0 0 0 0,0 0 0 0 0,1 1 0 0 0,-1-1 0 0 0,-1 8 1 0 0,3-11-6 0 0,0 1 1 0 0,0 0 0 0 0,0-1 0 0 0,1 1 0 0 0,-1 0 0 0 0,0-1 0 0 0,1 1 0 0 0,-1 0 0 0 0,1-1-1 0 0,-1 1 1 0 0,1-1 0 0 0,0 1 0 0 0,-1-1 0 0 0,1 1 0 0 0,0-1 0 0 0,0 1 0 0 0,0-1 0 0 0,0 0-1 0 0,1 0 1 0 0,-1 1 0 0 0,0-1 0 0 0,0 0 0 0 0,1 0 0 0 0,-1 0 0 0 0,1 0 0 0 0,-1-1-1 0 0,1 1 1 0 0,-1 0 0 0 0,1-1 0 0 0,1 2 0 0 0,7 1 51 0 0,-1 0 1 0 0,1-1-1 0 0,17 2 0 0 0,-24-3-42 0 0,46 5 160 0 0,74 1-1 0 0,-104-7-158 0 0,-1-1-1 0 0,1-1 0 0 0,-1-1 1 0 0,0 0-1 0 0,1-2 0 0 0,-2 0 1 0 0,23-9-1 0 0,-35 12 0 0 0,-1-1-1 0 0,1 1 1 0 0,-1-1-1 0 0,0 0 1 0 0,0 0-1 0 0,0 0 1 0 0,0-1-1 0 0,0 1 1 0 0,-1-1-1 0 0,0 0 1 0 0,0 0-1 0 0,5-8 1 0 0,-4 4 30 0 0,-1 0 0 0 0,1 0 0 0 0,-2 0 0 0 0,1 0 0 0 0,-1 0 0 0 0,0 0 0 0 0,0-10 0 0 0,0-7-116 0 0,-2 0 0 0 0,-1-1-1 0 0,-1 1 1 0 0,-5-28-1 0 0,6 49-16 0 0,-4-31-968 0 0,4 11-2456 0 0,1 17-1944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0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24 10591 0 0,'0'0'819'0'0,"0"2"-534"0"0,-6 99 6314 0 0,2-68-5567 0 0,2 1 0 0 0,3 49 0 0 0,0-77-901 0 0,-1 1 0 0 0,1 0 0 0 0,-2-1 0 0 0,-1 13-1 0 0,2-17-83 0 0,0 0 0 0 0,1 1 0 0 0,-1-1 0 0 0,0 0 0 0 0,1 0-1 0 0,0 0 1 0 0,-1 1 0 0 0,1-1 0 0 0,0 0 0 0 0,0 0 0 0 0,0 0-1 0 0,0 0 1 0 0,0 0 0 0 0,1-1 0 0 0,2 4 0 0 0,-4-5-42 0 0,1 1 220 0 0,8 5 430 0 0,-7-5-606 0 0,1-1-1 0 0,-1 1 1 0 0,0-1-1 0 0,1 0 1 0 0,-1 0-1 0 0,0 0 1 0 0,1 0-1 0 0,-1-1 1 0 0,1 1-1 0 0,-1-1 1 0 0,0 1-1 0 0,1-1 1 0 0,-1 0-1 0 0,0 0 1 0 0,0 0-1 0 0,0 0 1 0 0,0 0-1 0 0,2-2 1 0 0,7-4 76 0 0,-1-1 0 0 0,12-11 0 0 0,-8 6-23 0 0,145-110 151 0 0,-79 63-274 0 0,24-13-581 0 0,-30 31-3628 0 0,-49 31-3297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06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27 110 10135 0 0,'0'0'778'0'0,"0"2"-506"0"0,6 30 2132 0 0,-5-30-1098 0 0,-1 0-74 0 0,2 1-1021 0 0,-1 0-1 0 0,0 0 1 0 0,1 0-1 0 0,0 0 0 0 0,0 0 1 0 0,0 0-1 0 0,0-1 1 0 0,0 1-1 0 0,1-1 1 0 0,-1 1-1 0 0,1-1 0 0 0,-1 0 1 0 0,1 0-1 0 0,0 0 1 0 0,0 0-1 0 0,0 0 1 0 0,0-1-1 0 0,0 1 0 0 0,1-1 1 0 0,-1 0-1 0 0,0 0 1 0 0,0 0-1 0 0,7 0 1 0 0,6 1 35 0 0,0-1 1 0 0,1 0 0 0 0,28-4 0 0 0,-34 3-26 0 0,5-2-183 0 0,0 0-1 0 0,0-1 1 0 0,0-1 0 0 0,-1 0-1 0 0,1-1 1 0 0,-1-1 0 0 0,22-12 0 0 0,-27 13-206 0 0,0-1 1 0 0,-1 0-1 0 0,0 0 1 0 0,0-1 0 0 0,-1 0-1 0 0,1-1 1 0 0,-2 1 0 0 0,1-2-1 0 0,-1 1 1 0 0,0-1 0 0 0,9-18-1 0 0,-15 26 120 0 0,0 0-1 0 0,0-1 1 0 0,0 1 0 0 0,-1-1-1 0 0,1 1 1 0 0,-1-1 0 0 0,1 1-1 0 0,-1-1 1 0 0,0 1 0 0 0,0-1-1 0 0,1 1 1 0 0,-1-1 0 0 0,0 1-1 0 0,0-1 1 0 0,-1 0 0 0 0,1 1-1 0 0,0-1 1 0 0,0 1-1 0 0,-1-1 1 0 0,1 1 0 0 0,-1-1-1 0 0,1 1 1 0 0,-1-1 0 0 0,0 1-1 0 0,0-2 1 0 0,-1 2 33 0 0,1 0-1 0 0,0 0 1 0 0,-1 0-1 0 0,1 0 1 0 0,-1 0-1 0 0,1 0 1 0 0,-1 1-1 0 0,1-1 1 0 0,-1 1-1 0 0,1-1 1 0 0,-1 1 0 0 0,0-1-1 0 0,0 1 1 0 0,1 0-1 0 0,-1 0 1 0 0,0 0-1 0 0,1 0 1 0 0,-1 0-1 0 0,0 0 1 0 0,1 0 0 0 0,-1 0-1 0 0,0 1 1 0 0,-1 0-1 0 0,-9 2 2 0 0,0 1-1 0 0,0 0 0 0 0,0 1 1 0 0,-13 7-1 0 0,-44 30 206 0 0,37-21-57 0 0,3-3 106 0 0,0 1 0 0 0,2 1 0 0 0,0 2 0 0 0,1 1 0 0 0,1 1 0 0 0,-30 38 0 0 0,51-57-191 0 0,0 0-1 0 0,1 0 0 0 0,0 1 1 0 0,0-1-1 0 0,0 1 1 0 0,1 0-1 0 0,0 0 1 0 0,0 0-1 0 0,-2 9 1 0 0,4-13-43 0 0,0 0 0 0 0,0 0 0 0 0,0 0 1 0 0,0 1-1 0 0,0-1 0 0 0,1 0 1 0 0,-1 0-1 0 0,0 0 0 0 0,1 0 1 0 0,0 1-1 0 0,-1-1 0 0 0,1 0 0 0 0,0 0 1 0 0,0 0-1 0 0,0 0 0 0 0,1-1 1 0 0,-1 1-1 0 0,0 0 0 0 0,1 0 1 0 0,-1-1-1 0 0,1 1 0 0 0,-1-1 0 0 0,1 1 1 0 0,0-1-1 0 0,0 0 0 0 0,0 1 1 0 0,-1-1-1 0 0,1 0 0 0 0,4 1 1 0 0,4 2-398 0 0,0-1 0 0 0,0 0 1 0 0,13 2-1 0 0,11 0-6800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54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8751 0 0,'0'0'674'0'0,"-2"1"-438"0"0,-2 0 78 0 0,1 1 1 0 0,0 0-1 0 0,0 0 1 0 0,0 1-1 0 0,0-1 0 0 0,0 0 1 0 0,0 1-1 0 0,0 0 1 0 0,1 0-1 0 0,-1 0 1 0 0,1 0-1 0 0,0 0 1 0 0,0 0-1 0 0,0 1 1 0 0,-1 3-1 0 0,1-2-60 0 0,0 0 1 0 0,1 1-1 0 0,0-1 0 0 0,0 0 0 0 0,1 1 0 0 0,-1-1 1 0 0,1 1-1 0 0,0-1 0 0 0,2 10 0 0 0,1-1-45 0 0,0-1 0 0 0,1 1 0 0 0,0 0 0 0 0,1-1 0 0 0,1 0 0 0 0,0 0 0 0 0,11 16 0 0 0,18 20 130 0 0,1-1-1 0 0,79 80 1 0 0,-99-113-170 0 0,-2 2 1 0 0,0 0-1 0 0,-1 1 0 0 0,-1 0 1 0 0,-1 0-1 0 0,16 36 1 0 0,-21-37-61 0 0,0 0 0 0 0,-1 0 0 0 0,-1 0 0 0 0,0 0 0 0 0,-2 1 0 0 0,0-1 1 0 0,-1 1-1 0 0,-1 31 0 0 0,-4-18-53 0 0,-1 0 0 0 0,-1-1 0 0 0,-2 0 0 0 0,-1 0 0 0 0,-1-1 0 0 0,-2 0-1 0 0,-29 53 1 0 0,-2-12 29 0 0,-90 113-1 0 0,97-138-42 0 0,-2-1 1 0 0,-2-3 0 0 0,-68 55-1 0 0,103-92-35 0 0,-17 10-18 0 0,20-13-294 0 0,2-3-989 0 0,0-7-420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0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1 629 13735 0 0,'0'0'1246'0'0,"0"-8"140"0"0,4-73 6107 0 0,-3 68-7027 0 0,1 1 0 0 0,1 0 0 0 0,0 0 1 0 0,7-19-1 0 0,-6 24-394 0 0,-1 1-1 0 0,1 0 1 0 0,0-1 0 0 0,1 2-1 0 0,-1-1 1 0 0,1 0-1 0 0,0 1 1 0 0,1 0 0 0 0,-1 0-1 0 0,11-7 1 0 0,5-1-12 0 0,42-20 0 0 0,-8 5 5 0 0,94-57-1023 0 0,208-85-1 0 0,-306 150-524 0 0,2-1-4391 0 0,-5 1-1825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18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13 7831 0 0,'5'-5'368'0'0,"3"-3"4928"0"0,-15 16-5002 0 0,0 1 0 0 0,1-1-1 0 0,-1 1 1 0 0,2 1 0 0 0,-1-1 0 0 0,-5 15-1 0 0,-22 67 659 0 0,16-38-552 0 0,-3 2-83 0 0,-164 406 1054 0 0,136-364-1282 0 0,-83 168 34 0 0,-15-10-39 0 0,33-93-202 0 0,71-110-1018 0 0,40-50 529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1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30 196 10591 0 0,'0'0'819'0'0,"-2"1"-534"0"0,-25 9 1749 0 0,30 3-670 0 0,-2-11-1263 0 0,0 0 1 0 0,0 0 0 0 0,1 1 0 0 0,-1-1 0 0 0,1-1 0 0 0,0 1 0 0 0,-1 0 0 0 0,1 0-1 0 0,0 0 1 0 0,0-1 0 0 0,0 1 0 0 0,0-1 0 0 0,1 0 0 0 0,-1 0 0 0 0,0 0 0 0 0,1 0-1 0 0,-1 0 1 0 0,0 0 0 0 0,1 0 0 0 0,-1-1 0 0 0,1 1 0 0 0,-1-1 0 0 0,5 0-1 0 0,7 1 223 0 0,-1 0-1 0 0,1-1 1 0 0,13-2-1 0 0,18-6 358 0 0,0-1-1 0 0,77-27 0 0 0,-72 21-361 0 0,64-23-424 0 0,165-79 0 0 0,-222 89-413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19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 14279 0 0,'0'0'1103'0'0,"0"2"-720"0"0,-7 38 1359 0 0,-22 66 1 0 0,13-52-1430 0 0,-111 347 720 0 0,82-285-917 0 0,-82 152 1 0 0,19-83-26 0 0,83-148-75 0 0,-1-1 0 0 0,-56 57-1 0 0,76-86-2 0 0,-1-1 1 0 0,-11 8-1 0 0,17-13-7 0 0,-1 0-1 0 0,0 0 1 0 0,1 0 0 0 0,-1 0 0 0 0,0 0 0 0 0,0 0-1 0 0,0 0 1 0 0,0-1 0 0 0,1 1 0 0 0,-1-1 0 0 0,0 0-1 0 0,0 1 1 0 0,0-1 0 0 0,0 0 0 0 0,0 0 0 0 0,0 0-1 0 0,-4-1 1 0 0,5 1-2 0 0,1 0-1 0 0,-1-1 0 0 0,0 1 1 0 0,1-1-1 0 0,-1 1 0 0 0,0-1 1 0 0,1 1-1 0 0,-1-1 0 0 0,1 1 1 0 0,-1-1-1 0 0,1 1 0 0 0,-1-1 1 0 0,1 0-1 0 0,-1 1 0 0 0,1-1 1 0 0,-1 0-1 0 0,1 0 0 0 0,0 1 1 0 0,-1-1-1 0 0,1 0 0 0 0,0 0 1 0 0,0 1-1 0 0,0-1 0 0 0,0 0 1 0 0,0 0-1 0 0,-1 0 0 0 0,1 1 1 0 0,1-1-1 0 0,-1-1 0 0 0,4-24 73 0 0,3 2-113 0 0,1 1 0 0 0,1 0 0 0 0,1 1 0 0 0,1 0 0 0 0,1 0 0 0 0,1 2 0 0 0,1-1 0 0 0,0 2 0 0 0,2 0 0 0 0,0 0 0 0 0,1 2 0 0 0,1 0 0 0 0,0 1 0 0 0,2 1 0 0 0,-1 0 0 0 0,2 2 0 0 0,28-14 0 0 0,-42 23 25 0 0,0 1 1 0 0,1 1 0 0 0,0-1-1 0 0,0 1 1 0 0,0 1 0 0 0,0-1 0 0 0,0 2-1 0 0,0-1 1 0 0,0 1 0 0 0,0 0-1 0 0,0 0 1 0 0,11 3 0 0 0,-14-2 19 0 0,-1 0 0 0 0,1 0 0 0 0,-1 1 0 0 0,1 0 0 0 0,-1-1 0 0 0,1 2 0 0 0,-1-1 0 0 0,0 0 0 0 0,0 1 0 0 0,0 0 0 0 0,-1 0 0 0 0,1 0 0 0 0,-1 0 0 0 0,1 1 0 0 0,-1-1 0 0 0,0 1 0 0 0,0 0 0 0 0,-1 0 0 0 0,1 0 0 0 0,-1 0 0 0 0,0 1 0 0 0,2 4 0 0 0,0 3 52 0 0,0 2 1 0 0,-1-1-1 0 0,-1 0 1 0 0,0 1-1 0 0,-1-1 1 0 0,0 1-1 0 0,-1-1 1 0 0,-2 15-1 0 0,-4 17 97 0 0,-12 46 0 0 0,17-82-148 0 0,-27 92 139 0 0,15-59-399 0 0,13-40-621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19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160 175 14423 0 0,'0'0'1307'0'0,"2"0"-1072"0"0,4 2-86 0 0,0 0 1 0 0,0 0 0 0 0,0 0-1 0 0,0 1 1 0 0,10 7-1 0 0,19 8 1806 0 0,-27-15-1711 0 0,0-1 0 0 0,1 0 0 0 0,-1-1 0 0 0,1 0 0 0 0,-1 0 0 0 0,1-1 0 0 0,0 0 0 0 0,-1 0 0 0 0,1-1 0 0 0,-1 0 0 0 0,10-3 0 0 0,12-3 215 0 0,50-22 0 0 0,-52 18-310 0 0,-4 2-30 0 0,43-23 0 0 0,-61 29-130 0 0,-1 0 0 0 0,1-1 0 0 0,-1 0 0 0 0,0 0 1 0 0,0 0-1 0 0,-1 0 0 0 0,1-1 0 0 0,-1 0 0 0 0,0 0 0 0 0,0 0 0 0 0,0 0 1 0 0,-1-1-1 0 0,4-7 0 0 0,-6 11-20 0 0,-1 0 1 0 0,1 0-1 0 0,0 0 1 0 0,-1 1-1 0 0,1-1 0 0 0,-1 0 1 0 0,0 0-1 0 0,0 0 1 0 0,0 0-1 0 0,0 0 1 0 0,0 0-1 0 0,0 0 1 0 0,0 0-1 0 0,-1 0 1 0 0,1 1-1 0 0,-1-1 0 0 0,1 0 1 0 0,-1 0-1 0 0,0 0 1 0 0,1 1-1 0 0,-1-1 1 0 0,-2-2-1 0 0,2 2 0 0 0,-1 1 0 0 0,1 0 0 0 0,-1-1 0 0 0,0 1 0 0 0,1 0 0 0 0,-1 0 0 0 0,0 0 0 0 0,0 0 0 0 0,0 1 0 0 0,0-1 0 0 0,0 0 0 0 0,1 1 1 0 0,-1-1-1 0 0,0 1 0 0 0,0 0 0 0 0,0-1 0 0 0,-1 1 0 0 0,1 0 0 0 0,0 0 0 0 0,0 1 0 0 0,-2-1 0 0 0,-19 4 11 0 0,0 1 1 0 0,0 1-1 0 0,1 1 1 0 0,-1 1-1 0 0,2 1 1 0 0,-1 1-1 0 0,-34 22 1 0 0,12-3 355 0 0,1 2 1 0 0,-52 50-1 0 0,-7 19 228 0 0,86-82-460 0 0,1 0 1 0 0,0 1-1 0 0,-22 41 0 0 0,33-52-77 0 0,1-1 0 0 0,-1 1-1 0 0,2 0 1 0 0,-1 0 0 0 0,1 0-1 0 0,-2 12 1 0 0,4-18-22 0 0,0 0 0 0 0,-1 1 0 0 0,1-1 0 0 0,0 0 1 0 0,0 0-1 0 0,1 1 0 0 0,-1-1 0 0 0,0 0 0 0 0,1 0 0 0 0,-1 0 1 0 0,1 0-1 0 0,0 1 0 0 0,0-1 0 0 0,0 0 0 0 0,0 0 0 0 0,0-1 1 0 0,0 1-1 0 0,0 0 0 0 0,1 0 0 0 0,-1 0 0 0 0,1-1 0 0 0,-1 1 1 0 0,1-1-1 0 0,-1 1 0 0 0,1-1 0 0 0,0 0 0 0 0,0 1 0 0 0,4 1 0 0 0,0-1 6 0 0,1 0 0 0 0,0 0-1 0 0,0-1 1 0 0,0 1 0 0 0,0-1-1 0 0,0-1 1 0 0,0 0 0 0 0,0 0-1 0 0,13-1 1 0 0,7-4 11 0 0,32-8 0 0 0,-26 5-18 0 0,143-38-1137 0 0,-102 21-4764 0 0,-19 4-1329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20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144 462 919 0 0,'-1'1'67'0'0,"-3"6"914"0"0,1 0 0 0 0,0 0 1 0 0,0 0-1 0 0,1 0 0 0 0,-1 0 0 0 0,1 0 0 0 0,1 1 0 0 0,0-1 0 0 0,0 0 1 0 0,0 1-1 0 0,1 11 0 0 0,2 10 1469 0 0,8 45 1 0 0,-10-68-2282 0 0,1-3-131 0 0,-1 0 0 0 0,0 0 0 0 0,0-1 1 0 0,-1 1-1 0 0,1 0 0 0 0,0 0 0 0 0,-1 0 0 0 0,0 0 0 0 0,0-1 0 0 0,0 1 1 0 0,0 0-1 0 0,0-1 0 0 0,0 1 0 0 0,-1-1 0 0 0,1 1 0 0 0,-1-1 1 0 0,0 1-1 0 0,0-1 0 0 0,0 0 0 0 0,0 0 0 0 0,-2 2 0 0 0,1-2-6 0 0,1 0 0 0 0,-1 0-1 0 0,1 0 1 0 0,-1 0 0 0 0,0-1-1 0 0,0 1 1 0 0,0-1 0 0 0,0 0-1 0 0,0 0 1 0 0,0 0 0 0 0,0 0-1 0 0,0 0 1 0 0,0-1 0 0 0,0 1 0 0 0,0-1-1 0 0,-1 0 1 0 0,1 0 0 0 0,-4 0-1 0 0,5-1 17 0 0,0 1 1 0 0,-1-1-1 0 0,1 1 0 0 0,0-1 1 0 0,0 0-1 0 0,0 0 0 0 0,0 0 0 0 0,0 0 1 0 0,0 0-1 0 0,0 0 0 0 0,0-1 1 0 0,0 1-1 0 0,0-1 0 0 0,0 1 0 0 0,1-1 1 0 0,-1 0-1 0 0,1 0 0 0 0,-3-3 1 0 0,3 2 16 0 0,-1 0 0 0 0,1-1 0 0 0,0 1 1 0 0,0 0-1 0 0,1 0 0 0 0,-1-1 1 0 0,1 1-1 0 0,0 0 0 0 0,0 0 0 0 0,0-1 1 0 0,1-5-1 0 0,1-5 94 0 0,2 0-1 0 0,-1 0 1 0 0,2 0 0 0 0,12-25 0 0 0,0 5-95 0 0,2 1 1 0 0,0 1-1 0 0,3 1 0 0 0,0 1 1 0 0,2 0-1 0 0,2 2 0 0 0,31-28 1 0 0,-16 21-67 0 0,1 2 0 0 0,3 2 0 0 0,0 2 0 0 0,68-33 0 0 0,47-10-32 0 0,-132 61 7 0 0,0 2-1 0 0,1 1 1 0 0,54-8-1 0 0,-74 15-99 0 0,0 0-1 0 0,1 1 1 0 0,-1 0 0 0 0,0 1-1 0 0,16 2 1 0 0,-21-2-358 0 0,1 1 1 0 0,0-1-1 0 0,-1 1 1 0 0,1 0 0 0 0,-1 0-1 0 0,1 0 1 0 0,5 5-1 0 0,3 5-6011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20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177 164 11831 0 0,'0'0'1075'0'0,"-1"2"-883"0"0,-8 27 3128 0 0,10-29-2772 0 0,4 1-370 0 0,-1 0 0 0 0,0 0 1 0 0,1-1-1 0 0,-1 1 0 0 0,0-1 1 0 0,1 0-1 0 0,-1 0 0 0 0,0-1 1 0 0,1 1-1 0 0,7-3 0 0 0,6-3 291 0 0,21-9 0 0 0,-19 7-280 0 0,-1 1-102 0 0,39-15-46 0 0,96-52-1 0 0,-149 71-170 0 0,0 0 1 0 0,0-1-1 0 0,-1 1 1 0 0,1-1-1 0 0,-1 0 1 0 0,0 0-1 0 0,-1-1 1 0 0,7-8 0 0 0,-10 13 99 0 0,0 0 0 0 0,0-1 1 0 0,0 1-1 0 0,0-1 0 0 0,0 1 1 0 0,0 0-1 0 0,0-1 0 0 0,0 1 1 0 0,0 0-1 0 0,0-1 0 0 0,0 1 1 0 0,0 0-1 0 0,0-1 0 0 0,0 1 1 0 0,-1 0-1 0 0,1-1 0 0 0,0 1 1 0 0,0 0-1 0 0,0-1 0 0 0,-1 1 1 0 0,1 0-1 0 0,0 0 0 0 0,0-1 1 0 0,-1 1-1 0 0,1 0 1 0 0,0 0-1 0 0,0-1 0 0 0,-1 1 1 0 0,1 0-1 0 0,0 0 0 0 0,-1 0 1 0 0,0-1-1 0 0,-9-4-366 0 0,-2 3 94 0 0,-1 1 0 0 0,1 0-1 0 0,-1 1 1 0 0,1 0 0 0 0,-1 1 0 0 0,-23 5 0 0 0,32-6 240 0 0,-20 5-98 0 0,0 1 1 0 0,0 1 0 0 0,0 0 0 0 0,1 2 0 0 0,0 1 0 0 0,-26 16-1 0 0,19-8 661 0 0,0 1-1 0 0,2 2 0 0 0,-48 43 0 0 0,63-51-90 0 0,0 0-1 0 0,1 1 0 0 0,-14 21 1 0 0,22-29-302 0 0,1-1 1 0 0,0 1 0 0 0,0 0-1 0 0,0 0 1 0 0,1 0 0 0 0,0 0-1 0 0,0 0 1 0 0,1 1 0 0 0,0-1-1 0 0,0 1 1 0 0,0-1 0 0 0,1 1-1 0 0,0 7 1 0 0,0-12-83 0 0,0 1 1 0 0,1 0-1 0 0,0 0 1 0 0,-1-1-1 0 0,1 1 0 0 0,0 0 1 0 0,0-1-1 0 0,1 1 1 0 0,-1-1-1 0 0,0 1 0 0 0,1-1 1 0 0,-1 0-1 0 0,1 1 1 0 0,0-1-1 0 0,3 3 1 0 0,-2-2-6 0 0,1 0 0 0 0,0-1 0 0 0,1 1 0 0 0,-1 0 0 0 0,0-1 0 0 0,1 0 0 0 0,-1 0 0 0 0,7 1 0 0 0,2 0-35 0 0,0 0-1 0 0,0-1 1 0 0,0 0 0 0 0,1-1 0 0 0,22-2 0 0 0,14-4-1405 0 0,8-3-5264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21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18 6911 0 0,'0'0'528'0'0,"-2"-1"-341"0"0,-5-2 587 0 0,-1 0 0 0 0,0 1 0 0 0,0 0 0 0 0,0 0 1 0 0,-1 0-1 0 0,1 1 0 0 0,0 0 0 0 0,-1 1 0 0 0,1 0 0 0 0,0 0 0 0 0,-1 1 0 0 0,-13 3 0 0 0,6-1-490 0 0,0 2 0 0 0,0 0-1 0 0,0 0 1 0 0,1 2 0 0 0,-24 13-1 0 0,29-14-258 0 0,1 2-1 0 0,0-1 1 0 0,1 1 0 0 0,0 0-1 0 0,-11 14 1 0 0,-3 3-29 0 0,12-14-61 0 0,1 0 1 0 0,1 1-1 0 0,0 0 0 0 0,0 0 0 0 0,1 1 1 0 0,-6 15-1 0 0,9-16 33 0 0,1-4-5 0 0,4-8 40 0 0,-1 0 1 0 0,0 0 0 0 0,0 1 0 0 0,0-1 0 0 0,0 0 0 0 0,0 0 0 0 0,1 1 0 0 0,-1-1-1 0 0,0 0 1 0 0,0 0 0 0 0,0 1 0 0 0,1-1 0 0 0,-1 0 0 0 0,0 0 0 0 0,0 0 0 0 0,1 0-1 0 0,-1 0 1 0 0,0 1 0 0 0,0-1 0 0 0,1 0 0 0 0,-1 0 0 0 0,0 0 0 0 0,1 0-1 0 0,-1 0 1 0 0,0 0 0 0 0,0 0 0 0 0,1 0 0 0 0,-1 0 0 0 0,0 0 0 0 0,1 0 0 0 0,-1 0-1 0 0,0 0 1 0 0,0 0 0 0 0,1 0 0 0 0,-1 0 0 0 0,12-1 51 0 0,-2-3-6 0 0,1 0 0 0 0,-1 0-1 0 0,0-1 1 0 0,0 0 0 0 0,-1-1-1 0 0,12-7 1 0 0,10-7 90 0 0,-3 4-41 0 0,-5 3 1 0 0,36-25 0 0 0,-58 37-221 0 0,-3 53-1093 0 0,-2 0 1158 0 0,-3 0-1 0 0,-2 0 1 0 0,-2-1 0 0 0,-24 69-1 0 0,-160 426 1192 0 0,132-373-404 0 0,57-157-653 0 0,-73 189 862 0 0,53-147-267 0 0,-47 79 0 0 0,69-129-573 0 0,-1-1 1 0 0,0 1-1 0 0,0-1 0 0 0,-1-1 0 0 0,0 1 1 0 0,0-1-1 0 0,-1 0 0 0 0,-8 6 0 0 0,15-12-79 0 0,-1 1 0 0 0,0-1-1 0 0,0 1 1 0 0,1-1 0 0 0,-1 1-1 0 0,0-1 1 0 0,0 0 0 0 0,0 1-1 0 0,0-1 1 0 0,1 0 0 0 0,-1 0-1 0 0,0 0 1 0 0,0 1 0 0 0,0-1-1 0 0,0 0 1 0 0,0 0 0 0 0,0 0-1 0 0,0 0 1 0 0,1-1 0 0 0,-1 1-1 0 0,0 0 1 0 0,0 0 0 0 0,0-1-1 0 0,0 1 1 0 0,-1-1 0 0 0,1 0 3 0 0,0 0 0 0 0,0 0 0 0 0,0 0 0 0 0,0 0 0 0 0,0 0 0 0 0,1-1 0 0 0,-1 1 0 0 0,0 0 0 0 0,1 0 0 0 0,-1-1 0 0 0,1 1 0 0 0,-1-1 0 0 0,1 1 0 0 0,-1-2 0 0 0,0-6 69 0 0,-1 0 0 0 0,2 0-1 0 0,0-16 1 0 0,0 24-89 0 0,36-328-2258 0 0,-34 316 1910 0 0,9-57-2224 0 0,2 0-4686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21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46 9215 0 0,'0'-6'69'0'0,"0"-17"7554"0"0,0 22-7450 0 0,1 1 0 0 0,-1-1 0 0 0,1 1 0 0 0,-1-1 0 0 0,1 1 0 0 0,-1-1 0 0 0,1 1 0 0 0,-1 0 0 0 0,1-1 0 0 0,-1 1 0 0 0,1 0 0 0 0,0-1 0 0 0,-1 1 0 0 0,1 0 0 0 0,0 0 0 0 0,0-1-1 0 0,0 1 112 0 0,5-2 24 0 0,0 0 0 0 0,0 1 0 0 0,0-1-1 0 0,0 1 1 0 0,9 0 0 0 0,-14 2-266 0 0,0-1-1 0 0,0 1 1 0 0,0 0 0 0 0,0-1-1 0 0,0 1 1 0 0,0 0 0 0 0,0 0-1 0 0,0 0 1 0 0,0 0 0 0 0,-1 0-1 0 0,1 0 1 0 0,0 0 0 0 0,-1 0-1 0 0,1 0 1 0 0,0 0 0 0 0,-1 0-1 0 0,1 1 1 0 0,0 1 0 0 0,-1-3-36 0 0,1 4 5 0 0,0 1 0 0 0,-1-1 0 0 0,1 0 0 0 0,-1 1 0 0 0,1-1 0 0 0,-1 0 0 0 0,-1 1 0 0 0,1-1 0 0 0,-1 1 0 0 0,1-1 0 0 0,-3 7 0 0 0,-3 8 21 0 0,-9 22 0 0 0,9-27-29 0 0,-27 61-10 0 0,-53 89 1 0 0,60-123-998 0 0,25-40 24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22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15175 0 0,'0'0'1640'0'0,"9"10"-1640"0"0,-5 5 0 0 0,1 3 0 0 0,3 5-856 0 0,-1 4-200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54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27 9671 0 0,'0'-2'748'0'0,"8"-22"10709"0"0,-37 83-9967 0 0,-168 206-771 0 0,87-126-632 0 0,78-93-81 0 0,-40 76 0 0 0,-13 55-7 0 0,50-87 145 0 0,3 0 0 0 0,-20 101 0 0 0,48-174-61 0 0,1 0 0 0 0,1 0 0 0 0,0 0 1 0 0,1 0-1 0 0,1 0 0 0 0,0 1 0 0 0,2-1 0 0 0,4 25 0 0 0,-3-31-12 0 0,0-1 1 0 0,0 1-1 0 0,1-1 0 0 0,0 0 0 0 0,1 0 0 0 0,0 0 1 0 0,1-1-1 0 0,-1 0 0 0 0,2 0 0 0 0,0 0 0 0 0,0-1 1 0 0,0 0-1 0 0,1 0 0 0 0,12 9 0 0 0,0-2 215 0 0,0-1-1 0 0,1-1 1 0 0,27 12 0 0 0,-28-16-113 0 0,54 27 647 0 0,-72-35-40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2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7 14279 0 0,'0'0'655'0'0,"0"-1"-12"0"0,3-4-374 0 0,-3 4 214 0 0,-13 16 83 0 0,2-6-482 0 0,-163 216 1405 0 0,141-181-1198 0 0,22-31-167 0 0,1 1-1 0 0,1 0 1 0 0,0 1-1 0 0,0 0 1 0 0,-7 21 0 0 0,15-34 566 0 0,23 5 462 0 0,-15-8-983 0 0,1 1 1 0 0,-1-2-1 0 0,0 1 0 0 0,0-1 0 0 0,10-4 0 0 0,34-15 448 0 0,-49 20-602 0 0,22-10-23 0 0,1-2 0 0 0,-1-1 0 0 0,-1 0 0 0 0,-1-2 0 0 0,0-1 0 0 0,29-29 0 0 0,-48 44-88 0 0,0-1 1 0 0,-1 0-1 0 0,0 0 1 0 0,0 0-1 0 0,0 0 0 0 0,0 0 1 0 0,0 0-1 0 0,-1-1 1 0 0,1 1-1 0 0,-1-1 1 0 0,0 1-1 0 0,0-1 0 0 0,0 1 1 0 0,0-1-1 0 0,-1 0 1 0 0,1-4-1 0 0,-2 4 25 0 0,1 0 0 0 0,-1-1 0 0 0,0 1 1 0 0,0-1-1 0 0,-1 1 0 0 0,1 0 0 0 0,-1 0 0 0 0,0 0 0 0 0,0 0 0 0 0,0 0 0 0 0,-1 0 0 0 0,1 1 0 0 0,-4-5 1 0 0,-24-35-504 0 0,29 42 430 0 0,4-2-2108 0 0,-2 3 2053 0 0,1-1 0 0 0,-1 0 0 0 0,0 1 1 0 0,0-1-1 0 0,1 0 0 0 0,-1 1 0 0 0,0-1 0 0 0,3 1 1 0 0,-3-1-53 0 0,10-2-865 0 0,1-1-4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22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121 263 5063 0 0,'-1'2'390'0'0,"-4"9"440"0"0,0-1 1 0 0,-1 1-1 0 0,-11 15 1 0 0,0 0 2893 0 0,-52 98 3903 0 0,68-122-6418 0 0,20-21-100 0 0,76-66-51 0 0,-45 43-953 0 0,-13 10-59 0 0,120-111-44 0 0,-131 117-146 0 0,1 2-1 0 0,34-22 1 0 0,-49 38 94 0 0,-1 0 0 0 0,2 2 0 0 0,-1-1 1 0 0,1 2-1 0 0,-1-1 0 0 0,1 2 0 0 0,1 0 1 0 0,22-4-1 0 0,-33 7 49 0 0,0 1 1 0 0,-1 0 0 0 0,1 0-1 0 0,0 0 1 0 0,0 0 0 0 0,0 0-1 0 0,-1 0 1 0 0,1 1 0 0 0,0-1-1 0 0,0 1 1 0 0,-1 0 0 0 0,1 0-1 0 0,-1 0 1 0 0,1 0 0 0 0,-1 1-1 0 0,1-1 1 0 0,-1 0 0 0 0,1 1-1 0 0,-1 0 1 0 0,0 0 0 0 0,3 2-1 0 0,-3 0 13 0 0,1 0 0 0 0,-1 0 0 0 0,0 0 0 0 0,0 0 0 0 0,0 0 0 0 0,0 0 0 0 0,-1 0 0 0 0,1 0 0 0 0,-1 1 0 0 0,0-1 0 0 0,-1 1 0 0 0,1 6 0 0 0,-1 17 31 0 0,-1 1 0 0 0,-1-1 0 0 0,-12 53 0 0 0,0 6 14 0 0,-1 71-4095 0 0,15-139-2996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2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140 541 5063 0 0,'0'0'2294'0'0,"6"-11"5007"0"0,-6 10-7136 0 0,0 0 0 0 0,-1-1-1 0 0,1 1 1 0 0,0 0 0 0 0,0 0 0 0 0,-1 0 0 0 0,1-1 0 0 0,0 1 0 0 0,-1 0-1 0 0,1 0 1 0 0,-1 0 0 0 0,0 0 0 0 0,1 0 0 0 0,-1 0 0 0 0,0 0-1 0 0,0 0 1 0 0,1 0 0 0 0,-1 0 0 0 0,0 1 0 0 0,0-1 0 0 0,0 0 0 0 0,0 0-1 0 0,0 1 1 0 0,0-1 0 0 0,0 1 0 0 0,-1-1 0 0 0,-1 0 0 0 0,-7-4-168 0 0,0 1 0 0 0,-12-3 1 0 0,9 3 222 0 0,8 2-193 0 0,1 0 1 0 0,-1 0-1 0 0,0 0 0 0 0,1-1 1 0 0,-1 1-1 0 0,1-1 1 0 0,0-1-1 0 0,0 1 0 0 0,0 0 1 0 0,-5-7-1 0 0,7 8-8 0 0,0-1 1 0 0,0 0-1 0 0,1 1 1 0 0,-1-1-1 0 0,1 0 1 0 0,0 1-1 0 0,0-1 0 0 0,0 0 1 0 0,0 0-1 0 0,0 0 1 0 0,1 0-1 0 0,-1 0 0 0 0,1 0 1 0 0,0 0-1 0 0,0 0 1 0 0,0 0-1 0 0,0-1 0 0 0,0 1 1 0 0,2-3-1 0 0,1-5 2 0 0,0 0 0 0 0,1 1 0 0 0,1 0-1 0 0,0 0 1 0 0,0 0 0 0 0,1 1 0 0 0,0-1-1 0 0,9-9 1 0 0,64-65 127 0 0,-73 78-147 0 0,18-17-64 0 0,1 1-1 0 0,1 2 0 0 0,1 1 1 0 0,1 0-1 0 0,0 2 0 0 0,1 2 1 0 0,59-23-1 0 0,-70 32 66 0 0,0 1-1 0 0,1 1 1 0 0,0 1 0 0 0,0 1-1 0 0,-1 0 1 0 0,1 1 0 0 0,0 1-1 0 0,0 1 1 0 0,0 1 0 0 0,0 1-1 0 0,33 8 1 0 0,-46-8 31 0 0,1-1 0 0 0,-1 1 0 0 0,1 0 0 0 0,-1 1 0 0 0,0-1 0 0 0,0 1-1 0 0,-1 0 1 0 0,1 1 0 0 0,-1-1 0 0 0,0 1 0 0 0,6 7 0 0 0,-8-8-6 0 0,-1 0 0 0 0,1 0 0 0 0,-1 0 0 0 0,1 0-1 0 0,-1 1 1 0 0,-1-1 0 0 0,1 1 0 0 0,-1 0 0 0 0,1-1 0 0 0,-1 1 0 0 0,-1 0-1 0 0,1-1 1 0 0,-1 1 0 0 0,0 0 0 0 0,0 0 0 0 0,0 0 0 0 0,-1 6 0 0 0,-2 1 8 0 0,0 0 0 0 0,-1 0 0 0 0,-1-1 1 0 0,1 1-1 0 0,-2-1 0 0 0,0 0 0 0 0,0 0 1 0 0,-1-1-1 0 0,0 1 0 0 0,-12 11 1 0 0,-5 5 34 0 0,-2-1 0 0 0,-37 27 0 0 0,-118 80 120 0 0,148-113-233 0 0,0-1 0 0 0,-1-2 0 0 0,-68 24 0 0 0,90-37-162 0 0,0 0 1 0 0,1-1 0 0 0,-2-1 0 0 0,1 0 0 0 0,0 0 0 0 0,0-1-1 0 0,0-1 1 0 0,-23-2 0 0 0,34 2 70 0 0,-1 0 1 0 0,1-1-1 0 0,-1 1 0 0 0,0 0 0 0 0,1-1 1 0 0,-1 0-1 0 0,1 1 0 0 0,-1-1 0 0 0,1 0 1 0 0,0 0-1 0 0,-1 1 0 0 0,1-1 0 0 0,0 0 0 0 0,-1-1 1 0 0,1 1-1 0 0,0 0 0 0 0,0 0 0 0 0,0 0 1 0 0,0-1-1 0 0,0 1 0 0 0,0 0 0 0 0,1-1 1 0 0,-1 1-1 0 0,0-1 0 0 0,1 1 0 0 0,-1-1 1 0 0,1 1-1 0 0,-1-1 0 0 0,1 0 0 0 0,0 1 0 0 0,-1-1 1 0 0,1 1-1 0 0,0-1 0 0 0,0 0 0 0 0,0 1 1 0 0,1-1-1 0 0,-1 1 0 0 0,0-1 0 0 0,1-2 1 0 0,5-18-5261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23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9 6911 0 0,'4'-1'198'0'0,"15"-7"3911"0"0,-23 21-377 0 0,-2-2-3518 0 0,-1-1 1 0 0,0 0 0 0 0,-1 0-1 0 0,-16 16 1 0 0,-5 6 155 0 0,-168 239 2220 0 0,-18 72-1018 0 0,57-93-1245 0 0,125-208-283 0 0,23-29-107 0 0,0-1 0 0 0,-12 22 0 0 0,-14 25-2916 0 0,25-44 1364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23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 7831 0 0,'0'0'603'0'0,"1"0"-396"0"0,0 0-161 0 0,-1 0 1 0 0,1 0 0 0 0,0 0-1 0 0,-1 0 1 0 0,1 0 0 0 0,0 0-1 0 0,-1 0 1 0 0,1 0 0 0 0,0 0-1 0 0,0 0 1 0 0,-1 0 0 0 0,1 1-1 0 0,-1-1 1 0 0,1 0 0 0 0,0 1-1 0 0,-1-1 1 0 0,1 0-1 0 0,-1 1 1 0 0,1-1 0 0 0,0 0-1 0 0,-1 1 1 0 0,1-1 0 0 0,-1 1-1 0 0,0-1 1 0 0,1 1 0 0 0,0 0-1 0 0,0 1 332 0 0,27 29 4578 0 0,-23-23-4313 0 0,1-1 0 0 0,1 0 0 0 0,9 8 0 0 0,-9-9-450 0 0,0-1 0 0 0,1 0-1 0 0,-1-1 1 0 0,1 0 0 0 0,0 0 0 0 0,0 0 0 0 0,1-1 0 0 0,-1-1-1 0 0,1 1 1 0 0,0-1 0 0 0,0-1 0 0 0,-1 1 0 0 0,1-2 0 0 0,0 1-1 0 0,0-1 1 0 0,0 0 0 0 0,0-1 0 0 0,12-3 0 0 0,-9 3-128 0 0,0-2 0 0 0,-1 0 0 0 0,1 0 0 0 0,16-8 0 0 0,-23 9-64 0 0,-1-1-1 0 0,1 1 1 0 0,-1-1 0 0 0,0 0-1 0 0,0 0 1 0 0,0 0 0 0 0,0-1-1 0 0,-1 1 1 0 0,1-1 0 0 0,-1 0-1 0 0,0 0 1 0 0,0 0 0 0 0,3-6 0 0 0,-5 9-29 0 0,0-1 1 0 0,-1 1 0 0 0,1 0 0 0 0,0 0 0 0 0,-1-1 0 0 0,0 1 0 0 0,1 0 0 0 0,-1-1-1 0 0,1 1 1 0 0,-1 0 0 0 0,0-1 0 0 0,0 1 0 0 0,0-1 0 0 0,0 1 0 0 0,0 0 0 0 0,0-1 0 0 0,0 1-1 0 0,-1-1 1 0 0,1 1 0 0 0,0 0 0 0 0,-1-1 0 0 0,1 1 0 0 0,-1 0 0 0 0,-1-2 0 0 0,1 1-19 0 0,0 1 0 0 0,-1 0 0 0 0,1 0 0 0 0,0 0-1 0 0,-1 0 1 0 0,0 0 0 0 0,1 1 0 0 0,-1-1 0 0 0,1 0 0 0 0,-1 1 0 0 0,0-1 0 0 0,1 1 0 0 0,-1 0 0 0 0,0-1 0 0 0,1 1 0 0 0,-1 0 0 0 0,0 0 0 0 0,0 0 0 0 0,-2 0 0 0 0,-11 2-137 0 0,0 0 1 0 0,0 1 0 0 0,0 0-1 0 0,0 1 1 0 0,1 1-1 0 0,0 0 1 0 0,-17 9 0 0 0,-4 5 111 0 0,-52 36 0 0 0,61-36 240 0 0,1 1 1 0 0,-35 36-1 0 0,46-41 30 0 0,0 2 0 0 0,0 0 0 0 0,2 0-1 0 0,-19 35 1 0 0,28-47-149 0 0,1 0 0 0 0,-1 1 0 0 0,1 0 0 0 0,1-1 0 0 0,-1 1 1 0 0,1 0-1 0 0,-2 11 0 0 0,3-16-39 0 0,0 1-1 0 0,0 0 1 0 0,1-1 0 0 0,-1 1 0 0 0,0-1 0 0 0,0 1 0 0 0,1-1 0 0 0,-1 1 0 0 0,1-1 0 0 0,-1 1 0 0 0,1-1 0 0 0,0 1 0 0 0,0-1 0 0 0,-1 1 0 0 0,1-1-1 0 0,0 0 1 0 0,0 0 0 0 0,0 1 0 0 0,1-1 0 0 0,-1 0 0 0 0,0 0 0 0 0,0 0 0 0 0,1 0 0 0 0,-1 0 0 0 0,0 0 0 0 0,1-1 0 0 0,-1 1 0 0 0,1 0 0 0 0,-1-1-1 0 0,1 1 1 0 0,-1-1 0 0 0,1 0 0 0 0,2 1 0 0 0,6 1 24 0 0,0-1 1 0 0,0-1-1 0 0,0 1 0 0 0,1-1 0 0 0,-1-1 0 0 0,0 0 1 0 0,16-4-1 0 0,5-3-793 0 0,34-14 0 0 0,-24 7-960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2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1042 12463 0 0,'0'0'5066'0'0,"3"-3"-4356"0"0,156-185 2270 0 0,69-109-3248 0 0,-95 96-269 0 0,-118 174 211 0 0,-2 0 0 0 0,0-1 0 0 0,-2 0 0 0 0,-1-1 0 0 0,12-56 0 0 0,-20 75 188 0 0,-1 0 0 0 0,0-1 1 0 0,0 1-1 0 0,-1 0 0 0 0,0 0 0 0 0,-1 0 0 0 0,0-1 1 0 0,-4-13-1 0 0,4 23 123 0 0,1 0 0 0 0,0 0 0 0 0,-1-1 0 0 0,0 1 0 0 0,1 0 0 0 0,-1 0 0 0 0,0 0 0 0 0,0 0 1 0 0,0 0-1 0 0,1 0 0 0 0,-1 0 0 0 0,0 0 0 0 0,0 0 0 0 0,0 0 0 0 0,-1 1 0 0 0,1-1 0 0 0,0 0 0 0 0,0 1 0 0 0,0-1 0 0 0,-2 0 0 0 0,0 0-1 0 0,0 1-1 0 0,0-1 1 0 0,1 1-1 0 0,-1 0 0 0 0,0-1 1 0 0,0 1-1 0 0,0 1 1 0 0,0-1-1 0 0,-3 1 0 0 0,-4 1-13 0 0,-1 1-1 0 0,0 1 0 0 0,-18 8 0 0 0,12-3 64 0 0,-1 1-1 0 0,2 1 0 0 0,-1 1 1 0 0,2 0-1 0 0,-1 1 1 0 0,2 1-1 0 0,0 0 0 0 0,0 1 1 0 0,2 1-1 0 0,-21 32 1 0 0,-1 8 300 0 0,-49 119 1 0 0,-125 326 826 0 0,58-133-200 0 0,50-176-469 0 0,-16-11-141 0 0,109-169-335 0 0,-41 60-17 0 0,-100 118-1 0 0,135-179-1181 0 0,2-3-379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2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74 8751 0 0,'0'0'399'0'0,"-1"-1"-4"0"0,-5-5 4738 0 0,11 7-669 0 0,0 0-3661 0 0,11 4-287 0 0,0-1 0 0 0,0 0 0 0 0,0-1-1 0 0,1-1 1 0 0,19-1 0 0 0,21-2 11 0 0,104-18 0 0 0,55-26-1948 0 0,-155 31-317 0 0,-22 5-5862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25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7367 0 0,'0'0'667'0'0,"-2"2"-547"0"0,-23 28-433 0 0,3 6 3999 0 0,-15 40 6150 0 0,33-68-9136 0 0,-7 18 272 0 0,-13 39-1 0 0,21-56-905 0 0,1 1 1 0 0,0-1-1 0 0,1 0 0 0 0,0 1 0 0 0,0-1 0 0 0,1 1 0 0 0,1 18 0 0 0,0-26-909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25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97 201 3223 0 0,'0'3'19'0'0,"1"0"-1"0"0,-1 1 1 0 0,0-1-1 0 0,-1 0 0 0 0,1 0 1 0 0,-1 0-1 0 0,1 1 0 0 0,-1-1 1 0 0,0 0-1 0 0,0 0 0 0 0,0 0 1 0 0,-1 0-1 0 0,1 0 0 0 0,-1 0 1 0 0,0 0-1 0 0,-2 3 0 0 0,-15 23 941 0 0,-22 31 13068 0 0,20-37-9664 0 0,32-34-3640 0 0,12-15-236 0 0,17-18-191 0 0,-15 22-250 0 0,124-110-677 0 0,-111 101-134 0 0,2 2 1 0 0,45-25-1 0 0,-80 51 701 0 0,-1 1-1 0 0,1-1 0 0 0,0 1 1 0 0,0 0-1 0 0,0 0 0 0 0,0 1 1 0 0,1-1-1 0 0,-1 1 0 0 0,0 0 1 0 0,0 1-1 0 0,12-1 0 0 0,-7 5 11 0 0,-8-3 61 0 0,-1 0 0 0 0,0 0 0 0 0,0 0 0 0 0,0 0 0 0 0,0 1 0 0 0,0-1 1 0 0,0 0-1 0 0,-1 0 0 0 0,1 1 0 0 0,0-1 0 0 0,-1 1 0 0 0,1-1 0 0 0,0 1 1 0 0,-1-1-1 0 0,0 1 0 0 0,1-1 0 0 0,-1 1 0 0 0,0-1 0 0 0,0 1 0 0 0,0 2 1 0 0,0 3 39 0 0,-1-1 1 0 0,1 0 0 0 0,-4 12 0 0 0,-5 12 152 0 0,-2-1 0 0 0,-1 0 0 0 0,-16 28 0 0 0,12-25 29 0 0,-23 65-1 0 0,37-92-467 0 0,1 1 1 0 0,0-1-1 0 0,1 0 0 0 0,-1 1 0 0 0,1-1 0 0 0,0 0 0 0 0,0 1 1 0 0,2 7-1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25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109 152 8751 0 0,'0'0'794'0'0,"2"0"-652"0"0,7-3 741 0 0,1 0-1 0 0,-1 1 1 0 0,1 1-1 0 0,13-2 1 0 0,-11 2 553 0 0,0 0 0 0 0,21-6 1 0 0,-3-3-131 0 0,40-18 0 0 0,-62 24-1242 0 0,0 0 1 0 0,0-1-1 0 0,0 0 1 0 0,-1 0-1 0 0,1-1 1 0 0,-1 0-1 0 0,0 0 1 0 0,-1-1-1 0 0,8-9 1 0 0,-13 15-103 0 0,0 0 0 0 0,0 0 0 0 0,-1 0 0 0 0,1 0 0 0 0,-1 0 0 0 0,1 0 0 0 0,-1 0 0 0 0,1 0-1 0 0,-1 0 1 0 0,0 0 0 0 0,1 0 0 0 0,-1 0 0 0 0,0 0 0 0 0,0 0 0 0 0,0 0 0 0 0,0 0 0 0 0,1 0 0 0 0,-2 0 0 0 0,1 0 0 0 0,0-2 0 0 0,0 3-3 0 0,-1-1 1 0 0,0 1-1 0 0,1-1 1 0 0,-1 1-1 0 0,1-1 1 0 0,-1 1-1 0 0,0-1 1 0 0,1 1-1 0 0,-1 0 1 0 0,0-1-1 0 0,1 1 0 0 0,-1 0 1 0 0,0 0-1 0 0,0 0 1 0 0,1-1-1 0 0,-1 1 1 0 0,0 0-1 0 0,0 0 1 0 0,1 0-1 0 0,-1 0 1 0 0,0 0-1 0 0,0 0 0 0 0,1 0 1 0 0,-1 1-1 0 0,0-1 1 0 0,0 0-1 0 0,1 0 1 0 0,-2 1-1 0 0,-9 2-85 0 0,1 0 1 0 0,-1 1-1 0 0,1 0 0 0 0,0 0 1 0 0,0 1-1 0 0,0 1 0 0 0,-12 8 1 0 0,-59 53 154 0 0,64-52-41 0 0,-42 36 343 0 0,-59 54 810 0 0,116-102-1106 0 0,-1 0 1 0 0,0 0-1 0 0,1 1 0 0 0,0-1 0 0 0,0 0 0 0 0,0 1 1 0 0,0-1-1 0 0,0 1 0 0 0,1 0 0 0 0,-1-1 0 0 0,1 1 1 0 0,0 0-1 0 0,0 0 0 0 0,0 5 0 0 0,4 2 45 0 0,-2-9-205 0 0,0-1 1 0 0,0 1-1 0 0,1 0 0 0 0,-1 0 1 0 0,1-1-1 0 0,0 1 0 0 0,-1-1 0 0 0,1 1 1 0 0,0-1-1 0 0,4 2 0 0 0,9 5-6815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57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28 5063 0 0,'0'0'390'0'0,"2"-1"-252"0"0,-2 1-146 0 0,22-8 1572 0 0,-1-3 6900 0 0,10 4-4473 0 0,-24 7-3762 0 0,-5 0 891 0 0,-2 2-1058 0 0,-1 0-54 0 0,1 0 0 0 0,0 1 0 0 0,-1-1 0 0 0,1 0 0 0 0,-1 0 0 0 0,0 1 0 0 0,0-1 0 0 0,0 0 0 0 0,0 0 0 0 0,0 0 0 0 0,0 0 0 0 0,0 0 0 0 0,-1 0 0 0 0,1 0 0 0 0,-1 0 0 0 0,-2 2 0 0 0,-5 3 2 0 0,0 0 0 0 0,-13 8 0 0 0,0 1-14 0 0,-22 19 4 0 0,22-16 0 0 0,-38 25 0 0 0,-33 24-92 0 0,4-3 48 0 0,83-61 43 0 0,0 1 0 0 0,1 1 0 0 0,0-1 0 0 0,0 1 0 0 0,0-1 0 0 0,1 1 0 0 0,0 0 0 0 0,0 1 0 0 0,0-1 0 0 0,-2 8 1 0 0,5-11-5 0 0,1-1 0 0 0,-1 0 0 0 0,1 0 0 0 0,0 1 0 0 0,0-1 0 0 0,0 0 0 0 0,0 0 0 0 0,0 1 0 0 0,1 3 0 0 0,-1-1 1 0 0,1 8-8 0 0,1 0-1 0 0,-1-1 0 0 0,7 20 0 0 0,-7-29 22 0 0,0 1 0 0 0,0-1-1 0 0,1 1 1 0 0,0-1 0 0 0,0 0-1 0 0,0 1 1 0 0,0-1 0 0 0,0 0-1 0 0,0-1 1 0 0,1 1-1 0 0,-1 0 1 0 0,1-1 0 0 0,0 1-1 0 0,0-1 1 0 0,0 0 0 0 0,6 3-1 0 0,0-1 95 0 0,1 0-1 0 0,0-1 1 0 0,0 0-1 0 0,0 0 1 0 0,0-1-1 0 0,0-1 1 0 0,1 0 0 0 0,19 0-1 0 0,6-3 188 0 0,43-8-1 0 0,-66 7-240 0 0,210-37 114 0 0,-173 28-118 0 0,0-3 0 0 0,64-27-1 0 0,-110 40-89 0 0,0-1 1 0 0,0 1-1 0 0,-1-1 0 0 0,0 0 1 0 0,1 0-1 0 0,-1 0 0 0 0,0 0 0 0 0,0-1 1 0 0,-1 1-1 0 0,1-1 0 0 0,-1 0 1 0 0,1 1-1 0 0,-1-1 0 0 0,2-7 0 0 0,-4 11 22 0 0,1-1-1 0 0,-1 0 0 0 0,0 0 1 0 0,0 0-1 0 0,0 0 0 0 0,0 0 0 0 0,0 0 1 0 0,0 0-1 0 0,0 0 0 0 0,0 0 1 0 0,0 0-1 0 0,0 0 0 0 0,0 0 0 0 0,-1 0 1 0 0,1 0-1 0 0,0 0 0 0 0,-1 0 1 0 0,1 0-1 0 0,-1 0 0 0 0,1 0 0 0 0,-1 0 1 0 0,1 1-1 0 0,-1-1 0 0 0,-1-1 1 0 0,1 0-25 0 0,-1 0 0 0 0,0 0-1 0 0,0 0 1 0 0,-1 0 0 0 0,1 0 0 0 0,0 1 0 0 0,-3-2 0 0 0,-11-4-129 0 0,0 2-1 0 0,-1 0 1 0 0,0 1-1 0 0,-26-3 0 0 0,29 4 138 0 0,7 2 42 0 0,1 0-1 0 0,0 0 1 0 0,0 1-1 0 0,-1-1 1 0 0,1 2-1 0 0,0-1 1 0 0,-1 0-1 0 0,-7 3 1 0 0,-12 2 169 0 0,20-5-133 0 0,0 1-1 0 0,1 0 1 0 0,-1 1 0 0 0,0 0-1 0 0,-9 3 1 0 0,1 2 18 0 0,5-3-21 0 0,0 0 0 0 0,1 0 0 0 0,-1 1 0 0 0,1 0 0 0 0,0 1-1 0 0,1 0 1 0 0,-1 0 0 0 0,1 1 0 0 0,-11 12 0 0 0,14-13 32 0 0,0 0 0 0 0,0 0 0 0 0,0 1 0 0 0,1-1 0 0 0,0 1 0 0 0,1 0 0 0 0,-1 0-1 0 0,1 0 1 0 0,0 0 0 0 0,0 10 0 0 0,1-11-158 0 0,1 1-1 0 0,1 0 1 0 0,-1-1-1 0 0,1 1 1 0 0,0-1-1 0 0,1 1 1 0 0,0-1-1 0 0,0 1 0 0 0,0-1 1 0 0,0 0-1 0 0,1 0 1 0 0,0 0-1 0 0,7 10 1 0 0,-4-8-4934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2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1092 19607 0 0,'0'0'2236'0'0,"1"-1"-1777"0"0,5-15-120 0 0,0 0 0 0 0,-1 0 0 0 0,4-19 0 0 0,-5 18-54 0 0,1-1 1 0 0,0 1-1 0 0,10-20 0 0 0,-7 21-358 0 0,1-1 0 0 0,1 1 0 0 0,1 1 1 0 0,0-1-1 0 0,26-25 0 0 0,-27 30-17 0 0,87-75-1001 0 0,-86 78 974 0 0,1 0-1 0 0,-1 1 1 0 0,1 0-1 0 0,1 1 0 0 0,-1 0 1 0 0,1 1-1 0 0,18-5 0 0 0,-20 8 101 0 0,-1 1-1 0 0,1 0 0 0 0,0 0 0 0 0,0 1 0 0 0,0 0 0 0 0,-1 1 0 0 0,13 3 0 0 0,75 20-131 0 0,-70-16 136 0 0,-22-7 21 0 0,13 5 431 0 0,35 13 0 0 0,-49-17-372 0 0,-1 0-1 0 0,0 1 0 0 0,0-1 1 0 0,0 1-1 0 0,0-1 1 0 0,0 1-1 0 0,0 0 1 0 0,-1 1-1 0 0,0-1 0 0 0,1 1 1 0 0,-1-1-1 0 0,-1 1 1 0 0,6 8-1 0 0,-8-10-30 0 0,1 0 0 0 0,0 1 0 0 0,-1-1 0 0 0,1 1 1 0 0,-1-1-1 0 0,0 1 0 0 0,0-1 0 0 0,0 1 0 0 0,0 0 0 0 0,-1-1 0 0 0,1 1 0 0 0,-1-1 0 0 0,1 0 0 0 0,-1 1 0 0 0,0-1 1 0 0,0 1-1 0 0,0-1 0 0 0,0 0 0 0 0,0 0 0 0 0,-3 3 0 0 0,-1 4 24 0 0,-2 0 0 0 0,1-1 0 0 0,-12 11-1 0 0,-6 2-38 0 0,-1-1 0 0 0,-1-2-1 0 0,0 0 1 0 0,-35 16-1 0 0,21-11-16 0 0,28-16-34 0 0,-69 37-165 0 0,70-38-25 0 0,0-1 0 0 0,-1-1 0 0 0,0 0 0 0 0,0-1 0 0 0,-14 3 0 0 0,25-6 172 0 0,1 0-1 0 0,-1 0 1 0 0,1 0 0 0 0,-1 0 0 0 0,1 0 0 0 0,-1 0-1 0 0,0 0 1 0 0,1 0 0 0 0,-1 0 0 0 0,1 0 0 0 0,-1 0-1 0 0,1 0 1 0 0,-1 0 0 0 0,0 0 0 0 0,1 0 0 0 0,-1-1-1 0 0,1 1 1 0 0,-1 0 0 0 0,1 0 0 0 0,-1-1 0 0 0,1 1-1 0 0,-1 0 1 0 0,1-1 0 0 0,-1 1 0 0 0,1-1 0 0 0,0 1-1 0 0,-1 0 1 0 0,1-1 0 0 0,-1 1 0 0 0,1-1 0 0 0,0 1-1 0 0,0-1 1 0 0,-1 1 0 0 0,1-1 0 0 0,0 1 0 0 0,-1-2-1 0 0,1 0-227 0 0,0 1-1 0 0,0-1 0 0 0,0 1 1 0 0,0-1-1 0 0,1 1 0 0 0,-1-1 1 0 0,0 1-1 0 0,1-1 0 0 0,-1 1 1 0 0,1-1-1 0 0,-1 1 1 0 0,2-3-1 0 0,10-14-6398 0 0</inkml:trace>
  <inkml:trace contextRef="#ctx0" brushRef="#br0" timeOffset="1">1196 1 11055 0 0,'0'0'852'0'0,"-1"2"-560"0"0,-124 168 6312 0 0,40-47-5015 0 0,-155 242 545 0 0,208-309-2028 0 0,3 1 0 0 0,3 1 1 0 0,-26 80-1 0 0,43-97-229 0 0,9-39-517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26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1 10591 0 0,'0'0'819'0'0,"-2"1"-534"0"0,-17 17 610 0 0,1 1 0 0 0,1 0 0 0 0,0 2 0 0 0,-21 34 0 0 0,27-39-762 0 0,-11 19 490 0 0,-28 57-1 0 0,-9 42 421 0 0,32-71-527 0 0,-75 202 686 0 0,-40 87-640 0 0,134-338-493 0 0,1-1 0 0 0,-2 0-1 0 0,0-1 1 0 0,0 0 0 0 0,-1 0-1 0 0,-1-1 1 0 0,0-1 0 0 0,0 1-1 0 0,-1-2 1 0 0,0 0-1 0 0,-23 13 1 0 0,31-20-21 0 0,0 0 0 0 0,0 0-1 0 0,0-1 1 0 0,0 1 0 0 0,-1-1-1 0 0,1 0 1 0 0,-9 1-1 0 0,12-2-33 0 0,0-1 0 0 0,0 1 0 0 0,0 0 0 0 0,0-1-1 0 0,0 1 1 0 0,0-1 0 0 0,0 1 0 0 0,0-1 0 0 0,0 0-1 0 0,0 1 1 0 0,0-1 0 0 0,0 0 0 0 0,-1-1-1 0 0,0 0 21 0 0,1 2-29 0 0,1-1 0 0 0,-1 0 0 0 0,0 1-1 0 0,1-1 1 0 0,-1 0 0 0 0,0 1 0 0 0,1-1 0 0 0,-1 0-1 0 0,1 0 1 0 0,0 0 0 0 0,-1 0 0 0 0,1 1-1 0 0,-1-1 1 0 0,1 0 0 0 0,0 0 0 0 0,0 0 0 0 0,0 0-1 0 0,-1 0 1 0 0,1 0 0 0 0,0 0 0 0 0,0 0 0 0 0,0 0-1 0 0,0 1 1 0 0,0-1 0 0 0,1 0 0 0 0,-1 0 0 0 0,0-1-1 0 0,1-1 9 0 0,0-2-18 0 0,0 0 1 0 0,0 0-1 0 0,1 0 1 0 0,-1 0-1 0 0,1 0 1 0 0,0 0 0 0 0,1 0-1 0 0,-1 1 1 0 0,7-9-1 0 0,32-37-259 0 0,-31 39 194 0 0,12-13-45 0 0,0 2-1 0 0,1 1 1 0 0,51-35-1 0 0,-54 42 66 0 0,2 2 0 0 0,-1 0 0 0 0,2 2 1 0 0,-1 0-1 0 0,39-10 0 0 0,-53 18 27 0 0,-1 1 1 0 0,1 0-1 0 0,-1 0 1 0 0,1 0-1 0 0,-1 1 1 0 0,1 0-1 0 0,-1 1 1 0 0,1-1 0 0 0,11 4-1 0 0,-15-3 12 0 0,-1 0 0 0 0,1 0 1 0 0,0 0-1 0 0,-1 1 0 0 0,0 0 0 0 0,1 0 0 0 0,-1 0 0 0 0,0 0 1 0 0,0 0-1 0 0,0 0 0 0 0,0 1 0 0 0,0 0 0 0 0,-1-1 1 0 0,1 1-1 0 0,-1 0 0 0 0,0 0 0 0 0,0 1 0 0 0,0-1 0 0 0,0 0 1 0 0,2 7-1 0 0,0 1 19 0 0,-1 1 1 0 0,0 0-1 0 0,-1 1 1 0 0,-1-1-1 0 0,0 0 1 0 0,0 0-1 0 0,-1 1 1 0 0,-1-1-1 0 0,0 0 0 0 0,0 0 1 0 0,-6 19-1 0 0,2-12 150 0 0,-1 0 0 0 0,-1-1-1 0 0,-1 1 1 0 0,0-1 0 0 0,-2-1-1 0 0,-15 24 1 0 0,15-29-58 0 0,0-1 0 0 0,0 1-1 0 0,-1-1 1 0 0,-1-1 0 0 0,1 0 0 0 0,-2-1 0 0 0,1 0-1 0 0,-1-1 1 0 0,-1 0 0 0 0,1-1 0 0 0,-1-1-1 0 0,-1 0 1 0 0,1-1 0 0 0,-26 6 0 0 0,5-4-32 0 0,-1-2 0 0 0,0-1 0 0 0,-1-1 0 0 0,1-3 0 0 0,-40-3 0 0 0,75 3-389 0 0,-6-1 477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27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7367 0 0,'-28'15'838'0'0,"15"-9"-238"0"0,1 1-1 0 0,0 0 1 0 0,-18 14-1 0 0,21-13 1124 0 0,-1 0-1 0 0,1 1 1 0 0,1 0-1 0 0,-11 15 1 0 0,17-22-1609 0 0,0 1 0 0 0,1-1 1 0 0,-1 1-1 0 0,1 0 0 0 0,0 0 1 0 0,-1-1-1 0 0,1 1 0 0 0,1 0 1 0 0,-1 0-1 0 0,0 0 0 0 0,1 0 1 0 0,-1 0-1 0 0,1 0 0 0 0,0 0 1 0 0,0 0-1 0 0,0 0 0 0 0,1 0 1 0 0,-1 0-1 0 0,1 0 0 0 0,-1 0 1 0 0,1 0-1 0 0,0-1 0 0 0,0 1 1 0 0,2 3-1 0 0,1 1 19 0 0,0-1 1 0 0,0 0 0 0 0,1-1-1 0 0,0 1 1 0 0,0-1-1 0 0,1 0 1 0 0,9 7 0 0 0,46 27 347 0 0,-43-29-370 0 0,16 10 101 0 0,52 21 0 0 0,-74-35-695 0 0,1-2 0 0 0,0 0 0 0 0,0-1 1 0 0,0 0-1 0 0,0 0 0 0 0,1-2 0 0 0,-1 0 1 0 0,14 0-1 0 0,4-5-6812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2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1202 11 12895 0 0,'0'0'998'0'0,"-1"-1"-657"0"0,-1 0-181 0 0,0 0 0 0 0,-1 0 0 0 0,1 0 0 0 0,0 0 0 0 0,0 0 0 0 0,0 0 0 0 0,0 1 0 0 0,-1-1 0 0 0,1 1 0 0 0,0-1 0 0 0,-1 1 0 0 0,1 0 0 0 0,0 0 0 0 0,-1 0 0 0 0,1 0 0 0 0,0 1 0 0 0,-1-1 0 0 0,1 0 0 0 0,0 1 0 0 0,-1 0 0 0 0,1-1 0 0 0,0 1 0 0 0,-4 2 0 0 0,2-1 3 0 0,-4 1 78 0 0,1 1 0 0 0,-1 0 1 0 0,1 1-1 0 0,0 0 1 0 0,0 0-1 0 0,1 0 1 0 0,-1 1-1 0 0,1 0 0 0 0,-8 10 1 0 0,-6 10 561 0 0,-19 32 1 0 0,25-35-522 0 0,-175 289 1824 0 0,-40 50-1209 0 0,-22-17-797 0 0,213-293-88 0 0,14-20-28 0 0,-117 168-311 0 0,120-165 73 0 0,1 1-1 0 0,2 0 1 0 0,-27 75 0 0 0,35-67-1353 0 0,8-29 38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30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215 119 8263 0 0,'0'0'748'0'0,"-9"2"6016"0"0,15-3-6455 0 0,0 0-1 0 0,1 0 0 0 0,-1-1 1 0 0,0 1-1 0 0,11-6 1 0 0,0 0 16 0 0,201-59 1727 0 0,-173 55-1715 0 0,0 2 1 0 0,88-5-1 0 0,-127 14-321 0 0,1 0 1 0 0,-1 0-1 0 0,1 0 0 0 0,-1 1 0 0 0,0 0 0 0 0,1 1 1 0 0,-1-1-1 0 0,6 3 0 0 0,-10-3-14 0 0,0 0-1 0 0,0 0 0 0 0,-1 0 1 0 0,1 0-1 0 0,-1 0 1 0 0,1 0-1 0 0,-1 0 1 0 0,1 0-1 0 0,-1 1 1 0 0,0-1-1 0 0,0 1 0 0 0,1-1 1 0 0,-1 1-1 0 0,0-1 1 0 0,0 1-1 0 0,-1 0 1 0 0,1-1-1 0 0,0 1 0 0 0,0 0 1 0 0,-1 0-1 0 0,1 0 1 0 0,-1-1-1 0 0,0 1 1 0 0,1 0-1 0 0,-1 0 1 0 0,0 0-1 0 0,0 0 0 0 0,0 0 1 0 0,-1 0-1 0 0,1-1 1 0 0,-1 4-1 0 0,0 0 15 0 0,0 0 0 0 0,-1 0 0 0 0,0-1 0 0 0,0 1 0 0 0,0 0 0 0 0,-1-1 0 0 0,1 1 0 0 0,-1-1 1 0 0,-4 4-1 0 0,-32 35 177 0 0,35-39-183 0 0,-16 15 39 0 0,-2-1 1 0 0,0-1-1 0 0,-1 0 0 0 0,-33 17 0 0 0,-107 45-404 0 0,75-39-164 0 0,75-34 407 0 0,-114 52-1702 0 0,125-57 1692 0 0,4-1-230 0 0,63-4 358 0 0,-44 2 119 0 0,-1 1 0 0 0,0 1 0 0 0,0 1 0 0 0,37 5 0 0 0,-24 1-7 0 0,-1 1 0 0 0,0 1 0 0 0,0 2 0 0 0,44 22 1 0 0,-62-25-75 0 0,8 3 49 0 0,41 30 0 0 0,-63-40-85 0 0,1-1 1 0 0,0 1-1 0 0,0 0 0 0 0,0 0 0 0 0,-1 0 1 0 0,1 0-1 0 0,0 0 0 0 0,-1 0 0 0 0,1 1 1 0 0,-1-1-1 0 0,1 0 0 0 0,-1 0 0 0 0,0 0 1 0 0,1 0-1 0 0,-1 1 0 0 0,0-1 0 0 0,0 0 1 0 0,0 0-1 0 0,0 1 0 0 0,0-1 0 0 0,0 0 1 0 0,0 0-1 0 0,0 0 0 0 0,-1 1 0 0 0,1-1 1 0 0,0 0-1 0 0,-1 0 0 0 0,1 0 0 0 0,-1 2 1 0 0,-1 1 41 0 0,0 0-1 0 0,0 0 1 0 0,-1-1 0 0 0,1 1 0 0 0,-1 0-1 0 0,-4 4 1 0 0,-7 5 55 0 0,0-1 0 0 0,-1 0-1 0 0,-1-1 1 0 0,1-1 0 0 0,-2 0 0 0 0,-21 10 0 0 0,-9 2-63 0 0,-163 70 8 0 0,179-82-39 0 0,1 0 0 0 0,-1-2 0 0 0,-1-1-1 0 0,1-2 1 0 0,-36 2 0 0 0,63-7-1 0 0,-5 0 5 0 0,0 0 0 0 0,-14-1 0 0 0,21 1-16 0 0,0-1 0 0 0,0 1 0 0 0,0-1 0 0 0,-1 1 0 0 0,2-1 0 0 0,-1 0 0 0 0,0 0 0 0 0,0 0-1 0 0,0 0 1 0 0,0 0 0 0 0,0 0 0 0 0,1 0 0 0 0,-1 0 0 0 0,0-1 0 0 0,1 1 0 0 0,-3-4 0 0 0,3 4-19 0 0,1 1 0 0 0,0-1 0 0 0,-1 0-1 0 0,1 0 1 0 0,0 0 0 0 0,-1 1 0 0 0,1-1 0 0 0,0 0 0 0 0,0 0-1 0 0,0 0 1 0 0,0 0 0 0 0,0 0 0 0 0,0 0 0 0 0,0 1 0 0 0,0-1-1 0 0,0 0 1 0 0,0 0 0 0 0,0 0 0 0 0,1 0 0 0 0,-1 0-1 0 0,0 1 1 0 0,1-1 0 0 0,-1 0 0 0 0,0 0 0 0 0,1 1 0 0 0,-1-1-1 0 0,1 0 1 0 0,-1 0 0 0 0,2 0 0 0 0,1-3-425 0 0,1 1 1 0 0,0-1 0 0 0,8-5-1 0 0,-9 7 214 0 0,18-13-1155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30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15 12351 0 0,'0'0'1119'0'0,"-1"-1"-923"0"0,0 0-97 0 0,0 0 0 0 0,0 0 0 0 0,0 0 0 0 0,-1 0 0 0 0,1 0 0 0 0,0 0 0 0 0,0 0 0 0 0,-1 0 0 0 0,1 0 0 0 0,-1 1 0 0 0,1-1 0 0 0,-1 1 0 0 0,1-1 0 0 0,-1 1 0 0 0,1-1 0 0 0,-1 1 1 0 0,0 0-1 0 0,1 0 0 0 0,-1 0 0 0 0,1 0 0 0 0,-1 0 0 0 0,0 0 0 0 0,1 0 0 0 0,-1 1 0 0 0,1-1 0 0 0,-1 0 0 0 0,1 1 0 0 0,-1-1 0 0 0,-1 2 0 0 0,-2 1 173 0 0,0 0-1 0 0,0 1 1 0 0,1-1 0 0 0,-1 1 0 0 0,1 0-1 0 0,-5 5 1 0 0,-2 2 39 0 0,-112 106 736 0 0,-61 50-450 0 0,143-135-506 0 0,-44 34 25 0 0,85-66-116 0 0,0 0 0 0 0,0 0 0 0 0,0 0 0 0 0,0 0 1 0 0,-1 0-1 0 0,1 0 0 0 0,0 0 0 0 0,0 1 1 0 0,0-1-1 0 0,0 0 0 0 0,0 0 0 0 0,0 0 0 0 0,0 0 1 0 0,0 0-1 0 0,0 0 0 0 0,-1 0 0 0 0,1 0 1 0 0,0 0-1 0 0,0 1 0 0 0,0-1 0 0 0,0 0 0 0 0,0 0 1 0 0,0 0-1 0 0,0 0 0 0 0,0 0 0 0 0,0 0 1 0 0,0 0-1 0 0,0 1 0 0 0,0-1 0 0 0,0 0 0 0 0,0 0 1 0 0,0 0-1 0 0,0 0 0 0 0,0 0 0 0 0,0 0 1 0 0,0 0-1 0 0,0 1 0 0 0,0-1 0 0 0,0 0 1 0 0,0 0-1 0 0,0 0 0 0 0,0 0 0 0 0,7 3 2 0 0,9-1-4 0 0,-15-2 3 0 0,27 1 1 0 0,0-1 1 0 0,0-1-1 0 0,31-7 0 0 0,-5 2 168 0 0,7 0 133 0 0,2-2 267 0 0,103 3-1 0 0,-140 9-674 0 0,-25-3-504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3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16007 0 0,'0'0'1235'0'0,"1"1"-806"0"0,3 2-305 0 0,0 0 1 0 0,0 0-1 0 0,0 0 0 0 0,1-1 0 0 0,-1 1 0 0 0,0-1 1 0 0,1 0-1 0 0,0-1 0 0 0,-1 1 0 0 0,1-1 0 0 0,0 0 1 0 0,0 0-1 0 0,0 0 0 0 0,7-1 0 0 0,10 1 466 0 0,-1-2 0 0 0,23-3 0 0 0,-32 2-415 0 0,416-78 1716 0 0,-409 76-2819 0 0,1 0 0 0 0,0 2 0 0 0,23-1 0 0 0,-30 3-451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31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0,'0'2'7922'0'0,"1"2"-7582"0"0,-1 0 0 0 0,1 0 0 0 0,0 0 0 0 0,0 0 0 0 0,0 0 0 0 0,1 0 0 0 0,-1 0 0 0 0,1 0 0 0 0,0-1 0 0 0,0 1 0 0 0,0-1 0 0 0,1 1 0 0 0,3 4 0 0 0,7 6 32 0 0,24 21 0 0 0,-20-19 252 0 0,12 10-89 0 0,304 264 1701 0 0,-310-272-2057 0 0,1-2-1 0 0,48 26 1 0 0,-63-38-353 0 0,1 0 1 0 0,0-1-1 0 0,0 0 1 0 0,17 3-1 0 0,-20-5-392 0 0,-1-1 1 0 0,1 0-1 0 0,0 0 1 0 0,-1 0-1 0 0,1-1 1 0 0,-1 0-1 0 0,1 0 0 0 0,9-3 1 0 0,0-3-6274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31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891 1 10135 0 0,'-2'0'464'0'0,"-4"-1"-319"0"0,0 1 0 0 0,0 0 0 0 0,0 1 0 0 0,-1-1-1 0 0,1 1 1 0 0,0 0 0 0 0,1 1 0 0 0,-1-1 0 0 0,0 1 0 0 0,0 0-1 0 0,1 1 1 0 0,-1-1 0 0 0,1 1 0 0 0,-7 5 0 0 0,-9 6 1192 0 0,2 2 0 0 0,-23 21 0 0 0,18-15-842 0 0,-220 209 2459 0 0,56-50-1749 0 0,68-81-715 0 0,99-85-492 0 0,0-1 0 0 0,-1-1 0 0 0,-1-1 0 0 0,-24 9-1 0 0,44-20-276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3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 10135 0 0,'0'2'4344'0'0,"0"2"-4050"0"0,-1 0-1 0 0,1 0 0 0 0,-1 0 0 0 0,0 0 1 0 0,0 0-1 0 0,-1-1 0 0 0,1 1 0 0 0,-1 0 1 0 0,0 0-1 0 0,0-1 0 0 0,0 1 0 0 0,0-1 1 0 0,-1 0-1 0 0,1 0 0 0 0,-1 0 0 0 0,0 0 1 0 0,-4 4-1 0 0,-8 5-179 0 0,0-1 1 0 0,-27 15 0 0 0,13-8 550 0 0,-83 64 150 0 0,60-41-638 0 0,-10 9-41 0 0,-66 70 0 0 0,119-110-136 0 0,9-10 0 0 0,0 0 0 0 0,-1 1 0 0 0,1-1 0 0 0,-1 0 0 0 0,1 0 0 0 0,0 1 0 0 0,-1-1-1 0 0,1 1 1 0 0,0-1 0 0 0,0 0 0 0 0,-1 1 0 0 0,1-1 0 0 0,0 1 0 0 0,0-1 0 0 0,0 0 0 0 0,-1 1 0 0 0,1-1 0 0 0,0 1 0 0 0,0-1-1 0 0,0 1 1 0 0,0-1 0 0 0,0 1 0 0 0,0-1 0 0 0,0 1 0 0 0,0-1 0 0 0,0 0 0 0 0,0 1 0 0 0,0-1 0 0 0,0 1 0 0 0,1 0-1 0 0,3 1 15 0 0,1 0 9 0 0,0 0 1 0 0,0-1-1 0 0,-1 1 0 0 0,1-1 1 0 0,0 0-1 0 0,0-1 0 0 0,0 1 1 0 0,0-1-1 0 0,0 0 0 0 0,1 0 1 0 0,4-1-1 0 0,6 0 34 0 0,104-4 222 0 0,136-24-1 0 0,-141 13-338 0 0,-108 15-156 0 0,0 1-1 0 0,0-1 0 0 0,0 1 0 0 0,9 2 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58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2759 0 0,'0'0'18206'0'0,"0"2"-17949"0"0,-1 13 65 0 0,0-1-1 0 0,-1 0 1 0 0,0 0 0 0 0,-9 27 0 0 0,-26 55 109 0 0,10-28-313 0 0,-9 44-43 0 0,29-93-187 0 0,7-17-469 0 0,11-5-6938 0 0,1-1 947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32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8287 0 0,'1'2'5046'0'0,"2"0"-4615"0"0,-1 1 1 0 0,1-1 0 0 0,0 0 0 0 0,0 0 0 0 0,1 0-1 0 0,-1 0 1 0 0,0 0 0 0 0,1-1 0 0 0,-1 1 0 0 0,1-1-1 0 0,-1 0 1 0 0,1 0 0 0 0,-1 0 0 0 0,1-1 0 0 0,0 1-1 0 0,6-1 1 0 0,9 0-3 0 0,0-1-1 0 0,18-2 0 0 0,-32 2-235 0 0,222-40 1780 0 0,-148 25-1762 0 0,-63 12-712 0 0,0 2 1 0 0,0-1-1 0 0,0 2 0 0 0,0 0 1 0 0,21 2-1 0 0,-35-1-852 0 0,7 4-1786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34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60 10567 0 0,'0'-14'482'0'0,"0"12"-8"0"0,1 0-304 0 0,4-23 2386 0 0,1 16-328 0 0,8 2-195 0 0,-13 7-1672 0 0,8 4 177 0 0,-8-2-518 0 0,1 0 1 0 0,-1-1 0 0 0,1 1-1 0 0,-1 0 1 0 0,0 0-1 0 0,0 0 1 0 0,0 0 0 0 0,0 0-1 0 0,0 0 1 0 0,0 1 0 0 0,0-1-1 0 0,-1 0 1 0 0,1 0 0 0 0,-1 1-1 0 0,0-1 1 0 0,0 0 0 0 0,0 1-1 0 0,0-1 1 0 0,0 0 0 0 0,0 0-1 0 0,0 1 1 0 0,-1-1 0 0 0,0 4-1 0 0,-3 6 26 0 0,1 1 0 0 0,-11 21 0 0 0,13-30-29 0 0,-12 26 85 0 0,-49 112 124 0 0,11-47-150 0 0,32-62-1 0 0,16-26-19 0 0,2-5 445 0 0,3-2-410 0 0,14 5-38 0 0,1 0 1 0 0,0-2-1 0 0,0 0 1 0 0,0 0-1 0 0,23-1 1 0 0,-2-3 136 0 0,39-7-1 0 0,-64 6-164 0 0,172-26 332 0 0,-101 14-1159 0 0,-83 13-14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3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19 13647 0 0,'0'0'628'0'0,"0"-2"-17"0"0,3-5-394 0 0,1-2 2511 0 0,-6 10-2585 0 0,-6 8-40 0 0,0 1-1 0 0,1-1 1 0 0,0 1 0 0 0,-7 13 0 0 0,-21 49 236 0 0,18-38-115 0 0,-175 309 1711 0 0,1-4-863 0 0,178-313-1034 0 0,1 2 0 0 0,1-1 0 0 0,-12 49 0 0 0,21-66-21 0 0,0-1 0 0 0,1 1-1 0 0,0 0 1 0 0,0-1 0 0 0,1 1-1 0 0,0 0 1 0 0,1 0 0 0 0,0-1-1 0 0,1 1 1 0 0,0 0 0 0 0,0-1-1 0 0,1 0 1 0 0,0 1 0 0 0,9 16-1 0 0,-11-25-112 0 0,-1 0 0 0 0,1 1 0 0 0,-1-1 0 0 0,1 0 0 0 0,0 0-1 0 0,0 0 1 0 0,0 0 0 0 0,0 0 0 0 0,0 0 0 0 0,0 0 0 0 0,0 0 0 0 0,0 0-1 0 0,0-1 1 0 0,0 1 0 0 0,2 1 0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10623 0 0,'0'0'964'0'0,"1"1"-794"0"0,11 17 630 0 0,0 1 0 0 0,-2 0 0 0 0,0 1 0 0 0,-1 0 0 0 0,7 23 0 0 0,-8-17-438 0 0,-1 0 0 0 0,-1 0 0 0 0,-1 1 0 0 0,-1 0 0 0 0,-1 0 0 0 0,-2 35 0 0 0,-2-45-103 0 0,0 0 0 0 0,-1 1 0 0 0,-1-1 0 0 0,0 0 0 0 0,-2-1 0 0 0,0 1-1 0 0,-1-1 1 0 0,0 0 0 0 0,-1 0 0 0 0,-1-1 0 0 0,-10 16 0 0 0,13-25-209 0 0,1-1 1 0 0,-1 1 0 0 0,-1-1-1 0 0,1 0 1 0 0,-1 0 0 0 0,0-1-1 0 0,-6 4 1 0 0,-49 25-33 0 0,13-8-106 0 0,-45 31-1350 0 0,92-55 1160 0 0,-5 3 472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37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8087 0 0,'0'0'1232'0'0,"-6"4"-440"0"0,-25 11-259 0 0,-128 72 710 0 0,139-73-943 0 0,0 0-1 0 0,0 1 1 0 0,2 2-1 0 0,-25 25 1 0 0,36-33-59 0 0,0 0 0 0 0,1 0 0 0 0,0 0 0 0 0,0 1 0 0 0,1 0 0 0 0,0 0 0 0 0,1 1 1 0 0,0-1-1 0 0,1 1 0 0 0,0 0 0 0 0,1 0 0 0 0,-2 11 0 0 0,2-6 158 0 0,1 0-1 0 0,0 1 1 0 0,1-1-1 0 0,5 30 1 0 0,-5-41-330 0 0,1-1 0 0 0,0 0 1 0 0,1 0-1 0 0,-1 0 0 0 0,1 1 1 0 0,0-1-1 0 0,0-1 0 0 0,0 1 0 0 0,0 0 1 0 0,0 0-1 0 0,1-1 0 0 0,0 1 1 0 0,0-1-1 0 0,0 0 0 0 0,0 0 1 0 0,0 0-1 0 0,1-1 0 0 0,-1 1 1 0 0,1-1-1 0 0,0 1 0 0 0,0-1 1 0 0,0 0-1 0 0,4 1 0 0 0,6 1 109 0 0,-1-1 0 0 0,0 0 0 0 0,1-1 0 0 0,0 0 1 0 0,17-1-1 0 0,71-6 454 0 0,-72 3-469 0 0,107-16 181 0 0,-119 14-308 0 0,0 0 0 0 0,-1-2 0 0 0,0 0 0 0 0,0 0 0 0 0,25-15 0 0 0,-37 18-44 0 0,0 0 1 0 0,0-1-1 0 0,0 1 0 0 0,-1-1 1 0 0,1 0-1 0 0,-1 0 0 0 0,0-1 0 0 0,-1 1 1 0 0,1-1-1 0 0,-1 1 0 0 0,0-1 1 0 0,0 0-1 0 0,4-10 0 0 0,-5 8-1 0 0,0 1 0 0 0,-1-1 0 0 0,1 0 0 0 0,-1 0 0 0 0,-1 0 0 0 0,0 0 0 0 0,1 0 0 0 0,-2 0 0 0 0,1 0 0 0 0,-1 0 0 0 0,-2-7 0 0 0,-1 2-18 0 0,1-1 0 0 0,-2 1 0 0 0,0 0-1 0 0,0 1 1 0 0,-1-1 0 0 0,-1 1 0 0 0,0 0 0 0 0,0 1-1 0 0,-12-14 1 0 0,-4 0-317 0 0,0 1 0 0 0,-38-30 0 0 0,56 49 214 0 0,0 0-1 0 0,0 0 1 0 0,-1 1-1 0 0,1 0 1 0 0,-1-1-1 0 0,1 2 1 0 0,-1-1-1 0 0,0 1 1 0 0,0 0-1 0 0,0 0 1 0 0,-1 1-1 0 0,1-1 1 0 0,-13 0 0 0 0,18 2-172 0 0,12 5-6675 0 0,3-3 1818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38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10 12151 0 0,'0'0'555'0'0,"2"-1"-12"0"0,5-2-350 0 0,0-2 3710 0 0,-7 6-3509 0 0,-7 9-138 0 0,-1 0-1 0 0,1 0 0 0 0,-2-1 0 0 0,1-1 1 0 0,-14 12-1 0 0,-53 34 297 0 0,29-23-332 0 0,-55 48 0 0 0,92-72-212 0 0,-33 29 29 0 0,2 2-1 0 0,-68 81 1 0 0,104-113-29 0 0,1-4-6 0 0,2 1 0 0 0,-1 0 0 0 0,0 0 0 0 0,1 0-1 0 0,-1 0 1 0 0,-1 5 0 0 0,2-6 539 0 0,4-1-471 0 0,0 0-1 0 0,0 0 0 0 0,0 0 1 0 0,0 0-1 0 0,1-1 0 0 0,-1 1 1 0 0,0-1-1 0 0,0 0 0 0 0,0 0 1 0 0,0 0-1 0 0,4-1 0 0 0,119-12 329 0 0,48-1 60 0 0,-149 14-680 0 0,-3 0-910 0 0,41 4 0 0 0,-61-4-94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38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4143 0 0,'0'0'319'0'0,"6"-8"2337"0"0,35-16 5865 0 0,-28 18-7596 0 0,0 0 1 0 0,1 1-1 0 0,17-4 1 0 0,25-4 648 0 0,79-7-1 0 0,-100 16-1275 0 0,46-2 477 0 0,-69 6-673 0 0,0 1 0 0 0,0 0 0 0 0,0 0 0 0 0,19 6 0 0 0,-21-4-61 0 0,-8-3-95 0 0,-3 2-393 0 0,0-1 198 0 0,0 1 1 0 0,0-1 0 0 0,-1 1-1 0 0,1-1 1 0 0,0 0 0 0 0,0 1-1 0 0,-1-1 1 0 0,1 0-1 0 0,-4 2 1 0 0,4-2-616 0 0,-10 6-6544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39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8751 0 0,'0'0'794'0'0,"1"-1"-652"0"0,1 0-11 0 0,-1 0 0 0 0,0 0 0 0 0,0 0 0 0 0,1 1 0 0 0,-1-1 0 0 0,0 1 0 0 0,1-1-1 0 0,-1 1 1 0 0,0-1 0 0 0,1 1 0 0 0,-1 0 0 0 0,1-1 0 0 0,-1 1 0 0 0,1 0 0 0 0,-1 0 0 0 0,0 0-1 0 0,1 0 1 0 0,-1 1 0 0 0,1-1 0 0 0,-1 0 0 0 0,2 1 0 0 0,0 0 784 0 0,1 1-1 0 0,-1-1 1 0 0,0 1-1 0 0,0 0 1 0 0,5 4 0 0 0,-6-4-357 0 0,6 4-189 0 0,-2 1 1 0 0,1 0-1 0 0,-1 0 1 0 0,0 1 0 0 0,-1 0-1 0 0,6 9 1 0 0,3 6 123 0 0,13 19 31 0 0,-3 1 0 0 0,23 56 0 0 0,-19-38-497 0 0,-25-54-183 0 0,1 1 21 0 0,0 1 0 0 0,1-1 0 0 0,6 8 0 0 0,-10-14-52 0 0,0 0 0 0 0,1 0 1 0 0,-1-1-1 0 0,1 1 0 0 0,0 0 0 0 0,0-1 0 0 0,-1 0 1 0 0,1 1-1 0 0,0-1 0 0 0,0 0 0 0 0,0 0 1 0 0,0 0-1 0 0,0 0 0 0 0,1 0 0 0 0,-1-1 1 0 0,0 1-1 0 0,0-1 0 0 0,3 1 0 0 0,11-2-1533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39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7 7367 0 0,'-2'-7'12398'0'0,"3"15"-12218"0"0,0-1 1 0 0,0 1 0 0 0,0-1 0 0 0,-1 1 0 0 0,-1 0 0 0 0,1-1 0 0 0,-1 1 0 0 0,0-1 0 0 0,-4 13 0 0 0,-4 6 38 0 0,-14 33 1 0 0,12-34 8 0 0,-52 113 325 0 0,-5-2 1 0 0,-6-4-1 0 0,-115 154 1 0 0,94-144-225 0 0,74-107-209 0 0,2 0-1 0 0,-17 48 1 0 0,32-71-84 0 0,1 0 1 0 0,-3 20-1 0 0,5-25-70 0 0,0-5-89 0 0,14-6-4373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3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60 8287 0 0,'15'-22'835'0'0,"1"0"1269"0"0,-2 7 8363 0 0,-14 17-10241 0 0,-1 2-199 0 0,1 0 0 0 0,-1 0 0 0 0,0 0 0 0 0,0 0 0 0 0,0-1-1 0 0,0 1 1 0 0,-1 0 0 0 0,-3 7 0 0 0,-22 31-38 0 0,13-22 99 0 0,-19 27 65 0 0,-2-2 0 0 0,-43 43 0 0 0,25-30-78 0 0,-74 71 118 0 0,64-68-79 0 0,62-60 110 0 0,23 1 176 0 0,26-5-71 0 0,0-2 0 0 0,83-20 0 0 0,-84 15-296 0 0,88-19-34 0 0,-133 29-113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5:5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 11519 0 0,'0'0'6212'0'0,"0"2"-5705"0"0,-3 18-286 0 0,3-11-111 0 0,-1-1 0 0 0,0 0 0 0 0,0 1 0 0 0,-1-1 0 0 0,0 0 0 0 0,-1 0 0 0 0,0 0 0 0 0,0 0 0 0 0,-6 9 0 0 0,-14 18 207 0 0,-1-2-1 0 0,-2-1 1 0 0,-1-1-1 0 0,-2-1 1 0 0,-1-1 0 0 0,-49 36-1 0 0,5-10-19 0 0,-76 55 51 0 0,141-104-419 0 0,1 1 0 0 0,-12 11 0 0 0,19-17-205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58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6 11743 0 0,'-10'-2'1259'0'0,"6"1"-1078"0"0,2 0-35 0 0,0 1 1 0 0,0-1-1 0 0,0 1 1 0 0,0 0-1 0 0,1 0 0 0 0,-1-1 1 0 0,0 1-1 0 0,0 1 1 0 0,0-1-1 0 0,0 0 0 0 0,0 0 1 0 0,0 1-1 0 0,-4 1 2263 0 0,5-1-1950 0 0,0 3-330 0 0,-1 0 0 0 0,1 0-1 0 0,0 0 1 0 0,0 0 0 0 0,0 0 0 0 0,1 0 0 0 0,-1 0 0 0 0,1 0-1 0 0,0 0 1 0 0,0 0 0 0 0,0 0 0 0 0,1 0 0 0 0,-1 0 0 0 0,1 0-1 0 0,2 5 1 0 0,2 11 282 0 0,15 31-1 0 0,-19-48-380 0 0,20 38 266 0 0,1 0 1 0 0,50 68-1 0 0,-22-37-220 0 0,-36-51-71 0 0,25 39 19 0 0,54 109 1 0 0,-83-148-22 0 0,-2 1-1 0 0,0 0 1 0 0,-1 0 0 0 0,-2 0-1 0 0,0 1 1 0 0,-1 0-1 0 0,-2 0 1 0 0,0 0 0 0 0,-2 33-1 0 0,-4-22 31 0 0,-2 1-1 0 0,0-1 1 0 0,-3-1-1 0 0,-1 1 1 0 0,-1-2-1 0 0,-2 1 0 0 0,-1-1 1 0 0,-1-1-1 0 0,-36 53 1 0 0,10-27 53 0 0,-3-2 0 0 0,-2-1 0 0 0,-97 86 0 0 0,101-104 158 0 0,-2-3 0 0 0,-66 40-1 0 0,75-46 61 0 0,33-26-256 0 0,4 0-602 0 0,-1-1 394 0 0,1 1-1 0 0,0-1 0 0 0,-1 1 1 0 0,1-1-1 0 0,0 0 1 0 0,0 0-1 0 0,-1 1 0 0 0,1-1 1 0 0,3-1-1 0 0,13-1-1221 0 0,3-1-60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40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47 10591 0 0,'-1'1'819'0'0,"-7"2"-269"0"0,0 0-1 0 0,0 1 1 0 0,1-1-1 0 0,-19 15 8878 0 0,253-53-6864 0 0,-193 29-2399 0 0,153-24-10 0 0,-174 27-341 0 0,12-2-2642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1:49:41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70 9271 0 0,'0'0'423'0'0,"-1"2"-8"0"0,-8 8 222 0 0,0 0 0 0 0,-1-1 0 0 0,-12 10 0 0 0,21-18 201 0 0,1-1-676 0 0,0 0 0 0 0,0 0 0 0 0,0 1 0 0 0,0-1-1 0 0,0 0 1 0 0,0 0 0 0 0,-2 3 2427 0 0,2-3-2427 0 0,-1 1-1 0 0,1-1 1 0 0,0 0 0 0 0,0 0 0 0 0,0 0 0 0 0,-1 0 0 0 0,1 0-1 0 0,0 0 1 0 0,0 0 0 0 0,-1 0 0 0 0,1 0 0 0 0,0 0-1 0 0,-10 4 2789 0 0,-47 3-2776 0 0,48-7-94 0 0,7 0 107 0 0,5-1-169 0 0,-1 1 1 0 0,1-1-1 0 0,-1 0 0 0 0,1 0 0 0 0,-1 0 1 0 0,1 0-1 0 0,-1 0 0 0 0,0-1 0 0 0,3-1 0 0 0,7-3 8 0 0,191-67 113 0 0,-173 64-134 0 0,-3 0-65 0 0,0 1 0 0 0,0 2 0 0 0,1 1 0 0 0,0 1 0 0 0,54 0 0 0 0,-82 4 60 0 0,1 0-1 0 0,-1 0 1 0 0,0 0-1 0 0,0 0 1 0 0,1 0-1 0 0,-1 0 1 0 0,0 0-1 0 0,0 0 1 0 0,1 0-1 0 0,-1 0 1 0 0,0 0-1 0 0,0 0 1 0 0,0 0 0 0 0,1 0-1 0 0,-1 0 1 0 0,0 0-1 0 0,0 0 1 0 0,1 0-1 0 0,-1 1 1 0 0,0-1-1 0 0,0 0 1 0 0,0 0-1 0 0,1 0 1 0 0,-1 0-1 0 0,0 1 1 0 0,0-1-1 0 0,0 0 1 0 0,0 0-1 0 0,0 0 1 0 0,1 1 0 0 0,-1-1-1 0 0,0 0 1 0 0,0 0-1 0 0,0 1 1 0 0,0-1-1 0 0,0 0 1 0 0,0 0-1 0 0,0 0 1 0 0,0 1-1 0 0,0-1 1 0 0,0 0-1 0 0,0 0 1 0 0,0 1-1 0 0,-8 13-47 0 0,-20 14-47 0 0,25-26 88 0 0,-147 128 123 0 0,16-15 96 0 0,76-62-188 0 0,-134 110 80 0 0,122-116-76 0 0,-24 18-25 0 0,78-53 228 0 0,1 1 1 0 0,0 1 0 0 0,-21 25 1853 0 0,49-39-1814 0 0,20-4-100 0 0,41-10 1 0 0,-42 7-144 0 0,46-4-1 0 0,29 9 208 0 0,0 4 0 0 0,161 25-1 0 0,-255-25-188 0 0,-2 0-11 0 0,1-1 0 0 0,16 0 0 0 0,-27-1 102 0 0,17 1-70 0 0,-13 0-67 0 0,19-2 0 0 0,-15-1 0 0 0,-1 0-16 0 0,-7 1-104 0 0,-3 1-177 0 0,-14 1-235 0 0,-4 0-4664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0:56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80 2303 0 0,'2'-2'167'0'0,"38"-31"7318"0"0,-33 21-2673 0 0,-4 0-3357 0 0,-3 10-406 0 0,-2-3-379 0 0,2 5-651 0 0,0-1 1 0 0,0 1-1 0 0,0-1 0 0 0,0 1 0 0 0,0-1 0 0 0,0 1 0 0 0,-1-1 0 0 0,1 1 1 0 0,0-1-1 0 0,0 1 0 0 0,0 0 0 0 0,-1-1 0 0 0,1 1 0 0 0,0-1 0 0 0,0 1 1 0 0,-1 0-1 0 0,1-1 0 0 0,0 1 0 0 0,-1 0 0 0 0,0-1 0 0 0,-1 0 19 0 0,-1 0 0 0 0,1 1-1 0 0,-1-1 1 0 0,0 1-1 0 0,1-1 1 0 0,-1 1 0 0 0,1 0-1 0 0,-1 0 1 0 0,0 0 0 0 0,1 0-1 0 0,-1 1 1 0 0,0-1 0 0 0,1 1-1 0 0,-1-1 1 0 0,1 1-1 0 0,-1 0 1 0 0,1 0 0 0 0,-3 2-1 0 0,-8 3-7 0 0,1 1 0 0 0,-15 10-1 0 0,17-9-1 0 0,-8 5-28 0 0,0 1 0 0 0,-27 28 0 0 0,-27 39 0 0 0,-81 128 0 0 0,120-162 0 0 0,-15 23-4 0 0,3 3 0 0 0,-39 87 0 0 0,73-137-14 0 0,2 1 0 0 0,1 0 0 0 0,1 0 0 0 0,1 1 0 0 0,1 0 0 0 0,-3 49 0 0 0,7-56-33 0 0,1 0 1 0 0,2 0-1 0 0,-1 0 1 0 0,2 0 0 0 0,1-1-1 0 0,0 1 1 0 0,1-1-1 0 0,1 0 1 0 0,0 0-1 0 0,14 24 1 0 0,-4-14-97 0 0,2-1 0 0 0,1 0-1 0 0,0-1 1 0 0,2-2 0 0 0,25 23 0 0 0,127 97-156 0 0,-85-74 614 0 0,80 58 935 0 0,52 43-2438 0 0,-187-141 1101 0 0,-1 2 0 0 0,-1 1 1 0 0,-2 2-1 0 0,30 44 0 0 0,-47-59 91 0 0,-1 1 0 0 0,0 0 0 0 0,-2 1 0 0 0,0 0 0 0 0,-1 1 0 0 0,-2-1 0 0 0,0 1 0 0 0,4 28 0 0 0,-7-23 0 0 0,-1 1 0 0 0,-2 0 0 0 0,0 0 0 0 0,-2 0 0 0 0,-1 0 0 0 0,-9 36 0 0 0,11-57 0 0 0,-31 124 0 0 0,23-101 0 0 0,-2 0 0 0 0,-16 35 0 0 0,23-57 10 0 0,0 0 0 0 0,0-1 0 0 0,-1 1 0 0 0,0-1 0 0 0,0 0 0 0 0,-1 0 0 0 0,0-1 0 0 0,0 0 0 0 0,0 0 0 0 0,-1 0 0 0 0,0-1 0 0 0,0 0 0 0 0,0 0 0 0 0,-1 0 0 0 0,0-1 0 0 0,0-1 0 0 0,0 1 0 0 0,-13 3 0 0 0,-40 5 294 0 0,-80 8 1 0 0,64-11 754 0 0,36-5-1815 0 0,-71-3 1 0 0,98-1 585 0 0,0-1 0 0 0,-26-6 1 0 0,38 7-42 0 0,2-3-1366 0 0,-2-11-3929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0:57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813 6 9151 0 0,'0'0'422'0'0,"2"-1"-13"0"0,8-1-173 0 0,-8 1 1499 0 0,-17 0-690 0 0,11 1-967 0 0,1-1 0 0 0,-1 1 0 0 0,1 0 0 0 0,0 0 0 0 0,-1 1 0 0 0,1-1 0 0 0,-4 1 0 0 0,-9 4 259 0 0,1 1 0 0 0,-1 0-1 0 0,1 1 1 0 0,-20 13 0 0 0,-52 41 293 0 0,73-50-583 0 0,-30 25 152 0 0,-75 82 0 0 0,56-53-59 0 0,-149 169 306 0 0,192-209-396 0 0,2 1-1 0 0,0 1 0 0 0,1 1 0 0 0,2 0 1 0 0,-18 45-1 0 0,28-59-35 0 0,1 0 0 0 0,0 0 1 0 0,0 0-1 0 0,2 1 0 0 0,-1 0 0 0 0,2 0 0 0 0,0 0 0 0 0,1-1 0 0 0,1 1 1 0 0,0 0-1 0 0,0 0 0 0 0,2 0 0 0 0,0-1 0 0 0,5 16 0 0 0,-3-20-12 0 0,0 1-1 0 0,0-2 1 0 0,1 1-1 0 0,0 0 0 0 0,1-1 1 0 0,0 0-1 0 0,0-1 1 0 0,1 1-1 0 0,0-1 1 0 0,0-1-1 0 0,1 0 0 0 0,12 8 1 0 0,4 1-27 0 0,1-2 1 0 0,0 0 0 0 0,42 14 0 0 0,112 29-164 0 0,-129-41 168 0 0,181 46-90 0 0,-94-27 113 0 0,-92-23 10 0 0,-1 3 1 0 0,0 1-1 0 0,70 38 0 0 0,-95-43-37 0 0,-1 1 0 0 0,-1 1 0 0 0,0 1 0 0 0,0 0 0 0 0,-1 1 0 0 0,-1 1 0 0 0,-1 1 0 0 0,0 0-1 0 0,12 21 1 0 0,-12-15-34 0 0,-2 0 0 0 0,0 2 0 0 0,-2 0 0 0 0,-1 0 0 0 0,-1 0 0 0 0,11 50 0 0 0,-13-36 0 0 0,-2 1-1 0 0,-2 0 1 0 0,-1 0 0 0 0,-4 46 0 0 0,-2-36 93 0 0,-3 0 1 0 0,-23 88-1 0 0,13-82 2 0 0,-2-2-1 0 0,-2 0 1 0 0,-2-1-1 0 0,-50 79 1 0 0,61-113 36 0 0,-1-1-1 0 0,-1 0 1 0 0,0-1 0 0 0,-2-1-1 0 0,0 0 1 0 0,0-1 0 0 0,-2-1-1 0 0,-25 16 1 0 0,32-23-89 0 0,-1 0 0 0 0,0-1 0 0 0,-1-1 0 0 0,1 0 0 0 0,-1 0 0 0 0,0-1 0 0 0,0-1 0 0 0,-1 0 0 0 0,1-1 0 0 0,0-1 0 0 0,-1 0-1 0 0,0 0 1 0 0,1-2 0 0 0,-1 0 0 0 0,-13-2 0 0 0,14 0-66 0 0,0-1 0 0 0,1 0 0 0 0,-1 0 0 0 0,-22-13 0 0 0,26 12 67 0 0,1 1 1 0 0,0-2 0 0 0,0 1 0 0 0,1-1 0 0 0,0-1 0 0 0,0 1-1 0 0,-9-11 1 0 0,15 16-775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1:1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19 7167 0 0,'0'0'2314'0'0,"-10"0"-293"0"0,2 0 3980 0 0,1 1-5833 0 0,0-1-1 0 0,0 1 1 0 0,0 1-1 0 0,0-1 0 0 0,0 1 1 0 0,1 0-1 0 0,-1 1 1 0 0,0 0-1 0 0,-7 4 0 0 0,-8 6 736 0 0,-25 20 0 0 0,34-24-823 0 0,-14 10-80 0 0,2 2 0 0 0,0 0 0 0 0,2 1 0 0 0,0 1 0 0 0,1 2 0 0 0,-23 33 0 0 0,39-46 0 0 0,6-11 2 0 0,0 0-1 0 0,0 0 0 0 0,0-1 1 0 0,-1 1-1 0 0,1 0 0 0 0,0-1 1 0 0,0 1-1 0 0,0 0 0 0 0,1 0 1 0 0,-1-1-1 0 0,0 1 0 0 0,0 0 1 0 0,0-1-1 0 0,0 1 0 0 0,1 0 1 0 0,-1-1-1 0 0,0 1 0 0 0,1 0 1 0 0,-1-1-1 0 0,0 1 0 0 0,1-1 1 0 0,-1 1-1 0 0,1-1 0 0 0,0 2 1 0 0,1-1 4 0 0,-1 0 1 0 0,0-1 0 0 0,1 1 0 0 0,-1 0 0 0 0,1-1 0 0 0,-1 1 0 0 0,1-1 0 0 0,0 1 0 0 0,-1-1 0 0 0,3 1 0 0 0,4-1 29 0 0,0 0 0 0 0,0 0 1 0 0,11-1-1 0 0,-19 1-35 0 0,19-3 46 0 0,0-1-1 0 0,-1-1 1 0 0,0 0-1 0 0,20-9 1 0 0,67-36 152 0 0,-86 40-147 0 0,-1 0 0 0 0,0-2-1 0 0,0 0 1 0 0,25-24 0 0 0,-43 35-44 0 0,1 0 1 0 0,-1-1-1 0 0,1 1 1 0 0,-1 0-1 0 0,0-1 1 0 0,1 1 0 0 0,-1-1-1 0 0,0 1 1 0 0,0 0-1 0 0,0-1 1 0 0,0 1-1 0 0,0-1 1 0 0,-1 1-1 0 0,1-1 1 0 0,0 1-1 0 0,0 0 1 0 0,-1-1-1 0 0,1 1 1 0 0,-2-2-1 0 0,0-2 1 0 0,0 2 0 0 0,0-1 0 0 0,-1 0 0 0 0,1 0 0 0 0,-1 1 0 0 0,0-1-1 0 0,0 1 1 0 0,-6-5 0 0 0,-32-22-32 0 0,18 13-64 0 0,-33-23-75 0 0,54 39 108 0 0,-3-3-248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1:17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60 103 7223 0 0,'0'0'1220'0'0,"-19"5"2528"0"0,18-4-3556 0 0,1-1-1 0 0,-1 0 0 0 0,1 0 1 0 0,-1 0-1 0 0,1 0 0 0 0,-1 0 1 0 0,1 0-1 0 0,-1 1 0 0 0,1-1 1 0 0,-1-1-1 0 0,1 1 0 0 0,-1 0 1 0 0,0 0-1 0 0,1 0 0 0 0,-1 0 1 0 0,1 0-1 0 0,-1 0 0 0 0,1-1 1 0 0,-1 1-1 0 0,1 0 0 0 0,-1 0 1 0 0,1-1-1 0 0,0 1 0 0 0,-1 0 1 0 0,1-1-1 0 0,-1 1 0 0 0,1 0 1 0 0,0-1-1 0 0,-1 1 0 0 0,1-1 1 0 0,-1 0-112 0 0,1 0 1 0 0,0 0 0 0 0,0 0 0 0 0,0 0 0 0 0,0 0 0 0 0,0 0 0 0 0,0 0 0 0 0,0 1 0 0 0,1-1 0 0 0,-1 0-1 0 0,0 0 1 0 0,0 0 0 0 0,1 0 0 0 0,-1 0 0 0 0,0 0 0 0 0,1 1 0 0 0,-1-1 0 0 0,1 0 0 0 0,0-1 0 0 0,4-3 10 0 0,1 1 0 0 0,-1-1 1 0 0,1 1-1 0 0,-1 0 1 0 0,1 1-1 0 0,0-1 0 0 0,13-4 1 0 0,-14 6-66 0 0,16-8-21 0 0,1 1 1 0 0,34-9 0 0 0,-48 16-7 0 0,1 0 1 0 0,0 0 0 0 0,0 1-1 0 0,0 0 1 0 0,0 1 0 0 0,0 0-1 0 0,0 0 1 0 0,0 1 0 0 0,14 3-1 0 0,-20-3 0 0 0,0 0 0 0 0,0 0-1 0 0,0 0 1 0 0,0 0 0 0 0,0 1-1 0 0,0-1 1 0 0,0 1 0 0 0,0 0-1 0 0,-1 0 1 0 0,1 0 0 0 0,-1 0-1 0 0,1 0 1 0 0,-1 0 0 0 0,0 1-1 0 0,0-1 1 0 0,0 1 0 0 0,0 0-1 0 0,0-1 1 0 0,-1 1 0 0 0,1 0-1 0 0,-1 0 1 0 0,0 0 0 0 0,0 0-1 0 0,0 0 1 0 0,0 1 0 0 0,0-1-1 0 0,-1 0 1 0 0,1 0 0 0 0,-1 7-1 0 0,0-2-1 0 0,-1 1-1 0 0,0-1 0 0 0,-1 1 1 0 0,1-1-1 0 0,-2 0 0 0 0,1 0 1 0 0,-1 0-1 0 0,0 0 0 0 0,-1 0 1 0 0,-6 10-1 0 0,-2 0 4 0 0,-1-1 0 0 0,0 0 0 0 0,-25 24 0 0 0,-53 40 0 0 0,56-51 0 0 0,-39 29 0 0 0,33-27 0 0 0,34-27 11 0 0,28 3 112 0 0,-6-6-38 0 0,-1-1 1 0 0,1-1 0 0 0,0 0 0 0 0,17-3 0 0 0,3 0 71 0 0,300-21-431 0 0,-308 21-340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2:34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22 1375 0 0,'0'0'66'0'0,"11"-1"1110"0"0,-7-1-113 0 0,1 0 1 0 0,0-1-1 0 0,-1 0 1 0 0,10-8 2700 0 0,-15 12-3601 0 0,-18 6 177 0 0,16-6-293 0 0,0 0 0 0 0,0 0-1 0 0,0 0 1 0 0,0 0 0 0 0,0 0-1 0 0,0 1 1 0 0,-4 3-1 0 0,-5 3 123 0 0,1 0-1 0 0,-1-1 0 0 0,0 0 0 0 0,-1-1 0 0 0,-19 7 0 0 0,-70 17 559 0 0,-76 1-525 0 0,137-26-168 0 0,-70 15 90 0 0,102-18-111 0 0,0-1 0 0 0,-1 0 0 0 0,1 0-1 0 0,-17-2 1 0 0,19-1-2 0 0,6 1-3 0 0,0 1 0 0 0,0-1 0 0 0,1 1 1 0 0,-1-1-1 0 0,0 1 0 0 0,1-1 0 0 0,-1 0 0 0 0,0 1 0 0 0,1-1 1 0 0,-1 0-1 0 0,1 0 0 0 0,-1 1 0 0 0,1-1 0 0 0,0 0 0 0 0,-1 0 1 0 0,1 0-1 0 0,0 0 0 0 0,-1 1 0 0 0,1-1 0 0 0,0 0 0 0 0,0 0 1 0 0,0 0-1 0 0,0 0 0 0 0,0 0 0 0 0,0 0 0 0 0,0 0 0 0 0,0 0 1 0 0,0 0-1 0 0,1 1 0 0 0,-1-1 0 0 0,0-1 0 0 0,1 0 16 0 0,1-7-8 0 0,0 3-5 0 0,0 3 32 0 0,0 1-27 0 0,0 0 1 0 0,0 0-1 0 0,0 0 1 0 0,0 0-1 0 0,0 0 1 0 0,-1-1-1 0 0,1 1 1 0 0,-1-1-1 0 0,2-3 1 0 0,-2 4-18 0 0,-1 1 687 0 0,-3 13-622 0 0,-2 10-55 0 0,2-1 0 0 0,0 0-1 0 0,1 1 1 0 0,2 29 0 0 0,0-21-6 0 0,-5 37 0 0 0,-10 2 1 0 0,9-46 193 0 0,-5 43 0 0 0,10-60-163 0 0,3 24 60 0 0,1-13-68 0 0,-1-4-14 0 0,0 0-1 0 0,-1 0 0 0 0,0 0 1 0 0,-1-1-1 0 0,-1 1 0 0 0,0 0 1 0 0,0 0-1 0 0,-5 16 0 0 0,4-21 15 0 0,-1 0 0 0 0,-1 0-1 0 0,1-1 1 0 0,-9 14 0 0 0,8-14 29 0 0,0 0-1 0 0,0 0 1 0 0,0 0 0 0 0,1 1 0 0 0,1-1-1 0 0,-3 9 1 0 0,3-4 73 0 0,0-6-100 0 0,1 1 0 0 0,0 0-1 0 0,0-1 1 0 0,1 12 0 0 0,0-15-17 0 0,0 0 1 0 0,1 0-1 0 0,-1 0 0 0 0,1 0 1 0 0,0 0-1 0 0,-1 1 0 0 0,1-1 1 0 0,1-1-1 0 0,0 4 0 0 0,2 4 13 0 0,-2-6 17 0 0,-1 0 0 0 0,0 0-1 0 0,1 0 1 0 0,0 0 0 0 0,0-1-1 0 0,4 7 1 0 0,-3-5 61 0 0,-2-4 86 0 0,0 1-129 0 0,4 21 119 0 0,-4-9-52 0 0,-1-1 0 0 0,0 0 0 0 0,0 0-1 0 0,-1 0 1 0 0,-5 21 0 0 0,4-26-81 0 0,0 4-31 0 0,1 0 0 0 0,0 1 0 0 0,0-1 0 0 0,1 0 0 0 0,0 0 0 0 0,1 1 0 0 0,3 12 0 0 0,4 35-86 0 0,19 78 822 0 0,-21-109-708 0 0,-2-6-31 0 0,3 52 108 0 0,-4-35-121 0 0,-1-19 0 0 0,-1 15 68 0 0,-1-36-66 0 0,0 19 291 0 0,-1-2 60 0 0,4 22 0 0 0,-3-33-305 0 0,2 0 0 0 0,-1 0 0 0 0,1 0 0 0 0,-1-1 0 0 0,2 1-1 0 0,-1 0 1 0 0,4 6 0 0 0,27 36 192 0 0,-31-44-226 0 0,0 0 0 0 0,-1 0 0 0 0,1 0 0 0 0,-1 0 0 0 0,0 1 1 0 0,0-1-1 0 0,0 0 0 0 0,-1 0 0 0 0,1 1 0 0 0,-1-1 0 0 0,0 0 1 0 0,0 1-1 0 0,0-1 0 0 0,-1 1 0 0 0,-1 5 0 0 0,-1 9-15 0 0,-2 1 60 0 0,1-9-47 0 0,2-9-7 0 0,0 1-4 0 0,-2 18-1 0 0,1 1 65 0 0,1 1 0 0 0,2 34 0 0 0,0-27-44 0 0,0-9 52 0 0,1-1 0 0 0,1 0 0 0 0,6 21 0 0 0,-3-21-40 0 0,2-1 22 0 0,23 45 419 0 0,-27-58-472 0 0,1 5 0 0 0,-3 6 0 0 0,1 15 0 0 0,-3-21 0 0 0,2-1 0 0 0,2 21 0 0 0,3 18 60 0 0,9 8 179 0 0,-9-24-134 0 0,-5-30-79 0 0,1 15 8 0 0,1 93 30 0 0,-4-108-64 0 0,4 13 0 0 0,29 109 216 0 0,-13-71-162 0 0,-14-44-37 0 0,0 1 0 0 0,-1-1 1 0 0,-1 1-1 0 0,0 0 0 0 0,0 0 1 0 0,-1 1-1 0 0,0 15 0 0 0,-1-20-8 0 0,-1-4-4 0 0,1-1 1 0 0,-1 1-1 0 0,0 0 1 0 0,0 0 0 0 0,0 0-1 0 0,-1 0 1 0 0,0 4-1 0 0,-18 76 81 0 0,10-46-86 0 0,8-36 3 0 0,1 0 1 0 0,-1 0-1 0 0,1 1 1 0 0,0-1-1 0 0,-1 0 1 0 0,1 1-1 0 0,0-1 1 0 0,0 0-1 0 0,0 1 1 0 0,0-1-1 0 0,0 0 1 0 0,0 3-1 0 0,1 0 5 0 0,-1-2-8 0 0,-1 1 0 0 0,1 0 0 0 0,1 0 0 0 0,-1 0 0 0 0,0-1 0 0 0,1 1 0 0 0,-1 0 0 0 0,1-1 0 0 0,0 1 0 0 0,0 0 0 0 0,3 4 0 0 0,0 3 0 0 0,4 11 8 0 0,-2 1 0 0 0,0 0 0 0 0,3 27 0 0 0,-8-38-4 0 0,0 1-1 0 0,-1-1 1 0 0,0 1-1 0 0,-1-1 1 0 0,0 1-1 0 0,-1-1 1 0 0,0 0 0 0 0,-5 13-1 0 0,2-8 5 0 0,-18 61 171 0 0,22-68-159 0 0,-1 0 0 0 0,1 1 1 0 0,0-1-1 0 0,1 1 0 0 0,0-1 0 0 0,3 15 0 0 0,3 28 31 0 0,-4-16-38 0 0,-1-32-13 0 0,-3 13 0 0 0,0-4 0 0 0,-12 75 64 0 0,10-70-64 0 0,-1 0 0 0 0,0 0 0 0 0,-2 0 0 0 0,-9 20 0 0 0,5-14 0 0 0,-8 29 0 0 0,10-15 0 0 0,-6 42 0 0 0,2-3 0 0 0,11-68 0 0 0,-5 43 53 0 0,6-39-40 0 0,1-12-13 0 0,0-1 0 0 0,-1 1 0 0 0,1-1 0 0 0,0 1 0 0 0,1-1 0 0 0,-1 0 0 0 0,0 1-1 0 0,0-1 1 0 0,0 1 0 0 0,0-1 0 0 0,0 1 0 0 0,0-1 0 0 0,0 1 0 0 0,1-1 0 0 0,-1 0 0 0 0,0 1 0 0 0,0-1 0 0 0,1 1 0 0 0,-1-1 0 0 0,4 8-1 0 0,1-1 12 0 0,-5-6 242 0 0,29-11 466 0 0,-4 4-506 0 0,30-3-1 0 0,-33 7-103 0 0,-1-2-1 0 0,30-8 0 0 0,-41 9-71 0 0,3-2 34 0 0,15-15-45 0 0,-50 16-2569 0 0,7 4-3186 0 0,-2 0-1778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1:0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3 3223 0 0,'2'-1'474'0'0,"2"0"-631"0"0,6 1 8244 0 0,-4 0-5011 0 0,-6 2-2598 0 0,-1 0-340 0 0,0 1 0 0 0,0-1 1 0 0,0 1-1 0 0,0-1 1 0 0,-1 1-1 0 0,1-1 0 0 0,-1 0 1 0 0,1 0-1 0 0,-1 0 1 0 0,-3 4-1 0 0,-25 20 604 0 0,13-13-454 0 0,-153 145 962 0 0,155-142-1200 0 0,0 0-1 0 0,1 1 1 0 0,-24 36-1 0 0,-24 62 89 0 0,59-107-138 0 0,-1 0 0 0 0,1 0 0 0 0,0 0-1 0 0,1 1 1 0 0,0-1 0 0 0,0 1 0 0 0,1-1 0 0 0,0 1-1 0 0,1 0 1 0 0,-1-1 0 0 0,2 1 0 0 0,1 14 0 0 0,0-17 0 0 0,-1 1 1 0 0,1 0 0 0 0,1 0 0 0 0,-1-1 0 0 0,1 0 0 0 0,1 1-1 0 0,-1-1 1 0 0,1 0 0 0 0,0-1 0 0 0,0 1 0 0 0,0-1 0 0 0,1 1-1 0 0,0-1 1 0 0,0-1 0 0 0,12 9 0 0 0,8 3-7 0 0,0-2 0 0 0,1-1 1 0 0,1-1-1 0 0,29 9 0 0 0,-27-11-800 0 0,-1 1 1 0 0,0 2-1 0 0,36 21 0 0 0,-49-23-993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1:0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11631 0 0,'0'0'1054'0'0,"-7"0"3764"0"0,39 27-3566 0 0,35 39-1 0 0,-7 8-734 0 0,-39-45-426 0 0,2-1-1 0 0,1-2 0 0 0,27 25 1 0 0,-24-29-81 0 0,-2 0 1 0 0,0-1 1 0 0,2-1 0 0 0,52 29 0 0 0,-72-46-188 0 0,-1-1 0 0 0,1 0 0 0 0,0 0 1 0 0,0-1-1 0 0,0 1 0 0 0,0-1 0 0 0,0-1 0 0 0,0 1 1 0 0,0-1-1 0 0,0-1 0 0 0,0 1 0 0 0,0-1 0 0 0,0-1 1 0 0,0 1-1 0 0,0-1 0 0 0,-1 0 0 0 0,1-1 0 0 0,0 1 1 0 0,6-5-1 0 0,3-1-1035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1:0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 11231 0 0,'0'0'1016'0'0,"-1"1"-836"0"0,-8 6 352 0 0,1 1-1 0 0,0 1 1 0 0,1-1-1 0 0,-1 1 0 0 0,-6 13 1 0 0,6-11-211 0 0,0 0 0 0 0,0-1 0 0 0,-1 1 1 0 0,-11 9-1 0 0,-40 32 362 0 0,3 3 0 0 0,-63 77 0 0 0,59-61-288 0 0,-43 54 122 0 0,86-100-475 0 0,-57 71 135 0 0,66-86-196 0 0,0 0 1 0 0,-1 0-1 0 0,-1-1 0 0 0,1-1 0 0 0,-2 0 0 0 0,-17 10 0 0 0,27-17-238 0 0,3-3-481 0 0,10-25-2026 0 0,1 8 1148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5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13 1839 0 0,'-54'7'1279'0'0,"23"-3"2923"0"0,-38 9 0 0 0,60-11-3503 0 0,0 1 0 0 0,1 0 1 0 0,-1 0-1 0 0,1 1 0 0 0,0 0 0 0 0,0 0 1 0 0,1 1-1 0 0,-14 11 0 0 0,19-15-483 0 0,1 0-1 0 0,0 0 0 0 0,0 0 1 0 0,0 0-1 0 0,0 0 1 0 0,0 0-1 0 0,0 1 0 0 0,0-1 1 0 0,1 0-1 0 0,-1 1 1 0 0,0-1-1 0 0,1 1 1 0 0,-1-1-1 0 0,0 3 0 0 0,1-2-145 0 0,0-1-1 0 0,0 0 0 0 0,0 0 0 0 0,0 0 0 0 0,1 0 1 0 0,-1 0-1 0 0,0 0 0 0 0,0 0 0 0 0,1 0 0 0 0,-1 0 1 0 0,1 0-1 0 0,-1 0 0 0 0,1 0 0 0 0,-1 0 0 0 0,1 0 1 0 0,-1-1-1 0 0,2 2 0 0 0,0 0-17 0 0,0 0 0 0 0,1 0-1 0 0,-1 0 1 0 0,1 0 0 0 0,0-1 0 0 0,-1 1-1 0 0,1-1 1 0 0,0 1 0 0 0,0-1-1 0 0,0 0 1 0 0,0 0 0 0 0,0-1 0 0 0,5 2-1 0 0,13 0 188 0 0,0-1 0 0 0,0-1 0 0 0,28-4 0 0 0,65-14 201 0 0,-66 10-278 0 0,176-34 113 0 0,145-20 539 0 0,-348 59-764 0 0,6-1-143 0 0,1 2-1 0 0,0 0 1 0 0,42 4-1 0 0,-67-2 250 0 0,11 3-1827 0 0,-13-2 1602 0 0,-1-1-1 0 0,0 0 1 0 0,1 0-1 0 0,-1 0 1 0 0,0 1-1 0 0,0-1 1 0 0,0 0-1 0 0,1 0 1 0 0,-1 1-1 0 0,0-1 1 0 0,0 0-1 0 0,0 0 1 0 0,1 1-1 0 0,-1-1 1 0 0,0 0-1 0 0,0 0 1 0 0,0 1-1 0 0,0-1 1 0 0,0 0-1 0 0,0 1 1 0 0,0-1-1 0 0,0 0 1 0 0,0 1-1 0 0,0-1 1 0 0,0 0-1 0 0,0 1 1 0 0,0-1-1 0 0,0 0 1 0 0,0 1-1 0 0,0-1 1 0 0,0 0-1 0 0,0 1 1 0 0,0-1-1 0 0,0 0 1 0 0,0 0-1 0 0,-1 1 1 0 0,1-1-1 0 0,0 1 1 0 0,-7 9-1248 0 0,-5-1-25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1:0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8 7367 0 0,'0'0'667'0'0,"-1"-1"-547"0"0,-12-3 8261 0 0,19 5-8209 0 0,-1 0 0 0 0,0-1 0 0 0,0 0 0 0 0,1 0-1 0 0,-1 0 1 0 0,9-2 0 0 0,-9 1-83 0 0,-1 1 0 0 0,0-1 0 0 0,0 1 0 0 0,0-1 0 0 0,0 1 0 0 0,1 1 0 0 0,-1-1 0 0 0,0 1-1 0 0,0-1 1 0 0,0 1 0 0 0,0 0 0 0 0,0 1 0 0 0,4 1 0 0 0,-6-2-66 0 0,-1 1 0 0 0,1 0 0 0 0,-1-1 0 0 0,1 1 0 0 0,-1 0 1 0 0,0 0-1 0 0,0 0 0 0 0,0 0 0 0 0,0 0 0 0 0,0 0 0 0 0,0 0 0 0 0,-1 1 0 0 0,1-1 0 0 0,0 0 0 0 0,-1 0 0 0 0,0 5 0 0 0,0-1-22 0 0,0 0 0 0 0,-1 0 0 0 0,1 0 0 0 0,-1 0 0 0 0,-1-1 0 0 0,1 1 1 0 0,-1 0-1 0 0,0-1 0 0 0,-1 1 0 0 0,1-1 0 0 0,-6 9 0 0 0,-4 5-7 0 0,-26 28-1 0 0,33-41 7 0 0,-36 41 0 0 0,-12 12 0 0 0,46-50 0 0 0,0 0 0 0 0,1 1 0 0 0,0 0 0 0 0,-8 18 0 0 0,14-27 0 0 0,0-1 0 0 0,-1 0 0 0 0,1 1 0 0 0,0-1 0 0 0,0 1 0 0 0,0-1 0 0 0,-1 0 0 0 0,1 1 0 0 0,0-1 0 0 0,0 0 0 0 0,0 1 0 0 0,0-1 0 0 0,0 1 0 0 0,0-1 0 0 0,0 1 0 0 0,0-1 0 0 0,0 0 0 0 0,0 1 0 0 0,0-1 0 0 0,0 1 0 0 0,0-1 0 0 0,0 0 0 0 0,0 1 0 0 0,1-1 0 0 0,-1 1 0 0 0,0-1 0 0 0,0 0 0 0 0,0 1 0 0 0,1-1 0 0 0,-1 0 0 0 0,0 1 0 0 0,0-1 0 0 0,1 0 0 0 0,-1 1 0 0 0,6-1 0 0 0,6 1 57 0 0,0-1-1 0 0,0-1 1 0 0,0 0-1 0 0,-1 0 0 0 0,22-6 1 0 0,-14 2 12 0 0,27-5 211 0 0,-32 5-212 0 0,1 2 0 0 0,0 0 1 0 0,0 0-1 0 0,0 2 0 0 0,0 0 0 0 0,22 1 1 0 0,56 16-1143 0 0,-78-11-1205 0 0,29 10 1 0 0,-28-6 687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1:0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5063 0 0,'0'0'12896'0'0,"2"1"-12641"0"0,7 0-21 0 0,-1 1-1 0 0,0-2 1 0 0,0 1 0 0 0,1-1 0 0 0,11-1-1 0 0,47-10 744 0 0,-44 7-731 0 0,79-18 348 0 0,4-2-550 0 0,-7 10-3891 0 0,154-4 0 0 0,-234 18 2335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1:04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8751 0 0,'0'0'4151'0'0,"2"-1"-3744"0"0,3-3-112 0 0,1 1 0 0 0,-1 0 0 0 0,1 0 0 0 0,0 0 0 0 0,0 1 0 0 0,10-3 0 0 0,-14 5-201 0 0,0-1 1 0 0,-1 1-1 0 0,1-1 0 0 0,0 1 1 0 0,-1 0-1 0 0,1 0 1 0 0,-1 0-1 0 0,1 0 0 0 0,0 0 1 0 0,-1 0-1 0 0,1 1 1 0 0,0-1-1 0 0,-1 0 0 0 0,1 1 1 0 0,-1-1-1 0 0,1 1 1 0 0,0 0-1 0 0,-1-1 0 0 0,0 1 1 0 0,1 0-1 0 0,-1 0 1 0 0,1 0-1 0 0,-1 0 0 0 0,0 0 1 0 0,0 0-1 0 0,0 1 0 0 0,0-1 1 0 0,0 0-1 0 0,0 0 1 0 0,0 1-1 0 0,0-1 0 0 0,0 1 1 0 0,1 2-1 0 0,1 5 18 0 0,0 1 0 0 0,0 0 1 0 0,-1 0-1 0 0,0 0 0 0 0,-1 0 0 0 0,0 1 0 0 0,0-1 0 0 0,-2 13 0 0 0,2 15 54 0 0,3 34-67 0 0,6 79 178 0 0,-6-114-870 0 0,19 72-1 0 0,-23-107 278 0 0,4 2-728 0 0,-4-4 976 0 0,0 0 1 0 0,0 1 0 0 0,0-1 0 0 0,0 0 0 0 0,0 1 0 0 0,1-1 0 0 0,-1 0 0 0 0,0 1 0 0 0,0-1 0 0 0,0 0-1 0 0,1 1 1 0 0,-1-1 0 0 0,0 0 0 0 0,0 0 0 0 0,1 1 0 0 0,-1-1 0 0 0,0 0 0 0 0,1 0 0 0 0,-1 0 0 0 0,0 1-1 0 0,1-1 1 0 0,-1 0 0 0 0,9 3-985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1:05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9671 0 0,'0'0'748'0'0,"-1"0"-492"0"0,-2 1 6 0 0,-1-1-1 0 0,1 1 0 0 0,0 0 0 0 0,0 0 1 0 0,0 0-1 0 0,0 1 0 0 0,0-1 0 0 0,1 1 1 0 0,-1-1-1 0 0,0 1 0 0 0,1 0 0 0 0,-1 0 1 0 0,1 0-1 0 0,-1 1 0 0 0,1-1 0 0 0,0 0 1 0 0,-3 6-1 0 0,4-7-235 0 0,0 0 0 0 0,1 1 0 0 0,-1-1 1 0 0,1 0-1 0 0,0 0 0 0 0,-1 1 0 0 0,1-1 0 0 0,0 0 1 0 0,0 1-1 0 0,0-1 0 0 0,0 1 0 0 0,0-1 0 0 0,0 0 1 0 0,0 1-1 0 0,0-1 0 0 0,1 0 0 0 0,-1 1 0 0 0,0-1 1 0 0,1 0-1 0 0,-1 0 0 0 0,1 1 0 0 0,0-1 0 0 0,-1 0 0 0 0,1 0 1 0 0,0 0-1 0 0,0 0 0 0 0,-1 1 0 0 0,1-1 0 0 0,0 0 1 0 0,2 1-1 0 0,-1 1 65 0 0,4 2 145 0 0,-1 0 1 0 0,1-1 0 0 0,-1 1 0 0 0,1-1 0 0 0,0 0 0 0 0,1-1-1 0 0,-1 0 1 0 0,1 0 0 0 0,11 4 0 0 0,-10-4-39 0 0,0 0-1 0 0,1 1 1 0 0,-2 0 0 0 0,1 1-1 0 0,13 9 1 0 0,1 8-170 0 0,0 1 0 0 0,26 38 0 0 0,-20-25-585 0 0,-24-31 128 0 0,0-1 1 0 0,0 1-1 0 0,1-1 1 0 0,-1 0-1 0 0,1 0 1 0 0,0-1-1 0 0,6 4 1 0 0,-6-7-1571 0 0,14-4-75 0 0,0-4-20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1:0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27 10135 0 0,'-1'-1'778'0'0,"-4"-5"-868"0"0,5 5 264 0 0,-1 0 1 0 0,1-1-1 0 0,-1 1 0 0 0,0 0 0 0 0,0 0 1 0 0,0 0-1 0 0,0 0 0 0 0,0 0 0 0 0,1 0 1 0 0,-2 1-1 0 0,1-1 0 0 0,0 0 0 0 0,0 0 1 0 0,0 1-1 0 0,0-1 0 0 0,0 1 1 0 0,-1-1-1 0 0,1 1 0 0 0,0-1 0 0 0,0 1 1 0 0,-1 0-1 0 0,1-1 0 0 0,0 1 0 0 0,-1 0 1 0 0,0 0-1 0 0,-15-1 1906 0 0,16 0-1608 0 0,-1 2-51 0 0,-2 1-340 0 0,1 0 0 0 0,-1 1-1 0 0,0-1 1 0 0,1 1 0 0 0,0 0-1 0 0,-1 0 1 0 0,1 0 0 0 0,1 1-1 0 0,-1-1 1 0 0,0 1 0 0 0,1-1-1 0 0,-1 1 1 0 0,1 0 0 0 0,0 0-1 0 0,-2 8 1 0 0,-3 7 48 0 0,1 0 1 0 0,-4 22-1 0 0,-3 40 76 0 0,-4 95 1 0 0,11-93-344 0 0,-17 87 0 0 0,7-104-286 0 0,-3 0 1 0 0,-33 77 0 0 0,-68 117 559 0 0,117-255-95 0 0,1 0 1 0 0,0 1-1 0 0,-3 11 0 0 0,5-16-47 0 0,11-4-1751 0 0,1-3-4525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1:06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49 6447 0 0,'0'0'499'0'0,"-2"0"-328"0"0,-45 14 7263 0 0,49-14-7356 0 0,0-1 0 0 0,-1 1 0 0 0,1-1-1 0 0,0 0 1 0 0,-1 0 0 0 0,1 1-1 0 0,0-1 1 0 0,2-2 0 0 0,2-1 96 0 0,8-3 147 0 0,54-22 1237 0 0,-60 26-1232 0 0,1 0 1 0 0,-1 0-1 0 0,1 1 1 0 0,0 1 0 0 0,16-2-1 0 0,-23 3-296 0 0,-1 0 1 0 0,0 0-1 0 0,1 0 0 0 0,-1 1 0 0 0,0-1 0 0 0,1 0 0 0 0,-1 1 1 0 0,0-1-1 0 0,0 0 0 0 0,1 1 0 0 0,-1 0 0 0 0,0-1 0 0 0,0 1 1 0 0,0 0-1 0 0,1-1 0 0 0,-1 1 0 0 0,0 0 0 0 0,0 0 1 0 0,0 0-1 0 0,0 0 0 0 0,-1 0 0 0 0,1 0 0 0 0,0 0 0 0 0,0 0 1 0 0,-1 1-1 0 0,1-1 0 0 0,0 0 0 0 0,-1 0 0 0 0,0 1 0 0 0,1-1 1 0 0,-1 0-1 0 0,1 1 0 0 0,-1-1 0 0 0,0 0 0 0 0,0 1 1 0 0,0 1-1 0 0,0 2-37 0 0,0 1 1 0 0,0-1-1 0 0,-1 1 0 0 0,0-1 1 0 0,0 0-1 0 0,0 1 1 0 0,-3 6-1 0 0,-2 2 7 0 0,0 0 0 0 0,-1 0 0 0 0,-1-1 0 0 0,-1 0 0 0 0,-13 17 0 0 0,-57 56 0 0 0,36-40 0 0 0,41-45 10 0 0,0 1-1 0 0,1 0 1 0 0,-1-1 0 0 0,1 1-1 0 0,0 0 1 0 0,-1 0-1 0 0,1 0 1 0 0,0 0-1 0 0,0 0 1 0 0,1 0 0 0 0,-1 0-1 0 0,0 0 1 0 0,1 0-1 0 0,-1 1 1 0 0,1-1-1 0 0,-1 0 1 0 0,1 0 0 0 0,0 1-1 0 0,0-1 1 0 0,0 0-1 0 0,0 1 1 0 0,2 3 0 0 0,-1-4 13 0 0,0 0 0 0 0,0 1 1 0 0,0-1-1 0 0,1 0 0 0 0,-1 0 1 0 0,1 0-1 0 0,0 0 1 0 0,-1 0-1 0 0,1 0 0 0 0,0 0 1 0 0,0-1-1 0 0,0 1 1 0 0,0-1-1 0 0,1 1 0 0 0,-1-1 1 0 0,0 0-1 0 0,1 0 0 0 0,-1 0 1 0 0,4 1-1 0 0,2 0 16 0 0,0 0-1 0 0,0-1 1 0 0,-1 0-1 0 0,1 0 1 0 0,0 0-1 0 0,0-1 1 0 0,0-1-1 0 0,9 0 1 0 0,63-16-123 0 0,-44 8-255 0 0,-11 4-1075 0 0,0 1-464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1:06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0,'0'0'191'0'0,"3"1"-11"0"0,1-1 192 0 0,0 0 1 0 0,0 1-1 0 0,0-1 0 0 0,0 1 1 0 0,0 0-1 0 0,0 0 0 0 0,0 1 0 0 0,-1-1 1 0 0,1 1-1 0 0,0 0 0 0 0,-1 0 1 0 0,1 0-1 0 0,-1 0 0 0 0,0 1 0 0 0,1-1 1 0 0,-1 1-1 0 0,5 6 0 0 0,45 81 4633 0 0,0 1-3048 0 0,78 79-514 0 0,-54-75-1276 0 0,-70-85-157 0 0,17 20 33 0 0,-1 1-1 0 0,31 59 0 0 0,-49-80-34 0 0,0 1 1 0 0,-1 0 0 0 0,0 0 0 0 0,-1 0 0 0 0,0 1 0 0 0,-1-1-1 0 0,0 1 1 0 0,0 0 0 0 0,-2-1 0 0 0,1 1 0 0 0,-2 0 0 0 0,1-1-1 0 0,-4 18 1 0 0,-1-9 2 0 0,-1 0-1 0 0,-1-1 1 0 0,-1 0-1 0 0,0 0 1 0 0,-2-1-1 0 0,0 0 1 0 0,-18 25-1 0 0,-2-5 8 0 0,-2-1-1 0 0,-37 35 0 0 0,-11-3 21 0 0,-6 6-806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1:0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72 590 2303 0 0,'0'0'11712'0'0,"-8"-2"-10617"0"0,4 1-944 0 0,0 0 0 0 0,0-1 0 0 0,0 0 0 0 0,0 1 0 0 0,0-2 0 0 0,0 1 0 0 0,0 0 0 0 0,1-1 1 0 0,-8-5-1 0 0,9 5-139 0 0,1 1 1 0 0,-1-1 0 0 0,0 1 0 0 0,0-1 0 0 0,1 1 0 0 0,0-1-1 0 0,-1 0 1 0 0,1 0 0 0 0,0 0 0 0 0,1 0 0 0 0,-1 0 0 0 0,0 0-1 0 0,1 0 1 0 0,0 0 0 0 0,-1-6 0 0 0,2-13 46 0 0,1 0 1 0 0,1 0-1 0 0,1 0 1 0 0,8-25-1 0 0,33-84 9 0 0,-36 106-90 0 0,2 2 0 0 0,1 0 1 0 0,14-22-1 0 0,-17 32 7 0 0,0 1 0 0 0,0 0 0 0 0,1 1 0 0 0,0 0 0 0 0,1 1 0 0 0,20-15 0 0 0,-22 20 51 0 0,-1 0 0 0 0,1 1 1 0 0,0 0-1 0 0,0 1 0 0 0,0-1 0 0 0,1 2 0 0 0,-1-1 0 0 0,1 1 0 0 0,-1 1 0 0 0,1 0 0 0 0,0 0 0 0 0,-1 1 0 0 0,1 0 1 0 0,0 1-1 0 0,0 0 0 0 0,10 2 0 0 0,0 2 32 0 0,0 0-1 0 0,-1 1 1 0 0,1 1 0 0 0,-1 1 0 0 0,0 0-1 0 0,27 18 1 0 0,-34-19-47 0 0,-1 1 0 0 0,-1 0 1 0 0,0 0-1 0 0,0 1 0 0 0,0 0 0 0 0,-1 1 0 0 0,14 20 0 0 0,-19-25-16 0 0,-1 0 0 0 0,0 1 0 0 0,-1-1 0 0 0,1 1 0 0 0,-1 0 0 0 0,0-1 0 0 0,0 1 0 0 0,-1 0 0 0 0,0 0 0 0 0,0 1 0 0 0,0-1 0 0 0,-1 0 0 0 0,0 0 0 0 0,0 0 0 0 0,0 0 0 0 0,-1 1 0 0 0,0-1 0 0 0,-3 11 0 0 0,-1-3 5 0 0,-1-1-1 0 0,0 0 1 0 0,-1 0-1 0 0,0-1 0 0 0,-1 0 1 0 0,0 0-1 0 0,-14 15 1 0 0,-78 69 33 0 0,63-62-34 0 0,16-15 0 0 0,-1 3-92 0 0,-2-1 0 0 0,0-1 0 0 0,-30 18 1 0 0,49-35-16 0 0,1-1 1 0 0,0 0 0 0 0,-1 0-1 0 0,1 0 1 0 0,-1-1 0 0 0,0 1-1 0 0,0-1 1 0 0,-6 0 0 0 0,10 0 5 0 0,-1-1 0 0 0,0 0 0 0 0,1 0 0 0 0,-1-1 0 0 0,1 1 1 0 0,-1 0-1 0 0,0 0 0 0 0,1-1 0 0 0,-1 1 0 0 0,1-1 1 0 0,-1 1-1 0 0,1-1 0 0 0,-1 0 0 0 0,1 0 0 0 0,0 0 1 0 0,-1 1-1 0 0,1-1 0 0 0,0 0 0 0 0,0-1 0 0 0,-1 1 0 0 0,1 0 1 0 0,0 0-1 0 0,0 0 0 0 0,0-1 0 0 0,0 1 0 0 0,1 0 1 0 0,-1-1-1 0 0,-1-1 0 0 0,-3-13-3573 0 0,3-4-1065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1:08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0 7831 0 0,'0'0'2676'0'0,"0"3"-1662"0"0,-1 8-804 0 0,0 1 0 0 0,-1 0 1 0 0,0-1-1 0 0,0 1 0 0 0,-2-1 0 0 0,-6 18 1 0 0,-36 67-103 0 0,15-35 222 0 0,-151 309 1200 0 0,68-142-1300 0 0,96-187-180 0 0,1 0-1 0 0,2 1 0 0 0,-16 71 1 0 0,28-101-193 0 0,-1-1 1 0 0,0 1-1 0 0,0-1 1 0 0,-1 0-1 0 0,-8 14 1 0 0,12-24-269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1:0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8 919 0 0,'-1'-7'11948'0'0,"1"20"-10842"0"0,1 0-1 0 0,0 0 0 0 0,1 1 0 0 0,5 15 0 0 0,-3-16-1084 0 0,0-1-1 0 0,1 0 1 0 0,1 0-1 0 0,0 0 1 0 0,0 0-1 0 0,1-1 1 0 0,1 0-1 0 0,-1 0 0 0 0,2-1 1 0 0,0 0-1 0 0,0-1 1 0 0,17 14-1 0 0,2-3 465 0 0,46 24-1 0 0,-34-21-13 0 0,0-2 207 0 0,44 17-1 0 0,12 5 31 0 0,-78-33-654 0 0,-1 0 0 0 0,0 1 1 0 0,20 17-1 0 0,21 30-301 0 0,-29-28-872 0 0,-27-28 609 0 0,7-4-4594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19:5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37 5527 0 0,'3'-5'156'0'0,"-1"0"-3"0"0,1 0 0 0 0,0 0 0 0 0,9-11 10118 0 0,-11 18-9542 0 0,0 7-265 0 0,-1 0 1 0 0,1-1-1 0 0,-2 1 1 0 0,1 0-1 0 0,-3 11 1 0 0,-11 46 1288 0 0,6-30-1084 0 0,-33 119 1173 0 0,3-10-1019 0 0,30-106-525 0 0,-6 70 0 0 0,13-89-853 0 0,0 8 1003 0 0,-1 0 0 0 0,-7 31 0 0 0,6-49-963 0 0,0 0 0 0 0,0-1 0 0 0,-8 16 1 0 0,8-19-871 0 0,-1 0 1 0 0,0 0-1 0 0,0 0 1 0 0,-1 0 0 0 0,-10 10-1 0 0,4-7-5547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1:09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4 10135 0 0,'-1'0'778'0'0,"-5"-1"-355"0"0,-1 0 1 0 0,1 0 0 0 0,0 1-1 0 0,-11 0 1 0 0,15 0-283 0 0,0 0 0 0 0,1 0-1 0 0,-1 1 1 0 0,1-1 0 0 0,-1 0 0 0 0,0 1 0 0 0,1-1-1 0 0,-1 1 1 0 0,1-1 0 0 0,-1 1 0 0 0,1 0 0 0 0,0 0-1 0 0,-1 0 1 0 0,1 0 0 0 0,0 0 0 0 0,0 0-1 0 0,-1 0 1 0 0,1 0 0 0 0,0 0 0 0 0,0 1 0 0 0,0-1-1 0 0,0 0 1 0 0,-1 3 0 0 0,-14 40 409 0 0,10-24-342 0 0,-2-1 0 0 0,-16 32 1 0 0,-23 22 244 0 0,-17 32 586 0 0,55-90-1307 0 0,2 2 0 0 0,0-1 0 0 0,0 1 0 0 0,-6 30 0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1:09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595 452 10999 0 0,'0'2'499'0'0,"-2"0"-442"0"0,1 0 0 0 0,-1 1 0 0 0,0-1 0 0 0,0 0 0 0 0,0 0 0 0 0,0 0 1 0 0,0 0-1 0 0,0-1 0 0 0,-1 1 0 0 0,1 0 0 0 0,0-1 0 0 0,-6 3 0 0 0,-1 0 13 0 0,-1 0 1 0 0,-13 4-1 0 0,-4-1 224 0 0,-1-1-1 0 0,0-1 0 0 0,0-2 0 0 0,-1 0 1 0 0,1-2-1 0 0,-42-4 0 0 0,53 1-48 0 0,0 0 1 0 0,0-1-1 0 0,0-1 0 0 0,1-1 0 0 0,-1 0 0 0 0,1-1 0 0 0,0-1 0 0 0,1 0 0 0 0,-1-1 1 0 0,1-1-1 0 0,-25-20 0 0 0,34 24-142 0 0,1-1 0 0 0,-1 0 1 0 0,1 0-1 0 0,0 0 0 0 0,0-1 1 0 0,1 0-1 0 0,0 0 0 0 0,0 0 0 0 0,1 0 1 0 0,-1 0-1 0 0,2-1 0 0 0,-1 0 1 0 0,1 1-1 0 0,0-1 0 0 0,1 0 0 0 0,0 0 1 0 0,-1-12-1 0 0,2 10-52 0 0,1 0 0 0 0,0-1 0 0 0,0 1 0 0 0,1 0 0 0 0,0 0-1 0 0,1 0 1 0 0,0 0 0 0 0,0 1 0 0 0,1-1 0 0 0,1 1 0 0 0,-1 0 0 0 0,2 0 0 0 0,7-11 0 0 0,-1 5-64 0 0,0 1 0 0 0,1 1 1 0 0,1-1-1 0 0,0 2 0 0 0,1 0 1 0 0,19-12-1 0 0,-24 18-19 0 0,-1 0 1 0 0,1 1-1 0 0,1 1 0 0 0,-1-1 1 0 0,1 1-1 0 0,-1 1 0 0 0,1 0 0 0 0,0 1 1 0 0,0 0-1 0 0,0 0 0 0 0,20 1 1 0 0,-22 2 22 0 0,-1 0 1 0 0,0 1 0 0 0,1 0 0 0 0,-1 1 0 0 0,0 0 0 0 0,0 0 0 0 0,0 0 0 0 0,-1 1 0 0 0,1 0 0 0 0,9 8 0 0 0,0 0-15 0 0,0 2 0 0 0,29 29 0 0 0,-41-36 18 0 0,1-1 0 0 0,-1 1-1 0 0,-1 0 1 0 0,1 0 0 0 0,-1 0-1 0 0,0 1 1 0 0,0-1 0 0 0,-1 1-1 0 0,0 0 1 0 0,-1 0 0 0 0,3 12-1 0 0,-4-14 2 0 0,-1 0 1 0 0,1 0-1 0 0,-1 0 0 0 0,0 0 0 0 0,0 0 1 0 0,-1 0-1 0 0,0 0 0 0 0,0 0 0 0 0,0-1 1 0 0,-1 1-1 0 0,0 0 0 0 0,0-1 0 0 0,0 1 0 0 0,-1-1 1 0 0,0 0-1 0 0,-6 10 0 0 0,-5 1 4 0 0,0-1 0 0 0,-1 0 0 0 0,-1-1 0 0 0,0-1 0 0 0,-1 0 0 0 0,-28 16 0 0 0,-11 3-61 0 0,-64 26 0 0 0,78-39-314 0 0,41-19 366 0 0,-5 4-328 0 0,-1-1 1 0 0,0 0 0 0 0,0 0 0 0 0,0-1-1 0 0,0 0 1 0 0,0 0 0 0 0,-1-1-1 0 0,-14 2 1 0 0,11-6-1035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1:09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0 13991 0 0,'0'0'1840'0'0,"2"2"-1680"0"0,-1-2-150 0 0,0 1-1 0 0,0 0 1 0 0,0 0-1 0 0,1 0 0 0 0,-1 0 1 0 0,0 0-1 0 0,-1 0 1 0 0,1 0-1 0 0,0 1 1 0 0,0-1-1 0 0,0 0 1 0 0,-1 0-1 0 0,1 1 0 0 0,-1-1 1 0 0,1 0-1 0 0,-1 1 1 0 0,1-1-1 0 0,-1 0 1 0 0,0 1-1 0 0,0-1 0 0 0,1 3 1 0 0,-1 1 38 0 0,1 2-17 0 0,-1 0-1 0 0,0 0 0 0 0,0 0 1 0 0,0 0-1 0 0,-1 0 0 0 0,0 0 1 0 0,0 0-1 0 0,-4 10 0 0 0,-23 54 45 0 0,15-41-33 0 0,-86 224 306 0 0,76-182-160 0 0,-24 118 1 0 0,15-41-472 0 0,25-124-147 0 0,-2-1 0 0 0,0 0 0 0 0,-24 43 0 0 0,25-55 221 0 0,0 0 1 0 0,-11 10-1 0 0,-2 3 274 0 0,20-23 179 0 0,1-1-340 0 0,3 7-61 0 0,-3-7-17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1:1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6911 0 0,'0'0'5472'0'0,"0"2"-4965"0"0,-2 4-315 0 0,1 1 0 0 0,0-1 0 0 0,1 1 0 0 0,0 0-1 0 0,0-1 1 0 0,0 1 0 0 0,1-1 0 0 0,0 1 0 0 0,0-1 0 0 0,1 1 0 0 0,-1-1 0 0 0,4 7 0 0 0,1-1 172 0 0,0-2 0 0 0,0 1 0 0 0,1-1 1 0 0,0 0-1 0 0,16 16 0 0 0,49 40 1291 0 0,-32-31-887 0 0,-9-5-579 0 0,-13-12 158 0 0,29 22 0 0 0,-41-36-662 0 0,0 0 0 0 0,1 0 0 0 0,-1 0 1 0 0,1 0-1 0 0,0-1 0 0 0,0 0 1 0 0,1-1-1 0 0,-1 0 0 0 0,9 2 1 0 0,3-2-1184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1:10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3 11055 0 0,'0'0'852'0'0,"-8"-2"5256"0"0,5 5-6026 0 0,0 1-1 0 0,0-1 1 0 0,1 1 0 0 0,0 0-1 0 0,-1 0 1 0 0,1 0-1 0 0,1 0 1 0 0,-4 9 0 0 0,-6 39 19 0 0,6-24 39 0 0,-10 29 205 0 0,-34 87 0 0 0,-34 49-40 0 0,34-83-188 0 0,-27 56-18 0 0,-17 40-14 0 0,68-142-81 0 0,-23 85 0 0 0,44-133-166 0 0,1 1-1 0 0,0-1 0 0 0,1 1 1 0 0,1 0-1 0 0,0 0 0 0 0,2 0 1 0 0,0-1-1 0 0,0 1 0 0 0,6 21 1 0 0,0-9-708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1:12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58 4143 0 0,'0'0'12647'0'0,"-18"4"-10831"0"0,-2 7-906 0 0,15-6-501 0 0,5-4-404 0 0,0-1 0 0 0,1 0 0 0 0,-1 0-1 0 0,0 1 1 0 0,1-1 0 0 0,-1 0 0 0 0,0 0 0 0 0,1 0-1 0 0,-1 1 1 0 0,1-1 0 0 0,-1 0 0 0 0,0 0-1 0 0,1 0 1 0 0,-1 0 0 0 0,1 0 0 0 0,-1 0 0 0 0,0 0-1 0 0,1 0 1 0 0,-1 0 0 0 0,1 0 0 0 0,-1 0-1 0 0,1 0 1 0 0,9-1 27 0 0,0 1-1 0 0,0-2 1 0 0,-1 1-1 0 0,1-1 1 0 0,12-5-1 0 0,46-20 75 0 0,8-4-56 0 0,-67 29-48 0 0,0 0-1 0 0,-1 0 0 0 0,1 0 1 0 0,0 1-1 0 0,0 1 0 0 0,0 0 1 0 0,9 0-1 0 0,-15 0-6 0 0,0 1-1 0 0,0-1 0 0 0,0 1 1 0 0,0 0-1 0 0,0-1 0 0 0,0 1 1 0 0,-1 0-1 0 0,1 1 0 0 0,0-1 1 0 0,-1 0-1 0 0,1 1 0 0 0,-1 0 1 0 0,1-1-1 0 0,-1 1 0 0 0,0 0 1 0 0,0 0-1 0 0,1 1 0 0 0,-2-1 1 0 0,1 0-1 0 0,0 0 0 0 0,0 1 1 0 0,-1 0-1 0 0,1-1 0 0 0,-1 1 1 0 0,0 0-1 0 0,0-1 0 0 0,0 1 1 0 0,0 0-1 0 0,0 0 0 0 0,-1 0 1 0 0,1 0-1 0 0,-1 0 0 0 0,0 0 1 0 0,0 0-1 0 0,0 0 0 0 0,0 0 1 0 0,0 0-1 0 0,-1 0 0 0 0,1-1 1 0 0,-1 1-1 0 0,0 0 0 0 0,0 0 1 0 0,-2 4-1 0 0,-3 4-4 0 0,-1 0 0 0 0,-1-1 0 0 0,1 0 0 0 0,-2 0 0 0 0,1 0 0 0 0,-19 15 0 0 0,-13 15 9 0 0,10-12 1 0 0,-5 3 0 0 0,34-30-10 0 0,1-1 4 0 0,-1 1-1 0 0,1-1 1 0 0,0 0 0 0 0,-1 0 0 0 0,1 1 0 0 0,0-1-1 0 0,-1 0 1 0 0,1 1 0 0 0,0-1 0 0 0,0 0-1 0 0,-1 1 1 0 0,1-1 0 0 0,0 0 0 0 0,0 1-1 0 0,0-1 1 0 0,0 0 0 0 0,0 1 0 0 0,-1-1-1 0 0,1 1 1 0 0,0 0 0 0 0,0 1 5 0 0,0-1 1 0 0,0 1 0 0 0,0 0-1 0 0,1 0 1 0 0,-1 0-1 0 0,0 0 1 0 0,1-1-1 0 0,-1 1 1 0 0,1 0-1 0 0,0 0 1 0 0,0-1 0 0 0,0 1-1 0 0,-1 0 1 0 0,1-1-1 0 0,1 1 1 0 0,-1-1-1 0 0,0 1 1 0 0,0-1-1 0 0,0 0 1 0 0,1 0 0 0 0,-1 1-1 0 0,1-1 1 0 0,1 1-1 0 0,-2-1 1 0 0,1 0 0 0 0,0 1 1 0 0,1-1-1 0 0,-1 1 0 0 0,1-1 0 0 0,-1 0 0 0 0,1 0 1 0 0,-1 0-1 0 0,1 0 0 0 0,0 0 0 0 0,-1 0 0 0 0,1-1 0 0 0,0 0 1 0 0,0 1-1 0 0,-1-1 0 0 0,1 0 0 0 0,0 0 0 0 0,0-1 1 0 0,2 1-1 0 0,4-1 12 0 0,67-9 222 0 0,-54 6-215 0 0,0 0 0 0 0,0 2-1 0 0,27 1 1 0 0,-43 1-19 0 0,1 1-1 0 0,-1 0 1 0 0,1 0 0 0 0,-1 0-1 0 0,0 1 1 0 0,1 0 0 0 0,-1 0 0 0 0,0 1-1 0 0,0 0 1 0 0,0 0 0 0 0,-1 0-1 0 0,1 0 1 0 0,-1 1 0 0 0,0 0-1 0 0,6 6 1 0 0,3 6 75 0 0,-12-8 97 0 0,-2-5-139 0 0,0-2-8 0 0,1 0 0 0 0,-1 0 0 0 0,0 1 0 0 0,0-1 0 0 0,0 0 0 0 0,0 1-1 0 0,0-1 1 0 0,-1 0 0 0 0,1 0 0 0 0,0 1 0 0 0,0-1 0 0 0,-1 0 0 0 0,1 0 0 0 0,-1 1 0 0 0,0 1 0 0 0,-11 16 180 0 0,10-17-153 0 0,-10 13 35 0 0,0-1-1 0 0,-1 0 0 0 0,-1-1 1 0 0,-28 21-1 0 0,-68 38-41 0 0,88-58-34 0 0,-5 3-16 0 0,-71 40 98 0 0,86-52-48 0 0,0 1 1 0 0,0-2-1 0 0,-1 0 0 0 0,0 0 1 0 0,1-1-1 0 0,-20 2 0 0 0,31-5-38 0 0,1 1-1 0 0,-1-1 1 0 0,0 0-1 0 0,0 0 1 0 0,0 0-1 0 0,1 0 1 0 0,-1 0-1 0 0,0 0 0 0 0,0 0 1 0 0,0 0-1 0 0,1-1 1 0 0,-1 1-1 0 0,0 0 1 0 0,0 0-1 0 0,0-1 0 0 0,1 1 1 0 0,-1 0-1 0 0,0-1 1 0 0,1 1-1 0 0,-2-1 1 0 0,2 0-10 0 0,0 1 0 0 0,0-1 0 0 0,0 1 1 0 0,-1-1-1 0 0,1 1 0 0 0,0-1 1 0 0,0 1-1 0 0,0-1 0 0 0,0 1 1 0 0,1-1-1 0 0,-1 1 0 0 0,0 0 1 0 0,0-1-1 0 0,0 1 0 0 0,0-1 0 0 0,0 1 1 0 0,1-1-1 0 0,-1 1 0 0 0,0-1 1 0 0,0 1-1 0 0,1 0 0 0 0,-1-1 1 0 0,1 0-1 0 0,2-2-113 0 0,0-1 0 0 0,0 1 0 0 0,0 0 0 0 0,0 0 0 0 0,1 1 0 0 0,3-4 0 0 0,15-3-2012 0 0,-10 5 160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1:13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 1375 0 0,'7'-2'124'0'0,"10"-4"1086"0"0,-5 2 7440 0 0,-12 5-8452 0 0,0 0-1 0 0,0-1 1 0 0,0 1 0 0 0,1-1-1 0 0,-1 1 1 0 0,0-1-1 0 0,0 1 1 0 0,0-1 0 0 0,0 1-1 0 0,0-1 1 0 0,0 1-1 0 0,0 0 1 0 0,-1-1 0 0 0,1 1-1 0 0,0-1 1 0 0,0 1-1 0 0,0-1 1 0 0,0 1 0 0 0,-1 0-1 0 0,-21 65 2227 0 0,15-48-2128 0 0,1 1 0 0 0,1 0 0 0 0,-5 24 0 0 0,4 6 8 0 0,5-48-232 0 0,1 1 2 0 0,4 29 532 0 0,-3-28-581 0 0,0 26 86 0 0,-1-28-107 0 0,0-1 0 0 0,0 1 0 0 0,1 0-1 0 0,-1 0 1 0 0,0-1 0 0 0,1 1 0 0 0,-1 0 0 0 0,0-1-1 0 0,1 1 1 0 0,-1-1 0 0 0,1 1 0 0 0,0 0 0 0 0,-1-1 0 0 0,1 1-1 0 0,-1-1 1 0 0,1 1 0 0 0,0-1 0 0 0,-1 0 0 0 0,1 1-1 0 0,0-1 1 0 0,-1 0 0 0 0,1 1 0 0 0,0-1 0 0 0,0 0-1 0 0,-1 0 1 0 0,1 0 0 0 0,1 1 0 0 0,21 1 177 0 0,25-12 162 0 0,12-1-102 0 0,-43 9-208 0 0,-1 1-1 0 0,1 0 0 0 0,30 4 1 0 0,-45-2-269 0 0,6 7-4699 0 0,-6-2 4239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1:1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10015 0 0,'0'0'8540'0'0,"1"2"-7961"0"0,5 13-228 0 0,-2 0-1 0 0,0 0 1 0 0,0 1-1 0 0,-2-1 1 0 0,0 1 0 0 0,-1 0-1 0 0,-1 28 1 0 0,-3 2-93 0 0,-13 65 0 0 0,-43 131 84 0 0,17-84-252 0 0,38-142-65 0 0,1 1 0 0 0,0-1-1 0 0,1 1 1 0 0,1 18 0 0 0,1-29-129 0 0,0 0 0 0 0,1-1 0 0 0,0 1-1 0 0,0 0 1 0 0,0 0 0 0 0,1 0 0 0 0,0-1 0 0 0,0 1 0 0 0,0-1 0 0 0,1 1 0 0 0,0-1 0 0 0,0 0 0 0 0,0 0 0 0 0,8 8 0 0 0,4 3-723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2:40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59 2759 0 0,'0'0'3783'0'0,"-7"3"-3067"0"0,-17 1-96 0 0,23-4-307 0 0,-1 1-66 0 0,0 0-1 0 0,0 0 1 0 0,0 0-1 0 0,0 0 0 0 0,0 0 1 0 0,0-1-1 0 0,-1 1 0 0 0,1-1 1 0 0,-4 0 3503 0 0,28-8-3524 0 0,-18 6-194 0 0,0 0 0 0 0,0 1 0 0 0,0-1 1 0 0,6-1-1 0 0,-7 3-10 0 0,22-4 219 0 0,-1 1-1 0 0,45 0 1 0 0,-60 3-223 0 0,0 0 1 0 0,0 1-1 0 0,9 2 1 0 0,-2 0-16 0 0,127 11 60 0 0,-130-13-62 0 0,17 2-1 0 0,-22-1 0 0 0,-1-1 0 0 0,1 0 0 0 0,0-1 0 0 0,13-1 0 0 0,-14 1 1 0 0,6-2 12 0 0,-1 1 0 0 0,1 0-1 0 0,0 1 1 0 0,14 2-1 0 0,-6-3-12 0 0,-1 1 0 0 0,12-7 0 0 0,1-1 11 0 0,-23 6 66 0 0,0-2 0 0 0,20-7-1 0 0,36-15-181 0 0,-60 23 127 0 0,-5 3 604 0 0,1-1-559 0 0,5-3-54 0 0,1 0-25 0 0,-7 5 7 0 0,-1 0 0 0 0,1 0 0 0 0,-1-1 0 0 0,0 1 0 0 0,1 0 0 0 0,-1 0 0 0 0,1 0 0 0 0,-1 0 0 0 0,0 0 0 0 0,0-1 0 0 0,1 3 0 0 0,3 19 140 0 0,-4-15-96 0 0,0-4-28 0 0,0 0 1 0 0,0-1 0 0 0,0 1 0 0 0,1-1-1 0 0,-1 1 1 0 0,1-1 0 0 0,-1 1-1 0 0,1-1 1 0 0,2 4 0 0 0,11 35 492 0 0,-9-29-473 0 0,-3-7-17 0 0,0 0-1 0 0,-1 1 0 0 0,1-1 1 0 0,-1 0-1 0 0,0 0 1 0 0,-1 1-1 0 0,1 8 1 0 0,-1-3-13 0 0,-1 1 1 0 0,0-1 0 0 0,-1 0-1 0 0,0 0 1 0 0,-1 0 0 0 0,-5 14-1 0 0,-3 14 73 0 0,7-25-39 0 0,1-1 1 0 0,0 1-1 0 0,1 0 1 0 0,1 0-1 0 0,0 0 1 0 0,1 0-1 0 0,1 0 1 0 0,0 0-1 0 0,3 15 1 0 0,1-3 252 0 0,-1-1 0 0 0,0 32 0 0 0,-3-38-182 0 0,4 23 1 0 0,-3-29-69 0 0,-1 0-1 0 0,0 0 0 0 0,0 0 0 0 0,-3 20 1 0 0,-4 2 31 0 0,-13 41 0 0 0,14-51-69 0 0,1 25 432 0 0,4-48-336 0 0,6 12 149 0 0,-2-5-143 0 0,-1-3-79 0 0,0 0-1 0 0,0-1 1 0 0,0 1 0 0 0,-1 0-1 0 0,0 0 1 0 0,-1 0 0 0 0,1 1-1 0 0,-1-1 1 0 0,1 7 0 0 0,0 5 11 0 0,2 5-34 0 0,1 8 0 0 0,-2-19 0 0 0,-1 3 0 0 0,-4 24 0 0 0,-3-3 12 0 0,3-24 126 0 0,0 1 1 0 0,-1 25 0 0 0,4-36-86 0 0,-1 0 0 0 0,1 0 0 0 0,0 0 0 0 0,0 0 0 0 0,-1 0 0 0 0,2-1 0 0 0,-1 1 0 0 0,0 0 0 0 0,0-1 0 0 0,0 1 0 0 0,3 1 0 0 0,-3-1-33 0 0,0 0 112 0 0,0-1-68 0 0,4 7-18 0 0,-4-7-42 0 0,-1 0-1 0 0,1 0 0 0 0,-1-1 0 0 0,1 1 0 0 0,-1 0 0 0 0,1 0 0 0 0,-1 0 1 0 0,0 0-1 0 0,1 0 0 0 0,-1 0 0 0 0,0 0 0 0 0,0 0 0 0 0,0 0 0 0 0,1 0 0 0 0,-1 0 1 0 0,0 0-1 0 0,-1 0 0 0 0,1 1 0 0 0,0 7 38 0 0,0-4 1 0 0,-2 1-33 0 0,-3 5 4 0 0,-4 7 40 0 0,5-10-53 0 0,-6 18 64 0 0,8-17-64 0 0,1 3 0 0 0,1-11 0 0 0,2 2 0 0 0,2 28 0 0 0,-3-25 3 0 0,-1-4 1 0 0,1-1-1 0 0,-1 1 1 0 0,0 0 0 0 0,0 0-1 0 0,0 0 1 0 0,0 0-1 0 0,0 0 1 0 0,-1 0 0 0 0,1 0-1 0 0,-1 0 1 0 0,1 0-1 0 0,-1-1 1 0 0,0 3-1 0 0,-9 37 125 0 0,6-19 64 0 0,2 10-42 0 0,2-30-140 0 0,1 25 121 0 0,-1-25-122 0 0,1 14 44 0 0,2-2 32 0 0,-2-12 8 0 0,0 1-79 0 0,1 0 0 0 0,-1 1 0 0 0,0-1-1 0 0,0 1 1 0 0,0-1 0 0 0,0 1 0 0 0,0-1 0 0 0,-1 1 0 0 0,0 0-1 0 0,0-1 1 0 0,0 7 0 0 0,-2 3 36 0 0,-1 0-1 0 0,-6 18 1 0 0,5-18-45 0 0,-4 7 24 0 0,3-1 6 0 0,4-13-35 0 0,0-3 0 0 0,1 0 0 0 0,-1 0 0 0 0,1 0 0 0 0,0 1 0 0 0,0-1 0 0 0,1 0 0 0 0,0 4 0 0 0,-1-1 0 0 0,0-4 0 0 0,0 0 0 0 0,0-1 0 0 0,0 1 0 0 0,0 0 0 0 0,1 0 0 0 0,-1 0 0 0 0,1 0 0 0 0,0 0 0 0 0,-1 0 0 0 0,1-1 0 0 0,0 1 0 0 0,0 0 0 0 0,2 2 0 0 0,-2-2 0 0 0,-1-1 0 0 0,1 1 0 0 0,0 0 0 0 0,0-1 0 0 0,0 1 0 0 0,0-1 0 0 0,0 1 0 0 0,1-1 0 0 0,-1 1 0 0 0,3 1 0 0 0,-3-2 0 0 0,1 0 0 0 0,-1 1 0 0 0,0-1 0 0 0,1 0 0 0 0,-1 1 0 0 0,0-1 0 0 0,0 1 0 0 0,0 0 0 0 0,0-1 0 0 0,1 4 0 0 0,8 15 53 0 0,-7-16-43 0 0,-3-3-10 0 0,1 1 0 0 0,0 0 0 0 0,-1-1 1 0 0,1 1-1 0 0,-1 0 0 0 0,0-1 0 0 0,0 1 0 0 0,1 0 0 0 0,-1 0 0 0 0,0-1 0 0 0,0 1 0 0 0,-1 3 0 0 0,1-1 12 0 0,0 1 0 0 0,-1 0 0 0 0,0-1 0 0 0,0 1 0 0 0,0 0 0 0 0,0-1 0 0 0,-1 1 0 0 0,1-1 0 0 0,-1 0-1 0 0,-5 8 1 0 0,3-5 7 0 0,0 1-1 0 0,1 0 0 0 0,0 0 1 0 0,0 1-1 0 0,0-1 0 0 0,1 0 1 0 0,1 1-1 0 0,-2 16 0 0 0,1-2-18 0 0,2-9 0 0 0,-1 1 0 0 0,-4 16 0 0 0,-3 35 0 0 0,0-2 64 0 0,-2 24-64 0 0,4-50 0 0 0,-1 52 0 0 0,12 44 0 0 0,-5-107 74 0 0,-1 0 0 0 0,-1 0-1 0 0,-10 43 1 0 0,-2 31 196 0 0,13-72-243 0 0,1 0-1 0 0,6 40 0 0 0,0 5-30 0 0,5 9 247 0 0,-1-19 2 0 0,-9-43-177 0 0,-1-14-41 0 0,1 0 0 0 0,-1 1 0 0 0,2-1 0 0 0,-1 0 0 0 0,3 8-1 0 0,3 15-15 0 0,1 15 53 0 0,-7-26-36 0 0,-2 23 1 0 0,0-17 6 0 0,3 33 1 0 0,-2-51-37 0 0,1 0 1 0 0,0-1-1 0 0,3 11 0 0 0,2 16 15 0 0,-5-15 39 0 0,-1-17-53 0 0,0 7 34 0 0,1 1 0 0 0,1-1 0 0 0,0 0 0 0 0,0 0 0 0 0,5 11 0 0 0,16 79 185 0 0,-22-90-145 0 0,0-5 5 0 0,4 10-33 0 0,4 16-12 0 0,-7-26-34 0 0,1 17 0 0 0,-1-4 19 0 0,-2-14 7 0 0,-2 14-7 0 0,-3 16-19 0 0,4-21 0 0 0,0-2 11 0 0,1-5 31 0 0,-1 5-31 0 0,-1 1-11 0 0,0 1 0 0 0,-10 52 11 0 0,11-60 31 0 0,-3 5-31 0 0,-1 1-11 0 0,0 0 0 0 0,1 0 0 0 0,1 0 0 0 0,-1 1 0 0 0,1 0 0 0 0,-2 4-3 0 0,6-12 11 0 0,-7 19 51 0 0,-4 6-59 0 0,3-9 0 0 0,6-9 0 0 0,4 0 0 0 0,2 0 0 0 0,4-2 0 0 0,0-2 0 0 0,0-1 0 0 0,-2-1 11 0 0,-7-3 29 0 0,0 1-39 0 0,-1 0 0 0 0,0 0 0 0 0,1 0-1 0 0,-1-1 1 0 0,1 1 0 0 0,-1 0 0 0 0,0 0 0 0 0,0-1-1 0 0,1 1 1 0 0,-1-1 0 0 0,0 1 0 0 0,0-1 0 0 0,0 1-1 0 0,0-1 1 0 0,-1 1 0 0 0,-4 2 3 0 0,0 0 1 0 0,-1-1-1 0 0,1 0 0 0 0,-1 0 0 0 0,0 0 1 0 0,0-1-1 0 0,1 0 0 0 0,-1 0 1 0 0,-9-1-1 0 0,-9-1 6 0 0,-29-4 1 0 0,5-2-4 0 0,16 1 4 0 0,0 2 1 0 0,-1 1-1 0 0,1 2 1 0 0,-35 2-1 0 0,-151 10-11 0 0,202-11 0 0 0,8-1 0 0 0,-1 1 0 0 0,-16 2 0 0 0,18-1 0 0 0,1 1 11 0 0,5-2 163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2:52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7223 0 0,'0'0'1804'0'0,"1"-1"-1240"0"0,6-3-204 0 0,0 0 0 0 0,-1 1 0 0 0,1 0-1 0 0,1 1 1 0 0,-1-1 0 0 0,9-1 0 0 0,2 2 401 0 0,28-2 1 0 0,73-6 1326 0 0,-50 3-1179 0 0,-23 2-689 0 0,257-14-1205 0 0,-261 17-1865 0 0,-19-1 1210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0:02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40 10423 0 0,'6'-5'306'0'0,"0"0"-1"0"0,0 0 0 0 0,1 1 1 0 0,0-1-1 0 0,0 2 0 0 0,0-1 1 0 0,13-4 4928 0 0,-31 14-4935 0 0,-10 8-177 0 0,0 2 1 0 0,1 1-1 0 0,-33 33 1 0 0,8-6-12 0 0,-96 97-111 0 0,112-107 0 0 0,2 1 0 0 0,-34 57 0 0 0,47-68 10 0 0,-13 21 147 0 0,-35 82-1 0 0,50-97-43 0 0,1 0 0 0 0,2 1-1 0 0,1 0 1 0 0,-5 40 0 0 0,12-59-28 0 0,0 0-1 0 0,0 0 0 0 0,1 1 1 0 0,1-1-1 0 0,0 0 0 0 0,1 0 1 0 0,0 1-1 0 0,1-1 0 0 0,0-1 1 0 0,1 1-1 0 0,1 0 0 0 0,-1-1 1 0 0,2 0-1 0 0,9 16 0 0 0,-6-15 114 0 0,0-1 0 0 0,1 0 0 0 0,0-1 0 0 0,1 0 0 0 0,14 11 0 0 0,64 37 964 0 0,-56-37-793 0 0,34 26 0 0 0,-64-45-323 0 0,-1 0-1 0 0,0-1 1 0 0,0 1 0 0 0,0 1-1 0 0,0-1 1 0 0,0 0 0 0 0,0 0-1 0 0,-1 1 1 0 0,1-1 0 0 0,-1 1-1 0 0,0-1 1 0 0,1 1 0 0 0,-1 0-1 0 0,0 0 1 0 0,-1-1-1 0 0,2 4 1 0 0,-2-5-30 0 0,0 0 0 0 0,0 0-1 0 0,0-1 1 0 0,0 1 0 0 0,-1 0 0 0 0,1 0-1 0 0,0-1 1 0 0,0 1 0 0 0,0 0 0 0 0,-1 0-1 0 0,1-1 1 0 0,0 1 0 0 0,-1 0 0 0 0,1-1 0 0 0,0 1-1 0 0,-1 0 1 0 0,0 0 0 0 0,-3-1-303 0 0,2-8-259 0 0,7-16-1758 0 0,0 9-2741 0 0,-4 14 4323 0 0,6-17-6226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2:52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10855 0 0,'2'-1'496'0'0,"10"-1"-72"0"0,0-1-1 0 0,0 1 1 0 0,0 1-1 0 0,0 1 1 0 0,0-1 0 0 0,20 3-1 0 0,73 17 4642 0 0,-88-16-4743 0 0,6 1 49 0 0,1-1 0 0 0,-1-1 0 0 0,1-1-1 0 0,0-1 1 0 0,42-6 0 0 0,117-32-518 0 0,-126 24-128 0 0,51-14-3382 0 0,-83 22 314 0 0,16-5-2908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2:5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291 107 6911 0 0,'0'0'528'0'0,"-2"0"-341"0"0,-23-1 1771 0 0,-19 1 2122 0 0,-48 6 1 0 0,86-5-3949 0 0,0 0 1 0 0,1 1 0 0 0,-1 0 0 0 0,0 0 0 0 0,1 0 0 0 0,-1 1 0 0 0,1 0 0 0 0,0 0 0 0 0,0 0 0 0 0,0 0-1 0 0,0 1 1 0 0,1 0 0 0 0,-1 0 0 0 0,1 1 0 0 0,0-1 0 0 0,0 1 0 0 0,1 0 0 0 0,-1-1 0 0 0,1 2-1 0 0,0-1 1 0 0,0 0 0 0 0,-2 9 0 0 0,0-3-131 0 0,2 1 0 0 0,-1-1 0 0 0,2 1 0 0 0,0 0 0 0 0,0 0 0 0 0,1 0 0 0 0,0 0 0 0 0,1 0 0 0 0,0 0 0 0 0,3 15 0 0 0,-2-23 4 0 0,0 0-1 0 0,-1 0 1 0 0,2-1 0 0 0,-1 1-1 0 0,0 0 1 0 0,1-1-1 0 0,-1 1 1 0 0,1-1 0 0 0,0 1-1 0 0,0-1 1 0 0,1 0 0 0 0,-1 0-1 0 0,3 3 1 0 0,-2-4 4 0 0,-1 0 0 0 0,1 0 0 0 0,-1 0 0 0 0,1-1 0 0 0,0 1 0 0 0,0-1 0 0 0,-1 0 0 0 0,1 0 0 0 0,0 0 0 0 0,0 0 0 0 0,0 0 0 0 0,0-1 0 0 0,0 1 0 0 0,1-1 0 0 0,-1 0 0 0 0,6 0 1 0 0,5-1 67 0 0,0-1 0 0 0,-1 0 1 0 0,1-1-1 0 0,0 0 0 0 0,-1-2 1 0 0,15-5-1 0 0,-6-1 19 0 0,0 0 0 0 0,32-23 1 0 0,-30 18-59 0 0,32-31 0 0 0,-47 39-14 0 0,0-1-1 0 0,-1 0 1 0 0,0-1-1 0 0,-1 0 0 0 0,12-21 1 0 0,-18 30-20 0 0,-1 0-1 0 0,0 0 1 0 0,1 0 0 0 0,-1 0-1 0 0,0 0 1 0 0,0 0 0 0 0,1 0-1 0 0,-1 0 1 0 0,0 0 0 0 0,0 0 0 0 0,0 0-1 0 0,0 0 1 0 0,-1 0 0 0 0,1 0-1 0 0,0 0 1 0 0,0 0 0 0 0,-1 0 0 0 0,1 0-1 0 0,0 0 1 0 0,-1 0 0 0 0,1 0-1 0 0,-1 0 1 0 0,1 0 0 0 0,-1 1-1 0 0,1-1 1 0 0,-1 0 0 0 0,0 0 0 0 0,1 1-1 0 0,-1-1 1 0 0,0 0 0 0 0,0 1-1 0 0,0-1 1 0 0,1 0 0 0 0,-1 1-1 0 0,0-1 1 0 0,0 1 0 0 0,0 0 0 0 0,0-1-1 0 0,-1 1 1 0 0,-3-2-8 0 0,1 0-1 0 0,-1 0 1 0 0,0 1 0 0 0,0 0 0 0 0,0 0-1 0 0,-6 0 1 0 0,-18 0-162 0 0,19 2 70 0 0,0-2 0 0 0,0 1 0 0 0,-10-3 0 0 0,16 2 68 0 0,1 1 0 0 0,0-2 0 0 0,-1 1 0 0 0,1 0 0 0 0,0-1 0 0 0,0 1 0 0 0,0-1 0 0 0,0 0 0 0 0,0 0 0 0 0,0 0 0 0 0,0 0 0 0 0,-3-5 0 0 0,3 4-91 0 0,0 0-1 0 0,1 1 1 0 0,0-1-1 0 0,-1-1 1 0 0,1 1-1 0 0,0 0 1 0 0,1 0-1 0 0,-1-1 1 0 0,1 1-1 0 0,-1-1 1 0 0,1 0-1 0 0,-1-5 1 0 0,2 5-213 0 0,0-1 0 0 0,0 1 0 0 0,1 0 0 0 0,-1-1 1 0 0,1 1-1 0 0,0 0 0 0 0,0 0 0 0 0,0-1 0 0 0,1 1 0 0 0,3-6 0 0 0,5-11-5649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2:5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1 1375 0 0,'-2'1'3699'0'0,"-27"17"694"0"0,-44 24-1797 0 0,64-38-2249 0 0,0 1-1 0 0,0-1 0 0 0,0-1 0 0 0,-1 0 1 0 0,1 0-1 0 0,-17 2 0 0 0,-2 0 409 0 0,-1 0-1 0 0,-32 12 1 0 0,26-7-348 0 0,16-4-249 0 0,1 1 0 0 0,0 0 0 0 0,0 1 0 0 0,1 1 0 0 0,0 1 1 0 0,0 0-1 0 0,1 1 0 0 0,0 1 0 0 0,-21 20 0 0 0,14-7 4 0 0,1 0-1 0 0,0 1 1 0 0,2 1 0 0 0,-28 52-1 0 0,21-31-80 0 0,3 1-1 0 0,-24 66 0 0 0,40-90-56 0 0,1-1-1 0 0,1 1 0 0 0,2 1 1 0 0,0-1-1 0 0,1 0 0 0 0,2 1 1 0 0,1 29-1 0 0,1-42-28 0 0,1-1 0 0 0,1 1 0 0 0,-1-1 0 0 0,2 0 0 0 0,0 0 0 0 0,0 0 0 0 0,12 21 0 0 0,-7-17-14 0 0,2-1 0 0 0,-1 0 0 0 0,2 0-1 0 0,23 22 1 0 0,6-2-49 0 0,1-1 0 0 0,80 47-1 0 0,-89-60 50 0 0,-22-14 0 0 0,129 86-176 0 0,-113-72 148 0 0,0 1-1 0 0,44 48 0 0 0,-47-40 16 0 0,-1 0 1 0 0,-1 2-1 0 0,-2 0 1 0 0,-1 2-1 0 0,-1 0 1 0 0,-2 1-1 0 0,-2 0 1 0 0,-1 1-1 0 0,-2 1 1 0 0,10 57-1 0 0,-10-29-214 0 0,-3 1 0 0 0,-1 86 0 0 0,-9-99 162 0 0,-1-1 1 0 0,-3 0 0 0 0,-17 72-1 0 0,19-110 80 0 0,-16 60-52 0 0,16-63 53 0 0,0 0 1 0 0,-1 0 0 0 0,0-1 0 0 0,-9 14-1 0 0,12-20 7 0 0,0-2 0 0 0,0 1-1 0 0,0 0 1 0 0,-1 0 0 0 0,1-1-1 0 0,-1 1 1 0 0,1-1 0 0 0,-1 0-1 0 0,0 0 1 0 0,0 0 0 0 0,0 0-1 0 0,0 0 1 0 0,-1-1 0 0 0,1 1-1 0 0,0-1 1 0 0,-1 0 0 0 0,1 0-1 0 0,-1 0 1 0 0,1-1 0 0 0,-6 1-1 0 0,-11 3 3 0 0,13-2-44 0 0,0 0 0 0 0,0 1 0 0 0,0 0 0 0 0,0 0 0 0 0,1 0 0 0 0,-11 8 0 0 0,16-10-1 0 0,-1 0 0 0 0,0 1 0 0 0,1-1-1 0 0,-1 0 1 0 0,1 1 0 0 0,0-1 0 0 0,-1 1 0 0 0,1 0 0 0 0,0-1-1 0 0,0 1 1 0 0,0 0 0 0 0,0 0 0 0 0,0 0 0 0 0,0 0-1 0 0,1 0 1 0 0,-1 0 0 0 0,1 0 0 0 0,-1 0 0 0 0,1 0 0 0 0,0 0-1 0 0,0 0 1 0 0,0 0 0 0 0,0 0 0 0 0,0 0 0 0 0,0 0 0 0 0,0 0-1 0 0,2 4 1 0 0,-1-2-254 0 0,1 1-1 0 0,0-1 0 0 0,0 0 1 0 0,3 6-1 0 0,4 2-966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2:56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75 3679 0 0,'0'0'284'0'0,"-5"7"1146"0"0,-14 6 3454 0 0,6-4 2525 0 0,24-17-6672 0 0,68-43 572 0 0,-64 43-1099 0 0,1 0 1 0 0,-1 1-1 0 0,26-8 1 0 0,-34 13-179 0 0,-1 1 0 0 0,1-1 1 0 0,-1 2-1 0 0,1-1 0 0 0,7 0 0 0 0,-11 2-24 0 0,0-1 0 0 0,-1 0 0 0 0,1 0 0 0 0,0 1 0 0 0,-1 0 0 0 0,1 0 0 0 0,0-1 0 0 0,-1 1 0 0 0,1 1 0 0 0,-1-1 0 0 0,0 0 0 0 0,1 1 0 0 0,-1-1 0 0 0,0 1 0 0 0,3 2 0 0 0,7 9-8 0 0,-11-8 0 0 0,-1-2 0 0 0,1 1 0 0 0,0 1 0 0 0,0-1 0 0 0,0 1 0 0 0,0 0 0 0 0,-1-1 0 0 0,0 1 0 0 0,0-1-1 0 0,0 1 1 0 0,0 0 0 0 0,-1-1 0 0 0,0 1 0 0 0,0-1 0 0 0,-2 8 0 0 0,-3 0 1 0 0,1 1 0 0 0,-2-1 1 0 0,-9 14-1 0 0,-9 16 62 0 0,14-21-48 0 0,-2-1 1 0 0,0-1 0 0 0,-2 0-1 0 0,0-1 1 0 0,-29 28-1 0 0,-17 9-15 0 0,-100 68 0 0 0,161-123 10 0 0,0 0 0 0 0,0 0-1 0 0,0 0 1 0 0,1 0 0 0 0,-1 0 0 0 0,0 0-1 0 0,0 0 1 0 0,0 0 0 0 0,0 0-1 0 0,0 0 1 0 0,0 0 0 0 0,0 0 0 0 0,0 0-1 0 0,0 1 1 0 0,0-1 0 0 0,1 0-1 0 0,-1 0 1 0 0,0 0 0 0 0,0 0 0 0 0,0 0-1 0 0,0 0 1 0 0,0 0 0 0 0,0 0 0 0 0,0 0-1 0 0,0 0 1 0 0,0 0 0 0 0,0 1-1 0 0,0-1 1 0 0,0 0 0 0 0,0 0 0 0 0,0 0-1 0 0,0 0 1 0 0,0 0 0 0 0,0 0-1 0 0,0 0 1 0 0,0 0 0 0 0,0 0 0 0 0,0 1-1 0 0,0-1 1 0 0,0 0 0 0 0,0 0 0 0 0,0 0-1 0 0,0 0 1 0 0,0 0 0 0 0,0 0-1 0 0,0 0 1 0 0,0 0 0 0 0,0 0 0 0 0,0 0-1 0 0,0 1 1 0 0,0-1 0 0 0,-1 0-1 0 0,1 0 1 0 0,0 0 0 0 0,0 0 0 0 0,0 0-1 0 0,0 0 1 0 0,0 0 0 0 0,0 0 0 0 0,0 0-1 0 0,0 0 1 0 0,0 0 0 0 0,0 0-1 0 0,0 0 1 0 0,-1 0 0 0 0,1 0 0 0 0,0 0-1 0 0,14 1 231 0 0,20-4-54 0 0,-32 3-142 0 0,55-7 518 0 0,0 3 1 0 0,83 5 0 0 0,-108 1-547 0 0,33 9 1 0 0,-51-8-42 0 0,0 1 0 0 0,0 0 0 0 0,-1 1 0 0 0,22 12 0 0 0,-19-9-1338 0 0,-1 0 1 0 0,28 10-1 0 0,-21-12-5868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07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 1839 0 0,'4'-6'7759'0'0,"-12"10"-7333"0"0,-10 9 66 0 0,9 0 5181 0 0,-4 16-4583 0 0,12-28-146 0 0,4 14-872 0 0,-2-8-72 0 0,19 96-9 0 0,-10-47 90 0 0,23 71 1 0 0,-27-109-64 0 0,0-1 1 0 0,2-1-1 0 0,0 1 1 0 0,0-1-1 0 0,2 0 1 0 0,0-1-1 0 0,1 0 1 0 0,15 16-1 0 0,-11-17 51 0 0,0 0 0 0 0,1-1 0 0 0,1 0 0 0 0,0-2 0 0 0,0 0 0 0 0,37 17 0 0 0,-7-10 325 0 0,81 22 0 0 0,-115-37-334 0 0,4 1 14 0 0,0 1 0 0 0,23 10 0 0 0,-37-14-68 0 0,1 1 0 0 0,-1 0 0 0 0,0 0-1 0 0,1 0 1 0 0,-1 0 0 0 0,0 0-1 0 0,0 0 1 0 0,-1 1 0 0 0,1 0-1 0 0,0-1 1 0 0,-1 1 0 0 0,0 0 0 0 0,1 0-1 0 0,-1 0 1 0 0,0 1 0 0 0,-1-1-1 0 0,3 5 1 0 0,-4-6-18 0 0,1 1-1 0 0,-1 0 1 0 0,0 0-1 0 0,0-1 1 0 0,0 1 0 0 0,-1 0-1 0 0,1 0 1 0 0,0-1-1 0 0,-1 1 1 0 0,0 0-1 0 0,-1 3 1 0 0,-13 28-740 0 0,13-31 636 0 0,1-1-195 0 0,1-1 163 0 0,0-1 0 0 0,0 1-1 0 0,-1-1 1 0 0,1 1 0 0 0,-1-1-1 0 0,1 0 1 0 0,0 1 0 0 0,-1-1-1 0 0,1 0 1 0 0,-1 1 0 0 0,1-1 0 0 0,-1 0-1 0 0,1 1 1 0 0,-1-1 0 0 0,1 0-1 0 0,-1 0 1 0 0,0 1 0 0 0,1-1-1 0 0,-1 0 1 0 0,1 0 0 0 0,-1 0-1 0 0,1 0 1 0 0,-1 0 0 0 0,0 0 0 0 0,1 0-1 0 0,-1 0 1 0 0,1 0 0 0 0,-1 0-1 0 0,0-1 1 0 0,-7-3-5259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07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672 105 2303 0 0,'1'-2'167'0'0,"10"-15"-202"0"0,4-4 1550 0 0,-11 16-360 0 0,0 0 0 0 0,0 0 1 0 0,0 0-1 0 0,6-11 0 0 0,-9 14-922 0 0,0-7 317 0 0,-2-6 986 0 0,1 14-1028 0 0,-18 0 1289 0 0,15 2-1713 0 0,0 0 0 0 0,1 0 0 0 0,-1 0 1 0 0,0 0-1 0 0,1 1 0 0 0,-1-1 0 0 0,1 1 0 0 0,0-1 0 0 0,-1 1 0 0 0,1 0 1 0 0,-2 3-1 0 0,-24 28 251 0 0,15-16-164 0 0,-381 413 301 0 0,353-394-194 0 0,0-2 1 0 0,-88 54-1 0 0,129-87-276 0 0,-29 21 673 0 0,28-21-610 0 0,3-2-121 0 0,24-5-913 0 0,-9-2-3211 0 0,-1-1-1291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0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5983 0 0,'0'0'464'0'0,"5"-8"-166"0"0,1 1 162 0 0,1-1 1 0 0,0 1 0 0 0,1 1-1 0 0,0-1 1 0 0,0 1 0 0 0,0 1-1 0 0,0-1 1 0 0,1 1 0 0 0,0 1-1 0 0,0 0 1 0 0,0 0 0 0 0,1 1-1 0 0,12-4 1 0 0,13 0 371 0 0,0 1 0 0 0,49-2 0 0 0,-62 6-631 0 0,26 2 1 0 0,-40 1-183 0 0,-1-1 0 0 0,1 1 0 0 0,-1 1 0 0 0,1 0 0 0 0,-1 0 0 0 0,0 0 0 0 0,8 5 0 0 0,-12-6-19 0 0,-1 0 1 0 0,0 0-1 0 0,0 0 1 0 0,0 1-1 0 0,0-1 0 0 0,0 1 1 0 0,-1 0-1 0 0,1 0 1 0 0,0-1-1 0 0,-1 1 1 0 0,1 0-1 0 0,-1 0 1 0 0,0 0-1 0 0,0 1 1 0 0,1-1-1 0 0,-1 0 1 0 0,-1 0-1 0 0,1 1 1 0 0,0-1-1 0 0,-1 0 1 0 0,1 1-1 0 0,-1-1 1 0 0,1 5-1 0 0,-1-3 0 0 0,-1 1 0 0 0,1-1 0 0 0,-1 0 0 0 0,1 0 0 0 0,-1 0 0 0 0,-1 0 0 0 0,1 1 0 0 0,0-2 0 0 0,-1 1-1 0 0,0 0 1 0 0,0 0 0 0 0,-5 6 0 0 0,-3 3 5 0 0,-1-1-1 0 0,0 0 1 0 0,-1-1-1 0 0,0 0 0 0 0,-1-1 1 0 0,-1 0-1 0 0,1-1 1 0 0,-1-1-1 0 0,-1 0 1 0 0,1-1-1 0 0,-31 11 1 0 0,-76 16 80 0 0,120-34-32 0 0,2 0 1 0 0,13-6-38 0 0,0 1 0 0 0,1 1 0 0 0,0 0 0 0 0,-1 1 0 0 0,1 1 0 0 0,15-1 0 0 0,-9 2 40 0 0,-1 1 1 0 0,0 1-1 0 0,0 1 1 0 0,0 0-1 0 0,0 1 1 0 0,-1 2-1 0 0,1 0 1 0 0,-1 0 0 0 0,0 2-1 0 0,0 1 1 0 0,25 14-1 0 0,-44-22-43 0 0,1 1 1 0 0,-1-1-1 0 0,1 1 0 0 0,-1 0 0 0 0,1 0 1 0 0,-1-1-1 0 0,1 1 0 0 0,-1 0 0 0 0,0 0 0 0 0,0 0 1 0 0,1-1-1 0 0,-1 1 0 0 0,0 0 0 0 0,0 0 0 0 0,0 0 1 0 0,0 0-1 0 0,0 0 0 0 0,0-1 0 0 0,0 1 0 0 0,0 0 1 0 0,0 0-1 0 0,-1 1 0 0 0,-4 19 199 0 0,3-16-174 0 0,0-1-1 0 0,-1 1 0 0 0,0 0 0 0 0,1-1 1 0 0,-2 0-1 0 0,1 0 0 0 0,0 1 1 0 0,-1-2-1 0 0,0 1 0 0 0,0 0 1 0 0,-8 5-1 0 0,-6 3 14 0 0,-30 15 0 0 0,40-23-37 0 0,-30 13 11 0 0,-1-2 0 0 0,-43 12 0 0 0,53-18-13 0 0,-2-2-216 0 0,29-7 53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08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90 8951 0 0,'0'0'808'0'0,"-1"1"-664"0"0,-69 23 952 0 0,-80 17-1 0 0,55-17 1514 0 0,210-53 685 0 0,-10-1-2375 0 0,250-60 1308 0 0,-270 77-1880 0 0,2 3 0 0 0,151 3-1 0 0,-225 7-439 0 0,0 1 0 0 0,25 6 0 0 0,-33-6-187 0 0,-1 0 1 0 0,0 1-1 0 0,0-1 1 0 0,0 1-1 0 0,0 0 1 0 0,0 0 0 0 0,0 0-1 0 0,0 0 1 0 0,-1 1-1 0 0,1 0 1 0 0,-1-1 0 0 0,5 6-1 0 0,-2 1-1264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10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51 7743 0 0,'0'0'704'0'0,"-8"5"-568"0"0,-5 2 997 0 0,-1-2 0 0 0,-20 7 0 0 0,-2 0 580 0 0,30-8 3559 0 0,25-10-5121 0 0,30-14 0 0 0,1 0-69 0 0,-29 12-35 0 0,89-25 175 0 0,-97 30-212 0 0,0 1-1 0 0,0 0 1 0 0,0 1-1 0 0,0 0 1 0 0,0 1 0 0 0,23 3-1 0 0,-33-3-9 0 0,0 1 1 0 0,0-1-1 0 0,-1 1 0 0 0,1 0 0 0 0,-1 0 0 0 0,1 0 0 0 0,-1 0 0 0 0,1 0 1 0 0,-1 0-1 0 0,1 1 0 0 0,-1-1 0 0 0,0 1 0 0 0,0 0 0 0 0,0 0 1 0 0,0 0-1 0 0,0 0 0 0 0,0 0 0 0 0,0 0 0 0 0,-1 0 0 0 0,1 0 0 0 0,-1 1 1 0 0,2 2-1 0 0,-2-3-4 0 0,-1 1 0 0 0,1 0 0 0 0,-1 0 1 0 0,1-1-1 0 0,-1 1 0 0 0,0 0 0 0 0,0 0 0 0 0,0-1 1 0 0,0 1-1 0 0,-1 0 0 0 0,1 0 0 0 0,-1-1 0 0 0,1 1 1 0 0,-1 0-1 0 0,0-1 0 0 0,0 1 0 0 0,0 0 0 0 0,-1-1 1 0 0,1 0-1 0 0,-1 1 0 0 0,-2 2 0 0 0,-6 8-58 0 0,0-1 0 0 0,-1-1 0 0 0,0 0 0 0 0,-24 18 1 0 0,-56 30-298 0 0,76-52 292 0 0,0 0 0 0 0,-30 10 0 0 0,-10 4-1477 0 0,-11 2 3304 0 0,104-30-1581 0 0,5-5-108 0 0,97-24 124 0 0,-120 33-196 0 0,0 0 0 0 0,0 2 0 0 0,38 1 0 0 0,-47 1 1 0 0,0 0-1 0 0,-1 1 1 0 0,1 0 0 0 0,-1 0-1 0 0,0 1 1 0 0,0 1-1 0 0,0 0 1 0 0,0 0 0 0 0,10 7-1 0 0,-14-7-12 0 0,-1 0 0 0 0,-1 1 0 0 0,1-1 0 0 0,-1 1 0 0 0,1 0 0 0 0,-1 0 0 0 0,-1 0 0 0 0,1 1 0 0 0,-1-1 0 0 0,0 1 0 0 0,0 0 0 0 0,-1 0 0 0 0,1 0 0 0 0,-1 0 0 0 0,1 9 0 0 0,-2-14 13 0 0,-1 0 0 0 0,1 1 0 0 0,-1-1 0 0 0,1 0 0 0 0,-1 1 0 0 0,0-1 0 0 0,0 0 0 0 0,0 0 0 0 0,0 1 0 0 0,0-1 0 0 0,0 0 0 0 0,0 1 0 0 0,0-1 0 0 0,0 0 0 0 0,-1 1 0 0 0,1-1 0 0 0,0 0 0 0 0,-1 1 0 0 0,1-1 0 0 0,-2 1 0 0 0,0 2-10 0 0,1 0 8 0 0,-1 0 1 0 0,0 0-1 0 0,0 0 1 0 0,-1 0-1 0 0,1-1 1 0 0,-1 1 0 0 0,1-1-1 0 0,-1 0 1 0 0,0 1-1 0 0,0-1 1 0 0,-1-1 0 0 0,1 1-1 0 0,-1 0 1 0 0,1-1-1 0 0,-1 0 1 0 0,0 0 0 0 0,-7 3-1 0 0,2 0 28 0 0,-168 98 449 0 0,-8 5-268 0 0,164-97-176 0 0,0-1 0 0 0,0 0 0 0 0,-1-2 0 0 0,0-1-1 0 0,-1 0 1 0 0,-23 3 0 0 0,-11-1 236 0 0,56-9-220 0 0,12 0-6389 0 0,-1-2 298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1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8 130 3223 0 0,'-8'0'13424'0'0,"17"3"-13224"0"0,1-1 0 0 0,-1-1 0 0 0,0 1 1 0 0,0-1-1 0 0,11-1 0 0 0,51-4 179 0 0,-42 2-327 0 0,22-3 26 0 0,82-18-1 0 0,47-24-223 0 0,35-7-1739 0 0,-210 53 1549 0 0,-1 0 0 0 0,1 0 0 0 0,0 1 0 0 0,0-1 0 0 0,1 1-1 0 0,-1 0 1 0 0,0 0 0 0 0,0 1 0 0 0,8 1 0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0:03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3 7367 0 0,'0'0'568'0'0,"2"0"-373"0"0,17-2 6 0 0,-17 2 730 0 0,1-1 309 0 0,5 2 3022 0 0,-17 12 1678 0 0,0 0-6566 0 0,-29 54 1133 0 0,-34 89-1 0 0,42-89-459 0 0,12-28-5 0 0,-2-1-1 0 0,-44 64 1 0 0,45-79 9 0 0,18-22-116 0 0,11-10-1576 0 0,-8 6 1027 0 0,10-5-4081 0 0,0-1-1469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1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25 4607 0 0,'2'-1'354'0'0,"17"-12"-109"0"0,-15 11 414 0 0,0 1 1 0 0,-1-1-1 0 0,1 1 1 0 0,0 0-1 0 0,0 0 1 0 0,0 0-1 0 0,4 0 1 0 0,-6 1-316 0 0,0 0 0 0 0,0 0 1 0 0,0 0-1 0 0,0 0 1 0 0,0 1-1 0 0,0-1 1 0 0,0 0-1 0 0,0 1 1 0 0,0 0-1 0 0,0-1 1 0 0,0 1-1 0 0,0 0 1 0 0,0 0-1 0 0,2 2 0 0 0,-2-2-338 0 0,0 1-1 0 0,-1 0 0 0 0,1-1 0 0 0,-1 1 0 0 0,1 0 0 0 0,-1-1 0 0 0,0 1 0 0 0,0 0 0 0 0,2 4 0 0 0,0 1 137 0 0,-1 1-1 0 0,0-1 1 0 0,-1 1 0 0 0,1 0-1 0 0,-1-1 1 0 0,-1 1 0 0 0,1 0-1 0 0,-1 0 1 0 0,-2 10-1 0 0,-2 12 138 0 0,-8 30 0 0 0,11-56-257 0 0,-21 73 280 0 0,-48 113 0 0 0,26-76-204 0 0,40-103-86 0 0,1-1 0 0 0,0 1 0 0 0,0 0 0 0 0,1 0 0 0 0,0 19 0 0 0,1-25-12 0 0,2 1-1 0 0,-1-1 1 0 0,1 0-1 0 0,-1 0 1 0 0,1 0 0 0 0,1 0-1 0 0,-1 0 1 0 0,1 0-1 0 0,0 0 1 0 0,0 0 0 0 0,0-1-1 0 0,1 1 1 0 0,-1-1 0 0 0,5 6-1 0 0,-2-4 2 0 0,-1 1-1 0 0,7 12 1 0 0,-3-3-29 0 0,-7-14-120 0 0,1 2-311 0 0,0 1-2314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2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0 6647 0 0,'0'0'600'0'0,"0"2"-492"0"0,0 2-28 0 0,-1 0-1 0 0,0 0 0 0 0,0-1 0 0 0,-1 1 0 0 0,1 0 0 0 0,-1-1 0 0 0,0 1 0 0 0,1-1 1 0 0,-2 1-1 0 0,-2 3 0 0 0,-2 3 390 0 0,6-8-181 0 0,-11 12 6539 0 0,12-10-6814 0 0,0 0 1 0 0,0 0-1 0 0,0 0 0 0 0,0 0 1 0 0,-1 0-1 0 0,0-1 0 0 0,0 1 1 0 0,0 0-1 0 0,0 0 0 0 0,0-1 1 0 0,-1 1-1 0 0,0-1 0 0 0,0 1 1 0 0,0-1-1 0 0,0 0 0 0 0,0 0 1 0 0,-3 4-1 0 0,-49 66 198 0 0,39-52-104 0 0,2 0 0 0 0,-18 37 1 0 0,11-18-44 0 0,10-22-6 0 0,-39 81 908 0 0,46-91-843 0 0,1 0 0 0 0,0 1 0 0 0,1-1 0 0 0,0 1-1 0 0,-1 11 1 0 0,0 9 58 0 0,-3-4-155 0 0,-2 0 1 0 0,0 0-1 0 0,-17 37 1 0 0,-5 16 77 0 0,18-47-40 0 0,7-15 2 0 0,2-10-22 0 0,0 1-1 0 0,0-1 1 0 0,0 0 0 0 0,-1 0-1 0 0,-3 6 1 0 0,-4 6 44 0 0,5-7-57 0 0,-1-1-1 0 0,-7 11 0 0 0,9-15 17 0 0,0 0 0 0 0,0 1-1 0 0,1-1 1 0 0,0 1 0 0 0,0 0 0 0 0,-2 8 0 0 0,-8 45 170 0 0,7-31-161 0 0,4-14-22 0 0,0-1 0 0 0,2 27 0 0 0,-1 0 23 0 0,-1 19 63 0 0,-2 13 170 0 0,3-62-263 0 0,-1-1 0 0 0,0 0 0 0 0,-1 0 1 0 0,0 0-1 0 0,-6 12 0 0 0,-6 12 113 0 0,-14 44-1 0 0,28-73-95 0 0,0 0 0 0 0,0-1 0 0 0,1 1 1 0 0,-1 0-1 0 0,1 0 0 0 0,1 0 0 0 0,-1-1 1 0 0,0 1-1 0 0,1 0 0 0 0,3 8 0 0 0,1 3 160 0 0,13 27-1 0 0,1 1 25 0 0,-12-18-152 0 0,-1 0 1 0 0,4 40-1 0 0,-3-14-65 0 0,-2-19 11 0 0,-1 0-1 0 0,-3 1 0 0 0,0-1 0 0 0,-2 0 1 0 0,-6 40-1 0 0,6-67 10 0 0,0-1 0 0 0,0 0-1 0 0,1 1 1 0 0,0-1 0 0 0,0 1 0 0 0,0-1-1 0 0,1 1 1 0 0,0-1 0 0 0,0 0 0 0 0,0 1-1 0 0,1-1 1 0 0,0 0 0 0 0,0 0 0 0 0,0 0-1 0 0,0 0 1 0 0,1 0 0 0 0,5 6-1 0 0,-6-9 12 0 0,0-1-1 0 0,0 1 1 0 0,1 0-1 0 0,-1-1 0 0 0,1 0 1 0 0,-1 0-1 0 0,1 1 0 0 0,0-2 1 0 0,-1 1-1 0 0,1 0 1 0 0,3 0-1 0 0,3 2-6 0 0,34 13 96 0 0,-41-15-131 0 0,0 0 0 0 0,0 0 0 0 0,0 0 0 0 0,0 0 0 0 0,-1 0 0 0 0,1 0 0 0 0,0 1 0 0 0,-1-1 0 0 0,1 1 0 0 0,-1-1 0 0 0,1 1 0 0 0,-1 0 0 0 0,0-1 0 0 0,1 1 0 0 0,-1 0 0 0 0,1 3 0 0 0,1 0 0 0 0,4 8-137 0 0,-7-12-63 0 0,1 0-1 0 0,0-1 1 0 0,-1 1-1 0 0,1 0 1 0 0,-1 0-1 0 0,0 0 1 0 0,1 0-1 0 0,-1-1 1 0 0,0 1-1 0 0,1 0 0 0 0,-1 0 1 0 0,0 0-1 0 0,0 0 1 0 0,0 2-1 0 0,0 0-740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1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6911 0 0,'0'0'623'0'0,"-1"2"-514"0"0,-2 6 345 0 0,0 1-1 0 0,1 0 0 0 0,0-1 0 0 0,0 1 0 0 0,1 0 0 0 0,0 0 0 0 0,0 0 1 0 0,1 0-1 0 0,0 0 0 0 0,1 0 0 0 0,0 0 0 0 0,0 0 0 0 0,1 0 1 0 0,0 0-1 0 0,4 9 0 0 0,-1-7-298 0 0,0 0-1 0 0,0-1 1 0 0,1 1 0 0 0,0-1 0 0 0,1-1 0 0 0,0 1-1 0 0,1-1 1 0 0,0-1 0 0 0,0 1 0 0 0,1-1-1 0 0,12 8 1 0 0,5 3 257 0 0,2-2 1 0 0,38 18-1 0 0,62 21 356 0 0,50 25-413 0 0,-175-79-518 0 0,-1-1-13 0 0,0-1 0 0 0,0 1 0 0 0,0 0 0 0 0,0 0 0 0 0,-1 1 0 0 0,1-1 0 0 0,0 0-1 0 0,-1 1 1 0 0,2 1 0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14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7 1375 0 0,'2'0'107'0'0,"14"-7"9280"0"0,-27 13-8891 0 0,5-3-416 0 0,-21 11 627 0 0,0 1-1 0 0,1 2 1 0 0,-33 27-1 0 0,8 1 428 0 0,3 2-1 0 0,-52 63 0 0 0,80-85-971 0 0,1 0 0 0 0,2 1 1 0 0,0 1-1 0 0,-22 48 0 0 0,25-42-98 0 0,14-31-45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15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9007 0 0,'0'0'816'0'0,"0"2"-672"0"0,-11 55 1726 0 0,5-34-341 0 0,-2 35 0 0 0,7-50-1295 0 0,1 0 0 0 0,0 1-1 0 0,1-1 1 0 0,0 0 0 0 0,0 0 0 0 0,1 0 0 0 0,0 0-1 0 0,3 10 1 0 0,-2-10-125 0 0,1 0 0 0 0,-1-1 0 0 0,1 1 0 0 0,1-1 0 0 0,-1 0 0 0 0,9 9 0 0 0,-9-12-84 0 0,0 0 1 0 0,0 0-1 0 0,1 0 0 0 0,-1 0 0 0 0,1-1 0 0 0,0 0 1 0 0,0 0-1 0 0,1-1 0 0 0,-1 1 0 0 0,7 1 0 0 0,23 6-605 0 0,-11-8-6220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1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0 10191 0 0,'0'0'1139'0'0,"-1"2"-848"0"0,-5 8-45 0 0,-2 0 1 0 0,1 0-1 0 0,-1 0 1 0 0,-1-1-1 0 0,0-1 1 0 0,0 1-1 0 0,-17 11 1 0 0,-24 22-126 0 0,17-6 208 0 0,0 2 1 0 0,3 2-1 0 0,1 0 1 0 0,-24 46-1 0 0,-81 184 1117 0 0,-56 210-1134 0 0,169-405-400 0 0,-21 149-1 0 0,40-206-1021 0 0,2-8-2509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1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5983 0 0,'0'0'542'0'0,"2"-1"-446"0"0,1-3-157 0 0,7-6 835 0 0,-1 0 0 0 0,2 0-1 0 0,-1 1 1 0 0,2 1 0 0 0,-1 0 0 0 0,1 0-1 0 0,18-8 1 0 0,-15 10-220 0 0,1 0 0 0 0,-1 1 0 0 0,1 1 0 0 0,0 0 0 0 0,0 1 0 0 0,0 1-1 0 0,0 1 1 0 0,1 0 0 0 0,-1 1 0 0 0,21 2 0 0 0,-37-1-535 0 0,1-1 0 0 0,-1 0-1 0 0,1 0 1 0 0,0 1 0 0 0,-1-1 0 0 0,1 0-1 0 0,-1 1 1 0 0,1-1 0 0 0,-1 1 0 0 0,1-1-1 0 0,-1 0 1 0 0,1 1 0 0 0,-1-1 0 0 0,1 1-1 0 0,-1-1 1 0 0,0 1 0 0 0,1 0 0 0 0,-1-1-1 0 0,0 1 1 0 0,1-1 0 0 0,-1 1 0 0 0,0 0-1 0 0,0-1 1 0 0,0 1 0 0 0,1 0 0 0 0,-1-1-1 0 0,0 2 1 0 0,-1 16 42 0 0,-2-11-60 0 0,0-1 0 0 0,0 1 0 0 0,0-1 0 0 0,-1 0 0 0 0,0 0 0 0 0,0 0 0 0 0,-1-1 1 0 0,0 1-1 0 0,-6 5 0 0 0,-9 6-1 0 0,-26 17 0 0 0,10-8 10 0 0,2-3 42 0 0,24-16-48 0 0,0 0 0 0 0,-18 15 0 0 0,27-20 49 0 0,-3 4 13 0 0,4-3-40 0 0,-1-1 1 0 0,1 0-1 0 0,0 0 1 0 0,0 1-1 0 0,0-1 1 0 0,0 0 0 0 0,0 0-1 0 0,1 1 1 0 0,-1-1-1 0 0,1 0 1 0 0,-1 0 0 0 0,1 0-1 0 0,0 0 1 0 0,0 0-1 0 0,0 0 1 0 0,0 0 0 0 0,3 4-1 0 0,0-2 57 0 0,0 0 1 0 0,0-1-1 0 0,1 0 0 0 0,-1 1 0 0 0,1-1 0 0 0,0-1 1 0 0,0 1-1 0 0,0-1 0 0 0,0 0 0 0 0,1 0 0 0 0,-1 0 1 0 0,1-1-1 0 0,-1 0 0 0 0,10 1 0 0 0,46 2 1029 0 0,115-7-1 0 0,-9-1-585 0 0,-150 4-526 0 0,-5 0-21 0 0,-1 0 1 0 0,0 1 0 0 0,0 0-1 0 0,16 5 1 0 0,-16 0-2192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2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 5063 0 0,'0'0'651'0'0,"-1"1"1"0"0,-41 16 6223 0 0,45-17-6259 0 0,5 1 58 0 0,-1 1 0 0 0,1-1 0 0 0,10 5 0 0 0,-17-6-253 0 0,0 3-244 0 0,-1 3-116 0 0,0 1 0 0 0,-1-1 1 0 0,1 1-1 0 0,-1-1 0 0 0,0 0 0 0 0,-1 1 0 0 0,1-1 0 0 0,-1 0 0 0 0,-4 8 0 0 0,-30 57 316 0 0,27-55-277 0 0,-32 65 281 0 0,3 1-1 0 0,-35 116 0 0 0,-31 180-105 0 0,45-123-250 0 0,-44 165 68 0 0,62-285 560 0 0,-81 178 0 0 0,114-295-480 0 0,-5 12 280 0 0,-11 31 0 0 0,21-53-366 0 0,1 1 0 0 0,0 0 0 0 0,0 0 0 0 0,1 0 0 0 0,0 0 0 0 0,0 0 1 0 0,1 0-1 0 0,2 14 0 0 0,-2-20-62 0 0,1-1-1 0 0,-1 1 1 0 0,1 0 0 0 0,0-1 0 0 0,0 1-1 0 0,0-1 1 0 0,0 1 0 0 0,0-1 0 0 0,1 1-1 0 0,-1-1 1 0 0,1 0 0 0 0,-1 1 0 0 0,1-1-1 0 0,0 0 1 0 0,0 0 0 0 0,0 0-1 0 0,0-1 1 0 0,0 1 0 0 0,1 0 0 0 0,-1-1-1 0 0,0 1 1 0 0,1-1 0 0 0,-1 0 0 0 0,1 0-1 0 0,-1 0 1 0 0,1 0 0 0 0,0 0 0 0 0,0-1-1 0 0,-1 1 1 0 0,1-1 0 0 0,0 0 0 0 0,0 0-1 0 0,3 0 1 0 0,-4 0-37 0 0,0 0 0 0 0,0-1 0 0 0,1 1 0 0 0,-1-1 0 0 0,0 0-1 0 0,0 1 1 0 0,0-1 0 0 0,0 0 0 0 0,0 0 0 0 0,0-1 0 0 0,0 1 0 0 0,-1 0 0 0 0,1-1 0 0 0,0 1-1 0 0,0-1 1 0 0,-1 1 0 0 0,1-1 0 0 0,-1 0 0 0 0,0 0 0 0 0,1 1 0 0 0,-1-1 0 0 0,0 0 0 0 0,0 0-1 0 0,0 0 1 0 0,-1-1 0 0 0,1 1 0 0 0,0 0 0 0 0,-1 0 0 0 0,1 0 0 0 0,-1 0 0 0 0,0-1-1 0 0,0 1 1 0 0,0 0 0 0 0,0-4 0 0 0,-1 4-151 0 0,0 0 0 0 0,0 0 0 0 0,0 0-1 0 0,0 0 1 0 0,0 0 0 0 0,0 0 0 0 0,-1 0-1 0 0,1 1 1 0 0,-1-1 0 0 0,1 0 0 0 0,-1 1 0 0 0,0-1-1 0 0,-3-1 1 0 0,-27-13-3613 0 0,18 10 1909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23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17 9759 0 0,'-1'-1'447'0'0,"-13"-4"136"0"0,-23-5 1 0 0,36 10-444 0 0,1 0 0 0 0,-1 0 0 0 0,1 0 0 0 0,0 0 0 0 0,-1 0 0 0 0,1 0 0 0 0,0 0 0 0 0,-1 0 0 0 0,1 0 0 0 0,-1 1 1 0 0,1-1-1 0 0,0 0 0 0 0,-1 0 0 0 0,1 0 0 0 0,0 1 0 0 0,-1-1 0 0 0,1 0 0 0 0,0 0 0 0 0,-1 1 0 0 0,1-1 0 0 0,0 0 0 0 0,0 1 1 0 0,-1-1-1 0 0,1 0 0 0 0,0 1 0 0 0,0-1 0 0 0,0 0 0 0 0,-1 1 0 0 0,1-1 0 0 0,0 0 0 0 0,0 1 0 0 0,0-1 0 0 0,0 1 0 0 0,0-1 1 0 0,0 0-1 0 0,0 1 0 0 0,0-1 0 0 0,0 1 0 0 0,0-1 0 0 0,0 0 0 0 0,0 1 0 0 0,0-1 0 0 0,0 1 0 0 0,0-1 0 0 0,0 0 0 0 0,1 1 0 0 0,-1 0 1 0 0,0 1-805 0 0,1 4 940 0 0,0 1 0 0 0,1 0 0 0 0,-1 0 0 0 0,1-1 1 0 0,1 1-1 0 0,4 10 0 0 0,25 38 903 0 0,-19-34-882 0 0,113 153 839 0 0,-91-130-1070 0 0,75 89-25 0 0,-19-23-1120 0 0,-66-79-1276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24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 2303 0 0,'-1'1'2558'0'0,"-30"26"6021"0"0,23-22-8273 0 0,1 1 1 0 0,-1 1 0 0 0,1 0-1 0 0,1 0 1 0 0,-12 15-1 0 0,4 1 734 0 0,-19 43-1 0 0,12-21-551 0 0,-3 0 0 0 0,-1-2 0 0 0,-1-1 0 0 0,-38 44 0 0 0,45-62-373 0 0,-2-2 0 0 0,-43 35 0 0 0,-54 32 76 0 0,113-85-176 0 0,-57 38 45 0 0,73-34-310 0 0,4-3-656 0 0,1-1-284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0:0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255 310 9759 0 0,'0'0'2058'0'0,"2"0"-1514"0"0,16 1 2064 0 0,-16 0-1570 0 0,8-1 349 0 0,-6-1-1336 0 0,-1 0 0 0 0,0 1 0 0 0,0-1 0 0 0,1 0 0 0 0,-1-1 0 0 0,0 1 0 0 0,0 0 0 0 0,0-1 0 0 0,0 0 0 0 0,-1 1 0 0 0,1-1 0 0 0,0 0 0 0 0,-1-1 0 0 0,1 1 0 0 0,-1 0 0 0 0,0-1 0 0 0,0 1 0 0 0,0-1 0 0 0,0 0 0 0 0,1-3 0 0 0,7-9 249 0 0,-2 0 1 0 0,10-24 0 0 0,-11 21-356 0 0,-1 0 0 0 0,6-26-1 0 0,-10 37 33 0 0,-1 0 1 0 0,0 0-1 0 0,0 0 0 0 0,-1 1 1 0 0,1-1-1 0 0,-2 0 0 0 0,1 0 0 0 0,-1 0 1 0 0,0 0-1 0 0,-2-7 0 0 0,2 12-18 0 0,0 0-1 0 0,0-1 0 0 0,0 1 0 0 0,0 0 1 0 0,-1 0-1 0 0,1 0 0 0 0,-1 0 1 0 0,1 0-1 0 0,-1 0 0 0 0,1 1 1 0 0,-1-1-1 0 0,0 0 0 0 0,0 1 1 0 0,0-1-1 0 0,0 1 0 0 0,0 0 1 0 0,0 0-1 0 0,0-1 0 0 0,-1 2 0 0 0,1-1 1 0 0,0 0-1 0 0,-1 0 0 0 0,1 1 1 0 0,0-1-1 0 0,-1 1 0 0 0,1 0 1 0 0,-1-1-1 0 0,1 1 0 0 0,-1 0 1 0 0,-3 1-1 0 0,-7 1-16 0 0,0 0 0 0 0,1 1 0 0 0,-1 1 1 0 0,-18 7-1 0 0,18-6-5 0 0,-8 4 55 0 0,0 0 1 0 0,1 2-1 0 0,0 0 0 0 0,1 1 0 0 0,1 1 0 0 0,-34 30 1 0 0,42-33 84 0 0,0 2 1 0 0,1-1 0 0 0,0 1 0 0 0,1 0 0 0 0,0 1 0 0 0,-6 14 0 0 0,12-24-60 0 0,1-1 1 0 0,0 1-1 0 0,0-1 1 0 0,0 1-1 0 0,1 0 0 0 0,-1-1 1 0 0,0 1-1 0 0,1 0 1 0 0,0-1-1 0 0,0 1 0 0 0,0 0 1 0 0,0-1-1 0 0,0 1 1 0 0,1 5-1 0 0,0-6 21 0 0,0 0 1 0 0,0 0-1 0 0,0 0 0 0 0,0 0 0 0 0,0 0 1 0 0,0 0-1 0 0,1-1 0 0 0,-1 1 0 0 0,1 0 0 0 0,-1-1 1 0 0,1 1-1 0 0,-1-1 0 0 0,1 1 0 0 0,3 1 1 0 0,1 0 57 0 0,0 0 1 0 0,0-1-1 0 0,1 0 1 0 0,-1 0-1 0 0,0 0 1 0 0,1-1-1 0 0,-1 0 1 0 0,1 0-1 0 0,0 0 1 0 0,10-1-1 0 0,-3 0-11 0 0,0-1 0 0 0,0 0 0 0 0,0-1 0 0 0,-1 0 0 0 0,1-1-1 0 0,-1-1 1 0 0,1 0 0 0 0,-1-1 0 0 0,20-10 0 0 0,-19 7-77 0 0,-5 3-7 0 0,0 0 1 0 0,12-10-1 0 0,-19 13-2 0 0,1-1 0 0 0,-1 1-1 0 0,1-1 1 0 0,-1 0 0 0 0,0 1 0 0 0,0-1-1 0 0,0 0 1 0 0,0-1 0 0 0,0 1-1 0 0,2-7 1 0 0,-2 0 0 0 0,-2 2-10 0 0,0 7-48 0 0,-1 0-38 0 0,0 1 81 0 0,0 0 1 0 0,-1 0-1 0 0,1 0 0 0 0,0 0 0 0 0,0 0 1 0 0,0 0-1 0 0,-1 0 0 0 0,1 0 0 0 0,0 1 0 0 0,0-1 1 0 0,0 0-1 0 0,-2 2 0 0 0,-1 0 19 0 0,0 0-1 0 0,0 0 1 0 0,0 1-1 0 0,0 0 0 0 0,1-1 1 0 0,-1 1-1 0 0,1 1 1 0 0,0-1-1 0 0,-5 6 1 0 0,1 2 85 0 0,-12 23 0 0 0,1-3-4 0 0,4-6-18 0 0,0 0 0 0 0,-12 35 0 0 0,-14 58 317 0 0,16-44 105 0 0,21-63-412 0 0,2-6-64 0 0,-1 0 0 0 0,0 0 0 0 0,0-1 0 0 0,0 1 0 0 0,-5 7 0 0 0,6-11 19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24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4607 0 0,'0'0'10424'0'0,"10"5"-7657"0"0,1-4-2248 0 0,-1 0 0 0 0,1 0 1 0 0,-1-2-1 0 0,0 1 0 0 0,18-4 1 0 0,54-16 249 0 0,-52 12-896 0 0,32-5 1 0 0,-48 11 187 0 0,7 0-2255 0 0,-1-2 0 0 0,21-6 0 0 0,-24 6-12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25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70 7831 0 0,'-6'6'9847'0'0,"17"-7"-8771"0"0,6-1-497 0 0,-1-1 1 0 0,30-9-1 0 0,-10 1-136 0 0,23-5-151 0 0,15-4-1204 0 0,-24 11-6084 0 0,-37 7 1244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2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79 8287 0 0,'1'-1'3551'0'0,"7"-6"-2970"0"0,-1 1-1 0 0,1 0 1 0 0,0 0 0 0 0,0 1-1 0 0,0 0 1 0 0,1 0 0 0 0,0 1-1 0 0,14-5 1 0 0,-4 3-371 0 0,1 1 0 0 0,0 1-1 0 0,25-2 1 0 0,-29 4-151 0 0,0 1 0 0 0,0 1 0 0 0,30 3 0 0 0,-42-3-60 0 0,-1 1-1 0 0,1-1 0 0 0,0 1 1 0 0,0 0-1 0 0,-1 0 0 0 0,1 1 0 0 0,0-1 1 0 0,-1 1-1 0 0,1-1 0 0 0,-1 1 1 0 0,0 0-1 0 0,1 1 0 0 0,-1-1 1 0 0,0 1-1 0 0,0-1 0 0 0,-1 1 0 0 0,1 0 1 0 0,-1 0-1 0 0,1 0 0 0 0,-1 0 1 0 0,4 6-1 0 0,-6-6-23 0 0,1 0 1 0 0,0 0-1 0 0,-1 1 1 0 0,0-1-1 0 0,1 0 0 0 0,-1 0 1 0 0,0 0-1 0 0,-1 0 1 0 0,1 0-1 0 0,0 0 1 0 0,-1 0-1 0 0,0 0 1 0 0,0 0-1 0 0,0 0 0 0 0,0 0 1 0 0,0 0-1 0 0,-1 0 1 0 0,1-1-1 0 0,-1 1 1 0 0,1 0-1 0 0,-4 2 0 0 0,-2 4-29 0 0,0 1-1 0 0,-2-1 0 0 0,1-1 0 0 0,-10 9 0 0 0,-7 2-63 0 0,0-1-1 0 0,-1-1 0 0 0,-1-1 1 0 0,-1-1-1 0 0,-35 13 0 0 0,55-24 119 0 0,-15 4 11 0 0,21-8 178 0 0,3-1-658 0 0,1 1 432 0 0,-1-1 0 0 0,0 0 0 0 0,0 0-1 0 0,1 1 1 0 0,-1-1 0 0 0,0 1 0 0 0,1-1 0 0 0,-1 1-1 0 0,0 0 1 0 0,1 0 0 0 0,2-1 0 0 0,-4 1 32 0 0,13-2 21 0 0,1 1 0 0 0,0 0 0 0 0,0 0 0 0 0,-1 2 0 0 0,1 0 0 0 0,0 0 0 0 0,20 6 0 0 0,-27-6 56 0 0,15 4 133 0 0,0 2 1 0 0,-1 0-1 0 0,1 2 0 0 0,-1 0 0 0 0,-1 2 0 0 0,0 0 1 0 0,0 1-1 0 0,34 28 0 0 0,-49-35-150 0 0,1 0 0 0 0,-1 1 0 0 0,0-1 0 0 0,-1 1 0 0 0,1 1 0 0 0,4 8 0 0 0,-9-14-33 0 0,1 0-1 0 0,0 0 0 0 0,-1 1 1 0 0,0-1-1 0 0,1 0 1 0 0,-1 1-1 0 0,0-1 1 0 0,0 0-1 0 0,1 1 0 0 0,-1-1 1 0 0,0 1-1 0 0,0-1 1 0 0,-1 0-1 0 0,1 1 0 0 0,0-1 1 0 0,0 1-1 0 0,-1-1 1 0 0,1 0-1 0 0,0 0 1 0 0,-1 1-1 0 0,0-1 0 0 0,1 0 1 0 0,-1 0-1 0 0,-1 2 1 0 0,0 0 18 0 0,0 0 1 0 0,-1 0-1 0 0,1 0 1 0 0,-1 0-1 0 0,1-1 1 0 0,-1 1 0 0 0,-4 2-1 0 0,-13 7 80 0 0,-1 0 0 0 0,0-2 0 0 0,-32 12 0 0 0,-71 17 476 0 0,75-25-316 0 0,-26 8 570 0 0,-136 20-1 0 0,209-41-1041 0 0,10-11-3596 0 0,2 0-2915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26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47 5983 0 0,'0'0'1638'0'0,"7"-5"654"0"0,4-2-1447 0 0,0 1 0 0 0,0 0 0 0 0,0 1 1 0 0,16-5-1 0 0,-10 3 3127 0 0,-23 27-3181 0 0,-2-5-617 0 0,-1 0-1 0 0,-1-1 1 0 0,-1 0 0 0 0,-19 21-1 0 0,-17 22-93 0 0,40-47-67 0 0,1-1 0 0 0,0 1 0 0 0,1 0 0 0 0,0 0 0 0 0,0 1 0 0 0,1-1 0 0 0,1 1 0 0 0,-3 12 0 0 0,5-22-11 0 0,1 0-1 0 0,0-1 1 0 0,0 1-1 0 0,0 0 1 0 0,-1 0-1 0 0,1 0 1 0 0,0 0-1 0 0,0-1 1 0 0,0 1-1 0 0,0 0 1 0 0,1 0-1 0 0,-1 0 0 0 0,0 0 1 0 0,0-1-1 0 0,0 1 1 0 0,1 0-1 0 0,-1 0 1 0 0,0 0-1 0 0,1-1 1 0 0,-1 1-1 0 0,1 0 1 0 0,-1-1-1 0 0,1 1 1 0 0,-1 0-1 0 0,1-1 1 0 0,-1 1-1 0 0,1 0 1 0 0,0-1-1 0 0,-1 1 1 0 0,1-1-1 0 0,0 1 1 0 0,-1-1-1 0 0,1 0 1 0 0,0 1-1 0 0,0-1 1 0 0,0 0-1 0 0,-1 1 1 0 0,1-1-1 0 0,0 0 0 0 0,0 0 1 0 0,0 0-1 0 0,0 0 1 0 0,3 1 10 0 0,5 1 37 0 0,0 0 0 0 0,0-1 0 0 0,0 0-1 0 0,0 0 1 0 0,0-1 0 0 0,16-2 0 0 0,20 1 189 0 0,-10 5-138 0 0,67 15 1 0 0,-72-12-86 0 0,-17-5-100 0 0,-1-1 0 0 0,1 0-1 0 0,-1-1 1 0 0,1 0 0 0 0,-1-1 0 0 0,1-1-1 0 0,-1 0 1 0 0,14-4 0 0 0,-9 2-232 0 0,-13 4 218 0 0,-1-1 0 0 0,0 0 0 0 0,0 0 0 0 0,0 0 0 0 0,0 0 0 0 0,0 0 0 0 0,-1-1 0 0 0,4-1 0 0 0,5-8-4238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26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31 6447 0 0,'-7'-14'688'0'0,"6"13"-427"0"0,0-1 0 0 0,0 1 0 0 0,0 0 0 0 0,0 0 0 0 0,0 0 0 0 0,0 0 0 0 0,0 0 0 0 0,0 0 0 0 0,0 0 1 0 0,0 1-1 0 0,-1-1 0 0 0,1 0 0 0 0,0 1 0 0 0,-1-1 0 0 0,1 0 0 0 0,0 1 0 0 0,-1 0 0 0 0,1-1 0 0 0,-1 1 0 0 0,-1 0 0 0 0,1 0-5 0 0,-15 10 913 0 0,13-3-785 0 0,0 1 0 0 0,0 0 0 0 0,1-1 0 0 0,0 1 0 0 0,0 1 0 0 0,1-1 0 0 0,-2 14 0 0 0,1-9 35 0 0,0 1 1 0 0,-6 14 0 0 0,-110 201 1112 0 0,50-103-1374 0 0,57-103-164 0 0,-54 108 49 0 0,53-99-34 0 0,0 0 0 0 0,-9 42 0 0 0,21-71-50 0 0,-1 7-153 0 0,-1 0 1 0 0,1 0-1 0 0,1 1 0 0 0,-1 18 1 0 0,4-19-982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27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319 387 4607 0 0,'1'1'7722'0'0,"0"0"-7603"0"0,-1-1-1 0 0,1 1 1 0 0,-1 0 0 0 0,1-1 0 0 0,-1 1 0 0 0,1 0 0 0 0,-1 0 0 0 0,0-1 0 0 0,0 1 0 0 0,1 0 0 0 0,-1 0 0 0 0,0-1 0 0 0,0 1 0 0 0,0 0-1 0 0,0 0 1 0 0,0 0 0 0 0,0 0 0 0 0,0-1 0 0 0,0 1 0 0 0,0 0 0 0 0,0 0 0 0 0,0 0 0 0 0,-1-1 0 0 0,1 2 0 0 0,-1 0 13 0 0,0 0 1 0 0,0-1-1 0 0,0 1 1 0 0,-1 0-1 0 0,1-1 1 0 0,0 1 0 0 0,-1-1-1 0 0,1 0 1 0 0,-4 3-1 0 0,-2 0 26 0 0,0 1-1 0 0,0-1 0 0 0,0-1 1 0 0,-10 4-1 0 0,7-3-3 0 0,0-1 1 0 0,0-1-1 0 0,0 0 0 0 0,-1 0 1 0 0,1-1-1 0 0,-1 0 0 0 0,0-1 1 0 0,1 0-1 0 0,-1 0 0 0 0,-18-5 1 0 0,22 4-100 0 0,1-1 1 0 0,0 1 0 0 0,0-2-1 0 0,-1 1 1 0 0,2-1 0 0 0,-1 0 0 0 0,0 0-1 0 0,0-1 1 0 0,1 1 0 0 0,0-1-1 0 0,0 0 1 0 0,0-1 0 0 0,0 1-1 0 0,0-1 1 0 0,1 0 0 0 0,0 0-1 0 0,0-1 1 0 0,-4-7 0 0 0,4 4-80 0 0,0 1-1 0 0,1-1 1 0 0,0 0 0 0 0,0 0 0 0 0,1 0 0 0 0,0 0 0 0 0,1 0-1 0 0,0 0 1 0 0,0-1 0 0 0,1 1 0 0 0,0 0 0 0 0,0-1-1 0 0,1 1 1 0 0,1 0 0 0 0,0 0 0 0 0,0 0 0 0 0,0 0 0 0 0,1 0-1 0 0,1 0 1 0 0,-1 1 0 0 0,2-1 0 0 0,-1 1 0 0 0,8-11-1 0 0,-3 7-110 0 0,0 0 0 0 0,1 0 0 0 0,1 1 0 0 0,-1 1 0 0 0,2 0 0 0 0,-1 0 0 0 0,2 1 0 0 0,-1 0-1 0 0,1 1 1 0 0,0 1 0 0 0,1 0 0 0 0,-1 1 0 0 0,27-8 0 0 0,-15 8 130 0 0,0 0 0 0 0,0 2-1 0 0,0 2 1 0 0,50-1 0 0 0,-55 4 106 0 0,0 1-1 0 0,0 1 1 0 0,0 0 0 0 0,0 1-1 0 0,-1 2 1 0 0,33 12 0 0 0,-46-16-56 0 0,-1 1 0 0 0,0 0 0 0 0,1 1 1 0 0,-1-1-1 0 0,0 1 0 0 0,0 0 1 0 0,-1 0-1 0 0,1 1 0 0 0,-1-1 0 0 0,0 1 1 0 0,0 0-1 0 0,-1 0 0 0 0,1 0 0 0 0,3 8 1 0 0,-6-9-30 0 0,1-1-1 0 0,-1 1 1 0 0,0 0 0 0 0,0 0 0 0 0,0-1 0 0 0,-1 1 0 0 0,1 0-1 0 0,-1 0 1 0 0,0 0 0 0 0,0 0 0 0 0,0 0 0 0 0,-1-1-1 0 0,1 1 1 0 0,-1 0 0 0 0,0 0 0 0 0,0 0 0 0 0,0-1-1 0 0,-1 1 1 0 0,1-1 0 0 0,-1 1 0 0 0,0-1 0 0 0,0 1 0 0 0,0-1-1 0 0,-3 3 1 0 0,-11 13-12 0 0,-1-1-1 0 0,-1 0 1 0 0,-1-2-1 0 0,0 0 1 0 0,-1-1-1 0 0,-1-1 1 0 0,-28 15-1 0 0,-19 4-95 0 0,-77 26 0 0 0,134-53-187 0 0,-1-2-1 0 0,0 0 0 0 0,-1 0 1 0 0,1-1-1 0 0,-1-1 0 0 0,1 0 1 0 0,-16 0-1 0 0,27-2-63 0 0,0 0 0 0 0,0 0 0 0 0,-1 0 0 0 0,1 0 0 0 0,0 0 0 0 0,0-1 0 0 0,0 1 0 0 0,0 0 0 0 0,-1-1 0 0 0,1 1 0 0 0,0-1 0 0 0,0 1 0 0 0,0-1 0 0 0,0 0 0 0 0,-2-1 0 0 0,-2-5-4660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28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950 1 7831 0 0,'-1'0'603'0'0,"-5"5"-498"0"0,1-1-1 0 0,-1 1 1 0 0,1 0-1 0 0,0 0 1 0 0,-5 9-1 0 0,-15 14 933 0 0,-3-1-726 0 0,1 1 0 0 0,2 2 0 0 0,-23 35 0 0 0,-59 103 939 0 0,73-111-1131 0 0,-115 207 1047 0 0,38-65-226 0 0,91-165-614 0 0,-9 18 108 0 0,-3-1-1 0 0,-63 79 0 0 0,80-115-738 0 0,0 0-1 0 0,0-1 1 0 0,-1-1-1 0 0,-1-1 1 0 0,0 0-1 0 0,-1-2 1 0 0,-25 12-1 0 0,19-14-503 0 0,23-8 557 0 0,7-11-904 0 0,6-1 797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28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12207 0 0,'0'0'1106'0'0,"-10"5"-600"0"0,6 0-298 0 0,-1 1-1 0 0,1-1 1 0 0,0 1-1 0 0,0 0 0 0 0,1 1 1 0 0,0-1-1 0 0,0 1 1 0 0,1-1-1 0 0,-1 1 1 0 0,1 0-1 0 0,1 0 0 0 0,-1 0 1 0 0,1 0-1 0 0,1 0 1 0 0,-1 12-1 0 0,1-12-152 0 0,1 1 0 0 0,-1-1-1 0 0,1 1 1 0 0,0-1 0 0 0,1 0 0 0 0,0 1-1 0 0,0-1 1 0 0,1 0 0 0 0,-1 0 0 0 0,2 0-1 0 0,-1-1 1 0 0,1 1 0 0 0,0-1-1 0 0,9 12 1 0 0,-4-10-62 0 0,-1 1 0 0 0,2-1 0 0 0,-1-1 0 0 0,1 1 0 0 0,0-2 0 0 0,1 1 0 0 0,0-2 0 0 0,0 1 0 0 0,0-2 0 0 0,17 6 0 0 0,-17-7-660 0 0,-1-1 0 0 0,1 0 0 0 0,-1-1 0 0 0,13 0 0 0 0,-7-2-3081 0 0,-3-3-932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29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20 4607 0 0,'1'-2'461'0'0,"0"1"0"0"0,0-1 0 0 0,0 0-1 0 0,1 1 1 0 0,2-11 8906 0 0,-5 13-9038 0 0,-7 9-16 0 0,-1 0-1 0 0,2 0 0 0 0,0 0 1 0 0,0 1-1 0 0,1 0 0 0 0,-7 17 1 0 0,-25 76 527 0 0,32-85-707 0 0,-88 277 1293 0 0,-27 84-660 0 0,88-281-675 0 0,-32 96 231 0 0,-17-8 193 0 0,45-116-294 0 0,36-69-187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31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409 101 6071 0 0,'0'0'548'0'0,"3"-7"-440"0"0,-2 6-2 0 0,-1 0-1 0 0,1 0 1 0 0,-1 0 0 0 0,0 0-1 0 0,1 0 1 0 0,-1 0-1 0 0,0 0 1 0 0,0 0-1 0 0,0 0 1 0 0,0 0-1 0 0,0-1 1 0 0,0 1-1 0 0,0 0 1 0 0,0 0-1 0 0,0 0 1 0 0,0 0-1 0 0,-1 0 1 0 0,1 0-1 0 0,0 0 1 0 0,-1 0 0 0 0,1 0-1 0 0,-1-1 1 0 0,0 1-38 0 0,-1-1 0 0 0,1 1-1 0 0,0 0 1 0 0,-1-1 0 0 0,1 1 0 0 0,-1 0 0 0 0,1 0 0 0 0,-1 0 0 0 0,0 0 0 0 0,1 0 0 0 0,-4-1 0 0 0,-4-1 0 0 0,-1 1 1 0 0,1-1-1 0 0,-19-1 0 0 0,25 4 48 0 0,-38-1 386 0 0,22 2 3172 0 0,20-3-3526 0 0,-1 0 0 0 0,1 0 0 0 0,0 0 0 0 0,0 1 0 0 0,0-1 0 0 0,0 0 0 0 0,0 0 0 0 0,0 1 0 0 0,0-1 0 0 0,0 1 0 0 0,1-1 0 0 0,-1 1 0 0 0,0 0 0 0 0,1-1-1 0 0,0 1 1 0 0,-1 0 0 0 0,1 0 0 0 0,0 0 0 0 0,3-1 0 0 0,9-8 2751 0 0,-7 21-2807 0 0,1 5-79 0 0,0 1 1 0 0,0 0 0 0 0,8 33-1 0 0,2 5-1 0 0,3 10-12 0 0,18 97 0 0 0,-19-74 0 0 0,-6-31 0 0 0,21 106 0 0 0,-32-139 0 0 0,0 0 0 0 0,-2 0 0 0 0,-1 0 0 0 0,-5 46 0 0 0,-3-30 31 0 0,-1 0 0 0 0,-3-1 0 0 0,-1-1-1 0 0,-1 0 1 0 0,-37 66 0 0 0,-120 164 255 0 0,137-219-253 0 0,9-12 194 0 0,-34 65-1 0 0,53-87-202 0 0,0-1-1 0 0,0 1 0 0 0,1 0 0 0 0,1 0 0 0 0,1 0 0 0 0,0 1 0 0 0,1-1 0 0 0,0 18 1 0 0,2-31-82 0 0,-1-1-92 0 0,-3 5 136 0 0,4-5 17 0 0,-1 0 0 0 0,0 0 0 0 0,0 0 0 0 0,0 0-1 0 0,1 0 1 0 0,-1 0 0 0 0,0-1 0 0 0,0 1 0 0 0,0 0 0 0 0,-1 0-1 0 0,1-1 1 0 0,0 1 0 0 0,0-1 0 0 0,0 1 0 0 0,0-1 0 0 0,-3 1-1 0 0,-1 1 57 0 0,-6 3 46 0 0,8-4-62 0 0,0 0 0 0 0,0 0 1 0 0,0 0-1 0 0,1 1 0 0 0,-1-1 1 0 0,1 1-1 0 0,-1-1 0 0 0,1 1 1 0 0,0 0-1 0 0,-3 3 0 0 0,4-5-38 0 0,1 1-1 0 0,-1-1 0 0 0,1 1 1 0 0,0-1-1 0 0,-1 0 0 0 0,1 1 1 0 0,-1-1-1 0 0,1 1 0 0 0,0-1 1 0 0,0 1-1 0 0,-1-1 0 0 0,1 1 1 0 0,0 0-1 0 0,0-1 0 0 0,0 1 1 0 0,-1-1-1 0 0,1 1 0 0 0,0-1 1 0 0,0 1-1 0 0,0 0 0 0 0,0-1 1 0 0,0 1-1 0 0,0-1 0 0 0,0 1 1 0 0,1 1-1 0 0,-1 0 3 0 0,0-2-11 0 0,0 1-1 0 0,0 0 1 0 0,0 0 0 0 0,0 0-1 0 0,0 0 1 0 0,0 0 0 0 0,0 0-1 0 0,1 0 1 0 0,-1 0 0 0 0,0 0-1 0 0,0 0 1 0 0,1 0-1 0 0,-1 0 1 0 0,1 0 0 0 0,-1 0-1 0 0,1-1 1 0 0,-1 1 0 0 0,1 0-1 0 0,-1 0 1 0 0,1-1 0 0 0,0 1-1 0 0,0 0 1 0 0,-1-1-1 0 0,1 1 1 0 0,0 0 0 0 0,1 0-1 0 0,-1 0-68 0 0,2 1-187 0 0,0 1-1 0 0,0-1 1 0 0,0 0-1 0 0,0 0 0 0 0,0 0 1 0 0,0 0-1 0 0,1 0 0 0 0,-1-1 1 0 0,1 1-1 0 0,-1-1 0 0 0,1 0 1 0 0,-1 0-1 0 0,7 1 0 0 0,-1-1-1283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0:0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29 5527 0 0,'2'0'2650'0'0,"20"-2"4634"0"0,-18 2-6778 0 0,1 0-1 0 0,0 0 1 0 0,0-1 0 0 0,-1 0 0 0 0,1 0-1 0 0,0 0 1 0 0,-1-1 0 0 0,7-2 1881 0 0,-11 3-2178 0 0,0 1-192 0 0,0-1 0 0 0,0 1 0 0 0,1 0 0 0 0,-1-1 0 0 0,0 1 0 0 0,0-1 0 0 0,0 1-1 0 0,0 0 1 0 0,0-1 0 0 0,0 1 0 0 0,0-1 0 0 0,0 1 0 0 0,0-1 0 0 0,0 1 0 0 0,0 0 0 0 0,0-1 0 0 0,0 1 0 0 0,0-1 0 0 0,-1 1 0 0 0,1-1 0 0 0,-2 0-11 0 0,-1 0 0 0 0,1 0 0 0 0,-1 0 0 0 0,0 0 1 0 0,1 1-1 0 0,-1-1 0 0 0,0 1 0 0 0,1-1 0 0 0,-1 1 0 0 0,0 0 0 0 0,1 0 0 0 0,-1 0 0 0 0,0 1 0 0 0,-2 0 0 0 0,-8 2 20 0 0,-21 7 0 0 0,18-5-21 0 0,-111 38-87 0 0,-102 28-164 0 0,191-60 166 0 0,25-7 63 0 0,-1 0 1 0 0,1 0-1 0 0,-1-1 1 0 0,-22 1-1 0 0,36-4 13 0 0,-1 0 0 0 0,1 0-1 0 0,0 0 1 0 0,0-1-1 0 0,-1 1 1 0 0,1 0-1 0 0,0 0 1 0 0,0 0-1 0 0,0-1 1 0 0,-1 1-1 0 0,1 0 1 0 0,0 0-1 0 0,0 0 1 0 0,0-1-1 0 0,0 1 1 0 0,0 0-1 0 0,0 0 1 0 0,-1-1-1 0 0,1 1 1 0 0,0 0-1 0 0,0-1 1 0 0,0 1-1 0 0,0 0 1 0 0,0 0-1 0 0,0-1 1 0 0,0 1-1 0 0,0 0 1 0 0,0-1-1 0 0,0 1 1 0 0,0-1-1 0 0,1-7-94 0 0,1 3 73 0 0,0 0-1 0 0,0 1 1 0 0,1-1 0 0 0,-1 1 0 0 0,1 0 0 0 0,0 0-1 0 0,0 0 1 0 0,1 0 0 0 0,-1 0 0 0 0,1 1 0 0 0,0-1 0 0 0,0 1-1 0 0,0 0 1 0 0,0 0 0 0 0,8-3 0 0 0,5-3 73 0 0,1 0 1 0 0,29-8 0 0 0,-45 16 153 0 0,-3 4-70 0 0,-6 10-26 0 0,-2 0 0 0 0,1 0 1 0 0,-1-1-1 0 0,-15 16 0 0 0,7-8-51 0 0,2-2-6 0 0,-48 53 32 0 0,62-69-27 0 0,12-3 11 0 0,32-5-173 0 0,-36 4 75 0 0,0 0 0 0 0,0 1 0 0 0,0 0 0 0 0,1 0 0 0 0,-1 1-1 0 0,0 0 1 0 0,0 0 0 0 0,0 1 0 0 0,0 0 0 0 0,0 0 0 0 0,0 1 0 0 0,12 3 0 0 0,-5 3 13 0 0,0 0 1 0 0,0 0-1 0 0,13 12 0 0 0,-13-10 19 0 0,0 0 1 0 0,29 14-1 0 0,73 17 325 0 0,-114-41-310 0 0,1 1 16 0 0,6 3 103 0 0,-7-3-129 0 0,-1 0-1 0 0,0 0 0 0 0,0 0 0 0 0,0 0 0 0 0,0 0 0 0 0,0 0 0 0 0,0 1 0 0 0,0-1 1 0 0,0 0-1 0 0,0 1 0 0 0,0-1 0 0 0,-1 1 0 0 0,1-1 0 0 0,-1 1 0 0 0,1-1 0 0 0,-1 1 1 0 0,1-1-1 0 0,-1 1 0 0 0,0-1 0 0 0,0 1 0 0 0,0-1 0 0 0,0 1 0 0 0,0 0 0 0 0,0-1 0 0 0,0 1 1 0 0,0-1-1 0 0,-1 1 0 0 0,0 1 0 0 0,0 1 6 0 0,-1-1 0 0 0,1 0-1 0 0,-1 0 1 0 0,0 0 0 0 0,0 0 0 0 0,0 0 0 0 0,0-1 0 0 0,-5 6-1 0 0,-4 1 5 0 0,1-1 0 0 0,-2 0-1 0 0,1-1 1 0 0,-1 0-1 0 0,-13 6 1 0 0,-65 21 54 0 0,-115 18-44 0 0,181-48 4 0 0,0 0 1 0 0,0-1 0 0 0,-42-1-1 0 0,64-2-24 0 0,0 0 0 0 0,1-1-1 0 0,-1 1 1 0 0,0 0 0 0 0,1 0-1 0 0,-1-1 1 0 0,0 1-1 0 0,1-1 1 0 0,-1 0 0 0 0,0 1-1 0 0,1-1 1 0 0,-1 0 0 0 0,1 0-1 0 0,0 0 1 0 0,-3-2-1 0 0,3 2-10 0 0,1 0 0 0 0,-1 0 0 0 0,1 0 0 0 0,-1 0 0 0 0,1 1 0 0 0,0-1 0 0 0,-1 0-1 0 0,1 0 1 0 0,0 0 0 0 0,0 0 0 0 0,0 0 0 0 0,0 0 0 0 0,-1 0 0 0 0,1 0 0 0 0,1 0-1 0 0,-1 0 1 0 0,0 0 0 0 0,0 0 0 0 0,0 0 0 0 0,0 0 0 0 0,1 0 0 0 0,-1 0 0 0 0,1 0-1 0 0,-1 0 1 0 0,1 0 0 0 0,-1 0 0 0 0,1 0 0 0 0,0-1 0 0 0,8-10-413 0 0,0 1 1 0 0,0 0 0 0 0,1 1 0 0 0,1 0-1 0 0,18-14 1 0 0,1 2-1538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34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4607 0 0,'0'0'10904'0'0,"1"-1"-10022"0"0,74-29 2130 0 0,-38 19-2555 0 0,0 2 1 0 0,41-5 0 0 0,-44 10-1413 0 0,36 1-1 0 0,-45 3-3690 0 0,0 0-1472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34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14191 0 0,'0'0'1291'0'0,"1"-1"-940"0"0,29-16 1447 0 0,-19 11-1321 0 0,0-1 0 0 0,0 2 0 0 0,15-6 0 0 0,13-1-94 0 0,1 1 0 0 0,1 2-1 0 0,42-4 1 0 0,-3 7-983 0 0,123 7 0 0 0,-80 6-4863 0 0,-97-7 15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29 5063 0 0,'0'0'390'0'0,"-2"-2"337"0"0,-8-9 8163 0 0,9 9-8796 0 0,-1 1 0 0 0,1-1-1 0 0,-1 1 1 0 0,0 0 0 0 0,0 0 0 0 0,0 0-1 0 0,0 0 1 0 0,0 0 0 0 0,0 0 0 0 0,0 0 0 0 0,0 0-1 0 0,0 1 1 0 0,0-1 0 0 0,0 1 0 0 0,0 0 0 0 0,-1 0-1 0 0,1-1 1 0 0,0 1 0 0 0,0 1 0 0 0,0-1 0 0 0,-1 0-1 0 0,1 0 1 0 0,0 1 0 0 0,0-1 0 0 0,0 1 0 0 0,0 0-1 0 0,0 0 1 0 0,0 0 0 0 0,-4 2 0 0 0,-4 3 417 0 0,0 1 1 0 0,0 0 0 0 0,1 1-1 0 0,-12 12 1 0 0,10-9-371 0 0,-2 2-79 0 0,0 0-1 0 0,1 1 1 0 0,1 1 0 0 0,-17 27-1 0 0,23-34-28 0 0,0 0-1 0 0,1 1 0 0 0,1 0 1 0 0,-1 0-1 0 0,1 0 0 0 0,1 0 1 0 0,0 0-1 0 0,0 0 0 0 0,1 1 1 0 0,-1 17-1 0 0,3-21 15 0 0,0 0-1 0 0,0 0 0 0 0,0 0 1 0 0,1 0-1 0 0,0 0 1 0 0,0-1-1 0 0,0 1 0 0 0,1-1 1 0 0,0 1-1 0 0,0-1 1 0 0,0 0-1 0 0,1 0 0 0 0,-1 0 1 0 0,1-1-1 0 0,0 0 0 0 0,1 1 1 0 0,-1-1-1 0 0,1 0 1 0 0,7 4-1 0 0,-4-3 11 0 0,0 0 1 0 0,0-1-1 0 0,1 0 0 0 0,-1-1 1 0 0,1 0-1 0 0,-1 0 0 0 0,1 0 1 0 0,0-1-1 0 0,0-1 0 0 0,0 0 1 0 0,1 0-1 0 0,9-1 0 0 0,-5 0 6 0 0,-1-1-1 0 0,1 0 0 0 0,-1-1 0 0 0,1-1 0 0 0,-1 0 0 0 0,16-6 0 0 0,-26 7-48 0 0,1 0 0 0 0,-1 1 0 0 0,1-1 0 0 0,-1 0 0 0 0,1-1 0 0 0,-1 1 0 0 0,0-1 0 0 0,0 1 0 0 0,0-1 0 0 0,-1 0 0 0 0,1 0 0 0 0,-1 0 0 0 0,1 0 0 0 0,-1-1 0 0 0,0 1 0 0 0,0 0 0 0 0,0-1 0 0 0,-1 0 0 0 0,1 1 0 0 0,-1-1 0 0 0,0 0 0 0 0,0 0 0 0 0,0 0 0 0 0,-1 0 0 0 0,1-6 0 0 0,-1-1-38 0 0,0 0 0 0 0,-1 0 1 0 0,0 0-1 0 0,-1 0 0 0 0,0 0 0 0 0,-1 0 0 0 0,0 0 0 0 0,-1 1 1 0 0,0 0-1 0 0,0-1 0 0 0,-7-9 0 0 0,7 13 4 0 0,-1 0-1 0 0,0 0 0 0 0,0 1 1 0 0,0-1-1 0 0,-1 1 0 0 0,0 1 1 0 0,0-1-1 0 0,0 1 1 0 0,-1 0-1 0 0,0 0 0 0 0,0 1 1 0 0,0 0-1 0 0,0 0 0 0 0,-1 1 1 0 0,-11-4-1 0 0,6 4-410 0 0,0 0 1 0 0,0 1-1 0 0,0 1 0 0 0,-24 1 0 0 0,34 0 85 0 0,-1 0-3212 0 0,-10 0 1720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3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15 13071 0 0,'0'0'598'0'0,"0"-1"-524"0"0,-1-1 0 0 0,0 1 1 0 0,1 0-1 0 0,-1 0 1 0 0,0 0-1 0 0,0 0 1 0 0,0 0-1 0 0,0 0 0 0 0,1 1 1 0 0,-3-2-1 0 0,1 1-69 0 0,0 1 0 0 0,0-1 0 0 0,0 1 1 0 0,-1 0-1 0 0,1-1 0 0 0,0 1 0 0 0,0 0 0 0 0,0 1 0 0 0,-1-1 0 0 0,1 0 0 0 0,-3 1 0 0 0,-25 9 175 0 0,28-10-173 0 0,-152 60 434 0 0,79-29-251 0 0,48-21-40 0 0,-46 19 1287 0 0,-103 56 0 0 0,156-74-1181 0 0,1 1 0 0 0,1 1 0 0 0,-1 0 0 0 0,2 2 1 0 0,0 0-1 0 0,1 0 0 0 0,1 2 0 0 0,0 0 0 0 0,-24 38 0 0 0,34-46-233 0 0,0 1 0 0 0,0 0 0 0 0,1 0 0 0 0,1 0 0 0 0,-1 1 0 0 0,2 0 0 0 0,0-1 0 0 0,0 1 0 0 0,0 12 0 0 0,2-9-37 0 0,0 0 1 0 0,1 0-1 0 0,1 0 0 0 0,0-1 1 0 0,1 1-1 0 0,6 17 0 0 0,1-5-93 0 0,0-1-1 0 0,20 33 1 0 0,33 45-345 0 0,-47-77 324 0 0,150 226-777 0 0,-18-29 450 0 0,-116-172 414 0 0,-3 2-1 0 0,-2 0 0 0 0,-2 2 1 0 0,29 94-1 0 0,-41-103 45 0 0,-1 2-1 0 0,9 84 0 0 0,-20-112 13 0 0,0 1 0 0 0,-1-1 0 0 0,-1 1-1 0 0,-1-1 1 0 0,-1 0 0 0 0,-1 1 0 0 0,0-1-1 0 0,-2-1 1 0 0,-9 25 0 0 0,12-37-2 0 0,0-1-1 0 0,0 1 1 0 0,-1-1 0 0 0,0 0 0 0 0,0 0 0 0 0,0 0-1 0 0,-1-1 1 0 0,0 0 0 0 0,0 1 0 0 0,0-2-1 0 0,0 1 1 0 0,-1-1 0 0 0,0 1 0 0 0,0-2-1 0 0,0 1 1 0 0,-1-1 0 0 0,1 0 0 0 0,-9 3 0 0 0,-63 21-348 0 0,70-25-256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3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8 178 919 0 0,'0'0'13108'0'0,"1"-1"-12460"0"0,82-76 2857 0 0,-68 65-3050 0 0,0 0-1 0 0,1 2 1 0 0,34-18 0 0 0,12 3 300 0 0,-54 22-645 0 0,1 0 0 0 0,0 1 0 0 0,-1 0 0 0 0,1 1 0 0 0,11-1 0 0 0,-16 3-45 0 0,-4 0-65 0 0,1-1 0 0 0,0 0-1 0 0,-1 0 1 0 0,1 1 0 0 0,-1-1-1 0 0,1 0 1 0 0,-1 1 0 0 0,1-1-1 0 0,0 1 1 0 0,-1-1 0 0 0,0 1 0 0 0,1-1-1 0 0,-1 1 1 0 0,1-1 0 0 0,-1 1-1 0 0,0-1 1 0 0,1 1 0 0 0,-1 0-1 0 0,0-1 1 0 0,1 1 0 0 0,-1-1 0 0 0,0 1-1 0 0,0 0 1 0 0,0-1 0 0 0,0 1-1 0 0,0 0 1 0 0,1-1 0 0 0,-1 1 0 0 0,0 0-1 0 0,-1 0 1 0 0,1 1-11 0 0,0 4-4 0 0,0 0 1 0 0,0 0-1 0 0,-1 0 0 0 0,0 0 0 0 0,0 0 0 0 0,0-1 0 0 0,-1 1 0 0 0,0 0 1 0 0,0-1-1 0 0,-1 1 0 0 0,1-1 0 0 0,-1 0 0 0 0,-6 9 0 0 0,-3 2-6 0 0,0-1 0 0 0,-27 26-1 0 0,-46 32-44 0 0,-12 13 72 0 0,92-81-7 0 0,1 1 0 0 0,-1-1-1 0 0,2 1 1 0 0,-1 0 0 0 0,0 1-1 0 0,1-1 1 0 0,0 1 0 0 0,-3 11-1 0 0,0 5-28 0 0,-5 31 0 0 0,11-53 32 0 0,0 0 0 0 0,-1-1 0 0 0,1 1 0 0 0,0 0 1 0 0,0 0-1 0 0,0 0 0 0 0,0 0 0 0 0,0 0 0 0 0,1 0 0 0 0,-1 0 0 0 0,0 0 0 0 0,0 0 0 0 0,1 2 0 0 0,4 0 16 0 0,-3-2-11 0 0,2 2 56 0 0,1-1 0 0 0,-1 1 1 0 0,1-1-1 0 0,0 0 0 0 0,0-1 1 0 0,0 1-1 0 0,0-1 1 0 0,0 0-1 0 0,0 0 0 0 0,0-1 1 0 0,0 1-1 0 0,0-1 1 0 0,5 0-1 0 0,12-2 388 0 0,37-7 0 0 0,-45 7-294 0 0,66-16 357 0 0,27-3-27 0 0,-92 19-784 0 0,0 0 0 0 0,0 2 0 0 0,0 0 0 0 0,-1 1 0 0 0,21 3 0 0 0,-17-1-5146 0 0,0-1-1797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41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0 9007 0 0,'0'0'816'0'0,"12"7"1312"0"0,-11-7-1986 0 0,0 1 0 0 0,0-1 0 0 0,0 1 0 0 0,0-1 0 0 0,-1 1 0 0 0,1 0-1 0 0,0-1 1 0 0,0 1 0 0 0,0 0 0 0 0,0 0 0 0 0,-1-1 0 0 0,1 1 0 0 0,0 0 0 0 0,-1 0 0 0 0,1 0-1 0 0,-1 0 1 0 0,1 0 0 0 0,-1 0 0 0 0,1 0 0 0 0,-1 0 0 0 0,0 0 0 0 0,1 0 0 0 0,-1 0-1 0 0,0 0 1 0 0,0 0 0 0 0,0 1 0 0 0,0-1 0 0 0,0 0 0 0 0,0 0 0 0 0,0 0 0 0 0,0 0-1 0 0,0 0 1 0 0,-1 1 0 0 0,-1 4 62 0 0,-1-1-1 0 0,0 0 1 0 0,0 1 0 0 0,0-1-1 0 0,0-1 1 0 0,-1 1-1 0 0,0-1 1 0 0,0 1-1 0 0,0-1 1 0 0,-8 6 0 0 0,-4 5 68 0 0,-79 71 449 0 0,-17 17-414 0 0,78-65-279 0 0,2 2-1 0 0,-53 84 1 0 0,46-55-32 0 0,-35 87 1 0 0,57-116 12 0 0,2 1 0 0 0,2 1 0 0 0,1 0 0 0 0,3 1 0 0 0,-6 61 0 0 0,14-87 72 0 0,1 0 1 0 0,1 1-1 0 0,0-1 1 0 0,2 0-1 0 0,0 0 1 0 0,1 0-1 0 0,10 29 1 0 0,1-9 328 0 0,1-1 0 0 0,27 42 0 0 0,-32-56-306 0 0,-8-17-97 0 0,0 1 0 0 0,0-1 0 0 0,0 1 0 0 0,1-1 1 0 0,-1 0-1 0 0,1 0 0 0 0,0 0 0 0 0,1-1 0 0 0,-1 1 1 0 0,7 4-1 0 0,-2-3 65 0 0,-1-1 6 0 0,-7-4 53 0 0,0 0-126 0 0,-1-1-1 0 0,1 0 1 0 0,-1 1 0 0 0,1-1-1 0 0,-1 1 1 0 0,1-1-1 0 0,-1 1 1 0 0,0-1 0 0 0,1 1-1 0 0,-1 0 1 0 0,1-1-1 0 0,-1 1 1 0 0,0 0 0 0 0,0-1-1 0 0,0 1 1 0 0,1-1-1 0 0,-1 1 1 0 0,0 0 0 0 0,0 0-1 0 0,0-1 1 0 0,0 1 0 0 0,0 0-1 0 0,0-1 1 0 0,0 1-1 0 0,0 1 1 0 0,-1 19 3 0 0,0-15-151 0 0,0 0 1 0 0,-1 0-1 0 0,0 0 0 0 0,1 0 1 0 0,-2 0-1 0 0,1 0 0 0 0,-1-1 0 0 0,0 1 1 0 0,0-1-1 0 0,0 1 0 0 0,-6 6 1 0 0,3-5-699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44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26 6447 0 0,'2'-1'298'0'0,"15"-8"-184"0"0,12-5 3226 0 0,-28 14-3224 0 0,-1 0 0 0 0,0 0 0 0 0,0 0-1 0 0,1-1 1 0 0,-1 1 0 0 0,0 0 0 0 0,0 0-1 0 0,1 0 1 0 0,-1 0 0 0 0,0 0 0 0 0,0 0-1 0 0,1 0 1 0 0,-1 0 0 0 0,0 0 0 0 0,0 0 0 0 0,1 0-1 0 0,-1 0 1 0 0,0 0 0 0 0,0 0 0 0 0,1 0-1 0 0,-1 0 1 0 0,0 0 0 0 0,1 0 0 0 0,-1 0-1 0 0,0 0 1 0 0,0 0 0 0 0,1 0 0 0 0,-1 1-1 0 0,0-1 1 0 0,0 0 0 0 0,1 0 0 0 0,0 9 2716 0 0,-6 13-1561 0 0,1-10-1127 0 0,-1-1-1 0 0,0 1 1 0 0,-1-1 0 0 0,0 0-1 0 0,-1-1 1 0 0,-11 14 0 0 0,-55 56-210 0 0,22-27 102 0 0,-7 10-36 0 0,16-18 0 0 0,-38 53 0 0 0,52-61-6 0 0,16-20-36 0 0,0-1 0 0 0,-16 30 0 0 0,16-26 12 0 0,9-14 21 0 0,-1 0 0 0 0,1 0 0 0 0,0 0 0 0 0,1 0 0 0 0,-3 10 0 0 0,4-12 9 0 0,0-1 0 0 0,0 1 0 0 0,1 0 0 0 0,0-1 0 0 0,0 1 0 0 0,0 3 0 0 0,6 8 0 0 0,-4-11 0 0 0,5 5 0 0 0,-3-6 21 0 0,0 0 0 0 0,0 0 0 0 0,0-1 0 0 0,0 0-1 0 0,0 0 1 0 0,0 0 0 0 0,0 0 0 0 0,1 0 0 0 0,-1-1-1 0 0,0 0 1 0 0,1 0 0 0 0,0 0 0 0 0,-1-1 0 0 0,1 1 0 0 0,-1-1-1 0 0,7-1 1 0 0,5 0 83 0 0,-1 0-1 0 0,1-2 1 0 0,23-6-1 0 0,31-11 290 0 0,230-58 809 0 0,-269 70-1143 0 0,38-15-1 0 0,-64 20-73 0 0,1 1 0 0 0,-1-2 0 0 0,1 1 0 0 0,-1 0 0 0 0,0-1-1 0 0,0 0 1 0 0,-1 0 0 0 0,1-1 0 0 0,-1 1 0 0 0,0-1 0 0 0,0 0 0 0 0,0 0 0 0 0,-1 0-1 0 0,0-1 1 0 0,5-9 0 0 0,-1-3-70 0 0,0 0-1 0 0,-1-1 1 0 0,6-32-1 0 0,-12 50 57 0 0,1 0 1 0 0,-1 0-1 0 0,0 0 0 0 0,0 0 0 0 0,0 0 1 0 0,0 0-1 0 0,0 0 0 0 0,0 0 0 0 0,0 0 1 0 0,0 0-1 0 0,0 0 0 0 0,0 0 0 0 0,0 0 1 0 0,-1 0-1 0 0,1 0 0 0 0,0 0 0 0 0,-1 0 1 0 0,1 0-1 0 0,-1 0 0 0 0,1 1 0 0 0,-1-1 1 0 0,0 0-1 0 0,1 0 0 0 0,-1 0 0 0 0,0 0 0 0 0,-1 0 5 0 0,1 1-1 0 0,0-1 0 0 0,0 1 0 0 0,-1-1 0 0 0,1 1 0 0 0,-1 0 0 0 0,1-1 1 0 0,0 1-1 0 0,-1 0 0 0 0,1 0 0 0 0,0 0 0 0 0,-1 0 0 0 0,1 0 0 0 0,-1 0 1 0 0,1 1-1 0 0,0-1 0 0 0,-1 0 0 0 0,-1 1 0 0 0,-18 8-72 0 0,1 0-1 0 0,1 1 0 0 0,0 1 1 0 0,0 0-1 0 0,-23 21 1 0 0,-10 4 86 0 0,29-21 7 0 0,-34 31 0 0 0,48-38 29 0 0,1 0 1 0 0,0 1-1 0 0,0 0 0 0 0,1 0 0 0 0,0 1 0 0 0,-8 14 0 0 0,10-13-9 0 0,4 0-36 0 0,2-9-57 0 0,-1-1-1 0 0,1 0 0 0 0,-1 1 0 0 0,1-1 1 0 0,-1 0-1 0 0,1 0 0 0 0,0 1 1 0 0,0-1-1 0 0,0 0 0 0 0,0 0 1 0 0,0 0-1 0 0,0 0 0 0 0,0 0 0 0 0,0 0 1 0 0,0 0-1 0 0,1 0 0 0 0,-1-1 1 0 0,0 1-1 0 0,0 0 0 0 0,1-1 1 0 0,1 1-1 0 0,9 3-6145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44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11431 0 0,'0'0'7968'0'0,"0"2"-7577"0"0,-2 6-278 0 0,0-1 0 0 0,0 0 0 0 0,-1 0 0 0 0,1 1 0 0 0,-1-1 0 0 0,-5 7 0 0 0,-29 43 17 0 0,19-30-111 0 0,-11 23 39 0 0,19-32-60 0 0,0 0 1 0 0,-20 25-1 0 0,25-39 2 0 0,4-3 0 0 0,0 0 0 0 0,0 0 0 0 0,0 0 0 0 0,0 1 0 0 0,0-1 0 0 0,0 0 0 0 0,0 1 0 0 0,0-1 0 0 0,1 0 0 0 0,-1 1 0 0 0,1-1 0 0 0,-1 1 0 0 0,1-1 0 0 0,-1 1 0 0 0,1 0 0 0 0,0-1 0 0 0,-1 3 0 0 0,2 6 0 0 0,0-9 6 0 0,0 0 0 0 0,0 0 0 0 0,0 0 0 0 0,0 0 0 0 0,0 0 0 0 0,0 0 0 0 0,0 0 0 0 0,0 0 0 0 0,0 0 0 0 0,1 0 0 0 0,-1-1 0 0 0,0 1 0 0 0,0-1 0 0 0,1 1 0 0 0,-1-1 0 0 0,1 1 0 0 0,-1-1 0 0 0,0 0 0 0 0,1 1 0 0 0,-1-1 0 0 0,1 0 0 0 0,1 0 0 0 0,5 0 60 0 0,0 0 1 0 0,14-3-1 0 0,-12 2 28 0 0,185-29 31 0 0,-98 14-2103 0 0,-34 3-3421 0 0,-48 9 100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45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40 11375 0 0,'0'-2'522'0'0,"0"-18"168"0"0,0 16-1420 0 0,3-9 4695 0 0,0 18-3512 0 0,-2-2-406 0 0,0 0 0 0 0,-1 0-1 0 0,0 0 1 0 0,1 0 0 0 0,-1 0-1 0 0,0 0 1 0 0,0 0 0 0 0,-1 0-1 0 0,1 0 1 0 0,0 0 0 0 0,-1 0-1 0 0,0 0 1 0 0,0 0 0 0 0,0-1-1 0 0,-1 4 1 0 0,-4 7 106 0 0,-1-1-1 0 0,-8 12 1 0 0,5-8-34 0 0,-37 56 754 0 0,-21 37 542 0 0,40-56-654 0 0,-39 103 0 0 0,46-94-509 0 0,-18 97 0 0 0,27-62-6875 0 0,12-84 44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45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21 141 6911 0 0,'-4'-1'351'0'0,"2"0"-285"0"0,-13-2 12157 0 0,33-6-10014 0 0,26-9-2516 0 0,49-12 1165 0 0,1 5 1 0 0,180-25-1 0 0,-249 47-921 0 0,0 2 0 0 0,35 3 0 0 0,-47-1-534 0 0,0 1 0 0 0,16 5 0 0 0,-22-5-757 0 0,0 1 0 0 0,0 0-1 0 0,0 0 1 0 0,12 7 0 0 0,-9-2-5228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0:05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10135 0 0,'0'0'1142'0'0,"1"3"-638"0"0,5 48 1523 0 0,8 60 1063 0 0,-9-88-2302 0 0,0-1-1 0 0,17 43 1 0 0,-7-32-470 0 0,2 0 1 0 0,1-2 0 0 0,2 0 0 0 0,1-1 0 0 0,1-1-1 0 0,1-1 1 0 0,2-2 0 0 0,1 0 0 0 0,36 28-1 0 0,-20-20-216 0 0,-2 1-1 0 0,51 59 0 0 0,-80-80-90 0 0,0 0 0 0 0,-1 0 0 0 0,-1 1 1 0 0,0 0-1 0 0,-1 1 0 0 0,-1 0 1 0 0,0 0-1 0 0,-1 0 0 0 0,-1 1 1 0 0,-1 0-1 0 0,4 27 0 0 0,-7-28-8 0 0,0 0 0 0 0,-1 0-1 0 0,-1 0 1 0 0,0 0 0 0 0,-1 0-1 0 0,-1 0 1 0 0,-7 22 0 0 0,2-17 40 0 0,0 0 1 0 0,-1 0-1 0 0,-2-1 0 0 0,-20 31 1 0 0,-3-6 160 0 0,-2-1 0 0 0,-2-2 0 0 0,-58 51 0 0 0,-13 2 1 0 0,42-39-23 0 0,-63 71 0 0 0,121-116-304 0 0,0 0 0 0 0,-9 16-1 0 0,17-25-190 0 0,13-3-547 0 0,2-4-569 0 0,5-4-378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45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5 13303 0 0,'-6'1'288'0'0,"0"-1"0"0"0,1 2 0 0 0,-1-1 0 0 0,-9 4 0 0 0,-3-3 5687 0 0,20-3-5614 0 0,18-2 295 0 0,7-2 76 0 0,42-2 0 0 0,-60 7-710 0 0,1 1-1 0 0,-1-1 0 0 0,0 1 1 0 0,0 1-1 0 0,0 0 0 0 0,0 0 1 0 0,0 0-1 0 0,14 7 0 0 0,-9-3-21 0 0,-9-4 0 0 0,-1-1 0 0 0,0 1 0 0 0,0 0 0 0 0,0 1 0 0 0,0-1 0 0 0,0 1 0 0 0,0 0 0 0 0,0 0 0 0 0,-1 0 0 0 0,4 3 0 0 0,0 4 0 0 0,-6-8 0 0 0,-1-1 0 0 0,1 1 0 0 0,0 0 0 0 0,-1 0 0 0 0,0 0 0 0 0,1 0 0 0 0,-1 0 0 0 0,0 0 0 0 0,0 0 0 0 0,0 0 0 0 0,0 0 0 0 0,0 0 0 0 0,0 0 0 0 0,-1 0 0 0 0,1 0 0 0 0,-1 0 0 0 0,1 0 0 0 0,-1 0 0 0 0,0-1 0 0 0,0 1 0 0 0,0 0 0 0 0,0 0 0 0 0,0-1 0 0 0,0 1 0 0 0,0 0 0 0 0,-3 2 0 0 0,-3 3 0 0 0,-1 0 0 0 0,0 0 0 0 0,0-1 0 0 0,-9 6 0 0 0,7-6 0 0 0,-36 23 13 0 0,-2-3 0 0 0,-88 36 0 0 0,4-3 12 0 0,96-44-14 0 0,56-11 42 0 0,78-1-53 0 0,-57-3 0 0 0,1 2 0 0 0,58 10 0 0 0,-84-8-22 0 0,31 11-1 0 0,-41-13 21 0 0,0 0 0 0 0,0 1 0 0 0,-1 0 0 0 0,1 0 0 0 0,-1 1 0 0 0,0 0-1 0 0,0 0 1 0 0,6 6 0 0 0,-6-3 2 0 0,-3 2 0 0 0,-3-7 0 0 0,0 1 0 0 0,0-1 0 0 0,0 0 0 0 0,0 1 0 0 0,0-1 0 0 0,0 0 0 0 0,-1 0 0 0 0,1 0 0 0 0,-1 0 0 0 0,0 0 0 0 0,1 0-1 0 0,-5 2 1 0 0,-27 21 70 0 0,16-14 30 0 0,-35 25 394 0 0,-64 32 0 0 0,112-66-478 0 0,-47 28 161 0 0,-47 23-64 0 0,80-44-93 0 0,-1-1-1 0 0,0-1 1 0 0,-30 6-1 0 0,19-7-80 0 0,-37 3-1 0 0,24-7-4942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49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63 221 919 0 0,'-7'1'352'0'0,"-33"1"9450"0"0,24-1-1358 0 0,19-2-8090 0 0,90-13 946 0 0,158-44 0 0 0,-68-15-1092 0 0,0 0-1465 0 0,-179 71 837 0 0,1 1 0 0 0,-1 0 1 0 0,1 0-1 0 0,6 0 0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50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13 6447 0 0,'0'0'298'0'0,"15"-12"11572"0"0,-15 14-11782 0 0,0 0-1 0 0,0 0 0 0 0,-1 0 0 0 0,1 0 1 0 0,0 1-1 0 0,-1-1 0 0 0,0 0 1 0 0,0 3-1 0 0,-1-2 101 0 0,-59 250 2430 0 0,43-181-2594 0 0,-39 164-528 0 0,56-228 400 0 0,-6 30-344 0 0,7-36 307 0 0,0 0 0 0 0,0 0-1 0 0,-1 0 1 0 0,2 0 0 0 0,-1 0 0 0 0,0 0 0 0 0,0 0 0 0 0,1 0 0 0 0,-1 0 0 0 0,1 0-1 0 0,0 0 1 0 0,-1 0 0 0 0,1 0 0 0 0,2 3 0 0 0,5 1-1014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50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8287 0 0,'0'0'3438'0'0,"-1"2"-2033"0"0,0 2-1019 0 0,-1-1-1 0 0,1 1 1 0 0,-1-1-1 0 0,-1 1 1 0 0,1-1 0 0 0,0 0-1 0 0,-1 0 1 0 0,-5 5-1 0 0,-29 22 1527 0 0,27-22-1301 0 0,0-1 1 0 0,-14 16 0 0 0,19-17-456 0 0,0 0-1 0 0,0 1 1 0 0,1 0 0 0 0,0 0-1 0 0,0 0 1 0 0,0 0 0 0 0,-4 13-1 0 0,5-9 14 0 0,1 0 0 0 0,0 0 1 0 0,1 0-1 0 0,0 0 0 0 0,1 12 0 0 0,0-8-193 0 0,0 0-1 0 0,2 0 1 0 0,5 26 0 0 0,-4-30-46 0 0,5 1 52 0 0,-5-10 20 0 0,-1-2-3 0 0,2 2-3 0 0,-1-1-1 0 0,1 1 1 0 0,-1-1-1 0 0,1 0 1 0 0,-1 0-1 0 0,1 0 1 0 0,0 0-1 0 0,0 0 1 0 0,0-1-1 0 0,-1 0 1 0 0,1 0-1 0 0,0 0 1 0 0,0 0-1 0 0,5-2 1 0 0,5 1-1 0 0,65-9 7 0 0,-56 6-28 0 0,0 1 0 0 0,0 1 1 0 0,41 2-1 0 0,-62 1-152 0 0,68 7-372 0 0,-38-4-7046 0 0,-23-2 1589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50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85 12695 0 0,'4'-6'302'0'0,"-1"-1"0"0"0,1 0-1 0 0,1 1 1 0 0,0 0-1 0 0,-1 0 1 0 0,2 0 0 0 0,-1 1-1 0 0,1 0 1 0 0,0 0-1 0 0,0 0 1 0 0,0 1 0 0 0,0-1-1 0 0,12-4 1276 0 0,-17 9-1539 0 0,-1-1 1 0 0,0 1 0 0 0,1 0 0 0 0,-1 0 0 0 0,0 0 0 0 0,0 0 0 0 0,1-1 0 0 0,-1 1 0 0 0,0 0 0 0 0,1 0 0 0 0,-1 0 0 0 0,0 0 0 0 0,1 0 0 0 0,-1 0-1 0 0,0 0 1 0 0,1 0 0 0 0,-1 0 0 0 0,0 0 0 0 0,1 0 0 0 0,-1 0 0 0 0,0 0 0 0 0,1 0 0 0 0,-1 0 0 0 0,0 0 0 0 0,1 0 0 0 0,-1 1 0 0 0,0-1 0 0 0,1 0-1 0 0,-1 0 1 0 0,0 0 0 0 0,0 0 0 0 0,1 1 0 0 0,-1-1 0 0 0,0 0 0 0 0,0 0 0 0 0,1 1 0 0 0,-1-1 0 0 0,0 0 0 0 0,0 1 0 0 0,0-1 0 0 0,1 0 0 0 0,-1 0-1 0 0,0 1 1 0 0,0-1 0 0 0,0 0 0 0 0,0 1 0 0 0,0-1 0 0 0,7 18 571 0 0,-6-9-473 0 0,0 0-1 0 0,-1 0 0 0 0,0 0 1 0 0,0 0-1 0 0,-3 13 0 0 0,-10 43 244 0 0,12-63-369 0 0,-20 70 242 0 0,-43 96 0 0 0,55-144-231 0 0,-77 149 81 0 0,-14-7-161 0 0,89-148 42 0 0,-5 7-510 0 0,2 1 0 0 0,1 1 1 0 0,-12 39-1 0 0,24-64-327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51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11 8751 0 0,'0'0'399'0'0,"-5"-5"138"0"0,4 4-463 0 0,1 1-1 0 0,-1-1 0 0 0,0 1 1 0 0,1-1-1 0 0,-1 1 1 0 0,1 0-1 0 0,-1-1 0 0 0,0 1 1 0 0,1 0-1 0 0,-1 0 0 0 0,0-1 1 0 0,0 1-1 0 0,1 0 1 0 0,-1 0-1 0 0,0 0 0 0 0,1 0 1 0 0,-1 0-1 0 0,0 0 0 0 0,0 0 1 0 0,1 0-1 0 0,-1 0 0 0 0,0 0 1 0 0,0 0-1 0 0,1 0 1 0 0,-1 1-1 0 0,0-1 0 0 0,1 0 1 0 0,-1 0-1 0 0,0 1 0 0 0,1-1 1 0 0,-2 1-1 0 0,-10 13 4421 0 0,7-3-4113 0 0,0 1 1 0 0,1-1-1 0 0,0 1 1 0 0,1 0-1 0 0,0 0 1 0 0,1 0 0 0 0,0 0-1 0 0,0 24 1 0 0,3-15-319 0 0,0 0 1 0 0,1 0-1 0 0,1-1 1 0 0,8 31 0 0 0,-7-38-20 0 0,1 0 0 0 0,0 0 0 0 0,1-1 0 0 0,0 1 0 0 0,1-1 0 0 0,1-1 0 0 0,0 1 0 0 0,0-1 1 0 0,1-1-1 0 0,0 1 0 0 0,18 14 0 0 0,-25-24-161 0 0,0 1 1 0 0,0-1-1 0 0,0 0 1 0 0,1 1-1 0 0,-1-1 1 0 0,0 0-1 0 0,1 0 1 0 0,3 0-1 0 0,11 0-5086 0 0,-4-2-1060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51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8 10591 0 0,'1'-1'819'0'0,"0"-5"849"0"0,-8 20 3777 0 0,-19 21-4651 0 0,-2 1-565 0 0,-24 48 889 0 0,-56 119 1 0 0,-21 100-410 0 0,88-192-674 0 0,5 2 0 0 0,-32 170-1 0 0,66-256-63 0 0,-2 5-2259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51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59 107 7831 0 0,'0'0'2258'0'0,"-8"0"2594"0"0,7 0-4691 0 0,1 0 0 0 0,0 0 0 0 0,-1 0 0 0 0,1 0 0 0 0,-1 0 1 0 0,1 0-1 0 0,0-1 0 0 0,-1 1 0 0 0,1 0 0 0 0,0 0 0 0 0,-1 0 1 0 0,1 0-1 0 0,0-1 0 0 0,-1 1 0 0 0,1 0 0 0 0,0 0 0 0 0,0 0 0 0 0,-1-1 1 0 0,1 1-1 0 0,0 0 0 0 0,0-1 0 0 0,-1 1 0 0 0,1 0 0 0 0,0-1 1 0 0,0 1-1 0 0,0 0 0 0 0,0-1 0 0 0,0 1 0 0 0,-1 0 0 0 0,1-1 1 0 0,0 1-1 0 0,0 0 0 0 0,0-1 0 0 0,0 1 0 0 0,0 0 0 0 0,0-1 1 0 0,1-1-11 0 0,-1 0 1 0 0,1 1 0 0 0,-1-1 0 0 0,1 1 0 0 0,-1-1 0 0 0,1 1 0 0 0,0 0 0 0 0,0-1 0 0 0,1-1 0 0 0,3-3-45 0 0,1 0-1 0 0,11-10 1 0 0,-8 10-61 0 0,0-1 0 0 0,0 1 0 0 0,1 1 0 0 0,0 0 0 0 0,1 0 0 0 0,15-5 0 0 0,-19 8-25 0 0,-1 0-1 0 0,1 1 1 0 0,0-1-1 0 0,0 2 1 0 0,0-1-1 0 0,-1 1 1 0 0,1 0-1 0 0,0 0 1 0 0,0 1-1 0 0,0-1 1 0 0,12 5-1 0 0,-6 1-20 0 0,-11-1 0 0 0,-2-4 0 0 0,0 1-1 0 0,1-1 0 0 0,-1 1 0 0 0,1 0 0 0 0,-1-1 0 0 0,0 1 0 0 0,1 0-1 0 0,-1-1 1 0 0,0 1 0 0 0,0 0 0 0 0,0-1 0 0 0,-1 1 0 0 0,1-1 0 0 0,0 1 0 0 0,-1 0 0 0 0,1-1 0 0 0,-1 1-1 0 0,1-1 1 0 0,-1 1 0 0 0,0-1 0 0 0,1 1 0 0 0,-1-1 0 0 0,-1 2 0 0 0,-4 5-8 0 0,1-1 0 0 0,-1-1 0 0 0,-7 7 1 0 0,5-4 4 0 0,-64 63 4 0 0,41-44 0 0 0,2 2 0 0 0,-43 57 0 0 0,65-80 0 0 0,5-5 0 0 0,1 0 0 0 0,-1 1 0 0 0,0-1 0 0 0,1 0 0 0 0,-1 1 0 0 0,1-1 0 0 0,-3 6 0 0 0,2-1 20 0 0,2-5 31 0 0,0 0-1 0 0,0 0 1 0 0,0 0-1 0 0,1-1 1 0 0,-1 1-1 0 0,0 0 1 0 0,1 0-1 0 0,-1 0 1 0 0,1-1-1 0 0,0 1 1 0 0,-1 0-1 0 0,1-1 1 0 0,0 1 0 0 0,0-1-1 0 0,0 1 1 0 0,0-1-1 0 0,1 1 1 0 0,-1-1-1 0 0,0 0 1 0 0,2 2-1 0 0,1 1 78 0 0,1 0 0 0 0,0-1 0 0 0,-1 1-1 0 0,11 4 1 0 0,-7-4-77 0 0,1-1 0 0 0,0 1 0 0 0,0-2-1 0 0,0 0 1 0 0,0 0 0 0 0,13 1 0 0 0,59-1 130 0 0,-27-2-99 0 0,37 8 437 0 0,-46 2-2096 0 0,-37-7-256 0 0,0 0 0 0 0,0 0 0 0 0,9 6 1 0 0,-4 0-5574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5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63 7487 0 0,'0'0'340'0'0,"-2"1"-5"0"0,-17 5-211 0 0,-13 6 1073 0 0,6-4 1831 0 0,2-1-876 0 0,23-7-1629 0 0,-5 2 3900 0 0,12-4-3050 0 0,141-10-838 0 0,-30 4-562 0 0,-68 2-762 0 0,0-2 1 0 0,0-2-1 0 0,89-32 0 0 0,-113 31-1179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58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475 249 2303 0 0,'0'0'8508'0'0,"6"10"-2757"0"0,-4-9-5688 0 0,-1-1-1 0 0,0 1 1 0 0,0-1 0 0 0,1 1 0 0 0,-1-1-1 0 0,0 1 1 0 0,1-1 0 0 0,-1 0 0 0 0,1 0-1 0 0,-1 0 1 0 0,0 0 0 0 0,1 0 0 0 0,-1 0-1 0 0,0 0 1 0 0,1 0 0 0 0,-1 0-1 0 0,0-1 1 0 0,1 1 0 0 0,1-1 0 0 0,0-1 27 0 0,0 1 0 0 0,1-1 1 0 0,-1 0-1 0 0,0 0 0 0 0,0 0 1 0 0,0 0-1 0 0,3-4 0 0 0,1-1 71 0 0,-1-1-1 0 0,1 0 1 0 0,-1 0-1 0 0,8-15 1 0 0,-11 19-138 0 0,-1 0 0 0 0,-1 0-1 0 0,1 0 1 0 0,-1 0 0 0 0,1 0 0 0 0,-1-1 0 0 0,0 1 0 0 0,-1-1 0 0 0,1 1-1 0 0,-1-1 1 0 0,0 1 0 0 0,0 0 0 0 0,0-1 0 0 0,-1 1 0 0 0,1-1 0 0 0,-1 1-1 0 0,-2-6 1 0 0,-1 0-26 0 0,0 0 0 0 0,-1 1 1 0 0,0 0-1 0 0,-1 0 0 0 0,0 0 0 0 0,0 1 0 0 0,-10-10 0 0 0,14 16-31 0 0,0 0 1 0 0,0 0 0 0 0,-1 0-1 0 0,1 0 1 0 0,-1 0-1 0 0,1 1 1 0 0,-1-1 0 0 0,0 1-1 0 0,1 0 1 0 0,-1 0-1 0 0,0 0 1 0 0,0 0-1 0 0,0 0 1 0 0,0 0 0 0 0,0 1-1 0 0,0 0 1 0 0,0 0-1 0 0,0-1 1 0 0,0 2-1 0 0,0-1 1 0 0,0 0 0 0 0,0 1-1 0 0,0-1 1 0 0,-3 2-1 0 0,-8 2-1 0 0,0 1-1 0 0,1 0 0 0 0,-23 14 1 0 0,24-13 13 0 0,-37 23 23 0 0,2 2 1 0 0,-50 43-1 0 0,46-34 91 0 0,44-35-78 0 0,-63 53 224 0 0,64-52-204 0 0,0 0 0 0 0,1 0 0 0 0,0 1 0 0 0,0-1-1 0 0,0 1 1 0 0,0 1 0 0 0,1-1 0 0 0,-5 13 0 0 0,9-19-23 0 0,-1 1-1 0 0,1-1 1 0 0,-1 1-1 0 0,1-1 1 0 0,0 1-1 0 0,-1 0 0 0 0,1-1 1 0 0,0 1-1 0 0,0-1 1 0 0,0 1-1 0 0,1-1 1 0 0,-1 1-1 0 0,0-1 1 0 0,0 1-1 0 0,1 0 1 0 0,-1-1-1 0 0,1 1 1 0 0,-1-1-1 0 0,1 0 1 0 0,1 3-1 0 0,0-2 22 0 0,-1 0 0 0 0,1-1-1 0 0,0 1 1 0 0,0-1 0 0 0,0 1 0 0 0,0-1-1 0 0,0 0 1 0 0,0 1 0 0 0,0-1 0 0 0,0 0 0 0 0,0 0-1 0 0,3 0 1 0 0,6 2 155 0 0,0-1 0 0 0,-1 0 0 0 0,1-1 0 0 0,19 0 0 0 0,-2-3 26 0 0,0-1 0 0 0,0-1 0 0 0,0-1-1 0 0,28-10 1 0 0,12-9-139 0 0,-52 18-73 0 0,15-10 52 0 0,-25 13-53 0 0,15-10 0 0 0,-13 9-18 0 0,-6 3-12 0 0,0 0 0 0 0,0 0 1 0 0,-1 0-1 0 0,1 0 0 0 0,0 0 0 0 0,-1-1 1 0 0,1 1-1 0 0,-1 0 0 0 0,1-1 0 0 0,-1 1 1 0 0,0-1-1 0 0,0 1 0 0 0,1-1 0 0 0,-1 0 1 0 0,0 0-1 0 0,1-2 0 0 0,-1 2 100 0 0,0-4-41 0 0,-1 4 340 0 0,0 4-316 0 0,-14 66-19 0 0,-29 92 0 0 0,-40 62-27 0 0,-21 7 182 0 0,75-169 139 0 0,-19 47 955 0 0,48-106-618 0 0,10-18-2194 0 0,-8 14 1337 0 0,0 0-898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0:0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52 8287 0 0,'5'-4'366'0'0,"53"-44"12891"0"0,-66 57-12625 0 0,6-7-527 0 0,-77 82 189 0 0,-65 71 116 0 0,140-150-410 0 0,-295 358 0 0 0,264-314 0 0 0,3 2 0 0 0,1 1 0 0 0,3 1 0 0 0,2 2 0 0 0,-33 102 0 0 0,53-133 25 0 0,0 0 0 0 0,2 0 1 0 0,0 0-1 0 0,2 1 0 0 0,1 0 0 0 0,1-1 0 0 0,1 1 0 0 0,1 0 0 0 0,1-1 1 0 0,1 1-1 0 0,1-1 0 0 0,1 0 0 0 0,12 28 0 0 0,-6-20 332 0 0,2-1 1 0 0,1-1-1 0 0,2 0 0 0 0,1-2 1 0 0,1 1-1 0 0,1-2 0 0 0,1-1 1 0 0,28 26-1 0 0,-44-48-312 0 0,0 0 0 0 0,0 0 0 0 0,0-1 0 0 0,0 1-1 0 0,1-1 1 0 0,0 0 0 0 0,0-1 0 0 0,-1 0 0 0 0,1 0 0 0 0,1 0 0 0 0,-1-1-1 0 0,8 2 1 0 0,16 4-12 0 0,-15-1-2145 0 0,-15-6 1890 0 0,0 0-1 0 0,1 1 1 0 0,-1-1 0 0 0,0 0 0 0 0,0 0 0 0 0,1 0-1 0 0,-1 0 1 0 0,0 1 0 0 0,2 0-1333 0 0,-2 0 1333 0 0,0-1-1 0 0,0 0 1 0 0,0 1 0 0 0,1-1 0 0 0,-1 0 0 0 0,0 1 0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3:5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5 919 0 0,'-6'6'80'0'0,"0"-2"1526"0"0,-1 1-1 0 0,0-1 0 0 0,0 0 0 0 0,-10 4 0 0 0,8-4-382 0 0,0 1-1 0 0,-12 7 1 0 0,-19 12 3985 0 0,42-25-4862 0 0,154-24 1628 0 0,-69 9-1923 0 0,123-18 162 0 0,-195 32-251 0 0,0 1 0 0 0,1 0 1 0 0,-1 1-1 0 0,18 2 1 0 0,-31-2-191 0 0,7 4-2848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01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74 919 0 0,'-10'4'5075'0'0,"-25"13"2265"0"0,26-13-6269 0 0,0 0 0 0 0,0 0 0 0 0,-11 8 0 0 0,14-7-282 0 0,10-7 138 0 0,8-5-702 0 0,142-65 686 0 0,-137 64-853 0 0,0 1 0 0 0,1 0 0 0 0,19-5 0 0 0,-28 9-55 0 0,1 1-1 0 0,0 1 1 0 0,0-1 0 0 0,-1 2-1 0 0,1-1 1 0 0,0 1 0 0 0,16 2-1 0 0,-23-1 7 0 0,0 0 0 0 0,0 0 1 0 0,0 0-1 0 0,0 0 0 0 0,-1 0 0 0 0,1 1 0 0 0,0-1 0 0 0,0 1 1 0 0,-1 0-1 0 0,1 0 0 0 0,-1 0 0 0 0,0 0 0 0 0,0 0 0 0 0,1 1 0 0 0,-1-1 1 0 0,-1 1-1 0 0,1-1 0 0 0,0 1 0 0 0,-1 0 0 0 0,1-1 0 0 0,1 6 1 0 0,-3-6 0 0 0,1 0 1 0 0,-1 0 0 0 0,0 0-1 0 0,0 0 1 0 0,1 1 0 0 0,-2-1-1 0 0,1 0 1 0 0,0 0 0 0 0,0 0-1 0 0,-1 0 1 0 0,1 1 0 0 0,-1-1-1 0 0,0 0 1 0 0,-1 3 0 0 0,0 3 39 0 0,-1-2-42 0 0,1 1-1 0 0,-1-1 0 0 0,0 0 1 0 0,0 1-1 0 0,-1-1 0 0 0,0-1 1 0 0,0 1-1 0 0,0-1 0 0 0,-1 1 0 0 0,0-1 1 0 0,-7 6-1 0 0,-7 5 25 0 0,-40 24 0 0 0,7-9-32 0 0,-21 14 0 0 0,44-26-5 0 0,-98 71-54 0 0,121-84 47 0 0,4-4-52 0 0,15-4-212 0 0,54-16-337 0 0,-46 11 493 0 0,1 2 1 0 0,-1 0 0 0 0,28-2 0 0 0,-38 6 111 0 0,0 1 0 0 0,0-1 0 0 0,0 2 0 0 0,0 0 0 0 0,0 0 0 0 0,0 1 0 0 0,10 3 0 0 0,3 3-14 0 0,-1 0 1 0 0,40 22 0 0 0,-46-19 7 0 0,33 27 1 0 0,-40-30 50 0 0,-8-7 27 0 0,-3 11 64 0 0,0-7-107 0 0,0-1 1 0 0,-1 0-1 0 0,1 0 0 0 0,-1 0 1 0 0,0 0-1 0 0,0 0 0 0 0,0 0 0 0 0,-1 0 1 0 0,1-1-1 0 0,-1 1 0 0 0,0-1 0 0 0,0 0 1 0 0,0 0-1 0 0,0 0 0 0 0,-6 4 0 0 0,-6 4 65 0 0,-1-1-1 0 0,-21 10 0 0 0,30-16-65 0 0,-96 45 124 0 0,-122 39 0 0 0,222-87-138 0 0,-9 4 8 0 0,-34 12 91 0 0,-80 19 0 0 0,108-35-857 0 0,27-9-5376 0 0,6 0 50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0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0,'0'0'390'0'0,"2"1"-252"0"0,12 12 3027 0 0,22 25 0 0 0,-13-13-2528 0 0,5 9 483 0 0,-2 1 0 0 0,-1 1-1 0 0,26 50 1 0 0,-29-49-775 0 0,-19-32-551 0 0,0 0 1 0 0,0 0 0 0 0,1-1-1 0 0,-1 1 1 0 0,1-1-1 0 0,1 0 1 0 0,-1 0-1 0 0,0 0 1 0 0,1-1 0 0 0,0 0-1 0 0,0 0 1 0 0,9 5-1 0 0,-3-6-1178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02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0 8751 0 0,'0'0'794'0'0,"-1"1"-652"0"0,-3 3 432 0 0,0 0-1 0 0,0 0 1 0 0,0 0-1 0 0,1 1 1 0 0,-1-1-1 0 0,1 1 1 0 0,1 0-1 0 0,-1 0 0 0 0,0 0 1 0 0,1 0-1 0 0,-2 7 1 0 0,-2 8 233 0 0,-5 37 1 0 0,8-36-656 0 0,-8 25-1 0 0,-21 42 479 0 0,-76 144-1 0 0,40-94-158 0 0,7 6 60 0 0,-48 180 0 0 0,93-277-513 0 0,7-24-184 0 0,2 2 0 0 0,-8 39 0 0 0,15-61-275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0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72 4607 0 0,'0'0'7722'0'0,"2"-1"-6938"0"0,13-11-306 0 0,1 1 0 0 0,0 0 1 0 0,1 2-1 0 0,24-12 1 0 0,-37 20-240 0 0,-1 0 0 0 0,1 0 0 0 0,-1 0 0 0 0,0 0 0 0 0,1 1 0 0 0,0-1 0 0 0,-1 1 0 0 0,1 0 0 0 0,6 0 0 0 0,-9 1-192 0 0,0-1 1 0 0,0 0-1 0 0,0 1 0 0 0,0-1 0 0 0,0 1 1 0 0,0-1-1 0 0,0 1 0 0 0,0 0 0 0 0,0-1 0 0 0,0 1 1 0 0,0 0-1 0 0,0 0 0 0 0,0-1 0 0 0,-1 1 0 0 0,1 0 1 0 0,0 0-1 0 0,-1 0 0 0 0,1 0 0 0 0,0 0 0 0 0,-1 0 1 0 0,0 0-1 0 0,1 0 0 0 0,-1 0 0 0 0,1 0 1 0 0,-1 0-1 0 0,0 1 0 0 0,0-1 0 0 0,0 1 0 0 0,1 2-25 0 0,-1-1 1 0 0,0 0-1 0 0,0 0 0 0 0,0 0 0 0 0,-1 1 0 0 0,1-1 0 0 0,-1 0 0 0 0,-1 4 0 0 0,-2 3 1 0 0,-1 0 0 0 0,0 0 0 0 0,-1 0 0 0 0,0-1 0 0 0,-1 0-1 0 0,-11 12 1 0 0,-51 45 19 0 0,63-60-36 0 0,-65 59 72 0 0,69-62-14 0 0,-2 3 29 0 0,4-4-27 0 0,-1 0-1 0 0,1 0 1 0 0,0 0 0 0 0,0 0 0 0 0,0 0 0 0 0,0 0-1 0 0,0 0 1 0 0,0 0 0 0 0,0 0 0 0 0,1 0 0 0 0,-1 0-1 0 0,1 0 1 0 0,-1 0 0 0 0,1 0 0 0 0,0 0 0 0 0,2 4 0 0 0,0-1-5 0 0,0 1 1 0 0,1-1 0 0 0,-1 0 0 0 0,1 0 0 0 0,0 0 0 0 0,1 0 0 0 0,-1-1 0 0 0,1 1 0 0 0,0-1 0 0 0,0 0-1 0 0,0-1 1 0 0,1 1 0 0 0,-1-1 0 0 0,1 0 0 0 0,0 0 0 0 0,0-1 0 0 0,0 0 0 0 0,0 0 0 0 0,0 0 0 0 0,9 0-1 0 0,-5-1-457 0 0,-1-1 0 0 0,0-1 0 0 0,0 1-1 0 0,17-5 1 0 0,-5 0-732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0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7 11519 0 0,'0'0'528'0'0,"0"-1"-16"0"0,-2-5 1542 0 0,3 8-1844 0 0,-1 0 1 0 0,1 0 0 0 0,0 0 0 0 0,-1 0 0 0 0,1 0-1 0 0,0 0 1 0 0,0 0 0 0 0,0 0 0 0 0,2 2 0 0 0,0 2-63 0 0,15 32 247 0 0,-3 1 1 0 0,-1 0 0 0 0,16 76 0 0 0,6 127 1563 0 0,-28-155-1954 0 0,-5 1 0 0 0,-3-1-1 0 0,-4 0 1 0 0,-4 0 0 0 0,-3 0 0 0 0,-4-1-1 0 0,-4-1 1 0 0,-4-1 0 0 0,-4-1-1 0 0,-36 80 1 0 0,16-62-483 0 0,-37 95 132 0 0,79-184-24 0 0,1-1 0 0 0,1 1 0 0 0,0 0 0 0 0,1 0 0 0 0,-1 13 0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0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316 409 5527 0 0,'-1'2'4974'0'0,"-22"26"390"0"0,20-24-5303 0 0,-1-1-1 0 0,0 0 0 0 0,0 0 1 0 0,0-1-1 0 0,0 1 1 0 0,0-1-1 0 0,0 0 0 0 0,0 0 1 0 0,-1 0-1 0 0,1-1 0 0 0,-1 1 1 0 0,0-1-1 0 0,1 0 1 0 0,-1-1-1 0 0,-9 1 0 0 0,1-1-38 0 0,0 0 1 0 0,0-1-1 0 0,0-1 0 0 0,0 0 0 0 0,1-1 0 0 0,-1 0 0 0 0,0-1 0 0 0,1-1 1 0 0,0 0-1 0 0,0 0 0 0 0,1-1 0 0 0,-19-13 0 0 0,27 16-23 0 0,0 1 0 0 0,0-1 0 0 0,0 1 0 0 0,1-1 0 0 0,0 0 0 0 0,-1 0 0 0 0,1 0 0 0 0,0-1 0 0 0,0 1-1 0 0,1 0 1 0 0,-1-1 0 0 0,1 1 0 0 0,0-1 0 0 0,0 1 0 0 0,0-1 0 0 0,0 0 0 0 0,0 1 0 0 0,1-1 0 0 0,0 0 0 0 0,0 0 0 0 0,0 1 0 0 0,0-1-1 0 0,0 0 1 0 0,1 0 0 0 0,-1 1 0 0 0,1-1 0 0 0,2-4 0 0 0,2-6-121 0 0,0 0-1 0 0,1 1 1 0 0,1-1 0 0 0,0 1 0 0 0,15-19-1 0 0,-8 12 122 0 0,1 1 0 0 0,0 1 1 0 0,2 0-1 0 0,0 1 0 0 0,1 1 0 0 0,0 1 0 0 0,28-18 0 0 0,-31 24 126 0 0,0 1-1 0 0,1 1 0 0 0,0 0 1 0 0,0 0-1 0 0,1 2 1 0 0,0 0-1 0 0,0 1 0 0 0,0 1 1 0 0,0 0-1 0 0,33 0 1 0 0,-39 3 35 0 0,0 0 0 0 0,0 1 1 0 0,0 1-1 0 0,0 0 0 0 0,-1 0 1 0 0,1 1-1 0 0,18 7 0 0 0,-23-7-21 0 0,1 1 0 0 0,0-1-1 0 0,-1 2 1 0 0,0-1 0 0 0,0 1-1 0 0,-1-1 1 0 0,1 2 0 0 0,-1-1-1 0 0,0 0 1 0 0,0 1 0 0 0,-1 0-1 0 0,6 9 1 0 0,-6-9-89 0 0,-1 1 0 0 0,0 0 1 0 0,0 0-1 0 0,0-1 0 0 0,-1 2 1 0 0,0-1-1 0 0,0 0 0 0 0,-1 0 1 0 0,0 1-1 0 0,0-1 0 0 0,0 0 0 0 0,-1 1 1 0 0,-1-1-1 0 0,1 1 0 0 0,-1-1 1 0 0,0 0-1 0 0,-1 1 0 0 0,0-1 0 0 0,0 0 1 0 0,0 0-1 0 0,-1 0 0 0 0,0 0 1 0 0,0-1-1 0 0,-1 1 0 0 0,0-1 1 0 0,0 0-1 0 0,0 0 0 0 0,-10 9 0 0 0,0 0-131 0 0,-2 0-1 0 0,0-1 1 0 0,-25 16-1 0 0,-59 31-735 0 0,79-49 594 0 0,17-9 103 0 0,-105 55-3203 0 0,93-52 1359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0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0 919 0 0,'0'0'13538'0'0,"0"2"-12972"0"0,0 2-405 0 0,0-1 1 0 0,0 1-1 0 0,0 0 0 0 0,0 0 0 0 0,-1 0 0 0 0,0-1 1 0 0,0 1-1 0 0,0 0 0 0 0,-2 5 0 0 0,-19 37 902 0 0,11-25-758 0 0,-76 189 1362 0 0,32-71-1227 0 0,35-92-354 0 0,-105 230 181 0 0,102-234-247 0 0,-3 0-1 0 0,-1-2 1 0 0,-1-1 0 0 0,-40 42 0 0 0,42-56 24 0 0,15-16-45 0 0,1 0 1 0 0,0 1-1 0 0,1 0 1 0 0,0 0 0 0 0,-7 14-1 0 0,15-23-64 0 0,14 3-426 0 0,-10-4 260 0 0,0-1-1 0 0,0 0 1 0 0,0 1 0 0 0,1-1-1 0 0,-1 0 1 0 0,0 0-1 0 0,0-1 1 0 0,4 0 0 0 0,13-4-6271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04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16271 0 0,'0'0'2051'0'0,"1"1"-1748"0"0,25 94 866 0 0,-17-57 66 0 0,22 57-1 0 0,-20-69-1109 0 0,0-1-1 0 0,2-1 0 0 0,2 0 1 0 0,0 0-1 0 0,22 25 1 0 0,-35-46-269 0 0,0-1-1 0 0,-1 0 1 0 0,1-1 0 0 0,0 1-1 0 0,0 0 1 0 0,0 0 0 0 0,0-1-1 0 0,0 1 1 0 0,1-1 0 0 0,-1 0-1 0 0,0 0 1 0 0,1 0 0 0 0,-1 0 0 0 0,1 0-1 0 0,-1 0 1 0 0,1-1 0 0 0,-1 1-1 0 0,1-1 1 0 0,0 1 0 0 0,-1-1-1 0 0,1 0 1 0 0,0 0 0 0 0,-1-1-1 0 0,1 1 1 0 0,4-1 0 0 0,7-2-1451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04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12 5063 0 0,'-7'-11'13320'0'0,"2"14"-12541"0"0,1-1-554 0 0,1 1-128 0 0,1 0 0 0 0,-1 0 0 0 0,1 1 0 0 0,0-1 0 0 0,0 1 0 0 0,0-1 0 0 0,0 1 0 0 0,0 0-1 0 0,0 4 1 0 0,-11 39 218 0 0,8-24-196 0 0,-11 32 402 0 0,-38 84 0 0 0,-36 48 622 0 0,70-148-951 0 0,-94 180 108 0 0,-53 109 319 0 0,130-245-509 0 0,4 2-1 0 0,-24 91 1 0 0,38-89-659 0 0,3 0 0 0 0,5 0 0 0 0,3 1 1 0 0,4 1-1 0 0,7 89 0 0 0,-1-144-4731 0 0,-2-4-1555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0:08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94 1839 0 0,'2'0'134'0'0,"6"-2"557"0"0,-1 0 0 0 0,1-1 0 0 0,-1 0 0 0 0,0 0 0 0 0,0 0-1 0 0,13-9 1 0 0,40-33 2307 0 0,-48 36-2711 0 0,5-2 4170 0 0,-39 29-1786 0 0,5-9-2215 0 0,0 0 1 0 0,0 0-1 0 0,-22 17 0 0 0,27-17-434 0 0,-72 43-7 0 0,21-13-92 0 0,48-30 67 0 0,1 2 0 0 0,1 0-1 0 0,-1 0 1 0 0,-14 18 0 0 0,22-21 8 0 0,-1 0 1 0 0,1 0-1 0 0,0 0 1 0 0,1 1 0 0 0,0 0-1 0 0,1 0 1 0 0,0 1 0 0 0,-6 16-1 0 0,10-24 14 0 0,0 0 0 0 0,-1-1-1 0 0,1 1 1 0 0,0 0 0 0 0,0 0 0 0 0,0-1-1 0 0,0 1 1 0 0,0 0 0 0 0,0 0 0 0 0,1-1-1 0 0,-1 1 1 0 0,1 0 0 0 0,-1-1 0 0 0,1 1-1 0 0,-1 0 1 0 0,1-1 0 0 0,0 1 0 0 0,2 2-1 0 0,-1-2 40 0 0,0 1-1 0 0,0-1 1 0 0,1 0-1 0 0,-1 1 0 0 0,1-1 1 0 0,0 0-1 0 0,-1-1 1 0 0,1 1-1 0 0,4 2 0 0 0,3 0 117 0 0,1-1 0 0 0,-1 1 0 0 0,1-2 0 0 0,-1 1-1 0 0,14 0 1 0 0,32 2 206 0 0,0-2 0 0 0,0-3 1 0 0,0-3-1 0 0,0-2 0 0 0,0-2 0 0 0,87-23 0 0 0,-125 25-370 0 0,1-1 0 0 0,-1-1-1 0 0,25-13 1 0 0,-36 16-47 0 0,0 0-1 0 0,0 0 0 0 0,-1-1 1 0 0,0 0-1 0 0,0-1 1 0 0,0 1-1 0 0,-1-1 0 0 0,1 0 1 0 0,-1 0-1 0 0,-1-1 1 0 0,5-6-1 0 0,-7 10 27 0 0,-1 1-1 0 0,0-1 1 0 0,0 1 0 0 0,0-1-1 0 0,0 1 1 0 0,0-1-1 0 0,0 0 1 0 0,-1 1 0 0 0,1-1-1 0 0,-1 0 1 0 0,0 0 0 0 0,0 1-1 0 0,0-1 1 0 0,0 0-1 0 0,0 0 1 0 0,-1 1 0 0 0,1-1-1 0 0,-1 0 1 0 0,1 1-1 0 0,-1-1 1 0 0,0 0 0 0 0,0 1-1 0 0,-1-1 1 0 0,1 1-1 0 0,0 0 1 0 0,-1-1 0 0 0,1 1-1 0 0,-1 0 1 0 0,0 0 0 0 0,0 0-1 0 0,0 0 1 0 0,0 0-1 0 0,0 0 1 0 0,0 1 0 0 0,-1-1-1 0 0,1 1 1 0 0,-4-2-1 0 0,-5-1-67 0 0,0 2-1 0 0,-1 0 1 0 0,0 0-1 0 0,1 1 0 0 0,-1 0 1 0 0,-20 2-1 0 0,13-1 3 0 0,9 0 79 0 0,0 0 0 0 0,0 1 0 0 0,-1 1 0 0 0,1-1 0 0 0,1 2 0 0 0,-1-1 0 0 0,0 1 0 0 0,-11 6 0 0 0,16-7 3 0 0,0 1 0 0 0,0 0 0 0 0,1 0 1 0 0,-1 0-1 0 0,1 1 0 0 0,-1-1 0 0 0,1 1 1 0 0,0 0-1 0 0,0 0 0 0 0,1 1 1 0 0,0-1-1 0 0,-1 1 0 0 0,1 0 0 0 0,1 0 1 0 0,-1 0-1 0 0,-2 6 0 0 0,-2 12 17 0 0,1 2 0 0 0,1-1 0 0 0,-3 47 0 0 0,5-43-11 0 0,2-14-1340 0 0,1-1 0 0 0,-1 0-1 0 0,2 1 1 0 0,2 14 0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05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3679 0 0,'0'0'284'0'0,"2"0"-186"0"0,32-7 8027 0 0,-9 1-3426 0 0,-8 3-4643 0 0,91-21 1642 0 0,-11 2-1210 0 0,110 0-2200 0 0,-178 22 648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06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33 2759 0 0,'-9'0'16080'0'0,"11"-1"-16461"0"0,17-3 705 0 0,0 1 0 0 0,22-2 1 0 0,-2 1 141 0 0,86-7 540 0 0,189 7 1 0 0,-190 12-3484 0 0,-98-4 1227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0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3 10159 0 0,'-8'-2'156'0'0,"-1"2"0"0"0,1-1-1 0 0,-1 1 1 0 0,1 0-1 0 0,-1 1 1 0 0,1 0 0 0 0,-12 3-1 0 0,-57 21 362 0 0,56-17-111 0 0,-39 14 394 0 0,0 3-1 0 0,-110 65 1 0 0,145-74-610 0 0,0 1 1 0 0,1 1-1 0 0,1 1 1 0 0,1 2-1 0 0,0 0 1 0 0,2 1 0 0 0,1 1-1 0 0,-28 42 1 0 0,40-53-145 0 0,0 1 0 0 0,1 0 0 0 0,0 0 0 0 0,1 0 0 0 0,0 1 0 0 0,2 0 0 0 0,-1 0 0 0 0,-2 26 0 0 0,6-28-47 0 0,0 0 1 0 0,0 0-1 0 0,1 0 0 0 0,1 0 0 0 0,0-1 1 0 0,0 1-1 0 0,2 0 0 0 0,-1-1 1 0 0,1 1-1 0 0,11 20 0 0 0,-2-11-36 0 0,0 0 0 0 0,1-1 0 0 0,1-1 0 0 0,1-1 0 0 0,22 21 0 0 0,98 76-183 0 0,-118-101 198 0 0,11 9 5 0 0,116 97-120 0 0,-120-96 116 0 0,-2 1-1 0 0,0 1 1 0 0,29 42-1 0 0,-36-44 39 0 0,-2 1-1 0 0,0 1 1 0 0,-2 0-1 0 0,-1 0 0 0 0,-1 1 1 0 0,-1 1-1 0 0,-1 0 1 0 0,4 31-1 0 0,-9-40-1 0 0,-2 0 1 0 0,0 0-1 0 0,-1-1 0 0 0,-1 1 0 0 0,0 0 0 0 0,-2-1 0 0 0,0 1 0 0 0,-1-1 1 0 0,-1 0-1 0 0,0 0 0 0 0,-2 0 0 0 0,0-1 0 0 0,-14 26 0 0 0,7-22 51 0 0,0-1-1 0 0,-1 0 0 0 0,-1-1 0 0 0,-1-1 1 0 0,-1 0-1 0 0,0-2 0 0 0,-33 23 0 0 0,16-15-50 0 0,0-3 0 0 0,-2 0 0 0 0,-67 25 0 0 0,92-41 10 0 0,-1-1 0 0 0,-24 5 0 0 0,9-7-5191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0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52 1375 0 0,'0'0'66'0'0,"0"-1"-8"0"0,4-13 276 0 0,-3 12 859 0 0,-1-1 1 0 0,1 0-1 0 0,-1 1 0 0 0,0-1 0 0 0,0 0 1 0 0,-1-5 4118 0 0,-15-3-3531 0 0,13 11-1622 0 0,0-1 1 0 0,1 1-1 0 0,-1 0 0 0 0,0 0 1 0 0,0 0-1 0 0,0 0 1 0 0,0 0-1 0 0,0 1 0 0 0,0-1 1 0 0,0 1-1 0 0,-3 1 0 0 0,-32 14 893 0 0,22-9-695 0 0,-1 0-149 0 0,0 2-1 0 0,0 0 1 0 0,1 1 0 0 0,-22 18-1 0 0,27-19-102 0 0,1 0 1 0 0,1 0-1 0 0,0 1 0 0 0,0 1 0 0 0,1-1 1 0 0,0 1-1 0 0,-7 15 0 0 0,13-23-103 0 0,0 1 0 0 0,0 0 1 0 0,1 0-1 0 0,0 0 0 0 0,-1 0 0 0 0,2 1 0 0 0,-1-1 0 0 0,0 0 0 0 0,1 0 1 0 0,0 0-1 0 0,0 1 0 0 0,0-1 0 0 0,0 0 0 0 0,1 6 0 0 0,0-8-1 0 0,0 1 1 0 0,0-1-1 0 0,0 0 0 0 0,0 1 0 0 0,0-1 1 0 0,0 0-1 0 0,1 0 0 0 0,-1 0 0 0 0,1 0 0 0 0,-1 0 1 0 0,1 0-1 0 0,0 0 0 0 0,-1-1 0 0 0,1 1 1 0 0,0-1-1 0 0,0 1 0 0 0,1-1 0 0 0,-1 0 1 0 0,0 1-1 0 0,0-1 0 0 0,1 0 0 0 0,-1-1 0 0 0,0 1 1 0 0,1 0-1 0 0,3 0 0 0 0,7 1 16 0 0,-1-1 0 0 0,0-1 1 0 0,1 0-1 0 0,-1 0 0 0 0,1-1 0 0 0,-1-1 0 0 0,0 0 0 0 0,14-4 1 0 0,94-37 137 0 0,-100 35-137 0 0,-16 7-18 0 0,12-8-20 0 0,-14 9-76 0 0,-4-4-670 0 0,1 0 247 0 0,-1 0 0 0 0,0 0 1 0 0,0 0-1 0 0,-1 0 0 0 0,-4-6 1 0 0,3 6-413 0 0,-4-7-568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0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114 125 4607 0 0,'0'0'6170'0'0,"2"-1"-5293"0"0,57-34 1907 0 0,-4 10-919 0 0,98-32-1 0 0,-152 57-1850 0 0,3-1 86 0 0,0-1 0 0 0,0 1-1 0 0,1 0 1 0 0,-1 1 0 0 0,0-1 0 0 0,1 1 0 0 0,-1 0-1 0 0,8 0 1 0 0,-12 2-86 0 0,1-1 0 0 0,-1 0-1 0 0,0 1 1 0 0,0-1 0 0 0,0 1 0 0 0,0-1-1 0 0,0 0 1 0 0,0 1 0 0 0,0-1 0 0 0,0 1-1 0 0,-1-1 1 0 0,1 2 0 0 0,-2 2-8 0 0,0-1 0 0 0,0 1 0 0 0,-1-1 0 0 0,1 1 0 0 0,-1-1 0 0 0,0 0 1 0 0,0 0-1 0 0,0-1 0 0 0,-6 6 0 0 0,-6 4-21 0 0,-16 12 0 0 0,12-11-29 0 0,-55 38-106 0 0,-8 7 14 0 0,41-26 137 0 0,8-8 4 0 0,2 1 0 0 0,-29 31 0 0 0,59-56 47 0 0,0 0 0 0 0,0 0 0 0 0,0 0 0 0 0,0-1 1 0 0,1 1-1 0 0,-1 0 0 0 0,0 0 0 0 0,0 1 0 0 0,1-1 0 0 0,-1 0 0 0 0,1 0 0 0 0,-1 0 0 0 0,1 0 0 0 0,-1 0 0 0 0,1 1 0 0 0,0-1 0 0 0,0 0 0 0 0,-1 0 0 0 0,1 1 0 0 0,0-1 0 0 0,0 0 1 0 0,0 1-1 0 0,0-1 0 0 0,1 0 0 0 0,-1 0 0 0 0,0 1 0 0 0,0-1 0 0 0,1 2 0 0 0,0-3-50 0 0,-1 2 217 0 0,2-1-22 0 0,3 2-95 0 0,1 0 0 0 0,0 0-1 0 0,1 0 1 0 0,-1-1 0 0 0,0 0-1 0 0,1 0 1 0 0,-1 0 0 0 0,8 0 0 0 0,59 2 381 0 0,-12-1-194 0 0,107 23 387 0 0,-139-20-1070 0 0,1 2-1 0 0,-1 1 1 0 0,43 19 0 0 0,-53-19-497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1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0 8431 0 0,'0'0'5702'0'0,"-1"2"-4978"0"0,-30 27 1730 0 0,15-14-1996 0 0,0 1 1 0 0,1 0 0 0 0,-24 34 0 0 0,-74 141-362 0 0,81-130-59 0 0,-29 80 0 0 0,55-124-7 0 0,0 0 1 0 0,1 1-1 0 0,1 0 0 0 0,-4 34 0 0 0,7-47-23 0 0,1 0 1 0 0,0 0-1 0 0,0 0 0 0 0,1 1 0 0 0,-1-1 0 0 0,1 0 0 0 0,0 0 1 0 0,1 0-1 0 0,-1 0 0 0 0,1 0 0 0 0,0-1 0 0 0,0 1 1 0 0,0 0-1 0 0,1-1 0 0 0,0 0 0 0 0,0 1 0 0 0,0-1 0 0 0,0 0 1 0 0,0 0-1 0 0,1-1 0 0 0,7 7 0 0 0,-2-5 34 0 0,0 0-1 0 0,0-1 1 0 0,0 1-1 0 0,16 3 1 0 0,-15-4-179 0 0,0 0-1 0 0,17 8 1 0 0,-25-11-260 0 0,7 8-3352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14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6911 0 0,'0'0'528'0'0,"1"-1"-341"0"0,1 0 32 0 0,0 0 1 0 0,0-1-1 0 0,0 1 1 0 0,0-1-1 0 0,0 1 0 0 0,0-1 1 0 0,1-2-1 0 0,-3 4-20 0 0,0-1-1 0 0,1 1 1 0 0,-1 0-1 0 0,0-1 1 0 0,0 1 0 0 0,0 0-1 0 0,1 0 1 0 0,-1-1-1 0 0,0 1 1 0 0,1 0-1 0 0,-1 0 1 0 0,0 0 0 0 0,0-1-1 0 0,1 1 1 0 0,-1 0-1 0 0,0 0 1 0 0,1 0 0 0 0,-1 0-1 0 0,0 0 1 0 0,1 0-1 0 0,-1 0 1 0 0,1-1 0 0 0,6 12 570 0 0,-4-3-419 0 0,0-1 1 0 0,0 1-1 0 0,-1 0 0 0 0,0 0 1 0 0,0 0-1 0 0,1 13 1 0 0,4 19 592 0 0,-2-24-819 0 0,0 0 1 0 0,1-1-1 0 0,0 1 1 0 0,2-2-1 0 0,-1 1 1 0 0,2-1-1 0 0,0 0 1 0 0,1-1-1 0 0,0 0 1 0 0,1 0-1 0 0,0-1 1 0 0,1-1-1 0 0,0 0 1 0 0,1 0-1 0 0,23 14 1 0 0,-31-22-172 0 0,-1-1 0 0 0,1 0 1 0 0,0 0-1 0 0,-1 0 0 0 0,1 0 0 0 0,10 1 0 0 0,-13-3-107 0 0,0 0 0 0 0,1 1 0 0 0,-1-2 0 0 0,0 1 0 0 0,1 0 0 0 0,-1 0 0 0 0,0-1 0 0 0,1 1 0 0 0,-1-1 0 0 0,0 0 0 0 0,0 0 0 0 0,0 0 0 0 0,0 0-1 0 0,0 0 1 0 0,0 0 0 0 0,4-3 0 0 0,6-5-1590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1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27 13247 0 0,'-2'-7'1195'0'0,"-1"-13"2233"0"0,2 20-3414 0 0,0 0 0 0 0,0 1 1 0 0,1-1-1 0 0,-1 0 0 0 0,0 1 0 0 0,0-1 0 0 0,1 0 1 0 0,-1 1-1 0 0,0-1 0 0 0,1 1 0 0 0,-1-1 1 0 0,0 1-1 0 0,1-1 0 0 0,-1 1 0 0 0,0 0 0 0 0,1-1 1 0 0,-1 1-1 0 0,1-1 0 0 0,-1 2 0 0 0,-8 15 77 0 0,6-12-41 0 0,-14 24 301 0 0,10-18-30 0 0,-10 20-1 0 0,-7 32-2 0 0,2 1-1 0 0,4 1 1 0 0,2 1 0 0 0,-10 81-1 0 0,-82 428-1 0 0,95-506-2073 0 0,3 0 0 0 0,0 136-1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15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1839 0 0,'0'0'8764'0'0,"1"-1"-8250"0"0,52-35 1307 0 0,-37 24-1189 0 0,1 0-1 0 0,0 1 0 0 0,24-10 0 0 0,-15 10 335 0 0,30-8-1 0 0,-48 17-781 0 0,1 0 0 0 0,-1 0 0 0 0,1 1 1 0 0,0 0-1 0 0,-1 1 0 0 0,1 0 0 0 0,14 1 0 0 0,-21 0-90 0 0,-1 1-29 0 0,0 2-61 0 0,-1 0 0 0 0,1 0 0 0 0,-1 0 0 0 0,0 0 0 0 0,0 0 0 0 0,0 1 0 0 0,0-1 0 0 0,-1 0 0 0 0,0 0 0 0 0,0 0 0 0 0,0 0 0 0 0,0 0 0 0 0,-1 0 0 0 0,1 0 0 0 0,-1-1 0 0 0,0 1 1 0 0,0 0-1 0 0,0-1 0 0 0,-1 0 0 0 0,-4 6 0 0 0,-7 6-8 0 0,1-1 1 0 0,-2-1 0 0 0,-19 13-1 0 0,20-14 10 0 0,-15 10-5 0 0,13-11 12 0 0,0 1-1 0 0,1 1 1 0 0,1 0 0 0 0,-23 28-1 0 0,28-29-21 0 0,1 0 1 0 0,1 0-1 0 0,-11 24 0 0 0,16-30 49 0 0,0 0 0 0 0,0 0 0 0 0,0 0 0 0 0,1 1 0 0 0,0-1-1 0 0,1 0 1 0 0,-1 1 0 0 0,1-1 0 0 0,0 1 0 0 0,2 9 0 0 0,-2-15 5 0 0,1 0 0 0 0,-1 0 0 0 0,0 0 0 0 0,1 0-1 0 0,-1 0 1 0 0,1 0 0 0 0,0 0 0 0 0,-1 0 0 0 0,1 0 0 0 0,0 0-1 0 0,-1 0 1 0 0,1-1 0 0 0,0 1 0 0 0,0 0 0 0 0,0-1 0 0 0,-1 1 0 0 0,1 0-1 0 0,0-1 1 0 0,2 1 0 0 0,17 7 499 0 0,-17-8-461 0 0,8 2 94 0 0,-1-1-1 0 0,1 0 0 0 0,-1-1 1 0 0,1 0-1 0 0,-1-1 0 0 0,1 0 1 0 0,10-3-1 0 0,-15 3-135 0 0,-5 1-41 0 0,150-17 438 0 0,-134 16-573 0 0,0 1 0 0 0,-1 1 1 0 0,1 0-1 0 0,-1 2 0 0 0,0 0 1 0 0,1 0-1 0 0,17 8 0 0 0,-8 3-3289 0 0,-15-7-3412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3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5 112 2303 0 0,'-4'10'15154'0'0,"10"-9"-15039"0"0,0 0 0 0 0,0 0 0 0 0,0 0 1 0 0,0-1-1 0 0,1 0 0 0 0,-1 0 0 0 0,0-1 1 0 0,9-1-1 0 0,52-14 115 0 0,-58 14-173 0 0,77-22 178 0 0,18-6-21 0 0,107-14 1 0 0,-191 41-200 0 0,27 0 1 0 0,-41 3-41 0 0,-1 0 1 0 0,0 0 0 0 0,1 1 0 0 0,-1 0 0 0 0,0 0 0 0 0,1 0-1 0 0,-1 1 1 0 0,0-1 0 0 0,9 5 0 0 0,-13-4-174 0 0,1-1 1 0 0,-1 0 0 0 0,0 1-1 0 0,1-1 1 0 0,-1 1 0 0 0,0-1-1 0 0,0 1 1 0 0,0 0-1 0 0,0-1 1 0 0,-1 1 0 0 0,1 0-1 0 0,0 0 1 0 0,-1 0-1 0 0,1-1 1 0 0,-1 1 0 0 0,1 0-1 0 0,-1 0 1 0 0,0 0-1 0 0,0 0 1 0 0,0 3 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5:57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7 2303 0 0,'2'-2'108'0'0,"15"-2"-16"0"0,-15 4 250 0 0,0 0-1 0 0,-1-1 1 0 0,1 1-1 0 0,0 0 1 0 0,-1 0-1 0 0,1 0 1 0 0,0 1-1 0 0,-1-1 1 0 0,1 0-1 0 0,0 1 1 0 0,-1-1-1 0 0,1 1 1 0 0,0-1-1 0 0,-1 1 1 0 0,1 0-1 0 0,-1-1 1 0 0,1 1-1 0 0,-1 0 1 0 0,0 0-1 0 0,1 0 1 0 0,-1 0-1 0 0,0 1 1 0 0,2 0-1 0 0,-2 1 206 0 0,1-1-1 0 0,-1 0 1 0 0,0 0-1 0 0,0 1 0 0 0,0-1 1 0 0,0 0-1 0 0,0 1 0 0 0,0-1 1 0 0,-1 1-1 0 0,1-1 1 0 0,-1 1-1 0 0,0 0 0 0 0,0-1 1 0 0,0 5-1 0 0,-1 5-491 0 0,-1-1 0 0 0,0 0 0 0 0,0 1 0 0 0,-2-1 0 0 0,-5 14-1 0 0,-29 54 943 0 0,23-50-635 0 0,-4 8-71 0 0,-2-1-1 0 0,-1-1 0 0 0,-1-1 1 0 0,-32 35-1 0 0,42-54-351 0 0,-23 34 1 0 0,35-47-623 0 0,7 5-2281 0 0,4-2-3744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0:09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206 102 8839 0 0,'12'-5'258'0'0,"-3"1"-34"0"0,0 1 0 0 0,1 0 1 0 0,-1 0-1 0 0,14-2 6157 0 0,-27 6-6026 0 0,1 0-1 0 0,-1 0 1 0 0,0 0-1 0 0,1 0 1 0 0,-1 1-1 0 0,-5 3 1 0 0,1-1 142 0 0,-7 2-157 0 0,1 1 0 0 0,0 1 1 0 0,0 0-1 0 0,1 1 0 0 0,0 0 1 0 0,1 1-1 0 0,0 0 0 0 0,-18 20 0 0 0,29-28-327 0 0,-18 21 110 0 0,1 0 1 0 0,-16 26 0 0 0,30-42-117 0 0,0 1 0 0 0,0-1 0 0 0,1 1 1 0 0,-1 0-1 0 0,2 1 0 0 0,-1-1 1 0 0,1 0-1 0 0,1 1 0 0 0,0-1 1 0 0,0 1-1 0 0,0 13 0 0 0,1-18-6 0 0,1 0 0 0 0,-1-1-1 0 0,1 1 1 0 0,0 0 0 0 0,0-1 0 0 0,0 1-1 0 0,1-1 1 0 0,-1 0 0 0 0,1 1 0 0 0,0-1-1 0 0,-1 0 1 0 0,2 0 0 0 0,-1 0-1 0 0,0 0 1 0 0,1 0 0 0 0,-1-1 0 0 0,1 1-1 0 0,0-1 1 0 0,-1 0 0 0 0,1 1 0 0 0,5 1-1 0 0,-3-1 10 0 0,1 0 0 0 0,0-1 0 0 0,-1 0 0 0 0,1 0 0 0 0,0-1-1 0 0,0 1 1 0 0,0-1 0 0 0,0 0 0 0 0,0-1 0 0 0,0 0-1 0 0,0 0 1 0 0,8-1 0 0 0,6-1 29 0 0,-1-1 0 0 0,1-1 0 0 0,0-1-1 0 0,-1-1 1 0 0,0-1 0 0 0,0 0 0 0 0,32-19 0 0 0,-41 21-25 0 0,-1-1 1 0 0,0-1-1 0 0,-1 1 1 0 0,0-2-1 0 0,0 1 1 0 0,0-1-1 0 0,-1 0 1 0 0,0 0-1 0 0,-1-1 1 0 0,0 0-1 0 0,0 0 1 0 0,-1-1-1 0 0,0 0 1 0 0,-1 0-1 0 0,0 0 1 0 0,4-13-1 0 0,-6 14 3 0 0,0 0-1 0 0,0-1 0 0 0,-1 1 1 0 0,0 0-1 0 0,-1-1 0 0 0,0 1 0 0 0,0-1 1 0 0,-3-12-1 0 0,2 18-17 0 0,0 0 0 0 0,0 0 0 0 0,-1 0 0 0 0,1 0 0 0 0,-1 0 0 0 0,0 0-1 0 0,0 0 1 0 0,-1 1 0 0 0,1-1 0 0 0,-1 1 0 0 0,0-1 0 0 0,0 1 0 0 0,0 0 0 0 0,0 0 0 0 0,0 1 0 0 0,-1-1 0 0 0,1 0 0 0 0,-1 1 0 0 0,0 0 0 0 0,-6-3-1 0 0,-11-3-344 0 0,-37-9 0 0 0,7 3-275 0 0,46 12 449 0 0,0 0 1 0 0,1 0-1 0 0,-1-1 0 0 0,1 0 1 0 0,-1 1-1 0 0,1-1 0 0 0,0-1 1 0 0,-4-3-1 0 0,8 7 130 0 0,-1-1 1 0 0,1 1-1 0 0,0 0 1 0 0,0-1-1 0 0,0 1 1 0 0,-1 0-1 0 0,1-1 0 0 0,0 1 1 0 0,0-1-1 0 0,0 1 1 0 0,0-1-1 0 0,0 1 1 0 0,0 0-1 0 0,0-1 1 0 0,0 1-1 0 0,0-1 0 0 0,0 1 1 0 0,0-1-1 0 0,0 1 1 0 0,0-1-1 0 0,0 1 1 0 0,0 0-1 0 0,0-1 1 0 0,1 1-1 0 0,-1-1 1 0 0,0 1-1 0 0,0 0 0 0 0,0-1 1 0 0,1 1-1 0 0,-1 0 1 0 0,0-1-1 0 0,1 1 1 0 0,-1 0-1 0 0,1-1 1 0 0,11-9-1585 0 0,4 3-2813 0 0,3 1-1305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34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8287 0 0,'0'0'756'0'0,"2"0"-464"0"0,0 0 56 0 0,0 0-1 0 0,0 1 0 0 0,-1-1 1 0 0,1 0-1 0 0,0 0 0 0 0,0 1 1 0 0,0-1-1 0 0,-1 1 0 0 0,1-1 1 0 0,0 1-1 0 0,3 2 0 0 0,-4-3-306 0 0,0 1-1 0 0,-1 0 1 0 0,1 0-1 0 0,0 0 1 0 0,0 0-1 0 0,0 0 1 0 0,-1 0-1 0 0,1 0 1 0 0,-1 0-1 0 0,1 0 1 0 0,-1 0-1 0 0,1 0 1 0 0,-1 1-1 0 0,1-1 1 0 0,-1 0-1 0 0,0 0 1 0 0,0 0-1 0 0,0 1 1 0 0,0-1-1 0 0,0 2 1 0 0,0 6 210 0 0,-1 0 0 0 0,0-1 0 0 0,-1 1 0 0 0,0-1-1 0 0,0 1 1 0 0,-4 8 0 0 0,-25 51 1219 0 0,7-16-495 0 0,14-26-775 0 0,0 0-1 0 0,2 1 1 0 0,1 0-1 0 0,1 0 1 0 0,1 1-1 0 0,2-1 1 0 0,-1 56-1 0 0,5-24-309 0 0,-1-57 4 0 0,-1-1-56 0 0,-5 13-766 0 0,6-13 386 0 0,-4 6-2976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35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29 132 7831 0 0,'83'-39'4715'0'0,"-50"23"-4156"0"0,48-17 1 0 0,-50 22-198 0 0,0 3 0 0 0,0 0 0 0 0,1 2 0 0 0,0 1 1 0 0,33 0-1 0 0,-50 5-249 0 0,-3 4-19 0 0,-5 3-76 0 0,-7-5-18 0 0,0-1 0 0 0,1 1 0 0 0,-1 0 0 0 0,0-1 0 0 0,0 1 0 0 0,-1-1 0 0 0,1 1 0 0 0,0 0 0 0 0,-1-1 0 0 0,1 1 0 0 0,0-1 0 0 0,-1 1 0 0 0,0-1 0 0 0,1 1 0 0 0,-1-1 0 0 0,0 0 0 0 0,0 1 0 0 0,0-1 0 0 0,0 0 0 0 0,-2 3 0 0 0,-2 2 0 0 0,0-1 0 0 0,-1 1 0 0 0,-6 4 0 0 0,-10 5 6 0 0,0 0 1 0 0,-1-1-1 0 0,-29 13 0 0 0,-79 26 41 0 0,-20 9-15 0 0,151-62-32 0 0,0 0 0 0 0,-1 1 0 0 0,1-1 0 0 0,0 0 0 0 0,-1 0 0 0 0,1 0 0 0 0,0 0 0 0 0,-1 0 0 0 0,1 0 0 0 0,0 1 0 0 0,-1-1 0 0 0,1 0 0 0 0,0 0 0 0 0,0 0 0 0 0,-1 1 0 0 0,1-1 0 0 0,0 0 0 0 0,0 0 0 0 0,0 1 0 0 0,-1-1 0 0 0,1 0 0 0 0,0 0 0 0 0,0 1 0 0 0,0-1 0 0 0,0 0 0 0 0,0 1 0 0 0,-1-1 0 0 0,1 0 0 0 0,0 1 0 0 0,0-1 0 0 0,0 0 0 0 0,0 1 0 0 0,0-1 0 0 0,0 0 0 0 0,0 1 0 0 0,0-1 0 0 0,0 0 0 0 0,0 1 0 0 0,1-1 0 0 0,3 4 0 0 0,-2-2 0 0 0,1 0 0 0 0,-1 0 0 0 0,1-1 0 0 0,-1 1 0 0 0,1-1 0 0 0,0 0 0 0 0,0 0 0 0 0,-1 0 0 0 0,1 0 0 0 0,0 0 0 0 0,0 0 0 0 0,0-1 0 0 0,3 1 0 0 0,44-1 0 0 0,-31 0 0 0 0,-17 0 5 0 0,28 0-20 0 0,38 5 0 0 0,-59-4 50 0 0,1 1 0 0 0,-1 0 0 0 0,0 0-1 0 0,0 1 1 0 0,0 1 0 0 0,0 0 0 0 0,-1 0-1 0 0,11 7 1 0 0,0 0 413 0 0,-18-10-222 0 0,0 1 6 0 0,0-1-190 0 0,0 1 0 0 0,0 0 0 0 0,0-1 1 0 0,0 1-1 0 0,0 0 0 0 0,-1 0 1 0 0,1 0-1 0 0,-1-1 0 0 0,1 1 0 0 0,-1 0 1 0 0,0 0-1 0 0,1 0 0 0 0,-1 0 0 0 0,0 0 1 0 0,0 0-1 0 0,-1 0 0 0 0,1 0 1 0 0,0 0-1 0 0,-1 0 0 0 0,1-1 0 0 0,-1 1 1 0 0,0 0-1 0 0,1 0 0 0 0,-1 0 1 0 0,0-1-1 0 0,0 1 0 0 0,-2 2 0 0 0,-3 5 30 0 0,-1 0 0 0 0,0 0-1 0 0,-13 12 1 0 0,18-20-56 0 0,-6 6 42 0 0,0 0 0 0 0,0-1-1 0 0,-1 0 1 0 0,-14 8 0 0 0,-42 17 225 0 0,41-21-191 0 0,-79 36 164 0 0,76-34-239 0 0,-15 8 32 0 0,40-19-119 0 0,17-1-9662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35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59 128 5983 0 0,'-1'0'274'0'0,"-14"3"800"0"0,-28 10 6858 0 0,73-6-6825 0 0,-14-7-827 0 0,1-1 1 0 0,-1 0-1 0 0,1-1 0 0 0,23-7 1 0 0,66-23 674 0 0,-31 7-360 0 0,25-2 244 0 0,176-24-1 0 0,-262 49-823 0 0,0 1-1 0 0,26 2 1 0 0,-35-1-19 0 0,0 1 0 0 0,0-1 0 0 0,-1 1 0 0 0,1 0-1 0 0,-1 1 1 0 0,1-1 0 0 0,-1 1 0 0 0,1 0 0 0 0,-1 0 0 0 0,0 0 0 0 0,0 0 0 0 0,5 5 0 0 0,-8-6-3 0 0,0 0 1 0 0,0 0-1 0 0,0 1 1 0 0,0-1-1 0 0,0 0 1 0 0,0 1-1 0 0,-1-1 1 0 0,1 1-1 0 0,-1-1 1 0 0,1 1 0 0 0,-1-1-1 0 0,1 1 1 0 0,-1-1-1 0 0,0 1 1 0 0,1-1-1 0 0,-1 1 1 0 0,0 0-1 0 0,0-1 1 0 0,0 1-1 0 0,-1-1 1 0 0,1 1-1 0 0,0 0 1 0 0,-1-1-1 0 0,1 1 1 0 0,0-1-1 0 0,-1 1 1 0 0,0-1-1 0 0,1 1 1 0 0,-1-1-1 0 0,-1 2 1 0 0,-3 6-21 0 0,-1 0 0 0 0,0-1 0 0 0,-11 13 1 0 0,11-15 10 0 0,-126 127-35 0 0,6-7 19 0 0,113-112 32 0 0,-34 40 0 0 0,-70 104 0 0 0,99-128-710 0 0,-22 57-1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36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16415 0 0,'0'0'2051'0'0,"2"1"-1764"0"0,5 1-134 0 0,1-1 0 0 0,-1 1 1 0 0,0-1-1 0 0,0-1 0 0 0,1 0 1 0 0,11 0-1 0 0,49-9 634 0 0,-48 5-595 0 0,161-22 1198 0 0,254-44 27 0 0,-375 57-1452 0 0,54-10-574 0 0,-113 23 563 0 0,8-1-220 0 0,0 0 1 0 0,14 1-1 0 0,-21-1 86 0 0,0 1-1 0 0,-1 1 0 0 0,1-1 1 0 0,-1 0-1 0 0,1 0 0 0 0,-1 0 1 0 0,1 1-1 0 0,-1-1 0 0 0,1 1 1 0 0,-1-1-1 0 0,1 1 0 0 0,-1 0 1 0 0,1 0-1 0 0,-1-1 0 0 0,0 1 1 0 0,0 0-1 0 0,1 0 0 0 0,-1 0 1 0 0,0 0-1 0 0,0 1 0 0 0,0-1 1 0 0,2 3-1 0 0,-1 4-1446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3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71 104 4143 0 0,'-7'-5'13112'0'0,"17"-5"-11531"0"0,17-11-1599 0 0,-9 12 331 0 0,-1 0 1 0 0,1 2-1 0 0,0 0 0 0 0,24-6 1 0 0,-9 5 279 0 0,54-5 0 0 0,-78 12-537 0 0,1 0 0 0 0,-1 1 0 0 0,0 0 0 0 0,0 1 0 0 0,0 0 0 0 0,0 0 0 0 0,0 1 0 0 0,14 4 0 0 0,-20-4-46 0 0,1-1 0 0 0,-1 1 0 0 0,0-1 0 0 0,0 1-1 0 0,1 0 1 0 0,-1 1 0 0 0,-1-1 0 0 0,1 0 0 0 0,0 1 0 0 0,-1 0-1 0 0,1-1 1 0 0,-1 1 0 0 0,0 0 0 0 0,0 0 0 0 0,0 1 0 0 0,0-1-1 0 0,0 0 1 0 0,-1 1 0 0 0,0-1 0 0 0,1 0 0 0 0,-1 1-1 0 0,-1 0 1 0 0,2 5 0 0 0,-2-3-9 0 0,1 0-1 0 0,-1 0 1 0 0,-1 0-1 0 0,1 0 1 0 0,-1 0 0 0 0,0 0-1 0 0,0 0 1 0 0,-1 0-1 0 0,0-1 1 0 0,0 1-1 0 0,0 0 1 0 0,-1-1 0 0 0,1 0-1 0 0,-1 0 1 0 0,-1 1-1 0 0,1-2 1 0 0,-1 1-1 0 0,0 0 1 0 0,0-1 0 0 0,0 0-1 0 0,0 0 1 0 0,-1 0-1 0 0,0 0 1 0 0,0-1-1 0 0,0 1 1 0 0,0-1 0 0 0,-10 4-1 0 0,-16 5 0 0 0,1-1 0 0 0,-56 12 0 0 0,53-15 0 0 0,1 1 0 0 0,-55 23 0 0 0,85-30 0 0 0,8 0 0 0 0,7-1 0 0 0,57-8 0 0 0,31-1 0 0 0,-79 7 0 0 0,-1 0 0 0 0,33 2 0 0 0,-46 0 0 0 0,0 1 0 0 0,0-1 0 0 0,0 1 0 0 0,0 1 0 0 0,-1-1 0 0 0,1 1 0 0 0,10 6 0 0 0,-13-6 0 0 0,0 0 0 0 0,0 0 0 0 0,-1 0 0 0 0,1 0 0 0 0,-1 1 0 0 0,0 0 0 0 0,0 0 0 0 0,0 0 0 0 0,5 6 0 0 0,1 8 0 0 0,-10-13 0 0 0,0-1 0 0 0,0-1-3 0 0,0-1 1 0 0,0 1-1 0 0,0 0 0 0 0,-1 0 1 0 0,1-1-1 0 0,-1 1 0 0 0,1-1 1 0 0,-1 1-1 0 0,0 0 0 0 0,0-1 1 0 0,0 1-1 0 0,0-1 0 0 0,-1 0 1 0 0,1 1-1 0 0,-1-1 0 0 0,1 0 1 0 0,-1 0-1 0 0,0 0 0 0 0,0 0 1 0 0,0 0-1 0 0,0 0 0 0 0,-3 1 1 0 0,-6 5 9 0 0,0-1 1 0 0,0 0-1 0 0,-16 6 0 0 0,22-11 13 0 0,-37 17 181 0 0,-70 20 0 0 0,-48 2 46 0 0,52-21-353 0 0,107-20-494 0 0,15-14-5079 0 0,-3 7 3931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37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5527 0 0,'0'0'423'0'0,"-15"5"4762"0"0,13-5-4764 0 0,1 1-1 0 0,-1 0 0 0 0,1-1 1 0 0,0 1-1 0 0,-1 0 0 0 0,1 0 1 0 0,0 0-1 0 0,0 0 0 0 0,0 1 1 0 0,0-1-1 0 0,0 0 0 0 0,0 0 0 0 0,0 1 1 0 0,-1 2-1 0 0,1-3-333 0 0,1 0 0 0 0,0 0 0 0 0,-1 0 0 0 0,1 0 0 0 0,0 0 1 0 0,0 1-1 0 0,0-1 0 0 0,0 0 0 0 0,0 0 0 0 0,0 0 0 0 0,0 0 0 0 0,1 1 0 0 0,-1-1 0 0 0,0 0 0 0 0,1 0 0 0 0,0 1 0 0 0,1 2-61 0 0,0 0 0 0 0,1 0 0 0 0,0 0 0 0 0,0-1 0 0 0,0 1 0 0 0,0-1 0 0 0,0 0-1 0 0,1 0 1 0 0,4 3 0 0 0,30 21 203 0 0,66 35-1 0 0,47 11 377 0 0,-22-10-359 0 0,-94-46-252 0 0,-1 2 0 0 0,-1 2 0 0 0,44 35 0 0 0,-66-46 0 0 0,0 0 0 0 0,0 1 0 0 0,-1 0 0 0 0,-1 1 1 0 0,0 0-1 0 0,0 0 0 0 0,-1 1 0 0 0,-1 0 0 0 0,0 1 0 0 0,-1 0 0 0 0,9 28 1 0 0,-11-25-19 0 0,0 0 1 0 0,-2 0-1 0 0,0 1 1 0 0,-1-1-1 0 0,-1 1 1 0 0,0-1-1 0 0,-1 0 1 0 0,-1 1-1 0 0,-1-1 1 0 0,-9 31-1 0 0,4-24 38 0 0,-1-1-1 0 0,-2 1 1 0 0,0-2 0 0 0,-1 1-1 0 0,-2-2 1 0 0,-28 37 0 0 0,-7 1 0 0 0,-3-3 0 0 0,-2-2 0 0 0,-2-3 0 0 0,-98 70 1 0 0,115-95-815 0 0,38-25-154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38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166 472 3679 0 0,'0'0'284'0'0,"-1"1"-186"0"0,-11 11 360 0 0,-11 7 7750 0 0,23-19-8161 0 0,0 1 1 0 0,0-1-1 0 0,0 0 0 0 0,0 0 0 0 0,0 0 0 0 0,0 1 1 0 0,0-1-1 0 0,0 0 0 0 0,0 0 0 0 0,0 0 0 0 0,0 1 1 0 0,0-1-1 0 0,0 0 0 0 0,0 0 0 0 0,0 0 0 0 0,0 1 1 0 0,0-1-1 0 0,-1 0 0 0 0,1 0 0 0 0,0 0 0 0 0,0 0 0 0 0,0 1 1 0 0,0-1-1 0 0,0 0 0 0 0,-1 0 0 0 0,1 0 0 0 0,0 0 1 0 0,0 0-1 0 0,0 0 0 0 0,-1 0 0 0 0,1 1 0 0 0,0-1 1 0 0,0 0-1 0 0,0 0 0 0 0,-1 0 0 0 0,-8-2 2509 0 0,-6-8-584 0 0,6-2-1473 0 0,1-1 1 0 0,-9-20-1 0 0,2 4-188 0 0,6 13-275 0 0,0 0-1 0 0,2-1 1 0 0,0 0 0 0 0,-9-32-1 0 0,15 42-38 0 0,0 1 1 0 0,0 0-1 0 0,0-1 1 0 0,1 1-1 0 0,0 0 0 0 0,0-1 1 0 0,1 1-1 0 0,0-1 0 0 0,0 1 1 0 0,0 0-1 0 0,1 0 1 0 0,0 0-1 0 0,0 0 0 0 0,0 0 1 0 0,1 0-1 0 0,0 0 0 0 0,5-7 1 0 0,2-1-71 0 0,1 0 0 0 0,1 1-1 0 0,0 1 1 0 0,1 0 0 0 0,0 0 0 0 0,1 1 0 0 0,0 1 0 0 0,1 0-1 0 0,0 1 1 0 0,1 1 0 0 0,-1 0 0 0 0,2 1 0 0 0,-1 1 0 0 0,1 1-1 0 0,29-7 1 0 0,-13 7 50 0 0,0 1-1 0 0,0 1 1 0 0,1 2 0 0 0,-1 1-1 0 0,41 6 1 0 0,-2 4 90 0 0,93 27 0 0 0,-159-36-29 0 0,0 1 0 0 0,0 0 1 0 0,0 0-1 0 0,8 5 1 0 0,-13-7-26 0 0,-1 1 0 0 0,1-1 0 0 0,0 0 1 0 0,0 1-1 0 0,0 0 0 0 0,0-1 0 0 0,-1 1 1 0 0,1 0-1 0 0,0-1 0 0 0,0 1 0 0 0,-1 0 1 0 0,1 0-1 0 0,-1-1 0 0 0,1 1 0 0 0,-1 0 1 0 0,1 0-1 0 0,-1 0 0 0 0,1 0 1 0 0,-1 0-1 0 0,0 0 0 0 0,1 0 0 0 0,-1 0 1 0 0,0 0-1 0 0,0 0 0 0 0,0 0 0 0 0,0 0 1 0 0,0 0-1 0 0,0 0 0 0 0,0 0 0 0 0,0 0 1 0 0,0 0-1 0 0,0 0 0 0 0,-1 0 0 0 0,1 0 1 0 0,0 0-1 0 0,-1 1 0 0 0,-4 4 47 0 0,1 0 0 0 0,-1-1 0 0 0,0 1-1 0 0,-1-1 1 0 0,1 0 0 0 0,-1-1 0 0 0,-10 7 0 0 0,3-1 37 0 0,-156 113 495 0 0,91-69-910 0 0,-2-4 0 0 0,-151 69 0 0 0,149-89-944 0 0,77-28 1144 0 0,3-2-100 0 0,6-18-2768 0 0,1 8 1204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39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23 7975 0 0,'2'-1'191'0'0,"17"-10"-49"0"0,3 0 3141 0 0,-22 12-3228 0 0,1-1 0 0 0,0 1 0 0 0,-1 0 0 0 0,1 0 0 0 0,-1-1 0 0 0,1 1 0 0 0,-1 0 0 0 0,1 0 0 0 0,-1 0 0 0 0,1-1 0 0 0,-1 1 0 0 0,0 0 0 0 0,0 0 0 0 0,1 0 0 0 0,-1 0 0 0 0,0 0 0 0 0,0 0 0 0 0,0 0 0 0 0,0 0 0 0 0,0 0 0 0 0,0 1 0 0 0,-2 19 519 0 0,-3-5-260 0 0,-1-1 0 0 0,0 0 0 0 0,0-1 0 0 0,-2 0 0 0 0,-16 24 0 0 0,0 3 306 0 0,-113 162 1692 0 0,47-75-1653 0 0,51-70-563 0 0,-79 89 0 0 0,88-115-152 0 0,-1-2 0 0 0,-2-2 1 0 0,-70 49-1 0 0,9-12-596 0 0,92-65 540 0 0,5 0-344 0 0,131-43-2300 0 0,-102 31 1904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3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1 102 919 0 0,'8'-8'2370'0'0,"-3"3"-1465"0"0,-1 0 1 0 0,0 0-1 0 0,-1-1 1 0 0,1 1-1 0 0,-1-1 1 0 0,0 0-1 0 0,-1 0 1 0 0,4-10-1 0 0,12-18 7012 0 0,-18 34-7833 0 0,3 8 2061 0 0,4 19-2358 0 0,-2-4 545 0 0,3-3-233 0 0,1 0 1 0 0,1 0-1 0 0,1 0 0 0 0,0-1 0 0 0,1-1 0 0 0,24 27 0 0 0,96 91 79 0 0,-131-136-177 0 0,60 51-558 0 0,-34-30-125 0 0,-25-20 14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40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27 8287 0 0,'6'-8'863'0'0,"6"-4"8498"0"0,-7 5-4945 0 0,-27 66-4406 0 0,-40 100 84 0 0,-79 189-2 0 0,24-53-40 0 0,4-23-471 0 0,-34 79-322 0 0,88-234 337 0 0,25-51 175 0 0,33-65 104 0 0,0 1 1 0 0,1 0 0 0 0,-1-1-1 0 0,0 1 1 0 0,1 0-1 0 0,0-1 1 0 0,-1 1 0 0 0,1 0-1 0 0,0-1 1 0 0,0 1-1 0 0,0 0 1 0 0,0 2 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0:10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62 8287 0 0,'-36'-25'951'0'0,"6"6"2636"0"0,30 19-3381 0 0,-1-1 0 0 0,1 1 0 0 0,-1-1 0 0 0,0 1 0 0 0,1-1 0 0 0,-1 1 0 0 0,1-1 1 0 0,0 1-1 0 0,-1-1 0 0 0,1 1 0 0 0,-1-1 0 0 0,1 0 0 0 0,0 1 0 0 0,-1-1 0 0 0,1 0 0 0 0,0 1 0 0 0,0-1 1 0 0,-1 0-1 0 0,1 1 0 0 0,0-1 0 0 0,0 0 0 0 0,0-3 3214 0 0,1 6-3072 0 0,2 5-149 0 0,-1 1 1 0 0,0-1-1 0 0,0 1 0 0 0,0 0 1 0 0,0 13-1 0 0,3 14 229 0 0,1-7-339 0 0,3 0 1 0 0,0 0-1 0 0,1-1 0 0 0,2-1 1 0 0,26 44-1 0 0,90 115 295 0 0,-124-179-384 0 0,15 19 0 0 0,0-1 0 0 0,32 29 0 0 0,-14-19 0 0 0,83 83 0 0 0,-4 22 0 0 0,-90-103 0 0 0,-1 1 0 0 0,21 42 0 0 0,-34-54 0 0 0,-1 0 0 0 0,-1 1 0 0 0,-2 0 0 0 0,9 39 0 0 0,-13-43 0 0 0,-1-1 0 0 0,-2 1 0 0 0,0 0 0 0 0,-1-1 0 0 0,-1 1 0 0 0,-6 30 0 0 0,2-29 16 0 0,0-1 0 0 0,-2 1 0 0 0,-1-2 0 0 0,0 1 0 0 0,-2-1 0 0 0,0 0 0 0 0,-1-1 0 0 0,-16 20 0 0 0,4-10 24 0 0,-1-1 0 0 0,-1-1 0 0 0,-1-2 0 0 0,-37 29 0 0 0,-247 170 303 0 0,229-170-310 0 0,22-12-203 0 0,-61 56 0 0 0,70-60-167 0 0,49-38 197 0 0,-6 15-1517 0 0,7-14 873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44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5983 0 0,'0'0'2542'0'0,"3"0"-1490"0"0,12-4-403 0 0,1 0-1 0 0,-1-1 1 0 0,-1 0 0 0 0,1-1 0 0 0,19-12 0 0 0,-13 8-286 0 0,34-18 276 0 0,75-33 963 0 0,-112 55-1435 0 0,0 0 1 0 0,0 1-1 0 0,0 1 0 0 0,0 1 1 0 0,34-2-1 0 0,-35 5-326 0 0,0 1 0 0 0,0 0 0 0 0,-1 1 1 0 0,1 1-1 0 0,0 1 0 0 0,-1 0 0 0 0,20 8 0 0 0,-15-2-5521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4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13215 0 0,'0'0'3208'0'0,"4"-1"-2564"0"0,89-33 2150 0 0,-66 22-2249 0 0,0 2-1 0 0,50-12 1 0 0,-39 16-463 0 0,0 2 0 0 0,57 1 0 0 0,75 14-353 0 0,-139-7-55 0 0,-16-1-847 0 0,23 0 0 0 0,-21-4-842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46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60 9439 0 0,'-2'0'432'0'0,"0"1"-278"0"0,-18 0 268 0 0,-9-4 330 0 0,19 2 6278 0 0,19-9-6332 0 0,-2 5-600 0 0,-1 0-1 0 0,1 0 1 0 0,0 1-1 0 0,0 1 0 0 0,0-1 1 0 0,0 1-1 0 0,1 0 1 0 0,9-2-1 0 0,-6 2-65 0 0,0 1 0 0 0,0 0 0 0 0,0 0 0 0 0,0 1 0 0 0,15 1 1 0 0,15 8-12 0 0,-37-6 22 0 0,5 14-32 0 0,-9-10-13 0 0,-1-3 3 0 0,1 2-7 0 0,-1-1-1 0 0,0 1 0 0 0,-1-1 0 0 0,1 0 1 0 0,-1 1-1 0 0,1-1 0 0 0,-1 0 1 0 0,-1 0-1 0 0,-2 5 0 0 0,-27 31-8 0 0,13-18-3 0 0,-2-1 0 0 0,-30 22 0 0 0,-50 31-39 0 0,61-46 50 0 0,53-29-9 0 0,1 1-1 0 0,-1 0 0 0 0,21 2 1 0 0,-25 1 6 0 0,0 0 1 0 0,-1 0 0 0 0,0 1 0 0 0,1 0 0 0 0,-2 1 0 0 0,1 0 0 0 0,0 0-1 0 0,-1 0 1 0 0,0 1 0 0 0,0 0 0 0 0,-1 1 0 0 0,8 9 0 0 0,-6-6 4 0 0,0 1 1 0 0,-1 0 0 0 0,0 0 0 0 0,-1 1-1 0 0,-1 0 1 0 0,0 0 0 0 0,0 0-1 0 0,2 13 1 0 0,-5-19 10 0 0,-1 0 0 0 0,0 1 0 0 0,0-1 0 0 0,-1 0 0 0 0,0 0 0 0 0,0 0 0 0 0,0 0 0 0 0,-1 0 0 0 0,0 1 0 0 0,0-1 0 0 0,0 0 0 0 0,-1 0 0 0 0,0-1 0 0 0,0 1 0 0 0,-6 10-1 0 0,5-10 32 0 0,-2 0 0 0 0,1 0 0 0 0,-1-1 0 0 0,1 1 0 0 0,-2-1 0 0 0,1 0 0 0 0,0 0 0 0 0,-1-1 0 0 0,0 0 0 0 0,0 0-1 0 0,0 0 1 0 0,-1-1 0 0 0,-6 3 0 0 0,-118 40 96 0 0,77-28-1582 0 0,36-12-7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45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0,'0'0'12118'0'0,"1"2"-11801"0"0,4 5-175 0 0,0 0 0 0 0,-1 0 0 0 0,0 0-1 0 0,0 0 1 0 0,5 14 0 0 0,12 47 125 0 0,-12-34-146 0 0,15 48 29 0 0,-6-18 74 0 0,32 74 0 0 0,-48-134-224 0 0,5 14-22 0 0,18 28 1 0 0,-22-41 11 0 0,0-1 1 0 0,0 1-1 0 0,1-1 1 0 0,-1 0-1 0 0,1-1 1 0 0,0 1-1 0 0,0-1 1 0 0,0 1-1 0 0,0-1 1 0 0,1-1-1 0 0,6 4 1 0 0,-9-5-44 0 0,1 0 1 0 0,0 0-1 0 0,-1-1 0 0 0,1 1 1 0 0,0-1-1 0 0,0 0 1 0 0,0 0-1 0 0,-1 0 0 0 0,1 0 1 0 0,0 0-1 0 0,5-2 1 0 0,30-10-1312 0 0,-36 12 1279 0 0,24-12-902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4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594 140 8751 0 0,'6'-20'671'0'0,"15"-35"-1"0"0,-16 47 272 0 0,-1-1 0 0 0,1 1 0 0 0,0 0 0 0 0,1 0-1 0 0,14-16 2992 0 0,-19 27-3602 0 0,0 0-291 0 0,0 0 1 0 0,-1 0 0 0 0,1 0-1 0 0,-1 0 1 0 0,0 0 0 0 0,0 0-1 0 0,0 0 1 0 0,0 1 0 0 0,-1-1 0 0 0,1 0-1 0 0,-1 0 1 0 0,0 0 0 0 0,-1 4-1 0 0,-19 43 260 0 0,16-38-219 0 0,-123 229 902 0 0,-17-10-468 0 0,118-191-477 0 0,-30 55-5 0 0,4 2 0 0 0,4 3-1 0 0,-69 208 1 0 0,106-271-190 0 0,3 1-1 0 0,0 0 1 0 0,3 1 0 0 0,-2 44-1 0 0,8-72 103 0 0,0-6 31 0 0,-1 1 0 0 0,1 0 0 0 0,-1 0 0 0 0,-3 8 1 0 0,1-5 28 0 0,-6-16-5188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46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1 238 12439 0 0,'0'0'958'0'0,"1"-3"-461"0"0,2-1-193 0 0,1 0 0 0 0,-1 1 0 0 0,1-1-1 0 0,0 1 1 0 0,0 0 0 0 0,0-1 0 0 0,0 2 0 0 0,0-1 0 0 0,1 1-1 0 0,-1-1 1 0 0,1 1 0 0 0,0 0 0 0 0,6-1 0 0 0,9-3 137 0 0,0 1-1 0 0,21-2 1 0 0,9 3 126 0 0,80 2 1 0 0,-54 2-247 0 0,318-20 305 0 0,-187 6-395 0 0,-2 3-704 0 0,-187 10 193 0 0,1-2-1 0 0,0 0 1 0 0,-1-1 0 0 0,28-10 0 0 0,-38 10-193 0 0,0 0 0 0 0,0-1 1 0 0,0 1-1 0 0,-1-2 0 0 0,0 1 1 0 0,0-1-1 0 0,0 0 0 0 0,6-7 1 0 0,-3 2-1508 0 0,23-17 0 0 0,-23 21 391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47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3 142 1375 0 0,'-2'0'518'0'0,"9"0"1937"0"0,0-1 0 0 0,1 0 0 0 0,8-2 0 0 0,27-11 2832 0 0,51-27-3239 0 0,-58 24-1738 0 0,69-22-1 0 0,-76 31 66 0 0,0 2-1 0 0,39-4 1 0 0,-59 9-326 0 0,0 1 1 0 0,0 0 0 0 0,0 0-1 0 0,0 1 1 0 0,0 0-1 0 0,0 0 1 0 0,-1 1-1 0 0,1 0 1 0 0,0 1-1 0 0,-1 0 1 0 0,1 0 0 0 0,8 5-1 0 0,-15-7-51 0 0,-1 0 1 0 0,1 1-1 0 0,0-1 0 0 0,0 0 1 0 0,-1 0-1 0 0,1 1 0 0 0,-1-1 1 0 0,1 1-1 0 0,-1-1 0 0 0,0 1 1 0 0,0 0-1 0 0,0 0 0 0 0,0-1 1 0 0,0 1-1 0 0,0 0 0 0 0,0 0 1 0 0,0 0-1 0 0,-1 0 0 0 0,1 0 1 0 0,-1 0-1 0 0,1 0 0 0 0,-1 0 1 0 0,0 0-1 0 0,0 0 0 0 0,0 0 1 0 0,0 1-1 0 0,0-1 0 0 0,-1 4 0 0 0,-1-2-46 0 0,1 0 0 0 0,-1 1 0 0 0,0-1-1 0 0,0 0 1 0 0,0 0 0 0 0,-1 0 0 0 0,1 0-1 0 0,-1 0 1 0 0,0-1 0 0 0,0 1 0 0 0,0-1-1 0 0,-5 3 1 0 0,-17 15-89 0 0,-2-1 0 0 0,0-1-1 0 0,-1-2 1 0 0,-1-1 0 0 0,-44 18-1 0 0,42-21 133 0 0,6-2-10 0 0,0-1 0 0 0,0-1 1 0 0,-39 8-1 0 0,38-11 26 0 0,39 0 42 0 0,6-2-57 0 0,0 0 1 0 0,1-1-1 0 0,-1-1 0 0 0,28-1 0 0 0,79-9-36 0 0,-80 4 26 0 0,-36 3-2 0 0,104-5-66 0 0,-96 6 70 0 0,1 1 0 0 0,-1 0-1 0 0,0 2 1 0 0,21 5 0 0 0,-25-2 12 0 0,-13-5 0 0 0,0 0 0 0 0,-1-1 0 0 0,1 1 0 0 0,0 0 0 0 0,-1 0 0 0 0,1 0 0 0 0,0 0 0 0 0,-1 0 0 0 0,1 0 0 0 0,-1 0 0 0 0,0 0 0 0 0,1 0 0 0 0,-1 1 0 0 0,1 2 11 0 0,-1-1 1 0 0,0 1-1 0 0,0-1 0 0 0,0 1 0 0 0,-1 0 0 0 0,1-1 0 0 0,-1 1 0 0 0,0-1 1 0 0,0 1-1 0 0,0-1 0 0 0,0 1 0 0 0,-1-1 0 0 0,1 0 0 0 0,-1 0 0 0 0,0 1 1 0 0,0-1-1 0 0,-5 5 0 0 0,-3 4 93 0 0,-1 0-1 0 0,-20 16 1 0 0,30-28-102 0 0,-18 14 236 0 0,0-1 0 0 0,-1-1 1 0 0,-1-1-1 0 0,-32 14 1 0 0,17-9 95 0 0,-104 42 574 0 0,115-50-838 0 0,-1 0-1 0 0,0-2 1 0 0,-44 5 0 0 0,62-11-59 0 0,1 0 1 0 0,-1 0-1 0 0,1-1 0 0 0,0 0 1 0 0,0 0-1 0 0,-1-1 0 0 0,1 0 1 0 0,0 0-1 0 0,-9-5 0 0 0,12 5-73 0 0,0 0 0 0 0,0 0 1 0 0,0 0-1 0 0,0-1 0 0 0,0 1 0 0 0,1-1 0 0 0,-1 0 0 0 0,1 0 0 0 0,0 0 0 0 0,0-1 0 0 0,0 1 1 0 0,0-1-1 0 0,1 0 0 0 0,-1 0 0 0 0,1 0 0 0 0,-3-6 0 0 0,4 8-193 0 0,1-1 1 0 0,0 1-1 0 0,-1-1 0 0 0,1 1 0 0 0,0-1 1 0 0,0 0-1 0 0,0 1 0 0 0,1-1 1 0 0,-1 1-1 0 0,0-1 0 0 0,1 1 0 0 0,0-1 1 0 0,0 1-1 0 0,-1 0 0 0 0,2-1 0 0 0,1-3 1 0 0,4-4-1624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4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2759 0 0,'3'9'16506'0'0,"21"-7"-14126"0"0,11-4-4590 0 0,-17-1 3488 0 0,134-37-745 0 0,-103 25-494 0 0,66-21 43 0 0,-44 12-186 0 0,117-23-1 0 0,-178 46-129 0 0,1 0-1 0 0,-1 0 1 0 0,18 1 0 0 0,-27 0 162 0 0,-1 0 0 0 0,1 0 0 0 0,-1 0 0 0 0,1 0 0 0 0,-1 1 0 0 0,1-1 0 0 0,-1 0 0 0 0,1 0 0 0 0,-1 0 0 0 0,1 0 0 0 0,-1 1 0 0 0,1-1 0 0 0,-1 0 0 0 0,1 1 0 0 0,-1-1 0 0 0,1 0 0 0 0,-1 1 0 0 0,1-1 0 0 0,-1 1 0 0 0,1-1-48 0 0,-1 0 0 0 0,0 1-1 0 0,0-1 1 0 0,0 0 0 0 0,1 0 0 0 0,-1 0-1 0 0,0 1 1 0 0,0-1 0 0 0,1 0 0 0 0,-1 0-1 0 0,0 0 1 0 0,0 0 0 0 0,1 0 0 0 0,-1 1-1 0 0,0-1 1 0 0,1 0 0 0 0,-1 0 0 0 0,0 0-1 0 0,0 0 1 0 0,1 0 0 0 0,-1 0 0 0 0,0 0-1 0 0,1 0 1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4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8751 0 0,'0'0'1075'0'0,"0"3"-192"0"0,-2 18 1091 0 0,-1 12-967 0 0,-2 0 1 0 0,-1 0-1 0 0,-14 46 1 0 0,-10-3-173 0 0,-72 134 0 0 0,86-183-629 0 0,-1-1 1 0 0,-39 47-1 0 0,55-71-275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49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309 131 6911 0 0,'0'0'528'0'0,"-2"1"-341"0"0,-38 8 12307 0 0,48-18-11421 0 0,18-11-1045 0 0,6 4 219 0 0,0 2 0 0 0,40-12 1 0 0,-24 8-188 0 0,38-9-65 0 0,-75 24 15 0 0,0 0 0 0 0,1 1 0 0 0,-1 1-1 0 0,1 0 1 0 0,19 1 0 0 0,-29 0-10 0 0,0 0 1 0 0,-1 0-1 0 0,1 0 1 0 0,0 1 0 0 0,0-1-1 0 0,0 1 1 0 0,0-1 0 0 0,0 1-1 0 0,-1 0 1 0 0,1 0 0 0 0,0-1-1 0 0,0 1 1 0 0,-1 0-1 0 0,1 1 1 0 0,-1-1 0 0 0,1 0-1 0 0,-1 0 1 0 0,1 1 0 0 0,-1-1-1 0 0,0 1 1 0 0,0-1 0 0 0,1 1-1 0 0,-1-1 1 0 0,1 4 0 0 0,-1-2-8 0 0,0 0 0 0 0,-1 0 1 0 0,1 0-1 0 0,-1 0 0 0 0,0 0 1 0 0,0 0-1 0 0,0 1 0 0 0,0-1 1 0 0,-1 0-1 0 0,1 0 0 0 0,-1 0 1 0 0,0 0-1 0 0,0 0 0 0 0,-2 5 0 0 0,-4 7-36 0 0,-1 0-1 0 0,-1 0 0 0 0,0-1 0 0 0,-1 0 0 0 0,0-1 0 0 0,-1 0 0 0 0,-21 18 0 0 0,-95 71-262 0 0,81-70 282 0 0,-1-2 0 0 0,-70 32 0 0 0,102-55 63 0 0,-1-1-1 0 0,-25 6 1 0 0,14-4-15 0 0,25-8 35 0 0,4-2-53 0 0,0 0 0 0 0,1 0 0 0 0,-1 0 0 0 0,1 0 0 0 0,0 1-1 0 0,-1-1 1 0 0,1 1 0 0 0,0-1 0 0 0,0 1 0 0 0,4-1 0 0 0,9-4-62 0 0,0 1-1 0 0,1 1 0 0 0,0 0 1 0 0,-1 1-1 0 0,30-1 1 0 0,-37 4 33 0 0,0 0 1 0 0,0 1-1 0 0,0 0 1 0 0,0 0-1 0 0,0 1 1 0 0,0 1-1 0 0,-1-1 1 0 0,1 1-1 0 0,-1 1 1 0 0,0-1-1 0 0,1 1 1 0 0,10 9-1 0 0,-5-3 4 0 0,-1 0 0 0 0,-1 1-1 0 0,0 1 1 0 0,-1 0 0 0 0,0 1-1 0 0,0 0 1 0 0,-2 1 0 0 0,0 0 0 0 0,0 0-1 0 0,-1 1 1 0 0,-1 0 0 0 0,9 27 0 0 0,-15-38 20 0 0,0 0 1 0 0,0 0 0 0 0,-1 0-1 0 0,1 0 1 0 0,-1 1 0 0 0,0-1-1 0 0,0 0 1 0 0,0 0 0 0 0,0 1-1 0 0,-1-1 1 0 0,0 0 0 0 0,0 0 0 0 0,0 0-1 0 0,-2 6 1 0 0,0-5 43 0 0,0 1 1 0 0,-1-1-1 0 0,0 1 1 0 0,1-1-1 0 0,-2 0 1 0 0,1 0-1 0 0,0-1 1 0 0,-9 8-1 0 0,-12 8 145 0 0,10-6-67 0 0,-1-1 1 0 0,0-1-1 0 0,-1 0 0 0 0,-26 13 1 0 0,-28 6 0 0 0,-1-4 0 0 0,-143 35 0 0 0,164-48-154 0 0,49-13-407 0 0,7-4-1659 0 0,17-9-2810 0 0,11-6-1468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0:13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0 278 4143 0 0,'9'-2'428'0'0,"12"-2"-32"0"0,-14 2 503 0 0,0 0 0 0 0,0 1-1 0 0,1 0 1 0 0,-1 0 0 0 0,0 0-1 0 0,1 1 1 0 0,12 2 0 0 0,1 1-58 0 0,0-1 0 0 0,1-1 0 0 0,38-3 0 0 0,64-17 1084 0 0,-20 2-1658 0 0,1 4 0 0 0,201 2 0 0 0,-268 13-289 0 0,285 0 660 0 0,-69-27 230 0 0,-72 5-330 0 0,83 3-320 0 0,-24-2-146 0 0,-38 1-16 0 0,307 12-56 0 0,-343 6 0 0 0,144-20 0 0 0,-92 3 0 0 0,-65 8 0 0 0,322-15 0 0 0,-408 21 0 0 0,47-6 0 0 0,194-4 0 0 0,-308 13 0 0 0,186 6 0 0 0,-2-1 0 0 0,1004-5 491 0 0,-928-5-387 0 0,2-1-80 0 0,-108 4 28 0 0,196 8 229 0 0,-234 0 38 0 0,141-10-1 0 0,-100-1-213 0 0,67-2 123 0 0,71 0 90 0 0,-114 17-318 0 0,-120-5 11 0 0,353 15 42 0 0,-144-14 75 0 0,88 7-34 0 0,-148-3-52 0 0,92-16 19 0 0,0-21 12 0 0,-260 22-71 0 0,45-1 149 0 0,0 4-1 0 0,0 4 0 0 0,0 4 1 0 0,122 23-1 0 0,-105-11-38 0 0,1-4 0 0 0,1-5 0 0 0,204-9 0 0 0,-187-13 174 0 0,92-3 652 0 0,-176 15-691 0 0,-21 0-158 0 0,0 1-1 0 0,0 1 0 0 0,0 1 1 0 0,29 6-1 0 0,-46-8-237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4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137 101 7831 0 0,'-17'-2'341'0'0,"0"0"-1"0"0,-1 1 1 0 0,-25 2-1 0 0,1 3 9544 0 0,53-2-7043 0 0,-4-1-3817 0 0,10 0 1236 0 0,1-1 0 0 0,0-1 0 0 0,25-5 0 0 0,52-15 291 0 0,4-2-217 0 0,4 2-59 0 0,-58 11-82 0 0,76-9-1 0 0,-106 18-156 0 0,29-1 56 0 0,-40 3-39 0 0,5 8-57 0 0,-8-7 0 0 0,0 0 0 0 0,0 0 0 0 0,-1 0 0 0 0,1 0 0 0 0,-1 0 0 0 0,1 1 0 0 0,-1-1 0 0 0,0 0 0 0 0,0 0 0 0 0,0 0 0 0 0,0 0 0 0 0,0 1 0 0 0,0-1 0 0 0,-1 0 0 0 0,1 0 0 0 0,-1 0 0 0 0,0 0 0 0 0,1 0 0 0 0,-1 0 0 0 0,0 0 0 0 0,-2 4 0 0 0,-3 4-10 0 0,-1 1-1 0 0,-12 14 0 0 0,18-23 10 0 0,-90 115-63 0 0,-88 153 0 0 0,156-231 50 0 0,3 0 0 0 0,1 1 0 0 0,-20 63 0 0 0,36-92-497 0 0,1 0 0 0 0,0 1 1 0 0,0-1-1 0 0,1 1 0 0 0,0-1 0 0 0,1 1 0 0 0,1 12 1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5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1 273 2303 0 0,'1'-2'716'0'0,"4"-2"484"0"0,-1-1-1 0 0,1 1 1 0 0,0 0-1 0 0,0 1 0 0 0,0-1 1 0 0,1 1-1 0 0,-1 0 0 0 0,1 0 1 0 0,0 1-1 0 0,10-3 0 0 0,9-2 453 0 0,32-5 0 0 0,-47 10-1739 0 0,82-13 749 0 0,151-33 430 0 0,-189 34-877 0 0,350-74 1257 0 0,-327 78-1197 0 0,241-25-440 0 0,-308 35-363 0 0,0 1-1 0 0,0-1 1 0 0,16 4-1 0 0,-24-3-936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50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59 1839 0 0,'0'0'12708'0'0,"-1"3"-11829"0"0,1-2-779 0 0,0 0 0 0 0,0-1 0 0 0,0 1 1 0 0,0 0-1 0 0,0 0 0 0 0,0 0 0 0 0,1 0 0 0 0,-1 0 1 0 0,0 0-1 0 0,0-1 0 0 0,1 1 0 0 0,-1 0 0 0 0,0 0 0 0 0,1 0 1 0 0,-1-1-1 0 0,1 1 0 0 0,-1 0 0 0 0,1 0 0 0 0,-1-1 0 0 0,1 1 1 0 0,-1 0-1 0 0,1-1 0 0 0,0 1 0 0 0,-1-1 0 0 0,1 1 1 0 0,0-1-1 0 0,0 1 0 0 0,-1-1 0 0 0,3 1 0 0 0,1 1 12 0 0,1 0-1 0 0,0 0 1 0 0,0 0 0 0 0,0-1-1 0 0,1 0 1 0 0,-1 0 0 0 0,0 0-1 0 0,0-1 1 0 0,1 0-1 0 0,-1 0 1 0 0,0 0 0 0 0,10-2-1 0 0,4-1 144 0 0,0-1-1 0 0,21-8 1 0 0,15-6 106 0 0,57-18 223 0 0,-88 30-443 0 0,1 0 1 0 0,40-2-1 0 0,-60 7-123 0 0,-1 1 0 0 0,1 0 0 0 0,0 1 0 0 0,0-1 0 0 0,0 1 0 0 0,0 0 0 0 0,-1 0 0 0 0,1 0 0 0 0,7 3 0 0 0,-10-3-18 0 0,-1 0 1 0 0,1 0-1 0 0,0 0 0 0 0,-1 0 1 0 0,1 0-1 0 0,-1 1 1 0 0,1-1-1 0 0,-1 0 1 0 0,0 1-1 0 0,0-1 1 0 0,1 1-1 0 0,-1-1 1 0 0,0 1-1 0 0,0 0 1 0 0,-1-1-1 0 0,1 1 1 0 0,0 0-1 0 0,0 0 0 0 0,-1 0 1 0 0,1-1-1 0 0,-1 1 1 0 0,0 0-1 0 0,0 0 1 0 0,1 0-1 0 0,-1 0 1 0 0,-1 3-1 0 0,1 1-3 0 0,-1 0 0 0 0,0 0-1 0 0,-1 0 1 0 0,0 0 0 0 0,0 0-1 0 0,0 0 1 0 0,-1-1 0 0 0,1 1 0 0 0,-1-1-1 0 0,0 0 1 0 0,-1 0 0 0 0,0 0-1 0 0,-5 6 1 0 0,-7 6-14 0 0,0-2 0 0 0,-23 17 0 0 0,27-22 24 0 0,-16 12-34 0 0,-1-2 1 0 0,-1-1 0 0 0,-44 20 0 0 0,-101 31 13 0 0,106-51 24 0 0,65-18 31 0 0,-5-1-20 0 0,42 9-130 0 0,3-6-44 0 0,1-2 1 0 0,36-3-1 0 0,-1 0-84 0 0,-46 2 168 0 0,108 3-244 0 0,-115-1 237 0 0,0 1-1 0 0,19 5 1 0 0,-11 0 58 0 0,-25-6 10 0 0,1 2-36 0 0,-2-2 50 0 0,-1 0 0 0 0,0-1 0 0 0,0 1-1 0 0,0 0 1 0 0,0 0 0 0 0,0 0 0 0 0,0-1 0 0 0,0 1 0 0 0,-1 0 0 0 0,1 0 0 0 0,-1-1 0 0 0,1 1 0 0 0,-1 0-1 0 0,0 0 1 0 0,1-1 0 0 0,-1 1 0 0 0,-1 1 0 0 0,-1 0 14 0 0,0 1 0 0 0,0-1 0 0 0,0 0 0 0 0,0 0 1 0 0,0 0-1 0 0,0-1 0 0 0,-5 3 0 0 0,-5 3 68 0 0,0-1-1 0 0,-1-1 1 0 0,-19 6 0 0 0,-29 8 252 0 0,-61 24 323 0 0,-137 67-128 0 0,252-107-536 0 0,6-3 0 0 0,0 1 0 0 0,0-1 0 0 0,0 0 0 0 0,0 0 0 0 0,-1-1 0 0 0,1 1 0 0 0,0 0 0 0 0,0-1 0 0 0,-1 1 0 0 0,1-1 0 0 0,-4 0 0 0 0,5 0-90 0 0,0 1 1 0 0,0-1-1 0 0,0 0 0 0 0,0 0 0 0 0,0 0 0 0 0,0 0 1 0 0,0 0-1 0 0,0-1 0 0 0,0 1 0 0 0,0 0 1 0 0,1 0-1 0 0,-1-1 0 0 0,0 1 0 0 0,0 0 0 0 0,-1-2 1 0 0,1 2-332 0 0,0-1 0 0 0,0 0 0 0 0,1 1 0 0 0,-1-1 0 0 0,0 0 0 0 0,1 0 0 0 0,-1 0 0 0 0,1 1 0 0 0,-1-1 0 0 0,1 0 0 0 0,0 0 0 0 0,-1 0 0 0 0,1 0 0 0 0,0 0 0 0 0,-1-1 0 0 0,-1-12-5887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5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14223 0 0,'0'0'1291'0'0,"-2"1"-978"0"0,0 1-187 0 0,1-1 1 0 0,0 0-1 0 0,-1 0 0 0 0,1 1 0 0 0,0-1 0 0 0,0 1 0 0 0,0-1 1 0 0,0 1-1 0 0,0 0 0 0 0,0-1 0 0 0,0 1 0 0 0,0 0 0 0 0,1 0 0 0 0,-1 0 1 0 0,1-1-1 0 0,-1 1 0 0 0,1 3 0 0 0,0-2-32 0 0,0 0-1 0 0,0 0 0 0 0,1 0 1 0 0,-1 0-1 0 0,1 0 0 0 0,0 0 1 0 0,0-1-1 0 0,0 1 1 0 0,0 0-1 0 0,2 3 0 0 0,4 6 116 0 0,1-1-1 0 0,1 0 1 0 0,19 20-1 0 0,-18-20 152 0 0,96 123 690 0 0,-27-32-900 0 0,-69-90-163 0 0,-1 1-10 0 0,2-1 0 0 0,0 0 0 0 0,0-1 0 0 0,23 18 0 0 0,-31-27-91 0 0,1 0 0 0 0,-1 0 0 0 0,0 0 0 0 0,1-1 0 0 0,0 1 0 0 0,-1-1 0 0 0,1 0 1 0 0,0 0-1 0 0,-1 0 0 0 0,1 0 0 0 0,0 0 0 0 0,0-1 0 0 0,0 0 0 0 0,0 0 0 0 0,0 0 1 0 0,0 0-1 0 0,-1-1 0 0 0,1 1 0 0 0,0-1 0 0 0,0 0 0 0 0,-1 0 0 0 0,1-1 1 0 0,0 1-1 0 0,-1-1 0 0 0,5-2 0 0 0,14-13-1501 0 0,0-5-65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5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1 13791 0 0,'0'0'3824'0'0,"-2"1"-3069"0"0,-7 8-486 0 0,0 0 1 0 0,0 0-1 0 0,1 1 0 0 0,-9 14 1 0 0,-26 49 477 0 0,40-69-700 0 0,-48 94 715 0 0,-48 126 0 0 0,-21 112-341 0 0,115-320-409 0 0,-113 399-49 0 0,72-239-305 0 0,20-80-939 0 0,-57 141 0 0 0,77-226 1156 0 0,4-5 68 0 0,-1 0 0 0 0,1 0 0 0 0,0 0 1 0 0,-3 11-1 0 0,5-14-815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52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24 6447 0 0,'1'-2'499'0'0,"1"-1"-404"0"0,6-16 4686 0 0,-9 23-2170 0 0,-32 162 1625 0 0,-28 82-3739 0 0,38-158 63 0 0,-158 571 957 0 0,19-73-939 0 0,-5 130-2168 0 0,68-211 278 0 0,91-452 1661 0 0,3 2 0 0 0,2-1 0 0 0,2 1-1 0 0,14 102 1 0 0,-13-157-321 0 0,2-4-1320 0 0,8-10-18 0 0,1-4-348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53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40 5983 0 0,'-2'1'464'0'0,"-32"17"276"0"0,20-11 896 0 0,0 0 1 0 0,1 1-1 0 0,-14 11 1 0 0,2 5-1369 0 0,18-15-138 0 0,0 1 1 0 0,0-1 0 0 0,1 1 0 0 0,0 0 0 0 0,1 1-1 0 0,0-1 1 0 0,1 1 0 0 0,0 0 0 0 0,1 0-1 0 0,-4 18 1 0 0,6-17 8 0 0,-1-1 0 0 0,2 0 0 0 0,-1 1-1 0 0,2-1 1 0 0,-1 0 0 0 0,1 1 0 0 0,1-1 0 0 0,0 0-1 0 0,1 0 1 0 0,0 0 0 0 0,1 0 0 0 0,0-1-1 0 0,1 1 1 0 0,0-1 0 0 0,0 0 0 0 0,1 0 0 0 0,0-1-1 0 0,1 0 1 0 0,0 0 0 0 0,1 0 0 0 0,-1-1-1 0 0,16 12 1 0 0,-19-17-77 0 0,0 0 0 0 0,1-1 0 0 0,-1 0 0 0 0,0 0 0 0 0,1 0 0 0 0,-1 0 0 0 0,1-1 1 0 0,0 1-1 0 0,0-1 0 0 0,-1 0 0 0 0,1-1 0 0 0,0 1 0 0 0,0-1 0 0 0,0 0 0 0 0,0 0 0 0 0,0-1 0 0 0,0 1 0 0 0,-1-1 0 0 0,10-3 0 0 0,5-2 273 0 0,0-1-1 0 0,-1-1 1 0 0,27-16 0 0 0,-40 21-285 0 0,8-4 57 0 0,0-1 1 0 0,-1 0-1 0 0,0-1 1 0 0,0-1-1 0 0,-1 0 1 0 0,14-16-1 0 0,-20 21-92 0 0,-1-1-1 0 0,1 0 1 0 0,-1 0-1 0 0,-1-1 1 0 0,1 1-1 0 0,-1-1 0 0 0,0 1 1 0 0,-1-1-1 0 0,0 0 1 0 0,0 0-1 0 0,0 0 1 0 0,-1-1-1 0 0,0 1 1 0 0,0 0-1 0 0,-1-8 0 0 0,0 6 2 0 0,-1 1-1 0 0,0-1 1 0 0,-1 0-1 0 0,1 1 1 0 0,-2-1-1 0 0,1 1 1 0 0,-1-1-1 0 0,-1 1 0 0 0,-7-13 1 0 0,8 16-10 0 0,0 0 0 0 0,-1 0-1 0 0,0 1 1 0 0,0-1 0 0 0,0 1 0 0 0,0 0 0 0 0,-1 0 0 0 0,1 0 0 0 0,-1 1-1 0 0,0 0 1 0 0,0 0 0 0 0,-1 0 0 0 0,1 0 0 0 0,-1 1 0 0 0,-7-2-1 0 0,-9-1 2 0 0,0 1 0 0 0,-40-2 0 0 0,2 1-142 0 0,58 4-52 0 0,3-1-539 0 0,0-2 551 0 0,0 0 0 0 0,1 0 0 0 0,-1 0 1 0 0,1 0-1 0 0,0 0 0 0 0,1 1 1 0 0,-1-1-1 0 0,6-5 0 0 0,27-26-5514 0 0,-7 12-435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4:54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277 189 2303 0 0,'0'0'11200'0'0,"-2"-1"-10278"0"0,-32 0 6808 0 0,36-2-7583 0 0,10-7-39 0 0,1 0-1 0 0,-1 0 1 0 0,27-14 0 0 0,48-21-18 0 0,-76 39-69 0 0,21-10-18 0 0,0 1-1 0 0,1 2 0 0 0,1 1 0 0 0,39-8 0 0 0,-67 19-2 0 0,1 0 0 0 0,-1 0 0 0 0,1 1 0 0 0,8 1 0 0 0,-14-1 0 0 0,0 0 0 0 0,0 0 0 0 0,0 0 0 0 0,0 0 0 0 0,0 0 0 0 0,0 1 0 0 0,0-1 0 0 0,0 0 0 0 0,0 1 0 0 0,-1-1 0 0 0,1 1 0 0 0,0-1 0 0 0,1 1 0 0 0,-2 0-1 0 0,1 1-1 0 0,0-1 1 0 0,-1 0-1 0 0,1 0 1 0 0,-1 0-1 0 0,0 0 1 0 0,1 1-1 0 0,-1-1 1 0 0,0 0-1 0 0,0 0 1 0 0,1 1-1 0 0,-1-1 1 0 0,0 0-1 0 0,0 1 1 0 0,-1-1-1 0 0,1 0 1 0 0,0 0-1 0 0,0 1 1 0 0,0-1-1 0 0,-1 0 1 0 0,1 0-1 0 0,-2 2 1 0 0,-13 30-55 0 0,12-27 47 0 0,-6 10-22 0 0,-1 0 0 0 0,-1 0-1 0 0,0-2 1 0 0,-14 15-1 0 0,-58 52-33 0 0,26-27 21 0 0,-63 55-11 0 0,50-46 24 0 0,16-16-27 0 0,-25 25 63 0 0,66-60-5 0 0,-91 101 0 0 0,96-101 0 0 0,7-11 0 0 0,1 0 0 0 0,-1 0 0 0 0,1 0 0 0 0,-1 0 0 0 0,1 0 0 0 0,0 0 0 0 0,-1 0 0 0 0,1 0 0 0 0,0 0 0 0 0,0 0 0 0 0,0 1 0 0 0,0 0 1 0 0,1 0 0 0 0,-1 0-1 0 0,1-1 1 0 0,0 1 0 0 0,-1 0-1 0 0,1-1 1 0 0,0 1 0 0 0,0-1-1 0 0,0 1 1 0 0,0-1 0 0 0,0 0-1 0 0,1 1 1 0 0,-1-1 0 0 0,0 0-1 0 0,1 0 1 0 0,-1 0 0 0 0,0 0-1 0 0,1 0 1 0 0,0 0 0 0 0,-1 0-1 0 0,1 0 1 0 0,-1-1 0 0 0,1 1-1 0 0,0 0 1 0 0,0-1 0 0 0,2 1-1 0 0,7 1 16 0 0,0 1-1 0 0,20 0 0 0 0,-29-3-15 0 0,285 8 152 0 0,-249-8-107 0 0,166-3 269 0 0,2 1-3477 0 0,-177 2-4001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5:0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53 8607 0 0,'-3'1'396'0'0,"-4"1"-167"0"0,-30 4 82 0 0,10-2 3991 0 0,30-4-3694 0 0,52-3 305 0 0,-1-3 0 0 0,82-18 0 0 0,11-2-1030 0 0,-116 22-283 0 0,1 2-1 0 0,54 2 1 0 0,-14 6-2541 0 0,-42-3 1423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5:0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6911 0 0,'0'0'623'0'0,"2"1"-514"0"0,4 2 226 0 0,-1-1-1 0 0,0 0 0 0 0,1-1 1 0 0,-1 0-1 0 0,1 0 0 0 0,0 0 0 0 0,-1 0 1 0 0,1-1-1 0 0,0 0 0 0 0,9-1 0 0 0,7-2 1043 0 0,32-9 0 0 0,-34 7-1296 0 0,158-46 1532 0 0,15-5-1022 0 0,-170 51-624 0 0,167-31-450 0 0,-155 32-257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0:1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26 2303 0 0,'8'-6'2392'0'0,"14"-5"6419"0"0,13 3-3358 0 0,-35 9-5369 0 0,-1 1 0 0 0,0-1-1 0 0,0 1 1 0 0,1-1 0 0 0,-1 0-1 0 0,0 1 1 0 0,0-1 0 0 0,0 0-1 0 0,0 0 1 0 0,-2 2 0 0 0,-1 1 13 0 0,-34 36 70 0 0,-1-2 1 0 0,-55 41-1 0 0,-10 9-175 0 0,-20 37-43 0 0,103-100 17 0 0,1 0-1 0 0,1 2 0 0 0,-22 41 1 0 0,27-41 31 0 0,1 1-1 0 0,2 1 1 0 0,0 0 0 0 0,2 0 0 0 0,-10 60-1 0 0,16-70 13 0 0,2 1 0 0 0,0 0 0 0 0,1 0 1 0 0,1 0-1 0 0,1 0 0 0 0,1 0 0 0 0,0 0 0 0 0,2-1 0 0 0,0 1 0 0 0,9 20 0 0 0,-2-13 140 0 0,0 0 1 0 0,2-2-1 0 0,1 0 1 0 0,1 0-1 0 0,1-1 1 0 0,30 32 0 0 0,-42-50-68 0 0,0 0 1 0 0,-1 0 0 0 0,6 9-1 0 0,-2-1 124 0 0,15 18 0 0 0,-18-26-141 0 0,-5-6-57 0 0,1 1-1 0 0,-1-1 0 0 0,0 1 0 0 0,1-1 0 0 0,-1 1 0 0 0,1-1 0 0 0,-1 0 0 0 0,0 1 1 0 0,1-1-1 0 0,-1 0 0 0 0,1 1 0 0 0,-1-1 0 0 0,1 0 0 0 0,-1 0 0 0 0,1 1 0 0 0,0-1 1 0 0,-1 0-1 0 0,1 0 0 0 0,-1 0 0 0 0,1 0 0 0 0,-1 0 0 0 0,1 0 0 0 0,-1 0 0 0 0,1 0 1 0 0,0 0-1 0 0,-1 0 0 0 0,1 0 0 0 0,-1 0 0 0 0,1 0 0 0 0,-1 0 0 0 0,1 0 0 0 0,0-1 1 0 0,22-16-71 0 0,-18 12 54 0 0,24-22-2349 0 0,-28 26 1791 0 0,6-8-3233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5:0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72 6447 0 0,'0'0'499'0'0,"1"-2"-328"0"0,4-5 2 0 0,-4 5 628 0 0,-2 0 273 0 0,-1-1-832 0 0,0 0 0 0 0,0 0 1 0 0,0 0-1 0 0,0 0 1 0 0,0 0-1 0 0,-1 0 0 0 0,1 1 1 0 0,-1-1-1 0 0,0 1 1 0 0,1 0-1 0 0,-1-1 0 0 0,0 1 1 0 0,-1 1-1 0 0,1-1 1 0 0,0 0-1 0 0,0 1 0 0 0,-1 0 1 0 0,1 0-1 0 0,-5-1 1 0 0,-12-3 214 0 0,-1 2 1 0 0,0 0 0 0 0,0 1 0 0 0,0 1 0 0 0,0 1 0 0 0,0 1-1 0 0,-32 6 1 0 0,-11 6-363 0 0,0 3 0 0 0,-79 31-1 0 0,115-36-94 0 0,10-5 0 0 0,0 0 0 0 0,1 2 0 0 0,0 0 0 0 0,-19 13 0 0 0,27-14-16 0 0,8-6 10 0 0,1-1 0 0 0,0 1-1 0 0,0-1 1 0 0,-1 1 0 0 0,1-1-1 0 0,0 1 1 0 0,0 0 0 0 0,-1-1-1 0 0,1 1 1 0 0,0 0 0 0 0,0-1-1 0 0,0 1 1 0 0,0-1-1 0 0,0 1 1 0 0,0 0 0 0 0,0-1-1 0 0,0 1 1 0 0,0 0 0 0 0,0-1-1 0 0,1 1 1 0 0,-1 1 0 0 0,1-1-13 0 0,-1 2-20 0 0,1 0 1 0 0,0 0 0 0 0,0 0 0 0 0,0 0 0 0 0,1-1 0 0 0,-1 1-1 0 0,1 0 1 0 0,-1-1 0 0 0,1 1 0 0 0,0-1 0 0 0,0 0-1 0 0,0 1 1 0 0,0-1 0 0 0,0 0 0 0 0,4 2 0 0 0,5 5-139 0 0,26 13 0 0 0,-22-13 92 0 0,19 10-17 0 0,1-2 0 0 0,1-1 0 0 0,63 20 0 0 0,-82-31 96 0 0,0 1 0 0 0,0 1 0 0 0,-1 1 0 0 0,1 0 0 0 0,-2 1 0 0 0,1 1-1 0 0,-2 0 1 0 0,24 22 0 0 0,-30-25 13 0 0,-1 0 0 0 0,0 1 0 0 0,-1 0 0 0 0,0 0 0 0 0,0 1 0 0 0,-1-1 0 0 0,0 1 0 0 0,0 0 0 0 0,-1 1 0 0 0,0-1 0 0 0,-1 1 0 0 0,0 0 0 0 0,-1 0 0 0 0,0 0 0 0 0,0 0 0 0 0,0 18 0 0 0,-3-23-3 0 0,1-1-1 0 0,-1 1 1 0 0,0-1-1 0 0,0 0 0 0 0,0 1 1 0 0,-1-1-1 0 0,1 0 1 0 0,-1 0-1 0 0,0 0 1 0 0,-1 0-1 0 0,1 0 1 0 0,-1 0-1 0 0,1-1 1 0 0,-1 1-1 0 0,0-1 0 0 0,0 0 1 0 0,-1 0-1 0 0,1 0 1 0 0,-5 3-1 0 0,-6 4-4 0 0,-1-1 0 0 0,0 0-1 0 0,-26 11 1 0 0,-85 26-62 0 0,91-35-56 0 0,35-11 118 0 0,-14 5-17 0 0,-1 0-1 0 0,1-1 1 0 0,-1 0-1 0 0,1-2 1 0 0,-1 1 0 0 0,-20-1-1 0 0,22-4 19 0 0,2-6 23 0 0,10 7-9 0 0,0-1 1 0 0,0 1-1 0 0,1-1 1 0 0,-1 1-1 0 0,1-1 0 0 0,-1 1 1 0 0,1-1-1 0 0,-1 0 1 0 0,1 1-1 0 0,0-1 0 0 0,0 0 1 0 0,0 0-1 0 0,0 1 1 0 0,0-1-1 0 0,0 0 0 0 0,1 1 1 0 0,-1-1-1 0 0,0 0 1 0 0,1 1-1 0 0,-1-1 0 0 0,1 1 1 0 0,0-1-1 0 0,-1 0 1 0 0,1 1-1 0 0,2-3 0 0 0,3-6 75 0 0,0 1-1 0 0,11-14 1 0 0,-16 22-80 0 0,38-45 411 0 0,88-80 0 0 0,-61 69-169 0 0,105-96 176 0 0,-163 143-441 0 0,1-1 0 0 0,-1 0 0 0 0,-1 0 0 0 0,0-1 1 0 0,9-19-1 0 0,-16 29-22 0 0,0 1 1 0 0,0-1-1 0 0,0 0 0 0 0,0 0 1 0 0,0 0-1 0 0,0 1 1 0 0,-1-1-1 0 0,1 0 0 0 0,-1 1 1 0 0,1-1-1 0 0,-1 0 1 0 0,1 1-1 0 0,-1-1 0 0 0,-1-2 1 0 0,0 1-139 0 0,-13-9-765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5:06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53 190 15087 0 0,'-2'-1'694'0'0,"-9"-3"-22"0"0,-1 2-432 0 0,-2 6-166 0 0,13-4-35 0 0,0 1 1 0 0,0-1-1 0 0,1 0 0 0 0,-1 1 0 0 0,0-1 1 0 0,0 1-1 0 0,1-1 0 0 0,-1 1 0 0 0,1-1 0 0 0,-1 1 1 0 0,0 0-1 0 0,1-1 0 0 0,-1 1 0 0 0,1 0 0 0 0,-1-1 1 0 0,1 1-1 0 0,-1 0 0 0 0,1-1 0 0 0,0 1 0 0 0,-1 0 1 0 0,1 0-1 0 0,0 0 0 0 0,0-1 0 0 0,0 1 1 0 0,-1 0-1 0 0,1 0 0 0 0,0 0 0 0 0,0 0 0 0 0,0-1 1 0 0,0 1-1 0 0,0 0 0 0 0,1 0 0 0 0,-1 0 0 0 0,0 0 1 0 0,0-1-1 0 0,0 1 0 0 0,1 0 0 0 0,-1 0 1 0 0,0 0-1 0 0,1-1 0 0 0,0 2 0 0 0,0 0 1 0 0,1 0-1 0 0,0 0 1 0 0,-1 0 0 0 0,1-1-1 0 0,0 1 1 0 0,0 0-1 0 0,0-1 1 0 0,0 1 0 0 0,0-1-1 0 0,0 0 1 0 0,0 0-1 0 0,1 0 1 0 0,2 1 0 0 0,5 1 86 0 0,0-1 0 0 0,1-1 1 0 0,-1 1-1 0 0,0-2 1 0 0,17 0-1 0 0,54-9 270 0 0,-62 7-330 0 0,44-9 162 0 0,76-22 0 0 0,60-29 69 0 0,59-16-124 0 0,-221 69-160 0 0,24-7 19 0 0,84-9-1 0 0,-137 24-286 0 0,0 1-1 0 0,0 0 1 0 0,-1 1 0 0 0,15 2-1 0 0,0 0-456 0 0,-14 12-7747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5:0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197 120 6447 0 0,'0'0'6830'0'0,"1"-2"-5970"0"0,0 2-826 0 0,8-8 363 0 0,0 1 0 0 0,0 0 0 0 0,1 1-1 0 0,14-7 1 0 0,-14 8-261 0 0,118-48 1801 0 0,-113 49-1709 0 0,1 0-1 0 0,-1 0 1 0 0,1 1 0 0 0,-1 1-1 0 0,1 1 1 0 0,29 1 0 0 0,-39 1-206 0 0,0 0 0 0 0,0 0 0 0 0,0 1 0 0 0,0-1-1 0 0,0 2 1 0 0,0-1 0 0 0,0 1 0 0 0,-1 0 0 0 0,1 0 0 0 0,7 6 0 0 0,-10-7-25 0 0,-1-1 0 0 0,0 1 0 0 0,0 0 0 0 0,0 0 0 0 0,0 0-1 0 0,0 0 1 0 0,0 0 0 0 0,-1 0 0 0 0,1 0 0 0 0,-1 1 0 0 0,0-1 0 0 0,1 0 0 0 0,-1 1 0 0 0,0-1-1 0 0,0 1 1 0 0,-1 0 0 0 0,1-1 0 0 0,0 1 0 0 0,-1 0 0 0 0,0-1 0 0 0,0 1 0 0 0,0 0 0 0 0,0 0 0 0 0,0-1-1 0 0,0 1 1 0 0,-1 3 0 0 0,-1-1-35 0 0,0 0 0 0 0,0 0 0 0 0,-1 0 0 0 0,0 0 0 0 0,0 0 0 0 0,0-1 0 0 0,-7 8 0 0 0,-30 28-365 0 0,31-31 350 0 0,-24 18-29 0 0,-2-1-1 0 0,0-2 1 0 0,-1-1 0 0 0,-49 22-1 0 0,-46 9 21 0 0,110-46 63 0 0,18-7 52 0 0,17-5 11 0 0,6 0-101 0 0,0 0-1 0 0,0 1 0 0 0,0 1 0 0 0,1 1 1 0 0,-1 1-1 0 0,0 1 0 0 0,1 0 1 0 0,-1 2-1 0 0,0 0 0 0 0,0 1 1 0 0,0 1-1 0 0,0 1 0 0 0,-1 1 1 0 0,19 9-1 0 0,-16-4-33 0 0,35 23 1 0 0,-47-28 52 0 0,-1 0 0 0 0,-1 0 0 0 0,0 1 0 0 0,0 0 0 0 0,0 1 0 0 0,7 10 0 0 0,-7-5 18 0 0,1 6-2 0 0,-9-16 4 0 0,-1-1 9 0 0,1-1 6 0 0,0 0 0 0 0,0 1-1 0 0,0-1 1 0 0,0 0 0 0 0,-1 0 0 0 0,1 1 0 0 0,-1-1 0 0 0,1 0-1 0 0,-1 0 1 0 0,0 0 0 0 0,0 1 0 0 0,0-1 0 0 0,0 0-1 0 0,0 0 1 0 0,-1-1 0 0 0,-1 4 0 0 0,-3 1 115 0 0,0 1-1 0 0,-13 10 1 0 0,7-7 10 0 0,-1 2 27 0 0,-1-1 1 0 0,-1 0 0 0 0,0-1-1 0 0,-19 9 1 0 0,-69 26 486 0 0,51-27-221 0 0,-66 14 0 0 0,72-22-51 0 0,0-2 0 0 0,-89 3 0 0 0,121-11-297 0 0,4-1-105 0 0,8 0-166 0 0,14-10-4253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5:11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20 100 3679 0 0,'0'0'284'0'0,"-2"1"-186"0"0,-15 4 9364 0 0,24-7-4227 0 0,-1 0-7287 0 0,94-10 3510 0 0,-15 3-728 0 0,107-18 437 0 0,27-3-463 0 0,-44 6-784 0 0,-163 25 145 0 0,-4 0-3897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5:11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30 10591 0 0,'2'-2'819'0'0,"14"-18"-403"0"0,-10 13 999 0 0,-11 12 1858 0 0,-10 18-1348 0 0,-1 17-1387 0 0,2 1 0 0 0,2 1 0 0 0,-13 81 0 0 0,14-43-232 0 0,3-33-170 0 0,-3 81 1 0 0,11-113-104 0 0,0 0-10 0 0,2-11-14 0 0,2 7 7 0 0,-3-9-177 0 0,2 0-100 0 0,10 3-1351 0 0,5-1-5310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5:11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13 104 11519 0 0,'-2'0'887'0'0,"-8"0"3737"0"0,13 0-4055 0 0,7 2-411 0 0,0-2-1 0 0,0 1 0 0 0,0-1 1 0 0,0-1-1 0 0,12-2 1 0 0,54-12 416 0 0,-57 10-397 0 0,92-22 613 0 0,93-19 479 0 0,-161 41-1128 0 0,1 2 1 0 0,-1 2-1 0 0,82 7 0 0 0,-105-2-141 0 0,-7 0-10 0 0,-13-4 8 0 0,0 0 1 0 0,0 0 0 0 0,0 0 0 0 0,0 0 0 0 0,0 0-1 0 0,0 0 1 0 0,0 0 0 0 0,1 0 0 0 0,-1 0 0 0 0,0 0 0 0 0,0 0-1 0 0,0 0 1 0 0,0 0 0 0 0,0 0 0 0 0,0 0 0 0 0,0 0 0 0 0,0 1-1 0 0,0-1 1 0 0,0 0 0 0 0,1 0 0 0 0,-1 0 0 0 0,0 0-1 0 0,0 0 1 0 0,0 0 0 0 0,0 0 0 0 0,0 0 0 0 0,0 0 0 0 0,0 0-1 0 0,0 1 1 0 0,0-1 0 0 0,0 0 0 0 0,0 0 0 0 0,0 0 0 0 0,0 0-1 0 0,0 0 1 0 0,0 0 0 0 0,0 0 0 0 0,0 0 0 0 0,0 0-1 0 0,0 1 1 0 0,0-1 0 0 0,0 0 0 0 0,0 0 0 0 0,0 0 0 0 0,0 0-1 0 0,0 0 1 0 0,0 0 0 0 0,0 0 0 0 0,0 0 0 0 0,0 1 0 0 0,-2 3-9 0 0,1 0 0 0 0,-1 0 1 0 0,1 0-1 0 0,-1 0 1 0 0,0-1-1 0 0,-1 1 0 0 0,1 0 1 0 0,-1-1-1 0 0,1 1 1 0 0,-5 3-1 0 0,-7 6 17 0 0,-17 13 0 0 0,4-4-25 0 0,10-6-4 0 0,1 0 0 0 0,-27 37 0 0 0,-22 45 33 0 0,39-58-16 0 0,-2 5-7 0 0,-25 52-1 0 0,43-75-1 0 0,1 0 0 0 0,1 1-1 0 0,0 0 1 0 0,-6 43 0 0 0,12-57 14 0 0,1-5 0 0 0,0 0 0 0 0,1 0 0 0 0,0 0 0 0 0,0 0 0 0 0,0 0 0 0 0,0-1 0 0 0,1 1 0 0 0,0 5 0 0 0,1 1 133 0 0,0 1-568 0 0,-1-4-3335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5:12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8751 0 0,'0'0'8898'0'0,"-1"3"-9348"0"0,-17 27 1276 0 0,1 1-1 0 0,-12 34 0 0 0,13-27-676 0 0,-25 41 0 0 0,30-64-139 0 0,5-8 6 0 0,2 0 0 0 0,-1 0 0 0 0,-4 10 0 0 0,4-7-5 0 0,4-8 226 0 0,12 8-31 0 0,-7-8-163 0 0,-1 0 0 0 0,0-1 1 0 0,1 1-1 0 0,-1-1 1 0 0,1 1-1 0 0,0-1 1 0 0,-1 0-1 0 0,1-1 0 0 0,0 1 1 0 0,0-1-1 0 0,0 0 1 0 0,4 0-1 0 0,8 0 122 0 0,25-6 0 0 0,-19 3-98 0 0,31-3 55 0 0,133-20-388 0 0,-165 20-1915 0 0,-1-4-3743 0 0,-9 3 214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5:1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0 5983 0 0,'0'0'900'0'0,"-1"3"555"0"0,-28 37 4194 0 0,-22 21-2873 0 0,10-12-1596 0 0,13-14 80 0 0,-44 70 0 0 0,31-33-588 0 0,-34 88 0 0 0,64-132-515 0 0,1 0-1 0 0,2 1 1 0 0,1 0-1 0 0,1 0 1 0 0,1 0 0 0 0,-1 51-1 0 0,6-70-244 0 0,0 5-2177 0 0,0 0 0 0 0,-5 29 1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5:12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9215 0 0,'0'0'707'0'0,"2"0"-464"0"0,18-3 1532 0 0,0 1 1 0 0,0 1-1 0 0,32 2 1 0 0,16 0-164 0 0,19-9-76 0 0,141-31 0 0 0,-95 13-628 0 0,-55 13-407 0 0,351-53 1082 0 0,-411 64-1664 0 0,-9 0-114 0 0,-1 1 0 0 0,1 0 0 0 0,0 1 0 0 0,0 0 0 0 0,0 0 0 0 0,0 1 0 0 0,0 0 0 0 0,-1 0 0 0 0,14 5 0 0 0,-20-5-399 0 0,1 0-13 0 0,-1 0 365 0 0,10 4-2064 0 0,0-2 190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5:1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58 8751 0 0,'0'0'8347'0'0,"4"1"-7766"0"0,8-1-239 0 0,1 0 0 0 0,-1 0 0 0 0,1-1-1 0 0,19-5 1 0 0,51-16 815 0 0,-55 13-464 0 0,57-10 0 0 0,-78 18-615 0 0,1 0 1 0 0,0 1-1 0 0,-1 1 0 0 0,1-1 0 0 0,-1 1 1 0 0,1 0-1 0 0,-1 1 0 0 0,0 0 1 0 0,1 0-1 0 0,-1 0 0 0 0,0 1 0 0 0,12 6 1 0 0,-16-7-85 0 0,0 0 1 0 0,-1 0-1 0 0,1 0 1 0 0,0 0-1 0 0,-1 0 1 0 0,1 0-1 0 0,-1 1 1 0 0,0-1-1 0 0,0 1 1 0 0,0 0-1 0 0,0-1 1 0 0,-1 1 0 0 0,1 0-1 0 0,-1 0 1 0 0,1 0-1 0 0,-1 0 1 0 0,0 1-1 0 0,0-1 1 0 0,0 0-1 0 0,-1 0 1 0 0,1 1-1 0 0,-1-1 1 0 0,0 0-1 0 0,0 1 1 0 0,0-1-1 0 0,0 0 1 0 0,0 0 0 0 0,-1 1-1 0 0,0-1 1 0 0,-1 6-1 0 0,0-4-47 0 0,0-1 0 0 0,-1 1 0 0 0,1-1 0 0 0,-1 1 0 0 0,0-1 0 0 0,0 0 0 0 0,0 0 0 0 0,0 0 0 0 0,-1-1 0 0 0,1 1 0 0 0,-8 4 0 0 0,-5 3-184 0 0,-28 16 1 0 0,34-21 191 0 0,-103 48-88 0 0,75-38 163 0 0,-59 35-1 0 0,90-47-29 0 0,-14 13 0 0 0,17-14 0 0 0,-23 23 44 0 0,26-25-140 0 0,8-2-281 0 0,-1 0 296 0 0,1 0 1 0 0,-1-1 0 0 0,1 0 0 0 0,-1 0 0 0 0,1-1 0 0 0,7-4-1 0 0,3-1-64 0 0,-9 5 90 0 0,2-2 16 0 0,-1 1-1 0 0,1 1 1 0 0,-1-1-1 0 0,1 1 1 0 0,0 1 0 0 0,1 0-1 0 0,-1 1 1 0 0,0 0-1 0 0,0 0 1 0 0,1 1 0 0 0,19 2-1 0 0,-25-1 43 0 0,11 2 44 0 0,7 4-33 0 0,-17-6-16 0 0,-1 0 2 0 0,14 8 14 0 0,-6 0 50 0 0,-2 1 27 0 0,-1 2-3 0 0,-1 1-7 0 0,-2-2-1 0 0,25 50 246 0 0,-31-60-292 0 0,-1 1 1 0 0,1 0 0 0 0,-1 0 0 0 0,0-1 0 0 0,1 1-1 0 0,-1 0 1 0 0,0 0 0 0 0,0-1 0 0 0,0 1 0 0 0,0 0-1 0 0,-1 0 1 0 0,1-1 0 0 0,0 1 0 0 0,-1 0 0 0 0,1-1-1 0 0,-1 1 1 0 0,0 0 0 0 0,1-1 0 0 0,-1 1 0 0 0,0-1 0 0 0,0 1-1 0 0,0-1 1 0 0,0 1 0 0 0,0-1 0 0 0,0 0 0 0 0,-2 2-1 0 0,-4 4 141 0 0,0-1-1 0 0,0 0 0 0 0,-11 7 1 0 0,17-12-155 0 0,-150 92 1185 0 0,128-81-1066 0 0,-1-1-1 0 0,0-1 0 0 0,-1-1 1 0 0,-46 10-1 0 0,22-11 307 0 0,0-2 1 0 0,-62 0-1 0 0,84-7-237 0 0,10 1 35 0 0,-1 0 1 0 0,-31 5 0 0 0,33-3 254 0 0,13-1-2190 0 0,8-14-8237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0:16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238 101 2759 0 0,'0'0'496'0'0,"-18"2"12083"0"0,20-3-12175 0 0,247-85 3341 0 0,-239 83-3606 0 0,-1 0 1 0 0,1 1-1 0 0,0-1 0 0 0,-1 2 0 0 0,1-1 0 0 0,0 1 1 0 0,0 1-1 0 0,0 0 0 0 0,13 2 0 0 0,-21-2-133 0 0,-1 0-1 0 0,0 0 0 0 0,0 0 1 0 0,0 0-1 0 0,0 1 1 0 0,0-1-1 0 0,0 0 0 0 0,0 1 1 0 0,0-1-1 0 0,0 1 1 0 0,0-1-1 0 0,0 1 0 0 0,0 0 1 0 0,0-1-1 0 0,-1 1 1 0 0,1 0-1 0 0,0 0 0 0 0,0-1 1 0 0,-1 1-1 0 0,1 0 0 0 0,0 0 1 0 0,-1 0-1 0 0,1 0 1 0 0,-1 0-1 0 0,1 0 0 0 0,-1 0 1 0 0,1 0-1 0 0,-1 0 1 0 0,0 0-1 0 0,0 0 0 0 0,1 0 1 0 0,-1 0-1 0 0,0 0 1 0 0,0 0-1 0 0,0 1 0 0 0,0-1 1 0 0,0 0-1 0 0,0 0 1 0 0,-1 0-1 0 0,1 0 0 0 0,0 0 1 0 0,-1 2-1 0 0,-1 2 13 0 0,0 0 0 0 0,0 0 0 0 0,0 0 0 0 0,-1 0 0 0 0,1-1 0 0 0,-1 1 0 0 0,-6 6 0 0 0,-17 16-56 0 0,-1-1-1 0 0,-2-1 1 0 0,0-1 0 0 0,-39 23-1 0 0,-52 26-631 0 0,64-41 409 0 0,-64 48 0 0 0,87-54 243 0 0,-39 40 0 0 0,86-62 326 0 0,2-2-130 0 0,1-1 1 0 0,0-1-1 0 0,-1-1 0 0 0,25-3 1 0 0,1 0-9 0 0,-23 2-169 0 0,21-1 114 0 0,0 1 1 0 0,0 2 0 0 0,61 8-1 0 0,-99-8-205 0 0,18 2-755 0 0,3-4-6121 0 0,-12-1 822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5:1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77 8607 0 0,'0'0'780'0'0,"-1"2"-640"0"0,-2 3-39 0 0,-1 0 0 0 0,0-1 0 0 0,0 0 1 0 0,0 0-1 0 0,0 0 0 0 0,-1 0 0 0 0,-5 3 0 0 0,-4 2 1469 0 0,-21 11-1 0 0,31-18-1011 0 0,0 0 0 0 0,-1 0 0 0 0,0 0 0 0 0,1-1 0 0 0,-1 0 0 0 0,0 0 0 0 0,0 0 0 0 0,1 0 0 0 0,-9-1 3673 0 0,21-12-3353 0 0,-5 9-797 0 0,0 0 1 0 0,0 0 0 0 0,0 0-1 0 0,1 0 1 0 0,-1 1 0 0 0,1 0-1 0 0,-1 0 1 0 0,1 0-1 0 0,0 0 1 0 0,5-2 0 0 0,45-11 55 0 0,-34 10-60 0 0,81-20-235 0 0,0 4 1 0 0,156-13 0 0 0,-103 22-3387 0 0,-111 7 2209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5:15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20 8287 0 0,'0'0'639'0'0,"-2"0"-415"0"0,-6-1 138 0 0,0 1 0 0 0,0 1 1 0 0,1 0-1 0 0,-1 0 0 0 0,0 0 0 0 0,1 1 1 0 0,-1 0-1 0 0,1 0 0 0 0,0 1 0 0 0,-10 4 0 0 0,-8 6 250 0 0,-35 23 0 0 0,28-13-350 0 0,1 1 0 0 0,1 1-1 0 0,1 2 1 0 0,2 1 0 0 0,0 1 0 0 0,2 1 0 0 0,-39 60 0 0 0,55-74-241 0 0,0 0 1 0 0,0 0 0 0 0,2 0-1 0 0,0 1 1 0 0,-7 27-1 0 0,13-40 2 0 0,0 1 0 0 0,0 0-1 0 0,0 0 1 0 0,1 0 0 0 0,0 0-1 0 0,0 0 1 0 0,0 1 0 0 0,0-1-1 0 0,1 0 1 0 0,0 0 0 0 0,0-1-1 0 0,0 1 1 0 0,1 0-1 0 0,0 0 1 0 0,0-1 0 0 0,0 1-1 0 0,0-1 1 0 0,1 1 0 0 0,-1-1-1 0 0,1 0 1 0 0,0 0 0 0 0,1 0-1 0 0,-1 0 1 0 0,6 4 0 0 0,-1-2 42 0 0,0-1 0 0 0,0 0 0 0 0,1 0 0 0 0,0-1 0 0 0,-1 0 0 0 0,2 0 1 0 0,-1-1-1 0 0,0-1 0 0 0,1 1 0 0 0,-1-1 0 0 0,14 0 0 0 0,-5 0 54 0 0,0-2-1 0 0,-1 0 1 0 0,1-1 0 0 0,0 0-1 0 0,24-7 1 0 0,-12 2 219 0 0,-1-2 0 0 0,0-2 1 0 0,-1 0-1 0 0,41-21 0 0 0,-59 25-192 0 0,0 0 0 0 0,0 0 0 0 0,-1-1 0 0 0,0-1 0 0 0,0 1 0 0 0,-1-1 0 0 0,0-1 0 0 0,0 1 0 0 0,0-1 0 0 0,-1-1 0 0 0,-1 1 0 0 0,0-1 0 0 0,0-1 0 0 0,7-18 0 0 0,-7 12-8 0 0,-1 0 0 0 0,0 0 0 0 0,-2 0 0 0 0,0-1 0 0 0,-1 1 0 0 0,0-20 0 0 0,-2 25-113 0 0,-1 0 1 0 0,-1 0-1 0 0,1 0 0 0 0,-2 0 0 0 0,0 0 1 0 0,0 0-1 0 0,-1 1 0 0 0,-1 0 1 0 0,-10-20-1 0 0,-15-32-558 0 0,5 9-823 0 0,23 50 1086 0 0,0 0 0 0 0,0 1 0 0 0,0-1 0 0 0,-1 1 1 0 0,1-1-1 0 0,-1 1 0 0 0,0 0 0 0 0,0 0 1 0 0,0 1-1 0 0,0-1 0 0 0,-6-4 0 0 0,7 6-403 0 0,-9 3-2086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5:17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8751 0 0,'0'0'674'0'0,"3"-1"-438"0"0,22-11 1703 0 0,0 1 0 0 0,1 1-1 0 0,27-6 1 0 0,10-4-737 0 0,-14 2-380 0 0,87-27 720 0 0,-115 39-1457 0 0,-1 2 0 0 0,1 0 0 0 0,0 2 0 0 0,36-1 0 0 0,-50 4-355 0 0,-1-1-1 0 0,1 1 1 0 0,-1 0 0 0 0,1 1-1 0 0,-1 0 1 0 0,0 0-1 0 0,0 0 1 0 0,0 0 0 0 0,10 6-1 0 0,-14-6-1153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5:1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4607 0 0,'0'0'5111'0'0,"4"1"-2532"0"0,10 0-1544 0 0,-1 0 1 0 0,1 0 0 0 0,0-2-1 0 0,20-2 1 0 0,60-13 312 0 0,-38 5-460 0 0,144-11 1083 0 0,-65 8-1390 0 0,-88 9-923 0 0,71 2 0 0 0,-100 4-575 0 0,27 7 0 0 0,-8-2-3094 0 0,-34-6 2220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5:1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981 12 10247 0 0,'0'0'466'0'0,"-2"-1"-5"0"0,-18-3-239 0 0,1 1 0 0 0,-1 1-1 0 0,0 1 1 0 0,-37 2 0 0 0,-82 16 1744 0 0,134-17-1928 0 0,-453 103 2986 0 0,425-94-2926 0 0,1 2-1 0 0,0 2 1 0 0,0 1 0 0 0,-56 35-1 0 0,73-38-85 0 0,7 0 36 0 0,8-9-47 0 0,0-1-1 0 0,0 0 1 0 0,0 0-1 0 0,0 0 1 0 0,0 1-1 0 0,0-1 1 0 0,0 0-1 0 0,0 0 1 0 0,1 1-1 0 0,-1-1 1 0 0,0 0-1 0 0,1 0 1 0 0,-1 0-1 0 0,1 0 1 0 0,-1 0-1 0 0,1 0 1 0 0,0 0-1 0 0,-1 0 1 0 0,1 0-1 0 0,0 0 1 0 0,0 0-1 0 0,0 0 1 0 0,0 0 0 0 0,0 0-1 0 0,0-1 1 0 0,0 1-1 0 0,1 1 1 0 0,4 1-6 0 0,0 1 0 0 0,1-1 1 0 0,9 4-1 0 0,20 5-165 0 0,72 15-1 0 0,-33-10 108 0 0,-34-6 59 0 0,-1 1 0 0 0,-1 2 0 0 0,75 38 0 0 0,-94-41 105 0 0,-1 0 0 0 0,0 2 0 0 0,27 22 0 0 0,-41-30-57 0 0,0-1-1 0 0,0 1 1 0 0,-1 1 0 0 0,0-1 0 0 0,0 0 0 0 0,0 1-1 0 0,-1 0 1 0 0,0 0 0 0 0,0 0 0 0 0,0 0-1 0 0,-1 1 1 0 0,0-1 0 0 0,0 1 0 0 0,-1-1 0 0 0,0 1-1 0 0,1 10 1 0 0,-2-13-12 0 0,0 1 0 0 0,0-1 0 0 0,-1 1-1 0 0,1-1 1 0 0,-1 0 0 0 0,0 1 0 0 0,-1-1-1 0 0,1 0 1 0 0,-1 1 0 0 0,0-1 0 0 0,0 0-1 0 0,-3 4 1 0 0,1-2 23 0 0,0 0 0 0 0,-1 0 0 0 0,0-1 0 0 0,0 1 0 0 0,-1-1 0 0 0,-10 7 0 0 0,-3 0 139 0 0,-1-1-1 0 0,0 0 1 0 0,-38 13-1 0 0,27-14-141 0 0,0-1-1 0 0,0-1 1 0 0,-1-1 0 0 0,0-2-1 0 0,-1-2 1 0 0,1-1-1 0 0,-1-1 1 0 0,1-1 0 0 0,-50-8-1 0 0,73 7-83 0 0,0-1-1 0 0,0 0 1 0 0,-11-5-1 0 0,17 6 23 0 0,1 0 1 0 0,-1 0-1 0 0,1 0 0 0 0,0 0 0 0 0,0-1 1 0 0,0 1-1 0 0,-1-1 0 0 0,1 0 0 0 0,1 1 1 0 0,-1-1-1 0 0,0 0 0 0 0,0 0 0 0 0,1 0 0 0 0,-1 0 1 0 0,1-1-1 0 0,-2-2 0 0 0,2 3 0 0 0,1 0-1 0 0,0 0 1 0 0,0 0-1 0 0,-1 0 1 0 0,1 0-1 0 0,0 1 1 0 0,1-1-1 0 0,-1 0 1 0 0,0 0-1 0 0,1 0 1 0 0,-1 0-1 0 0,1 1 1 0 0,-1-1-1 0 0,1 0 1 0 0,0 1-1 0 0,-1-1 1 0 0,1 0-1 0 0,0 1 1 0 0,0-1-1 0 0,0 1 1 0 0,1-1-1 0 0,-1 1 1 0 0,2-2-1 0 0,3-4-28 0 0,1 0 0 0 0,0 1-1 0 0,10-7 1 0 0,29-16 43 0 0,0 3 0 0 0,56-24 1 0 0,-17 9 135 0 0,-36 15 77 0 0,72-50 0 0 0,-100 60-184 0 0,0 0-1 0 0,-1-2 1 0 0,-1 0 0 0 0,0-2 0 0 0,20-27 0 0 0,-38 46-135 0 0,-1 1 1 0 0,1-1 0 0 0,-1 0-1 0 0,1 1 1 0 0,-1-1 0 0 0,1 0-1 0 0,-1 0 1 0 0,0 1-1 0 0,1-1 1 0 0,-1 0 0 0 0,0 0-1 0 0,0 0 1 0 0,0 1 0 0 0,0-1-1 0 0,0 0 1 0 0,0-1 0 0 0,0 1-260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5:1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186 185 2303 0 0,'2'-1'5632'0'0,"3"-4"-4322"0"0,0 1 0 0 0,0 0-1 0 0,0 1 1 0 0,7-5-1 0 0,49-19-307 0 0,-22 10-448 0 0,131-55 1513 0 0,-135 60-1257 0 0,1 2 1 0 0,71-11 0 0 0,-87 21-569 0 0,4-1 345 0 0,-24 5-393 0 0,-2 1-191 0 0,1 1 1 0 0,-1-1 0 0 0,0 0 0 0 0,-1 1 0 0 0,1-1 0 0 0,-1 0 0 0 0,0 0-1 0 0,-1-1 1 0 0,1 1 0 0 0,-6 5 0 0 0,-8 8-8 0 0,-22 16 1 0 0,26-23 6 0 0,-148 112-3 0 0,94-74 0 0 0,-70 64 0 0 0,64-47 0 0 0,-15 14 0 0 0,70-61 0 0 0,1 0 0 0 0,-24 34 0 0 0,35-39 0 0 0,6-13 0 0 0,0 0 0 0 0,0 0 0 0 0,0 1 0 0 0,1-1 0 0 0,-1 0 0 0 0,0 0 0 0 0,1 0 0 0 0,-1 0 0 0 0,1 0 0 0 0,-1 0 0 0 0,1-1 0 0 0,-1 1 0 0 0,1 0 0 0 0,0 0 0 0 0,-1 0 0 0 0,1 0-1 0 0,0-1 1 0 0,0 1 0 0 0,0 0 0 0 0,0-1 0 0 0,0 1 0 0 0,0 0 0 0 0,-1-1 0 0 0,1 1 0 0 0,0-1 0 0 0,1 0 0 0 0,-1 1 0 0 0,0-1 0 0 0,0 0 0 0 0,0 0 0 0 0,1 1 0 0 0,5 0 4 0 0,1 0 1 0 0,-1 0-1 0 0,10-1 0 0 0,51-3 544 0 0,91-16 0 0 0,-63 6-36 0 0,-76 10-400 0 0,320-27 1408 0 0,-325 30-1544 0 0,0 0 1 0 0,0 1-1 0 0,0 1 0 0 0,0 0 0 0 0,0 1 0 0 0,19 6 0 0 0,-32-8-661 0 0,-3 2-40 0 0,0-1 480 0 0,-1 1 0 0 0,1 0 0 0 0,-1-1 0 0 0,0 1 1 0 0,0 0-1 0 0,0-1 0 0 0,0 0 0 0 0,0 0 0 0 0,0 0 0 0 0,-1 0 0 0 0,1 0 0 0 0,-1 0 1 0 0,0 0-1 0 0,-4 1 0 0 0,-5 3-603 0 0,-1-1-1 0 0,-13 4 1 0 0,18-6 602 0 0,-45 13-1769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5:18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83 216 6911 0 0,'-68'-4'744'0'0,"54"3"9658"0"0,17 2-9254 0 0,10 1-917 0 0,0 0 0 0 0,-1-1 0 0 0,1 0 0 0 0,0-1 0 0 0,0 0 0 0 0,20-4 0 0 0,82-20 669 0 0,-91 18-679 0 0,457-95 1990 0 0,-316 68-1839 0 0,93-14-19 0 0,-246 46-499 0 0,0 0 0 0 0,0 1 0 0 0,0 0-1 0 0,0 0 1 0 0,0 2 0 0 0,0-1 0 0 0,23 7 0 0 0,-35-8 125 0 0,0 0 0 0 0,1 0 0 0 0,-1 0 0 0 0,0 0 0 0 0,0 0 0 0 0,0 1 0 0 0,1-1 0 0 0,-1 0 0 0 0,0 0 0 0 0,0 0 0 0 0,0 0 0 0 0,0 0 0 0 0,0 0 0 0 0,1 0 0 0 0,-1 1 0 0 0,0-1 0 0 0,0 0 0 0 0,0 0 0 0 0,0 0 0 0 0,0 0 0 0 0,0 1 0 0 0,0-1 0 0 0,1 0 0 0 0,-1 0 0 0 0,0 0 0 0 0,0 0 0 0 0,0 1 0 0 0,0-1 0 0 0,0 0 0 0 0,1 2-181 0 0,-1 0-1 0 0,1 0 1 0 0,-1 0-1 0 0,0 0 0 0 0,1 0 1 0 0,-1 0-1 0 0,0 0 1 0 0,0 0-1 0 0,0 0 0 0 0,-1 0 1 0 0,1 0-1 0 0,0 0 1 0 0,-1 0-1 0 0,1 0 0 0 0,-1 0 1 0 0,0 0-1 0 0,0 0 1 0 0,0 0-1 0 0,0 0 0 0 0,0-1 1 0 0,0 1-1 0 0,-2 3 1 0 0,-14 11-1508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5:19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55 3223 0 0,'-11'0'-58'0'0,"-62"2"2523"0"0,62 0 547 0 0,0-1 0 0 0,-15 5 4525 0 0,27-7-7022 0 0,5-3-350 0 0,-1 0 1 0 0,1 1 0 0 0,-1 0-1 0 0,1 0 1 0 0,0 1-1 0 0,11-4 1 0 0,42-8 349 0 0,-46 11-441 0 0,31-5 222 0 0,0 1 0 0 0,0 2 0 0 0,78 2 0 0 0,-111 4-237 0 0,-1-1-1 0 0,1 2 1 0 0,0-1 0 0 0,-1 1 0 0 0,1 1 0 0 0,-1 0 0 0 0,20 9-1 0 0,-29-12-52 0 0,0 1 0 0 0,0 0 0 0 0,0 0 0 0 0,0-1 0 0 0,0 1-1 0 0,0 0 1 0 0,0 0 0 0 0,0 0 0 0 0,-1 0 0 0 0,3 2-1 0 0,-2 0-4 0 0,0 0-1 0 0,0 0 0 0 0,-1-1 1 0 0,1 1-1 0 0,-1 0 0 0 0,1 0 1 0 0,-1 0-1 0 0,0 0 0 0 0,0 0 1 0 0,0 0-1 0 0,0 0 0 0 0,-1-1 1 0 0,1 1-1 0 0,-1 0 0 0 0,0 0 1 0 0,0 0-1 0 0,0-1 0 0 0,0 1 1 0 0,0 0-1 0 0,0-1 0 0 0,-4 5 1 0 0,0 1-6 0 0,0-1 0 0 0,-1 0 0 0 0,0 0 1 0 0,0 0-1 0 0,-13 10 0 0 0,0-3-9 0 0,0-1-1 0 0,0-2 0 0 0,-1 1 1 0 0,-38 14-1 0 0,-92 23-104 0 0,57-21 87 0 0,79-24 32 0 0,1 1 0 0 0,-1 0 0 0 0,1 1 0 0 0,0 0 0 0 0,1 1 0 0 0,0 1 0 0 0,-12 8 0 0 0,16-8-11 0 0,7-7-42 0 0,3 1-144 0 0,4 2 177 0 0,1-1 0 0 0,-1 0 0 0 0,0 0 0 0 0,1-1 0 0 0,0 0 0 0 0,-1 0 0 0 0,1 0 0 0 0,0-1 1 0 0,0 0-1 0 0,10 0 0 0 0,10-1 2 0 0,38-5 0 0 0,-3 0 14 0 0,-31 4 16 0 0,79 1-36 0 0,-96 1 50 0 0,1 0 0 0 0,-1 2 0 0 0,1 0 0 0 0,-1 0 0 0 0,20 8 0 0 0,-30-9 5 0 0,1 1 0 0 0,0 0 0 0 0,-1 0 1 0 0,0 0-1 0 0,0 0 0 0 0,0 1 0 0 0,0 0 0 0 0,4 4 0 0 0,-8-8-21 0 0,1 1-1 0 0,-1 0 0 0 0,0-1 1 0 0,1 1-1 0 0,-1-1 1 0 0,1 1-1 0 0,-1 0 0 0 0,0-1 1 0 0,0 1-1 0 0,1 0 0 0 0,-1-1 1 0 0,0 1-1 0 0,0 0 1 0 0,0-1-1 0 0,0 1 0 0 0,0 0 1 0 0,0 0-1 0 0,0 1 1 0 0,0-1 22 0 0,0 0-22 0 0,1 0 0 0 0,-1 0 0 0 0,0 0 0 0 0,0 0 1 0 0,0 0-1 0 0,-1 0 0 0 0,1 0 0 0 0,0 0 0 0 0,0-1 1 0 0,0 1-1 0 0,-1 0 0 0 0,1 0 0 0 0,0 0 0 0 0,-1 0 0 0 0,1-1 1 0 0,-1 1-1 0 0,1 0 0 0 0,-1 0 0 0 0,0 0 0 0 0,-1 2 24 0 0,0 0-9 0 0,0 0 0 0 0,-1 0 0 0 0,1 0 0 0 0,-1 0-1 0 0,0 0 1 0 0,1-1 0 0 0,-1 1 0 0 0,0-1 0 0 0,-6 3 0 0 0,-32 15 222 0 0,22-12-135 0 0,-37 17 376 0 0,-97 29 0 0 0,-59 18-21 0 0,67-21-402 0 0,119-42-318 0 0,-114 34 920 0 0,102-33-2846 0 0,-64 9 0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7:27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1534 27 7055 0 0,'5'-2'107'0'0,"1"0"0"0"0,0 1 0 0 0,0-1 0 0 0,0 1 0 0 0,0 0 0 0 0,9 0-1 0 0,-9 1-104 0 0,0-1-1 0 0,0 0 1 0 0,11-3-1 0 0,11-1 623 0 0,65-1 4197 0 0,-92 6-4806 0 0,-1 0 0 0 0,0 0 0 0 0,0 0-1 0 0,1 0 1 0 0,-1 0 0 0 0,0 0 0 0 0,0 0 0 0 0,1 1 0 0 0,-1-1 0 0 0,0 0 0 0 0,0 0-1 0 0,1 0 1 0 0,-1 0 0 0 0,0 0 0 0 0,0 0 0 0 0,1 1 0 0 0,-1-1 0 0 0,0 0-1 0 0,0 0 1 0 0,0 0 0 0 0,0 1 0 0 0,1-1 0 0 0,-1 0 0 0 0,0 0 0 0 0,0 1 0 0 0,0-1-1 0 0,0 0 1 0 0,0 0 0 0 0,0 1 0 0 0,0-1 0 0 0,1 0 0 0 0,-1 0 0 0 0,0 1 0 0 0,0-1-1 0 0,0 0 1 0 0,0 0 0 0 0,0 1 0 0 0,0-1 0 0 0,0 0 0 0 0,0 0 0 0 0,0 1-1 0 0,-1-1 1 0 0,1 0 0 0 0,0 1 0 0 0,0-1 0 0 0,0 0 0 0 0,0 0 0 0 0,0 0 0 0 0,0 1-1 0 0,0-1 1 0 0,-1 0 0 0 0,1 1 0 0 0,-7 14 293 0 0,3-11-257 0 0,0 0 0 0 0,-1 0 1 0 0,1 0-1 0 0,-1-1 0 0 0,1 1 1 0 0,-1-1-1 0 0,-6 3 0 0 0,-39 15 167 0 0,23-10-117 0 0,-47 21 90 0 0,-189 77 71 0 0,178-78-252 0 0,-102 23-1 0 0,131-41 8 0 0,-1-3-1 0 0,-83 4 1 0 0,118-13-151 0 0,1-1 0 0 0,-1-1 0 0 0,0-1 0 0 0,1-1 0 0 0,-1 0 0 0 0,1-2 0 0 0,0-1 0 0 0,1 0 0 0 0,-35-17 0 0 0,48 20-38 0 0,1-1 0 0 0,0 0 0 0 0,-1 0 0 0 0,-9-9 0 0 0,15 12 155 0 0,1 1 0 0 0,-1-1 0 0 0,0 0 0 0 0,0 1 1 0 0,1-1-1 0 0,-1 0 0 0 0,1 0 0 0 0,-1 0 0 0 0,0 0 0 0 0,1 1 1 0 0,0-1-1 0 0,-1 0 0 0 0,1 0 0 0 0,-1 0 0 0 0,1 0 0 0 0,0 0 0 0 0,0 0 1 0 0,0 0-1 0 0,0 0 0 0 0,-1 0 0 0 0,1 0 0 0 0,0 0 0 0 0,1 0 1 0 0,-1 0-1 0 0,0 0 0 0 0,0 0 0 0 0,0 0 0 0 0,1 0 0 0 0,-1 0 0 0 0,0 0 1 0 0,1 0-1 0 0,-1 0 0 0 0,1 1 0 0 0,-1-1 0 0 0,1 0 0 0 0,-1 0 1 0 0,1 0-1 0 0,0 1 0 0 0,-1-1 0 0 0,1 0 0 0 0,0 0 0 0 0,-1 1 1 0 0,1-1-1 0 0,0 1 0 0 0,2-2 0 0 0,0 1 11 0 0,0-1 1 0 0,1 0 0 0 0,-1 1-1 0 0,1 0 1 0 0,0 0-1 0 0,0 0 1 0 0,-1 0-1 0 0,1 0 1 0 0,0 1-1 0 0,0 0 1 0 0,0 0-1 0 0,0 0 1 0 0,-1 0-1 0 0,1 1 1 0 0,0-1-1 0 0,0 1 1 0 0,6 2-1 0 0,-4-1 7 0 0,0 0 0 0 0,0 0 0 0 0,0 0 0 0 0,-1 1-1 0 0,1 0 1 0 0,0 0 0 0 0,-1 1 0 0 0,0 0 0 0 0,9 8-1 0 0,-10-8-5 0 0,0 1-1 0 0,0 0 0 0 0,0 0 0 0 0,-1 0 1 0 0,0 1-1 0 0,0-1 0 0 0,-1 1 0 0 0,1 0 1 0 0,-1-1-1 0 0,-1 1 0 0 0,3 11 1 0 0,-3-8-17 0 0,0 0 0 0 0,-1 1 0 0 0,0-1 0 0 0,0 1 1 0 0,-1-1-1 0 0,-4 18 0 0 0,-4 2-37 0 0,-1 0 1 0 0,-1 0-1 0 0,-25 42 1 0 0,34-66 57 0 0,-38 68 11 0 0,-3-3-1 0 0,-65 82 1 0 0,-124 111 71 0 0,185-210 214 0 0,-51 74 1 0 0,98-126-290 0 0,-6 11 351 0 0,6-12-330 0 0,0 1-1 0 0,0-1 0 0 0,0 0 1 0 0,0 0-1 0 0,0 0 0 0 0,0 1 1 0 0,0-1-1 0 0,0 0 0 0 0,0 0 1 0 0,0 0-1 0 0,0 1 0 0 0,0-1 1 0 0,0 0-1 0 0,0 0 0 0 0,1 0 0 0 0,-1 1 1 0 0,0-1-1 0 0,0 0 0 0 0,0 0 1 0 0,0 0-1 0 0,0 0 0 0 0,1 1 1 0 0,-1-1-1 0 0,0 0 0 0 0,0 0 1 0 0,0 0-1 0 0,0 0 0 0 0,1 0 1 0 0,-1 0-1 0 0,0 1 0 0 0,3-1 52 0 0,-1 0-1 0 0,0 0 0 0 0,0 0 1 0 0,1 0-1 0 0,-1 0 0 0 0,0 0 1 0 0,1 0-1 0 0,2-2 0 0 0,135-38 841 0 0,-11 2-306 0 0,47-5 514 0 0,-126 33-858 0 0,1 2-1 0 0,0 2 0 0 0,64 2 1 0 0,-50 6-266 0 0,87 15 1 0 0,-144-15-151 0 0,-1 0-1 0 0,1 0 1 0 0,7 4-1 0 0,0-1-380 0 0,-14-4 9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7:2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11951 0 0,'0'0'1083'0'0,"2"0"-784"0"0,27-6 997 0 0,-1-2-1 0 0,0 0 1 0 0,33-15 0 0 0,26-9-166 0 0,-57 23-968 0 0,14-5-28 0 0,65-11-1 0 0,45-3-4553 0 0,-121 23-1404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0:17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30 10135 0 0,'2'-1'464'0'0,"25"-16"403"0"0,-25 15-879 0 0,10-7 9747 0 0,-19 11-10545 0 0,-10 7 1145 0 0,0 1-1 0 0,-16 11 0 0 0,-22 14-66 0 0,36-26-311 0 0,0-1 0 0 0,0 0-1 0 0,-1-2 1 0 0,1 0 0 0 0,-2-1 0 0 0,1-1 0 0 0,0-1 0 0 0,-1-1-1 0 0,0-1 1 0 0,-34-2 0 0 0,48 0-98 0 0,0 0-1 0 0,0-1 1 0 0,0 1-1 0 0,0-1 0 0 0,0-1 1 0 0,1 1-1 0 0,-1-1 1 0 0,1 0-1 0 0,0-1 1 0 0,0 0-1 0 0,0 1 1 0 0,-8-9-1 0 0,13 11-90 0 0,0 0-651 0 0,0 1 876 0 0,1-1 0 0 0,0 1-1 0 0,-1 0 1 0 0,1 0-1 0 0,0-1 1 0 0,-1 1 0 0 0,1 0-1 0 0,-1 0 1 0 0,1 0 0 0 0,0 0-1 0 0,-1 0 1 0 0,1-1-1 0 0,-1 1 1 0 0,1 0 0 0 0,-1 0-1 0 0,1 0 1 0 0,-1 0-1 0 0,1 0 1 0 0,0 0 0 0 0,-1 0-1 0 0,1 1 1 0 0,-2-1 0 0 0,-11 1-133 0 0,10 0 181 0 0,0 0-1 0 0,0 1 1 0 0,1-1 0 0 0,-1 0-1 0 0,1 1 1 0 0,-1-1-1 0 0,1 1 1 0 0,-1 0-1 0 0,1 0 1 0 0,0 0-1 0 0,0 0 1 0 0,0 0 0 0 0,0 0-1 0 0,-3 5 1 0 0,-2 4 369 0 0,-11 23 0 0 0,14-27-353 0 0,4-6 89 0 0,-6 20 372 0 0,1-4-185 0 0,3-7-250 0 0,-2 0 2 0 0,-3 10-38 0 0,-4 3-25 0 0,-2 3 32 0 0,13-26-53 0 0,0 0 0 0 0,0 1 0 0 0,0-1 1 0 0,0 0-1 0 0,0 1 0 0 0,-1-1 1 0 0,1 0-1 0 0,0 0 0 0 0,0 1 1 0 0,0-1-1 0 0,0 0 0 0 0,0 1 1 0 0,0-1-1 0 0,0 0 0 0 0,0 1 1 0 0,0-1-1 0 0,0 0 0 0 0,0 0 1 0 0,0 1-1 0 0,1-1 0 0 0,-1 0 1 0 0,0 1-1 0 0,0-1 0 0 0,0 0 1 0 0,0 0-1 0 0,0 1 0 0 0,1-1 1 0 0,-1 0-1 0 0,0 0 0 0 0,0 1 1 0 0,0-1-1 0 0,1 0 0 0 0,-1 0 1 0 0,0 0-1 0 0,0 1 0 0 0,1-1 1 0 0,-1 0-1 0 0,0 0 0 0 0,0 0 0 0 0,1 0 1 0 0,-1 0-1 0 0,0 0 0 0 0,0 1 1 0 0,1-1-1 0 0,-1 0 0 0 0,0 0 1 0 0,1 0-1 0 0,-1 0 0 0 0,1 0 1 0 0,-1 0 2 0 0,5 1 11 0 0,-1 0 0 0 0,1 0 0 0 0,0-1 0 0 0,-1 1 1 0 0,1-1-1 0 0,0 0 0 0 0,9-2 0 0 0,34-7 62 0 0,-34 6-49 0 0,9-3-16 0 0,14-2 116 0 0,61-7-1 0 0,-88 14-83 0 0,1 1 0 0 0,-1 0-1 0 0,0 0 1 0 0,0 1 0 0 0,1 1-1 0 0,-1-1 1 0 0,0 2 0 0 0,0-1-1 0 0,0 1 1 0 0,-1 1 0 0 0,10 4 0 0 0,-15-5-33 0 0,0-1 0 0 0,0 1 0 0 0,0 0 0 0 0,-1 0 0 0 0,0 0 0 0 0,1 0 0 0 0,-1 0 0 0 0,0 1 1 0 0,0 0-1 0 0,-1-1 0 0 0,1 1 0 0 0,-1 0 0 0 0,0 0 0 0 0,3 7 0 0 0,-4-8-9 0 0,0 1-1 0 0,-1-1 1 0 0,1 0-1 0 0,-1 0 0 0 0,1 0 1 0 0,-1 0-1 0 0,0 0 1 0 0,0 1-1 0 0,0-1 1 0 0,0 0-1 0 0,-1 0 1 0 0,1 0-1 0 0,-1 0 1 0 0,0 0-1 0 0,0 0 0 0 0,0 0 1 0 0,0 0-1 0 0,-1 0 1 0 0,1 0-1 0 0,-1 0 1 0 0,-3 4-1 0 0,-9 9 28 0 0,-1 0 0 0 0,0-2-1 0 0,-1 0 1 0 0,-23 16 0 0 0,9-10-35 0 0,-57 27 0 0 0,21-16 6 0 0,-113 36 0 0 0,172-64 1 0 0,5-2 0 0 0,0-1-1 0 0,-1 1 1 0 0,1 0 0 0 0,0-1-1 0 0,0 1 1 0 0,0-1 0 0 0,0 0-1 0 0,0 0 1 0 0,-1 0 0 0 0,1 0-1 0 0,0 0 1 0 0,0 0 0 0 0,0 0-1 0 0,-4-2 1 0 0,-1 0 19 0 0,6 1-119 0 0,3 13-3082 0 0,-1-2 1654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7:2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8751 0 0,'0'0'794'0'0,"1"1"-652"0"0,2 3-112 0 0,0 1 105 0 0,0 0 1 0 0,-1 0-1 0 0,1 0 1 0 0,3 11-1 0 0,-5-10 152 0 0,2-1 1 0 0,-1 0-1 0 0,0 1 1 0 0,1-1-1 0 0,0 0 1 0 0,0-1-1 0 0,6 7 1 0 0,30 31 1225 0 0,-22-25-929 0 0,20 19 446 0 0,53 39 0 0 0,19 17-260 0 0,17 27-512 0 0,-70-72-250 0 0,-36-31-80 0 0,31 31 0 0 0,-37-34-90 0 0,-10-9-495 0 0,0 0 0 0 0,1 1 0 0 0,-2 0 1 0 0,6 7-1 0 0,-4-4-729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7:2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947 0 5527 0 0,'0'0'423'0'0,"-2"1"-111"0"0,-10 6 1999 0 0,-22 15 0 0 0,11-4-1921 0 0,1 1 1 0 0,-31 35-1 0 0,-18 31 322 0 0,30-35 117 0 0,-61 57 0 0 0,-148 122 912 0 0,123-126-1700 0 0,107-89-53 0 0,-1-1-1 0 0,0-1 1 0 0,-1-1 0 0 0,-36 14 0 0 0,22-17 32 0 0,16-8-186 0 0,20-1 137 0 0,-1 1-1 0 0,1 0 0 0 0,-1 0 1 0 0,0 0-1 0 0,1-1 0 0 0,-1 1 1 0 0,1 0-1 0 0,-1-1 0 0 0,1 1 1 0 0,-1 0-1 0 0,1-1 0 0 0,-1 1 1 0 0,1-1-1 0 0,-1 1 0 0 0,1-1 1 0 0,0 1-1 0 0,-1-1 0 0 0,1 1 1 0 0,0-1-1 0 0,-1 1 0 0 0,1-1 1 0 0,0 0-1 0 0,-1-11-409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7:2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8287 0 0,'0'0'736'0'0,"2"-9"-584"0"0,0 0-152 0 0,0-2 0 0 0,0-8 8784 0 0,7 20-9936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7:29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22 11055 0 0,'0'0'984'0'0,"-9"-2"-792"0"0,0-4-192 0 0,2 1 0 0 0,-2 1 1720 0 0,2 1 2376 0 0,-2 1-2000 0 0,0 2-1752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7:39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692 928 3223 0 0,'-4'7'8370'0'0,"64"-47"-7172"0"0,-1-2 1 0 0,67-64 0 0 0,-1-14-1097 0 0,-108 101-250 0 0,0-1 0 0 0,-2 0 0 0 0,-1-1 0 0 0,22-41 0 0 0,-10 6-430 0 0,30-96 1 0 0,-48 123 482 0 0,-1 1 0 0 0,-1-1 0 0 0,-1-1 0 0 0,-2 1 0 0 0,-1-47 0 0 0,-2 72 93 0 0,0-1 14 0 0,-1 0 0 0 0,1 0 0 0 0,-1 0 0 0 0,0 0 0 0 0,-1-5 0 0 0,1 9-10 0 0,1 0 1 0 0,0 0-1 0 0,-1 0 0 0 0,1 0 1 0 0,-1 0-1 0 0,1 1 0 0 0,-1-1 0 0 0,0 0 1 0 0,1 0-1 0 0,-1 0 0 0 0,0 1 1 0 0,1-1-1 0 0,-1 0 0 0 0,0 1 1 0 0,0-1-1 0 0,0 1 0 0 0,0-1 0 0 0,1 1 1 0 0,-1-1-1 0 0,0 1 0 0 0,0-1 1 0 0,0 1-1 0 0,0 0 0 0 0,0 0 1 0 0,0-1-1 0 0,0 1 0 0 0,0 0 0 0 0,0 0 1 0 0,0 0-1 0 0,-2 0 0 0 0,-7 2-21 0 0,1 1-1 0 0,-1-1 0 0 0,1 1 1 0 0,0 1-1 0 0,0 0 1 0 0,-12 7-1 0 0,12-7-1 0 0,-3 3-8 0 0,0 1 1 0 0,0 0 0 0 0,0 0 0 0 0,1 1 0 0 0,-14 15-1 0 0,-46 57-22 0 0,60-67 54 0 0,-35 46 29 0 0,-70 121 0 0 0,79-116-10 0 0,4 3-1 0 0,-37 103 0 0 0,-8 30-21 0 0,36-98 0 0 0,-128 240 405 0 0,94-203-266 0 0,24-48-25 0 0,-85 116-1 0 0,91-151-59 0 0,-10 14 9 0 0,48-57-62 0 0,-10 15-20 0 0,17-27-72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7:39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2 174 6911 0 0,'0'0'315'0'0,"-1"-8"102"0"0,1 7-376 0 0,-1 1-1 0 0,1-1 0 0 0,0 0 0 0 0,0 1 1 0 0,0-1-1 0 0,0 1 0 0 0,0-1 0 0 0,0 1 1 0 0,0-1-1 0 0,0 1 0 0 0,0-1 0 0 0,0 1 1 0 0,1-1-1 0 0,-1 0 0 0 0,0 1 0 0 0,0-1 1 0 0,0 1-1 0 0,1-1 0 0 0,-1 1 0 0 0,0-1 1 0 0,0 1-1 0 0,1 0 0 0 0,-1-1 0 0 0,0 1 1 0 0,1-1-1 0 0,-1 1 0 0 0,1 0 0 0 0,-1-1 1 0 0,1 1-1 0 0,0-1 0 0 0,0 0 275 0 0,6-4 544 0 0,-1-1 0 0 0,1 1-1 0 0,0 0 1 0 0,0 1 0 0 0,0 0 0 0 0,12-5-1 0 0,51-16 394 0 0,-47 18-842 0 0,33-10 262 0 0,0 2-1 0 0,97-12 1 0 0,-135 25-621 0 0,157-15 395 0 0,-153 16-1401 0 0,26 4 0 0 0,-40-2 700 0 0,14 1-924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7:39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11167 0 0,'0'0'1016'0'0,"-1"1"-800"0"0,-6 10-50 0 0,-1-1 1 0 0,0-1-1 0 0,-1 1 0 0 0,0-1 0 0 0,-12 8 0 0 0,6-4-121 0 0,-16 18-1 0 0,26-25-14 0 0,-19 21 564 0 0,-34 51 1 0 0,52-68-511 0 0,0 0 1 0 0,1 0-1 0 0,0 0 1 0 0,1 1-1 0 0,0 0 1 0 0,1-1-1 0 0,0 1 1 0 0,1 1-1 0 0,-2 19 1 0 0,4-28-101 0 0,0 1 0 0 0,0-1 1 0 0,0 1-1 0 0,0 0 1 0 0,1-1-1 0 0,0 1 1 0 0,-1-1-1 0 0,1 1 0 0 0,1-1 1 0 0,-1 0-1 0 0,0 1 1 0 0,1-1-1 0 0,2 4 0 0 0,-2-5-520 0 0,-1 0-1 0 0,1 0 0 0 0,0-1 1 0 0,0 1-1 0 0,0 0 0 0 0,0 0 0 0 0,2 1 1 0 0,9 3-4214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7:4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11519 0 0,'0'0'887'0'0,"-8"2"-507"0"0,6 0-325 0 0,-1 0-1 0 0,1-1 1 0 0,-1 1 0 0 0,1 0-1 0 0,0 0 1 0 0,0 0 0 0 0,0 0-1 0 0,0 1 1 0 0,0-1-1 0 0,1 1 1 0 0,-1-1 0 0 0,1 1-1 0 0,-1-1 1 0 0,1 1 0 0 0,0 0-1 0 0,0 0 1 0 0,-1 3 0 0 0,-1 5-37 0 0,1 1 1 0 0,-3 22 0 0 0,4-20 57 0 0,0 0 0 0 0,1 0 0 0 0,0 0 0 0 0,1 0-1 0 0,1 0 1 0 0,0 0 0 0 0,1 0 0 0 0,0-1 0 0 0,1 1 0 0 0,0-1 0 0 0,8 15 0 0 0,-2-10 223 0 0,1 0 1 0 0,1-1 0 0 0,0 0-1 0 0,1-1 1 0 0,17 17 0 0 0,82 65 1447 0 0,-100-89-1618 0 0,0-1 0 0 0,0 0 0 0 0,25 10 0 0 0,-29-14-572 0 0,1-1-1 0 0,0 0 1 0 0,-1 0 0 0 0,1-1-1 0 0,0 0 1 0 0,0-1 0 0 0,11 1-1 0 0,-8-6-8360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7:40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10 1375 0 0,'0'0'66'0'0,"0"-2"-8"0"0,3-5 5580 0 0,-16 10 198 0 0,-5 7-4753 0 0,4-2-812 0 0,-12 7-112 0 0,1 0-1 0 0,0 2 1 0 0,-41 37 0 0 0,27-21 84 0 0,-6 5 228 0 0,-52 59 1 0 0,-31 52-103 0 0,48-55-268 0 0,19-20-718 0 0,59-72 131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7:40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3679 0 0,'0'0'284'0'0,"-1"1"-186"0"0,0 1 82 0 0,-1 0 0 0 0,1-1 1 0 0,-1 1-1 0 0,1 0 0 0 0,0 0 1 0 0,-1 1-1 0 0,1-1 0 0 0,-1 3 0 0 0,2-4 714 0 0,6 10 472 0 0,0-5-1054 0 0,0 1 0 0 0,0-2 1 0 0,1 1-1 0 0,-1-1 0 0 0,1 0 0 0 0,0 0 0 0 0,1 0 0 0 0,13 5 0 0 0,19 13 1193 0 0,-33-18-1178 0 0,1 0 1 0 0,-1 1 0 0 0,-1 0 0 0 0,1 0-1 0 0,-1 1 1 0 0,0 0 0 0 0,8 13 0 0 0,-11-15-229 0 0,-1-1 0 0 0,0 1 0 0 0,0 0 1 0 0,0 0-1 0 0,-1 0 0 0 0,1 0 0 0 0,-1 0 1 0 0,-1 1-1 0 0,1-1 0 0 0,-1 0 0 0 0,0 0 1 0 0,0 1-1 0 0,0-1 0 0 0,-2 8 0 0 0,0-4-32 0 0,-1 1 1 0 0,0 0-1 0 0,0-1 0 0 0,-1 0 0 0 0,-1 0 1 0 0,-6 11-1 0 0,-36 49-63 0 0,28-44-80 0 0,3-3-1335 0 0,-26 28-1 0 0,35-43 570 0 0,3 2-20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0:18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29 8031 0 0,'2'-1'366'0'0,"83"-17"1365"0"0,3 8 4060 0 0,-156 24 185 0 0,-188 49-6200 0 0,234-59 163 0 0,0 0 0 0 0,-43 1-1 0 0,56-6 62 0 0,9 1 0 0 0,-1 0 0 0 0,1 0 0 0 0,0 0 0 0 0,-1 0 0 0 0,1 0 0 0 0,0 0 0 0 0,-1 0 0 0 0,1 0 0 0 0,0 0 0 0 0,0 0 0 0 0,-1 0 0 0 0,1 0 0 0 0,0 0 0 0 0,-1 0 0 0 0,1 0 0 0 0,0-1 0 0 0,0 1 0 0 0,-1 0 0 0 0,1 0 0 0 0,0 0 0 0 0,0 0 0 0 0,-1-1 0 0 0,1 1 0 0 0,0 0 0 0 0,0 0 0 0 0,0-1 0 0 0,0 1 0 0 0,-1 0 0 0 0,1 0 0 0 0,0-1 0 0 0,0 1 0 0 0,0 0 0 0 0,0-1 0 0 0,0 1 0 0 0,0 0 0 0 0,0 0 0 0 0,0-1 0 0 0,0 1 0 0 0,0 0 0 0 0,0-1 0 0 0,0 1 0 0 0,0 0 0 0 0,0-1 0 0 0,0 1 0 0 0,0 0 0 0 0,0 0 0 0 0,0-1 0 0 0,0 1 0 0 0,0 0 0 0 0,1-1 0 0 0,-1-3-1 0 0,0 2-1 0 0,1 0 1 0 0,-1-1-1 0 0,1 1 0 0 0,-1 1 1 0 0,1-1-1 0 0,0 0 1 0 0,0 0-1 0 0,-1 0 0 0 0,4-3 1 0 0,2-7-250 0 0,-7 17 37 0 0,-12 18 144 0 0,-15 9 72 0 0,21-26 4 0 0,1 0 0 0 0,0 1 0 0 0,0 0 1 0 0,1 0-1 0 0,0 0 0 0 0,0 1 0 0 0,1 0 1 0 0,0 0-1 0 0,-5 15 0 0 0,5-5 5 0 0,4-17-7 0 0,0 0 0 0 0,0-1 0 0 0,0 1 0 0 0,0 0 0 0 0,0 0 0 0 0,0 0 0 0 0,1 0 0 0 0,-1 0 0 0 0,0-1 0 0 0,1 1 0 0 0,-1 0 0 0 0,0 0 0 0 0,1-1 0 0 0,-1 1 0 0 0,1 0 0 0 0,0 0 0 0 0,-1-1 0 0 0,1 1 0 0 0,-1-1 0 0 0,1 1 0 0 0,0 0 0 0 0,-1-1 0 0 0,1 1 0 0 0,0-1 0 0 0,0 1 0 0 0,20 8-4 0 0,-8-5-135 0 0,0-1 1 0 0,0-1-1 0 0,18 1 1 0 0,10 1-61 0 0,-1 4 181 0 0,-23-4 14 0 0,0-1 0 0 0,35 2 0 0 0,26-7 5 0 0,35 1 554 0 0,-106 1-481 0 0,-1 1 1 0 0,0 0-1 0 0,0 0 0 0 0,0 0 0 0 0,0 1 1 0 0,0 0-1 0 0,0 0 0 0 0,0 0 0 0 0,0 1 1 0 0,-1 0-1 0 0,1 0 0 0 0,6 6 0 0 0,-9-7-64 0 0,-1 0 0 0 0,0 0-1 0 0,0 0 1 0 0,0 1 0 0 0,0-1 0 0 0,0 1-1 0 0,0-1 1 0 0,-1 1 0 0 0,1-1-1 0 0,-1 1 1 0 0,0 0 0 0 0,0 0 0 0 0,0 0-1 0 0,0 0 1 0 0,0 0 0 0 0,-1 0 0 0 0,1 0-1 0 0,-1 0 1 0 0,0 0 0 0 0,0 0-1 0 0,0 0 1 0 0,0 0 0 0 0,-1 0 0 0 0,1 0-1 0 0,-1 0 1 0 0,0 0 0 0 0,-1 4-1 0 0,0-2-5 0 0,0-1 0 0 0,0 1 0 0 0,-1-1-1 0 0,1 0 1 0 0,-1 0 0 0 0,0 0-1 0 0,-1 0 1 0 0,1 0 0 0 0,-1-1-1 0 0,1 1 1 0 0,-1-1 0 0 0,0 0 0 0 0,0 0-1 0 0,-1 0 1 0 0,-7 3 0 0 0,-7 3 37 0 0,0-2 0 0 0,-32 9 1 0 0,32-10-39 0 0,-29 6-7 0 0,-1-3 0 0 0,0-1 0 0 0,-67 2 0 0 0,96-10 0 0 0,-25-2 0 0 0,37 1 0 0 0,1-4-16 0 0,7 4-8 0 0,0 0 0 0 0,0 0 0 0 0,-1 0 0 0 0,1 1 1 0 0,0-1-1 0 0,0 0 0 0 0,0 0 0 0 0,0 0 0 0 0,1 0 0 0 0,-1 0 0 0 0,0 0 0 0 0,0 0 0 0 0,0 0 0 0 0,1 0 0 0 0,-1 0 0 0 0,1 1 1 0 0,-1-1-1 0 0,0 0 0 0 0,1 0 0 0 0,0 0 0 0 0,-1 1 0 0 0,1-1 0 0 0,-1 0 0 0 0,1 1 0 0 0,0-1 0 0 0,-1 0 0 0 0,1 1 0 0 0,1-1 0 0 0,-1-1-94 0 0,0 1-1 0 0,1 0 0 0 0,-1 0 1 0 0,1 0-1 0 0,-1 1 0 0 0,1-1 0 0 0,-1 0 1 0 0,1 1-1 0 0,0-1 0 0 0,-1 0 1 0 0,1 1-1 0 0,0 0 0 0 0,-1-1 0 0 0,1 1 1 0 0,0 0-1 0 0,2 0 0 0 0,17 4-3529 0 0,-12-1 1904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7:41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0,'0'0'568'0'0,"0"2"-154"0"0,5 27 3781 0 0,-1-3-3232 0 0,0 0 1 0 0,17 48 0 0 0,-8-39-850 0 0,-6-22-151 0 0,-3-11 1 0 0,-2-2 10 0 0,-2 1-177 0 0,1-1 0 0 0,-1 1 0 0 0,1-1 0 0 0,-1 0 1 0 0,1 1-1 0 0,0-1 0 0 0,-1 0 0 0 0,1 0 0 0 0,0 1 0 0 0,-1-1 0 0 0,1 0 1 0 0,0 0-1 0 0,-1 0 0 0 0,1 0 0 0 0,1 0 0 0 0,1 1-895 0 0,9-1-3681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7:4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1 9215 0 0,'-1'1'3463'0'0,"-55"82"-161"0"0,18-23-3205 0 0,-199 324 1406 0 0,162-255-1390 0 0,19-29-108 0 0,-85 209 0 0 0,124-262 482 0 0,3 1-1 0 0,-9 55 1 0 0,10-16-2348 0 0,11-61 582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7:4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8287 0 0,'0'0'639'0'0,"-2"0"-415"0"0,1 0-156 0 0,-1 1 0 0 0,0-1 1 0 0,1 0-1 0 0,-1 1 0 0 0,1-1 0 0 0,-1 1 0 0 0,1 0 0 0 0,0-1 1 0 0,-1 1-1 0 0,1 0 0 0 0,-1 0 0 0 0,1 0 0 0 0,0 0 1 0 0,0 0-1 0 0,0 0 0 0 0,0 0 0 0 0,0 1 0 0 0,0-1 0 0 0,0 0 1 0 0,0 1-1 0 0,0-1 0 0 0,0 0 0 0 0,1 1 0 0 0,-1-1 1 0 0,0 1-1 0 0,1-1 0 0 0,-1 1 0 0 0,1 0 0 0 0,0-1 0 0 0,0 1 1 0 0,-1-1-1 0 0,1 1 0 0 0,0 0 0 0 0,0-1 0 0 0,1 2 1 0 0,-1 4 112 0 0,1-1 0 0 0,1 0 0 0 0,-1 0 0 0 0,1 0 1 0 0,0 0-1 0 0,0 0 0 0 0,0 0 0 0 0,4 5 0 0 0,9 15 188 0 0,2-1-1 0 0,0-1 0 0 0,27 29 1 0 0,66 58 1589 0 0,-46-50-914 0 0,-47-43-843 0 0,0 0 0 0 0,-2 1 0 0 0,0 0 0 0 0,-1 1 0 0 0,-2 1 0 0 0,0 0 0 0 0,12 29 0 0 0,-18-35-99 0 0,-1-1-1 0 0,-1 1 1 0 0,0 0-1 0 0,-1 0 1 0 0,-1 1-1 0 0,0-1 1 0 0,-1 1-1 0 0,-1-1 1 0 0,0 1 0 0 0,-1-1-1 0 0,0 1 1 0 0,-7 23-1 0 0,2-17-106 0 0,-2-1 0 0 0,0 1 0 0 0,-1-1 0 0 0,-20 32 0 0 0,7-18-28 0 0,-44 51 1 0 0,47-64-171 0 0,2 0 1 0 0,-27 45 0 0 0,42-64-3 0 0,0 0 0 0 0,1 1 0 0 0,0-1 0 0 0,-1 1 0 0 0,1-1-1 0 0,0 1 1 0 0,1-1 0 0 0,-1 1 0 0 0,0 3 0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7:42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8 114 8287 0 0,'-1'0'639'0'0,"-5"3"3260"0"0,26-2-1320 0 0,-15 0-2396 0 0,-1-1-1 0 0,1 0 0 0 0,0 0 0 0 0,0 0 0 0 0,-1-1 0 0 0,7 0 0 0 0,128-41 1536 0 0,-77 22-1378 0 0,1 2-1 0 0,71-10 0 0 0,-117 26-387 0 0,3-1-594 0 0,1 1 1 0 0,29 1-1 0 0,-37 2-473 0 0</inkml:trace>
  <inkml:trace contextRef="#ctx0" brushRef="#br0" timeOffset="1">155 397 12895 0 0,'2'0'8410'0'0,"42"0"-7660"0"0,167-3 1248 0 0,-150-1-4031 0 0,88-16 0 0 0,-117 13-5259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7:47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80 3679 0 0,'1'-1'284'0'0,"13"-3"688"0"0,-1-1-1 0 0,0-1 1 0 0,0 0-1 0 0,0 0 0 0 0,23-17 1 0 0,-10 6 867 0 0,-16 10 333 0 0,-4 2 264 0 0,-10 11-2060 0 0,-4 3-357 0 0,0-1 0 0 0,-1-1 0 0 0,1 1 0 0 0,-2-2 0 0 0,-12 9 0 0 0,-1 0-5 0 0,-64 40-14 0 0,18-12 0 0 0,2-6 0 0 0,46-26 0 0 0,-29 18 0 0 0,-122 104 5 0 0,141-109 6 0 0,-24 18 87 0 0,32-25-23 0 0,0 1 0 0 0,0 0 0 0 0,2 2-1 0 0,-29 34 1 0 0,48-52-44 0 0,0 1 1 0 0,1-1-1 0 0,-1 0 0 0 0,1 1 0 0 0,0 0 1 0 0,-1-1-1 0 0,1 1 0 0 0,0 0 0 0 0,1-1 1 0 0,-1 1-1 0 0,0 0 0 0 0,1 4 0 0 0,0-5 7 0 0,0 0 0 0 0,0 0 0 0 0,0 0 0 0 0,1 0 0 0 0,-1 0 0 0 0,1 0 0 0 0,0 0 0 0 0,-1-1 0 0 0,1 1 0 0 0,0 0 0 0 0,0 0 0 0 0,0-1 0 0 0,0 1 0 0 0,1 0 0 0 0,-1-1 0 0 0,0 1 0 0 0,1-1 0 0 0,2 3 0 0 0,3 1-62 0 0,1 0-1 0 0,-1 0 1 0 0,1-1-1 0 0,0 1 1 0 0,1-2-1 0 0,-1 1 1 0 0,1-1-1 0 0,-1-1 1 0 0,1 1-1 0 0,0-1 1 0 0,0-1-1 0 0,0 0 1 0 0,13 0-1 0 0,11-1 694 0 0,0-3 0 0 0,46-8-1 0 0,0 1-827 0 0,53-10 469 0 0,-125 18-292 0 0,43-3 55 0 0,-29 5-36 0 0,24-6 0 0 0,-42 6 6 0 0,4 2-47 0 0,-5-2-66 0 0,2 4-49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7:48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9935 0 0,'6'-15'455'0'0,"-5"12"-12"0"0,0 2-286 0 0,20-26 2792 0 0,-19 28-2845 0 0,-1-1-91 0 0,0 0 0 0 0,0 1 1 0 0,0-1-1 0 0,0 0 0 0 0,0 1 0 0 0,0-1 0 0 0,0 1 0 0 0,0 0 0 0 0,-1-1 0 0 0,1 1 0 0 0,0 0 0 0 0,0 0 1 0 0,0-1-1 0 0,-1 1 0 0 0,1 0 0 0 0,0 0 0 0 0,-1 0 0 0 0,1 0 0 0 0,-1 0 0 0 0,1 0 0 0 0,-1 0 0 0 0,0 0 1 0 0,1 0-1 0 0,-1 0 0 0 0,0 0 0 0 0,1 2 0 0 0,-1 1 108 0 0,16 81 1508 0 0,-13-61-1247 0 0,1 1 1 0 0,10 31-1 0 0,-10-42-316 0 0,2 0 0 0 0,0 0-1 0 0,14 23 1 0 0,-15-30 26 0 0,0 0 0 0 0,0 0 0 0 0,1-1 0 0 0,-1 0 1 0 0,1 0-1 0 0,1-1 0 0 0,-1 0 0 0 0,11 7 0 0 0,-7-6 236 0 0,14 7-677 0 0,-22-12-714 0 0,0-1-80 0 0,7 2-1721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7:48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14 5983 0 0,'0'0'274'0'0,"-2"-2"-6"0"0,0 2-213 0 0,2-1-38 0 0,-1 1-1 0 0,0 0 1 0 0,1-1-1 0 0,-1 1 1 0 0,0 0-1 0 0,-5-9 7510 0 0,-9 27-7132 0 0,-4 5 102 0 0,1 0-1 0 0,-23 39 0 0 0,-24 58 337 0 0,48-87-718 0 0,-259 517 748 0 0,159-340-508 0 0,56-126-135 0 0,9-13 74 0 0,-41 56 227 0 0,52-66-2325 0 0,50-70 330 0 0,1-3-69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7:49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20 176 5063 0 0,'-2'-8'6951'0'0,"1"8"-6151"0"0,1 0-738 0 0,-1 0 0 0 0,1 0 0 0 0,0 0 0 0 0,0 0 0 0 0,0 0 0 0 0,-1 0 0 0 0,1 0-1 0 0,0 0 1 0 0,0 0 0 0 0,0 0 0 0 0,0 0 0 0 0,-1 0 0 0 0,1 0 0 0 0,0 0 0 0 0,0 0 0 0 0,0-1 0 0 0,-1 1 0 0 0,1 0 0 0 0,0 0 0 0 0,0 0 0 0 0,0 0 0 0 0,0 0-1 0 0,0 0 1 0 0,-1-1 0 0 0,1 1 0 0 0,0 0 0 0 0,0 0 0 0 0,0 0 0 0 0,0 0 0 0 0,0-1 0 0 0,1-2 23 0 0,1 0 0 0 0,-1 0 1 0 0,1 1-1 0 0,0-1 0 0 0,0 1 0 0 0,1-1 0 0 0,-1 1 0 0 0,0-1 1 0 0,1 1-1 0 0,-1 0 0 0 0,4-2 0 0 0,35-19 703 0 0,-23 13-575 0 0,23-12 417 0 0,60-24 0 0 0,-84 39-488 0 0,1 1 0 0 0,0 1 0 0 0,1 1 0 0 0,-1 0-1 0 0,1 1 1 0 0,24 0 0 0 0,-30 5-99 0 0,-13-2-43 0 0,1 0 1 0 0,-1 0-1 0 0,1 0 1 0 0,-1 0 0 0 0,1 0-1 0 0,-1 1 1 0 0,1-1-1 0 0,-1 0 1 0 0,1 0-1 0 0,-1 0 1 0 0,1 1 0 0 0,-1-1-1 0 0,0 0 1 0 0,1 1-1 0 0,-1-1 1 0 0,1 0 0 0 0,-1 2-1 0 0,1-1 0 0 0,-1 0 1 0 0,0 0-1 0 0,0 0 0 0 0,0 0 0 0 0,0 0 1 0 0,0 0-1 0 0,0 0 0 0 0,-1 0 0 0 0,1 0 0 0 0,0 0 1 0 0,0 0-1 0 0,-1 0 0 0 0,1 0 0 0 0,-1 0 1 0 0,1 0-1 0 0,-1-1 0 0 0,0 2 0 0 0,-13 18 41 0 0,13-18-32 0 0,-24 26 12 0 0,-1 0 1 0 0,-1-2-1 0 0,-35 27 1 0 0,32-29-34 0 0,12-7 30 0 0,-24 29-1 0 0,-11 10 12 0 0,43-47-29 0 0,0 1 0 0 0,-13 17 0 0 0,1 9 0 0 0,11-16 0 0 0,9-14 0 0 0,1-4 0 0 0,0-1 0 0 0,0 1 0 0 0,0 0 0 0 0,1-1 0 0 0,-2 1 0 0 0,1-1 0 0 0,0 1 0 0 0,0-1 0 0 0,0 0 0 0 0,-3 3 0 0 0,-14 15 84 0 0,16-18 880 0 0,4-1-849 0 0,8 3-23 0 0,1 0 0 0 0,-1-1 0 0 0,1-1 0 0 0,-1 0 0 0 0,16 0 0 0 0,57-7 11 0 0,-41 3-69 0 0,240-13 152 0 0,-241 15-197 0 0,-33 0 207 0 0,-3 1-4303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7:5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35 196 8607 0 0,'0'0'10014'0'0,"-1"1"-9773"0"0,-32 21 2808 0 0,44-28-2721 0 0,20-5 9 0 0,-14 4-203 0 0,36-8 0 0 0,103-19 77 0 0,39-8-16 0 0,118 1-78 0 0,-80 3-1542 0 0,-213 33-324 0 0,37-14 1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7:50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0 3679 0 0,'0'0'167'0'0,"0"2"380"0"0,0 17 4399 0 0,-6 30 0 0 0,-9 19-2045 0 0,-31 64-4066 0 0,32-95 2175 0 0,-41 88 251 0 0,19-47-488 0 0,18-42-687 0 0,-2-1 1 0 0,-27 39 0 0 0,45-72-117 0 0,-7 16 47 0 0,4-7-3095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0:19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15 6911 0 0,'-7'-4'715'0'0,"-15"-7"12954"0"0,7 28-12381 0 0,14-12-1257 0 0,0 0 0 0 0,0 1 1 0 0,1-1-1 0 0,-1 1 0 0 0,1-1 0 0 0,0 1 0 0 0,1-1 0 0 0,-1 0 0 0 0,1 1 0 0 0,0-1 1 0 0,0 0-1 0 0,1 1 0 0 0,0-1 0 0 0,0 0 0 0 0,4 9 0 0 0,3 3 55 0 0,1-1-1 0 0,1 0 1 0 0,16 19-1 0 0,15 12-53 0 0,67 58-1 0 0,-63-63 2 0 0,64 74-1 0 0,-93-94-31 0 0,-1 0-1 0 0,-1 2 0 0 0,-1 0 1 0 0,0 0-1 0 0,16 45 1 0 0,-25-53-7 0 0,0 1 0 0 0,-1 0 0 0 0,0 0 0 0 0,-2 0 0 0 0,0 0-1 0 0,-1 0 1 0 0,0 0 0 0 0,-1 1 0 0 0,-1-1 0 0 0,-5 22 0 0 0,2-20 31 0 0,-1 0 0 0 0,-1 0 1 0 0,0-1-1 0 0,-2 0 0 0 0,0 0 0 0 0,-1-1 0 0 0,-1 0 0 0 0,0-1 0 0 0,-1 0 1 0 0,-1 0-1 0 0,0-1 0 0 0,-1-1 0 0 0,-27 23 0 0 0,-2-4 246 0 0,-1-1 1 0 0,-77 42-1 0 0,-101 38 419 0 0,200-102-666 0 0,-103 44 106 0 0,73-33-108 0 0,47-19-336 0 0,0 0 20 0 0,5-3 2 0 0,13-4-2933 0 0,-5 2-3155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7:5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467 145 4607 0 0,'0'0'354'0'0,"-2"0"-20"0"0,-39-5 12138 0 0,41 4-12443 0 0,1-1-1 0 0,-1 1 0 0 0,1-1 0 0 0,-1 1 1 0 0,1 0-1 0 0,-1 0 0 0 0,1-1 1 0 0,0 1-1 0 0,-1 0 0 0 0,1 0 1 0 0,0 0-1 0 0,0-1 0 0 0,0 1 0 0 0,0 0 1 0 0,2-1-1 0 0,17-13 21 0 0,5 1 100 0 0,0 1 1 0 0,1 1 0 0 0,0 1 0 0 0,39-11 0 0 0,-25 12-61 0 0,0 2 0 0 0,58-6 0 0 0,-93 14-80 0 0,-1 0 0 0 0,0 0 0 0 0,0 0 0 0 0,0 1 0 0 0,1 0 0 0 0,-1-1 0 0 0,0 1 0 0 0,0 1 0 0 0,0-1 0 0 0,0 0 0 0 0,0 1 0 0 0,6 4 0 0 0,-8-5-8 0 0,-1 0 0 0 0,0 0 1 0 0,1 0-1 0 0,-1 1 0 0 0,0-1 1 0 0,0 0-1 0 0,0 1 0 0 0,0-1 0 0 0,0 1 1 0 0,0-1-1 0 0,-1 1 0 0 0,1 0 1 0 0,0-1-1 0 0,-1 1 0 0 0,1 0 0 0 0,-1-1 1 0 0,0 1-1 0 0,1 0 0 0 0,-1 0 1 0 0,0-1-1 0 0,0 1 0 0 0,0 0 0 0 0,0 0 1 0 0,0-1-1 0 0,-1 1 0 0 0,0 2 1 0 0,0 1 0 0 0,0-1 0 0 0,-1 1 1 0 0,1 0-1 0 0,-1-1 0 0 0,0 1 1 0 0,-1-1-1 0 0,-4 7 0 0 0,-3 1-1 0 0,-1 0-1 0 0,0-1 1 0 0,-1-1-1 0 0,-1 0 0 0 0,1 0 1 0 0,-21 11-1 0 0,14-9-5 0 0,0 1-1 0 0,-20 18 1 0 0,-13 15-31 0 0,-74 47 1 0 0,27-20 15 0 0,60-43-62 0 0,-2-1 0 0 0,-2-3 0 0 0,-86 42 0 0 0,-19-4 94 0 0,146-64 224 0 0,6 0-208 0 0,-4 0-8 0 0,1-2 16 0 0,23-5-24 0 0,-13 4-12 0 0,166-35 553 0 0,-54 13-130 0 0,-86 16-237 0 0,180-32 802 0 0,-175 39-725 0 0,-1 2 0 0 0,83 10 0 0 0,-52 3-146 0 0,-61-12-117 0 0,-2 0 0 0 0,-1-1 0 0 0,6-5 0 0 0,5 2-72 0 0,-16 3-105 0 0,0-1-1 0 0,0 1 1 0 0,0 0 0 0 0,0 0 0 0 0,0 1-1 0 0,0-1 1 0 0,0 0 0 0 0,0 1-1 0 0,0 0 1 0 0,0 0 0 0 0,4 1-1 0 0,-6-1-47 0 0,10-2-1018 0 0,-10 0 991 0 0,15-8 56 0 0,-10 2-2974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00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8375 0 0,'0'0'382'0'0,"1"-1"-6"0"0,-1 1-198 0 0,1-1 1 0 0,-1 1-1 0 0,1 0 1 0 0,-1-1 0 0 0,0 1-1 0 0,1 0 1 0 0,-1 0-1 0 0,1-1 1 0 0,-1 1-1 0 0,1 0 1 0 0,-1 0 0 0 0,1 0-1 0 0,-1 0 1 0 0,1-1-1 0 0,-1 1 1 0 0,1 0-1 0 0,-1 0 1 0 0,1 0 0 0 0,-1 0-1 0 0,1 0 1 0 0,0 0-1 0 0,-1 1 1 0 0,1-1-1 0 0,-1 0 1 0 0,1 0 0 0 0,0 1-1 0 0,0-1-68 0 0,-1 1 0 0 0,1 0 0 0 0,0-1-1 0 0,0 1 1 0 0,-1 0 0 0 0,1 0 0 0 0,-1-1 0 0 0,1 1 0 0 0,-1 0-1 0 0,1 0 1 0 0,-1 0 0 0 0,1 0 0 0 0,-1 1 0 0 0,2 5-109 0 0,0 0 0 0 0,-1 0 0 0 0,1 9 0 0 0,-1-10 626 0 0,1 6-400 0 0,1-1 0 0 0,0 1 0 0 0,1-1 0 0 0,0 1 0 0 0,1-1-1 0 0,0 0 1 0 0,1-1 0 0 0,0 0 0 0 0,1 0 0 0 0,0 0 0 0 0,0 0 0 0 0,1-1-1 0 0,15 13 1 0 0,-8-8-77 0 0,1-1 1 0 0,1-1-1 0 0,0-1 0 0 0,0 0 0 0 0,1-1 0 0 0,1-1 0 0 0,23 8 1 0 0,9-2 81 0 0,72 13 1 0 0,-4-2-64 0 0,-114-25-167 0 0,0 0 0 0 0,-1 1 0 0 0,1 0 0 0 0,0 0 0 0 0,-1 0 0 0 0,0 0 0 0 0,1 1 0 0 0,6 5 0 0 0,-10-6-2 0 0,1-1-1 0 0,-1 1 1 0 0,1-1 0 0 0,-1 1 0 0 0,0 0 0 0 0,0 0 0 0 0,1 0 0 0 0,-1 0 0 0 0,-1 0 0 0 0,1 0 0 0 0,0 0 0 0 0,0 0 0 0 0,-1 0 0 0 0,1 0 0 0 0,-1 0 0 0 0,0 0 0 0 0,0 0-1 0 0,1 0 1 0 0,-1 1 0 0 0,-1-1 0 0 0,1 4 0 0 0,-5 15-16 0 0,0 0-1 0 0,-9 24 1 0 0,7-25-226 0 0,0 0 1 0 0,-3 28 0 0 0,9-47 208 0 0,1 0 0 0 0,0 1-1 0 0,0-1 1 0 0,0 0 0 0 0,0 0 0 0 0,0 0 0 0 0,0 0-1 0 0,0 1 1 0 0,1-1 0 0 0,-1 0 0 0 0,0 0 0 0 0,1 0 0 0 0,-1 0-1 0 0,0 0 1 0 0,1 0 0 0 0,0 0 0 0 0,-1 0 0 0 0,1 0 0 0 0,0 0-1 0 0,-1 0 1 0 0,1 0 0 0 0,0 0 0 0 0,0 0 0 0 0,0 0 0 0 0,0-1-1 0 0,0 1 1 0 0,-1 0 0 0 0,2-1 0 0 0,-1 1 0 0 0,0-1 0 0 0,0 1-1 0 0,0-1 1 0 0,0 1 0 0 0,0-1 0 0 0,0 0 0 0 0,0 0 0 0 0,0 1-1 0 0,1-1 1 0 0,-1 0 0 0 0,2 0 0 0 0,3 0-54 0 0,-1 0-1 0 0,1 0 1 0 0,0-1 0 0 0,-1 0-1 0 0,1 0 1 0 0,-1 0 0 0 0,8-3-1 0 0,-4 1-73 0 0,-1-1-1 0 0,0 0 1 0 0,0 0-1 0 0,-1-1 1 0 0,11-8-1 0 0,3-6-4279 0 0,-5 2-1109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01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27 3679 0 0,'0'0'284'0'0,"1"0"56"0"0,17-8 4842 0 0,-8 4-3060 0 0,0 0 0 0 0,0 0 1 0 0,12-2-1 0 0,-20 5-1657 0 0,9 2 496 0 0,-3-1 717 0 0,-8 0-1665 0 0,0 1 0 0 0,0-1 0 0 0,0 0 0 0 0,0 0 0 0 0,0 1 0 0 0,1-1 0 0 0,-1 0 0 0 0,0 0 0 0 0,0 1 0 0 0,0-1 0 0 0,0 0 0 0 0,0 0 0 0 0,0 1-1 0 0,0-1 1 0 0,0 0 0 0 0,0 1 0 0 0,0-1 0 0 0,0 0 0 0 0,0 0 0 0 0,0 1 0 0 0,0-1 0 0 0,-1 0 0 0 0,1 0 0 0 0,0 1 0 0 0,0-1 0 0 0,0 0-1 0 0,0 0 1 0 0,0 1 0 0 0,-1-1 0 0 0,1 0 0 0 0,-7 11 43 0 0,0 0 0 0 0,-1-1-1 0 0,0 0 1 0 0,-18 18 0 0 0,-2 1 104 0 0,-93 118 281 0 0,-19 22-269 0 0,111-136-243 0 0,-2-1 0 0 0,-2-2 0 0 0,-1-1-1 0 0,-1-1 1 0 0,-1-2 0 0 0,-1-2 0 0 0,-44 22 0 0 0,20-16-248 0 0,60-30 227 0 0,2-2-36 0 0,0 0 96 0 0,1 0-1 0 0,-1 0 1 0 0,1-1 0 0 0,0 1-1 0 0,-1 1 1 0 0,1-1 0 0 0,0 0-1 0 0,0 0 1 0 0,0 1 0 0 0,4-3-1 0 0,-6 4 32 0 0,38-23-1379 0 0,68-32 0 0 0,-71 40 233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02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14 2759 0 0,'-1'-1'207'0'0,"-4"-1"110"0"0,-29-8 14758 0 0,45 18-14556 0 0,-5-2-371 0 0,0 0 1 0 0,0 0 0 0 0,-1 0 0 0 0,1 1 0 0 0,-1 0 0 0 0,-1 0-1 0 0,0 1 1 0 0,4 7 0 0 0,23 69 558 0 0,-15-36-375 0 0,-8-26-211 0 0,-1-1-72 0 0,1 0 0 0 0,1-1 1 0 0,1 0-1 0 0,1 0 0 0 0,14 19 0 0 0,-22-35-51 0 0,1 0-1 0 0,0 0 1 0 0,0 0-1 0 0,1 0 1 0 0,-1-1-1 0 0,1 0 1 0 0,-1 0-1 0 0,1 0 1 0 0,0 0-1 0 0,0-1 1 0 0,0 0-1 0 0,1 0 1 0 0,-1 0 0 0 0,0-1-1 0 0,1 0 1 0 0,-1 0-1 0 0,11 0 1 0 0,-6 0-317 0 0,1-2 0 0 0,-1 0 1 0 0,0 0-1 0 0,0-1 1 0 0,1 0-1 0 0,-1 0 0 0 0,-1-1 1 0 0,18-8-1 0 0,-2-1-1073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02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49 3223 0 0,'1'-2'240'0'0,"1"-1"102"0"0,0 0 0 0 0,0-1-1 0 0,-1 1 1 0 0,1 0-1 0 0,-1-1 1 0 0,1-4-1 0 0,-1-7 9802 0 0,-9 11-8709 0 0,4 5-1356 0 0,0 0 0 0 0,1-1-1 0 0,-1 1 1 0 0,1 1 0 0 0,-1-1-1 0 0,1 0 1 0 0,0 1 0 0 0,0 0-1 0 0,-1 0 1 0 0,1 0 0 0 0,0 0-1 0 0,1 0 1 0 0,-1 1 0 0 0,0-1-1 0 0,-3 5 1 0 0,5-5 281 0 0,1-1-190 0 0,2 4-29 0 0,0-1 1 0 0,0 0-1 0 0,1 0 1 0 0,0 0 0 0 0,-1 0-1 0 0,1 0 1 0 0,0 0-1 0 0,1-1 1 0 0,6 7-1 0 0,-8-8-103 0 0,0 0 0 0 0,0 0 0 0 0,-1 0 0 0 0,1 0 0 0 0,-1 0 0 0 0,1 0 0 0 0,-1 1 0 0 0,0-1 0 0 0,0 0 0 0 0,0 1 0 0 0,0-1 0 0 0,0 1 0 0 0,0 0 0 0 0,-1-1 0 0 0,1 1 0 0 0,-1-1 0 0 0,0 6 0 0 0,0 3 14 0 0,0 0 0 0 0,-5 20 1 0 0,4-23-16 0 0,-7 26 164 0 0,-2 1 0 0 0,-1-1 0 0 0,-27 56-1 0 0,24-59-78 0 0,-63 132 438 0 0,-129 205 1 0 0,-25 28-479 0 0,177-279-81 0 0,47-98 0 0 0,1-1 0 0 0,0 1 0 0 0,2 1 0 0 0,-4 28 0 0 0,8-48-43 0 0,0 0 0 0 0,0 1-1 0 0,0-1 1 0 0,0 0 0 0 0,0 1 0 0 0,0-1-1 0 0,0 0 1 0 0,0 1 0 0 0,0-1-1 0 0,0 0 1 0 0,0 1 0 0 0,0-1 0 0 0,0 0-1 0 0,0 1 1 0 0,0-1 0 0 0,1 0 0 0 0,-1 1-1 0 0,0-1 1 0 0,0 0 0 0 0,0 1-1 0 0,1-1 1 0 0,-1 0 0 0 0,0 0 0 0 0,0 1-1 0 0,1-1 1 0 0,-1 0 0 0 0,0 0 0 0 0,0 0-1 0 0,1 1 1 0 0,-1-1 0 0 0,0 0-1 0 0,1 0 1 0 0,-1 0 0 0 0,0 0 0 0 0,1 0-1 0 0,-1 0 1 0 0,0 0 0 0 0,1 1 0 0 0,0-1-1 0 0,16-4-6305 0 0,-3-2-339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04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3 1839 0 0,'0'0'6795'0'0,"8"-2"-2554"0"0,-67 45-3701 0 0,6-5-407 0 0,3 2 0 0 0,-47 46 0 0 0,78-66 101 0 0,0 1 0 0 0,1 0 0 0 0,-15 26 0 0 0,28-40-154 0 0,1-1 0 0 0,1 2 1 0 0,-1-1-1 0 0,1 0 0 0 0,0 0 0 0 0,1 1 0 0 0,0 0 0 0 0,0-1 0 0 0,1 1 0 0 0,-1 0 0 0 0,2 0 0 0 0,-1 0 0 0 0,1 0 0 0 0,1 0 0 0 0,1 12 0 0 0,-1-15-13 0 0,0 0-1 0 0,1-1 0 0 0,-1 1 0 0 0,1-1 1 0 0,0 1-1 0 0,0-1 0 0 0,0 0 0 0 0,1 0 1 0 0,0 0-1 0 0,0 0 0 0 0,0 0 0 0 0,0 0 1 0 0,6 4-1 0 0,-4-4 19 0 0,0 0 0 0 0,1-1 1 0 0,-1 1-1 0 0,1-1 0 0 0,0-1 0 0 0,0 1 1 0 0,1-1-1 0 0,11 3 0 0 0,1-2 85 0 0,0 0-1 0 0,1-2 1 0 0,-1 0-1 0 0,1-1 1 0 0,31-5-1 0 0,-10 0-5 0 0,0-1-1 0 0,-1-2 1 0 0,0-2-1 0 0,-1-2 1 0 0,48-21-1 0 0,-70 25-126 0 0,-1-1 1 0 0,0 0-1 0 0,-1-1 0 0 0,0-1 1 0 0,27-25-1 0 0,-33 27-22 0 0,0-1 1 0 0,-1 0 0 0 0,-1-1-1 0 0,1 1 1 0 0,-2-1-1 0 0,1-1 1 0 0,-2 1-1 0 0,1-1 1 0 0,4-18-1 0 0,-9 25-15 0 0,1 1 0 0 0,-1-1-1 0 0,-1 1 1 0 0,1-1 0 0 0,-1 0 0 0 0,0 0-1 0 0,0 1 1 0 0,0-1 0 0 0,0 0-1 0 0,-1 0 1 0 0,0 1 0 0 0,0-1 0 0 0,-3-8-1 0 0,1 7-42 0 0,0 0 0 0 0,0 1-1 0 0,-1-1 1 0 0,0 1 0 0 0,1 0-1 0 0,-2 0 1 0 0,1 0 0 0 0,-1 1-1 0 0,-5-6 1 0 0,-7-2-206 0 0,0 1 0 0 0,-1 0 0 0 0,0 1-1 0 0,-1 1 1 0 0,-25-8 0 0 0,5 4-100 0 0,-42-8 1 0 0,58 15 297 0 0,2 3-77 0 0,-1 0-1 0 0,-41 0 1 0 0,-4 0-761 0 0,20-4-1327 0 0,46 6 1426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05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1 919 0 0,'0'0'7731'0'0,"0"2"-7155"0"0,3 5-61 0 0,-3-5-23 0 0,0 0-31 0 0,0 6-10 0 0,0-1 1 0 0,-1 1-1 0 0,-1-1 1 0 0,1 1-1 0 0,-1-1 0 0 0,0 1 1 0 0,-1-1-1 0 0,-5 11 0 0 0,2-7-226 0 0,0 0 0 0 0,-1 0-1 0 0,-1-1 1 0 0,-13 15-1 0 0,-4-1-226 0 0,-1-1-1 0 0,-53 36 0 0 0,-2-3 18 0 0,-96 68 34 0 0,166-115-49 0 0,8-3 5 0 0,6-4 7 0 0,6-3 22 0 0,-9 1-31 0 0,357-60 494 0 0,-337 56-471 0 0,128-19 193 0 0,-127 21-245 0 0,1 0 0 0 0,-1 2 0 0 0,0 1 1 0 0,41 7-1 0 0,-39 0-1557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0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26 3679 0 0,'-3'-2'22'0'0,"-1"1"0"0"0,0 0 0 0 0,0 0 0 0 0,1 0-1 0 0,-1 1 1 0 0,0-1 0 0 0,0 1 0 0 0,0 0-1 0 0,-7 1 1 0 0,4 0 1048 0 0,0 1-1 0 0,0 0 1 0 0,0 0-1 0 0,-15 9 5334 0 0,22-10-6122 0 0,0-1 0 0 0,0 0-1 0 0,-1 1 1 0 0,1 0 0 0 0,2 3 2696 0 0,2 0-4081 0 0,-2-3 1158 0 0,0 1-1 0 0,0-1 1 0 0,1 1 0 0 0,-1-1-1 0 0,0 0 1 0 0,1 0 0 0 0,0 0-1 0 0,-1 0 1 0 0,1 0 0 0 0,-1-1-1 0 0,6 1 1 0 0,35 2 310 0 0,-32-3-260 0 0,57-2 268 0 0,1-3 1 0 0,81-16-1 0 0,57-5-93 0 0,-132 18-2729 0 0,-55 6 1120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06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4607 0 0,'-1'1'6488'0'0,"-1"2"-6322"0"0,1-1-1 0 0,0 1 0 0 0,0-1 0 0 0,0 1 1 0 0,0-1-1 0 0,0 1 0 0 0,1 0 0 0 0,-1 0 1 0 0,1-1-1 0 0,0 1 0 0 0,0 0 0 0 0,0 0 1 0 0,0 0-1 0 0,0 3 0 0 0,10 43 822 0 0,-8-42-773 0 0,3 12-22 0 0,2 0 0 0 0,0-1 0 0 0,1 0 0 0 0,1 0 0 0 0,0 0 0 0 0,1-1 0 0 0,1-1 0 0 0,1 0 0 0 0,1 0 0 0 0,0-1 0 0 0,1-1 0 0 0,28 23 0 0 0,-6-9-128 0 0,2-2 0 0 0,1-2 0 0 0,0-1 0 0 0,62 25 0 0 0,-40-25-192 0 0,0-3 0 0 0,124 24 0 0 0,-184-44-126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0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 11975 0 0,'0'0'923'0'0,"-1"1"-602"0"0,-6 3-138 0 0,1 0 0 0 0,0 1-1 0 0,0-1 1 0 0,1 2 0 0 0,-1-1 0 0 0,1 0-1 0 0,0 1 1 0 0,-5 9 0 0 0,1 0 244 0 0,1-1 1 0 0,-11 29-1 0 0,15-33-405 0 0,0 0 0 0 0,-1 0 1 0 0,0-1-1 0 0,-1 1 0 0 0,0-1 0 0 0,-1 0 0 0 0,1-1 1 0 0,-2 0-1 0 0,1 0 0 0 0,-1-1 0 0 0,0 1 1 0 0,-1-2-1 0 0,1 1 0 0 0,-18 8 0 0 0,-41 22-6 0 0,-67 40 652 0 0,110-61-352 0 0,1 2 0 0 0,0 0 0 0 0,-27 28 0 0 0,33-27-257 0 0,0 1-1 0 0,-17 28 0 0 0,11-9-5590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0:4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51 10191 0 0,'0'0'464'0'0,"1"-2"-8"0"0,5-21 4047 0 0,-6 21-3935 0 0,2-9 1048 0 0,4 1-1547 0 0,-5 8 202 0 0,-1 5-38 0 0,0 8-50 0 0,-2 0-1 0 0,1 0 0 0 0,-1-1 1 0 0,-1 1-1 0 0,-5 15 0 0 0,-26 55 711 0 0,25-62-697 0 0,-160 305 592 0 0,168-322-787 0 0,-11 24 0 0 0,6-13-19 0 0,0-1 0 0 0,-1 0 0 0 0,-10 14 1 0 0,16-24-275 0 0,31-5-7874 0 0,-17-2 2638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0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4 13503 0 0,'0'0'620'0'0,"-2"0"-16"0"0,-1-1-574 0 0,-1 0 0 0 0,1 0-1 0 0,-1 1 1 0 0,1-1-1 0 0,-1 1 1 0 0,1 0 0 0 0,-1 0-1 0 0,0 1 1 0 0,1-1 0 0 0,-1 1-1 0 0,1 0 1 0 0,-1-1 0 0 0,1 2-1 0 0,0-1 1 0 0,-4 2 0 0 0,-6 3 98 0 0,1 0 0 0 0,-19 13 0 0 0,-86 68 19 0 0,8-5 141 0 0,74-57 66 0 0,0 1 0 0 0,2 2 0 0 0,-45 49 0 0 0,73-71-330 0 0,4-5 314 0 0,3 0-242 0 0,2 1-20 0 0,0 0-1 0 0,0 0 1 0 0,1-1-1 0 0,-1 1 1 0 0,1-1-1 0 0,-1 0 1 0 0,1-1-1 0 0,-1 1 1 0 0,9-1-1 0 0,46-4 448 0 0,-37 2-401 0 0,64-9 293 0 0,-47 5-232 0 0,58-2-1 0 0,-74 8-284 0 0,4-1-284 0 0,0 2 0 0 0,0 0 0 0 0,0 2-1 0 0,32 7 1 0 0,-57-9-1274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07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83 6911 0 0,'-36'-2'8502'0'0,"37"1"-7448"0"0,11-4-546 0 0,-1 0-1 0 0,1 1 1 0 0,0 1-1 0 0,0 0 0 0 0,0 0 1 0 0,20-1-1 0 0,-1-1-23 0 0,54-11 21 0 0,-37 5-72 0 0,0 3-1 0 0,81-4 1 0 0,-122 12-397 0 0,1 0 0 0 0,-1 1 0 0 0,0 0 0 0 0,14 4 0 0 0,-18-4-50 0 0,1 0 0 0 0,-1 0 1 0 0,1 1-1 0 0,-1-1 0 0 0,0 1 1 0 0,0 0-1 0 0,0 0 0 0 0,0 0 1 0 0,0 1-1 0 0,0-1 0 0 0,3 5 1 0 0,6 8-1427 0 0,0-1-4879 0 0,-3-3 43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07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0 5983 0 0,'0'0'9250'0'0,"0"3"-8774"0"0,-3 11-191 0 0,0 1 0 0 0,-1 0 1 0 0,-1-1-1 0 0,-1 0 0 0 0,0 0 1 0 0,0 0-1 0 0,-13 18 0 0 0,-54 75 812 0 0,1-1-186 0 0,45-62-556 0 0,-36 81 1 0 0,52-98-310 0 0,1 1 1 0 0,2-1 0 0 0,1 1-1 0 0,-7 47 1 0 0,13-69-253 0 0,1 0 0 0 0,0 0 0 0 0,0 1 0 0 0,0-1 0 0 0,1 0 0 0 0,-1 0 0 0 0,4 10 0 0 0,1-3-6714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08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0 10855 0 0,'0'0'980'0'0,"-1"0"-804"0"0,-1 0-160 0 0,-13 6 87 0 0,13-5 406 0 0,0 6 1247 0 0,2-6-1724 0 0,-1-1 0 0 0,1 0 0 0 0,0 1 0 0 0,0-1 0 0 0,-1 0 0 0 0,1 1 0 0 0,0-1 0 0 0,0 1 0 0 0,0-1 1 0 0,0 0-1 0 0,0 1 0 0 0,0-1 0 0 0,0 0 0 0 0,-1 1 0 0 0,1-1 0 0 0,0 1 0 0 0,0-1 0 0 0,1 1 0 0 0,-1-1 0 0 0,0 0 1 0 0,0 1-1 0 0,3 5 105 0 0,0 0 1 0 0,1-1 0 0 0,-1 0 0 0 0,1 1 0 0 0,0-2-1 0 0,1 1 1 0 0,-1 0 0 0 0,1-1 0 0 0,5 4 0 0 0,-4-2-18 0 0,23 19 255 0 0,-6-6-10 0 0,-1 2 0 0 0,26 30-1 0 0,-42-44-264 0 0,-1 0 0 0 0,0 1-1 0 0,0 0 1 0 0,-1 0-1 0 0,0 0 1 0 0,0 0 0 0 0,-1 0-1 0 0,0 1 1 0 0,0 0-1 0 0,-1 0 1 0 0,0-1 0 0 0,0 12-1 0 0,-2-5-34 0 0,0 0 0 0 0,-1 1-1 0 0,-1-1 1 0 0,0-1 0 0 0,-1 1 0 0 0,0 0-1 0 0,-2-1 1 0 0,1 1 0 0 0,-2-1 0 0 0,0-1-1 0 0,-1 1 1 0 0,0-1 0 0 0,-1 0 0 0 0,0 0-1 0 0,-13 13 1 0 0,5-7-108 0 0,-2 0 0 0 0,0-1 1 0 0,-2-2-1 0 0,0 0 0 0 0,0-1 0 0 0,-1 0 0 0 0,-1-2 1 0 0,-28 13-1 0 0,47-25 9 0 0,-19 9-870 0 0,-26 9-1 0 0,29-13-611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09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 9991 0 0,'0'0'1162'0'0,"-2"1"-636"0"0,-10 9 377 0 0,0 0 0 0 0,-20 12 0 0 0,-4 3-204 0 0,-5 5-166 0 0,10-7-294 0 0,-46 42 0 0 0,63-51-204 0 0,-1 1-31 0 0,0 0 1 0 0,-14 20-1 0 0,26-31 3 0 0,-1 1 0 0 0,1 1 1 0 0,0-1-1 0 0,1 0 1 0 0,-1 1-1 0 0,1-1 0 0 0,0 1 1 0 0,0 0-1 0 0,1-1 1 0 0,0 1-1 0 0,0 0 1 0 0,0 8-1 0 0,1-10 28 0 0,1 1 0 0 0,0-1-1 0 0,0 0 1 0 0,0 0 0 0 0,0 1 0 0 0,1-1 0 0 0,-1 0-1 0 0,1 0 1 0 0,0 0 0 0 0,0-1 0 0 0,1 1 0 0 0,-1 0-1 0 0,5 4 1 0 0,2 2 190 0 0,-1-1-1 0 0,2-1 1 0 0,14 12-1 0 0,-4-5-20 0 0,2-1 0 0 0,0-1 0 0 0,0 0 0 0 0,30 11 0 0 0,-48-23-182 0 0,1 0-1 0 0,-1 1 1 0 0,1-1 0 0 0,-1-1-1 0 0,1 1 1 0 0,-1-1-1 0 0,1 0 1 0 0,-1 0-1 0 0,1 0 1 0 0,0 0 0 0 0,-1-1-1 0 0,6-1 1 0 0,-4 0 18 0 0,1 0 0 0 0,0-1-1 0 0,-1 0 1 0 0,1 0 0 0 0,-1-1 0 0 0,0 0 0 0 0,6-4 0 0 0,6-8 80 0 0,-1 0 0 0 0,0-1 0 0 0,22-31 0 0 0,-36 45-112 0 0,12-17-6 0 0,0-1 0 0 0,-2 0 1 0 0,0-1-1 0 0,-1-1 0 0 0,-2 0 0 0 0,0 0 0 0 0,-1-1 0 0 0,-2 0 0 0 0,9-49 1 0 0,-15 66-83 0 0,0-1 1 0 0,-1 1-1 0 0,0-1 1 0 0,0 1 0 0 0,0-1-1 0 0,-3-10 1 0 0,2 16 52 0 0,1-1 1 0 0,-1 1-1 0 0,0 0 1 0 0,0 0-1 0 0,0 0 1 0 0,0 0-1 0 0,0 1 1 0 0,0-1-1 0 0,0 0 1 0 0,-1 0-1 0 0,1 1 1 0 0,-1-1-1 0 0,1 0 0 0 0,-1 1 1 0 0,1 0-1 0 0,-1-1 1 0 0,0 1-1 0 0,0 0 1 0 0,0 0-1 0 0,0 0 1 0 0,0 0-1 0 0,0 0 1 0 0,0 0-1 0 0,0 1 1 0 0,-4-2-1 0 0,-10 1-196 0 0,1 0-1 0 0,-1 0 1 0 0,0 2-1 0 0,-30 4 0 0 0,-24 1-288 0 0,8-2 158 0 0,61-4 289 0 0,3 0-950 0 0,10 0-25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0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0 5527 0 0,'2'1'4058'0'0,"-2"-1"-3959"0"0,1 0 0 0 0,-1 0 0 0 0,0 0 0 0 0,0 0 0 0 0,0-1 0 0 0,0 1 0 0 0,1 0 0 0 0,-1 0 0 0 0,0 0 0 0 0,0 0 0 0 0,0 1 0 0 0,0-1 0 0 0,1 0 0 0 0,-1 0 0 0 0,0 0 0 0 0,0 0 0 0 0,0 0 0 0 0,0 0 0 0 0,1 0 0 0 0,-1 0 0 0 0,0 0 0 0 0,0 0 0 0 0,0 0 0 0 0,0 0 0 0 0,0 1 0 0 0,1-1 0 0 0,-1 0 0 0 0,0 0 0 0 0,0 0 0 0 0,0 0 0 0 0,0 0 0 0 0,0 1 0 0 0,0-1 0 0 0,0 0 0 0 0,0 0 0 0 0,0 0 0 0 0,1 0 0 0 0,-1 0 0 0 0,0 1 0 0 0,0-1 0 0 0,0 0 0 0 0,0 0 0 0 0,0 0 0 0 0,0 1 0 0 0,0-1 0 0 0,0 0 0 0 0,0 0 0 0 0,0 0 0 0 0,0 1 0 0 0,-9 8 2656 0 0,7-7-3366 0 0,-29 20 1327 0 0,24-18-602 0 0,0 1 0 0 0,0 0 1 0 0,1 0-1 0 0,-6 6 0 0 0,-67 79 357 0 0,-31 33-445 0 0,102-115-2 0 0,-1-1 0 0 0,1 0 0 0 0,-2 0 0 0 0,1-1 0 0 0,-1 0 0 0 0,0-1 0 0 0,0 0 0 0 0,-20 7 0 0 0,23-10-9 0 0,5-2 57 0 0,266-7 433 0 0,-116 5-2150 0 0,-95 2 933 0 0,-35 0-1264 0 0,-2 0-3579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0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12407 0 0,'0'0'4218'0'0,"2"-1"-3262"0"0,10-2-306 0 0,0 0 1 0 0,16 0-1 0 0,1-1-221 0 0,67-6 295 0 0,-13 2-562 0 0,4 0-64 0 0,-12 1-374 0 0,-59 6-40 0 0,0 0 0 0 0,0 2 0 0 0,19 1 0 0 0,-12 0-378 0 0,2-3-1311 0 0,-11-1 858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1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0,'0'0'1100'0'0,"1"1"-442"0"0,3 5-156 0 0,-2 0 0 0 0,1 0 1 0 0,0 0-1 0 0,-1 0 1 0 0,0 0-1 0 0,1 11 0 0 0,4 9 423 0 0,3 3-222 0 0,1 0 0 0 0,21 40-1 0 0,-24-54-642 0 0,1-1-1 0 0,1 0 0 0 0,0 0 1 0 0,1-1-1 0 0,0 0 1 0 0,15 13-1 0 0,-5-8-371 0 0,-14-10 449 0 0,1-1 0 0 0,1-1 1 0 0,12 9-1 0 0,-17-12-911 0 0,1-1-1 0 0,0 0 0 0 0,-1 0 1 0 0,1-1-1 0 0,0 1 0 0 0,5 0 1 0 0,1 0-4708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10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859 10 8751 0 0,'0'0'399'0'0,"1"-2"-4"0"0,3-5 2493 0 0,-17 16 447 0 0,8-5-2973 0 0,-92 74 1427 0 0,-37 52-1143 0 0,93-83-443 0 0,1 1 0 0 0,-54 86 0 0 0,-45 119 145 0 0,97-162-262 0 0,-21 40 110 0 0,52-112-175 0 0,-1-1 1 0 0,0 0-1 0 0,-1-1 1 0 0,-26 26-1 0 0,28-31-25 0 0,-1-2 1 0 0,0 1-1 0 0,-1-2 0 0 0,0 1 0 0 0,-1-2 0 0 0,-17 9 1 0 0,29-16-131 0 0,10-1-363 0 0,1-2 159 0 0,-1 1 1 0 0,0-1 0 0 0,0 0-1 0 0,12-5 1 0 0,-7 3-229 0 0,19-7-684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1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51 1375 0 0,'6'-4'-63'0'0,"0"0"-1"0"0,0-1 0 0 0,8-8 1 0 0,-2 1 3291 0 0,-1 0 6466 0 0,-22 13-8075 0 0,4 1-1249 0 0,0 0-1 0 0,0 1 1 0 0,0 0-1 0 0,0 0 1 0 0,-9 7-1 0 0,-33 25 501 0 0,28-18-536 0 0,-78 69 295 0 0,34-27-366 0 0,43-40-263 0 0,-2-1 0 0 0,0-1 0 0 0,0-1 0 0 0,-2 0 0 0 0,0-3 0 0 0,-36 15 0 0 0,58-27 11 0 0,2-1-8 0 0,1 1 1 0 0,0-1-1 0 0,0 0 0 0 0,0 1 0 0 0,0-1 0 0 0,-1 1 0 0 0,1-1 0 0 0,0 1 0 0 0,0-1 0 0 0,0 1 1 0 0,0 0-1 0 0,0 0 0 0 0,1 0 0 0 0,-1-1 0 0 0,0 1 0 0 0,-1 2 0 0 0,2-3-3 0 0,-1 0 0 0 0,1 0 0 0 0,0 1 0 0 0,-1-1 0 0 0,1 0 0 0 0,0 0 0 0 0,0 1 0 0 0,0-1 0 0 0,-1 0 0 0 0,1 0 0 0 0,0 1 0 0 0,0-1 0 0 0,0 0 0 0 0,-1 1 0 0 0,1-1 0 0 0,0 0 0 0 0,0 1 0 0 0,0-1 0 0 0,0 0 0 0 0,0 1 0 0 0,0-1 0 0 0,0 0 0 0 0,0 1 0 0 0,0-1 0 0 0,0 0 0 0 0,0 1 0 0 0,0-1 0 0 0,0 0 0 0 0,0 0 0 0 0,0 1 0 0 0,0-1 0 0 0,0 0 0 0 0,0 1 0 0 0,1-1 0 0 0,-1 0 0 0 0,0 1 0 0 0,0-1 0 0 0,0 0 0 0 0,1 0 0 0 0,-1 1 0 0 0,0-1 0 0 0,0 0 0 0 0,0 0 0 0 0,1 1 0 0 0,-1-1 0 0 0,0 0 0 0 0,1 0 0 0 0,-1 0 0 0 0,0 1 0 0 0,0-1 0 0 0,1 0 0 0 0,1 2 0 0 0,0-1 0 0 0,0 0 0 0 0,0 0 0 0 0,0 1 0 0 0,0-1 0 0 0,0 0-1 0 0,1-1 1 0 0,-1 1 0 0 0,0 0 0 0 0,1-1 0 0 0,-1 1 0 0 0,0-1 0 0 0,1 1 0 0 0,-1-1 0 0 0,0 0-1 0 0,1 0 1 0 0,3-1 0 0 0,6 0 9 0 0,0-2 0 0 0,15-3 0 0 0,-15 3 20 0 0,275-62 45 0 0,-242 54-108 0 0,1 3 1 0 0,49-4-1 0 0,-71 14-218 0 0,-23-2-89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0:42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27 2303 0 0,'2'-1'167'0'0,"39"-24"19807"0"0,-43 27-19973 0 0,0 1 0 0 0,1 0 0 0 0,-1-1 0 0 0,0 1 0 0 0,1 0 0 0 0,0 0 0 0 0,-1 0 0 0 0,1 0 0 0 0,0 0 0 0 0,-1 6 0 0 0,-3 9-1 0 0,-10 13 85 0 0,-2 0 0 0 0,-1-1 0 0 0,-35 45 0 0 0,-18 28 7 0 0,-5 23-28 0 0,65-104-52 0 0,10-21 24 0 0,17-8-4540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11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52 6911 0 0,'0'0'528'0'0,"-9"0"-320"0"0,-9 2 8106 0 0,20-1-7705 0 0,3 0-338 0 0,-1 0 0 0 0,1 1 0 0 0,0-2 0 0 0,0 1 0 0 0,-1 0 0 0 0,1-1 0 0 0,7-1-1 0 0,39-4 714 0 0,-19 0-428 0 0,402-39 1662 0 0,-385 42-2363 0 0,-49 2 145 0 0,0 0 0 0 0,1 0 0 0 0,-1 0 0 0 0,0 0 0 0 0,0 0 0 0 0,0 0 0 0 0,1 0 1 0 0,-1 0-1 0 0,0 0 0 0 0,0 0 0 0 0,1 0 0 0 0,-1 0 0 0 0,0 0 0 0 0,0-1 0 0 0,0 1 0 0 0,0 0 0 0 0,1 0 0 0 0,-1 0 0 0 0,0 0 1 0 0,0 0-1 0 0,0 0 0 0 0,0-1 0 0 0,1 1 0 0 0,-1 0 0 0 0,0 0 0 0 0,0 0 0 0 0,0 0 0 0 0,0-1 0 0 0,0 1 0 0 0,0 0 1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1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52 7831 0 0,'3'-5'51'0'0,"-2"3"3"0"0,1 0-1 0 0,-1 1 0 0 0,-1-1 0 0 0,1 0 0 0 0,0 0 0 0 0,0 0 0 0 0,-1 0 0 0 0,1 0 1 0 0,-1 0-1 0 0,1 0 0 0 0,-1 0 0 0 0,0 0 0 0 0,0 0 0 0 0,0-3 0 0 0,0 4 282 0 0,0 1-1 0 0,0-1 1 0 0,0 0-1 0 0,0 1 1 0 0,0-1-1 0 0,0 1 1 0 0,0-1-1 0 0,0 1 1 0 0,0-1 0 0 0,0 1-1 0 0,0-1 1 0 0,0 1-1 0 0,0-1 1 0 0,0 1-1 0 0,-1-1 1 0 0,1 1-1 0 0,0-1 1 0 0,0 1-1 0 0,-1-1 1 0 0,1 1-1 0 0,0 0 1 0 0,-1-2 668 0 0,0 2-668 0 0,1 0-1 0 0,-1-1 1 0 0,0 1-223 0 0,0 0 0 0 0,1 0 0 0 0,-1 0 0 0 0,0 0 0 0 0,1 0 0 0 0,-1 1 0 0 0,0-1 0 0 0,1 0 0 0 0,-1 0 0 0 0,0 1 1 0 0,1-1-1 0 0,-1 0 0 0 0,0 1 0 0 0,1-1 0 0 0,-1 1 0 0 0,1-1 0 0 0,-1 1 0 0 0,-4 4-137 0 0,0 1-1 0 0,0-1 1 0 0,-4 6 0 0 0,-11 22 326 0 0,1 0 1 0 0,-17 43-1 0 0,10-21-38 0 0,-20 36 49 0 0,13-30 23 0 0,-23 66 0 0 0,25-38-61 0 0,16-41-193 0 0,-2-2-1 0 0,-30 59 0 0 0,41-95-279 0 0,-1 0-1 0 0,-11 13 1 0 0,-5 2-3540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19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1573 25 919 0 0,'20'-10'-911'0'0,"7"-3"7208"0"0,-25 11-4700 0 0,-4 2-330 0 0,-14 5-405 0 0,-332 88 3350 0 0,81-28-3296 0 0,-97 78-831 0 0,104-35-460 0 0,242-101 287 0 0,-23 8-392 0 0,-61 14 0 0 0,90-26 238 0 0,0-1 0 0 0,-1 0 1 0 0,0-1-1 0 0,1-1 1 0 0,-1 0-1 0 0,1 0 0 0 0,-1-1 1 0 0,1-1-1 0 0,-22-5 1 0 0,30 6 196 0 0,1-1 0 0 0,0 1 0 0 0,0 0 1 0 0,0-1-1 0 0,0 0 0 0 0,0 0 0 0 0,0 0 0 0 0,0 0 1 0 0,1 0-1 0 0,-1 0 0 0 0,1-1 0 0 0,-1 0 1 0 0,1 1-1 0 0,0-1 0 0 0,0 0 0 0 0,0 0 1 0 0,0 0-1 0 0,-2-6 0 0 0,3 5 4 0 0,-1 0 1 0 0,2 0-1 0 0,-1 0 0 0 0,0 0 1 0 0,1 0-1 0 0,-1 0 0 0 0,1-1 1 0 0,0 1-1 0 0,1 0 0 0 0,-1 0 1 0 0,1 0-1 0 0,0 0 0 0 0,0 0 1 0 0,0 0-1 0 0,3-7 0 0 0,-2 6 86 0 0,1 0 0 0 0,-1 1 0 0 0,1 0 0 0 0,0 0 0 0 0,0-1 0 0 0,0 2 0 0 0,1-1 0 0 0,0 0 0 0 0,-1 1 0 0 0,1-1 0 0 0,0 1 0 0 0,8-4 0 0 0,-10 6-16 0 0,1-1 1 0 0,0 1-1 0 0,-1 0 1 0 0,1 0-1 0 0,0 0 1 0 0,0 0-1 0 0,0 1 1 0 0,0-1-1 0 0,0 1 1 0 0,0-1-1 0 0,-1 1 1 0 0,1 0-1 0 0,0 0 1 0 0,0 1-1 0 0,0-1 1 0 0,0 1-1 0 0,0-1 1 0 0,0 1-1 0 0,0 0 1 0 0,0 0-1 0 0,-1 0 1 0 0,6 3-1 0 0,-2 0 24 0 0,-1 0 0 0 0,0 1 0 0 0,0 0 0 0 0,0 0 0 0 0,0 0 0 0 0,-1 1 0 0 0,0 0 0 0 0,0-1 0 0 0,0 1 0 0 0,-1 1 0 0 0,0-1 0 0 0,0 0 1 0 0,0 1-1 0 0,-1 0 0 0 0,0-1 0 0 0,1 11 0 0 0,1 2 46 0 0,-2 1 0 0 0,0-1 1 0 0,-1 1-1 0 0,-3 33 1 0 0,-1-11-66 0 0,-2-1 0 0 0,-2 1 0 0 0,-2-1 0 0 0,-26 74 0 0 0,19-75 481 0 0,2 0-1 0 0,-9 44 0 0 0,22-77-662 0 0,-1 0-1 0 0,0 0 1 0 0,0 0 0 0 0,0-1 0 0 0,-1 1 0 0 0,0-1-1 0 0,0 0 1 0 0,-1 0 0 0 0,0 0 0 0 0,-5 6-1 0 0,2-5-4459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20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56 123 9559 0 0,'-1'1'432'0'0,"-53"28"2623"0"0,56-28-2935 0 0,5-1-10 0 0,0 0 0 0 0,-1 0 0 0 0,1 0-1 0 0,0-1 1 0 0,12-3 0 0 0,36-12 494 0 0,-23 6-322 0 0,101-31 733 0 0,55-15-123 0 0,-153 48-933 0 0,56-5 0 0 0,-36 9-4934 0 0,-39 4-3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2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187 268 14223 0 0,'0'0'1291'0'0,"-1"2"-1063"0"0,-14 36 227 0 0,-3-2-1 0 0,0 0 1 0 0,-3-1 0 0 0,-39 52-1 0 0,15-26-6211 0 0,36-51 474 0 0</inkml:trace>
  <inkml:trace contextRef="#ctx0" brushRef="#br0" timeOffset="1">614 1 8287 0 0,'0'0'888'0'0,"9"5"-6264"0"0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20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146 208 10367 0 0,'-1'1'234'0'0,"-62"66"612"0"0,26-29-501 0 0,-6 7 157 0 0,42-44-149 0 0,2-2-257 0 0,22-14 90 0 0,0-2 1 0 0,25-25-1 0 0,-5 4-25 0 0,35-29-338 0 0,-24 20-150 0 0,71-48-1 0 0,-118 89 357 0 0,1 2-1 0 0,0-1 0 0 0,1 1 0 0 0,-1 1 0 0 0,1-1 1 0 0,0 2-1 0 0,0-1 0 0 0,0 1 0 0 0,12-2 1 0 0,-17 4 29 0 0,-1 0 1 0 0,0 0-1 0 0,1 0 1 0 0,-1 0-1 0 0,0 1 1 0 0,1-1-1 0 0,-1 1 1 0 0,0 0 0 0 0,1 0-1 0 0,-1 0 1 0 0,0 0-1 0 0,0 1 1 0 0,0-1-1 0 0,0 1 1 0 0,0 0-1 0 0,-1 0 1 0 0,1 0-1 0 0,0 0 1 0 0,-1 0-1 0 0,1 0 1 0 0,-1 1-1 0 0,0-1 1 0 0,0 1 0 0 0,0 0-1 0 0,0 0 1 0 0,0 0-1 0 0,-1 0 1 0 0,3 5-1 0 0,-1 1 0 0 0,0 0 1 0 0,-1 0-1 0 0,0 0 0 0 0,-1 0 0 0 0,0 1 0 0 0,0-1 0 0 0,-1 0 0 0 0,0 1 0 0 0,-2 12 0 0 0,0-9-23 0 0,0 0-1 0 0,-1 0 0 0 0,0 0 1 0 0,-1-1-1 0 0,-1 0 0 0 0,-7 15 1 0 0,-5 4 316 0 0,-33 43 0 0 0,49-73-372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21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214 310 9991 0 0,'0'0'1108'0'0,"0"2"-858"0"0,-2 0-188 0 0,1 0 0 0 0,-1 1 0 0 0,1-1-1 0 0,-1 0 1 0 0,0 0 0 0 0,0 0 0 0 0,0 0 0 0 0,0 0 0 0 0,0 0 0 0 0,0-1 0 0 0,0 1 0 0 0,-1-1 0 0 0,1 1 0 0 0,-1-1 0 0 0,1 0 0 0 0,-1 0 0 0 0,1 0 0 0 0,-1 0 0 0 0,0-1 0 0 0,1 1 0 0 0,-4 0 0 0 0,-4 1 86 0 0,1-1 1 0 0,-1 0 0 0 0,0-1 0 0 0,-18-1-1 0 0,20 1 72 0 0,0-1 0 0 0,1-1-1 0 0,-1 0 1 0 0,0 0 0 0 0,1 0-1 0 0,-14-7 1 0 0,19 8-162 0 0,0 0-1 0 0,0 0 0 0 0,1 0 0 0 0,-1 0 1 0 0,0-1-1 0 0,0 1 0 0 0,1-1 1 0 0,-1 1-1 0 0,1-1 0 0 0,0 0 1 0 0,-1 1-1 0 0,1-1 0 0 0,0 0 1 0 0,0 0-1 0 0,0 0 0 0 0,0 0 1 0 0,0 0-1 0 0,0 0 0 0 0,1 0 0 0 0,-1 0 1 0 0,1 0-1 0 0,-1 0 0 0 0,1-1 1 0 0,0 1-1 0 0,0 0 0 0 0,0 0 1 0 0,0 0-1 0 0,0-1 0 0 0,2-2 1 0 0,-1-2-32 0 0,2 0 0 0 0,-1 0 1 0 0,1 0-1 0 0,0 1 0 0 0,1-1 1 0 0,0 1-1 0 0,0 0 1 0 0,0 0-1 0 0,10-10 0 0 0,6-5-141 0 0,25-20-1 0 0,-37 34 82 0 0,27-24-128 0 0,-26 21 131 0 0,1 1 0 0 0,0 0 1 0 0,1 0-1 0 0,0 1 1 0 0,0 1-1 0 0,1 0 1 0 0,0 0-1 0 0,15-5 1 0 0,-15 8 34 0 0,0 0-1 0 0,1 0 1 0 0,-1 1 0 0 0,20-2-1 0 0,-28 5 18 0 0,-1 0 0 0 0,1 0 0 0 0,-1 0-1 0 0,1 1 1 0 0,-1-1 0 0 0,1 1 0 0 0,-1 0 0 0 0,1 0-1 0 0,-1 0 1 0 0,1 0 0 0 0,-1 1 0 0 0,0-1 0 0 0,0 1 0 0 0,0 0-1 0 0,0 0 1 0 0,0 0 0 0 0,0 0 0 0 0,0 0 0 0 0,-1 1-1 0 0,1 0 1 0 0,2 2 0 0 0,-2 1-10 0 0,1-1 1 0 0,-1 1-1 0 0,0 0 0 0 0,0 0 1 0 0,-1 0-1 0 0,0 0 0 0 0,0 1 1 0 0,0-1-1 0 0,-1 1 0 0 0,0-1 1 0 0,0 1-1 0 0,0-1 0 0 0,-1 1 1 0 0,-1 12-1 0 0,0-12-7 0 0,0 1 0 0 0,0-1 0 0 0,0 0 0 0 0,-1 0 0 0 0,-1-1 0 0 0,1 1 0 0 0,-1 0 0 0 0,0-1-1 0 0,0 1 1 0 0,-1-1 0 0 0,0 0 0 0 0,0 0 0 0 0,-8 8 0 0 0,-3 1-79 0 0,-2-1-1 0 0,0-1 0 0 0,-21 13 0 0 0,-60 29-750 0 0,13-8-485 0 0,58-30 372 0 0,-30 12 0 0 0,44-24 529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2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0 3679 0 0,'-3'0'23'0'0,"1"1"-1"0"0,-1-1 1 0 0,0 1-1 0 0,1-1 1 0 0,-1 1-1 0 0,1 0 1 0 0,-1 0-1 0 0,1 0 1 0 0,-1 0-1 0 0,1 0 1 0 0,0 1-1 0 0,-1-1 1 0 0,1 1-1 0 0,0-1 1 0 0,-2 3-1 0 0,-90 79 4375 0 0,42-35-5220 0 0,33-31 1147 0 0,1 1 1 0 0,1 0 0 0 0,0 1-1 0 0,1 1 1 0 0,-13 23 0 0 0,9-7 919 0 0,2 2 1 0 0,-24 69 0 0 0,35-87-1175 0 0,-3 6-34 0 0,-2 0-1 0 0,-1-1 1 0 0,0-1 0 0 0,-25 32 0 0 0,-75 83-1310 0 0,96-119 991 0 0,11-14 150 0 0,0 1 0 0 0,1-1 0 0 0,0 1 0 0 0,1 1 0 0 0,0-1-1 0 0,-6 13 1 0 0,10-18-99 0 0,11 3-2944 0 0,1-1-120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22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0 13359 0 0,'0'0'1618'0'0,"0"2"-1444"0"0,-11 29 153 0 0,-1-1 0 0 0,-27 48-1 0 0,-1 1-90 0 0,15-23-118 0 0,-139 277 236 0 0,-9-48-222 0 0,143-239-120 0 0,-131 188 52 0 0,105-163-585 0 0,32-42-4410 0 0,16-19-65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22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45 129 7367 0 0,'-8'-3'763'0'0,"-17"-11"1272"0"0,25 14-1769 0 0,-1 0 0 0 0,1 0 0 0 0,0 0 0 0 0,-1 0 0 0 0,1 0 1 0 0,0 0-1 0 0,-1 0 0 0 0,1 0 0 0 0,-1 0 0 0 0,1 0 0 0 0,0 0 1 0 0,-4 3 3193 0 0,3-2-3194 0 0,1-1 0 0 0,0 1-218 0 0,-1-1 1 0 0,1 0-1 0 0,0 0 1 0 0,0 1-1 0 0,0-1 1 0 0,-1 0-1 0 0,1 0 1 0 0,0 1-1 0 0,0-1 1 0 0,0 0-1 0 0,0 1 0 0 0,0-1 1 0 0,0 0-1 0 0,0 1 1 0 0,0-1-1 0 0,-1 0 1 0 0,1 1-1 0 0,0-1 1 0 0,0 0-1 0 0,0 1 1 0 0,0-1-1 0 0,1 0 0 0 0,-1 1 1 0 0,0-1-1 0 0,0 0 1 0 0,0 1-1 0 0,3 1-38 0 0,-1 0 0 0 0,1 0 0 0 0,-1 0 0 0 0,1 0 0 0 0,0-1 0 0 0,0 1 0 0 0,0-1 0 0 0,0 0 0 0 0,0 0 0 0 0,0 0 0 0 0,0 0 0 0 0,0-1 0 0 0,0 1 0 0 0,1-1 0 0 0,-1 0 0 0 0,0 0 0 0 0,6 0 0 0 0,5-2 21 0 0,1 0 0 0 0,24-8 0 0 0,-17 4 7 0 0,107-24-32 0 0,184-52-1515 0 0,-279 70 633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5:57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0 9215 0 0,'0'0'6579'0'0,"1"2"-6454"0"0,-1-1-121 0 0,1 0 1 0 0,-1 0-1 0 0,0 0 0 0 0,1 0 0 0 0,-1 0 0 0 0,0 1 0 0 0,0-1 0 0 0,0 0 1 0 0,0 0-1 0 0,0 0 0 0 0,0 0 0 0 0,0 0 0 0 0,0 0 0 0 0,0 0 0 0 0,-1 1 1 0 0,1-1-1 0 0,0 0 0 0 0,-1 0 0 0 0,1 0 0 0 0,0 0 0 0 0,-1 0 0 0 0,0 0 0 0 0,1 0 1 0 0,-1 0-1 0 0,1-1 0 0 0,-1 1 0 0 0,0 0 0 0 0,0 0 0 0 0,0 0 0 0 0,1-1 1 0 0,-1 1-1 0 0,-2 1 0 0 0,0 0 27 0 0,-92 74 1125 0 0,60-45-573 0 0,2 1-1 0 0,-45 56 1 0 0,61-65-399 0 0,0 1 0 0 0,2 1-1 0 0,0 0 1 0 0,2 1 0 0 0,-13 33 0 0 0,23-49-108 0 0,0 0 1 0 0,0-1-1 0 0,1 1 1 0 0,0 0-1 0 0,0 0 1 0 0,1 0 0 0 0,1 17-1 0 0,0-23-35 0 0,1-1-1 0 0,-1 0 1 0 0,1 1-1 0 0,0-1 0 0 0,0 0 1 0 0,0 0-1 0 0,0 0 1 0 0,0 0-1 0 0,1 0 1 0 0,-1 0-1 0 0,1 0 1 0 0,0 0-1 0 0,0 0 1 0 0,0-1-1 0 0,0 1 1 0 0,1-1-1 0 0,-1 1 1 0 0,1-1-1 0 0,-1 0 1 0 0,1 0-1 0 0,0 0 1 0 0,0-1-1 0 0,-1 1 1 0 0,1 0-1 0 0,1-1 1 0 0,4 2-1 0 0,3 0 99 0 0,1 0 0 0 0,0-1 1 0 0,0 0-1 0 0,0-1 0 0 0,0 0 0 0 0,15-2 0 0 0,74-10 462 0 0,-69 6-521 0 0,-1 0 12 0 0,0-1-1 0 0,0-1 1 0 0,-1-2 0 0 0,0-1-1 0 0,0-2 1 0 0,-1 0 0 0 0,-1-2-1 0 0,34-22 1 0 0,-48 26-57 0 0,0 0-1 0 0,-1-1 1 0 0,0-1 0 0 0,-1 0 0 0 0,14-18-1 0 0,-22 25-27 0 0,0-1 0 0 0,0 0 0 0 0,-1 1-1 0 0,0-1 1 0 0,0 0 0 0 0,0-1 0 0 0,-1 1 0 0 0,0 0 0 0 0,0-1-1 0 0,0 1 1 0 0,-1-1 0 0 0,0 0 0 0 0,0 1 0 0 0,-1-1-1 0 0,0 0 1 0 0,-1-8 0 0 0,-1 3-53 0 0,-1 0 1 0 0,0 0-1 0 0,-1 0 0 0 0,-1 0 0 0 0,0 1 1 0 0,0 0-1 0 0,-1 0 0 0 0,-1 0 0 0 0,-8-11 0 0 0,2 6-69 0 0,0 0-1 0 0,-2 1 0 0 0,0 0 0 0 0,-27-21 0 0 0,32 30 61 0 0,1 0 0 0 0,0 1 1 0 0,-1 0-1 0 0,0 0 0 0 0,-1 1 0 0 0,1 0 1 0 0,0 1-1 0 0,-1 0 0 0 0,0 1 0 0 0,0 0 0 0 0,0 1 1 0 0,0 0-1 0 0,0 1 0 0 0,0 0 0 0 0,-14 2 1 0 0,11 0-91 0 0,1 0 0 0 0,0 1 0 0 0,0 1 0 0 0,0 0 1 0 0,1 0-1 0 0,0 1 0 0 0,0 1 0 0 0,0 0 0 0 0,0 1 1 0 0,1 0-1 0 0,0 1 0 0 0,-14 12 0 0 0,24-19 78 0 0,-1 1 0 0 0,0-1 0 0 0,1 1-1 0 0,-1 0 1 0 0,1-1 0 0 0,0 1 0 0 0,0 0 0 0 0,-1 0 0 0 0,1 0-1 0 0,0 0 1 0 0,1 0 0 0 0,-1 0 0 0 0,0 0 0 0 0,1 1-1 0 0,-1-1 1 0 0,1 0 0 0 0,-1 4 0 0 0,4 6-396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0:4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10135 0 0,'-5'1'242'0'0,"0"0"1"0"0,-1 1-1 0 0,1-1 0 0 0,0 1 0 0 0,0 0 0 0 0,0 1 0 0 0,0-1 0 0 0,1 1 0 0 0,-1 0 0 0 0,0 0 1 0 0,1 0-1 0 0,0 1 0 0 0,0-1 0 0 0,0 1 0 0 0,0 0 0 0 0,1 1 0 0 0,-5 6 0 0 0,5-6 83 0 0,0 1 1 0 0,1-1-1 0 0,-1 1 0 0 0,1 0 0 0 0,1 0 0 0 0,-1-1 0 0 0,1 1 0 0 0,0 1 0 0 0,0-1 0 0 0,1 0 1 0 0,0 0-1 0 0,0 0 0 0 0,0 0 0 0 0,1 0 0 0 0,2 10 0 0 0,0-5-273 0 0,0-1-1 0 0,1 1 1 0 0,1 0-1 0 0,-1-1 0 0 0,2 0 1 0 0,0 0-1 0 0,0-1 1 0 0,0 1-1 0 0,1-1 1 0 0,10 9-1 0 0,12 11-65 0 0,47 36 0 0 0,-65-56 28 0 0,4 3-18 0 0,30 24 39 0 0,66 68-1 0 0,-98-90-4 0 0,-1 1-1 0 0,-1 0 1 0 0,0 1-1 0 0,-1 0 1 0 0,-1 1-1 0 0,0-1 1 0 0,-2 2-1 0 0,0-1 1 0 0,6 21-1 0 0,-9-18-15 0 0,0 1-1 0 0,-1 0 1 0 0,-1 0-1 0 0,-1-1 1 0 0,0 1-1 0 0,-2 0 0 0 0,-3 24 1 0 0,-1-17-33 0 0,-1-1 0 0 0,-1-1 0 0 0,-1 1 1 0 0,-23 49-1 0 0,12-40 44 0 0,-2-1 1 0 0,-1-1 0 0 0,-1 0 0 0 0,-2-2 0 0 0,-1-1 0 0 0,-2-1-1 0 0,-46 40 1 0 0,-69 39 770 0 0,-15 12 127 0 0,153-118-911 0 0,4-2-11 0 0,0 0 0 0 0,-1 0 1 0 0,1 0-1 0 0,0 0 0 0 0,0 1 1 0 0,0-1-1 0 0,0 0 0 0 0,0 1 1 0 0,0-1-1 0 0,0 1 0 0 0,-1 1 1 0 0,1-1-125 0 0,4-3-1497 0 0,12-2 92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22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 2759 0 0,'0'2'10967'0'0,"0"11"-10766"0"0,-2 0 0 0 0,1 0-1 0 0,-2 1 1 0 0,-5 17 0 0 0,-21 53 108 0 0,16-51-293 0 0,-153 361-16 0 0,117-305 171 0 0,-3-2 0 0 0,-120 153-1 0 0,151-214 46 0 0,0-1 0 0 0,-2-1 0 0 0,-39 32 0 0 0,61-55-132 0 0,7-11-5 0 0,19-22-269 0 0,1 2 0 0 0,2 0 0 0 0,0 2 0 0 0,2 1-1 0 0,1 1 1 0 0,55-35 0 0 0,-68 50 183 0 0,-5 2 0 0 0,0 2-1 0 0,25-12 1 0 0,-34 17 44 0 0,0 1-1 0 0,0 0 1 0 0,0 0-1 0 0,0 0 0 0 0,0 0 1 0 0,1 1-1 0 0,-1 0 1 0 0,0-1-1 0 0,0 2 1 0 0,1-1-1 0 0,-1 0 0 0 0,0 1 1 0 0,0 0-1 0 0,7 2 1 0 0,-9-2 6 0 0,0 0 1 0 0,0 0-1 0 0,1 1 1 0 0,-1 0-1 0 0,0-1 1 0 0,0 1-1 0 0,0 0 0 0 0,-1 0 1 0 0,1 0-1 0 0,0 0 1 0 0,-1 0-1 0 0,1 0 1 0 0,-1 0-1 0 0,0 1 1 0 0,0-1-1 0 0,0 0 1 0 0,0 1-1 0 0,0-1 1 0 0,0 1-1 0 0,-1-1 1 0 0,1 1-1 0 0,-1 3 1 0 0,2 7 104 0 0,-1 1 0 0 0,-1 24 0 0 0,0-37-142 0 0,-1 17 53 0 0,-1-1 0 0 0,0 0-1 0 0,-2 0 1 0 0,0 0 0 0 0,-7 17 0 0 0,7-22-112 0 0,-1-1 0 0 0,0 1 0 0 0,-1-2 0 0 0,0 1 0 0 0,-1 0 0 0 0,0-1 0 0 0,-16 17 1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23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47 14799 0 0,'0'0'1343'0'0,"1"1"-1104"0"0,1 4-201 0 0,1-1 0 0 0,0 1 0 0 0,1-1 0 0 0,-1 0 0 0 0,1-1 0 0 0,0 1 1 0 0,-1-1-1 0 0,2 1 0 0 0,-1-1 0 0 0,0 0 0 0 0,1 0 0 0 0,-1-1 0 0 0,1 0 0 0 0,0 1 1 0 0,-1-2-1 0 0,1 1 0 0 0,0 0 0 0 0,6 0 0 0 0,-3 0-11 0 0,0-1 0 0 0,-1 0-1 0 0,1 0 1 0 0,0-1 0 0 0,0 0-1 0 0,0-1 1 0 0,0 1 0 0 0,0-1 0 0 0,-1-1-1 0 0,1 0 1 0 0,12-4 0 0 0,-14 3-8 0 0,0 0 0 0 0,0-1 0 0 0,0 0-1 0 0,0 0 1 0 0,-1-1 0 0 0,0 1 0 0 0,0-1 0 0 0,0 0 0 0 0,0-1 0 0 0,-1 1-1 0 0,0-1 1 0 0,7-11 0 0 0,-9 9-19 0 0,-3-1 0 0 0,0 8-14 0 0,0 0 0 0 0,0 0-1 0 0,0 0 1 0 0,0 0 0 0 0,0 0 0 0 0,0 0-1 0 0,0 1 1 0 0,0-1 0 0 0,-1 0 0 0 0,1 1-1 0 0,0-1 1 0 0,0 1 0 0 0,0 0 0 0 0,-1-1-1 0 0,1 1 1 0 0,0 0 0 0 0,-1 0-1 0 0,1-1 1 0 0,0 1 0 0 0,-1 0 0 0 0,1 0-1 0 0,0 1 1 0 0,-1-1 0 0 0,0 0 0 0 0,-6 1-97 0 0,1 1 1 0 0,-13 4-1 0 0,0 0 130 0 0,0 2-1 0 0,0 1 0 0 0,1 0 1 0 0,1 1-1 0 0,0 1 1 0 0,0 1-1 0 0,1 1 1 0 0,1 0-1 0 0,0 1 0 0 0,1 1 1 0 0,0 0-1 0 0,1 1 1 0 0,1 1-1 0 0,0 0 1 0 0,-18 34-1 0 0,28-44 17 0 0,-1 0 0 0 0,1 1 0 0 0,1-1 0 0 0,0 1 1 0 0,0 0-1 0 0,0 0 0 0 0,1-1 0 0 0,0 1 0 0 0,1 0 0 0 0,0 0 0 0 0,0 0 0 0 0,0 0 1 0 0,4 14-1 0 0,-3-16-15 0 0,1 0 0 0 0,0 0 0 0 0,0-1 0 0 0,0 1 0 0 0,1-1 0 0 0,0 1 0 0 0,0-1 0 0 0,1 0 0 0 0,-1 0 1 0 0,1-1-1 0 0,0 1 0 0 0,1-1 0 0 0,-1 1 0 0 0,1-1 0 0 0,-1-1 0 0 0,1 1 0 0 0,0-1 0 0 0,9 5 0 0 0,-4-4-12 0 0,-1 0 0 0 0,0-1-1 0 0,1 0 1 0 0,0-1 0 0 0,-1 0-1 0 0,1 0 1 0 0,11 0 0 0 0,40-2-5036 0 0,-22-2-638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2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87 8719 0 0,'0'0'399'0'0,"-5"-7"138"0"0,4 6-532 0 0,-1 0-1 0 0,0 0 0 0 0,1 0 0 0 0,-1 0 0 0 0,0 1 0 0 0,0-1 0 0 0,0 1 1 0 0,0-1-1 0 0,1 1 0 0 0,-1-1 0 0 0,-4 1 0 0 0,0-1 3068 0 0,-5 10-1190 0 0,7-4-1760 0 0,-1 0 0 0 0,1 0-1 0 0,1 1 1 0 0,-1 0 0 0 0,1-1-1 0 0,0 1 1 0 0,0 0 0 0 0,-2 8-1 0 0,-12 53 345 0 0,12-47-287 0 0,-2 22 273 0 0,2-1 0 0 0,-1 59 0 0 0,5-54-169 0 0,-12 69 1 0 0,11-105-259 0 0,0-1 1 0 0,-1 1 0 0 0,0-1-1 0 0,-4 10 1 0 0,6-18 539 0 0,2-2-426 0 0,27-30 118 0 0,52-46 1 0 0,0 1-216 0 0,-14 9-10 0 0,3 4 0 0 0,2 2 0 0 0,96-61 0 0 0,-109 88-32 0 0,119-51 0 0 0,-155 77-900 0 0,-20 7-84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2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 3223 0 0,'-2'1'240'0'0,"-102"55"5174"0"0,-9 15-2608 0 0,-89 62 758 0 0,192-125-3228 0 0,1 1 0 0 0,0 0 0 0 0,-13 16 0 0 0,21-23-78 0 0,3-1-28 0 0,3 0-158 0 0,1 1-1 0 0,-1-1 0 0 0,0 0 1 0 0,1-1-1 0 0,0 1 1 0 0,-1-1-1 0 0,1 0 0 0 0,-1 0 1 0 0,1-1-1 0 0,6-1 1 0 0,57-15 276 0 0,-67 17-338 0 0,39-14 250 0 0,67-32 0 0 0,-6 1-286 0 0,-100 44-49 0 0,-4 14 8 0 0,-3 1 58 0 0,-1-1 0 0 0,0 0 0 0 0,-1 0 0 0 0,0 0 0 0 0,-9 11-1 0 0,-1 3 1 0 0,9-17 5 0 0,6-8-8 0 0,0 1-1 0 0,1-1 1 0 0,-1 1 0 0 0,0 0 0 0 0,1 0 0 0 0,-1 0 0 0 0,1 0 0 0 0,0 0 0 0 0,0 0 0 0 0,0 0 0 0 0,0 6 0 0 0,0-7-340 0 0,11 4-5309 0 0,0-2 343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24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54 13559 0 0,'50'-44'1448'0'0,"-35"35"-1418"0"0,-11 9-6 0 0,-3 1 9 0 0,1-1 699 0 0,-1 8 11 0 0,-1-7-730 0 0,0 0 0 0 0,0 0 0 0 0,0 0 1 0 0,0 0-1 0 0,0 0 0 0 0,0 0 0 0 0,0 0 1 0 0,0 0-1 0 0,0 0 0 0 0,0 0 0 0 0,0 0 1 0 0,-1 0-1 0 0,1 0 0 0 0,-1 1 0 0 0,-7 12 11 0 0,0 0-1 0 0,-1-1 1 0 0,-19 24-1 0 0,4-7 23 0 0,-119 166 422 0 0,92-122-66 0 0,-50 94 0 0 0,101-167-399 0 0,-194 290 492 0 0,112-192-646 0 0,16-21-3014 0 0,57-67 1731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24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56 111 4143 0 0,'1'2'2851'0'0,"0"1"-1978"0"0,0 0 0 0 0,0 1 1 0 0,0-1-1 0 0,0 0 0 0 0,-1 0 0 0 0,0 0 0 0 0,0 5 0 0 0,-4 26 1401 0 0,-15 31-2307 0 0,18-63 88 0 0,-9 26 9 0 0,-12 36 117 0 0,21-57-50 0 0,-1 0 0 0 0,1-1 1 0 0,0 1-1 0 0,1 0 0 0 0,0 0 0 0 0,0 0 1 0 0,1 9-1 0 0,-1-14 530 0 0,1-1-622 0 0,-1 0 0 0 0,0-1 0 0 0,0 1 0 0 0,0 0 0 0 0,0-1 0 0 0,0 1 0 0 0,1 0 0 0 0,-1 0 0 0 0,0-1 0 0 0,1 1 0 0 0,-1 0 0 0 0,0-1 0 0 0,1 1 0 0 0,-1-1-1 0 0,1 1 1 0 0,-1-1 0 0 0,1 1 0 0 0,-1-1 0 0 0,1 1 0 0 0,0-1 0 0 0,-1 1 0 0 0,1-1 0 0 0,-1 1 0 0 0,1-1 0 0 0,0 0 0 0 0,-1 0 0 0 0,2 1 0 0 0,0-1 28 0 0,-1 1 1 0 0,1-1-1 0 0,-1 1 0 0 0,1-1 1 0 0,0 0-1 0 0,-1 0 1 0 0,1 0-1 0 0,-1 0 0 0 0,1 0 1 0 0,2-1-1 0 0,2-1 87 0 0,0 0 0 0 0,0 0 0 0 0,0-1 0 0 0,-1 0 0 0 0,1 0-1 0 0,9-8 1 0 0,30-29 636 0 0,-16 13-528 0 0,-23 22-233 0 0,32-27 108 0 0,60-40 0 0 0,22-14-260 0 0,-83 57-673 0 0,1 1-1 0 0,57-29 0 0 0,-58 41-1262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26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158 232 7599 0 0,'0'0'690'0'0,"-1"-1"-569"0"0,-5-1 32 0 0,4 1 573 0 0,1-9 7254 0 0,4 6-8744 0 0,-1 2 812 0 0,-1 0 0 0 0,1 1 0 0 0,0-1 0 0 0,0 0 0 0 0,0 1 1 0 0,1 0-1 0 0,-1-1 0 0 0,0 1 0 0 0,0 0 0 0 0,1 0 0 0 0,-1 0 0 0 0,1 1 1 0 0,-1-1-1 0 0,1 0 0 0 0,3 0 0 0 0,6 0 201 0 0,23 0 1 0 0,-24 1-46 0 0,89 7 664 0 0,-74-4-839 0 0,0 0 1 0 0,0-2 0 0 0,0-2-1 0 0,32-3 1 0 0,-37 1 1 0 0,1-2-1 0 0,32-10 1 0 0,-49 13-73 0 0,0 0-1 0 0,1 0 1 0 0,-1-1-1 0 0,0 0 1 0 0,0 0-1 0 0,0 0 1 0 0,-1 0 0 0 0,1-1-1 0 0,-1 0 1 0 0,0 0-1 0 0,0 0 1 0 0,0 0-1 0 0,0-1 1 0 0,-1 1 0 0 0,4-7-1 0 0,-6 9 2 0 0,-1 0 0 0 0,1 0 0 0 0,0 0 1 0 0,-1 0-1 0 0,1 0 0 0 0,-1 0 0 0 0,1 0 0 0 0,-1 0 0 0 0,0 0 0 0 0,0 0 0 0 0,0 0 0 0 0,0 0 0 0 0,0 0 0 0 0,-1-1 0 0 0,1 1 0 0 0,0 0 1 0 0,-2-3-1 0 0,0 1-19 0 0,0 1 0 0 0,0-1 0 0 0,0 1 0 0 0,0 0 0 0 0,0 0 0 0 0,-1 0 1 0 0,1 0-1 0 0,-1 0 0 0 0,-3-3 0 0 0,-1 1-30 0 0,0 0 0 0 0,0 0 0 0 0,0 1 1 0 0,-1 0-1 0 0,1 0 0 0 0,-1 1 0 0 0,0-1 0 0 0,-11-1 0 0 0,12 4 52 0 0,0 0-1 0 0,0 0 1 0 0,0 1 0 0 0,0 0-1 0 0,0 1 1 0 0,1 0-1 0 0,-1 0 1 0 0,-11 3-1 0 0,-54 21-72 0 0,60-20 111 0 0,-50 20 309 0 0,-74 41-1 0 0,110-50-209 0 0,1 1-1 0 0,-36 30 0 0 0,47-34-23 0 0,0-1 0 0 0,2 2 0 0 0,0 0 0 0 0,0 0-1 0 0,-13 23 1 0 0,21-31 37 0 0,1 0-1 0 0,0 0 1 0 0,1 0-1 0 0,-1 0 1 0 0,1 0-1 0 0,0 0 1 0 0,0 1-1 0 0,1-1 0 0 0,-1 8 1 0 0,2-12 223 0 0,8 8 350 0 0,-4-6-580 0 0,-1-1 1 0 0,1 0-1 0 0,1 0 0 0 0,-1 0 1 0 0,0-1-1 0 0,1 0 0 0 0,-1 1 1 0 0,1-2-1 0 0,0 1 0 0 0,0 0 1 0 0,5 0-1 0 0,7 2 300 0 0,32 2-1 0 0,391 17 2276 0 0,-418-22-2856 0 0,-2 0-1070 0 0,-1 0 0 0 0,1-2 0 0 0,-1 0 0 0 0,1-1 0 0 0,25-6 0 0 0,-32 3-5814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2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1839 0 0,'-1'1'134'0'0,"-9"3"1192"0"0,0 1 1 0 0,0-1-1 0 0,1 2 0 0 0,-11 7 1 0 0,3-2-525 0 0,-24 13 0 0 0,-12 7-164 0 0,51-29-607 0 0,-29 19 894 0 0,-29 28-1 0 0,49-40-388 0 0,9-7-375 0 0,-1 0 0 0 0,0 1 0 0 0,1-1 0 0 0,-1 1 0 0 0,1-1 0 0 0,0 1 0 0 0,-1 0 0 0 0,1 0 1 0 0,1 0-1 0 0,-1 0 0 0 0,0 0 0 0 0,1 0 0 0 0,0 0 0 0 0,-2 4 0 0 0,3-4-81 0 0,-1-1-1 0 0,1 1 1 0 0,0 0-1 0 0,0 0 1 0 0,0 0-1 0 0,0-1 1 0 0,0 1-1 0 0,0 0 1 0 0,1 0-1 0 0,-1-1 1 0 0,1 1-1 0 0,0 0 1 0 0,0-1-1 0 0,0 1 1 0 0,0-1 0 0 0,1 1-1 0 0,-1-1 1 0 0,1 1-1 0 0,-1-1 1 0 0,1 0-1 0 0,0 0 1 0 0,0 0-1 0 0,3 3 1 0 0,-2-2-30 0 0,0 0 1 0 0,1-1-1 0 0,0 0 0 0 0,-1 1 1 0 0,1-1-1 0 0,0 0 1 0 0,0-1-1 0 0,0 1 1 0 0,0-1-1 0 0,1 1 1 0 0,-1-1-1 0 0,0-1 1 0 0,0 1-1 0 0,7 0 1 0 0,0-2 50 0 0,0 0 1 0 0,1 0 0 0 0,-1-1 0 0 0,0-1 0 0 0,0 0-1 0 0,14-6 1 0 0,64-33 543 0 0,-43 19-358 0 0,60-30 94 0 0,-86 42-344 0 0,0-2 0 0 0,0 0 1 0 0,16-17-1 0 0,-31 24-106 0 0,-6 3 17 0 0,-4 2-57 0 0,-1 0-23 0 0,-1 1 1 0 0,1 1 0 0 0,0-1 0 0 0,0 1 0 0 0,-1 0 0 0 0,1 0 0 0 0,-7 3-1 0 0,-7 1-204 0 0,-15 6-250 0 0,30-9 504 0 0,-1 1-1 0 0,1-1 1 0 0,-1-1 0 0 0,1 1 0 0 0,-1-1-1 0 0,0 0 1 0 0,1 0 0 0 0,-1-1-1 0 0,-11 0 1 0 0,16 0 20 0 0,0-1 1 0 0,1 1-1 0 0,-1-1 1 0 0,0 1-1 0 0,0-1 1 0 0,0 1-1 0 0,0-1 1 0 0,1 0-1 0 0,-1 0 1 0 0,0 1-1 0 0,0-1 1 0 0,1 0-1 0 0,-1 0 1 0 0,1 0-1 0 0,-1 0 1 0 0,1 0-1 0 0,-1 0 1 0 0,1 0-1 0 0,0 0 1 0 0,-1 0-1 0 0,1 0 1 0 0,0 0-1 0 0,0 0 0 0 0,-1 0 1 0 0,1 0-1 0 0,0 0 1 0 0,0 0-1 0 0,0 0 1 0 0,1 0-1 0 0,-1-1 1 0 0,0-5-290 0 0,1 1-1 0 0,0-1 1 0 0,2-8 0 0 0,2-3-297 0 0,2 0-7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29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569 674 919 0 0,'8'-4'58'0'0,"1"0"-1"0"0,-1 0 0 0 0,0-1 0 0 0,0 1 0 0 0,-1-2 0 0 0,8-6 0 0 0,4-2 2506 0 0,-12 9-1275 0 0,-1 0 0 0 0,1-1 0 0 0,-1 0 0 0 0,0 0 0 0 0,-1-1 0 0 0,1 1 1 0 0,5-11-1 0 0,-4 5-911 0 0,-1 0 0 0 0,-1 0 0 0 0,0 0 0 0 0,4-15 0 0 0,-1-8-833 0 0,-1-1 0 0 0,3-54-1 0 0,-6 41 250 0 0,25-189-34 0 0,-26 200 221 0 0,-3 36-81 0 0,-2 3-59 0 0,0 0 126 0 0,0 0 0 0 0,0 0 0 0 0,0 1 1 0 0,-1-1-1 0 0,2 1 0 0 0,-1-1 1 0 0,0 1-1 0 0,0-1 0 0 0,0 1 0 0 0,-1 3 1 0 0,1-4-4 0 0,-36 42-259 0 0,-38 55-1 0 0,-25 54 615 0 0,62-92-260 0 0,16-23 65 0 0,1 2 0 0 0,3 0 0 0 0,-19 53 0 0 0,-31 129 936 0 0,60-190-929 0 0,-4 15-24 0 0,-1-1 1 0 0,-3 0-1 0 0,-2-1 1 0 0,-35 60-1 0 0,-130 175-189 0 0,180-273 83 0 0,0-1-14 0 0,0 1 0 0 0,0 0 0 0 0,0 0 0 0 0,1 0 1 0 0,0 0-1 0 0,0 1 0 0 0,1-1 0 0 0,-3 9 0 0 0,5-15 5 0 0,0 0 1 0 0,0 0-1 0 0,0 0 0 0 0,0 1 1 0 0,0-1-1 0 0,0 0 0 0 0,0 0 1 0 0,0 0-1 0 0,0 1 1 0 0,0-1-1 0 0,0 0 0 0 0,0 0 1 0 0,0 0-1 0 0,0 1 0 0 0,0-1 1 0 0,0 0-1 0 0,0 0 0 0 0,1 0 1 0 0,-1 1-1 0 0,0-1 1 0 0,0 0-1 0 0,0 0 0 0 0,0 0 1 0 0,0 0-1 0 0,0 0 0 0 0,1 1 1 0 0,-1-1-1 0 0,0 0 0 0 0,0 0 1 0 0,0 0-1 0 0,0 0 0 0 0,0 0 1 0 0,1 0-1 0 0,-1 0 1 0 0,0 1-1 0 0,1-1 0 0 0,8-3-448 0 0,14-10-413 0 0,17-17 1 0 0,2-3-10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2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9 230 14623 0 0,'0'0'671'0'0,"-1"0"-14"0"0,-7 0 1210 0 0,11-1-988 0 0,300-77 2970 0 0,-62 19-3512 0 0,-50 3-1153 0 0,-111 31-2100 0 0,-50 15 1228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0:50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355 300 9503 0 0,'0'0'6444'0'0,"2"0"-6024"0"0,0 1-343 0 0,0 0 1 0 0,1-1-1 0 0,-1 1 0 0 0,0-1 0 0 0,1 0 0 0 0,-1 0 0 0 0,0 0 0 0 0,1 0 1 0 0,-1 0-1 0 0,0 0 0 0 0,1 0 0 0 0,-1-1 0 0 0,0 0 0 0 0,1 1 1 0 0,-1-1-1 0 0,3-1 0 0 0,-1 0-1 0 0,-1 0-1 0 0,1-1 1 0 0,-1 1-1 0 0,1-1 1 0 0,-1 0 0 0 0,0 0-1 0 0,0 0 1 0 0,3-5 0 0 0,4-5 83 0 0,-1-1 0 0 0,-1 0 0 0 0,10-25 0 0 0,-18 38-156 0 0,6-13 44 0 0,0-1-1 0 0,-1 1 1 0 0,4-25-1 0 0,-8 33-35 0 0,0-1 1 0 0,0 1-1 0 0,-1-1 0 0 0,0 1 0 0 0,0 0 0 0 0,0-1 0 0 0,-1 1 1 0 0,0-1-1 0 0,0 1 0 0 0,-1 0 0 0 0,-2-8 0 0 0,3 12-11 0 0,0 1 0 0 0,0-1 0 0 0,0 1 0 0 0,0-1 0 0 0,0 1 0 0 0,0-1 0 0 0,0 1 0 0 0,0 0 0 0 0,0-1 0 0 0,-1 1 0 0 0,1 0 0 0 0,-1 0 0 0 0,1 0 0 0 0,-1 0 0 0 0,-2-1 0 0 0,-1 2-9 0 0,0 0 0 0 0,0 1 0 0 0,1-1 0 0 0,-1 1 0 0 0,0 0 0 0 0,0 0-1 0 0,1 0 1 0 0,-1 1 0 0 0,0 0 0 0 0,1-1 0 0 0,-7 5 0 0 0,-7 5-75 0 0,-23 18 0 0 0,21-15 55 0 0,-26 22-9 0 0,1 2 1 0 0,1 2 0 0 0,-75 90-1 0 0,108-116 38 0 0,-1 1 0 0 0,2 0 0 0 0,0 1 0 0 0,-11 22 0 0 0,19-33 0 0 0,-1 0 0 0 0,1 1 0 0 0,1-1 0 0 0,-1 1 0 0 0,1-1 0 0 0,0 1 0 0 0,0 0 0 0 0,0 0 0 0 0,1-1 0 0 0,0 1 0 0 0,0 0 0 0 0,0 0 0 0 0,1 0 0 0 0,0-1 0 0 0,0 1 0 0 0,1-1 0 0 0,-1 1 0 0 0,3 5 0 0 0,-2-7 14 0 0,0-1 1 0 0,1 1-1 0 0,-1-1 0 0 0,1 0 0 0 0,-1 1 1 0 0,1-1-1 0 0,0 0 0 0 0,0-1 0 0 0,1 1 1 0 0,-1 0-1 0 0,1-1 0 0 0,-1 0 0 0 0,1 0 0 0 0,0 0 1 0 0,-1 0-1 0 0,1 0 0 0 0,0-1 0 0 0,0 0 1 0 0,0 0-1 0 0,0 0 0 0 0,1 0 0 0 0,-1-1 1 0 0,0 1-1 0 0,0-1 0 0 0,5-1 0 0 0,4 1 46 0 0,1-1 1 0 0,0-1-1 0 0,-1-1 0 0 0,0 0 1 0 0,1 0-1 0 0,17-8 0 0 0,-3-1 0 0 0,-1 0-1 0 0,0-2 1 0 0,-1-1-1 0 0,-1-1 1 0 0,0-1 0 0 0,-1-1-1 0 0,-1-1 1 0 0,24-27-1 0 0,-39 36-101 0 0,-1 0 1 0 0,0 0-1 0 0,0 0 0 0 0,-1-1 0 0 0,8-21 1 0 0,-14 31-13 0 0,-2 1 18 0 0,0 1 43 0 0,-1-1-1 0 0,1 1 1 0 0,0 0-1 0 0,0-1 1 0 0,0 1-1 0 0,-1 0 1 0 0,1 1-1 0 0,0-1 1 0 0,0 0-1 0 0,0 0 1 0 0,1 1-1 0 0,-1-1 1 0 0,-2 4 0 0 0,0-2 12 0 0,0 1 1 0 0,1 0 0 0 0,0 1-1 0 0,-1-1 1 0 0,-2 6 0 0 0,2-2 5 0 0,1 0 1 0 0,-1 0-1 0 0,2 0 1 0 0,-1 0-1 0 0,1 0 1 0 0,0 0-1 0 0,0 1 1 0 0,0 12 0 0 0,3-5 16 0 0,0 0 0 0 0,1-1 0 0 0,1 1 0 0 0,7 23 0 0 0,-10-39-14 0 0,4 15-280 0 0,-4-14 80 0 0,0-1 0 0 0,0 1 1 0 0,0 0-1 0 0,1 0 0 0 0,-1-1 0 0 0,0 1 0 0 0,0 0 0 0 0,1-1 1 0 0,-1 1-1 0 0,1 0 0 0 0,-1-1 0 0 0,0 1 0 0 0,1-1 1 0 0,-1 1-1 0 0,1-1 0 0 0,0 1 0 0 0,-1-1 0 0 0,1 1 0 0 0,0 0 1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30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10 5983 0 0,'70'-9'8336'0'0,"-71"11"-7912"0"0,-1 2-304 0 0,0 0 0 0 0,0 0 0 0 0,-1-1 0 0 0,1 1 0 0 0,-1 0 0 0 0,0-1 0 0 0,0 0 0 0 0,0 0 0 0 0,0 0-1 0 0,-1 0 1 0 0,1 0 0 0 0,-7 4 0 0 0,-8 3 207 0 0,-26 12 0 0 0,40-20-293 0 0,-157 61 562 0 0,71-30-511 0 0,-1 4 174 0 0,2 5 0 0 0,-95 60 1 0 0,169-93-103 0 0,1 0 0 0 0,0 2 0 0 0,1-1 0 0 0,-17 18 0 0 0,25-22-73 0 0,0 0 0 0 0,1 0 0 0 0,-1 0-1 0 0,1 0 1 0 0,0 1 0 0 0,1 0 0 0 0,-1 0-1 0 0,2 0 1 0 0,-1 0 0 0 0,1 0 0 0 0,0 0-1 0 0,-2 10 1 0 0,4-14-56 0 0,0 0-1 0 0,0 1 1 0 0,0-1-1 0 0,0 0 1 0 0,0 1-1 0 0,1-1 1 0 0,0 0-1 0 0,-1 0 1 0 0,1 0-1 0 0,0 0 1 0 0,1 1-1 0 0,-1-1 1 0 0,0-1-1 0 0,1 1 1 0 0,0 0-1 0 0,0 0 1 0 0,0 0-1 0 0,0-1 1 0 0,0 1-1 0 0,0-1 1 0 0,1 0-1 0 0,-1 0 1 0 0,1 0-1 0 0,-1 0 1 0 0,1 0-1 0 0,3 1 1 0 0,4 3 27 0 0,1-1 0 0 0,0 0 1 0 0,0-1-1 0 0,1 0 0 0 0,22 4 1 0 0,3-3-2 0 0,0 0 0 0 0,1-3-1 0 0,39-2 1 0 0,113-14-72 0 0,-89 0-1965 0 0,-59 7-3518 0 0,-14 1-587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31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137 186 4143 0 0,'4'-25'2511'0'0,"-1"6"7730"0"0,-5 21-10206 0 0,1-1 0 0 0,-1 1 0 0 0,0-1 0 0 0,1 1 0 0 0,-1-1 0 0 0,1 1 0 0 0,-2 2 0 0 0,1-2 7 0 0,-7 11 179 0 0,0 0 0 0 0,0 0 0 0 0,-10 25 0 0 0,-15 47 664 0 0,28-70-744 0 0,-3 7 14 0 0,1 0 0 0 0,2 0 1 0 0,0 0-1 0 0,1 1 0 0 0,-2 26 0 0 0,7-47-150 0 0,-1 0 0 0 0,1 0 0 0 0,0 0 1 0 0,1 0-1 0 0,-1 0 0 0 0,0 0 0 0 0,1 0 0 0 0,-1 1 0 0 0,1-1 1 0 0,-1 0-1 0 0,1 0 0 0 0,0 0 0 0 0,0-1 0 0 0,0 1 0 0 0,0 0 1 0 0,2 3-1 0 0,-1-4 8 0 0,-1 0 0 0 0,0 0 0 0 0,0-1 0 0 0,1 1 0 0 0,-1 0-1 0 0,0 0 1 0 0,1-1 0 0 0,-1 1 0 0 0,1-1 0 0 0,-1 1 0 0 0,1-1 0 0 0,-1 0 0 0 0,1 0 0 0 0,-1 0 0 0 0,1 1 0 0 0,-1-1 0 0 0,1-1 0 0 0,-1 1 0 0 0,1 0 0 0 0,-1 0 0 0 0,1 0 0 0 0,-1-1 0 0 0,3 0 0 0 0,3-2 7 0 0,1 1 1 0 0,-1-1-1 0 0,1-1 1 0 0,-1 0-1 0 0,0 0 1 0 0,7-6-1 0 0,37-33 130 0 0,-17 14-109 0 0,36-34-245 0 0,88-98 0 0 0,-156 158 205 0 0,12-8 10 0 0,-25 36 49 0 0,0-2-67 0 0,0-1 33 0 0,0 1 1 0 0,1 1-1 0 0,2-1 0 0 0,-10 46 0 0 0,17-66 1 0 0,0 0 0 0 0,1 1 0 0 0,0-1 0 0 0,0 0 0 0 0,0 0 0 0 0,0 0 0 0 0,1 1 0 0 0,-1-1 0 0 0,1 0-1 0 0,0 0 1 0 0,0 0 0 0 0,0 0 0 0 0,0 0 0 0 0,0 0 0 0 0,1 0 0 0 0,-1 0 0 0 0,1 0 0 0 0,3 3 0 0 0,-3-3 62 0 0,2 0 0 0 0,-1-1 0 0 0,0 1-1 0 0,0-1 1 0 0,1 0 0 0 0,-1 0 0 0 0,1 0 0 0 0,0 0 0 0 0,-1-1 0 0 0,1 0 0 0 0,0 1 0 0 0,0-1 0 0 0,0-1 0 0 0,5 2-1 0 0,10 1 189 0 0,-6-1-114 0 0,0 0-1 0 0,0 0 0 0 0,0-1 1 0 0,0-1-1 0 0,0 0 1 0 0,0-1-1 0 0,19-3 0 0 0,-28 2-158 0 0,0 1-1 0 0,0-1 0 0 0,-1 0 1 0 0,1 0-1 0 0,0-1 1 0 0,-1 1-1 0 0,0-1 0 0 0,0 0 1 0 0,0 1-1 0 0,0-1 0 0 0,0-1 1 0 0,0 1-1 0 0,-1 0 0 0 0,1-1 1 0 0,2-4-1 0 0,4-10 36 0 0,-1 0 1 0 0,7-21-1 0 0,1 0-36 0 0,12-15-460 0 0,2 1 0 0 0,65-86 0 0 0,-38 67-4362 0 0,-39 49-1879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31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7 14855 0 0,'2'-1'120'0'0,"0"0"-1"0"0,1 0 1 0 0,-1 0-1 0 0,0 1 1 0 0,1-1-1 0 0,-1 1 1 0 0,1-1-1 0 0,-1 1 1 0 0,1 0-1 0 0,0 0 1 0 0,-1 0-1 0 0,1 0 1 0 0,3 1-1 0 0,-4-1-106 0 0,-1 1-1 0 0,1 0 0 0 0,-1-1 0 0 0,1 1 1 0 0,-1 0-1 0 0,0 0 0 0 0,1 0 0 0 0,-1 0 1 0 0,0 0-1 0 0,1 0 0 0 0,-1 1 0 0 0,0-1 1 0 0,0 0-1 0 0,0 1 0 0 0,0-1 0 0 0,0 0 1 0 0,-1 1-1 0 0,1-1 0 0 0,0 1 0 0 0,-1 0 1 0 0,2 2-1 0 0,-1 1 83 0 0,0 1 1 0 0,0-1-1 0 0,0 1 1 0 0,-1 0-1 0 0,1-1 1 0 0,-1 1-1 0 0,-1 0 1 0 0,1 0-1 0 0,-1-1 1 0 0,0 1-1 0 0,-3 8 1 0 0,-2 6 148 0 0,-17 33 1 0 0,22-52-239 0 0,-128 226 873 0 0,60-115-646 0 0,39-60-219 0 0,-153 268 50 0 0,83-147-177 0 0,76-137 88 0 0,-1 0-1 0 0,-47 48 0 0 0,-8-7 26 0 0,67-65 0 0 0,-2 4 12 0 0,13-14 144 0 0,11-2-157 0 0,-1-1 0 0 0,0 0 1 0 0,1-1-1 0 0,-1 0 0 0 0,0 0 0 0 0,0 0 0 0 0,0-1 0 0 0,-1 0 0 0 0,1-1 0 0 0,9-6 1 0 0,7-5-140 0 0,37-33 0 0 0,-32 24 133 0 0,83-81-17 0 0,-83 75 14 0 0,1 1 0 0 0,2 1 0 0 0,36-23 0 0 0,-22 26-22 0 0,-41 22 28 0 0,0 1 0 0 0,0 0 0 0 0,1 1 0 0 0,-1-1 0 0 0,1 1 0 0 0,-1 0 0 0 0,7 0 0 0 0,-9 1 15 0 0,0 0-1 0 0,0 1 0 0 0,-1-1 0 0 0,1 1 1 0 0,0 0-1 0 0,0 0 0 0 0,0 0 1 0 0,-1 0-1 0 0,1 0 0 0 0,-1 0 1 0 0,1 1-1 0 0,-1-1 0 0 0,1 1 1 0 0,-1 0-1 0 0,0 0 0 0 0,0 0 0 0 0,1 0 1 0 0,-2 0-1 0 0,1 0 0 0 0,0 0 1 0 0,0 1-1 0 0,-1-1 0 0 0,1 1 1 0 0,-1-1-1 0 0,1 4 0 0 0,1-1 20 0 0,-1 1-1 0 0,0 0 1 0 0,0 0-1 0 0,-1 0 0 0 0,0 0 1 0 0,0 0-1 0 0,0 0 1 0 0,-1 0-1 0 0,0 0 1 0 0,-1 12-1 0 0,-2-1 123 0 0,0 1 0 0 0,-2-1 1 0 0,0 0-1 0 0,-1 0 0 0 0,0 0 0 0 0,-2-1 0 0 0,0 0 0 0 0,-10 16 1 0 0,12-23-76 0 0,2-5-103 0 0,1 1 1 0 0,0-1-1 0 0,0 1 0 0 0,1 0 1 0 0,0 0-1 0 0,0 0 0 0 0,-2 7 1 0 0,7-4-2849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3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205 442 7367 0 0,'-1'2'9540'0'0,"-11"50"-5337"0"0,9-33-4247 0 0,-1-1 0 0 0,-2 0 1 0 0,-8 22-1 0 0,6-24 22 0 0,0-1 0 0 0,-1 0 0 0 0,0-1 0 0 0,-20 21-1 0 0,-51 46-650 0 0,60-61 168 0 0,18-18 234 0 0</inkml:trace>
  <inkml:trace contextRef="#ctx0" brushRef="#br0" timeOffset="1">638 1 10591 0 0,'0'0'4000'0'0,"5"14"-12472"0"0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3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12 15551 0 0,'0'-1'46'0'0,"0"0"0"0"0,0 1 0 0 0,0-1 0 0 0,0 1 0 0 0,0-1 0 0 0,-1 1 0 0 0,1-1 0 0 0,0 0 0 0 0,-1 1 0 0 0,1-1 0 0 0,0 1 0 0 0,-1-1 0 0 0,1 1 0 0 0,0-1 0 0 0,-1 1 0 0 0,1 0 0 0 0,-1-1 0 0 0,1 1 0 0 0,-1-1 0 0 0,1 1 0 0 0,-2-1 0 0 0,1 1 10 0 0,0 0 0 0 0,0 0-1 0 0,-1 0 1 0 0,1 0 0 0 0,0 0-1 0 0,0 1 1 0 0,0-1 0 0 0,-1 0-1 0 0,1 1 1 0 0,0-1 0 0 0,-2 1-1 0 0,-39 18 28 0 0,-80 47 0 0 0,13-5-49 0 0,83-48-73 0 0,2 2 0 0 0,0 0 0 0 0,1 2 0 0 0,0 1-1 0 0,1 0 1 0 0,1 2 0 0 0,-29 35 0 0 0,46-50 123 0 0,0-1-1 0 0,1 1 1 0 0,0 0 0 0 0,0 0-1 0 0,0 1 1 0 0,0-1 0 0 0,1 0 0 0 0,-3 10-1 0 0,5-14-41 0 0,0-1 1 0 0,0 1-1 0 0,0 0 0 0 0,1 0 0 0 0,-1 0 0 0 0,0 0 1 0 0,0-1-1 0 0,1 1 0 0 0,-1 0 0 0 0,0 0 0 0 0,1 0 1 0 0,-1-1-1 0 0,1 1 0 0 0,-1 0 0 0 0,1 0 0 0 0,-1-1 1 0 0,1 1-1 0 0,-1-1 0 0 0,1 1 0 0 0,0 0 0 0 0,-1-1 1 0 0,1 1-1 0 0,1 0 0 0 0,16 9 587 0 0,-10-8-480 0 0,0 1 1 0 0,0-1 0 0 0,0-1 0 0 0,1 0 0 0 0,-1 0-1 0 0,12 0 1 0 0,51-6-186 0 0,-51 3-268 0 0,-6 0 28 0 0,49-4-1615 0 0,-22 1-2692 0 0,-2 0-1233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32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0 8287 0 0,'0'2'382'0'0,"-7"12"-113"0"0,-12 20 0 0 0,-2 3-143 0 0,-65 151 3677 0 0,-47 92-2532 0 0,-83 61 344 0 0,23-84 634 0 0,191-255-1413 0 0,4-5-510 0 0,7-7-204 0 0,0 0 0 0 0,0 0 1 0 0,1 1-1 0 0,0 0 0 0 0,13-8 1 0 0,61-35-375 0 0,-35 23 42 0 0,-27 16 99 0 0,-1 0 0 0 0,2 2 0 0 0,-1 1 0 0 0,1 1 0 0 0,1 0 0 0 0,0 2 0 0 0,28-5 0 0 0,-47 11 135 0 0,-1 1 1 0 0,1-1 0 0 0,-1 1-1 0 0,1 0 1 0 0,-1 0 0 0 0,1 1-1 0 0,0 0 1 0 0,8 2 0 0 0,-11-3 2 0 0,0 1 1 0 0,0 0 0 0 0,-1 0-1 0 0,1 0 1 0 0,0 0 0 0 0,0 0 0 0 0,-1 0-1 0 0,1 1 1 0 0,-1-1 0 0 0,1 1 0 0 0,-1-1-1 0 0,1 1 1 0 0,-1-1 0 0 0,0 1-1 0 0,0 0 1 0 0,0 0 0 0 0,0-1 0 0 0,0 1-1 0 0,0 0 1 0 0,-1 0 0 0 0,2 4 0 0 0,0 3 70 0 0,0 1 0 0 0,-1 0 0 0 0,0 0 1 0 0,-1 0-1 0 0,-1 14 0 0 0,-10 49 759 0 0,7-50-2592 0 0,1 0 0 0 0,-1 26 0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3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342 258 7367 0 0,'0'0'568'0'0,"-2"1"-373"0"0,-23 10 1819 0 0,1 1 0 0 0,0 1-1 0 0,-25 19 1 0 0,-63 53-619 0 0,25-17-933 0 0,70-54-383 0 0,16-13 135 0 0,10-8-11 0 0,94-77 251 0 0,-27 21-571 0 0,8-10-55 0 0,-54 44 119 0 0,2 2 0 0 0,53-35-1 0 0,-77 57 63 0 0,0 0-1 0 0,1 1 1 0 0,-1 0-1 0 0,1 1 0 0 0,0 0 1 0 0,11-3-1 0 0,-17 6 28 0 0,0-1 0 0 0,0 1-1 0 0,0-1 1 0 0,0 1 0 0 0,0 0-1 0 0,0 1 1 0 0,1-1 0 0 0,-1 0 0 0 0,0 1-1 0 0,0 0 1 0 0,-1 0 0 0 0,1 0-1 0 0,0 0 1 0 0,0 0 0 0 0,0 0-1 0 0,0 1 1 0 0,-1-1 0 0 0,1 1-1 0 0,-1 0 1 0 0,1 0 0 0 0,-1 0 0 0 0,3 3-1 0 0,21 32 445 0 0,-4-6-136 0 0,-5-9-72 0 0,-16-21-96 0 0,0 1-88 0 0,0 0-15 0 0,-1 0-1 0 0,0-1 1 0 0,1 1 0 0 0,-1 0-1 0 0,0 0 1 0 0,0 0-1 0 0,0 0 1 0 0,0-1 0 0 0,0 1-1 0 0,0 0 1 0 0,0 0-1 0 0,-1 0 1 0 0,1 0 0 0 0,-1-1-1 0 0,1 1 1 0 0,-1 0 0 0 0,0 0-1 0 0,0-1 1 0 0,-1 3-1 0 0,0-1 44 0 0,0 0-1 0 0,-1-1 1 0 0,1 1-1 0 0,-1 0 0 0 0,0-1 1 0 0,1 0-1 0 0,-1 1 0 0 0,-5 2 1 0 0,3-2-35 0 0,3-2-4 0 0,3-2-17 0 0,4-7-69 0 0,6-11-49 0 0,1 0 0 0 0,1 2-1 0 0,30-33 1 0 0,-28 33 44 0 0,11-8-32 0 0,0 0-1 0 0,2 1 0 0 0,1 2 0 0 0,0 1 0 0 0,36-19 0 0 0,-62 38 39 0 0,0 0-1 0 0,0 1 0 0 0,1-1 1 0 0,-1 0-1 0 0,0 1 1 0 0,1 0-1 0 0,-1 0 1 0 0,1 0-1 0 0,-1 0 0 0 0,1 1 1 0 0,-1 0-1 0 0,1-1 1 0 0,4 1-1 0 0,-7 0 9 0 0,0 0-1 0 0,0 1 1 0 0,0-1 0 0 0,0 0-1 0 0,0 0 1 0 0,0 0 0 0 0,-1 1-1 0 0,1-1 1 0 0,0 0 0 0 0,0 1-1 0 0,0-1 1 0 0,0 0 0 0 0,-1 1-1 0 0,1-1 1 0 0,0 1 0 0 0,-1 0-1 0 0,1-1 1 0 0,0 1 0 0 0,-1 0-1 0 0,1-1 1 0 0,-1 1 0 0 0,1 0-1 0 0,-1-1 1 0 0,1 1 0 0 0,-1 0-1 0 0,1 0 1 0 0,-1 0 0 0 0,0 0-1 0 0,1-1 1 0 0,-1 1 0 0 0,0 2-1 0 0,1-1 0 0 0,1 7 1 0 0,0-1 0 0 0,0 1 0 0 0,-1-1-1 0 0,-1 1 1 0 0,1-1 0 0 0,-1 1 0 0 0,-1-1 0 0 0,1 1-1 0 0,-4 14 1 0 0,-4 8 42 0 0,-14 40-1 0 0,4-16 89 0 0,16-47-176 0 0,0 0 0 0 0,0 0 0 0 0,1 0 1 0 0,0 0-1 0 0,0 1 0 0 0,1-1 0 0 0,0 0 1 0 0,2 10-1 0 0,-2-17-306 0 0,0 1-492 0 0,8 27-893 0 0,-5-27 150 0 0,6 0-372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33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11831 0 0,'0'0'1075'0'0,"6"11"-59"0"0,-5-8-865 0 0,0 1 0 0 0,-1-1-1 0 0,1 1 1 0 0,-1-1 0 0 0,1 0 0 0 0,-1 1 0 0 0,0-1-1 0 0,-1 5 1 0 0,1-7 291 0 0,-13 11 228 0 0,10-10-536 0 0,-1-1-1 0 0,1 0 1 0 0,-1 0-1 0 0,1 0 0 0 0,-1-1 1 0 0,1 1-1 0 0,-1-1 1 0 0,1 0-1 0 0,-7 0 1 0 0,-16 1 555 0 0,4 3-466 0 0,1 1 0 0 0,0 1 0 0 0,-1 1-1 0 0,2 0 1 0 0,-1 2 0 0 0,1 1 0 0 0,1 0-1 0 0,0 1 1 0 0,0 1 0 0 0,1 1 0 0 0,1 1-1 0 0,-27 25 1 0 0,29-23-166 0 0,-2 1 42 0 0,0 0 0 0 0,1 2 0 0 0,1 0 0 0 0,-19 31 0 0 0,32-46-101 0 0,0-1-1 0 0,1 1 1 0 0,0 0-1 0 0,0 0 1 0 0,-1 4 0 0 0,2-8-1 0 0,0 1 0 0 0,0-1 1 0 0,0 0-1 0 0,0 1 0 0 0,1-1 1 0 0,-1 1-1 0 0,0-1 0 0 0,0 0 1 0 0,1 0-1 0 0,-1 1 0 0 0,0-1 1 0 0,1 0-1 0 0,-1 1 0 0 0,0-1 1 0 0,1 0-1 0 0,-1 0 0 0 0,0 1 1 0 0,1-1-1 0 0,-1 0 0 0 0,0 0 1 0 0,1 0-1 0 0,-1 0 0 0 0,1 0 1 0 0,-1 0-1 0 0,0 1 0 0 0,2-1 1 0 0,-2 0 0 0 0,4 1 13 0 0,1-1 0 0 0,-1 1 0 0 0,1-1 0 0 0,-1 0 1 0 0,0 0-1 0 0,1 0 0 0 0,-1-1 0 0 0,0 1 0 0 0,1-1 0 0 0,-1 0 0 0 0,6-3 0 0 0,8-2 87 0 0,21-12 0 0 0,-33 15-83 0 0,26-14 42 0 0,-1-2 1 0 0,54-42-1 0 0,-49 33-50 0 0,-35 40 46 0 0,-2-3-53 0 0,-1 0 0 0 0,-1-1 0 0 0,1 1 0 0 0,-1-1 0 0 0,-1 0-1 0 0,1 1 1 0 0,-9 11 0 0 0,6-9 6 0 0,-9 24 0 0 0,15-35-4 0 0,0 1 0 0 0,0 0 1 0 0,0-1-1 0 0,0 1 0 0 0,0 0 0 0 0,0 0 1 0 0,0-1-1 0 0,0 1 0 0 0,1 0 1 0 0,-1-1-1 0 0,0 1 0 0 0,0 0 0 0 0,1-1 1 0 0,-1 1-1 0 0,0-1 0 0 0,1 1 1 0 0,-1 0-1 0 0,1-1 0 0 0,-1 1 0 0 0,1-1 1 0 0,-1 1-1 0 0,1-1 0 0 0,0 1 0 0 0,13 8-128 0 0,0-4-64 0 0,33 14-1941 0 0,-35-14-2796 0 0,1-3-1556 0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34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13447 0 0,'0'0'1480'0'0,"-1"1"-1212"0"0,-10 21 485 0 0,0 1 0 0 0,1 0 0 0 0,-7 25 0 0 0,-33 78 1583 0 0,24-49-1660 0 0,-54 115 0 0 0,63-161-1305 0 0,0 0-1 0 0,-43 55 1 0 0,48-72 361 0 0,0-1 0 0 0,-1 0 0 0 0,-1-1 1 0 0,0 0-1 0 0,0-1 0 0 0,-1 0 0 0 0,-27 13 1 0 0,8-7-983 0 0,32-16 910 0 0,5-5 409 0 0,1 0 1 0 0,-1 0-1 0 0,1 1 0 0 0,-1-1 0 0 0,1 1 0 0 0,0 0 1 0 0,1 0-1 0 0,-1 0 0 0 0,6-2 0 0 0,-4 1 13 0 0,135-68 1578 0 0,-126 65-1530 0 0,184-80 1144 0 0,62-30-61 0 0,-208 89-879 0 0,57-37 0 0 0,-64 36-285 0 0,-26 17-646 0 0,-1-1 1 0 0,0 0-1 0 0,20-21 1 0 0,-31 25-4290 0 0,-4 2-1478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34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0,'1'1'3088'0'0,"5"10"-545"0"0,-1-1-1 0 0,12 13 1 0 0,17 16 123 0 0,46 29-3617 0 0,-40-35 1587 0 0,-31-25-630 0 0,0 0 0 0 0,-1 1 0 0 0,0 0 0 0 0,0 1-1 0 0,-1-1 1 0 0,0 1 0 0 0,-1 1 0 0 0,6 11 0 0 0,-11-20-165 0 0,-1 0 0 0 0,1 0-1 0 0,0 0 1 0 0,0-1 0 0 0,0 1-1 0 0,0 0 1 0 0,0-1 0 0 0,0 1-1 0 0,1-1 1 0 0,-1 1 0 0 0,0-1-1 0 0,1 0 1 0 0,-1 1 0 0 0,1-1-1 0 0,0 0 1 0 0,-1 0 0 0 0,1 0 0 0 0,0 0-1 0 0,0 0 1 0 0,0-1 0 0 0,-1 1-1 0 0,1-1 1 0 0,0 1 0 0 0,0-1-1 0 0,0 1 1 0 0,0-1 0 0 0,0 0-1 0 0,0 0 1 0 0,0 0 0 0 0,0 0-1 0 0,0 0 1 0 0,0-1 0 0 0,0 1 0 0 0,0 0-1 0 0,0-1 1 0 0,3-1 0 0 0,14-7-6115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0:5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1375 0 0,'0'0'66'0'0,"-2"0"-8"0"0,-2 1-68 0 0,-1-1-1 0 0,1 1 0 0 0,-1 0 1 0 0,-5 3-1 0 0,-4 0 3018 0 0,7 1 3723 0 0,0 5-3532 0 0,1 9-1420 0 0,5-14-1695 0 0,1-1-1 0 0,0 0 1 0 0,0 0-1 0 0,0 1 1 0 0,1-1-1 0 0,0 0 1 0 0,0 0-1 0 0,0 1 1 0 0,0-1-1 0 0,0 0 1 0 0,1 0-1 0 0,0 0 1 0 0,0 0-1 0 0,0-1 1 0 0,0 1-1 0 0,1-1 1 0 0,-1 1-1 0 0,6 5 1 0 0,5 5 141 0 0,2-1 0 0 0,27 21 0 0 0,-32-26-128 0 0,57 42 378 0 0,49 39 279 0 0,-96-72-584 0 0,-1 1 1 0 0,-1 1-1 0 0,24 33 0 0 0,-33-39-128 0 0,0 1-1 0 0,-1 0 1 0 0,-1 0 0 0 0,0 1-1 0 0,-1-1 1 0 0,-1 2-1 0 0,0-1 1 0 0,-1 1 0 0 0,-1-1-1 0 0,0 1 1 0 0,-1 0-1 0 0,0 22 1 0 0,-3-19-11 0 0,0 1 0 0 0,-2-1 0 0 0,0 0 0 0 0,-1-1 0 0 0,-1 1 0 0 0,0-1 0 0 0,-1 0 0 0 0,-2 0 0 0 0,0 0 0 0 0,-10 17 0 0 0,-5 1 107 0 0,-1-1 1 0 0,-30 34 0 0 0,-63 58 515 0 0,66-73-417 0 0,-30 26-4 0 0,30-30-155 0 0,49-49-453 0 0,-9 11 925 0 0,7-4-5123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3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173 122 11975 0 0,'0'0'3536'0'0,"2"1"-2805"0"0,11 5-526 0 0,1-1 0 0 0,0-1-1 0 0,0 0 1 0 0,0-1 0 0 0,0 0 0 0 0,0-1 0 0 0,1-1 0 0 0,0 0 0 0 0,-1-1-1 0 0,1 0 1 0 0,-1-1 0 0 0,17-4 0 0 0,-6 0-246 0 0,0-1 1 0 0,0-1 0 0 0,0-1-1 0 0,-1-1 1 0 0,-1-1-1 0 0,27-16 1 0 0,-46 24-38 0 0,0 0 1 0 0,0 0 0 0 0,-1-1-1 0 0,1 1 1 0 0,-1-1-1 0 0,0 0 1 0 0,1 0 0 0 0,-1 0-1 0 0,0 0 1 0 0,-1-1-1 0 0,1 1 1 0 0,-1-1 0 0 0,1 0-1 0 0,-1 1 1 0 0,0-1-1 0 0,0 0 1 0 0,-1 0 0 0 0,3-8-1 0 0,-5 12 65 0 0,1 0-1 0 0,0-1 1 0 0,0 1-1 0 0,0 0 1 0 0,0-1 0 0 0,0 1-1 0 0,-1 0 1 0 0,1 0-1 0 0,0-1 1 0 0,0 1-1 0 0,-1 0 1 0 0,1 0-1 0 0,0-1 1 0 0,0 1-1 0 0,-1 0 1 0 0,1 0 0 0 0,0 0-1 0 0,0-1 1 0 0,-1 1-1 0 0,1 0 1 0 0,0 0-1 0 0,-1 0 1 0 0,1 0-1 0 0,0 0 1 0 0,-1 0-1 0 0,1 0 1 0 0,0 0 0 0 0,-1 0-1 0 0,-10-2-61 0 0,11 2 70 0 0,-8 0 17 0 0,-1 0 0 0 0,0 1 1 0 0,1 0-1 0 0,-1 0 1 0 0,1 1-1 0 0,-1 0 0 0 0,1 0 1 0 0,0 1-1 0 0,-10 4 1 0 0,-9 7 280 0 0,-33 21 1 0 0,24-13-119 0 0,-77 40 270 0 0,43-24-19 0 0,-66 47-1 0 0,128-79-336 0 0,1 0 0 0 0,0 0 0 0 0,0 1 0 0 0,1 0 0 0 0,-1 0 0 0 0,2 1 0 0 0,-1 0 0 0 0,-5 11-1 0 0,9-16-31 0 0,1 1 0 0 0,-1-1 0 0 0,1 0 0 0 0,0 0 0 0 0,0 0 0 0 0,1 1 0 0 0,-1-1 0 0 0,1 0 0 0 0,-1 1 0 0 0,1-1-1 0 0,1 6 1 0 0,-1-6-14 0 0,1-1 0 0 0,0 0 1 0 0,-1 0-1 0 0,1 1 0 0 0,0-1 0 0 0,0 0 0 0 0,0 0 0 0 0,0 0 0 0 0,1 0 0 0 0,-1 0 0 0 0,1-1 0 0 0,-1 1 0 0 0,1 0 0 0 0,0-1 0 0 0,-1 1 0 0 0,1-1 0 0 0,0 1 0 0 0,4 1 1 0 0,3 2 59 0 0,1 0 0 0 0,0-1 1 0 0,0 0-1 0 0,1-1 1 0 0,-1 0-1 0 0,1-1 0 0 0,-1 0 1 0 0,1 0-1 0 0,0-1 1 0 0,0-1-1 0 0,-1 0 1 0 0,12-1-1 0 0,-2-1-870 0 0,37-9 0 0 0,14-11-5803 0 0,-45 12 356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35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11 13823 0 0,'0'0'1062'0'0,"0"-2"-693"0"0,0-5-214 0 0,0 5 1183 0 0,-2 3-550 0 0,-8 1-529 0 0,0 0-1 0 0,0 1 1 0 0,0 0-1 0 0,1 1 1 0 0,-13 5-1 0 0,-45 31-91 0 0,38-23-85 0 0,15-8-74 0 0,-86 54 75 0 0,85-53-73 0 0,1 1 1 0 0,0 1 0 0 0,1 1-1 0 0,-17 19 1 0 0,29-31-3 0 0,0 0-1 0 0,1 0 1 0 0,-1 0-1 0 0,0 0 0 0 0,0 0 1 0 0,1 0-1 0 0,-1 0 1 0 0,1 0-1 0 0,-1 0 1 0 0,1 0-1 0 0,-1 0 0 0 0,1 0 1 0 0,0 1-1 0 0,-1-1 1 0 0,1 0-1 0 0,0 0 1 0 0,0 0-1 0 0,0 0 1 0 0,0 1-1 0 0,0-1 0 0 0,0 0 1 0 0,0 0-1 0 0,0 0 1 0 0,1 1-1 0 0,-1-1 1 0 0,0 0-1 0 0,2 2 1 0 0,-1-1 11 0 0,1-1 0 0 0,-1 1 0 0 0,1-1 0 0 0,0 1 0 0 0,-1-1 0 0 0,1 0 0 0 0,0 1 0 0 0,0-1 0 0 0,0 0 0 0 0,0 0 1 0 0,0-1-1 0 0,0 1 0 0 0,0 0 0 0 0,4 0 0 0 0,17 5 141 0 0,8 1 20 0 0,39 15 0 0 0,-59-17-161 0 0,-1 0 0 0 0,1 0 0 0 0,-1 1-1 0 0,-1 0 1 0 0,1 1 0 0 0,-1 0 0 0 0,11 11 0 0 0,-11-9 9 0 0,-1 0 1 0 0,-1 1 0 0 0,0 0 0 0 0,-1 0 0 0 0,1 0 0 0 0,-2 1 0 0 0,0 0 0 0 0,0 0 0 0 0,-1 0 0 0 0,5 19 0 0 0,-6-13 101 0 0,0 1 0 0 0,-1-1 0 0 0,0 0 1 0 0,-2 1-1 0 0,0-1 0 0 0,-4 31 0 0 0,3-40-86 0 0,-1 0 0 0 0,0 0 1 0 0,0 0-1 0 0,0 0 0 0 0,-1 0 1 0 0,0 0-1 0 0,-1-1 0 0 0,0 1 0 0 0,0-1 1 0 0,0 0-1 0 0,-1-1 0 0 0,0 1 1 0 0,-1-1-1 0 0,1 0 0 0 0,-1 0 0 0 0,0 0 1 0 0,-1-1-1 0 0,1 0 0 0 0,-1 0 1 0 0,0-1-1 0 0,0 0 0 0 0,0 0 0 0 0,-1 0 1 0 0,0-1-1 0 0,1 0 0 0 0,-1-1 1 0 0,-13 3-1 0 0,-7-1-67 0 0,-1-2-1 0 0,0 0 1 0 0,0-2 0 0 0,-50-7-1 0 0,-2-6-2971 0 0,55 7-4288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37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1008 8751 0 0,'0'0'1528'0'0,"2"0"-870"0"0,2 0-426 0 0,-1 0 0 0 0,0-1 0 0 0,0 1 0 0 0,1-1 0 0 0,-1 0 0 0 0,0 0 1 0 0,0 0-1 0 0,0 0 0 0 0,0-1 0 0 0,0 1 0 0 0,0-1 0 0 0,0 0 0 0 0,0 1 0 0 0,-1-2 1 0 0,1 1-1 0 0,-1 0 0 0 0,0 0 0 0 0,1-1 0 0 0,3-4 0 0 0,2-6 225 0 0,-1 1 0 0 0,0-1-1 0 0,8-19 1 0 0,-2 4 115 0 0,178-345 2985 0 0,-170 333-3456 0 0,56-112-393 0 0,-58 111-375 0 0,22-76 1 0 0,-37 103 454 0 0,0 0 0 0 0,2-30 0 0 0,-6 41 180 0 0,1-1 1 0 0,-1 1-1 0 0,0-1 0 0 0,-1 1 1 0 0,1-1-1 0 0,0 1 1 0 0,-1-1-1 0 0,0 1 1 0 0,0-1-1 0 0,0 1 1 0 0,0 0-1 0 0,-1-1 1 0 0,1 1-1 0 0,-1 0 0 0 0,0 0 1 0 0,0 0-1 0 0,0 0 1 0 0,-3-3-1 0 0,3 4 21 0 0,-1 0-1 0 0,0 1 1 0 0,0-1-1 0 0,0 1 1 0 0,0-1-1 0 0,0 1 1 0 0,0 0-1 0 0,0 0 1 0 0,0 0-1 0 0,0 0 1 0 0,0 1-1 0 0,-1 0 1 0 0,1-1-1 0 0,0 1 1 0 0,-7 1-1 0 0,-4 0-41 0 0,1 1 0 0 0,-19 5 0 0 0,28-6 36 0 0,-12 3-17 0 0,0 0-1 0 0,1 1 0 0 0,0 1 1 0 0,0 0-1 0 0,-22 14 0 0 0,30-16 22 0 0,0 1-1 0 0,0 0 1 0 0,1 1-1 0 0,0 0 1 0 0,0 0-1 0 0,0 0 0 0 0,1 1 1 0 0,0-1-1 0 0,0 1 1 0 0,0 0-1 0 0,1 1 1 0 0,-5 11-1 0 0,-4 20 41 0 0,1 0-1 0 0,-12 81 0 0 0,-5 19 34 0 0,-12-15 7 0 0,-63 132 1 0 0,47-123-62 0 0,-4-3 298 0 0,-80 125 0 0 0,138-250-297 0 0,-14 24 46 0 0,-42 68 38 0 0,50-84-65 0 0,0 0 1 0 0,-2-1-1 0 0,1 0 1 0 0,-1-1-1 0 0,-13 10 1 0 0,18-17-15 0 0,1 0 1 0 0,-1-1-1 0 0,0 1 1 0 0,0-1 0 0 0,0 0-1 0 0,0-1 1 0 0,0 0-1 0 0,-1 0 1 0 0,1 0-1 0 0,-1 0 1 0 0,1-1 0 0 0,-1 0-1 0 0,0-1 1 0 0,1 0-1 0 0,-1 0 1 0 0,0 0 0 0 0,-8-2-1 0 0,13 2-93 0 0,1 0 0 0 0,0-1 0 0 0,0 1-1 0 0,0 0 1 0 0,0 0 0 0 0,0 0 0 0 0,0 0-1 0 0,0 0 1 0 0,0 0 0 0 0,-1 0 0 0 0,1 1-1 0 0,0-1 1 0 0,0 0 0 0 0,0 0 0 0 0,0 1-1 0 0,0-1 1 0 0,0 1 0 0 0,0-1 0 0 0,0 1 0 0 0,0 0-1 0 0,0-1 1 0 0,1 1 0 0 0,-1 0 0 0 0,0-1-1 0 0,0 1 1 0 0,0 0 0 0 0,1 0 0 0 0,-1 0-1 0 0,0 0 1 0 0,1 0 0 0 0,-1 0 0 0 0,0 1-1 0 0,1 0-115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37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7 202 5983 0 0,'-7'-6'5839'0'0,"11"-3"-184"0"0,-1 6-5418 0 0,0 0 0 0 0,-1 0 0 0 0,1 1-1 0 0,0-1 1 0 0,5-2 0 0 0,6-3 2 0 0,1 0 1 0 0,0 1-1 0 0,0 1 0 0 0,19-5 0 0 0,68-13 289 0 0,-69 17-353 0 0,100-25 334 0 0,101-18-1372 0 0,-151 38-2231 0 0,-61 10 1224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38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333 327 9991 0 0,'0'0'747'0'0,"-1"1"-499"0"0,1 0-141 0 0,0-1-1 0 0,-1 0 1 0 0,1 0 0 0 0,0 0-1 0 0,0 1 1 0 0,0-1 0 0 0,0 0-1 0 0,-1 0 1 0 0,1 0 0 0 0,0 1 0 0 0,0-1-1 0 0,0 0 1 0 0,0 0 0 0 0,0 1-1 0 0,0-1 1 0 0,-1 0 0 0 0,1 0-1 0 0,0 1 1 0 0,0-1 0 0 0,0 0-1 0 0,0 0 1 0 0,0 1 0 0 0,0-1-1 0 0,0 0 1 0 0,0 1 0 0 0,0-1 0 0 0,0 0-1 0 0,0 0 1 0 0,0 1 0 0 0,1-1-1 0 0,-1 0 1 0 0,0 0 0 0 0,0 1-1 0 0,0-1 1 0 0,0 0 0 0 0,0 0-1 0 0,0 1 1 0 0,1-1 0 0 0,-1 0-1 0 0,0 0 1 0 0,0 0 0 0 0,0 1 0 0 0,1-1-1 0 0,-1 0 1 0 0,0 0 0 0 0,0 0-1 0 0,0 0 1 0 0,1 0 0 0 0,-1 1-1 0 0,0-1 1 0 0,0 0 0 0 0,1 0-1 0 0,-1 0 1 0 0,8 1 3265 0 0,-6-1-4729 0 0,2 0 1388 0 0,1-1 0 0 0,-1 0 0 0 0,0 1 0 0 0,0-1-1 0 0,0-1 1 0 0,1 1 0 0 0,-1-1 0 0 0,-1 0 0 0 0,1 0 0 0 0,0 0 0 0 0,0 0 0 0 0,4-4 0 0 0,6-6 27 0 0,22-21 1 0 0,-14 11-5 0 0,-9 11-54 0 0,-1-1 0 0 0,0-1 0 0 0,-1 0 0 0 0,0 0 0 0 0,-1-1 0 0 0,9-16 0 0 0,-15 22 9 0 0,25-49-23 0 0,-26 50-44 0 0,0 0 0 0 0,-1 1 0 0 0,0-1 0 0 0,-1 0-1 0 0,1 0 1 0 0,0-14 0 0 0,-2 21 32 0 0,0-1-1 0 0,0 0 0 0 0,0 1 1 0 0,0-1-1 0 0,0 0 0 0 0,0 0 1 0 0,0 1-1 0 0,-1-1 0 0 0,1 0 1 0 0,0 1-1 0 0,0-1 0 0 0,-1 0 1 0 0,1 1-1 0 0,0-1 0 0 0,-1 1 1 0 0,1-1-1 0 0,-1 0 0 0 0,1 1 1 0 0,0-1-1 0 0,-1 1 0 0 0,1-1 1 0 0,-1 1-1 0 0,0-1 0 0 0,1 1 1 0 0,-1 0-1 0 0,0-1 0 0 0,-1 0 2 0 0,1 1-1 0 0,-1 0 1 0 0,0-1-1 0 0,1 1 1 0 0,-1 0-1 0 0,0 0 1 0 0,1 0-1 0 0,-1 0 0 0 0,0 0 1 0 0,-3 1-1 0 0,-4 1-8 0 0,0 0-1 0 0,0 1 0 0 0,-9 4 0 0 0,15-6 3 0 0,-57 28-70 0 0,2 2 0 0 0,-83 58 0 0 0,95-55 219 0 0,2 2 1 0 0,-51 55 0 0 0,83-80 34 0 0,2 0 0 0 0,0 1 0 0 0,0 0 0 0 0,1 0 0 0 0,0 1 0 0 0,-12 26 0 0 0,17-19 17 0 0,4-19-25 0 0,7 10 59 0 0,-1-7-137 0 0,1 0 0 0 0,0 0 1 0 0,0-1-1 0 0,1 0 0 0 0,-1 0 0 0 0,0 0 1 0 0,1-1-1 0 0,0 0 0 0 0,0-1 0 0 0,-1 1 0 0 0,11-1 1 0 0,1 0-5 0 0,1-1 1 0 0,-1-1 0 0 0,30-4-1 0 0,-40 3-45 0 0,0-1 0 0 0,1 1 0 0 0,-1-2 1 0 0,0 1-1 0 0,-1-1 0 0 0,17-10 0 0 0,45-38 80 0 0,-50 37-58 0 0,10-12 32 0 0,-1 0 0 0 0,-2-2-1 0 0,39-52 1 0 0,-44 53-14 0 0,-37 45-218 0 0,-19 17 0 0 0,16-17 110 0 0,-18 21 0 0 0,29-28 45 0 0,-1-2 6 0 0,1 0-1 0 0,1 0 0 0 0,0 1 1 0 0,0 0-1 0 0,1 1 0 0 0,0-1 1 0 0,0 1-1 0 0,-6 20 0 0 0,10-17 1 0 0,2-11 0 0 0,0 0 0 0 0,-1 0 0 0 0,1 0 0 0 0,0 0 0 0 0,0 0 0 0 0,0-1 0 0 0,0 1 0 0 0,1 0 0 0 0,-1 0 0 0 0,0-1 0 0 0,1 1 0 0 0,-1-1 0 0 0,1 1 0 0 0,0-1 0 0 0,-1 0 0 0 0,1 1 0 0 0,0-1 0 0 0,0 0 0 0 0,0 0 0 0 0,0 0 0 0 0,0-1 0 0 0,2 2 0 0 0,4 1 0 0 0,0-1 0 0 0,1 0 0 0 0,-1 0 0 0 0,10 0 0 0 0,93 2-1731 0 0,-96-4 1509 0 0,7 0-505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3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25 4143 0 0,'2'-6'244'0'0,"-1"4"-185"0"0,-1 0 0 0 0,0 1-1 0 0,1-1 1 0 0,0 1 0 0 0,-1-1-1 0 0,1 0 1 0 0,5-5 5664 0 0,-30 51 1699 0 0,-20 34-7011 0 0,-1-7-146 0 0,-308 468 614 0 0,143-269-763 0 0,123-164-32 0 0,142-165-289 0 0,-19 23-998 0 0,1-6-408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39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93 523 8751 0 0,'-2'0'399'0'0,"-14"5"77"0"0,0 0-329 0 0,-24 11-1 0 0,24-10 6229 0 0,15-8-5948 0 0,1 0-357 0 0,-1 0 0 0 0,1 0 0 0 0,0 0 0 0 0,-1 0 1 0 0,1 0-1 0 0,0-1 0 0 0,0 1 0 0 0,1 0 1 0 0,-1 0-1 0 0,0 0 0 0 0,1 0 0 0 0,-1 0 1 0 0,1 0-1 0 0,0 0 0 0 0,-1 0 0 0 0,1 0 0 0 0,0 0 1 0 0,0 0-1 0 0,0 0 0 0 0,1 0 0 0 0,1-2 1 0 0,5-6 138 0 0,0 1 0 0 0,16-13 0 0 0,-14 13-125 0 0,134-116 393 0 0,-34 31-240 0 0,-56 47 15 0 0,62-41 0 0 0,-92 71-90 0 0,1 2 0 0 0,1 1 0 0 0,0 1 0 0 0,1 1 0 0 0,39-11 0 0 0,-58 21-115 0 0,1 0 0 0 0,-1 0-1 0 0,0 1 1 0 0,0 0 0 0 0,1 1-1 0 0,-1 0 1 0 0,0 0 0 0 0,13 3-1 0 0,-19-3-35 0 0,1 1 0 0 0,0-1 0 0 0,-1 1 0 0 0,1 0 1 0 0,-1 0-1 0 0,1 0 0 0 0,-1 0 0 0 0,1 1 0 0 0,-1-1 0 0 0,0 0 0 0 0,0 1 0 0 0,0 0 0 0 0,0 0 0 0 0,0-1 0 0 0,0 1 0 0 0,0 0 0 0 0,0 1 0 0 0,-1-1 0 0 0,1 0 0 0 0,-1 0 1 0 0,0 1-1 0 0,1-1 0 0 0,-1 1 0 0 0,0-1 0 0 0,-1 1 0 0 0,1-1 0 0 0,0 1 0 0 0,-1 0 0 0 0,1 3 0 0 0,0 3-5 0 0,-1 0 0 0 0,-1-1 0 0 0,0 1 0 0 0,0 0 0 0 0,0 0 0 0 0,-1-1 0 0 0,-1 1 0 0 0,1-1 0 0 0,-8 16 0 0 0,-4 4 36 0 0,-25 36 0 0 0,35-57-39 0 0,-16 23 6 0 0,-2-2 0 0 0,0 0 0 0 0,-2-1 0 0 0,-1-1 0 0 0,-2-1 0 0 0,0-2 0 0 0,-1 0 0 0 0,-2-2 0 0 0,0-2 0 0 0,-1 0 0 0 0,0-2 0 0 0,-2-1 0 0 0,0-2 0 0 0,-1-1 0 0 0,0-2 0 0 0,-38 8 0 0 0,50-15-27 0 0,-51 9 157 0 0,63-12-255 0 0,0 0 1 0 0,0-1-1 0 0,1 0 0 0 0,-1-1 1 0 0,-13-2-1 0 0,21 3-47 0 0,0-1 0 0 0,0 1 0 0 0,0-1-1 0 0,0 0 1 0 0,0 0 0 0 0,0 0 0 0 0,0 0 0 0 0,0 0 0 0 0,0 0 0 0 0,1-1 0 0 0,-3-1 0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39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182 499 7831 0 0,'0'0'603'0'0,"0"2"-396"0"0,0 4-28 0 0,-1-1 0 0 0,0 1 0 0 0,0 0 0 0 0,0-1 0 0 0,-1 1 0 0 0,0-1 0 0 0,0 0 0 0 0,0 1 0 0 0,-1-1 1 0 0,1 0-1 0 0,-1 0 0 0 0,-1-1 0 0 0,1 1 0 0 0,0-1 0 0 0,-8 7 0 0 0,6-5 74 0 0,-1-1-1 0 0,0 0 0 0 0,0 0 1 0 0,-1-1-1 0 0,1 1 1 0 0,-1-2-1 0 0,0 1 1 0 0,0-1-1 0 0,-1 0 0 0 0,1 0 1 0 0,-9 2-1 0 0,14-5-151 0 0,0 1-1 0 0,1-1 0 0 0,-1 0 0 0 0,0 1 1 0 0,1-1-1 0 0,-1 0 0 0 0,0 0 1 0 0,1 0-1 0 0,-1 0 0 0 0,0 0 0 0 0,1-1 1 0 0,-1 1-1 0 0,0 0 0 0 0,1-1 1 0 0,-1 1-1 0 0,1-1 0 0 0,-1 0 0 0 0,1 0 1 0 0,-1 1-1 0 0,1-1 0 0 0,-1 0 1 0 0,1 0-1 0 0,0 0 0 0 0,-1 0 0 0 0,1-1 1 0 0,0 1-1 0 0,0 0 0 0 0,0 0 1 0 0,0-1-1 0 0,0 1 0 0 0,0-1 0 0 0,0 1 1 0 0,1-1-1 0 0,-1 1 0 0 0,0-1 1 0 0,1 1-1 0 0,-1-1 0 0 0,1 1 0 0 0,0-1 1 0 0,-1 0-1 0 0,1-2 0 0 0,-1-3 124 0 0,1-1-1 0 0,0 1 0 0 0,0 0 1 0 0,1 0-1 0 0,0 0 1 0 0,0 0-1 0 0,1 0 0 0 0,3-12 1 0 0,4-2 174 0 0,1 0 0 0 0,1 1 1 0 0,22-31-1 0 0,47-53 182 0 0,-70 93-528 0 0,21-28-43 0 0,77-88-35 0 0,-84 101-330 0 0,1 2 1 0 0,48-37-1 0 0,-67 57 179 0 0,-1 1 0 0 0,1-1-1 0 0,11-4 1 0 0,-15 7-29 0 0,1 0 1 0 0,-1 1-1 0 0,0-1 0 0 0,1 1 0 0 0,-1-1 1 0 0,0 1-1 0 0,1-1 0 0 0,-1 1 1 0 0,1 0-1 0 0,-1 0 0 0 0,0 1 1 0 0,1-1-1 0 0,-1 0 0 0 0,3 1 1 0 0,4 4-1237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40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4 4607 0 0,'0'0'354'0'0,"-7"-3"-220"0"0,3 3 120 0 0,1 0-1 0 0,0 0 0 0 0,-1 1 0 0 0,1-1 1 0 0,0 1-1 0 0,0 0 0 0 0,-1-1 0 0 0,1 2 1 0 0,-4 1-1 0 0,-7 2 848 0 0,-2 0-424 0 0,0 2 0 0 0,0 0 0 0 0,1 1 0 0 0,0 1 0 0 0,0 0 0 0 0,1 1 0 0 0,-24 21 0 0 0,13-7 304 0 0,0 2 0 0 0,-38 52 1 0 0,58-70-727 0 0,0 0-1 0 0,1 0 1 0 0,0 0 0 0 0,-4 12 0 0 0,8-19-206 0 0,0 0-1 0 0,0-1 0 0 0,0 1 1 0 0,0 0-1 0 0,-1-1 0 0 0,1 1 1 0 0,1 0-1 0 0,-1-1 0 0 0,0 1 1 0 0,0-1-1 0 0,0 1 0 0 0,0 0 1 0 0,0-1-1 0 0,0 1 0 0 0,1 0 1 0 0,-1-1-1 0 0,0 1 0 0 0,1-1 1 0 0,-1 1-1 0 0,0-1 0 0 0,1 1 1 0 0,-1-1-1 0 0,1 1 0 0 0,-1-1 1 0 0,1 1-1 0 0,14 8 643 0 0,-6-6-485 0 0,0-1 0 0 0,1-1 0 0 0,-1 0 0 0 0,0 0-1 0 0,1-1 1 0 0,-1 0 0 0 0,1 0 0 0 0,9-3 0 0 0,-4 2-51 0 0,87-10 309 0 0,-84 8-443 0 0,1-1 0 0 0,-1-1-1 0 0,26-10 1 0 0,-41 14-22 0 0,1-1 1 0 0,-1 0-1 0 0,1 1 1 0 0,-1-1-1 0 0,0-1 1 0 0,0 1-1 0 0,1 0 1 0 0,-2-1-1 0 0,1 0 1 0 0,0 0-1 0 0,0 1 1 0 0,-1-2-1 0 0,0 1 1 0 0,1 0-1 0 0,-1 0 1 0 0,-1-1-1 0 0,1 1 1 0 0,0-1-1 0 0,-1 1 1 0 0,0-1-1 0 0,1 0 1 0 0,-2 0-1 0 0,1 0 1 0 0,0 1-1 0 0,-1-1 1 0 0,1 0-1 0 0,-1 0 1 0 0,0 0-1 0 0,-1 0 1 0 0,1 0-1 0 0,-1 0 1 0 0,0 1-1 0 0,1-1 1 0 0,-2 0-1 0 0,1 0 1 0 0,-2-4-1 0 0,2 7 0 0 0,-5-13-31 0 0,-2 0-1 0 0,0 1 1 0 0,0 0 0 0 0,-12-14-1 0 0,17 24-105 0 0,1 0 0 0 0,-1 0 0 0 0,0 0 0 0 0,0 0 0 0 0,-1 1 0 0 0,1 0 0 0 0,-1-1 0 0 0,1 1 0 0 0,-1 0 0 0 0,1 1 0 0 0,-1-1 0 0 0,0 1 0 0 0,0-1-1 0 0,0 1 1 0 0,0 1 0 0 0,0-1 0 0 0,0 0 0 0 0,0 1 0 0 0,0 0 0 0 0,0 0 0 0 0,-6 0 0 0 0,-3 4-4724 0 0,1 3-1508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4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58 13735 0 0,'75'-41'1732'0'0,"-70"38"-1428"0"0,1 0 0 0 0,0 1 0 0 0,0 0 0 0 0,1 0 0 0 0,-1 1 0 0 0,0-1 0 0 0,0 1 0 0 0,1 1 0 0 0,-1-1 0 0 0,12 1 0 0 0,-17 1-224 0 0,0 0 1 0 0,-1-1-1 0 0,1 1 0 0 0,0 0 0 0 0,-1 0 0 0 0,1-1 1 0 0,-1 1-1 0 0,1 0 0 0 0,-1 0 0 0 0,1 0 0 0 0,-1 0 1 0 0,1 0-1 0 0,-1-1 0 0 0,0 1 0 0 0,0 0 0 0 0,1 0 1 0 0,-1 0-1 0 0,0 0 0 0 0,0 0 0 0 0,0 0 1 0 0,0 1-1 0 0,0-1-29 0 0,-1 10 124 0 0,1 0 0 0 0,-2 1-1 0 0,0-1 1 0 0,0 0 0 0 0,-1 0 0 0 0,0 0 0 0 0,-8 17-1 0 0,4-12-17 0 0,-208 481 1212 0 0,198-465-1331 0 0,-2 0 0 0 0,-1-1 0 0 0,-2-1-1 0 0,-25 28 1 0 0,-107 100-842 0 0,81-87-2207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0:53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0 2759 0 0,'0'0'10746'0'0,"-1"2"-10162"0"0,-7 9 163 0 0,-1-1 0 0 0,-20 18 0 0 0,-5 6-114 0 0,-59 67-346 0 0,45-51-266 0 0,-80 106 1 0 0,-51 140 300 0 0,167-269-213 0 0,0-1 0 0 0,2 2 0 0 0,0-1 0 0 0,2 1 0 0 0,2 1 0 0 0,0 0 0 0 0,2-1 0 0 0,1 2 0 0 0,1-1 0 0 0,1 0 0 0 0,2 0 0 0 0,1 0 0 0 0,2 0 0 0 0,0 0 0 0 0,16 51 0 0 0,-7-41 91 0 0,1-1-1 0 0,21 39 1 0 0,-28-63-163 0 0,1 1 1 0 0,1-2 0 0 0,1 1 0 0 0,0-1 0 0 0,1 0-1 0 0,0-1 1 0 0,0-1 0 0 0,15 12 0 0 0,-22-20 37 0 0,0-1-1 0 0,0 1 1 0 0,0-1 0 0 0,1 1-1 0 0,0-1 1 0 0,-1-1 0 0 0,1 1-1 0 0,0-1 1 0 0,0 1 0 0 0,-1-1-1 0 0,1-1 1 0 0,0 1 0 0 0,8-1-1 0 0,-10 0 389 0 0,-1 0-262 0 0,-1 0-202 0 0,0 0-1 0 0,0 0 0 0 0,0 0 1 0 0,0 0-1 0 0,0 0 1 0 0,0-1-1 0 0,0 1 1 0 0,-1 0-1 0 0,1 0 1 0 0,0-1-1 0 0,0 1 1 0 0,0-1-1 0 0,-1 1 0 0 0,1-1 1 0 0,0 1-1 0 0,0-1 1 0 0,-1 1-1 0 0,1-1 1 0 0,-1 0-1 0 0,1 1 1 0 0,0-1-1 0 0,-1 0 0 0 0,1 0 1 0 0,-1 1-1 0 0,1-1 1 0 0,-1 0-1 0 0,0 0 1 0 0,1 0-1 0 0,-1 1 1 0 0,0-1-1 0 0,0 0 0 0 0,1 0 1 0 0,-1 0-1 0 0,0 0 1 0 0,0 0-1 0 0,0 0 1 0 0,0 0-1 0 0,0 1 1 0 0,0-1-1 0 0,-1 0 0 0 0,1-2 1 0 0,-1 1-388 0 0,0-2 108 0 0,-6-15-12672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40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2 389 9671 0 0,'0'-4'56'0'0,"-1"-10"343"0"0,0-1-1 0 0,1 1 1 0 0,3-25 0 0 0,-2 34 37 0 0,0 1 1 0 0,1-1 0 0 0,-1 0-1 0 0,1 1 1 0 0,0-1 0 0 0,0 1-1 0 0,0 0 1 0 0,1 0-1 0 0,0-1 1 0 0,-1 2 0 0 0,1-1-1 0 0,1 0 1 0 0,-1 1 0 0 0,8-7-1 0 0,20-13-181 0 0,1 1 0 0 0,0 1 0 0 0,46-20 0 0 0,110-37 97 0 0,-150 64 62 0 0,49-11 0 0 0,-74 22-226 0 0,0 0 1 0 0,0 2-1 0 0,0-1 0 0 0,1 2 1 0 0,-1 0-1 0 0,1 0 0 0 0,21 4 1 0 0,-31-3-133 0 0,-1 0 0 0 0,1 0 1 0 0,0 0-1 0 0,-1 1 0 0 0,1-1 1 0 0,-1 1-1 0 0,1 0 0 0 0,-1 0 1 0 0,0 0-1 0 0,0 0 0 0 0,0 0 1 0 0,0 1-1 0 0,0-1 0 0 0,0 1 1 0 0,-1 0-1 0 0,0 0 0 0 0,1 0 0 0 0,-1 0 1 0 0,0 1-1 0 0,3 5 0 0 0,-3-4-12 0 0,-1 1 0 0 0,1-1 0 0 0,-1 1 0 0 0,0-1 0 0 0,0 1 0 0 0,-1 0 0 0 0,0-1 0 0 0,0 1 0 0 0,0 0 0 0 0,-1-1 0 0 0,1 1 0 0 0,-1-1 0 0 0,-3 9 0 0 0,0 0 14 0 0,-2-1 0 0 0,1 0 0 0 0,-2 0-1 0 0,-14 22 1 0 0,-38 44 76 0 0,43-60-96 0 0,-1-1-1 0 0,-1 0 0 0 0,-1-2 1 0 0,-31 23-1 0 0,34-28-33 0 0,1-2 1 0 0,-1 0-1 0 0,-1-1 0 0 0,0-1 0 0 0,0 0 0 0 0,-34 8 0 0 0,20-9-30 0 0,-48 5-1 0 0,68-11-112 0 0,1 1 0 0 0,-1-2 0 0 0,0 1 0 0 0,1-2 0 0 0,-1 1 0 0 0,0-2 0 0 0,1 1 0 0 0,-13-6 0 0 0,21 8-72 0 0,0-1 0 0 0,0 0-1 0 0,0-1 1 0 0,0 1 0 0 0,0 0 0 0 0,1 0 0 0 0,-1-1-1 0 0,0 1 1 0 0,1-1 0 0 0,-1 1 0 0 0,1-1-1 0 0,-1 0 1 0 0,1 0 0 0 0,0 0 0 0 0,0 1-1 0 0,0-1 1 0 0,0 0 0 0 0,0 0 0 0 0,0-1-1 0 0,1 1 1 0 0,-1 0 0 0 0,1 0 0 0 0,-1 0 0 0 0,1 0-1 0 0,0 0 1 0 0,0-1 0 0 0,0-3 0 0 0,2-15-1763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41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8751 0 0,'6'-2'472'0'0,"0"-1"0"0"0,0 1-1 0 0,0 0 1 0 0,0 1-1 0 0,1 0 1 0 0,-1 0-1 0 0,13-1 1 0 0,47 6 5580 0 0,-13-1-4875 0 0,-10-4-498 0 0,0-1 0 0 0,0-2 0 0 0,0-3 0 0 0,70-19 0 0 0,-85 17-567 0 0,1-1-1 0 0,-2-1 0 0 0,1-2 1 0 0,-1-1-1 0 0,-1-1 0 0 0,-1-1 1 0 0,36-30-1 0 0,-50 36-127 0 0,-11 9 5 0 0,1 1-1 0 0,-1 0 1 0 0,1-1 0 0 0,-1 1-1 0 0,0-1 1 0 0,1 1 0 0 0,-1-1-1 0 0,0 1 1 0 0,1 0-1 0 0,-1-1 1 0 0,0 1 0 0 0,1-1-1 0 0,-1 1 1 0 0,0-1 0 0 0,0 1-1 0 0,0-1 1 0 0,0 0-1 0 0,1 1 1 0 0,-1-1 0 0 0,0 1-1 0 0,0-1 1 0 0,0 1 0 0 0,0-1-1 0 0,0 1 1 0 0,0-1-1 0 0,0 0 1 0 0,-1 1 0 0 0,1-1-1 0 0,0 1 1 0 0,0-2 0 0 0,-8-1-219 0 0,7 3 196 0 0,-6 0-79 0 0,-1 0 0 0 0,1 1 0 0 0,0 0 0 0 0,-1 0 1 0 0,1 0-1 0 0,0 1 0 0 0,0 0 0 0 0,-8 4 0 0 0,2-2-31 0 0,-65 23-128 0 0,2 4 0 0 0,-133 74 0 0 0,98-33 696 0 0,93-58-296 0 0,0 1 0 0 0,1 1 0 0 0,-25 28 0 0 0,40-41-98 0 0,-1 0 0 0 0,1-1 1 0 0,0 1-1 0 0,1 1 0 0 0,-1-1 0 0 0,0 0 0 0 0,1 0 0 0 0,0 1 1 0 0,0-1-1 0 0,0 0 0 0 0,0 1 0 0 0,0 6 0 0 0,1-9-20 0 0,0 1 0 0 0,0-1 1 0 0,0 1-1 0 0,1 0 0 0 0,-1-1 0 0 0,0 1 0 0 0,1-1 0 0 0,0 1 0 0 0,-1-1 0 0 0,1 1 1 0 0,0-1-1 0 0,0 1 0 0 0,0-1 0 0 0,0 0 0 0 0,0 1 0 0 0,0-1 0 0 0,0 0 1 0 0,0 0-1 0 0,0 0 0 0 0,1 0 0 0 0,-1 0 0 0 0,0 0 0 0 0,1 0 0 0 0,-1 0 0 0 0,1-1 1 0 0,-1 1-1 0 0,1 0 0 0 0,-1-1 0 0 0,4 1 0 0 0,9 2-291 0 0,0-1-1 0 0,0 0 1 0 0,1-1-1 0 0,-1-1 1 0 0,28-2-1 0 0,-21 0-359 0 0,16 1-1573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4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1155 8751 0 0,'0'0'14991'0'0,"1"-2"-14766"0"0,7-14 12 0 0,0 1 0 0 0,21-27 0 0 0,-7 14-150 0 0,2 1 0 0 0,1 1 0 0 0,38-30 0 0 0,45-35-13 0 0,85-62-94 0 0,-135 113-415 0 0,45-28-461 0 0,-84 57-572 0 0,0 1 0 0 0,1 1 0 0 0,32-11 0 0 0,-29 15-3227 0 0,-2 2-1024 0 0</inkml:trace>
  <inkml:trace contextRef="#ctx0" brushRef="#br0" timeOffset="1">1521 0 13559 0 0,'0'0'2788'0'0,"-1"2"-2064"0"0,-25 42 853 0 0,2 1 1 0 0,-32 87-1 0 0,-5 11-869 0 0,-81 122-179 0 0,99-189-466 0 0,5-12-332 0 0,-18 34-831 0 0,47-80 759 0 0,1 0 1 0 0,1 1 0 0 0,-8 30 0 0 0,11-31-1450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 6911 0 0,'-3'-14'12955'0'0,"14"25"-12262"0"0,60 57 707 0 0,-34-28-1157 0 0,68 65-689 0 0,-103-103 169 0 0,0-1-1 0 0,0 1 0 0 0,0-1 0 0 0,0 0 1 0 0,0 1-1 0 0,1-1 0 0 0,-1 0 0 0 0,1 0 0 0 0,-1 0 1 0 0,0-1-1 0 0,6 2 0 0 0,-5-2-436 0 0,-1 0-1 0 0,1 0 1 0 0,0 0-1 0 0,0 0 1 0 0,-1-1-1 0 0,1 1 1 0 0,2-2-1 0 0,16-4-4793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42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1 7831 0 0,'0'0'706'0'0,"-1"0"-578"0"0,-13 7 712 0 0,1-1 0 0 0,0 2 1 0 0,0 0-1 0 0,1 1 0 0 0,0 0 0 0 0,1 1 1 0 0,0 0-1 0 0,0 0 0 0 0,-16 23 0 0 0,4-2 114 0 0,1 1-1 0 0,-28 60 0 0 0,-35 86 889 0 0,-53 101-404 0 0,24-82-1152 0 0,-53 98 4 0 0,149-258-511 0 0,2 1-1 0 0,-16 53 1 0 0,26-60-1540 0 0,6-10-3127 0 0,3 1-2199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43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189 391 7367 0 0,'-6'4'328'0'0,"0"0"-1"0"0,0-1 1 0 0,-1 1-1 0 0,1-1 1 0 0,-1-1-1 0 0,0 1 1 0 0,1-1-1 0 0,-1 0 1 0 0,-8 0-1 0 0,10-1 132 0 0,-1 0 0 0 0,1-1 0 0 0,-1 0 0 0 0,0 0 0 0 0,1 0 0 0 0,-1-1 0 0 0,1 0 0 0 0,-1 0 0 0 0,1 0 0 0 0,-1-1 0 0 0,-9-3 0 0 0,12 3-291 0 0,0 0-1 0 0,1 0 1 0 0,-1 0 0 0 0,1 0-1 0 0,-1-1 1 0 0,1 1 0 0 0,-1-1-1 0 0,1 1 1 0 0,0-1 0 0 0,0 0-1 0 0,1 0 1 0 0,-1 0 0 0 0,1 0-1 0 0,-1 0 1 0 0,1 0 0 0 0,0 0-1 0 0,0 0 1 0 0,0-1 0 0 0,0 1-1 0 0,1 0 1 0 0,-1-4 0 0 0,1-2 20 0 0,-1 1 0 0 0,1-1 1 0 0,1 1-1 0 0,-1 0 1 0 0,2-1-1 0 0,-1 1 0 0 0,4-12 1 0 0,0 8-122 0 0,0 0 0 0 0,1 0 1 0 0,0 0-1 0 0,1 1 0 0 0,0-1 0 0 0,1 2 1 0 0,0-1-1 0 0,1 1 0 0 0,10-9 0 0 0,6-4-60 0 0,1 1 0 0 0,39-24 0 0 0,-53 38-44 0 0,1 1 1 0 0,0 0-1 0 0,0 1 0 0 0,1 1 0 0 0,0 0 1 0 0,0 0-1 0 0,0 2 0 0 0,0 0 0 0 0,1 0 0 0 0,-1 1 1 0 0,1 1-1 0 0,-1 1 0 0 0,1 0 0 0 0,27 4 1 0 0,-21-1 39 0 0,0 2 0 0 0,-1 0 0 0 0,0 2 0 0 0,0 0 0 0 0,0 1 1 0 0,-1 1-1 0 0,0 1 0 0 0,-1 1 0 0 0,29 21 0 0 0,-40-27 15 0 0,1 1 0 0 0,-1 0-1 0 0,0 0 1 0 0,-1 1 0 0 0,7 8-1 0 0,-11-12-12 0 0,-1-1-1 0 0,1 1 1 0 0,-1 0-1 0 0,0-1 1 0 0,0 1-1 0 0,0 0 1 0 0,0 0-1 0 0,0 0 0 0 0,0 0 1 0 0,-1 0-1 0 0,1 0 1 0 0,-1-1-1 0 0,0 1 1 0 0,0 0-1 0 0,0 0 1 0 0,-1 0-1 0 0,1 0 1 0 0,-1 0-1 0 0,1 0 1 0 0,-2 3-1 0 0,-1 1 10 0 0,0 1 0 0 0,-1-1-1 0 0,0 0 1 0 0,0-1 0 0 0,-1 1 0 0 0,0-1-1 0 0,0 0 1 0 0,0 0 0 0 0,-1 0 0 0 0,0-1 0 0 0,0 1-1 0 0,0-2 1 0 0,-1 1 0 0 0,-12 6 0 0 0,-9 4 18 0 0,-1-1 0 0 0,-38 12 1 0 0,66-26-33 0 0,-66 24-21 0 0,-1-3 0 0 0,-1-2 0 0 0,-98 12 0 0 0,162-30-13 0 0,-1-1-1 0 0,1 0 0 0 0,0 0 1 0 0,0 0-1 0 0,0-1 1 0 0,0 0-1 0 0,0 0 0 0 0,0 0 1 0 0,-5-2-1 0 0,8 2-20 0 0,1 1-1 0 0,0-1 1 0 0,0 1-1 0 0,-1-1 1 0 0,1 0-1 0 0,0 0 0 0 0,0 0 1 0 0,0 1-1 0 0,0-1 1 0 0,0 0-1 0 0,0 0 1 0 0,0 0-1 0 0,0-1 1 0 0,1 1-1 0 0,-1 0 1 0 0,0 0-1 0 0,1 0 1 0 0,-1-1-1 0 0,0 1 0 0 0,1 0 1 0 0,0-1-1 0 0,-1 1 1 0 0,1 0-1 0 0,0-1 1 0 0,-1 1-1 0 0,1 0 1 0 0,0-1-1 0 0,0 1 1 0 0,0-1-1 0 0,1 1 0 0 0,-1 0 1 0 0,0-1-1 0 0,0 1 1 0 0,1 0-1 0 0,-1-1 1 0 0,1 1-1 0 0,-1 0 1 0 0,2-2-1 0 0,4-10-845 0 0,0 1-1 0 0,1 1 1 0 0,0-1-1 0 0,1 1 0 0 0,17-18 1 0 0,3-1-598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43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929 17 13559 0 0,'7'-13'622'0'0,"-5"10"1366"0"0,-4 5-1372 0 0,-25 28 363 0 0,1 2 1 0 0,-31 51-1 0 0,5-7-276 0 0,-22 17-319 0 0,-10 13-192 0 0,-249 425-75 0 0,324-516-121 0 0,1 0 0 0 0,-2 0 0 0 0,0-1 0 0 0,-1 0 0 0 0,0 0 0 0 0,-15 12 0 0 0,14-15-171 0 0,-1 0 0 0 0,-1-1-1 0 0,0-1 1 0 0,0 0 0 0 0,-1 0 0 0 0,0-2-1 0 0,-1 0 1 0 0,-25 8 0 0 0,33-12 46 0 0,3-2-8 0 0,0 1 1 0 0,0-1-1 0 0,0 0 0 0 0,0 0 0 0 0,-5-1 1 0 0,20-10-342 0 0,-2 3-34 0 0,2 1-1 0 0,-1 0 0 0 0,14-6 0 0 0,-9 5-130 0 0,16-9-703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43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169 206 5983 0 0,'0'0'274'0'0,"-2"0"-6"0"0,2 0-233 0 0,0 0 1 0 0,0 0-1 0 0,-1 0 1 0 0,1 0-1 0 0,0 0 0 0 0,0 0 1 0 0,0 0-1 0 0,-1 0 1 0 0,1 0-1 0 0,0 0 1 0 0,0 0-1 0 0,-1 1 0 0 0,1-1 1 0 0,0 0-1 0 0,0 0 1 0 0,0 0-1 0 0,-1 0 1 0 0,1 0-1 0 0,0 1 1 0 0,0-1-1 0 0,0 0 0 0 0,0 0 1 0 0,-1 0-1 0 0,1 1 1 0 0,0-1-1 0 0,0 0 1 0 0,0 0-1 0 0,0 0 1 0 0,0 1-1 0 0,0-1 0 0 0,0 0 1 0 0,0 0-1 0 0,0 1 1 0 0,0-1-1 0 0,0 0 1 0 0,0 0-1 0 0,0 1 1 0 0,0-1-1 0 0,0 0 0 0 0,0 0 1 0 0,0 1-1 0 0,0-1 1 0 0,0 0-1 0 0,0 0 1 0 0,0 0-1 0 0,0 1 0 0 0,0-1 1 0 0,0 0-1 0 0,0 0 1 0 0,1 1-1 0 0,-1-1 1 0 0,0 0-1 0 0,0 0 1 0 0,0 0-1 0 0,0 0 0 0 0,0 1 1 0 0,1-1-1 0 0,-1 0 1 0 0,0 0-1 0 0,0 0 1 0 0,0 0-1 0 0,1 0 1 0 0,-1 0-1 0 0,0 1 0 0 0,1-1 214 0 0,9 18 4292 0 0,-5-8-3104 0 0,1-1 0 0 0,0 0 0 0 0,8 11 0 0 0,-12-18-1336 0 0,0-1-1 0 0,-1 1 1 0 0,1 0-1 0 0,0 0 1 0 0,0-1-1 0 0,0 1 0 0 0,0-1 1 0 0,0 0-1 0 0,1 0 1 0 0,-1 0-1 0 0,0 0 1 0 0,1 0-1 0 0,-1 0 0 0 0,0 0 1 0 0,1-1-1 0 0,-1 1 1 0 0,1-1-1 0 0,-1 0 1 0 0,4 0-1 0 0,10-1 214 0 0,0-2-1 0 0,0 0 0 0 0,0-1 1 0 0,0 0-1 0 0,26-12 1 0 0,-9 1-113 0 0,47-30 0 0 0,-65 35-248 0 0,0 0 1 0 0,0-2-1 0 0,-1 1 1 0 0,0-2-1 0 0,-1 0 1 0 0,-1 0-1 0 0,15-21 1 0 0,-24 29-54 0 0,0 0 0 0 0,-1 0 1 0 0,1 0-1 0 0,-1 0 0 0 0,0 0 1 0 0,-1-1-1 0 0,1 1 0 0 0,-1-1 0 0 0,1-9 1 0 0,-2 14 48 0 0,0-1-1 0 0,0 1 1 0 0,0-1 0 0 0,0 1 0 0 0,0-1 0 0 0,-1 1 0 0 0,1-1 0 0 0,0 1-1 0 0,-1-1 1 0 0,0 1 0 0 0,1 0 0 0 0,-1-1 0 0 0,0 1 0 0 0,1 0 0 0 0,-1 0-1 0 0,-2-3 1 0 0,2 3 7 0 0,0 0 0 0 0,-1 1 0 0 0,1-1 0 0 0,0 0 0 0 0,-1 0 0 0 0,1 1 0 0 0,-1-1 0 0 0,1 1 0 0 0,-1-1 0 0 0,0 1 0 0 0,1-1 0 0 0,-1 1 0 0 0,1 0 0 0 0,-1 0 0 0 0,0 0 0 0 0,1 0 0 0 0,-1 0 0 0 0,-2 1 0 0 0,-8 1-110 0 0,1 2 0 0 0,0-1 0 0 0,0 1 0 0 0,1 1 0 0 0,-1 0 0 0 0,1 0 0 0 0,-16 12 0 0 0,12-8 106 0 0,-74 47 360 0 0,3 4 0 0 0,-135 122 0 0 0,220-182-311 0 0,-13 12 122 0 0,0 0 0 0 0,1 1 0 0 0,-17 24 0 0 0,27-33-87 0 0,0 0-1 0 0,-1-1 0 0 0,1 1 0 0 0,1 0 0 0 0,-1 0 0 0 0,0 0 1 0 0,1 0-1 0 0,0 1 0 0 0,0-1 0 0 0,0 0 0 0 0,1 0 1 0 0,-1 1-1 0 0,1-1 0 0 0,0 1 0 0 0,1-1 0 0 0,-1 0 0 0 0,0 1 1 0 0,1-1-1 0 0,0 0 0 0 0,2 7 0 0 0,-1-9-24 0 0,-1 0 0 0 0,0-1-1 0 0,0 1 1 0 0,1 0 0 0 0,-1 0 0 0 0,0-1 0 0 0,1 1-1 0 0,0 0 1 0 0,-1-1 0 0 0,1 0 0 0 0,0 1-1 0 0,0-1 1 0 0,0 0 0 0 0,0 0 0 0 0,0 0-1 0 0,3 1 1 0 0,5 1-9 0 0,0 0 1 0 0,13 2-1 0 0,-13-3 0 0 0,69 10-535 0 0,-27-9-2760 0 0,-34-3-3273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44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866 810 16127 0 0,'0'0'787'0'0,"1"3"-342"0"0,0-3-418 0 0,-1 1-1 0 0,0 0 0 0 0,1 0 1 0 0,-1 0-1 0 0,0 0 1 0 0,0 0-1 0 0,0 0 0 0 0,1 0 1 0 0,-1-1-1 0 0,0 1 1 0 0,0 0-1 0 0,0 0 0 0 0,0 0 1 0 0,-1 0-1 0 0,1 2 1 0 0,-3 27 672 0 0,16-29-49 0 0,-7-2-540 0 0,-1 0 0 0 0,0 0 0 0 0,0-1-1 0 0,0 1 1 0 0,0-1 0 0 0,0 0 0 0 0,-1 0 0 0 0,1-1-1 0 0,-1 1 1 0 0,8-6 0 0 0,4-5 191 0 0,18-19 0 0 0,-32 30-289 0 0,32-32 16 0 0,-1-2 1 0 0,-2-2 0 0 0,-2-1 0 0 0,-1-1 0 0 0,-2-1 0 0 0,-2-1 0 0 0,-2-1 0 0 0,23-63 0 0 0,-37 82-398 0 0,0 0 1 0 0,-2 0-1 0 0,-1-1 1 0 0,-1 0-1 0 0,-1 0 1 0 0,-2 0-1 0 0,0 0 1 0 0,-1 0-1 0 0,-2 0 1 0 0,-8-47-1 0 0,9 70 339 0 0,1-1 0 0 0,-1 0 0 0 0,0 0-1 0 0,0 1 1 0 0,0-1 0 0 0,-1 0 0 0 0,1 1 0 0 0,-1-1 0 0 0,1 1-1 0 0,-1 0 1 0 0,0-1 0 0 0,0 1 0 0 0,0 0 0 0 0,0 0-1 0 0,0 0 1 0 0,-4-2 0 0 0,4 2 35 0 0,-1 2 0 0 0,1-1 1 0 0,0 0-1 0 0,-1 0 0 0 0,1 1 0 0 0,0-1 0 0 0,-1 1 1 0 0,1 0-1 0 0,-1 0 0 0 0,1 0 0 0 0,-1 0 0 0 0,1 0 1 0 0,-1 0-1 0 0,1 1 0 0 0,-1-1 0 0 0,1 1 0 0 0,0 0 1 0 0,-1-1-1 0 0,-3 3 0 0 0,-3 2 51 0 0,-1 0 0 0 0,1 1 1 0 0,0 0-1 0 0,1 0 0 0 0,-1 0 1 0 0,1 1-1 0 0,-8 10 0 0 0,-47 61 297 0 0,26-30-267 0 0,-110 134 157 0 0,16 12-6 0 0,56-53 48 0 0,5 3-1 0 0,-59 178 1 0 0,78-180 229 0 0,-80 153 1 0 0,95-234 230 0 0,-81 104 1 0 0,76-111-484 0 0,2-5-135 0 0,21-28-104 0 0,-24 37-1 0 0,41-56-187 0 0,6-3-904 0 0,0 1 451 0 0,-1 0-1 0 0,1-1 1 0 0,0 0 0 0 0,0 0-1 0 0,-1 0 1 0 0,10-4 0 0 0,2-3-5492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44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12 14855 0 0,'-7'-5'1350'0'0,"5"4"-1293"0"0,-1 0 1 0 0,1 0-1 0 0,-1 0 1 0 0,1 1-1 0 0,-1-1 1 0 0,0 1 0 0 0,1-1-1 0 0,-1 1 1 0 0,0 0-1 0 0,1 0 1 0 0,-1 0-1 0 0,0 0 1 0 0,1 1 0 0 0,-1-1-1 0 0,1 1 1 0 0,-1-1-1 0 0,0 1 1 0 0,1 0-1 0 0,0 0 1 0 0,-5 3-1 0 0,3-2 223 0 0,-1 0-1 0 0,1 1 0 0 0,0 0 0 0 0,1 0 0 0 0,-1 0 1 0 0,0 0-1 0 0,1 1 0 0 0,0-1 0 0 0,0 1 0 0 0,-3 5 1 0 0,5-9-234 0 0,1 1 0 0 0,0 0 1 0 0,-1 0-1 0 0,1 0 1 0 0,0 0-1 0 0,0 0 0 0 0,0-1 1 0 0,-1 1-1 0 0,1 0 1 0 0,0 0-1 0 0,0 0 0 0 0,0 0 1 0 0,1 0-1 0 0,-1 0 1 0 0,0 0-1 0 0,0-1 0 0 0,0 1 1 0 0,1 0-1 0 0,-1 0 1 0 0,0 0-1 0 0,1 0 0 0 0,-1-1 1 0 0,0 1-1 0 0,1 0 1 0 0,-1 0-1 0 0,1-1 0 0 0,0 1 1 0 0,-1 0-1 0 0,1-1 1 0 0,0 1-1 0 0,-1 0 0 0 0,1-1 1 0 0,1 1-1 0 0,1 2 37 0 0,0-1-1 0 0,1 0 0 0 0,-1 0 1 0 0,1 0-1 0 0,6 2 0 0 0,0-2 77 0 0,1 1-1 0 0,-1-2 0 0 0,1 1 0 0 0,-1-1 1 0 0,1-1-1 0 0,15-1 0 0 0,65-12 324 0 0,-57 7-365 0 0,118-30 129 0 0,-62 13-1811 0 0,-52 14-116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0:53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81 2303 0 0,'-2'0'167'0'0,"-31"8"314"0"0,-4 0 4498 0 0,-12 6 6056 0 0,80-15-10348 0 0,0-1 0 0 0,-1-2 0 0 0,33-7 0 0 0,87-31 106 0 0,-17 4-380 0 0,-118 34-400 0 0,1 1 0 0 0,0 1 0 0 0,-1 0-1 0 0,27 0 1 0 0,-33 4-28 0 0,-7-2-59 0 0,-1 1-320 0 0,-1 0 388 0 0,0 1 0 0 0,0-1 0 0 0,0 0 0 0 0,0 0 0 0 0,0 0 0 0 0,0 0 0 0 0,0 0 0 0 0,0 0 0 0 0,0 1-1 0 0,0-1 1 0 0,-1 0 0 0 0,1 0 0 0 0,0 0 0 0 0,-1 0 0 0 0,1 0 0 0 0,-1 0 0 0 0,1 0 0 0 0,-1 0 0 0 0,0 0-1 0 0,1 0 1 0 0,-1 0 0 0 0,0-1 0 0 0,-1 2 0 0 0,-1 2-8 0 0,-56 81-76 0 0,-78 84-1 0 0,84-111 91 0 0,-104 87 0 0 0,62-72-393 0 0,69-50-3048 0 0,8-6-2807 0 0,7-8 1010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4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16783 0 0,'0'0'1522'0'0,"-1"2"-1250"0"0,-16 33 448 0 0,3-5 208 0 0,-1-1-1 0 0,-38 55 0 0 0,-9 0-591 0 0,24-28-3864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45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52 421 5527 0 0,'-37'10'1404'0'0,"22"-2"11331"0"0,23-19-11836 0 0,5-4-650 0 0,0 1 1 0 0,2 0 0 0 0,19-14-1 0 0,-14 11-173 0 0,107-76 15 0 0,-46 37-131 0 0,-24 13-277 0 0,2 3 0 0 0,106-54 0 0 0,-163 92 312 0 0,26-9-16 0 0,-26 11 31 0 0,0 0 1 0 0,-1-1 0 0 0,1 1 0 0 0,-1 0 0 0 0,1 0 0 0 0,0 0-1 0 0,-1 0 1 0 0,1 0 0 0 0,0 0 0 0 0,-1 1 0 0 0,1-1 0 0 0,0 1-1 0 0,-1-1 1 0 0,3 2 0 0 0,-3-1 6 0 0,-1 0-1 0 0,1 1 0 0 0,-1 0 0 0 0,1-1 1 0 0,-1 1-1 0 0,0-1 0 0 0,0 1 1 0 0,1-1-1 0 0,-1 1 0 0 0,0 0 1 0 0,0-1-1 0 0,-1 1 0 0 0,1-1 1 0 0,-1 3-1 0 0,1-3-1 0 0,-4 19 123 0 0,-1 0 0 0 0,0 0-1 0 0,-2 0 1 0 0,0 0 0 0 0,-13 22-1 0 0,-1 5 61 0 0,-54 137-743 0 0,75-182-352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4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231 148 6911 0 0,'6'-7'10374'0'0,"5"11"-9989"0"0,-2-3-233 0 0,0 0 0 0 0,0 0 1 0 0,0-1-1 0 0,0 0 0 0 0,0 0 0 0 0,16-3 1 0 0,-5-1 317 0 0,37-12 1 0 0,-41 10-406 0 0,59-23 480 0 0,-68 26-500 0 0,0-1 0 0 0,0 0 0 0 0,0 0 0 0 0,-1-1 0 0 0,1 0 0 0 0,-1 0 0 0 0,9-11 0 0 0,-13 14-40 0 0,0 0-1 0 0,-1 0 1 0 0,1 0-1 0 0,-1 0 0 0 0,0 0 1 0 0,0 0-1 0 0,0-1 1 0 0,0 1-1 0 0,0 0 1 0 0,0-1-1 0 0,0-3 1 0 0,-1 6-5 0 0,0 0 0 0 0,0-1 0 0 0,1 1 0 0 0,-1 0 1 0 0,0-1-1 0 0,0 1 0 0 0,0 0 0 0 0,0-1 0 0 0,0 1 1 0 0,0 0-1 0 0,0-1 0 0 0,0 1 0 0 0,0 0 0 0 0,0-1 1 0 0,0 1-1 0 0,0 0 0 0 0,0 0 0 0 0,-1-1 0 0 0,1 1 1 0 0,0 0-1 0 0,0-1 0 0 0,0 1 0 0 0,0 0 0 0 0,0 0 1 0 0,-1-1-1 0 0,1 1 0 0 0,0 0 0 0 0,0 0 0 0 0,0-1 1 0 0,-1 1-1 0 0,1 0 0 0 0,0 0 0 0 0,0 0 0 0 0,-1-1 1 0 0,1 1-1 0 0,0 0 0 0 0,-1 0 0 0 0,1 0 1 0 0,0 0-1 0 0,0 0 0 0 0,-1-1 0 0 0,1 1 0 0 0,0 0 1 0 0,-1 0-1 0 0,1 0 0 0 0,0 0 0 0 0,-1 0 0 0 0,1 0 1 0 0,-5-1-6 0 0,1 1-1 0 0,-1-1 0 0 0,1 1 1 0 0,-1-1-1 0 0,0 1 1 0 0,1 1-1 0 0,-1-1 0 0 0,1 1 1 0 0,-1 0-1 0 0,1 0 1 0 0,-8 2-1 0 0,-6 4-43 0 0,-26 14 1 0 0,23-11 36 0 0,-34 18 172 0 0,-69 46 0 0 0,90-51-64 0 0,2 1 0 0 0,1 2 0 0 0,-31 34 0 0 0,49-48-51 0 0,2 2-1 0 0,-1-1 1 0 0,2 2-1 0 0,0-1 0 0 0,-10 21 1 0 0,19-33-109 0 0,0-1 0 0 0,1 1 0 0 0,-1 0 0 0 0,0-1 0 0 0,1 1 0 0 0,0 0 0 0 0,-1 0 0 0 0,1 0 0 0 0,0-1 0 0 0,0 1 1 0 0,0 0-1 0 0,0 0 0 0 0,0 0 0 0 0,0-1 0 0 0,0 1 0 0 0,1 0 0 0 0,-1 0 0 0 0,1-1 0 0 0,-1 1 0 0 0,1 0 0 0 0,0-1 0 0 0,0 1 0 0 0,0 0 0 0 0,0-1 0 0 0,0 1 1 0 0,0-1-1 0 0,0 1 0 0 0,0-1 0 0 0,0 0 0 0 0,1 0 0 0 0,-1 1 0 0 0,1-1 0 0 0,-1 0 0 0 0,1 0 0 0 0,-1 0 0 0 0,1-1 0 0 0,-1 1 0 0 0,1 0 0 0 0,0 0 0 0 0,-1-1 0 0 0,4 1 1 0 0,13 3-6775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46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1115 18199 0 0,'0'0'3856'0'0,"-1"-1"-3592"0"0,-2-4-196 0 0,0-1 0 0 0,1 1 0 0 0,-1 0 0 0 0,1-1-1 0 0,0 0 1 0 0,0 1 0 0 0,0-1 0 0 0,1 0 0 0 0,0 0 0 0 0,0 0 0 0 0,1 0-1 0 0,0 0 1 0 0,0 0 0 0 0,0 0 0 0 0,1 0 0 0 0,1-10 0 0 0,3-7-186 0 0,1 1 1 0 0,1 0 0 0 0,10-21-1 0 0,-7 21-205 0 0,1 1 0 0 0,1 1 0 0 0,1 0-1 0 0,1 1 1 0 0,1 0 0 0 0,0 1 0 0 0,2 0 0 0 0,0 2-1 0 0,28-22 1 0 0,-30 27-20 0 0,1 0 0 0 0,0 2 0 0 0,1 0 0 0 0,0 0 1 0 0,0 2-1 0 0,1 0 0 0 0,0 1 0 0 0,25-5 0 0 0,-12 6 150 0 0,2 0 0 0 0,-1 2-1 0 0,0 1 1 0 0,34 3 0 0 0,-55 0 299 0 0,0 0 1 0 0,0 0-1 0 0,0 1 0 0 0,0 1 0 0 0,0 0 0 0 0,0 0 0 0 0,11 6 0 0 0,-19-7 10 0 0,0-1-1 0 0,0 1 1 0 0,0-1-1 0 0,0 1 0 0 0,0 0 1 0 0,-1 0-1 0 0,1 0 1 0 0,-1 1-1 0 0,1-1 0 0 0,-1 1 1 0 0,0-1-1 0 0,0 1 1 0 0,0 0-1 0 0,0 0 0 0 0,-1-1 1 0 0,1 1-1 0 0,-1 1 1 0 0,0-1-1 0 0,0 0 1 0 0,0 0-1 0 0,0 0 0 0 0,0 1 1 0 0,-1-1-1 0 0,1 0 1 0 0,-1 1-1 0 0,0-1 0 0 0,0 0 1 0 0,-1 5-1 0 0,-1 3 106 0 0,0 0 0 0 0,-1 1 0 0 0,-1-1 0 0 0,0 0 0 0 0,0-1 0 0 0,-1 1 0 0 0,-1-1 0 0 0,0 0 0 0 0,0 0-1 0 0,-11 13 1 0 0,-6 3 25 0 0,0-1-1 0 0,-34 28 1 0 0,30-31-170 0 0,-2-2-1 0 0,-57 34 1 0 0,-69 20-475 0 0,152-72 278 0 0,1-1-28 0 0,-1 0 0 0 0,1 0 0 0 0,0-1 0 0 0,-1 1 0 0 0,1 0 0 0 0,0-1 0 0 0,-3 1 0 0 0,5-11-2623 0 0,3-4 1178 0 0</inkml:trace>
  <inkml:trace contextRef="#ctx0" brushRef="#br0" timeOffset="1">1211 0 16095 0 0,'-1'1'738'0'0,"-8"3"-612"0"0,1 0 1 0 0,0 1 0 0 0,0 0 0 0 0,0 1-1 0 0,0 0 1 0 0,1 0 0 0 0,0 1 0 0 0,1 0 0 0 0,-1 0-1 0 0,-5 9 1 0 0,-6 9 277 0 0,-25 50 0 0 0,-29 72 264 0 0,-40 72 223 0 0,78-167-405 0 0,-55 67 1 0 0,-50 37 462 0 0,106-120-767 0 0,-7 4-32 0 0,28-29-104 0 0,0 1 0 0 0,1-1 0 0 0,0 2 0 0 0,1 0 0 0 0,-16 26 0 0 0,20-22-35 0 0,6-5-31 0 0,1-11-70 0 0,0-1-1 0 0,0 1 1 0 0,0 0 0 0 0,0 0-1 0 0,0-1 1 0 0,0 1-1 0 0,1-1 1 0 0,-1 1 0 0 0,0-1-1 0 0,0 1 1 0 0,1-1 0 0 0,-1 0-1 0 0,0 1 1 0 0,0-1-1 0 0,1 0 1 0 0,-1 0 0 0 0,0 0-1 0 0,3-1 1 0 0,15 0-7581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46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0 11055 0 0,'0'0'1244'0'0,"-1"0"-700"0"0,-14 2 377 0 0,13-2-814 0 0,-1 0 0 0 0,1 1 0 0 0,-1-1 0 0 0,0 0 0 0 0,1 1 0 0 0,-1-1 0 0 0,1 1 0 0 0,-1 0 0 0 0,1 0 0 0 0,-1 0-1 0 0,1 0 1 0 0,0 0 0 0 0,0 0 0 0 0,-1 1 0 0 0,1-1 0 0 0,0 1 0 0 0,0 0 0 0 0,0-1 0 0 0,-2 4 0 0 0,-94 137 3415 0 0,19-30-2589 0 0,3 14-670 0 0,33-53-6 0 0,-77 101 0 0 0,114-167-378 0 0,5-6-515 0 0,6-14-8703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4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25 476 7831 0 0,'0'0'603'0'0,"-7"5"348"0"0,-7 7 1970 0 0,11-5 2404 0 0,6-17-5114 0 0,1-1 0 0 0,1 1 1 0 0,0 0-1 0 0,0 0 0 0 0,1 1 0 0 0,11-15 0 0 0,51-52 288 0 0,-16 21-360 0 0,-9 1-78 0 0,46-50-95 0 0,-71 85 4 0 0,1 1 0 0 0,1 0-1 0 0,24-16 1 0 0,-36 29-9 0 0,0 0 1 0 0,1 0-1 0 0,-1 0 1 0 0,1 1 0 0 0,0 1-1 0 0,16-5 1 0 0,-20 7 27 0 0,-1 0 0 0 0,0 1 0 0 0,0-1 0 0 0,0 1 0 0 0,0 0 0 0 0,1 0 0 0 0,-1 1 0 0 0,0-1 1 0 0,0 1-1 0 0,0 0 0 0 0,0 0 0 0 0,0 0 0 0 0,0 0 0 0 0,0 1 0 0 0,0 0 0 0 0,0 0 0 0 0,6 4 0 0 0,0 3 5 0 0,0 0 0 0 0,0 0-1 0 0,-1 1 1 0 0,0 0 0 0 0,-1 1 0 0 0,0 0-1 0 0,0 0 1 0 0,9 22 0 0 0,-4-6 232 0 0,-2 0 0 0 0,15 55 0 0 0,-23-73-149 0 0,-1 0 1 0 0,-1 1-1 0 0,0-1 1 0 0,0 1-1 0 0,-1-1 1 0 0,0 0 0 0 0,0 1-1 0 0,-1-1 1 0 0,-1 1-1 0 0,1-1 1 0 0,-5 11 0 0 0,4-14-45 0 0,0 0 1 0 0,-1 0 0 0 0,0 0 0 0 0,0-1 0 0 0,-1 1 0 0 0,1-1 0 0 0,-1 0 0 0 0,0 0 0 0 0,-1 0 0 0 0,1 0 0 0 0,-1-1 0 0 0,0 1 0 0 0,0-1 0 0 0,0-1 0 0 0,-1 1 0 0 0,1-1 0 0 0,-7 3 0 0 0,-13 4 123 0 0,0 0 0 0 0,-46 10 0 0 0,-56 2 16 0 0,29-5-145 0 0,-58 3-16 0 0,121-17 30 0 0,32-3-63 0 0,-34 2-225 0 0,36-2 116 0 0,-1-1 0 0 0,0 1-1 0 0,0 0 1 0 0,1 0 0 0 0,-1-1 0 0 0,1 1-1 0 0,-1-1 1 0 0,0 1 0 0 0,1-1 0 0 0,-1 0-1 0 0,1 1 1 0 0,-1-1 0 0 0,1 0-1 0 0,-1 0 1 0 0,1 0 0 0 0,0 0 0 0 0,0-1-1 0 0,-2 0 1 0 0,1-7-4699 0 0,6-2-1422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4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67 463 1839 0 0,'0'2'455'0'0,"7"39"19201"0"0,-6-42-19580 0 0,1-1 0 0 0,-1 0-1 0 0,-1 0 1 0 0,1 1 0 0 0,0-1 0 0 0,0 0 0 0 0,0 0 0 0 0,-1 0 0 0 0,1-2-1 0 0,0 0-46 0 0,-1 0 0 0 0,0 0 0 0 0,0 0-1 0 0,0 0 1 0 0,0-1 0 0 0,0 1 0 0 0,-1 0-1 0 0,0 0 1 0 0,0 0 0 0 0,0 0 0 0 0,-2-5-1 0 0,-4-6-28 0 0,-12-23-1 0 0,1 5-61 0 0,12 20-21 0 0,0-1 0 0 0,1 1 1 0 0,0-1-1 0 0,-4-27 0 0 0,8 35-7 0 0,0 1 0 0 0,1 0 1 0 0,0-1-1 0 0,0 1 0 0 0,1-1 0 0 0,0 1 1 0 0,-1 0-1 0 0,2-1 0 0 0,-1 1 0 0 0,1 0 1 0 0,-1 0-1 0 0,2 0 0 0 0,-1 0 0 0 0,0 0 0 0 0,1 1 1 0 0,5-8-1 0 0,1 1-221 0 0,1 0 0 0 0,1 1 1 0 0,-1 0-1 0 0,2 0 0 0 0,-1 1 0 0 0,1 1 1 0 0,0 0-1 0 0,20-9 0 0 0,-3 4-40 0 0,1 1 0 0 0,55-14 1 0 0,-73 23 480 0 0,0 1 1 0 0,0 0 0 0 0,0 0-1 0 0,0 1 1 0 0,0 1 0 0 0,0 0-1 0 0,0 1 1 0 0,13 2 0 0 0,-21-3-13 0 0,0 1 0 0 0,0 0 0 0 0,0 1 0 0 0,0-1 0 0 0,0 1 0 0 0,0-1 0 0 0,0 1 0 0 0,0 1 0 0 0,0-1 1 0 0,-1 0-1 0 0,0 1 0 0 0,1 0 0 0 0,-1-1 0 0 0,0 1 0 0 0,0 1 0 0 0,0-1 0 0 0,0 0 0 0 0,-1 1 0 0 0,0-1 1 0 0,1 1-1 0 0,-1 0 0 0 0,-1 0 0 0 0,1 0 0 0 0,0 0 0 0 0,1 7 0 0 0,-1-2-15 0 0,-1 0 0 0 0,0 0 0 0 0,-1 0-1 0 0,0 0 1 0 0,0 0 0 0 0,-1 0 0 0 0,0 0 0 0 0,-1 0-1 0 0,0 0 1 0 0,0 0 0 0 0,-1 0 0 0 0,0-1 0 0 0,-7 15-1 0 0,-6 5 88 0 0,0 0-1 0 0,-31 37 0 0 0,31-44-148 0 0,6-10-22 0 0,0 0-1 0 0,0-1 0 0 0,-1-1 1 0 0,-1 0-1 0 0,1 0 1 0 0,-2-1-1 0 0,1 0 0 0 0,-1-1 1 0 0,-17 6-1 0 0,14-6-282 0 0,0-2-1 0 0,-27 6 1 0 0,36-10 145 0 0,-1 1-1 0 0,1-2 1 0 0,0 1 0 0 0,0-1 0 0 0,-1 0-1 0 0,1-1 1 0 0,0 0 0 0 0,-13-2-1 0 0,19 2-37 0 0,-1 1-1 0 0,1-1 0 0 0,-1 0 0 0 0,1 1 0 0 0,-1-1 0 0 0,1 0 0 0 0,0 0 0 0 0,-1 0 0 0 0,1 0 0 0 0,0 0 0 0 0,0 0 0 0 0,0 0 0 0 0,-1 0 0 0 0,1-1 0 0 0,0 1 0 0 0,-1-2 0 0 0,0-6-1522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4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 14599 0 0,'0'0'2266'0'0,"0"2"-1900"0"0,-3 15 77 0 0,-1-1 1 0 0,0 0-1 0 0,-10 23 0 0 0,-26 48 786 0 0,17-39-579 0 0,-130 237 1562 0 0,13-43-1284 0 0,133-230-900 0 0,1 0-1 0 0,0 0 0 0 0,1 1 1 0 0,1-1-1 0 0,0 1 0 0 0,-3 14 1 0 0,-7 81 74 0 0,10-75-71 0 0,4-31-83 0 0,0-1 0 0 0,0 1 0 0 0,0 0 0 0 0,-1 0 0 0 0,1-1 0 0 0,0 1 0 0 0,-1 0 0 0 0,0-1 0 0 0,1 1 0 0 0,-1 0 0 0 0,0-1-1 0 0,0 1 1 0 0,0-1 0 0 0,0 1 0 0 0,0-1 0 0 0,0 0 0 0 0,0 1 0 0 0,0-1 0 0 0,-1 0 0 0 0,1 0 0 0 0,0 0 0 0 0,-1 0 0 0 0,1 0-1 0 0,-1 0 1 0 0,1 0 0 0 0,-1 0 0 0 0,0-1 0 0 0,1 1 0 0 0,-1 0 0 0 0,0-1 0 0 0,1 0 0 0 0,-1 1 0 0 0,0-1 0 0 0,0 0 0 0 0,1 0-1 0 0,-1 0 1 0 0,-3 0 0 0 0,-6-2-1374 0 0,0 0-1 0 0,-1 0 1 0 0,2-1-1 0 0,-22-9 0 0 0,27 10 833 0 0,-29-11-1577 0 0,5 1-5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48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526 856 4607 0 0,'-32'50'7543'0'0,"45"-47"-5150"0"0,-8-3-2080 0 0,0-1 0 0 0,0 1-1 0 0,0-1 1 0 0,0 0 0 0 0,-1-1 0 0 0,1 1-1 0 0,0-1 1 0 0,6-2 0 0 0,37-22 1398 0 0,-39 21-1399 0 0,11-7 99 0 0,0-2-1 0 0,0 0 1 0 0,23-24 0 0 0,48-55 242 0 0,-73 73-587 0 0,21-26 44 0 0,42-65-1 0 0,-63 86-96 0 0,9-15-47 0 0,-2 0 0 0 0,-1-2-1 0 0,-2-1 1 0 0,-2-1 0 0 0,-2 0-1 0 0,22-83 1 0 0,-37 111-308 0 0,3-22-1 0 0,-6 34 277 0 0,0 1 0 0 0,0-1 0 0 0,0 1 0 0 0,0-1-1 0 0,0 0 1 0 0,-1 1 0 0 0,1-1 0 0 0,-1 1 0 0 0,0-1-1 0 0,0 1 1 0 0,0 0 0 0 0,-3-6 0 0 0,3 8 58 0 0,0 0 1 0 0,1 1-1 0 0,-1-1 0 0 0,0 1 1 0 0,0-1-1 0 0,1 1 1 0 0,-1-1-1 0 0,0 1 0 0 0,0-1 1 0 0,0 1-1 0 0,0 0 1 0 0,1-1-1 0 0,-1 1 0 0 0,0 0 1 0 0,0 0-1 0 0,0 0 1 0 0,0 0-1 0 0,0 0 0 0 0,0 0 1 0 0,0 0-1 0 0,0 0 1 0 0,0 0-1 0 0,0 0 0 0 0,1 0 1 0 0,-2 1-1 0 0,-24 8-96 0 0,23-8 87 0 0,-14 8-28 0 0,1 0 0 0 0,1 1 0 0 0,-1 1-1 0 0,2 0 1 0 0,-16 15 0 0 0,-20 17 2 0 0,16-16 31 0 0,1 2 1 0 0,1 2-1 0 0,2 1 1 0 0,-28 37 0 0 0,8 0 166 0 0,-47 85 0 0 0,60-82 264 0 0,-33 88 0 0 0,-17 37-236 0 0,-181 248 65 0 0,192-325 282 0 0,69-111-457 0 0,-4 8 268 0 0,1 1 0 0 0,0 0 0 0 0,-10 24 0 0 0,20-39-332 0 0,0-1 1 0 0,0 0-1 0 0,0 0 0 0 0,1 0 1 0 0,-1 1-1 0 0,0-1 1 0 0,1 0-1 0 0,0 0 1 0 0,-1 0-1 0 0,1 0 0 0 0,0 0 1 0 0,0 0-1 0 0,0 0 1 0 0,0 0-1 0 0,2 2 0 0 0,1 1-366 0 0,0-1-1 0 0,0 0 1 0 0,0 0-1 0 0,0-1 0 0 0,0 1 1 0 0,1-1-1 0 0,0 0 0 0 0,7 4 1 0 0,-2-2-1143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48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20 6447 0 0,'-2'0'499'0'0,"-18"-7"-267"0"0,-13-3 2435 0 0,9 8 9355 0 0,38 10-11310 0 0,-4-3-586 0 0,0-1 0 0 0,0 0 0 0 0,0-1 0 0 0,0-1 0 0 0,1 1 0 0 0,17 1 1 0 0,68-1 176 0 0,-78-3-245 0 0,332-17-2036 0 0,-294 8-108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0:54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26 9671 0 0,'0'0'748'0'0,"-2"1"-492"0"0,-45 27 2966 0 0,47-28-3158 0 0,0 0-1 0 0,0 0 1 0 0,-1 1 0 0 0,1-1 0 0 0,0 0 0 0 0,0 0 0 0 0,-1 0 0 0 0,1 0 0 0 0,0 0 0 0 0,0 0 0 0 0,-1 0 0 0 0,1 0-1 0 0,0 1 1 0 0,0-1 0 0 0,-1 0 0 0 0,1 0 0 0 0,0 0 0 0 0,0 1 0 0 0,0-1 0 0 0,0 0 0 0 0,-1 0 0 0 0,1 0 0 0 0,0 1-1 0 0,0-1 1 0 0,0 0 0 0 0,0 0 0 0 0,0 1 0 0 0,0-1 0 0 0,0 0 0 0 0,-1 0 0 0 0,1 1 0 0 0,0-1 0 0 0,0 0 0 0 0,0 1-1 0 0,0-1 1 0 0,0 0 0 0 0,0 0 0 0 0,0 1 0 0 0,0-1 0 0 0,1 0 0 0 0,-1 0 0 0 0,0 1 0 0 0,0-1 0 0 0,0 0 0 0 0,0 0-1 0 0,0 1 1 0 0,0-1 0 0 0,0 0 0 0 0,1 0 0 0 0,-1 1 0 0 0,0-1 0 0 0,0 0 0 0 0,0 0 0 0 0,0 0 0 0 0,1 0 0 0 0,-1 1 0 0 0,0-1-1 0 0,0 0 1 0 0,1 0 0 0 0,-1 0 0 0 0,0 0 0 0 0,1 1 0 0 0,15 3 876 0 0,-7-4-831 0 0,0-1 1 0 0,0 0-1 0 0,0-1 0 0 0,0 0 0 0 0,0-1 0 0 0,14-5 0 0 0,-6 2 11 0 0,22-8 29 0 0,-22 7 5 0 0,1 1 0 0 0,0 0 0 0 0,0 1 0 0 0,0 1 0 0 0,35-2 1 0 0,-52 6-145 0 0,0 0 0 0 0,0 0 0 0 0,0 1 0 0 0,0-1 0 0 0,0 0 0 0 0,0 1 0 0 0,0-1 0 0 0,0 1 0 0 0,0-1 0 0 0,0 1 0 0 0,0 0 1 0 0,0-1-1 0 0,0 1 0 0 0,0 0 0 0 0,-1-1 0 0 0,1 1 0 0 0,0 0 0 0 0,-1 0 0 0 0,1 0 0 0 0,0 0 0 0 0,-1 0 0 0 0,1 0 1 0 0,-1 0-1 0 0,1 0 0 0 0,-1 0 0 0 0,0 0 0 0 0,1 0 0 0 0,-1 0 0 0 0,0 3 0 0 0,1 0 5 0 0,0 1-1 0 0,-1 0 1 0 0,1 0-1 0 0,-1 0 0 0 0,-1 6 1 0 0,0-3-12 0 0,0 1 0 0 0,-1-1 0 0 0,-1 0 0 0 0,1-1 0 0 0,-1 1 1 0 0,0 0-1 0 0,-1-1 0 0 0,0 1 0 0 0,0-1 0 0 0,0 0 0 0 0,-1-1 0 0 0,0 1 0 0 0,-1-1 0 0 0,1 0 1 0 0,-1 0-1 0 0,-1 0 0 0 0,1-1 0 0 0,-1 0 0 0 0,1 0 0 0 0,-1-1 0 0 0,-1 0 0 0 0,1 0 0 0 0,-16 5 1 0 0,-33 9-73 0 0,30-10 47 0 0,1 1-1 0 0,-1 1 0 0 0,1 1 1 0 0,-35 21-1 0 0,52-26 23 0 0,2 2-10 0 0,7-7 7 0 0,-1-1 0 0 0,0 0 1 0 0,1 1-1 0 0,-1-1 1 0 0,1 1-1 0 0,-1-1 1 0 0,0 0-1 0 0,1 0 0 0 0,-1 1 1 0 0,1-1-1 0 0,-1 0 1 0 0,1 0-1 0 0,-1 1 1 0 0,1-1-1 0 0,-1 0 0 0 0,1 0 1 0 0,-1 0-1 0 0,1 0 1 0 0,0 0-1 0 0,-1 0 1 0 0,14 2 3 0 0,-1 0 1 0 0,1-1-1 0 0,0-1 0 0 0,-1-1 0 0 0,1 0 1 0 0,14-3-1 0 0,-12 2-26 0 0,1 0 0 0 0,-1 1 0 0 0,29 3 1 0 0,-36-1-1 0 0,-1 0 0 0 0,0 1 1 0 0,1 0-1 0 0,-1 1 1 0 0,0 0-1 0 0,-1 0 1 0 0,1 1-1 0 0,9 5 1 0 0,-14-7 22 0 0,-1-1 0 0 0,1 1 0 0 0,-1 0 0 0 0,0 0 1 0 0,0 0-1 0 0,1 1 0 0 0,-1-1 0 0 0,-1 0 1 0 0,1 1-1 0 0,0-1 0 0 0,0 1 0 0 0,-1 0 0 0 0,0-1 1 0 0,1 1-1 0 0,-1 0 0 0 0,0 0 0 0 0,-1 0 0 0 0,1 0 1 0 0,0 0-1 0 0,-1 0 0 0 0,1 0 0 0 0,-1 0 0 0 0,0 0 1 0 0,0 0-1 0 0,-1 0 0 0 0,1 4 0 0 0,-3 3 9 0 0,0-1 1 0 0,0 1-1 0 0,-1-1 0 0 0,0 0 1 0 0,-1 0-1 0 0,0 0 0 0 0,0 0 1 0 0,-1-1-1 0 0,0 0 0 0 0,0 0 0 0 0,-1-1 1 0 0,0 1-1 0 0,-13 9 0 0 0,-9 6 2 0 0,-2-1 0 0 0,-41 22-1 0 0,59-36 28 0 0,-1-1 0 0 0,0 0 0 0 0,0-1 0 0 0,-1-1 0 0 0,0 0 0 0 0,0 0 0 0 0,0-2 0 0 0,0 0 0 0 0,-1-1 0 0 0,1 0 0 0 0,-26-1 0 0 0,30-3-28 0 0,17-8-598 0 0,20-16-2356 0 0,-8 11-3566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00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25 5983 0 0,'0'0'464'0'0,"-2"1"-305"0"0,-86 33 4537 0 0,3 11-3559 0 0,76-39-931 0 0,0 0-1 0 0,1 1 1 0 0,0 0-1 0 0,1 1 0 0 0,0-1 1 0 0,0 2-1 0 0,0-1 1 0 0,1 1-1 0 0,0 0 0 0 0,1 0 1 0 0,0 0-1 0 0,0 1 1 0 0,1 0-1 0 0,1 0 0 0 0,-1 0 1 0 0,-2 18-1 0 0,5-23-186 0 0,0-1 0 0 0,1 0 0 0 0,0 0 0 0 0,-1 1 0 0 0,2-1-1 0 0,-1 0 1 0 0,0 0 0 0 0,1 1 0 0 0,0-1 0 0 0,0 0 0 0 0,0 0 0 0 0,1 0 0 0 0,-1 0-1 0 0,1 0 1 0 0,0 0 0 0 0,0 0 0 0 0,0-1 0 0 0,1 1 0 0 0,-1-1 0 0 0,1 1 0 0 0,0-1-1 0 0,0 0 1 0 0,0 0 0 0 0,0 0 0 0 0,0-1 0 0 0,6 4 0 0 0,-2-2 172 0 0,1 0-1 0 0,0 0 1 0 0,0-1 0 0 0,0 0 0 0 0,0 0-1 0 0,1-1 1 0 0,-1 0 0 0 0,1-1 0 0 0,-1 0-1 0 0,1 0 1 0 0,0 0 0 0 0,10-2 0 0 0,-3-1-48 0 0,0 0 1 0 0,0-1 0 0 0,0 0 0 0 0,-1-2 0 0 0,1 0 0 0 0,-1 0 0 0 0,0-2 0 0 0,0 0-1 0 0,-1 0 1 0 0,19-15 0 0 0,-30 20-133 0 0,0 1 0 0 0,-1-2 0 0 0,1 1 0 0 0,-1 0 0 0 0,0-1 0 0 0,0 1-1 0 0,0-1 1 0 0,0 1 0 0 0,0-1 0 0 0,0 0 0 0 0,-1 0 0 0 0,1 0 0 0 0,-1 0 0 0 0,0 0-1 0 0,0 0 1 0 0,0 0 0 0 0,0 0 0 0 0,-1-1 0 0 0,1 1 0 0 0,-1 0 0 0 0,0 0 0 0 0,0-1 0 0 0,0 1-1 0 0,-1-6 1 0 0,0 4 11 0 0,-1 0-1 0 0,0-1 1 0 0,0 1-1 0 0,0 0 0 0 0,0 0 1 0 0,-1 1-1 0 0,0-1 1 0 0,0 0-1 0 0,0 1 0 0 0,-1 0 1 0 0,1 0-1 0 0,-1 0 1 0 0,0 0-1 0 0,-5-4 1 0 0,-6-2 26 0 0,0 1 1 0 0,-1 0 0 0 0,0 0-1 0 0,0 2 1 0 0,-18-6 0 0 0,15 6-143 0 0,1 0 1 0 0,0-2 0 0 0,-31-19-1 0 0,45 25 22 0 0,0 0 0 0 0,0 0 0 0 0,0-1 1 0 0,1 0-1 0 0,-5-6 0 0 0,6 9-157 0 0,1-1 0 0 0,0 0 0 0 0,0 0 0 0 0,0 0 0 0 0,0 0 0 0 0,0 0-1 0 0,0 0 1 0 0,1 0 0 0 0,-1 0 0 0 0,1 0 0 0 0,0 0 0 0 0,-1-1 0 0 0,1 1 0 0 0,0 0 0 0 0,0-3 0 0 0,3-8-6019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01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0 5527 0 0,'0'0'423'0'0,"-2"1"-278"0"0,-15 2 2194 0 0,1 1-1 0 0,-21 8 0 0 0,-66 34 124 0 0,82-36-2035 0 0,-18 7 87 0 0,16-7 250 0 0,1 1 0 0 0,-33 20 0 0 0,49-26-618 0 0,-1 0 0 0 0,1 0 1 0 0,0 1-1 0 0,0-1 0 0 0,1 1 1 0 0,0 1-1 0 0,0-1 0 0 0,0 1 1 0 0,1-1-1 0 0,0 1 0 0 0,-6 15 1 0 0,8-17-142 0 0,-5 12 24 0 0,1 1-1 0 0,-5 25 0 0 0,10-39-25 0 0,0 1 0 0 0,0 0 0 0 0,1 0 0 0 0,0 0 0 0 0,0 0 0 0 0,0 0 0 0 0,1 0 0 0 0,-1 0 0 0 0,1 0 0 0 0,0 0 0 0 0,1-1-1 0 0,-1 1 1 0 0,1 0 0 0 0,3 5 0 0 0,-4-8 2 0 0,1 0-1 0 0,-1 0 1 0 0,1 0-1 0 0,0-1 1 0 0,0 1-1 0 0,0 0 1 0 0,0-1-1 0 0,0 1 1 0 0,0-1-1 0 0,1 0 1 0 0,-1 0-1 0 0,0 0 1 0 0,1 0-1 0 0,-1 0 1 0 0,0 0-1 0 0,1-1 1 0 0,-1 1-1 0 0,1-1 1 0 0,-1 0-1 0 0,1 1 1 0 0,0-1-1 0 0,-1 0 1 0 0,4-1 0 0 0,5 0 32 0 0,0 0 0 0 0,0-1 0 0 0,0-1 1 0 0,11-3-1 0 0,15-8 48 0 0,-1-2 0 0 0,-1-1 0 0 0,0-2 0 0 0,-1-1 1 0 0,-1-2-1 0 0,50-42 0 0 0,-77 58-86 0 0,0 1 1 0 0,-1-1-1 0 0,1 0 0 0 0,-1-1 1 0 0,-1 1-1 0 0,7-12 1 0 0,-10 16-10 0 0,0 0-1 0 0,0 0 1 0 0,0-1 0 0 0,0 1 0 0 0,-1 0 0 0 0,1-1 0 0 0,-1 1 0 0 0,1-1 0 0 0,-1 1 0 0 0,0-1 0 0 0,0-2 0 0 0,0 3 4 0 0,-1 1 0 0 0,1-1 0 0 0,-1 1 0 0 0,1-1 0 0 0,-1 1-1 0 0,1 0 1 0 0,-1-1 0 0 0,0 1 0 0 0,0 0 0 0 0,0-1-1 0 0,0 1 1 0 0,0 0 0 0 0,0 0 0 0 0,0 0 0 0 0,0 0 0 0 0,0 0-1 0 0,0 0 1 0 0,0 0 0 0 0,-3-1 0 0 0,0 0-48 0 0,-1 0-1 0 0,1 0 1 0 0,-1 1 0 0 0,1-1 0 0 0,-1 1-1 0 0,1 0 1 0 0,-1 0 0 0 0,-6 0-1 0 0,-41 2-350 0 0,24 0 168 0 0,20-1 55 0 0,0 0 1 0 0,0-1-1 0 0,0 0 0 0 0,1 0 1 0 0,-1-1-1 0 0,0 0 0 0 0,-10-4 1 0 0,16 5 45 0 0,0 0 0 0 0,0 0 0 0 0,1 0 0 0 0,-1 0 1 0 0,0 0-1 0 0,0 0 0 0 0,1 0 0 0 0,-1-1 0 0 0,1 1 1 0 0,-1-1-1 0 0,1 1 0 0 0,0-1 0 0 0,-1 0 0 0 0,1 1 1 0 0,0-1-1 0 0,0 0 0 0 0,0 0 0 0 0,0 0 0 0 0,1 0 1 0 0,-1 0-1 0 0,0 0 0 0 0,1 0 0 0 0,0 0 1 0 0,-1 0-1 0 0,1 0 0 0 0,0 0 0 0 0,0 0 0 0 0,0 0 1 0 0,0 0-1 0 0,0 0 0 0 0,1 0 0 0 0,-1 0 0 0 0,1-2 1 0 0,4-12-1395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5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71 1839 0 0,'0'0'439'0'0,"10"-4"5516"0"0,0-3-4585 0 0,0-1 0 0 0,-1 0 0 0 0,1 0 0 0 0,-2 0 0 0 0,15-19 3130 0 0,-25 28-4494 0 0,-1-1 1 0 0,1 1-1 0 0,-1 0 0 0 0,1 0 0 0 0,0 1 1 0 0,0-1-1 0 0,-1 0 0 0 0,1 1 0 0 0,0-1 1 0 0,-3 4-1 0 0,-4 2-3 0 0,-18 13-3 0 0,1 0 0 0 0,1 1 0 0 0,-42 48 0 0 0,-55 85 0 0 0,65-78 0 0 0,21-30-16 0 0,1 1 0 0 0,-42 80 0 0 0,69-111 14 0 0,0 1 0 0 0,1 0 0 0 0,0 1 0 0 0,2-1 1 0 0,0 1-1 0 0,1 1 0 0 0,1-1 0 0 0,1 0 0 0 0,0 1 1 0 0,2 0-1 0 0,0-1 0 0 0,3 23 0 0 0,0-22-3 0 0,1 0 0 0 0,1-1-1 0 0,1 1 1 0 0,0-1 0 0 0,1 0-1 0 0,1-1 1 0 0,1 0 0 0 0,0 0-1 0 0,2-1 1 0 0,-1 0 0 0 0,21 22-1 0 0,29 30 13 0 0,146 182-21 0 0,-186-220 26 0 0,0 1 0 0 0,-2 1 0 0 0,-1 0-1 0 0,-2 2 1 0 0,-1-1 0 0 0,17 64 0 0 0,-27-80 23 0 0,-1 0-1 0 0,-1 0 0 0 0,-1 0 1 0 0,0 1-1 0 0,-2-1 0 0 0,1 0 1 0 0,-5 22-1 0 0,0-18 37 0 0,0 0 0 0 0,-1 0 0 0 0,-1-1-1 0 0,-1 0 1 0 0,-16 28 0 0 0,11-24 132 0 0,-2-2 0 0 0,0 0-1 0 0,-2 0 1 0 0,0-2 0 0 0,-1 0-1 0 0,-1-1 1 0 0,-1-1-1 0 0,-34 24 1 0 0,27-29 164 0 0,25-12-294 0 0,-7-1-393 0 0,7 0 221 0 0,-1 0 0 0 0,0 0-1 0 0,1 1 1 0 0,-1-1 0 0 0,1 1-1 0 0,-1-1 1 0 0,1 1 0 0 0,0 0-1 0 0,-1 0 1 0 0,1 0 0 0 0,-3 2-1 0 0,4-3 38 0 0,0 1-1 0 0,0 0 0 0 0,0 0 1 0 0,0 0-1 0 0,1-1 1 0 0,-1 1-1 0 0,0 0 0 0 0,0 0 1 0 0,0 0-1 0 0,1 1 0 0 0,-1-1 1 0 0,1 0-1 0 0,-1 0 1 0 0,1 0-1 0 0,-1 0 0 0 0,1 0 1 0 0,0 1-1 0 0,-1-1 1 0 0,1 0-1 0 0,0 0 0 0 0,0 1 1 0 0,0-1-1 0 0,0 0 0 0 0,0 0 1 0 0,0 1-1 0 0,1 1 1 0 0,-1-1-384 0 0,1 3 420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8:59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 9615 0 0,'0'0'5224'0'0,"-2"0"-4660"0"0,-18 7 790 0 0,-31 6-1 0 0,-13 5-30 0 0,34-6-1134 0 0,1 2 1 0 0,0 1 0 0 0,-34 23-1 0 0,38-21-187 0 0,0 1-1 0 0,1 2 0 0 0,1 0 1 0 0,1 1-1 0 0,1 2 0 0 0,1 0 1 0 0,1 1-1 0 0,1 1 0 0 0,1 0 1 0 0,1 2-1 0 0,-22 51 0 0 0,29-56-13 0 0,1 0-1 0 0,1 1 1 0 0,1 0-1 0 0,1 0 0 0 0,1 1 1 0 0,1 0-1 0 0,1-1 1 0 0,1 1-1 0 0,1 0 0 0 0,1 0 1 0 0,1 0-1 0 0,2 0 1 0 0,0-1-1 0 0,1 0 0 0 0,15 39 1 0 0,-4-24-80 0 0,2-1 0 0 0,2-1 1 0 0,2 0-1 0 0,30 38 0 0 0,115 122-2 0 0,-120-144 80 0 0,-21-22 16 0 0,-2 1 0 0 0,0 1 0 0 0,-3 0 1 0 0,24 48-1 0 0,-33-55 30 0 0,-1 1 0 0 0,-2 0 0 0 0,0 0 0 0 0,-2 1 0 0 0,-1 0 0 0 0,5 54 0 0 0,-9-33 59 0 0,-2 0-1 0 0,-2 0 1 0 0,-2-1 0 0 0,-19 87-1 0 0,22-131-71 0 0,0 1 0 0 0,0-1 0 0 0,0 0 0 0 0,0 0 0 0 0,-1 1 0 0 0,1-1 0 0 0,-1 0-1 0 0,0 0 1 0 0,0 0 0 0 0,0-1 0 0 0,0 1 0 0 0,0 0 0 0 0,0-1 0 0 0,-5 4 0 0 0,3-3 53 0 0,-1-1-1 0 0,1 0 1 0 0,-1 0 0 0 0,1 0 0 0 0,-1-1-1 0 0,1 1 1 0 0,-1-1 0 0 0,0 0 0 0 0,-8 0 0 0 0,-184 31 1230 0 0,189-30-1266 0 0,7-2-147 0 0,3 0-47 0 0,23-5-989 0 0,0-1 1 0 0,41-17-1 0 0,-35 11 36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00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10191 0 0,'0'0'10959'0'0,"1"2"-10822"0"0,0 2-93 0 0,0 1 0 0 0,0 0 0 0 0,0-1 0 0 0,0 1 0 0 0,-1 0 0 0 0,0 0 0 0 0,0 0 0 0 0,0-1 0 0 0,-1 6 0 0 0,-10 47 219 0 0,3-20-78 0 0,-1 39 16 0 0,2 135 1 0 0,7-185-233 0 0,1 0 0 0 0,9 43 0 0 0,3-20-2483 0 0,-12-45 372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02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45 919 0 0,'25'-32'6155'0'0,"-23"30"-4748"0"0,-1 1-1000 0 0,0 0 0 0 0,0 0 1 0 0,-1 1-1 0 0,1-1 0 0 0,0 1 0 0 0,0-1 1 0 0,0 0-1 0 0,0 1 0 0 0,0-1 0 0 0,0 1 0 0 0,0 0 1 0 0,0-1-1 0 0,0 1 0 0 0,0 0 0 0 0,1-1 1 0 0,5 0 3806 0 0,-7 1-4161 0 0,0 0 0 0 0,0 0 1 0 0,0 0-1 0 0,0 0 1 0 0,-2 30 339 0 0,-1-1 0 0 0,-2 0 0 0 0,-14 48 0 0 0,-2 13-28 0 0,12-40-490 0 0,2 1 0 0 0,3 0 0 0 0,1 0 0 0 0,8 88 0 0 0,-3-124-1550 0 0,2-5-2745 0 0,1-1-1908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05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52 1375 0 0,'5'-6'166'0'0,"1"1"0"0"0,-1 0 0 0 0,2-1-1 0 0,-1 2 1 0 0,7-5 0 0 0,13-3 4054 0 0,-22 11-2680 0 0,-1 0 0 0 0,1 0 0 0 0,0 0 1 0 0,-1 1-1 0 0,6-1 0 0 0,-9 1-1518 0 0,0 0 1 0 0,0 0-1 0 0,1 0 0 0 0,-1 0 0 0 0,0 0 0 0 0,0 0 0 0 0,0 0 0 0 0,1 0 0 0 0,-1 1 0 0 0,0-1 1 0 0,0 0-1 0 0,0 0 0 0 0,0 0 0 0 0,1 0 0 0 0,-1 0 0 0 0,0 0 0 0 0,0 0 0 0 0,0 0 1 0 0,0 1-1 0 0,0-1 0 0 0,0 0 0 0 0,1 0 0 0 0,-1 0 0 0 0,0 0 0 0 0,0 1 0 0 0,0-1 1 0 0,0 0-1 0 0,0 0 0 0 0,0 0 0 0 0,0 0 0 0 0,0 1 0 0 0,0-1 0 0 0,0 0 0 0 0,0 0 0 0 0,0 1 1 0 0,-1 9 462 0 0,-6 7-183 0 0,1-9-172 0 0,0-1-1 0 0,0 0 0 0 0,0 0 0 0 0,-10 7 1 0 0,-10 12 271 0 0,-28 33 99 0 0,-39 46-242 0 0,75-82-254 0 0,-94 132 5 0 0,97-131-10 0 0,1 0 1 0 0,1 1-1 0 0,2 0 1 0 0,-16 49-1 0 0,26-69 2 0 0,0-1 1 0 0,0 0-1 0 0,0 0 0 0 0,1 1 0 0 0,0-1 1 0 0,-1 0-1 0 0,2 0 0 0 0,-1 1 0 0 0,0-1 1 0 0,1 0-1 0 0,2 8 0 0 0,-2-9 2 0 0,0 0 0 0 0,0-1 0 0 0,1 1 0 0 0,-1 0 0 0 0,1-1 0 0 0,0 1 0 0 0,0-1 0 0 0,0 0 0 0 0,0 0 0 0 0,0 0 0 0 0,1 0 0 0 0,-1 0-1 0 0,0 0 1 0 0,1 0 0 0 0,-1-1 0 0 0,1 1 0 0 0,4 1 0 0 0,15 6 171 0 0,2-1 0 0 0,41 9 0 0 0,51 3-995 0 0,-71-13-704 0 0,-15-4-1655 0 0,-19-3 1548 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05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6 10623 0 0,'0'0'488'0'0,"2"-1"-12"0"0,16-4-288 0 0,-13 5 52 0 0,-6 3 392 0 0,-10 6 1298 0 0,-20 12 988 0 0,-120 74-1833 0 0,107-64-988 0 0,-53 48-1 0 0,85-68-95 0 0,0 1 0 0 0,1 0 1 0 0,0 0-1 0 0,1 2 0 0 0,1-1 1 0 0,0 1-1 0 0,-8 19 0 0 0,15-30 1 0 0,1 1 0 0 0,0-1 1 0 0,0 0-1 0 0,0 1 0 0 0,1-1 0 0 0,-1 1 0 0 0,1 0 0 0 0,0-1 0 0 0,0 7 1 0 0,1-8 15 0 0,0 0 1 0 0,-1-1-1 0 0,1 1 1 0 0,0-1-1 0 0,0 1 1 0 0,0-1-1 0 0,0 1 1 0 0,1-1-1 0 0,-1 0 1 0 0,0 1 0 0 0,0-1-1 0 0,1 0 1 0 0,2 1-1 0 0,-1 1 21 0 0,5 2 80 0 0,0 0-1 0 0,0-1 1 0 0,1 0-1 0 0,-1 0 0 0 0,1-1 1 0 0,0 0-1 0 0,1 0 1 0 0,15 2-1 0 0,1 0 40 0 0,-14-2-231 0 0,64 14 637 0 0,-66-16-1110 0 0,0 0 1 0 0,0 0 0 0 0,0-1 0 0 0,1 0 0 0 0,15-3 0 0 0,-12 1-5867 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05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4607 0 0,'0'2'5574'0'0,"-1"2"-5032"0"0,0-1 0 0 0,1 0 0 0 0,-1 1 0 0 0,1-1 0 0 0,0 0 1 0 0,0 1-1 0 0,0-1 0 0 0,0 1 0 0 0,1-1 0 0 0,1 6 0 0 0,-1-5-164 0 0,1 1-1 0 0,0 0 0 0 0,0-1 1 0 0,0 1-1 0 0,1-1 0 0 0,4 7 1 0 0,5 2-194 0 0,0 1 0 0 0,1-2 1 0 0,18 14-1 0 0,6 8 900 0 0,56 65-2525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06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 10135 0 0,'0'0'8519'0'0,"-1"2"-8172"0"0,-10 23 303 0 0,1 1 0 0 0,2 1 0 0 0,-6 27 1 0 0,-6 20-134 0 0,-130 294-133 0 0,42-120-392 0 0,20-10-488 0 0,84-230 497 0 0,-1 0-603 0 0,3-4-2549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0:55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3 7831 0 0,'-19'-1'373'0'0,"1"0"-1"0"0,-1 0 1 0 0,0 2-1 0 0,-30 5 0 0 0,39-4 394 0 0,1 0 0 0 0,-1 0 0 0 0,1 1 0 0 0,0 1 0 0 0,0 0 0 0 0,0 0 0 0 0,1 0 0 0 0,-1 1 0 0 0,1 1 0 0 0,-13 10 0 0 0,20-15-713 0 0,0 0 0 0 0,-1 1 0 0 0,1-1 0 0 0,0 1 0 0 0,0-1 1 0 0,0 1-1 0 0,0 0 0 0 0,0-1 0 0 0,0 1 0 0 0,0 0 0 0 0,1 0 0 0 0,-1 0 0 0 0,0 0 0 0 0,1-1 0 0 0,0 1 0 0 0,-1 0 0 0 0,1 0 0 0 0,0 0 0 0 0,0 0 0 0 0,0 0 0 0 0,0 0 0 0 0,1 0 0 0 0,-1 0 1 0 0,0 0-1 0 0,1-1 0 0 0,-1 1 0 0 0,1 0 0 0 0,0 0 0 0 0,0 0 0 0 0,-1-1 0 0 0,1 1 0 0 0,0 0 0 0 0,2 2 0 0 0,4 5 60 0 0,0 0-1 0 0,1-1 0 0 0,0 0 1 0 0,13 11-1 0 0,-17-15-63 0 0,44 34 107 0 0,1-3 0 0 0,60 33 0 0 0,11 8-85 0 0,-90-55-36 0 0,52 48 0 0 0,-68-54-35 0 0,1 0 0 0 0,-2 1 0 0 0,-1 0 0 0 0,0 1 0 0 0,0 0 0 0 0,-2 1 0 0 0,0 1 0 0 0,-2-1 0 0 0,0 1 0 0 0,-1 1 0 0 0,0-1 0 0 0,-2 1 0 0 0,0 1 0 0 0,-2-1 0 0 0,0 0 0 0 0,-1 1 0 0 0,-1 30 0 0 0,-3-23 37 0 0,-1 0 0 0 0,-1-1 0 0 0,-2 0 1 0 0,0 1-1 0 0,-2-2 0 0 0,-1 1 0 0 0,-1-1 0 0 0,-1-1 0 0 0,-2 0 0 0 0,-15 24 0 0 0,8-18 113 0 0,-2-1 0 0 0,-1-2 0 0 0,-1 0 0 0 0,-2-1-1 0 0,0-2 1 0 0,-2-1 0 0 0,-33 23 0 0 0,0-5-40 0 0,-1-2-1 0 0,-89 40 1 0 0,64-39-527 0 0,85-40 161 0 0,8-9-5264 0 0,3-2-815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0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10735 0 0,'-1'0'496'0'0,"-8"5"-325"0"0,0 0-1 0 0,0 1 0 0 0,1 0 1 0 0,-11 9-1 0 0,-11 9 650 0 0,13-12 1207 0 0,17-14-1919 0 0,1 0-1 0 0,-1 0 1 0 0,1 0 0 0 0,-1 0 0 0 0,1 0-1 0 0,0 0 1 0 0,0 0 0 0 0,0 0 0 0 0,0 0-1 0 0,0 0 1 0 0,0 1 0 0 0,1-1 0 0 0,-1 0-1 0 0,1 1 1 0 0,-1-1 0 0 0,1 1 0 0 0,2-2-1 0 0,2-2 160 0 0,1 0-1 0 0,-1 1 0 0 0,12-5 0 0 0,-14 7-170 0 0,0 0-1 0 0,1 1 1 0 0,-1-1-1 0 0,1 1 1 0 0,0 0 0 0 0,-1 0-1 0 0,1 0 1 0 0,0 1-1 0 0,-1 0 1 0 0,1 0 0 0 0,0 0-1 0 0,0 0 1 0 0,-1 1 0 0 0,1 0-1 0 0,0 0 1 0 0,-1 0-1 0 0,1 0 1 0 0,-1 1 0 0 0,1 0-1 0 0,5 3 1 0 0,-8-4-66 0 0,0 1-1 0 0,0 0 1 0 0,0 0 0 0 0,0 0-1 0 0,0 0 1 0 0,-1 1 0 0 0,1-1-1 0 0,-1 1 1 0 0,0-1 0 0 0,1 0-1 0 0,0 4 1 0 0,3 10 15 0 0,-6-11-28 0 0,4 16 140 0 0,-3-20-55 0 0,-5 30 781 0 0,1-21-810 0 0,-1 0 0 0 0,0-1 0 0 0,-1 1 0 0 0,0-1 0 0 0,-9 11 0 0 0,-5 7 17 0 0,8-9-20 0 0,1-2 31 0 0,0 2-1 0 0,1-1 1 0 0,-14 33 0 0 0,24-49-5 0 0,-1 1 0 0 0,0-1-61 0 0,-1 2-24 0 0,4 11 231 0 0,-1-11-146 0 0,1-1-74 0 0,1-1 0 0 0,-1 0 0 0 0,0 1 0 0 0,0-1 0 0 0,0 0 0 0 0,1 0 0 0 0,-1 0 0 0 0,1 0 0 0 0,-1-1 0 0 0,1 1-1 0 0,-1-1 1 0 0,1 1 0 0 0,-1-1 0 0 0,1 0 0 0 0,-1 0 0 0 0,1 0 0 0 0,-1 0 0 0 0,5-1 0 0 0,1 0 41 0 0,186-26 1199 0 0,-115 13-1177 0 0,-77 14-272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0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89 141 1375 0 0,'0'0'66'0'0,"-1"1"-8"0"0,-3 1 979 0 0,0 0-1 0 0,0 1 0 0 0,-1-2 1 0 0,1 1-1 0 0,0 0 1 0 0,-1-1-1 0 0,1 0 0 0 0,-1 0 1 0 0,0-1-1 0 0,1 1 0 0 0,-1-1 1 0 0,0 0-1 0 0,1 0 0 0 0,-7-1 1 0 0,-1-2 2130 0 0,10-1-1947 0 0,18-2-1217 0 0,-10 4 141 0 0,100-23 223 0 0,10-3 118 0 0,-36 3 216 0 0,142-26-1 0 0,-214 50-723 0 0,25-4-606 0 0,46-1 0 0 0,-77 6 27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07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 7367 0 0,'0'0'9415'0'0,"-1"1"-9020"0"0,-6 12-29 0 0,1-1 0 0 0,0 1 0 0 0,1 0 0 0 0,-6 23 0 0 0,-6 58 763 0 0,0-3-495 0 0,9-61-513 0 0,-17 46-1 0 0,20-65-101 0 0,0 0-1 0 0,-1 0 1 0 0,0-1-1 0 0,-1 0 1 0 0,0 0-1 0 0,-1 0 1 0 0,-8 8-1 0 0,9-12-40 0 0,1 0 1 0 0,0 0-1 0 0,1 1 0 0 0,-1 0 1 0 0,1 0-1 0 0,-7 14 0 0 0,12-20-42 0 0,0 1-64 0 0,1-1 1 0 0,0 0-1 0 0,0 0 0 0 0,0 0 0 0 0,0 0 0 0 0,-1 0 0 0 0,2 0 1 0 0,-1 0-1 0 0,0 0 0 0 0,0-1 0 0 0,0 1 0 0 0,0 0 1 0 0,0-1-1 0 0,2 1 0 0 0,8 3-899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08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250 177 7831 0 0,'0'0'950'0'0,"2"0"-204"0"0,2 1-421 0 0,1 0 0 0 0,-1-1 0 0 0,1 0 0 0 0,-1 1 0 0 0,1-2 0 0 0,0 1 0 0 0,-1 0 0 0 0,1-1 0 0 0,-1 0 0 0 0,1 0 0 0 0,6-2 0 0 0,14-9 605 0 0,-1 0 0 0 0,0-2-1 0 0,33-25 1 0 0,32-19 1720 0 0,-77 52-2262 0 0,-1 1-1 0 0,1 0 1 0 0,0 0 0 0 0,0 1-1 0 0,0 1 1 0 0,17-3 0 0 0,-7 3 69 0 0,-20 3-378 0 0,8 6 39 0 0,-9-5-117 0 0,1 1 0 0 0,0 0-1 0 0,-1 0 1 0 0,0 0 0 0 0,1 0-1 0 0,-1 0 1 0 0,0 0-1 0 0,0 0 1 0 0,0 0 0 0 0,0 0-1 0 0,-1 1 1 0 0,1-1-1 0 0,0 0 1 0 0,-1 0 0 0 0,0 1-1 0 0,0-1 1 0 0,1 1-1 0 0,-1-1 1 0 0,0 0 0 0 0,-1 1-1 0 0,0 2 1 0 0,0 2-2 0 0,0-1 1 0 0,0 1 0 0 0,-1-1-1 0 0,0 0 1 0 0,-1 1 0 0 0,-4 7-1 0 0,-2 1 1 0 0,-1 0 0 0 0,0-1 0 0 0,-1 0 0 0 0,-15 14 0 0 0,-55 47 0 0 0,65-62 0 0 0,-80 64 0 0 0,-134 81 0 0 0,135-95 0 0 0,80-53-36 0 0,0 0 0 0 0,2 2 0 0 0,-24 23 0 0 0,50-30-36 0 0,14-3 182 0 0,0 0-1 0 0,0-2 1 0 0,44-5 0 0 0,-16 1 107 0 0,129-12 737 0 0,3 0-463 0 0,-144 15-1055 0 0,-25 1-4027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0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1 919 0 0,'-1'1'67'0'0,"-2"5"246"0"0,-1 0 2678 0 0,0 1 0 0 0,0-1 0 0 0,-3 12 0 0 0,3 1-599 0 0,3-15-2249 0 0,1 0 0 0 0,0 0 0 0 0,0 0 0 0 0,0 0 0 0 0,0 0 0 0 0,0 0 0 0 0,1 0-1 0 0,0 0 1 0 0,0 0 0 0 0,0 0 0 0 0,0-1 0 0 0,1 1 0 0 0,-1 0 0 0 0,1-1 0 0 0,0 1 0 0 0,0-1-1 0 0,1 1 1 0 0,-1-1 0 0 0,1 0 0 0 0,-1 0 0 0 0,1 0 0 0 0,0 0 0 0 0,0 0 0 0 0,0-1 0 0 0,0 0 0 0 0,1 1-1 0 0,-1-1 1 0 0,6 2 0 0 0,20 10 1070 0 0,60 18-1 0 0,-64-24-704 0 0,1 0 0 0 0,-1 2 0 0 0,39 23 0 0 0,-40-18-323 0 0,25 21-1 0 0,-42-30-239 0 0,0 0 1 0 0,0 1 0 0 0,0 0 0 0 0,-1 0 0 0 0,0 1 0 0 0,-1-1-1 0 0,6 10 1 0 0,-10-15-171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09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31 3223 0 0,'-1'-11'12606'0'0,"2"9"-12213"0"0,1 0 0 0 0,-1 0 0 0 0,1-1 0 0 0,0 1 0 0 0,-1 1 1 0 0,1-1-1 0 0,3-3 0 0 0,-3 4 335 0 0,0 2-265 0 0,-1-1-430 0 0,-1 0 1 0 0,0 0 0 0 0,0 0 0 0 0,1 0-1 0 0,-1 0 1 0 0,0 0 0 0 0,0 0-1 0 0,1 0 1 0 0,-1 0 0 0 0,0 0-1 0 0,0 0 1 0 0,1 0 0 0 0,-1 0-1 0 0,0 0 1 0 0,0 0 0 0 0,1 0-1 0 0,-1 0 1 0 0,0 1 0 0 0,0-1-1 0 0,0 0 1 0 0,1 0 0 0 0,-1 0-1 0 0,0 0 1 0 0,0 1 0 0 0,0-1-1 0 0,1 0 1 0 0,-1 0 0 0 0,0 0-1 0 0,0 1 1 0 0,1 2 50 0 0,-1 0-1 0 0,1 0 1 0 0,-1 0-1 0 0,0 0 1 0 0,0 0-1 0 0,0 0 1 0 0,-1 0-1 0 0,1 0 1 0 0,-1 0-1 0 0,1-1 1 0 0,-1 1-1 0 0,0 0 1 0 0,-2 4-1 0 0,-20 39 316 0 0,16-35-268 0 0,-23 40 68 0 0,-2-1 0 0 0,-39 46 0 0 0,-16-3 20 0 0,-1 1-533 0 0,86-92 133 0 0,0 1-1 0 0,1 0 0 0 0,-1 0 0 0 0,0-1 1 0 0,-1 7-1 0 0,2-7-870 0 0,4-3-1224 0 0,10 0-4715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09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11055 0 0,'0'0'8846'0'0,"0"2"-8012"0"0,1 8-655 0 0,0 1 0 0 0,0-1-1 0 0,1 0 1 0 0,0 0 0 0 0,1 0-1 0 0,0 0 1 0 0,1 0 0 0 0,0 0-1 0 0,1-1 1 0 0,-1 0 0 0 0,2 0-1 0 0,-1 0 1 0 0,11 12 0 0 0,-8-12-108 0 0,1 1-1 0 0,0-1 1 0 0,0-1 0 0 0,1 1 0 0 0,0-2-1 0 0,0 1 1 0 0,1-1 0 0 0,0-1 0 0 0,1 0-1 0 0,21 8 1 0 0,-22-11-295 0 0,0 0 0 0 0,19 3 1 0 0,6-5-7780 0 0,-22-2 1381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09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 6447 0 0,'0'0'13992'0'0,"1"2"-13746"0"0,0 3-200 0 0,0 0 1 0 0,-1 0 0 0 0,0 0 0 0 0,1 0 0 0 0,-2 0 0 0 0,1 0 0 0 0,0 0-1 0 0,-1 0 1 0 0,0 0 0 0 0,-2 6 0 0 0,-4 10 106 0 0,-9 21-1 0 0,9-26-26 0 0,-88 230 1251 0 0,28-72-1055 0 0,34-84-289 0 0,-18 44-61 0 0,38-105-365 0 0,-1-1 0 0 0,-27 40-1 0 0,37-62 106 0 0,-1 0-1 0 0,1-1 0 0 0,-1 1 1 0 0,0-1-1 0 0,-10 7 1 0 0,-5 0-3015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1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19 11255 0 0,'-86'-9'2440'0'0,"72"3"-1838"0"0,6 3 2985 0 0,8 3-3524 0 0,0 0 0 0 0,0 1 0 0 0,0-1 0 0 0,-1 0 0 0 0,1 1 0 0 0,0-1 0 0 0,0 0 0 0 0,0 1 0 0 0,0-1 0 0 0,0 0 0 0 0,0 1-1 0 0,0-1 1 0 0,0 0 0 0 0,0 1 0 0 0,0-1 0 0 0,0 1 0 0 0,0-1 0 0 0,0 0 0 0 0,0 1 0 0 0,1-1 0 0 0,-1 0 0 0 0,0 1 0 0 0,0-1 0 0 0,0 0 0 0 0,1 1 0 0 0,6 18 96 0 0,0 0 1 0 0,2 0 0 0 0,0-1 0 0 0,1 0 0 0 0,1-1 0 0 0,19 23-1 0 0,87 88 1576 0 0,-82-92-1246 0 0,-5-6-80 0 0,65 71 565 0 0,-82-84-860 0 0,0 0-1 0 0,-1 1 1 0 0,0 0-1 0 0,11 27 1 0 0,-20-38-106 0 0,0 0 0 0 0,0 1 1 0 0,-1-1-1 0 0,0 1 0 0 0,-1 0 0 0 0,0 0 1 0 0,0-1-1 0 0,0 1 0 0 0,-1 0 0 0 0,-2 15 1 0 0,0-13 9 0 0,0 0 1 0 0,-1 0 0 0 0,0-1 0 0 0,0 1 0 0 0,-1-1 0 0 0,-1 1-1 0 0,-7 11 1 0 0,-8 7 44 0 0,-1-1 0 0 0,-1-1 1 0 0,-51 45-1 0 0,45-43-52 0 0,-4 1-15 0 0,2 2 0 0 0,2 2 0 0 0,-35 49 0 0 0,47-49-256 0 0,15-31 97 0 0,3-1-170 0 0,0 0 256 0 0,0 0 0 0 0,0-1-1 0 0,0 1 1 0 0,0 0 0 0 0,0-1-1 0 0,0 1 1 0 0,0-1 0 0 0,0 1-1 0 0,0-1 1 0 0,0 0 0 0 0,1 0-1 0 0,-1 0 1 0 0,0 0 0 0 0,4-2 0 0 0,-2 1-303 0 0,1 0 0 0 0,-1 0 1 0 0,0-1-1 0 0,0 0 0 0 0,0 0 1 0 0,6-3-1 0 0,3-4-951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10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74 505 5983 0 0,'0'0'8558'0'0,"1"0"-8458"0"0,-1-1 0 0 0,1 0 0 0 0,-1 0 0 0 0,0-1 0 0 0,1 1 0 0 0,-1 0 0 0 0,0 0 0 0 0,0 0 1 0 0,0 0-1 0 0,0 0 0 0 0,0-2 0 0 0,-2-2 510 0 0,-1-1-1 0 0,0 1 1 0 0,-1 0-1 0 0,1 0 1 0 0,-1 0 0 0 0,-8-8-1 0 0,-12-15 1045 0 0,21 22-1614 0 0,0-1 0 0 0,0 1 0 0 0,0-1 0 0 0,1 0 0 0 0,0 0 1 0 0,0 0-1 0 0,1 0 0 0 0,0 0 0 0 0,0 0 0 0 0,1 0 0 0 0,0 0 0 0 0,0-1 0 0 0,0 1 0 0 0,1 0 0 0 0,0 0 0 0 0,3-8 0 0 0,1-5-99 0 0,1 0 0 0 0,1 1 0 0 0,0 0 0 0 0,16-26 0 0 0,-16 31-21 0 0,2 0 0 0 0,0 0 1 0 0,0 1-1 0 0,1 0 1 0 0,1 1-1 0 0,0 0 1 0 0,1 0-1 0 0,0 1 1 0 0,1 1-1 0 0,20-13 1 0 0,-24 19 72 0 0,-1 1 1 0 0,0 0-1 0 0,1 0 1 0 0,-1 1 0 0 0,1 0-1 0 0,0 0 1 0 0,0 1-1 0 0,0 0 1 0 0,0 1-1 0 0,10 1 1 0 0,7 1 83 0 0,0 1 1 0 0,29 7-1 0 0,-44-8 26 0 0,0 1 0 0 0,0 1-1 0 0,0-1 1 0 0,-1 2-1 0 0,1-1 1 0 0,-1 2 0 0 0,0-1-1 0 0,14 11 1 0 0,-20-12-56 0 0,1 0-1 0 0,-1 0 1 0 0,0 1-1 0 0,0-1 1 0 0,-1 1-1 0 0,1 0 1 0 0,-1 0-1 0 0,0 0 1 0 0,0 0-1 0 0,-1 0 1 0 0,1 1-1 0 0,-1-1 1 0 0,-1 1-1 0 0,1 0 1 0 0,-1-1-1 0 0,0 1 1 0 0,1 12-1 0 0,-2-8-34 0 0,0-1 0 0 0,-1 1 0 0 0,0-1-1 0 0,0 1 1 0 0,-1-1 0 0 0,0 1-1 0 0,-1-1 1 0 0,0 0 0 0 0,-1 0-1 0 0,1 0 1 0 0,-2 0 0 0 0,1-1-1 0 0,-1 0 1 0 0,-1 0 0 0 0,1 0-1 0 0,-1 0 1 0 0,-1-1 0 0 0,1 0-1 0 0,-9 6 1 0 0,-13 9 59 0 0,0-1 1 0 0,-2-1-1 0 0,-59 29 0 0 0,17-10-31 0 0,72-39-40 0 0,-28 17-799 0 0,-38 16 1 0 0,64-32-161 0 0,-12 4-6037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0:55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1021 1 14799 0 0,'0'1'332'0'0,"-12"20"-9"0"0,-1-1 0 0 0,-1 0 0 0 0,-23 24 0 0 0,-91 70 2057 0 0,32-32-992 0 0,9 4-776 0 0,-121 155 0 0 0,-51 115-612 0 0,176-224-30 0 0,68-103 126 0 0,0 2-1 0 0,-17 51 1 0 0,27-62 17 0 0,0-1 1 0 0,1 0 0 0 0,1 1-1 0 0,0 0 1 0 0,1 32-1 0 0,3-36 32 0 0,1 0 0 0 0,0 0 0 0 0,1-1-1 0 0,1 1 1 0 0,0 0 0 0 0,1-1-1 0 0,12 26 1 0 0,-7-22 31 0 0,0-1 0 0 0,2 0 1 0 0,0 0-1 0 0,1-2 0 0 0,0 0 0 0 0,1 0 0 0 0,1-1 0 0 0,33 25 0 0 0,-42-35-102 0 0,144 102 1475 0 0,-126-93-1369 0 0,3 3-67 0 0,0 0 0 0 0,-1 2 0 0 0,30 27 0 0 0,-53-42-180 0 0,1 1 1 0 0,-1 0-1 0 0,0 0 0 0 0,0 0 0 0 0,-1 1 1 0 0,1-1-1 0 0,-1 0 0 0 0,-1 1 0 0 0,1 0 1 0 0,-1-1-1 0 0,1 1 0 0 0,-2 0 0 0 0,1 0 1 0 0,-1 10-1 0 0,0-14-189 0 0,-2 2-203 0 0,2-3 374 0 0,0 0 1 0 0,-1 0 0 0 0,1-1 0 0 0,0 1 0 0 0,-1 0-1 0 0,1 0 1 0 0,0-1 0 0 0,-1 1 0 0 0,1 0-1 0 0,-1 0 1 0 0,1-1 0 0 0,-1 1 0 0 0,0-1 0 0 0,1 1-1 0 0,-2 1 1 0 0,0-2-164 0 0,0 1 1 0 0,0-1-1 0 0,0 1 0 0 0,0-1 1 0 0,0 0-1 0 0,0 0 0 0 0,0 0 1 0 0,0 0-1 0 0,0 0 1 0 0,0-1-1 0 0,-3 0 0 0 0,-6-2-1116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11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25 10591 0 0,'2'-1'819'0'0,"-1"0"-653"0"0,4-3-73 0 0,-1 1 1 0 0,0 0-1 0 0,1 0 0 0 0,7-3 1 0 0,4 2 2652 0 0,-15 5-2468 0 0,0 0-273 0 0,0 0 0 0 0,0 0-1 0 0,0 0 1 0 0,0 0 0 0 0,0 0 0 0 0,0 0-1 0 0,-1 0 1 0 0,1 0 0 0 0,0 0-1 0 0,-1 0 1 0 0,1 0 0 0 0,-1 1 0 0 0,1-1-1 0 0,-1 0 1 0 0,1 0 0 0 0,-1 0-1 0 0,0 1 1 0 0,0-1 0 0 0,0 0 0 0 0,0 1-1 0 0,0-1 1 0 0,0 0 0 0 0,0 0-1 0 0,0 1 1 0 0,0-1 0 0 0,0 0 0 0 0,-1 0-1 0 0,1 1 1 0 0,0-1 0 0 0,-1 0-1 0 0,0 0 1 0 0,1 0 0 0 0,-1 1 0 0 0,0 0-1 0 0,-1 0 3 0 0,-18 36 435 0 0,-2 0-1 0 0,-28 34 1 0 0,-31 53 1211 0 0,-3 39-658 0 0,-38 68-733 0 0,11-32-134 0 0,96-175-88 0 0,7-9-9 0 0,-2 0-1 0 0,-18 23 1 0 0,29-39-68 0 0,-1 1 0 0 0,1-1 1 0 0,-1 1-1 0 0,1-1 0 0 0,-1 1 1 0 0,1-1-1 0 0,-1 0 0 0 0,1 1 1 0 0,-1-1-1 0 0,1 1 0 0 0,0-1 0 0 0,-1 0 1 0 0,1 0-1 0 0,0 1 0 0 0,-1-1 1 0 0,2 0-1 0 0,13 4-346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11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11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9 6247 0 0,'0'0'563'0'0,"-1"-1"-464"0"0,-4-1 96 0 0,1 1 1 0 0,-1 0-1 0 0,0 0 1 0 0,0 0-1 0 0,0 0 1 0 0,-7 0-1 0 0,-18 4 7063 0 0,30-1-6442 0 0,1 1-625 0 0,-1 0 0 0 0,1 0 0 0 0,0 0 0 0 0,0 0 0 0 0,0 0-1 0 0,0 0 1 0 0,1 0 0 0 0,-1-1 0 0 0,1 1 0 0 0,-1-1 0 0 0,1 1 0 0 0,0-1 0 0 0,3 4-1 0 0,33 31 1064 0 0,-30-30-844 0 0,23 19 758 0 0,64 41 1 0 0,41 12-15 0 0,18 11-336 0 0,-138-80-776 0 0,1 0-1 0 0,0-2 0 0 0,28 12 0 0 0,-35-17-72 0 0,0 0 0 0 0,0 0-1 0 0,0-1 1 0 0,1-1 0 0 0,-1 0 0 0 0,0 0 0 0 0,1-1 0 0 0,11-1-1 0 0,13-2-794 0 0,-33 3 443 0 0,-17 18-3905 0 0,6-13 2440 0 0,1 1 0 0 0,-1-1 0 0 0,-10 4 0 0 0,0-2-3352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12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 4607 0 0,'0'2'10003'0'0,"0"11"-9443"0"0,-1-1-1 0 0,-1 1 1 0 0,0 0-1 0 0,-1 0 1 0 0,0-1-1 0 0,-8 20 1 0 0,3-12-183 0 0,-2-1 1 0 0,0 0-1 0 0,-16 23 1 0 0,-7 3-247 0 0,-2 0 0 0 0,-2-3 0 0 0,-2-1 0 0 0,-1-1 0 0 0,-87 64 0 0 0,80-70-133 0 0,-81 57 36 0 0,126-90-540 0 0,5-2-210 0 0,9-2-54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1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195 337 2759 0 0,'0'0'126'0'0,"-1"1"-5"0"0,-3 7 4675 0 0,4-6-3301 0 0,1 10-262 0 0,-2-1 0 0 0,1 1 0 0 0,-1 0 0 0 0,-4 14 1825 0 0,5-24-2946 0 0,0-1-1 0 0,0 0 1 0 0,0 0-1 0 0,0 1 1 0 0,0-1 0 0 0,-1 0-1 0 0,1 0 1 0 0,0 0-1 0 0,-1 1 1 0 0,1-1-1 0 0,-1 0 1 0 0,0 0-1 0 0,1 0 1 0 0,-1 0 0 0 0,0 0-1 0 0,1 0 1 0 0,-1 0-1 0 0,0 0 1 0 0,0 0-1 0 0,0-1 1 0 0,0 1-1 0 0,0 0 1 0 0,0 0 0 0 0,0-1-1 0 0,0 1 1 0 0,0-1-1 0 0,0 1 1 0 0,-1-1-1 0 0,0 1 1 0 0,-4 1 83 0 0,1 0 0 0 0,-1-1 0 0 0,1 0 0 0 0,-1 0 0 0 0,-6 1 0 0 0,8-2-160 0 0,-1 0-1 0 0,1 0 0 0 0,0 0 0 0 0,-1-1 0 0 0,1 1 0 0 0,0-1 1 0 0,-1 0-1 0 0,1-1 0 0 0,0 1 0 0 0,0-1 0 0 0,0 1 0 0 0,0-1 1 0 0,0-1-1 0 0,0 1 0 0 0,1 0 0 0 0,-1-1 0 0 0,1 0 0 0 0,-1 0 0 0 0,1 0 1 0 0,0 0-1 0 0,0 0 0 0 0,-2-4 0 0 0,1 1-8 0 0,0-1 0 0 0,0 0 0 0 0,1 1 1 0 0,0-1-1 0 0,0 0 0 0 0,1-1 0 0 0,0 1 0 0 0,0 0 0 0 0,1-1 0 0 0,0 1 1 0 0,0-1-1 0 0,0-8 0 0 0,1-16 23 0 0,-1 1-176 0 0,2 1 0 0 0,1-1 0 0 0,7-40 0 0 0,-8 67 75 0 0,0 0-1 0 0,0 0 0 0 0,1 0 1 0 0,-1 0-1 0 0,1 0 0 0 0,0 0 1 0 0,0 1-1 0 0,0-1 0 0 0,1 0 1 0 0,-1 1-1 0 0,1 0 0 0 0,4-4 1 0 0,-3 3-6 0 0,1 1 1 0 0,0-1-1 0 0,0 1 1 0 0,0 1 0 0 0,0-1-1 0 0,1 1 1 0 0,-1 0-1 0 0,9-2 1 0 0,29-8-315 0 0,1 2 0 0 0,49-5 0 0 0,-74 13 352 0 0,0 1 0 0 0,1 0 0 0 0,-1 2 0 0 0,0 0 0 0 0,0 2 0 0 0,0 0 0 0 0,29 8 0 0 0,-43-9 137 0 0,1 0 0 0 0,-1 1 1 0 0,0-1-1 0 0,0 1 0 0 0,0 0 0 0 0,0 0 0 0 0,-1 1 1 0 0,1 0-1 0 0,-1-1 0 0 0,0 1 0 0 0,0 1 0 0 0,5 6 1 0 0,-4-4 35 0 0,-1 0 0 0 0,0 0 0 0 0,0 1 0 0 0,-1-1 0 0 0,0 1 0 0 0,0 0 0 0 0,-1 0 0 0 0,2 9 0 0 0,2 9-39 0 0,-4-16-77 0 0,1 0 0 0 0,-1 0 0 0 0,-1 0 0 0 0,0 0 0 0 0,-1 12 0 0 0,0-17-47 0 0,0 0 1 0 0,-1 0-1 0 0,0 0 0 0 0,0 0 0 0 0,-1 0 0 0 0,1-1 1 0 0,-1 1-1 0 0,0-1 0 0 0,0 1 0 0 0,0-1 0 0 0,-1 0 0 0 0,0 1 1 0 0,1-1-1 0 0,-2 0 0 0 0,1-1 0 0 0,-5 5 0 0 0,-7 6-86 0 0,-1-1-1 0 0,-29 19 0 0 0,6-5 1 0 0,16-10-134 0 0,-28 16 0 0 0,40-27 8 0 0,1-1 0 0 0,-1 0 1 0 0,-1 0-1 0 0,1-1 0 0 0,-15 3 0 0 0,25-7-18 0 0,1-1-568 0 0,1-3 320 0 0,1 1 1 0 0,-1-1-1 0 0,1 1 0 0 0,0 0 1 0 0,0-1-1 0 0,0 1 0 0 0,1 0 0 0 0,3-4 1 0 0,-4 5-144 0 0,7-9-4941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1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76 5983 0 0,'24'-45'1498'0'0,"-9"14"10352"0"0,-21 46-11550 0 0,-7 14-28 0 0,-1 0 0 0 0,-21 30 0 0 0,-42 52 246 0 0,23-36-290 0 0,-182 339 736 0 0,124-204-730 0 0,88-172-174 0 0,-32 41 0 0 0,38-56-16 0 0,12-16-19 0 0,4-4-6 0 0,0 0 0 0 0,0 0-1 0 0,0 1 1 0 0,0-1 0 0 0,0 0-1 0 0,-2 8 1 0 0,5-8 61 0 0,3-1-84 0 0,0 0 0 0 0,0 0 0 0 0,0 0 0 0 0,0 0 0 0 0,0-1 0 0 0,0 0 0 0 0,1 0 0 0 0,-1 0 0 0 0,0 0 0 0 0,1-1 0 0 0,-1 0 0 0 0,5 0 0 0 0,10-1-908 0 0,28-5 0 0 0,-39 5 455 0 0,20-4-4615 0 0,0-2-1555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1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0,'0'0'160'0'0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13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 9871 0 0,'0'0'898'0'0,"-1"-1"-741"0"0,0 1 54 0 0,0 0 0 0 0,0-1 0 0 0,0 1 0 0 0,0 0 0 0 0,0 0 0 0 0,0 0 0 0 0,0 0 0 0 0,0 0 0 0 0,0 0 0 0 0,0 0-1 0 0,0 0 1 0 0,0 0 0 0 0,0 1 0 0 0,1-1 0 0 0,-3 1 0 0 0,3-1 53 0 0,-1 1 0 0 0,1-1 0 0 0,0 0 0 0 0,-1 1 0 0 0,1-1 0 0 0,0 1-1 0 0,0-1 1 0 0,0 1 0 0 0,0-1 0 0 0,-1 1 0 0 0,1-1 0 0 0,0 1 0 0 0,0-1 0 0 0,0 1-1 0 0,0-1 1 0 0,0 1 0 0 0,0-1 0 0 0,0 1 0 0 0,0 6-1373 0 0,-1 3 1358 0 0,0 1-1 0 0,0 0 1 0 0,1-1 0 0 0,1 1-1 0 0,0 0 1 0 0,1-1 0 0 0,0 1 0 0 0,0-1-1 0 0,1 0 1 0 0,0 0 0 0 0,1 0 0 0 0,0 0-1 0 0,6 10 1 0 0,-3-8-138 0 0,0-1 0 0 0,1 1 0 0 0,0-2 0 0 0,0 1 1 0 0,2-1-1 0 0,-1-1 0 0 0,1 1 0 0 0,0-2 0 0 0,22 15 0 0 0,-6-7-80 0 0,-2 1 1 0 0,0 2-1 0 0,29 27 0 0 0,-37-24-457 0 0,-8-10-1356 0 0,1-2-5108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1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24 13159 0 0,'-4'-23'8307'0'0,"5"24"-7839"0"0,1 5-286 0 0,0-1 1 0 0,0 1 0 0 0,-1 0 0 0 0,1 0-1 0 0,-2 0 1 0 0,1-1 0 0 0,0 1-1 0 0,-1 0 1 0 0,0 0 0 0 0,-1 0-1 0 0,1 0 1 0 0,-1 0 0 0 0,-2 8-1 0 0,-4 10 53 0 0,-17 43 0 0 0,21-58-141 0 0,-129 294 668 0 0,-14 39-383 0 0,-134 437-280 0 0,278-772-99 0 0,-45 148 19 0 0,38-121-7 0 0,3-1-1 0 0,-5 59 0 0 0,11-89-10 0 0,0 0 0 0 0,0 0-1 0 0,0 0 1 0 0,0-1 0 0 0,1 1-1 0 0,-1 0 1 0 0,1 0 0 0 0,0 0-1 0 0,0-1 1 0 0,0 1 0 0 0,0 0-1 0 0,3 4 1 0 0,-4-6-11 0 0,1 0 0 0 0,0-1 1 0 0,0 1-1 0 0,0 0 0 0 0,0 0 0 0 0,0 0 0 0 0,0-1 0 0 0,0 1 0 0 0,0 0 1 0 0,0-1-1 0 0,0 1 0 0 0,0-1 0 0 0,0 1 0 0 0,0-1 0 0 0,1 0 0 0 0,-1 1 1 0 0,0-1-1 0 0,0 0 0 0 0,1 0 0 0 0,-1 0 0 0 0,0 0 0 0 0,0 0 0 0 0,1 0 1 0 0,-1 0-1 0 0,0 0 0 0 0,0-1 0 0 0,0 1 0 0 0,1 0 0 0 0,-1-1 0 0 0,0 1 1 0 0,1-1-1 0 0,5-2-490 0 0,0-1-1 0 0,-1 1 1 0 0,1-1 0 0 0,7-6-1 0 0,10-11-6062 0 0,-6 2-759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19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8607 0 0,'0'0'3314'0'0,"1"0"-2601"0"0,12-1-35 0 0,-1-1 1 0 0,0-1-1 0 0,0 0 1 0 0,0 0-1 0 0,22-11 0 0 0,3 0 325 0 0,132-34 1318 0 0,-134 41-1837 0 0,0 1-1 0 0,69-2 1 0 0,-81 10-622 0 0,0 0 0 0 0,-1 2 0 0 0,1 0 0 0 0,-1 2 1 0 0,0 0-1 0 0,-1 1 0 0 0,1 2 0 0 0,29 15 0 0 0,-39-17-742 0 0,-1 0 1 0 0,20 15-1 0 0,-17-9-792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0:58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32 2759 0 0,'0'0'595'0'0,"-9"6"6212"0"0,-20 16 4335 0 0,51-20-10686 0 0,12-7-305 0 0,63-16-1 0 0,-11 1-71 0 0,-71 17-73 0 0,3-1-5 0 0,-1 0 0 0 0,1 2 0 0 0,0 0 0 0 0,0 1-1 0 0,0 1 1 0 0,26 3 0 0 0,-31 1-12 0 0,-4 2-31 0 0,-8-5 42 0 0,0 0-1 0 0,0 0 1 0 0,0 1 0 0 0,0-1 0 0 0,-1 1-1 0 0,1-1 1 0 0,0 1 0 0 0,-1-1 0 0 0,1 1-1 0 0,-1-1 1 0 0,1 1 0 0 0,-1 0 0 0 0,0-1-1 0 0,0 1 1 0 0,0 0 0 0 0,0-1 0 0 0,0 1 0 0 0,0-1-1 0 0,0 1 1 0 0,0 0 0 0 0,-1-1 0 0 0,1 1-1 0 0,0 0 1 0 0,-1-1 0 0 0,0 1 0 0 0,1-1-1 0 0,-2 3 1 0 0,-2 2-13 0 0,1 0 1 0 0,-1 0-1 0 0,0 0 0 0 0,-10 10 0 0 0,5-8 5 0 0,1 0 1 0 0,-1-1-1 0 0,-1 0 0 0 0,1 0 0 0 0,-21 9 0 0 0,-56 21-21 0 0,86-37 29 0 0,-76 28 27 0 0,-101 44 53 0 0,156-64-144 0 0,13-5 18 0 0,15-6 52 0 0,9-3 4 0 0,0 0 0 0 0,0 2 0 0 0,0 0 0 0 0,1 1 0 0 0,-1 0 0 0 0,1 1-1 0 0,0 1 1 0 0,31 3 0 0 0,-39-2-5 0 0,0 1 0 0 0,0 1 0 0 0,-1 0 0 0 0,1 0 0 0 0,-1 1-1 0 0,1 0 1 0 0,-1 0 0 0 0,0 1 0 0 0,0 0 0 0 0,-1 1 0 0 0,1-1-1 0 0,-1 2 1 0 0,0-1 0 0 0,0 1 0 0 0,-1 0 0 0 0,0 0-1 0 0,0 0 1 0 0,8 12 0 0 0,-10-13-5 0 0,-1 1 0 0 0,0-1 0 0 0,0 1 0 0 0,0-1 0 0 0,0 1 0 0 0,-1 0 0 0 0,0 0 0 0 0,0 0 0 0 0,-1 0 0 0 0,0 0 0 0 0,1 8 0 0 0,-2-12 4 0 0,0 0-1 0 0,0 0 0 0 0,0 0 1 0 0,0 0-1 0 0,0 0 1 0 0,0-1-1 0 0,-1 1 1 0 0,1 0-1 0 0,-1 0 1 0 0,1 0-1 0 0,-1 0 0 0 0,0-1 1 0 0,0 1-1 0 0,0 0 1 0 0,-1 2-1 0 0,-3 3 6 0 0,3-3 14 0 0,0 0-1 0 0,-1 0 1 0 0,0 0-1 0 0,0-1 1 0 0,0 1 0 0 0,0-1-1 0 0,0 0 1 0 0,-7 5-1 0 0,0-1 62 0 0,-22 12 0 0 0,-12 4-67 0 0,-2-2 0 0 0,0-2 0 0 0,-1-2 0 0 0,-87 20 0 0 0,37-21-294 0 0,95-16 74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19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75 3679 0 0,'0'0'167'0'0,"-2"-1"-7"0"0,-33-27 13039 0 0,33 26-12485 0 0,1 1-274 0 0,1 1-335 0 0,0-1 0 0 0,0 1 0 0 0,-1 0 0 0 0,1 0 0 0 0,0-1 0 0 0,0 1 0 0 0,-1 0 0 0 0,1 0 0 0 0,0-1 0 0 0,-1 1 0 0 0,1 0 0 0 0,0 0 0 0 0,-1 0 0 0 0,1 0 0 0 0,0-1 0 0 0,-1 1 0 0 0,1 0 0 0 0,0 0 0 0 0,-1 0 0 0 0,1 0 0 0 0,0 0 0 0 0,-1 0 0 0 0,0 0 0 0 0,1 1-56 0 0,-1 0 0 0 0,1-1-1 0 0,-1 1 1 0 0,1 0 0 0 0,0-1 0 0 0,0 1 0 0 0,-1 0-1 0 0,1 0 1 0 0,0 0 0 0 0,0-1 0 0 0,0 1-1 0 0,0 0 1 0 0,0 0 0 0 0,0 0 0 0 0,0 0-1 0 0,0-1 1 0 0,0 1 0 0 0,0 0 0 0 0,0 0 0 0 0,0 0-1 0 0,1-1 1 0 0,-1 1 0 0 0,0 0 0 0 0,0 0-1 0 0,1-1 1 0 0,-1 1 0 0 0,1 0 0 0 0,-1-1-1 0 0,1 1 1 0 0,0 1 0 0 0,1-1 0 0 0,0 1 0 0 0,-1-1 0 0 0,1 0 0 0 0,0 0-1 0 0,0 0 1 0 0,0 0 0 0 0,0 0 0 0 0,0 0 0 0 0,0 0 0 0 0,0-1 0 0 0,4 2 0 0 0,6-1 116 0 0,1 0 0 0 0,-1 0 0 0 0,1-1 0 0 0,14-1 0 0 0,51-10 207 0 0,-57 7-308 0 0,102-18 148 0 0,118-15 156 0 0,-204 34-742 0 0,0 1 0 0 0,0 2 0 0 0,-1 2 0 0 0,60 10-1 0 0,-48-1-1914 0 0,-27-4 989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1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45 13647 0 0,'3'-6'105'0'0,"-2"4"-7"0"0,0 0 1 0 0,0 0-1 0 0,0 1 0 0 0,0-1 0 0 0,0 0 0 0 0,1 0 1 0 0,-1 1-1 0 0,1-1 0 0 0,-1 0 0 0 0,1 1 1 0 0,-1 0-1 0 0,1-1 0 0 0,2 0 0 0 0,0-1 341 0 0,-1 1 0 0 0,1 0 0 0 0,0 0 0 0 0,1 0 0 0 0,3-1 0 0 0,-6 2 445 0 0,0 2-246 0 0,-1-1-550 0 0,0 0 1 0 0,0 0-1 0 0,1 1 0 0 0,-1-1 0 0 0,0 1 0 0 0,0-1 0 0 0,0 1 1 0 0,0-1-1 0 0,0 1 0 0 0,0 0 0 0 0,0 0 0 0 0,0-1 1 0 0,0 1-1 0 0,0 0 0 0 0,0 0 0 0 0,0 0 0 0 0,-1 0 0 0 0,2 1 1 0 0,-1 1 9 0 0,1 0 1 0 0,-1 0 0 0 0,0-1 0 0 0,0 1 0 0 0,-1 0-1 0 0,1 0 1 0 0,0 5 0 0 0,0 4 97 0 0,-1 1 0 0 0,-2 24 0 0 0,1-30-66 0 0,-64 381 990 0 0,49-307-1071 0 0,-2-3-97 0 0,-13 81-602 0 0,30-147 356 0 0,0 0-1 0 0,0 0 1 0 0,2 0 0 0 0,-1 0-1 0 0,1 0 1 0 0,4 14 0 0 0,0-9-921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48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50 1375 0 0,'1'-1'107'0'0,"22"-11"658"0"0,6-5 4127 0 0,-7 0 4750 0 0,-29 16-9190 0 0,0 0-399 0 0,1 0 0 0 0,0 1 0 0 0,0 0 1 0 0,0 1-1 0 0,-1-1 0 0 0,1 1 0 0 0,0 0 0 0 0,0 1 1 0 0,-10 3-1 0 0,-8 4-27 0 0,-22 13 0 0 0,27-13-5 0 0,-20 10 43 0 0,2 2 0 0 0,1 1-1 0 0,-46 37 1 0 0,57-38-52 0 0,1 1-1 0 0,0 1 1 0 0,2 1 0 0 0,-37 52-1 0 0,52-65-11 0 0,0-1 0 0 0,1 1 0 0 0,1 0 0 0 0,0 1 0 0 0,0-1 0 0 0,1 1 0 0 0,1 0 0 0 0,-3 14 0 0 0,5-19 0 0 0,1 0 0 0 0,-1 0 0 0 0,1 0 0 0 0,0 0 0 0 0,1 0 0 0 0,0 0 0 0 0,0 0 0 0 0,1-1 0 0 0,-1 1 0 0 0,1 0 0 0 0,1-1 0 0 0,-1 1 0 0 0,1-1 0 0 0,1 0 0 0 0,6 12 0 0 0,0-6-28 0 0,0 0 0 0 0,0-1 0 0 0,1 0 0 0 0,22 17 0 0 0,54 30-82 0 0,-31-22 59 0 0,-13-6 32 0 0,-1 2 0 0 0,-2 2 0 0 0,62 65 0 0 0,-79-71-19 0 0,0 0-1 0 0,-2 2 1 0 0,-1 0-1 0 0,-2 1 1 0 0,-1 1-1 0 0,17 44 1 0 0,-23-47-101 0 0,-2 1 1 0 0,-2-1 0 0 0,0 1 0 0 0,-2 0 0 0 0,-1 1-1 0 0,-1 41 1 0 0,-4-34-99 0 0,-2-1 0 0 0,-1 1 0 0 0,-2-1-1 0 0,-19 66 1 0 0,20-87 198 0 0,-17 48 153 0 0,20-58 30 0 0,-1-1 1 0 0,1 0 0 0 0,-1 0-1 0 0,-1 0 1 0 0,1 0-1 0 0,-1 0 1 0 0,1 0 0 0 0,-9 7-1 0 0,1-6 114 0 0,0 1 1 0 0,1-2-1 0 0,-2 1 0 0 0,1-1 0 0 0,-1-1 1 0 0,1 0-1 0 0,-13 2 0 0 0,-20 7 220 0 0,35-10-653 0 0,1 0 0 0 0,-1 1 1 0 0,1 0-1 0 0,0 0 0 0 0,0 1 0 0 0,0 0 0 0 0,1 1 0 0 0,0 0 0 0 0,0 0 1 0 0,0 0-1 0 0,1 1 0 0 0,-11 13 0 0 0,17-18-1038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0 919 0 0,'-2'1'427'0'0,"-29"16"8234"0"0,-13 18-6938 0 0,4-3-2140 0 0,37-30 386 0 0,-104 78 376 0 0,94-69 7 0 0,1 1-1 0 0,0 1 1 0 0,1 0 0 0 0,0 0-1 0 0,-15 25 1 0 0,24-35-286 0 0,1 0 0 0 0,-1 0 1 0 0,1 0-1 0 0,-1 0 0 0 0,1 0 1 0 0,0 0-1 0 0,1 0 0 0 0,-1 1 1 0 0,0-1-1 0 0,1 0 1 0 0,0 0-1 0 0,0 1 0 0 0,0-1 1 0 0,0 0-1 0 0,0 0 0 0 0,1 1 1 0 0,-1-1-1 0 0,1 0 0 0 0,0 0 1 0 0,1 4-1 0 0,0-4 11 0 0,0 0 0 0 0,0 0 1 0 0,0 0-1 0 0,0 0 0 0 0,0 0 0 0 0,1 0 0 0 0,0-1 0 0 0,-1 1 1 0 0,1-1-1 0 0,0 0 0 0 0,0 0 0 0 0,0 0 0 0 0,0 0 1 0 0,1 0-1 0 0,-1-1 0 0 0,0 0 0 0 0,7 2 0 0 0,4 1 74 0 0,0-2 0 0 0,0 0 0 0 0,1 0 0 0 0,-1-1 0 0 0,0-1 0 0 0,0-1 0 0 0,1 0 0 0 0,-1 0 0 0 0,0-2 0 0 0,0 0 0 0 0,0 0 0 0 0,-1-1 0 0 0,1-1 0 0 0,-1 0 0 0 0,0-1 0 0 0,0-1-1 0 0,-1 1 1 0 0,0-2 0 0 0,0 0 0 0 0,-1-1 0 0 0,0 0 0 0 0,16-16 0 0 0,-23 20-159 0 0,0-1-1 0 0,0 1 0 0 0,-1-1 1 0 0,0 0-1 0 0,0 0 1 0 0,0-1-1 0 0,0 1 1 0 0,-1 0-1 0 0,0-1 1 0 0,-1 0-1 0 0,1 1 0 0 0,-1-1 1 0 0,-1 0-1 0 0,1 0 1 0 0,-1 0-1 0 0,-1-6 1 0 0,0 0-23 0 0,-1 1 0 0 0,0 0 0 0 0,-1-1 0 0 0,0 1 0 0 0,-1 1 0 0 0,0-1 0 0 0,-12-21 0 0 0,10 26-123 0 0,0 0-3169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5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4607 0 0,'0'0'4210'0'0,"0"-17"-1369"0"0,1 14-2434 0 0,0-1 0 0 0,0 0-1 0 0,0 1 1 0 0,1-1 0 0 0,-1 1 0 0 0,1 0 0 0 0,0-1-1 0 0,4-4 1 0 0,-5 7 84 0 0,-1 0-379 0 0,0 1 0 0 0,0 0-1 0 0,0 0 1 0 0,0-1 0 0 0,0 1 0 0 0,0 0 0 0 0,1 0 0 0 0,-1 0 0 0 0,0-1-1 0 0,0 1 1 0 0,0 0 0 0 0,0 0 0 0 0,1-1 0 0 0,-1 1 0 0 0,0 0 0 0 0,0 0-1 0 0,1 0 1 0 0,-1 0 0 0 0,0 0 0 0 0,0-1 0 0 0,0 1 0 0 0,1 0-1 0 0,-1 0 1 0 0,0 0 0 0 0,1 0 0 0 0,-1 0 0 0 0,-11 153 994 0 0,1-25-936 0 0,9-114-109 0 0,1 0 0 0 0,1-1 0 0 0,1 1 0 0 0,-1 0 0 0 0,8 25 0 0 0,-7-33-286 0 0,0-1 0 0 0,0 0 0 0 0,0 0 0 0 0,1 0-1 0 0,0 0 1 0 0,0 0 0 0 0,0 0 0 0 0,0-1 0 0 0,1 1 0 0 0,0-1-1 0 0,0 0 1 0 0,0 0 0 0 0,0-1 0 0 0,1 1 0 0 0,-1-1 0 0 0,9 5 0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5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1 455 0 0,'0'0'0'0'0,"-7"1"160"0"0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53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1375 0 0,'0'0'128'0'0,"-10"5"-128"0"0,-3 3 0 0 0,1-1 0 0 0,-3-2 168 0 0,3 0 16 0 0,3 1 0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39:56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1081 1 919 0 0,'-1'1'67'0'0,"-1"2"105"0"0,0 0 0 0 0,0 0 0 0 0,-1-1 0 0 0,1 1 0 0 0,-1-1 0 0 0,1 1 0 0 0,-1-1 0 0 0,-4 2 0 0 0,6-3 229 0 0,-1 0 1 0 0,0 0-1 0 0,0 0 1 0 0,0 0 0 0 0,0 0-1 0 0,0-1 1 0 0,0 1 0 0 0,0-1-1 0 0,0 0 1 0 0,-2 1-1 0 0,-11-4 2356 0 0,13 2-2693 0 0,1 0 1 0 0,-1 1-1 0 0,0-1 0 0 0,0 1 1 0 0,1 0-1 0 0,-1 0 0 0 0,0-1 1 0 0,0 1-1 0 0,0 0 1 0 0,0 1-1 0 0,1-1 0 0 0,-1 0 1 0 0,0 0-1 0 0,0 1 1 0 0,-2 0-1 0 0,3-1 817 0 0,-13 4 5527 0 0,-5 9-6432 0 0,5-2 204 0 0,-29 12-180 0 0,-63 25 0 0 0,24-12 0 0 0,26-10 32 0 0,-112 35 0 0 0,159-58-27 0 0,-1-1-1 0 0,1 0 1 0 0,-1-1-1 0 0,1 0 1 0 0,-1 0-1 0 0,1-1 1 0 0,-1 0-1 0 0,-10-2 1 0 0,16 1-33 0 0,0 0 0 0 0,0 0 0 0 0,0 0 1 0 0,0-1-1 0 0,0 1 0 0 0,0-1 0 0 0,0 0 1 0 0,0 0-1 0 0,1 0 0 0 0,-1-1 0 0 0,1 1 1 0 0,0-1-1 0 0,-1 0 0 0 0,1 0 0 0 0,0 0 0 0 0,1 0 1 0 0,-1 0-1 0 0,1-1 0 0 0,-1 1 0 0 0,-1-6 1 0 0,-1-1-390 0 0,-1 1 1 0 0,-12-19 0 0 0,16 26 348 0 0,0 0 0 0 0,0-1 0 0 0,0 1 0 0 0,0 0 0 0 0,0 0 0 0 0,-1 0 0 0 0,1 0 0 0 0,-1 1 0 0 0,1-1 0 0 0,-1 1 0 0 0,0 0 0 0 0,1-1 0 0 0,-1 1 0 0 0,0 0 1 0 0,0 0-1 0 0,-3 0 0 0 0,-6 2-50 0 0,9 2 98 0 0,2-2 2 0 0,-1 1 17 0 0,0 0 0 0 0,0 1 0 0 0,0-1 0 0 0,1 0 0 0 0,-1 1 0 0 0,1-1 0 0 0,-1 1 0 0 0,1 0 0 0 0,0-1 0 0 0,0 1 0 0 0,0 0 0 0 0,0 0 0 0 0,1 0 0 0 0,-1-1 0 0 0,1 1 1 0 0,0 0-1 0 0,0 0 0 0 0,0 0 0 0 0,0 5 0 0 0,2 7 1 0 0,0-1 1 0 0,5 21-1 0 0,-6-30 7 0 0,1 1 0 0 0,0-1 0 0 0,0 0 0 0 0,0 0 0 0 0,0 0 0 0 0,1 0-1 0 0,0 0 1 0 0,0 0 0 0 0,0-1 0 0 0,5 5 0 0 0,3 1 166 0 0,0 0 0 0 0,18 12-1 0 0,-12-10 50 0 0,-12-7-182 0 0,1 0 0 0 0,0 0 0 0 0,-1 0 0 0 0,0 0 0 0 0,0 1 0 0 0,-1 0 1 0 0,1 0-1 0 0,-1 0 0 0 0,0 0 0 0 0,-1 1 0 0 0,4 7 0 0 0,-4-5-34 0 0,-1 0 0 0 0,0 0 0 0 0,0 0 0 0 0,-1 0 1 0 0,0 1-1 0 0,0-1 0 0 0,-1 0 0 0 0,-2 16 0 0 0,-4 19 23 0 0,-2 0 0 0 0,-25 81 0 0 0,-45 81 148 0 0,23-64-67 0 0,31-77-83 0 0,-20 93 0 0 0,38-127-24 0 0,2-1 0 0 0,0 1 1 0 0,2 0-1 0 0,2 0 1 0 0,4 48-1 0 0,10 75-41 0 0,-13-119-109 0 0,-2 0 0 0 0,-7 50-1 0 0,3-58 125 0 0,-1 0 1 0 0,0 0-1 0 0,-2 0 0 0 0,-2-1 0 0 0,0 0 0 0 0,-1-1 1 0 0,-2 0-1 0 0,-1-1 0 0 0,-30 42 0 0 0,43-65 709 0 0,2-3-296 0 0,6-11 1 0 0,0 0-1 0 0,0 0 1 0 0,1 1-1 0 0,1 0 1 0 0,0 1-1 0 0,17-17 1 0 0,0 4 277 0 0,47-34 1 0 0,-61 50-634 0 0,0 0 0 0 0,1 1 0 0 0,0 1 0 0 0,1 0 0 0 0,0 0 0 0 0,-1 1-1 0 0,2 1 1 0 0,-1 1 0 0 0,0 0 0 0 0,16-1 0 0 0,17 1-63 0 0,85 6 0 0 0,-30 1 53 0 0,-76-4-25 0 0,125 3 0 0 0,-141-3-36 0 0,-9 0-142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0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26 919 0 0,'1'-1'67'0'0,"22"-12"-1266"0"0,-2 2 15578 0 0,-35 37-13082 0 0,-121 92-963 0 0,-2 3 278 0 0,120-104-455 0 0,0 1 1 0 0,1 1-1 0 0,1 0 1 0 0,0 0-1 0 0,-11 23 1 0 0,19-28-57 0 0,4-9-32 0 0,0 0 1 0 0,0 1-1 0 0,1-1 0 0 0,-1 1 1 0 0,-1 6-1 0 0,4-10 43 0 0,0 0 0 0 0,0-1-64 0 0,0 1 0 0 0,0 0-1 0 0,0 0 1 0 0,0 0 0 0 0,1-1-1 0 0,-1 1 1 0 0,1 0 0 0 0,-1 0-1 0 0,1-1 1 0 0,0 1 0 0 0,-1 0-1 0 0,1-1 1 0 0,0 1 0 0 0,0-1-1 0 0,0 1 1 0 0,0-1 0 0 0,0 1-1 0 0,2 0 1 0 0,0 0 24 0 0,-1 0-1 0 0,1 0 1 0 0,0 0 0 0 0,0-1-1 0 0,0 0 1 0 0,0 1 0 0 0,0-1-1 0 0,0 0 1 0 0,6 1 0 0 0,47 8 102 0 0,-33-6-74 0 0,0 0-1 0 0,1 2 1 0 0,-2 1 0 0 0,1 1 0 0 0,-1 0 0 0 0,22 13 0 0 0,-41-18-102 0 0,-2-3 3 0 0,0 1 0 0 0,0 0 0 0 0,0-1-1 0 0,0 1 1 0 0,0-1 0 0 0,0 1 0 0 0,0-1-1 0 0,0 0 1 0 0,0 1 0 0 0,0-1-1 0 0,0 0 1 0 0,0 1 0 0 0,0-1 0 0 0,0 0-1 0 0,0 0 1 0 0,2 0 0 0 0,0 0 6 0 0,-2 0-5 0 0,-1 0 1 0 0,1 1-1 0 0,0-1 1 0 0,0 0-1 0 0,0 0 1 0 0,0-1-1 0 0,-1 1 1 0 0,1 0-1 0 0,0 0 1 0 0,0 0-1 0 0,0 0 1 0 0,-1-1-1 0 0,1 1 1 0 0,0 0-1 0 0,0-1 1 0 0,0 1-1 0 0,11-5 2 0 0,-1-1-1063 0 0,6-2-3166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01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9935 0 0,'0'0'1614'0'0,"-2"0"-1016"0"0,-3 2-471 0 0,0 0 0 0 0,0 0 0 0 0,0 0 0 0 0,1 1 0 0 0,-1-1 0 0 0,0 1-1 0 0,1 1 1 0 0,0-1 0 0 0,0 0 0 0 0,0 1 0 0 0,0 0 0 0 0,0 0 0 0 0,1 0-1 0 0,0 0 1 0 0,0 1 0 0 0,0-1 0 0 0,0 1 0 0 0,1 0 0 0 0,-1 0 0 0 0,1 0-1 0 0,0 0 1 0 0,1 0 0 0 0,0 0 0 0 0,-1 1 0 0 0,2-1 0 0 0,-1 0 0 0 0,0 1 0 0 0,1-1-1 0 0,0 0 1 0 0,1 1 0 0 0,-1-1 0 0 0,1 1 0 0 0,0-1 0 0 0,0 0 0 0 0,0 0-1 0 0,1 1 1 0 0,0-1 0 0 0,0 0 0 0 0,4 6 0 0 0,2 0-98 0 0,0 0-1 0 0,1 0 1 0 0,0-1 0 0 0,0 0-1 0 0,2 0 1 0 0,-1-1 0 0 0,1-1-1 0 0,0 0 1 0 0,18 10 0 0 0,-26-16-20 0 0,2 0 1 0 0,-1 0-1 0 0,0-1 1 0 0,0 1 0 0 0,0-1-1 0 0,1 0 1 0 0,-1 0-1 0 0,0-1 1 0 0,1 1 0 0 0,-1-1-1 0 0,1 0 1 0 0,6 0-1 0 0,17-4-5025 0 0,-14 0-402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0:58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0 4607 0 0,'0'0'14740'0'0,"-9"2"-14465"0"0,0 0-218 0 0,-1 1 1 0 0,1 0-1 0 0,0 0 0 0 0,1 1 1 0 0,-1 0-1 0 0,1 1 0 0 0,0 0 1 0 0,0 0-1 0 0,0 1 0 0 0,0 0 1 0 0,1 0-1 0 0,-11 13 0 0 0,9-8 30 0 0,0 0 0 0 0,1 1 1 0 0,0-1-1 0 0,1 1 0 0 0,1 1 0 0 0,0 0 0 0 0,1 0 0 0 0,-5 13 0 0 0,8-16-38 0 0,-1-1 0 0 0,1 0-1 0 0,1 1 1 0 0,0-1-1 0 0,0 1 1 0 0,1-1 0 0 0,1 15-1 0 0,-1-21-27 0 0,0 1-1 0 0,1-1 1 0 0,0 0-1 0 0,0 1 1 0 0,0-1-1 0 0,0 0 1 0 0,1 0-1 0 0,-1 0 1 0 0,1 0-1 0 0,0 0 1 0 0,-1 0-1 0 0,1 0 1 0 0,1-1-1 0 0,-1 1 1 0 0,0-1-1 0 0,1 1 1 0 0,-1-1 0 0 0,1 0-1 0 0,0 0 1 0 0,0 0-1 0 0,0 0 1 0 0,0 0-1 0 0,6 2 1 0 0,-3-2 44 0 0,0 0 0 0 0,1-1 0 0 0,-1 1 1 0 0,1-1-1 0 0,0-1 0 0 0,-1 1 1 0 0,11-1-1 0 0,4-2 142 0 0,22-5 0 0 0,10-1 95 0 0,-42 7-268 0 0,0-1 0 0 0,0 0 0 0 0,0 0 0 0 0,0-1 1 0 0,-1-1-1 0 0,1 0 0 0 0,19-10 0 0 0,-24 10-19 0 0,0 0 0 0 0,0 0 0 0 0,0-1 0 0 0,0 1 0 0 0,-1-1 1 0 0,1-1-1 0 0,-1 1 0 0 0,-1-1 0 0 0,1 0 0 0 0,-1 0 0 0 0,0 0 0 0 0,6-13 0 0 0,-9 16-6 0 0,0 0-1 0 0,-1 0 0 0 0,1 0 0 0 0,-1-1 1 0 0,0 1-1 0 0,0 0 0 0 0,0 0 0 0 0,0 0 1 0 0,-1 0-1 0 0,1 0 0 0 0,-1 0 0 0 0,0 0 0 0 0,1 0 1 0 0,-1 0-1 0 0,-1 0 0 0 0,1 0 0 0 0,0 1 1 0 0,-1-1-1 0 0,0 0 0 0 0,1 1 0 0 0,-1-1 1 0 0,-3-2-1 0 0,-3-4 35 0 0,0-1 0 0 0,-1 1 1 0 0,-19-15-1 0 0,21 19-54 0 0,0 1 0 0 0,0-1 1 0 0,0 1-1 0 0,-1 0 0 0 0,1 0 0 0 0,-1 1 0 0 0,0 0 0 0 0,0 1 0 0 0,0 0 0 0 0,0 0 1 0 0,0 0-1 0 0,-17 0 0 0 0,24 2-100 0 0,0 0 1 0 0,0 0-1 0 0,0 0 1 0 0,1 0-1 0 0,-1 0 1 0 0,0 0-1 0 0,0 0 0 0 0,0 0 1 0 0,0 0-1 0 0,0 0 1 0 0,0 0-1 0 0,0 1 1 0 0,1-1-1 0 0,-1 0 1 0 0,0 1-1 0 0,0-1 0 0 0,0 1 1 0 0,0-1-1 0 0,1 1 1 0 0,-1-1-1 0 0,0 1 1 0 0,1-1-1 0 0,-1 1 1 0 0,0 0-1 0 0,1-1 1 0 0,-1 1-1 0 0,0 1 0 0 0,0-1 267 0 0,0 1-1204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02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7 11887 0 0,'0'0'5890'0'0,"-9"-7"-4329"0"0,7 7-1562 0 0,-9 3 541 0 0,1 0-476 0 0,6-2-60 0 0,3-1 9 0 0,-1 1 1 0 0,0-1-1 0 0,1 1 0 0 0,-1 0 1 0 0,1 0-1 0 0,-1 0 0 0 0,1 0 0 0 0,-1 0 1 0 0,1 0-1 0 0,-2 1 0 0 0,1 1 35 0 0,0 1-14 0 0,0 1 1 0 0,1 0-1 0 0,0 0 0 0 0,0 0 0 0 0,0 0 1 0 0,0 0-1 0 0,1 6 0 0 0,-1 4 42 0 0,-6 31 81 0 0,-3 1 0 0 0,-29 88 1 0 0,-49 86 130 0 0,43-116-24 0 0,0 0 30 0 0,-16 39 439 0 0,55-128-721 0 0,-4 12 24 0 0,-17 31-1 0 0,26-57-71 0 0,-1 1 0 0 0,0 0 0 0 0,0-1 0 0 0,0 1 0 0 0,0-1 0 0 0,0 0 0 0 0,-3 3 0 0 0,0 3-267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02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49 140 8607 0 0,'8'0'-818'0'0,"3"1"6814"0"0,-18 2-5223 0 0,-43 20 5412 0 0,64-32-5746 0 0,-9 5-388 0 0,143-91 401 0 0,-129 85-406 0 0,0 0-1 0 0,1 2 1 0 0,-1 0 0 0 0,2 1-1 0 0,-1 1 1 0 0,24-4 0 0 0,-44 10-44 0 0,1 0 1 0 0,-1 0 0 0 0,1 1 0 0 0,-1-1 0 0 0,1 0 0 0 0,-1 0 0 0 0,1 0 0 0 0,-1 1 0 0 0,1-1 0 0 0,-1 0 0 0 0,0 1 0 0 0,1-1 0 0 0,-1 0 0 0 0,1 1 0 0 0,-1-1 0 0 0,0 1 0 0 0,1-1 0 0 0,-1 0 0 0 0,0 1 0 0 0,1-1 0 0 0,-1 1 0 0 0,0-1 0 0 0,1 2 0 0 0,-1-2 5 0 0,3 12 46 0 0,-3-9-53 0 0,-1 1 0 0 0,0 0 1 0 0,0 0-1 0 0,0 0 0 0 0,0 0 1 0 0,-1 0-1 0 0,1-1 0 0 0,-1 1 1 0 0,0-1-1 0 0,-4 6 0 0 0,-27 34-3 0 0,26-35 3 0 0,-39 41-1 0 0,-84 71 0 0 0,100-95 0 0 0,12-11-7 0 0,-30 32 0 0 0,44-39-63 0 0,1 0 0 0 0,3-1 43 0 0,0-1 1 0 0,1 0 0 0 0,0 1 0 0 0,0-1-1 0 0,2 7 1 0 0,1 0 26 0 0,4 16 0 0 0,-7-27 0 0 0,-1 0 0 0 0,0 1 0 0 0,0-1 0 0 0,0 0 0 0 0,0 1 0 0 0,0-1 0 0 0,0 0 0 0 0,0 1 0 0 0,0-1 0 0 0,0 0 0 0 0,-1 1 0 0 0,1-1 0 0 0,-1 0 0 0 0,1 0 0 0 0,-1 0 1 0 0,1 1-1 0 0,-1-1 0 0 0,0 0 0 0 0,0 1 0 0 0,-2 2 14 0 0,-22 35 219 0 0,25-38-29 0 0,14-1 72 0 0,7-3-150 0 0,-1 0-1 0 0,32-10 1 0 0,-28 7-10 0 0,30-5-1 0 0,-36 9-115 0 0,-3 0 0 0 0,1 0 0 0 0,-1 1 0 0 0,1 1 0 0 0,16 1 0 0 0,-5 2-17 0 0,-11-1-43 0 0,0 0 0 0 0,-1 1 0 0 0,1 1 0 0 0,15 5 0 0 0,-29-8-258 0 0,18-3-1531 0 0,-18 1 1397 0 0,6-3-2741 0 0,-1-2-3166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03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2303 0 0,'-10'4'6266'0'0,"8"-2"-6016"0"0,-1-1 0 0 0,1 1 0 0 0,0-1 0 0 0,0 1-1 0 0,0 0 1 0 0,1-1 0 0 0,-1 1 0 0 0,0 0 0 0 0,1 0 0 0 0,-1 1 0 0 0,1-1 0 0 0,0 0 0 0 0,0 0 0 0 0,-1 1 0 0 0,2-1 0 0 0,-1 1 0 0 0,0-1 0 0 0,0 1 0 0 0,1-1 0 0 0,-1 1 0 0 0,1-1 0 0 0,0 1 0 0 0,0-1 0 0 0,0 1 0 0 0,0-1 0 0 0,0 1-1 0 0,1 0 1 0 0,-1-1 0 0 0,1 1 0 0 0,-1-1 0 0 0,3 4 0 0 0,3 9 212 0 0,1-1 1 0 0,0-1-1 0 0,1 1 0 0 0,1-1 0 0 0,11 14 0 0 0,57 56 412 0 0,-48-55-692 0 0,1-1 0 0 0,2-2 0 0 0,0-1 1 0 0,1-1-1 0 0,2-2 0 0 0,0-2 0 0 0,63 26 0 0 0,-50-24 193 0 0,14 4 74 0 0,-60-24-410 0 0,-1 17-2508 0 0,-9-4-4073 0 0,1-7 690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04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5 5983 0 0,'0'0'6855'0'0,"-8"-4"276"0"0,0 3-7041 0 0,-1 4 10 0 0,1 2 12 0 0,1 1 0 0 0,-1-1 1 0 0,1 1-1 0 0,-10 11 0 0 0,-1 0-9 0 0,-42 45 127 0 0,20-20-129 0 0,-80 96 254 0 0,-15 13-75 0 0,111-128-197 0 0,-43 31 1 0 0,26-21-6 0 0,40-32-167 0 0,3-3-585 0 0,6-7-243 0 0,2-5-46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06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 4975 0 0,'0'0'4320'0'0,"-18"2"2590"0"0,17-2-6844 0 0,-1 1 0 0 0,0 0 0 0 0,0 0 0 0 0,1-1 0 0 0,-1 1 0 0 0,0 0 0 0 0,1 0 0 0 0,-1 1 0 0 0,1-1 0 0 0,-1 0 0 0 0,1 0 1 0 0,-1 1-1 0 0,1-1 0 0 0,0 1 0 0 0,-2 2 0 0 0,2-3 143 0 0,1 1-44 0 0,0-2-136 0 0,0 0-1 0 0,-1 1 0 0 0,1-1 1 0 0,0 0-1 0 0,0 1 0 0 0,0-1 1 0 0,0 1-1 0 0,0-1 0 0 0,0 0 1 0 0,0 1-1 0 0,0-1 0 0 0,0 1 1 0 0,0-1-1 0 0,0 1 0 0 0,0-1 1 0 0,0 0-1 0 0,0 1 0 0 0,0-1 1 0 0,0 1-1 0 0,1 0 0 0 0,2 1 34 0 0,0 0 0 0 0,0 0-1 0 0,0 0 1 0 0,0-1 0 0 0,0 1-1 0 0,0-1 1 0 0,0 0 0 0 0,1 0 0 0 0,-1 0-1 0 0,1 0 1 0 0,-1 0 0 0 0,1-1-1 0 0,-1 1 1 0 0,6-1 0 0 0,10 0 205 0 0,27-4 0 0 0,-24 2-167 0 0,168-23 549 0 0,-38 3-346 0 0,-82 19-238 0 0,-29 2-66 0 0,-26 1-229 0 0,-1 1-1 0 0,24 5 0 0 0,-29-5 14 0 0,-7-1-118 0 0,8 7-830 0 0,-9-6 750 0 0,6 6-23 0 0,-3 0-5040 0 0,-1 0 274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06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22 2303 0 0,'0'0'7590'0'0,"6"-9"-4693"0"0,4-4 2250 0 0,-12 14-5082 0 0,-2 3-64 0 0,0 1 1 0 0,-1-1-1 0 0,2 1 1 0 0,-1 0-1 0 0,0 0 1 0 0,1 0-1 0 0,0 0 1 0 0,0 0-1 0 0,1 1 1 0 0,-3 7-1 0 0,-3 9-2 0 0,-5 32 0 0 0,6-20 0 0 0,3-18 10 0 0,1 0 1 0 0,1 1-1 0 0,0 0 0 0 0,1 0 0 0 0,1-1 0 0 0,3 28 0 0 0,1-27 62 0 0,0 0-1 0 0,1-1 0 0 0,9 21 1 0 0,-8-23-14 0 0,0 0 1 0 0,-2 0-1 0 0,1 0 1 0 0,-2 0-1 0 0,0 1 1 0 0,-1 0-1 0 0,1 21 1 0 0,-1-11-841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10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49 919 0 0,'0'0'6991'0'0,"1"-1"-6819"0"0,3-4-87 0 0,-4 3-31 0 0,-1-4-17 0 0,1 4 280 0 0,-14-19 2529 0 0,8 9-50 0 0,9 16-494 0 0,12 19-1554 0 0,12 23-617 0 0,2 0 0 0 0,2-2 0 0 0,2-1 0 0 0,2-2 0 0 0,2-1-1 0 0,82 69 1 0 0,-67-68 49 0 0,-17-11 195 0 0,2-2 0 0 0,0-2 0 0 0,56 29 0 0 0,-56-40-137 0 0,-36-14-174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10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9215 0 0,'0'0'4872'0'0,"0"1"-4398"0"0,-1 4-322 0 0,1-1 0 0 0,-1 0 0 0 0,1 0 0 0 0,-1 1 1 0 0,-1-1-1 0 0,1 0 0 0 0,0 0 0 0 0,-1 0 0 0 0,-4 7 1 0 0,-3 2 827 0 0,-14 18 0 0 0,-2 4-13 0 0,-31 47 35 0 0,-14 23-751 0 0,20-14-252 0 0,-12 20 49 0 0,48-88-42 0 0,-1-1 0 0 0,-31 34-1 0 0,39-49-4 0 0,-1 0 0 0 0,0 0 0 0 0,0 0-1 0 0,0-1 1 0 0,-1 0 0 0 0,0-1 0 0 0,-1 0 0 0 0,1-1 0 0 0,-1 1-1 0 0,0-2 1 0 0,0 1 0 0 0,-13 1 0 0 0,21-4-5 0 0,4-2-67 0 0,0 1 1 0 0,-1-1-1 0 0,1 0 0 0 0,-1 0 1 0 0,1 1-1 0 0,-1-1 1 0 0,1 0-1 0 0,1-2 1 0 0,5-3-942 0 0,8-1-3576 0 0,2-2-1480 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11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9759 0 0,'0'0'3591'0'0,"2"-2"-3344"0"0,21-15 962 0 0,41-25 0 0 0,-52 35-783 0 0,-1 1 0 0 0,1 1 0 0 0,1 0 1 0 0,-1 0-1 0 0,1 1 0 0 0,14-2 0 0 0,-20 5-227 0 0,-3 0-132 0 0,0 0-1 0 0,0 1 1 0 0,-1 0 0 0 0,1 0-1 0 0,0 0 1 0 0,0 0-1 0 0,0 1 1 0 0,0-1 0 0 0,0 1-1 0 0,0 0 1 0 0,0 0 0 0 0,6 3-1 0 0,-2-1-55 0 0,-8-2-8 0 0,1-1 1 0 0,-1 1-1 0 0,0-1 1 0 0,0 1-1 0 0,1-1 1 0 0,-1 1-1 0 0,0-1 1 0 0,0 1-1 0 0,0-1 1 0 0,0 1-1 0 0,0-1 1 0 0,0 1-1 0 0,1-1 1 0 0,-1 1-1 0 0,-1 0 1 0 0,1-1-1 0 0,0 1 1 0 0,0-1-1 0 0,0 1 1 0 0,0 0-1 0 0,-3 11 37 0 0,1-6-31 0 0,0-1-1 0 0,-1 1 1 0 0,1-1-1 0 0,-1 0 0 0 0,0 0 1 0 0,-1 0-1 0 0,-6 8 1 0 0,-32 29 17 0 0,29-30-25 0 0,-37 31 57 0 0,29-27-38 0 0,2 2 0 0 0,-27 27-1 0 0,42-37-7 0 0,5 1 50 0 0,1-4-28 0 0,1 0 0 0 0,-1-1 0 0 0,1 1 1 0 0,0 0-1 0 0,0-1 0 0 0,1 1 1 0 0,-1-1-1 0 0,6 4 0 0 0,-4-2-8 0 0,-2-2-4 0 0,0 0-1 0 0,1-1 0 0 0,-1 1 1 0 0,1-1-1 0 0,-1 0 1 0 0,1 0-1 0 0,0 0 0 0 0,0-1 1 0 0,1 1-1 0 0,-1-1 0 0 0,0 0 1 0 0,1 0-1 0 0,-1-1 1 0 0,1 1-1 0 0,0-1 0 0 0,-1 0 1 0 0,1 0-1 0 0,0-1 1 0 0,0 1-1 0 0,0-1 0 0 0,0 0 1 0 0,7-1-1 0 0,60-10 758 0 0,-41 6-448 0 0,55-3-1 0 0,-84 8-472 0 0,0 0 1 0 0,0 0-1 0 0,0 0 0 0 0,0 1 1 0 0,0-1-1 0 0,0 0 0 0 0,0 1 1 0 0,0-1-1 0 0,0 1 0 0 0,0 0 1 0 0,0 0-1 0 0,3 1 0 0 0,3 7-5356 0 0,-1 1-1550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11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 7367 0 0,'0'0'6323'0'0,"-9"-4"-3110"0"0,9 4-3146 0 0,-1-1 0 0 0,0 1-1 0 0,0 0 1 0 0,0 0 0 0 0,1-1 0 0 0,-1 1-1 0 0,0 0 1 0 0,0 0 0 0 0,0 0-1 0 0,0 0 1 0 0,1 0 0 0 0,-1 0 0 0 0,0 0-1 0 0,0 0 1 0 0,0 0 0 0 0,0 0 0 0 0,1 0-1 0 0,-1 0 1 0 0,0 1 0 0 0,0-1-1 0 0,0 0 1 0 0,1 1 0 0 0,-1-1 0 0 0,0 1-1 0 0,0-1 1 0 0,1 1 0 0 0,-1-1-1 0 0,0 1 1 0 0,0 0-26 0 0,0 1 0 0 0,1-1 0 0 0,-1 0 0 0 0,1 0-1 0 0,-1 0 1 0 0,1 1 0 0 0,0-1 0 0 0,-1 0 0 0 0,1 0 0 0 0,0 1 0 0 0,0-1-1 0 0,0 0 1 0 0,0 1 0 0 0,0-1 0 0 0,0 0 0 0 0,0 0 0 0 0,0 1-1 0 0,1-1 1 0 0,-1 2 0 0 0,4 10 132 0 0,1 0 0 0 0,0-1 0 0 0,0 1 0 0 0,9 14 0 0 0,33 45 183 0 0,-16-25-231 0 0,-18-27-126 0 0,0-1 0 0 0,30 33 0 0 0,-41-50-184 0 0,1 1 0 0 0,-1-1 0 0 0,1 0 1 0 0,0 0-1 0 0,0 0 0 0 0,0 0 0 0 0,0-1 0 0 0,0 1 1 0 0,0-1-1 0 0,0 0 0 0 0,1 0 0 0 0,-1 0 0 0 0,1 0 1 0 0,-1-1-1 0 0,0 1 0 0 0,1-1 0 0 0,-1 0 1 0 0,1 0-1 0 0,-1 0 0 0 0,1 0 0 0 0,-1-1 0 0 0,0 1 1 0 0,1-1-1 0 0,3-1 0 0 0,7-3-1410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5:5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9383 0 0,'0'0'6475'0'0,"2"1"-5855"0"0,4 2-290 0 0,1 0 0 0 0,-1-1 0 0 0,1 0 0 0 0,0 0 0 0 0,0 0 0 0 0,-1-1 0 0 0,1 0 0 0 0,1 0 0 0 0,7 0 0 0 0,69-7 1012 0 0,-63 4-1064 0 0,7-1-30 0 0,-1-2 1 0 0,44-14 0 0 0,53-24-165 0 0,-89 30-240 0 0,30-15-1883 0 0,-63 27 872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0:5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57 3223 0 0,'-4'0'42'0'0,"1"0"0"0"0,0 0-1 0 0,0-1 1 0 0,0 1-1 0 0,-1-1 1 0 0,1 1-1 0 0,0-1 1 0 0,0 0 0 0 0,-4-2-1 0 0,-2-1 757 0 0,3 3 297 0 0,1-1 1 0 0,-1 0-1 0 0,1-1 0 0 0,0 1 1 0 0,0-1-1 0 0,-9-6 0 0 0,9 5-337 0 0,1 1-1 0 0,-1 0 1 0 0,0 1 0 0 0,0-1-1 0 0,0 1 1 0 0,-10-3-1 0 0,14 4-673 0 0,-1 1 0 0 0,1 0-1 0 0,0 0 1 0 0,0 0 0 0 0,0 0 0 0 0,0 0-1 0 0,0 0 1 0 0,0 0 0 0 0,0 1-1 0 0,-1-1 1 0 0,1 0 0 0 0,0 0 0 0 0,0 1-1 0 0,0-1 1 0 0,0 1 0 0 0,0-1 0 0 0,0 1-1 0 0,0-1 1 0 0,0 1 0 0 0,1 0-1 0 0,-1 0 1 0 0,0-1 0 0 0,0 1 0 0 0,0 0-1 0 0,1 0 1 0 0,-1 0 0 0 0,0 0 0 0 0,1 0-1 0 0,-1 0 1 0 0,1 0 0 0 0,-1 0-1 0 0,0 1 1 0 0,1 0-19 0 0,-1 1 0 0 0,0-1 0 0 0,0 1-1 0 0,1 0 1 0 0,-1-1 0 0 0,1 1 0 0 0,0 0 0 0 0,0-1-1 0 0,0 1 1 0 0,0 0 0 0 0,0-1 0 0 0,1 3 0 0 0,1 1-10 0 0,0-1 1 0 0,0 0 0 0 0,1 0 0 0 0,-1-1 0 0 0,1 1 0 0 0,0-1-1 0 0,1 1 1 0 0,6 7 0 0 0,36 31 148 0 0,-24-25-156 0 0,178 148 106 0 0,5 3-110 0 0,-168-134-60 0 0,-2 0-1 0 0,-2 3 1 0 0,39 54-1 0 0,-55-65-3 0 0,0 1-1 0 0,-1 0 1 0 0,-2 1 0 0 0,-1 1-1 0 0,-2 0 1 0 0,13 50 0 0 0,-19-55-3 0 0,0 0 1 0 0,-2 0 0 0 0,-2 1 0 0 0,0-1 0 0 0,-1 1 0 0 0,-2-1 0 0 0,0 0 0 0 0,-12 48 0 0 0,2-32-131 0 0,-2 0 0 0 0,-1-1 1 0 0,-2-1-1 0 0,-28 46 0 0 0,12-32-24 0 0,-2-1 0 0 0,-53 60 0 0 0,26-46 129 0 0,-109 89 0 0 0,147-135 48 0 0,-185 138 256 0 0,204-154-255 0 0,-5 2 7 0 0,0 1 0 0 0,1 0 0 0 0,-1 0-1 0 0,2 1 1 0 0,-1 0 0 0 0,1 1 0 0 0,-9 12 0 0 0,16-20-11 0 0,1 1-1 0 0,-1 0 1 0 0,1-1 0 0 0,-1 1-1 0 0,1 0 1 0 0,-1 0 0 0 0,1-1-1 0 0,0 1 1 0 0,0 0 0 0 0,0 0-1 0 0,0 0 1 0 0,0 0 0 0 0,1 2-1 0 0,-1-2-18 0 0,1 0-334 0 0,0-1-108 0 0,0 1 294 0 0,1-1 0 0 0,0 1 1 0 0,-1-1-1 0 0,1 0 0 0 0,0 0 0 0 0,-1 0 0 0 0,1 0 1 0 0,0 0-1 0 0,0 0 0 0 0,0-1 0 0 0,0 1 1 0 0,0 0-1 0 0,0-1 0 0 0,2 1 0 0 0,9-1-1562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1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67 10943 0 0,'6'-7'987'0'0,"1"-2"-365"0"0,1 0 0 0 0,15-12-1 0 0,-22 21 297 0 0,1-2-569 0 0,0 1 1 0 0,-1 0 0 0 0,1 0 0 0 0,-1-1 0 0 0,1 1 0 0 0,-1-1-1 0 0,0 1 1 0 0,2-3 0 0 0,1-1 2106 0 0,-11 13-1678 0 0,0 3-778 0 0,0 0 0 0 0,1 0 0 0 0,0 1 0 0 0,-7 20 0 0 0,-13 53 0 0 0,25-81 0 0 0,-135 427 462 0 0,40-168-388 0 0,86-228-63 0 0,2 1 0 0 0,1-1 0 0 0,2 1 0 0 0,1 1-1 0 0,2-1 1 0 0,5 60 0 0 0,-2-83-106 0 0,0 1 0 0 0,-1 0 0 0 0,-1 0-1 0 0,-2 16 1 0 0,3-28-162 0 0,-3-5-1719 0 0,3 3 1963 0 0,-1 0-1 0 0,1 0 1 0 0,0 0-1 0 0,0 0 1 0 0,0 0-1 0 0,-1 0 1 0 0,1 0-1 0 0,0-1 0 0 0,0 1 1 0 0,-1 0-1 0 0,1 0 1 0 0,0 0-1 0 0,0 0 1 0 0,0 0-1 0 0,0 0 1 0 0,-1-1-1 0 0,1 1 1 0 0,0 0-1 0 0,0 0 1 0 0,0 0-1 0 0,0-1 1 0 0,0 1-1 0 0,0 0 1 0 0,-1 0-1 0 0,1 0 1 0 0,0-1-1 0 0,0 1 1 0 0,0 0-1 0 0,0-1 1 0 0,0 0-8 0 0,-2-3-345 0 0,1-1 0 0 0,-1 1-1 0 0,1-1 1 0 0,0 1 0 0 0,1-1-1 0 0,-1 0 1 0 0,1-5 0 0 0,1 0-965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1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46 6447 0 0,'0'0'499'0'0,"-1"-1"-328"0"0,-6-3 319 0 0,0 0 1 0 0,0 0 0 0 0,-10-3-1 0 0,1 0-36 0 0,-16-11 7602 0 0,33 25-7773 0 0,0 1-1 0 0,0-1 1 0 0,0 0 0 0 0,1 1 0 0 0,0-1 0 0 0,0 0 0 0 0,4 8 0 0 0,27 47 490 0 0,-29-55-653 0 0,29 46 558 0 0,72 89 1 0 0,55 37-334 0 0,-126-143-361 0 0,83 82 28 0 0,-50-53-286 0 0,-30-31-633 0 0,-36-33 151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17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0 10591 0 0,'0'0'1858'0'0,"-2"1"-1476"0"0,-11 3 10 0 0,1 1 1 0 0,-1 0-1 0 0,1 1 0 0 0,0 0 0 0 0,0 1 0 0 0,1 0 0 0 0,-1 1 0 0 0,2 0 0 0 0,-1 1 0 0 0,-13 14 1 0 0,-4 12 616 0 0,-38 58 1 0 0,-15 44-332 0 0,21-33-510 0 0,44-80-30 0 0,-27 30 1 0 0,4-5 61 0 0,19-15-42 0 0,1 1-10 0 0,18-33-227 0 0,3-4-406 0 0,20-13-1181 0 0,-7 3 686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17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6 103 10479 0 0,'0'0'950'0'0,"-6"9"3347"0"0,11-8-1890 0 0,15-2-1048 0 0,23-7-1364 0 0,76-34 300 0 0,46-14-2755 0 0,-148 53 469 0 0,-3 0-3701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18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4607 0 0,'-1'1'354'0'0,"0"0"477"0"0,-31 16 9796 0 0,32-14-9745 0 0,0-3-836 0 0,0 1 1 0 0,-1 0 0 0 0,1-1 0 0 0,0 1-1 0 0,0-1 1 0 0,0 1 0 0 0,0-1-1 0 0,0 1 1 0 0,0-1 0 0 0,0 1 0 0 0,0 0-1 0 0,0-1 1 0 0,0 1 0 0 0,0-1 0 0 0,0 1-1 0 0,0-1 1 0 0,1 1 0 0 0,-1 0 0 0 0,5 2 182 0 0,0 0 1 0 0,0 0 0 0 0,0 0-1 0 0,0-1 1 0 0,1 0 0 0 0,-1 0 0 0 0,0 0-1 0 0,1-1 1 0 0,0 0 0 0 0,-1 0-1 0 0,12 0 1 0 0,8-1 632 0 0,36-3-1 0 0,-41 1-723 0 0,52-8 132 0 0,-43 6-1296 0 0,42-2-1 0 0,-70 6 386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19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1 919 0 0,'0'0'14559'0'0,"-2"1"-14230"0"0,-98 71 1367 0 0,93-66-1604 0 0,1 0-1 0 0,0 1 1 0 0,0-1-1 0 0,0 1 0 0 0,1 0 1 0 0,-6 12-1 0 0,10-18-77 0 0,0 1-1 0 0,-1 0 1 0 0,1 0-1 0 0,0 0 1 0 0,1 0-1 0 0,-1 0 1 0 0,0 0-1 0 0,1 1 1 0 0,-1-1-1 0 0,1 0 1 0 0,-1 0-1 0 0,1 0 1 0 0,0 1-1 0 0,0-1 1 0 0,0 0-1 0 0,0 0 1 0 0,1 1-1 0 0,-1-1 1 0 0,1 0-1 0 0,-1 0 1 0 0,1 0-1 0 0,0 0 1 0 0,-1 0-1 0 0,1 0 1 0 0,0 0-1 0 0,0 0 1 0 0,1 0-1 0 0,-1 0 1 0 0,0 0-1 0 0,3 2 1 0 0,0 1 110 0 0,3 5 96 0 0,0-1 1 0 0,0 1 0 0 0,1-2-1 0 0,1 1 1 0 0,-1-1-1 0 0,13 8 1 0 0,-15-12-86 0 0,1 0 1 0 0,0 0-1 0 0,-1-1 1 0 0,1 0-1 0 0,0 0 1 0 0,1-1-1 0 0,-1 0 1 0 0,0 0-1 0 0,1-1 1 0 0,13 2 0 0 0,-2-3 126 0 0,0 0 1 0 0,0-2 0 0 0,0 0 0 0 0,0-1 0 0 0,0-1 0 0 0,0 0 0 0 0,-1-2 0 0 0,19-7 0 0 0,-33 11-240 0 0,0 0-1 0 0,0 0 1 0 0,0-1-1 0 0,0 1 1 0 0,0-1 0 0 0,-1 0-1 0 0,0 0 1 0 0,1 0-1 0 0,-1 0 1 0 0,0-1-1 0 0,-1 1 1 0 0,1-1 0 0 0,0 1-1 0 0,-1-1 1 0 0,0 0-1 0 0,0 0 1 0 0,0 0-1 0 0,-1-1 1 0 0,1 1-1 0 0,-1 0 1 0 0,0-1 0 0 0,1-5-1 0 0,-1 2-39 0 0,-1 0-1 0 0,0 0 0 0 0,0 0 1 0 0,-1 0-1 0 0,0 0 1 0 0,0 1-1 0 0,-1-1 1 0 0,0 0-1 0 0,-1 1 1 0 0,1-1-1 0 0,-1 1 0 0 0,-5-8 1 0 0,5 10-3 0 0,0 0 0 0 0,0 0 0 0 0,-1 1-1 0 0,1-1 1 0 0,-1 1 0 0 0,0 0 0 0 0,-1 0 0 0 0,1 0 0 0 0,-1 1 0 0 0,0-1 0 0 0,1 1 0 0 0,-1 0 0 0 0,-1 1 0 0 0,1-1 0 0 0,0 1-1 0 0,-1 0 1 0 0,1 0 0 0 0,-1 1 0 0 0,-6-1 0 0 0,0 0-28 0 0,0 1-1 0 0,0 0 1 0 0,0 1 0 0 0,0 1-1 0 0,-1 0 1 0 0,1 0-1 0 0,0 1 1 0 0,-12 4-1 0 0,16-4-20 0 0,7-2 5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1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0 919 0 0,'0'0'1272'0'0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16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168 206 8263 0 0,'1'-3'183'0'0,"7"-19"52"0"0,-1 0 0 0 0,5-31 0 0 0,-4 18 345 0 0,-2 13 1074 0 0,11-26 2031 0 0,-16 60-3004 0 0,-1 11-420 0 0,-1 0 0 0 0,-2 0-1 0 0,0-1 1 0 0,-7 25 0 0 0,3-10 107 0 0,-13 101 170 0 0,-3 146-1 0 0,10-79-492 0 0,-10 40-153 0 0,-24 363-2248 0 0,46-498 1877 0 0,14 123 0 0 0,-12-224 513 0 0,7 109 551 0 0,-8-100-413 0 0,0 0-1 0 0,-2-1 1 0 0,0 1 0 0 0,-6 26 0 0 0,6-39-115 0 0,1 0-1 0 0,-1 0 0 0 0,0 0 0 0 0,0 0 1 0 0,-1-1-1 0 0,0 1 0 0 0,1-1 1 0 0,-1 1-1 0 0,-1-1 0 0 0,1 0 0 0 0,-1 0 1 0 0,1-1-1 0 0,-1 1 0 0 0,0-1 1 0 0,0 0-1 0 0,-1 0 0 0 0,1 0 0 0 0,-1 0 1 0 0,1-1-1 0 0,-1 0 0 0 0,0 0 1 0 0,-6 2-1 0 0,10-4 364 0 0,2-1-353 0 0,0-2-94 0 0,1 1 1 0 0,0 0 0 0 0,0 0-1 0 0,0 0 1 0 0,0 0 0 0 0,0 0-1 0 0,1 0 1 0 0,-1 0 0 0 0,1 1-1 0 0,-1-1 1 0 0,1 1 0 0 0,0 0-1 0 0,2-1 1 0 0,7-2-544 0 0,23-5 1 0 0,-4 1-5083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20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171 124 10047 0 0,'0'-3'78'0'0,"0"-1"0"0"0,1 0-1 0 0,-1 1 1 0 0,1-1 0 0 0,0 1 0 0 0,0 0-1 0 0,0-1 1 0 0,1 1 0 0 0,-1 0-1 0 0,1-1 1 0 0,-1 1 0 0 0,1 0 0 0 0,4-5-1 0 0,-1 2 518 0 0,-1 0-1 0 0,-1 0 1 0 0,1-1-1 0 0,-1 0 1 0 0,0 1-1 0 0,-1-1 1 0 0,1 0-1 0 0,1-13 2770 0 0,-17 40-2246 0 0,-18 30-923 0 0,2 0 0 0 0,2 2 0 0 0,2 1 0 0 0,3 2 0 0 0,2 0 0 0 0,-15 68 0 0 0,29-98-166 0 0,-5 43-1 0 0,10-57-28 0 0,1 0-1 0 0,0-1 1 0 0,0 1-1 0 0,1 0 0 0 0,1-1 1 0 0,5 20-1 0 0,3 2-33 0 0,-9-30-154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2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326 128 8143 0 0,'-9'1'742'0'0,"6"-2"-672"0"0,2 1-66 0 0,1-1-1 0 0,-1 1 1 0 0,0 0 0 0 0,1 0 0 0 0,-1 0 0 0 0,0-1 0 0 0,0 1-1 0 0,1 0 1 0 0,-1 0 0 0 0,0 0 0 0 0,0 0 0 0 0,1 0 0 0 0,-1 1-1 0 0,0-1 1 0 0,0 0 0 0 0,1 0 0 0 0,-1 0 0 0 0,0 1 0 0 0,0-1-1 0 0,-169 37 3799 0 0,169-37-3672 0 0,0 1-1 0 0,0-1 1 0 0,0 0 0 0 0,0 1 0 0 0,0-1 0 0 0,0 0 0 0 0,0 0 0 0 0,0 0 0 0 0,-1 0 0 0 0,1 0-1 0 0,0 0 1 0 0,0 0 0 0 0,-1-1 0 0 0,2 1-7 0 0,0-1 0 0 0,0 1 0 0 0,0 0 0 0 0,1-1 0 0 0,-1 1 0 0 0,0-1 0 0 0,0 1 0 0 0,0 0 0 0 0,1-1 0 0 0,-1 1 0 0 0,0 0 0 0 0,1-1 0 0 0,-1 1 0 0 0,0 0 0 0 0,0 0 0 0 0,1-1 0 0 0,-1 1 0 0 0,1 0 0 0 0,-1 0 0 0 0,0 0 0 0 0,1-1 0 0 0,31-16 1509 0 0,18-5-1162 0 0,1 2 1 0 0,55-12 0 0 0,-43 13-194 0 0,-22 6-141 0 0,0 2 0 0 0,1 2 0 0 0,49-4 1 0 0,-73 12-162 0 0,0 0 0 0 0,1 1 0 0 0,-1 1-1 0 0,0 1 1 0 0,0 0 0 0 0,0 2 0 0 0,0 0 0 0 0,-1 1 0 0 0,1 0 0 0 0,16 9 0 0 0,-26-10-142 0 0,0 0 0 0 0,0 0-1 0 0,-1 1 1 0 0,0 0 0 0 0,11 9-1 0 0,-16-12 44 0 0,-5 10-32 0 0,-41 40 75 0 0,18-22 82 0 0,1 1-1 0 0,-25 41 0 0 0,19-13-51 0 0,3 0 0 0 0,1 2 0 0 0,4 1 0 0 0,-16 67 1 0 0,28-82-266 0 0,2 0 0 0 0,2 1 0 0 0,2 0 0 0 0,3 73 1 0 0,5-58-634 0 0,3-1 1 0 0,29 123 0 0 0,-26-147 1161 0 0,-1 2 1 0 0,-2-1 0 0 0,-2 1 0 0 0,-1-1-1 0 0,-6 78 1 0 0,-26 110 294 0 0,22-203 83 0 0,-7-38 369 0 0,10 9-781 0 0,1 1 0 0 0,-1-1 0 0 0,1 0 0 0 0,0 0 1 0 0,-3-7-1 0 0,4 7-35 0 0,-1 0 0 0 0,1 1 0 0 0,-1-1-1 0 0,0 0 1 0 0,-5-4 0 0 0,6 7-114 0 0,1 1 1 0 0,-1-1-1 0 0,0 1 0 0 0,0 0 0 0 0,0 0 0 0 0,0-1 0 0 0,0 1 1 0 0,0 1-1 0 0,0-1 0 0 0,0 0 0 0 0,0 0 0 0 0,0 1 0 0 0,-1-1 1 0 0,1 1-1 0 0,0 0 0 0 0,0 0 0 0 0,-3 0 0 0 0,-2 1-19 0 0,0 0 0 0 0,0 0 0 0 0,0 1 0 0 0,0 0 1 0 0,0 1-1 0 0,-7 3 0 0 0,-9 2-21 0 0,-19 4-19 0 0,-1-3-1 0 0,0-1 1 0 0,-69 3 0 0 0,17-2 478 0 0,86-8-310 0 0,1 0 1 0 0,-1 1-1 0 0,1 0 0 0 0,0 1 0 0 0,0 0 0 0 0,0 0 0 0 0,-15 8 0 0 0,4-2-57 0 0,18-8-149 0 0,17-20-1994 0 0,-4 9 837 0 0,3-1-51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1:00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29 199 8751 0 0,'0'0'1112'0'0,"-1"0"-37"0"0,-27-3 8481 0 0,30 4-9147 0 0,0 1-311 0 0,1 0 1 0 0,-1 0-1 0 0,1-1 0 0 0,0 1 0 0 0,0-1 0 0 0,0 1 1 0 0,0-1-1 0 0,0 0 0 0 0,0 0 0 0 0,0-1 0 0 0,0 1 1 0 0,1 0-1 0 0,3-1 0 0 0,9 1 217 0 0,23-2 0 0 0,-23 1-128 0 0,150-16 696 0 0,-100 8-657 0 0,605-98 635 0 0,-588 90-919 0 0,-57 11-43 0 0,29-9 0 0 0,-17-2-2021 0 0,-32 13 719 0 0,0 0 0 0 0,-1-1 0 0 0,1 1 0 0 0,4-6 1 0 0,0-2-5372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23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183 510 3679 0 0,'-3'1'7932'0'0,"-12"1"-5577"0"0,1-4-1601 0 0,8 1-568 0 0,0 0 1 0 0,0 0 0 0 0,0-1-1 0 0,0 0 1 0 0,0 0-1 0 0,0 0 1 0 0,0-1 0 0 0,-6-4-1 0 0,5 3-132 0 0,0-2 0 0 0,0 1-1 0 0,1-1 1 0 0,0 0 0 0 0,0-1-1 0 0,0 1 1 0 0,1-1 0 0 0,0 0-1 0 0,0 0 1 0 0,0-1 0 0 0,1 0 0 0 0,0 0-1 0 0,1 0 1 0 0,0 0 0 0 0,0 0-1 0 0,-1-11 1 0 0,2 8-64 0 0,0 1-1 0 0,2-1 1 0 0,-1 0 0 0 0,1 0-1 0 0,1 0 1 0 0,0 0 0 0 0,1 0-1 0 0,0 0 1 0 0,0 0 0 0 0,1 1 0 0 0,0-1-1 0 0,8-14 1 0 0,-4 11-10 0 0,0 1 0 0 0,1 0 0 0 0,1 1 0 0 0,0 0-1 0 0,1 0 1 0 0,0 1 0 0 0,1 0 0 0 0,0 1 0 0 0,0 0 0 0 0,25-16 0 0 0,-21 17 28 0 0,0 1 0 0 0,1 0-1 0 0,0 1 1 0 0,0 1 0 0 0,0 0 0 0 0,1 1 0 0 0,-1 1 0 0 0,1 0-1 0 0,24-1 1 0 0,-29 4 97 0 0,0 1 0 0 0,0 1 0 0 0,-1-1 0 0 0,1 2 0 0 0,0 0 0 0 0,-1 0 0 0 0,16 6 0 0 0,-22-6-35 0 0,0 0 1 0 0,-1 0-1 0 0,1 0 0 0 0,-1 1 1 0 0,0 0-1 0 0,0-1 0 0 0,0 2 1 0 0,6 5-1 0 0,-8-6-47 0 0,0-1 1 0 0,0 1-1 0 0,0 0 1 0 0,0 0-1 0 0,0 0 0 0 0,-1 0 1 0 0,0 0-1 0 0,1 0 1 0 0,-1 1-1 0 0,0-1 1 0 0,-1 0-1 0 0,1 0 0 0 0,-1 1 1 0 0,1 3-1 0 0,-1 3-21 0 0,-1 0 0 0 0,0 1 0 0 0,-1-1 0 0 0,0 0 0 0 0,0 0 0 0 0,-1 0 0 0 0,0-1 0 0 0,-1 1 0 0 0,0-1 0 0 0,0 0 0 0 0,-1 0-1 0 0,-1 0 1 0 0,1 0 0 0 0,-9 9 0 0 0,-7 6 39 0 0,-1 0-1 0 0,-1-2 0 0 0,-33 26 1 0 0,26-24-38 0 0,0-2-1 0 0,-2-1 1 0 0,-1-1 0 0 0,0-2-1 0 0,-51 20 1 0 0,76-35-108 0 0,3 0 7 0 0,-1-1 0 0 0,0 0 0 0 0,0 0 0 0 0,-12 1 0 0 0,17-2 39 0 0,0-1 0 0 0,0 0 0 0 0,1 0 1 0 0,-1 0-1 0 0,0 0 0 0 0,0 0 0 0 0,0 0 0 0 0,1-1 1 0 0,-1 1-1 0 0,0 0 0 0 0,0 0 0 0 0,1 0 0 0 0,-1-1 1 0 0,0 1-1 0 0,0 0 0 0 0,1-1 0 0 0,-1 1 0 0 0,0-1 1 0 0,1 1-1 0 0,-1-1 0 0 0,1 1 0 0 0,-1-1 0 0 0,1 1 1 0 0,-1-1-1 0 0,1 0 0 0 0,-1 1 0 0 0,1-1 0 0 0,-1 0 1 0 0,1 1-1 0 0,0-1 0 0 0,-1 0 0 0 0,1 0 1 0 0,0 1-1 0 0,0-1 0 0 0,0 0 0 0 0,-1 0 0 0 0,1 1 1 0 0,0-1-1 0 0,0 0 0 0 0,0 0 0 0 0,0 0 0 0 0,0 1 1 0 0,0-1-1 0 0,1 0 0 0 0,-1 0 0 0 0,0 0 0 0 0,1 0 1 0 0,2-15-1728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2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25 5983 0 0,'3'-7'542'0'0,"-2"6"-381"0"0,-1 0 0 0 0,0 0 0 0 0,1 0 0 0 0,-1 0 1 0 0,1 0-1 0 0,-1 0 0 0 0,1 0 0 0 0,0 0 0 0 0,-1 0 1 0 0,1 1-1 0 0,0-1 0 0 0,0 0 0 0 0,0 0 0 0 0,7-4 6437 0 0,-8 7-6291 0 0,0 1-219 0 0,0 1 1 0 0,0 0 0 0 0,0-1-1 0 0,0 1 1 0 0,0-1-1 0 0,-1 1 1 0 0,0-1-1 0 0,0 1 1 0 0,-1 4-1 0 0,-15 33 73 0 0,12-30-118 0 0,-66 133 87 0 0,11-21 10 0 0,-114 261 478 0 0,138-313-575 0 0,-9 20 50 0 0,44-89-83 0 0,0 1 1 0 0,0 0-1 0 0,0 0 0 0 0,0 0 0 0 0,0-1 0 0 0,1 1 0 0 0,-1 0 1 0 0,1 0-1 0 0,0 0 0 0 0,0 0 0 0 0,0 0 0 0 0,0 0 0 0 0,1 0 1 0 0,0 3-1 0 0,-1-4-63 0 0,1-1 0 0 0,0 1 0 0 0,0-1 0 0 0,0 1 0 0 0,0-1 0 0 0,0 0 0 0 0,0 0 0 0 0,0 1 0 0 0,0-1 0 0 0,0 0 0 0 0,1 0 0 0 0,-1 0 0 0 0,0 0 0 0 0,1 0 0 0 0,-1-1 0 0 0,1 1 1 0 0,-1 0-1 0 0,1-1 0 0 0,-1 1 0 0 0,1-1 0 0 0,-1 1 0 0 0,1-1 0 0 0,0 0 0 0 0,-1 1 0 0 0,1-1 0 0 0,2 0 0 0 0,10 0-1286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24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8751 0 0,'0'0'794'0'0,"0"1"-652"0"0,-1 9 600 0 0,0 0 0 0 0,-1 0 0 0 0,0 0 0 0 0,-1-1 0 0 0,-4 11 0 0 0,-3 14 146 0 0,3-9-29 0 0,1 0 0 0 0,-3 37-1 0 0,9-54-615 0 0,-1 0-1 0 0,1 0 0 0 0,1 0 0 0 0,0 0 1 0 0,0 0-1 0 0,0 0 0 0 0,1 0 0 0 0,0-1 1 0 0,1 1-1 0 0,0-1 0 0 0,0 1 0 0 0,5 7 1 0 0,-6-11-196 0 0,2-1 0 0 0,-1 1 1 0 0,0 0-1 0 0,1-1 1 0 0,-1 0-1 0 0,1 0 1 0 0,0 0-1 0 0,0 0 1 0 0,0-1-1 0 0,1 1 0 0 0,-1-1 1 0 0,1 0-1 0 0,5 1 1 0 0,4 2 79 0 0,0-1 1 0 0,0-1 0 0 0,17 2-1 0 0,-17-4-964 0 0,0 0 1 0 0,-1-1-1 0 0,1 0 0 0 0,0-1 0 0 0,-1-1 0 0 0,1 0 1 0 0,-1-1-1 0 0,0 0 0 0 0,17-8 0 0 0,-13 4-5027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2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47 1839 0 0,'1'-1'134'0'0,"11"-45"17682"0"0,-13 48-17527 0 0,-12 21 225 0 0,-1 0 0 0 0,-17 20 0 0 0,-21 32 126 0 0,-34 101 117 0 0,15 6-470 0 0,14-34-211 0 0,-14 15-64 0 0,-23 58-13 0 0,88-203 70 0 0,0 1 1 0 0,1 0-1 0 0,0 1 0 0 0,2-1 0 0 0,0 1 0 0 0,2 0 1 0 0,1 36-1 0 0,1-42-243 0 0,1-1 0 0 0,0 1-1 0 0,2-1 1 0 0,-1 0 0 0 0,6 13 0 0 0,-4-15-724 0 0,0 0 0 0 0,1 0 0 0 0,0-1 1 0 0,1 0-1 0 0,0 0 0 0 0,10 10 0 0 0,3-1-6246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2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96 144 1375 0 0,'-2'0'107'0'0,"-24"3"126"0"0,15-3 2115 0 0,-1-1 0 0 0,1 1-1 0 0,-22-6 7896 0 0,51 5-9999 0 0,-1 0 0 0 0,1-1 0 0 0,31-8 0 0 0,49-21 1228 0 0,-30 8-1026 0 0,1-1-922 0 0,-40 13-118 0 0,-1 2 0 0 0,2 1 0 0 0,-1 1 1 0 0,49-6-1 0 0,-62 13-777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26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8783 0 0,'0'0'4058'0'0,"2"0"-2958"0"0,25 2 377 0 0,-1-2 0 0 0,0-1 1 0 0,0-2-1 0 0,38-7 0 0 0,29-3 307 0 0,-72 12-1576 0 0,212-15 1251 0 0,-117 16-3248 0 0,-2 9-3298 0 0,-85-3 3432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29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 6935 0 0,'-1'1'316'0'0,"-11"7"-234"0"0,1-1 0 0 0,-1-1 0 0 0,0 0 0 0 0,0-1 0 0 0,-13 4 0 0 0,-2 1 298 0 0,-66 26 996 0 0,-39 15-203 0 0,107-40-839 0 0,1 1 0 0 0,1 2-1 0 0,-27 19 1 0 0,36-22-157 0 0,1 0-1 0 0,1 1 1 0 0,0 0 0 0 0,0 1-1 0 0,2 0 1 0 0,-1 1-1 0 0,2 0 1 0 0,-1 1-1 0 0,2 0 1 0 0,0 0 0 0 0,1 1-1 0 0,-8 24 1 0 0,12-26-119 0 0,0-1 1 0 0,0 1-1 0 0,1-1 1 0 0,1 1-1 0 0,0 0 1 0 0,1 0-1 0 0,0 0 1 0 0,1 0 0 0 0,1-1-1 0 0,0 1 1 0 0,1 0-1 0 0,0-1 1 0 0,1 0-1 0 0,1 0 1 0 0,11 24-1 0 0,-5-18-46 0 0,1 0 0 0 0,1-1 0 0 0,0-1 0 0 0,1 0 0 0 0,1-1 0 0 0,25 21 0 0 0,110 73 26 0 0,-62-48-46 0 0,-48-33-9 0 0,-2 2 0 0 0,-1 1 0 0 0,63 74 0 0 0,-87-90-26 0 0,0 0 0 0 0,-2 2 0 0 0,0-1 0 0 0,-1 1 0 0 0,0 1 1 0 0,-2 0-1 0 0,0 0 0 0 0,-2 1 0 0 0,0 0 0 0 0,-1 0 0 0 0,0 0 0 0 0,0 22 0 0 0,-5-28-8 0 0,0-1 0 0 0,-1 1 0 0 0,-1-1 0 0 0,0 0 0 0 0,-1 1 0 0 0,0-1-1 0 0,-1 0 1 0 0,0-1 0 0 0,-2 1 0 0 0,1-1 0 0 0,-1 0 0 0 0,-15 22 0 0 0,6-13 19 0 0,-1 0 1 0 0,-1-1-1 0 0,-1-1 1 0 0,-1-1-1 0 0,-35 28 1 0 0,19-21 98 0 0,-1-1-1 0 0,-45 23 1 0 0,63-38 233 0 0,-1-1 0 0 0,0-1 0 0 0,-1 0 0 0 0,1-1 0 0 0,-1-1 0 0 0,-36 4 0 0 0,52-10-221 0 0,4 1-61 0 0,-1 0 1 0 0,0 0-1 0 0,0 0 0 0 0,0 0 1 0 0,1 0-1 0 0,-1 0 0 0 0,0 0 1 0 0,0 0-1 0 0,0 0 0 0 0,1 0 1 0 0,-1 1-1 0 0,0-1 0 0 0,0 0 1 0 0,1 0-1 0 0,-1 1 1 0 0,0-1-1 0 0,0 1 0 0 0,-1 0-115 0 0,1 0 1 0 0,-1-1-1 0 0,1 1 0 0 0,0 0 0 0 0,0 0 0 0 0,0 0 0 0 0,-1 0 0 0 0,1 1 0 0 0,0-1 1 0 0,0 0-1 0 0,-1 3 0 0 0,-6 8-4233 0 0,3-1-450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29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0 1839 0 0,'0'0'1079'0'0,"-2"1"-64"0"0,-57 18 4736 0 0,44-15-4964 0 0,0 0 0 0 0,1 1 0 0 0,0 1 0 0 0,0 0 0 0 0,0 1 0 0 0,-21 13 0 0 0,29-15-631 0 0,-1 1 1 0 0,0-1 0 0 0,1 1-1 0 0,0 0 1 0 0,1 1 0 0 0,-1-1 0 0 0,1 1-1 0 0,0 0 1 0 0,1 0 0 0 0,0 1-1 0 0,0-1 1 0 0,-6 17 0 0 0,7-15-22 0 0,1 1 0 0 0,0-1 0 0 0,0 1-1 0 0,1 0 1 0 0,0 0 0 0 0,1 0 0 0 0,0 0 0 0 0,2 16 0 0 0,-1-23-124 0 0,-1 0 1 0 0,1 1-1 0 0,0-1 1 0 0,0 0-1 0 0,0 0 1 0 0,0 0-1 0 0,0 0 0 0 0,1 0 1 0 0,-1 0-1 0 0,1 0 1 0 0,0-1-1 0 0,0 1 1 0 0,0-1-1 0 0,0 1 1 0 0,0-1-1 0 0,1 0 0 0 0,-1 1 1 0 0,1-1-1 0 0,0 0 1 0 0,-1-1-1 0 0,1 1 1 0 0,0-1-1 0 0,0 1 1 0 0,0-1-1 0 0,0 0 0 0 0,0 0 1 0 0,0 0-1 0 0,0 0 1 0 0,5 0-1 0 0,1 0 22 0 0,0-1 1 0 0,0-1-1 0 0,0 1 0 0 0,0-2 0 0 0,0 1 0 0 0,0-1 1 0 0,-1 0-1 0 0,1-1 0 0 0,-1 0 0 0 0,11-5 0 0 0,11-7 229 0 0,37-25 0 0 0,-63 38-235 0 0,2-2 29 0 0,60-41 337 0 0,-58 39-374 0 0,0 0 0 0 0,-1-1-1 0 0,0 0 1 0 0,0-1 0 0 0,11-15 0 0 0,-17 21-46 0 0,0 1 0 0 0,0-1 1 0 0,0 0-1 0 0,0 0 1 0 0,0 0-1 0 0,-1 0 1 0 0,1 0-1 0 0,0 0 1 0 0,-1 0-1 0 0,1 0 1 0 0,-1 0-1 0 0,0 0 1 0 0,0 0-1 0 0,0 0 1 0 0,0 0-1 0 0,0 0 1 0 0,0 0-1 0 0,-1 0 1 0 0,0-2-1 0 0,0 1-20 0 0,0 1 0 0 0,0 0 1 0 0,0-1-1 0 0,-1 1 0 0 0,1 0 0 0 0,-1 0 0 0 0,0 0 1 0 0,0 0-1 0 0,1 0 0 0 0,-1 1 0 0 0,0-1 0 0 0,0 1 1 0 0,-3-3-1 0 0,-4 0-99 0 0,0-1 0 0 0,0 1 0 0 0,-1 1 0 0 0,1 0 1 0 0,-1 0-1 0 0,-16-2 0 0 0,-69-5-561 0 0,11 1 387 0 0,78 9 138 0 0,0-1-1 0 0,0 0 0 0 0,0-1 1 0 0,0 1-1 0 0,0-1 0 0 0,0-1 1 0 0,0 1-1 0 0,-5-4 0 0 0,-1-4-677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30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5063 0 0,'0'0'7296'0'0,"0"2"-6790"0"0,-3 71 1871 0 0,0-41-1363 0 0,4 50 1 0 0,10-1-564 0 0,1 7 283 0 0,-11-74-657 0 0,-1 0-1 0 0,-1 0 1 0 0,0 0 0 0 0,-3 20-1 0 0,-3-8-606 0 0,4-18 138 0 0,1 0-1 0 0,0 0 1 0 0,0 0 0 0 0,1 0-1 0 0,0 0 1 0 0,1 1-1 0 0,0 9 1 0 0,3-8-955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38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40 3223 0 0,'4'-7'330'0'0,"0"0"85"0"0,0 1 0 0 0,0 0 0 0 0,7-8 9206 0 0,-12 15-9138 0 0,-3 5-185 0 0,0 0 0 0 0,0 1-1 0 0,1-1 1 0 0,0 1 0 0 0,0 0 0 0 0,1-1-1 0 0,-1 1 1 0 0,1 0 0 0 0,-1 10 0 0 0,1 5 136 0 0,0 39 0 0 0,2-45-231 0 0,-1 5-131 0 0,-1-1-1 0 0,-1 1 0 0 0,0-1 1 0 0,-2 0-1 0 0,-1 0 1 0 0,-11 30-1 0 0,-61 108 349 0 0,21-59-401 0 0,-20 39 72 0 0,-90 246 1522 0 0,161-365-1666 0 0,0-1 118 0 0,-1 0 0 0 0,-12 22 0 0 0,17-36-149 0 0,-1 0 1 0 0,0 0 0 0 0,0 0-1 0 0,0 0 1 0 0,0 0 0 0 0,0-1-1 0 0,-1 1 1 0 0,1-1 0 0 0,-1 0 0 0 0,0 0-1 0 0,0 0 1 0 0,0-1 0 0 0,0 1-1 0 0,-6 1 1 0 0,9-4 11 0 0,1 1 1 0 0,-1-1-1 0 0,0 0 1 0 0,0 1-1 0 0,1-1 0 0 0,-1 0 1 0 0,0 0-1 0 0,1 0 1 0 0,-1 0-1 0 0,0 0 0 0 0,0 0 1 0 0,1 0-1 0 0,-1 0 1 0 0,0 0-1 0 0,0 0 1 0 0,1 0-1 0 0,-1-1 0 0 0,0 1 1 0 0,1 0-1 0 0,-1 0 1 0 0,0-1-1 0 0,1 1 0 0 0,-1 0 1 0 0,0-1-1 0 0,1 1 1 0 0,-1-1-1 0 0,1 1 1 0 0,-1-1-1 0 0,0 0 0 0 0,0 0-305 0 0,1 0 0 0 0,-1 0 0 0 0,1 0 0 0 0,0 0 0 0 0,-1 0 0 0 0,1 0 0 0 0,0 0 0 0 0,-1 0 0 0 0,1 0 0 0 0,0 0 0 0 0,0 0-1 0 0,0 0 1 0 0,0-2 0 0 0,3-10-5251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1:00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31 2759 0 0,'0'-7'115'0'0,"1"0"174"0"0,-1-9 9427 0 0,-6 32-7031 0 0,0-3-2044 0 0,3 2-101 0 0,1 0 0 0 0,0-1 1 0 0,1 1-1 0 0,1 0 1 0 0,2 22-1 0 0,15 76 1206 0 0,-14-97-1476 0 0,9 39 199 0 0,2 0-1 0 0,2-2 1 0 0,3 1-1 0 0,31 63 1 0 0,-44-106-383 0 0,-1 0-1 0 0,-1 0 1 0 0,0 1 0 0 0,0 0 0 0 0,1 12 0 0 0,-4-19-389 0 0,-1 1 0 0 0,1-1 1 0 0,-1 0-1 0 0,-1 0 0 0 0,1 0 1 0 0,-1 1-1 0 0,0-1 0 0 0,0 0 1 0 0,0 0-1 0 0,-1 0 0 0 0,1 0 1 0 0,-1 0-1 0 0,-1-1 0 0 0,-2 6 1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3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14 140 919 0 0,'0'0'2063'0'0,"-8"-1"4694"0"0,8 1-6568 0 0,-1 0-1 0 0,1 0 1 0 0,0 0-1 0 0,-1-1 0 0 0,1 1 1 0 0,0 0-1 0 0,-1 0 1 0 0,1-1-1 0 0,0 1 0 0 0,-1 0 1 0 0,1-1-1 0 0,0 1 1 0 0,0 0-1 0 0,-1-1 0 0 0,1 1 1 0 0,0 0-1 0 0,0-1 1 0 0,0 1-1 0 0,0-1 1 0 0,0 1-1 0 0,-1 0 0 0 0,1-1 1 0 0,0 1-1 0 0,0-1 1 0 0,0 1-1 0 0,0 0 0 0 0,0-2 1 0 0,6-12 1236 0 0,15-11-634 0 0,-12 17-609 0 0,-1 1 0 0 0,1 0 0 0 0,1 0 0 0 0,-1 1 0 0 0,13-5 0 0 0,53-20 693 0 0,-67 28-787 0 0,1 0 0 0 0,-1 1 0 0 0,1 1 0 0 0,0-1 1 0 0,0 1-1 0 0,0 1 0 0 0,0-1 0 0 0,16 3 0 0 0,-15 0-10 0 0,-2 1-12 0 0,-5-2-12 0 0,-2 0-54 0 0,-1 0 0 0 0,1-1 1 0 0,0 1-1 0 0,-1 0 0 0 0,1-1 1 0 0,-1 1-1 0 0,1 0 0 0 0,-1 0 1 0 0,1 0-1 0 0,-1-1 0 0 0,1 1 1 0 0,-1 0-1 0 0,0 0 0 0 0,1 0 1 0 0,-1 0-1 0 0,0 0 0 0 0,0 0 1 0 0,0 0-1 0 0,0 0 0 0 0,0 0 1 0 0,0 0-1 0 0,0 0 0 0 0,0 0 1 0 0,0-1-1 0 0,0 1 0 0 0,0 0 1 0 0,-1 0-1 0 0,0 2 0 0 0,1 0 1 0 0,-2 3-1 0 0,0 0 0 0 0,-1 0 0 0 0,1 0 0 0 0,-1 0 0 0 0,0 0 0 0 0,-1-1 0 0 0,1 0 0 0 0,-1 1 0 0 0,-6 6 0 0 0,-8 6 0 0 0,-21 18 0 0 0,21-20 0 0 0,3-3-50 0 0,-62 62 92 0 0,67-64-30 0 0,0 0 0 0 0,1 1 0 0 0,0 1 0 0 0,1-1 0 0 0,-6 15 0 0 0,11-24-12 0 0,3-2 0 0 0,-1-1 0 0 0,1 1 0 0 0,0 0 0 0 0,-1 0 0 0 0,1 0 0 0 0,-1 0 0 0 0,1 0 0 0 0,0-1 0 0 0,0 1 0 0 0,0 0 0 0 0,-1 0 0 0 0,1 0 0 0 0,0 0 0 0 0,0 0 0 0 0,0 0 0 0 0,0 0 0 0 0,1 0 0 0 0,-1 0 0 0 0,0 1 0 0 0,0-1 21 0 0,0 0-1 0 0,1 0 1 0 0,-1 0 0 0 0,0 0-1 0 0,1 0 1 0 0,-1 0-1 0 0,0 0 1 0 0,1 0-1 0 0,-1-1 1 0 0,1 1 0 0 0,-1 0-1 0 0,1 0 1 0 0,0 0-1 0 0,-1 0 1 0 0,1-1 0 0 0,0 1-1 0 0,0 0 1 0 0,-1-1-1 0 0,1 1 1 0 0,0-1-1 0 0,0 1 1 0 0,0-1 0 0 0,0 1-1 0 0,0-1 1 0 0,0 1-1 0 0,0-1 1 0 0,0 0-1 0 0,0 0 1 0 0,0 1 0 0 0,2-1-1 0 0,4 1 81 0 0,0 0-1 0 0,1-1 1 0 0,8 0-1 0 0,-11 0-14 0 0,29-1 369 0 0,60-12 1 0 0,-66 8-333 0 0,0 1-1 0 0,0 1 1 0 0,40 1 0 0 0,-62 3-445 0 0,1-1-1 0 0,0 2 1 0 0,-1-1 0 0 0,1 1-1 0 0,-1 0 1 0 0,1 0 0 0 0,-1 1-1 0 0,9 4 1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44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91 7975 0 0,'-83'21'1631'0'0,"65"-15"-309"0"0,0-1 572 0 0,8-3 3035 0 0,41-4-4186 0 0,1-2-1 0 0,48-11 1 0 0,-20 3-364 0 0,226-45 477 0 0,-225 45-795 0 0,-18 3-48 0 0,64-4 0 0 0,-87 12-317 0 0,0 1 1 0 0,0 1-1 0 0,0 0 0 0 0,0 2 1 0 0,30 7-1 0 0,-31-6-450 0 0,0-1 1 0 0,0 0-1 0 0,0-2 0 0 0,30-1 0 0 0,-28 0-1409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44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29 3223 0 0,'2'-1'240'0'0,"14"-11"1490"0"0,-15 10-1159 0 0,1 0 1 0 0,0 1 0 0 0,0 0-1 0 0,0-1 1 0 0,-1 1-1 0 0,1 0 1 0 0,0 0-1 0 0,1 0 1 0 0,-1 0 0 0 0,0 1-1 0 0,0-1 1 0 0,4 0 2369 0 0,-4 14-1836 0 0,-1-11-1052 0 0,-1-1 1 0 0,0 1-1 0 0,1-1 0 0 0,-1 1 1 0 0,0 0-1 0 0,0-1 0 0 0,0 1 1 0 0,0-1-1 0 0,0 1 0 0 0,0-1 1 0 0,-1 3-1 0 0,-8 27 545 0 0,-2-1 1 0 0,-1 0 0 0 0,-2-1-1 0 0,-30 50 1 0 0,-85 101 143 0 0,73-105-660 0 0,50-68-64 0 0,1 2 0 0 0,1-1 0 0 0,-4 9 0 0 0,8-16-16 0 0,0-1 0 0 0,0 1 0 0 0,1-1 0 0 0,-1 1 0 0 0,0-1 0 0 0,0 1 0 0 0,1-1 0 0 0,-1 1-1 0 0,0-1 1 0 0,1 1 0 0 0,-1-1 0 0 0,1 1 0 0 0,-1-1 0 0 0,1 1 0 0 0,-1-1 0 0 0,1 0 0 0 0,-1 1 0 0 0,1-1 0 0 0,-1 0 0 0 0,1 1 0 0 0,-1-1-1 0 0,2 0 1 0 0,-2 0-2 0 0,3 2-124 0 0,1-1-1 0 0,-1 0 0 0 0,0 0 1 0 0,1 0-1 0 0,-1 0 1 0 0,1-1-1 0 0,-1 1 0 0 0,1-1 1 0 0,-1 0-1 0 0,1 0 1 0 0,-1 0-1 0 0,1-1 1 0 0,-1 1-1 0 0,1-1 0 0 0,5-1 1 0 0,2-2-719 0 0,1 0 0 0 0,18-10 0 0 0,-3-3-739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4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12207 0 0,'0'0'1579'0'0,"1"2"-1308"0"0,11 10 233 0 0,0 0 1 0 0,0 0-1 0 0,1-1 1 0 0,17 11-1 0 0,-20-14-194 0 0,14 10 445 0 0,48 38 424 0 0,-61-47-1137 0 0,-1 0 0 0 0,-1 1-1 0 0,0 1 1 0 0,12 16-1 0 0,-18-22-96 0 0,0 1-1 0 0,-1 0 1 0 0,0 1-1 0 0,0-1 1 0 0,0 0-1 0 0,0 1 1 0 0,-1-1-1 0 0,0 1 1 0 0,0-1-1 0 0,-1 1 1 0 0,0-1-1 0 0,-1 9 1 0 0,1-1-481 0 0,0-12-392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4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13 5983 0 0,'6'-8'8234'0'0,"-5"7"-8113"0"0,0 1 0 0 0,-1-1 1 0 0,1 1-1 0 0,0-1 1 0 0,0 1-1 0 0,-1 0 0 0 0,1-1 1 0 0,0 1-1 0 0,0 0 0 0 0,0 0 1 0 0,-1-1-1 0 0,1 1 1 0 0,0 0-1 0 0,0 0 0 0 0,0 0 1 0 0,0 0-1 0 0,-1 0 1 0 0,1 0-1 0 0,0 0 0 0 0,0 1 1 0 0,0-1-1 0 0,-1 0 0 0 0,1 0 1 0 0,0 1-1 0 0,0-1 1 0 0,0 0-1 0 0,-1 1 0 0 0,1-1 1 0 0,0 1-1 0 0,0 0 0 0 0,0 0-51 0 0,0 1-1 0 0,0-1 0 0 0,0 0 0 0 0,0 1 1 0 0,0-1-1 0 0,-1 1 0 0 0,1 0 0 0 0,0-1 1 0 0,-1 1-1 0 0,0 0 0 0 0,1-1 0 0 0,-1 1 1 0 0,0 0-1 0 0,0-1 0 0 0,0 4 0 0 0,0-2-6 0 0,0 0 0 0 0,-1 0 0 0 0,1 0 0 0 0,-1 0 0 0 0,0 0 0 0 0,0 0 0 0 0,-2 3 0 0 0,-3 14 209 0 0,3-7-118 0 0,-45 180 742 0 0,-77 173-507 0 0,-44 152-137 0 0,156-468-15 0 0,-9 59 0 0 0,19-84-128 0 0,1-1 0 0 0,1 1 0 0 0,2 0 0 0 0,6 48-1 0 0,-7-71 0 0 0,2-15-6294 0 0,0 1-5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5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22 919 0 0,'-1'0'592'0'0,"0"0"0"0"0,0 0 0 0 0,0 0 0 0 0,-1 0 0 0 0,1 0 0 0 0,0 0 0 0 0,0 0 0 0 0,0-1 0 0 0,-2 0 0 0 0,-8-18-810 0 0,10 18-28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5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69 127 7111 0 0,'2'-10'308'0'0,"0"-4"-93"0"0,1-26-1 0 0,-3 35 5 0 0,0 0 0 0 0,-1 0 0 0 0,1 0-1 0 0,-1 0 1 0 0,0 1 0 0 0,-1-1-1 0 0,1 0 1 0 0,-5-7 0 0 0,6 10 258 0 0,-1 1-353 0 0,0 0-1 0 0,-1 0 1 0 0,1 1 0 0 0,0-1 0 0 0,0 0-1 0 0,-1 0 1 0 0,1 1 0 0 0,0-1 0 0 0,-1 0-1 0 0,1 1 1 0 0,0-1 0 0 0,-1 1 0 0 0,1 0-1 0 0,-1 0 1 0 0,1-1 0 0 0,-1 1-1 0 0,1 0 1 0 0,0 0 0 0 0,-3 1 0 0 0,1 1 267 0 0,-1 0 0 0 0,1 0 1 0 0,-1 1-1 0 0,1-1 1 0 0,-5 6-1 0 0,7-6-337 0 0,0-1 1 0 0,0 0-1 0 0,0 1 1 0 0,0 0-1 0 0,0-1 0 0 0,0 1 1 0 0,1-1-1 0 0,-1 1 0 0 0,1 0 1 0 0,-1-1-1 0 0,1 1 0 0 0,0 0 1 0 0,0 0-1 0 0,0-1 0 0 0,0 1 1 0 0,0 0-1 0 0,0 0 1 0 0,0 2-1 0 0,1 0-18 0 0,1 1 1 0 0,-1 0-1 0 0,1-1 0 0 0,0 1 0 0 0,0-1 1 0 0,0 0-1 0 0,0 0 0 0 0,1 0 1 0 0,0 0-1 0 0,0 0 0 0 0,0 0 1 0 0,0-1-1 0 0,0 0 0 0 0,1 1 1 0 0,0-1-1 0 0,-1 0 0 0 0,1-1 0 0 0,8 5 1 0 0,7 3 2 0 0,0-1 1 0 0,0-2-1 0 0,22 7 1 0 0,-18-7 40 0 0,115 46 195 0 0,-114-42-214 0 0,0 1-1 0 0,-1 1 1 0 0,34 26-1 0 0,-49-32-49 0 0,-1-1-1 0 0,0 1 0 0 0,0 1 1 0 0,0-1-1 0 0,-1 1 1 0 0,0 0-1 0 0,-1 1 1 0 0,0-1-1 0 0,0 1 0 0 0,0 0 1 0 0,4 15-1 0 0,-5-10 13 0 0,0 1-1 0 0,-2 0 1 0 0,1 0 0 0 0,-2 0-1 0 0,0 0 1 0 0,-2 30-1 0 0,-3-8 59 0 0,-3 1-1 0 0,0-1 0 0 0,-3-1 0 0 0,-1 1 0 0 0,-20 43 0 0 0,-58 129 340 0 0,76-179-384 0 0,-26 44 0 0 0,33-63-19 0 0,-1-1 1 0 0,0-1-1 0 0,-1 1 1 0 0,0-1 0 0 0,-1 0-1 0 0,1-1 1 0 0,-18 12-1 0 0,24-18-42 0 0,0-1 1 0 0,0 1-1 0 0,0-1 0 0 0,-1 0 1 0 0,1 0-1 0 0,-1 0 0 0 0,1 0 0 0 0,-1 0 1 0 0,1-1-1 0 0,-1 1 0 0 0,1-1 1 0 0,-5 1-1 0 0,6-2-88 0 0,0 1-1 0 0,0 0 1 0 0,0-1 0 0 0,0 1-1 0 0,0-1 1 0 0,0 0 0 0 0,0 1-1 0 0,0-1 1 0 0,1 0 0 0 0,-1 1-1 0 0,0-1 1 0 0,0 0 0 0 0,1 0-1 0 0,-1 0 1 0 0,1 0 0 0 0,-1 1-1 0 0,0-1 1 0 0,1 0 0 0 0,0 0-1 0 0,-1-2 1 0 0,-1-5-1050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51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330 346 1839 0 0,'-1'1'134'0'0,"-4"3"723"0"0,1 0 0 0 0,-1 0 1 0 0,0 0-1 0 0,0-1 0 0 0,-1 0 1 0 0,1 0-1 0 0,-12 5 0 0 0,12-6-198 0 0,0 0 0 0 0,-1 1 0 0 0,1 0 0 0 0,-6 4 0 0 0,4-2-249 0 0,0 0 1 0 0,-1-1-1 0 0,0 0 1 0 0,0 0-1 0 0,0-1 1 0 0,0 0-1 0 0,0-1 0 0 0,-1 1 1 0 0,1-2-1 0 0,-10 2 1 0 0,7-2-267 0 0,0 0-1 0 0,0-1 1 0 0,0 0 0 0 0,0-1 0 0 0,0 0 0 0 0,0-1-1 0 0,-16-4 1 0 0,25 6-118 0 0,0-1 0 0 0,-1 0 0 0 0,1 0 0 0 0,0 0 0 0 0,-1 0 0 0 0,1 0 0 0 0,0-1-1 0 0,0 1 1 0 0,0 0 0 0 0,0-1 0 0 0,0 0 0 0 0,0 1 0 0 0,1-1 0 0 0,-1 0 0 0 0,1 0 0 0 0,-1 0 0 0 0,1 0-1 0 0,-1 0 1 0 0,1 0 0 0 0,0-1 0 0 0,0 1 0 0 0,0 0 0 0 0,0-3 0 0 0,0 1 7 0 0,1-1-1 0 0,-1 1 1 0 0,1 0 0 0 0,0-1 0 0 0,1 1 0 0 0,-1 0-1 0 0,1-1 1 0 0,0 1 0 0 0,0 0 0 0 0,0 0 0 0 0,1 0-1 0 0,2-6 1 0 0,5-8-44 0 0,0 1 1 0 0,1-1-1 0 0,1 2 0 0 0,1 0 0 0 0,0 0 0 0 0,1 1 0 0 0,17-14 1 0 0,-1 3-84 0 0,1 1 0 0 0,56-34 0 0 0,-70 49 86 0 0,1 1 1 0 0,0 1-1 0 0,1 0 0 0 0,-1 1 0 0 0,1 1 0 0 0,1 0 0 0 0,-1 2 0 0 0,1 0 1 0 0,0 1-1 0 0,0 1 0 0 0,0 1 0 0 0,0 1 0 0 0,0 0 0 0 0,0 1 1 0 0,0 1-1 0 0,29 7 0 0 0,-44-8 22 0 0,-2-1-9 0 0,-1 0 1 0 0,0 0-1 0 0,0 0 0 0 0,0 1 1 0 0,0-1-1 0 0,0 1 1 0 0,0-1-1 0 0,0 0 1 0 0,0 1-1 0 0,0 0 1 0 0,0-1-1 0 0,0 1 1 0 0,0 0-1 0 0,0-1 1 0 0,0 1-1 0 0,0 1 1 0 0,1-1-13 0 0,-1 0 0 0 0,1 0 0 0 0,-1 0 0 0 0,1 0 1 0 0,-1 0-1 0 0,1 1 0 0 0,-1-1 0 0 0,0 1 1 0 0,0-1-1 0 0,0 1 0 0 0,0-1 0 0 0,0 1 0 0 0,0-1 1 0 0,0 1-1 0 0,0 0 0 0 0,-1 0 0 0 0,1-1 0 0 0,-1 1 1 0 0,1 0-1 0 0,-1 0 0 0 0,0 0 0 0 0,0 0 1 0 0,1 0-1 0 0,-1-1 0 0 0,-1 1 0 0 0,1 0 0 0 0,0 0 1 0 0,0 0-1 0 0,-2 3 0 0 0,2-1-11 0 0,-2 4 32 0 0,0 0 0 0 0,-1 0 0 0 0,0-1 0 0 0,0 1 0 0 0,0-1 0 0 0,-1 0 0 0 0,-9 14 1 0 0,-40 43 442 0 0,47-58-461 0 0,-18 20 23 0 0,-55 43-1 0 0,-33 14 16 0 0,73-55-31 0 0,31-22-41 0 0,1-1-1 0 0,-1 0 1 0 0,0-1-1 0 0,-1 1 1 0 0,1-2-1 0 0,-1 1 0 0 0,0-1 1 0 0,1 0-1 0 0,-17 2 1 0 0,17-5-181 0 0,7 0-606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5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0 1839 0 0,'-1'1'134'0'0,"-4"2"493"0"0,0 0 1 0 0,1 1 0 0 0,0 0 0 0 0,0-1-1 0 0,0 1 1 0 0,0 1 0 0 0,0-1-1 0 0,1 0 1 0 0,0 1 0 0 0,0 0-1 0 0,0 0 1 0 0,0 0 0 0 0,1 0-1 0 0,-2 6 1 0 0,0 1-130 0 0,1 0-1 0 0,1 0 0 0 0,0 0 1 0 0,0 0-1 0 0,1 21 1 0 0,0-17-227 0 0,0 0 0 0 0,-2 0 0 0 0,0 0 1 0 0,-1 0-1 0 0,0 0 0 0 0,-1-1 0 0 0,-1 0 1 0 0,-1 0-1 0 0,0 0 0 0 0,-11 17 0 0 0,-14 16 391 0 0,-57 66 0 0 0,81-104-604 0 0,-14 16 42 0 0,-76 99 246 0 0,83-103-296 0 0,0 1 1 0 0,1 1-1 0 0,-17 45 1 0 0,28-64-40 0 0,1 1 0 0 0,0 0-1 0 0,1 0 1 0 0,0 0 0 0 0,0 0 0 0 0,0 0 0 0 0,0 0-1 0 0,1 0 1 0 0,0 0 0 0 0,0 1 0 0 0,2 5 0 0 0,-1-8-5 0 0,0 0-1 0 0,0 0 1 0 0,1 0 0 0 0,0 0 0 0 0,0 0 0 0 0,0-1 0 0 0,0 1 0 0 0,0-1-1 0 0,1 1 1 0 0,0-1 0 0 0,-1 0 0 0 0,1 0 0 0 0,0 0 0 0 0,1 0-1 0 0,-1-1 1 0 0,6 5 0 0 0,-2-3-200 0 0,-1-1 0 0 0,1 1 0 0 0,0-1 0 0 0,0 0 0 0 0,0 0 0 0 0,0-1-1 0 0,1 0 1 0 0,-1 0 0 0 0,0-1 0 0 0,1 0 0 0 0,12 0 0 0 0,-3-3-685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5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22 7743 0 0,'0'0'704'0'0,"0"-1"-581"0"0,0 0 56 0 0,0-1 1 0 0,0 1-1 0 0,0 0 0 0 0,0 0 1 0 0,0-1-1 0 0,0 1 0 0 0,0 0 1 0 0,0 0-1 0 0,-1 0 0 0 0,1 0 1 0 0,-1-1-1 0 0,1 1 0 0 0,-1 0 1 0 0,1 0-1 0 0,-2-2 1454 0 0,-5 8-767 0 0,4-3-783 0 0,1 1 0 0 0,0-1-1 0 0,1 1 1 0 0,-1 0 0 0 0,0 0 0 0 0,1-1-1 0 0,-1 1 1 0 0,1 0 0 0 0,0 0-1 0 0,0 1 1 0 0,0-1 0 0 0,0 0 0 0 0,0 4-1 0 0,0 4 119 0 0,0-1-1 0 0,1 20 0 0 0,1-14-118 0 0,1-1 1 0 0,0 0-1 0 0,1 1 1 0 0,1-1-1 0 0,0 0 1 0 0,2-1-1 0 0,-1 1 1 0 0,14 23-1 0 0,-14-30-113 0 0,0 0 0 0 0,0 0 0 0 0,0 0 0 0 0,1-1 0 0 0,1 0 0 0 0,-1 0 0 0 0,1-1 0 0 0,0 1 0 0 0,0-1 0 0 0,1-1 0 0 0,0 0 0 0 0,0 0 0 0 0,0 0 1 0 0,1-1-1 0 0,14 5 0 0 0,0-6-749 0 0,-8-5-3103 0 0,-3-2-892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1:0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1037 4 5063 0 0,'0'0'390'0'0,"-1"-1"166"0"0,-1 1 115 0 0,0-1 0 0 0,0 1 1 0 0,1-1-1 0 0,-1 1 0 0 0,0 0 0 0 0,0 0 1 0 0,0 0-1 0 0,0 0 0 0 0,0 0 1 0 0,-2 1-1 0 0,-22 6 3098 0 0,14-1-3064 0 0,-23 14 1 0 0,-293 209 1423 0 0,282-191-1991 0 0,2 2 0 0 0,2 1 1 0 0,1 3-1 0 0,-42 59 0 0 0,26-22 105 0 0,-80 152 0 0 0,107-171-208 0 0,1 1 0 0 0,-38 132-1 0 0,56-151-12 0 0,2 1 1 0 0,2-1-1 0 0,1 2 0 0 0,3-1 0 0 0,4 71 0 0 0,2-85 118 0 0,1-1-1 0 0,2 0 1 0 0,1 0-1 0 0,2 0 1 0 0,1-1-1 0 0,1 0 1 0 0,1-1-1 0 0,1 0 1 0 0,23 34-1 0 0,-8-21 335 0 0,2-1-1 0 0,1-2 0 0 0,2-1 0 0 0,2-1 1 0 0,39 31-1 0 0,-14-17 375 0 0,94 60 0 0 0,-144-105-780 0 0,76 49 1007 0 0,98 44 1 0 0,-125-66-640 0 0,-58-31-520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0:5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92 5063 0 0,'12'-24'1431'0'0,"30"-44"6874"0"0,-51 75-6758 0 0,3 0-1300 0 0,-1 1 0 0 0,1 0 0 0 0,0 0 0 0 0,1 1-1 0 0,0 0 1 0 0,0 0 0 0 0,-5 17 0 0 0,-18 73-47 0 0,21-72-58 0 0,-3 12-14 0 0,-61 232 393 0 0,-20-4-340 0 0,67-208-136 0 0,-99 230-24 0 0,81-201-95 0 0,-54 121 457 0 0,72-148 134 0 0,-25 94 0 0 0,40-115-639 0 0,3 1-1 0 0,1 0 1 0 0,1 64 0 0 0,4-104-416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1:08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42 1839 0 0,'0'0'9144'0'0,"-1"-11"-7741"0"0,1 10-1266 0 0,0 0 0 0 0,0 0 1 0 0,0 0-1 0 0,0-1 0 0 0,0 1 0 0 0,0 0 1 0 0,0 0-1 0 0,0 0 0 0 0,-1 0 0 0 0,1 0 1 0 0,0 0-1 0 0,-1 0 0 0 0,1 0 0 0 0,0 0 0 0 0,-1 0 1 0 0,-1-2-1 0 0,2 3 3 0 0,-1 0 1 0 0,1 0-1 0 0,-1-1 0 0 0,0 1 1 0 0,1 0-1 0 0,-1 0 0 0 0,1 0 0 0 0,-1 0 1 0 0,1 1-1 0 0,-1-1 0 0 0,1 0 1 0 0,-1 0-1 0 0,1 0 0 0 0,-1 0 1 0 0,0 1-1 0 0,1-1 0 0 0,-1 0 1 0 0,1 0-1 0 0,-1 1 0 0 0,-7 2-794 0 0,5-2 706 0 0,-1 1-1 0 0,1-1 1 0 0,0 0-1 0 0,0 1 1 0 0,-4 2-1 0 0,-13 8 86 0 0,17-10-63 0 0,0 3-42 0 0,2-4 119 0 0,14-5-6 0 0,0-2 174 0 0,0 0 0 0 0,24-15 0 0 0,-23 12 28 0 0,-12 8 712 0 0,-3 8-1019 0 0,-1 0-1 0 0,1-1 1 0 0,-1 1 0 0 0,-1 0 0 0 0,1-1 0 0 0,-1 0-1 0 0,-4 9 1 0 0,5-11-19 0 0,-2 5 32 0 0,4-2-29 0 0,0-5 35 0 0,2-2-24 0 0,0 0 0 0 0,0 0 1 0 0,1-1-1 0 0,-1 1 0 0 0,0 0 1 0 0,0-1-1 0 0,4-1 0 0 0,-5 1 21 0 0,0 1-27 0 0,-1-1 0 0 0,1 1-1 0 0,0-1 1 0 0,-1 1-1 0 0,1 0 1 0 0,0-1 0 0 0,-1 1-1 0 0,1 0 1 0 0,0-1-1 0 0,0 1 1 0 0,0 0 0 0 0,-1 0-1 0 0,1 0 1 0 0,0-1 0 0 0,0 1-1 0 0,-1 0 1 0 0,1 0-1 0 0,0 0 1 0 0,0 0 0 0 0,0 1-1 0 0,-1-1 1 0 0,1 0-1 0 0,0 0 1 0 0,0 0 0 0 0,0 1-1 0 0,-1-1 1 0 0,1 0 0 0 0,0 1-1 0 0,0 0 1 0 0,0-1 373 0 0,0 2-316 0 0,1 4-14 0 0,0-3 5 0 0,0 3 2 0 0,-2-5 122 0 0,1 1-148 0 0,0-1-52 0 0,0 0-1 0 0,0 0 1 0 0,0 0-1 0 0,0 1 1 0 0,0-1-1 0 0,0 0 0 0 0,-1 1 1 0 0,1-1-1 0 0,-1 1 1 0 0,1-1-1 0 0,-1 0 0 0 0,1 1 1 0 0,-1-1-1 0 0,0 1 1 0 0,0-1-1 0 0,0 1 0 0 0,0-1 1 0 0,0 1-1 0 0,0-1 1 0 0,0 1-1 0 0,0-1 0 0 0,-1 1 1 0 0,1-1-1 0 0,0 1 1 0 0,-1-1-1 0 0,0 2 1 0 0,-1 5-2 0 0,0 0 7 0 0,1-3 3 0 0,-1-1-1 0 0,1 0 1 0 0,0 1 0 0 0,-1-1-1 0 0,0 0 1 0 0,0 0-1 0 0,-3 5 1 0 0,0-3 44 0 0,5-4 11 0 0,4 3 3 0 0,-3-4 7 0 0,1 0-2 0 0,3 0-20 0 0,-4-1-32 0 0,1 1 1 0 0,0-1 0 0 0,0 1 0 0 0,0 0 0 0 0,-1-1 0 0 0,1 1 0 0 0,0 0 0 0 0,-1 0 0 0 0,1 0 0 0 0,-1 0 0 0 0,1 1 0 0 0,-1-1 0 0 0,3 3-1 0 0,8 10 56 0 0,-11-13-6 0 0,1 28 130 0 0,-2-26-146 0 0,1 3-32 0 0,-1-6-18 0 0,0 1 1 0 0,0-1 0 0 0,0 0-1 0 0,0 1 1 0 0,0-1 0 0 0,0 0-1 0 0,0 0 1 0 0,1 1 0 0 0,-1-1-1 0 0,0 0 1 0 0,0 0-1 0 0,0 1 1 0 0,0-1 0 0 0,0 0-1 0 0,1 0 1 0 0,-1 1 0 0 0,0-1-1 0 0,0 0 1 0 0,0 0 0 0 0,1 0-1 0 0,-1 1 1 0 0,0-1-1 0 0,0 0 1 0 0,0 0 0 0 0,1 0-1 0 0,-1 0 1 0 0,0 0 0 0 0,0 0-1 0 0,1 1 1 0 0,-1-1 0 0 0,0 0-1 0 0,1 0 1 0 0,-1 0 0 0 0,0 0-1 0 0,8 3 170 0 0,-6-1-164 0 0,-1-1-1 0 0,0 1 0 0 0,0-1 1 0 0,0 1-1 0 0,0-1 1 0 0,0 1-1 0 0,0 0 1 0 0,1 2-1 0 0,0 7 2 0 0,-1-5 16 0 0,0-1-14 0 0,-6 22 128 0 0,5-24-88 0 0,3 3-27 0 0,-3-5 43 0 0,17 10 322 0 0,-16-9-261 0 0,-2 2-70 0 0,4 15 11 0 0,1-8-71 0 0,-1 0 0 0 0,-1 0 0 0 0,0 1 0 0 0,0-2 0 0 0,2-2 11 0 0,-3-6 17 0 0,3 7-190 0 0,1 1-4019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1:0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59 919 0 0,'0'0'4316'0'0,"-15"3"6008"0"0,19-9-9187 0 0,1 0 0 0 0,1 0 0 0 0,7-6 0 0 0,-7 7-978 0 0,0 1 1 0 0,0 0-1 0 0,1 0 1 0 0,-1 0-1 0 0,1 1 1 0 0,10-4-1 0 0,-15 6 33 0 0,-20 7-128 0 0,-7 2-64 0 0,1 2 0 0 0,0 2 0 0 0,1 0 0 0 0,1 1 0 0 0,0 1 0 0 0,0 1 0 0 0,2 1 0 0 0,0 0 0 0 0,1 2 0 0 0,0 0 0 0 0,-21 29 0 0 0,35-41 0 0 0,3-4 0 0 0,0 1 0 0 0,0-1 0 0 0,1 1 0 0 0,-1-1 0 0 0,1 1 0 0 0,0 0 0 0 0,-1 0 0 0 0,1 0 0 0 0,1 0 0 0 0,-1 0 0 0 0,-1 5 0 0 0,1 1 4 0 0,1 0 0 0 0,-1 0 1 0 0,2 0-1 0 0,-1 0 0 0 0,1 0 0 0 0,0 0 0 0 0,1 0 0 0 0,3 8 1 0 0,3 29 113 0 0,-4 42 14 0 0,-4-87-112 0 0,0 0 1 0 0,1 0-1 0 0,-1 0 0 0 0,0 0 0 0 0,0 0 0 0 0,1 0 0 0 0,-1 0 1 0 0,1 0-1 0 0,-1 0 0 0 0,1 0 0 0 0,-1 0 0 0 0,1 0 0 0 0,-1-1 1 0 0,1 1-1 0 0,0 0 0 0 0,-1 0 0 0 0,1-1 0 0 0,0 1 0 0 0,0 0 1 0 0,1 0-1 0 0,0 0 25 0 0,0 0 1 0 0,0 0-1 0 0,1 0 1 0 0,-1 0-1 0 0,0-1 1 0 0,0 1-1 0 0,1-1 0 0 0,-1 1 1 0 0,3-1-1 0 0,5 0 191 0 0,0-1-1 0 0,0 1 0 0 0,14-4 1 0 0,-21 3-153 0 0,30-5 51 0 0,-3-1 81 0 0,0 2-1 0 0,0 2 1 0 0,56-1 0 0 0,-82 4-215 0 0,16 5 0 0 0,1 2 12 0 0,-19-7 319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1:1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85 3223 0 0,'1'0'143'0'0,"27"-20"13657"0"0,-27 16-11926 0 0,2 0-4123 0 0,0-2 2536 0 0,1 0 0 0 0,0 1 0 0 0,0-1-1 0 0,0 1 1 0 0,1 0 0 0 0,0 0 0 0 0,0 1 0 0 0,0-1-1 0 0,8-3 1 0 0,-12 7 663 0 0,-10 19-784 0 0,9-15-153 0 0,0-2-7 0 0,-1 0-1 0 0,1 0 1 0 0,0 0 0 0 0,-1-1-1 0 0,1 1 1 0 0,0 0-1 0 0,-1 0 1 0 0,1 0 0 0 0,-1 0-1 0 0,1 0 1 0 0,-1-1-1 0 0,0 1 1 0 0,1 0 0 0 0,-1 0-1 0 0,-1 0 1 0 0,-5 7 73 0 0,-1-2-13 0 0,6-4-12 0 0,-2 3-32 0 0,4-4 37 0 0,-2 10 17 0 0,1-5-65 0 0,0-1 1 0 0,-1 1-1 0 0,0 0 0 0 0,0-1 1 0 0,0 1-1 0 0,0-1 1 0 0,-1 0-1 0 0,-3 6 0 0 0,1-4 4 0 0,-5 9 36 0 0,-1-1-1 0 0,-23 24 1 0 0,5-6-3 0 0,13-16 12 0 0,15-16-62 0 0,-2 2 16 0 0,0 1 1 0 0,0 0-1 0 0,1 0 0 0 0,-1 0 1 0 0,1 0-1 0 0,0 0 1 0 0,0 1-1 0 0,0-1 0 0 0,0 1 1 0 0,0 4-1 0 0,-3 11 18 0 0,-1-1 0 0 0,-1 0 0 0 0,-18 34 0 0 0,-27 31 96 0 0,51-82-117 0 0,0 0 0 0 0,0 0 0 0 0,0 0 0 0 0,0 1 0 0 0,0-1 0 0 0,1 1 0 0 0,-1-1 1 0 0,1 0-1 0 0,-1 1 0 0 0,1-1 0 0 0,0 1 0 0 0,0-1 0 0 0,0 1 0 0 0,1 2 0 0 0,-1 10 79 0 0,0-6-26 0 0,0 6 26 0 0,-2-1-57 0 0,-2-2-28 0 0,4-8-14 0 0,-16 18 146 0 0,14-20-115 0 0,-2 7 18 0 0,-2 6 29 0 0,3-7 8 0 0,2-5-10 0 0,-4 9-57 0 0,5-10-1 0 0,-2 15-103 0 0,1-15 113 0 0,1 0 0 0 0,-1 1 1 0 0,1-1-1 0 0,0 0 0 0 0,0 1 0 0 0,0-1 0 0 0,0 0 0 0 0,0 1 1 0 0,0-1-1 0 0,1 0 0 0 0,-1 0 0 0 0,1 1 0 0 0,-1-1 0 0 0,1 0 0 0 0,0 0 1 0 0,2 4-1 0 0,-2-3 92 0 0,1 1-59 0 0,14 20 215 0 0,-10-17-244 0 0,1 1 30 0 0,-5 3 0 0 0,-1-8-41 0 0,-3 17-13 0 0,0-11 12 0 0,-1 0 31 0 0,1 0-31 0 0,2 0 0 0 0,1 1 42 0 0,-1-8 12 0 0,3 3 4 0 0,7 7 29 0 0,-8-11-7 0 0,-1 0-22 0 0,5 4-5 0 0,-3-2-11 0 0,3 3-42 0 0,0 1-11 0 0,-5-6 0 0 0,-1-1 0 0 0,1 1 0 0 0,-1-1 0 0 0,1 1 0 0 0,-1-1 0 0 0,1 1 0 0 0,-1-1 0 0 0,1 1 0 0 0,-1 0 0 0 0,0-1 0 0 0,1 1 0 0 0,-1 0 0 0 0,0-1 0 0 0,0 1 0 0 0,0 0 0 0 0,1-1 0 0 0,-1 1 0 0 0,0 0 0 0 0,0-1 0 0 0,0 1 0 0 0,0 1 0 0 0,-1 1 0 0 0,3 1 11 0 0,-2-2-7 0 0,0 0 0 0 0,1-1 0 0 0,-1 1 0 0 0,0 0 0 0 0,0-1 0 0 0,0 1 0 0 0,0-1 1 0 0,-1 1-1 0 0,1 0 0 0 0,0-1 0 0 0,-1 1 0 0 0,0 1 0 0 0,0 0-4 0 0,-1 0 0 0 0,2 20 0 0 0,0-15 11 0 0,2 1 35 0 0,-1-7-39 0 0,0 0-3 0 0,-1-1 0 0 0,1 0 0 0 0,-1 1-1 0 0,1-1 1 0 0,0 0 0 0 0,-1 1 0 0 0,1-1-1 0 0,0 0 1 0 0,0 0 0 0 0,0 0 0 0 0,0 1 0 0 0,0-1-1 0 0,0 0 1 0 0,0 0 0 0 0,0-1 0 0 0,3 3 0 0 0,1 0 22 0 0,2 4 32 0 0,19 10 147 0 0,-23-15-198 0 0,-1-1 0 0 0,1 0-1 0 0,-1 1 1 0 0,0 0 0 0 0,1-1 0 0 0,-1 1-1 0 0,0 0 1 0 0,0 0 0 0 0,-1 0 0 0 0,1 0-1 0 0,0 1 1 0 0,-1-1 0 0 0,1 0 0 0 0,-1 1 0 0 0,0-1-1 0 0,1 1 1 0 0,-1 0 0 0 0,-1-1 0 0 0,1 1-1 0 0,1 3 1 0 0,12 68 68 0 0,-13-71-33 0 0,2 8-29 0 0,-3-10-13 0 0,1-1 0 0 0,-1 1 0 0 0,0 0 0 0 0,0-1-1 0 0,1 1 1 0 0,-1-1 0 0 0,0 1 0 0 0,1-1 0 0 0,-1 1 0 0 0,1-1 0 0 0,-1 1 0 0 0,0-1 0 0 0,1 1 0 0 0,-1-1 0 0 0,1 0 0 0 0,-1 1-1 0 0,1-1 1 0 0,0 1 0 0 0,2 1 0 0 0,1 1 14 0 0,-1-1 0 0 0,1 1 0 0 0,0-1 0 0 0,6 2-1 0 0,-8-3 78 0 0,10 2 101 0 0,13 1 25 0 0,-18-3-130 0 0,0 0 1 0 0,0 0 0 0 0,0 1-1 0 0,0 0 1 0 0,0 0 0 0 0,0 1-1 0 0,0-1 1 0 0,7 6-1 0 0,-11-7-75 0 0,-2-1-12 0 0,1 1 0 0 0,-1-1 0 0 0,0 1 0 0 0,0-1 0 0 0,0 1 0 0 0,0 0 0 0 0,0-1 0 0 0,0 1 0 0 0,-1 0-1 0 0,1 0 1 0 0,0 0 0 0 0,0-1 0 0 0,-1 1 0 0 0,2 2 0 0 0,5 5 11 0 0,12 18 189 0 0,-18-25-11 0 0,1 0-129 0 0,4 3-37 0 0,-5-3-1 0 0,-2-1-528 0 0,-32 22-2581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1:5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3223 0 0,'0'0'5432'0'0,"3"0"-4817"0"0,7 2-102 0 0,1 0 0 0 0,0-1 0 0 0,-1 0 0 0 0,16-1 0 0 0,47-7 1297 0 0,-28 2-1144 0 0,-26 4-443 0 0,30-3-56 0 0,77-16 1 0 0,-125 20-187 0 0,80-16-1901 0 0,-66 14 653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1:5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43 4607 0 0,'0'0'726'0'0,"-2"1"588"0"0,-13 6 6340 0 0,18-7-6438 0 0,26-4 92 0 0,-27 4-1307 0 0,95-20 1902 0 0,-68 12-1733 0 0,1 2 1 0 0,-1 1-1 0 0,2 1 0 0 0,32 1 1 0 0,-51 3-399 0 0,1 1 1 0 0,-1 0 0 0 0,0 0 0 0 0,0 2 0 0 0,0 0 0 0 0,0 0 0 0 0,0 1 0 0 0,-1 0 0 0 0,19 10 0 0 0,-26-11-1458 0 0,7 8-4029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1:52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36 3679 0 0,'2'-1'284'0'0,"15"-15"43"0"0,-3-2 9342 0 0,-17 18-9282 0 0,-5 1-286 0 0,0 1 0 0 0,0 1 0 0 0,0-1 0 0 0,1 1 0 0 0,-1 1 0 0 0,-11 6 1 0 0,-45 31 9 0 0,46-28-98 0 0,-120 97 112 0 0,42-30-61 0 0,45-42-60 0 0,13-11-11 0 0,-50 48 1 0 0,82-69 4 0 0,0 0 0 0 0,0 1 0 0 0,1 0 1 0 0,0 0-1 0 0,0 0 0 0 0,0 1 0 0 0,-5 12 0 0 0,7-5 2 0 0,3-13-1 0 0,0 0-1 0 0,1 0 0 0 0,-1 0 0 0 0,1 0 0 0 0,0 0 1 0 0,-1 0-1 0 0,1 0 0 0 0,0 0 0 0 0,0-1 1 0 0,0 1-1 0 0,0 0 0 0 0,1 0 0 0 0,-1-1 1 0 0,0 1-1 0 0,1 0 0 0 0,-1-1 0 0 0,1 0 0 0 0,0 1 1 0 0,-1-1-1 0 0,1 0 0 0 0,0 0 0 0 0,0 0 1 0 0,0 0-1 0 0,-1 0 0 0 0,1 0 0 0 0,4 0 1 0 0,3 2-1 0 0,0 0 0 0 0,0-1 0 0 0,0 0 0 0 0,16 1 0 0 0,20-3 212 0 0,0-2-1 0 0,88-14 1 0 0,-86 8-65 0 0,0 2 1 0 0,68 1-1 0 0,-102 6-1110 0 0,0 1 0 0 0,24 6-1 0 0,-34-8 380 0 0,-1 1-676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1:53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4143 0 0,'0'0'7503'0'0,"-2"2"-6815"0"0,0 0-513 0 0,0 0-1 0 0,0 0 1 0 0,0 0 0 0 0,1 0 0 0 0,-1 1-1 0 0,1-1 1 0 0,-1 1 0 0 0,1-1-1 0 0,0 1 1 0 0,0-1 0 0 0,0 1-1 0 0,0 0 1 0 0,0 0 0 0 0,1 0 0 0 0,-1-1-1 0 0,1 7 1 0 0,-1 3 246 0 0,1 1 0 0 0,1 21 0 0 0,2-15-161 0 0,1 0 0 0 0,0 0 0 0 0,1 0 0 0 0,9 19 0 0 0,36 69 368 0 0,-46-101-599 0 0,4 9 57 0 0,18 24-1 0 0,-25-38-120 0 0,1-1 0 0 0,-1 1 0 0 0,0 0 1 0 0,0-1-1 0 0,1 1 0 0 0,-1 0 0 0 0,0-1 0 0 0,1 1 0 0 0,-1-1 0 0 0,0 0 0 0 0,1 0 0 0 0,-1 1 0 0 0,0-1 0 0 0,1 0 1 0 0,-1 0-1 0 0,1 0 0 0 0,-1 0 0 0 0,1 0 0 0 0,-1-1 0 0 0,0 1 0 0 0,3-1 0 0 0,0 0-227 0 0,-1 0-1 0 0,0 0 0 0 0,1-1 1 0 0,-1 1-1 0 0,0-1 0 0 0,0 0 1 0 0,0 1-1 0 0,0-1 0 0 0,-1-1 1 0 0,1 1-1 0 0,0 0 0 0 0,3-5 1 0 0,9-12-1428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1:53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63 11431 0 0,'1'-2'522'0'0,"23"-45"367"0"0,-17 33 6776 0 0,-6 15-7641 0 0,-1 0 0 0 0,0 0 1 0 0,0 1-1 0 0,0-1 0 0 0,0 0 0 0 0,0 0 0 0 0,0 0 0 0 0,0 1 0 0 0,0-1 0 0 0,0 0 0 0 0,-1 2 1 0 0,1 0 21 0 0,-4 24 128 0 0,-1-1 0 0 0,-9 28-1 0 0,1-7-52 0 0,-77 258 97 0 0,-53 76-754 0 0,107-306 299 0 0,-4-2 0 0 0,-72 101-1 0 0,57-109 83 0 0,38-46 132 0 0,-23 31 1 0 0,32-37 6 0 0,7-11-64 0 0,2-1 30 0 0,0 0 1 0 0,0-1-1 0 0,0 1 0 0 0,0 0 1 0 0,1-1-1 0 0,-1 0 0 0 0,0 1 0 0 0,0-1 1 0 0,0 1-1 0 0,0-1 0 0 0,1 0 0 0 0,0 0 1 0 0,0 1-365 0 0,18 1-4228 0 0,1-3-1576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1:54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97 3223 0 0,'0'0'8747'0'0,"0"-3"-7991"0"0,3-1-527 0 0,0-1-1 0 0,0 0 1 0 0,1 1-1 0 0,-1 0 1 0 0,1-1-1 0 0,0 2 1 0 0,0-1 0 0 0,0 0-1 0 0,0 1 1 0 0,1-1-1 0 0,0 1 1 0 0,8-4 0 0 0,4-1 319 0 0,0 0 0 0 0,28-8 0 0 0,-38 13-424 0 0,-5 2-89 0 0,1 0 1 0 0,0 1 0 0 0,-1-1-1 0 0,1 1 1 0 0,0-1 0 0 0,0 1-1 0 0,-1 0 1 0 0,1 0 0 0 0,0 0 0 0 0,0 1-1 0 0,3 0 1 0 0,10 1 19 0 0,-2 3-45 0 0,-5 6-10 0 0,-2 1 0 0 0,-6-7 19 0 0,0-1 0 0 0,-1 1-1 0 0,1-1 1 0 0,-1 0 0 0 0,0 1 0 0 0,0-1-1 0 0,-1 1 1 0 0,1-1 0 0 0,-1 0-1 0 0,0 1 1 0 0,0-1 0 0 0,0 0 0 0 0,-1 0-1 0 0,1 0 1 0 0,-1 0 0 0 0,0 0 0 0 0,0 0-1 0 0,-1 0 1 0 0,1 0 0 0 0,-5 4-1 0 0,-3 4 77 0 0,-1 0-1 0 0,0-1 0 0 0,-1 0 0 0 0,-18 11 0 0 0,5-3 66 0 0,-55 29 0 0 0,67-41-149 0 0,3-1 42 0 0,8-5 11 0 0,17 1 11 0 0,5 0-45 0 0,-1 0-26 0 0,0 0-1 0 0,-1 1 0 0 0,1 0 0 0 0,-1 2 1 0 0,0 0-1 0 0,20 9 0 0 0,-31-10-11 0 0,1-1 0 0 0,-1 1 0 0 0,-1 0 0 0 0,1 1-1 0 0,-1 0 1 0 0,0 0 0 0 0,0 0 0 0 0,0 1 0 0 0,-1-1 0 0 0,1 1-1 0 0,-1 1 1 0 0,-1-1 0 0 0,1 1 0 0 0,-1 0 0 0 0,-1 0 0 0 0,4 8 0 0 0,-6-11 57 0 0,0 0 0 0 0,-1-1 1 0 0,0 1-1 0 0,0-1 0 0 0,0 1 1 0 0,0 0-1 0 0,0-1 0 0 0,-1 1 1 0 0,0-1-1 0 0,0 1 0 0 0,0-1 1 0 0,0 1-1 0 0,-2 4 0 0 0,0-3 56 0 0,1-1 0 0 0,-1 1 0 0 0,0-1 0 0 0,-1 1 0 0 0,1-1 0 0 0,-1 0 0 0 0,0 0 0 0 0,0 0 0 0 0,0-1 0 0 0,-7 5 0 0 0,0 0 51 0 0,-1-2 0 0 0,1 1 0 0 0,-16 5 0 0 0,10-6-119 0 0,-71 32 155 0 0,32-13-402 0 0,-31 17-437 0 0,7 1-1594 0 0,53-30 643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1:04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78 3823 0 0,'0'0'1770'0'0,"11"-6"-204"0"0,-6 3 983 0 0,7 1 5498 0 0,0 0-3211 0 0,8-4-4836 0 0,23-11 0 0 0,-23 9 0 0 0,27-8 0 0 0,-29 11 26 0 0,1 0 0 0 0,0 2 0 0 0,-1 1 0 0 0,2 0-1 0 0,-1 1 1 0 0,0 1 0 0 0,0 1 0 0 0,0 1 0 0 0,34 7 0 0 0,-49-8-18 0 0,0 1 1 0 0,0-1 0 0 0,-1 1-1 0 0,1 0 1 0 0,0 0 0 0 0,-1 0-1 0 0,1 0 1 0 0,-1 1 0 0 0,0-1-1 0 0,0 1 1 0 0,0 0 0 0 0,0 0-1 0 0,0 0 1 0 0,-1 0 0 0 0,5 7-1 0 0,-6-7-4 0 0,0-1-1 0 0,0 1 1 0 0,0-1-1 0 0,0 1 1 0 0,0-1-1 0 0,-1 1 1 0 0,1 0-1 0 0,-1-1 1 0 0,0 1-1 0 0,0 0 1 0 0,0-1-1 0 0,0 1 1 0 0,0 0-1 0 0,0-1 1 0 0,-1 1-1 0 0,1 0 1 0 0,-1-1-1 0 0,0 1 1 0 0,0-1-1 0 0,0 1 1 0 0,0-1-1 0 0,0 1 1 0 0,0-1-1 0 0,-1 0 1 0 0,-1 3-1 0 0,-2 1-3 0 0,-1-1 0 0 0,1 1 0 0 0,-1-1 0 0 0,0 0 0 0 0,0-1 0 0 0,0 1 0 0 0,-1-1 0 0 0,1-1 0 0 0,-14 6 0 0 0,-7 2 0 0 0,-35 7 0 0 0,37-11 0 0 0,20-5 0 0 0,-29 7-63 0 0,-52 23 1 0 0,72-27-60 0 0,1 0 1 0 0,-1-1-1 0 0,-20 3 1 0 0,33-7 100 0 0,-1 1-75 0 0,13 4-288 0 0,2-2 413 0 0,-1 0-1 0 0,1 0 1 0 0,0-2 0 0 0,25 2-1 0 0,-8-2 21 0 0,2 2-4 0 0,-8-2 21 0 0,0 1 0 0 0,0 1-1 0 0,0 1 1 0 0,-1 1 0 0 0,26 10 0 0 0,-47-15-66 0 0,0 1 0 0 0,0 0 0 0 0,0 0 0 0 0,0 0 0 0 0,0 0 0 0 0,0 1 0 0 0,0-1 0 0 0,-1 0 0 0 0,1 1 0 0 0,-1-1 0 0 0,1 1 0 0 0,-1 0 0 0 0,1-1 0 0 0,-1 1 0 0 0,0 0 0 0 0,0 0 0 0 0,0 0 0 0 0,0 0 0 0 0,0 0 0 0 0,0 0 0 0 0,-1 0 0 0 0,1 0 0 0 0,-1 0 0 0 0,1 0 0 0 0,-1 0 0 0 0,0 1 0 0 0,0-1 0 0 0,0 0 0 0 0,0 0 0 0 0,0 0 0 0 0,0 0 0 0 0,-1 0 0 0 0,1 1 0 0 0,-1-1 0 0 0,1 0 0 0 0,-2 2 0 0 0,0 2 0 0 0,-1 0 0 0 0,1 0 0 0 0,-1 0 0 0 0,0-1 0 0 0,-1 1 0 0 0,1-1 0 0 0,-1 0 0 0 0,0 0 0 0 0,-1 0 0 0 0,1 0 0 0 0,-7 4 0 0 0,-7 4-8 0 0,-2-1 0 0 0,1 0-1 0 0,-2-2 1 0 0,1 0 0 0 0,-2-2 0 0 0,-28 9-1 0 0,-138 24-99 0 0,152-35 89 0 0,-15 3-552 0 0,50-9 294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1:54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8287 0 0,'3'0'639'0'0,"76"-10"590"0"0,172-27 4099 0 0,381-61-2076 0 0,-371 65-3015 0 0,-215 27-475 0 0,-3 1-380 0 0,-13 4-3561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1:55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54 12151 0 0,'0'0'3600'0'0,"2"-1"-3120"0"0,21-7 438 0 0,1 1-1 0 0,37-6 0 0 0,-29 6-573 0 0,73-9 255 0 0,-87 15-565 0 0,0 0-1 0 0,0 1 1 0 0,34 6 0 0 0,-31-1-24 0 0,-5 5-10 0 0,-15-9-11 0 0,1 0 0 0 0,-1 1 0 0 0,0 0-1 0 0,1-1 1 0 0,-1 1 0 0 0,0 0 0 0 0,0-1 0 0 0,-1 1-1 0 0,1 0 1 0 0,0 0 0 0 0,-1 0 0 0 0,1 0 0 0 0,-1 0-1 0 0,1 0 1 0 0,-1 0 0 0 0,0 0 0 0 0,0 0 0 0 0,0 0 0 0 0,0 0-1 0 0,0 0 1 0 0,0 0 0 0 0,-1 0 0 0 0,1 0 0 0 0,-1 0-1 0 0,1 0 1 0 0,-1-1 0 0 0,-1 4 0 0 0,0 0-16 0 0,-1 0 0 0 0,1-1 0 0 0,-1 1 0 0 0,0-1-1 0 0,0 0 1 0 0,-1 0 0 0 0,1 0 0 0 0,-1 0 0 0 0,-6 4 0 0 0,-2 2-1 0 0,3-3 15 0 0,1-1 0 0 0,-2 1 0 0 0,-17 8 0 0 0,-79 37 13 0 0,-19-4 0 0 0,98-37 0 0 0,22-7 0 0 0,7 0 0 0 0,8-1 0 0 0,-10-3 0 0 0,20 3 0 0 0,0-1 0 0 0,0-1 0 0 0,0 0 0 0 0,0-2 0 0 0,39-5 0 0 0,-30 2 0 0 0,56 1 0 0 0,-65 5 1 0 0,-1 0 0 0 0,31 8 0 0 0,-41-7-3 0 0,1 0 0 0 0,-1 0 0 0 0,1 1 0 0 0,-1 0 0 0 0,0 1 0 0 0,16 11 1 0 0,-14-7-42 0 0,-3 2 32 0 0,-3 3 11 0 0,-4 0 19 0 0,-2-9 14 0 0,0-1 1 0 0,-1 1 0 0 0,1-1-1 0 0,-1 0 1 0 0,0 1-1 0 0,0-1 1 0 0,0 0 0 0 0,-1 0-1 0 0,1 0 1 0 0,-5 4-1 0 0,-5 6 115 0 0,-17 15 0 0 0,21-22-96 0 0,-19 16 205 0 0,-50 34 0 0 0,25-21-93 0 0,40-27-110 0 0,-1 0 0 0 0,-1-1 1 0 0,1-1-1 0 0,-1 0 1 0 0,0-1-1 0 0,-23 7 1 0 0,26-10 15 0 0,-1-1 1 0 0,1 0 0 0 0,-1-1-1 0 0,0 0 1 0 0,1-1 0 0 0,-1 0-1 0 0,1 0 1 0 0,-1-2 0 0 0,-14-2-1 0 0,-91-29 290 0 0,105 28-349 0 0,-5 1-157 0 0,13 5 252 0 0,-1 0-3364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1:56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21 157 2759 0 0,'-2'0'207'0'0,"-17"-1"12689"0"0,34-6-12469 0 0,0 1 0 0 0,0 1 0 0 0,30-6 0 0 0,54-4 226 0 0,-44 7-378 0 0,153-34 348 0 0,-64 11-305 0 0,50 4 22 0 0,-110 24-3289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1:5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11519 0 0,'0'0'1040'0'0,"-1"3"-853"0"0,-37 92 2242 0 0,25-66-1553 0 0,1 0 0 0 0,-10 39 0 0 0,17-41-626 0 0,1-1 0 0 0,1 1 1 0 0,1-1-1 0 0,1 1 0 0 0,2 0 0 0 0,3 27 0 0 0,-2-39-289 0 0,-1 0 0 0 0,-1-1 0 0 0,-1 1-1 0 0,0 0 1 0 0,-1 0 0 0 0,-1 0 0 0 0,0-1 0 0 0,-1 0 0 0 0,0 1 0 0 0,-1-1 0 0 0,-7 14 0 0 0,4-14-733 0 0,1-1 0 0 0,-2 0 0 0 0,0 0 0 0 0,0-1 1 0 0,-1 0-1 0 0,-16 14 0 0 0,15-16-911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1:5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5983 0 0,'0'0'6946'0'0,"3"-1"-4900"0"0,3 0-1777 0 0,1 1-1 0 0,-1 0 0 0 0,0 0 1 0 0,1 0-1 0 0,-1 1 1 0 0,1 0-1 0 0,-1 0 0 0 0,0 1 1 0 0,0 0-1 0 0,1 0 0 0 0,-1 0 1 0 0,0 1-1 0 0,10 6 1 0 0,2 1 25 0 0,-2 1 0 0 0,0 0 1 0 0,21 21-1 0 0,-27-23-177 0 0,-1 1-1 0 0,0 0 1 0 0,-1 1 0 0 0,0 0 0 0 0,-1 0-1 0 0,10 21 1 0 0,26 78 154 0 0,-16-34-174 0 0,-15-54-137 0 0,-11-20-166 0 0,2 0-69 0 0,8 4-766 0 0,0 1-3826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1:5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9 7367 0 0,'0'0'568'0'0,"0"-1"-373"0"0,-1-7 5612 0 0,-8 18-3014 0 0,2 0-2454 0 0,1-1 1 0 0,0 1-1 0 0,0 1 1 0 0,1-1-1 0 0,-5 18 1 0 0,-13 59 858 0 0,3-10-540 0 0,-43 101-308 0 0,44-132-241 0 0,-45 78 0 0 0,-47 47-109 0 0,-6 10 0 0 0,83-123 0 0 0,-31 75 0 0 0,58-117-12 0 0,-10 22-201 0 0,3 0 1 0 0,-11 41 0 0 0,24-77-59 0 0,5-4-3103 0 0,16-13 1674 0 0,5-5-18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1:5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32 3679 0 0,'-12'-1'223'0'0,"0"1"0"0"0,1 0 0 0 0,-1 1 0 0 0,0 1-1 0 0,-11 2 1 0 0,-56 19 6564 0 0,35-9 1079 0 0,46-15-7707 0 0,-1 1 0 0 0,1-1 0 0 0,0 0 0 0 0,-1 0 1 0 0,1 0-1 0 0,0 0 0 0 0,-1 0 0 0 0,3-2 1 0 0,5-3 217 0 0,18-6-2 0 0,1 2-1 0 0,1 1 1 0 0,0 1 0 0 0,0 2-1 0 0,41-4 1 0 0,-60 8-361 0 0,-1 1 0 0 0,0 0 0 0 0,1 1 0 0 0,-1 1 0 0 0,15 1 0 0 0,-21-2-13 0 0,-1 1 0 0 0,1 0 0 0 0,-1-1 0 0 0,1 1 1 0 0,-1 0-1 0 0,0 0 0 0 0,0 0 0 0 0,1 1 0 0 0,-1-1 0 0 0,0 0 0 0 0,0 1 0 0 0,0 0 0 0 0,-1-1 0 0 0,1 1 0 0 0,0 0 0 0 0,-1 0 0 0 0,1 0 1 0 0,-1 0-1 0 0,1 0 0 0 0,-1 0 0 0 0,0 0 0 0 0,0 1 0 0 0,0-1 0 0 0,0 0 0 0 0,1 5 0 0 0,-1-1-8 0 0,-1-1 0 0 0,1 1 0 0 0,-1-1 0 0 0,0 1 0 0 0,-1 0 0 0 0,1-1 0 0 0,-1 1 0 0 0,0-1 0 0 0,-1 1-1 0 0,1-1 1 0 0,-1 0 0 0 0,0 1 0 0 0,0-1 0 0 0,-1 0 0 0 0,-3 5 0 0 0,-6 9-39 0 0,0 0 0 0 0,-22 22 0 0 0,32-38 44 0 0,-16 16-28 0 0,-1 0 1 0 0,-1-1-1 0 0,-1-1 1 0 0,-24 15-1 0 0,-44 36 42 0 0,88-67 12 0 0,4 0 14 0 0,6 0 17 0 0,-1-1 0 0 0,1 0-1 0 0,-1 0 1 0 0,1-1 0 0 0,12-2-1 0 0,46-13 215 0 0,-58 14-236 0 0,48-15 156 0 0,-33 9-122 0 0,0 1 0 0 0,36-6 0 0 0,-57 13-116 0 0,9-2 88 0 0,1 1 0 0 0,-1 0 0 0 0,0 1 0 0 0,0 0 0 0 0,19 3 0 0 0,-29-3-139 0 0,1 1-1 0 0,0 0 1 0 0,0 0-1 0 0,-1 0 1 0 0,1 0-1 0 0,-1 0 1 0 0,1 0-1 0 0,-1 1 1 0 0,1-1-1 0 0,-1 1 0 0 0,0 0 1 0 0,0 0-1 0 0,0-1 1 0 0,0 1-1 0 0,0 1 1 0 0,0-1-1 0 0,0 0 1 0 0,-1 0-1 0 0,1 1 1 0 0,-1-1-1 0 0,0 1 0 0 0,1-1 1 0 0,-1 1-1 0 0,-1 0 1 0 0,1-1-1 0 0,0 1 1 0 0,0 0-1 0 0,-1 0 1 0 0,0-1-1 0 0,1 4 1 0 0,-1 16-5287 0 0,-3 4-1604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1:58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2 280 12895 0 0,'0'-3'595'0'0,"0"3"-565"0"0,-1-1-1 0 0,1 0 1 0 0,0 0-1 0 0,0 0 1 0 0,0 0 0 0 0,0 0-1 0 0,0 0 1 0 0,0 0-1 0 0,0 1 1 0 0,0-1 0 0 0,0 0-1 0 0,0 0 1 0 0,1 0-1 0 0,-1 0 1 0 0,0 0 0 0 0,1 0-1 0 0,-1 1 1 0 0,0-1-1 0 0,1 0 1 0 0,0-1 0 0 0,0 1 78 0 0,1-1 0 0 0,-1 1 1 0 0,1 0-1 0 0,-1-1 1 0 0,1 1-1 0 0,0 0 1 0 0,-1 0-1 0 0,1 0 1 0 0,2-1-1 0 0,7-1 542 0 0,-1 0 0 0 0,0 0 0 0 0,12-1 0 0 0,-6 1 156 0 0,31-7 653 0 0,155-41 351 0 0,-33 1-1192 0 0,3 7 1 0 0,206-24-1 0 0,-345 63-723 0 0,-1 1 1 0 0,1 3-1 0 0,0 0 1 0 0,39 6-1 0 0,-65-5-202 0 0,0 1-1 0 0,0 0 1 0 0,0 0-1 0 0,10 4 1 0 0,-13-4-740 0 0,0 0 1 0 0,0 0 0 0 0,-1 1-1 0 0,1-1 1 0 0,3 4-1 0 0,4 7-5597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1:5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117 131 8751 0 0,'-22'5'1132'0'0,"-35"8"-1531"0"0,19-10 8253 0 0,41-3-7663 0 0,-1-1 0 0 0,1 1 0 0 0,-1-1 0 0 0,0 0 1 0 0,1 0-1 0 0,-1 0 0 0 0,3-3 0 0 0,6-1 129 0 0,74-36 1309 0 0,22-8-489 0 0,-84 41-938 0 0,61-20 584 0 0,-72 24-683 0 0,0 2-1 0 0,0-1 1 0 0,0 2-1 0 0,0 0 1 0 0,14 0-1 0 0,-10 3-2 0 0,-2 4-80 0 0,-3 3-20 0 0,-8 5-11 0 0,-3-11-1 0 0,0 1 0 0 0,0-1 0 0 0,-1 1 0 0 0,1 0-1 0 0,-1-1 1 0 0,0 0 0 0 0,0 1 0 0 0,-1-1 0 0 0,1 1-1 0 0,-1-1 1 0 0,1 0 0 0 0,-1 0 0 0 0,0 0 0 0 0,0 0-1 0 0,-1 0 1 0 0,-2 2 0 0 0,-6 7-69 0 0,0-2 1 0 0,-19 14-1 0 0,14-11 29 0 0,-140 108-380 0 0,119-93 368 0 0,-62 62 0 0 0,88-78 64 0 0,5-2 11 0 0,5-10-10 0 0,1 0 0 0 0,0 0 0 0 0,0 0 0 0 0,0 0-1 0 0,0 0 1 0 0,0 0 0 0 0,0 0 0 0 0,0 0 0 0 0,0 0 0 0 0,0 1 0 0 0,0-1 0 0 0,0 0 0 0 0,0 0 0 0 0,0 0 0 0 0,0 0 0 0 0,0 0 0 0 0,0 0 0 0 0,0 0 0 0 0,0 0-1 0 0,0 0 1 0 0,0 0 0 0 0,0 0 0 0 0,0 0 0 0 0,0 1 0 0 0,0-1 0 0 0,0 0 0 0 0,0 0 0 0 0,0 0 0 0 0,0 0 0 0 0,0 0 0 0 0,0 0 0 0 0,0 0 0 0 0,0 0 0 0 0,0 0-1 0 0,0 0 1 0 0,0 0 0 0 0,0 0 0 0 0,0 1 0 0 0,0-1 0 0 0,0 0 0 0 0,0 0 0 0 0,0 0 0 0 0,0 0 0 0 0,1 0 0 0 0,-1 0 0 0 0,0 0 0 0 0,0 0 0 0 0,0 0 0 0 0,0 0 0 0 0,0 0-1 0 0,0 0 1 0 0,0 0 0 0 0,0 0 0 0 0,0 0 0 0 0,0 0 0 0 0,0 0 0 0 0,0 0 0 0 0,1 0 0 0 0,-1 0 0 0 0,5 2 30 0 0,0 0 1 0 0,0-1-1 0 0,0 1 0 0 0,1-1 1 0 0,-1 0-1 0 0,0-1 1 0 0,1 0-1 0 0,-1 1 1 0 0,1-2-1 0 0,8 0 0 0 0,10-3 61 0 0,25-6 0 0 0,-41 7-67 0 0,20-3 10 0 0,102-21 205 0 0,-38 16-150 0 0,153-21 196 0 0,-229 28-506 0 0,1 0-1 0 0,16-6 1 0 0,25-7-1809 0 0,-45 14-3206 0 0,2-1-1632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1:59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17 10591 0 0,'6'-13'488'0'0,"-5"10"1260"0"0,1 3-1603 0 0,0 1-1 0 0,0 0 1 0 0,-1-1-1 0 0,1 1 1 0 0,0 0 0 0 0,0 0-1 0 0,-1 0 1 0 0,1 0-1 0 0,-1 0 1 0 0,1 0-1 0 0,0 1 1 0 0,-1-1-1 0 0,0 0 1 0 0,2 3-1 0 0,1 0 157 0 0,-1 0 0 0 0,0 0-1 0 0,0 0 1 0 0,-1 0 0 0 0,3 6-1 0 0,-1 2-62 0 0,0 1 0 0 0,-1 0-1 0 0,0 0 1 0 0,-1 0 0 0 0,-1 0-1 0 0,0 0 1 0 0,-1 20 0 0 0,-14 98 450 0 0,14-125-672 0 0,-73 349 555 0 0,-26-4-396 0 0,-10 43-151 0 0,96-343-115 0 0,-68 325 330 0 0,72-316-518 0 0,3 0 0 0 0,2 1-1 0 0,3 0 1 0 0,9 77 0 0 0,-1-103-2689 0 0,-2-22-2936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1:0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58 1375 0 0,'0'0'10582'0'0,"1"2"-10213"0"0,1-1-217 0 0,0 1 0 0 0,0 0 0 0 0,0-1 0 0 0,0 1 1 0 0,1-1-1 0 0,-1 0 0 0 0,0 0 0 0 0,1 0 0 0 0,-1 0 0 0 0,0 0 0 0 0,1 0 0 0 0,-1-1 0 0 0,1 1 1 0 0,0-1-1 0 0,-1 0 0 0 0,1 0 0 0 0,-1 0 0 0 0,1 0 0 0 0,-1 0 0 0 0,1 0 0 0 0,2-1 0 0 0,11-2 782 0 0,0 0 0 0 0,19-7 0 0 0,-16 4-187 0 0,4 0-162 0 0,135-34 2120 0 0,-145 37-2488 0 0,-1 1 0 0 0,1 1 0 0 0,21 0 1 0 0,-29 1-195 0 0,0 0 0 0 0,0 1 1 0 0,0 0-1 0 0,-1 0 1 0 0,1 0-1 0 0,0 0 1 0 0,-1 1-1 0 0,1 0 1 0 0,-1 0-1 0 0,1 0 1 0 0,-1 0-1 0 0,5 4 0 0 0,-8-4-26 0 0,0-1-1 0 0,0 1 1 0 0,0 0-1 0 0,-1 0 1 0 0,1 0-1 0 0,0-1 1 0 0,-1 1-1 0 0,0 0 0 0 0,1 0 1 0 0,-1 0-1 0 0,0 0 1 0 0,0 0-1 0 0,0 0 1 0 0,0 0-1 0 0,0 0 1 0 0,-1 0-1 0 0,0 3 0 0 0,-1 0-14 0 0,0 0-1 0 0,0 0 1 0 0,0-1-1 0 0,0 1 1 0 0,-1-1-1 0 0,0 1 0 0 0,0-1 1 0 0,0 0-1 0 0,-1 0 1 0 0,1-1-1 0 0,-1 1 0 0 0,0-1 1 0 0,0 1-1 0 0,0-1 1 0 0,-6 3-1 0 0,-9 5-141 0 0,-1-1-1 0 0,-27 10 1 0 0,25-11-8 0 0,-35 14-336 0 0,-39 17-107 0 0,44-11 439 0 0,-28 12 152 0 0,80-41 20 0 0,0 0 0 0 0,0 0 0 0 0,0 0 0 0 0,0 0 0 0 0,0 0 0 0 0,0 0 0 0 0,0 1 0 0 0,0-1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0,7 1 0 0 0,10-2 0 0 0,29-3-7 0 0,16-2-30 0 0,72 2 1 0 0,-129 4 35 0 0,12 0-103 0 0,0 1-1 0 0,1 1 1 0 0,20 5 0 0 0,-33-5 76 0 0,0-1 1 0 0,-1 1-1 0 0,1-1 1 0 0,0 2-1 0 0,-1-1 0 0 0,0 0 1 0 0,1 1-1 0 0,-1 0 0 0 0,0 0 1 0 0,-1 0-1 0 0,1 0 0 0 0,0 1 1 0 0,-1-1-1 0 0,0 1 0 0 0,0 0 1 0 0,3 4-1 0 0,-4-5 3 0 0,-1 0 0 0 0,0 1-1 0 0,1-1 1 0 0,-1 0 0 0 0,0 0-1 0 0,-1 1 1 0 0,1-1 0 0 0,0 5-1 0 0,-1-7 28 0 0,0 0 0 0 0,0 0 0 0 0,1 0-1 0 0,-1 1 1 0 0,0-1 0 0 0,0 0 0 0 0,0 0 0 0 0,-1 0-1 0 0,1 0 1 0 0,0 1 0 0 0,0-1 0 0 0,-1 0 0 0 0,1 0-1 0 0,0 0 1 0 0,-1 0 0 0 0,1 0 0 0 0,-1 0 0 0 0,1 0-1 0 0,-2 2 1 0 0,0 0 24 0 0,-1 0 12 0 0,1 0 1 0 0,0 0 0 0 0,-1-1 0 0 0,1 1 0 0 0,-1 0 0 0 0,0-1 0 0 0,1 0 0 0 0,-6 4 0 0 0,-29 15 314 0 0,21-13-202 0 0,-26 17 134 0 0,-51 25-82 0 0,-13-8-135 0 0,90-37-69 0 0,0-1 0 0 0,0-1 1 0 0,-1 0-1 0 0,-30 1 0 0 0,45-4-41 0 0,0 0 1 0 0,0 0-1 0 0,0 0 0 0 0,0 0 0 0 0,1 0 1 0 0,-1-1-1 0 0,0 1 0 0 0,0-1 1 0 0,0 1-1 0 0,1-1 0 0 0,-1 0 0 0 0,0 0 1 0 0,1 0-1 0 0,-1 0 0 0 0,0 0 0 0 0,1 0 1 0 0,-1 0-1 0 0,-1-2 0 0 0,2 2-120 0 0,1-1-1 0 0,-1 1 1 0 0,0 0-1 0 0,1 0 1 0 0,-1-1 0 0 0,1 1-1 0 0,-1 0 1 0 0,1-1-1 0 0,0 1 1 0 0,0-1 0 0 0,-1 1-1 0 0,1 0 1 0 0,0-1-1 0 0,0 1 1 0 0,0-1 0 0 0,1 1-1 0 0,-1 0 1 0 0,0-1-1 0 0,0 1 1 0 0,1-1 0 0 0,-1 1-1 0 0,1 0 1 0 0,-1-1-1 0 0,2 0 1 0 0,2-6-4126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00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 12263 0 0,'0'0'1338'0'0,"-1"2"-1162"0"0,-1 5-111 0 0,0-1 0 0 0,-1 1 0 0 0,0-1 0 0 0,0 0 0 0 0,0 0 0 0 0,-1 0 0 0 0,0-1 0 0 0,0 1 1 0 0,-5 5-1 0 0,-10 7 25 0 0,-22 19 0 0 0,24-23 67 0 0,1 0-1 0 0,-16 20 1 0 0,25-26-22 0 0,1 1 1 0 0,0 0-1 0 0,0 0 1 0 0,1 0-1 0 0,0 1 1 0 0,1-1-1 0 0,0 1 0 0 0,1 0 1 0 0,0 0-1 0 0,0 1 1 0 0,-1 11-1 0 0,4-19-63 0 0,0-1-1 0 0,0 1 1 0 0,0 0-1 0 0,1-1 1 0 0,-1 1-1 0 0,1-1 1 0 0,-1 1-1 0 0,1-1 0 0 0,2 5 1 0 0,-1-3 87 0 0,-1-1-101 0 0,0-1 0 0 0,0 0 1 0 0,0 0-1 0 0,1 0 1 0 0,-1-1-1 0 0,1 1 0 0 0,0 0 1 0 0,-1 0-1 0 0,1-1 1 0 0,0 1-1 0 0,0-1 0 0 0,0 0 1 0 0,0 1-1 0 0,3 0 1 0 0,-1 1 79 0 0,7 3-1 0 0,0 0 0 0 0,0 0 0 0 0,0-1-1 0 0,0-1 1 0 0,1 0 0 0 0,-1 0 0 0 0,1-1-1 0 0,0-1 1 0 0,0 0 0 0 0,0-1 0 0 0,1 0 0 0 0,-1 0-1 0 0,0-2 1 0 0,0 1 0 0 0,0-2 0 0 0,23-4 0 0 0,-29 4-56 0 0,0 0 0 0 0,0-1 1 0 0,0 1-1 0 0,0-1 1 0 0,0 0-1 0 0,-1 0 1 0 0,0-1-1 0 0,1 0 1 0 0,-1 0-1 0 0,-1 0 1 0 0,1-1-1 0 0,-1 1 1 0 0,1-1-1 0 0,-1 0 1 0 0,-1 0-1 0 0,1 0 1 0 0,-1-1-1 0 0,0 0 1 0 0,0 1-1 0 0,0-1 1 0 0,-1 0-1 0 0,0 0 1 0 0,0 0-1 0 0,-1-1 1 0 0,1 1-1 0 0,0-12 0 0 0,-2 5-62 0 0,-1-1-1 0 0,0 1 1 0 0,0-1-1 0 0,-2 1 0 0 0,1 0 1 0 0,-2-1-1 0 0,0 1 1 0 0,0 1-1 0 0,-8-16 0 0 0,11 26-188 0 0,1 2 123 0 0,0-1 0 0 0,-1 1 0 0 0,1 0 0 0 0,0-1 0 0 0,-1 1 0 0 0,1-1 0 0 0,0 1 0 0 0,-1 0 0 0 0,1-1 0 0 0,0 1 0 0 0,-1 0 0 0 0,1-1 0 0 0,-1 1 0 0 0,1 0 0 0 0,-1 0 0 0 0,1-1 0 0 0,-1 1 0 0 0,1 0 0 0 0,-1 0 0 0 0,1 0 0 0 0,-1 0 0 0 0,1 0 0 0 0,-1 0 0 0 0,1 0 0 0 0,-1 0 0 0 0,1 0 0 0 0,-1 0 0 0 0,1 0 0 0 0,-1 0 0 0 0,1 0 0 0 0,-1 0 0 0 0,-18 2-1872 0 0,18-2 1850 0 0,-1 1-1063 0 0,0-1-360 0 0,-8 2-155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0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7 11167 0 0,'0'0'1840'0'0,"-2"-1"-1149"0"0,-5-5 2634 0 0,5 7-2941 0 0,0 1-254 0 0,0 0 0 0 0,1-1 0 0 0,-1 1 0 0 0,0 0 0 0 0,1 0 0 0 0,-1 0 0 0 0,1 0 0 0 0,0 0 0 0 0,0 0 0 0 0,-1 0 0 0 0,2 1 0 0 0,-1-1 0 0 0,0 0 0 0 0,0 1 0 0 0,1-1 0 0 0,-1 0 0 0 0,1 4 0 0 0,-2 7-4 0 0,2 0 1 0 0,1 16-1 0 0,-1-6 197 0 0,0 26-148 0 0,-2 1 1 0 0,-3 0 0 0 0,-20 92-1 0 0,-3-53-2323 0 0,27-86 248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0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9871 0 0,'0'0'898'0'0,"0"-2"-741"0"0,1-21 1778 0 0,1 21-1676 0 0,-1 0 1 0 0,0 0 0 0 0,1 0-1 0 0,-1 1 1 0 0,1-1-1 0 0,-1 1 1 0 0,1-1 0 0 0,0 1-1 0 0,-1 0 1 0 0,5-3 0 0 0,7-2 208 0 0,0 1 0 0 0,0 0 0 0 0,0 0 0 0 0,1 2 0 0 0,26-5 1 0 0,-12 3-124 0 0,20-5 80 0 0,1 3-1 0 0,82-1 1 0 0,-91 8-1509 0 0,72 11 0 0 0,-87-7-62 0 0,-1-2-6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03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13303 0 0,'0'0'1202'0'0,"2"-1"-988"0"0,113-27 1711 0 0,-29 8 8 0 0,-38 8-1158 0 0,0 3 0 0 0,0 1 0 0 0,83-2 0 0 0,-84 11-1143 0 0,92 12 0 0 0,-95-6-4718 0 0,0 2-1730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0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11 6911 0 0,'0'0'7327'0'0,"-10"-8"-5822"0"0,7 7-1454 0 0,-1 1 0 0 0,0-1 0 0 0,1 1-1 0 0,-1 0 1 0 0,0 0 0 0 0,1 0 0 0 0,-1 1 0 0 0,0-1-1 0 0,1 1 1 0 0,-1 0 0 0 0,1 0 0 0 0,-1 0 0 0 0,1 0-1 0 0,-1 1 1 0 0,1 0 0 0 0,-6 3 0 0 0,-6 5-22 0 0,2 0 0 0 0,-19 17 0 0 0,20-16-16 0 0,-65 59 85 0 0,-84 96 0 0 0,145-148-66 0 0,-8 9-20 0 0,-23 36-1 0 0,41-54 8 0 0,1 0 0 0 0,0 0 0 0 0,0 1-1 0 0,1-1 1 0 0,0 1 0 0 0,1 0 0 0 0,0 0-1 0 0,-3 17 1 0 0,6-24 45 0 0,0-2-49 0 0,1 0 0 0 0,-1 0 0 0 0,0 0 0 0 0,1 0 0 0 0,-1-1-1 0 0,1 1 1 0 0,-1 0 0 0 0,1 0 0 0 0,-1-1 0 0 0,1 1 0 0 0,0 0 0 0 0,-1 0 0 0 0,1-1-1 0 0,0 1 1 0 0,0-1 0 0 0,-1 1 0 0 0,2 0 0 0 0,14 8 183 0 0,-11-8-139 0 0,0 0 1 0 0,0 0-1 0 0,0 0 1 0 0,0 0-1 0 0,0-1 1 0 0,1 0-1 0 0,9-1 1 0 0,37-7 276 0 0,-39 5-246 0 0,223-57 630 0 0,24-4-32 0 0,-245 62-693 0 0,168-28-454 0 0,-180 30 130 0 0,-6 14-3084 0 0,2-10 3179 0 0,-7 12-598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0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5527 0 0,'0'0'2111'0'0,"3"-1"-390"0"0,79-35 3678 0 0,50-10-3529 0 0,-70 25-1028 0 0,28-11-25 0 0,111-36 651 0 0,4 18-249 0 0,-181 46-951 0 0,44 0 0 0 0,-59 3-277 0 0,0 2 1 0 0,0-1-1 0 0,-1 2 1 0 0,1-1-1 0 0,0 1 0 0 0,-1 0 1 0 0,0 1-1 0 0,11 4 0 0 0,-18-7-107 0 0,0 1 0 0 0,0 0 0 0 0,-1-1 0 0 0,1 1-1 0 0,0 0 1 0 0,0 0 0 0 0,-1-1 0 0 0,1 1-1 0 0,0 0 1 0 0,-1 0 0 0 0,1 0 0 0 0,-1 0-1 0 0,1 0 1 0 0,-1 0 0 0 0,1 0 0 0 0,-1 0-1 0 0,0 0 1 0 0,1 3 0 0 0,0 16-4065 0 0,-1-18 2421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07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104 156 8607 0 0,'0'0'2016'0'0,"3"-1"-801"0"0,102-47 3930 0 0,-44 24-4303 0 0,122-44 1020 0 0,-170 64-1659 0 0,0 1 1 0 0,0 0-1 0 0,23-1 0 0 0,-31 3-153 0 0,-1 1 0 0 0,1 0 0 0 0,-1 0 1 0 0,1 1-1 0 0,-1-1 0 0 0,0 1 0 0 0,1 0 0 0 0,-1 0 0 0 0,0 1 1 0 0,1-1-1 0 0,-1 1 0 0 0,0 0 0 0 0,0 0 0 0 0,7 5 1 0 0,-9-5-52 0 0,0 1 1 0 0,0-1 0 0 0,0 1 0 0 0,0 0-1 0 0,-1-1 1 0 0,1 1 0 0 0,-1 0 0 0 0,0 0 0 0 0,0 0-1 0 0,0 0 1 0 0,0 0 0 0 0,0 1 0 0 0,0-1 0 0 0,-1 0-1 0 0,0 0 1 0 0,0 0 0 0 0,0 1 0 0 0,0-1 0 0 0,0 0-1 0 0,0 0 1 0 0,-2 6 0 0 0,0-1-6 0 0,0 1 0 0 0,0-1 0 0 0,-1 0 0 0 0,0-1-1 0 0,0 1 1 0 0,-1 0 0 0 0,-6 8 0 0 0,3-6-6 0 0,-1 0 0 0 0,0-1 0 0 0,-1 0 0 0 0,0-1 0 0 0,-1 0 0 0 0,0 0 0 0 0,-16 10 0 0 0,-83 37-146 0 0,42-23 116 0 0,-55 28-46 0 0,135-53-72 0 0,-6-5 142 0 0,0-1 0 0 0,0 1 0 0 0,0-1 0 0 0,0 0 0 0 0,1 0 1 0 0,6-1-1 0 0,48-5-21 0 0,-11 0 33 0 0,-17 4-29 0 0,0 2 1 0 0,54 8 0 0 0,-74-7 32 0 0,1 1 1 0 0,-1 1-1 0 0,0 0 0 0 0,0 1 1 0 0,0 0-1 0 0,-1 1 0 0 0,0 1 1 0 0,19 12-1 0 0,-30-18 1 0 0,-1 1 0 0 0,1-1-1 0 0,0 1 1 0 0,-1-1 0 0 0,1 1 0 0 0,-1 0-1 0 0,1-1 1 0 0,-1 1 0 0 0,0 0 0 0 0,0 0-1 0 0,1 0 1 0 0,-2 0 0 0 0,1 0 0 0 0,0 0 0 0 0,0 0-1 0 0,-1 1 1 0 0,1-1 0 0 0,-1 0 0 0 0,1 0-1 0 0,-1 0 1 0 0,0 1 0 0 0,0-1 0 0 0,0 0-1 0 0,0 0 1 0 0,-1 1 0 0 0,1-1 0 0 0,0 0-1 0 0,-1 0 1 0 0,0 0 0 0 0,1 0 0 0 0,-1 0-1 0 0,0 1 1 0 0,0-1 0 0 0,-2 2 0 0 0,-2 4 16 0 0,0 0 0 0 0,-1-1 0 0 0,1 0 1 0 0,-1 0-1 0 0,-1 0 0 0 0,1-1 1 0 0,-11 7-1 0 0,-30 21 132 0 0,-2-3 0 0 0,-2-2 0 0 0,0-2 0 0 0,-79 30 0 0 0,87-44-118 0 0,1-1 0 0 0,-2-1 1 0 0,1-3-1 0 0,-56 3 0 0 0,86-11-23 0 0,8 0-1 0 0,0 0 1 0 0,0 0-1 0 0,0 0 1 0 0,-7 2 0 0 0,10-2-172 0 0,18 7-12502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08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62 203 4143 0 0,'0'0'319'0'0,"-2"2"-210"0"0,-57 36 9921 0 0,61-38-9452 0 0,109-4 2145 0 0,-74 2-2281 0 0,-1-2 0 0 0,0-2 0 0 0,51-14 0 0 0,91-45 467 0 0,-37 10-618 0 0,14-4-180 0 0,-86 33-373 0 0,-67 25 101 0 0,-16 7-1414 0 0,-64 34-2329 0 0,45-24 2056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09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45 9671 0 0,'2'-2'748'0'0,"8"-4"-205"0"0,0 1-1 0 0,1-1 1 0 0,-1 2-1 0 0,1-1 1 0 0,0 2-1 0 0,0-1 1 0 0,1 2 0 0 0,-1-1-1 0 0,21-1 1 0 0,-30 4-480 0 0,-1 0 1 0 0,1 0-1 0 0,-1 0 1 0 0,1 0-1 0 0,0 0 1 0 0,-1 0-1 0 0,1 0 1 0 0,-1 1-1 0 0,1-1 1 0 0,0 1-1 0 0,-1-1 1 0 0,1 1-1 0 0,-1-1 1 0 0,0 1-1 0 0,1 0 1 0 0,-1 0-1 0 0,1 0 1 0 0,-1 0-1 0 0,0 0 1 0 0,0 0-1 0 0,1 0 1 0 0,-1 0-1 0 0,0 0 1 0 0,0 0-1 0 0,0 1 1 0 0,0-1 0 0 0,-1 1-1 0 0,1-1 1 0 0,0 0-1 0 0,0 1 1 0 0,-1-1-1 0 0,1 1 1 0 0,-1-1-1 0 0,0 1 1 0 0,1 0-1 0 0,-1-1 1 0 0,0 1-1 0 0,0 2 1 0 0,0 2-16 0 0,-1 1 1 0 0,1 0 0 0 0,-2 0-1 0 0,1-1 1 0 0,-1 1 0 0 0,0-1 0 0 0,-4 10-1 0 0,-83 158 908 0 0,-4 9-581 0 0,89-175-368 0 0,1 1 0 0 0,0 0 0 0 0,0 0 0 0 0,1 0 0 0 0,1 0 1 0 0,-1 0-1 0 0,1 1 0 0 0,1 14 0 0 0,1-20 36 0 0,4 7-33 0 0,-4-9-206 0 0,-1 0-1 0 0,1 0 1 0 0,0 1 0 0 0,1-1-1 0 0,-1 0 1 0 0,0 0-1 0 0,0 0 1 0 0,1-1 0 0 0,-1 1-1 0 0,1 0 1 0 0,0 0-1 0 0,3 2 1 0 0,-2-2-920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0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12695 0 0,'0'0'1450'0'0,"-2"3"-932"0"0,-24 49 866 0 0,2 0 0 0 0,3 2 0 0 0,-22 81 0 0 0,27-62-1241 0 0,-34 156 218 0 0,41-187-732 0 0,5-28-52 0 0,0 1-1 0 0,2-1 1 0 0,0 0-1 0 0,0 1 1 0 0,2 26-1 0 0,0-38-1008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1:06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20 5063 0 0,'-11'0'174'0'0,"-75"-2"950"0"0,71 1 1369 0 0,-26-7 1204 0 0,33 4-795 0 0,8 3-2754 0 0,0 1 1 0 0,0 0 0 0 0,-1 0 0 0 0,1-1 0 0 0,0 1 0 0 0,0 0 0 0 0,0 0-1 0 0,-1-1 1 0 0,1 1 0 0 0,0 0 0 0 0,0 0 0 0 0,-1 0 0 0 0,1 0 0 0 0,0-1 0 0 0,-1 1-1 0 0,1 0 1 0 0,0 0 0 0 0,0 0 0 0 0,-1 0 0 0 0,1 0 0 0 0,0 0 0 0 0,-1 0-1 0 0,1 0 1 0 0,0 0 0 0 0,-1 0 0 0 0,1 0 0 0 0,0 0 0 0 0,-1 0 0 0 0,1 0-1 0 0,0 0 1 0 0,0 0 0 0 0,-1 0 0 0 0,-8 10 925 0 0,7-7-1085 0 0,0 0-1 0 0,1 0 1 0 0,-1 0-1 0 0,1 1 1 0 0,0-1 0 0 0,-1 5-1 0 0,2 1 50 0 0,0-1-1 0 0,0 1 1 0 0,1-1 0 0 0,0 0-1 0 0,0 0 1 0 0,1 1 0 0 0,0-1-1 0 0,1 0 1 0 0,0-1 0 0 0,0 1-1 0 0,1 0 1 0 0,5 8 0 0 0,3 4 17 0 0,1-1 0 0 0,0-1 0 0 0,21 21-1 0 0,128 115 37 0 0,-52-54-191 0 0,304 352-1352 0 0,-381-410 1422 0 0,-2 1 0 0 0,-2 1 0 0 0,-2 2 0 0 0,32 72 0 0 0,-49-91 26 0 0,0 0 0 0 0,-2 0 1 0 0,-1 1-1 0 0,-1 0 0 0 0,-1 0 0 0 0,-2 0 0 0 0,0 0 1 0 0,-2 1-1 0 0,-2 0 0 0 0,-3 29 0 0 0,-3-16-20 0 0,-2-1-1 0 0,-2-1 0 0 0,-2 1 1 0 0,-1-2-1 0 0,-2 0 0 0 0,-23 40 1 0 0,-5-3-186 0 0,-101 133 0 0 0,91-143 90 0 0,-86 82 0 0 0,-79 40 115 0 0,165-147 24 0 0,-33 28-321 0 0,153-123-4848 0 0,-65 53 4447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1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19 188 13359 0 0,'0'0'1027'0'0,"-2"-2"-670"0"0,-5-4-167 0 0,5 5 579 0 0,-5-3 4392 0 0,46 1-4387 0 0,-1-1 0 0 0,68-17 0 0 0,-67 13-608 0 0,283-72 365 0 0,-150 31-647 0 0,-157 46-881 0 0,1 0 1 0 0,28 0 0 0 0,-41 3-536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10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256 202 8751 0 0,'-46'5'724'0'0,"25"-2"-497"0"0,-23 1 1 0 0,44-4 30 0 0,-1 0 0 0 0,1 0-1 0 0,-1 0 1 0 0,1 0 0 0 0,-1 0-1 0 0,1 0 1 0 0,-1 0 0 0 0,1 0 0 0 0,-1 0-1 0 0,1 0 1 0 0,-1 0 0 0 0,1 0 0 0 0,-1-1-1 0 0,1 1 1 0 0,-1 0 0 0 0,1 0 0 0 0,-1 0-1 0 0,1-1 1 0 0,0 1 0 0 0,-1 0 0 0 0,1-1-1 0 0,-1 1 1 0 0,1 0 0 0 0,0-1 0 0 0,-1 0-1 0 0,1 1-161 0 0,0-1-1 0 0,0 0 0 0 0,0 1 1 0 0,0-1-1 0 0,0 1 0 0 0,0-1 1 0 0,0 1-1 0 0,0-1 0 0 0,0 0 1 0 0,1 1-1 0 0,-1-1 0 0 0,0 1 1 0 0,0-1-1 0 0,1 1 0 0 0,-1-1 1 0 0,0 1-1 0 0,1-2 0 0 0,3-2 54 0 0,-1 0 0 0 0,1 0 0 0 0,7-6 0 0 0,13-5 179 0 0,0 0 0 0 0,1 1 0 0 0,1 1 0 0 0,41-14 1 0 0,-6 2-122 0 0,-45 18-135 0 0,73-30 539 0 0,-73 32-292 0 0,1 0 1 0 0,0 0-1 0 0,23-2 0 0 0,-37 7-7 0 0,7 11 97 0 0,-9-8-404 0 0,0 0-1 0 0,1 0 0 0 0,-1 0 1 0 0,0 0-1 0 0,0 0 0 0 0,-1 0 1 0 0,1 0-1 0 0,-1 1 0 0 0,0-1 0 0 0,0 0 1 0 0,0 0-1 0 0,0 0 0 0 0,0 1 1 0 0,0-1-1 0 0,-1 0 0 0 0,0 0 0 0 0,0 0 1 0 0,-2 6-1 0 0,-3 5 13 0 0,0 0 0 0 0,-14 22 1 0 0,14-27-17 0 0,-12 20-66 0 0,-2-1 0 0 0,0-1 1 0 0,-2-1-1 0 0,-38 34 0 0 0,-112 84-433 0 0,111-96 415 0 0,42-32-2 0 0,-5 2-25 0 0,2 1-1 0 0,0 1 1 0 0,-19 23-1 0 0,26-25 73 0 0,5-7 24 0 0,2 0 0 0 0,-10 15 0 0 0,14-14 3 0 0,4-11 9 0 0,0 0 0 0 0,0-1 0 0 0,0 1 0 0 0,0-1 0 0 0,0 1 0 0 0,0-1 0 0 0,0 1 0 0 0,0-1 0 0 0,0 1 0 0 0,1-1 0 0 0,-1 1 0 0 0,0-1 0 0 0,0 1 0 0 0,0-1 0 0 0,1 1 0 0 0,-1-1 0 0 0,0 1 0 0 0,1-1 0 0 0,-1 1 0 0 0,1-1 0 0 0,1 2 6 0 0,0-2 0 0 0,-1 1 0 0 0,1 0-1 0 0,0 0 1 0 0,0-1 0 0 0,0 1 0 0 0,0-1 0 0 0,0 1 0 0 0,0-1 0 0 0,0 0 0 0 0,0 0 0 0 0,4 0-1 0 0,30-3 208 0 0,-24 1-147 0 0,64-6 619 0 0,149-23 1250 0 0,34-25-1037 0 0,-234 49-1683 0 0,-22 7-919 0 0,1 0 380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13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205 137 2759 0 0,'0'0'4968'0'0,"-2"-1"-4152"0"0,-4-4-10 0 0,5 4-46 0 0,-11 2-342 0 0,0 1 0 0 0,1 0 0 0 0,-1 1 0 0 0,1 0 0 0 0,0 1 1 0 0,0 0-1 0 0,0 0 0 0 0,-11 7 0 0 0,-17 7 133 0 0,30-14-271 0 0,0 0 0 0 0,-17 11 2243 0 0,37-16-2395 0 0,-1 0-1 0 0,0 0 1 0 0,0-2 0 0 0,18-5 0 0 0,-8 2-28 0 0,227-86 568 0 0,-81 25-270 0 0,-151 62-366 0 0,1 0 0 0 0,0 0-1 0 0,-1 2 1 0 0,2 0 0 0 0,-1 0-1 0 0,0 2 1 0 0,29 0 0 0 0,-44 1-205 0 0,0 0 0 0 0,0 0 0 0 0,0 0 0 0 0,0 1 0 0 0,0-1 0 0 0,0 0 1 0 0,0 0-1 0 0,-1 1 0 0 0,1-1 0 0 0,0 0 0 0 0,0 1 0 0 0,0-1 1 0 0,0 1-1 0 0,-1-1 0 0 0,1 1 0 0 0,0-1 0 0 0,-1 1 0 0 0,1-1 0 0 0,0 1 1 0 0,-1 0-1 0 0,2 1 0 0 0,5 8-5678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1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0 7367 0 0,'0'0'568'0'0,"-2"0"-373"0"0,-8 1 21 0 0,0 0 1 0 0,0 0-1 0 0,1 1 0 0 0,-1 0 0 0 0,0 1 1 0 0,-14 6-1 0 0,-57 31 1366 0 0,58-28-1465 0 0,0 0 343 0 0,0 1 0 0 0,1 2 0 0 0,0 0 0 0 0,1 1 0 0 0,1 1-1 0 0,-22 25 1 0 0,34-33-334 0 0,0 0-1 0 0,0 1 1 0 0,1 0-1 0 0,0 0 1 0 0,1 1 0 0 0,1-1-1 0 0,-1 2 1 0 0,2-1-1 0 0,-1 0 1 0 0,2 1-1 0 0,-1 0 1 0 0,2 0 0 0 0,0 0-1 0 0,0 0 1 0 0,0 21-1 0 0,2-28-116 0 0,1 0 0 0 0,0 0 1 0 0,0 1-1 0 0,0-1 0 0 0,0 0 0 0 0,1 0 0 0 0,0 0 0 0 0,0-1 0 0 0,0 1 0 0 0,0 0 1 0 0,6 7-1 0 0,-3-5 17 0 0,1-1 0 0 0,-1 0 1 0 0,1-1-1 0 0,1 1 1 0 0,-1-1-1 0 0,13 8 0 0 0,0-2 326 0 0,0-2-1 0 0,0-1 1 0 0,1 0 0 0 0,41 10-1 0 0,-22-9-427 0 0,0-1 0 0 0,62 4-1 0 0,-83-12 48 0 0,0 0-1 0 0,0-1 1 0 0,0 0-1 0 0,0-2 1 0 0,0 0-1 0 0,-1-1 1 0 0,1-1-1 0 0,16-7 1 0 0,-21 7 103 0 0,0-1 1 0 0,-1-1 0 0 0,0 1 0 0 0,0-2-1 0 0,-1 0 1 0 0,0 0 0 0 0,17-17 0 0 0,-23 20-34 0 0,0-1 1 0 0,-1 1-1 0 0,0-1 0 0 0,0 0 1 0 0,0 0-1 0 0,-1-1 1 0 0,0 1-1 0 0,0-1 1 0 0,-1 1-1 0 0,1-1 1 0 0,-1 0-1 0 0,-1 0 0 0 0,1 0 1 0 0,-1 0-1 0 0,-1 0 1 0 0,1-12-1 0 0,-3 6-29 0 0,0 1 1 0 0,0-1-1 0 0,-1 1 0 0 0,-1-1 0 0 0,0 1 0 0 0,0 0 1 0 0,-1 0-1 0 0,-1 1 0 0 0,0 0 0 0 0,-1 0 1 0 0,0 0-1 0 0,0 1 0 0 0,-1-1 0 0 0,-1 2 0 0 0,1 0 1 0 0,-2 0-1 0 0,1 0 0 0 0,-14-8 0 0 0,-26-17-12 0 0,-87-45 0 0 0,129 75-82 0 0,0 1 0 0 0,0 0 0 0 0,0 0 0 0 0,0 1 0 0 0,-1 0 0 0 0,0 0 0 0 0,-14-1 0 0 0,20 5-255 0 0,-3 10-676 0 0,2 3-3407 0 0,4-1-1282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16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46 8895 0 0,'0'0'407'0'0,"-2"1"-6"0"0,-21 5-243 0 0,-17 3 6558 0 0,43-10-6324 0 0,41-12 60 0 0,0 2 1 0 0,2 2-1 0 0,51-4 0 0 0,-65 8-335 0 0,6 1-66 0 0,46-1 1 0 0,-70 5-1203 0 0,24 4 1 0 0,-24-1-108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16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13903 0 0,'0'0'1262'0'0,"3"0"-1037"0"0,449-80 4336 0 0,-390 74-4310 0 0,0 2 0 0 0,68 6-1 0 0,-116-2-475 0 0,-12 0-163 0 0,8 5-1450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1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58 15983 0 0,'6'-12'313'0'0,"-2"4"-22"0"0,1 0 0 0 0,0 1 0 0 0,1 0-1 0 0,6-7 1 0 0,-11 12 616 0 0,-1 6-894 0 0,-1 0 1 0 0,0 1-1 0 0,1-1 0 0 0,-2 0 1 0 0,1-1-1 0 0,-3 6 1 0 0,0 2-14 0 0,-90 304 1584 0 0,35 28-790 0 0,37-194-753 0 0,20-139-37 0 0,-3 24 29 0 0,-2 36 1 0 0,7-60-29 0 0,0 0 0 0 0,1 0 0 0 0,0 0 0 0 0,0-1 0 0 0,1 1 1 0 0,0-1-1 0 0,0 1 0 0 0,7 13 0 0 0,-8-19 61 0 0,0-3-175 0 0,0 1-1 0 0,-1 0 1 0 0,1-1 0 0 0,0 1 0 0 0,0-1 0 0 0,0 1 0 0 0,0-1-1 0 0,0 0 1 0 0,0 1 0 0 0,0-1 0 0 0,1 0 0 0 0,-1 0 0 0 0,0 0-1 0 0,2 1 1 0 0,11 6-6951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2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9615 0 0,'0'0'439'0'0,"-2"0"-10"0"0,-13 5 21 0 0,1 1-1 0 0,-29 15 3004 0 0,78-11-2825 0 0,19-8-172 0 0,-39-3-176 0 0,-1 1 0 0 0,1 1 0 0 0,-1 1 0 0 0,21 4 0 0 0,-31-5-189 0 0,0 1 0 0 0,1-1 0 0 0,-1 1 0 0 0,0 0 0 0 0,0 0 0 0 0,-1 0 0 0 0,1 1 0 0 0,0-1 0 0 0,-1 1 0 0 0,0 0 0 0 0,1 0 0 0 0,-1 0-1 0 0,0 1 1 0 0,-1-1 0 0 0,1 1 0 0 0,0-1 0 0 0,-1 1 0 0 0,4 8 0 0 0,-3-4-37 0 0,0 0-1 0 0,-1 0 1 0 0,0 0 0 0 0,0 1-1 0 0,-1-1 1 0 0,0 1-1 0 0,-1-1 1 0 0,1 1-1 0 0,-2-1 1 0 0,1 1 0 0 0,-1-1-1 0 0,0 1 1 0 0,-1-1-1 0 0,0 0 1 0 0,0 0 0 0 0,-1 1-1 0 0,0-2 1 0 0,-1 1-1 0 0,-4 8 1 0 0,-2 2-6 0 0,-1-1 1 0 0,0-1 0 0 0,-2 1-1 0 0,0-2 1 0 0,0 0 0 0 0,-31 26-1 0 0,-37 26-506 0 0,79-65 159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2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46 5527 0 0,'2'0'423'0'0,"3"-3"-77"0"0,0 0 0 0 0,0-1 1 0 0,0 1-1 0 0,-1-1 0 0 0,0 0 0 0 0,0 0 0 0 0,7-8 3888 0 0,-11 9-2963 0 0,0 3-1228 0 0,0 0 1 0 0,0 0-1 0 0,0-1 0 0 0,0 1 1 0 0,0 0-1 0 0,0 0 1 0 0,0 0-1 0 0,0 0 0 0 0,0-1 1 0 0,0 1-1 0 0,0 0 1 0 0,0 0-1 0 0,0 0 0 0 0,0 0 1 0 0,0-1-1 0 0,0 1 1 0 0,0 0-1 0 0,0 0 0 0 0,0 0 1 0 0,-1 0-1 0 0,1-1 1 0 0,0 1-1 0 0,0 0 0 0 0,0 0 1 0 0,0 0-1 0 0,0 0 1 0 0,0 0-1 0 0,0-1 0 0 0,-1 1 1 0 0,1 0-1 0 0,0 0 1 0 0,0 0-1 0 0,0 0 0 0 0,0 0 1 0 0,-1 0-1 0 0,1 0 1 0 0,0 0-1 0 0,0 0 0 0 0,0 0 1 0 0,0-1-1 0 0,-1 1 0 0 0,1 0 1 0 0,0 0-1 0 0,-13 4 215 0 0,0 0 0 0 0,0 1 0 0 0,1 0 0 0 0,0 1 0 0 0,0 0 0 0 0,-19 13 0 0 0,-64 58-218 0 0,28-22 44 0 0,35-31-72 0 0,1 1 1 0 0,1 2 0 0 0,1 1 0 0 0,-39 49 0 0 0,64-71-6 0 0,1-1 1 0 0,-1 1 0 0 0,1-1 0 0 0,0 1 0 0 0,1 0 0 0 0,-1 1 0 0 0,1-1-1 0 0,-1 8 1 0 0,2 3 16 0 0,2-13-9 0 0,0-1-1 0 0,1 1 0 0 0,-1-1 1 0 0,1 0-1 0 0,0 1 1 0 0,0-1-1 0 0,0 0 0 0 0,0 0 1 0 0,0 0-1 0 0,1 0 1 0 0,-1-1-1 0 0,1 1 0 0 0,0-1 1 0 0,0 1-1 0 0,0-1 1 0 0,0 0-1 0 0,0 0 0 0 0,0-1 1 0 0,1 1-1 0 0,-1 0 1 0 0,0-1-1 0 0,5 1 0 0 0,3 2 132 0 0,1-1 0 0 0,-1-1-1 0 0,1 0 1 0 0,0 0 0 0 0,21-1 0 0 0,1-2 434 0 0,66-11 0 0 0,34-16-20 0 0,-69 13-451 0 0,78-9 0 0 0,-128 23-218 0 0,-12 0-60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22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21 134 3679 0 0,'-3'1'284'0'0,"-15"4"12188"0"0,24-6-8063 0 0,23-5-5837 0 0,-14 4 2649 0 0,49-13-318 0 0,80-30 0 0 0,12-4-243 0 0,-128 43-575 0 0,0 0-1 0 0,1 2 1 0 0,47-2 0 0 0,-54 6-373 0 0,0 1 0 0 0,40 6 0 0 0,-52-2-984 0 0,-3-2-1836 0 0,-7 0 1401 0 0,0 10-185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1:0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73 1839 0 0,'0'0'1944'0'0,"-2"-9"-1840"0"0,4 0-40 0 0,3-2-184 0 0,2 0-32 0 0,2 2-8 0 0,2 0-800 0 0,2-5-160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23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60 10423 0 0,'0'0'942'0'0,"-2"0"-774"0"0,-19 2 6609 0 0,23-3-6584 0 0,14-9 68 0 0,1 2 0 0 0,0 0 0 0 0,0 1-1 0 0,1 1 1 0 0,0 1 0 0 0,0 0 0 0 0,0 1 0 0 0,1 1-1 0 0,25-1 1 0 0,-42 4-242 0 0,3 0 6 0 0,0-1-1 0 0,0 1 1 0 0,0 0 0 0 0,-1 1 0 0 0,1-1-1 0 0,0 1 1 0 0,0 0 0 0 0,0 0 0 0 0,0 1-1 0 0,0-1 1 0 0,-1 1 0 0 0,1 0 0 0 0,-1 0-1 0 0,0 1 1 0 0,1 0 0 0 0,-1-1-1 0 0,4 5 1 0 0,3 3-25 0 0,-4 3 0 0 0,-4 3 0 0 0,-4-13 0 0 0,1 1 0 0 0,-1-1 0 0 0,0 1 0 0 0,1-1 0 0 0,-2 0 0 0 0,1 0 0 0 0,0 1 0 0 0,-1-1 0 0 0,1 0 0 0 0,-1 0 0 0 0,-2 3 0 0 0,-3 3 0 0 0,0-1 0 0 0,-9 10 0 0 0,5-8-3 0 0,-1-1 1 0 0,0-1-1 0 0,-1 0 0 0 0,0 0 1 0 0,-22 9-1 0 0,-14 8-53 0 0,-63 39 44 0 0,111-64-48 0 0,3 2-10 0 0,8 1 15 0 0,0 0 0 0 0,0 0 0 0 0,0-1 1 0 0,0 0-1 0 0,0 0 0 0 0,0-1 0 0 0,15-1 1 0 0,-7 1-66 0 0,26 4 0 0 0,-38-4 114 0 0,0-1 0 0 0,0 2 0 0 0,-1-1 1 0 0,1 1-1 0 0,-1 0 0 0 0,1 0 0 0 0,-1 1 0 0 0,0-1 0 0 0,0 1 0 0 0,0 0 0 0 0,0 1 0 0 0,0-1 1 0 0,-1 1-1 0 0,1 0 0 0 0,-1 0 0 0 0,0 0 0 0 0,-1 1 0 0 0,6 7 0 0 0,-6-8 34 0 0,-1 0 1 0 0,0 0-1 0 0,0 1 0 0 0,0-1 0 0 0,-1 1 0 0 0,1-1 0 0 0,-1 1 0 0 0,0 0 1 0 0,-1-1-1 0 0,1 1 0 0 0,-1 0 0 0 0,0 0 0 0 0,0-1 0 0 0,0 1 1 0 0,-1 0-1 0 0,-1 6 0 0 0,2-9-24 0 0,0 0 1 0 0,0 0-1 0 0,-1 0 1 0 0,1-1-1 0 0,0 1 1 0 0,-1 0-1 0 0,0 0 1 0 0,1 0-1 0 0,-1-1 1 0 0,0 1-1 0 0,0 0 0 0 0,0-1 1 0 0,0 1-1 0 0,0-1 1 0 0,0 1-1 0 0,-3 1 1 0 0,-1 2 4 0 0,-11 11 17 0 0,-1 0-1 0 0,0-1 0 0 0,-1-1 1 0 0,-24 15-1 0 0,35-24-24 0 0,-19 13 9 0 0,0-2-1 0 0,-1 0 1 0 0,-1-2-1 0 0,-1-1 1 0 0,0-1-1 0 0,0-2 1 0 0,-37 8-1 0 0,55-15 29 0 0,9-2-92 0 0,3-3-794 0 0,-1 1 713 0 0,0 1 0 0 0,1-1 0 0 0,-1 0 0 0 0,1 1 0 0 0,-1-1 0 0 0,1 0 0 0 0,-1 1 0 0 0,1-1 0 0 0,-1 1 0 0 0,1-1 0 0 0,0 0 0 0 0,1 0-134 0 0,11-8-1006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2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4143 0 0,'0'0'7835'0'0,"2"-1"-7311"0"0,39-18 1086 0 0,0 2 0 0 0,2 1 0 0 0,79-18 0 0 0,-66 23-1231 0 0,1 3 0 0 0,94-1 0 0 0,-149 9-775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2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5527 0 0,'0'0'7020'0'0,"2"-1"-4885"0"0,106-17 3324 0 0,-67 9-4697 0 0,73-5 0 0 0,-68 11-1456 0 0,-1-3 0 0 0,64-16 0 0 0,-103 20-13 0 0,0 0 0 0 0,-1 0 0 0 0,0 0 1 0 0,8-6-1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24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14223 0 0,'0'0'3010'0'0,"0"2"-2510"0"0,1 2-386 0 0,-1-1 0 0 0,1 1 1 0 0,-1-1-1 0 0,0 1 0 0 0,-1-1 1 0 0,1 1-1 0 0,0-1 0 0 0,-1 1 1 0 0,0-1-1 0 0,-2 6 1 0 0,-16 39 718 0 0,13-33-498 0 0,-109 242 1412 0 0,69-141-1644 0 0,-18 39-3663 0 0,57-142 2206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24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38 158 10591 0 0,'-3'1'819'0'0,"-21"11"-352"0"0,13-5 4246 0 0,14-6-3986 0 0,3 0-508 0 0,0 0 1 0 0,0 0 0 0 0,-1-1-1 0 0,1 0 1 0 0,0 0 0 0 0,0 0-1 0 0,0-1 1 0 0,0 0 0 0 0,8-2-1 0 0,8-3 590 0 0,24-11-1 0 0,-13 5-135 0 0,80-32 877 0 0,-59 22-1038 0 0,0 2 1 0 0,60-13 0 0 0,-88 28-493 0 0,68-13-960 0 0,-92 18 303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2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315 110 10591 0 0,'-22'-5'576'0'0,"-36"-6"0"0"0,23 9 5983 0 0,38 2-6091 0 0,158-40 1445 0 0,-18 7-925 0 0,-123 27-360 0 0,35-6 0 0 0,-53 12-96 0 0,0 1-361 0 0,-1 0-167 0 0,0 0 1 0 0,0 0 0 0 0,0 0-1 0 0,0 0 1 0 0,0 0 0 0 0,0 1-1 0 0,-1-1 1 0 0,1 0 0 0 0,0 0-1 0 0,-1 0 1 0 0,1 1 0 0 0,-1-1-1 0 0,1 0 1 0 0,-1 1 0 0 0,0-1-1 0 0,1 0 1 0 0,-1 3-1 0 0,0-1 7 0 0,0 0-1 0 0,-1 0 1 0 0,1 0-1 0 0,-1 0 0 0 0,1 0 1 0 0,-1 0-1 0 0,0-1 0 0 0,-2 5 1 0 0,-3 5 23 0 0,-1-1 0 0 0,0 0-1 0 0,-10 12 1 0 0,7-11-25 0 0,-10 14-117 0 0,-1-1-1 0 0,-39 35 0 0 0,-56 38-385 0 0,78-68 419 0 0,6-4-62 0 0,-143 125-695 0 0,154-133 691 0 0,15-13 124 0 0,0 0-1 0 0,0 0 1 0 0,0 1-1 0 0,1 0 0 0 0,0 0 1 0 0,0 0-1 0 0,1 1 0 0 0,-1 0 1 0 0,1-1-1 0 0,-4 11 1 0 0,8-16-53 0 0,14 1 169 0 0,11-4 385 0 0,47-8-1 0 0,-25 3-137 0 0,103-17 318 0 0,-85 10-470 0 0,5-1-100 0 0,-37 11-227 0 0,44 0 0 0 0,-31 9-3785 0 0,-29-3-3386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2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11055 0 0,'0'0'1002'0'0,"0"2"-824"0"0,0 0-126 0 0,-1 0 1 0 0,1 0-1 0 0,0 0 0 0 0,0 0 0 0 0,0 0 0 0 0,0-1 0 0 0,0 1 0 0 0,0 0 0 0 0,0 0 0 0 0,1 0 0 0 0,-1 0 0 0 0,1 0 1 0 0,-1 0-1 0 0,1-1 0 0 0,0 1 0 0 0,0 0 0 0 0,0-1 0 0 0,0 1 0 0 0,0 0 0 0 0,0-1 0 0 0,0 1 0 0 0,0-1 0 0 0,3 2 1 0 0,1 3 75 0 0,3 2 396 0 0,0 0-1 0 0,1 0 1 0 0,12 8 0 0 0,4 3 456 0 0,174 168 3648 0 0,-189-177-4595 0 0,0 0 37 0 0,0 1 1 0 0,0 1 0 0 0,-1-1-1 0 0,14 26 1 0 0,-21-34-63 0 0,-1 0 0 0 0,1 1 1 0 0,-1-1-1 0 0,0 0 0 0 0,0 0 1 0 0,0 1-1 0 0,-1-1 0 0 0,1 1 1 0 0,-1-1-1 0 0,0 1 0 0 0,0-1 0 0 0,0 0 1 0 0,0 1-1 0 0,-1-1 0 0 0,1 1 1 0 0,-1-1-1 0 0,0 0 0 0 0,0 1 1 0 0,0-1-1 0 0,-1 0 0 0 0,1 0 1 0 0,-1 0-1 0 0,1 0 0 0 0,-1 0 1 0 0,0 0-1 0 0,-4 5 0 0 0,-8 6-10 0 0,1-1 0 0 0,-2 0 0 0 0,0 0 0 0 0,-28 17 0 0 0,-72 33-51 0 0,23-13-44 0 0,41-24-732 0 0,49-25-138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26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8 12783 0 0,'2'-1'587'0'0,"23"-5"4656"0"0,-27 6-5112 0 0,0 1-1 0 0,0 0 1 0 0,0 0 0 0 0,0-1 0 0 0,0 1 0 0 0,0 0 0 0 0,1 0 0 0 0,-3 2 0 0 0,-5 2 153 0 0,-27 13 228 0 0,1 1 0 0 0,1 1 0 0 0,-54 44 0 0 0,-64 70-436 0 0,117-98-76 0 0,1 1 0 0 0,-28 43 0 0 0,3 9 0 0 0,50-75 0 0 0,2 1 0 0 0,0 0 0 0 0,0 1 0 0 0,-5 22 0 0 0,11-35 2 0 0,0 1-1 0 0,0 0 1 0 0,1 0 0 0 0,-1 0-1 0 0,1 0 1 0 0,0 0-1 0 0,0 0 1 0 0,0 0 0 0 0,1 0-1 0 0,-1 0 1 0 0,1 0 0 0 0,0 0-1 0 0,0 0 1 0 0,0-1-1 0 0,1 1 1 0 0,0 0 0 0 0,-1-1-1 0 0,1 1 1 0 0,0-1-1 0 0,1 0 1 0 0,-1 1 0 0 0,0-1-1 0 0,1 0 1 0 0,0 0 0 0 0,0-1-1 0 0,0 1 1 0 0,0 0-1 0 0,0-1 1 0 0,0 0 0 0 0,1 0-1 0 0,-1 0 1 0 0,8 3-1 0 0,8 1 72 0 0,-1 0 0 0 0,2-1 0 0 0,-1-1 0 0 0,0-1 0 0 0,1-1 0 0 0,0 0 0 0 0,0-2 0 0 0,-1 0 0 0 0,1-1 0 0 0,31-6 0 0 0,-35 5 22 0 0,-11 1-76 0 0,0 0 1 0 0,1 0-1 0 0,-1 0 1 0 0,0 0-1 0 0,0-1 1 0 0,0 0-1 0 0,0 0 0 0 0,0 0 1 0 0,-1-1-1 0 0,1 0 1 0 0,0 0-1 0 0,-1 0 1 0 0,0 0-1 0 0,5-5 1 0 0,-6 4-138 0 0,7-7 199 0 0,-4 8-3167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26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9215 0 0,'0'0'4327'0'0,"3"1"-3570"0"0,5 0-351 0 0,1 0 0 0 0,-1-1-1 0 0,1 0 1 0 0,-1 0 0 0 0,11-2-1 0 0,48-10 1580 0 0,-27 4-1154 0 0,2 0-263 0 0,64-19 0 0 0,22-13-1472 0 0,-107 33-1 0 0,-13 6-5422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27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10591 0 0,'0'0'964'0'0,"2"1"-584"0"0,3 2 37 0 0,0-1-1 0 0,0 0 0 0 0,0 0 1 0 0,0 0-1 0 0,0 0 1 0 0,0-1-1 0 0,1 0 0 0 0,-1 0 1 0 0,0 0-1 0 0,1-1 0 0 0,-1 0 1 0 0,10-1-1 0 0,11-1 761 0 0,33-8 0 0 0,-47 8-945 0 0,35-9 347 0 0,0-2 0 0 0,-1-2 0 0 0,60-28 0 0 0,-99 40-714 0 0,0-1 1 0 0,0 1-1 0 0,9-8 0 0 0,-15 10-281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1:08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460 234 1375 0 0,'59'-44'610'0'0,"9"-5"3555"0"0,-28 25-2049 0 0,1 1 1 0 0,56-22-1 0 0,-80 38-731 0 0,1-1 0 0 0,-1-1-1 0 0,23-15 1905 0 0,-44 24-3276 0 0,1 1 1 0 0,-1-1 0 0 0,1 1-1 0 0,0 0 1 0 0,-1 0-1 0 0,1 0 1 0 0,0 0-1 0 0,0 1 1 0 0,0 0-1 0 0,0-1 1 0 0,0 1-1 0 0,-5 4 1 0 0,-3 4-24 0 0,-16 17 0 0 0,25-25 15 0 0,-39 45-5 0 0,-43 67 0 0 0,-27 58 0 0 0,103-159 0 0 0,-193 351 0 0 0,48-9 0 0 0,32 10 0 0 0,106-306-1 0 0,3 0-1 0 0,2 1 1 0 0,3 0-1 0 0,0 64 0 0 0,8-88 13 0 0,1 0 0 0 0,2 1-1 0 0,2-2 1 0 0,0 1 0 0 0,3-1-1 0 0,1 0 1 0 0,2-1 0 0 0,16 35-1 0 0,-17-45 51 0 0,2 1 0 0 0,1-2 0 0 0,0 1 0 0 0,2-2 0 0 0,1 0 0 0 0,1-1 0 0 0,0-1 0 0 0,1-1-1 0 0,2 0 1 0 0,0-2 0 0 0,0 0 0 0 0,27 14 0 0 0,-26-18 219 0 0,1-1 0 0 0,0-1 0 0 0,46 15 0 0 0,7-3 1567 0 0,-74-22-675 0 0,1-1-1088 0 0,-3 0-93 0 0,1 0 1 0 0,-1 0-1 0 0,1 0 0 0 0,-1 0 1 0 0,1 0-1 0 0,-1 0 0 0 0,1 0 1 0 0,-1 0-1 0 0,1 0 1 0 0,-1 0-1 0 0,1 0 0 0 0,-1 0 1 0 0,1 0-1 0 0,-1-1 0 0 0,1 1 1 0 0,-1 0-1 0 0,1 0 1 0 0,-1-1-1 0 0,1 1 0 0 0,-1 0 1 0 0,1-1-1 0 0,5-12-304 0 0,-4 2-589 0 0,0 1-1 0 0,1-18 1 0 0,-1 5-1145 0 0,0 8 489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27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25 7367 0 0,'0'0'568'0'0,"-2"0"-373"0"0,-3-1 536 0 0,0 1-1 0 0,0-1 1 0 0,0 1 0 0 0,0 0 0 0 0,0 1-1 0 0,0-1 1 0 0,0 1 0 0 0,0 0-1 0 0,-8 3 1 0 0,3-1 4231 0 0,13-3-4692 0 0,116-8 652 0 0,-40 1-842 0 0,-10-1-80 0 0,-45 4 0 0 0,37-1 0 0 0,-60 5 0 0 0,0 0 0 0 0,0 0 0 0 0,0 0 0 0 0,0 0 0 0 0,-1 0 0 0 0,1 0 0 0 0,0 0 0 0 0,0 1 0 0 0,0-1 0 0 0,0 0 0 0 0,-1 0 0 0 0,1 1 0 0 0,0-1 0 0 0,1 1 0 0 0,-1 0-2 0 0,-1 0 1 0 0,1 0-1 0 0,0 1 0 0 0,-1-1 0 0 0,1 0 0 0 0,-1 0 1 0 0,1 0-1 0 0,-1 0 0 0 0,0 0 0 0 0,1 1 0 0 0,-1-1 0 0 0,0 0 1 0 0,0 0-1 0 0,0 1 0 0 0,0-1 0 0 0,0 0 0 0 0,0 0 1 0 0,0 0-1 0 0,0 1 0 0 0,0-1 0 0 0,-1 0 0 0 0,1 0 1 0 0,0 1-1 0 0,-1-1 0 0 0,1 0 0 0 0,-2 2 0 0 0,0 2 0 0 0,-1 0-1 0 0,0-1 1 0 0,0 1-1 0 0,0 0 1 0 0,-4 4-1 0 0,-7 5 3 0 0,-1 0 0 0 0,0-1 0 0 0,0-1 0 0 0,-28 17 0 0 0,-74 33 0 0 0,91-49 0 0 0,-3 3 0 0 0,25-13 1 0 0,-17 6 73 0 0,1-5 6 0 0,15-4-127 0 0,3 1-21 0 0,-8 5-433 0 0,22-3 499 0 0,1 0 0 0 0,-1-1 0 0 0,1-1 1 0 0,0 0-1 0 0,-1-1 0 0 0,21-1 0 0 0,21 0 4 0 0,-9 4 250 0 0,-43-2-72 0 0,-2-1-172 0 0,0 0 1 0 0,0 0-1 0 0,0 0 0 0 0,0 0 0 0 0,0 1 1 0 0,0-1-1 0 0,0 0 0 0 0,0 0 0 0 0,0 0 1 0 0,1 0-1 0 0,-1 1 0 0 0,0-1 0 0 0,0 0 1 0 0,0 0-1 0 0,0 0 0 0 0,0 0 0 0 0,0 0 1 0 0,0 0-1 0 0,1 1 0 0 0,-1-1 0 0 0,0 0 1 0 0,0 0-1 0 0,0 0 0 0 0,0 0 0 0 0,0 0 1 0 0,1 0-1 0 0,-1 0 0 0 0,0 0 0 0 0,0 0 1 0 0,0 0-1 0 0,0 0 0 0 0,1 1 0 0 0,-1-1 3 0 0,1 0 0 0 0,-1 0 0 0 0,1 0 0 0 0,-1 0-1 0 0,1 1 1 0 0,-1-1 0 0 0,0 0 0 0 0,1 0-1 0 0,-1 1 1 0 0,0-1 0 0 0,1 0 0 0 0,-1 0-1 0 0,0 1 1 0 0,1-1 0 0 0,-1 1 0 0 0,0-1 0 0 0,1 0-1 0 0,-1 1 1 0 0,0-1 0 0 0,0 1 0 0 0,0-1-1 0 0,1 1 1 0 0,1 2 11 0 0,0 0-6 0 0,1 21 86 0 0,-2-8-54 0 0,-4-2-25 0 0,-2-3 30 0 0,2-6-25 0 0,-3 2-4 0 0,-16 7 52 0 0,-119 62 52 0 0,43-23-128 0 0,89-48-24 0 0,7-3-103 0 0,-19 8-1598 0 0,18-10 1585 0 0,-2 1-57 0 0,7 1 158 0 0,12 2-317 0 0,-11-4-260 0 0,0 1-808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28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31 189 4143 0 0,'-30'7'10552'0'0,"80"-11"-6848"0"0,5-8-2345 0 0,-1-3-1 0 0,88-35 1 0 0,-47 14-342 0 0,-38 18-523 0 0,0 2 0 0 0,0 2 0 0 0,106-10 0 0 0,-139 21-588 0 0,-19 2-80 0 0,0 0 0 0 0,0 1 0 0 0,0-1-1 0 0,1 1 1 0 0,-1 0 0 0 0,0 0 0 0 0,0 1 0 0 0,1-1-1 0 0,-1 1 1 0 0,7 2 0 0 0,-10-2-653 0 0,7 12-3202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2:28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34 9671 0 0,'-3'2'440'0'0,"-14"6"17"0"0,-32 21-1 0 0,19-8 2392 0 0,-34 33-1 0 0,46-36 483 0 0,20-19-2873 0 0,21-7 142 0 0,-1 0 1 0 0,1-2-1 0 0,30-18 1 0 0,5-2-174 0 0,-21 12-208 0 0,1 2 0 0 0,1 1 1 0 0,58-14-1 0 0,-68 26 146 0 0,-27 3-96 0 0,0 2-200 0 0,-1-2-66 0 0,0 1-1 0 0,0-1 1 0 0,0 1 0 0 0,0 0-1 0 0,0 0 1 0 0,0 0 0 0 0,0-1-1 0 0,0 1 1 0 0,0 0 0 0 0,-1 0-1 0 0,1 0 1 0 0,0 0 0 0 0,-1 0-1 0 0,1 1 1 0 0,-1-1 0 0 0,1 0-1 0 0,-1 0 1 0 0,0 0 0 0 0,1 0-1 0 0,-1 0 1 0 0,0 1-1 0 0,0 0 1 0 0,0 1 3 0 0,0 0-1 0 0,0 0 1 0 0,-1 0 0 0 0,1 0-1 0 0,-1 0 1 0 0,0 0 0 0 0,0 0-1 0 0,-2 5 1 0 0,-2 1 5 0 0,-1 1-1 0 0,1-1 1 0 0,-1 0 0 0 0,-10 10-1 0 0,-8 6-11 0 0,-1-1-1 0 0,0-1 1 0 0,-30 19 0 0 0,-89 52-11 0 0,94-63 11 0 0,-6 7-11 0 0,45-30-41 0 0,2 2 30 0 0,3-1-32 0 0,0 0-17 0 0,4-6 72 0 0,0 0 1 0 0,0 1-1 0 0,0-1 1 0 0,1 1-1 0 0,-1-1 1 0 0,0 7-1 0 0,-3 3 1 0 0,5-12 0 0 0,0-1 0 0 0,-1 1 0 0 0,1 0 0 0 0,0-1 0 0 0,0 1 0 0 0,0-1 0 0 0,0 1 0 0 0,0 0 0 0 0,0-1 0 0 0,0 1 0 0 0,0 0 0 0 0,0-1 0 0 0,0 1 0 0 0,0-1 0 0 0,1 1 0 0 0,-1 0 0 0 0,0-1 0 0 0,1 2 0 0 0,-1-2 0 0 0,1 1 1 0 0,0-1-1 0 0,0 1 0 0 0,-1-1 0 0 0,1 1 0 0 0,0-1 1 0 0,0 0-1 0 0,0 1 0 0 0,0-1 0 0 0,-1 0 0 0 0,1 0 1 0 0,0 0-1 0 0,0 1 0 0 0,0-1 0 0 0,0 0 0 0 0,0 0 1 0 0,0 0-1 0 0,0 0 0 0 0,-1-1 0 0 0,1 1 1 0 0,2 0-1 0 0,22-8 97 0 0,-19 6-36 0 0,31-11 306 0 0,1 2 1 0 0,0 2 0 0 0,1 1-1 0 0,0 2 1 0 0,0 2-1 0 0,68 1 1 0 0,5 18-67 0 0,-9-1-130 0 0,-15-1-91 0 0,-16-6-96 0 0,-29-2-669 0 0,-41-5 393 0 0,12 7-2038 0 0,-8 0-46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4:27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931 177 5983 0 0,'30'-28'877'0'0,"42"-29"0"0"0,-6 5 4223 0 0,-13 17-4114 0 0,-52 34-854 0 0,0 1 4 0 0,-1 0 0 0 0,0-1 0 0 0,1 1-1 0 0,-1 0 1 0 0,0-1 0 0 0,1 1 0 0 0,-1 0-1 0 0,0 0 1 0 0,1 0 0 0 0,-1-1 0 0 0,1 1-1 0 0,-1 0 1 0 0,0 0 0 0 0,1 0 0 0 0,-1 0-1 0 0,1 0 1 0 0,-1 0 0 0 0,1 0 0 0 0,-1 0-1 0 0,0 0 1 0 0,1 0 0 0 0,-1 2-101 0 0,0 1 0 0 0,-1-1-1 0 0,1 1 1 0 0,-1-1 0 0 0,0 1 0 0 0,0-1 0 0 0,0 1-1 0 0,0-1 1 0 0,-1 0 0 0 0,1 1 0 0 0,0-1 0 0 0,-1 0-1 0 0,0 0 1 0 0,1 0 0 0 0,-5 3 0 0 0,-4 4 97 0 0,-21 14 1 0 0,19-14-63 0 0,-42 32 12 0 0,-2-3-1 0 0,-103 53 1 0 0,-156 45-10 0 0,285-124-61 0 0,-1-1 0 0 0,-1-2-1 0 0,0-1 1 0 0,-60 7 0 0 0,86-14-5 0 0,0-1 0 0 0,0-1 1 0 0,0 1-1 0 0,1-1 1 0 0,-1 0-1 0 0,0 0 0 0 0,0-1 1 0 0,1 0-1 0 0,-1 0 1 0 0,-9-5-1 0 0,13 6-9 0 0,0 0 0 0 0,0 0-1 0 0,0 0 1 0 0,0-1 0 0 0,1 1 0 0 0,-1-1-1 0 0,0 0 1 0 0,1 1 0 0 0,-1-1 0 0 0,1 0-1 0 0,-1 0 1 0 0,1 0 0 0 0,0 0 0 0 0,0 0-1 0 0,0 0 1 0 0,0 0 0 0 0,0 0 0 0 0,0 0-1 0 0,1-1 1 0 0,-1 1 0 0 0,1 0 0 0 0,0 0 0 0 0,-1-1-1 0 0,1 1 1 0 0,0 0 0 0 0,0-1 0 0 0,1 1-1 0 0,-1 0 1 0 0,1-5 0 0 0,2-1-63 0 0,0 1 0 0 0,0 0 1 0 0,0-1-1 0 0,1 1 0 0 0,0 0 1 0 0,0 1-1 0 0,1-1 0 0 0,0 1 0 0 0,0 0 1 0 0,11-9-1 0 0,-9 8 32 0 0,0 1-1 0 0,0 0 1 0 0,1 1 0 0 0,0-1-1 0 0,1 1 1 0 0,-1 1 0 0 0,1 0-1 0 0,15-5 1 0 0,-19 7 38 0 0,0 1 0 0 0,0 0-1 0 0,1 0 1 0 0,-1 0 0 0 0,1 1 0 0 0,-1 0 0 0 0,10 0 0 0 0,-11 1-2 0 0,0 0 1 0 0,-1 0 0 0 0,1 0 0 0 0,-1 1 0 0 0,1-1 0 0 0,-1 1 0 0 0,1 0 0 0 0,-1 0 0 0 0,0 0 0 0 0,0 0 0 0 0,0 1 0 0 0,0-1 0 0 0,0 1-1 0 0,-1 0 1 0 0,4 4 0 0 0,-3-4-3 0 0,-1-1 0 0 0,-1 0 0 0 0,1 0 0 0 0,-1 0 0 0 0,0 0 0 0 0,0 1 0 0 0,0-1 0 0 0,0 0 0 0 0,0 0 0 0 0,-1 1 0 0 0,1-1 0 0 0,0 0 0 0 0,-1 1 0 0 0,0-1 0 0 0,0 3 0 0 0,1 2 0 0 0,0 0 0 0 0,-1 0 0 0 0,0 0 0 0 0,-1 0 0 0 0,0 0 0 0 0,0 0 0 0 0,0 0 0 0 0,-1 0 0 0 0,-3 7 0 0 0,-4 11 0 0 0,-15 25 0 0 0,10-22 0 0 0,-141 260 113 0 0,108-207-87 0 0,24-41-8 0 0,-3 0-1 0 0,-47 58 1 0 0,4-13 60 0 0,68-84 671 0 0,3-1-680 0 0,0-2-46 0 0,15-2 136 0 0,-6 3-149 0 0,1 2-10 0 0,-1 1 0 0 0,14 4 0 0 0,-21-5 0 0 0,1 0 0 0 0,-1 0 0 0 0,1-1 0 0 0,-1 1 0 0 0,1-1 0 0 0,-1 0 0 0 0,9 0 0 0 0,35-3 222 0 0,-32 3-33 0 0,24-3 0 0 0,182-31 1219 0 0,-106 25-896 0 0,-99 8-496 0 0,1 2 0 0 0,-1 0-1 0 0,0 1 1 0 0,26 7 0 0 0,-34-6-607 0 0,0-1 121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4:2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22 148 7343 0 0,'0'0'332'0'0,"-2"0"-4"0"0,1 1-215 0 0,0-1-1 0 0,0 0 0 0 0,-1 1 1 0 0,1 0-1 0 0,0-1 0 0 0,0 1 1 0 0,0 0-1 0 0,0 0 0 0 0,0-1 1 0 0,0 1-1 0 0,0 0 0 0 0,0 0 1 0 0,0 0-1 0 0,-1 2 0 0 0,-1 0 2631 0 0,11 7-1533 0 0,-6-8-1109 0 0,0 0 1 0 0,0 0-1 0 0,0-1 1 0 0,0 1-1 0 0,0-1 1 0 0,0 0-1 0 0,1 1 1 0 0,-1-1-1 0 0,1 0 1 0 0,-1 0 0 0 0,1 0-1 0 0,-1-1 1 0 0,1 1-1 0 0,-1-1 1 0 0,1 1-1 0 0,0-1 1 0 0,-1 0-1 0 0,1 0 1 0 0,4 0-1 0 0,5-2 375 0 0,1 0-1 0 0,22-6 0 0 0,-28 7-317 0 0,287-98 2795 0 0,-159 50-2378 0 0,-63 26-1043 0 0,-61 21-266 0 0,-1 0 1 0 0,1 0-1 0 0,0 1 1 0 0,20 0-1 0 0,-18 2-1090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4:28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10943 0 0,'4'-15'926'0'0,"9"-24"-1"0"0,5 10 1812 0 0,-17 28-2351 0 0,10-1 319 0 0,-7 2-618 0 0,0 0 1 0 0,-1 1 0 0 0,1-1-1 0 0,0 1 1 0 0,0 0-1 0 0,0 0 1 0 0,-1 0 0 0 0,1 0-1 0 0,0 1 1 0 0,-1-1-1 0 0,0 1 1 0 0,1 0-1 0 0,-1 0 1 0 0,6 5 0 0 0,3 3 268 0 0,-1 0 1 0 0,13 16 0 0 0,-21-24-309 0 0,25 29 65 0 0,85 90 754 0 0,-79-89-580 0 0,56 44-1 0 0,-78-67-410 0 0,1-1 0 0 0,0 0 1 0 0,1-1-1 0 0,-1 0 0 0 0,1-1 0 0 0,1-1 0 0 0,19 6 0 0 0,-24-9-21 0 0,1-1 0 0 0,-1 1 0 0 0,1-1 0 0 0,-1-1 0 0 0,1 0 0 0 0,0-1 0 0 0,-1 0 0 0 0,1 0-1 0 0,-1-1 1 0 0,1-1 0 0 0,12-4 0 0 0,-13 4-1427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4:28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0 3679 0 0,'0'0'9502'0'0,"-8"7"-8141"0"0,3 3-1072 0 0,-1-1-1 0 0,0 0 1 0 0,0 0 0 0 0,-1-1-1 0 0,0 1 1 0 0,-1-2-1 0 0,-9 9 1 0 0,-11 12 114 0 0,-1 5-24 0 0,-85 83 571 0 0,-261 163-390 0 0,369-274-781 0 0,-1-1 0 0 0,1 0 0 0 0,-1 0 0 0 0,0-1 0 0 0,0 0-1 0 0,-11 3 1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4:39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12031 0 0,'0'0'1091'0'0,"1"-1"-899"0"0,14-9 18 0 0,-5 7 3308 0 0,-7 8-3551 0 0,-2-3-173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4:39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0,'0'0'586'0'0,"2"0"-486"0"0,25 4 499 0 0,-14-3 3272 0 0,0 1 0 0 0,18 5 1 0 0,-21-3-3602 0 0,0-1-5205 0 0,0-4-1387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4:4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202 644 6911 0 0,'0'0'891'0'0,"2"2"-58"0"0,2 4-192 0 0,-1-1 0 0 0,0 1 1 0 0,0 0-1 0 0,0 0 0 0 0,-1 0 0 0 0,0 0 0 0 0,0 1 0 0 0,0-1 0 0 0,1 13 3129 0 0,-1-19-3388 0 0,1 0-307 0 0,-1-1 1 0 0,0 1 0 0 0,1-1-1 0 0,-1 0 1 0 0,0 0 0 0 0,0 0-1 0 0,1 0 1 0 0,-1 0 0 0 0,0 0-1 0 0,0 0 1 0 0,0-1 0 0 0,-1 1-1 0 0,4-3 1 0 0,-2 0 5 0 0,0 0 0 0 0,1 0 1 0 0,-2-1-1 0 0,1 1 0 0 0,0 0 0 0 0,1-6 1 0 0,3-8 30 0 0,-1 0 1 0 0,7-30-1 0 0,-10 32-76 0 0,12-49-169 0 0,12-124 0 0 0,-25 156-136 0 0,-1-1 0 0 0,-2 0 0 0 0,-1 0 0 0 0,-2 1 0 0 0,-13-53 0 0 0,16 81 226 0 0,0 1 0 0 0,0-1-1 0 0,-1 1 1 0 0,0 0 0 0 0,0-1 0 0 0,0 1 0 0 0,-1 0 0 0 0,1 0-1 0 0,-5-5 1 0 0,5 8 31 0 0,1 0 1 0 0,0 0-1 0 0,-1 0 0 0 0,1 0 0 0 0,0 0 0 0 0,-1 0 0 0 0,1 0 1 0 0,-1 0-1 0 0,0 1 0 0 0,1-1 0 0 0,-1 1 0 0 0,0-1 0 0 0,1 1 1 0 0,-1 0-1 0 0,0-1 0 0 0,1 1 0 0 0,-1 0 0 0 0,0 0 1 0 0,0 0-1 0 0,1 0 0 0 0,-1 1 0 0 0,0-1 0 0 0,1 0 0 0 0,-1 1 1 0 0,0-1-1 0 0,1 1 0 0 0,-1 0 0 0 0,-1 0 0 0 0,-12 7-29 0 0,0 0 0 0 0,1 1 0 0 0,0 0 1 0 0,0 1-1 0 0,1 0 0 0 0,1 1 0 0 0,-23 26 0 0 0,15-13 43 0 0,1 2 0 0 0,0 1-1 0 0,-17 35 1 0 0,30-49-4 0 0,-1 1-1 0 0,2 0 0 0 0,0 0 1 0 0,0 0-1 0 0,1 1 0 0 0,1 0 1 0 0,-1 21-1 0 0,3-16 17 0 0,0 0 0 0 0,2 0 1 0 0,1 0-1 0 0,7 37 0 0 0,0-20 81 0 0,25 62 0 0 0,23 31 241 0 0,-26-62-80 0 0,-20-40-206 0 0,0 0 0 0 0,-2 1 1 0 0,-1 0-1 0 0,-1 0 0 0 0,2 31 0 0 0,-6-37-39 0 0,-2 0 0 0 0,-1 0 0 0 0,-1 1 0 0 0,-1-1-1 0 0,-1 0 1 0 0,-1-1 0 0 0,-8 25 0 0 0,-47 111 62 0 0,22-66-22 0 0,32-81-49 0 0,3-6 5 0 0,0 0-1 0 0,0 1 1 0 0,1-1-1 0 0,-1 0 0 0 0,1 1 1 0 0,0-1-1 0 0,0 7 1 0 0,0-4-7 0 0,1-6-91 0 0,2-3-168 0 0,21-10-645 0 0,-10-1-3846 0 0,-6-3-836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1:09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38 9071 0 0,'0'0'414'0'0,"-2"0"-12"0"0,-5-3-287 0 0,0 1-1 0 0,0 1 0 0 0,-1-1 1 0 0,1 1-1 0 0,0 1 0 0 0,-1-1 0 0 0,1 1 1 0 0,-1 0-1 0 0,1 1 0 0 0,-8 1 1 0 0,6 0 353 0 0,0 0 0 0 0,1 0 1 0 0,-1 1-1 0 0,0 0 0 0 0,1 0 1 0 0,0 1-1 0 0,-16 10 0 0 0,23-14-385 0 0,1 0 0 0 0,-1 1 0 0 0,0-1-1 0 0,1 1 1 0 0,-1-1 0 0 0,0 1 0 0 0,1-1 0 0 0,-1 1-1 0 0,1-1 1 0 0,-1 1 0 0 0,0 0 0 0 0,1-1-1 0 0,0 1 1 0 0,-1 0 0 0 0,1-1 0 0 0,-1 1 0 0 0,1 0-1 0 0,0 0 1 0 0,0-1 0 0 0,-1 1 0 0 0,1 0-1 0 0,0 0 1 0 0,0 0 0 0 0,0 1 0 0 0,0-1-19 0 0,0-1 1 0 0,1 1-1 0 0,-1 0 1 0 0,1 0-1 0 0,-1 0 1 0 0,1-1-1 0 0,0 1 1 0 0,-1 0-1 0 0,1-1 1 0 0,-1 1-1 0 0,1 0 1 0 0,0-1-1 0 0,0 1 0 0 0,-1-1 1 0 0,1 1-1 0 0,0-1 1 0 0,1 1-1 0 0,6 2 201 0 0,-1 0-1 0 0,1-1 0 0 0,12 3 0 0 0,-19-5-227 0 0,14 2 239 0 0,0 0 1 0 0,1-1-1 0 0,-1-1 0 0 0,1 0 1 0 0,21-4-1 0 0,77-18 486 0 0,-105 20-698 0 0,55-13 191 0 0,29-7 419 0 0,114-13 1 0 0,-168 31-583 0 0,-20 1-62 0 0,0 1 0 0 0,31 1-1 0 0,-41 2-30 0 0,-9-1-1 0 0,1 0 0 0 0,-1 1 0 0 0,0-1 0 0 0,0 0-1 0 0,0 1 1 0 0,0-1 0 0 0,0 0 0 0 0,0 0 0 0 0,0 1 0 0 0,0-1 0 0 0,0 0 0 0 0,0 1-1 0 0,0-1 1 0 0,0 0 0 0 0,0 0 0 0 0,0 1 0 0 0,0-1 0 0 0,-1 0 0 0 0,1 0-1 0 0,0 1 1 0 0,0-1 0 0 0,0 0 0 0 0,0 0 0 0 0,0 1 0 0 0,-1-1 0 0 0,1 0 0 0 0,0 0-1 0 0,0 0 1 0 0,-1 1 0 0 0,-4 7-7 0 0,-1-3-19 0 0,-1 0-1 0 0,0 0 1 0 0,0 0 0 0 0,0-1 0 0 0,-11 4 0 0 0,9-3 10 0 0,0 0 1 0 0,-16 11-1 0 0,-4 8 0 0 0,2 2 0 0 0,0 1-1 0 0,-28 39 1 0 0,-61 98-81 0 0,47-64 74 0 0,21-38 15 0 0,25-32-11 0 0,-37 59-1 0 0,51-72-288 0 0,9-15-32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4:46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64 210 4143 0 0,'-2'-1'319'0'0,"-9"-2"-210"0"0,-7-1 517 0 0,14 6-163 0 0,3-1-96 0 0,0 0 17 0 0,-1 0 0 0 0,1-1 0 0 0,-1 1 0 0 0,1 0 0 0 0,0 0 0 0 0,0 0 0 0 0,-1 0 0 0 0,1 0 0 0 0,0 0 0 0 0,0 0 0 0 0,0 0 0 0 0,0 1 0 0 0,-1 1 0 0 0,-6 14 1443 0 0,7-15-1218 0 0,2 1-67 0 0,-1-1-435 0 0,1 1 1 0 0,0 0-1 0 0,0-1 1 0 0,1 1-1 0 0,-1-1 1 0 0,0 1-1 0 0,1-1 1 0 0,0 0-1 0 0,-1 0 1 0 0,1 0-1 0 0,0 0 1 0 0,0 0-1 0 0,0 0 1 0 0,0 0-1 0 0,1 0 1 0 0,-1-1 0 0 0,0 1-1 0 0,1-1 1 0 0,-1 0-1 0 0,1 0 1 0 0,-1 0-1 0 0,1 0 1 0 0,0 0-1 0 0,0 0 1 0 0,-1-1-1 0 0,1 1 1 0 0,0-1-1 0 0,0 0 1 0 0,-1 0-1 0 0,6 0 1 0 0,16-2 276 0 0,-1-1 0 0 0,0-1 0 0 0,-1-1 0 0 0,30-10 0 0 0,-39 11-256 0 0,281-102 1799 0 0,-69 22-968 0 0,-164 64-781 0 0,111-20 0 0 0,-159 38-310 0 0,0 0-1 0 0,0 1 0 0 0,1 0 0 0 0,-1 1 0 0 0,0 0 0 0 0,1 1 1 0 0,15 4-1 0 0,-26-4-5 0 0,0 0-1 0 0,-1 0 1 0 0,1 0 0 0 0,0 0-1 0 0,-1 0 1 0 0,1 1 0 0 0,2 1-1 0 0,-4-2-135 0 0,0 0-1 0 0,0-1 1 0 0,-1 1-1 0 0,1 0 1 0 0,0 0-1 0 0,-1 0 1 0 0,1 0-1 0 0,0-1 1 0 0,-1 1-1 0 0,1 0 1 0 0,-1 0-1 0 0,0 0 1 0 0,1 0-1 0 0,-1 0 1 0 0,1 2-1 0 0,0 9-5889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4:46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63 9095 0 0,'0'0'823'0'0,"0"-1"-678"0"0,1-4 26 0 0,0 1 0 0 0,0 0 0 0 0,0 0 0 0 0,1 0 0 0 0,0 0 0 0 0,0 0 0 0 0,0 0 0 0 0,0 1 0 0 0,0-1-1 0 0,4-3 1 0 0,4-8 3795 0 0,-10 17-3905 0 0,-1-1 1 0 0,0 1 0 0 0,1-1 0 0 0,-1 0-1 0 0,0 1 1 0 0,0-1 0 0 0,0 0-1 0 0,0 1 1 0 0,0-1 0 0 0,-2 2 0 0 0,-2 2 61 0 0,-27 39 331 0 0,2 2 0 0 0,2 1 0 0 0,-42 98 0 0 0,65-132-378 0 0,0 1-1 0 0,1 0 0 0 0,1 0 1 0 0,-4 27-1 0 0,7-36-45 0 0,0 1 1 0 0,0-1-1 0 0,0 1 0 0 0,1 0 0 0 0,-1-1 0 0 0,4 11 1 0 0,-3-13-20 0 0,0 0 1 0 0,1-1 0 0 0,-1 1 0 0 0,0 0 0 0 0,1 0 0 0 0,0-1 0 0 0,0 1 0 0 0,-1-1-1 0 0,1 0 1 0 0,1 0 0 0 0,-1 1 0 0 0,0-1 0 0 0,4 2 0 0 0,-3-2-62 0 0,-1-1 0 0 0,1 1 0 0 0,0-1 0 0 0,0 0 0 0 0,0 0 0 0 0,0 0 0 0 0,0 0 0 0 0,6 0 0 0 0,13-1-4997 0 0,-4-3-875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4:4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50 5983 0 0,'-2'-6'101'0'0,"-3"-18"436"0"0,5 23-370 0 0,0 1 0 0 0,-1-1 0 0 0,1 1 0 0 0,0-1 0 0 0,0 0 1 0 0,0 1-1 0 0,0-1 0 0 0,0 1 0 0 0,0-1 0 0 0,0 1 0 0 0,1-1 1 0 0,-1 0-1 0 0,0 1 0 0 0,0-1 0 0 0,0 1 0 0 0,1-1 0 0 0,-1 1 0 0 0,0-1 1 0 0,0 1-1 0 0,1-1 0 0 0,-1 1 0 0 0,0-1 0 0 0,1 1 0 0 0,-1-1 0 0 0,1 1 1 0 0,-1 0-1 0 0,1-1 0 0 0,-1 1 0 0 0,1 0 0 0 0,-1-1 0 0 0,1 1 0 0 0,-1 0 1 0 0,1 0-1 0 0,-1-1 0 0 0,1 1 0 0 0,-1 0 0 0 0,1 0 0 0 0,0 0 0 0 0,0-1-159 0 0,2 1 231 0 0,-1-1 0 0 0,0 1-1 0 0,1 0 1 0 0,-1 0 0 0 0,1-1 0 0 0,-1 2-1 0 0,0-1 1 0 0,1 0 0 0 0,-1 0 0 0 0,1 1-1 0 0,-1-1 1 0 0,0 1 0 0 0,0 0-1 0 0,1 0 1 0 0,-1-1 0 0 0,3 3 0 0 0,5 3-79 0 0,-1 0 0 0 0,12 8 1 0 0,-14-8 165 0 0,160 124 1947 0 0,32 23-305 0 0,-195-149-1946 0 0,26 17 109 0 0,34 19 0 0 0,-54-35-154 0 0,0 0 0 0 0,0-1 1 0 0,1 0-1 0 0,0 0 0 0 0,0-1 0 0 0,0-1 0 0 0,19 3 0 0 0,-27-5-137 0 0,1 0-1 0 0,-1 0 0 0 0,0-1 1 0 0,0 1-1 0 0,0-1 1 0 0,1 0-1 0 0,-1 0 1 0 0,0 0-1 0 0,5-3 1 0 0,-6 3-807 0 0,0 0 1 0 0,-1 0-1 0 0,1 0 1 0 0,0 0-1 0 0,0-1 1 0 0,-1 1-1 0 0,4-4 1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4:47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59 3223 0 0,'1'-2'143'0'0,"-1"-33"-306"0"0,-1 15 5647 0 0,-5 18-82 0 0,-7 3-4073 0 0,9 1-1152 0 0,0 0 0 0 0,0 1 1 0 0,0-1-1 0 0,0 1 0 0 0,1 0 0 0 0,-1 0 1 0 0,1 1-1 0 0,0-1 0 0 0,0 1 0 0 0,0-1 0 0 0,-3 6 1 0 0,2-3-61 0 0,-85 131 1172 0 0,61-90-1065 0 0,-61 78 0 0 0,62-93-323 0 0,-1-1 0 0 0,-1-2 0 0 0,-2-1 0 0 0,-61 43 1 0 0,64-53-2518 0 0,15-11-3362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4:47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1 273 11743 0 0,'0'0'539'0'0,"2"2"-10"0"0,34 21 158 0 0,53 44-1 0 0,3 3 1745 0 0,-36-34-1339 0 0,-24-16-460 0 0,0 1 0 0 0,34 30-1 0 0,-59-44-560 0 0,1 0 0 0 0,-1 0 0 0 0,0 1 0 0 0,0 0 0 0 0,-1 1 0 0 0,0-1 0 0 0,-1 1 0 0 0,0 1 0 0 0,0-1 0 0 0,-1 0 0 0 0,0 1 0 0 0,4 18 0 0 0,-7-23-36 0 0,-1 0 0 0 0,1 0 0 0 0,-1 0 0 0 0,0 0 0 0 0,-1 0 0 0 0,1 0 0 0 0,-1 0 0 0 0,0 0 0 0 0,0-1 0 0 0,-3 8 1 0 0,1-3 40 0 0,0-1 1 0 0,-1-1 0 0 0,-1 1 0 0 0,1-1 0 0 0,-9 11 0 0 0,-3-1 34 0 0,0 0 1 0 0,-1 0-1 0 0,-29 20 1 0 0,26-21-256 0 0,0-1 0 0 0,-2-1 0 0 0,0-1 1 0 0,0-1-1 0 0,-1-1 0 0 0,-35 12 0 0 0,49-22-242 0 0,10-11-4104 0 0</inkml:trace>
  <inkml:trace contextRef="#ctx0" brushRef="#br0" timeOffset="1">528 38 8287 0 0,'2'-7'863'0'0,"-2"5"-700"0"0,1 0-1 0 0,-1 1 1 0 0,1-1-1 0 0,-1 0 1 0 0,1 1 0 0 0,0-1-1 0 0,0 0 1 0 0,-1 1-1 0 0,1-1 1 0 0,0 1 0 0 0,0 0-1 0 0,0-1 1 0 0,1 1-1 0 0,-1 0 1 0 0,0-1-1 0 0,0 1 1 0 0,3-1 0 0 0,-3 1-55 0 0,0 1 1 0 0,1 0-1 0 0,-1-1 0 0 0,0 1 1 0 0,0 0-1 0 0,0 0 1 0 0,1 0-1 0 0,-1-1 1 0 0,0 2-1 0 0,0-1 1 0 0,1 0-1 0 0,-1 0 0 0 0,0 0 1 0 0,0 0-1 0 0,1 1 1 0 0,-1-1-1 0 0,0 1 1 0 0,0-1-1 0 0,0 1 1 0 0,0-1-1 0 0,0 1 0 0 0,0 0 1 0 0,0-1-1 0 0,0 1 1 0 0,0 0-1 0 0,1 1 1 0 0,5 3 148 0 0,-1 1 0 0 0,0 1 0 0 0,-1-1 0 0 0,1 1 0 0 0,-1 0 0 0 0,4 8 0 0 0,23 50 1450 0 0,-22-42-959 0 0,14 22 0 0 0,-17-33-618 0 0,1-1 1 0 0,0-1-1 0 0,0 1 0 0 0,1-1 1 0 0,14 12-1 0 0,-17-17-123 0 0,0 0-1 0 0,1-1 1 0 0,0 0 0 0 0,0 0 0 0 0,0 0-1 0 0,1-1 1 0 0,-1 0 0 0 0,1-1 0 0 0,-1 1-1 0 0,11 1 1 0 0,-2-2-342 0 0,-1 0-1 0 0,1-1 0 0 0,25-1 0 0 0,-30-1-1230 0 0,0 0-1 0 0,0-1 0 0 0,15-5 0 0 0,1-3-4159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4:47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7 8287 0 0,'2'-7'9599'0'0,"0"8"-9530"0"0,0-1 1 0 0,0 0-1 0 0,0 1 1 0 0,0-1-1 0 0,-1 1 0 0 0,1 0 1 0 0,0 0-1 0 0,0 0 1 0 0,0 0-1 0 0,-1 0 0 0 0,1 0 1 0 0,-1 0-1 0 0,1 0 1 0 0,-1 0-1 0 0,1 1 0 0 0,-1-1 1 0 0,0 1-1 0 0,2 2 1 0 0,-1-1-27 0 0,-1 0 1 0 0,1 0-1 0 0,-1 0 1 0 0,0 0 0 0 0,0 1-1 0 0,0-1 1 0 0,0 0-1 0 0,-1 1 1 0 0,1 6-1 0 0,-1 5-40 0 0,-1 1-1 0 0,-1-1 1 0 0,-6 28-1 0 0,6-36 35 0 0,-23 89 228 0 0,-41 100 0 0 0,-14 52 713 0 0,59-168-902 0 0,-26 111-230 0 0,45-185-2 0 0,1 0 0 0 0,0 0 1 0 0,1 0-1 0 0,0 0 0 0 0,0 0 1 0 0,0 0-1 0 0,1 7 0 0 0,-1-13 90 0 0,1 1-1 0 0,-1-1 0 0 0,0 0 1 0 0,0 0-1 0 0,1 0 0 0 0,-1 1 1 0 0,0-1-1 0 0,0 0 0 0 0,1 0 1 0 0,-1 0-1 0 0,0 1 0 0 0,0-1 1 0 0,1 0-1 0 0,-1 0 0 0 0,0 0 1 0 0,1 0-1 0 0,-1 0 0 0 0,0 0 1 0 0,1 0-1 0 0,-1 0 0 0 0,0 0 1 0 0,1 0-1 0 0,-1 0 0 0 0,0 0 1 0 0,1 0-1 0 0,-1 0 0 0 0,0 0 1 0 0,1 0-1 0 0,-1 0 0 0 0,0 0 1 0 0,0 0-1 0 0,1 0 0 0 0,-1 0 1 0 0,0-1-1 0 0,1 1 0 0 0,11-5-3866 0 0,3-7-1902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4:48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5 8951 0 0,'0'0'407'0'0,"-2"0"-6"0"0,1-2-293 0 0,-1 0-56 0 0,-11 1-52 0 0,12 1 52 0 0,-1 0-1 0 0,1 0 1 0 0,-1 1-1 0 0,1-1 0 0 0,0 0 1 0 0,-1 0-1 0 0,1 1 1 0 0,0-1-1 0 0,-1 1 1 0 0,1-1-1 0 0,0 1 0 0 0,0 0 1 0 0,-1 0-1 0 0,1-1 1 0 0,0 1-1 0 0,0 0 0 0 0,0 0 1 0 0,0 0-1 0 0,-1 1 1 0 0,0 1 177 0 0,1-1 0 0 0,-1 0 0 0 0,1 1 0 0 0,0-1 0 0 0,0 1 0 0 0,0-1 0 0 0,0 1 0 0 0,0 0 1 0 0,0 3-1 0 0,0 4 671 0 0,0 1 1 0 0,0 0 0 0 0,3 20 0 0 0,2 6-551 0 0,2-1-1 0 0,2 0 1 0 0,1 0-1 0 0,2 0 1 0 0,1-2-1 0 0,24 48 1 0 0,12 9 90 0 0,62 85 1 0 0,-96-155-412 0 0,70 119 141 0 0,-75-123-175 0 0,-1 0 0 0 0,-1 0 0 0 0,-1 1 0 0 0,0 0 0 0 0,-1 0 0 0 0,4 30 0 0 0,-9-39-26 0 0,0 1 1 0 0,-1 0 0 0 0,0 0-1 0 0,0-1 1 0 0,-1 1-1 0 0,0-1 1 0 0,-1 1-1 0 0,0-1 1 0 0,0 0-1 0 0,-1 0 1 0 0,0 0 0 0 0,-1-1-1 0 0,0 0 1 0 0,0 1-1 0 0,-8 8 1 0 0,-11 12-92 0 0,-1-2 1 0 0,-47 39-1 0 0,62-58 103 0 0,-93 75 11 0 0,62-53-134 0 0,2 2-1 0 0,-40 42 0 0 0,53-42-1728 0 0,24-30 1339 0 0,1 1 0 0 0,0-1 0 0 0,0 0 1 0 0,0 1-1 0 0,0-1 0 0 0,0 1 1 0 0,0 4-1 0 0,3-8-117 0 0,10-3 43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4:49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7 105 1375 0 0,'0'0'11792'0'0,"-4"3"-11200"0"0,3-3-564 0 0,1 0 0 0 0,0 0 0 0 0,0 0 0 0 0,0 1 0 0 0,0-1 0 0 0,0 0 0 0 0,0 0 0 0 0,0 0-1 0 0,0 0 1 0 0,-1 0 0 0 0,1 0 0 0 0,0 0 0 0 0,0 0 0 0 0,0 0 0 0 0,0 0 0 0 0,0 0 0 0 0,0 0 0 0 0,0 0 0 0 0,0 1 0 0 0,0-1 0 0 0,0 0-1 0 0,0 0 1 0 0,0 0 0 0 0,0 0 0 0 0,0 0 0 0 0,0 0 0 0 0,0 0 0 0 0,0 0 0 0 0,0 1 0 0 0,0-1 0 0 0,0 0 0 0 0,0 0 0 0 0,0 0 0 0 0,0 0-1 0 0,0 0 1 0 0,0 0 0 0 0,0 0 0 0 0,0 1 0 0 0,0-1 0 0 0,0 0 0 0 0,0 0 0 0 0,0 0 0 0 0,0 0 0 0 0,0 0 0 0 0,0 0 0 0 0,0 0 0 0 0,0 0-1 0 0,0 0 1 0 0,0 0 0 0 0,1 1 0 0 0,4 0 94 0 0,1 0-1 0 0,0 0 1 0 0,-1-1-1 0 0,1 0 1 0 0,0 0 0 0 0,0 0-1 0 0,0-1 1 0 0,-1 1-1 0 0,8-3 1 0 0,53-17 106 0 0,-47 13-173 0 0,17-6-320 0 0,112-35 784 0 0,-48 27-4269 0 0,-81 19-1165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4:50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5527 0 0,'1'-1'3674'0'0,"7"-4"-2766"0"0,-1 0 0 0 0,0 1 0 0 0,1 0 0 0 0,0 0 0 0 0,0 1 0 0 0,11-3 0 0 0,54-12 1083 0 0,-65 16-1700 0 0,34-5 873 0 0,69-4 1 0 0,42 10-423 0 0,-24 0-2090 0 0,-99 0-87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4:5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1268 99 5983 0 0,'74'-40'1498'0'0,"-13"9"2787"0"0,-46 22-2350 0 0,23-10 1907 0 0,-37 20-3830 0 0,-1-1 0 0 0,0 0 0 0 0,0 1 0 0 0,1-1 0 0 0,-1 1 0 0 0,0-1 0 0 0,0 1 0 0 0,0-1 0 0 0,0 1 0 0 0,0-1 0 0 0,0 1 0 0 0,0-1-1 0 0,0 1 1 0 0,0-1 0 0 0,0 1 0 0 0,0-1 0 0 0,0 1 0 0 0,0-1 0 0 0,0 1 0 0 0,0-1 0 0 0,-1 2 0 0 0,-2 10-19 0 0,-3-2 11 0 0,0 0 0 0 0,0 0 0 0 0,-1-1-1 0 0,0 1 1 0 0,-15 13 0 0 0,-48 40 31 0 0,37-35-29 0 0,-276 236-6 0 0,285-241-9 0 0,0 0 0 0 0,2 2 0 0 0,1 1 0 0 0,1 0 0 0 0,1 1 0 0 0,2 2 0 0 0,-24 50 0 0 0,37-70 24 0 0,0 1-1 0 0,1-1 1 0 0,0 0 0 0 0,1 1-1 0 0,0 0 1 0 0,1-1-1 0 0,0 1 1 0 0,0 14 0 0 0,1-20 20 0 0,1-1 0 0 0,-1 0 0 0 0,1 1 0 0 0,-1-1 0 0 0,1 0 0 0 0,0 1 0 0 0,0-1 0 0 0,1 0 0 0 0,-1 0 0 0 0,1 0 0 0 0,-1 0 0 0 0,4 3 0 0 0,-4-4 11 0 0,1 0 1 0 0,0 0-1 0 0,0 0 0 0 0,0-1 1 0 0,1 1-1 0 0,-1-1 0 0 0,0 1 0 0 0,1-1 1 0 0,-1 0-1 0 0,0 0 0 0 0,1 0 1 0 0,0 0-1 0 0,-1 0 0 0 0,1-1 0 0 0,-1 1 1 0 0,1-1-1 0 0,4 0 0 0 0,12 0 215 0 0,-1-1 0 0 0,0-2 0 0 0,0 1-1 0 0,32-10 1 0 0,-5 1 239 0 0,-15 4-199 0 0,-20 4-221 0 0,1 0 0 0 0,-1 1-1 0 0,0 0 1 0 0,1 1 0 0 0,-1 0-1 0 0,1 1 1 0 0,10 0 0 0 0,-18 2-38 0 0,-2-1-41 0 0,-1 0-1 0 0,1 0 1 0 0,-1 0-1 0 0,1 0 1 0 0,-1 0-1 0 0,1 0 1 0 0,-1 0-1 0 0,1 0 1 0 0,-1 0-1 0 0,0 0 1 0 0,0 1-1 0 0,1-1 1 0 0,-1 0-1 0 0,0 0 1 0 0,0 0-1 0 0,0 0 1 0 0,0 0-1 0 0,-1 1 1 0 0,1-1-1 0 0,0 0 0 0 0,0 0 1 0 0,-1 0-1 0 0,0 2 1 0 0,0 0-2 0 0,-1 3-8 0 0,0-1-1 0 0,-1 0 0 0 0,1 1 1 0 0,-1-1-1 0 0,0 0 1 0 0,-1-1-1 0 0,1 1 1 0 0,-1 0-1 0 0,-5 4 1 0 0,-44 36-152 0 0,27-23 113 0 0,-26 19-39 0 0,-17 17 94 0 0,63-52-19 0 0,-11 10-13 0 0,-16 20 1 0 0,28-31 23 0 0,1 0 1 0 0,0 1 0 0 0,1 0-1 0 0,-1 0 1 0 0,1 0 0 0 0,0 0 0 0 0,1 0-1 0 0,-3 10 1 0 0,4-14 0 0 0,1-1 0 0 0,-1 1-1 0 0,1 0 1 0 0,-1 0 0 0 0,1 0-1 0 0,0 0 1 0 0,0 0 0 0 0,0-1 0 0 0,0 1-1 0 0,0 0 1 0 0,0 0 0 0 0,1 4-1 0 0,1 2 96 0 0,-2-6-80 0 0,1 0 0 0 0,0 1 1 0 0,0-1-1 0 0,1 0 0 0 0,-1 0 1 0 0,0 0-1 0 0,3 2 0 0 0,-1 0 31 0 0,-2-1-17 0 0,1 1-19 0 0,13 1 159 0 0,-6-4-136 0 0,0 0 0 0 0,0 0 0 0 0,0 0 0 0 0,0-1 1 0 0,-1 0-1 0 0,1-1 0 0 0,0 0 0 0 0,9-2 0 0 0,8-4 110 0 0,33-12 0 0 0,-38 11-79 0 0,1 1 0 0 0,35-7 0 0 0,-57 14-64 0 0,0 0 1 0 0,0 0 0 0 0,1 0-1 0 0,-1 0 1 0 0,0 0 0 0 0,0 0-1 0 0,0 0 1 0 0,0 0-1 0 0,0 0 1 0 0,0 0 0 0 0,0 0-1 0 0,0 0 1 0 0,0 0-1 0 0,0 0 1 0 0,0 0 0 0 0,0 0-1 0 0,0 0 1 0 0,0 0 0 0 0,1 0-1 0 0,-1 0 1 0 0,0 0-1 0 0,0 0 1 0 0,0 0 0 0 0,0 0-1 0 0,0 0 1 0 0,0 0 0 0 0,0 0-1 0 0,0 0 1 0 0,0 0-1 0 0,0 0 1 0 0,0 0 0 0 0,0 0-1 0 0,0 0 1 0 0,0 0-1 0 0,0 0 1 0 0,0 0 0 0 0,0 0-1 0 0,0 0 1 0 0,1 0 0 0 0,-1 1-1 0 0,0-1 1 0 0,0 0-1 0 0,0 0 1 0 0,0 0 0 0 0,0 0-1 0 0,0 0 1 0 0,0 0 0 0 0,0 0-1 0 0,0 0 1 0 0,0 0-1 0 0,0 0 1 0 0,0 0 0 0 0,0 0-1 0 0,0 0 1 0 0,0 0-1 0 0,0 1 1 0 0,0-1 0 0 0,0 0-1 0 0,-1 0 1 0 0,1 0 0 0 0,0 0-1 0 0,0 0 1 0 0,0 0-1 0 0,0 0 1 0 0,0 0 0 0 0,0 0-1 0 0,0 0 1 0 0,0 0-1 0 0,-1 5 2 0 0,0 0-1 0 0,0 0 1 0 0,-1 0-1 0 0,0 0 1 0 0,0 0-1 0 0,0 0 1 0 0,-1-1-1 0 0,-3 6 1 0 0,-29 37-5 0 0,27-37 3 0 0,-200 215-152 0 0,184-201 136 0 0,-115 114-205 0 0,-44 44-112 0 0,11 20 189 0 0,107-111 289 0 0,4 3 0 0 0,-55 115 0 0 0,108-193-102 0 0,-15 30 141 0 0,-16 51 0 0 0,34-84-112 0 0,1 1-1 0 0,1-1 1 0 0,0 1-1 0 0,1 0 1 0 0,0 0-1 0 0,1 0 1 0 0,1 1 0 0 0,2 22-1 0 0,-2-33-23 0 0,1 0 0 0 0,0-1 0 0 0,0 1-1 0 0,0 0 1 0 0,0-1 0 0 0,1 1 0 0 0,-1-1 0 0 0,1 0 0 0 0,0 1-1 0 0,0-1 1 0 0,0 0 0 0 0,1 0 0 0 0,-1 0 0 0 0,1-1-1 0 0,2 4 1 0 0,0-3 25 0 0,0 0-1 0 0,-1 0 0 0 0,1 0 0 0 0,0 0 1 0 0,1-1-1 0 0,-1 0 0 0 0,0 0 1 0 0,1 0-1 0 0,5 1 0 0 0,10 0 164 0 0,1-1 0 0 0,-1-1-1 0 0,1-1 1 0 0,24-2 0 0 0,-40 1-187 0 0,197-7 705 0 0,-141 9-916 0 0,77 10 1 0 0,-138-11 105 0 0,31 6-720 0 0,-13 3-6527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5:5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40 6447 0 0,'25'-4'1677'0'0,"33"-12"-1"0"0,17-3 6930 0 0,-68 18-5121 0 0,-17 8-3396 0 0,0 0 0 0 0,-1-1-1 0 0,0 0 1 0 0,0-1 0 0 0,-1 0 0 0 0,1-1-1 0 0,-16 4 1 0 0,-89 15-17 0 0,91-20-42 0 0,-291 31-1546 0 0,308-33 1413 0 0,0-1-1 0 0,-1 0 1 0 0,1 0-1 0 0,0-1 1 0 0,-1 0-1 0 0,1-1 1 0 0,-12-3-1 0 0,19 5-56 0 0,1-11-316 0 0,1 7 336 0 0,0 0-1 0 0,0 0 1 0 0,0 0-1 0 0,0 0 1 0 0,1 0-1 0 0,0 1 1 0 0,0-1 0 0 0,0 1-1 0 0,0-1 1 0 0,0 1-1 0 0,1 0 1 0 0,3-4-1 0 0,3-4-331 0 0,-8 10 318 0 0,-6 2 24 0 0,1 1 160 0 0,0-1 0 0 0,0 1 0 0 0,0 0 0 0 0,0 0 0 0 0,0 0 0 0 0,1 0 0 0 0,-1 1 0 0 0,1 0 0 0 0,-6 4-1 0 0,-6 5 82 0 0,-42 30 169 0 0,-10 6-24 0 0,57-41-98 0 0,0 1-1 0 0,-16 14 0 0 0,25-21 731 0 0,2 0-688 0 0,2 2-145 0 0,-1-1 0 0 0,1 1 0 0 0,-1-1 0 0 0,1 0 1 0 0,0 0-1 0 0,0 0 0 0 0,0-1 0 0 0,0 1 0 0 0,0-1 0 0 0,0 1 0 0 0,0-1 0 0 0,7 1 0 0 0,5 1 52 0 0,25 2-1 0 0,-7-1-64 0 0,50 7-11 0 0,31 5 30 0 0,-92-11-50 0 0,1 1 0 0 0,42 16 0 0 0,-27-6-16 0 0,-9-4-7 0 0,-1 0 1 0 0,-1 2-1 0 0,0 1 0 0 0,34 24 0 0 0,-46-26 12 0 0,-1 1 0 0 0,0 1 0 0 0,-1 0 0 0 0,13 18 0 0 0,-16-18 33 0 0,-9-11-11 0 0,-1 0 1 0 0,1-2 7 0 0,0 1 0 0 0,-1-1 0 0 0,1 1 0 0 0,-1 0 0 0 0,0-1 0 0 0,0 1 0 0 0,0-1 0 0 0,0 1 0 0 0,0 0 0 0 0,0-1 0 0 0,-1 1 0 0 0,1-1 0 0 0,-1 1 0 0 0,0-1 0 0 0,0 1 0 0 0,0-1 0 0 0,0 0 0 0 0,0 1 0 0 0,0-1 0 0 0,-1 0 0 0 0,1 0 1 0 0,-1 0-1 0 0,1 0 0 0 0,-1 0 0 0 0,-3 3 0 0 0,3-3 17 0 0,-9 9 53 0 0,-1 0 0 0 0,-1-1 0 0 0,0 0 1 0 0,0-1-1 0 0,-1 0 0 0 0,0-1 1 0 0,0-1-1 0 0,-1 0 0 0 0,1-1 1 0 0,-2-1-1 0 0,-20 6 0 0 0,-5-3-17 0 0,1-1 0 0 0,-1-2-1 0 0,-52 0 1 0 0,-117-16 639 0 0,130 5-543 0 0,70 5-184 0 0,9 1-1126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1:10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78 4143 0 0,'0'0'191'0'0,"2"-1"-11"0"0,12-13 454 0 0,5-2 10856 0 0,-24 22-10825 0 0,-18 26-265 0 0,-1-1 0 0 0,-34 32 0 0 0,47-51-352 0 0,3-3 77 0 0,-1 1-1 0 0,1-1 0 0 0,1 2 0 0 0,0-1 1 0 0,0 1-1 0 0,-6 15 0 0 0,11-23-77 0 0,1-1-1 0 0,0 1 1 0 0,0 0-1 0 0,1-1 1 0 0,-1 1-1 0 0,0 0 1 0 0,1 0-1 0 0,0-1 1 0 0,0 1-1 0 0,-1 0 1 0 0,2 0-1 0 0,-1-1 1 0 0,0 1-1 0 0,0 0 1 0 0,1 0-1 0 0,0-1 1 0 0,-1 1-1 0 0,1 0 1 0 0,0-1-1 0 0,0 1 1 0 0,1-1-1 0 0,-1 1 1 0 0,0-1-1 0 0,1 1 1 0 0,0-1-1 0 0,-1 0 1 0 0,1 0-1 0 0,0 0 1 0 0,0 0-1 0 0,0 0 1 0 0,0 0-1 0 0,1-1 1 0 0,-1 1-1 0 0,5 2 1 0 0,7 3 143 0 0,1-1 0 0 0,0 0 0 0 0,0-1 0 0 0,0 0 0 0 0,0-2 0 0 0,32 5 0 0 0,-15-5-2 0 0,-1-2-1 0 0,49-4 1 0 0,-74 2-163 0 0,-1 0 0 0 0,0 0 0 0 0,1 0 0 0 0,-1 0 0 0 0,0-1 0 0 0,0 0 0 0 0,0 0 0 0 0,0 0 0 0 0,0-1 0 0 0,0 1 0 0 0,-1-1 0 0 0,1 0 0 0 0,-1-1 0 0 0,5-4 0 0 0,-6 5-9 0 0,0 0-1 0 0,-1 0 1 0 0,0 0 0 0 0,0-1-1 0 0,0 1 1 0 0,0 0-1 0 0,0-1 1 0 0,-1 0 0 0 0,1 1-1 0 0,-1-1 1 0 0,0 0-1 0 0,0 0 1 0 0,-1 1-1 0 0,1-1 1 0 0,-1 0 0 0 0,0 0-1 0 0,0 0 1 0 0,0 0-1 0 0,0 0 1 0 0,-2-6-1 0 0,0 3-12 0 0,0 0 0 0 0,0 0 0 0 0,-1 0 0 0 0,0 1 0 0 0,-1-1 0 0 0,1 1 0 0 0,-1 0 0 0 0,-1 0 0 0 0,1 0-1 0 0,-9-8 1 0 0,-1 0-85 0 0,-1 0 0 0 0,-27-18 0 0 0,38 30 60 0 0,-46-33-695 0 0,-83-76 1 0 0,132 111 611 0 0,12 0-1286 0 0,3 5-3595 0 0,4 0-1676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5:52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137 121 1375 0 0,'0'0'7394'0'0,"9"-8"-4253"0"0,2-5-2239 0 0,2 1 1 0 0,20-17-1 0 0,-20 19-42 0 0,-1-1-1 0 0,0 0 1 0 0,12-16-1 0 0,-35 37 2695 0 0,-45 46-3596 0 0,35-29 42 0 0,2 0 0 0 0,-22 43 0 0 0,-23 64 0 0 0,54-114-52 0 0,2 1-1 0 0,0 0 1 0 0,2 1-1 0 0,0-1 1 0 0,2 1-1 0 0,0 0 1 0 0,-1 29-1 0 0,5-50-313 0 0,0 1-1201 0 0,1 1 1162 0 0,-1 1-72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5:53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71 2759 0 0,'-11'1'79'0'0,"0"1"0"0"0,0 1-1 0 0,-18 5 1 0 0,3 3 12048 0 0,27-9-11426 0 0,1 0-541 0 0,0 0-1 0 0,0 0 1 0 0,1 0 0 0 0,-1-1 0 0 0,0 1-1 0 0,1 0 1 0 0,-1-1 0 0 0,1 0 0 0 0,-1 1 0 0 0,1-1-1 0 0,0 0 1 0 0,-1 0 0 0 0,1-1 0 0 0,0 1-1 0 0,0-1 1 0 0,0 1 0 0 0,-1-1 0 0 0,1 0-1 0 0,4 0 1 0 0,7 0 333 0 0,0 0 0 0 0,23-5-1 0 0,158-37 1673 0 0,12-3-901 0 0,-23 22-672 0 0,-143 19-548 0 0,1 3 0 0 0,60 6 0 0 0,-94-4-110 0 0,1 0 0 0 0,-1 1 0 0 0,15 4 0 0 0,-21-5-183 0 0,0-1 0 0 0,0 1 1 0 0,0 0-1 0 0,0 1 0 0 0,0-1 0 0 0,0 0 1 0 0,0 1-1 0 0,0-1 0 0 0,0 1 1 0 0,0-1-1 0 0,-1 1 0 0 0,1 0 1 0 0,-1-1-1 0 0,1 1 0 0 0,-1 0 1 0 0,0 0-1 0 0,2 3 0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5:5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60 1375 0 0,'2'-1'66'0'0,"88"-20"1928"0"0,-17 4 5008 0 0,39-2-3176 0 0,-89 18-954 0 0,-24 2-2548 0 0,-18 14-131 0 0,0 0 0 0 0,0-2 0 0 0,-1 0-1 0 0,-32 14 1 0 0,26-13-145 0 0,-51 27-65 0 0,-63 35-218 0 0,51-27 469 0 0,-48 29-120 0 0,126-70-114 0 0,3-1 0 0 0,8-6 1 0 0,0-1 0 0 0,0 0 0 0 0,0 1-1 0 0,0-1 1 0 0,0 0 0 0 0,0 1 0 0 0,0-1-1 0 0,0 1 1 0 0,0-1 0 0 0,0 0 0 0 0,0 1-1 0 0,0-1 1 0 0,0 1 0 0 0,0-1 0 0 0,0 0-1 0 0,1 1 1 0 0,-1-1 0 0 0,0 1 0 0 0,0-1-1 0 0,1 1 1 0 0,1 2 38 0 0,1 1-1 0 0,-1-1 1 0 0,1 0-1 0 0,0 0 1 0 0,0 0-1 0 0,1-1 1 0 0,-1 1-1 0 0,1-1 1 0 0,6 4-1 0 0,39 16 573 0 0,-31-15-399 0 0,20 7 132 0 0,0-1 0 0 0,1-2 0 0 0,0-2-1 0 0,77 8 1 0 0,-36-12 99 0 0,118-8 0 0 0,-157 1-421 0 0,58-12 0 0 0,-83 11-19 0 0,-1-1 1 0 0,0-1-1 0 0,0 0 0 0 0,0-1 1 0 0,-1 0-1 0 0,27-17 0 0 0,-33 17-5 0 0,-1-1 0 0 0,1 0 0 0 0,-1 0-1 0 0,0-1 1 0 0,-1 1 0 0 0,0-2 0 0 0,0 1 0 0 0,-1 0 0 0 0,9-19-1 0 0,-9 16-5 0 0,0 0 0 0 0,-1-1-1 0 0,-1 0 1 0 0,0 0-1 0 0,0 0 1 0 0,-1 0-1 0 0,1-22 1 0 0,-3 32-10 0 0,0 0-1 0 0,0-1 1 0 0,0 1 0 0 0,-1 0-1 0 0,1 0 1 0 0,0 0 0 0 0,-1-1-1 0 0,0 1 1 0 0,1 0 0 0 0,-1 0-1 0 0,0 0 1 0 0,0 0 0 0 0,0 0-1 0 0,0 0 1 0 0,-1 0 0 0 0,1 0-1 0 0,0 0 1 0 0,-3-1 0 0 0,2 1-1 0 0,0 1 0 0 0,0 0 0 0 0,0 0 0 0 0,0 0 0 0 0,-1 0 0 0 0,1 0 0 0 0,0 0 0 0 0,-1 0 0 0 0,1 1 0 0 0,-1-1 0 0 0,1 1 0 0 0,0 0 0 0 0,-1 0 0 0 0,1 0 0 0 0,-1 0 0 0 0,-3 1 0 0 0,-21 3-34 0 0,1 2 0 0 0,0 0 0 0 0,-37 16 0 0 0,4-2 57 0 0,31-11-3 0 0,1 1-1 0 0,-38 20 1 0 0,53-23-12 0 0,0 0 1 0 0,0 1-1 0 0,0 0 1 0 0,1 1-1 0 0,0 0 1 0 0,-18 21-1 0 0,28-28 12 0 0,-1 0-1 0 0,0 0 1 0 0,1 0-1 0 0,-1 0 1 0 0,1 0 0 0 0,-1 0-1 0 0,1 1 1 0 0,0-1-1 0 0,0 1 1 0 0,0-1 0 0 0,1 1-1 0 0,-1-1 1 0 0,1 1-1 0 0,-1-1 1 0 0,1 1-1 0 0,0-1 1 0 0,0 1 0 0 0,0 0-1 0 0,0-1 1 0 0,0 1-1 0 0,0-1 1 0 0,1 1 0 0 0,0 0-1 0 0,-1-1 1 0 0,1 1-1 0 0,0-1 1 0 0,0 0-1 0 0,0 1 1 0 0,1-1 0 0 0,-1 0-1 0 0,0 0 1 0 0,1 1-1 0 0,1 1 1 0 0,2 1-124 0 0,1 0-1 0 0,-1 0 1 0 0,1-1-1 0 0,0 0 1 0 0,0 0 0 0 0,0 0-1 0 0,0-1 1 0 0,0 0 0 0 0,1 0-1 0 0,12 4 1 0 0,9-1-1129 0 0,3-1-55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5:5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 4143 0 0,'0'0'6038'0'0,"-1"2"-5316"0"0,-8 13-39 0 0,-1-1 0 0 0,0 1 0 0 0,-2-2 0 0 0,1 1 0 0 0,-19 14-1 0 0,-20 26 524 0 0,-124 157-50 0 0,152-186-1145 0 0,6-6 0 0 0,1 0 0 0 0,0 1 0 0 0,-13 23 0 0 0,26-38-10 0 0,-1 0 0 0 0,0 0 0 0 0,1 1 0 0 0,0-1 1 0 0,0 0-1 0 0,1 1 0 0 0,0-1 0 0 0,0 1 0 0 0,0 0 1 0 0,0-1-1 0 0,1 1 0 0 0,0 0 0 0 0,0 0 0 0 0,1-1 0 0 0,-1 1 1 0 0,1-1-1 0 0,0 1 0 0 0,4 9 0 0 0,-1-8-401 0 0,0 0 0 0 0,0 0 0 0 0,1 0 0 0 0,0-1 0 0 0,1 0 0 0 0,-1 0 0 0 0,1 0 0 0 0,0-1 0 0 0,0 0 0 0 0,1 0 0 0 0,0-1 0 0 0,14 8 0 0 0,-4-3-4864 0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5:54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2 919 0 0,'-15'-2'11871'0'0,"14"3"-11789"0"0,1 0 1 0 0,-1 0-1 0 0,1 0 0 0 0,-1 1 1 0 0,1-1-1 0 0,-1 0 0 0 0,1 0 1 0 0,0 0-1 0 0,0 1 0 0 0,0-1 1 0 0,0 0-1 0 0,0 0 0 0 0,0 1 1 0 0,0-1-1 0 0,0 0 0 0 0,0 0 1 0 0,0 1-1 0 0,1-1 0 0 0,-1 0 1 0 0,1 2-1 0 0,0 0 0 0 0,1 0 0 0 0,0-1 0 0 0,0 1-1 0 0,-1 0 1 0 0,1-1 0 0 0,1 1 0 0 0,3 3 0 0 0,4 2 68 0 0,1 0 1 0 0,-1-1-1 0 0,13 6 0 0 0,-7-5 107 0 0,0 0 0 0 0,1-2-1 0 0,30 9 1 0 0,54 6 913 0 0,-84-18-987 0 0,187 42 1262 0 0,-159-33-1045 0 0,-1 3 0 0 0,64 30-1 0 0,-52-14-676 0 0,-54-30-148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5:55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6 1375 0 0,'0'0'66'0'0,"-18"-5"12014"0"0,10 5-11651 0 0,1 1 1 0 0,-1 0-1 0 0,1 0 1 0 0,-1 1-1 0 0,1 0 1 0 0,0 0-1 0 0,-1 1 1 0 0,1 0-1 0 0,0 0 1 0 0,-12 9-1 0 0,-4 4-73 0 0,-35 32-1 0 0,-1 0 456 0 0,-185 100 235 0 0,129-82-1000 0 0,19-16-78 0 0,94-49-154 0 0,10-4-2208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5:55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9071 0 0,'0'0'816'0'0,"2"0"-672"0"0,43 4 1357 0 0,-34-3-374 0 0,1 0 0 0 0,0 0-1 0 0,-1-1 1 0 0,17-1 0 0 0,54-8 1186 0 0,117-20-435 0 0,-164 27-2462 0 0,-21 2-1380 0 0,-4 3-1792 0 0,1-3-1914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5:55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 3679 0 0,'0'0'9184'0'0,"-4"-6"-4768"0"0,10 9-4233 0 0,-1 1-1 0 0,0 0 0 0 0,0 0 1 0 0,0 1-1 0 0,-1-1 0 0 0,1 1 1 0 0,-1 0-1 0 0,0 0 0 0 0,0 1 1 0 0,-1-1-1 0 0,0 1 0 0 0,0 0 1 0 0,0 0-1 0 0,0 0 0 0 0,-1 0 1 0 0,0 0-1 0 0,-1 0 0 0 0,1 1 1 0 0,-1-1-1 0 0,0 12 1 0 0,0 3-52 0 0,-1 0 0 0 0,-1 0 0 0 0,-4 22 0 0 0,-17 64 71 0 0,4-16-203 0 0,17-54-1692 0 0,3-36 562 0 0,5 5-48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5:5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13303 0 0,'0'0'1202'0'0,"2"0"-988"0"0,6 2 93 0 0,-1 0-1 0 0,1 0 1 0 0,0 1-1 0 0,-1 0 1 0 0,0 0-1 0 0,0 1 1 0 0,13 8-1 0 0,31 18 1019 0 0,-25-16-766 0 0,-1 2 1 0 0,29 22-1 0 0,-42-27-432 0 0,52 39 232 0 0,-56-45-355 0 0,0-1 1 0 0,0 1 0 0 0,0-2-1 0 0,0 1 1 0 0,0-1-1 0 0,1 0 1 0 0,9 1 0 0 0,3 1-310 0 0,-12-3-287 0 0,0 0 0 0 0,0-1-1 0 0,13 1 1 0 0,-10-2-1352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5:56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28 9671 0 0,'0'-2'252'0'0,"1"1"0"0"0,0-1 0 0 0,-1 0 1 0 0,1 1-1 0 0,0 0 0 0 0,0-1 0 0 0,0 1 0 0 0,0-1 0 0 0,0 1 0 0 0,0 0 0 0 0,0 0 0 0 0,1 0 0 0 0,-1 0 0 0 0,0 0 0 0 0,1 0 0 0 0,-1 0 0 0 0,0 0 0 0 0,1 0 0 0 0,0 0 0 0 0,-1 1 0 0 0,1-1 0 0 0,-1 1 0 0 0,1-1 1 0 0,0 1-1 0 0,-1 0 0 0 0,1-1 0 0 0,0 1 0 0 0,-1 0 0 0 0,1 0 0 0 0,2 1 0 0 0,-1-1-48 0 0,-1 0 725 0 0,5 9-578 0 0,-6-7-338 0 0,-1 1 0 0 0,1-1 1 0 0,-1 1-1 0 0,0-1 1 0 0,0 1-1 0 0,0-1 1 0 0,0 1-1 0 0,0-1 1 0 0,-1 1-1 0 0,1-1 1 0 0,-1 1-1 0 0,1-1 0 0 0,-1 1 1 0 0,-2 3-1 0 0,-2 4 125 0 0,-13 21 0 0 0,5-11-11 0 0,-30 52 578 0 0,19-33-248 0 0,-25 55-1 0 0,-8 63-63 0 0,-9 21-379 0 0,59-163-156 0 0,-22 51-264 0 0,26-58 144 0 0,0 1 0 0 0,1-1 0 0 0,0 0 0 0 0,1 1 0 0 0,-2 16 0 0 0,3-25 222 0 0,0 1 0 0 0,0-1 0 0 0,1 1 0 0 0,-1-1 0 0 0,0 1 0 0 0,0-1 1 0 0,0 0-1 0 0,0 1 0 0 0,1-1 0 0 0,-1 1 0 0 0,0-1 0 0 0,1 0 0 0 0,-1 1 0 0 0,0-1 0 0 0,1 1 0 0 0,-1-1 0 0 0,0 0 1 0 0,1 0-1 0 0,-1 1 0 0 0,1-1 0 0 0,-1 0 0 0 0,0 0 0 0 0,1 1 0 0 0,-1-1 0 0 0,1 0 0 0 0,-1 0 0 0 0,1 0 0 0 0,12 2-562 0 0,1-5-1095 0 0,2-4-4173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1:10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268 179 3679 0 0,'-9'0'85'0'0,"-1"-1"-1"0"0,1-1 0 0 0,0 1 1 0 0,0-2-1 0 0,0 1 0 0 0,0-1 0 0 0,-9-5 1 0 0,6 3 1024 0 0,1-1 0 0 0,-15-10 0 0 0,5 0 507 0 0,0-2 1 0 0,1-1-1 0 0,-35-41 1 0 0,36 41 2722 0 0,19 19-4266 0 0,4 13 627 0 0,10 18-650 0 0,11 16 173 0 0,3-1 0 0 0,1-1 0 0 0,62 71 0 0 0,205 176 493 0 0,-228-230-594 0 0,-47-43-108 0 0,188 185 150 0 0,-177-169-145 0 0,-1 2 0 0 0,-2 2 0 0 0,-2 1-1 0 0,24 46 1 0 0,-31-43-19 0 0,-2 1 0 0 0,-2 0 0 0 0,-1 1 0 0 0,-3 1 0 0 0,-2 0 0 0 0,-2 1 0 0 0,4 70 0 0 0,-11-76-15 0 0,-2 1 0 0 0,-11 81 1 0 0,-31 61-131 0 0,26-123 3 0 0,-3 0 1 0 0,-3-2-1 0 0,-2 0 1 0 0,-3-2-1 0 0,-41 64 1 0 0,-142 159-21 0 0,178-239 153 0 0,-2-3 1 0 0,-76 66-1 0 0,94-91 43 0 0,0 0 1 0 0,-1-2 0 0 0,-1 0-1 0 0,0-1 1 0 0,0-1 0 0 0,0 0-1 0 0,-1-2 1 0 0,-1 0 0 0 0,-39 7-1 0 0,43-11 48 0 0,10-1 95 0 0,0-1 0 0 0,0 0 1 0 0,0-1-1 0 0,-13 1 0 0 0,18-2 350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5:5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38 12751 0 0,'-3'-8'234'0'0,"3"7"-171"0"0,-1-1 0 0 0,0 1-1 0 0,1-1 1 0 0,-1 0-1 0 0,0 1 1 0 0,0 0 0 0 0,0-1-1 0 0,0 1 1 0 0,0 0 0 0 0,0-1-1 0 0,0 1 1 0 0,-1 0-1 0 0,1 0 1 0 0,0 0 0 0 0,-1 0-1 0 0,1 0 1 0 0,-2-1 0 0 0,-5-3 2639 0 0,8 7-2274 0 0,-2 3-308 0 0,1 1 0 0 0,1 1 0 0 0,-1-1 0 0 0,1 0 0 0 0,0 0 0 0 0,0 0 0 0 0,1 0 0 0 0,-1 0 0 0 0,1 0 0 0 0,4 10 0 0 0,2 10 161 0 0,13 24 0 0 0,-20-50-280 0 0,12 28 57 0 0,2-1 0 0 0,1-1-1 0 0,1 0 1 0 0,24 30 0 0 0,85 86 317 0 0,-11-14-214 0 0,-103-115-161 0 0,-1 2 0 0 0,0-1 0 0 0,0 1 0 0 0,-2 1 0 0 0,8 17 0 0 0,-13-24 0 0 0,0 1 0 0 0,0-1 0 0 0,-1 1 0 0 0,0-1 0 0 0,-1 1 0 0 0,0 0 0 0 0,-1-1 0 0 0,1 1 0 0 0,-2 0 0 0 0,-2 16 0 0 0,-1-8 1 0 0,0 0 1 0 0,-2-1-1 0 0,0 1 0 0 0,-1-1 0 0 0,0-1 1 0 0,-12 20-1 0 0,-66 86-1 0 0,14-24-33 0 0,66-88-108 0 0,-1-1 1 0 0,1 0-1 0 0,1 1 0 0 0,-7 20 0 0 0,10-27 22 0 0,0 0-1 0 0,1 0 1 0 0,-1 0-1 0 0,1 0 0 0 0,0 0 1 0 0,0 1-1 0 0,0-1 1 0 0,0 0-1 0 0,1 5 0 0 0,0-7 3 0 0,0 1 0 0 0,-1 0 0 0 0,1-1-1 0 0,0 1 1 0 0,-1-1 0 0 0,1 1 0 0 0,0-1-1 0 0,0 1 1 0 0,0-1 0 0 0,1 0-1 0 0,-1 1 1 0 0,0-1 0 0 0,0 0 0 0 0,1 0-1 0 0,-1 0 1 0 0,1 0 0 0 0,-1 0 0 0 0,3 1-1 0 0,8 4-3814 0 0,2 1-1184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6:0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61 2303 0 0,'0'0'1019'0'0,"6"-9"1685"0"0,10-31 1981 0 0,-12 29 448 0 0,-14 24-2355 0 0,5-5-3326 0 0,-45 63 1170 0 0,9-12-422 0 0,-76 85-1 0 0,95-122-199 0 0,1-1 0 0 0,1 1 0 0 0,1 1 0 0 0,-19 29 0 0 0,34-47-8 0 0,2-1-3 0 0,-1 1 0 0 0,1-1 0 0 0,0 1 0 0 0,0 0 0 0 0,0 0 0 0 0,0-1 0 0 0,-1 11 0 0 0,3-13-91 0 0,0 0 0 0 0,0-1 0 0 0,0 1 0 0 0,0-1 0 0 0,0 1 0 0 0,1 0 0 0 0,-1-1 0 0 0,0 1 0 0 0,1-1 0 0 0,-1 1 0 0 0,2 1 1 0 0,1 8-4750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6:0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80 9991 0 0,'6'-5'265'0'0,"3"-2"-63"0"0,0 0 1 0 0,1 1-1 0 0,-1 0 0 0 0,2 0 0 0 0,-1 1 1 0 0,0 0-1 0 0,22-6 0 0 0,61-10 3782 0 0,-94 22-3604 0 0,-15 15-19 0 0,0-1 1 0 0,-1-1-1 0 0,0 0 1 0 0,-27 15 0 0 0,1 0-171 0 0,-31 26-128 0 0,-71 48 23 0 0,56-40 9 0 0,51-34-73 0 0,29-23-22 0 0,1 1 0 0 0,-8 9 0 0 0,7-6 0 0 0,8-10 1 0 0,1 0 0 0 0,0 0-1 0 0,-1 1 1 0 0,1-1 0 0 0,0 0-1 0 0,-1 1 1 0 0,1-1-1 0 0,0 0 1 0 0,-1 1 0 0 0,1-1-1 0 0,0 0 1 0 0,0 1 0 0 0,-1-1-1 0 0,1 1 1 0 0,0-1 0 0 0,0 0-1 0 0,0 1 1 0 0,0-1 0 0 0,-1 1-1 0 0,1-1 1 0 0,0 1 0 0 0,0-1-1 0 0,0 1 1 0 0,0-1 0 0 0,0 1-1 0 0,0-1 1 0 0,0 0 0 0 0,0 1-1 0 0,1-1 1 0 0,-1 1 0 0 0,0-1-1 0 0,0 1 1 0 0,0-1 0 0 0,0 1-1 0 0,1-1 1 0 0,-1 0 0 0 0,0 1-1 0 0,0-1 1 0 0,1 0-1 0 0,-1 1 1 0 0,12 5 43 0 0,-11-5-40 0 0,11 1 73 0 0,0 0 1 0 0,0-1 0 0 0,1 0-1 0 0,-1-1 1 0 0,0 0-1 0 0,1-1 1 0 0,12-2 0 0 0,-9 1-8 0 0,4 0-18 0 0,371-24 284 0 0,-390 26-490 0 0,-15 17-6628 0 0,3-9 1300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6:0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25 10679 0 0,'-1'1'490'0'0,"-25"13"882"0"0,-31 12 3280 0 0,68-20-3610 0 0,-4-5-800 0 0,1 0 0 0 0,-1 0 0 0 0,0-1 0 0 0,1 0 0 0 0,-1 0 0 0 0,1 0 0 0 0,-1-1 0 0 0,0 0 0 0 0,13-4 0 0 0,7 0 29 0 0,138-31 314 0 0,-148 32-1001 0 0,1 1 1 0 0,21-1-1 0 0,-10 1-1924 0 0,2-5-3547 0 0,-18 3 681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6:06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12295 0 0,'0'-1'563'0'0,"2"-3"-221"0"0,4-18 167 0 0,-5 20-69 0 0,-1 2-373 0 0,-1 0 0 0 0,1-1 0 0 0,0 1 0 0 0,0 0-1 0 0,0 0 1 0 0,0-1 0 0 0,0 1 0 0 0,0 0 0 0 0,1 0 0 0 0,-1-1 0 0 0,0 1 0 0 0,0 0 0 0 0,0-1 0 0 0,0 1 0 0 0,0 0 0 0 0,0 0 0 0 0,0-1 0 0 0,0 1 0 0 0,1 0 0 0 0,-1 0 0 0 0,0 0 0 0 0,0-1 0 0 0,0 1 0 0 0,1 0 0 0 0,-1 0 0 0 0,0 0 0 0 0,0 0 0 0 0,0-1 0 0 0,1 1 0 0 0,-1 0 0 0 0,0 0 0 0 0,0 0 0 0 0,1 0 0 0 0,-1 0 0 0 0,0 0 0 0 0,1 0 0 0 0,-1 0 0 0 0,0-1 0 0 0,1 1 0 0 0,13 5 562 0 0,11 13-392 0 0,108 84 2476 0 0,-38-32-1373 0 0,21 18-545 0 0,-103-76-842 0 0,11 9 131 0 0,1 0 1 0 0,30 18 0 0 0,-47-34-229 0 0,1 0 0 0 0,0 0 0 0 0,1-1 1 0 0,-1 0-1 0 0,1-1 0 0 0,0 0 0 0 0,0 0 0 0 0,0-1 1 0 0,0-1-1 0 0,18 1 0 0 0,-24-2-188 0 0,-1 0 0 0 0,1 0-1 0 0,-1-1 1 0 0,0 1 0 0 0,1-1 0 0 0,-1 0 0 0 0,0 0-1 0 0,0-1 1 0 0,0 1 0 0 0,6-4 0 0 0,2-2-1390 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6:06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25 12007 0 0,'3'-15'547'0'0,"-2"12"-11"0"0,0 2-344 0 0,5-5 2240 0 0,-7 9-2346 0 0,1 1 0 0 0,-1-1 0 0 0,0 0 1 0 0,1 0-1 0 0,-2 0 0 0 0,1 0 0 0 0,0 0 0 0 0,-1 0 1 0 0,1 0-1 0 0,-1 0 0 0 0,-3 4 0 0 0,-26 28 287 0 0,-21 12 189 0 0,-3-2 1 0 0,-60 38-1 0 0,-11 9-24 0 0,92-65-431 0 0,-47 50-1 0 0,75-72-105 0 0,4-2 7 0 0,0-1 0 0 0,0 0 0 0 0,0 1-1 0 0,0-1 1 0 0,0 1 0 0 0,1-1 0 0 0,-1 1 0 0 0,-1 4 0 0 0,0 1-24 0 0,2-7-249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6:0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0 5527 0 0,'-2'2'10452'0'0,"-9"5"-9845"0"0,-46 28 565 0 0,40-26-1025 0 0,1 0-1 0 0,0 2 1 0 0,1-1-1 0 0,0 2 0 0 0,1 0 1 0 0,-15 16-1 0 0,18-16 63 0 0,7-8-145 0 0,0 1 0 0 0,0 0 0 0 0,0 0-1 0 0,1 0 1 0 0,-4 6 0 0 0,5-4-37 0 0,2-6-17 0 0,0 0 0 0 0,0 0 0 0 0,0 0 0 0 0,0 0 0 0 0,0 0 0 0 0,1 0 0 0 0,-1 0 0 0 0,0 0 0 0 0,1 0 0 0 0,-1 0 0 0 0,0-1 0 0 0,1 1 0 0 0,-1 0 0 0 0,1 0 0 0 0,0 0 0 0 0,-1 0 0 0 0,1-1 0 0 0,0 1 0 0 0,-1 0 0 0 0,1-1 0 0 0,1 2 0 0 0,14 8 238 0 0,-7-6-143 0 0,1-1 0 0 0,-1 0-1 0 0,0-1 1 0 0,1 0 0 0 0,-1-1 0 0 0,15 1 0 0 0,9 1 282 0 0,95 22 57 0 0,-83-20-584 0 0,-25-4-4278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6:07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5527 0 0,'1'-1'10858'0'0,"9"-3"-10340"0"0,0 0 1 0 0,0 1 0 0 0,0 0-1 0 0,0 1 1 0 0,0 0 0 0 0,0 0 0 0 0,18 1-1 0 0,4-2-61 0 0,41-7 155 0 0,106-29 0 0 0,-160 33-903 0 0,-1 0 1 0 0,-1-1-1 0 0,18-11 0 0 0,-7 2-2507 0 0,-3-2-3511 0 0,-17 12 1131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6:0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24 224 7919 0 0,'0'0'714'0'0,"-2"-1"-586"0"0,-4-2-5 0 0,5 2-70 0 0,0 1 0 0 0,0-1 0 0 0,-1 1 1 0 0,1-1-1 0 0,0 0 0 0 0,0 0 0 0 0,0 1 0 0 0,0-1 1 0 0,-1-2-1 0 0,-2-9 3857 0 0,5 8-3613 0 0,-1-1 0 0 0,1 0 0 0 0,0 1 0 0 0,1-1 0 0 0,-1 1 0 0 0,1-1 0 0 0,0 1 0 0 0,0 0 0 0 0,0 0 0 0 0,0 0 1 0 0,1 0-1 0 0,0 0 0 0 0,0 0 0 0 0,0 1 0 0 0,6-7 0 0 0,1 2 67 0 0,-1 0 0 0 0,1 0 1 0 0,0 1-1 0 0,23-12 1 0 0,-4 6 40 0 0,0 0 0 0 0,1 2 0 0 0,1 2 1 0 0,60-12-1 0 0,-66 17-334 0 0,0 2 1 0 0,0 0 0 0 0,0 2-1 0 0,0 0 1 0 0,1 2 0 0 0,42 8-1 0 0,-66-9-67 0 0,1 0 0 0 0,0-1 0 0 0,0 1-1 0 0,-1 0 1 0 0,1 0 0 0 0,-1 0-1 0 0,1 1 1 0 0,-1-1 0 0 0,1 1-1 0 0,-1-1 1 0 0,0 1 0 0 0,0 0-1 0 0,0 0 1 0 0,0 0 0 0 0,0 0-1 0 0,2 2 1 0 0,-3-2-1 0 0,0 0 1 0 0,0 1-1 0 0,0-1 0 0 0,-1 0 0 0 0,1 0 1 0 0,-1 0-1 0 0,1 1 0 0 0,-1-1 1 0 0,0 0-1 0 0,0 0 0 0 0,0 1 0 0 0,0-1 1 0 0,0 0-1 0 0,0 1 0 0 0,-1-1 0 0 0,1 0 1 0 0,-1 0-1 0 0,1 0 0 0 0,-3 4 0 0 0,-2 5-1 0 0,0 0 0 0 0,-1 0-1 0 0,0-1 1 0 0,-1 0 0 0 0,-1 0-1 0 0,1-1 1 0 0,-17 16 0 0 0,-70 54-5 0 0,72-63 3 0 0,-48 35-30 0 0,-81 44 0 0 0,135-85 21 0 0,1 0-1 0 0,-1 1 1 0 0,1 1-1 0 0,1 1 1 0 0,1 0-1 0 0,-1 0 1 0 0,-19 28-1 0 0,28-32 10 0 0,3-1 11 0 0,3-7-7 0 0,-1 0-1 0 0,1 0 1 0 0,0 0 0 0 0,0 0-1 0 0,0 0 1 0 0,0 0 0 0 0,0 0-1 0 0,0 0 1 0 0,0 0 0 0 0,0-1-1 0 0,0 1 1 0 0,0 0 0 0 0,1-1 0 0 0,0 1-1 0 0,0 0 7 0 0,4 1 40 0 0,0 1 0 0 0,1-2 0 0 0,-1 1 0 0 0,1-1 1 0 0,0 0-1 0 0,-1 0 0 0 0,1-1 0 0 0,0 1 0 0 0,13-3 0 0 0,26 3 293 0 0,78 21 157 0 0,-81-12-499 0 0,0-2 0 0 0,1-3 0 0 0,66 2 0 0 0,-96-8-638 0 0,26-5 0 0 0,-18 0-5449 0 0,-8 1-1018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6:08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8287 0 0,'0'0'639'0'0,"0"2"-415"0"0,5 13 1778 0 0,-1-1 0 0 0,2 0 1 0 0,12 23-1 0 0,27 38 694 0 0,-29-52-2290 0 0,-1 2 0 0 0,-1 0 0 0 0,11 28 0 0 0,-23-47-349 0 0,0 0 0 0 0,0 0-1 0 0,0 0 1 0 0,-1 0 0 0 0,0 1-1 0 0,-1-1 1 0 0,1 0 0 0 0,-1 0-1 0 0,-1 0 1 0 0,1 1 0 0 0,-1-1-1 0 0,0 0 1 0 0,0 0 0 0 0,-4 10-1 0 0,2-8-38 0 0,-1 0 0 0 0,0-1 0 0 0,0 1-1 0 0,-1-1 1 0 0,0 0 0 0 0,-1-1 0 0 0,1 1-1 0 0,-1-1 1 0 0,0 0 0 0 0,-8 6-1 0 0,-28 19 39 0 0,26-20-926 0 0,0 1-1 0 0,-21 22 1 0 0,24-20-6356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1:1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0 355 3567 0 0,'0'0'8300'0'0,"2"2"-8057"0"0,21 7 1102 0 0,-21-9-529 0 0,0 0-513 0 0,109-27 3319 0 0,-59 13-3611 0 0,-22 7-11 0 0,-20 4 0 0 0,-5 1 0 0 0,1 0 0 0 0,0 1 0 0 0,0 0 0 0 0,9 0 0 0 0,39-2 0 0 0,24 0 0 0 0,-51-1-3 0 0,44-12-1 0 0,11-2 85 0 0,-70 14-61 0 0,-9 3-10 0 0,1-1 0 0 0,0 1 0 0 0,0 0 0 0 0,-1 1 0 0 0,1-1 0 0 0,0 1 0 0 0,0-1 0 0 0,4 1 0 0 0,7 0-10 0 0,31-3 0 0 0,-38 2 4 0 0,31-7 46 0 0,-8 2-40 0 0,15-6-10 0 0,-1 1 0 0 0,-15 4 0 0 0,31-5 0 0 0,-40 8 0 0 0,-4 1 0 0 0,11 0 0 0 0,26-3-25 0 0,107-10 125 0 0,-122 14 34 0 0,-1 2 1 0 0,46 6-1 0 0,110 22-60 0 0,-179-26-74 0 0,-1-1 0 0 0,1-1 0 0 0,21-2-1 0 0,8-1 14 0 0,47-3 111 0 0,394-28 332 0 0,7-2 1232 0 0,-452 35-1689 0 0,80-5 13 0 0,-56 2 48 0 0,21-2 77 0 0,-24-1 207 0 0,86 0 0 0 0,8 0-333 0 0,84-9 55 0 0,-107 3-15 0 0,-93 12-51 0 0,0 2 0 0 0,0 1 0 0 0,72 14 0 0 0,-74-10 40 0 0,0-2 0 0 0,59-2 1 0 0,75-13 17 0 0,-77 3 8 0 0,-35 5-41 0 0,0 3 0 0 0,87 11 0 0 0,-45-1 192 0 0,159-5 1 0 0,-64-20 21 0 0,40-2 143 0 0,80 33 434 0 0,47-5-816 0 0,-243-13 0 0 0,131 8 91 0 0,-161-6 24 0 0,99-1-177 0 0,-35-14 62 0 0,-64 4 0 0 0,42-2 0 0 0,150 6 0 0 0,-135 9 20 0 0,202-22 0 0 0,-247 13 6 0 0,102 7 0 0 0,-82 2-14 0 0,71-8 270 0 0,-83 1-265 0 0,68 7 122 0 0,-49 1-65 0 0,262 12-10 0 0,131-6-5 0 0,-419-9-54 0 0,101 7-5 0 0,0 0 0 0 0,-129-7 0 0 0,153 2 0 0 0,77-1-34 0 0,-25 0 4 0 0,-221 2 46 0 0,116 21 0 0 0,53 33 16 0 0,-194-48-23 0 0,0-2 1 0 0,1-2-1 0 0,0-1 0 0 0,0-1 1 0 0,0-2-1 0 0,0-2 0 0 0,65-9 1 0 0,-52 3 64 0 0,166-18 524 0 0,-196 24-558 0 0,-1 1 0 0 0,1 0 0 0 0,0 2 0 0 0,20 4 0 0 0,-8-3-14 0 0,36-1 1 0 0,-44-3-24 0 0,1-1 0 0 0,0-1 0 0 0,-1 0 0 0 0,27-9 0 0 0,-34 8 69 0 0,-1-1 6 0 0,3-4-10 0 0,-13 8-64 0 0,13 0 63 0 0,-3 1-67 0 0,1 0 0 0 0,-1 0 0 0 0,1 0 0 0 0,6 0 1 0 0,-6-1-2 0 0,9-4 12 0 0,64-9 218 0 0,-66 11-173 0 0,0 2 0 0 0,1 0 0 0 0,-1 1 0 0 0,0 1 0 0 0,36 7 0 0 0,-33-1-56 0 0,-21-4 0 0 0,9 4 0 0 0,-1 1 0 0 0,-1-2-15 0 0,-9-5-54 0 0,-19 5-4488 0 0,9-1-67 0 0,-5-2-3143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6:1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36 6703 0 0,'0'0'608'0'0,"2"-1"-500"0"0,45-33 8936 0 0,-53 44-8465 0 0,-12 22-122 0 0,-25 32-1 0 0,-30 51-380 0 0,64-103-76 0 0,-1 0 0 0 0,0 0 0 0 0,-1-1 0 0 0,0-1 0 0 0,-20 15 0 0 0,26-21 0 0 0,1-1 0 0 0,-1 1 0 0 0,1 0 0 0 0,-6 8 0 0 0,4-3 0 0 0,6-9 1 0 0,0 1-1 0 0,-1-1 1 0 0,1 0-1 0 0,0 1 1 0 0,0-1-1 0 0,0 0 1 0 0,0 1 0 0 0,0-1-1 0 0,0 0 1 0 0,0 1-1 0 0,0-1 1 0 0,0 0-1 0 0,0 1 1 0 0,0-1-1 0 0,0 1 1 0 0,0-1-1 0 0,0 0 1 0 0,0 1 0 0 0,0-1-1 0 0,0 0 1 0 0,0 1-1 0 0,2 0 7 0 0,-1 0 1 0 0,0 0-1 0 0,0 0 0 0 0,0 0 0 0 0,1 0 0 0 0,-1 0 1 0 0,1 0-1 0 0,-1-1 0 0 0,0 1 0 0 0,1 0 0 0 0,-1-1 1 0 0,1 1-1 0 0,0-1 0 0 0,-1 0 0 0 0,1 0 0 0 0,-1 1 1 0 0,1-1-1 0 0,-1 0 0 0 0,3-1 0 0 0,34-2 144 0 0,-33 3-115 0 0,15-4 62 0 0,39-12 1 0 0,-10 2-41 0 0,36-10 30 0 0,-52 13-44 0 0,0 2 1 0 0,1 2 0 0 0,38-5-1 0 0,-62 12-70 0 0,-8 0-113 0 0,-4 1-568 0 0,-26 11-2847 0 0,16-9-1812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6:1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27 4607 0 0,'9'-8'672'0'0,"10"-5"-920"0"0,-4 7 6974 0 0,-6 13-5401 0 0,-7-2-1136 0 0,-1 0 0 0 0,0-1 0 0 0,0 1 0 0 0,-1 0 0 0 0,1 0 1 0 0,-1 0-1 0 0,0 0 0 0 0,0 0 0 0 0,-1 0 0 0 0,0-1 0 0 0,1 1 0 0 0,-2 0 0 0 0,1 0 0 0 0,0-1 0 0 0,-3 6 1 0 0,-5 10 513 0 0,-1 0 1 0 0,-13 21-1 0 0,7-16-306 0 0,-58 97 591 0 0,-4 4-496 0 0,61-95-391 0 0,-38 73 120 0 0,48-89-210 0 0,1 1 0 0 0,0-1-1 0 0,1 2 1 0 0,-5 29 0 0 0,10-44-78 0 0,-1 1-1 0 0,1-1 1 0 0,0 0 0 0 0,-1 1-1 0 0,1-1 1 0 0,0 0 0 0 0,0 1-1 0 0,1-1 1 0 0,-1 0-1 0 0,0 1 1 0 0,1-1 0 0 0,0 0-1 0 0,-1 1 1 0 0,1-1 0 0 0,0 0-1 0 0,2 4 1 0 0,6 0-1244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6:14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51 4143 0 0,'2'-1'319'0'0,"27"-19"4508"0"0,-20 12-1280 0 0,2 1 0 0 0,12-7 0 0 0,-24 15-3518 0 0,-1 1 0 0 0,1-1 0 0 0,0 1 0 0 0,0-1-1 0 0,0 1 1 0 0,1-1 0 0 0,-1 1 0 0 0,-1 2 0 0 0,-1 3 19 0 0,-4 3-30 0 0,-1-1 1 0 0,0 0-1 0 0,-10 9 1 0 0,-6 7-1 0 0,-21 24 15 0 0,-38 44 22 0 0,65-71-45 0 0,1 1-1 0 0,-18 35 1 0 0,26-37 1 0 0,8-18 172 0 0,16-2-82 0 0,6 1-57 0 0,55-14 35 0 0,80-7 183 0 0,-138 18-406 0 0,1 1 0 0 0,-1 1 0 0 0,0 1 0 0 0,0 0 0 0 0,0 1 0 0 0,25 8 0 0 0,-42-11 88 0 0,-1 0-1 0 0,1 0 1 0 0,-1 1 0 0 0,0-1-1 0 0,1 0 1 0 0,-1 0 0 0 0,0 0-1 0 0,1 1 1 0 0,-1-1 0 0 0,0 0-1 0 0,1 1 1 0 0,-1-1 0 0 0,0 0-1 0 0,1 1 1 0 0,-1-1 0 0 0,0 0-1 0 0,0 1 1 0 0,1-1 0 0 0,-1 1-1 0 0,2 2-1635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6:1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20 6447 0 0,'-27'15'440'0'0,"14"-9"-267"0"0,1 1-1 0 0,-15 10 5110 0 0,31-16-4819 0 0,-1 1 0 0 0,1-1 0 0 0,-1 0 0 0 0,1 0 1 0 0,-1-1-1 0 0,1 1 0 0 0,0-1 0 0 0,-1 0 0 0 0,6 0 0 0 0,34-5 452 0 0,-31 3-405 0 0,115-25 1595 0 0,-71 14-1527 0 0,80-8 0 0 0,-44 17-1530 0 0,-91 4 12 0 0,10 0-5365 0 0,0 0 414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6:1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 10567 0 0,'-3'-4'6912'0'0,"4"9"-6744"0"0,1 1 1 0 0,0-1-1 0 0,1 1 0 0 0,-1-1 0 0 0,1 0 1 0 0,0 0-1 0 0,0 0 0 0 0,0-1 0 0 0,1 1 1 0 0,0-1-1 0 0,0 0 0 0 0,0 1 0 0 0,5 2 0 0 0,10 8 203 0 0,37 22-1 0 0,-48-32-282 0 0,2 1-58 0 0,-1-1-1 0 0,1 0 0 0 0,0-1 1 0 0,0 0-1 0 0,19 5 1 0 0,-22-8-433 0 0,0 0 0 0 0,0 0 0 0 0,-1-1 0 0 0,1 0 1 0 0,0 0-1 0 0,0 0 0 0 0,0-1 0 0 0,0 0 0 0 0,-1-1 0 0 0,10-2 1 0 0,-3-1-1392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6:1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40 3679 0 0,'18'-24'760'0'0,"-2"12"12409"0"0,-11 8-12235 0 0,-5 6-629 0 0,0 7-157 0 0,-1-1 0 0 0,0 0 0 0 0,-1 0 0 0 0,0 0 0 0 0,-1 0 0 0 0,1 0 0 0 0,-1 0 0 0 0,-1-1 0 0 0,-6 11 0 0 0,-47 67 309 0 0,33-52-332 0 0,-11 17-36 0 0,-11 13 56 0 0,-49 94 1 0 0,58-76-74 0 0,-39 122 1 0 0,71-186-197 0 0,-6 15-2108 0 0,20-36-911 0 0,1-2 1343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6:1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27 11951 0 0,'6'-2'240'0'0,"1"0"-1"0"0,-1 0 0 0 0,0 0 1 0 0,6-4-1 0 0,-6 3 238 0 0,-1 1 0 0 0,0 0 0 0 0,14-4 2843 0 0,-31 13-2660 0 0,-174 112 932 0 0,134-85-1454 0 0,23-16-13 0 0,1 1-1 0 0,-47 43 1 0 0,75-62-122 0 0,-1 0-1 0 0,1 1 0 0 0,-1-1 1 0 0,1 1-1 0 0,-1-1 1 0 0,1 1-1 0 0,-1-1 1 0 0,1 1-1 0 0,0-1 0 0 0,-1 1 1 0 0,1-1-1 0 0,0 1 1 0 0,0 0-1 0 0,-1-1 0 0 0,1 1 1 0 0,0 0-1 0 0,0-1 1 0 0,0 1-1 0 0,0-1 1 0 0,0 1-1 0 0,0 0 0 0 0,0-1 1 0 0,0 1-1 0 0,0 0 1 0 0,0-1-1 0 0,0 1 0 0 0,0 0 1 0 0,0-1-1 0 0,1 1 1 0 0,-1-1-1 0 0,0 1 0 0 0,0 0 1 0 0,1-1-1 0 0,-1 1 1 0 0,0-1-1 0 0,1 1 1 0 0,-1-1-1 0 0,1 1 0 0 0,-1-1 1 0 0,1 1-1 0 0,-1-1 1 0 0,1 1-1 0 0,-1-1 0 0 0,1 0 1 0 0,-1 1-1 0 0,1-1 1 0 0,0 1-1 0 0,3 1 16 0 0,-1-1-1 0 0,1 1 1 0 0,-1-1-1 0 0,1 1 1 0 0,0-1-1 0 0,-1 0 1 0 0,5 0-1 0 0,23 2 117 0 0,0-2-1 0 0,52-3 0 0 0,63-16 131 0 0,-49 6-154 0 0,-76 9-104 0 0,-5 1-17 0 0,-1 0-1 0 0,1 1 1 0 0,0 1-1 0 0,21 2 1 0 0,-35-2-270 0 0,-6 9-2641 0 0,-5-2 890 0 0</inkml:trace>
  <inkml:trace contextRef="#ctx0" brushRef="#br0" timeOffset="1">78 490 5983 0 0,'0'0'464'0'0,"-1"1"-305"0"0,-17 10 3685 0 0,17-10-3536 0 0,1-1 0 0 0,0 0-1 0 0,-1 1 1 0 0,1-1 0 0 0,0 1 0 0 0,-1-1-1 0 0,1 0 1 0 0,0 1 0 0 0,-1-1 0 0 0,1 1 0 0 0,0-1-1 0 0,0 1 1 0 0,0-1 0 0 0,-1 1 0 0 0,1-1-1 0 0,0 1 1 0 0,0-1 0 0 0,0 1 0 0 0,0-1 0 0 0,0 1-1 0 0,0-1 1 0 0,0 1 0 0 0,0 0 0 0 0,0-1-1 0 0,0 1 1 0 0,1 0-173 0 0,-1 0 0 0 0,1 0-1 0 0,-1 0 1 0 0,1-1 0 0 0,-1 1 0 0 0,1 0 0 0 0,0-1-1 0 0,-1 1 1 0 0,1 0 0 0 0,0-1 0 0 0,0 1-1 0 0,-1-1 1 0 0,3 1 0 0 0,0 1-91 0 0,1 0 0 0 0,-1-1 0 0 0,1 0 1 0 0,-1 0-1 0 0,1 0 0 0 0,0 0 0 0 0,5 0 1 0 0,19-1 332 0 0,0-1 1 0 0,0-1-1 0 0,33-8 1 0 0,-13 0-296 0 0,47-18 0 0 0,-58 15-536 0 0,26-9-580 0 0,-56 20-739 0 0,0 1-1 0 0,0 0 1 0 0,12-1 0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6:1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860 26 11519 0 0,'0'0'887'0'0,"2"-1"-583"0"0,31-2 1491 0 0,-23 3-1289 0 0,-1-1 0 0 0,1 0 0 0 0,-1-1-1 0 0,1 1 1 0 0,-1-2 0 0 0,0 0 0 0 0,17-7-1 0 0,-46 13 1413 0 0,-18 7-1862 0 0,13-3-24 0 0,-203 58 163 0 0,-4-16-204 0 0,221-47-100 0 0,-1 0 0 0 0,0-1-1 0 0,1-1 1 0 0,-17-1 0 0 0,27 1 90 0 0,1 0 0 0 0,-1 0 1 0 0,1 0-1 0 0,0 0 1 0 0,-1-1-1 0 0,1 1 0 0 0,-1 0 1 0 0,1 0-1 0 0,-1-1 1 0 0,1 1-1 0 0,0 0 0 0 0,-1-1 1 0 0,1 1-1 0 0,0 0 1 0 0,-1-1-1 0 0,1 1 0 0 0,0 0 1 0 0,-1-1-1 0 0,1 1 1 0 0,0-1-1 0 0,0 1 1 0 0,-1-1-1 0 0,1 1 0 0 0,0 0 1 0 0,0-1-1 0 0,0 1 1 0 0,0-1-1 0 0,0 1 0 0 0,0-1 1 0 0,0 1-1 0 0,0-1 1 0 0,0 1-1 0 0,0-1 0 0 0,0 0 1 0 0,4-17-225 0 0,-2 13 215 0 0,0 0 1 0 0,1 0-1 0 0,0 0 0 0 0,0 0 0 0 0,0 1 1 0 0,1-1-1 0 0,0 1 0 0 0,-1 0 0 0 0,2 0 0 0 0,-1 0 1 0 0,0 1-1 0 0,1-1 0 0 0,-1 1 0 0 0,1 0 1 0 0,0 0-1 0 0,0 1 0 0 0,10-4 0 0 0,-14 5 226 0 0,-2 12 40 0 0,0-7-204 0 0,0 1 0 0 0,-1-1 0 0 0,0 0-1 0 0,1 0 1 0 0,-2-1 0 0 0,1 1 0 0 0,0 0 0 0 0,-5 5 0 0 0,-28 27 163 0 0,18-20-119 0 0,-38 42-28 0 0,-3-3-1 0 0,-115 85 0 0 0,164-134-50 0 0,-9 7 13 0 0,-38 18-1 0 0,54-31 351 0 0,35-1 107 0 0,-1-3 1 0 0,1-1-1 0 0,35-9 0 0 0,-28 5-374 0 0,52-6 0 0 0,-57 13-98 0 0,-1 1 0 0 0,1 1 1 0 0,-1 3-1 0 0,0 0 0 0 0,1 2 1 0 0,60 18-1 0 0,-55-12 2 0 0,-13-3-25 0 0,35 14 0 0 0,-37-11 21 0 0,107 50-2 0 0,-100-44 8 0 0,58 41-1 0 0,-86-56 1 0 0,-1 0 0 0 0,0 1-1 0 0,0-1 1 0 0,0 1 0 0 0,0-1 0 0 0,-1 1-1 0 0,1 0 1 0 0,-1 0 0 0 0,1 0 0 0 0,-1 1 0 0 0,0-1-1 0 0,0 1 1 0 0,1 4 0 0 0,-2-6 11 0 0,-1-1 1 0 0,0 0-1 0 0,-1 1 1 0 0,1-1-1 0 0,0 0 1 0 0,0 1 0 0 0,-1-1-1 0 0,1 0 1 0 0,0 0-1 0 0,-1 1 1 0 0,1-1-1 0 0,-1 0 1 0 0,0 0-1 0 0,1 0 1 0 0,-3 2-1 0 0,-11 14 105 0 0,4-8-56 0 0,1-1 0 0 0,-1-1 0 0 0,-1 0-1 0 0,1 0 1 0 0,-1-1 0 0 0,-16 7 0 0 0,-73 22 373 0 0,30-15 161 0 0,-140 19-1 0 0,202-37-579 0 0,-17 0-62 0 0,24-2-533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6:18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88 9215 0 0,'0'0'831'0'0,"0"-2"-686"0"0,2-8-453 0 0,-1 7 627 0 0,-1 0 0 0 0,1 0 0 0 0,0 0-1 0 0,-1 0 1 0 0,0 0 0 0 0,0 0 0 0 0,0 0 0 0 0,0 0 0 0 0,0 0-1 0 0,-1 0 1 0 0,1 0 0 0 0,-1 0 0 0 0,0 0 0 0 0,1 0 0 0 0,-2 0-1 0 0,-1-5 1 0 0,1 7-228 0 0,0 0-1 0 0,1 0 0 0 0,-1 1 1 0 0,0-1-1 0 0,0 0 0 0 0,1 1 1 0 0,-1-1-1 0 0,0 1 0 0 0,0 0 1 0 0,0 0-1 0 0,0-1 0 0 0,0 1 1 0 0,1 0-1 0 0,-1 0 1 0 0,0 1-1 0 0,-3 0 0 0 0,-3 0 16 0 0,0 1 0 0 0,-1 0 0 0 0,1 1-1 0 0,0 0 1 0 0,0 0 0 0 0,-7 5 0 0 0,-46 29 80 0 0,36-20-134 0 0,-11 8 16 0 0,1 2 1 0 0,1 1-1 0 0,2 2 1 0 0,-41 47 0 0 0,63-65-1 0 0,0 0 0 0 0,1 1 0 0 0,0 0 0 0 0,1 0 0 0 0,0 1 1 0 0,-6 17-1 0 0,12-27-27 0 0,1 1 0 0 0,0-1 0 0 0,0 1 0 0 0,0-1 0 0 0,0 1 0 0 0,1 0 0 0 0,-1-1 0 0 0,1 1 0 0 0,1 0 0 0 0,-1-1 0 0 0,1 6 0 0 0,0-7 9 0 0,0 0-1 0 0,0 0 1 0 0,1 0 0 0 0,-1 0-1 0 0,1 0 1 0 0,0 0 0 0 0,-1 0-1 0 0,1 0 1 0 0,0-1-1 0 0,1 1 1 0 0,-1-1 0 0 0,0 1-1 0 0,1-1 1 0 0,-1 0-1 0 0,1 0 1 0 0,0 0 0 0 0,3 2-1 0 0,3 0 65 0 0,0 0 0 0 0,0 0 0 0 0,1-1 0 0 0,-1 0 0 0 0,1-1 0 0 0,0 1-1 0 0,0-2 1 0 0,-1 0 0 0 0,1 0 0 0 0,16-1 0 0 0,10-3 231 0 0,54-9 0 0 0,12-11-29 0 0,132-48 1 0 0,-213 65-303 0 0,-1-2-1 0 0,0 0 1 0 0,0-2 0 0 0,29-19-1 0 0,-43 25-9 0 0,0 0 0 0 0,-1 0-1 0 0,1-1 1 0 0,-1 0 0 0 0,0 0 0 0 0,0 0 0 0 0,-1-1-1 0 0,1 0 1 0 0,-1 0 0 0 0,-1 0 0 0 0,1 0-1 0 0,-1 0 1 0 0,0-1 0 0 0,0 0 0 0 0,-1 1 0 0 0,0-1-1 0 0,2-12 1 0 0,-4 13-48 0 0,0 0 1 0 0,0 1-1 0 0,0-1 0 0 0,-1 0 1 0 0,0 1-1 0 0,0-1 0 0 0,0 1 1 0 0,-1-1-1 0 0,0 1 0 0 0,0 0 1 0 0,0 0-1 0 0,0 0 0 0 0,-1 0 1 0 0,0 0-1 0 0,0 0 0 0 0,-1 1 1 0 0,1-1-1 0 0,-1 1 0 0 0,0 0 1 0 0,0 0-1 0 0,-6-4 0 0 0,-8-6-241 0 0,-1 1-1 0 0,-1 0 1 0 0,-36-16 0 0 0,53 28 275 0 0,-19-11-369 0 0,-2 2 0 0 0,-34-10 1 0 0,50 17 265 0 0,0 1 0 0 0,0 1 1 0 0,0-1-1 0 0,-1 1 1 0 0,1 1-1 0 0,0-1 0 0 0,-1 2 1 0 0,1-1-1 0 0,-1 1 0 0 0,1 0 1 0 0,-10 3-1 0 0,15-3 45 0 0,1 0 1 0 0,0 0-1 0 0,-1 0 0 0 0,1 0 0 0 0,0 0 0 0 0,0 1 1 0 0,-3 1-1 0 0,4-2 0 0 0,0-1 0 0 0,1 1 1 0 0,-1 0-1 0 0,0 0 0 0 0,1-1 1 0 0,-1 1-1 0 0,1 0 1 0 0,-1 0-1 0 0,1 0 0 0 0,0 0 1 0 0,-1 0-1 0 0,1-1 0 0 0,0 1 1 0 0,-1 0-1 0 0,1 0 0 0 0,0 0 1 0 0,0 0-1 0 0,0 0 0 0 0,0 0 1 0 0,0 0-1 0 0,0 0 0 0 0,0 1 1 0 0,3 9-827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7:0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89 175 5983 0 0,'0'-2'464'0'0,"10"-25"-160"0"0,-9 26 359 0 0,0-19 2604 0 0,-1 18-1951 0 0,-9 16-589 0 0,2-5-540 0 0,-1 5 57 0 0,1 1 0 0 0,0 0 0 0 0,1 0 0 0 0,-5 21 0 0 0,-11 66 485 0 0,20-96-702 0 0,-6 44 48 0 0,1 0 0 0 0,3 1 0 0 0,1 0 0 0 0,3-1 0 0 0,2 1 0 0 0,3-1 0 0 0,19 92 0 0 0,9-37-75 0 0,-17-60 0 0 0,-13-30 0 0 0,0 0 0 0 0,-1 0 0 0 0,0 1 0 0 0,-1-1 0 0 0,-1 1 0 0 0,-2 21 0 0 0,0-28 1 0 0,1 0 0 0 0,-1-1 0 0 0,-1 1 0 0 0,1 0 0 0 0,-7 11-1 0 0,7-14 6 0 0,1-4 901 0 0,9-11-351 0 0,89-104 578 0 0,9-9-930 0 0,-78 86-162 0 0,37-62 0 0 0,211-364 30 0 0,-248 420-54 0 0,1 1 0 0 0,67-71 0 0 0,-75 92-34 0 0,0 1-1 0 0,1 1 1 0 0,1 1-1 0 0,0 1 1 0 0,2 1-1 0 0,42-20 1 0 0,-57 31 19 0 0,1 0 0 0 0,18-5 0 0 0,-26 9-63 0 0,-1-1-1 0 0,1 0 1 0 0,-1 1 0 0 0,1 0 0 0 0,-1 0 0 0 0,1 0 0 0 0,-1 0 0 0 0,1 0 0 0 0,-1 0 0 0 0,0 1 0 0 0,1-1 0 0 0,-1 1 0 0 0,1-1 0 0 0,-1 1 0 0 0,0 0 0 0 0,1 0 0 0 0,-1 0 0 0 0,3 2 0 0 0,-4-2-60 0 0,0 0 0 0 0,-1 0 0 0 0,1 0 0 0 0,0 0 0 0 0,0 0 0 0 0,-1 0 0 0 0,1 0 0 0 0,0 0 0 0 0,-1 0 0 0 0,1 0 0 0 0,-1 1 0 0 0,1 1 0 0 0,0 1-925 0 0,2 5-589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1:17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 5983 0 0,'0'0'542'0'0,"-9"1"992"0"0,4 0-624 0 0,0-1 0 0 0,0 1 0 0 0,-1-1 0 0 0,1 2 0 0 0,0-1 0 0 0,-6 2 0 0 0,4 1-803 0 0,0-1-1 0 0,0 1 0 0 0,0 0 0 0 0,0 0 0 0 0,0 1 1 0 0,1 0-1 0 0,0 0 0 0 0,0 1 0 0 0,0-1 1 0 0,-7 11-1 0 0,12-15 18 0 0,0 1 17 0 0,-9 14 302 0 0,-8 14 156 0 0,-1 0-1 0 0,-29 35 1 0 0,14-25-300 0 0,-47 72 1 0 0,60-78-69 0 0,-22 33 113 0 0,-60 125 1 0 0,92-165-336 0 0,2 0 0 0 0,0 1 1 0 0,-5 30-1 0 0,11-38 6 0 0,0 0 1 0 0,2-1-1 0 0,0 1 1 0 0,1 0 0 0 0,4 27-1 0 0,-2-33 58 0 0,1 1 1 0 0,1-1-1 0 0,0 0 0 0 0,1-1 0 0 0,0 1 0 0 0,1-1 1 0 0,0 0-1 0 0,1 0 0 0 0,1-1 0 0 0,0 0 0 0 0,0 0 1 0 0,1-1-1 0 0,1 0 0 0 0,0-1 0 0 0,1 0 0 0 0,-1 0 1 0 0,2-1-1 0 0,-1-1 0 0 0,25 14 0 0 0,9 1 471 0 0,1-1 0 0 0,1-3 0 0 0,75 21 0 0 0,-110-34 1343 0 0,-16-4-841 0 0,-16-3-1391 0 0,18 1 216 0 0,1 0 0 0 0,-1 0-1 0 0,1-1 1 0 0,-1 1 0 0 0,0-1 0 0 0,1 1 0 0 0,-1-1-1 0 0,1 1 1 0 0,-1-1 0 0 0,1 0 0 0 0,-2-1-1 0 0,1-16-14579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7:0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75 5871 0 0,'0'0'534'0'0,"1"2"-438"0"0,4 7 340 0 0,0 1 0 0 0,1-1 0 0 0,0 0 0 0 0,0 0 0 0 0,1-1 0 0 0,0 1 0 0 0,9 7 0 0 0,-12-12-190 0 0,1-1 0 0 0,0 0 0 0 0,0 1 0 0 0,-1-2 0 0 0,2 1 0 0 0,-1-1-1 0 0,0 0 1 0 0,0 0 0 0 0,1 0 0 0 0,-1-1 0 0 0,1 1 0 0 0,-1-1 0 0 0,1-1 0 0 0,0 1-1 0 0,10-1 1 0 0,-4-2 19 0 0,0 1 0 0 0,0-2-1 0 0,-1 1 1 0 0,1-2 0 0 0,19-8-1 0 0,-3 0 95 0 0,28-19 0 0 0,-50 28-351 0 0,-1 0 8 0 0,-1 0 1 0 0,1 0-1 0 0,-1 0 1 0 0,6-7-1 0 0,-9 9-45 0 0,1 0 0 0 0,-1 0 0 0 0,0 0 0 0 0,0 0 0 0 0,0 0 0 0 0,1-1 0 0 0,-1 1 0 0 0,0 0 0 0 0,-1-1 0 0 0,1 1 0 0 0,0-1 0 0 0,0 1 0 0 0,-1-1 0 0 0,1 1 0 0 0,-1-1 0 0 0,1 0 0 0 0,-1 1 0 0 0,1-1 0 0 0,-1 0 0 0 0,0 1 0 0 0,0-1 0 0 0,0 0 0 0 0,0 1 0 0 0,0-1 0 0 0,0 0 0 0 0,-1 1 0 0 0,1-1 0 0 0,0 0 0 0 0,-1 1 0 0 0,0-1 0 0 0,1 1 0 0 0,-1-1 0 0 0,0 1 0 0 0,1-1 0 0 0,-1 1 0 0 0,0-1 0 0 0,-2-1 0 0 0,0 0-118 0 0,0 0 1 0 0,-1 0-1 0 0,1 0 0 0 0,-1 0 1 0 0,1 0-1 0 0,-1 1 0 0 0,0 0 0 0 0,0-1 1 0 0,0 1-1 0 0,-1 1 0 0 0,1-1 1 0 0,-9-1-1 0 0,2 1-106 0 0,-1 1 0 0 0,0 0-1 0 0,0 1 1 0 0,-23 2 0 0 0,-49 12-161 0 0,82-13 397 0 0,-17 3 199 0 0,0 1 0 0 0,1 0-1 0 0,0 2 1 0 0,0 0 0 0 0,1 1 0 0 0,-1 0 0 0 0,2 2 0 0 0,-1 0 0 0 0,2 1 0 0 0,-1 0 0 0 0,1 2 0 0 0,1-1 0 0 0,0 2 0 0 0,1 0 0 0 0,1 0-1 0 0,0 2 1 0 0,-15 23 0 0 0,14-16 45 0 0,1 1 0 0 0,-12 30-1 0 0,20-45-178 0 0,1 0 0 0 0,1 0 0 0 0,-1 1 0 0 0,2-1 0 0 0,-1 1 0 0 0,1-1 0 0 0,1 1 0 0 0,-1-1 0 0 0,3 17 0 0 0,-1-23-48 0 0,-1 0 0 0 0,1 0 0 0 0,0 0 0 0 0,0 0 0 0 0,0-1 0 0 0,0 1 0 0 0,0 0 0 0 0,1-1 0 0 0,-1 1 0 0 0,1-1 0 0 0,0 1 0 0 0,0-1 0 0 0,0 0 0 0 0,0 1 0 0 0,0-1 0 0 0,0 0 0 0 0,1-1 0 0 0,-1 1 0 0 0,1 0 0 0 0,-1-1 0 0 0,1 1 0 0 0,-1-1 0 0 0,1 0 0 0 0,0 0 0 0 0,0 0 0 0 0,0 0 0 0 0,0 0 0 0 0,0-1 0 0 0,4 1 0 0 0,7 0 0 0 0,1 0 0 0 0,0-2 0 0 0,-1 0 0 0 0,26-4 0 0 0,-32 3 0 0 0,121-23-1413 0 0,-86 16 602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7:0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1 519 3679 0 0,'0'0'284'0'0,"1"0"-186"0"0,2-1 964 0 0,-1 1 0 0 0,1-1 0 0 0,-1 0-1 0 0,1 0 1 0 0,-1 0 0 0 0,0 0 0 0 0,0 0 0 0 0,3-1 0 0 0,-3 0-768 0 0,-1 1 1 0 0,1 0-1 0 0,0-1 1 0 0,-1 0-1 0 0,0 1 1 0 0,1-1-1 0 0,-1 0 1 0 0,2-2-1 0 0,-1 0-247 0 0,0-1 0 0 0,-1 1 0 0 0,1-1 0 0 0,-1 1 0 0 0,0-1 0 0 0,0 1 0 0 0,0-1 0 0 0,-1-7 0 0 0,-2-54 580 0 0,1 45-327 0 0,1-28 1 0 0,1 34-133 0 0,1 1 0 0 0,0 0 0 0 0,1 0 0 0 0,1 0 0 0 0,0 0 0 0 0,1 0 0 0 0,6-13 0 0 0,-5 17-150 0 0,-1 1 1 0 0,1 0-1 0 0,0 0 0 0 0,1 1 0 0 0,0 0 0 0 0,0 0 1 0 0,1 0-1 0 0,0 1 0 0 0,0 0 0 0 0,11-7 0 0 0,-3 5 7 0 0,1 0 0 0 0,0 0 0 0 0,0 2 0 0 0,35-11 0 0 0,12 3-1114 0 0,0 3-3937 0 0,-28 5-768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7:05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14223 0 0,'0'0'1426'0'0,"-1"2"-1305"0"0,-169 348 1804 0 0,135-284-4454 0 0,34-64 1172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7:06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0,'0'0'1080'0'0,"11"2"-688"0"0,0 2 48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7:0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386 889 10855 0 0,'0'0'980'0'0,"2"0"-804"0"0,5 3-145 0 0,-4-3 22 0 0,0 1-1 0 0,1 0 1 0 0,-1-1-1 0 0,0 0 1 0 0,0 0-1 0 0,0 0 1 0 0,0 0 0 0 0,0 0-1 0 0,0-1 1 0 0,0 1-1 0 0,0-1 1 0 0,1 0-1 0 0,-2 0 1 0 0,1 0 0 0 0,0 0-1 0 0,0 0 1 0 0,0-1-1 0 0,0 1 1 0 0,-1-1-1 0 0,1 0 1 0 0,4-4 0 0 0,3-3 280 0 0,-1-1 1 0 0,0 1 0 0 0,12-19 0 0 0,-20 27-319 0 0,30-45 351 0 0,-1 0 1 0 0,-3-2 0 0 0,35-87 0 0 0,38-163 904 0 0,-91 270-1425 0 0,-2-1-1 0 0,-1 1 1 0 0,-1-2-1 0 0,-1 1 1 0 0,-1-45 0 0 0,-3 72 135 0 0,0 0 1 0 0,0 0-1 0 0,-1 1 1 0 0,1-1-1 0 0,0 0 1 0 0,-1 0-1 0 0,1 1 1 0 0,-1-1-1 0 0,-1-2 1 0 0,2 4 10 0 0,0 0 0 0 0,0-1 0 0 0,-1 1 1 0 0,1-1-1 0 0,0 1 0 0 0,-1 0 0 0 0,1-1 1 0 0,0 1-1 0 0,-1 0 0 0 0,1 0 0 0 0,-1-1 0 0 0,1 1 1 0 0,0 0-1 0 0,-1 0 0 0 0,1-1 0 0 0,-1 1 0 0 0,1 0 1 0 0,-1 0-1 0 0,1 0 0 0 0,-1 0 0 0 0,1 0 1 0 0,0 0-1 0 0,-2 0 0 0 0,0 0-5 0 0,0 1 0 0 0,0-1-1 0 0,0 1 1 0 0,0 0 0 0 0,0 0 0 0 0,0 0 0 0 0,1 0 0 0 0,-1 1-1 0 0,0-1 1 0 0,0 0 0 0 0,1 1 0 0 0,-1-1 0 0 0,1 1-1 0 0,-2 1 1 0 0,-23 28-29 0 0,-34 53 0 0 0,47-64 9 0 0,-133 230 192 0 0,22 14 15 0 0,-5 105-118 0 0,94-258-48 0 0,-38 144 570 0 0,15-50-144 0 0,52-188-454 0 0,0 0-1 0 0,-1-1 1 0 0,-1-1-1 0 0,-10 16 1 0 0,-21 28-3624 0 0,31-50 2050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7:0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40 241 9671 0 0,'-2'0'748'0'0,"-3"-3"-33"0"0,-16-5-1305 0 0,9 7 7555 0 0,15 0-6703 0 0,0-1 1 0 0,-1 1-1 0 0,1 0 1 0 0,0-1-1 0 0,-1 1 1 0 0,5-4-1 0 0,5-4 87 0 0,34-14 249 0 0,56-20 0 0 0,-38 18-495 0 0,15-5-693 0 0,2 3 0 0 0,136-26 1 0 0,-191 48-493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7:0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8551 0 0,'0'0'772'0'0,"1"1"-556"0"0,2 2-29 0 0,-1 0-1 0 0,1 1 1 0 0,-1-1-1 0 0,0 1 1 0 0,0-1-1 0 0,-1 1 1 0 0,1 0-1 0 0,-1 0 1 0 0,0-1-1 0 0,0 1 0 0 0,0 0 1 0 0,0 6-1 0 0,1 9 479 0 0,-1 26-1 0 0,-2-32-378 0 0,2 18 7 0 0,0 1 0 0 0,2 0 0 0 0,1-1 0 0 0,2 0 0 0 0,1 0 0 0 0,13 35 0 0 0,-18-60-425 0 0,0-1 1 0 0,0 0 0 0 0,0 0 0 0 0,1 0 0 0 0,0 0 0 0 0,0-1-1 0 0,1 1 1 0 0,-1-1 0 0 0,1 0 0 0 0,0 0 0 0 0,0 0-1 0 0,7 5 1 0 0,1-3-4905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7:08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93 8751 0 0,'8'-14'554'0'0,"0"0"-1"0"0,19-25 0 0 0,-3 13 5105 0 0,-23 28-5321 0 0,0 0-295 0 0,1 0 1 0 0,-1 1-1 0 0,0-1 0 0 0,0 1 1 0 0,0-1-1 0 0,-1 1 1 0 0,1-1-1 0 0,0 1 0 0 0,-1 0 1 0 0,0-1-1 0 0,1 1 0 0 0,-1 0 1 0 0,0-1-1 0 0,-1 1 1 0 0,1 0-1 0 0,0-1 0 0 0,-1 1 1 0 0,-1 4-1 0 0,-2 8-37 0 0,-1-1 1 0 0,-8 17-1 0 0,7-20 83 0 0,-50 116 149 0 0,-74 177 162 0 0,-67 327 153 0 0,162-501-900 0 0,-74 182-1 0 0,107-306 315 0 0,-77 170-972 0 0,51-120 147 0 0,-37 55-1 0 0,54-94 209 0 0,0-1-1 0 0,-21 21 1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7:0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534 949 8319 0 0,'0'0'382'0'0,"0"2"-8"0"0,1 2-289 0 0,1 4-39 0 0,13 7 63 0 0,-15-15 53 0 0,0 1 0 0 0,1-1 0 0 0,-1 0 0 0 0,1 1-1 0 0,-1-1 1 0 0,1 0 0 0 0,-1 0 0 0 0,0 0 0 0 0,1 1 0 0 0,-1-1-1 0 0,1 0 1 0 0,-1 0 0 0 0,1 0 0 0 0,-1 0 0 0 0,1 0-1 0 0,-1 0 1 0 0,1 0 0 0 0,0 0 0 0 0,-1 0 0 0 0,1 0 0 0 0,-1 0-1 0 0,1 0 1 0 0,-1 0 0 0 0,0-1 0 0 0,2 1 0 0 0,12-12 1144 0 0,12-22-1214 0 0,-23 29 346 0 0,28-49-22 0 0,40-95-1 0 0,-44 90-339 0 0,10-22-23 0 0,61-142 34 0 0,-85 187-305 0 0,-2 0 0 0 0,-1-1 1 0 0,-2 0-1 0 0,5-50 0 0 0,-12 73 27 0 0,0 0 1 0 0,-1 1-1 0 0,-3-24 1 0 0,2 33 141 0 0,0 1 0 0 0,0-1 0 0 0,0 1 1 0 0,0 0-1 0 0,0 0 0 0 0,-1-1 0 0 0,1 1 0 0 0,-4-5 0 0 0,3 6 24 0 0,1 1 0 0 0,0 0 0 0 0,0-1 0 0 0,-1 1-1 0 0,1 0 1 0 0,-1 0 0 0 0,1 0 0 0 0,-1 0 0 0 0,1 0-1 0 0,-1 0 1 0 0,0 1 0 0 0,1-1 0 0 0,-1 0 0 0 0,0 1-1 0 0,0-1 1 0 0,1 1 0 0 0,-1 0 0 0 0,-2 0 0 0 0,1 0 16 0 0,-1 0-1 0 0,1 0 1 0 0,0 1 0 0 0,-1 0 0 0 0,1 0 0 0 0,0 0 0 0 0,0 0 0 0 0,0 0 0 0 0,0 0 0 0 0,0 1 0 0 0,0 0 0 0 0,0-1 0 0 0,0 1-1 0 0,-3 3 1 0 0,-4 4 1 0 0,1-1-1 0 0,-12 15 0 0 0,-4 9 2 0 0,1 1 0 0 0,2 1-1 0 0,1 1 1 0 0,2 0 0 0 0,-16 42 0 0 0,-59 197-17 0 0,2 136 24 0 0,1 14 87 0 0,52-302 624 0 0,-57 118 1 0 0,33-111-209 0 0,51-109-765 0 0,-1 0 1 0 0,0 0-1 0 0,-33 34 1 0 0,40-49-881 0 0,0 0 0 0 0,-1 0 1 0 0,1-1-1 0 0,-1 0 0 0 0,0 0 0 0 0,0 0 1 0 0,-1-1-1 0 0,-14 4 0 0 0,21-6 617 0 0,0-1 186 0 0,-5 0 32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7:09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38 202 8287 0 0,'0'0'639'0'0,"-2"0"-415"0"0,-21 3 1050 0 0,10 0 4164 0 0,41 3-4301 0 0,-12-7-878 0 0,1-1-1 0 0,-1-1 1 0 0,-1 0-1 0 0,18-6 1 0 0,-2 1 8 0 0,257-81 1467 0 0,13-3-841 0 0,-291 90-1107 0 0,1 0 1 0 0,14-1-1 0 0,6 4-5404 0 0,-11 3-798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1:1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5063 0 0,'0'0'232'0'0,"-8"1"32"0"0,5 0 199 0 0,1-1 0 0 0,-1 0 0 0 0,1 1 0 0 0,0 0 0 0 0,-1-1 0 0 0,1 1 0 0 0,0 0 0 0 0,0 0 0 0 0,0 0 0 0 0,0 1 0 0 0,0-1 0 0 0,0 0 0 0 0,0 1 0 0 0,0 0 0 0 0,0-1 0 0 0,0 1 0 0 0,1 0 0 0 0,-1 0 0 0 0,1 0 0 0 0,-2 2 0 0 0,0 2-1 0 0,0 1-1 0 0,0-1 1 0 0,1 1-1 0 0,-4 14 1 0 0,3-9-259 0 0,-76 207 2585 0 0,44-131-2614 0 0,32-79-150 0 0,2-7-38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7:10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4143 0 0,'-1'1'319'0'0,"-7"6"968"0"0,-1 0 0 0 0,2 1 0 0 0,-1 0-1 0 0,-11 16 1 0 0,-23 41 7100 0 0,4-4-7505 0 0,-2-1-509 0 0,27-39-422 0 0,0-1 0 0 0,-1 0 1 0 0,-1-1-1 0 0,-23 23 0 0 0,3-11-887 0 0,34-30 288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7:10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17 16351 0 0,'-10'-17'1848'0'0,"20"19"-1848"0"0,5 2-4832 0 0,1 3-992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7:10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53 10135 0 0,'29'-52'9831'0'0,"-30"54"-9796"0"0,-1-1 0 0 0,1 1 0 0 0,0-1 0 0 0,-1 1 0 0 0,1-1 0 0 0,-1 1 0 0 0,0-1 0 0 0,1 0 0 0 0,-1 0 0 0 0,-2 1 0 0 0,1 0-19 0 0,-43 27-39 0 0,-51 23-1 0 0,59-33-100 0 0,0 1 0 0 0,-59 44 1 0 0,96-63-7 0 0,2 1-410 0 0,2 1 496 0 0,0 0 0 0 0,0 0-1 0 0,1-1 1 0 0,-1 1 0 0 0,1-1-1 0 0,0 1 1 0 0,-1-1 0 0 0,1 0 0 0 0,7 2-1 0 0,42 11-163 0 0,-11-4 74 0 0,-36-8 126 0 0,27 7-18 0 0,-1 3-1 0 0,49 25 1 0 0,-72-33 26 0 0,-1 0 0 0 0,0 0 0 0 0,-1 1 0 0 0,0 0 0 0 0,1 0 0 0 0,-2 1 0 0 0,1 0 0 0 0,-1 0 0 0 0,0 0 0 0 0,-1 1 0 0 0,1 0 0 0 0,-2 0 0 0 0,1 0 0 0 0,5 15 0 0 0,-9-20 14 0 0,0-1 0 0 0,0 1-1 0 0,-1 0 1 0 0,1-1 0 0 0,-1 1-1 0 0,1 0 1 0 0,-1 0 0 0 0,0 0-1 0 0,0-1 1 0 0,0 1 0 0 0,-1 0 0 0 0,1 0-1 0 0,-1 0 1 0 0,0-1 0 0 0,1 1-1 0 0,-1 0 1 0 0,0-1 0 0 0,0 1-1 0 0,-1-1 1 0 0,1 1 0 0 0,-1-1 0 0 0,1 0-1 0 0,-1 1 1 0 0,0-1 0 0 0,0 0-1 0 0,1 0 1 0 0,-2 0 0 0 0,1 0-1 0 0,0-1 1 0 0,0 1 0 0 0,-1 0 0 0 0,1-1-1 0 0,-4 2 1 0 0,-4 2 95 0 0,0-1-1 0 0,0-1 1 0 0,0 0 0 0 0,0 0 0 0 0,-1-1 0 0 0,1 0-1 0 0,-18 1 1 0 0,-256 18 611 0 0,197-17-2076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7:11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524 214 1839 0 0,'0'0'3618'0'0,"2"0"-2458"0"0,3 1-830 0 0,0-1 0 0 0,0 0 1 0 0,0 0-1 0 0,0 0 0 0 0,1-1 1 0 0,-1 0-1 0 0,0 0 0 0 0,0 0 0 0 0,0 0 1 0 0,0-1-1 0 0,-1 0 0 0 0,1 0 1 0 0,0 0-1 0 0,-1-1 0 0 0,1 0 1 0 0,-1 1-1 0 0,0-2 0 0 0,5-4 1 0 0,4-3 256 0 0,-1-2 1 0 0,-1 0 0 0 0,0 0 0 0 0,12-20-1 0 0,-20 28-436 0 0,1 0-1 0 0,-1-1 1 0 0,-1 1-1 0 0,1-1 1 0 0,-1 0-1 0 0,0 1 1 0 0,2-12-1 0 0,-4 15-135 0 0,0 1 1 0 0,1-1-1 0 0,-1 1 0 0 0,0-1 1 0 0,0 1-1 0 0,0 0 0 0 0,0-1 0 0 0,-1 1 1 0 0,1-1-1 0 0,0 1 0 0 0,0-1 1 0 0,-1 1-1 0 0,1 0 0 0 0,-1-1 0 0 0,0 1 1 0 0,1 0-1 0 0,-1 0 0 0 0,0-1 1 0 0,1 1-1 0 0,-1 0 0 0 0,0 0 0 0 0,0 0 1 0 0,0 0-1 0 0,0 0 0 0 0,0 0 1 0 0,-1 0-1 0 0,1 0 0 0 0,0 0 0 0 0,0 1 1 0 0,0-1-1 0 0,-1 0 0 0 0,1 1 1 0 0,0-1-1 0 0,-1 1 0 0 0,1-1 0 0 0,-1 1 1 0 0,1 0-1 0 0,-2 0 0 0 0,-6-1-9 0 0,1 0 0 0 0,-1 1 0 0 0,1 0-1 0 0,-1 0 1 0 0,1 1 0 0 0,-1 0 0 0 0,-12 4 0 0 0,-59 23-128 0 0,60-20 89 0 0,-25 11-29 0 0,-64 38 0 0 0,-37 34-38 0 0,120-74 96 0 0,-67 50 7 0 0,81-56-6 0 0,-1 0 0 0 0,2 2 0 0 0,-1-1 0 0 0,-15 25 0 0 0,25-36-1 0 0,1 1 0 0 0,0-1 0 0 0,1 1 0 0 0,-1-1 0 0 0,0 1 0 0 0,0 0 0 0 0,1-1 0 0 0,-1 1 0 0 0,1 0 0 0 0,-1 0 0 0 0,1 0 0 0 0,0-1 0 0 0,0 1 0 0 0,0 2 0 0 0,0-3 1 0 0,0 1-1 0 0,1-1 0 0 0,-1 0 1 0 0,1 0-1 0 0,-1 1 0 0 0,1-1 1 0 0,0 0-1 0 0,-1 0 0 0 0,1 0 1 0 0,0 0-1 0 0,0 0 0 0 0,0 0 1 0 0,0 0-1 0 0,0 0 0 0 0,0 0 1 0 0,0-1-1 0 0,0 1 0 0 0,0 0 1 0 0,3 0-1 0 0,1 2-2 0 0,-1-1 1 0 0,1-1-1 0 0,0 1 1 0 0,1-1-1 0 0,-1 0 1 0 0,0 0-1 0 0,0 0 1 0 0,0-1-1 0 0,1 0 1 0 0,-1 0-1 0 0,0 0 0 0 0,0-1 1 0 0,10-2-1 0 0,6-2 20 0 0,-1-1 0 0 0,22-9 0 0 0,-35 12-3 0 0,174-72 21 0 0,16-5 10 0 0,-158 69 40 0 0,-38 10 262 0 0,0 3-146 0 0,0 1-151 0 0,-1 0-1 0 0,1 0 1 0 0,-1 0 0 0 0,0 0-1 0 0,0 0 1 0 0,0 0-1 0 0,0 0 1 0 0,-1 0-1 0 0,1 0 1 0 0,-1 0 0 0 0,-1 5-1 0 0,-16 31 376 0 0,1-1-257 0 0,16-36-179 0 0,0 1 0 0 0,0 0 0 0 0,1 1 0 0 0,-1-1 0 0 0,1 0 0 0 0,0 0-1 0 0,0 0 1 0 0,0 0 0 0 0,0 0 0 0 0,1 4 0 0 0,-1-7-37 0 0,0 1-1 0 0,0 0 1 0 0,1 0 0 0 0,-1-1-1 0 0,1 1 1 0 0,-1 0 0 0 0,1-1 0 0 0,-1 1-1 0 0,1 0 1 0 0,-1-1 0 0 0,1 1-1 0 0,-1-1 1 0 0,1 1 0 0 0,0-1 0 0 0,-1 1-1 0 0,1-1 1 0 0,0 0 0 0 0,-1 1-1 0 0,1-1 1 0 0,1 1 0 0 0,15 2-1740 0 0,-5-4 388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7:1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 5983 0 0,'0'0'542'0'0,"-1"2"-446"0"0,-20 76 7061 0 0,5-16-4695 0 0,-47 117 1 0 0,0-56-1968 0 0,-5-2 0 0 0,-94 124 1 0 0,78-138-350 0 0,18-26-947 0 0,66-79 410 0 0,0-7-1867 0 0,1 3 2001 0 0,0 0 0 0 0,-1 0 0 0 0,1-1 0 0 0,0 1 0 0 0,0 0 0 0 0,2-2 0 0 0,0-2-342 0 0,7-13-993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7:1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85 378 7831 0 0,'0'0'603'0'0,"-2"0"-396"0"0,-7 0 903 0 0,0 2 0 0 0,0-1-1 0 0,1 1 1 0 0,-14 5 0 0 0,-4 0 1571 0 0,28-8-2437 0 0,61-34-58 0 0,90-69 0 0 0,-69 45-162 0 0,-25 18 8 0 0,110-68 118 0 0,-150 99-123 0 0,0 1 1 0 0,27-9 0 0 0,-37 16 45 0 0,-1-1 1 0 0,1 1 0 0 0,0 1 0 0 0,0-1-1 0 0,0 2 1 0 0,0-1 0 0 0,0 1-1 0 0,10 1 1 0 0,-17 0-48 0 0,0 0 0 0 0,1-1 0 0 0,-1 1 0 0 0,0 0 1 0 0,1 0-1 0 0,-1 0 0 0 0,0 1 0 0 0,0-1 0 0 0,0 0 0 0 0,0 1 0 0 0,0 0 0 0 0,0-1 0 0 0,0 1 0 0 0,-1 0 0 0 0,1 0 0 0 0,-1 0 0 0 0,1 0 0 0 0,-1 0 0 0 0,0 0 1 0 0,0 0-1 0 0,0 1 0 0 0,0-1 0 0 0,0 0 0 0 0,0 1 0 0 0,0-1 0 0 0,-1 0 0 0 0,1 4 0 0 0,0 5 12 0 0,1-1 0 0 0,-2 0 0 0 0,1 1 0 0 0,-2-1 0 0 0,-1 13 0 0 0,0-4-17 0 0,-1-1 1 0 0,-1 1 0 0 0,0-1 0 0 0,-2 0 0 0 0,0 0-1 0 0,-1-1 1 0 0,-1 1 0 0 0,0-1 0 0 0,-1-1 0 0 0,-1 0 0 0 0,-1 0-1 0 0,0-1 1 0 0,-1 0 0 0 0,0-1 0 0 0,-2-1 0 0 0,1 0 0 0 0,-2 0-1 0 0,-25 16 1 0 0,17-16-33 0 0,0-1 0 0 0,-1-1 0 0 0,0-1 0 0 0,-1-1 1 0 0,0-1-1 0 0,0-2 0 0 0,-1 0 0 0 0,1-2 0 0 0,-53 3 0 0 0,62-7-326 0 0,-1 0 0 0 0,0 0-1 0 0,1-2 1 0 0,-1 0 0 0 0,1-1 0 0 0,-22-6 0 0 0,23 2-1084 0 0,6-2-61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7:12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274 374 5983 0 0,'0'0'464'0'0,"1"2"-305"0"0,0 0 177 0 0,-1 0-1 0 0,1 1 1 0 0,0-1-1 0 0,0 1 1 0 0,-1-1 0 0 0,1 1-1 0 0,-1-1 1 0 0,0 1-1 0 0,0-1 1 0 0,0 1-1 0 0,0 0 1 0 0,0-1 0 0 0,-1 1-1 0 0,1-1 1 0 0,-1 1-1 0 0,0-1 1 0 0,-1 5-1 0 0,0-4-161 0 0,0-1 0 0 0,1 1 0 0 0,-2 0 0 0 0,1-1 0 0 0,0 1 0 0 0,0-1 0 0 0,-1 0 0 0 0,1 1 0 0 0,-1-1 0 0 0,0 0 0 0 0,1-1 0 0 0,-5 3-1 0 0,-1 0-67 0 0,0-1 0 0 0,-1 0 0 0 0,1 0 0 0 0,-1-1 0 0 0,0 0 0 0 0,1 0 0 0 0,-1-1 0 0 0,0 0 0 0 0,-12-1 0 0 0,20 0-99 0 0,-13 0 292 0 0,1-1 0 0 0,0 0 0 0 0,-1-1 0 0 0,1-1 0 0 0,-15-4 1 0 0,25 6-228 0 0,1 0 1 0 0,-1 0 0 0 0,0 0-1 0 0,1-1 1 0 0,0 1 0 0 0,-1 0 0 0 0,1-1-1 0 0,0 0 1 0 0,-1 0 0 0 0,1 0-1 0 0,0 0 1 0 0,0 0 0 0 0,1 0-1 0 0,-1 0 1 0 0,0 0 0 0 0,1-1 0 0 0,-1 1-1 0 0,1-1 1 0 0,0 1 0 0 0,0-1-1 0 0,0 1 1 0 0,0-1 0 0 0,0 0 0 0 0,1 0-1 0 0,-1 1 1 0 0,1-1 0 0 0,0 0-1 0 0,0 0 1 0 0,0 0 0 0 0,0 1-1 0 0,1-6 1 0 0,0-1-32 0 0,1 0 0 0 0,1-1 0 0 0,0 1 0 0 0,0 0 0 0 0,1 0 0 0 0,0 0 0 0 0,0 1 1 0 0,11-16-1 0 0,4-2-198 0 0,28-29 0 0 0,-22 28 31 0 0,1 1 0 0 0,0 1 0 0 0,37-25 0 0 0,-48 39 73 0 0,2 1 0 0 0,-1 0 0 0 0,1 2 0 0 0,0 0 0 0 0,1 1 0 0 0,0 0 0 0 0,36-7 0 0 0,-21 10 53 0 0,-1 1 0 0 0,1 1 0 0 0,-1 2 0 0 0,1 1 0 0 0,-1 1 0 0 0,1 2 0 0 0,58 16 0 0 0,-85-19 7 0 0,-1 1-1 0 0,1 0 1 0 0,-1 0-1 0 0,1 0 1 0 0,-1 1-1 0 0,0-1 1 0 0,0 1-1 0 0,-1 1 0 0 0,1-1 1 0 0,0 1-1 0 0,6 6 1 0 0,-9-7 0 0 0,0-1 0 0 0,-1 1 0 0 0,1 0 0 0 0,0 0 0 0 0,-1 0 0 0 0,0 0 0 0 0,1 0 0 0 0,-1 0 1 0 0,0 0-1 0 0,-1 0 0 0 0,1 0 0 0 0,0 1 0 0 0,-1-1 0 0 0,0 0 0 0 0,0 0 0 0 0,0 1 0 0 0,0-1 0 0 0,0 0 0 0 0,-1 1 0 0 0,1-1 0 0 0,-3 5 1 0 0,-1 3 34 0 0,0 0 1 0 0,-1 0-1 0 0,0-1 1 0 0,-1 1 0 0 0,0-2-1 0 0,-1 1 1 0 0,0-1 0 0 0,-1 1-1 0 0,1-2 1 0 0,-2 1 0 0 0,-16 12-1 0 0,-9 5 213 0 0,-69 38 0 0 0,86-54-246 0 0,-68 33-793 0 0,5-2-473 0 0,59-32-1966 0 0,11-5-2449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7:12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0 7831 0 0,'0'2'5315'0'0,"1"1"-5149"0"0,0 0 1 0 0,-1 0-1 0 0,1 1 1 0 0,-1-1-1 0 0,0 0 1 0 0,0 1-1 0 0,0-1 0 0 0,0 1 1 0 0,-1-1-1 0 0,1 0 1 0 0,-1 0-1 0 0,0 1 1 0 0,0-1-1 0 0,-2 6 0 0 0,-4 6-163 0 0,-15 25 0 0 0,15-27 262 0 0,-329 680 2613 0 0,319-656-2862 0 0,-2-1 0 0 0,-2 0 0 0 0,-35 45 0 0 0,16-31 34 0 0,39-49-230 0 0,3-2-463 0 0,11-5-196 0 0,6-5-37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7:1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377 805 10247 0 0,'-3'23'767'0'0,"-8"31"-1"0"0,-1 3 2117 0 0,11-55-2128 0 0,1-1-660 0 0,0 0-1 0 0,0-1 1 0 0,0 1 0 0 0,0 0 0 0 0,0-1-1 0 0,0 1 1 0 0,1 0 0 0 0,-1-1 0 0 0,0 1-1 0 0,0 0 1 0 0,0-1 0 0 0,1 1 0 0 0,-1 0-1 0 0,0-1 1 0 0,1 1 0 0 0,-1-1 0 0 0,0 1-1 0 0,1-1 1 0 0,-1 1 0 0 0,1-1-1 0 0,-1 1 1 0 0,1-1 0 0 0,-1 1 0 0 0,1-1-1 0 0,-1 1 1 0 0,2-1 0 0 0,-1 1 5 0 0,0-1 0 0 0,0 0 0 0 0,1 1 0 0 0,-1-1 0 0 0,1 0 0 0 0,-1 0 0 0 0,0 0-1 0 0,1 0 1 0 0,-1 0 0 0 0,0 0 0 0 0,1-1 0 0 0,1 1 0 0 0,3-2 125 0 0,0-1 0 0 0,0 1 0 0 0,0-1 0 0 0,8-4 1 0 0,5-6-16 0 0,0 0 1 0 0,-1-2 0 0 0,0 0 0 0 0,-1-1 0 0 0,-1-1-1 0 0,0 0 1 0 0,25-38 0 0 0,1-6-40 0 0,-3-2-1 0 0,61-133 1 0 0,-33 4-866 0 0,-57 155 512 0 0,-2 0 0 0 0,-1-1-1 0 0,2-50 1 0 0,-9 84 172 0 0,0-3-17 0 0,0 1-1 0 0,0-1 0 0 0,0 1 1 0 0,-3-10-1 0 0,3 15 22 0 0,0 0-1 0 0,0 0 0 0 0,0 0 1 0 0,-1 0-1 0 0,1 0 1 0 0,0 0-1 0 0,-1 0 0 0 0,1 0 1 0 0,-1 0-1 0 0,1 0 0 0 0,-1 0 1 0 0,0 1-1 0 0,1-1 1 0 0,-1 0-1 0 0,0 0 0 0 0,1 1 1 0 0,-1-1-1 0 0,0 0 0 0 0,0 1 1 0 0,0-1-1 0 0,0 1 1 0 0,0-1-1 0 0,0 1 0 0 0,1-1 1 0 0,-1 1-1 0 0,0 0 0 0 0,0-1 1 0 0,0 1-1 0 0,0 0 1 0 0,0 0-1 0 0,0 0 0 0 0,-1 0 1 0 0,1 0-1 0 0,0 0 0 0 0,0 0 1 0 0,-1 0-1 0 0,-7 3-40 0 0,1 0 0 0 0,-1 0 0 0 0,1 0 0 0 0,0 1 0 0 0,0 1 0 0 0,0-1 0 0 0,-12 11 0 0 0,-13 6-65 0 0,11-8 118 0 0,2 2 0 0 0,-1 0-1 0 0,2 1 1 0 0,0 1 0 0 0,1 0 0 0 0,1 2 0 0 0,0 0 0 0 0,2 1-1 0 0,0 0 1 0 0,1 1 0 0 0,-17 37 0 0 0,3 3 99 0 0,3 2 0 0 0,3 0-1 0 0,-16 75 1 0 0,-3 15-62 0 0,-6-2 0 0 0,-73 162 0 0 0,-7 17 32 0 0,109-266-64 0 0,-7 18 32 0 0,24-81-106 0 0,12-5-2253 0 0,0-2 766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7:13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79 146 16783 0 0,'-8'-2'142'0'0,"-27"-4"885"0"0,33 6-984 0 0,1 0-1 0 0,-1 0 1 0 0,0 0-1 0 0,0 0 1 0 0,0 1-1 0 0,0-1 0 0 0,0 1 1 0 0,0-1-1 0 0,1 1 1 0 0,-1-1-1 0 0,0 1 1 0 0,0 0-1 0 0,1 0 0 0 0,-1 0 1 0 0,-2 2-1 0 0,3-2-42 0 0,1-1 0 0 0,0 0 0 0 0,-1 0 0 0 0,1 0 0 0 0,0 1 0 0 0,0-1 0 0 0,-1 0 0 0 0,1 0 0 0 0,0 0 0 0 0,0 1 0 0 0,0-1 0 0 0,0 0 0 0 0,-1 1 0 0 0,1-1 0 0 0,0 0 0 0 0,0 1 0 0 0,0-1 0 0 0,0 0 0 0 0,0 0 0 0 0,0 1 0 0 0,0-1 0 0 0,0 0 0 0 0,0 1 0 0 0,0-1 0 0 0,0 0 0 0 0,0 1 0 0 0,0 0 0 0 0,2 0 0 0 0,0 1 0 0 0,1-1 0 0 0,-1 0 0 0 0,0 0 0 0 0,1 0 0 0 0,-1 0 0 0 0,1 0 0 0 0,0-1 0 0 0,-1 1 0 0 0,1-1 0 0 0,-1 0 0 0 0,5 1 0 0 0,13 0 0 0 0,-1-1 0 0 0,1 0 0 0 0,33-6 0 0 0,58-16 0 0 0,-87 16 0 0 0,215-59 356 0 0,-98 25-161 0 0,-87 25-122 0 0,-5 1-1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1:1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30 130 5063 0 0,'0'0'12615'0'0,"3"-1"-12198"0"0,35-16 592 0 0,140-57 858 0 0,-154 65-1611 0 0,1 2-1 0 0,0 1 0 0 0,0 0 1 0 0,0 2-1 0 0,30-1 0 0 0,-50 5-95 0 0,6 5-128 0 0,-11-4-31 0 0,1 0 0 0 0,-1-1 0 0 0,0 1 0 0 0,1 0 0 0 0,-1 0 0 0 0,0 0 0 0 0,0-1 0 0 0,0 1 0 0 0,1 0 0 0 0,-1 0 1 0 0,0 0-1 0 0,0-1 0 0 0,0 1 0 0 0,0 0 0 0 0,0 0 0 0 0,-1 0 0 0 0,1 0 0 0 0,0-1 0 0 0,0 1 0 0 0,0 0 0 0 0,-1 0 0 0 0,1 0 0 0 0,0-1 0 0 0,-1 1 0 0 0,1 0 0 0 0,-1-1 0 0 0,1 1 0 0 0,-1 0 0 0 0,1-1 0 0 0,-2 2 0 0 0,-1 2 6 0 0,0-1-1 0 0,0 0 0 0 0,0 1 1 0 0,-6 2-1 0 0,-126 101 77 0 0,44-34-38 0 0,-16 26-247 0 0,85-77 140 0 0,15-14 50 0 0,-1 0-31 0 0,0 0 1 0 0,1 0-1 0 0,0 1 0 0 0,1 0 1 0 0,-10 17-1 0 0,11-14-14 0 0,7 1 46 0 0,0-10 28 0 0,-1 0-1 0 0,1-1 1 0 0,0 1-1 0 0,0-1 0 0 0,0 1 1 0 0,0-1-1 0 0,0 0 1 0 0,0 0-1 0 0,1 0 1 0 0,-1 0-1 0 0,1 0 1 0 0,-1-1-1 0 0,1 1 1 0 0,0-1-1 0 0,-1 0 1 0 0,1 1-1 0 0,3 0 1 0 0,3 0 84 0 0,-1 1 1 0 0,0-1-1 0 0,1 0 1 0 0,17 0-1 0 0,-4-1 83 0 0,0-2-1 0 0,39-7 1 0 0,44-14 80 0 0,-60 11-216 0 0,-6 2-1 0 0,37-15 0 0 0,-73 23-164 0 0,-28 12-8540 0 0,10-2 2070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6:19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64 226 2759 0 0,'1'0'207'0'0,"87"-45"4238"0"0,-46 25-3803 0 0,49-33 0 0 0,-24 10 4261 0 0,-79 52-4214 0 0,-11 7-363 0 0,0-1-1 0 0,-1-2 1 0 0,-46 20-1 0 0,45-24-275 0 0,2 2 0 0 0,0 1 0 0 0,0 1 0 0 0,-34 26 0 0 0,51-34 5 0 0,0-1 1 0 0,1 1-1 0 0,-1 1 0 0 0,1-1 0 0 0,0 1 0 0 0,1 0 0 0 0,-8 12 1 0 0,12-17 178 0 0,8 11 330 0 0,-5-9-489 0 0,-1 0-1 0 0,1-1 1 0 0,1 0-1 0 0,-1 0 1 0 0,0 1-1 0 0,1-2 0 0 0,-1 1 1 0 0,1 0-1 0 0,-1-1 1 0 0,1 0-1 0 0,5 2 1 0 0,45 6 580 0 0,-40-7-500 0 0,25 2-18 0 0,-1-1 0 0 0,0-2-1 0 0,0-2 1 0 0,0-2 0 0 0,44-8-1 0 0,-76 10-128 0 0,0 0-1 0 0,-1 0 1 0 0,1-1-1 0 0,0 0 1 0 0,-1 0-1 0 0,0 0 1 0 0,0-1-1 0 0,0 0 1 0 0,8-5-1 0 0,-11 6 1 0 0,1 0 0 0 0,-1 0 0 0 0,0-1 0 0 0,0 1-1 0 0,0-1 1 0 0,0 0 0 0 0,0 0 0 0 0,0 0 0 0 0,-1 0 0 0 0,1 0-1 0 0,-1 0 1 0 0,0 0 0 0 0,0 0 0 0 0,0 0 0 0 0,0 0 0 0 0,-1-1-1 0 0,1-6 1 0 0,-1 1-45 0 0,0-1 0 0 0,-1 1 0 0 0,-1-1 0 0 0,0 0 0 0 0,0 1 0 0 0,0 0 1 0 0,-1 0-1 0 0,-1 0 0 0 0,0 0 0 0 0,0 0 0 0 0,0 0 0 0 0,-1 1 0 0 0,-1 0 0 0 0,-6-8 0 0 0,2 3-117 0 0,-1 1 1 0 0,-1 0-1 0 0,0 0 1 0 0,0 2-1 0 0,-1-1 1 0 0,0 1-1 0 0,-21-10 1 0 0,26 15 69 0 0,7 4-132 0 0,10 10-1603 0 0,-7-7 1486 0 0,10 7-1253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6:1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7 8751 0 0,'0'0'674'0'0,"1"-1"-438"0"0,4-5 2269 0 0,-6 8-2181 0 0,0 0 0 0 0,0 0 0 0 0,1 0-1 0 0,-1 0 1 0 0,0 0 0 0 0,-1 0 0 0 0,1-1 0 0 0,-2 3 0 0 0,-3 5-52 0 0,-87 153 1191 0 0,-27 52-698 0 0,-85 261-555 0 0,203-468-253 0 0,-7 20-179 0 0,-2-1 0 0 0,0-1 1 0 0,-2 0-1 0 0,-21 32 0 0 0,33-56-332 0 0,0-8-4868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6:19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170 126 1839 0 0,'-13'2'265'0'0,"-67"7"-176"0"0,65-6 2489 0 0,-22 7 1 0 0,33-9-1638 0 0,1 1-1 0 0,-1 0 1 0 0,1-1 0 0 0,0 1-1 0 0,-4 3 1 0 0,7-5-864 0 0,0 1 1 0 0,0-1-1 0 0,0 1 1 0 0,0-1-1 0 0,1 0 1 0 0,-1 1-1 0 0,0-1 1 0 0,0 0-1 0 0,0 1 1 0 0,1-1-1 0 0,-1 1 1 0 0,0-1-1 0 0,0 0 1 0 0,1 0-1 0 0,-1 1 1 0 0,0-1-1 0 0,1 0 1 0 0,-1 0-1 0 0,0 1 1 0 0,1-1-1 0 0,-1 0 1 0 0,1 0-1 0 0,-1 0 1 0 0,1 1-1 0 0,4 0 58 0 0,-1 1 0 0 0,1-1-1 0 0,0 0 1 0 0,-1 0 0 0 0,1 0 0 0 0,0-1-1 0 0,0 0 1 0 0,5 0 0 0 0,43-5 583 0 0,-38 3-493 0 0,212-42 1718 0 0,-101 17-1298 0 0,439-58 111 0 0,-513 79-2608 0 0,-18 1-3617 0 0,-12 2-202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6:2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14 7831 0 0,'0'0'356'0'0,"1"-1"-6"0"0,4-4-222 0 0,0 1 56 0 0,-4 3-41 0 0,0 1 0 0 0,0-1 1 0 0,-1 1-1 0 0,1 0 0 0 0,0-1 1 0 0,0 1-1 0 0,0 0 1 0 0,-1 0-1 0 0,1 0 0 0 0,0-1 1 0 0,0 1-1 0 0,0 0 0 0 0,0 0 1 0 0,0 0-1 0 0,-1 0 0 0 0,1 0 1 0 0,0 1-1 0 0,0-1 1 0 0,0 0-1 0 0,0 0 0 0 0,-1 0 1 0 0,1 1-1 0 0,0-1 0 0 0,0 1 1 0 0,0-1-1 0 0,-1 0 0 0 0,1 1 1 0 0,0-1-1 0 0,-1 1 0 0 0,1 0 1 0 0,0-1-1 0 0,-1 1 1 0 0,1-1-1 0 0,0 2 0 0 0,1 1-2 0 0,1 0 0 0 0,-1 0 0 0 0,0 0 0 0 0,0 0 0 0 0,-1 0 0 0 0,3 5 0 0 0,-2-2-7 0 0,-1 0 1 0 0,0 0-1 0 0,-1 0 0 0 0,1 0 1 0 0,-1 0-1 0 0,0 0 1 0 0,0 0-1 0 0,-1 0 1 0 0,0 0-1 0 0,0 0 1 0 0,-3 9-1 0 0,-3 7 321 0 0,-16 33-1 0 0,-120 216 902 0 0,98-190-1260 0 0,-56 94-37 0 0,-15-9 82 0 0,99-144-117 0 0,16-21 36 0 0,3-2 0 0 0,155-103-112 0 0,-113 79-61 0 0,0 3 0 0 0,64-22-1 0 0,-42 22 100 0 0,-59 20 16 0 0,0 0 0 0 0,0 1-1 0 0,1 0 1 0 0,-1 1 0 0 0,0-1 0 0 0,0 2-1 0 0,11 0 1 0 0,-17-1 4 0 0,0 0-1 0 0,0 1 1 0 0,0-1 0 0 0,0 0-1 0 0,0 0 1 0 0,0 1-1 0 0,0-1 1 0 0,0 1-1 0 0,0-1 1 0 0,0 1 0 0 0,-1-1-1 0 0,1 1 1 0 0,0 0-1 0 0,0-1 1 0 0,-1 1 0 0 0,1 0-1 0 0,0 0 1 0 0,-1 0-1 0 0,1-1 1 0 0,0 1 0 0 0,-1 0-1 0 0,1 2 1 0 0,0-1 6 0 0,-1 0 1 0 0,1 0 0 0 0,-1 1-1 0 0,0-1 1 0 0,1 0-1 0 0,-1 1 1 0 0,0-1 0 0 0,-1 0-1 0 0,1 0 1 0 0,-1 3-1 0 0,-1 6 55 0 0,-2-1-1 0 0,1 1 0 0 0,-8 13 0 0 0,10-20-42 0 0,-33 61 163 0 0,-3 11-1043 0 0,27-46-1932 0 0,7-18-3067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6:20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39 161 6911 0 0,'0'0'974'0'0,"2"1"291"0"0,0 1-845 0 0,0 0 0 0 0,0 0 0 0 0,0-1 0 0 0,0 1 0 0 0,1-1 0 0 0,-1 1 0 0 0,1-1 0 0 0,-1 0 0 0 0,1 0 0 0 0,-1 0 0 0 0,1 0 0 0 0,0-1 0 0 0,-1 1 0 0 0,1-1 0 0 0,4 1 0 0 0,8 0-74 0 0,26-2 1 0 0,-19 1 297 0 0,0 0-493 0 0,0-1 0 0 0,0-1-1 0 0,0-1 1 0 0,-1-1 0 0 0,43-14-1 0 0,-58 16-138 0 0,0-1 0 0 0,-1 0 1 0 0,0 0-1 0 0,0-1 0 0 0,0 1 0 0 0,0-1 0 0 0,0 0 0 0 0,-1-1 0 0 0,1 1 0 0 0,-1-1 0 0 0,0 0 0 0 0,4-7 1 0 0,-6 9-6 0 0,-1 0 1 0 0,0 1 0 0 0,1-1-1 0 0,-1 0 1 0 0,0 0 0 0 0,0 0-1 0 0,-1 0 1 0 0,1 0 0 0 0,-1 0 0 0 0,1 0-1 0 0,-1-6 1 0 0,0 7-8 0 0,-1 0 1 0 0,1-1-1 0 0,-1 1 1 0 0,1 0-1 0 0,-1 0 1 0 0,0 0-1 0 0,0 0 1 0 0,0 0-1 0 0,0 0 1 0 0,0 0-1 0 0,-1 0 1 0 0,1 0-1 0 0,0 0 1 0 0,-1 1-1 0 0,1-1 1 0 0,-1 0-1 0 0,-3-1 1 0 0,1 0-68 0 0,0 1 0 0 0,0 0 1 0 0,0 0-1 0 0,0 1 0 0 0,0-1 1 0 0,0 1-1 0 0,-1 0 0 0 0,1 0 0 0 0,0 0 1 0 0,-1 0-1 0 0,1 1 0 0 0,-1 0 0 0 0,1 0 1 0 0,-7 1-1 0 0,-1 0-12 0 0,0 1 0 0 0,1 0 0 0 0,-1 1 0 0 0,-12 5 0 0 0,11-3 174 0 0,1 1 1 0 0,0 0-1 0 0,1 1 0 0 0,0 1 0 0 0,0-1 1 0 0,1 2-1 0 0,-1 0 0 0 0,2 0 1 0 0,-1 0-1 0 0,2 1 0 0 0,-1 1 1 0 0,-11 18-1 0 0,2 0 285 0 0,2 1 1 0 0,1 1 0 0 0,-19 56-1 0 0,30-75-306 0 0,0 1 0 0 0,0-1 0 0 0,2 1 0 0 0,-1 0 0 0 0,2 0 0 0 0,-1 22 0 0 0,2-33-73 0 0,0-1 0 0 0,0 0 1 0 0,1 0-1 0 0,-1 0 0 0 0,0 0 1 0 0,0 0-1 0 0,1 1 0 0 0,-1-1 1 0 0,0 0-1 0 0,1 0 0 0 0,-1 0 1 0 0,1 0-1 0 0,0 0 1 0 0,-1 0-1 0 0,1 0 0 0 0,0 0 1 0 0,-1 0-1 0 0,1-1 0 0 0,0 1 1 0 0,0 0-1 0 0,2 1 0 0 0,-1-1-4 0 0,-1-1 0 0 0,1 1 0 0 0,0 0 0 0 0,0-1-1 0 0,0 1 1 0 0,0-1 0 0 0,0 0 0 0 0,0 0-1 0 0,0 0 1 0 0,0 0 0 0 0,0 0 0 0 0,2 0 0 0 0,7-2-79 0 0,-1-1 0 0 0,1 0 0 0 0,18-8 1 0 0,-22 8-10 0 0,108-51-2219 0 0,-42 11-4321 0 0,-44 24 1908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6:21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9 304 919 0 0,'0'21'141'0'0,"-1"-11"586"0"0,1 0 0 0 0,1 1 0 0 0,1 11 1655 0 0,0-10-178 0 0,8 17-320 0 0,-9-27-732 0 0,-1-2-1086 0 0,0 0-1 0 0,0 1 1 0 0,0-1 0 0 0,1 0-1 0 0,-1 0 1 0 0,0 1-1 0 0,0-1 1 0 0,0 0-1 0 0,0 1 1 0 0,0-1-1 0 0,0 0 1 0 0,0 1 0 0 0,1-1-1 0 0,-1 0 1 0 0,0 1-1 0 0,0-1 1 0 0,0 0-1 0 0,0 1 1 0 0,0-1-1 0 0,0 0 1 0 0,0 0 0 0 0,-1 1-1 0 0,1-1 1 0 0,0 0-1 0 0,0 1 1 0 0,0-1-1 0 0,0 1 1 0 0,-3 10 1461 0 0,2-10-1598 0 0,-14 23 7213 0 0,14-26-6528 0 0,0-2-558 0 0,0 0 1 0 0,0 0-1 0 0,1 0 0 0 0,-1 0 0 0 0,1 0 0 0 0,0 0 1 0 0,0 0-1 0 0,0 0 0 0 0,1 0 0 0 0,1-7 0 0 0,0 3 136 0 0,0 0 0 0 0,1 0 0 0 0,1 0 0 0 0,6-12 0 0 0,4-1 231 0 0,1 0 1 0 0,23-26-1 0 0,-20 28-612 0 0,0 1 0 0 0,2 1 1 0 0,0 0-1 0 0,0 2 0 0 0,1 0 0 0 0,42-21 0 0 0,147-51-2241 0 0,-103 47 1520 0 0,-89 33-820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6:21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22 5983 0 0,'-1'1'11958'0'0,"-1"3"-11855"0"0,-1-1 0 0 0,1 1 1 0 0,0-1-1 0 0,0 1 1 0 0,0 0-1 0 0,1 0 1 0 0,-1 0-1 0 0,1 0 1 0 0,0 0-1 0 0,0 0 1 0 0,0 0-1 0 0,1 0 1 0 0,-1 1-1 0 0,1-1 0 0 0,0 0 1 0 0,1 6-1 0 0,0-1-35 0 0,0 0 0 0 0,0 1 0 0 0,1-1 0 0 0,0-1-1 0 0,1 1 1 0 0,7 16 0 0 0,-10-23-44 0 0,1 0 0 0 0,1 0 0 0 0,-1 0 0 0 0,0 0 0 0 0,0-1 0 0 0,1 1 0 0 0,-1 0 0 0 0,1 0 0 0 0,2 2 0 0 0,-3-4-13 0 0,0 1 1 0 0,0-1-1 0 0,0 1 1 0 0,0-1-1 0 0,0 0 1 0 0,0 0-1 0 0,0 1 1 0 0,0-1-1 0 0,0 0 1 0 0,0 0-1 0 0,2 0 1 0 0,0 0 3 0 0,3 0 43 0 0,1 0 1 0 0,-1-1-1 0 0,0 0 0 0 0,1 0 1 0 0,-1-1-1 0 0,0 0 0 0 0,0 0 0 0 0,0 0 1 0 0,0-1-1 0 0,-1 0 0 0 0,1 0 1 0 0,-1 0-1 0 0,10-8 0 0 0,54-55 15 0 0,-57 54-66 0 0,5-2-7 0 0,-2 4 0 0 0,-2 2 0 0 0,-9 7 0 0 0,5-1 0 0 0,1 3-12 0 0,-7 0 8 0 0,0 0 1 0 0,0 1-1 0 0,0-1 0 0 0,-1 1 0 0 0,1 0 0 0 0,0 0 1 0 0,-1 0-1 0 0,1 0 0 0 0,-1 0 0 0 0,0 0 1 0 0,0 0-1 0 0,0 1 0 0 0,0-1 0 0 0,0 1 0 0 0,-1 0 1 0 0,3 4-1 0 0,1 5 6 0 0,0 0 0 0 0,5 25 0 0 0,4 10 7 0 0,-11-39 107 0 0,1 0 0 0 0,0 0 0 0 0,0 0 0 0 0,1-1 0 0 0,6 9 0 0 0,-9-14-83 0 0,-1 0 0 0 0,1-1 0 0 0,0 1-1 0 0,0 0 1 0 0,-1-1 0 0 0,1 0 0 0 0,0 1 0 0 0,0-1-1 0 0,1 0 1 0 0,-1 0 0 0 0,0 0 0 0 0,0 0-1 0 0,0 0 1 0 0,1-1 0 0 0,-1 1 0 0 0,0-1 0 0 0,1 1-1 0 0,-1-1 1 0 0,1 0 0 0 0,-1 0 0 0 0,0 0-1 0 0,1 0 1 0 0,-1 0 0 0 0,4-2 0 0 0,11-2 166 0 0,0-2 1 0 0,-1 0-1 0 0,1-1 1 0 0,-1-1 0 0 0,-1 0-1 0 0,20-14 1 0 0,81-70-7 0 0,-105 83-262 0 0,3-3-56 0 0,9-9-343 0 0,0 2 0 0 0,2 1 0 0 0,40-23 0 0 0,-64 40-77 0 0,10 3-6657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6:2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47 313 919 0 0,'2'1'67'0'0,"11"1"891"0"0,21 4 14480 0 0,-34-6-15353 0 0,1 0 0 0 0,-1 1 0 0 0,1-1 0 0 0,-1 0 0 0 0,1 1 0 0 0,-1-1 0 0 0,1 1 0 0 0,-1-1 0 0 0,0 1 1 0 0,1-1-1 0 0,-1 0 0 0 0,0 1 0 0 0,1-1 0 0 0,-1 1 0 0 0,0-1 0 0 0,0 1 0 0 0,1 0 0 0 0,-1-1 0 0 0,0 1 0 0 0,0-1 0 0 0,0 1 0 0 0,0-1 0 0 0,0 1 0 0 0,0-1 0 0 0,0 1 1 0 0,0 0-1 0 0,0-1 0 0 0,0 2 0 0 0,-2 17 739 0 0,2-18-776 0 0,-5 14 173 0 0,1-1 0 0 0,-2 1 1 0 0,0-1-1 0 0,-1 0 0 0 0,0 0 1 0 0,-14 19-1 0 0,-2 4 12 0 0,17-28-685 0 0,4-7 95 0 0,0 1-1 0 0,0 0 0 0 0,0 0 1 0 0,1 0-1 0 0,-1 1 0 0 0,1-1 1 0 0,0 0-1 0 0,-1 5 1 0 0</inkml:trace>
  <inkml:trace contextRef="#ctx0" brushRef="#br0" timeOffset="1">367 22 10591 0 0,'0'-9'944'0'0,"0"2"1448"0"0,-9 2 40 0 0,0 5-2112 0 0,3 9-4768 0 0,3 0-896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6:22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58 2759 0 0,'1'-1'207'0'0,"38"-7"2147"0"0,44-16 0 0 0,0-1 6262 0 0,-86 26-8350 0 0,-1 1 0 0 0,1-1 1 0 0,0 1-1 0 0,0-1 0 0 0,0 1 1 0 0,-3 3-1 0 0,-11 5 210 0 0,-181 96 933 0 0,177-94-1387 0 0,0 2-1 0 0,-36 31 0 0 0,37-28-10 0 0,33-14 109 0 0,22 0-38 0 0,-5 0-81 0 0,55 12 1 0 0,-77-14-15 0 0,0 2-1 0 0,0-1 1 0 0,-1 1 0 0 0,1 1-1 0 0,-1-1 1 0 0,1 1 0 0 0,-1 1-1 0 0,-1-1 1 0 0,1 1 0 0 0,-1 0-1 0 0,11 11 1 0 0,-13-11 10 0 0,0-1 0 0 0,-1 2 0 0 0,0-1 0 0 0,0 0-1 0 0,0 1 1 0 0,-1-1 0 0 0,1 1 0 0 0,-1 0 0 0 0,-1 0 0 0 0,1 0 0 0 0,-1 0-1 0 0,0 0 1 0 0,0 0 0 0 0,-1 0 0 0 0,0 0 0 0 0,0 0 0 0 0,-2 12-1 0 0,2-15 14 0 0,-1 1-1 0 0,0 0 1 0 0,0-1-1 0 0,0 1 0 0 0,-1-1 1 0 0,1 0-1 0 0,-1 1 0 0 0,0-1 1 0 0,0 0-1 0 0,0 0 0 0 0,0 0 1 0 0,0 0-1 0 0,-1-1 0 0 0,1 1 1 0 0,-1 0-1 0 0,0-1 1 0 0,0 0-1 0 0,0 0 0 0 0,0 0 1 0 0,0 0-1 0 0,0 0 0 0 0,-1 0 1 0 0,1-1-1 0 0,-1 0 0 0 0,1 0 1 0 0,-1 0-1 0 0,1 0 0 0 0,-1 0 1 0 0,0-1-1 0 0,-5 1 1 0 0,6-1-84 0 0,-1 1 0 0 0,0-1 1 0 0,1 0-1 0 0,-1 0 1 0 0,0-1-1 0 0,1 1 1 0 0,-1-1-1 0 0,1 0 1 0 0,-1 0-1 0 0,1 0 1 0 0,-1 0-1 0 0,1 0 1 0 0,-1-1-1 0 0,1 0 1 0 0,0 1-1 0 0,0-1 1 0 0,0-1-1 0 0,0 1 0 0 0,0 0 1 0 0,1-1-1 0 0,-1 1 1 0 0,1-1-1 0 0,-1 0 1 0 0,1 0-1 0 0,0 0 1 0 0,-3-5-1 0 0,4 7-312 0 0,1-1-148 0 0,0 1 407 0 0,0 0-1 0 0,1 0 0 0 0,-1 0 0 0 0,0 0 0 0 0,0 0 0 0 0,1 0 0 0 0,-1 0 1 0 0,0 0-1 0 0,1 0 0 0 0,-1 0 0 0 0,1 0 0 0 0,0 0 0 0 0,-1 0 0 0 0,1 0 1 0 0,0 0-1 0 0,-1 0 0 0 0,2-1 0 0 0,11-6-4253 0 0,-2 2-281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6:22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49 9703 0 0,'0'0'875'0'0,"1"1"-719"0"0,13 9 371 0 0,-13-8 37 0 0,0-1 20 0 0,13 11 503 0 0,-11-9-810 0 0,0 0 0 0 0,0 0 0 0 0,0-1-1 0 0,1 1 1 0 0,-1-1 0 0 0,1 0-1 0 0,0 0 1 0 0,0 0 0 0 0,5 2-1 0 0,3-1 160 0 0,1-1 1 0 0,-1 0-1 0 0,0-1 0 0 0,1 0 0 0 0,-1-1 0 0 0,18-2 1 0 0,-11 0-203 0 0,-1-1 1 0 0,0-1 0 0 0,30-10-1 0 0,33-19-159 0 0,-77 32-66 0 0,0-1-3 0 0,0 0 1 0 0,0 0-1 0 0,-1 0 0 0 0,1 0 1 0 0,0-1-1 0 0,5-4 0 0 0,-9 7-11 0 0,1-1 1 0 0,-1 1-1 0 0,1-1 0 0 0,0 1 0 0 0,-1-1 1 0 0,1 1-1 0 0,-1-1 0 0 0,1 1 0 0 0,-1-1 1 0 0,1 1-1 0 0,-1-1 0 0 0,0 0 0 0 0,1 1 0 0 0,-1-1 1 0 0,0 0-1 0 0,1 1 0 0 0,-1-1 0 0 0,0 0 1 0 0,0 0-1 0 0,0 0 3 0 0,0 1 0 0 0,0-1 0 0 0,0 1 0 0 0,0-1 0 0 0,0 1 0 0 0,-1-1 0 0 0,1 1 0 0 0,0-1 0 0 0,0 1 0 0 0,-1 0 0 0 0,1-1 0 0 0,0 1 0 0 0,-1 0 0 0 0,1-1 0 0 0,0 1 0 0 0,-1 0 0 0 0,1-1 0 0 0,0 1-1 0 0,-1 0 1 0 0,0-1 0 0 0,-21-6-90 0 0,21 7 81 0 0,-7-2-16 0 0,0 2 0 0 0,0-1 0 0 0,0 1 0 0 0,-1 0 0 0 0,-12 3 0 0 0,-42 10-45 0 0,51-10 73 0 0,-5 0-1 0 0,1 2 1 0 0,0-1 0 0 0,1 2 0 0 0,0 0 0 0 0,0 1 0 0 0,0 1 0 0 0,0 0 0 0 0,1 1 0 0 0,1 0-1 0 0,0 2 1 0 0,-17 15 0 0 0,17-13 36 0 0,1 0 0 0 0,1 1-1 0 0,0 1 1 0 0,-9 16 0 0 0,16-22-16 0 0,-1 0 0 0 0,2 0 0 0 0,-1 1 0 0 0,1-1 0 0 0,0 1 0 0 0,1 0 0 0 0,0 0 0 0 0,0 18 1 0 0,2-19 45 0 0,0-1 0 0 0,1 1-1 0 0,0-1 1 0 0,0 1 0 0 0,1-1 0 0 0,0 1 0 0 0,0-1 0 0 0,1 0 0 0 0,0 0 0 0 0,1 0 0 0 0,0 0 0 0 0,0-1 0 0 0,10 14 0 0 0,-9-15-14 0 0,0 0-1 0 0,0-1 0 0 0,1 1 0 0 0,-1-1 0 0 0,1-1 1 0 0,0 1-1 0 0,1-1 0 0 0,-1 0 0 0 0,1 0 0 0 0,0-1 1 0 0,-1 0-1 0 0,1 0 0 0 0,1-1 0 0 0,-1 0 0 0 0,0 0 1 0 0,10 1-1 0 0,10-1 22 0 0,-1-1 0 0 0,1-1 0 0 0,27-5 0 0 0,79-15-56 0 0,-129 19-19 0 0,116-24 232 0 0,-61 8-1435 0 0,-40 10-1635 0 0,18-10 1 0 0,-7-1-3952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1:1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73 8663 0 0,'0'0'7888'0'0,"2"-1"-7113"0"0,39-11 674 0 0,0 1-1 0 0,72-9 1 0 0,-9 3-1204 0 0,-96 15-239 0 0,7-1-4 0 0,27-3 0 0 0,-19 6-2 0 0,-18 2 0 0 0,-2 0 0 0 0,8 5 0 0 0,-7 5 0 0 0,-5 1 0 0 0,0-9 0 0 0,-1-1 0 0 0,0 0 0 0 0,0 0 0 0 0,0 0 0 0 0,0 0 0 0 0,0 0 0 0 0,-1 0 0 0 0,1-1 0 0 0,-1 1 0 0 0,1-1 0 0 0,-7 5 0 0 0,-5 2 0 0 0,-19 10 0 0 0,16-10 0 0 0,-66 34 0 0 0,-13 6 0 0 0,30-12 0 0 0,60-34 0 0 0,5-2 0 0 0,2-2 0 0 0,20-6 0 0 0,-8 3-4 0 0,1 1-1 0 0,0 0 0 0 0,0 0 1 0 0,0 1-1 0 0,1 1 1 0 0,-1 1-1 0 0,0 0 1 0 0,1 0-1 0 0,-1 2 0 0 0,0 0 1 0 0,0 0-1 0 0,0 1 1 0 0,19 8-1 0 0,36 17-7 0 0,-55-20-36 0 0,-2 3 36 0 0,-8-7 11 0 0,12 17-51 0 0,-9-7 41 0 0,-1-2 11 0 0,1 11 50 0 0,-7-14 44 0 0,-2-5-55 0 0,1 0 6 0 0,-1-1-1 0 0,0 0 1 0 0,0 0 0 0 0,0 0 0 0 0,0 0-1 0 0,0-1 1 0 0,-1 1 0 0 0,0 0 0 0 0,1-1 0 0 0,-1 0-1 0 0,-4 3 1 0 0,-46 31 138 0 0,-1-4-1 0 0,-69 32 1 0 0,90-47-163 0 0,-48 17 106 0 0,13-6-40 0 0,66-27-27 0 0,3-14-82 0 0,3 6-279 0 0,1 1 0 0 0,0-1 0 0 0,11-10 0 0 0,-16 16 253 0 0,0 1 0 0 0,1-1 0 0 0,-1 1 0 0 0,0 0 0 0 0,1-1 0 0 0,-1 1 0 0 0,0 0 0 0 0,1-1 0 0 0,-1 1 0 0 0,1 0 0 0 0,-1 0 0 0 0,1-1 0 0 0,-1 1 0 0 0,1 0 0 0 0,-1 0 0 0 0,1 0 0 0 0,-1 0 0 0 0,1-1-1 0 0,9-2-1855 0 0,2-3 566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7:4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 3367 0 0,'0'0'152'0'0,"-9"-1"-64"0"0,2-1 16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7:47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3679 0 0,'0'0'3588'0'0,"2"0"-3193"0"0,3 1-223 0 0,25 4 137 0 0,53 1 1 0 0,172-2-172 0 0,-36-4 3 0 0,40 2 116 0 0,-143 7 600 0 0,179 36 0 0 0,-185-28-820 0 0,-21-4-10 0 0,-52-7-28 0 0,1-2 0 0 0,70-2-1 0 0,74-19-2 0 0,-115 3 38 0 0,101-33-1 0 0,35-9 47 0 0,26 20 225 0 0,-197 33-259 0 0,0 1 0 0 0,-1 2 0 0 0,1 2 0 0 0,0 1 0 0 0,40 8 0 0 0,-46-5-46 0 0,1 0 0 0 0,1-2 0 0 0,-1-2 0 0 0,1 0 0 0 0,-1-2 0 0 0,1 0 0 0 0,29-6 0 0 0,344-73 55 0 0,-286 55-59 0 0,-23 8-13 0 0,0 5 1 0 0,1 4-1 0 0,113 5 0 0 0,-180 2 17 0 0,256-4 0 0 0,-211 1 0 0 0,120 10 0 0 0,-48 1 0 0 0,-125-8 0 0 0,207 0 0 0 0,-115 0 37 0 0,-19 1-10 0 0,80-1 5 0 0,-59 2 3 0 0,109 10 473 0 0,-4 17-364 0 0,36 2-7 0 0,35-29-137 0 0,-253-3 0 0 0,28 2-3 0 0,-36 0 12 0 0,43-3-1 0 0,201-9 1074 0 0,-134 10-231 0 0,-36 3-666 0 0,-23 1-119 0 0,-35-2-54 0 0,-26 1 9 0 0,0-2-1 0 0,18-1 1 0 0,196-9 178 0 0,-39 3-46 0 0,69 0 28 0 0,-236 7-170 0 0,-25 1-7 0 0,1-1 0 0 0,-1 1 0 0 0,1 0 0 0 0,-1-1 0 0 0,0 1 0 0 0,1 0 0 0 0,-1-1 0 0 0,0 1 0 0 0,0 0 0 0 0,1 0 0 0 0,-1-1 0 0 0,0 1 0 0 0,0 0 0 0 0,0 1 0 0 0,0-2 0 0 0,1 3-6 0 0,-1-1 0 0 0,1 0 0 0 0,-1 0 0 0 0,1 1-1 0 0,-1-1 1 0 0,0 0 0 0 0,0 1 0 0 0,0-1 0 0 0,0 0 0 0 0,0 1 0 0 0,-1-1-1 0 0,1 0 1 0 0,-1 1 0 0 0,0-1 0 0 0,1 0 0 0 0,-1 0 0 0 0,-2 3-1 0 0,-1 4-67 0 0,-8 16-320 0 0,10-21 68 0 0,-1 1 0 0 0,1-1 0 0 0,0 1-1 0 0,0 0 1 0 0,0 0 0 0 0,1 0 0 0 0,-1 0 0 0 0,0 9 0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7:5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0 4607 0 0,'-2'0'208'0'0,"-15"2"147"0"0,1 0-1 0 0,0 1 1 0 0,0 1-1 0 0,-23 9 0 0 0,12-4 1540 0 0,3-2-866 0 0,-22 6 727 0 0,1 2 1 0 0,-57 28-1 0 0,89-35-1585 0 0,1 0 0 0 0,0 1 0 0 0,0 0 0 0 0,1 1-1 0 0,0 0 1 0 0,1 1 0 0 0,0 0 0 0 0,0 1 0 0 0,1 0 0 0 0,-9 17-1 0 0,-5 13 27 0 0,-33 82 0 0 0,42-85-174 0 0,1-1-1 0 0,1 1 1 0 0,3 1-1 0 0,1 0 1 0 0,2 0-1 0 0,-2 65 1 0 0,8-76-42 0 0,2 0 0 0 0,0 0 0 0 0,2-1 0 0 0,2 1 0 0 0,0-1 1 0 0,2 0-1 0 0,1-1 0 0 0,1 0 0 0 0,1 0 0 0 0,17 28 0 0 0,-7-21-64 0 0,1-1 0 0 0,43 48-1 0 0,61 51-339 0 0,48 56 69 0 0,-155-162 365 0 0,-1 0 0 0 0,-1 1-1 0 0,-2 0 1 0 0,0 1 0 0 0,-2 1 0 0 0,16 51-1 0 0,-24-62-4 0 0,0 1 1 0 0,-2 0-1 0 0,0 0 0 0 0,-1 0 0 0 0,-1 0 1 0 0,-1 0-1 0 0,-1 0 0 0 0,0 0 0 0 0,-1 0 1 0 0,-2 0-1 0 0,0 0 0 0 0,-7 23 0 0 0,2-20 37 0 0,-1 0 0 0 0,-1-1 0 0 0,-1 0 0 0 0,0-1-1 0 0,-30 37 1 0 0,11-23 68 0 0,0-1 0 0 0,-42 33-1 0 0,35-32 436 0 0,34-30-460 0 0,0 1 0 0 0,0-1 0 0 0,1 1 0 0 0,0-1 0 0 0,0 1 0 0 0,-4 8 0 0 0,6-11 10 0 0,14 15 61 0 0,-6-12-161 0 0,0 0 0 0 0,0-1 0 0 0,1 0 1 0 0,-1-1-1 0 0,1 0 0 0 0,0 0 0 0 0,0 0 0 0 0,0-1 1 0 0,0 0-1 0 0,9 0 0 0 0,26 9-3074 0 0,-41-11 2000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17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 2303 0 0,'0'0'11374'0'0,"-8"-4"-6180"0"0,5 8-5046 0 0,1 0-1 0 0,-1 0 0 0 0,1 0 1 0 0,-1 0-1 0 0,1 1 0 0 0,0-1 1 0 0,1 1-1 0 0,-1-1 0 0 0,1 1 1 0 0,0 0-1 0 0,-1 7 0 0 0,-1 13 119 0 0,-2 15 74 0 0,-17 73 1 0 0,13-87-279 0 0,-2 0 0 0 0,-23 43 0 0 0,4-9-3 0 0,25-48-185 0 0,4-10-526 0 0,12 5-2251 0 0,3-3-3760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18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217 149 1375 0 0,'0'0'12943'0'0,"-8"6"-11655"0"0,8-6-1215 0 0,-1 0 0 0 0,1 1 0 0 0,0-1 0 0 0,0 0 0 0 0,0 0 0 0 0,0 0 0 0 0,0 0 0 0 0,0 0 0 0 0,0 1 0 0 0,0-1 0 0 0,-1 0 0 0 0,1 0 0 0 0,0 0 0 0 0,0 0 0 0 0,0 0 0 0 0,0 0 0 0 0,-1 0 1 0 0,1 0-1 0 0,0 0 0 0 0,0 0 0 0 0,0 1 0 0 0,0-1 0 0 0,0 0 0 0 0,-1 0 0 0 0,1 0 0 0 0,0 0 0 0 0,0 0 0 0 0,0 0 0 0 0,-1 0 0 0 0,1 0 0 0 0,0 0 0 0 0,0 0 0 0 0,0-1 0 0 0,0 1 0 0 0,-1 0 0 0 0,1 0 0 0 0,0 0 0 0 0,0 0 0 0 0,0 0 0 0 0,-1 0 0 0 0,6-8 715 0 0,13-10-522 0 0,0 3-168 0 0,1 0 0 0 0,1 2 0 0 0,0 0 1 0 0,1 2-1 0 0,0 0 0 0 0,0 1 0 0 0,41-12 0 0 0,-38 15-97 0 0,21-4 1 0 0,-41 10-4 0 0,0 0 1 0 0,0 1-1 0 0,0 0 1 0 0,1 0-1 0 0,-1 0 0 0 0,0 0 1 0 0,0 1-1 0 0,0 0 0 0 0,3 1 1 0 0,-6-2-4 0 0,1 1 0 0 0,-2-1 1 0 0,1 1-1 0 0,0 0 0 0 0,0-1 0 0 0,0 1 0 0 0,0 0 1 0 0,0 0-1 0 0,0 0 0 0 0,-1 0 0 0 0,1 0 1 0 0,0 0-1 0 0,-1 0 0 0 0,1 0 0 0 0,-1 0 0 0 0,1 0 1 0 0,-1 0-1 0 0,1 0 0 0 0,-1 2 0 0 0,3 20-38 0 0,-3-17 43 0 0,-1 1 0 0 0,-1 0 0 0 0,1-1 0 0 0,-1 1 0 0 0,0-1 0 0 0,0 0 0 0 0,-1 0 0 0 0,1 0 0 0 0,-1 0 0 0 0,-5 7 0 0 0,-1-1 0 0 0,0 0 0 0 0,-1-1 0 0 0,-16 14 0 0 0,-175 144 0 0 0,95-82 0 0 0,-5 5 0 0 0,90-75 0 0 0,14-11 4 0 0,0 0-1 0 0,-17 10 1 0 0,23-16 539 0 0,11-7-201 0 0,-1 2-271 0 0,1 1 0 0 0,0 0 0 0 0,0 1 0 0 0,1 0 1 0 0,-1 0-1 0 0,1 1 0 0 0,-1 0 0 0 0,19 0 0 0 0,9 1 148 0 0,39 5 1 0 0,173 1 302 0 0,-186-5-512 0 0,-59-1 3 0 0,-3 1-11 0 0,0 0 0 0 0,-1 0 0 0 0,1 0 1 0 0,-1 0-1 0 0,1 0 0 0 0,0 0 1 0 0,-1 0-1 0 0,1 0 0 0 0,0 1 1 0 0,-1-1-1 0 0,1 1 0 0 0,2 0 0 0 0,4 2-62 0 0,-7-2-157 0 0,5 10-2440 0 0,-5-1 1658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24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85 3679 0 0,'36'-36'355'0'0,"-12"11"1158"0"0,0 1 6210 0 0,-45 39-6198 0 0,5-5-1250 0 0,-40 30 510 0 0,-97 51-1 0 0,125-77-596 0 0,-75 40 393 0 0,81-41-409 0 0,1 1 0 0 0,-31 26-1 0 0,23-11-45 0 0,1 1-1 0 0,1 1 1 0 0,1 2-1 0 0,2 0 1 0 0,2 1-1 0 0,1 2 1 0 0,1 0-1 0 0,-14 39 1 0 0,25-54-117 0 0,1 1 1 0 0,2 0 0 0 0,0 0 0 0 0,1 0 0 0 0,1 0 0 0 0,-1 30 0 0 0,4-34-10 0 0,2-1 0 0 0,0 0 0 0 0,1 0 0 0 0,0 0 1 0 0,2 0-1 0 0,0 0 0 0 0,1-1 0 0 0,13 32 0 0 0,0-12-90 0 0,2-2-1 0 0,1 0 0 0 0,39 48 1 0 0,89 84-307 0 0,-9-12 262 0 0,-126-136 133 0 0,0 1 1 0 0,0 0 0 0 0,-2 1 0 0 0,-1 0 0 0 0,0 1 0 0 0,-2 0 0 0 0,0 0 0 0 0,-1 1 0 0 0,-1 1-1 0 0,-2-1 1 0 0,7 47 0 0 0,-10-39 1 0 0,0 0 0 0 0,-2 1 0 0 0,-2-1 0 0 0,0 1 0 0 0,-2-1 0 0 0,-2 0 0 0 0,0 0 0 0 0,-2-1 0 0 0,-1 0 0 0 0,-2 0 0 0 0,0-1 0 0 0,-23 40 0 0 0,17-41 0 0 0,0 0 0 0 0,-2-1 0 0 0,-1-1 0 0 0,-1 0 0 0 0,-29 25 0 0 0,-19 19 0 0 0,-8 7 0 0 0,70-70-2 0 0,3-2-4 0 0,-1-1-1 0 0,1 2 1 0 0,0-1 0 0 0,-6 9 0 0 0,32-23-1719 0 0,-8 3-4197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2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7831 0 0,'0'0'706'0'0,"3"1"-578"0"0,16 9 481 0 0,-17-6-165 0 0,-1-1-55 0 0,0-1-112 0 0,0-1-1 0 0,0 1 1 0 0,0 0-1 0 0,0 0 0 0 0,-1 0 1 0 0,1-1-1 0 0,-1 1 1 0 0,0 0-1 0 0,1 0 0 0 0,-1 0 1 0 0,0 0-1 0 0,0 0 1 0 0,0 0-1 0 0,-1 4 1 0 0,1 0 392 0 0,-1 7-344 0 0,-1 0-1 0 0,0 0 1 0 0,0 0-1 0 0,-2 0 1 0 0,1 0-1 0 0,-2-1 1 0 0,-8 18-1 0 0,11-24-172 0 0,-1 0 0 0 0,1-1 0 0 0,1 1 0 0 0,-1 0 0 0 0,1 0 0 0 0,0 0 0 0 0,1 0-1 0 0,-1 0 1 0 0,1 0 0 0 0,1 10 0 0 0,2-3-25 0 0,0 0 0 0 0,0-1 0 0 0,2 1-1 0 0,-1-1 1 0 0,8 12 0 0 0,0-2-997 0 0,-10-19 495 0 0,0-1-913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25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186 122 5063 0 0,'0'0'4530'0'0,"3"-8"-1457"0"0,-3 0-2332 0 0,0 7 630 0 0,1-10 1997 0 0,2 7-3306 0 0,0 0 0 0 0,0 0 0 0 0,0 0 0 0 0,0 1 0 0 0,1-1 0 0 0,0 1 1 0 0,-1 0-1 0 0,1 0 0 0 0,0 0 0 0 0,0 1 0 0 0,1 0 0 0 0,7-4 0 0 0,8-2 13 0 0,32-9 0 0 0,-27 10-75 0 0,1 1 0 0 0,43-4 0 0 0,-57 10 0 0 0,-3 4 0 0 0,-8-2 0 0 0,1 0 0 0 0,-1 0-1 0 0,0 0 1 0 0,0 0 0 0 0,0 0-1 0 0,0 0 1 0 0,-1 0 0 0 0,1 0-1 0 0,-1 0 1 0 0,1 0 0 0 0,-1 0-1 0 0,1 1 1 0 0,-1-1 0 0 0,0 0-1 0 0,0 0 1 0 0,0 0 0 0 0,-1 1-1 0 0,1-1 1 0 0,0 0 0 0 0,-1 0-1 0 0,1 0 1 0 0,-2 3 0 0 0,-1 4 20 0 0,0-1 0 0 0,-1 0-1 0 0,1 1 1 0 0,-7 7 0 0 0,3-6 5 0 0,0 0 0 0 0,-1-1-1 0 0,0 0 1 0 0,0 0 0 0 0,-14 10 0 0 0,-52 36-3 0 0,63-48 11 0 0,-86 54-33 0 0,51-34 0 0 0,-58 46 0 0 0,98-68 10 0 0,1 0-1 0 0,0 0 0 0 0,0 0 1 0 0,0 1-1 0 0,1 0 0 0 0,0 0 1 0 0,0 0-1 0 0,1 0 0 0 0,-5 9 1 0 0,8-13 203 0 0,1-1-157 0 0,1 0 0 0 0,0 0 0 0 0,-1 0 0 0 0,1 0 0 0 0,0 0 0 0 0,0 0 0 0 0,0-1 0 0 0,2 1 0 0 0,9 1 131 0 0,-1-2-1 0 0,0 0 1 0 0,1 0 0 0 0,-1-1 0 0 0,0 0-1 0 0,0-1 1 0 0,19-6 0 0 0,12-1-146 0 0,23-3-2 0 0,111-14 72 0 0,-166 25-111 0 0,80-3-431 0 0,-76 4-69 0 0,-1 0 0 0 0,0 2 0 0 0,1 0-1 0 0,17 5 1 0 0,-15-2-6400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02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12 919 0 0,'28'-5'50'0'0,"-23"3"379"0"0,1 1-1 0 0,-1 0 1 0 0,1 0-1 0 0,0 0 1 0 0,-1 1-1 0 0,11 0 1 0 0,-15 1-209 0 0,1-1-1 0 0,-1 1 1 0 0,0-1 0 0 0,1 1 0 0 0,-1 0-1 0 0,0-1 1 0 0,0 1 0 0 0,0 0 0 0 0,1 0-1 0 0,-1 0 1 0 0,0 0 0 0 0,0 0 0 0 0,0 0 0 0 0,-1 0-1 0 0,1 0 1 0 0,0 0 0 0 0,0 1 0 0 0,-1-1-1 0 0,2 3 1 0 0,-1-2-104 0 0,0 1 0 0 0,1 0 0 0 0,-2 0 0 0 0,1 0 0 0 0,0 0-1 0 0,0 6 1 0 0,-2-6 63 0 0,1 0-1 0 0,-1-1 1 0 0,0 1-1 0 0,0-1 1 0 0,0 1-1 0 0,0-1 0 0 0,0 1 1 0 0,0-1-1 0 0,-1 1 1 0 0,1-1-1 0 0,-1 0 1 0 0,0 0-1 0 0,0 0 1 0 0,0 0-1 0 0,0 0 0 0 0,0 0 1 0 0,0-1-1 0 0,0 1 1 0 0,-3 1-1 0 0,2-1 117 0 0,2-1 337 0 0,-10 3 983 0 0,1-3-1385 0 0,1 1 0 0 0,-1 1 0 0 0,0 0 1 0 0,1 0-1 0 0,-1 1 0 0 0,1 0 0 0 0,-11 6 0 0 0,3 3-231 0 0,0 0 0 0 0,0 1 0 0 0,-27 30-1 0 0,-36 56 74 0 0,59-71-61 0 0,1 2-1 0 0,1 1 1 0 0,2 0 0 0 0,1 1 0 0 0,-15 46 0 0 0,25-60-8 0 0,1 0 1 0 0,0 1 0 0 0,1 0-1 0 0,1 0 1 0 0,1-1 0 0 0,1 2 0 0 0,1-1-1 0 0,0 0 1 0 0,2 0 0 0 0,0 0 0 0 0,7 26-1 0 0,-4-32-12 0 0,0 0 1 0 0,1 0-1 0 0,0-1 0 0 0,1 1 0 0 0,1-1 0 0 0,0-1 0 0 0,1 0 1 0 0,0 0-1 0 0,15 15 0 0 0,11 6-70 0 0,63 46 0 0 0,-5-4 13 0 0,-49-35 41 0 0,-2 1 0 0 0,-2 2 0 0 0,-2 2 0 0 0,-1 2 0 0 0,-3 1-1 0 0,37 69 1 0 0,16 71-235 0 0,-78-164 209 0 0,-1 0 1 0 0,-1 0-1 0 0,-2 1 0 0 0,0 0 0 0 0,-2 1 0 0 0,1 26 0 0 0,-5-41 37 0 0,0 0 0 0 0,0 0-1 0 0,-1-1 1 0 0,0 1 0 0 0,-1-1-1 0 0,0 0 1 0 0,-1 1 0 0 0,0-2-1 0 0,-1 1 1 0 0,0 0 0 0 0,0-1-1 0 0,-1 0 1 0 0,0 0 0 0 0,-1 0-1 0 0,0-1 1 0 0,0 0 0 0 0,-1-1-1 0 0,0 1 1 0 0,0-1 0 0 0,-1-1-1 0 0,0 0 1 0 0,0 0 0 0 0,0-1-1 0 0,-1 0 1 0 0,1 0 0 0 0,-1-1-1 0 0,-14 4 1 0 0,-115 27 1249 0 0,137-34-943 0 0,20 2-10618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0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1 919 0 0,'0'0'8375'0'0,"-1"1"-7399"0"0,-3 3-792 0 0,0 1 0 0 0,1-1 0 0 0,0 1 0 0 0,0 0 0 0 0,0 0 1 0 0,0 0-1 0 0,1 1 0 0 0,0-1 0 0 0,0 1 0 0 0,-1 5 0 0 0,-2 12 225 0 0,-2 27 1 0 0,3-20-110 0 0,-4 38 234 0 0,-12 59 45 0 0,13-94-724 0 0,-7 24 407 0 0,2-19-4565 0 0,7-25-143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1:19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11 6911 0 0,'-2'-1'315'0'0,"-11"-2"-173"0"0,-1 0 1 0 0,0 2-1 0 0,-14-1 0 0 0,-3 2 2477 0 0,8 2 1261 0 0,21-2-2536 0 0,0 1-724 0 0,-9 4 1667 0 0,13-2-2010 0 0,2 2-167 0 0,0 1-1 0 0,0 0 1 0 0,0-1 0 0 0,1 0-1 0 0,0 0 1 0 0,8 7 0 0 0,40 25 345 0 0,-21-15-266 0 0,202 142 144 0 0,-192-135-235 0 0,0 1 0 0 0,-2 3-1 0 0,-1 1 1 0 0,58 67 0 0 0,-81-80-23 0 0,0 0-1 0 0,-2 1 1 0 0,0 1 0 0 0,15 35 0 0 0,-22-39-47 0 0,0 1 0 0 0,-1-1 0 0 0,-1 1 1 0 0,-1 0-1 0 0,0 0 0 0 0,0 31 0 0 0,-4-17-5 0 0,-2 1 0 0 0,-1-1-1 0 0,-2-1 1 0 0,-1 1 0 0 0,-17 51 0 0 0,-4-10 66 0 0,-44 91 1 0 0,36-96-29 0 0,-53 81-1 0 0,62-113-35 0 0,-2-1-1 0 0,-1-2 0 0 0,-50 48 1 0 0,-131 85 420 0 0,145-119-85 0 0,22-12 39 0 0,41-35-114 0 0,5-2-1638 0 0,1-1 780 0 0,0 1 1 0 0,0 0 0 0 0,0-1-1 0 0,0 0 1 0 0,4-1-1 0 0,9-4-6395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05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6447 0 0,'0'0'898'0'0,"1"-1"211"0"0,2-2-656 0 0,0 0 0 0 0,0 0 1 0 0,0 0-1 0 0,0 1 0 0 0,0-1 0 0 0,1 1 0 0 0,-1 0 0 0 0,1 0 1 0 0,-1 1-1 0 0,1-1 0 0 0,0 1 0 0 0,4-2 0 0 0,8-1 250 0 0,29-2-1 0 0,-17 2-21 0 0,489-105 2859 0 0,-459 95-3400 0 0,83-10 1 0 0,-116 21-268 0 0,1 2 1 0 0,-1 1-1 0 0,0 1 1 0 0,1 1-1 0 0,48 10 1 0 0,-70-11-97 0 0,1 0 1 0 0,-1 0 0 0 0,1 0 0 0 0,-1 1 0 0 0,0 0-1 0 0,0 0 1 0 0,0 0 0 0 0,0 0 0 0 0,0 1 0 0 0,0-1-1 0 0,0 1 1 0 0,-1 0 0 0 0,6 6 0 0 0,-4 2-1449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05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72 455 0 0,'9'-6'-49'0'0,"0"0"-1"0"0,-1-1 0 0 0,13-13 0 0 0,17-13 12699 0 0,-38 35-12419 0 0,0 2-179 0 0,0-1-1 0 0,-1 1 0 0 0,1-1 0 0 0,-1 1 1 0 0,1-1-1 0 0,-1 1 0 0 0,0-1 0 0 0,-1 1 1 0 0,1-1-1 0 0,0 0 0 0 0,-1 0 1 0 0,0 0-1 0 0,0 0 0 0 0,-4 5 0 0 0,0 0 16 0 0,0 0-1 0 0,-1-1 0 0 0,1 0 0 0 0,-12 9 0 0 0,-31 18 85 0 0,0-1-1 0 0,-59 27 0 0 0,81-46-66 0 0,2 1 0 0 0,0 1 0 0 0,-28 25 0 0 0,38-29-11 0 0,1 2-1 0 0,0 0 1 0 0,1 1-1 0 0,1 0 1 0 0,-20 32 0 0 0,30-44-22 0 0,0 1 1 0 0,0-1 0 0 0,1 1-1 0 0,-1 0 1 0 0,1 0-1 0 0,0 0 1 0 0,0 0 0 0 0,0 0-1 0 0,0 0 1 0 0,1 0 0 0 0,-1 0-1 0 0,1 0 1 0 0,0 0-1 0 0,1 6 1 0 0,0-7-12 0 0,0-1-1 0 0,0 1 1 0 0,0-1 0 0 0,0 1-1 0 0,0-1 1 0 0,0 0 0 0 0,1 0-1 0 0,-1 1 1 0 0,1-1-1 0 0,-1 0 1 0 0,1 0 0 0 0,0 0-1 0 0,0-1 1 0 0,0 1 0 0 0,0 0-1 0 0,0-1 1 0 0,0 1-1 0 0,1-1 1 0 0,-1 0 0 0 0,0 0-1 0 0,1 0 1 0 0,-1 0 0 0 0,4 1-1 0 0,8 2 173 0 0,0-1-1 0 0,0 0 1 0 0,0-1-1 0 0,1-1 1 0 0,-1 0-1 0 0,17-2 1 0 0,85-12 339 0 0,94-27-169 0 0,-113 19-354 0 0,-52 13-264 0 0,0-3 0 0 0,-1-2-1 0 0,48-21 1 0 0,-87 32 173 0 0,0 0 0 0 0,0-1 0 0 0,0 0 0 0 0,-1 0 0 0 0,1 0 0 0 0,-1 0 0 0 0,0-1-1 0 0,5-5 1 0 0,-8 8 41 0 0,0-1 0 0 0,0 1 0 0 0,0-1 0 0 0,0 1 0 0 0,0-1 0 0 0,0 1 0 0 0,-1-1 0 0 0,1 0 0 0 0,-1 1 0 0 0,1-1 0 0 0,-1 0 0 0 0,0 0 0 0 0,0 1 0 0 0,1-1 0 0 0,-1 0 0 0 0,0 0 0 0 0,-1 1-1 0 0,1-1 1 0 0,0 0 0 0 0,0 0 0 0 0,-1 1 0 0 0,1-1 0 0 0,-1 0 0 0 0,1 1 0 0 0,-1-1 0 0 0,0 0 0 0 0,0 1 0 0 0,0-1 0 0 0,-1-1 0 0 0,-1-1-12 0 0,0 0 0 0 0,0 0-1 0 0,-1 0 1 0 0,0 1 0 0 0,0-1 0 0 0,1 1 0 0 0,-2 0-1 0 0,1 0 1 0 0,0 0 0 0 0,-1 1 0 0 0,1-1 0 0 0,-1 1-1 0 0,0 0 1 0 0,0 1 0 0 0,0-1 0 0 0,-9-1 0 0 0,3 1 53 0 0,1 1 0 0 0,-1 1 0 0 0,0-1 0 0 0,1 2 0 0 0,-1-1 0 0 0,0 1 0 0 0,-13 4 1 0 0,16-3-6 0 0,0 0 0 0 0,0 1 0 0 0,1 0 0 0 0,0 0 0 0 0,-1 0 0 0 0,1 1 1 0 0,0 1-1 0 0,0-1 0 0 0,1 1 0 0 0,0 0 0 0 0,-1 0 0 0 0,2 1 0 0 0,-1 0 1 0 0,1 0-1 0 0,-9 13 0 0 0,10-14-5 0 0,1 1 1 0 0,0 0 0 0 0,1-1-1 0 0,0 1 1 0 0,0 0-1 0 0,0 0 1 0 0,0 0-1 0 0,1 1 1 0 0,0-1 0 0 0,0 0-1 0 0,1 0 1 0 0,0 1-1 0 0,0-1 1 0 0,0 0-1 0 0,1 0 1 0 0,0 1-1 0 0,0-1 1 0 0,1 0 0 0 0,0 0-1 0 0,0 0 1 0 0,2 6-1 0 0,4 3-1642 0 0,1 0 1 0 0,16 23-1 0 0,-13-22-3681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06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19 3223 0 0,'16'-14'143'0'0,"-9"9"361"0"0,-5 7-213 0 0,-3 4 259 0 0,-3 2-9 0 0,0 0-1 0 0,0 0 0 0 0,-1-1 0 0 0,0 0 0 0 0,0 0 1 0 0,-1 0-1 0 0,-7 7 0 0 0,1-1-282 0 0,-9 8 140 0 0,0-2 0 0 0,-45 33-1 0 0,23-20 120 0 0,10-6-77 0 0,-157 131 2115 0 0,153-123-1797 0 0,0 3 0 0 0,-55 71 0 0 0,82-92-471 0 0,-15 24 0 0 0,22-33-199 0 0,-1 1 1 0 0,1-1-1 0 0,0 1 1 0 0,1-1-1 0 0,0 1 1 0 0,-1 10-1 0 0,2-15-57 0 0,1 0-1 0 0,0 0 0 0 0,1-1 1 0 0,-1 1-1 0 0,0 0 0 0 0,1 0 1 0 0,-1 0-1 0 0,1 0 1 0 0,0-1-1 0 0,0 1 0 0 0,0 0 1 0 0,1-1-1 0 0,-1 1 1 0 0,0-1-1 0 0,1 1 0 0 0,0-1 1 0 0,-1 0-1 0 0,1 1 0 0 0,0-1 1 0 0,0 0-1 0 0,1 0 1 0 0,-1-1-1 0 0,0 1 0 0 0,0 0 1 0 0,4 1-1 0 0,1 1-213 0 0,-1-1 0 0 0,1 1 0 0 0,11 2 1 0 0,20 4-4402 0 0,-10-5-971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0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9671 0 0,'0'0'748'0'0,"-2"2"-341"0"0,0 1-135 0 0,1 0 1 0 0,-1 0-1 0 0,0 0 0 0 0,1 1 0 0 0,0-1 1 0 0,-1 0-1 0 0,1 1 0 0 0,1-1 0 0 0,-1 1 1 0 0,0-1-1 0 0,1 1 0 0 0,0-1 0 0 0,0 1 1 0 0,0-1-1 0 0,0 6 0 0 0,2-4-94 0 0,-1 0 1 0 0,0 1-1 0 0,1-1 0 0 0,0 0 0 0 0,0 0 1 0 0,1 0-1 0 0,0 0 0 0 0,-1-1 0 0 0,5 6 0 0 0,4 3 116 0 0,1 0 0 0 0,0-1 0 0 0,1-1 0 0 0,0 0-1 0 0,21 14 1 0 0,60 31 1019 0 0,-25-16-650 0 0,116 78 116 0 0,-125-76-1254 0 0,54 50-1 0 0,-113-90 116 0 0,4 2 618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0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12 9671 0 0,'1'-1'748'0'0,"4"-10"2299"0"0,-8 22-1951 0 0,-6 4-756 0 0,-1-1 0 0 0,-22 25 0 0 0,12-16 5 0 0,-39 51 747 0 0,-54 64 422 0 0,-100 92-862 0 0,212-228-760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07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11687 0 0,'10'-3'1251'0'0,"-4"3"-895"0"0,-1 1-1 0 0,0 0 1 0 0,0 0 0 0 0,0 1 0 0 0,0 0-1 0 0,0-1 1 0 0,0 2 0 0 0,0-1 0 0 0,-1 0-1 0 0,6 5 1 0 0,-5-4-155 0 0,0 0 0 0 0,0-1 0 0 0,0 1 1 0 0,0-1-1 0 0,0 0 0 0 0,0 0 0 0 0,1 0 0 0 0,-1-1 0 0 0,1 0 0 0 0,7 1 0 0 0,7-4 9 0 0,0 0 0 0 0,0-2 0 0 0,0 0 0 0 0,0-1 0 0 0,29-11 0 0 0,21-7-110 0 0,122-23-588 0 0,-109 28-2139 0 0,-15 3-2907 0 0,-46 10 439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07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2759 0 0,'0'2'207'0'0,"0"7"633"0"0,-1 0 0 0 0,0-1-1 0 0,-1 1 1 0 0,0-1 0 0 0,-4 13 0 0 0,-21 43 5204 0 0,12-28-5432 0 0,-9 19 608 0 0,9-22-164 0 0,-21 69 0 0 0,34-96-1011 0 0,1 1 0 0 0,-1-1 0 0 0,1 1 1 0 0,1 0-1 0 0,-1 0 0 0 0,1-1 0 0 0,0 1 1 0 0,1 0-1 0 0,0-1 0 0 0,0 1 0 0 0,0 0 1 0 0,1-1-1 0 0,0 1 0 0 0,0-1 0 0 0,0 0 1 0 0,5 9-1 0 0,3-1-1123 0 0,-8-13 612 0 0</inkml:trace>
  <inkml:trace contextRef="#ctx0" brushRef="#br0" timeOffset="1">626 217 12295 0 0,'0'0'563'0'0,"-1"1"-14"0"0,0-1-540 0 0,0 0-1 0 0,0 0 1 0 0,0 1-1 0 0,0-1 1 0 0,0 0-1 0 0,0 1 1 0 0,0-1-1 0 0,0 1 1 0 0,1-1-1 0 0,-1 1 0 0 0,0-1 1 0 0,0 1-1 0 0,0 0 1 0 0,1-1-1 0 0,-1 1 1 0 0,0 0-1 0 0,1 0 1 0 0,-1-1-1 0 0,1 1 1 0 0,-1 0-1 0 0,1 0 1 0 0,-1 0-1 0 0,1 0 1 0 0,0 0-1 0 0,-1-1 1 0 0,1 3-1 0 0,-1 0 63 0 0,0-1 28 0 0,0-1-1 0 0,1 1 0 0 0,-1 0 1 0 0,1 0-1 0 0,0 0 0 0 0,-1 0 0 0 0,1-1 1 0 0,0 1-1 0 0,0 0 0 0 0,0 0 1 0 0,0 0-1 0 0,1 0 0 0 0,-1-1 1 0 0,0 1-1 0 0,1 0 0 0 0,-1 0 1 0 0,2 2-1 0 0,0-1 44 0 0,-1 0 1 0 0,1 0-1 0 0,0 0 0 0 0,0 0 1 0 0,1-1-1 0 0,-1 1 1 0 0,1-1-1 0 0,4 4 0 0 0,4 2 269 0 0,0-1-1 0 0,1 0 0 0 0,21 8 0 0 0,72 37 777 0 0,-52-25-1126 0 0,-4-5-912 0 0,-30-15-4650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08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12407 0 0,'0'0'1914'0'0,"-1"1"-1612"0"0,-10 7-45 0 0,0 1 1 0 0,1 0-1 0 0,0 1 0 0 0,1 0 0 0 0,0 1 0 0 0,-12 19 0 0 0,-3 13 351 0 0,2 0 0 0 0,2 2 0 0 0,-15 49 0 0 0,6-17-386 0 0,-87 256 44 0 0,113-322-249 0 0,-1-1-192 0 0,2 0 1 0 0,-1 0 0 0 0,1 1-1 0 0,0-1 1 0 0,1 1 0 0 0,0 20-1 0 0,5-19-4247 0 0,3-4-1472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08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8287 0 0,'0'0'2716'0'0,"-1"2"-1710"0"0,1 5-774 0 0,0 0 0 0 0,0 0 0 0 0,1 1 0 0 0,-1-1 0 0 0,2 0 0 0 0,-1 0 0 0 0,1 0 0 0 0,0 0 0 0 0,0 0 0 0 0,1-1 0 0 0,5 11 0 0 0,2 0-15 0 0,0 0 0 0 0,1-1 1 0 0,14 17-1 0 0,92 89 1036 0 0,-32-36-409 0 0,-36-35-342 0 0,-11-12 159 0 0,-1 2-1 0 0,45 65 0 0 0,-73-92-558 0 0,0 0 0 0 0,-1 1-1 0 0,-1 0 1 0 0,-1 0-1 0 0,0 1 1 0 0,0 0 0 0 0,-2 0-1 0 0,0 0 1 0 0,-1 0-1 0 0,-1 1 1 0 0,0 0 0 0 0,-1 24-1 0 0,-3-19-76 0 0,-1-1 0 0 0,-1 0 0 0 0,-1 0 0 0 0,-1-1 1 0 0,0 1-1 0 0,-2-1 0 0 0,-13 27 0 0 0,-7 3 10 0 0,-51 71 1 0 0,32-58-280 0 0,-4-3 0 0 0,-93 87 0 0 0,140-143 47 0 0,-3 3-745 0 0,-1 0 0 0 0,-15 10-1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09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310 436 919 0 0,'0'0'9866'0'0,"-1"1"-8678"0"0,-7 0-867 0 0,0 1 1 0 0,0-1-1 0 0,0 0 1 0 0,0 0-1 0 0,0-1 1 0 0,-15-1-1 0 0,0 0-57 0 0,8 1-29 0 0,0-1-1 0 0,0 0 1 0 0,1-1-1 0 0,-1-1 0 0 0,-14-5 1 0 0,20 6-95 0 0,1-2-1 0 0,0 1 1 0 0,0-1 0 0 0,0 0 0 0 0,0 0-1 0 0,1-1 1 0 0,-1 0 0 0 0,1-1 0 0 0,-10-10-1 0 0,14 13-104 0 0,1 0 0 0 0,0 0-1 0 0,-1 0 1 0 0,1 0 0 0 0,1 0-1 0 0,-1 0 1 0 0,0-1 0 0 0,1 1-1 0 0,0 0 1 0 0,0-1 0 0 0,0 0-1 0 0,0 1 1 0 0,0-1 0 0 0,0-4-1 0 0,1 2-1 0 0,1-1-1 0 0,-1 1 0 0 0,1 0 0 0 0,0 0 0 0 0,0 0 0 0 0,1 0 0 0 0,4-11 0 0 0,2 0-15 0 0,1 0-1 0 0,0 0 1 0 0,2 1 0 0 0,17-22-1 0 0,-16 24-82 0 0,1 0 0 0 0,0 0 0 0 0,1 1 0 0 0,1 1 0 0 0,0 0 0 0 0,0 1 0 0 0,1 1 0 0 0,1 0 0 0 0,29-12 0 0 0,-35 18 30 0 0,-1 0-1 0 0,1 1 0 0 0,0 0 1 0 0,0 0-1 0 0,0 1 0 0 0,1 1 1 0 0,-1 0-1 0 0,0 0 0 0 0,1 1 1 0 0,-1 1-1 0 0,0 0 0 0 0,0 0 1 0 0,1 1-1 0 0,-1 1 0 0 0,0 0 1 0 0,-1 0-1 0 0,17 8 0 0 0,-20-7 62 0 0,0-1-1 0 0,-1 1 0 0 0,0 1 1 0 0,0-1-1 0 0,0 1 0 0 0,-1 0 1 0 0,1 1-1 0 0,-1-1 1 0 0,0 1-1 0 0,-1 0 0 0 0,1 0 1 0 0,-1 1-1 0 0,0-1 0 0 0,-1 1 1 0 0,0 0-1 0 0,0 0 1 0 0,0 0-1 0 0,-1 0 0 0 0,0 0 1 0 0,0 1-1 0 0,-1-1 0 0 0,0 1 1 0 0,0-1-1 0 0,-1 1 1 0 0,0-1-1 0 0,0 1 0 0 0,-1-1 1 0 0,0 1-1 0 0,0-1 0 0 0,-1 1 1 0 0,0-1-1 0 0,0 0 0 0 0,-1 0 1 0 0,0 0-1 0 0,-7 13 1 0 0,5-11-20 0 0,0-1 1 0 0,-1 0 0 0 0,0 0-1 0 0,-1 0 1 0 0,0-1 0 0 0,0 0-1 0 0,0 0 1 0 0,-1-1 0 0 0,0 0-1 0 0,0 0 1 0 0,-1-1 0 0 0,0 0 0 0 0,0 0-1 0 0,-16 5 1 0 0,9-4-15 0 0,-103 34 101 0 0,102-36-229 0 0,-1 0-1 0 0,1-1 1 0 0,0-1 0 0 0,-1-1 0 0 0,-20 0 0 0 0,34-2-25 0 0,1 1 0 0 0,-1 0 0 0 0,1-1 0 0 0,-1 0 0 0 0,1 0 0 0 0,-1 0 0 0 0,-5-3 0 0 0,-3-5-4289 0 0,6 2-425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1:2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8 8495 0 0,'0'0'388'0'0,"1"-2"-10"0"0,8-4 5000 0 0,-12 21-4811 0 0,-5 34 124 0 0,-4 80-1 0 0,-2 20-592 0 0,4-98-86 0 0,-1-2 0 0 0,-3 0 1 0 0,-2 0-1 0 0,-2-2 1 0 0,-32 61-1 0 0,24-59-13 0 0,-41 83 13 0 0,58-107 36 0 0,0 0 0 0 0,-10 49 0 0 0,16-37-261 0 0,3-33 117 0 0,0-1-815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0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0 9071 0 0,'0'0'816'0'0,"-2"0"-672"0"0,-3 0-103 0 0,1 1 0 0 0,-1-1-1 0 0,0 1 1 0 0,1 0 0 0 0,-1 0-1 0 0,1 0 1 0 0,0 1 0 0 0,-1-1 0 0 0,1 1-1 0 0,0 0 1 0 0,-7 5 0 0 0,4-2 91 0 0,1 0 0 0 0,0 0 0 0 0,1 1 0 0 0,-1-1 0 0 0,1 1 0 0 0,-6 9 0 0 0,-1 5 261 0 0,1 0 0 0 0,0 1 0 0 0,-13 39-1 0 0,-53 146 1473 0 0,-66 202 614 0 0,132-367-2261 0 0,-23 73 484 0 0,28-98-904 0 0,-1 0 1 0 0,0-1-1 0 0,-1 1 0 0 0,-17 23 0 0 0,24-37-802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10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 5983 0 0,'0'0'464'0'0,"2"-9"6484"0"0,-3 19-6344 0 0,0 0 0 0 0,-4 19-1 0 0,-2 15 662 0 0,6-34-1070 0 0,1 0-1 0 0,0-1 1 0 0,1 1 0 0 0,0 0-1 0 0,0-1 1 0 0,1 1-1 0 0,0-1 1 0 0,1 1 0 0 0,0-1-1 0 0,1 0 1 0 0,0 0-1 0 0,0 0 1 0 0,1-1 0 0 0,0 1-1 0 0,0-1 1 0 0,1-1-1 0 0,0 1 1 0 0,0-1 0 0 0,1 0-1 0 0,9 8 1 0 0,-8-8-163 0 0,1 0 0 0 0,0-1 0 0 0,0 0 1 0 0,0 0-1 0 0,11 4 0 0 0,-16-9-289 0 0,0 1-1 0 0,0-1 1 0 0,0 0-1 0 0,1 0 1 0 0,-1 0 0 0 0,0-1-1 0 0,1 0 1 0 0,-1 1-1 0 0,0-1 1 0 0,1-1 0 0 0,-1 1-1 0 0,0-1 1 0 0,1 0-1 0 0,-1 0 1 0 0,7-2 0 0 0,6-4-4017 0 0,1-2-1078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10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20 1375 0 0,'0'-2'107'0'0,"-5"-16"14896"0"0,4 20-14474 0 0,-4 12-35 0 0,1 1 0 0 0,-4 23-1 0 0,5-19-185 0 0,-8 23 0 0 0,-2-5 83 0 0,-33 62-1 0 0,-29 30 8 0 0,11-18-217 0 0,-45 101 228 0 0,83-152-289 0 0,-31 105-1 0 0,-22 140 9 0 0,77-297-266 0 0,2-7-576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10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350 511 2303 0 0,'0'0'102'0'0,"-1"2"-1"0"0,-30 30 1426 0 0,7-12 5786 0 0,21-18-6764 0 0,-1 0 0 0 0,0 0 0 0 0,1 0 0 0 0,-1 0 0 0 0,0-1-1 0 0,0 0 1 0 0,0 1 0 0 0,0-1 0 0 0,-5 0 0 0 0,2 0-197 0 0,1-1 0 0 0,-1 0 0 0 0,0 0 0 0 0,0-1 0 0 0,-7-1 0 0 0,3 0-206 0 0,1-1 0 0 0,0 0-1 0 0,-1-1 1 0 0,2 0 0 0 0,-1-1-1 0 0,-17-10 1 0 0,18 8-140 0 0,1 0 1 0 0,0 0-1 0 0,0-1 0 0 0,1 1 0 0 0,0-2 0 0 0,0 1 1 0 0,1-1-1 0 0,0 0 0 0 0,1-1 0 0 0,0 1 0 0 0,0-1 1 0 0,1 0-1 0 0,-3-11 0 0 0,1 2-273 0 0,1-2 0 0 0,1 1 0 0 0,0 0-1 0 0,2-1 1 0 0,0-39 0 0 0,3 40-94 0 0,0 1-1 0 0,1 0 1 0 0,1-1-1 0 0,1 1 1 0 0,11-32-1 0 0,-13 45 327 0 0,0 0 0 0 0,1 0 1 0 0,-1 1-1 0 0,2-1 0 0 0,-1 1 0 0 0,0 0 0 0 0,1 0 0 0 0,0 0 0 0 0,0 0 1 0 0,1 1-1 0 0,-1 0 0 0 0,1-1 0 0 0,0 2 0 0 0,0-1 0 0 0,0 0 0 0 0,1 1 1 0 0,-1 0-1 0 0,1 1 0 0 0,0-1 0 0 0,-1 1 0 0 0,13-3 0 0 0,5 2 203 0 0,1 0 0 0 0,0 2-1 0 0,0 1 1 0 0,0 1 0 0 0,0 1-1 0 0,-1 1 1 0 0,38 9 0 0 0,-46-8 29 0 0,0 1 0 0 0,0 1 0 0 0,-1 0 1 0 0,1 1-1 0 0,-1 0 0 0 0,-1 1 1 0 0,1 1-1 0 0,16 14 0 0 0,-24-18-106 0 0,-1 0-1 0 0,1 0 0 0 0,-1 1 0 0 0,0 0 1 0 0,0 0-1 0 0,0 0 0 0 0,-1 1 1 0 0,0-1-1 0 0,-1 1 0 0 0,1 0 0 0 0,-1 0 1 0 0,0 1-1 0 0,-1-1 0 0 0,0 0 0 0 0,0 1 1 0 0,-1 0-1 0 0,0-1 0 0 0,0 1 1 0 0,0 8-1 0 0,-2-11-68 0 0,0 0 1 0 0,0 0-1 0 0,0 0 1 0 0,0 0-1 0 0,-1 0 1 0 0,1 0-1 0 0,-1-1 1 0 0,-1 1-1 0 0,1-1 1 0 0,-1 1-1 0 0,1-1 1 0 0,-1 0-1 0 0,0 0 1 0 0,-1 0-1 0 0,1 0 1 0 0,-1 0-1 0 0,0-1 1 0 0,0 0-1 0 0,-5 4 1 0 0,-9 4 35 0 0,0 0 0 0 0,0-2-1 0 0,-29 11 1 0 0,25-10-82 0 0,-122 46-769 0 0,51-20-2362 0 0,70-30 217 0 0,13-6-2352 0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11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33 11519 0 0,'47'-32'4212'0'0,"-47"34"-3881"0"0,1 2-284 0 0,-1 0 0 0 0,0 1 0 0 0,0-1-1 0 0,-1 0 1 0 0,1 0 0 0 0,-1 0 0 0 0,0 1 0 0 0,0-1 0 0 0,0 0 0 0 0,-4 6-1 0 0,-3 7 138 0 0,-11 18-1 0 0,6-12-24 0 0,-164 288 1828 0 0,-67 88-1459 0 0,233-380-514 0 0,-1 1 1 0 0,2 0-1 0 0,1 0 0 0 0,-7 23 1 0 0,12-33-78 0 0,2 0 1 0 0,-1 1-1 0 0,2-1 1 0 0,-1 1-1 0 0,1-1 1 0 0,1 1-1 0 0,0-1 0 0 0,1 1 1 0 0,0-1-1 0 0,3 18 1 0 0,-3-25-299 0 0,0 1 1 0 0,1 0-1 0 0,-1-1 1 0 0,1 1-1 0 0,-1-1 1 0 0,1 0 0 0 0,0 0-1 0 0,0 1 1 0 0,1-1-1 0 0,3 4 1 0 0,3 1-5238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1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11975 0 0,'-3'0'88'0'0,"1"0"0"0"0,-1 0 0 0 0,0 1 1 0 0,0-1-1 0 0,1 0 0 0 0,-1 1 0 0 0,0 0 0 0 0,1-1 0 0 0,-1 1 0 0 0,0 0 0 0 0,1 0 0 0 0,-1 1 0 0 0,1-1 0 0 0,0 1 0 0 0,-1-1 0 0 0,1 1 0 0 0,0 0 0 0 0,0-1 0 0 0,0 1 0 0 0,0 0 0 0 0,0 0 0 0 0,0 1 0 0 0,1-1 1 0 0,-1 0-1 0 0,-1 5 0 0 0,-2 4 230 0 0,1-1-1 0 0,0 1 1 0 0,0 0 0 0 0,2 1 0 0 0,-1-1 0 0 0,1 1 0 0 0,1-1 0 0 0,0 1 0 0 0,1-1 0 0 0,0 1 0 0 0,0 0 0 0 0,2-1-1 0 0,-1 1 1 0 0,1-1 0 0 0,7 19 0 0 0,-6-22-216 0 0,1 0 0 0 0,0 0-1 0 0,1 0 1 0 0,-1-1 0 0 0,2 0-1 0 0,-1 0 1 0 0,1 0 0 0 0,0-1 0 0 0,0 1-1 0 0,1-1 1 0 0,-1-1 0 0 0,15 9 0 0 0,7 3 381 0 0,2-1 1 0 0,33 13 0 0 0,-12-5 150 0 0,50 22-26 0 0,24 12 559 0 0,-95-42-959 0 0,-1 1 1 0 0,29 22-1 0 0,-46-30-384 0 0,23 13 0 0 0,-33-21-16 0 0,6 0-721 0 0,-7-1 617 0 0,0 1 1 0 0,0-1 0 0 0,0 0 0 0 0,0 0 0 0 0,0 0 0 0 0,0 0 0 0 0,0 0 0 0 0,0 0 0 0 0,0 0 0 0 0,0 0 0 0 0,0 0 0 0 0,2-1 0 0 0,6-2-7036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11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0 17359 0 0,'0'0'1574'0'0,"-9"2"-1260"0"0,7-1-305 0 0,1-1-1 0 0,-1 1 1 0 0,0 0-1 0 0,0 0 1 0 0,0 0-1 0 0,1 0 0 0 0,-1 1 1 0 0,1-1-1 0 0,-1 0 1 0 0,1 1-1 0 0,-1-1 1 0 0,1 1-1 0 0,0-1 1 0 0,0 1-1 0 0,-2 2 1 0 0,-14 30 205 0 0,14-29-188 0 0,-6 16 51 0 0,-10 40-1 0 0,13-39 36 0 0,-18 41-1 0 0,9-31 125 0 0,-3-1 0 0 0,0-1 0 0 0,-2 0 0 0 0,0-2 0 0 0,-3 0 0 0 0,0-2 0 0 0,-1 0 0 0 0,-43 34 0 0 0,8-17-1542 0 0,-113 64 0 0 0,136-87-230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1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2759 0 0,'0'0'17448'0'0,"0"2"-17314"0"0,-3 14-129 0 0,0-1 1 0 0,-1 0 0 0 0,0 0 0 0 0,-12 24 0 0 0,1-8-8 0 0,-20 31 1 0 0,29-51 1 0 0,6-11 0 0 0,0 0 0 0 0,0 1 0 0 0,-1-1 0 0 0,1 0 0 0 0,0 0 0 0 0,0 1 0 0 0,0-1 0 0 0,0 0 0 0 0,-1 1 0 0 0,1-1 0 0 0,0 0 0 0 0,0 0 0 0 0,0 1 0 0 0,0-1 0 0 0,0 0 0 0 0,0 1 0 0 0,0-1 0 0 0,0 0 0 0 0,0 1 0 0 0,0-1 0 0 0,0 0 0 0 0,0 1 0 0 0,0-1 0 0 0,0 0 0 0 0,0 0 0 0 0,0 1 0 0 0,0-1 0 0 0,0 0 0 0 0,1 1 0 0 0,-1-1 0 0 0,0 0 0 0 0,0 0 0 0 0,0 1 0 0 0,0-1 0 0 0,1 0 0 0 0,-1 0 0 0 0,0 1 0 0 0,0-1 0 0 0,1 0 0 0 0,-1 0 0 0 0,0 0 0 0 0,0 1 0 0 0,1-1 0 0 0,-1 0 0 0 0,0 0 0 0 0,0 0 0 0 0,1 0 0 0 0,-1 0 0 0 0,0 0 0 0 0,1 0 0 0 0,-1 1 0 0 0,0-1 0 0 0,1 0 0 0 0,-1 0 0 0 0,0 0 0 0 0,1 0 0 0 0,-1 0 0 0 0,0 0 0 0 0,0-1 0 0 0,1 1 0 0 0,6 1 8 0 0,0-2 0 0 0,0 1-1 0 0,0-1 1 0 0,0 0 0 0 0,-1 0 0 0 0,1 0-1 0 0,11-5 1 0 0,1 1 2 0 0,-5 1-194 0 0,1 1 0 0 0,0 1 0 0 0,0 0 0 0 0,19 0 0 0 0,-24 2-30 0 0,57-2-1116 0 0,-60 1 804 0 0,0 0 0 0 0,0-1 1 0 0,0 1-1 0 0,0-1 1 0 0,0-1-1 0 0,-1 1 1 0 0,10-6-1 0 0,-8 3-941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14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9215 0 0,'0'0'8344'0'0,"2"0"-8072"0"0,-1 1-230 0 0,1-1-1 0 0,-1 1 1 0 0,1 0 0 0 0,0 0-1 0 0,-1 0 1 0 0,1 0 0 0 0,-1 0-1 0 0,0 0 1 0 0,1 0 0 0 0,-1 0-1 0 0,0 0 1 0 0,0 1-1 0 0,1-1 1 0 0,-1 1 0 0 0,0-1-1 0 0,-1 1 1 0 0,2 1 0 0 0,-1 0 10 0 0,1 1 0 0 0,-1-1 0 0 0,0 0 1 0 0,-1 1-1 0 0,1-1 0 0 0,-1 1 1 0 0,1-1-1 0 0,-1 5 0 0 0,-1 4 56 0 0,0-1 0 0 0,-1 1 0 0 0,0 0 0 0 0,-6 15 0 0 0,-42 116 643 0 0,-2 2-14 0 0,21-27-53 0 0,28-103-658 0 0,1 0-1 0 0,0 0 0 0 0,1 0 1 0 0,1 0-1 0 0,1 0 0 0 0,2 16 0 0 0,-3-29-223 0 0,0 1 0 0 0,1 0-1 0 0,-1-1 1 0 0,1 1-1 0 0,0-1 1 0 0,0 0-1 0 0,0 1 1 0 0,0-1 0 0 0,0 0-1 0 0,1 1 1 0 0,-1-1-1 0 0,1 0 1 0 0,-1 0 0 0 0,1 0-1 0 0,0 0 1 0 0,2 2-1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15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34 9615 0 0,'0'0'1062'0'0,"2"0"-848"0"0,10-3 482 0 0,0 0 0 0 0,20-8 0 0 0,-20 6 206 0 0,0 1 1 0 0,19-4 1590 0 0,-32 10-2284 0 0,-8 8-129 0 0,-1 0 0 0 0,0-1 0 0 0,-1 0 0 0 0,0 0 0 0 0,0-1 0 0 0,-25 13 0 0 0,7-7 148 0 0,-58 21 1 0 0,75-31-238 0 0,-1 0 0 0 0,1-1 0 0 0,0-1 0 0 0,-1 0 0 0 0,1-1 0 0 0,-1 0 0 0 0,0-1 0 0 0,1 0 0 0 0,-20-3 0 0 0,27-1-34 0 0,-1 1-94 0 0,-7 6-6 0 0,-1 6 130 0 0,-1-1 1 0 0,1 2 0 0 0,1 0-1 0 0,-22 20 1 0 0,28-24 7 0 0,0 2 5 0 0,-3 3 83 0 0,9-9-50 0 0,1-1 323 0 0,2 10 134 0 0,1-8-350 0 0,0 4 79 0 0,3 21-108 0 0,-2 4-100 0 0,-2-22 32 0 0,1-2-22 0 0,-3-8-18 0 0,0 1-1 0 0,0-1 1 0 0,1 1 0 0 0,-1-1 0 0 0,0 0 0 0 0,1 1-1 0 0,-1-1 1 0 0,0 0 0 0 0,1 1 0 0 0,-1-1 0 0 0,0 0-1 0 0,1 0 1 0 0,-1 1 0 0 0,1-1 0 0 0,-1 0 0 0 0,0 0-1 0 0,1 0 1 0 0,-1 1 0 0 0,2-1 0 0 0,-1 0 6 0 0,0 1-5 0 0,0 0 1 0 0,-1-1-1 0 0,1 1 0 0 0,0-1 0 0 0,0 1 0 0 0,-1-1 0 0 0,1 0 1 0 0,0 1-1 0 0,0-1 0 0 0,0 0 0 0 0,-1 0 0 0 0,1 1 1 0 0,0-1-1 0 0,0 0 0 0 0,0 0 0 0 0,0 0 0 0 0,0 0 1 0 0,0 0-1 0 0,-1 0 0 0 0,1 0 0 0 0,0-1 0 0 0,0 1 0 0 0,1 0 1 0 0,1-2 8 0 0,28-4 29 0 0,32-13 1 0 0,-35 10-75 0 0,49-9 0 0 0,-67 16 15 0 0,1 1-1 0 0,0 0 1 0 0,0 0 0 0 0,0 2-1 0 0,0-1 1 0 0,14 4 0 0 0,-20-3 10 0 0,1 0-1 0 0,-1 1 1 0 0,0 0 0 0 0,0 0 0 0 0,0 1 0 0 0,0-1 0 0 0,0 1 0 0 0,0 0 0 0 0,0 0 0 0 0,-1 1 0 0 0,0 0 0 0 0,0-1 0 0 0,0 1 0 0 0,4 6 0 0 0,61 64 36 0 0,-61-66 1286 0 0,-8-7-1278 0 0,-1 1-1 0 0,1-1 1 0 0,-1 1 0 0 0,1-1-1 0 0,-1 0 1 0 0,0 1 0 0 0,0-1-1 0 0,0 0 1 0 0,0 0-1 0 0,0 1 1 0 0,0-1 0 0 0,0 0-1 0 0,-1 1 1 0 0,1-1-14 0 0,-13 10 128 0 0,0 1 0 0 0,0-2 0 0 0,-29 16-1 0 0,16-10-137 0 0,-134 76 327 0 0,155-89-4183 0 0,15-6 3229 0 0,3-3-1291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1:28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31 276 6911 0 0,'0'0'528'0'0,"-1"-1"-341"0"0,-11-8-139 0 0,3 4 4255 0 0,3 2 1313 0 0,5 1-5542 0 0,1 1-67 0 0,0 0 0 0 0,-1 1-1 0 0,1-1 1 0 0,0 0 0 0 0,0 0 0 0 0,0 0-1 0 0,0 1 1 0 0,0-1 0 0 0,0 0 0 0 0,0 0-1 0 0,0 0 1 0 0,0 0 0 0 0,0 1-1 0 0,0-1 1 0 0,1 0 0 0 0,-1 0 0 0 0,0 0-1 0 0,0 1 1 0 0,1-1 0 0 0,-1 0 0 0 0,1 0-1 0 0,-1 1 1 0 0,1-1 0 0 0,0-1-1 0 0,1 0 25 0 0,9-16 5 0 0,1 1 0 0 0,0 0 0 0 0,2 0 1 0 0,-1 2-1 0 0,2-1 0 0 0,18-13 0 0 0,-12 12-36 0 0,0 2 0 0 0,1 0 0 0 0,30-14 0 0 0,-45 25 0 0 0,1 0 0 0 0,-1 1 0 0 0,1-1 0 0 0,0 1 0 0 0,0 1 0 0 0,0 0 0 0 0,0 0 0 0 0,1 0 0 0 0,-1 1 0 0 0,0 1 0 0 0,1-1 0 0 0,-1 1 0 0 0,1 1 0 0 0,-1-1 0 0 0,0 1 0 0 0,12 3 0 0 0,-5 1-9 0 0,-1-1 0 0 0,0 2 0 0 0,0 0 0 0 0,0 1 0 0 0,-1 0 0 0 0,0 1 0 0 0,16 12 0 0 0,-27-18-4 0 0,7 4 56 0 0,-1 0 0 0 0,0 1 0 0 0,9 11 1 0 0,-14-15 15 0 0,-1 0 0 0 0,0 0 0 0 0,0 0 0 0 0,0 0 0 0 0,-1 1 0 0 0,1-1 1 0 0,-1 0-1 0 0,0 1 0 0 0,0 0 0 0 0,0-1 0 0 0,0 1 0 0 0,0 7 0 0 0,-1 0 24 0 0,0 1 0 0 0,-1-1-1 0 0,0 1 1 0 0,-1-1 0 0 0,-6 22-1 0 0,1-10 118 0 0,-18 37 0 0 0,19-50-192 0 0,-1 0-1 0 0,0 0 1 0 0,0 0-1 0 0,-1-1 1 0 0,-1 0-1 0 0,1 0 1 0 0,-15 11-1 0 0,7-7-3 0 0,-2 3 40 0 0,-1-1 0 0 0,0-1 0 0 0,-1-1 0 0 0,0 0 0 0 0,-2-2 0 0 0,1 0 0 0 0,-38 12 0 0 0,54-21 10 0 0,0-1 0 0 0,-1 0 0 0 0,1 0 0 0 0,-1-1 1 0 0,1 0-1 0 0,-1 1 0 0 0,1-2 0 0 0,-1 1 0 0 0,1-1 0 0 0,0 0 0 0 0,-1 0 0 0 0,1 0 0 0 0,0-1 0 0 0,-7-2 0 0 0,9 3-76 0 0,-1-1-1 0 0,1 0 1 0 0,0 0 0 0 0,0 0-1 0 0,0 0 1 0 0,0-1 0 0 0,0 1-1 0 0,0-1 1 0 0,1 0-1 0 0,-1 0 1 0 0,1 0 0 0 0,0 0-1 0 0,0 0 1 0 0,0 0 0 0 0,0 0-1 0 0,0-1 1 0 0,1 1-1 0 0,0-1 1 0 0,0 1 0 0 0,0-1-1 0 0,-1-4 1 0 0,2 6-113 0 0,0-1 0 0 0,0 1 1 0 0,0-1-1 0 0,0 1 0 0 0,0-1 0 0 0,1 0 1 0 0,-1 1-1 0 0,1-1 0 0 0,-1 1 1 0 0,1-1-1 0 0,0 1 0 0 0,0 0 0 0 0,1-1 1 0 0,-1 1-1 0 0,0 0 0 0 0,3-3 1 0 0,1-1-551 0 0,0 0 1 0 0,0 0 0 0 0,1 1-1 0 0,6-5 1 0 0,2-1-4787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36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6127 0 0,'0'0'5322'0'0,"2"-1"-4681"0"0,17-4 1420 0 0,0 1 0 0 0,25-3-1 0 0,-27 5-1947 0 0,0 0-1 0 0,-1-1 0 0 0,1-2 1 0 0,18-6-1 0 0,48-26-75 0 0,-48 25-374 0 0,-33 11 168 0 0,4 7-2611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37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6991 0 0,'0'0'9443'0'0,"1"1"-8951"0"0,3 3-318 0 0,-1-1 1 0 0,1 1-1 0 0,0-1 0 0 0,0 0 1 0 0,1 0-1 0 0,-1 0 0 0 0,1-1 1 0 0,-1 1-1 0 0,1-1 1 0 0,0 0-1 0 0,0-1 0 0 0,0 1 1 0 0,0-1-1 0 0,0 0 0 0 0,0 0 1 0 0,0 0-1 0 0,6-1 0 0 0,13 1-21 0 0,-1-2 0 0 0,37-6 0 0 0,-36 4-82 0 0,25-4 16 0 0,-47 7-203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3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59 5527 0 0,'0'0'423'0'0,"1"-2"-278"0"0,4-5-544 0 0,7-15 3421 0 0,-10 20-2266 0 0,-1-1 1 0 0,-1 1 0 0 0,1 0 0 0 0,0 0 0 0 0,0-1 0 0 0,-1 1 0 0 0,0 0 0 0 0,1-5 2168 0 0,-3 6-2430 0 0,2 1-470 0 0,0 0 1 0 0,0 0-1 0 0,-1 0 0 0 0,1 0 1 0 0,0-1-1 0 0,0 1 1 0 0,0 0-1 0 0,-1 0 1 0 0,1 0-1 0 0,0 0 1 0 0,0 0-1 0 0,0 0 1 0 0,-1 0-1 0 0,1 0 1 0 0,0-1-1 0 0,0 1 1 0 0,-1 0-1 0 0,1 0 1 0 0,0 0-1 0 0,0 0 0 0 0,-1 0 1 0 0,1 0-1 0 0,0 0 1 0 0,0 1-1 0 0,-1-1 1 0 0,1 0-1 0 0,0 0 1 0 0,-1 0-1 0 0,-3 4 52 0 0,0 0-1 0 0,0 0 0 0 0,1 1 1 0 0,-1-1-1 0 0,1 1 0 0 0,0 0 1 0 0,0 0-1 0 0,1 0 0 0 0,-1 0 1 0 0,1 0-1 0 0,-2 8 1 0 0,-2 10 159 0 0,-5 34 1 0 0,8-34-45 0 0,-9 32 32 0 0,-2 0 1 0 0,-3-2 0 0 0,-44 99-1 0 0,58-147-271 0 0,-31 65-682 0 0,31-61-2061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38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12695 0 0,'0'0'1466'0'0,"2"0"-868"0"0,24-1 1115 0 0,-1-2 0 0 0,38-9 0 0 0,-20 3-1028 0 0,65-14 540 0 0,-44 9-401 0 0,82-8-1 0 0,-124 21-741 0 0,2-2-27 0 0,0 1 0 0 0,1 2 0 0 0,-1 0 0 0 0,35 6 0 0 0,-49-3-127 0 0,-9-2-224 0 0,-1 0-70 0 0,-1 9-1294 0 0,-2 2-3349 0 0,-5 2-2049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3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6 16527 0 0,'0'0'374'0'0,"3"-1"54"0"0,18-4 1330 0 0,-21 7-1506 0 0,0 1-203 0 0,0 0 0 0 0,0 0-1 0 0,0 1 1 0 0,-1-1 0 0 0,1 0-1 0 0,-1 0 1 0 0,0 0 0 0 0,0 0-1 0 0,0 0 1 0 0,0 0 0 0 0,0 0-1 0 0,-1-1 1 0 0,0 1 0 0 0,-2 3-1 0 0,-6 8 56 0 0,-16 18-1 0 0,15-20-62 0 0,-34 40-271 0 0,-3-2 1 0 0,-1-2 0 0 0,-80 58-1 0 0,90-79 131 0 0,-48 38 22 0 0,79-58 67 0 0,1 0-1 0 0,-1 1 1 0 0,1 0 0 0 0,1 0-1 0 0,0 1 1 0 0,0 0 0 0 0,-9 18 0 0 0,13-22 17 0 0,0 0 1 0 0,0 0 0 0 0,1 0 0 0 0,-1 0 0 0 0,1 0 0 0 0,1 1 0 0 0,-1-1 0 0 0,1 0 0 0 0,0 10 0 0 0,0-12 1 0 0,1-1 0 0 0,-1 1 0 0 0,1 0 0 0 0,0-1 0 0 0,-1 1 0 0 0,1-1 0 0 0,0 1 0 0 0,1-1-1 0 0,-1 1 1 0 0,0-1 0 0 0,1 0 0 0 0,-1 0 0 0 0,1 1 0 0 0,0-1 0 0 0,-1 0 0 0 0,1-1 0 0 0,0 1 0 0 0,0 0 0 0 0,1 0 0 0 0,-1-1 0 0 0,3 2 0 0 0,9 4 105 0 0,1-1 0 0 0,0 0 0 0 0,0-1 1 0 0,24 4-1 0 0,66 7 329 0 0,-81-13-364 0 0,14 1 162 0 0,1-1 0 0 0,-1-1 1 0 0,1-3-1 0 0,69-9 0 0 0,-89 6-158 0 0,1 0-1 0 0,-1-1 1 0 0,0-1 0 0 0,0-1-1 0 0,-1-1 1 0 0,1 0 0 0 0,-2-1 0 0 0,1-1-1 0 0,-2-1 1 0 0,1 0 0 0 0,15-15-1 0 0,-21 15-75 0 0,0 1-1 0 0,0-1 1 0 0,-2-1-1 0 0,11-14 0 0 0,-18 22-87 0 0,0 1 1 0 0,0 0-1 0 0,0-1 0 0 0,0 1 1 0 0,-1-1-1 0 0,1 0 0 0 0,-1 0 1 0 0,0 1-1 0 0,0-1 0 0 0,0 0 0 0 0,-1 0 1 0 0,1 0-1 0 0,-1 0 0 0 0,0 0 1 0 0,0 0-1 0 0,-1 0 0 0 0,1 0 0 0 0,-1 0 1 0 0,1 0-1 0 0,-1 0 0 0 0,-2-4 1 0 0,1 5 8 0 0,0 0 0 0 0,0 0 0 0 0,0 1 0 0 0,0-1 1 0 0,-1 0-1 0 0,1 1 0 0 0,-1 0 0 0 0,0-1 1 0 0,1 1-1 0 0,-1 0 0 0 0,0 0 0 0 0,0 1 1 0 0,-1-1-1 0 0,1 1 0 0 0,0-1 0 0 0,0 1 1 0 0,-1 0-1 0 0,1 0 0 0 0,0 1 0 0 0,-1-1 1 0 0,-3 0-1 0 0,-4 0-158 0 0,1 0 0 0 0,-1 1 1 0 0,0 0-1 0 0,0 1 0 0 0,-16 3 0 0 0,20-2 206 0 0,0 0 0 0 0,-13 5 0 0 0,5 5 74 0 0,0 1 1 0 0,1 0-1 0 0,1 1 0 0 0,0 0 0 0 0,-12 19 1 0 0,12-17-19 0 0,7-8-10 0 0,1-1 0 0 0,0 1 0 0 0,0 1 0 0 0,0-1 0 0 0,1 1 1 0 0,1 0-1 0 0,-1 0 0 0 0,-3 16 0 0 0,6-20-10 0 0,1-1 0 0 0,-1 1 0 0 0,1-1 0 0 0,-1 1 0 0 0,2 0 1 0 0,-1-1-1 0 0,0 1 0 0 0,1-1 0 0 0,0 1 0 0 0,0-1 0 0 0,0 1 0 0 0,0-1 0 0 0,1 0 0 0 0,0 0 0 0 0,0 1 0 0 0,0-1 1 0 0,0 0-1 0 0,1-1 0 0 0,-1 1 0 0 0,4 3 0 0 0,5 4-441 0 0,2-2-177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45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0 2759 0 0,'0'0'1738'0'0,"10"6"4164"0"0,5-3-3580 0 0,-13-3-1740 0 0,0 0 2 0 0,10-3 698 0 0,-12 3-1254 0 0,0 0-1 0 0,0 0 1 0 0,0 0-1 0 0,0 0 1 0 0,0 0-1 0 0,0 0 0 0 0,0 0 1 0 0,0 0-1 0 0,0 0 1 0 0,1 0-1 0 0,-1 0 0 0 0,0 0 1 0 0,0 0-1 0 0,0 0 1 0 0,0 0-1 0 0,0 0 1 0 0,0 0-1 0 0,0 0 0 0 0,0 0 1 0 0,0 0-1 0 0,0 0 1 0 0,1 0-1 0 0,-1 0 0 0 0,0 0 1 0 0,0 0-1 0 0,0 1 1 0 0,0-1-1 0 0,0 0 1 0 0,0 0-1 0 0,0 0 0 0 0,0 0 1 0 0,0 0-1 0 0,0 0 1 0 0,0 0-1 0 0,0 0 0 0 0,0 0 1 0 0,0 0-1 0 0,0 0 1 0 0,0 1-1 0 0,0-1 1 0 0,0 0-1 0 0,0 0 0 0 0,0 0 1 0 0,0 0-1 0 0,0 0 1 0 0,0 0-1 0 0,0 0 0 0 0,0 0 1 0 0,0 1-1 0 0,-12 15 1200 0 0,8-12-1483 0 0,1-1 267 0 0,-225 273 186 0 0,216-259-149 0 0,1 1 0 0 0,0 0 0 0 0,1 0 1 0 0,2 1-1 0 0,-1 1 0 0 0,2-1 0 0 0,1 1 0 0 0,-7 35 0 0 0,11-40 45 0 0,0 0 1 0 0,1 0-1 0 0,1 0 1 0 0,0 0-1 0 0,1 1 1 0 0,1-1-1 0 0,0 0 1 0 0,1-1-1 0 0,1 1 1 0 0,0 0-1 0 0,1-1 1 0 0,11 24-1 0 0,-11-31-19 0 0,-1 1 0 0 0,1-1 0 0 0,0 0-1 0 0,1-1 1 0 0,0 1 0 0 0,0-1 0 0 0,0 0 0 0 0,1 0-1 0 0,-1-1 1 0 0,1 0 0 0 0,16 8 0 0 0,-3-3 69 0 0,2-1 0 0 0,-1-1 1 0 0,29 6-1 0 0,-26-5-130 0 0,-18-7-25 0 0,-4-2 15 0 0,-1 1 0 0 0,1-1 1 0 0,0 1-1 0 0,-1 0 0 0 0,1 0 0 0 0,-1-1 1 0 0,1 1-1 0 0,-1 0 0 0 0,0 0 0 0 0,1 0 1 0 0,-1 1-1 0 0,0-1 0 0 0,0 0 0 0 0,0 0 1 0 0,0 1-1 0 0,0-1 0 0 0,0 1 0 0 0,1 2 1 0 0,1 1-65 0 0,0 0 1 0 0,-1 1 0 0 0,0-1 0 0 0,-1 1 0 0 0,3 8 0 0 0,-2 4-2718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4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89 3223 0 0,'-8'-6'2071'0'0,"3"1"2406"0"0,4 4-4313 0 0,0-1 0 0 0,1-1 0 0 0,-1 1 0 0 0,1 0-1 0 0,0 0 1 0 0,0 0 0 0 0,0 0 0 0 0,0 0 0 0 0,0 0-1 0 0,0 0 1 0 0,1 0 0 0 0,-1 0 0 0 0,1 0 0 0 0,0-2-1 0 0,14-28 1176 0 0,-8 19 1245 0 0,-11 34-1813 0 0,0-8-487 0 0,4-1-106 0 0,-1-1 0 0 0,1 0 0 0 0,1 1 0 0 0,0-1 0 0 0,1 0 0 0 0,0 0 0 0 0,1 0 0 0 0,0 0 0 0 0,0 0 0 0 0,1 0 0 0 0,11 19 0 0 0,-1-6 166 0 0,1 0 0 0 0,1-1 1 0 0,31 35-1 0 0,-33-43-153 0 0,1-1-1 0 0,1 0 1 0 0,1-1-1 0 0,-1 0 1 0 0,24 11-1 0 0,-4-4 198 0 0,66 25 0 0 0,-92-41-355 0 0,2 1-3 0 0,0-1 1 0 0,0 0 0 0 0,0-1-1 0 0,0 0 1 0 0,0-1-1 0 0,0 0 1 0 0,22 0-1 0 0,-33-2-103 0 0,-16 4-1671 0 0,9-3 1457 0 0,-82 15-6010 0 0,75-14 4486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5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6 7687 0 0,'4'-5'6952'0'0,"-71"91"-4476"0"0,-41 51-2029 0 0,-14 21 796 0 0,72-91-749 0 0,-101 107 1 0 0,137-160-451 0 0,0 0 0 0 0,-2-2 0 0 0,1 1 1 0 0,-1-2-1 0 0,-1 0 0 0 0,-25 11 0 0 0,40-21 52 0 0,4-2 0 0 0,34-21 52 0 0,104-57-1397 0 0,-113 66 446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50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6447 0 0,'0'0'586'0'0,"-2"1"-486"0"0,-2 3 113 0 0,2-3 226 0 0,0 0-1 0 0,1 1 0 0 0,-1-1 1 0 0,1 1-1 0 0,0-1 1 0 0,-1 1-1 0 0,1 0 1 0 0,0-1-1 0 0,0 1 1 0 0,0 0-1 0 0,0 0 1 0 0,-1 3-1 0 0,1-1-126 0 0,1-1-1 0 0,-1 1 0 0 0,1-1 1 0 0,-1 1-1 0 0,1-1 0 0 0,1 7 1 0 0,1 2 78 0 0,0-1 0 0 0,1 0 0 0 0,6 16 0 0 0,-8-24-137 0 0,12 28 1280 0 0,34 59-1 0 0,-30-58-1059 0 0,-15-29-443 0 0,36 60 325 0 0,-34-56-338 0 0,2 0 0 0 0,-1-1 0 0 0,1 1 0 0 0,0-1 0 0 0,0-1 0 0 0,11 8 0 0 0,-14-11-95 0 0,1 0 0 0 0,0 0 0 0 0,0 0 0 0 0,0-1 0 0 0,0 0 0 0 0,0 0 0 0 0,4 1 0 0 0,-4-2-358 0 0,-2 0 68 0 0,-1 0 0 0 0,0 0 0 0 0,0 0 1 0 0,0-1-1 0 0,1 1 0 0 0,-1 0 1 0 0,0-1-1 0 0,0 1 0 0 0,0-1 1 0 0,0 1-1 0 0,0-1 0 0 0,0 0 1 0 0,0 1-1 0 0,0-1 0 0 0,0 0 1 0 0,0 0-1 0 0,0 1 0 0 0,1-3 1 0 0,7-7-5301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50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 12751 0 0,'0'0'1158'0'0,"-2"0"-954"0"0,-9 1 514 0 0,0 0 0 0 0,-21 6 1 0 0,12-2 476 0 0,18-5-869 0 0,2 0-266 0 0,-1 0 1 0 0,1 0 0 0 0,-1 0 0 0 0,1 0 0 0 0,-1 0-1 0 0,1 0 1 0 0,-1 0 0 0 0,1 0 0 0 0,-1 0 0 0 0,1 0-1 0 0,-1 0 1 0 0,1 1 0 0 0,-1-1 0 0 0,1 0 0 0 0,0 0-1 0 0,-1 1 1 0 0,1-1 0 0 0,-1 0 0 0 0,0 1 0 0 0,0 0-61 0 0,-1 1 1 0 0,1-1-1 0 0,0 1 1 0 0,0-1-1 0 0,-1 1 1 0 0,1 0 0 0 0,0 0-1 0 0,0-1 1 0 0,1 1-1 0 0,-1 0 1 0 0,0 0 0 0 0,0 0-1 0 0,1 0 1 0 0,0 0-1 0 0,-1 0 1 0 0,1 3-1 0 0,-1 2 1 0 0,-12 53 247 0 0,-7 32 371 0 0,-100 234 626 0 0,4-12-373 0 0,49-48-337 0 0,59-218-484 0 0,3 1 0 0 0,1-1 0 0 0,5 79 0 0 0,-1-107-157 0 0,0 0 0 0 0,-5 35 0 0 0,4-53-310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4:34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54 9215 0 0,'0'0'4282'0'0,"-2"1"-3237"0"0,-1 3-887 0 0,0 1 0 0 0,-1-1 0 0 0,1 1 1 0 0,1-1-1 0 0,-1 1 0 0 0,1 0 0 0 0,-4 9 0 0 0,-10 43 478 0 0,13-42-377 0 0,-23 105 1410 0 0,23-100-1472 0 0,1-1-1 0 0,1 1 0 0 0,0-1 0 0 0,3 28 1 0 0,-1-42-185 0 0,3 12 86 0 0,-3-15 10 0 0,12-1 240 0 0,-8-1-280 0 0,0-1 0 0 0,1 0-1 0 0,-1 0 1 0 0,0-1 0 0 0,0 1 0 0 0,0-1-1 0 0,0 0 1 0 0,0-1 0 0 0,0 1 0 0 0,8-7-1 0 0,5-3 177 0 0,19-20 0 0 0,-37 32-242 0 0,43-41-95 0 0,-2-1 0 0 0,55-75 0 0 0,-56 71-43 0 0,-38 45 74 0 0,-2 29 16 0 0,1-13 26 0 0,-3 28 0 0 0,0-22 30 0 0,-3 9 108 0 0,1 53 0 0 0,4-75-97 0 0,0 0-1 0 0,1 1 0 0 0,0-1 0 0 0,1 0 1 0 0,0 0-1 0 0,0 0 0 0 0,1 0 0 0 0,0 0 1 0 0,0 0-1 0 0,1-1 0 0 0,5 9 1 0 0,-7-12 19 0 0,0-1 1 0 0,1-1-1 0 0,0 1 1 0 0,-1 0-1 0 0,1 0 1 0 0,0-1 0 0 0,0 0-1 0 0,0 0 1 0 0,1 0-1 0 0,-1 0 1 0 0,0 0-1 0 0,1 0 1 0 0,6 1 0 0 0,-4-1 38 0 0,0-1 1 0 0,0 0-1 0 0,-1-1 1 0 0,1 1-1 0 0,0-1 1 0 0,0 0 0 0 0,0-1-1 0 0,9-1 1 0 0,-7 1-7 0 0,0-1 1 0 0,0-1 0 0 0,-1 1 0 0 0,1-1-1 0 0,-1-1 1 0 0,1 1 0 0 0,-1-1-1 0 0,0 0 1 0 0,-1-1 0 0 0,1 0-1 0 0,-1 0 1 0 0,0 0 0 0 0,8-9-1 0 0,10-20-23 0 0,-1-1-1 0 0,26-54 1 0 0,24-38-4 0 0,-60 108-119 0 0,1 1 0 0 0,0 0 0 0 0,35-31-1 0 0,-38 40-849 0 0,0 1 0 0 0,15-9 0 0 0,-15 11-447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6:01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257 169 2303 0 0,'0'0'8799'0'0,"-9"4"-5523"0"0,58-27 1414 0 0,8-8-3390 0 0,-13 6-1545 0 0,79-33 1 0 0,-37 32 237 0 0,-73 23 25 0 0,0 0-1 0 0,-1 1 0 0 0,1 1 1 0 0,25 1-1 0 0,-19 3 90 0 0,-16-2-38 0 0,-3 1-61 0 0,1-1 0 0 0,0 1 0 0 0,0-1 0 0 0,-1 1-1 0 0,1-1 1 0 0,-1 1 0 0 0,1-1 0 0 0,-1 1 0 0 0,0-1 0 0 0,1 1-1 0 0,-1 0 1 0 0,0-1 0 0 0,0 1 0 0 0,0 0 0 0 0,0-1 0 0 0,-1 1-1 0 0,1-1 1 0 0,0 1 0 0 0,-1 0 0 0 0,0 2 0 0 0,-1-1 3 0 0,0 0 0 0 0,0 1-1 0 0,0-1 1 0 0,0 0 0 0 0,0-1 0 0 0,-4 4 0 0 0,3-3 20 0 0,-75 70 89 0 0,15-16-272 0 0,-54 49-696 0 0,61-58 330 0 0,-2-2 0 0 0,-126 75 0 0 0,141-93 487 0 0,-13 7-93 0 0,45-30 114 0 0,8-4 11 0 0,0 0 0 0 0,0 0 0 0 0,0 1 0 0 0,0 0 1 0 0,0-1-1 0 0,0 1 0 0 0,1 0 0 0 0,-1 0 0 0 0,-4 5 0 0 0,6-6 307 0 0,16 1-44 0 0,2-1-178 0 0,1-1-1 0 0,-1-1 1 0 0,20-3-1 0 0,-2 0-48 0 0,56-8 26 0 0,-53 5 43 0 0,44-1 1 0 0,-7 5 208 0 0,-36 0 211 0 0,-1 2-1 0 0,1 1 1 0 0,50 8-1 0 0,-65-2-253 0 0,-22-5-244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1:29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44 136 10591 0 0,'-13'-27'798'0'0,"5"11"-194"0"0,-7-21 1 0 0,13 33-101 0 0,1-1 0 0 0,0 1 0 0 0,0-1 1 0 0,0 1-1 0 0,0-1 0 0 0,1 1 0 0 0,0-1 0 0 0,0 0 0 0 0,1-8 0 0 0,-1 12 11 0 0,2 2-404 0 0,0 0 0 0 0,0 0 0 0 0,0 0 0 0 0,0 0 0 0 0,0 0 0 0 0,-1 0 0 0 0,1 0 1 0 0,0 1-1 0 0,2 2 0 0 0,-3-2-31 0 0,17 17 146 0 0,-1 1 0 0 0,-1 1 0 0 0,0 0 1 0 0,13 27-1 0 0,6 9 97 0 0,99 158 356 0 0,-6-7-523 0 0,-33-68-101 0 0,57 88-57 0 0,-134-200-24 0 0,-1 0 1 0 0,-2 2-1 0 0,-1 0 0 0 0,15 47 1 0 0,-24-59-5 0 0,-1-1 1 0 0,0 1-1 0 0,-2 0 0 0 0,0 0 1 0 0,0 0-1 0 0,-2 0 1 0 0,-1 0-1 0 0,0 0 1 0 0,-7 34-1 0 0,1-25 16 0 0,-2-1-1 0 0,-1 0 1 0 0,-1 0-1 0 0,-1-1 0 0 0,-1 0 1 0 0,-1-2-1 0 0,-2 1 1 0 0,-25 29-1 0 0,-20 17 128 0 0,-83 72 0 0 0,105-105-53 0 0,-9 5 33 0 0,-61 44 1 0 0,92-74-84 0 0,-23 26 1 0 0,38-36 6 0 0,2-2-204 0 0,0 1 122 0 0,1-1 0 0 0,-1 1 1 0 0,0-1-1 0 0,0 1 0 0 0,1-1 1 0 0,-1 1-1 0 0,0 0 0 0 0,1-1 1 0 0,-1 0-1 0 0,0 1 0 0 0,1-1 1 0 0,-1 1-1 0 0,1-1 0 0 0,-1 0 1 0 0,1 1-1 0 0,-1-1 0 0 0,1 0 1 0 0,-1 1-1 0 0,1-1 0 0 0,-1 0 1 0 0,2 1-1 0 0,12 4-4671 0 0,3-4-1842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53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48 100 4607 0 0,'-6'6'407'0'0,"-21"8"-816"0"0,13-7 10431 0 0,16-8-9866 0 0,0 1-1 0 0,0-1 1 0 0,0 1-1 0 0,0 0 1 0 0,0 0-1 0 0,0 0 1 0 0,3 0-1 0 0,6 0 212 0 0,26-8 742 0 0,40-14 0 0 0,0 0-406 0 0,25-3 265 0 0,142-15 0 0 0,-204 36-1082 0 0,0 1 0 0 0,1 3 0 0 0,75 7 0 0 0,-94-10-4074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5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 7367 0 0,'0'0'8752'0'0,"0"2"-8378"0"0,-26 99 1348 0 0,19-68-1464 0 0,-2 0 1 0 0,-15 40 0 0 0,-59 97 111 0 0,44-94-260 0 0,27-45-204 0 0,11-29-404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54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5063 0 0,'-2'0'3064'0'0,"0"1"-2779"0"0,-1 0 0 0 0,1 1 0 0 0,-1-1 0 0 0,1 1 0 0 0,-1-1 0 0 0,1 1 0 0 0,0 0-1 0 0,0 0 1 0 0,0 0 0 0 0,0 0 0 0 0,0 0 0 0 0,0 1 0 0 0,0-1 0 0 0,1 0 0 0 0,-1 1-1 0 0,0 3 1 0 0,0-2 13 0 0,0 1-1 0 0,1 0 1 0 0,-1 1-1 0 0,1-1 0 0 0,1 0 1 0 0,-1 0-1 0 0,1 0 1 0 0,0 8-1 0 0,1 1 102 0 0,1-1 0 0 0,0 0 0 0 0,1 0 0 0 0,1 0 0 0 0,0 0-1 0 0,8 16 1 0 0,-7-17-323 0 0,2-1-1 0 0,0 0 1 0 0,0 0-1 0 0,1-1 0 0 0,0 0 1 0 0,1 0-1 0 0,0-1 1 0 0,0 0-1 0 0,1-1 1 0 0,0 0-1 0 0,1 0 1 0 0,-1-1-1 0 0,2 0 0 0 0,-1-1 1 0 0,1-1-1 0 0,0 0 1 0 0,0 0-1 0 0,0-1 1 0 0,1 0-1 0 0,-1-1 1 0 0,1-1-1 0 0,0 0 0 0 0,14 0 1 0 0,-17-4-2975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54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 7831 0 0,'-1'1'4834'0'0,"-8"8"-4333"0"0,0 1 0 0 0,0 0 1 0 0,1 1-1 0 0,0 0 1 0 0,1 0-1 0 0,-9 19 0 0 0,2-5 92 0 0,-97 189 1581 0 0,7-13-1562 0 0,-15 23-152 0 0,23-41-195 0 0,53-105 213 0 0,-58 152 0 0 0,78-178-430 0 0,23-51-140 0 0,1-3-1311 0 0,7-8 58 0 0,4-7-58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5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81 134 5527 0 0,'1'-1'4930'0'0,"11"-10"-3772"0"0,1 0 0 0 0,0 1 0 0 0,21-12 0 0 0,47-22 1144 0 0,-25 19-959 0 0,-51 23-1240 0 0,0 0 1 0 0,0 1 0 0 0,0 0-1 0 0,1-1 1 0 0,-1 2-1 0 0,0-1 1 0 0,0 1 0 0 0,1-1-1 0 0,4 2 1 0 0,-8-1 12 0 0,7 20 104 0 0,-9-15-209 0 0,0-1-1 0 0,0 0 1 0 0,0 1 0 0 0,-1-1-1 0 0,0 1 1 0 0,0-1 0 0 0,0 0-1 0 0,0 1 1 0 0,0-1 0 0 0,-1 0-1 0 0,-3 7 1 0 0,-3 3 80 0 0,-18 24-1 0 0,-6 4-1 0 0,-1-1 0 0 0,-3-2 0 0 0,-49 42 0 0 0,-40 36 62 0 0,124-115-14 0 0,12 1 211 0 0,0-1-210 0 0,1 0-1 0 0,-1 0 1 0 0,0-2 0 0 0,1 1-1 0 0,20-3 1 0 0,3 1 73 0 0,51 0 146 0 0,61 0 81 0 0,-109 3-382 0 0,69 12 1 0 0,-69-3-1423 0 0,-35-10 831 0 0,0 0 1 0 0,-1 0-1 0 0,1 1 1 0 0,0 0-1 0 0,-1-1 1 0 0,3 3 0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55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13903 0 0,'0'0'1262'0'0,"2"-1"-1037"0"0,19-7 83 0 0,0 0 1 0 0,31-7-1 0 0,-12 4 280 0 0,49-17 536 0 0,2-1 546 0 0,171-32 0 0 0,-118 46-961 0 0,164 5 1 0 0,-280 11-2418 0 0,51 8 0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5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149 185 6911 0 0,'-1'0'528'0'0,"-14"0"4443"0"0,10-7-1467 0 0,6 5-3297 0 0,0-1-1 0 0,0 0 1 0 0,0 0 0 0 0,0 1-1 0 0,1-1 1 0 0,-1 0 0 0 0,1 1 0 0 0,0 0-1 0 0,0-1 1 0 0,0 1 0 0 0,0 0-1 0 0,2-2 1 0 0,33-25 744 0 0,-24 20-694 0 0,3-1-65 0 0,1-1 0 0 0,-1 2 0 0 0,29-11 0 0 0,56-16 301 0 0,-80 30-389 0 0,-11 3-58 0 0,0 0 0 0 0,0 1 0 0 0,0 0 0 0 0,0 0 0 0 0,0 1 0 0 0,0 1 0 0 0,0 0 0 0 0,11 1 1 0 0,-20-1-47 0 0,0 0 0 0 0,0 0 0 0 0,0 0 0 0 0,0 0 1 0 0,0 0-1 0 0,0 1 0 0 0,-1-1 0 0 0,1 0 1 0 0,0 0-1 0 0,0 1 0 0 0,0-1 0 0 0,0 1 1 0 0,0-1-1 0 0,0 1 0 0 0,-1-1 0 0 0,1 1 1 0 0,0-1-1 0 0,0 1 0 0 0,-1 0 0 0 0,1-1 0 0 0,0 1 1 0 0,-1 0-1 0 0,1 0 0 0 0,0-1 0 0 0,-1 1 1 0 0,1 0-1 0 0,-1 0 0 0 0,0 0 0 0 0,1 0 1 0 0,-1 0-1 0 0,0 0 0 0 0,1-1 0 0 0,-1 1 1 0 0,0 0-1 0 0,0 0 0 0 0,0 0 0 0 0,0 0 0 0 0,0 0 1 0 0,0 0-1 0 0,0 0 0 0 0,0 2 0 0 0,-1-2 1 0 0,1 6-17 0 0,-2-1-1 0 0,1 0 1 0 0,-1 0 0 0 0,0 1-1 0 0,0-1 1 0 0,0-1 0 0 0,-1 1-1 0 0,0 0 1 0 0,0 0 0 0 0,-1-1-1 0 0,1 0 1 0 0,-9 10 0 0 0,-5 1-23 0 0,0 0 0 0 0,-23 17 0 0 0,14-11-45 0 0,-64 43-407 0 0,13-10 219 0 0,24-14 163 0 0,10-9 87 0 0,1 2 0 0 0,-42 45-1 0 0,81-76 24 0 0,-5 9 16 0 0,8-11-8 0 0,0-1 1 0 0,1 1 0 0 0,-1-1 0 0 0,1 1 0 0 0,-1-1 0 0 0,0 0-1 0 0,1 1 1 0 0,-1-1 0 0 0,1 0 0 0 0,-1 1 0 0 0,1-1 0 0 0,-1 0-1 0 0,1 0 1 0 0,-1 1 0 0 0,1-1 0 0 0,-1 0 0 0 0,1 0 0 0 0,0 0-5 0 0,2 1 20 0 0,0 0-1 0 0,0-1 0 0 0,0 1 1 0 0,0-1-1 0 0,1 0 1 0 0,-1 0-1 0 0,0 0 0 0 0,0 0 1 0 0,0 0-1 0 0,5-2 0 0 0,31-10 133 0 0,-29 9-118 0 0,92-34 292 0 0,-43 14 128 0 0,66-15-1 0 0,-76 27-272 0 0,1 2 0 0 0,-1 3 0 0 0,2 1 0 0 0,-1 3 0 0 0,72 6 0 0 0,-76 1-585 0 0,-17-1-3144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5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51 2303 0 0,'-5'-7'1442'0'0,"4"4"-901"0"0,-1 1 0 0 0,1 0 0 0 0,-1 1 0 0 0,0-1 1 0 0,0 0-1 0 0,1 0 0 0 0,-1 1 0 0 0,0-1 0 0 0,-3-1 0 0 0,3 2-359 0 0,-1 0 1 0 0,0-1-1 0 0,0 1 0 0 0,0 0 0 0 0,0 0 0 0 0,0 1 0 0 0,0-1 0 0 0,0 0 0 0 0,-1 1 0 0 0,-2 0 0 0 0,4 0 73 0 0,-17-1 3642 0 0,4-3-2635 0 0,12 4-907 0 0,1-1 1 0 0,-1 1 0 0 0,1-1 0 0 0,0 0 0 0 0,0 0 0 0 0,-1 0-1 0 0,1 0 1 0 0,-4-3 1414 0 0,8 5-1696 0 0,18 5-31 0 0,-1 0 0 0 0,0 2-1 0 0,25 13 1 0 0,-32-14-47 0 0,-1 1 1 0 0,0 0 0 0 0,-1 0-1 0 0,0 1 1 0 0,0 1-1 0 0,-1-1 1 0 0,0 1 0 0 0,0 1-1 0 0,-1 0 1 0 0,-1 0-1 0 0,0 1 1 0 0,9 19 0 0 0,-11-18 1 0 0,0 1 0 0 0,0-1 0 0 0,-1 1 0 0 0,-1 0 0 0 0,-1 0 0 0 0,0 0 0 0 0,0 0 1 0 0,-1 1-1 0 0,-1-1 0 0 0,-1 0 0 0 0,-3 26 0 0 0,0-22 9 0 0,0 1-1 0 0,-2 0 0 0 0,0-1 1 0 0,0 0-1 0 0,-11 18 1 0 0,13-28-1 0 0,-1-1 0 0 0,0 1 1 0 0,0-1-1 0 0,0 0 1 0 0,-1-1-1 0 0,0 1 0 0 0,0-1 1 0 0,-1 0-1 0 0,0-1 1 0 0,0 1-1 0 0,0-1 0 0 0,0-1 1 0 0,-11 6-1 0 0,-35 9 113 0 0,42-16 33 0 0,0 1 0 0 0,0-1-1 0 0,1 2 1 0 0,-1 0 0 0 0,1 0-1 0 0,0 1 1 0 0,1 0 0 0 0,-16 12-1 0 0,24-16-68 0 0,1-1-10 0 0,0 0-73 0 0,0-1 0 0 0,0 1 0 0 0,0-1 0 0 0,0 1 0 0 0,1-1 0 0 0,-1 1 0 0 0,0-1-1 0 0,0 1 1 0 0,0-1 0 0 0,0 1 0 0 0,1-1 0 0 0,-1 0 0 0 0,0 1 0 0 0,0-1 0 0 0,1 1 0 0 0,-1-1 0 0 0,0 1 0 0 0,1-1 0 0 0,-1 0-1 0 0,1 1 1 0 0,-1-1 0 0 0,0 0 0 0 0,1 1 0 0 0,-1-1 0 0 0,1 0 0 0 0,-1 0 0 0 0,1 0 0 0 0,-1 1 0 0 0,1-1 0 0 0,-1 0 0 0 0,1 0-1 0 0,-1 0 1 0 0,2 0 0 0 0,-1 1-9 0 0,4 0-161 0 0,1 0 1 0 0,-1 1-1 0 0,1-2 0 0 0,-1 1 1 0 0,1-1-1 0 0,9 0 0 0 0,5-2-1014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58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582 120 11231 0 0,'5'-14'244'0'0,"1"1"-1"0"0,0 0 0 0 0,0 0 0 0 0,14-18 0 0 0,-1 2 1240 0 0,-18 27-668 0 0,2-3 2247 0 0,-6 69-2715 0 0,-4 0-1 0 0,-18 78 1 0 0,20-119-307 0 0,-93 444 354 0 0,65-318-276 0 0,-136 530 149 0 0,39-159 455 0 0,102-397-103 0 0,26-118-585 0 0,-6 30 231 0 0,-25 69 1 0 0,29-95-242 0 0,1 0 0 0 0,-2-1 0 0 0,1 0 0 0 0,-1 0-1 0 0,0 0 1 0 0,-1-1 0 0 0,1 1 0 0 0,-2-1 0 0 0,1-1 0 0 0,-1 1-1 0 0,0-1 1 0 0,0 0 0 0 0,-11 6 0 0 0,2-5-180 0 0,14-6-93 0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58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27 6447 0 0,'-14'-27'4042'0'0,"13"28"-3875"0"0,0-1 0 0 0,-1 1 1 0 0,1 0-1 0 0,0-1 0 0 0,0 1 1 0 0,0 0-1 0 0,0 0 0 0 0,0-1 1 0 0,0 1-1 0 0,0 0 0 0 0,0 0 1 0 0,0 0-1 0 0,0 0 1 0 0,1 0-1 0 0,-1 1 0 0 0,0-1 1 0 0,1 0-1 0 0,-1 0 0 0 0,1 0 1 0 0,-1 1-1 0 0,1-1 0 0 0,-1 3 1 0 0,-1 2 171 0 0,0 0 1 0 0,1 0 0 0 0,-1 0 0 0 0,1 7 0 0 0,1 4 98 0 0,0-1 1 0 0,2 0 0 0 0,0 1 0 0 0,1-1 0 0 0,0 0-1 0 0,2 0 1 0 0,0 0 0 0 0,0-1 0 0 0,11 20 0 0 0,-1-5-266 0 0,2-1 1 0 0,1 0 0 0 0,34 40-1 0 0,-46-62-336 0 0,0 0-1 0 0,0 0 1 0 0,0 0-1 0 0,1-1 0 0 0,0 1 1 0 0,1-2-1 0 0,-1 1 1 0 0,14 6-1 0 0,-21-12 74 0 0,1 0 0 0 0,-1 0 0 0 0,0 1 0 0 0,1-1 0 0 0,-1 0 0 0 0,0 0 1 0 0,1 0-1 0 0,-1 0 0 0 0,1 0 0 0 0,-1 0 0 0 0,0 0 0 0 0,1 0 0 0 0,-1 0 0 0 0,1 0 0 0 0,-1 0 0 0 0,0-1 0 0 0,1 1 0 0 0,-1 0 0 0 0,0 0 0 0 0,1 0 0 0 0,0-1-339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1:31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526 171 10799 0 0,'0'0'8'0'0,"13"-11"446"0"0,-1-1 0 0 0,-1 0 0 0 0,19-25 1 0 0,-27 34-238 0 0,-1 0 1 0 0,0 0-1 0 0,-1 0 0 0 0,1-1 1 0 0,0 1-1 0 0,-1 0 1 0 0,0-1-1 0 0,0 1 0 0 0,0-1 1 0 0,0 1-1 0 0,0-1 1 0 0,-1 0-1 0 0,0 1 1 0 0,1-1-1 0 0,-1 1 0 0 0,-1-1 1 0 0,1 0-1 0 0,0 1 1 0 0,-1-1-1 0 0,0 1 1 0 0,0-1-1 0 0,0 1 0 0 0,0-1 1 0 0,-3-4-1 0 0,4 8-158 0 0,0-1 0 0 0,-1 1-1 0 0,1-1 1 0 0,-1 1-1 0 0,1-1 1 0 0,0 1 0 0 0,-1-1-1 0 0,1 1 1 0 0,-1 0 0 0 0,1-1-1 0 0,-1 1 1 0 0,1-1 0 0 0,-1 1-1 0 0,1 0 1 0 0,-1 0 0 0 0,0-1-1 0 0,1 1 1 0 0,-1 0 0 0 0,1 0-1 0 0,-1 0 1 0 0,0 0-1 0 0,1 0 1 0 0,-1 0 0 0 0,-1 0-3 0 0,0 0 0 0 0,1 0 0 0 0,-1 0 0 0 0,0 1 0 0 0,1-1 0 0 0,-1 1 0 0 0,0-1 0 0 0,-2 2 0 0 0,-3 3-51 0 0,0-1 0 0 0,-12 11-1 0 0,15-12 74 0 0,-9 8-78 0 0,0 1 0 0 0,1 1 0 0 0,-18 23 0 0 0,-28 48 0 0 0,41-57 0 0 0,-4 5-10 0 0,-110 171 106 0 0,16 10-30 0 0,32-9-3 0 0,73-172-63 0 0,1-1 0 0 0,2 1 1 0 0,1 0-1 0 0,-2 57 0 0 0,8-70 58 0 0,1 1 1 0 0,1-1-1 0 0,1 0 0 0 0,0 0 0 0 0,2 0 1 0 0,0 0-1 0 0,1-1 0 0 0,1 0 1 0 0,15 29-1 0 0,-8-22 76 0 0,2 0 1 0 0,1-1 0 0 0,1 0-1 0 0,1-1 1 0 0,35 32 0 0 0,-24-27-29 0 0,87 75 397 0 0,-116-102 89 0 0,-5-12-537 0 0,-6-17-1481 0 0,2 9-4647 0 0,3 7-571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59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26 6911 0 0,'0'0'528'0'0,"1"-2"-341"0"0,4-5 1681 0 0,0-2 5419 0 0,-5 9-7178 0 0,1-1 1 0 0,-1 0 0 0 0,1 1 0 0 0,0-1 0 0 0,-1 1-1 0 0,1-1 1 0 0,0 1 0 0 0,-1-1 0 0 0,1 1 0 0 0,0-1-1 0 0,0 1 1 0 0,0 0 0 0 0,0-1 0 0 0,1 1 0 0 0,-2 0-72 0 0,1 0 0 0 0,-1 0 1 0 0,0 0-1 0 0,0 0 0 0 0,1 0 1 0 0,-1 0-1 0 0,0 0 0 0 0,0 1 1 0 0,1-1-1 0 0,-1 0 0 0 0,0 0 1 0 0,0 0-1 0 0,1 0 0 0 0,-1 1 1 0 0,0-1-1 0 0,0 0 0 0 0,0 0 1 0 0,0 1-1 0 0,1-1 0 0 0,-1 0 1 0 0,0 0-1 0 0,0 0 0 0 0,0 1 1 0 0,0-1-1 0 0,0 0 0 0 0,0 1 1 0 0,0-1-1 0 0,0 0 0 0 0,0 0 1 0 0,0 1-1 0 0,1 2 33 0 0,-1 0 0 0 0,0 0-1 0 0,0 0 1 0 0,-1 0 0 0 0,1 0-1 0 0,-1 0 1 0 0,-1 6 0 0 0,-13 30 147 0 0,-1-1 0 0 0,-26 44 1 0 0,-7 13-45 0 0,-49 150 810 0 0,81-190-580 0 0,2 1 0 0 0,-13 89 0 0 0,21-73-72 0 0,3 0 0 0 0,8 102 0 0 0,-4-152-336 0 0,0-21-87 0 0,8-23-6272 0 0,-3 7 4553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8:59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6911 0 0,'0'1'5739'0'0,"0"8"600"0"0,2-8-5849 0 0,3 0-267 0 0,0 0 0 0 0,0 0 1 0 0,0 0-1 0 0,1-1 0 0 0,-1 0 0 0 0,0 0 0 0 0,0 0 0 0 0,0 0 0 0 0,10-3 1 0 0,6-2 199 0 0,22-9 1 0 0,3-1-163 0 0,26 0-55 0 0,-62 14-627 0 0,1 0 0 0 0,-1 0 0 0 0,0 1-1 0 0,20 2 1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00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8287 0 0,'0'0'8558'0'0,"1"1"-7366"0"0,3 0-901 0 0,-1 0 0 0 0,0 0 1 0 0,1 0-1 0 0,-1-1 1 0 0,1 1-1 0 0,-1-1 1 0 0,1 0-1 0 0,-1 0 0 0 0,1 0 1 0 0,-1-1-1 0 0,6 0 1 0 0,43-12 521 0 0,-39 9-617 0 0,71-15-503 0 0,-82 19-591 0 0,5-3-2589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00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10591 0 0,'0'0'5474'0'0,"0"0"-5132"0"0,-1 0 0 0 0,0 0 1 0 0,0 0-1 0 0,1 1 0 0 0,-1-1 1 0 0,0 0-1 0 0,1 1 0 0 0,-1-1 1 0 0,0 1-1 0 0,1-1 0 0 0,-1 1 1 0 0,0 0-1 0 0,-60 102-204 0 0,-1 4 480 0 0,53-85-474 0 0,9-21-16 0 0,5 6 27 0 0,-5-6-147 0 0,1 0 0 0 0,-1 0 0 0 0,1-1 0 0 0,0 1 0 0 0,-1 0 0 0 0,1-1 0 0 0,-1 1 1 0 0,1-1-1 0 0,0 1 0 0 0,0 0 0 0 0,-1-1 0 0 0,2 1 0 0 0,3 1 20 0 0,-1-1 0 0 0,0 0 1 0 0,1 0-1 0 0,-1 0 0 0 0,1 0 0 0 0,0-1 0 0 0,-1 0 0 0 0,1 1 0 0 0,-1-2 0 0 0,9 0 0 0 0,5-2-10 0 0,24-8-1 0 0,-20 5-61 0 0,-17 5-36 0 0,69-21-995 0 0,-65 19 447 0 0,-1 0 1 0 0,0-1 0 0 0,-1 0 0 0 0,1-1-1 0 0,0 0 1 0 0,10-9 0 0 0,-9 5-1299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00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0 6447 0 0,'-1'1'3066'0'0,"-41"47"6521"0"0,-14 32-7940 0 0,22-30-819 0 0,2 0-384 0 0,-49 105 0 0 0,67-123-332 0 0,1-1 0 0 0,2 2 0 0 0,1 0 0 0 0,1 0 0 0 0,-4 37 0 0 0,12-59-45 0 0,0 1-1 0 0,0-1 0 0 0,1 0 1 0 0,1 1-1 0 0,0-1 1 0 0,1 1-1 0 0,0-1 0 0 0,0 0 1 0 0,7 15-1 0 0,-9-25 14 0 0,1 1 0 0 0,3 5-80 0 0,-4-5-133 0 0,2-2-1102 0 0,-1 0 1052 0 0,-1 1 94 0 0,0-1 0 0 0,1 0 0 0 0,-1 0-1 0 0,1 0 1 0 0,-1 1 0 0 0,1-1 0 0 0,-1 0 0 0 0,0 0 0 0 0,1 0 0 0 0,-1 0 0 0 0,1 0-1 0 0,-1 0 1 0 0,1 0 0 0 0,-1 0 0 0 0,1 0 0 0 0,-1 0 0 0 0,0 0 0 0 0,1 0 0 0 0,-1-1-1 0 0,1 1 1 0 0,0 0 0 0 0,6-5-1775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03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9 5527 0 0,'5'-8'11037'0'0,"-20"16"-9533"0"0,-19 16-1830 0 0,14-4 456 0 0,1 0 0 0 0,1 2 0 0 0,1 0 0 0 0,0 0 0 0 0,-22 45 0 0 0,-51 131 163 0 0,71-150-226 0 0,-74 204 79 0 0,81-214-89 0 0,3 0 1 0 0,1 1-1 0 0,2 0 1 0 0,-3 68-1 0 0,10-91 101 0 0,0 1 0 0 0,2 0 0 0 0,0-1 1 0 0,0 1-1 0 0,2-1 0 0 0,0 0 0 0 0,1-1 0 0 0,0 1 0 0 0,1-1 0 0 0,1 0 0 0 0,0-1 0 0 0,13 16 0 0 0,6 6 284 0 0,3-1-1 0 0,1-2 1 0 0,40 35-1 0 0,-52-51-363 0 0,-1 0 0 0 0,-1 1-1 0 0,0 0 1 0 0,19 31-1 0 0,-35-48-68 0 0,-1 0-1 0 0,0-1 1 0 0,1 1-1 0 0,-1 0 0 0 0,0 0 1 0 0,0 0-1 0 0,0 0 1 0 0,0-1-1 0 0,0 1 0 0 0,0 0 1 0 0,0 0-1 0 0,0 0 0 0 0,0 0 1 0 0,0-1-1 0 0,0 1 1 0 0,-1 0-1 0 0,1 0 0 0 0,0 0 1 0 0,0-1-1 0 0,-1 1 1 0 0,1 0-1 0 0,-1 0 0 0 0,0 1 1 0 0,0-1 2 0 0,0 1 1 0 0,-1-1 0 0 0,1 1 0 0 0,0-1-1 0 0,-1 1 1 0 0,1-1 0 0 0,-1 0-1 0 0,-2 2 1 0 0,-3 0 174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02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11 5527 0 0,'8'-4'590'0'0,"9"-2"11838"0"0,-32 20-11592 0 0,4-4-627 0 0,0 0 0 0 0,-1-1 1 0 0,0 0-1 0 0,-1-1 1 0 0,0-1-1 0 0,-26 12 1 0 0,-88 22-148 0 0,98-32-4 0 0,12-4-119 0 0,-1-1-1 0 0,-27 3 1 0 0,38-6-15 0 0,1-1 0 0 0,-1 0 1 0 0,1 0-1 0 0,0 0 1 0 0,-1-1-1 0 0,1 0 1 0 0,0 0-1 0 0,0-1 0 0 0,0 0 1 0 0,-10-4-1 0 0,15 6-76 0 0,-14-11-1157 0 0,9 15 1298 0 0,1-1 8 0 0,1 0 1 0 0,0 0-1 0 0,0 0 0 0 0,1 1 0 0 0,-1-1 0 0 0,1 1 0 0 0,0 0 0 0 0,-1 0 1 0 0,2 0-1 0 0,-1 1 0 0 0,0-1 0 0 0,-3 10 0 0 0,1-4-24 0 0,-10 19 50 0 0,7-16 139 0 0,2 0 0 0 0,-1 0 0 0 0,2 1 0 0 0,-7 21 1 0 0,12-35-131 0 0,0 1 1 0 0,0-1 0 0 0,0 1-1 0 0,0 0 1 0 0,0-1 0 0 0,0 1-1 0 0,0-1 1 0 0,0 1 0 0 0,0-1 0 0 0,1 1-1 0 0,-1 0 1 0 0,0-1 0 0 0,0 1-1 0 0,1-1 1 0 0,-1 1 0 0 0,0-1 0 0 0,1 1-1 0 0,-1-1 1 0 0,0 0 0 0 0,1 1-1 0 0,-1-1 1 0 0,1 1 0 0 0,-1-1-1 0 0,1 0 1 0 0,-1 1 0 0 0,1-1 0 0 0,-1 0-1 0 0,1 1 1 0 0,-1-1 0 0 0,1 0-1 0 0,-1 0 1 0 0,1 0 0 0 0,-1 0 0 0 0,1 1-1 0 0,0-1 1 0 0,1 1-84 0 0,4 0 126 0 0,0 1-1 0 0,0 0 1 0 0,0-1-1 0 0,0 0 0 0 0,0-1 1 0 0,1 1-1 0 0,7-2 1 0 0,45-5 141 0 0,-46 4-188 0 0,22-3 51 0 0,-12 1-176 0 0,40-2 0 0 0,-56 6 34 0 0,0 1-1 0 0,0-1 0 0 0,0 1 0 0 0,0 0 1 0 0,0 1-1 0 0,0 0 0 0 0,-1 0 0 0 0,1 0 1 0 0,-1 1-1 0 0,8 4 0 0 0,105 51-160 0 0,-113-55 224 0 0,1 0 0 0 0,-1 0 0 0 0,1 1 0 0 0,-1-1 0 0 0,0 1 0 0 0,-1 1 0 0 0,1-1 0 0 0,-1 1 0 0 0,0 0 0 0 0,9 11 0 0 0,-13-14 6 0 0,1 0 0 0 0,-1 0 0 0 0,0 0-1 0 0,0 0 1 0 0,0 0 0 0 0,0 0 0 0 0,-1 0 0 0 0,1 1-1 0 0,0-1 1 0 0,-1 0 0 0 0,1 0 0 0 0,-1 1-1 0 0,0-1 1 0 0,0 0 0 0 0,0 1 0 0 0,0-1 0 0 0,0 0-1 0 0,-1 0 1 0 0,0 5 0 0 0,-1-1 46 0 0,1-1-22 0 0,0 1-1 0 0,-1 0 0 0 0,0 0 1 0 0,-1-1-1 0 0,1 1 0 0 0,-1-1 1 0 0,0 0-1 0 0,0 0 0 0 0,-1 0 1 0 0,0 0-1 0 0,1-1 1 0 0,-2 1-1 0 0,1-1 0 0 0,-9 7 1 0 0,-1-1 116 0 0,0 0-1 0 0,-1-1 1 0 0,-29 13 0 0 0,17-11 71 0 0,-1-2 1 0 0,0 0-1 0 0,0-3 0 0 0,-40 6 0 0 0,43-8-164 0 0,8-1-27 0 0,16-3-154 0 0,1 8-1857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04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53 2303 0 0,'-11'-22'-14'0'0,"-6"-8"13612"0"0,28 37-12864 0 0,45 32 77 0 0,-29-19-483 0 0,39 21 1 0 0,68 38-117 0 0,-108-62-192 0 0,-2 2-1 0 0,0 1 1 0 0,22 23-1 0 0,-32-27 44 0 0,0 0-1 0 0,0 1 1 0 0,-2 1 0 0 0,0 0-1 0 0,11 23 1 0 0,-16-26-6 0 0,-1 0 1 0 0,-1 1 0 0 0,0-1-1 0 0,-1 1 1 0 0,-1 0-1 0 0,0 0 1 0 0,0 23-1 0 0,-2-20 35 0 0,-2 0-1 0 0,0 1 0 0 0,-2-1 0 0 0,0-1 1 0 0,-1 1-1 0 0,-6 18 0 0 0,1-11 107 0 0,-1-1 0 0 0,-1 0 0 0 0,-25 39 0 0 0,9-23-16 0 0,-2-2 0 0 0,-2-1 0 0 0,-1-2 0 0 0,-50 43 1 0 0,60-58-132 0 0,-1-1 1 0 0,0-2 0 0 0,-43 26-1 0 0,62-42-44 0 0,2-2-10 0 0,1 1-1 0 0,0 0 1 0 0,-1-1 0 0 0,1 1 0 0 0,0 0 0 0 0,0 0 0 0 0,0 0 0 0 0,0 0 0 0 0,0 0 0 0 0,0 0 0 0 0,-1 2-1 0 0,1-2-219 0 0,2-2-89 0 0,21-4-5806 0 0,-8 0-370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04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252 372 3223 0 0,'0'0'143'0'0,"0"2"-3"0"0,2 3 568 0 0,-1 0 0 0 0,0 0 0 0 0,-1 1 1 0 0,0-1-1 0 0,1 0 0 0 0,-2 0 0 0 0,1 1 0 0 0,0-1 0 0 0,-1 0 0 0 0,0 0 0 0 0,0 0 1 0 0,-1 0-1 0 0,0 0 0 0 0,-2 5 0 0 0,3-7-613 0 0,0-1 1 0 0,-1 1-1 0 0,1-1 1 0 0,-1 0-1 0 0,0 1 1 0 0,1-1-1 0 0,-1 0 0 0 0,0 0 1 0 0,0 0-1 0 0,0 0 1 0 0,-1-1-1 0 0,1 1 0 0 0,0-1 1 0 0,-1 1-1 0 0,1-1 1 0 0,-1 0-1 0 0,1 0 1 0 0,-1 0-1 0 0,0 0 0 0 0,1 0 1 0 0,-1-1-1 0 0,0 1 1 0 0,0-1-1 0 0,1 0 1 0 0,-1 1-1 0 0,0-1 0 0 0,0-1 1 0 0,-4 1-1 0 0,2-2-14 0 0,1 1 0 0 0,-1 0 0 0 0,1-1 0 0 0,0 0 0 0 0,0 0 0 0 0,0 0 0 0 0,0 0 0 0 0,0 0 0 0 0,0-1 0 0 0,1 0 0 0 0,-5-4 0 0 0,-6-7 314 0 0,-15-20 1 0 0,21 25-231 0 0,-1-2-99 0 0,2 1-1 0 0,-1-2 0 0 0,1 1 1 0 0,1-1-1 0 0,0 0 1 0 0,0 0-1 0 0,2-1 0 0 0,-6-19 1 0 0,8 22-47 0 0,0-1-1 0 0,0 0 1 0 0,1 0 0 0 0,1 1 0 0 0,0-1 0 0 0,0 0 0 0 0,1 0 0 0 0,0 1-1 0 0,1-1 1 0 0,6-20 0 0 0,-5 22-27 0 0,0 1-1 0 0,0 1 0 0 0,1-1 1 0 0,0 0-1 0 0,0 1 1 0 0,0 0-1 0 0,1 0 0 0 0,1 0 1 0 0,-1 0-1 0 0,1 1 0 0 0,0 0 1 0 0,0 0-1 0 0,1 1 1 0 0,-1 0-1 0 0,1 0 0 0 0,0 0 1 0 0,1 1-1 0 0,-1 0 1 0 0,1 0-1 0 0,0 1 0 0 0,0 0 1 0 0,0 1-1 0 0,0-1 0 0 0,1 1 1 0 0,14-1-1 0 0,7 1-31 0 0,1 0 0 0 0,48 5 0 0 0,-60-1 79 0 0,0 1 0 0 0,0 1 0 0 0,0 1 0 0 0,0 0 1 0 0,22 10-1 0 0,-36-13 9 0 0,1 1 0 0 0,0 0 0 0 0,-1 1 0 0 0,1-1 0 0 0,-1 1 0 0 0,0 0 0 0 0,0 0 1 0 0,-1 1-1 0 0,1-1 0 0 0,-1 1 0 0 0,4 6 0 0 0,-6-8-25 0 0,0 0 1 0 0,0 1-1 0 0,-1-1 1 0 0,0 0 0 0 0,1 0-1 0 0,-1 1 1 0 0,-1-1-1 0 0,1 1 1 0 0,0-1-1 0 0,-1 0 1 0 0,0 1-1 0 0,1-1 1 0 0,-1 1-1 0 0,-1 0 1 0 0,1-1-1 0 0,0 1 1 0 0,-1-1-1 0 0,0 0 1 0 0,0 1-1 0 0,0-1 1 0 0,-3 6 0 0 0,0 0 10 0 0,-2 0 1 0 0,1-1 0 0 0,-1 1-1 0 0,0-1 1 0 0,-1-1 0 0 0,0 1-1 0 0,0-1 1 0 0,-9 7 0 0 0,-5 2 51 0 0,-44 26 1 0 0,12-13-194 0 0,0-2 1 0 0,-2-3-1 0 0,-96 30 0 0 0,146-52-108 0 0,-1-1 0 0 0,1 0 0 0 0,-1 0 0 0 0,-7 0 1 0 0,12-1-394 0 0,1-2 282 0 0,0 0 1 0 0,0-1 0 0 0,0 1-1 0 0,1 0 1 0 0,-1 0 0 0 0,0 0-1 0 0,1 0 1 0 0,1-3 0 0 0,6-9-1481 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05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16 9671 0 0,'0'0'440'0'0,"1"-1"-5"0"0,3-6-279 0 0,2-1 4939 0 0,-8 10-4439 0 0,-13 12-149 0 0,0 0 0 0 0,1 2 0 0 0,-24 32 1 0 0,-31 61 489 0 0,13-18-433 0 0,-144 231 728 0 0,186-296-1159 0 0,1 1 0 0 0,1 0 0 0 0,-11 42 0 0 0,-11 89 180 0 0,33-148-289 0 0,-1 0-1 0 0,-1 0 0 0 0,1 0 0 0 0,-2 0 0 0 0,1 0 1 0 0,-6 9-1 0 0,6-15-39 0 0,1 0 1 0 0,-1 0-1 0 0,0 0 1 0 0,0 0 0 0 0,0 0-1 0 0,-1-1 1 0 0,1 0-1 0 0,-1 0 1 0 0,0 0-1 0 0,0 0 1 0 0,0 0-1 0 0,0-1 1 0 0,-1 1 0 0 0,-8 2-1 0 0,-2 2-398 0 0,14-7 75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1:32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23 123 4143 0 0,'0'0'7807'0'0,"-11"2"-4760"0"0,11-1-2856 0 0,-1-1 0 0 0,0 0 1 0 0,1 0-1 0 0,-1 1 1 0 0,0-1-1 0 0,1 0 1 0 0,-1 1-1 0 0,1-1 0 0 0,-1 1 1 0 0,1-1-1 0 0,-1 0 1 0 0,1 1-1 0 0,-1-1 1 0 0,1 1-1 0 0,0 0 0 0 0,-1-1 1 0 0,1 1-1 0 0,0-1 1 0 0,-1 1-1 0 0,1 0 1 0 0,0-1-1 0 0,0 1 0 0 0,-1-1 1 0 0,1 1-1 0 0,0 0 1 0 0,0-1-1 0 0,0 1 0 0 0,0 1 1 0 0,1-1-125 0 0,-1 0 1 0 0,1 0-1 0 0,0 0 1 0 0,0 0-1 0 0,0 0 0 0 0,0 0 1 0 0,0 0-1 0 0,1 0 1 0 0,-1-1-1 0 0,0 1 0 0 0,0 0 1 0 0,0-1-1 0 0,1 1 1 0 0,-1-1-1 0 0,0 1 0 0 0,2 0 1 0 0,3 0 43 0 0,-1 1-1 0 0,1-1 1 0 0,0 0 0 0 0,-1 0-1 0 0,1 0 1 0 0,0-1 0 0 0,5 0-1 0 0,44-6 290 0 0,-35 3-325 0 0,26-5 28 0 0,-1-3 1 0 0,80-28-1 0 0,-65 18-68 0 0,-23 9-36 0 0,15-6-24 0 0,1 3-1 0 0,74-13 1 0 0,-125 28-75 0 0,-3 3-155 0 0,0 1 222 0 0,0 0 0 0 0,-1-1 1 0 0,1 1-1 0 0,-1-1 1 0 0,0 0-1 0 0,0 0 1 0 0,0 1-1 0 0,-1-1 0 0 0,1 0 1 0 0,-1-1-1 0 0,-3 4 1 0 0,0 1 7 0 0,-58 61 25 0 0,-21 25 0 0 0,78-84 0 0 0,-12 13 0 0 0,1 1 0 0 0,-30 50 0 0 0,-3 36-25 0 0,-20 34-14 0 0,65-133-20 0 0,-1 0 0 0 0,0 0 0 0 0,0 0 0 0 0,-13 11 0 0 0,16-17 20 0 0,0 0 0 0 0,-1 0 0 0 0,0 0 1 0 0,1-1-1 0 0,-1 0 0 0 0,-1 0 1 0 0,1 0-1 0 0,0-1 0 0 0,-1 1 1 0 0,-9 1-1 0 0,13-3-420 0 0,1-4-1059 0 0,0 1 1284 0 0,0 0 0 0 0,1 0 0 0 0,-1 0 1 0 0,1 0-1 0 0,0 1 0 0 0,-1-1 0 0 0,1 0 0 0 0,0 0 0 0 0,0 0 0 0 0,0 0 0 0 0,1 0 0 0 0,-1-3 0 0 0,0 5 141 0 0,6-19-1635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05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14367 0 0,'0'0'662'0'0,"0"1"-18"0"0,1 19-164 0 0,0 0 1 0 0,1 0-1 0 0,1 0 1 0 0,10 36-1 0 0,-9-42 17 0 0,1-1 0 0 0,1 0 0 0 0,0 0 0 0 0,1 0-1 0 0,0-1 1 0 0,1 0 0 0 0,16 19 0 0 0,27 23 1117 0 0,99 81 0 0 0,-80-81-1119 0 0,82 48 0 0 0,-141-96-478 0 0,1 1-1 0 0,0-1 0 0 0,0-1 0 0 0,0 0 1 0 0,0-1-1 0 0,1 0 0 0 0,15 2 1 0 0,-22-5-67 0 0,1-1 1 0 0,-1 1-1 0 0,1-1 1 0 0,-1-1-1 0 0,1 1 1 0 0,-1-1-1 0 0,0 0 1 0 0,1 0-1 0 0,-1-1 1 0 0,0 0 0 0 0,0 0-1 0 0,1 0 1 0 0,-2-1-1 0 0,1 0 1 0 0,0 0-1 0 0,6-5 1 0 0,-6 4-509 0 0,-1 0 0 0 0,0-1 1 0 0,0 0-1 0 0,0 0 0 0 0,-1 0 1 0 0,8-11-1 0 0,-1-5-1417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0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0 15231 0 0,'0'0'1379'0'0,"-1"1"-1136"0"0,-5 3 13 0 0,1 0 1 0 0,0 0-1 0 0,0 1 1 0 0,0-1-1 0 0,0 1 1 0 0,-4 7-1 0 0,-25 38 1249 0 0,14-20-833 0 0,-3 0-197 0 0,0-1 1 0 0,-3-2 0 0 0,-44 39-1 0 0,-95 64 363 0 0,151-120-780 0 0,-144 96 328 0 0,110-76-340 0 0,31-16-201 0 0,15-13-245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1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7 111 8719 0 0,'0'0'794'0'0,"-1"2"-652"0"0,-5 5 5194 0 0,23-11-4377 0 0,-5-2-707 0 0,0 0 0 0 0,23-14 0 0 0,1-1 89 0 0,-36 21-340 0 0,29-15 443 0 0,52-19 0 0 0,-73 31-419 0 0,1 0 0 0 0,0 1 0 0 0,1 0-1 0 0,-1 1 1 0 0,0-1 0 0 0,0 2 0 0 0,1 0-1 0 0,-1 0 1 0 0,0 0 0 0 0,18 4 0 0 0,2 5-2441 0 0,-15-4 1118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1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5983 0 0,'0'0'4962'0'0,"3"1"-4237"0"0,7 0-136 0 0,0 0 0 0 0,0-1 0 0 0,14-1 0 0 0,-16 0-106 0 0,0 0 1 0 0,0 1 0 0 0,-1 0-1 0 0,1 1 1 0 0,0 0 0 0 0,0 0 0 0 0,14 4-1 0 0,-20-4-4 0 0,0 0-446 0 0,-1-1 0 0 0,0 1 1 0 0,0 0-1 0 0,0-1 0 0 0,-1 1 0 0 0,1 0 1 0 0,0 0-1 0 0,0-1 0 0 0,0 1 0 0 0,0 0 1 0 0,1 2-1 0 0,-1-1 23 0 0,6 6 28 0 0,1 0 0 0 0,0-1 1 0 0,0 0-1 0 0,0 0 1 0 0,16 8-1 0 0,-23-14-79 0 0,0-1 0 0 0,0 1 0 0 0,0-1 0 0 0,0 0 0 0 0,0 1-1 0 0,0-1 1 0 0,0 0 0 0 0,0 0 0 0 0,0 0 0 0 0,0 0 0 0 0,0 0 0 0 0,0 0 0 0 0,0 0-1 0 0,0 0 1 0 0,0 0 0 0 0,0-1 0 0 0,4 0 8 0 0,3 1 11 0 0,-1-1-1 0 0,1-1 1 0 0,-1 1 0 0 0,1-1-1 0 0,-1-1 1 0 0,11-4 0 0 0,40-25-683 0 0,-42 23-164 0 0,18-11-5677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13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6911 0 0,'0'0'623'0'0,"-1"2"-282"0"0,-19 55 4953 0 0,-2 7-3752 0 0,-9 72-1157 0 0,4-14 734 0 0,14-62-453 0 0,9-37-874 0 0,-1 0 1 0 0,-1-1 0 0 0,-11 25-1 0 0,10-30-492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1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0 199 10591 0 0,'0'0'7382'0'0,"3"0"-6841"0"0,121-35 1416 0 0,-63 16-1365 0 0,99-39 621 0 0,20-7-97 0 0,-157 59-1064 0 0,0 1 0 0 0,0 1-1 0 0,0 1 1 0 0,0 1 0 0 0,1 1-1 0 0,25 2 1 0 0,-36 0-258 0 0,0 1 0 0 0,-1 0 0 0 0,1 1 0 0 0,23 9 0 0 0,-29-9-212 0 0,-1 0-1 0 0,0 0 1 0 0,0 1 0 0 0,0-1 0 0 0,0 1 0 0 0,0 1 0 0 0,-1-1 0 0 0,0 1 0 0 0,0 0 0 0 0,8 10 0 0 0,-4 0-1484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14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87 1375 0 0,'0'0'66'0'0,"2"-2"-8"0"0,3-3-290 0 0,-1 0 0 0 0,1 1 0 0 0,9-7-1 0 0,-4 5 1373 0 0,-1 0 0 0 0,1 1 0 0 0,14-5 1 0 0,71-18 8244 0 0,-80 24-9119 0 0,-12 4 235 0 0,-3 0-463 0 0,1 0 0 0 0,-1 0 0 0 0,1 0-1 0 0,-1 0 1 0 0,1 0 0 0 0,-1 0 0 0 0,1 1 0 0 0,-1-1-1 0 0,1 0 1 0 0,-1 0 0 0 0,0 0 0 0 0,1 1 0 0 0,-1-1-1 0 0,1 0 1 0 0,-1 1 0 0 0,0-1 0 0 0,1 0 0 0 0,-1 1-1 0 0,0-1 1 0 0,1 1 0 0 0,-1-1 0 0 0,0 0-1 0 0,1 1 1 0 0,-1-1 0 0 0,0 1 0 0 0,0-1 0 0 0,1 1-1 0 0,1 13 235 0 0,-3-8-231 0 0,1-1 1 0 0,-1 1 0 0 0,-1 0 0 0 0,1-1 0 0 0,-1 1 0 0 0,0-1 0 0 0,0 1 0 0 0,-1-1 0 0 0,1 0 0 0 0,-5 6-1 0 0,-3 4 71 0 0,-1-1-1 0 0,-13 15 0 0 0,-23 19 147 0 0,-68 55-1 0 0,-62 34 90 0 0,152-119-249 0 0,-1 0 263 0 0,-50 24 0 0 0,26-15 511 0 0,48-26 293 0 0,15 14-692 0 0,-10-12-429 0 0,0 0 0 0 0,-1 0 0 0 0,1 0 1 0 0,0 0-1 0 0,1 0 0 0 0,-1-1 0 0 0,0 1 0 0 0,1-1 0 0 0,4 2 0 0 0,13 4 134 0 0,0-1 0 0 0,32 6-1 0 0,-17-4-28 0 0,19 5-79 0 0,1-3 0 0 0,78 6 0 0 0,-107-15-51 0 0,1-2-1 0 0,-1-1 0 0 0,1-1 1 0 0,-1-2-1 0 0,0 0 0 0 0,0-2 1 0 0,27-9-1 0 0,-13 0 14 0 0,71-36 0 0 0,-95 42-23 0 0,-1 0 0 0 0,0-2 1 0 0,0 0-1 0 0,-1-1 0 0 0,-1 0 0 0 0,23-26 0 0 0,-32 31-45 0 0,0 1-1 0 0,-1-2 1 0 0,1 1-1 0 0,-1 0 1 0 0,-1-1-1 0 0,0 0 1 0 0,0 1 0 0 0,3-13-1 0 0,-6 17 17 0 0,1 0-1 0 0,-1 0 1 0 0,0 0-1 0 0,1 0 1 0 0,-1 0-1 0 0,-1 0 1 0 0,1 0-1 0 0,0 0 1 0 0,-1 0-1 0 0,0 0 1 0 0,-1-4-1 0 0,2 5 13 0 0,-1 0-1 0 0,0 1 1 0 0,-1-1-1 0 0,1 0 1 0 0,0 0-1 0 0,0 1 0 0 0,-1-1 1 0 0,1 1-1 0 0,-1-1 1 0 0,0 1-1 0 0,1-1 1 0 0,-1 1-1 0 0,0 0 0 0 0,0 0 1 0 0,1 0-1 0 0,-1 0 1 0 0,-4-1-1 0 0,2 1-23 0 0,1 0 0 0 0,-1 1 0 0 0,1-1-1 0 0,-1 1 1 0 0,0 0 0 0 0,1 0 0 0 0,-1 0 0 0 0,0 0 0 0 0,1 1-1 0 0,-1-1 1 0 0,-5 2 0 0 0,-38 16-65 0 0,38-15 87 0 0,-9 5-13 0 0,0 1 0 0 0,0 1 0 0 0,1 0 0 0 0,-26 20-1 0 0,34-23 16 0 0,1 0-1 0 0,1 0 1 0 0,0 1-1 0 0,0 0 0 0 0,0 0 1 0 0,1 1-1 0 0,0-1 0 0 0,1 2 1 0 0,0-1-1 0 0,-6 15 0 0 0,10-21-63 0 0,0 0 0 0 0,0 1 0 0 0,0-1 1 0 0,1 0-1 0 0,0 0 0 0 0,0 0 0 0 0,0 0 0 0 0,0 1 0 0 0,0-1 0 0 0,0 0 0 0 0,1 0 0 0 0,0 0 0 0 0,-1 1 0 0 0,1-1 0 0 0,0 0 1 0 0,1 0-1 0 0,-1 0 0 0 0,0-1 0 0 0,1 1 0 0 0,0 0 0 0 0,0 0 0 0 0,3 3 0 0 0,-2-2-295 0 0,1 0 0 0 0,1 0 0 0 0,-1-1 1 0 0,0 1-1 0 0,1-1 0 0 0,0 0 0 0 0,-1 0 0 0 0,1 0 0 0 0,0-1 0 0 0,1 0 0 0 0,-1 0 0 0 0,7 2 0 0 0,9 0-6233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14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1 2759 0 0,'-16'0'999'0'0,"-1"1"0"0"0,0 1 0 0 0,1 0 0 0 0,0 1 0 0 0,-31 10 0 0 0,27-5 1177 0 0,-31 16 1 0 0,4 4-2166 0 0,-165 119 1172 0 0,171-114-998 0 0,2 2 0 0 0,-67 76 0 0 0,74-73 47 0 0,3 2 0 0 0,1 1-1 0 0,-32 65 1 0 0,48-81-147 0 0,2 0 0 0 0,0 0 1 0 0,2 1-1 0 0,0 0 0 0 0,2 1 0 0 0,1 0 0 0 0,-3 52 0 0 0,8-63-84 0 0,1 0 0 0 0,1 0-1 0 0,0 0 1 0 0,1 0 0 0 0,0 0 0 0 0,12 30-1 0 0,-7-26-21 0 0,1-1-1 0 0,2 1 1 0 0,0-2-1 0 0,20 27 0 0 0,-6-13-43 0 0,48 43 0 0 0,35 23 4 0 0,-41-39 99 0 0,-19-14 80 0 0,76 93-1 0 0,-95-100-106 0 0,-1 2 1 0 0,-2 1-1 0 0,24 51 0 0 0,-40-69 7 0 0,0 0 1 0 0,-2 1-1 0 0,0 0 0 0 0,-2 0 0 0 0,0 0 0 0 0,-2 1 1 0 0,-1 0-1 0 0,0 31 0 0 0,-3-38 73 0 0,-1-1 0 0 0,-1 1 0 0 0,-1-1 0 0 0,0 0-1 0 0,-1 0 1 0 0,-1 0 0 0 0,0-1 0 0 0,-2 1 0 0 0,0-1 0 0 0,0-1 0 0 0,-2 1 0 0 0,-14 20 0 0 0,2-9 303 0 0,-1-1 0 0 0,-2-1 1 0 0,0-1-1 0 0,-2-1 1 0 0,-55 39-1 0 0,67-53-272 0 0,7-5-66 0 0,-1 1 0 0 0,1 1-1 0 0,1-1 1 0 0,-1 1 0 0 0,1 0-1 0 0,-10 13 1 0 0,16-19-55 0 0,0 0-1 0 0,0 0 1 0 0,0 0 0 0 0,-1 0-1 0 0,1 0 1 0 0,0 0 0 0 0,0 0-1 0 0,0 0 1 0 0,0 0 0 0 0,0 0-1 0 0,0 0 1 0 0,0 0 0 0 0,0 0-1 0 0,0 0 1 0 0,0 1 0 0 0,0-1-1 0 0,0 0 1 0 0,0 0 0 0 0,0 0-1 0 0,0 0 1 0 0,0 0 0 0 0,0 0-1 0 0,0 0 1 0 0,0 0 0 0 0,0 0-1 0 0,0 0 1 0 0,0 0 0 0 0,0 0-1 0 0,0 1 1 0 0,0-1 0 0 0,0 0-1 0 0,0 0 1 0 0,0 0-1 0 0,0 0 1 0 0,0 0 0 0 0,0 0-1 0 0,0 0 1 0 0,0 0 0 0 0,0 0-1 0 0,0 0 1 0 0,0 0 0 0 0,0 0-1 0 0,1 0 1 0 0,-1 0 0 0 0,0 0-1 0 0,0 0 1 0 0,0 0 0 0 0,0 1-1 0 0,0-1 1 0 0,0 0 0 0 0,0 0-1 0 0,0 0 1 0 0,0 0 0 0 0,0 0-1 0 0,0 0 1 0 0,0 0 0 0 0,0 0-1 0 0,1 0 1 0 0,3 3-207 0 0,1-1 0 0 0,0 1 1 0 0,-1-1-1 0 0,1 0 0 0 0,0-1 0 0 0,0 1 0 0 0,1-1 1 0 0,-1 0-1 0 0,0 0 0 0 0,0 0 0 0 0,10-1 1 0 0,0-1-1045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16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10103 0 0,'0'0'919'0'0,"1"3"-620"0"0,1 3 154 0 0,0 1 0 0 0,-1 0 0 0 0,0 0 0 0 0,0 0 0 0 0,-1 0 0 0 0,0 1 0 0 0,0-1 1 0 0,0 0-1 0 0,-2 8 0 0 0,-17 69 1978 0 0,9-43-1779 0 0,3-11-383 0 0,3-1-1 0 0,0 1 0 0 0,1 36 1 0 0,3-56-367 0 0,0 52-363 0 0,0-23-3874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17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22 185 2759 0 0,'1'-1'5155'0'0,"6"-7"-4547"0"0,0 0 1 0 0,1 0-1 0 0,0 1 0 0 0,0 0 0 0 0,1 1 0 0 0,0 0 1 0 0,13-7-1 0 0,73-30 728 0 0,-95 42-1309 0 0,49-19 960 0 0,0 3 0 0 0,91-21-1 0 0,-134 38-894 0 0,-1-1 0 0 0,1 1 0 0 0,9 0 0 0 0,1 1 116 0 0,-13 10-120 0 0,-3-7-87 0 0,1 0 0 0 0,-1-1 0 0 0,0 1 1 0 0,0 0-1 0 0,-1 0 0 0 0,1 0 0 0 0,-1 0 0 0 0,0 0 0 0 0,0-1 0 0 0,0 1 0 0 0,-1 0 0 0 0,-2 5 0 0 0,-4 6 24 0 0,-14 20 0 0 0,22-34-25 0 0,-21 29 34 0 0,-2-2-1 0 0,-49 50 0 0 0,-63 41 5 0 0,60-55-33 0 0,10-2 207 0 0,57-54-116 0 0,1 1 1 0 0,0 0-1 0 0,1 0 0 0 0,0 0 1 0 0,1 1-1 0 0,-5 10 1 0 0,5 2 201 0 0,5-20-154 0 0,2-1 22 0 0,0 0-114 0 0,1 0 1 0 0,-1 0 0 0 0,0 0 0 0 0,1 0 0 0 0,-1-1 0 0 0,0 1 0 0 0,1-1 0 0 0,-1 1 0 0 0,1-1 0 0 0,-1 0-1 0 0,0 0 1 0 0,1 0 0 0 0,-1 0 0 0 0,4-1 0 0 0,39-10 417 0 0,-29 6-341 0 0,53-12 226 0 0,0 3 1 0 0,95-7-1 0 0,-148 20-571 0 0,1 1 0 0 0,0 1 1 0 0,-1 0-1 0 0,1 1 0 0 0,-1 1 0 0 0,0 0 0 0 0,1 2 0 0 0,-2-1 0 0 0,1 2 0 0 0,29 15 1 0 0,-28-12-1003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1:32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36 13903 0 0,'0'0'1262'0'0,"1"-1"-904"0"0,1-2-118 0 0,0 1-1 0 0,-1 0 0 0 0,1-1 1 0 0,0 1-1 0 0,0 0 1 0 0,0 0-1 0 0,0 1 0 0 0,1-1 1 0 0,-1 0-1 0 0,1 1 1 0 0,-1-1-1 0 0,1 1 0 0 0,4-2 1 0 0,-2 2 177 0 0,1-1 1 0 0,-1 1-1 0 0,1 0 0 0 0,0 0 1 0 0,0 0-1 0 0,5 1 0 0 0,-10 2-382 0 0,1-1-1 0 0,-1 1 1 0 0,0-1-1 0 0,-1 1 0 0 0,1-1 1 0 0,0 1-1 0 0,0 0 0 0 0,-1 0 1 0 0,1-1-1 0 0,-1 1 0 0 0,1 0 1 0 0,-1 2-1 0 0,1 1-13 0 0,-1 1 0 0 0,0-1 0 0 0,-1 1 0 0 0,1-1 0 0 0,-1 0 0 0 0,0 1 0 0 0,-1-1 1 0 0,-2 7-1 0 0,-19 41 263 0 0,21-48-258 0 0,-29 65 182 0 0,-42 141 0 0 0,71-203-333 0 0,2-7-523 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18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17 1375 0 0,'2'-1'107'0'0,"21"-14"10830"0"0,-29 21-9833 0 0,-30 47-915 0 0,1 2 0 0 0,3 0-1 0 0,2 3 1 0 0,3 0 0 0 0,-27 87-1 0 0,51-137-156 0 0,-2 8 44 0 0,0-1 1 0 0,1 1-1 0 0,-3 27 0 0 0,6-38-25 0 0,1-1 0 0 0,0 0 0 0 0,0 0 0 0 0,0 1 0 0 0,1-1 0 0 0,0 0 0 0 0,-1 0 0 0 0,2 0 0 0 0,-1 1 0 0 0,0-1 0 0 0,1 0 0 0 0,0-1 0 0 0,-1 1 0 0 0,2 0 1 0 0,-1 0-1 0 0,0-1 0 0 0,1 0 0 0 0,0 1 0 0 0,3 3 0 0 0,0-2 170 0 0,1 0 0 0 0,0 0 0 0 0,0-1 0 0 0,0 0 0 0 0,0 0 1 0 0,1 0-1 0 0,-1-1 0 0 0,10 3 0 0 0,11 1 430 0 0,29 5 0 0 0,3 1-301 0 0,-54-12-787 0 0,16 6 910 0 0,-11 0-7070 0 0,-6 1 950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19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53 7831 0 0,'15'-9'1093'0'0,"0"-1"0"0"0,25-23 5169 0 0,-60 46-5552 0 0,-36 29 133 0 0,31-23-714 0 0,-1 0-1 0 0,-32 17 1 0 0,34-24-87 0 0,-14 8-85 0 0,-43 17-1 0 0,69-33-257 0 0,0 0 0 0 0,-1 0 0 0 0,1-2 0 0 0,-1 1 0 0 0,0-1 0 0 0,0-1-1 0 0,0 0 1 0 0,-13-2 0 0 0,19 0-107 0 0,1 0 0 0 0,0 0 0 0 0,0 0 0 0 0,0-1 0 0 0,0 0 0 0 0,0-1 0 0 0,0 1 0 0 0,0-1 0 0 0,-7-5 0 0 0,1-1-1408 0 0,0 0 0 0 0,-18-19 0 0 0,29 27 1170 0 0,-3 1 882 0 0,0 1 1 0 0,0-1 0 0 0,0 1-1 0 0,0 0 1 0 0,0 0-1 0 0,0 1 1 0 0,0-1 0 0 0,0 1-1 0 0,0 0 1 0 0,1 0 0 0 0,-1 0-1 0 0,1 1 1 0 0,0-1-1 0 0,-1 1 1 0 0,1-1 0 0 0,0 1-1 0 0,0 0 1 0 0,1 0-1 0 0,-5 7 1 0 0,3-5-4 0 0,1 1 1 0 0,-1-1-1 0 0,1 1 1 0 0,1 0-1 0 0,-1 0 1 0 0,1 0-1 0 0,0 0 0 0 0,0 1 1 0 0,1-1-1 0 0,0 1 1 0 0,-1 10-1 0 0,2-14-136 0 0,1 0 0 0 0,0 0 0 0 0,-1-1 1 0 0,1 1-1 0 0,0 0 0 0 0,0-1 0 0 0,0 1 0 0 0,1-1 0 0 0,-1 1 1 0 0,1-1-1 0 0,-1 1 0 0 0,1-1 0 0 0,0 0 0 0 0,2 2 0 0 0,-2-2 205 0 0,3 8 108 0 0,-5-7-381 0 0,0-1 0 0 0,0 0 0 0 0,0 0 0 0 0,0 0-1 0 0,-1 0 1 0 0,1 0 0 0 0,-1 0 0 0 0,1 0 0 0 0,-1 0 0 0 0,0 0-1 0 0,0 0 1 0 0,0 0 0 0 0,-1 2 0 0 0,-21 27 233 0 0,6-6-122 0 0,0 3-7 0 0,13-18-109 0 0,3-1 19 0 0,2-7-38 0 0,0-1 1 0 0,0 0-1 0 0,0 0 0 0 0,0 0 1 0 0,0 0-1 0 0,0 0 1 0 0,0 0-1 0 0,0 0 1 0 0,0 0-1 0 0,1 0 1 0 0,-1 0-1 0 0,0-1 1 0 0,1 1-1 0 0,-1-1 1 0 0,0 1-1 0 0,1-1 1 0 0,-1 1-1 0 0,1-1 1 0 0,-1 0-1 0 0,1 0 1 0 0,-1 1-1 0 0,4-1 0 0 0,0 0 27 0 0,1 0-1 0 0,0-1 0 0 0,-1 1 0 0 0,11-3 0 0 0,83-29 602 0 0,-1 0 7 0 0,-75 26-423 0 0,0 1 0 0 0,0 1-1 0 0,0 2 1 0 0,0 0 0 0 0,1 1 0 0 0,24 2-1 0 0,-37 1-151 0 0,-1-1 0 0 0,1 1 0 0 0,-1 1 0 0 0,0 0 0 0 0,0 1 0 0 0,17 7 0 0 0,-21-7-67 0 0,1-1-1 0 0,-1 2 1 0 0,0-1-1 0 0,0 1 0 0 0,-1 0 1 0 0,1 0-1 0 0,-1 0 1 0 0,0 1-1 0 0,0 0 1 0 0,5 9-1 0 0,-8-11 3 0 0,1 0 1 0 0,-1 0-1 0 0,0 0 0 0 0,0 0 0 0 0,-1 0 1 0 0,0 0-1 0 0,1 1 0 0 0,-1-1 0 0 0,-1 0 1 0 0,1 1-1 0 0,-1-1 0 0 0,1 1 0 0 0,-2 5 1 0 0,1-6 11 0 0,-1-1 0 0 0,0 1 0 0 0,0-1 1 0 0,0 1-1 0 0,0-1 0 0 0,-1 0 0 0 0,0 1 1 0 0,1-1-1 0 0,-1 0 0 0 0,0 0 0 0 0,-1 0 1 0 0,1-1-1 0 0,0 1 0 0 0,-1 0 0 0 0,1-1 1 0 0,-1 0-1 0 0,-3 3 0 0 0,-147 91 337 0 0,118-76-326 0 0,11-6 7 0 0,-1-2 0 0 0,0 0 0 0 0,-46 14 0 0 0,48-21-6 0 0,15-4 24 0 0,0-3-25 0 0,7 1 69 0 0,1 0-280 0 0,0 0 127 0 0,0 0-1 0 0,1 0 1 0 0,-1 0 0 0 0,0-1 0 0 0,0 1 0 0 0,1 0-1 0 0,-1 0 1 0 0,1 0 0 0 0,-1 0 0 0 0,1 0-1 0 0,0 0 1 0 0,-1 0 0 0 0,1 0 0 0 0,0 0-1 0 0,-1 0 1 0 0,1 1 0 0 0,0-1 0 0 0,0 0 0 0 0,0 0-1 0 0,0 1 1 0 0,1-2 0 0 0,1 1-430 0 0,0-1 0 0 0,0 1 0 0 0,0 0 0 0 0,0 0 0 0 0,0 0 0 0 0,6-1 0 0 0,2 0-5216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19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11887 0 0,'0'0'1351'0'0,"0"2"-938"0"0,0 12 216 0 0,1 1 0 0 0,1-1 0 0 0,0 0-1 0 0,1 0 1 0 0,1 0 0 0 0,0 0-1 0 0,9 21 1 0 0,-4-17-101 0 0,0 0 1 0 0,1-1-1 0 0,1 0 0 0 0,25 28 1 0 0,-9-17-262 0 0,1-1 0 0 0,1-1 0 0 0,1-2 0 0 0,1-1 1 0 0,43 23-1 0 0,-54-35-208 0 0,0 0 0 0 0,36 12 1 0 0,-48-20-55 0 0,-1 0 0 0 0,1-1 0 0 0,0-1 0 0 0,-1 1 0 0 0,1-1 0 0 0,0-1 0 0 0,0 1 0 0 0,0-1 0 0 0,0-1 0 0 0,0 1 0 0 0,9-3 0 0 0,-16 3-399 0 0,12-4 647 0 0,-7-6-8477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1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9 11631 0 0,'0'0'531'0'0,"0"-1"-8"0"0,0-7 1849 0 0,-7 11-1259 0 0,1 0-985 0 0,1 1 1 0 0,-1 0-1 0 0,1 1 1 0 0,0-1-1 0 0,0 1 1 0 0,1 0-1 0 0,0 0 0 0 0,0 0 1 0 0,-6 10-1 0 0,-4 5 121 0 0,-35 44 423 0 0,-66 78 464 0 0,86-109-936 0 0,-103 107 312 0 0,15-20-208 0 0,111-115-270 0 0,3-2-19 0 0,1-1 0 0 0,-1 1-1 0 0,1-1 1 0 0,0 1-1 0 0,0 0 1 0 0,0 0-1 0 0,-2 4 1 0 0,3-6-40 0 0,4-1-967 0 0,9-3 378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2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45 210 6591 0 0,'0'0'3286'0'0,"-2"0"-2845"0"0,-5 3-8 0 0,5-3 3 0 0,1 1 18 0 0,-17 5 952 0 0,16-5-859 0 0,0-1 28 0 0,1 1-457 0 0,1-1-1 0 0,-1 0 1 0 0,0 0 0 0 0,1 1 0 0 0,-1-1 0 0 0,1 0 0 0 0,-1 1 0 0 0,1-1 0 0 0,-1 1 0 0 0,1-1-1 0 0,-1 1 1 0 0,1-1 0 0 0,-1 1 0 0 0,1-1 0 0 0,0 1 0 0 0,-1-1 0 0 0,1 1 0 0 0,0-1 0 0 0,-1 1-1 0 0,1 0 1 0 0,0-1 0 0 0,0 1 0 0 0,0 0 0 0 0,-1-1 0 0 0,1 1 0 0 0,0-1 0 0 0,0 1 0 0 0,0 0-1 0 0,0-1 1 0 0,0 2 0 0 0,3 2 92 0 0,2-2-134 0 0,0-1 0 0 0,1 1 0 0 0,-1 0 1 0 0,1-1-1 0 0,-1 0 0 0 0,1-1 0 0 0,0 1 1 0 0,-1-1-1 0 0,1 0 0 0 0,0-1 0 0 0,6 0 1 0 0,12-3 229 0 0,30-10 0 0 0,-41 11-219 0 0,400-124 1200 0 0,-216 63-1014 0 0,-170 55-287 0 0,0 1 1 0 0,1 2-1 0 0,0 0 0 0 0,0 2 0 0 0,47-1 1 0 0,-72 5-49 0 0,0 0 0 0 0,-1 0 0 0 0,1 1 0 0 0,-1-1 0 0 0,1 1 0 0 0,0-1 0 0 0,-1 1 0 0 0,1 0 0 0 0,-1 0 0 0 0,1 0 0 0 0,-1 0 0 0 0,0 1 0 0 0,1-1 1 0 0,-1 0-1 0 0,0 1 0 0 0,3 3 0 0 0,-4-4-42 0 0,0 0 1 0 0,0 1-1 0 0,-1-1 0 0 0,1 1 1 0 0,0-1-1 0 0,-1 1 1 0 0,1-1-1 0 0,-1 1 0 0 0,0-1 1 0 0,1 1-1 0 0,-1-1 0 0 0,0 1 1 0 0,0-1-1 0 0,0 1 1 0 0,0 0-1 0 0,0-1 0 0 0,0 1 1 0 0,-1-1-1 0 0,1 1 1 0 0,0-1-1 0 0,-1 1 0 0 0,1 0 1 0 0,-1-1-1 0 0,0 0 1 0 0,1 1-1 0 0,-1-1 0 0 0,0 1 1 0 0,-1 1-1 0 0,-11 13-2070 0 0,-2 2-3408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24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92 3679 0 0,'10'-12'-391'0'0,"1"-3"2673"0"0,1 1 0 0 0,0 0 0 0 0,28-23 2003 0 0,-40 40-3969 0 0,0 3-141 0 0,1 0-1 0 0,-2 0 0 0 0,1 0 0 0 0,0 1 1 0 0,-1-1-1 0 0,-3 9 0 0 0,-13 40 855 0 0,6-23-544 0 0,-26 122 1338 0 0,33-130-1561 0 0,1-1 1 0 0,2 2-1 0 0,0-1 1 0 0,4 37 0 0 0,-1-51-218 0 0,-2 0 0 0 0,1 0 1 0 0,-1 1-1 0 0,-1-1 0 0 0,0 0 1 0 0,-1 0-1 0 0,0 0 0 0 0,0 0 1 0 0,-1 0-1 0 0,0 0 0 0 0,-1-1 1 0 0,0 1-1 0 0,-7 13 0 0 0,-9 5-23 0 0,16-22-183 0 0,-1 0-1 0 0,1 0 0 0 0,1 1 0 0 0,-6 10 1 0 0,9-16-269 0 0,10-4-3122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33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220 244 10047 0 0,'0'0'912'0'0,"0"-2"-753"0"0,2-3 64 0 0,0-1-1 0 0,0 1 1 0 0,0-1-1 0 0,0 1 1 0 0,1 0 0 0 0,0 0-1 0 0,0 0 1 0 0,0 1 0 0 0,1-1-1 0 0,0 1 1 0 0,0-1-1 0 0,0 1 1 0 0,0 0 0 0 0,0 1-1 0 0,8-5 1 0 0,8-5 246 0 0,1 1 1 0 0,32-14-1 0 0,-20 10-242 0 0,23-11 501 0 0,103-35-1 0 0,-152 60-565 0 0,-1 1 0 0 0,1-1-1 0 0,0 1 1 0 0,0 1 0 0 0,0-1 0 0 0,0 1 0 0 0,12 1 0 0 0,-19 0-157 0 0,1-1 1 0 0,0 1-1 0 0,0 0 1 0 0,-1 0-1 0 0,1 0 1 0 0,0-1-1 0 0,-1 1 1 0 0,1 0-1 0 0,0 0 1 0 0,-1 0-1 0 0,1 0 1 0 0,-1 0-1 0 0,0 0 1 0 0,1 0 0 0 0,-1 0-1 0 0,0 0 1 0 0,0 0-1 0 0,1 0 1 0 0,-1 2-1 0 0,0 1-8 0 0,-1 0 0 0 0,1 1 0 0 0,-1-1 0 0 0,1 0 1 0 0,-1 0-1 0 0,0 0 0 0 0,-1 0 0 0 0,1 0 0 0 0,-1-1 0 0 0,1 1 0 0 0,-1 0 0 0 0,0-1 0 0 0,-5 7 0 0 0,-3 3-7 0 0,0-1 0 0 0,-13 12-1 0 0,-4-1-5 0 0,0-1-1 0 0,-2-1 1 0 0,-56 31-1 0 0,-25 18 19 0 0,-168 154-66 0 0,260-207 68 0 0,0 1 0 0 0,-21 27 0 0 0,38-44 280 0 0,3-2-188 0 0,12-5 221 0 0,0 0-1 0 0,0 1 1 0 0,0 1-1 0 0,1 0 0 0 0,-1 1 1 0 0,1 0-1 0 0,0 1 1 0 0,28 0-1 0 0,30 6 471 0 0,-49-2-672 0 0,-1-1-1 0 0,1-1 1 0 0,0-1 0 0 0,27-5-1 0 0,11-9 3 0 0,-36 7-114 0 0,0 2-1 0 0,45-5 0 0 0,-68 10-266 0 0,-3 9-1468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34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46 4607 0 0,'8'-3'191'0'0,"0"1"0"0"0,0-1 0 0 0,0 0 0 0 0,10-7 0 0 0,11-3 3837 0 0,-6 2 7685 0 0,-29 11-11602 0 0,1 0-1 0 0,-1 0 1 0 0,0 1-1 0 0,1 0 1 0 0,-1 0-1 0 0,0 0 1 0 0,1 1 0 0 0,-1 0-1 0 0,1 0 1 0 0,-6 3-1 0 0,-107 57-30 0 0,9-4-56 0 0,70-39-60 0 0,14-6-56 0 0,-1 0 0 0 0,-49 15 0 0 0,73-27 49 0 0,-1-1 0 0 0,0 1 0 0 0,0-1-1 0 0,0 1 1 0 0,0-1 0 0 0,0 0 0 0 0,0 0-1 0 0,0 0 1 0 0,0-1 0 0 0,1 1 0 0 0,-1-1 0 0 0,0 1-1 0 0,0-1 1 0 0,0 0 0 0 0,1 0 0 0 0,-1 0-1 0 0,-3-3 1 0 0,4 3-11 0 0,0 0-1 0 0,0-1 1 0 0,1 0-1 0 0,-1 1 1 0 0,1-1-1 0 0,-1 0 1 0 0,1 0 0 0 0,0 1-1 0 0,0-1 1 0 0,0 0-1 0 0,0 0 1 0 0,0-1-1 0 0,0 1 1 0 0,0 0-1 0 0,1 0 1 0 0,-1 0-1 0 0,1 0 1 0 0,-1-1-1 0 0,1 1 1 0 0,0 0-1 0 0,0 0 1 0 0,0-5 0 0 0,1 1-154 0 0,1-1 0 0 0,-1 1 0 0 0,1-1 1 0 0,3-7-1 0 0,2-7-811 0 0,-7 20 801 0 0,-4 12 52 0 0,-48 106 603 0 0,15-37 102 0 0,15-39-165 0 0,15-30-154 0 0,1 1-1 0 0,-7 17 0 0 0,12-27-85 0 0,1 0-20 0 0,0-2-85 0 0,0 1-1 0 0,0 0 1 0 0,0-1-1 0 0,0 1 1 0 0,0-1-1 0 0,0 1 1 0 0,0-1-1 0 0,0 1 1 0 0,1 0-1 0 0,-1-1 1 0 0,0 1-1 0 0,0-1 1 0 0,1 1-1 0 0,-1-1 0 0 0,0 1 1 0 0,1-1-1 0 0,-1 1 1 0 0,0-1-1 0 0,1 0 1 0 0,-1 1-1 0 0,0-1 1 0 0,1 1-1 0 0,-1-1 1 0 0,1 0-1 0 0,-1 1 1 0 0,1-1-1 0 0,-1 0 1 0 0,1 0-1 0 0,-1 1 1 0 0,1-1-1 0 0,0 0 1 0 0,-1 0-1 0 0,1 0 1 0 0,-1 0-1 0 0,1 0 1 0 0,-1 0-1 0 0,1 0 1 0 0,-1 0-1 0 0,1 0 1 0 0,0 0-1 0 0,-1 0 1 0 0,2 0-1 0 0,34-4 117 0 0,-20 1-43 0 0,80 1-38 0 0,33 12 85 0 0,-62-3 42 0 0,-31-5-37 0 0,109 13 648 0 0,-136-13-735 0 0,-2-1 0 0 0,1 0 0 0 0,-1 1 0 0 0,1 0 0 0 0,-1 1 0 0 0,12 5 0 0 0,-19-7-58 0 0,1-1 0 0 0,0 0 0 0 0,-1 1 0 0 0,1-1 0 0 0,-1 1 0 0 0,1 0 0 0 0,-1-1 0 0 0,1 1-1 0 0,-1-1 1 0 0,1 1 0 0 0,-1 0 0 0 0,0-1 0 0 0,1 1 0 0 0,-1 0 0 0 0,0-1 0 0 0,1 1-1 0 0,-1 0 1 0 0,0-1 0 0 0,0 1 0 0 0,0 0 0 0 0,0 0 0 0 0,0 0 0 0 0,-1 16 101 0 0,-1-15-103 0 0,1 0-1 0 0,0 0 1 0 0,-1 0-1 0 0,1 0 1 0 0,-1 0-1 0 0,0 0 1 0 0,0 0-1 0 0,0 0 1 0 0,0-1-1 0 0,0 1 1 0 0,-2 1-1 0 0,-29 15-12 0 0,28-16 17 0 0,-37 17 96 0 0,-67 19 1 0 0,63-23-40 0 0,-54 25 1 0 0,55-18-13 0 0,15-6-42 0 0,-2-1 0 0 0,-54 18-1 0 0,84-33-222 0 0,-3 1 347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3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22 127 16127 0 0,'-2'1'738'0'0,"-1"-1"-504"0"0,0 1-3 0 0,-9 12 417 0 0,12-13-640 0 0,0 0 0 0 0,0 0 0 0 0,0 0 0 0 0,0 0 0 0 0,0 0 0 0 0,-1 0 0 0 0,1 0 1 0 0,0 0-1 0 0,0 0 0 0 0,0 0 0 0 0,0 0 0 0 0,0 0 0 0 0,0 0 0 0 0,0 0 0 0 0,0 0 0 0 0,0 0 0 0 0,0 0 0 0 0,0 1 0 0 0,0-1 0 0 0,0 0 1 0 0,0 0-1 0 0,0 0 0 0 0,0 0 0 0 0,0 0 0 0 0,0 0 0 0 0,0 0 0 0 0,0 0 0 0 0,0 0 0 0 0,0 0 0 0 0,0 0 0 0 0,0 0 0 0 0,0 0 0 0 0,0 1 1 0 0,0-1-1 0 0,0 0 0 0 0,0 0 0 0 0,0 0 0 0 0,0 0 0 0 0,0 0 0 0 0,0 0 0 0 0,0 0 0 0 0,0 0 0 0 0,0 0 0 0 0,0 0 0 0 0,0 0 0 0 0,0 0 1 0 0,0 0-1 0 0,0 0 0 0 0,1 0 0 0 0,-1 0 0 0 0,0 0 0 0 0,0 1 0 0 0,0-1 0 0 0,0 0 0 0 0,0 0 0 0 0,0 0 0 0 0,0 0 0 0 0,0 0 0 0 0,0 0 1 0 0,0 0-1 0 0,0 0 0 0 0,0 0 0 0 0,0 0 0 0 0,0 0 0 0 0,1 0 0 0 0,-1 0 0 0 0,0 0 0 0 0,10 4 398 0 0,1 0 0 0 0,0 0 0 0 0,0-1 0 0 0,1 0 0 0 0,-1-1 0 0 0,20 2 0 0 0,71-4 481 0 0,-88 0-736 0 0,49-4 582 0 0,100-19-1 0 0,58-27 119 0 0,-10 1-128 0 0,-157 38-616 0 0,74-13 286 0 0,-99 20-511 0 0,1 2 0 0 0,37 0-1 0 0,-35 5-1877 0 0,-34 7-114 0 0,0-6 1598 0 0,0 0 0 0 0,0 0 0 0 0,0 0 0 0 0,-1 0 0 0 0,1 0 0 0 0,-1-1 0 0 0,0 1 1 0 0,0-1-1 0 0,-6 5 0 0 0,-6 7-1295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35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94 4143 0 0,'-16'4'12224'0'0,"18"-5"-11162"0"0,47-23 680 0 0,1 2 0 0 0,72-20 0 0 0,-113 39-1658 0 0,0 1-1 0 0,0 1 1 0 0,0-1-1 0 0,0 2 0 0 0,0-1 1 0 0,17 2-1 0 0,-25-1-77 0 0,1 0 0 0 0,0 1-1 0 0,0-1 1 0 0,0 0 0 0 0,0 1-1 0 0,0-1 1 0 0,-1 1 0 0 0,1 0-1 0 0,0 0 1 0 0,0 0 0 0 0,-1-1-1 0 0,1 2 1 0 0,0-1 0 0 0,-1 0-1 0 0,0 0 1 0 0,1 0 0 0 0,-1 1-1 0 0,1-1 1 0 0,-1 1 0 0 0,0-1-1 0 0,0 1 1 0 0,0-1 0 0 0,0 1-1 0 0,0 0 1 0 0,0-1 0 0 0,-1 1-1 0 0,1 0 1 0 0,0 0 0 0 0,-1-1-1 0 0,1 1 1 0 0,-1 0 0 0 0,0 0-1 0 0,0 0 1 0 0,0 0 0 0 0,0 0-1 0 0,0 0 1 0 0,0 0 0 0 0,-1 3-1 0 0,0-1-20 0 0,0 1 0 0 0,0 0 0 0 0,-1-1 0 0 0,1 0-1 0 0,-1 1 1 0 0,0-1 0 0 0,-1 0 0 0 0,1 0-1 0 0,-1 0 1 0 0,-5 6 0 0 0,-5 4-111 0 0,-19 17-1 0 0,16-16 122 0 0,-29 23-131 0 0,-1-1 1 0 0,-1-3-1 0 0,-57 31 0 0 0,83-52 98 0 0,-28 15-7 0 0,2 2 0 0 0,-68 57 0 0 0,112-83 79 0 0,-1 0-1 0 0,1 0 1 0 0,0 0 0 0 0,-3 6-1 0 0,5-9 368 0 0,3 1-354 0 0,1 0 0 0 0,-1-1 0 0 0,0 1 0 0 0,1-1 0 0 0,-1 0 0 0 0,1 0-1 0 0,-1 0 1 0 0,1 0 0 0 0,-1 0 0 0 0,1 0 0 0 0,0 0 0 0 0,0-1 0 0 0,2 1-1 0 0,18 0 195 0 0,-1 0 0 0 0,0-1 0 0 0,1-1 0 0 0,30-6-1 0 0,86-24 356 0 0,119-27 531 0 0,-242 55-1125 0 0,-9 1-7 0 0,1 0 1 0 0,13 0-1 0 0,-19 2-56 0 0,1 1-489 0 0,-1 1 114 0 0,0-1 1 0 0,0 1-1 0 0,0 0 1 0 0,0 0 0 0 0,3 2-1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1:3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 1839 0 0,'-2'0'134'0'0,"0"0"185"0"0,0 1 0 0 0,0-1 0 0 0,0 1 0 0 0,0-1 0 0 0,0 1 0 0 0,0 0 0 0 0,0 0 0 0 0,0 0 0 0 0,1 0 0 0 0,-1 0 0 0 0,0 1 1 0 0,0-1-1 0 0,1 0 0 0 0,-1 1 0 0 0,1-1 0 0 0,-1 1 0 0 0,-1 2 0 0 0,1-1 186 0 0,1 1 0 0 0,-1-1 1 0 0,1 1-1 0 0,-1-1 0 0 0,1 1 1 0 0,0-1-1 0 0,0 1 0 0 0,1 0 0 0 0,-1 4 1 0 0,0 7 310 0 0,2 1 0 0 0,0-1 1 0 0,5 28-1 0 0,10 44-201 0 0,4-1-1 0 0,4 0 1 0 0,38 90 0 0 0,-48-143-566 0 0,85 239 343 0 0,-90-238-371 0 0,-1 1 0 0 0,-2-1-1 0 0,-1 1 1 0 0,-2 0 0 0 0,-1 0 0 0 0,-4 45-1 0 0,-3-31-31 0 0,-4 0-1 0 0,-1 0 1 0 0,-24 69-1 0 0,2-33-203 0 0,-42 81 0 0 0,47-113-3 0 0,-2-1 0 0 0,-3-2 0 0 0,-40 50 0 0 0,-153 161 331 0 0,133-159 709 0 0,46-50-17 0 0,3 2 1 0 0,-44 70-1 0 0,78-107-952 0 0,7-9-5722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39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3679 0 0,'0'0'12831'0'0,"3"1"-12295"0"0,9 1-251 0 0,-1 0 0 0 0,0-1 1 0 0,0 0-1 0 0,1-1 0 0 0,-1 0 1 0 0,0-1-1 0 0,14-2 0 0 0,82-20 815 0 0,-107 23-1095 0 0,97-27 295 0 0,95-21-226 0 0,-179 47-436 0 0,-1 1 1 0 0,0 0-1 0 0,0 0 0 0 0,14 3 0 0 0,-18-2-663 0 0,-5-1-937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39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56 7367 0 0,'1'-2'334'0'0,"45"-52"11824"0"0,-47 56-12011 0 0,-93 260 1180 0 0,90-251-1318 0 0,2-5 5 0 0,-1 1 0 0 0,1-1 0 0 0,-1 0 1 0 0,0 0-1 0 0,-7 9 0 0 0,4-6 45 0 0,-1-3 6 0 0,1-2-1 0 0,5-3 84 0 0,3-1-80 0 0,21-1 22 0 0,1-1 0 0 0,25-7 0 0 0,4 0-24 0 0,138-25 170 0 0,-81 16-440 0 0,-108 18 7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39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274 180 5983 0 0,'54'-95'1013'0'0,"-23"51"1615"0"0,4 3 5874 0 0,-33 53-8042 0 0,-3-3-335 0 0,1 0 0 0 0,-2 0 0 0 0,1 1 0 0 0,-1-1 0 0 0,-1 0 0 0 0,0-1 1 0 0,0 1-1 0 0,-7 13 0 0 0,1-1 116 0 0,-134 341 1413 0 0,43-130-1530 0 0,42-104-101 0 0,43-91 22 0 0,2 0 1 0 0,2 1-1 0 0,-9 50 0 0 0,19-69-1826 0 0,0-19 1600 0 0,1 1 0 0 0,0-1 0 0 0,0 1 0 0 0,0 0 0 0 0,0-1 0 0 0,0 1 0 0 0,0 0 0 0 0,0-1 0 0 0,0 1 0 0 0,1-1 0 0 0,-1 1 0 0 0,0 0 0 0 0,0-1 0 0 0,0 1 0 0 0,1-1 0 0 0,-1 1 0 0 0,0-1 0 0 0,0 1 0 0 0,1-1 0 0 0,-1 1 0 0 0,1-1 0 0 0,-1 1 0 0 0,0-1 0 0 0,1 1 0 0 0,-1-1 0 0 0,2 1 0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4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11055 0 0,'0'0'3752'0'0,"1"2"-2334"0"0,13 13-505 0 0,-1 2 0 0 0,-1-1 1 0 0,16 30-1 0 0,17 25 759 0 0,-18-37-1088 0 0,2-2 1 0 0,1-1-1 0 0,53 42 0 0 0,114 66-69 0 0,-174-124-501 0 0,2-1 1 0 0,-1-1 0 0 0,2-2-1 0 0,-1 0 1 0 0,1-1 0 0 0,1-2-1 0 0,32 6 1 0 0,-52-13-376 0 0,0 0-1 0 0,1-1 0 0 0,-1 0 1 0 0,0-1-1 0 0,9-1 1 0 0,-15 2 179 0 0,0-1 0 0 0,0 0 0 0 0,0 0 0 0 0,0 0 0 0 0,0 0 0 0 0,0 1 0 0 0,0-1 0 0 0,0 0 0 0 0,-1 0 1 0 0,1-1-1 0 0,0 1 0 0 0,-1 0 0 0 0,1 0 0 0 0,-1 0 0 0 0,1 0 0 0 0,0-3 0 0 0,-1 3-120 0 0,4-12-2035 0 0,-4-3-3866 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40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813 1 12895 0 0,'0'0'3212'0'0,"-1"1"-2214"0"0,-12 11-432 0 0,1 1-1 0 0,0 0 1 0 0,-11 16 0 0 0,2-2-87 0 0,-40 43 337 0 0,-70 64 0 0 0,53-57-201 0 0,-81 103 1 0 0,127-142-719 0 0,-2 0 1 0 0,-1-3-1 0 0,-49 38 1 0 0,-9-9-7695 0 0,69-51 1541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44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3223 0 0,'0'0'13144'0'0,"2"-1"-12646"0"0,81-13 1175 0 0,28-7-1091 0 0,13-4-412 0 0,33-13-526 0 0,-130 30-64 0 0,19-4-1470 0 0,-16 2-4241 0 0,-21 6 1581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44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38 10911 0 0,'1'-1'498'0'0,"8"-5"60"0"0,8-4 344 0 0,24-11 4182 0 0,-42 23-4760 0 0,-7 17-29 0 0,-1 0 1 0 0,-1 0-1 0 0,-1-2 1 0 0,-22 29 0 0 0,10-13-62 0 0,-35 46 129 0 0,-16 24-130 0 0,60-82-187 0 0,1 2 1 0 0,-18 43 0 0 0,25-46-73 0 0,6-18-164 0 0,10 13-872 0 0,-9-14 856 0 0,0 0 1 0 0,1 0-1 0 0,-1-1 0 0 0,1 1 1 0 0,-1-1-1 0 0,1 1 0 0 0,-1-1 0 0 0,1 1 1 0 0,-1-1-1 0 0,1 0 0 0 0,0 0 0 0 0,-1 0 1 0 0,1 0-1 0 0,-1 0 0 0 0,3-1 1 0 0,21-5-1481 0 0,6-8-169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45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6 8751 0 0,'7'-5'6539'0'0,"-8"7"-6254"0"0,-73 93 1279 0 0,60-77-1536 0 0,-6 3-2 0 0,-1 0 0 0 0,-40 30 0 0 0,-10 10-6 0 0,60-51 32 0 0,2 1-1 0 0,0-1 1 0 0,0 2 0 0 0,-12 19-1 0 0,18-26-9 0 0,0 1-1 0 0,1 0 1 0 0,0 0-1 0 0,0 0 1 0 0,0 0-1 0 0,0 0 1 0 0,1 0-1 0 0,-1 10 1 0 0,2-13-23 0 0,0-1 0 0 0,0 1 1 0 0,0-1-1 0 0,0 1 1 0 0,1-1-1 0 0,-1 1 1 0 0,1-1-1 0 0,-1 0 1 0 0,1 1-1 0 0,0-1 1 0 0,0 0-1 0 0,0 1 1 0 0,0-1-1 0 0,1 0 1 0 0,-1 0-1 0 0,0 0 0 0 0,1 0 1 0 0,0 0-1 0 0,-1 0 1 0 0,1 0-1 0 0,0-1 1 0 0,0 1-1 0 0,0-1 1 0 0,3 2-1 0 0,5 3 98 0 0,2-1 0 0 0,-1-1 0 0 0,1 0-1 0 0,-1-1 1 0 0,1 0 0 0 0,0-1 0 0 0,0 0 0 0 0,13 0 0 0 0,99-3 396 0 0,-124 1-511 0 0,37-2 166 0 0,0-2 0 0 0,-1-2 0 0 0,0-1 0 0 0,0-1 0 0 0,-1-3 0 0 0,0 0 0 0 0,65-33 0 0 0,-93 40-129 0 0,1-1 1 0 0,-1 0-1 0 0,0 0 1 0 0,0-1 0 0 0,0 0-1 0 0,10-13 1 0 0,-15 17-54 0 0,0 0 0 0 0,-1 0 1 0 0,0-1-1 0 0,1 1 1 0 0,-1-1-1 0 0,0 1 0 0 0,0-1 1 0 0,0 0-1 0 0,0 1 1 0 0,0-1-1 0 0,0-4 0 0 0,-1 5-16 0 0,0 1-1 0 0,-1-1 1 0 0,1 0-1 0 0,0 0 1 0 0,0 0 0 0 0,-1 1-1 0 0,1-1 1 0 0,-1 0-1 0 0,0 1 1 0 0,1-1-1 0 0,-1 0 1 0 0,0 1-1 0 0,0-1 1 0 0,0 1-1 0 0,0-1 1 0 0,0 1-1 0 0,-1-1 1 0 0,1 1-1 0 0,-2-2 1 0 0,0 1-47 0 0,0 0 0 0 0,0 0 0 0 0,-1 0 0 0 0,1 1 0 0 0,-1-1 1 0 0,1 1-1 0 0,-1-1 0 0 0,1 1 0 0 0,-1 1 0 0 0,0-1 0 0 0,1 0 0 0 0,-1 1 0 0 0,0 0 0 0 0,0-1 1 0 0,-5 2-1 0 0,-8 0-57 0 0,1 2 0 0 0,-19 4 0 0 0,31-6 127 0 0,-13 3 45 0 0,1 1 1 0 0,0 0-1 0 0,0 1 0 0 0,1 1 0 0 0,0 1 0 0 0,0 0 1 0 0,0 1-1 0 0,1 0 0 0 0,1 1 0 0 0,-20 19 0 0 0,25-22 16 0 0,1 1 0 0 0,0 0 0 0 0,0 1 0 0 0,0 0 0 0 0,2 0 0 0 0,-1 0 0 0 0,1 1 0 0 0,0 0 0 0 0,1 0 0 0 0,0 0 0 0 0,1 0 0 0 0,0 1 0 0 0,0 0 0 0 0,1-1 0 0 0,1 1 0 0 0,0 0 0 0 0,0 16 0 0 0,2-20-98 0 0,0-1 0 0 0,0 1 0 0 0,0-1 0 0 0,1 1-1 0 0,4 9 1 0 0,3 2-5633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45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8 183 15055 0 0,'0'0'340'0'0,"-5"-1"212"0"0,3 1-373 0 0,3 0 792 0 0,7 2-766 0 0,-1-1 1 0 0,1 0-1 0 0,-1 0 0 0 0,1-1 1 0 0,0 0-1 0 0,12-1 1 0 0,51-11 745 0 0,-50 8-750 0 0,273-69 1863 0 0,-84 18-1088 0 0,-141 40-691 0 0,76-7 1 0 0,-134 21-354 0 0,4-1-132 0 0,-1 1 0 0 0,1 0 0 0 0,-1 1 0 0 0,1 1 0 0 0,20 3 0 0 0,-33-4-812 0 0,-4 13-8143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45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317 132 5063 0 0,'-2'1'232'0'0,"-13"7"117"0"0,1-2 0 0 0,-1 0 0 0 0,0 0 0 0 0,-21 4-1 0 0,5 2 3245 0 0,26-10-2839 0 0,0 1 0 0 0,0-1 0 0 0,-12 3 3375 0 0,18-6-4008 0 0,0-1 0 0 0,0 1-1 0 0,0 0 1 0 0,0-1 0 0 0,0 1-1 0 0,0 0 1 0 0,1 0 0 0 0,-1 0-1 0 0,0 0 1 0 0,1 0 0 0 0,-1 0-1 0 0,3-1 1 0 0,-2 0 69 0 0,22-12 564 0 0,41-19 0 0 0,-30 16-485 0 0,-5 2-35 0 0,87-41 756 0 0,-95 47-668 0 0,0 1 0 0 0,1 1 0 0 0,32-6 0 0 0,-52 13-300 0 0,1-1 0 0 0,0 0 1 0 0,-1 1-1 0 0,1 0 0 0 0,0-1 0 0 0,-1 2 0 0 0,1-1 0 0 0,0 0 0 0 0,0 1 0 0 0,-1-1 0 0 0,1 1 1 0 0,-1 0-1 0 0,1 1 0 0 0,-1-1 0 0 0,1 0 0 0 0,2 3 0 0 0,6 7-22 0 0,-13-5 0 0 0,1-5 0 0 0,-1 3-10 0 0,1 0 0 0 0,-1 0 0 0 0,0 0-1 0 0,0 0 1 0 0,-1 0 0 0 0,1-1 0 0 0,-1 1-1 0 0,0 0 1 0 0,0-1 0 0 0,0 0 0 0 0,0 1 0 0 0,-1-1-1 0 0,1 0 1 0 0,-1 0 0 0 0,-3 3 0 0 0,-6 5-67 0 0,-1 0 0 0 0,-17 12-1 0 0,-31 21-293 0 0,24-16 99 0 0,-80 45-1 0 0,-47 15-49 0 0,138-72 307 0 0,0 1 1 0 0,2 1 0 0 0,0 2 0 0 0,-22 23 0 0 0,41-38 16 0 0,0 0 0 0 0,1 1 0 0 0,-1 0-1 0 0,1 0 1 0 0,-5 11 0 0 0,8-15 141 0 0,3 0-99 0 0,0 0 1 0 0,1-1 0 0 0,-1 1 0 0 0,1-1-1 0 0,-1 1 1 0 0,1-1 0 0 0,0 0 0 0 0,-1 0 0 0 0,1 0-1 0 0,0 0 1 0 0,0-1 0 0 0,0 1 0 0 0,0-1-1 0 0,0 1 1 0 0,3-1 0 0 0,6 0 132 0 0,1-1-1 0 0,14-2 1 0 0,-13 1-57 0 0,48-9 372 0 0,85-25 0 0 0,-14 2-108 0 0,-109 29-346 0 0,1 0 0 0 0,0 2 0 0 0,48 0 0 0 0,-69 3-130 0 0,0 0 0 0 0,0 1-1 0 0,0-1 1 0 0,0 1 0 0 0,0 0 0 0 0,0 0-1 0 0,7 4 1 0 0,4 7-5011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1:33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0 1839 0 0,'-2'1'134'0'0,"-12"6"1383"0"0,0 0 1 0 0,1 1-1 0 0,0 1 0 0 0,1 0 1 0 0,0 0-1 0 0,-17 18 0 0 0,-61 76 1754 0 0,71-80-3554 0 0,-246 350 1474 0 0,39 23-186 0 0,206-358-901 0 0,2 0 0 0 0,2 1 0 0 0,-18 64 0 0 0,30-88 11 0 0,1 0 0 0 0,0 1 0 0 0,1 0 0 0 0,1 0 0 0 0,0-1 0 0 0,2 1 0 0 0,-1 0 0 0 0,2 0 0 0 0,0-1 0 0 0,1 1 0 0 0,1-1 0 0 0,9 26 0 0 0,-5-22 83 0 0,2-1 0 0 0,0-1 1 0 0,1 0-1 0 0,1 0 1 0 0,0-1-1 0 0,1 0 1 0 0,1-1-1 0 0,18 15 1 0 0,-8-9 264 0 0,1-2 0 0 0,1-1 1 0 0,1-1-1 0 0,44 21 0 0 0,-67-36-393 0 0,-1 0 1 0 0,1-1-1 0 0,0 1 0 0 0,0-1 0 0 0,-1 0 0 0 0,1 0 1 0 0,0 0-1 0 0,0 0 0 0 0,0-1 0 0 0,0 0 0 0 0,0 0 1 0 0,0 0-1 0 0,0 0 0 0 0,0-1 0 0 0,0 1 0 0 0,0-1 1 0 0,0 0-1 0 0,0 0 0 0 0,4-2 0 0 0,-7 2-546 0 0,12-14-5580 0 0,-8 3-928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46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63 1839 0 0,'0'0'2728'0'0,"0"-7"-2568"0"0,0-5-80 0 0,-2 3-80 0 0,0 0 0 0 0,-1 0 0 0 0,-3 0 0 0 0,1 1-1920 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4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5583 0 0,'-19'0'562'0'0,"5"0"-151"0"0,0 0 0 0 0,-25 4 0 0 0,38-4 244 0 0,-6 2 4451 0 0,22-2-4405 0 0,9-1 492 0 0,0 2-1 0 0,24 4 0 0 0,-41-4-1017 0 0,0 1 0 0 0,0-1-1 0 0,0 1 1 0 0,0 1 0 0 0,0-1-1 0 0,0 1 1 0 0,-1 0 0 0 0,0 1 0 0 0,0 0-1 0 0,0 0 1 0 0,9 7 0 0 0,-5-1-107 0 0,0 1 1 0 0,0 1-1 0 0,-1-1 1 0 0,0 1-1 0 0,-1 1 1 0 0,0 0-1 0 0,-1 0 1 0 0,-1 0-1 0 0,0 1 1 0 0,0 0-1 0 0,-2 0 1 0 0,6 26-1 0 0,-7-18-69 0 0,-1 0-1 0 0,-1 0 1 0 0,0 0-1 0 0,-2 0 1 0 0,-1-1-1 0 0,0 1 1 0 0,-2 0 0 0 0,-6 22-1 0 0,-3 2 26 0 0,-1-1-1 0 0,-3-1 1 0 0,-2 0-1 0 0,-38 66 1 0 0,36-76-14 0 0,-40 51 0 0 0,49-71 12 0 0,-1 0-1 0 0,0-1 1 0 0,-1-1-1 0 0,0 0 0 0 0,-27 17 1 0 0,40-28 33 0 0,2-3-1270 0 0,7-7 476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4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173 343 6447 0 0,'6'-1'417'0'0,"50"-11"314"0"0,-38 11 2274 0 0,1 3 5889 0 0,-37 10-8605 0 0,11-10-200 0 0,0 0 0 0 0,0 0 0 0 0,0 0-1 0 0,0-1 1 0 0,0 0 0 0 0,0-1 0 0 0,-10 0 0 0 0,4-1 36 0 0,0 0 0 0 0,1-1 1 0 0,-18-4-1 0 0,21 3-107 0 0,0 1 1 0 0,0-1-1 0 0,1-1 0 0 0,0 0 0 0 0,-1 0 0 0 0,1 0 1 0 0,1-1-1 0 0,-11-9 0 0 0,14 11-21 0 0,1 0 1 0 0,0 0-1 0 0,1 0 0 0 0,-1 0 1 0 0,0-1-1 0 0,1 0 0 0 0,0 1 1 0 0,0-1-1 0 0,0 0 0 0 0,0 0 1 0 0,1 0-1 0 0,0 0 0 0 0,0-1 1 0 0,0 1-1 0 0,0 0 0 0 0,0 0 1 0 0,1-1-1 0 0,0 1 1 0 0,0 0-1 0 0,1-8 0 0 0,0 4-41 0 0,0 1 0 0 0,1-1 0 0 0,1 1 0 0 0,-1 0 0 0 0,1-1 0 0 0,0 1-1 0 0,1 0 1 0 0,0 1 0 0 0,0-1 0 0 0,5-6 0 0 0,-1 3-58 0 0,1 0 0 0 0,0 1 1 0 0,0 0-1 0 0,0 0 0 0 0,14-9 0 0 0,-11 11 57 0 0,0 0 0 0 0,0 1 0 0 0,0 0 0 0 0,1 1 0 0 0,20-5 0 0 0,-8 4 19 0 0,50-6 0 0 0,-54 10 11 0 0,-1 1 1 0 0,1 1-1 0 0,23 3 1 0 0,-35-1 14 0 0,1-1 1 0 0,0 1-1 0 0,-1 1 1 0 0,1-1-1 0 0,-1 2 1 0 0,0-1-1 0 0,0 1 1 0 0,14 9-1 0 0,-20-11 5 0 0,-1 0 0 0 0,1 0 0 0 0,0 0 1 0 0,-1 0-1 0 0,0 1 0 0 0,1-1 0 0 0,-1 1 0 0 0,0 0 0 0 0,0 0 0 0 0,0 0 0 0 0,-1 0 0 0 0,1 0 0 0 0,-1 0 1 0 0,0 0-1 0 0,1 0 0 0 0,-1 1 0 0 0,-1-1 0 0 0,1 0 0 0 0,0 1 0 0 0,-1-1 0 0 0,0 0 0 0 0,0 1 0 0 0,0-1 1 0 0,0 1-1 0 0,0-1 0 0 0,-1 0 0 0 0,0 1 0 0 0,1-1 0 0 0,-3 5 0 0 0,-3 8 47 0 0,0-1-1 0 0,-2 1 0 0 0,0-2 1 0 0,-16 25-1 0 0,17-28-57 0 0,-1 1-4 0 0,-1 0-1 0 0,0-1 0 0 0,0 0 1 0 0,-1 0-1 0 0,0-1 0 0 0,-1 0 1 0 0,0-1-1 0 0,-1 0 0 0 0,0-1 1 0 0,0 0-1 0 0,-1-1 0 0 0,1 0 1 0 0,-2-1-1 0 0,1 0 0 0 0,-16 3 1 0 0,11-4-242 0 0,0-1 1 0 0,-36 3 0 0 0,48-7 98 0 0,0 0 0 0 0,0 0 1 0 0,0 0-1 0 0,0-1 0 0 0,1 0 1 0 0,-1 0-1 0 0,0-1 0 0 0,1 1 0 0 0,-1-1 1 0 0,1 0-1 0 0,-1-1 0 0 0,1 1 0 0 0,-8-6 1 0 0,12 7-246 0 0,-1 0 1 0 0,1 0-1 0 0,0-1 1 0 0,0 1-1 0 0,0 0 1 0 0,-1 0 0 0 0,2-1-1 0 0,-1 1 1 0 0,0-1-1 0 0,0 1 1 0 0,0-1-1 0 0,0-2 1 0 0,-2-8-4698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48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14 13303 0 0,'2'-7'1202'0'0,"-2"7"-1197"0"0,0-1 1 0 0,0 1 0 0 0,0 0-1 0 0,0 0 1 0 0,0 0-1 0 0,0 0 1 0 0,0 0 0 0 0,0-1-1 0 0,1 1 1 0 0,-1 0 0 0 0,0 0-1 0 0,0 0 1 0 0,0 0 0 0 0,0-1-1 0 0,0 1 1 0 0,0 0 0 0 0,0 0-1 0 0,0 0 1 0 0,0 0-1 0 0,0-1 1 0 0,0 1 0 0 0,0 0-1 0 0,0 0 1 0 0,0 0 0 0 0,-1 0-1 0 0,1 0 1 0 0,0-1 0 0 0,0 1-1 0 0,0 0 1 0 0,0 0-1 0 0,0 0 1 0 0,0 0 0 0 0,0 0-1 0 0,0-1 1 0 0,0 1 0 0 0,-1 0-1 0 0,1 0 1 0 0,0 0 0 0 0,0 0-1 0 0,0 0 1 0 0,0 0 0 0 0,0 0-1 0 0,-1 0 1 0 0,1 0-1 0 0,0 0 1 0 0,0-1 0 0 0,0 1-1 0 0,0 0 1 0 0,0 0 0 0 0,-1 0-1 0 0,1 0 1 0 0,0 0 0 0 0,-6 3-7 0 0,5-3 27 0 0,-17 8-63 0 0,1 1 0 0 0,0 1 0 0 0,0 0 0 0 0,-21 18 1 0 0,3 2 87 0 0,1 2 0 0 0,2 1 1 0 0,1 1-1 0 0,-32 47 1 0 0,17-13 1000 0 0,-55 110 1 0 0,86-149-837 0 0,2 0-1 0 0,1 2 1 0 0,-10 39 0 0 0,18-51-94 0 0,0 1 0 0 0,1-1 0 0 0,1 1 0 0 0,1 0 0 0 0,1 0 0 0 0,3 32 1 0 0,0-29-424 0 0,9 53 833 0 0,-10-64-3880 0 0,9 22 1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4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6447 0 0,'0'0'499'0'0,"-1"1"-328"0"0,-3 6 829 0 0,1-1 1 0 0,0 0-1 0 0,0 1 1 0 0,1 0 0 0 0,0 0-1 0 0,0 0 1 0 0,-2 10-1 0 0,4-10-641 0 0,-1 1-1 0 0,1-1 0 0 0,0 0 1 0 0,1 0-1 0 0,0 0 0 0 0,3 14 0 0 0,-1-12-248 0 0,-1-1-1 0 0,2 0 0 0 0,-1 0 1 0 0,1 0-1 0 0,1 0 1 0 0,-1-1-1 0 0,1 0 0 0 0,1 0 1 0 0,-1 0-1 0 0,1 0 0 0 0,0-1 1 0 0,1 0-1 0 0,10 7 1 0 0,24 14 775 0 0,2-2 0 0 0,89 38 0 0 0,21 11-270 0 0,-136-63-765 0 0,25 21 0 0 0,-34-26-6 0 0,-7-4-97 0 0,5 6-4756 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48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0 4607 0 0,'0'0'354'0'0,"-2"0"167"0"0,-1 1 554 0 0,-1 0 0 0 0,1 1-1 0 0,0-1 1 0 0,0 0 0 0 0,0 1 0 0 0,0 0-1 0 0,-3 2 1 0 0,-22 18 2358 0 0,15-11-3561 0 0,-19 18 485 0 0,1 1 1 0 0,-30 40-1 0 0,-25 23 257 0 0,-76 60 562 0 0,140-134-974 0 0,1 1 0 0 0,1 0-1 0 0,-29 39 1 0 0,48-57-233 0 0,0-1 1 0 0,0 1-1 0 0,0 0 0 0 0,1 0 1 0 0,-1 0-1 0 0,0 0 0 0 0,0 3 1 0 0,1-3-316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49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6911 0 0,'0'0'528'0'0,"0"-4"184"0"0,-1-10 8256 0 0,4 10-8747 0 0,0 1 1 0 0,1-1-1 0 0,-1 1 0 0 0,1-1 0 0 0,0 1 0 0 0,0 0 0 0 0,0 1 1 0 0,0-1-1 0 0,0 1 0 0 0,0 0 0 0 0,1 0 0 0 0,-1 0 1 0 0,1 0-1 0 0,0 1 0 0 0,-1 0 0 0 0,10-2 0 0 0,8 0-263 0 0,0 1-1 0 0,30 1 0 0 0,18 6-3255 0 0,-54-3 1548 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50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2303 0 0,'7'-4'488'0'0,"12"-6"3846"0"0,33-11 0 0 0,62-14-2601 0 0,-76 24-374 0 0,-13 4-815 0 0,92-23 2516 0 0,-103 28-2762 0 0,1 0 1 0 0,-1 1 0 0 0,1 0 0 0 0,-1 1-1 0 0,1 1 1 0 0,17 2 0 0 0,-19 0-1218 0 0,-2 1-433 0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52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98 6911 0 0,'9'-12'279'0'0,"28"-29"557"0"0,-33 37-365 0 0,1 0-1 0 0,-1 0 1 0 0,1 1 0 0 0,0 0 0 0 0,0 0 0 0 0,0 0 0 0 0,9-3 0 0 0,-8 4 206 0 0,0-1-101 0 0,1 1-1 0 0,0 0 1 0 0,-1 0-1 0 0,1 1 1 0 0,10-1 2559 0 0,-18 19-2931 0 0,-1 0 0 0 0,0 1-1 0 0,-1-1 1 0 0,-1 0 0 0 0,-10 30 0 0 0,-42 80-308 0 0,35-84 211 0 0,10-19-116 0 0,-125 300-9 0 0,109-248-3009 0 0,18-53-3069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53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4 185 11975 0 0,'0'0'923'0'0,"0"-1"-602"0"0,-3-5 2234 0 0,4 5-2262 0 0,0 1 0 0 0,1-1 1 0 0,-1 0-1 0 0,1 1 0 0 0,-1-1 1 0 0,0 1-1 0 0,1 0 0 0 0,-1-1 0 0 0,4 1 1 0 0,-3 0-115 0 0,80-17 396 0 0,262-56 1467 0 0,-8 17-594 0 0,-166 41-2242 0 0,0 4-4337 0 0,-142 10-1264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1:3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58 4607 0 0,'0'0'354'0'0,"-1"1"-233"0"0,-5 1 256 0 0,-11 2 11530 0 0,26-2-9719 0 0,1-2-1897 0 0,0 0 0 0 0,1 0 0 0 0,-1-1-1 0 0,1 0 1 0 0,-1-1 0 0 0,12-4 0 0 0,-2 2-25 0 0,70-21 570 0 0,15-2 455 0 0,-103 27-1131 0 0,-2 9-149 0 0,-1-1 0 0 0,0 1 0 0 0,-1-1 0 0 0,1 0 0 0 0,-2 1 0 0 0,1-1-1 0 0,-1 0 1 0 0,0 0 0 0 0,-1 0 0 0 0,-4 7 0 0 0,1-4-4 0 0,0 0-1 0 0,-1-1 1 0 0,0 0 0 0 0,-1 0-1 0 0,-19 16 1 0 0,-1 2-22 0 0,20-18 0 0 0,-1-2 0 0 0,-14 13 0 0 0,-26 11-50 0 0,-47 36-370 0 0,-41 37-29 0 0,117-89 480 0 0,20-15 176 0 0,3-1-80 0 0,16-1 45 0 0,1-1 0 0 0,17-5-1 0 0,13-1 13 0 0,80-4 95 0 0,-64 8 111 0 0,0-3-1 0 0,91-22 1 0 0,-148 26-668 0 0,1 0 1 0 0,-1-1-1 0 0,1 0 0 0 0,-1 0 1 0 0,0-1-1 0 0,-1 0 1 0 0,1 0-1 0 0,9-9 0 0 0,-6 3-1812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53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57 4607 0 0,'13'-13'901'0'0,"-1"0"-1"0"0,13-17 8466 0 0,-38 40-8694 0 0,-56 45-587 0 0,-138 85-1 0 0,162-115 17 0 0,-76 58 0 0 0,89-59-18 0 0,13-11 53 0 0,1 2 0 0 0,-32 32 0 0 0,46-44-85 0 0,1 1-1 0 0,0 0 1 0 0,0 1 0 0 0,0-1-1 0 0,0 1 1 0 0,1-1 0 0 0,-1 1-1 0 0,1 0 1 0 0,0 0 0 0 0,1-1 0 0 0,-1 1-1 0 0,1 1 1 0 0,0-1 0 0 0,0 0-1 0 0,1 0 1 0 0,-1 0 0 0 0,1 1 0 0 0,1 7-1 0 0,0-8-23 0 0,1 1 1 0 0,0-1-1 0 0,0 1 0 0 0,0-1 0 0 0,1 0 0 0 0,0 0 1 0 0,0 0-1 0 0,0 0 0 0 0,0-1 0 0 0,1 1 0 0 0,0-1 1 0 0,0 0-1 0 0,0 0 0 0 0,0 0 0 0 0,1 0 0 0 0,-1-1 0 0 0,1 0 1 0 0,0 0-1 0 0,7 3 0 0 0,2 1 30 0 0,0-1 1 0 0,1 0-1 0 0,0-1 0 0 0,0 0 1 0 0,29 4-1 0 0,-18-7 12 0 0,-1 0 0 0 0,1-2 0 0 0,-1 0 0 0 0,1-2-1 0 0,-1-1 1 0 0,0-1 0 0 0,1-1 0 0 0,-2-1 0 0 0,1-1 0 0 0,25-12-1 0 0,11-8 258 0 0,0-4 0 0 0,88-59 0 0 0,-128 77-207 0 0,25-22 0 0 0,-42 31-117 0 0,1 0 1 0 0,-1 0 0 0 0,0 0-1 0 0,0-1 1 0 0,0 1-1 0 0,-1-1 1 0 0,1 0 0 0 0,-1 0-1 0 0,0-1 1 0 0,-1 1 0 0 0,4-9-1 0 0,-6 13-19 0 0,0 1 1 0 0,0-1-1 0 0,0 0 0 0 0,0 0 1 0 0,0 0-1 0 0,0 0 0 0 0,-1 0 1 0 0,1 0-1 0 0,0 1 0 0 0,0-1 1 0 0,-1 0-1 0 0,1 0 0 0 0,0 0 1 0 0,-1 1-1 0 0,1-1 0 0 0,-1 0 1 0 0,1 0-1 0 0,-1 1 0 0 0,1-1 0 0 0,-1 0 1 0 0,1 1-1 0 0,-1-1 0 0 0,0 0 1 0 0,1 1-1 0 0,-1-1 0 0 0,0 1 1 0 0,0-1-1 0 0,1 1 0 0 0,-1 0 1 0 0,0-1-1 0 0,0 1 0 0 0,0 0 1 0 0,1 0-1 0 0,-1-1 0 0 0,0 1 1 0 0,-1 0-1 0 0,-3-1-41 0 0,0 0 0 0 0,0 0 1 0 0,0 0-1 0 0,0 1 0 0 0,-5 0 0 0 0,-14 2-36 0 0,0 0 0 0 0,0 2 0 0 0,0 1 0 0 0,0 0 0 0 0,1 2 0 0 0,0 1 0 0 0,-28 13 0 0 0,45-18 94 0 0,-1 1 0 0 0,1 0 1 0 0,-1 0-1 0 0,1 0 0 0 0,0 1 0 0 0,-9 9 0 0 0,13-11-1 0 0,-1 0 1 0 0,1 0-1 0 0,0 0 0 0 0,0 0 1 0 0,1 0-1 0 0,-1 0 0 0 0,1 1 1 0 0,-1-1-1 0 0,1 1 0 0 0,0-1 1 0 0,0 1-1 0 0,0-1 0 0 0,1 1 1 0 0,-1-1-1 0 0,1 1 0 0 0,0 4 1 0 0,1 3-195 0 0,1-1 1 0 0,0 1 0 0 0,0-1 0 0 0,1 0 0 0 0,0 0 0 0 0,1 0-1 0 0,8 16 1 0 0,-2-8-1410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54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813 44 2303 0 0,'16'-43'2542'0'0,"-21"43"-1240"0"0,0 0 0 0 0,-1 1 0 0 0,1 0 0 0 0,0 0 0 0 0,-6 2 0 0 0,-25 13 966 0 0,14-3-2660 0 0,-23 19-1 0 0,30-21 1146 0 0,-33 27-531 0 0,-50 49 1 0 0,-38 52 181 0 0,128-131-371 0 0,-174 202 720 0 0,149-166-519 0 0,1 3 1 0 0,-49 97-1 0 0,71-123-198 0 0,2 1-1 0 0,0 0 1 0 0,1 0 0 0 0,1 0-1 0 0,1 1 1 0 0,-2 27-1 0 0,6-33-25 0 0,1 0-1 0 0,0 0 1 0 0,1 0-1 0 0,1-1 1 0 0,1 1-1 0 0,0 0 1 0 0,1-1-1 0 0,1 0 1 0 0,8 20-1 0 0,1-8-5 0 0,1 0 0 0 0,0 0-1 0 0,2-2 1 0 0,23 27 0 0 0,88 90-260 0 0,19 25-208 0 0,-130-146 401 0 0,-2 1-1 0 0,0 1 1 0 0,-2 0 0 0 0,-1 1 0 0 0,-1 0-1 0 0,9 30 1 0 0,-12-25 57 0 0,-2-1 0 0 0,-1 1 0 0 0,-1 0 0 0 0,-2 0 0 0 0,-1 0 0 0 0,-1 0 0 0 0,-1 0 0 0 0,-2 0 0 0 0,-1 0 0 0 0,-2 0 0 0 0,-10 33 0 0 0,1-18 89 0 0,-1 0 1 0 0,-3-2-1 0 0,-2 0 1 0 0,-1-1-1 0 0,-2-1 1 0 0,-41 53-1 0 0,-27 17 361 0 0,-117 109 0 0 0,207-218-488 0 0,-1 0 1 0 0,1 1-1 0 0,0-1 0 0 0,0 0 0 0 0,0 0 0 0 0,0 1 0 0 0,1 0 0 0 0,-1-1 0 0 0,1 1 1 0 0,0 0-1 0 0,-1-1 0 0 0,1 1 0 0 0,0 0 0 0 0,1 0 0 0 0,-1 0 0 0 0,0 0 1 0 0,1 0-1 0 0,0 0 0 0 0,-1 0 0 0 0,1 0 0 0 0,0 0 0 0 0,1 0 0 0 0,-1 0 1 0 0,1 1-1 0 0,-1-1 0 0 0,1-1 0 0 0,0 1 0 0 0,2 5 0 0 0,0 0-4009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57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19 8751 0 0,'0'0'674'0'0,"0"-1"-438"0"0,0-4 28 0 0,0 5 132 0 0,0-1 1 0 0,0 0-1 0 0,0 1 1 0 0,0-1-1 0 0,0 0 1 0 0,0 0-1 0 0,0 1 1 0 0,0-1-1 0 0,0 0 1 0 0,0 1-1 0 0,1-1 1 0 0,-1 0-1 0 0,0 1 1 0 0,0-1-1 0 0,1 0 1 0 0,0-1 0 0 0,-1 3-295 0 0,0-1 0 0 0,1 0 0 0 0,-1 0 0 0 0,0 0 0 0 0,1 0 0 0 0,-1 0 0 0 0,0 1 1 0 0,1-1-1 0 0,-1 0 0 0 0,0 0 0 0 0,0 0 0 0 0,1 1 0 0 0,-1-1 0 0 0,0 0 0 0 0,0 1 0 0 0,0-1 1 0 0,1 0-1 0 0,-1 0 0 0 0,0 1 0 0 0,0-1 0 0 0,0 0 0 0 0,0 1 0 0 0,10 25 329 0 0,-8-13-352 0 0,0-1 0 0 0,-1 1 1 0 0,0 0-1 0 0,-1 0 1 0 0,-1-1-1 0 0,0 1 0 0 0,-4 18 1 0 0,-3 5 184 0 0,-17 45-1 0 0,-64 128-1057 0 0,77-183 724 0 0,7-15-1503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49:58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92 211 1839 0 0,'-8'5'160'0'0,"-8"8"10336"0"0,17-15-9770 0 0,5-4-223 0 0,1 0 0 0 0,-1 1 1 0 0,1 0-1 0 0,11-7 1 0 0,8-6 224 0 0,31-30 393 0 0,-28 23-536 0 0,0 1 1 0 0,65-38-1 0 0,-63 49-473 0 0,-19 11-112 0 0,-12 2 0 0 0,1 0 0 0 0,0 0 0 0 0,-1 0 0 0 0,1 1 0 0 0,-1-1 0 0 0,1 0 0 0 0,-1 1 0 0 0,1-1 0 0 0,-1 0 0 0 0,1 1 0 0 0,-1-1 0 0 0,1 1 0 0 0,-1-1 0 0 0,1 1 0 0 0,0 0 0 0 0,0 2 4 0 0,1-1 0 0 0,-1 1 0 0 0,0 0 0 0 0,0 0 0 0 0,0-1 0 0 0,0 1 0 0 0,0 0 0 0 0,-1 0 0 0 0,0 0 0 0 0,1 0 0 0 0,-1 0 0 0 0,0 0 0 0 0,0 0 0 0 0,-1 0 0 0 0,0 5 0 0 0,-1 4 18 0 0,-1-1-1 0 0,-7 18 0 0 0,5-16-14 0 0,-1 0 1 0 0,-1-1-1 0 0,0 1 0 0 0,-1-2 0 0 0,0 1 0 0 0,-1-1 0 0 0,0 0 0 0 0,-12 10 1 0 0,-14 11 47 0 0,-44 29 1 0 0,-7 6-16 0 0,69-53-40 0 0,0 2 0 0 0,1 0 0 0 0,0 1 0 0 0,-21 31 0 0 0,31-37 0 0 0,3 0 0 0 0,4-2 11 0 0,-1-9-8 0 0,0 1-1 0 0,1 0 1 0 0,-1 0 0 0 0,1 0-1 0 0,-1 0 1 0 0,1-1 0 0 0,-1 1-1 0 0,1 0 1 0 0,-1 0 0 0 0,1-1 0 0 0,0 1-1 0 0,-1 0 1 0 0,1-1 0 0 0,0 1-1 0 0,0-1 1 0 0,0 1 0 0 0,-1-1-1 0 0,1 1 1 0 0,0-1 0 0 0,2 1 0 0 0,17 4 11 0 0,-7-4 45 0 0,0-1 0 0 0,0 0 0 0 0,0-1 1 0 0,23-4-1 0 0,52-18 155 0 0,-39 10-100 0 0,100-24 28 0 0,-145 36-610 0 0,1 0 0 0 0,0 0-1 0 0,-1 0 1 0 0,1 1 0 0 0,0 0 0 0 0,0 0-1 0 0,-1 0 1 0 0,1 1 0 0 0,0-1-1 0 0,0 1 1 0 0,-1 0 0 0 0,1 1 0 0 0,4 1-1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0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87 3223 0 0,'-8'-5'283'0'0,"6"3"-145"0"0,0 1 1 0 0,0-1-1 0 0,0 1 1 0 0,0-1-1 0 0,1 0 0 0 0,-1 0 1 0 0,0 0-1 0 0,1 0 1 0 0,-1 0-1 0 0,1 0 0 0 0,0 0 1 0 0,0-1-1 0 0,-1-1 0 0 0,-1-2 1765 0 0,3 0 1692 0 0,5-6-2591 0 0,-3 9-568 0 0,7-15 1148 0 0,-9 18-1508 0 0,1-1 1 0 0,-1 1 0 0 0,0 0 0 0 0,1-1-1 0 0,-1 1 1 0 0,0-1 0 0 0,1 1-1 0 0,-1-1 1 0 0,1 1 0 0 0,-1 0 0 0 0,0-1-1 0 0,1 1 1 0 0,-1 0 0 0 0,1-1 0 0 0,-1 1-1 0 0,1 0 1 0 0,-1 0 0 0 0,1-1-1 0 0,-1 1 1 0 0,1 0 0 0 0,-1 0 0 0 0,1 0-1 0 0,0 0 1 0 0,-1 0 0 0 0,1 0-1 0 0,-1 0 1 0 0,1 0 0 0 0,-1 0 0 0 0,1 0-1 0 0,-1 0 1 0 0,1 0 0 0 0,0 0-1 0 0,-1 0 1 0 0,2 1 0 0 0,2 3 85 0 0,1 0-1 0 0,-1 0 1 0 0,0 0 0 0 0,0 1-1 0 0,0 0 1 0 0,0 0 0 0 0,-1 0-1 0 0,5 8 1 0 0,21 50 575 0 0,-19-41-480 0 0,121 244 878 0 0,-119-242-1073 0 0,2-2-1 0 0,1 0 1 0 0,1-1 0 0 0,1 0-1 0 0,0-2 1 0 0,2 0 0 0 0,38 31-1 0 0,-45-41-39 0 0,0-2-1 0 0,1 1 1 0 0,0-1-1 0 0,0-1 1 0 0,1-1-1 0 0,0 0 1 0 0,0 0 0 0 0,0-2-1 0 0,0 1 1 0 0,22 1-1 0 0,-20-4-761 0 0,0-1-1 0 0,0 0 1 0 0,-1-1 0 0 0,1-1-1 0 0,26-6 1 0 0,-30 4-921 0 0,-2-1-17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00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349 119 8839 0 0,'2'-8'287'0'0,"1"0"-1"0"0,0 0 0 0 0,1 0 0 0 0,0 1 0 0 0,0-1 0 0 0,0 1 1 0 0,1 0-1 0 0,0 0 0 0 0,1 0 0 0 0,-1 1 0 0 0,1 0 0 0 0,1 0 0 0 0,-1 0 1 0 0,1 1-1 0 0,15-9 2171 0 0,-22 16-2209 0 0,0 3-198 0 0,0-1 0 0 0,0 1 0 0 0,0 0 0 0 0,-1-1 0 0 0,0 1 0 0 0,0-1 0 0 0,0 1 0 0 0,-1-1 0 0 0,1 1 0 0 0,-1-1 0 0 0,-4 7 0 0 0,-5 8 248 0 0,-15 19-1 0 0,23-34-250 0 0,-220 281 1281 0 0,177-235-1296 0 0,-57 81 0 0 0,101-129-27 0 0,1 1 0 0 0,-1-1-1 0 0,1 1 1 0 0,-1 0 0 0 0,1-1-1 0 0,0 1 1 0 0,0 0 0 0 0,0 0 0 0 0,0 0-1 0 0,1 0 1 0 0,-1 0 0 0 0,1 0-1 0 0,0 0 1 0 0,0 3 0 0 0,0-2 1 0 0,1 1 0 0 0,1-1 0 0 0,-1 1 0 0 0,1-1 0 0 0,-1 0 0 0 0,1 0 0 0 0,1 0 0 0 0,2 6 1 0 0,4 7-1646 0 0,-7-8-144 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06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 3679 0 0,'0'0'284'0'0,"-1"1"-186"0"0,-32 26 3874 0 0,31-24-2219 0 0,-1 4 2991 0 0,12-5-4351 0 0,0-1 1 0 0,0 0-1 0 0,0-1 0 0 0,16 0 1 0 0,42-8 682 0 0,-17 2-586 0 0,-39 5-474 0 0,131-8 637 0 0,-110 9-479 0 0,0 1 1 0 0,47 8-1 0 0,-70-7-482 0 0,0-1 0 0 0,0 1 0 0 0,0-2-1 0 0,1 1 1 0 0,-1-1 0 0 0,0-1 0 0 0,0 0-1 0 0,0 0 1 0 0,1-1 0 0 0,-1 0 0 0 0,0 0 0 0 0,-1-1-1 0 0,1-1 1 0 0,0 1 0 0 0,-1-1 0 0 0,0-1 0 0 0,9-5-1 0 0,-1-1-4847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0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33 2759 0 0,'5'-6'1047'0'0,"4"-1"5702"0"0,2 0-3992 0 0,-8 5-2369 0 0,-1 1 0 0 0,1-1 0 0 0,0 1 0 0 0,0-1 0 0 0,0 1 0 0 0,0 0-1 0 0,4-1 1 0 0,-6 2 690 0 0,-1 2-893 0 0,-1 13 20 0 0,-1-1 1 0 0,-1 1-1 0 0,0-1 1 0 0,-1 1-1 0 0,-7 14 0 0 0,-2 13 148 0 0,-19 70 418 0 0,-44 148-414 0 0,74-251-355 0 0,-1-1 0 0 0,1 1 1 0 0,1 0-1 0 0,-2 14 0 0 0,4-23-32 0 0,-1 1 1 0 0,1-1 0 0 0,-1 0-1 0 0,0 0 1 0 0,1 1 0 0 0,-1-1-1 0 0,1 0 1 0 0,-1 0-1 0 0,1 0 1 0 0,-1 0 0 0 0,1 0-1 0 0,-1 0 1 0 0,1 0 0 0 0,-1 0-1 0 0,1 0 1 0 0,-1 0-1 0 0,1 0 1 0 0,-1 0 0 0 0,1 0-1 0 0,-1 0 1 0 0,1-1-1 0 0,0 1-3 0 0,13-5-824 0 0,2-3-57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0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378 343 9095 0 0,'0'0'415'0'0,"1"-1"-7"0"0,4-2-205 0 0,-4 2 106 0 0,5-12 3108 0 0,-1-19-2491 0 0,9-33-1 0 0,5-20-778 0 0,-17 73-137 0 0,-1 0-1 0 0,-1 0 1 0 0,1 0 0 0 0,-2 0 0 0 0,-2-14-1 0 0,3 23-48 0 0,0 0 1 0 0,-1 1-1 0 0,1-1 0 0 0,-1 0 0 0 0,0 1 0 0 0,0-1 1 0 0,0 1-1 0 0,0-1 0 0 0,-1 1 0 0 0,1 0 0 0 0,-1-1 1 0 0,1 1-1 0 0,-1 0 0 0 0,0 0 0 0 0,0 0 0 0 0,0 0 1 0 0,0 0-1 0 0,0 1 0 0 0,0-1 0 0 0,-4-2 0 0 0,2 3-17 0 0,1 0-1 0 0,-1 0 1 0 0,1 0-1 0 0,-1 0 1 0 0,1 1-1 0 0,-1-1 0 0 0,1 1 1 0 0,-1 0-1 0 0,0 0 1 0 0,1 0-1 0 0,-1 1 1 0 0,1-1-1 0 0,-1 1 0 0 0,1 0 1 0 0,-5 1-1 0 0,-11 5 111 0 0,0 0 0 0 0,0 0-1 0 0,1 2 1 0 0,-34 21 0 0 0,42-23 111 0 0,1 1 0 0 0,-1 0 0 0 0,1 0 0 0 0,1 1 0 0 0,0 0 0 0 0,0 0 0 0 0,1 1 0 0 0,0 0 0 0 0,-9 17 0 0 0,3 0 53 0 0,-84 188 853 0 0,93-201-1043 0 0,2 1 62 0 0,4-12-72 0 0,-1-2 4 0 0,-1 0 70 0 0,2 1 10 0 0,0-1-60 0 0,1 1-1 0 0,0-1 1 0 0,0 0 0 0 0,0 0-1 0 0,0 0 1 0 0,0 0 0 0 0,0 0-1 0 0,0-1 1 0 0,1 1 0 0 0,-1-1-1 0 0,0 0 1 0 0,0 0-1 0 0,0 0 1 0 0,0 0 0 0 0,1-1-1 0 0,-1 1 1 0 0,4-2 0 0 0,11-3 230 0 0,30-11 0 0 0,-38 12-238 0 0,4-1-25 0 0,0-1-1 0 0,-1 0 1 0 0,1-1 0 0 0,-1-1-1 0 0,-1 0 1 0 0,1 0 0 0 0,-1-1-1 0 0,-1-1 1 0 0,0 0-1 0 0,0-1 1 0 0,-1 0 0 0 0,16-22-1 0 0,2-6-20 0 0,-27 38 43 0 0,-16 14 38 0 0,8-3-41 0 0,-1 1-1 0 0,2 0 1 0 0,-1 0-1 0 0,-6 20 1 0 0,-15 51 229 0 0,4-10-116 0 0,19-59-120 0 0,-80 181 113 0 0,75-178-187 0 0,-1-1 1 0 0,0 0-1 0 0,-2-1 1 0 0,1 0-1 0 0,-2-1 0 0 0,-16 12 1 0 0,16-12-471 0 0,7-6-1422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08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13415 0 0,'0'0'1216'0'0,"2"0"-1000"0"0,36-2 829 0 0,0-1-1 0 0,47-10 1 0 0,75-24 491 0 0,100-49 412 0 0,-53 14-526 0 0,-189 67-1503 0 0,29-5 1 0 0,-44 10-852 0 0,-4 1-367 0 0,-2 8-77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1:36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13 262 1375 0 0,'-13'3'14043'0'0,"16"-3"-13646"0"0,21-8 403 0 0,-22 7-396 0 0,0 1 18 0 0,7 0 41 0 0,1 1 1 0 0,-1-1 0 0 0,0 2 0 0 0,0-1 0 0 0,0 1 0 0 0,0 1 0 0 0,14 5 0 0 0,23 6 186 0 0,-8-8-491 0 0,0-2 1 0 0,1-1-1 0 0,58-4 1 0 0,-4 0-129 0 0,8 4-107 0 0,99 1 64 0 0,-101-3-15 0 0,106-2 54 0 0,-175-3-27 0 0,58-13 0 0 0,-1 0 0 0 0,-26 12-27 0 0,118 4 0 0 0,-150 1 17 0 0,233-3-54 0 0,-223-2 86 0 0,0-1 0 0 0,0-2-1 0 0,53-17 1 0 0,24-7 298 0 0,40 4-48 0 0,165-10 1 0 0,-177 15 138 0 0,-46 5-126 0 0,100 2 42 0 0,2 15 85 0 0,-107 2-343 0 0,-74-2-69 0 0,-1-1 0 0 0,0-1 0 0 0,26-7 0 0 0,-10 3 0 0 0,86-12 45 0 0,-52 9-26 0 0,-36 6-17 0 0,-1 2 0 0 0,1 1-1 0 0,0 2 1 0 0,0 1 0 0 0,33 6 0 0 0,-60-6 46 0 0,2 0-299 0 0,7-1-4699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0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289 147 5983 0 0,'0'0'2554'0'0,"-11"0"3858"0"0,10-1-6321 0 0,0 1 0 0 0,0 0 0 0 0,0-1-1 0 0,-1 1 1 0 0,1 0 0 0 0,0-1 0 0 0,0 1 0 0 0,0-1 0 0 0,0 0 0 0 0,0 1 0 0 0,0-1 0 0 0,0 0 0 0 0,0 0 0 0 0,0 1 0 0 0,0-1 0 0 0,1 0 0 0 0,-1 0 0 0 0,0 0 0 0 0,0 0 0 0 0,1 0 0 0 0,-1 0 0 0 0,1 0 0 0 0,-1-1 0 0 0,1 1 0 0 0,-1 0 0 0 0,1 0 0 0 0,0 0 0 0 0,-1-1 0 0 0,1 0 0 0 0,0 0-37 0 0,0 0 0 0 0,0 0 1 0 0,0 1-1 0 0,1-1 1 0 0,-1 0-1 0 0,1 0 0 0 0,-1 1 1 0 0,1-1-1 0 0,-1 0 0 0 0,1 1 1 0 0,0-1-1 0 0,0 0 0 0 0,0 1 1 0 0,0-1-1 0 0,0 1 0 0 0,0 0 1 0 0,0-1-1 0 0,0 1 0 0 0,1 0 1 0 0,2-2-1 0 0,9-7 74 0 0,2 1 1 0 0,-1 1-1 0 0,1 1 0 0 0,0 0 0 0 0,31-9 1 0 0,-15 8 359 0 0,1 1 1 0 0,35-3 0 0 0,-61 8-383 0 0,0 2 1 0 0,-1-1-1 0 0,1 1 0 0 0,0 0 0 0 0,0 0 0 0 0,-1 1 0 0 0,1-1 1 0 0,0 1-1 0 0,-1 1 0 0 0,11 2 0 0 0,-7 5 94 0 0,-8-7-197 0 0,0 0-1 0 0,-1 0 0 0 0,1 0 1 0 0,-1 0-1 0 0,0 0 0 0 0,1 0 1 0 0,-1 0-1 0 0,0 0 1 0 0,0 0-1 0 0,0 0 0 0 0,0-1 1 0 0,-1 1-1 0 0,1 0 0 0 0,0 0 1 0 0,-1 0-1 0 0,0 0 1 0 0,1 0-1 0 0,-1 0 0 0 0,0 0 1 0 0,-2 3-1 0 0,-2 3-5 0 0,0 1 0 0 0,-11 12-1 0 0,14-19 4 0 0,-12 15-47 0 0,-2-1 0 0 0,0 0 0 0 0,0-1-1 0 0,-22 14 1 0 0,-79 46-384 0 0,8-6 218 0 0,-13 24 164 0 0,94-68 40 0 0,0 1 1 0 0,-25 30 0 0 0,41-39-58 0 0,12-16 62 0 0,1-1 0 0 0,0 1-1 0 0,-1-1 1 0 0,1 0 0 0 0,0 1-1 0 0,-1-1 1 0 0,1 0 0 0 0,0 0 0 0 0,0 0-1 0 0,-1 0 1 0 0,1 0 0 0 0,0 0-1 0 0,1 0 1 0 0,12 0 31 0 0,1-1 1 0 0,-1-1-1 0 0,0 0 0 0 0,26-8 0 0 0,-16 4 12 0 0,147-36 656 0 0,226-48 1883 0 0,-393 89-2793 0 0,1 0 176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09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29 3223 0 0,'0'0'6419'0'0,"4"-14"-5144"0"0,9-1 4880 0 0,-18 20-5300 0 0,-63 64-185 0 0,11-12-198 0 0,46-47-473 0 0,1 0 0 0 0,-1-1 1 0 0,-1-1-1 0 0,1 0 1 0 0,-19 9-1 0 0,25-13-2 0 0,3-3-77 0 0,19-6-551 0 0,-10 4 511 0 0,16-6-1328 0 0,-12 2 72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1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0 1375 0 0,'-1'2'8435'0'0,"-3"3"-8100"0"0,1 1 0 0 0,-1-2-1 0 0,0 1 1 0 0,-1 0 0 0 0,1-1-1 0 0,-1 0 1 0 0,0 0 0 0 0,0 0 0 0 0,-6 3-1 0 0,-10 8 1052 0 0,15-10-1131 0 0,1 0 0 0 0,-1 0 0 0 0,1 0 0 0 0,0 1 0 0 0,1 0 0 0 0,0 0 0 0 0,-6 11 1 0 0,4-5-91 0 0,0 1 1 0 0,1 0 0 0 0,-3 17 0 0 0,-108 326 946 0 0,101-318-1106 0 0,1-1 13 0 0,1 0 1 0 0,-13 59-1 0 0,26-94-18 0 0,0 0 0 0 0,-1 0 0 0 0,1 0 0 0 0,0 1 0 0 0,0-1 0 0 0,0 0 0 0 0,0 0 0 0 0,1 0 0 0 0,-1 0 1 0 0,1 0-1 0 0,-1 0 0 0 0,1 0 0 0 0,0 0 0 0 0,0 0 0 0 0,-1 0 0 0 0,1-1 0 0 0,1 1 0 0 0,1 3 0 0 0,-1-3 1 0 0,1 0 1 0 0,-1 0 0 0 0,1 0 0 0 0,-1 0-1 0 0,1 0 1 0 0,0-1 0 0 0,-1 1-1 0 0,1-1 1 0 0,0 0 0 0 0,0 1-1 0 0,4-1 1 0 0,7 2-15 0 0,0-1 1 0 0,0 0-1 0 0,0-1 1 0 0,20-2-1 0 0,-30 1-3 0 0,104-5-1064 0 0,-46 0 411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11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5063 0 0,'0'0'390'0'0,"-1"2"-252"0"0,-4 2 77 0 0,4-2 816 0 0,13 26 4799 0 0,-9-21-5537 0 0,0-1-1 0 0,0 1 1 0 0,1-1 0 0 0,0 0-1 0 0,0 0 1 0 0,0-1-1 0 0,1 1 1 0 0,0-1 0 0 0,0 0-1 0 0,0 0 1 0 0,10 7-1 0 0,8 3 358 0 0,41 22-1 0 0,-57-34-545 0 0,17 10 134 0 0,9 4-19 0 0,-1 0 0 0 0,-1 2 1 0 0,48 39-1 0 0,-72-52-215 0 0,1 1 0 0 0,-1 1 1 0 0,0-1-1 0 0,-1 1 0 0 0,0 0 0 0 0,0 1 0 0 0,-1-1 0 0 0,0 1 1 0 0,0 0-1 0 0,-1 1 0 0 0,0-1 0 0 0,-1 1 0 0 0,0-1 0 0 0,0 1 1 0 0,-1 0-1 0 0,0 0 0 0 0,-1 0 0 0 0,0 11 0 0 0,-2-7-4 0 0,0 0 0 0 0,-1 0 0 0 0,-1-1 0 0 0,0 1 0 0 0,-1-1 0 0 0,0 0 0 0 0,-1 0 0 0 0,0 0 0 0 0,-1-1 0 0 0,-9 15 0 0 0,-5 3 0 0 0,0-1 0 0 0,-43 46 0 0 0,9-18 95 0 0,-82 67 0 0 0,133-122-124 0 0,-2 1-438 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11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256 398 11975 0 0,'0'0'547'0'0,"1"-1"-11"0"0,7 0 3812 0 0,-22 0-4049 0 0,1 0 0 0 0,0-1 0 0 0,0 0-1 0 0,0-1 1 0 0,0-1 0 0 0,-23-9 0 0 0,16 4-268 0 0,0-1 1 0 0,1-1-1 0 0,-24-17 0 0 0,38 25-31 0 0,1-1-1 0 0,0 1 1 0 0,1-1 0 0 0,-1 1-1 0 0,1-1 1 0 0,-1 0 0 0 0,1 0-1 0 0,1-1 1 0 0,-1 1 0 0 0,0 0-1 0 0,-1-6 1 0 0,3 6-30 0 0,0 1 0 0 0,0 0 0 0 0,0-1 0 0 0,0 1 0 0 0,1 0 0 0 0,0-1 0 0 0,0 1 0 0 0,0-1 0 0 0,0 1 0 0 0,0 0 0 0 0,1-1 0 0 0,-1 1 0 0 0,1-1 0 0 0,0 1 0 0 0,0 0 0 0 0,0 0 0 0 0,3-5 0 0 0,2-3-204 0 0,0 1 0 0 0,1 0 0 0 0,0 0 0 0 0,1 0 0 0 0,0 1 0 0 0,1 1 0 0 0,18-16 0 0 0,-7 9-63 0 0,0 2 0 0 0,1 0 0 0 0,23-10 0 0 0,-26 15 305 0 0,1 2 0 0 0,-1 0 0 0 0,1 1-1 0 0,0 0 1 0 0,1 2 0 0 0,-1 0 0 0 0,1 2-1 0 0,-1 0 1 0 0,1 1 0 0 0,22 3 0 0 0,-38-3 67 0 0,1 1 0 0 0,-1 0 1 0 0,1 0-1 0 0,-1 0 1 0 0,0 0-1 0 0,1 1 1 0 0,-1 0-1 0 0,0 0 0 0 0,0 0 1 0 0,0 0-1 0 0,0 1 1 0 0,6 5-1 0 0,-7-6-16 0 0,-1 0-1 0 0,0 1 1 0 0,0-1 0 0 0,0 1-1 0 0,-1 0 1 0 0,1-1 0 0 0,0 1-1 0 0,-1 0 1 0 0,0 0-1 0 0,0 0 1 0 0,0 0 0 0 0,0 0-1 0 0,0 0 1 0 0,-1 0 0 0 0,1 0-1 0 0,-1 0 1 0 0,0 1 0 0 0,0-1-1 0 0,0 4 1 0 0,-2 4-11 0 0,0 1 1 0 0,-1-1-1 0 0,0 0 1 0 0,0-1-1 0 0,-2 1 0 0 0,1 0 1 0 0,-1-1-1 0 0,-1 0 1 0 0,1 0-1 0 0,-13 14 0 0 0,0-2 22 0 0,-1 0 0 0 0,-44 38-1 0 0,45-46-107 0 0,-1 0 0 0 0,0-1 1 0 0,-1-1-1 0 0,0 0 0 0 0,-1-2 0 0 0,-30 11 0 0 0,45-19-403 0 0,0 0 0 0 0,0-1 0 0 0,0 0 0 0 0,0 0 0 0 0,0 0 0 0 0,0-1-1 0 0,0 0 1 0 0,-1 0 0 0 0,-8-2 0 0 0,0-1-4915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11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1 8751 0 0,'0'0'3471'0'0,"-2"0"-2070"0"0,-8 5-1256 0 0,1-1 1 0 0,-1 1-1 0 0,1 0 0 0 0,0 1 0 0 0,1 0 0 0 0,0 0 0 0 0,-1 1 0 0 0,-9 11 1 0 0,-5 8-214 0 0,-26 35 1 0 0,-159 257 1458 0 0,165-248-1259 0 0,-24 40-57 0 0,-117 174 147 0 0,132-209-176 0 0,52-74-136 0 0,11 2-4554 0 0,3-2-484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12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16271 0 0,'0'0'1470'0'0,"0"2"-1209"0"0,6 15 56 0 0,0-1 1 0 0,0 0-1 0 0,2 0 1 0 0,0 0-1 0 0,0-1 1 0 0,2-1 0 0 0,0 1-1 0 0,0-2 1 0 0,2 1-1 0 0,-1-1 1 0 0,2-1-1 0 0,-1 0 1 0 0,21 13-1 0 0,6 2 611 0 0,77 40 0 0 0,49 10 133 0 0,-149-70-1014 0 0,19 9-10 0 0,-19-8-7 0 0,0 0 0 0 0,1-2-1 0 0,33 9 1 0 0,-44-13-165 0 0,-1-1 0 0 0,1 0 0 0 0,0 0-1 0 0,0-1 1 0 0,0 0 0 0 0,0 0 0 0 0,0 0 0 0 0,0-1 0 0 0,0 0-1 0 0,0 0 1 0 0,0 0 0 0 0,0-1 0 0 0,-1 0 0 0 0,1 0 0 0 0,6-4-1 0 0,3-2-1773 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12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0 5527 0 0,'-20'4'655'0'0,"-38"11"0"0"0,6 3 3167 0 0,24-7-1978 0 0,-1 2-1 0 0,-29 18 1 0 0,-48 41 211 0 0,-87 98 67 0 0,187-163-2190 0 0,-95 83-2518 0 0,90-81-3848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13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56 4143 0 0,'0'0'319'0'0,"-2"1"-210"0"0,-1 0 186 0 0,-28 8 10037 0 0,35-22-8748 0 0,-2 11-1449 0 0,0-1 0 0 0,0 0-1 0 0,0 1 1 0 0,0-1 0 0 0,1 1 0 0 0,-1 0 0 0 0,1 0-1 0 0,-1 0 1 0 0,1 0 0 0 0,0 0 0 0 0,0 1 0 0 0,0-1-1 0 0,5-1 1 0 0,7-3 457 0 0,21-5 1 0 0,-34 11-553 0 0,4-2 90 0 0,-1 1-1 0 0,1 0 1 0 0,0 0 0 0 0,0 1-1 0 0,0-1 1 0 0,0 1 0 0 0,8 2 0 0 0,0 0-113 0 0,0 2 0 0 0,15 5 0 0 0,-21-7-216 0 0,-1 0 0 0 0,0 0 0 0 0,1-1 0 0 0,13 0 0 0 0,15-3-5678 0 0,-16-1-203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1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4607 0 0,'3'-1'7203'0'0,"92"-45"-1294"0"0,59-13-3690 0 0,-140 54-2427 0 0,46-16 1315 0 0,63-14-1 0 0,-99 30-1532 0 0,47-2-1 0 0,-54 6-1248 0 0,1 2 0 0 0,0 0 1 0 0,24 5-1 0 0,-24-2-4533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1:40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 2303 0 0,'9'1'17108'0'0,"-20"6"-14555"0"0,-11 3-4874 0 0,10-5 3716 0 0,-8 4-1334 0 0,2 0 1 0 0,-1 1-1 0 0,1 1 0 0 0,1 0 1 0 0,0 2-1 0 0,0 0 1 0 0,2 1-1 0 0,-17 17 0 0 0,-14 21-49 0 0,-42 63 0 0 0,69-89 5 0 0,-4 5-4 0 0,2 1 0 0 0,1 1 0 0 0,2 0-1 0 0,-23 59 1 0 0,37-83 5 0 0,2 0 0 0 0,0 0-1 0 0,0 1 1 0 0,0-1 0 0 0,1 1 0 0 0,1-1-1 0 0,0 1 1 0 0,0 0 0 0 0,2 14 0 0 0,1-11 34 0 0,0 1 1 0 0,1-1 0 0 0,0 1 0 0 0,1-1 0 0 0,12 22 0 0 0,4-2 95 0 0,0-1 0 0 0,2-1 1 0 0,47 48-1 0 0,-52-60-118 0 0,1-2-1 0 0,0 0 1 0 0,1-1 0 0 0,29 16-1 0 0,-44-30 19 0 0,4 2-24 0 0,-6-3 147 0 0,4-10-5539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44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4607 0 0,'0'0'354'0'0,"-2"2"-233"0"0,-15 16 792 0 0,10-11-190 0 0,1 1-1 0 0,-1-1 1 0 0,1 1 0 0 0,1 0 0 0 0,-1 0-1 0 0,-6 16 1 0 0,3 2 205 0 0,1 0-1 0 0,-5 33 1 0 0,3-10-246 0 0,7-41-614 0 0,-1 0 0 0 0,0 0 1 0 0,0 0-1 0 0,0 0 0 0 0,-1 0 0 0 0,0-1 0 0 0,0 0 0 0 0,-8 7 0 0 0,-10 15 10 0 0,-41 72 69 0 0,-26 35-1519 0 0,72-113-2071 0 0,2-1-1092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45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31 175 2303 0 0,'-8'1'-1580'0'0,"-8"0"5107"0"0,9-1 1399 0 0,20 0-2901 0 0,61-5-596 0 0,0-3 1 0 0,117-29 0 0 0,393-76 1501 0 0,-540 107-2806 0 0,0 2 0 0 0,0 1 1 0 0,0 3-1 0 0,58 6 0 0 0,-93-5-240 0 0,1 1 0 0 0,-1 0-1 0 0,0 1 1 0 0,0 0 0 0 0,0 0 0 0 0,0 1-1 0 0,0 0 1 0 0,-1 0 0 0 0,1 1 0 0 0,12 10-1 0 0,-20-14 67 0 0,0 0 0 0 0,-1-1-1 0 0,1 1 1 0 0,-1 0-1 0 0,1-1 1 0 0,-1 1 0 0 0,1 0-1 0 0,-1 0 1 0 0,0-1 0 0 0,1 1-1 0 0,-1 0 1 0 0,0 0 0 0 0,0 0-1 0 0,1 0 1 0 0,-1-1 0 0 0,0 1-1 0 0,0 0 1 0 0,0 0 0 0 0,0 1-1 0 0,0 1-128 0 0,0 0 8 0 0,1 0 1 0 0,-1 0-1 0 0,0 0 0 0 0,-1 0 1 0 0,1 0-1 0 0,0 1 1 0 0,-1-1-1 0 0,0 0 0 0 0,0 0 1 0 0,0 0-1 0 0,0-1 1 0 0,0 1-1 0 0,-3 4 0 0 0,-3 5-654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46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74 6911 0 0,'104'-68'1378'0'0,"-104"67"-1124"0"0,0 1 1 0 0,1-1 0 0 0,-1 1-1 0 0,1 0 1 0 0,-1-1 0 0 0,1 1-1 0 0,-1 0 1 0 0,1-1 0 0 0,-1 1-1 0 0,1 0 1 0 0,-1-1 0 0 0,1 1-1 0 0,-1 0 1 0 0,1 0 0 0 0,-1 0-1 0 0,1 0 1 0 0,-1 0 0 0 0,1 0-1 0 0,0-1 1 0 0,-5 10 779 0 0,-15 15-1007 0 0,4-9 234 0 0,-1-1 0 0 0,0-1 0 0 0,-23 15 0 0 0,-57 28 396 0 0,-28 19-148 0 0,-81 93-185 0 0,158-128-280 0 0,20-17-43 0 0,1 1 1 0 0,1 1 0 0 0,2 1 0 0 0,0 1-1 0 0,-19 31 1 0 0,39-53-6 0 0,0 0-1 0 0,0 0 0 0 0,1 0 1 0 0,0 0-1 0 0,0 1 0 0 0,0-1 1 0 0,1 1-1 0 0,0-1 0 0 0,0 1 1 0 0,0 0-1 0 0,1-1 1 0 0,0 1-1 0 0,0 0 0 0 0,1 6 1 0 0,0-6-3 0 0,0 0 1 0 0,1 0 0 0 0,0 0-1 0 0,0 0 1 0 0,1-1 0 0 0,0 1-1 0 0,0-1 1 0 0,0 1 0 0 0,0-1-1 0 0,1 0 1 0 0,0 0 0 0 0,8 7-1 0 0,-5-5 3 0 0,1-1 1 0 0,1 0-1 0 0,-1 0 0 0 0,1-1 0 0 0,0 0 1 0 0,0 0-1 0 0,11 3 0 0 0,69 21-29 0 0,-81-27 32 0 0,44 9 17 0 0,1-2 1 0 0,78 4-1 0 0,-112-12-11 0 0,21 2 16 0 0,1-3 0 0 0,0-1 0 0 0,64-10 0 0 0,-78 6 8 0 0,0-1 1 0 0,0-1-1 0 0,-1-2 1 0 0,0 0-1 0 0,-1-2 1 0 0,31-17-1 0 0,-8-2 89 0 0,-1-2-1 0 0,-1-2 0 0 0,-2-2 1 0 0,-1-2-1 0 0,48-55 0 0 0,-72 73-133 0 0,-14 16 0 0 0,0-1 0 0 0,-1 0 0 0 0,1 0 0 0 0,-1-1 0 0 0,0 1-1 0 0,0-1 1 0 0,-1 0 0 0 0,1 0 0 0 0,4-13 0 0 0,-8 19 2 0 0,0-1-1 0 0,0 0 1 0 0,0 0 0 0 0,0 0-1 0 0,0 0 1 0 0,0 0 0 0 0,0 0-1 0 0,0 1 1 0 0,0-1 0 0 0,0 0 0 0 0,0 0-1 0 0,-1 0 1 0 0,1 0 0 0 0,0 1-1 0 0,0-1 1 0 0,-1 0 0 0 0,1 0-1 0 0,-1 0 1 0 0,1 1 0 0 0,-1-1-1 0 0,1 0 1 0 0,-1 1 0 0 0,1-1 0 0 0,-1 0-1 0 0,0 1 1 0 0,1-1 0 0 0,-1 1-1 0 0,0-1 1 0 0,0 1 0 0 0,1-1-1 0 0,-1 1 1 0 0,-1-1 0 0 0,-3-1-56 0 0,1 1 0 0 0,-1-1 0 0 0,0 1-1 0 0,-7-1 1 0 0,9 2 22 0 0,-11-2-113 0 0,1 1 0 0 0,-1 1-1 0 0,1 0 1 0 0,-24 4-1 0 0,-53 15-427 0 0,58-10 474 0 0,1 1-1 0 0,-37 16 0 0 0,56-20 123 0 0,1 0-1 0 0,0 0 0 0 0,-1 1 0 0 0,2 1 1 0 0,-1 0-1 0 0,1 0 0 0 0,1 1 0 0 0,-14 15 1 0 0,14-13 116 0 0,1 0 1 0 0,0 1 0 0 0,1 0 0 0 0,0 0 0 0 0,-9 22-1 0 0,15-30-111 0 0,-1 0 0 0 0,1 0 0 0 0,0 0 0 0 0,1 0 0 0 0,-1-1-1 0 0,1 1 1 0 0,-1 0 0 0 0,1 0 0 0 0,1 0 0 0 0,-1 0 0 0 0,0 0-1 0 0,1 0 1 0 0,0 0 0 0 0,0 0 0 0 0,0 0 0 0 0,0 0 0 0 0,1-1-1 0 0,-1 1 1 0 0,1 0 0 0 0,0-1 0 0 0,0 0 0 0 0,0 1 0 0 0,1-1-1 0 0,3 4 1 0 0,2 1-139 0 0,0-1 0 0 0,0 0-1 0 0,1-1 1 0 0,0 0 0 0 0,0 0-1 0 0,1-1 1 0 0,-1 0 0 0 0,1 0-1 0 0,12 3 1 0 0,3 1-5216 0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50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0 2759 0 0,'0'0'7863'0'0,"-3"1"-7414"0"0,-5 3-316 0 0,-1 0-1 0 0,1 0 1 0 0,-1 0 0 0 0,1 1-1 0 0,0 0 1 0 0,1 1-1 0 0,-11 9 1 0 0,-50 54 366 0 0,55-55-413 0 0,-142 169 367 0 0,136-157-401 0 0,1 2-1 0 0,1 0 1 0 0,2 1-1 0 0,1 0 1 0 0,-13 41-1 0 0,24-61-1 0 0,1 0-1 0 0,1 0 0 0 0,0 0 1 0 0,0 0-1 0 0,1 0 0 0 0,0 0 0 0 0,1 0 1 0 0,0 0-1 0 0,0 0 0 0 0,1 0 1 0 0,0-1-1 0 0,0 1 0 0 0,1 0 1 0 0,0-1-1 0 0,1 0 0 0 0,8 16 0 0 0,-4-11-31 0 0,0 0 0 0 0,1-1 0 0 0,1 0 0 0 0,0-1-1 0 0,0 0 1 0 0,1 0 0 0 0,1-1 0 0 0,0 0 0 0 0,16 10-1 0 0,-20-16-817 0 0,-1 0 0 0 0,1 0 0 0 0,0-1 0 0 0,13 5 0 0 0,6-2-3712 0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5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61 814 2303 0 0,'0'0'102'0'0,"-2"0"346"0"0,1 0-69 0 0,0 0 1 0 0,-1 0-1 0 0,1 0 1 0 0,0 1-1 0 0,0-1 1 0 0,0 0-1 0 0,0 0 1 0 0,-1 1 0 0 0,1-1-1 0 0,0 1 1 0 0,0-1-1 0 0,0 1 1 0 0,0-1-1 0 0,0 1 1 0 0,0 0-1 0 0,0-1 1 0 0,0 1-1 0 0,0 0 1 0 0,1 0-1 0 0,-2 1 1 0 0,1 0-95 0 0,0 0 1 0 0,0 0-1 0 0,0 0 1 0 0,0 0-1 0 0,0 0 1 0 0,0 0-1 0 0,1 0 1 0 0,-1 0-1 0 0,1 0 1 0 0,-1 3-1 0 0,1 3-19 0 0,0 0-1 0 0,0 0 1 0 0,1 0 0 0 0,0-1-1 0 0,3 12 1 0 0,0-6-58 0 0,0 1 0 0 0,2-1 0 0 0,-1 0 0 0 0,2 0 1 0 0,0 0-1 0 0,0-1 0 0 0,1 0 0 0 0,1-1 0 0 0,0 1 1 0 0,0-2-1 0 0,16 15 0 0 0,-4-7-21 0 0,1-1 0 0 0,1-1 0 0 0,0-1 0 0 0,49 23 0 0 0,39 9 214 0 0,36 17-153 0 0,-116-44-248 0 0,-16-6-102 0 0,-13-9 26 0 0,-2-3 10 0 0,1 0 13 0 0,-1 0 1 0 0,1 0-1 0 0,-1 0 0 0 0,0 1 0 0 0,0-1 1 0 0,0 0-1 0 0,0 0 0 0 0,0 0 0 0 0,0 0 0 0 0,0 0 1 0 0,-1 0-1 0 0,1 0 0 0 0,-1 3 0 0 0,0-2-53 0 0,-1 2-141 0 0,0 0 0 0 0,0 0 0 0 0,0 0 0 0 0,0 0 0 0 0,-1 0 0 0 0,0 0 0 0 0,0-1 1 0 0,-1 1-1 0 0,1-1 0 0 0,-1 0 0 0 0,0 0 0 0 0,0 0 0 0 0,0-1 0 0 0,0 1 0 0 0,-9 4 0 0 0,1 0-649 0 0</inkml:trace>
  <inkml:trace contextRef="#ctx0" brushRef="#br0" timeOffset="1">648 654 8719 0 0,'0'0'794'0'0,"-2"1"-652"0"0,-6 0 183 0 0,1 0-1 0 0,0 1 1 0 0,-1 0 0 0 0,1 1-1 0 0,0-1 1 0 0,1 1-1 0 0,-1 1 1 0 0,0-1-1 0 0,1 1 1 0 0,0 0 0 0 0,-1 1-1 0 0,2 0 1 0 0,-9 8-1 0 0,-95 102 1672 0 0,38-38-1608 0 0,-44 51-40 0 0,-16 16-173 0 0,96-109-132 0 0,-30 34 39 0 0,61-65-58 0 0,-9 12 8 0 0,13-16-33 0 0,0 1 0 0 0,0-1 0 0 0,0 0 0 0 0,0 0 0 0 0,0 0 0 0 0,0 0 0 0 0,0 0 0 0 0,-1 0-1 0 0,1 0 1 0 0,0 0 0 0 0,0 0 0 0 0,0 0 0 0 0,0 0 0 0 0,0 0 0 0 0,0 0 0 0 0,0 0 0 0 0,0 0 0 0 0,0 1 0 0 0,0-1 0 0 0,0 0-1 0 0,0 0 1 0 0,0 0 0 0 0,0 0 0 0 0,0 0 0 0 0,0 0 0 0 0,0 0 0 0 0,0 0 0 0 0,0 0 0 0 0,0 0 0 0 0,0 0 0 0 0,0 0-1 0 0,0 0 1 0 0,0 1 0 0 0,0-1 0 0 0,0 0 0 0 0,1 0 0 0 0,-1 0 0 0 0,0 0 0 0 0,0 0 0 0 0,0 0 0 0 0,0 0 0 0 0,0 0 0 0 0,0 0-1 0 0,0 0 1 0 0,0 0 0 0 0,0 0 0 0 0,0 0 0 0 0,0 0 0 0 0,0 0 0 0 0,0 0 0 0 0,0 0 0 0 0,0 0 0 0 0,1 0 0 0 0,-1 0 0 0 0,0 0-1 0 0,0 0 1 0 0,0 0 0 0 0,0 0 0 0 0,0 0 0 0 0,0 0 0 0 0,0 0 0 0 0,0 0 0 0 0,0 0 0 0 0,0 0 0 0 0,0 0 0 0 0,0 0-1 0 0,0 0 1 0 0,1 0 0 0 0,-1 0 0 0 0,4 1-175 0 0,-1 0 0 0 0,1 0 0 0 0,0-1 0 0 0,0 1 0 0 0,0-1 0 0 0,8 0 0 0 0,11-5-1124 0 0</inkml:trace>
  <inkml:trace contextRef="#ctx0" brushRef="#br0" timeOffset="2">1055 164 6911 0 0,'0'0'528'0'0,"-1"-1"-341"0"0,1 1-153 0 0,-1-1-1 0 0,1 1 0 0 0,-1-1 1 0 0,1 1-1 0 0,-1 0 1 0 0,1-1-1 0 0,-1 1 1 0 0,1-1-1 0 0,-1 1 1 0 0,1 0-1 0 0,-1-1 1 0 0,0 1-1 0 0,1 0 1 0 0,-1 0-1 0 0,0-1 1 0 0,1 1-1 0 0,-1 0 1 0 0,0 0-1 0 0,1 0 1 0 0,-7 0 5708 0 0,19-9-4738 0 0,19-11-229 0 0,0 2 1 0 0,68-28-1 0 0,74-13 1250 0 0,-159 56-1852 0 0,-12 2-12 0 0,4 18-1 0 0,-6-13-160 0 0,0 0 0 0 0,0 0 0 0 0,-1 0 0 0 0,0 0 0 0 0,1 1 0 0 0,-1-1 0 0 0,-1 0 0 0 0,1-1 0 0 0,-1 1 0 0 0,1 0 0 0 0,-1 0 0 0 0,0-1 0 0 0,0 1 0 0 0,-4 4 0 0 0,-5 6 0 0 0,-23 25 0 0 0,-126 118 0 0 0,44-51 0 0 0,115-106 0 0 0,1 1 0 0 0,-1-1 0 0 0,1 1 0 0 0,-1-1 0 0 0,1 1 0 0 0,-1-1 0 0 0,1 1 0 0 0,-1-1 0 0 0,1 1 0 0 0,0-1 0 0 0,-1 1 0 0 0,1 0 0 0 0,0-1 0 0 0,0 1 0 0 0,-1 1 0 0 0,1-1 0 0 0,1-1 0 0 0,-1 1 0 0 0,1 0 0 0 0,-1 0 0 0 0,1-1 0 0 0,-1 1 0 0 0,1 0 0 0 0,-1-1 0 0 0,1 1 0 0 0,0-1 0 0 0,-1 1 0 0 0,1 0 0 0 0,0-1 0 0 0,-1 1 0 0 0,1-1 0 0 0,0 0 0 0 0,0 1 0 0 0,0-1 0 0 0,-1 0 0 0 0,1 1 0 0 0,0-1 0 0 0,0 0 0 0 0,0 0 0 0 0,0 0 0 0 0,0 0 0 0 0,1 0 0 0 0,27 2 0 0 0,-28-2 0 0 0,52-3 43 0 0,0-2 1 0 0,56-13-1 0 0,-64 9-26 0 0,1 2 1 0 0,1 2 0 0 0,62 1-1 0 0,-105 4-46 0 0,1 1 0 0 0,0 0 0 0 0,0-1 0 0 0,0 1-1 0 0,-1 1 1 0 0,1-1 0 0 0,-1 1 0 0 0,1 0 0 0 0,-1 0 0 0 0,1 0-1 0 0,-1 1 1 0 0,7 5 0 0 0,-8-6-130 0 0,-1 0-1 0 0,0 0 1 0 0,0 1-1 0 0,0-1 1 0 0,0 1-1 0 0,0 0 1 0 0,-1-1-1 0 0,1 1 1 0 0,-1 0-1 0 0,0 0 1 0 0,0 0-1 0 0,0 0 1 0 0,0 0 0 0 0,0 0-1 0 0,0 0 1 0 0,-1 0-1 0 0,0 0 1 0 0,0 0-1 0 0,0 1 1 0 0,0 4-1 0 0,-5 21-1152 0 0</inkml:trace>
  <inkml:trace contextRef="#ctx0" brushRef="#br0" timeOffset="3">41 1802 11519 0 0,'0'0'1308'0'0,"2"-1"-670"0"0,3-3-186 0 0,1 1 1 0 0,0 1-1 0 0,-1-1 0 0 0,1 1 1 0 0,0 0-1 0 0,9-1 1 0 0,42-6 483 0 0,-25 5-87 0 0,34-6 192 0 0,175-33 235 0 0,-234 41-1266 0 0,155-29 303 0 0,-140 28-380 0 0,1 1 0 0 0,0 2-1 0 0,0 0 1 0 0,-1 1 0 0 0,28 5 0 0 0,-44-4-178 0 0,1-1 0 0 0,0 1 0 0 0,-1 1 0 0 0,10 4 0 0 0,13 10-7495 0 0,-19-9 2666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5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54 142 8143 0 0,'0'0'2262'0'0,"2"0"-1500"0"0,7 0-346 0 0,-1-1 0 0 0,0 0 0 0 0,1 0 0 0 0,-1 0 0 0 0,0-1 0 0 0,0-1 0 0 0,0 1 0 0 0,0-1 0 0 0,11-6 0 0 0,14-5 426 0 0,245-80 2718 0 0,-271 92-3505 0 0,0-1 1 0 0,0 2 0 0 0,0-1 0 0 0,0 1 0 0 0,1 0 0 0 0,-1 0-1 0 0,10 1 1 0 0,-2 5 38 0 0,-13-4-94 0 0,0 1 0 0 0,1-1 1 0 0,-1 1-1 0 0,0 0 0 0 0,0 0 1 0 0,0 0-1 0 0,0 0 0 0 0,0 0 0 0 0,-1 0 1 0 0,1 1-1 0 0,-1-1 0 0 0,1 0 1 0 0,-1 1-1 0 0,0 0 0 0 0,0-1 1 0 0,2 5-1 0 0,-3-2-6 0 0,1 0 0 0 0,-1-1 0 0 0,1 1 0 0 0,-1-1 0 0 0,0 1 0 0 0,-1 0 0 0 0,1-1 0 0 0,-1 1 0 0 0,-2 6 0 0 0,-1 1-39 0 0,-1 0-1 0 0,0 0 1 0 0,0-1-1 0 0,-1 0 0 0 0,-1 0 1 0 0,-12 16-1 0 0,2-7-79 0 0,-1 0-1 0 0,-1 0 0 0 0,-1-2 1 0 0,-44 31-1 0 0,-98 48-167 0 0,-1 0 294 0 0,151-89-1 0 0,0 2 0 0 0,-10 9 0 0 0,14-8 0 0 0,6 3 0 0 0,3-13 12 0 0,-1 0-1 0 0,1 0 1 0 0,0 0-1 0 0,0 0 0 0 0,-1 0 1 0 0,1-1-1 0 0,0 1 1 0 0,0 0-1 0 0,0 0 1 0 0,0 0-1 0 0,0-1 1 0 0,0 1-1 0 0,0-1 0 0 0,0 1 1 0 0,1-1-1 0 0,-1 1 1 0 0,0-1-1 0 0,0 1 1 0 0,0-1-1 0 0,0 0 1 0 0,1 0-1 0 0,-1 0 0 0 0,2 0 1 0 0,-2 1-16 0 0,10 0 92 0 0,1 0 0 0 0,-1 0 1 0 0,0-1-1 0 0,1-1 0 0 0,13-2 1 0 0,57-14 522 0 0,-18 3-105 0 0,36-9 369 0 0,18-2 333 0 0,-100 22-962 0 0,1 1 0 0 0,0 1 0 0 0,0 1 0 0 0,24 2 0 0 0,-29 0-279 0 0,-1 1 0 0 0,1 0 0 0 0,-1 1 0 0 0,0 1 0 0 0,0 0 0 0 0,-1 1 1 0 0,1 0-1 0 0,-1 0 0 0 0,-1 2 0 0 0,1-1 0 0 0,11 11 0 0 0,-20-13-1096 0 0,6 7-338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5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67 281 2303 0 0,'-2'0'102'0'0,"-1"1"-40"0"0,-19-3-2 0 0,0-3 2115 0 0,15 1 1458 0 0,3 1-2674 0 0,3 2 192 0 0,-4-12 1457 0 0,6 1-278 0 0,2 7-2099 0 0,0 0-1 0 0,1 1 0 0 0,0 0 1 0 0,0 0-1 0 0,0 0 0 0 0,0 0 1 0 0,1 1-1 0 0,-1-1 0 0 0,1 1 1 0 0,0 1-1 0 0,0-1 1 0 0,9-3-1 0 0,3-1 246 0 0,1 2 1 0 0,31-7-1 0 0,-6 6-101 0 0,0 2 0 0 0,0 2 0 0 0,54 5 0 0 0,-54-1-372 0 0,0-2 0 0 0,0-1 0 0 0,58-10 0 0 0,262-89-2971 0 0,-290 72 1270 0 0,-29 9-2217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5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18 11055 0 0,'1'-2'506'0'0,"-1"0"-347"0"0,1-1-6 0 0,11-7 341 0 0,-10 9 86 0 0,-1 4 195 0 0,2 2-601 0 0,-1 0-1 0 0,0 0 1 0 0,0 1-1 0 0,-1 0 1 0 0,1-1 0 0 0,-1 1-1 0 0,-1 0 1 0 0,1-1-1 0 0,-1 1 1 0 0,0 0 0 0 0,0 0-1 0 0,0 0 1 0 0,-1-1-1 0 0,0 1 1 0 0,-2 7 0 0 0,-4 13 351 0 0,-20 47 0 0 0,27-73-522 0 0,-42 96 1055 0 0,-71 118 1 0 0,100-191-1011 0 0,1 0 0 0 0,-13 37 0 0 0,21-50-38 0 0,1 1 1 0 0,0-1 0 0 0,1 1 0 0 0,0-1 0 0 0,1 1 0 0 0,0 0-1 0 0,1 0 1 0 0,1 18 0 0 0,0-26-152 0 0,0 0-1 0 0,0 0 0 0 0,0 0 1 0 0,0 0-1 0 0,1 0 1 0 0,-1 0-1 0 0,1 0 0 0 0,0 0 1 0 0,0 0-1 0 0,0-1 0 0 0,0 1 1 0 0,0-1-1 0 0,1 0 1 0 0,-1 1-1 0 0,1-1 0 0 0,0 0 1 0 0,-1 0-1 0 0,1-1 1 0 0,0 1-1 0 0,0-1 0 0 0,0 1 1 0 0,0-1-1 0 0,4 1 1 0 0,10 4-5925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5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465 213 3679 0 0,'0'0'8390'0'0,"0"-1"-7960"0"0,1-3-105 0 0,0 1 0 0 0,-1 0 0 0 0,0-1 0 0 0,0 1 0 0 0,0-1-1 0 0,0 1 1 0 0,0 0 0 0 0,0-1 0 0 0,-2-4 0 0 0,-10-35 646 0 0,5 22-723 0 0,5 12-180 0 0,-2 0 1 0 0,1 0-1 0 0,-1 0 0 0 0,0 0 0 0 0,-8-11 1 0 0,9 17-73 0 0,1-1-1 0 0,-1 0 1 0 0,0 1 0 0 0,0 0 0 0 0,-1-1 0 0 0,1 1 0 0 0,0 0 0 0 0,-1 1 0 0 0,0-1 0 0 0,0 1 0 0 0,0 0-1 0 0,0 0 1 0 0,-7-3 0 0 0,5 4-67 0 0,0 1 1 0 0,0 0-1 0 0,0 1 0 0 0,0-1 1 0 0,0 1-1 0 0,-1 0 0 0 0,2 1 0 0 0,-1-1 1 0 0,-9 4-1 0 0,10-3 9 0 0,-22 8-158 0 0,1 2 0 0 0,0 1 0 0 0,-25 17 0 0 0,37-22 149 0 0,-2 1 45 0 0,1 1 0 0 0,1 0-1 0 0,0 1 1 0 0,0 0 0 0 0,-21 24 0 0 0,31-31 73 0 0,1 1 1 0 0,-1-1-1 0 0,1 1 1 0 0,0 0-1 0 0,0-1 1 0 0,1 2-1 0 0,-1-1 1 0 0,1 0-1 0 0,0 0 1 0 0,0 1-1 0 0,1-1 1 0 0,0 1-1 0 0,0-1 1 0 0,0 1 0 0 0,1 0-1 0 0,-1-1 1 0 0,1 1-1 0 0,1 0 1 0 0,-1-1-1 0 0,1 1 1 0 0,3 10-1 0 0,-2-9 7 0 0,0 0-1 0 0,1 0 1 0 0,1-1 0 0 0,-1 1-1 0 0,1-1 1 0 0,0 0-1 0 0,0 0 1 0 0,1 0 0 0 0,0-1-1 0 0,0 1 1 0 0,0-1-1 0 0,0 0 1 0 0,1-1 0 0 0,0 1-1 0 0,0-1 1 0 0,0 0-1 0 0,1-1 1 0 0,-1 1 0 0 0,1-1-1 0 0,0-1 1 0 0,0 1-1 0 0,0-1 1 0 0,0 0 0 0 0,0-1-1 0 0,0 0 1 0 0,1 0-1 0 0,-1 0 1 0 0,0-1 0 0 0,0 0-1 0 0,1-1 1 0 0,-1 1-1 0 0,0-1 1 0 0,1-1 0 0 0,9-3-1 0 0,-2 1 50 0 0,-1-1 0 0 0,0-1-1 0 0,0-1 1 0 0,0 0 0 0 0,-1 0 0 0 0,0-2-1 0 0,0 0 1 0 0,-1 0 0 0 0,0-1 0 0 0,-1 0-1 0 0,0-1 1 0 0,0 0 0 0 0,-1-1 0 0 0,-1 0-1 0 0,12-21 1 0 0,-18 26-77 0 0,0 1-1 0 0,-1-1 1 0 0,1 0 0 0 0,1-13-1 0 0,-3 7 39 0 0,-2 0-48 0 0,1 13-16 0 0,-1-1 0 0 0,1 1 0 0 0,0-1 0 0 0,0 1 0 0 0,0-1 0 0 0,0 1 0 0 0,-1-1 0 0 0,1 1 0 0 0,0 0 0 0 0,0-1 0 0 0,-1 1 0 0 0,1 0 0 0 0,0-1 0 0 0,-1 1 0 0 0,1 0 0 0 0,0-1 0 0 0,-1 1 0 0 0,1 0 0 0 0,-1-1 0 0 0,-9 4-16 0 0,6-1 9 0 0,0 1 0 0 0,0 0 0 0 0,0 0-1 0 0,0 0 1 0 0,1 1 0 0 0,0 0 0 0 0,-1-1-1 0 0,1 1 1 0 0,1 0 0 0 0,-1 0 0 0 0,1 1-1 0 0,-1-1 1 0 0,1 0 0 0 0,-1 6 0 0 0,-4 9-36 0 0,1 1 0 0 0,-3 22-1 0 0,2-10 26 0 0,-16 77 39 0 0,-4 17 25 0 0,22-105-13 0 0,-1 0 1 0 0,-2 0 0 0 0,0-1-1 0 0,-16 30 1 0 0,11-27-20 0 0,1 0 0 0 0,0 1-1 0 0,2 1 1 0 0,-8 28 0 0 0,17-51-351 0 0,-1 10-706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54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13 213 10591 0 0,'-2'0'819'0'0,"-8"-2"4097"0"0,11 2-4799 0 0,0 0 1 0 0,0 0-1 0 0,0 0 0 0 0,0-1 0 0 0,0 1 1 0 0,0 0-1 0 0,0 0 0 0 0,0-1 1 0 0,1 1-1 0 0,-1-1 0 0 0,1 0 1 0 0,4-2 143 0 0,316-85 4143 0 0,-80 24-3432 0 0,-188 49-863 0 0,1 2 0 0 0,61-5-1 0 0,-19 13-5638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1:40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0 10135 0 0,'0'0'5747'0'0,"-3"2"-4264"0"0,-3 3-1200 0 0,0 0 1 0 0,0 1 0 0 0,1 0-1 0 0,-1 0 1 0 0,1 1 0 0 0,1-1 0 0 0,-1 1-1 0 0,-5 12 1 0 0,-26 66 1791 0 0,25-56-1746 0 0,-9 24 0 0 0,-2 5-438 0 0,-55 105-1 0 0,76-162-107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184 239 3679 0 0,'0'0'284'0'0,"1"-2"-186"0"0,2-8 1173 0 0,1-1 1 0 0,0 1-1 0 0,1 0 1 0 0,0 0-1 0 0,1 0 1 0 0,0 0-1 0 0,11-13 1 0 0,-7 12-629 0 0,0 0 0 0 0,1 1-1 0 0,0 1 1 0 0,0-1 0 0 0,18-9 0 0 0,-10 8-468 0 0,0 1 0 0 0,1 1-1 0 0,0 1 1 0 0,0 1 0 0 0,1 0 0 0 0,0 2 0 0 0,0 0-1 0 0,25-1 1 0 0,-29 3-16 0 0,1 2 0 0 0,0 1-1 0 0,0 0 1 0 0,32 5 0 0 0,-34 0-79 0 0,-3 3-22 0 0,-4 6-46 0 0,-5 1-12 0 0,-4-10 0 0 0,0 0 0 0 0,0 0 0 0 0,-1 0 0 0 0,1-1 0 0 0,-1 1 0 0 0,-1 0 0 0 0,1 0 0 0 0,-1-1 0 0 0,1 1 0 0 0,-1-1 0 0 0,-1 1 0 0 0,1-1 0 0 0,0 0 0 0 0,-1 0 0 0 0,0 0 0 0 0,0 0 0 0 0,-6 5 0 0 0,-5 5 0 0 0,-2 0 0 0 0,-29 20 0 0 0,-94 54-53 0 0,48-32-3 0 0,-154 94-424 0 0,233-142 470 0 0,-14 8-19 0 0,-33 25 1 0 0,54-35 27 0 0,8-5 0 0 0,6-2 10 0 0,-8 0-5 0 0,194-52 1021 0 0,-89 32-43 0 0,131-10-1 0 0,-222 30-947 0 0,15-2 48 0 0,1 2 1 0 0,50 3-1 0 0,-66 1-90 0 0,-1 0 0 0 0,20 7 0 0 0,-32-9-95 0 0,1 0 1 0 0,0-1-1 0 0,0 1 0 0 0,0-1 1 0 0,0 0-1 0 0,-1 0 0 0 0,5 0 1 0 0,-3 0-210 0 0,0 0-357 0 0,-1 1 89 0 0,0-1 0 0 0,0 0 1 0 0,0 1-1 0 0,0-1 0 0 0,1 0 0 0 0,-1-1 1 0 0,0 1-1 0 0,5-2 0 0 0,6-2-1120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55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33 6447 0 0,'0'0'499'0'0,"-2"-1"-328"0"0,-5-7 5710 0 0,17-1-4472 0 0,-7 7-1168 0 0,0 1 0 0 0,-1-1-1 0 0,1 0 1 0 0,0 1 0 0 0,0 0-1 0 0,0 0 1 0 0,0 0 0 0 0,0 0-1 0 0,0 0 1 0 0,0 0 0 0 0,0 1 0 0 0,6-1-1 0 0,-2 1 88 0 0,0 0-1 0 0,-1 1 1 0 0,1 0-1 0 0,9 2 1 0 0,-8-1-77 0 0,0 1 1 0 0,0 0-1 0 0,0 1 1 0 0,0 0 0 0 0,0 0-1 0 0,-1 1 1 0 0,0-1-1 0 0,11 11 1 0 0,5 6 187 0 0,21 25 1 0 0,-26-26-305 0 0,30 30 99 0 0,130 154-49 0 0,-145-162-165 0 0,17 25 47 0 0,-43-57-58 0 0,-1 0-1 0 0,-1 1 0 0 0,1-1 0 0 0,6 21 0 0 0,-10-22-816 0 0,-1 0-1 0 0,1 0 1 0 0,-2 1-1 0 0,1-1 1 0 0,-1 13 0 0 0,-1-3-1094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5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5527 0 0,'-2'2'4620'0'0,"-43"86"2612"0"0,18-38-6598 0 0,-3-2-1 0 0,-40 51 0 0 0,-1-4-400 0 0,-25 29-178 0 0,88-115-134 0 0,-5 5 159 0 0,-16 25-1 0 0,26-35-218 0 0,1 0 1 0 0,-1 0-1 0 0,1 1 0 0 0,0-1 1 0 0,0 1-1 0 0,1 0 0 0 0,-1-1 1 0 0,1 1-1 0 0,0 0 1 0 0,0 0-1 0 0,1 5 0 0 0,10 6-10109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57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12 4143 0 0,'-1'0'191'0'0,"-6"-3"31"0"0,1 1-1 0 0,-1 0 1 0 0,0 1 0 0 0,1 0-1 0 0,-1 0 1 0 0,0 0-1 0 0,0 1 1 0 0,-11 0 0 0 0,17 0 3 0 0,0 1 0 0 0,1-1 0 0 0,-1 0 0 0 0,0 0 0 0 0,1 1 0 0 0,-1-1 0 0 0,0 1 0 0 0,0-1 0 0 0,1 1 0 0 0,-1-1 0 0 0,1 1 0 0 0,-1-1 0 0 0,0 1 0 0 0,1-1 0 0 0,-1 1 0 0 0,1 0 0 0 0,0-1 0 0 0,-1 1 0 0 0,1 0 0 0 0,-1-1 0 0 0,1 1 0 0 0,0 0 0 0 0,0 0 0 0 0,-1 0 0 0 0,1-1 0 0 0,0 1 0 0 0,0 1 0 0 0,-1 0-131 0 0,1 1-1 0 0,0-1 0 0 0,0 0 1 0 0,0 1-1 0 0,0-1 1 0 0,0 0-1 0 0,1 1 1 0 0,0 1-1 0 0,1 2-28 0 0,1 0 0 0 0,-1-1 1 0 0,1 1-1 0 0,1-1 0 0 0,-1 0 0 0 0,1 0 0 0 0,0-1 0 0 0,0 1 1 0 0,0-1-1 0 0,8 6 0 0 0,8 6 49 0 0,24 14 0 0 0,75 34 93 0 0,-4-4-67 0 0,68 61 585 0 0,-168-109-488 0 0,1 0 0 0 0,-2 0 0 0 0,1 2-1 0 0,-2 0 1 0 0,0 0 0 0 0,13 20 0 0 0,-20-25-139 0 0,0 1 1 0 0,0 0-1 0 0,-1 1 1 0 0,-1-1-1 0 0,0 1 1 0 0,0 0 0 0 0,-1 0-1 0 0,0 0 1 0 0,-1 1-1 0 0,0-1 1 0 0,0 20-1 0 0,-3-9-1 0 0,-1 0 0 0 0,-1 0 0 0 0,-1 0 0 0 0,0-1 0 0 0,-16 42 0 0 0,4-23-6 0 0,-2-1 0 0 0,-25 40 0 0 0,-85 112 121 0 0,62-97-147 0 0,25-35 129 0 0,-75 80 0 0 0,113-135-165 0 0,1-3-17 0 0,1 0 0 0 0,-1 1 0 0 0,1-1 0 0 0,-1 1 0 0 0,1 0 0 0 0,0-1 0 0 0,0 1 0 0 0,0 0-1 0 0,0 0 1 0 0,-1 2 0 0 0,3-3-45 0 0,0 0-1 0 0,0 0 0 0 0,0 0 1 0 0,0 0-1 0 0,0 0 1 0 0,1 0-1 0 0,-1 0 1 0 0,0 0-1 0 0,1 0 0 0 0,-1 0 1 0 0,0-1-1 0 0,1 1 1 0 0,-1-1-1 0 0,1 1 0 0 0,1 0 1 0 0,0-1-676 0 0,1 1 1 0 0,-1-1-1 0 0,1 0 0 0 0,-1 0 1 0 0,1 0-1 0 0,-1 0 0 0 0,7-1 1 0 0,9-4-5238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5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659 105 4143 0 0,'-7'-31'524'0'0,"-3"-14"-406"0"0,0 17 10631 0 0,9 46-10540 0 0,1 12 111 0 0,7 22 127 0 0,-2 0-1 0 0,-2 0 0 0 0,-3 0 1 0 0,-9 78-1 0 0,-10-15-97 0 0,-4 0 0 0 0,-44 125 0 0 0,-97 215-147 0 0,72-211-104 0 0,40-103-96 0 0,-54 153 36 0 0,22 3 53 0 0,77-259-59 0 0,1 0 0 0 0,0 66 0 0 0,11 74 722 0 0,-1-115-112 0 0,-4-33 2555 0 0,3-30-3363 0 0,8 0 18 0 0,-9 0-245 0 0,-25 5-10613 0 0,10-2 9192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58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51 8607 0 0,'0'0'396'0'0,"2"-2"-12"0"0,27-28-34 0 0,-10 12 10320 0 0,-19 21-10322 0 0,-2 23-164 0 0,-1 0-1 0 0,-2-1 1 0 0,-14 49 0 0 0,3-16-18 0 0,-5 14-86 0 0,12-43-35 0 0,1-1 0 0 0,-6 41 0 0 0,14-65-307 0 0,-1-1-1 0 0,1 1 1 0 0,-1-1 0 0 0,1 1-1 0 0,0 0 1 0 0,1-1 0 0 0,-1 1-1 0 0,1-1 1 0 0,-1 1-1 0 0,1-1 1 0 0,2 5 0 0 0,-3-6 10 0 0,1-1 0 0 0,0 1-1 0 0,-1 0 1 0 0,1 0 0 0 0,-1 0 0 0 0,0 0 0 0 0,0 0 0 0 0,0 1 0 0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0:5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169 155 8207 0 0,'0'0'742'0'0,"1"-2"-610"0"0,3-7-22 0 0,-3 7 388 0 0,0-1-6 0 0,1-1 1 0 0,-1 1-1 0 0,1 0 0 0 0,0-1 1 0 0,0 1-1 0 0,1 0 1 0 0,2-3-1 0 0,-2 2-385 0 0,1 0 147 0 0,0 0-1 0 0,0 1 0 0 0,0 0 0 0 0,0 0 1 0 0,0 0-1 0 0,0 0 0 0 0,1 0 0 0 0,0 1 1 0 0,4-2-1 0 0,20-11 1461 0 0,-15 6-1093 0 0,-5 3-327 0 0,-1 0-1 0 0,2 1 1 0 0,-1 0 0 0 0,18-6-1 0 0,-12 6-277 0 0,0 1 0 0 0,0 1 0 0 0,1 0 0 0 0,30-2 0 0 0,-15 6-16 0 0,-17 1 0 0 0,0 2 0 0 0,-13-3 0 0 0,0-1 0 0 0,0 1 0 0 0,-1-1 0 0 0,1 1 0 0 0,0-1 0 0 0,0 1 0 0 0,-1 0 0 0 0,1 0 0 0 0,-1-1 0 0 0,1 1 0 0 0,0 0 0 0 0,0 1 0 0 0,-1-1 0 0 0,0 0 0 0 0,1 0 0 0 0,-1 0 0 0 0,0 0 0 0 0,0 0 0 0 0,0 0 0 0 0,0-1 0 0 0,0 1 0 0 0,0 0 0 0 0,0 0 0 0 0,0 0 0 0 0,0 0 0 0 0,-1 2 0 0 0,-1 1 0 0 0,1 0 0 0 0,-1 0 0 0 0,-1 1 0 0 0,1-1 0 0 0,0-1 0 0 0,-1 1 0 0 0,0 0 0 0 0,0-1 0 0 0,0 1 0 0 0,-4 2 0 0 0,-8 7 0 0 0,-16 12 0 0 0,17-16 0 0 0,-145 101 0 0 0,107-76 0 0 0,-47 36 0 0 0,80-54 0 0 0,0-1 0 0 0,2 2 0 0 0,-17 19 0 0 0,9 1 0 0 0,18-22 0 0 0,4-1 0 0 0,4-12 1 0 0,-1-1-1 0 0,1 0 1 0 0,-1 0-1 0 0,1 1 1 0 0,-1-1-1 0 0,1 0 1 0 0,0 0 0 0 0,-1 0-1 0 0,1 0 1 0 0,0 0-1 0 0,0 0 1 0 0,0 0-1 0 0,0 0 1 0 0,0 0-1 0 0,0 0 1 0 0,0-1 0 0 0,0 1-1 0 0,0 0 1 0 0,0-1-1 0 0,0 1 1 0 0,1-1-1 0 0,-1 1 1 0 0,0-1-1 0 0,0 0 1 0 0,1 1 0 0 0,-1-1-1 0 0,0 0 1 0 0,1 0-1 0 0,1 0 1 0 0,5 1 24 0 0,0-1 0 0 0,0 0 0 0 0,11-2 1 0 0,135-26 888 0 0,-26 4-213 0 0,-98 20-517 0 0,0 1-1 0 0,38 2 0 0 0,-63 1-271 0 0,0 0 0 0 0,0 0 0 0 0,-1 1 0 0 0,1 0 0 0 0,0 0 0 0 0,-1 0 0 0 0,1 0 1 0 0,-1 1-1 0 0,1 0 0 0 0,-1 0 0 0 0,0 0 0 0 0,0 0 0 0 0,0 1 0 0 0,0-1 0 0 0,6 6 0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1:01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5063 0 0,'0'0'232'0'0,"2"-1"-13"0"0,14-7 589 0 0,29-12-1 0 0,55-10 6301 0 0,-22 7-5496 0 0,63-18 56 0 0,-110 33-1514 0 0,-26 7-515 0 0,12-4 857 0 0,-9 6-5481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1:01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49 7831 0 0,'0'0'603'0'0,"-2"1"-396"0"0,-4 0 210 0 0,1 0 1 0 0,-1 1 0 0 0,-11 4 8471 0 0,20-5-8417 0 0,7 1-264 0 0,0 0 0 0 0,0 0-1 0 0,-1-1 1 0 0,1-1 0 0 0,0 0-1 0 0,13-1 1 0 0,63-12 436 0 0,-75 11-551 0 0,225-45-2082 0 0,-205 43 811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1:0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49 1839 0 0,'58'-49'15332'0'0,"-57"52"-14622"0"0,0 1-598 0 0,-1 0 0 0 0,1 0 0 0 0,0 1 0 0 0,-1-1 1 0 0,0 0-1 0 0,0 1 0 0 0,0-1 0 0 0,-1 0 0 0 0,1 0 1 0 0,-3 9-1 0 0,-16 44 562 0 0,18-53-624 0 0,-17 36 562 0 0,-37 64 1 0 0,17-36-338 0 0,-99 222-100 0 0,77-160-82 0 0,-5 11-3221 0 0,55-115 1704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6:0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1260 1 6447 0 0,'-17'1'246'0'0,"0"0"-1"0"0,0 1 0 0 0,0 1 0 0 0,-20 6 0 0 0,-64 25 938 0 0,95-31-1113 0 0,-60 24 60 0 0,-96 54 0 0 0,-51 53 262 0 0,151-89 99 0 0,2 2 1 0 0,2 3-1 0 0,-76 84 1 0 0,90-84-344 0 0,2 3 1 0 0,3 1 0 0 0,2 2 0 0 0,-36 75-1 0 0,62-108-159 0 0,1 1 0 0 0,0 0 0 0 0,-9 44 0 0 0,16-56 7 0 0,1-1 0 0 0,1 1 0 0 0,0-1 0 0 0,1 1 0 0 0,0 0 0 0 0,0 0 0 0 0,1-1 0 0 0,1 1 0 0 0,0 0 0 0 0,5 14 0 0 0,-5-22 27 0 0,0 1 0 0 0,1 0 0 0 0,-1-1-1 0 0,1 1 1 0 0,0-1 0 0 0,0 0 0 0 0,1 0 0 0 0,-1 0-1 0 0,1 0 1 0 0,0-1 0 0 0,0 1 0 0 0,0-1-1 0 0,0 0 1 0 0,6 3 0 0 0,3 1 126 0 0,0-1 0 0 0,0 0 0 0 0,24 6 0 0 0,-2-3 431 0 0,0-1 0 0 0,53 4-1 0 0,71-7 1066 0 0,-61-9-472 0 0,115-19 0 0 0,94-36 303 0 0,-222 39-810 0 0,164-62 0 0 0,-196 60-463 0 0,-2-3-1 0 0,0-2 0 0 0,-2-2 1 0 0,51-40-1 0 0,-81 54-157 0 0,0-1 0 0 0,-2-1 0 0 0,0 0 0 0 0,0-1 0 0 0,-2-1 0 0 0,19-30 0 0 0,-26 36-40 0 0,-1-1 0 0 0,0 0 0 0 0,-1-1 0 0 0,0 1 0 0 0,-1-1 0 0 0,-1 0 0 0 0,-1-1 0 0 0,0 1 1 0 0,0-1-1 0 0,-1-31 0 0 0,-3 16-121 0 0,-2-1 0 0 0,-2 1 0 0 0,0 0 0 0 0,-2 0 1 0 0,-2 1-1 0 0,0 0 0 0 0,-22-46 0 0 0,16 44-70 0 0,2 4-192 0 0,-1 0-1 0 0,-18-26 0 0 0,26 45 196 0 0,-1 0 0 0 0,-1 0 0 0 0,1 1 0 0 0,-1 0 0 0 0,-1 0-1 0 0,1 1 1 0 0,-1 0 0 0 0,-1 1 0 0 0,-12-8 0 0 0,9 8-16 0 0,1 1 0 0 0,-1 0 0 0 0,-1 1 1 0 0,1 0-1 0 0,0 1 0 0 0,-16-2 0 0 0,2 2-1587 0 0,0 2 0 0 0,-33 2-1 0 0,-10 4-3489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1:4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27 109 9671 0 0,'0'0'8526'0'0,"1"-1"-8277"0"0,4-4-75 0 0,0 0 0 0 0,0 0-1 0 0,1 0 1 0 0,-1 1 0 0 0,1 0 0 0 0,0 0 0 0 0,0 1 0 0 0,8-4 0 0 0,57-21 537 0 0,-42 19-530 0 0,-8 1 110 0 0,42-9 0 0 0,-57 16-213 0 0,0 0-1 0 0,0 0 1 0 0,0 1-1 0 0,0-1 1 0 0,0 1-1 0 0,0 0 1 0 0,0 1-1 0 0,0 0 1 0 0,0 0-1 0 0,0 0 1 0 0,0 1-1 0 0,6 2 0 0 0,-9-2 19 0 0,-2-1-83 0 0,0 0-1 0 0,0 0 1 0 0,0 0-1 0 0,0 0 0 0 0,0 0 1 0 0,0 1-1 0 0,-1-1 1 0 0,1 0-1 0 0,0 1 0 0 0,-1-1 1 0 0,1 0-1 0 0,0 1 0 0 0,-1-1 1 0 0,0 1-1 0 0,1-1 1 0 0,-1 1-1 0 0,0-1 0 0 0,0 1 1 0 0,0-1-1 0 0,0 1 1 0 0,0-1-1 0 0,0 1 0 0 0,0-1 1 0 0,-1 3-1 0 0,-1-1 10 0 0,1 0 0 0 0,-1 1 0 0 0,1-1 0 0 0,-1 0 0 0 0,0 0 1 0 0,-5 5-1 0 0,6-6-9 0 0,-15 15 25 0 0,0-1 1 0 0,-1-1-1 0 0,-1 0 1 0 0,-32 19-1 0 0,-7 7 15 0 0,-46 47 49 0 0,47-40-60 0 0,41-35-42 0 0,14-10-4 0 0,1 0-3 0 0,-1 1-35 0 0,3 6 31 0 0,6 0 11 0 0,-5-9 12 0 0,0 1 0 0 0,0-1 0 0 0,0 0 0 0 0,0 1-1 0 0,0-1 1 0 0,1-1 0 0 0,-1 1 0 0 0,0 0 0 0 0,1-1 0 0 0,4 0-1 0 0,37-2 319 0 0,-28 0-242 0 0,113-8 783 0 0,84-6-455 0 0,-207 16 428 0 0,-3 0-2459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1:02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16559 0 0,'0'0'1499'0'0,"2"-2"-1160"0"0,4-2-126 0 0,0-1 1 0 0,0 1-1 0 0,1 1 1 0 0,-1-1-1 0 0,1 1 1 0 0,8-2-1 0 0,48-14 800 0 0,-37 12-703 0 0,79-24 633 0 0,1 0-199 0 0,153-27-1 0 0,-187 51-978 0 0,83 3 0 0 0,-144 4-640 0 0,-1 0 1 0 0,1 1-1 0 0,0 0 0 0 0,-1 1 1 0 0,17 5-1 0 0,-9-2-5844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1:02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262 153 919 0 0,'4'-7'-112'0'0,"2"-1"0"0"0,9-12 0 0 0,-4 9 1896 0 0,-1 1-1 0 0,21-15 1 0 0,28-13 4180 0 0,-20 18-5209 0 0,-6 7 2971 0 0,-34 15-3590 0 0,-2 3-102 0 0,1 0 0 0 0,-1-1 0 0 0,0 0 0 0 0,0 0 0 0 0,-1 0 0 0 0,1 0 0 0 0,-7 5 0 0 0,-33 25 65 0 0,10-9-79 0 0,-104 89 97 0 0,87-75-121 0 0,21-16 53 0 0,-37 35 1 0 0,58-50-47 0 0,1 0 0 0 0,0 1 1 0 0,0 0-1 0 0,1 0 1 0 0,0 0-1 0 0,1 1 0 0 0,0-1 1 0 0,0 1-1 0 0,-3 13 0 0 0,4-10 4 0 0,1 0 1 0 0,0 1-1 0 0,1 0 0 0 0,0-1 0 0 0,1 1 1 0 0,1 0-1 0 0,0 0 0 0 0,3 20 0 0 0,-2-29-7 0 0,0 0 0 0 0,0 0 0 0 0,1 1 0 0 0,0-1 0 0 0,0 0 0 0 0,0 0 0 0 0,0-1 0 0 0,1 1 0 0 0,0-1 0 0 0,0 1 0 0 0,0-1 0 0 0,1 0 0 0 0,-1 0 0 0 0,1 0 0 0 0,0 0 0 0 0,0-1 0 0 0,0 1 0 0 0,0-1 0 0 0,1 0-1 0 0,0-1 1 0 0,-1 1 0 0 0,1-1 0 0 0,0 0 0 0 0,8 3 0 0 0,10 0 14 0 0,0 0-1 0 0,-1-2 1 0 0,1 0 0 0 0,0-2-1 0 0,1 0 1 0 0,-1-1-1 0 0,44-7 1 0 0,-15-3 81 0 0,0-2 1 0 0,66-24-1 0 0,-65 17 62 0 0,62-33 0 0 0,-84 36 132 0 0,-1-2 0 0 0,-1-1-1 0 0,33-27 1 0 0,-51 36-66 0 0,-1 0 0 0 0,0-1 0 0 0,0 0 0 0 0,-1 0 0 0 0,0-1 0 0 0,11-22 0 0 0,-16 26-90 0 0,0 0 0 0 0,0-1 0 0 0,-1 0 1 0 0,0 1-1 0 0,-1-1 0 0 0,0-1 0 0 0,0 1 0 0 0,-1 0 0 0 0,0 0 1 0 0,0 0-1 0 0,-2-15 0 0 0,1 20-102 0 0,-1 1-1 0 0,1 0 1 0 0,-1-1 0 0 0,0 1-1 0 0,0 0 1 0 0,0 0 0 0 0,0 0 0 0 0,-1 0-1 0 0,1 0 1 0 0,-1 0 0 0 0,0 0 0 0 0,1 0-1 0 0,-1 0 1 0 0,-1 1 0 0 0,1-1 0 0 0,-4-3-1 0 0,2 4-15 0 0,0 0-1 0 0,1-1 0 0 0,-1 1 1 0 0,0 1-1 0 0,0-1 0 0 0,0 0 1 0 0,-1 1-1 0 0,1 0 0 0 0,0 0 1 0 0,0 0-1 0 0,-6 0 0 0 0,-6 1-8 0 0,0 1 0 0 0,1 0 0 0 0,-1 1 0 0 0,1 0-1 0 0,-29 10 1 0 0,33-9-20 0 0,1 0 1 0 0,-1 2-1 0 0,1-1 1 0 0,0 1-1 0 0,0 1 0 0 0,1-1 1 0 0,-1 2-1 0 0,1-1 0 0 0,1 2 1 0 0,-13 11-1 0 0,15-13-3 0 0,1 1 0 0 0,0-1 0 0 0,1 1-1 0 0,0 0 1 0 0,0 0 0 0 0,0 0 0 0 0,1 1 0 0 0,0-1 0 0 0,0 1 0 0 0,1 0 0 0 0,0 0 0 0 0,0 0-1 0 0,1 0 1 0 0,0 0 0 0 0,0 10 0 0 0,1-8-270 0 0,1 1 0 0 0,1 0 1 0 0,-1 0-1 0 0,2-1 0 0 0,-1 1 0 0 0,1-1 0 0 0,1 0 0 0 0,0 0 0 0 0,0 0 0 0 0,1 0 1 0 0,0-1-1 0 0,9 12 0 0 0,-11-18-2 0 0,-1 0 1 0 0,0 0-1 0 0,1 0 1 0 0,-1-1 0 0 0,1 0-1 0 0,0 1 1 0 0,0-1-1 0 0,0 0 1 0 0,0 0-1 0 0,0 0 1 0 0,1-1-1 0 0,-1 1 1 0 0,5 0-1 0 0,8 1-1119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1:0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1268 104 10247 0 0,'199'-102'5447'0'0,"-202"101"-5303"0"0,1 1 0 0 0,-1-1 1 0 0,0 1-1 0 0,1 0 0 0 0,-1 0 0 0 0,0 1 1 0 0,1-1-1 0 0,-1 1 0 0 0,-4 0 0 0 0,3 0-9 0 0,-32 9 152 0 0,1 1 0 0 0,1 2 0 0 0,-56 28-1 0 0,32-14-185 0 0,-151 62 285 0 0,-41 19-156 0 0,177-72-227 0 0,35-16 11 0 0,-1-2 1 0 0,0-2-1 0 0,-42 12 0 0 0,72-26-3 0 0,-1 0 0 0 0,1-1 0 0 0,0 0 1 0 0,0 0-1 0 0,0-1 0 0 0,-1 0 0 0 0,1-1 0 0 0,0 0 0 0 0,0-1 0 0 0,0 1 0 0 0,0-2 0 0 0,-15-4 0 0 0,12 1 1 0 0,3-2-25 0 0,4 0-82 0 0,4 6-122 0 0,3 1-18 0 0,2-2 191 0 0,-1 1 1 0 0,1 0-1 0 0,0 0 0 0 0,0 0 0 0 0,0 0 0 0 0,0 1 0 0 0,0 0 0 0 0,0-1 1 0 0,0 1-1 0 0,1 1 0 0 0,-1-1 0 0 0,0 1 0 0 0,1 0 0 0 0,-1 0 1 0 0,0 0-1 0 0,0 0 0 0 0,1 1 0 0 0,-1-1 0 0 0,0 1 0 0 0,0 0 1 0 0,1 1-1 0 0,-1-1 0 0 0,0 1 0 0 0,7 3 0 0 0,-1 3 33 0 0,5 2 168 0 0,25 21-1 0 0,-36-26-113 0 0,1 0 0 0 0,-1 0 0 0 0,0 0-1 0 0,0 0 1 0 0,0 1 0 0 0,-1-1 0 0 0,0 1 0 0 0,4 10 0 0 0,-3-4-22 0 0,-1 1 0 0 0,0-1 0 0 0,-1 1 0 0 0,-1 0-1 0 0,0-1 1 0 0,-1 1 0 0 0,0 0 0 0 0,-1 0 0 0 0,0 0 0 0 0,-4 16 0 0 0,-5 14 18 0 0,-25 66 0 0 0,7-39-3 0 0,-61 105 1 0 0,65-132-34 0 0,-105 161-303 0 0,66-111 195 0 0,54-77 109 0 0,0 1 0 0 0,-10 29 0 0 0,11-26 88 0 0,-15 28 1 0 0,-41 70-43 0 0,63-115-158 0 0,3-2 2 0 0,-1 0 109 0 0,1 0 0 0 0,-1 0-1 0 0,1-1 1 0 0,-1 1 0 0 0,1 0-1 0 0,0-1 1 0 0,0 1 0 0 0,-1-1 0 0 0,1 1-1 0 0,0-1 1 0 0,0 0 0 0 0,-1 0-1 0 0,1 0 1 0 0,0 0 0 0 0,3 0-1 0 0,32-7 340 0 0,-30 5-291 0 0,153-41 1000 0 0,-43 10-182 0 0,-77 20-504 0 0,-26 8-189 0 0,0 1 0 0 0,1 0 0 0 0,-1 1 0 0 0,0 1 0 0 0,20-1 0 0 0,-18 2-165 0 0,19-2-104 0 0,-25 3-23 0 0,-7 0-11 0 0,0 0-138 0 0,28 2-3883 0 0,-16-2-2311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1:06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123 226 8495 0 0,'0'0'766'0'0,"-2"1"-628"0"0,-24 14 675 0 0,20-12-359 0 0,4-2 233 0 0,0 0-30 0 0,-3 4 3085 0 0,15-9-2823 0 0,18-11-624 0 0,61-51 870 0 0,-61 44-964 0 0,0 1 1 0 0,53-29-1 0 0,-53 36 33 0 0,0 1-1 0 0,2 2 0 0 0,-1 1 1 0 0,1 1-1 0 0,34-5 0 0 0,-60 13-172 0 0,-3 0-45 0 0,0 1-1 0 0,0 0 1 0 0,0 0-1 0 0,-1 0 0 0 0,1 0 1 0 0,0 0-1 0 0,0 0 1 0 0,0 0-1 0 0,0 0 1 0 0,0 0-1 0 0,0 0 0 0 0,0 0 1 0 0,0 1-1 0 0,-1-1 1 0 0,2 1-1 0 0,9 4 59 0 0,-2 5 0 0 0,-5 4-58 0 0,-8 1-16 0 0,2-11 2 0 0,0 0-1 0 0,-1-1 0 0 0,0 1 1 0 0,0 0-1 0 0,0-1 0 0 0,0 1 1 0 0,0-1-1 0 0,-1 0 0 0 0,0 0 1 0 0,-5 3-1 0 0,-45 24 29 0 0,40-22-21 0 0,-23 14-57 0 0,2 1 1 0 0,-65 56 0 0 0,40-22-654 0 0,2 2 0 0 0,-63 84 1 0 0,111-131 595 0 0,0-1 1 0 0,-1 0 0 0 0,0-1-1 0 0,-20 14 1 0 0,31-24 103 0 0,0 0 0 0 0,0 0 0 0 0,0 0 0 0 0,0 0 0 0 0,0 0-1 0 0,0 0 1 0 0,0 0 0 0 0,0 0 0 0 0,0 0 0 0 0,0 0 0 0 0,0 0 0 0 0,0 0 0 0 0,0 0 0 0 0,1 0-1 0 0,-1 0 1 0 0,0 0 0 0 0,0 0 0 0 0,0 0 0 0 0,0 0 0 0 0,0 0 0 0 0,0 0 0 0 0,0 0-1 0 0,0 0 1 0 0,0 0 0 0 0,0 0 0 0 0,0 1 0 0 0,0-1 0 0 0,0 0 0 0 0,0 0 0 0 0,0 0-1 0 0,0 0 1 0 0,0 0 0 0 0,0 0 0 0 0,0 0 0 0 0,0 0 0 0 0,0 0 0 0 0,0 0 0 0 0,0 0-1 0 0,0 0 1 0 0,0 0 0 0 0,0 0 0 0 0,0 0 0 0 0,0 0 0 0 0,0 1 0 0 0,0-1 0 0 0,0 0-1 0 0,0 0 1 0 0,0 0 0 0 0,0 0 0 0 0,0 0 0 0 0,0 0 0 0 0,0 0 0 0 0,0 0 0 0 0,0 0-1 0 0,0 0 1 0 0,0 0 0 0 0,9 4 68 0 0,1-1 0 0 0,1 0 0 0 0,-1 0 0 0 0,0-1 0 0 0,1-1 0 0 0,-1 0 0 0 0,1 0 0 0 0,-1-1 0 0 0,16-1 0 0 0,11-4 319 0 0,49-12 0 0 0,-48 8-66 0 0,27-6 176 0 0,44-9 197 0 0,-96 22-646 0 0,0 0 0 0 0,1 1 1 0 0,-1 1-1 0 0,0 0 1 0 0,26 4-1 0 0,-34-2-4 0 0,6 5-33 0 0,1 3-10 0 0,-3-1-13 0 0,-8-8-56 0 0,1 0 0 0 0,-1 0 1 0 0,1 0-1 0 0,-1 0 0 0 0,1 0 1 0 0,-1 0-1 0 0,1-1 0 0 0,0 1 1 0 0,0 0-1 0 0,-1-1 0 0 0,1 0 0 0 0,0 1 1 0 0,0-1-1 0 0,-1 0 0 0 0,4 0 1 0 0,14-2-5084 0 0,-3-3-1232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1:09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34 105 6447 0 0,'-3'1'499'0'0,"-28"9"6946"0"0,44-14-5622 0 0,28-8-2227 0 0,-38 11 959 0 0,75-21 666 0 0,145-20 0 0 0,-165 33-854 0 0,-35 5-189 0 0,0 0 0 0 0,0 2 0 0 0,0 1 0 0 0,1 0 0 0 0,30 4 0 0 0,-38 0-135 0 0,-3 0-49 0 0,1 1-116 0 0,-12-3-92 0 0,1-2-40 0 0,-1 1 160 0 0,17-3-549 0 0,-18 3 459 0 0,0 0 1 0 0,0-1-1 0 0,0 1 0 0 0,0 0 0 0 0,0-1 0 0 0,0 1 0 0 0,0-1 0 0 0,-1 1 0 0 0,1-1 0 0 0,0 1 0 0 0,0-1 0 0 0,0 1 0 0 0,0-1 1 0 0,-1 0-1 0 0,1 0 0 0 0,0 1 0 0 0,-1-1 0 0 0,2-1 0 0 0,2-10-1419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1:10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9383 0 0,'6'-10'1000'0'0,"-1"5"-808"0"0,-1 1 0 0 0,1-1 0 0 0,0 1-1 0 0,0 1 1 0 0,0-1 0 0 0,0 1-1 0 0,1-1 1 0 0,0 2 0 0 0,10-5 0 0 0,-11 6 97 0 0,0 0 1 0 0,0 0 0 0 0,0 0 0 0 0,0 1 0 0 0,0 0 0 0 0,0 0-1 0 0,8 1 1 0 0,-12-1-210 0 0,1 1 0 0 0,0-1 0 0 0,-1 1 0 0 0,1-1 0 0 0,-1 1 0 0 0,1 0 0 0 0,-1 0 0 0 0,1 0 0 0 0,-1 0 0 0 0,1 0 0 0 0,-1 0 0 0 0,0 0 0 0 0,0 0 0 0 0,1 0 0 0 0,-1 0 0 0 0,0 1 0 0 0,0-1 0 0 0,0 1 0 0 0,0-1 0 0 0,-1 0 0 0 0,1 1 0 0 0,0 0 0 0 0,0 2 0 0 0,1 2 32 0 0,0 0 1 0 0,-1-1-1 0 0,0 1 0 0 0,0 0 0 0 0,0 6 1 0 0,-1 4 26 0 0,-1-1 0 0 0,-1 1 0 0 0,0-1 1 0 0,-1 1-1 0 0,-9 28 0 0 0,-1-7 44 0 0,-20 40 0 0 0,20-53-34 0 0,4-7 9 0 0,-9 24 0 0 0,8-19-159 0 0,9-19 9 0 0,1 5 39 0 0,2 4-37 0 0,-2-10-94 0 0,1 0 0 0 0,0-1 0 0 0,0 0 1 0 0,0 1-1 0 0,0-1 0 0 0,0 1 0 0 0,0-1 0 0 0,0 0 0 0 0,1 0 0 0 0,-1 0 0 0 0,0 0 0 0 0,1 0 0 0 0,-1 0 0 0 0,1 0 0 0 0,-1 0 0 0 0,1 0 0 0 0,1 0 1 0 0,14 5-791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1:10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494 311 2303 0 0,'-3'9'13854'0'0,"19"-56"-11228"0"0,-13 35-2660 0 0,0 0 1 0 0,-1 0-1 0 0,0 0 0 0 0,-1 0 0 0 0,-1-1 1 0 0,1 1-1 0 0,-2 0 0 0 0,-3-20 0 0 0,0 12 18 0 0,2 7-27 0 0,0-1 0 0 0,-2 1 1 0 0,1 1-1 0 0,-2-1 1 0 0,0 0-1 0 0,-12-22 1 0 0,16 33-82 0 0,-9-3-206 0 0,8 4 313 0 0,1 0-1 0 0,-1 1 0 0 0,1-1 1 0 0,-1 1-1 0 0,1 0 1 0 0,-1 0-1 0 0,1-1 0 0 0,-1 1 1 0 0,1 0-1 0 0,-1 0 1 0 0,1 0-1 0 0,-1 1 0 0 0,0-1 1 0 0,1 0-1 0 0,-1 1 1 0 0,-1 0-1 0 0,-20 10-68 0 0,-88 78 0 0 0,80-62 77 0 0,-12 9 34 0 0,-67 60 179 0 0,86-72-141 0 0,1 0-1 0 0,-26 36 0 0 0,47-57-48 0 0,-1 0 28 0 0,1 1 0 0 0,-1-1 0 0 0,1 1 0 0 0,-3 6 0 0 0,5-8-22 0 0,-1-1 0 0 0,1 0 0 0 0,0 0 0 0 0,0 1-1 0 0,-1-1 1 0 0,1 0 0 0 0,0 1 0 0 0,0-1 0 0 0,0 0 0 0 0,1 1 0 0 0,-1-1 0 0 0,0 0-1 0 0,0 1 1 0 0,1-1 0 0 0,-1 0 0 0 0,1 0 0 0 0,-1 1 0 0 0,2 1 0 0 0,2 1 124 0 0,5-1-69 0 0,1 0 0 0 0,-1-1 1 0 0,0 0-1 0 0,1 0 1 0 0,-1-1-1 0 0,1 0 0 0 0,-1-1 1 0 0,1 0-1 0 0,13-1 1 0 0,6-3 268 0 0,54-13 0 0 0,-47 7 17 0 0,53-22 0 0 0,-72 24-296 0 0,0 0-1 0 0,-1-1 0 0 0,0 0 1 0 0,-1-1-1 0 0,17-15 0 0 0,-29 22-55 0 0,0 2 1 0 0,-1-1 0 0 0,0 0 0 0 0,0 0 1 0 0,0 0-1 0 0,0 0 0 0 0,0 0 0 0 0,0-1 1 0 0,-1 1-1 0 0,1-1 0 0 0,-1 1 0 0 0,1-1 1 0 0,-1 1-1 0 0,2-6 0 0 0,-2-1 54 0 0,-2 6-10 0 0,-4-3-44 0 0,4 5-16 0 0,-1 1-1 0 0,0-1 1 0 0,1 1 0 0 0,-1-1-1 0 0,0 1 1 0 0,1 0 0 0 0,-1 0-1 0 0,0 0 1 0 0,0 0-1 0 0,1 0 1 0 0,-1 1 0 0 0,0-1-1 0 0,-1 1 1 0 0,0 0-3 0 0,0 0 0 0 0,0 0 1 0 0,0 1-1 0 0,0-1 0 0 0,0 1 0 0 0,0-1 0 0 0,1 1 1 0 0,-1 0-1 0 0,1 0 0 0 0,-1 1 0 0 0,-1 2 1 0 0,-5 5-35 0 0,2 1 22 0 0,-2 7-33 0 0,9-12 56 0 0,0-2-4 0 0,-12 101-38 0 0,-2 13 16 0 0,-66 193 269 0 0,63-250-226 0 0,-4 13 677 0 0,18-93-1601 0 0,0 9 221 0 0,2-6-263 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1:13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54 142 5983 0 0,'0'0'464'0'0,"-2"0"-305"0"0,-34-7 5908 0 0,34 6-5239 0 0,-12 0 4037 0 0,15 0-4803 0 0,0 0 1 0 0,-1 1-1 0 0,1-1 0 0 0,0 0 1 0 0,0 1-1 0 0,-1-1 1 0 0,1 0-1 0 0,0 1 0 0 0,0-1 1 0 0,0 1-1 0 0,1-1 1 0 0,-1 1 15 0 0,17-8 179 0 0,0 1 0 0 0,0 1 0 0 0,1 1 0 0 0,37-6 0 0 0,-9 2-133 0 0,41-6-9 0 0,15-4-1082 0 0,-72 10-1990 0 0,40-18 1 0 0,-49 18-2282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1:13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22 4607 0 0,'1'-2'354'0'0,"1"0"-285"0"0,6-16 8286 0 0,-11 18-7250 0 0,-2 1-898 0 0,-1 0 1 0 0,0 0-1 0 0,1 0 1 0 0,-1 0-1 0 0,1 1 1 0 0,0 0-1 0 0,-1 0 1 0 0,1 1-1 0 0,0-1 1 0 0,0 1-1 0 0,1 0 0 0 0,-1 0 1 0 0,0 1-1 0 0,1-1 1 0 0,0 1-1 0 0,0 0 1 0 0,0 0-1 0 0,-4 7 1 0 0,-7 9 287 0 0,0 2-1 0 0,-19 39 1 0 0,27-50-417 0 0,-3 11 39 0 0,0-1 0 0 0,-11 42 0 0 0,-6 48-77 0 0,4-15-214 0 0,-13 20-3254 0 0,29-96 1948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1:14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8751 0 0,'0'0'4378'0'0,"2"-1"-2474"0"0,59-7 410 0 0,76-22 1 0 0,60-28-1223 0 0,-47 13-51 0 0,-66 25-676 0 0,-70 17-481 0 0,-1 1 0 0 0,1 1 0 0 0,0 0 0 0 0,17 1 1 0 0,-4 8-2245 0 0,-25-7 698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1:4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6447 0 0,'0'0'10842'0'0,"3"0"-9558"0"0,13-1-468 0 0,1-1 0 0 0,-1 0 0 0 0,22-7 0 0 0,-17 4-164 0 0,33-5 1 0 0,-18 7-479 0 0,-3 0 92 0 0,53 1-1 0 0,-72 4-254 0 0,-2 2 42 0 0,-8-2 0 0 0,1 8-58 0 0,-5 4-59 0 0,-5 14 48 0 0,-2-12 16 0 0,3-12 0 0 0,1-2 0 0 0,-5 6 0 0 0,-1 0 0 0 0,1 0 0 0 0,-1-1 0 0 0,-1-1 0 0 0,-10 7 0 0 0,-52 23 0 0 0,28-16 0 0 0,33-14 0 0 0,0 0 0 0 0,1 1 0 0 0,-1 1 0 0 0,1-1 0 0 0,-14 15 0 0 0,24-22 0 0 0,-1 0 0 0 0,1 1 0 0 0,0-1 0 0 0,-1 0 0 0 0,1 0 0 0 0,0 1 0 0 0,0-1 0 0 0,-1 0 0 0 0,1 1 0 0 0,0-1 0 0 0,0 1 0 0 0,-1-1 0 0 0,1 0 0 0 0,0 1 0 0 0,0-1 0 0 0,0 1 0 0 0,-1-1 0 0 0,1 0 0 0 0,0 1 0 0 0,0 0 0 0 0,1-1 0 0 0,-1 1 0 0 0,1-1 0 0 0,-1 0 0 0 0,1 1 0 0 0,-1-1 0 0 0,1 0 0 0 0,-1 0 0 0 0,1 1 0 0 0,0-1 0 0 0,-1 0 0 0 0,1 0 0 0 0,-1 0 0 0 0,1 0 0 0 0,0 0 0 0 0,-1 0 0 0 0,1 0 0 0 0,0 0 0 0 0,9 0 0 0 0,-1-1 0 0 0,1 0 0 0 0,-1-1 0 0 0,0 0 0 0 0,1-1 0 0 0,-1 0 0 0 0,15-7 0 0 0,-10 5 0 0 0,-1 0 0 0 0,22-5 0 0 0,-6 7 0 0 0,-25 1-7 0 0,-3 2 3 0 0,0 0 1 0 0,-1 0 0 0 0,1 0-1 0 0,0-1 1 0 0,0 1 0 0 0,0 0 0 0 0,-1 0-1 0 0,1 0 1 0 0,0 0 0 0 0,0 0 0 0 0,0 1-1 0 0,-1-1 1 0 0,3 0 0 0 0,8 4-8 0 0,2 2 11 0 0,-10-4-9 0 0,1 1 0 0 0,-1 0 0 0 0,0 0 0 0 0,0 0-1 0 0,0 1 1 0 0,-1-1 0 0 0,4 7 0 0 0,10 11-43 0 0,-5-7 48 0 0,0-1 1 0 0,14 27-1 0 0,-19-29 4 0 0,7 9 0 0 0,-9-15 0 0 0,3 8 0 0 0,-5-9 0 0 0,-1 1 0 0 0,-2 15 0 0 0,0-14 7 0 0,0 0 1 0 0,-1 0-1 0 0,1-1 0 0 0,-1 1 0 0 0,0 0 1 0 0,-1-1-1 0 0,0 1 0 0 0,1-1 0 0 0,-2 0 1 0 0,1 0-1 0 0,-7 8 0 0 0,4-6 21 0 0,-1 0 0 0 0,-1-1 0 0 0,1 0 1 0 0,-1 0-1 0 0,0-1 0 0 0,-15 9 0 0 0,6-7 14 0 0,0 0-1 0 0,0-1 1 0 0,0-1 0 0 0,-1 0-1 0 0,0-1 1 0 0,0-1 0 0 0,-24 1-1 0 0,-57-6 462 0 0,87 0-434 0 0,11 2-67 0 0,1 0-1 0 0,-1 0 1 0 0,0 0-1 0 0,1 0 1 0 0,-1 0-1 0 0,1-1 1 0 0,-1 1-1 0 0,1 0 1 0 0,0 0-1 0 0,-1-1 1 0 0,1 1-1 0 0,-1 0 1 0 0,1-1-1 0 0,-1 1 1 0 0,1 0-1 0 0,0-1 1 0 0,-1 0-1 0 0,0 0-22 0 0,1 0 1 0 0,0-1-1 0 0,0 1 0 0 0,0 0 0 0 0,0 0 0 0 0,0-1 0 0 0,0 1 1 0 0,0 0-1 0 0,0-1 0 0 0,0 1 0 0 0,1 0 0 0 0,-1 0 1 0 0,1-1-1 0 0,-1 1 0 0 0,1 0 0 0 0,-1 0 0 0 0,1 0 1 0 0,-1 0-1 0 0,1 0 0 0 0,0 0 0 0 0,0 0 0 0 0,1-1 0 0 0,10-12-1749 0 0,0 4-3513 0 0,2 1-2193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1:1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236 170 5063 0 0,'0'0'232'0'0,"-2"-2"-13"0"0,1 1 420 0 0,0 1 1 0 0,0-1-1 0 0,0 0 0 0 0,0-1 1 0 0,0 1-1 0 0,0 0 0 0 0,0 0 1 0 0,0 0-1 0 0,0-1 0 0 0,0 1 1 0 0,1 0-1 0 0,-1-1 0 0 0,0 1 1 0 0,1 0-1 0 0,-1-1 0 0 0,1-2 1 0 0,0 3-482 0 0,0-1 1 0 0,0 1-1 0 0,0 0 1 0 0,0-1-1 0 0,0 1 1 0 0,1 0 0 0 0,-1-1-1 0 0,0 1 1 0 0,1-1-1 0 0,-1 1 1 0 0,1 0-1 0 0,0 0 1 0 0,-1-1-1 0 0,2 0 1 0 0,2-2-161 0 0,-1 0 0 0 0,1 0 0 0 0,0 0 0 0 0,0 0 0 0 0,0 1 0 0 0,7-4 0 0 0,14-8 498 0 0,41-18 0 0 0,-62 31-470 0 0,22-8 216 0 0,0 1 1 0 0,0 1 0 0 0,40-6-1 0 0,-35 12 200 0 0,-29 2-196 0 0,0 1 2 0 0,-1 0-241 0 0,1 0-1 0 0,-1 0 1 0 0,0 0-1 0 0,0 0 1 0 0,0 0-1 0 0,0 1 1 0 0,0-1-1 0 0,0 0 1 0 0,0 0-1 0 0,0 1 1 0 0,-1-1-1 0 0,1 0 1 0 0,0 1-1 0 0,-1-1 0 0 0,0 1 1 0 0,1-1-1 0 0,-1 1 1 0 0,0-1-1 0 0,1 4 1 0 0,-1-2 7 0 0,0 0 0 0 0,-1 1-1 0 0,1-1 1 0 0,-1 0 0 0 0,0 1 0 0 0,0-1 0 0 0,0 0-1 0 0,-3 6 1 0 0,-2 1 12 0 0,1 0 0 0 0,-2-1 0 0 0,0 1 0 0 0,-13 14 0 0 0,-33 26-274 0 0,-88 66-1 0 0,33-44-241 0 0,72-50 398 0 0,0 2 0 0 0,2 2-1 0 0,-51 47 1 0 0,83-71 0 0 0,2-1 78 0 0,0 1-1 0 0,1-1 1 0 0,-1 0-1 0 0,0 0 1 0 0,0 0 0 0 0,0 1-1 0 0,0-1 1 0 0,0 0-1 0 0,0 0 1 0 0,-1 0-1 0 0,1 2 1 0 0,2-1-42 0 0,8 2 146 0 0,0 0 0 0 0,0-1 1 0 0,0 0-1 0 0,0 0 0 0 0,0-1 1 0 0,0 0-1 0 0,1-1 0 0 0,-1 0 1 0 0,1-1-1 0 0,-1 0 0 0 0,14-2 1 0 0,18-4 556 0 0,58-14 1 0 0,-98 19-638 0 0,69-17 608 0 0,44-10 332 0 0,-50 16-529 0 0,68-12 61 0 0,-106 21-438 0 0,-1 2 1 0 0,1 0-1 0 0,29 3 0 0 0,-34 1-47 0 0,-17-1 9 0 0,3 2-168 0 0,13 7-456 0 0,-19-10-373 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1:1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2303 0 0,'0'0'8763'0'0,"3"-1"-7959"0"0,134-37 4101 0 0,-101 29-3945 0 0,71-6 0 0 0,-92 16-870 0 0,23 7-1151 0 0,-20-5-4234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1:1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401 308 6447 0 0,'0'0'499'0'0,"2"-1"-198"0"0,17-13 1991 0 0,20-18-1 0 0,-38 31-1996 0 0,1-3-146 0 0,0 1 0 0 0,0-1 1 0 0,1 1-1 0 0,3-5 0 0 0,8-15 220 0 0,-7 12-260 0 0,-1 1-1 0 0,-1 0 0 0 0,0-1 0 0 0,7-18 0 0 0,-11 21-88 0 0,0 1 1 0 0,0 0-1 0 0,0 0 0 0 0,-1-1 0 0 0,0 1 0 0 0,0 0 1 0 0,-1-1-1 0 0,0 1 0 0 0,0 0 0 0 0,-5-13 0 0 0,-2-2 11 0 0,2 14-7 0 0,1 4-19 0 0,-13-10-5 0 0,7 12 0 0 0,6 2 0 0 0,0 0 12 0 0,1 0 0 0 0,0 0 0 0 0,-1 0 0 0 0,1 1 0 0 0,0-1 1 0 0,-1 1-1 0 0,-5 2 0 0 0,-31 12 153 0 0,27-9-123 0 0,-27 11 97 0 0,0 3 1 0 0,1 1-1 0 0,1 1 0 0 0,-42 34 0 0 0,65-44-13 0 0,1 1-1 0 0,0 1 1 0 0,-19 24-1 0 0,28-31-45 0 0,0 0 0 0 0,1 0-1 0 0,0 1 1 0 0,0 0 0 0 0,1 0 0 0 0,0 1-1 0 0,1-1 1 0 0,0 1 0 0 0,0-1-1 0 0,-1 11 1 0 0,3-17-64 0 0,1 1 0 0 0,0-1 0 0 0,0 0 0 0 0,0 0 0 0 0,0 0 0 0 0,0 0 0 0 0,0 0 1 0 0,1 0-1 0 0,-1 0 0 0 0,1 0 0 0 0,-1 0 0 0 0,1 0 0 0 0,0 0 0 0 0,0 0 0 0 0,0 0 0 0 0,0 0 0 0 0,0 0 0 0 0,0-1 0 0 0,0 1 1 0 0,1 0-1 0 0,-1-1 0 0 0,1 1 0 0 0,-1-1 0 0 0,1 0 0 0 0,-1 1 0 0 0,1-1 0 0 0,0 0 0 0 0,0 0 0 0 0,0 0 0 0 0,0 0 0 0 0,0 0 1 0 0,-1 0-1 0 0,5 0 0 0 0,4 2 84 0 0,0-1 1 0 0,1-1 0 0 0,-1 0-1 0 0,0 0 1 0 0,17-1 0 0 0,2-2 124 0 0,1-2 1 0 0,-1 0 0 0 0,1-2 0 0 0,-1-2 0 0 0,-1 0 0 0 0,0-2-1 0 0,50-25 1 0 0,-63 27-191 0 0,0 0 0 0 0,-1-1 0 0 0,0-1 0 0 0,-1 0 0 0 0,0-1 0 0 0,-1 0 0 0 0,22-26 0 0 0,-31 35-32 0 0,-3 1 1 0 0,1 1 1 0 0,-1-1-1 0 0,1 0 0 0 0,-1 1 0 0 0,0-1 1 0 0,1 0-1 0 0,-1 0 0 0 0,1 1 1 0 0,-1-1-1 0 0,0 0 0 0 0,0 0 0 0 0,0 0 1 0 0,1 1-1 0 0,-1-1 0 0 0,0 0 0 0 0,0 0 1 0 0,0 0-1 0 0,0-1 0 0 0,-1-1 44 0 0,-10-7-33 0 0,5 9-17 0 0,4 1 1 0 0,-11 1 1 0 0,7 0 5 0 0,1 1 0 0 0,0 0 1 0 0,-1 0-1 0 0,1 1 0 0 0,0 0 0 0 0,0 0 0 0 0,1 0 0 0 0,-1 0 0 0 0,1 1 0 0 0,-1 0 0 0 0,1 0 0 0 0,0 0 1 0 0,-5 8-1 0 0,-6 8 55 0 0,-22 38-1 0 0,34-52-51 0 0,-15 26 99 0 0,2 2-1 0 0,-19 56 1 0 0,-11 74 230 0 0,42-148-817 0 0,0 4 972 0 0,-12 31 0 0 0,-1-18-1771 0 0,13-28 211 0 0,1-1-1 0 0,-1 1 1 0 0,0-1-1 0 0,-7 6 1 0 0,1-1-5191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1:1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14655 0 0,'0'0'1624'0'0,"3"0"-1298"0"0,8 0-36 0 0,-1 0 1 0 0,1-1 0 0 0,0 0-1 0 0,-1-1 1 0 0,16-5 0 0 0,136-43 1947 0 0,-38 12-1070 0 0,178-29 0 0 0,-231 56-990 0 0,-62 10-497 0 0,0 1 0 0 0,1 0 0 0 0,-1 1 0 0 0,0 0 0 0 0,13 2 0 0 0,-19-2-1567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1:19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222 112 9615 0 0,'-15'4'521'0'0,"-24"9"-1"0"0,-1 0-53 0 0,38-13 52 0 0,-12 3 297 0 0,6-2 2586 0 0,8-1-3322 0 0,0-1-1 0 0,0 1 0 0 0,0-1 1 0 0,0 1-1 0 0,0-1 0 0 0,1 1 1 0 0,-1-1-1 0 0,0 1 0 0 0,0-1 1 0 0,1 1-1 0 0,-1 0 0 0 0,0-1 1 0 0,0 1-1 0 0,1-1 0 0 0,-1 1 1 0 0,0 0-1 0 0,1-1 1 0 0,-1 1-1 0 0,1 0 0 0 0,-1 0 1 0 0,1-1-1 0 0,7-7 127 0 0,1 1 0 0 0,0 0 1 0 0,1 1-1 0 0,-1 0 0 0 0,20-9 0 0 0,56-18 556 0 0,-73 29-622 0 0,30-11 488 0 0,1 3 0 0 0,68-11 0 0 0,-79 22-330 0 0,-28 3-167 0 0,2 8-65 0 0,-6-7-66 0 0,0 0 0 0 0,1-1 0 0 0,-1 1 0 0 0,0 0 0 0 0,-1-1 0 0 0,1 1-1 0 0,0 0 1 0 0,-1 0 0 0 0,0-1 0 0 0,1 1 0 0 0,-1-1 0 0 0,0 1-1 0 0,0-1 1 0 0,-1 1 0 0 0,1-1 0 0 0,0 0 0 0 0,-1 1 0 0 0,1-1 0 0 0,-4 3-1 0 0,-3 5-50 0 0,-1-1 0 0 0,-17 14 0 0 0,23-21 36 0 0,-208 148-1432 0 0,76-59-148 0 0,128-87 1508 0 0,-47 38-277 0 0,47-36 361 0 0,1 0 0 0 0,0 0-1 0 0,0 1 1 0 0,1 0 0 0 0,-8 11 0 0 0,12-14 45 0 0,0 0 0 0 0,0 0 1 0 0,0 1-1 0 0,1-1 0 0 0,-1 0 1 0 0,1 0-1 0 0,0 0 0 0 0,0 0 1 0 0,0 1-1 0 0,1-1 0 0 0,1 5 1 0 0,-2-8-41 0 0,0 1 33 0 0,1 0 0 0 0,-1 0-1 0 0,1 1 1 0 0,-1-1 0 0 0,1 0-1 0 0,0 0 1 0 0,0 0 0 0 0,0 0-1 0 0,0 0 1 0 0,1 0 0 0 0,-1 0 0 0 0,0 0-1 0 0,1-1 1 0 0,-1 1 0 0 0,1 0-1 0 0,1 1 1 0 0,0-1 10 0 0,0 0 0 0 0,1-1-1 0 0,-1 1 1 0 0,0-1 0 0 0,0 1 0 0 0,1-1-1 0 0,-1 0 1 0 0,1 0 0 0 0,4 0 0 0 0,3 1 70 0 0,-1-2 0 0 0,1 0 0 0 0,-1 0 0 0 0,0-1 0 0 0,1 0 0 0 0,11-3 0 0 0,79-27 769 0 0,-27 7-323 0 0,-48 16-351 0 0,14-4 34 0 0,0 2 1 0 0,1 2-1 0 0,47-4 0 0 0,-62 12-200 0 0,-23 1-60 0 0,-1-1-106 0 0,7 4-263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1:2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35 148 3223 0 0,'-2'2'240'0'0,"0"0"-201"0"0,-1 0-46 0 0,-25 5 10472 0 0,37-10-8613 0 0,25-6-1654 0 0,86-34 2590 0 0,27 9-2500 0 0,-32 10-303 0 0,5-5 15 0 0,-105 26 12 0 0,0 0 36 0 0,0-1-36 0 0,-1-1-12 0 0,-3 1-12 0 0,-10 4 7 0 0,-1 0-1 0 0,1 1 0 0 0,-1-1 1 0 0,1 0-1 0 0,0 0 1 0 0,-1 0-1 0 0,1 0 0 0 0,-1 1 1 0 0,1-1-1 0 0,-1 0 0 0 0,1 1 1 0 0,-1-1-1 0 0,1 0 1 0 0,-1 1-1 0 0,1-1 0 0 0,-1 1 1 0 0,1-1-1 0 0,-1 0 1 0 0,0 1-1 0 0,1-1 0 0 0,-1 1 1 0 0,1 0-1 0 0,-1 0-5 0 0,2 1 7 0 0,0 1-1 0 0,-1-1 0 0 0,1 1 1 0 0,-1 0-1 0 0,0 0 1 0 0,0-1-1 0 0,0 1 0 0 0,0 0 1 0 0,0 0-1 0 0,-1 0 1 0 0,1 0-1 0 0,-1 0 1 0 0,0 0-1 0 0,0 1 0 0 0,0-1 1 0 0,0 0-1 0 0,0 0 1 0 0,-2 4-1 0 0,-1 9 10 0 0,-1-1-1 0 0,-8 20 1 0 0,7-20-12 0 0,-58 153-56 0 0,-4 14-260 0 0,50-131 119 0 0,2 2 1 0 0,2 0 0 0 0,3 1-1 0 0,2 0 1 0 0,-1 67 0 0 0,12-74 76 0 0,1 1 0 0 0,16 67 0 0 0,-2-18 26 0 0,2 20-122 0 0,11 84-455 0 0,-30-182 495 0 0,-1 0-1 0 0,-1 0 1 0 0,0 0 0 0 0,-2-1-1 0 0,-4 22 1 0 0,-32 88 282 0 0,1-7 323 0 0,30-90-281 0 0,5-20-89 0 0,-1 1-1 0 0,2 0 1 0 0,0 0 0 0 0,0 1-1 0 0,0 18 1 0 0,5-17 1 0 0,-2-11-32 0 0,0-1-1 0 0,0 0 0 0 0,1 0 1 0 0,-1 0-1 0 0,1 0 1 0 0,0-1-1 0 0,0 1 1 0 0,-1 0-1 0 0,1-1 0 0 0,0 1 1 0 0,0-1-1 0 0,0 1 1 0 0,1-1-1 0 0,-1 0 0 0 0,0 0 1 0 0,0 0-1 0 0,4 1 1 0 0,1 0 31 0 0,-1 0 0 0 0,1-1 0 0 0,-1 1 0 0 0,1-2 0 0 0,9 2 0 0 0,32-6 738 0 0,-41 1-511 0 0,-2 1 2587 0 0,-13 17-2847 0 0,4-12-22 0 0,1-2 4 0 0,-10 6-1 0 0,-4-1 1 0 0,13-6 2 0 0,0 0 4 0 0,-8 1 36 0 0,-1-2-22 0 0,5 0 19 0 0,0 0 0 0 0,0 1 0 0 0,-1 0 0 0 0,1 0 1 0 0,0 0-1 0 0,0 1 0 0 0,0 1 0 0 0,0-1 0 0 0,0 1 0 0 0,1 1 0 0 0,-13 4 0 0 0,-10 4 20 0 0,-119 45 61 0 0,101-36-106 0 0,30-14-14 0 0,15-5-4 0 0,-11 10 59 0 0,12-10-115 0 0,19-3-9488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1:2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2303 0 0,'0'0'102'0'0,"0"-2"-1"0"0,3-12 6911 0 0,9 5-4618 0 0,-9 7-1179 0 0,7-4-532 0 0,0-1 0 0 0,0 2 0 0 0,1 0 0 0 0,0 0 0 0 0,0 1 0 0 0,23-6 0 0 0,11-4 184 0 0,2-5-157 0 0,-26 10-470 0 0,0 1 0 0 0,0 0 0 0 0,1 2 0 0 0,0 0 1 0 0,40-4-1 0 0,-59 10-403 0 0,5 0 183 0 0,0-1 0 0 0,0 2 1 0 0,14 1-1 0 0,-18-1-998 0 0,0 0 0 0 0,1 0 1 0 0,-1 1-1 0 0,0 0 1 0 0,6 3-1 0 0,0 1-4681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1:2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11951 0 0,'0'0'4403'0'0,"2"0"-3806"0"0,42 2 1760 0 0,-32 0-2034 0 0,1-1 0 0 0,0-1 1 0 0,0 0-1 0 0,0-1 0 0 0,-1 0 0 0 0,22-6 0 0 0,104-43 113 0 0,25-8-3 0 0,-142 52-746 0 0,40-6 0 0 0,-54 11 175 0 0,0 1 0 0 0,0-1 0 0 0,0 1-1 0 0,0 0 1 0 0,0 1 0 0 0,0 0 0 0 0,0 0 0 0 0,0 0-1 0 0,10 4 1 0 0,-15-4-1454 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1:29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4 8143 0 0,'0'0'960'0'0,"2"0"-497"0"0,8-3 7674 0 0,-7 3-7727 0 0,-2 0-475 0 0,7 3 796 0 0,-8-3-701 0 0,0 0 0 0 0,0 1 0 0 0,0-1 0 0 0,0 1 0 0 0,0-1 0 0 0,0 1 0 0 0,0-1 1 0 0,0 1-1 0 0,0-1 0 0 0,0 0 0 0 0,0 1 0 0 0,0-1 0 0 0,0 1 0 0 0,0-1 0 0 0,-1 0 1 0 0,1 1-1 0 0,0-1 0 0 0,0 1 0 0 0,0-1 0 0 0,-1 0 0 0 0,1 1 0 0 0,0-1 0 0 0,0 0 0 0 0,-1 1 1 0 0,1-1-1 0 0,0 0 0 0 0,-1 1 0 0 0,-8 7-4 0 0,1 0 1 0 0,-1-1 0 0 0,-1 0-1 0 0,1 0 1 0 0,-1-1-1 0 0,0 0 1 0 0,-14 5-1 0 0,-3 3-2 0 0,-80 49 38 0 0,-44 23-173 0 0,121-71 47 0 0,-56 28-129 0 0,-108 71 0 0 0,183-107 192 0 0,0 1-1 0 0,1 1 1 0 0,0 0 0 0 0,0 0-1 0 0,1 1 1 0 0,-10 13-1 0 0,16-19-3 0 0,0 1 0 0 0,0 0 0 0 0,1 0 0 0 0,-1 0 0 0 0,1 0 0 0 0,0 0 0 0 0,1 0 0 0 0,-1 1 0 0 0,1-1 0 0 0,0 1-1 0 0,1-1 1 0 0,-1 1 0 0 0,1-1 0 0 0,0 1 0 0 0,0-1 0 0 0,1 1 0 0 0,1 8 0 0 0,-1-9 1 0 0,1 0 0 0 0,-1 0 0 0 0,1 0 0 0 0,0 0-1 0 0,1 0 1 0 0,-1 0 0 0 0,1-1 0 0 0,0 1 0 0 0,0-1 0 0 0,0 0 0 0 0,6 6 0 0 0,-3-5 14 0 0,0 0 1 0 0,1 0-1 0 0,-1-1 1 0 0,1 1 0 0 0,0-2-1 0 0,0 1 1 0 0,8 2-1 0 0,5 1 53 0 0,0-1 0 0 0,1-1 0 0 0,0-1 0 0 0,40 2 1 0 0,-26-5 76 0 0,1-1 1 0 0,-1-2 0 0 0,0-2 0 0 0,67-14 0 0 0,133-54 302 0 0,-204 61-424 0 0,76-33 96 0 0,-66 25-118 0 0,-24 12 3 0 0,0-2 0 0 0,-1 0 0 0 0,0-1 0 0 0,28-23 0 0 0,-42 31 2 0 0,-1 1 1 0 0,1-1-1 0 0,0 0 0 0 0,-1 0 1 0 0,0 0-1 0 0,1 0 0 0 0,-1 0 0 0 0,0-1 1 0 0,0 1-1 0 0,0 0 0 0 0,0 0 1 0 0,0-1-1 0 0,-1 1 0 0 0,1-1 0 0 0,-1 1 1 0 0,1-1-1 0 0,-1 1 0 0 0,0-1 0 0 0,0 1 1 0 0,0 0-1 0 0,0-1 0 0 0,-1 1 1 0 0,1-1-1 0 0,-1 1 0 0 0,1-1 0 0 0,-1 1 1 0 0,0 0-1 0 0,-2-4 0 0 0,1 0-2 0 0,-1 1 0 0 0,0-1 0 0 0,-1 1-1 0 0,1 0 1 0 0,-1 0 0 0 0,0 0 0 0 0,0 0 0 0 0,-1 1 0 0 0,1-1-1 0 0,-8-4 1 0 0,-6-2 0 0 0,9 9 0 0 0,2 3-1 0 0,0 0 0 0 0,1 0-1 0 0,-1 1 1 0 0,0 0 0 0 0,1 1-1 0 0,0-1 1 0 0,0 1 0 0 0,-7 4-1 0 0,2 1-16 0 0,0 1-1 0 0,1 0 1 0 0,0 1-1 0 0,1 0 1 0 0,0 0-1 0 0,-12 21 1 0 0,8-14 23 0 0,-11 16-21 0 0,-22 40 0 0 0,37-57 10 0 0,0 1-1 0 0,2 0 1 0 0,0 1 0 0 0,-8 31-1 0 0,14-45 17 0 0,0 16-189 0 0,2-2-1867 0 0,0-1-3168 0 0,-1-3-533 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1:29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2303 0 0,'2'-1'12384'0'0,"30"-10"-10300"0"0,38-7-1 0 0,90-10-476 0 0,-77 16-789 0 0,422-54 2453 0 0,-456 61-3192 0 0,8 0-123 0 0,0 1 0 0 0,83 7-1 0 0,-129-2-213 0 0,20 3-405 0 0,-12 5-3075 0 0,-9-2-3580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1:42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79 4607 0 0,'0'0'208'0'0,"-1"-2"-9"0"0,-1-8-158 0 0,3 8 111 0 0,-2 1 0 0 0,1 0 0 0 0,0-1 0 0 0,0 1 0 0 0,0-1 0 0 0,-1 1 0 0 0,1 0 0 0 0,-1-1-1 0 0,1 1 1 0 0,-1 0 0 0 0,1 0 0 0 0,-1-1 0 0 0,0 1 0 0 0,0 0 0 0 0,1 0 0 0 0,-2-1 0 0 0,-2-2 1188 0 0,3 2-387 0 0,-1-1-1 0 0,0 1 1 0 0,0 0 0 0 0,1 0-1 0 0,-1 0 1 0 0,-3-2 0 0 0,1 1-477 0 0,1 1 1 0 0,-1-1 0 0 0,0 1 0 0 0,0 0 0 0 0,1 0 0 0 0,-1 0-1 0 0,-1 1 1 0 0,1-1 0 0 0,0 1 0 0 0,0 0 0 0 0,-8-1 0 0 0,12 2-426 0 0,-1 1 0 0 0,0-1 0 0 0,1 0 0 0 0,-1 0 1 0 0,1 1-1 0 0,-1-1 0 0 0,1 0 0 0 0,-1 1 1 0 0,1-1-1 0 0,-1 0 0 0 0,1 1 0 0 0,-1-1 1 0 0,1 1-1 0 0,0-1 0 0 0,-1 1 0 0 0,1-1 0 0 0,0 1 1 0 0,-1-1-1 0 0,1 1 0 0 0,0-1 0 0 0,0 1 1 0 0,-1 0-1 0 0,1 0 0 0 0,-4 15 310 0 0,4-12-340 0 0,0 0 0 0 0,1 0-1 0 0,-1-1 1 0 0,1 1 0 0 0,-1 0-1 0 0,1 0 1 0 0,0-1 0 0 0,1 1-1 0 0,-1 0 1 0 0,1-1 0 0 0,-1 0-1 0 0,1 1 1 0 0,0-1 0 0 0,0 0-1 0 0,1 0 1 0 0,4 6 0 0 0,5 2-12 0 0,0 0 1 0 0,25 17-1 0 0,-20-16-2 0 0,37 29 3 0 0,107 81 19 0 0,-118-87-22 0 0,60 67 0 0 0,-91-89-7 0 0,-1 1 1 0 0,-1 0-1 0 0,0 1 1 0 0,-1 0-1 0 0,-1 1 0 0 0,0-1 1 0 0,-1 2-1 0 0,-1-1 0 0 0,7 27 1 0 0,-10-30-3 0 0,-1 1 1 0 0,0 0 0 0 0,-1 0-1 0 0,0 1 1 0 0,-1-1-1 0 0,-1 0 1 0 0,0 0 0 0 0,-1 0-1 0 0,-1 0 1 0 0,0 0-1 0 0,-1-1 1 0 0,-7 18-1 0 0,-5 4-22 0 0,-36 58 0 0 0,-30 27 191 0 0,36-60-73 0 0,-71 73 0 0 0,-66 42 62 0 0,132-132-92 0 0,-95 62 0 0 0,112-81-53 0 0,23-12 31 0 0,6-2-223 0 0,5-10 161 0 0,0 0 0 0 0,-1 0 0 0 0,1 0 0 0 0,0 0 0 0 0,0 0 0 0 0,0 0 0 0 0,0 0 0 0 0,0 1-1 0 0,0-1 1 0 0,0 0 0 0 0,0 0 0 0 0,0 0 0 0 0,0 0 0 0 0,0 0 0 0 0,0 0 0 0 0,0 0 0 0 0,0 0 0 0 0,0 0 0 0 0,0 0 0 0 0,0 0-1 0 0,0 1 1 0 0,0-1 0 0 0,0 0 0 0 0,0 0 0 0 0,0 0 0 0 0,0 0 0 0 0,0 0 0 0 0,0 0 0 0 0,0 0 0 0 0,0 0 0 0 0,0 0 0 0 0,0 0 0 0 0,0 0-1 0 0,0 1 1 0 0,0-1 0 0 0,1 0 0 0 0,-1 0 0 0 0,0 0 0 0 0,0 0 0 0 0,0 0 0 0 0,0 0 0 0 0,0 0 0 0 0,0 0 0 0 0,0 0 0 0 0,0 0-1 0 0,0 0 1 0 0,0 0 0 0 0,0 0 0 0 0,1 0 0 0 0,8 6-1352 0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1:30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49 4143 0 0,'32'-49'13523'0'0,"-35"51"-13198"0"0,-52 35-273 0 0,-118 58 0 0 0,149-85-56 0 0,0 2 0 0 0,1 0-1 0 0,1 1 1 0 0,-31 25 0 0 0,44-31 5 0 0,0 1 1 0 0,1 0 0 0 0,0 1-1 0 0,1 0 1 0 0,0 0 0 0 0,0 0-1 0 0,1 1 1 0 0,0 0 0 0 0,0 0-1 0 0,1 1 1 0 0,1 0 0 0 0,-5 16-1 0 0,7-18-16 0 0,0-1-1 0 0,0 0 1 0 0,1 1-1 0 0,1-1 1 0 0,-1 1-1 0 0,1-1 1 0 0,1 1-1 0 0,-1 0 1 0 0,4 11-1 0 0,-3-14 17 0 0,1-1-1 0 0,0 1 0 0 0,0-1 1 0 0,1 0-1 0 0,-1 0 0 0 0,1 0 1 0 0,0 0-1 0 0,1 0 0 0 0,-1-1 1 0 0,1 0-1 0 0,0 1 0 0 0,0-1 1 0 0,0-1-1 0 0,1 1 1 0 0,4 3-1 0 0,10 5-6 0 0,1 0 1 0 0,0-2-1 0 0,0 0 0 0 0,1-1 1 0 0,0-1-1 0 0,1-1 0 0 0,-1-1 1 0 0,1-1-1 0 0,1-1 0 0 0,-1-1 1 0 0,1-1-1 0 0,-1-1 0 0 0,1-1 1 0 0,-1 0-1 0 0,1-2 1 0 0,38-8-1 0 0,-34 2 195 0 0,-1-1 0 0 0,31-15 0 0 0,-10 4 211 0 0,-15 7-144 0 0,199-85 1769 0 0,-205 83-1857 0 0,0-1 0 0 0,28-21 0 0 0,-44 28-250 0 0,-1 1 0 0 0,0-2 0 0 0,12-13 0 0 0,-21 22 71 0 0,2-1-118 0 0,-2 0-6 0 0,0 1 120 0 0,0 0 0 0 0,0 0-1 0 0,0 0 1 0 0,0-1 0 0 0,0 1-1 0 0,0 0 1 0 0,-1 0 0 0 0,1 0 0 0 0,0-1-1 0 0,-1 1 1 0 0,1 0 0 0 0,-1 0-1 0 0,1 0 1 0 0,-1 0 0 0 0,1 0-1 0 0,-1 0 1 0 0,0 0 0 0 0,0 0 0 0 0,1 0-1 0 0,-1 0 1 0 0,0 0 0 0 0,0 0-1 0 0,0 1 1 0 0,0-1 0 0 0,0 0-1 0 0,0 0 1 0 0,0 1 0 0 0,0-1 0 0 0,0 1-1 0 0,-1-1 1 0 0,1 1 0 0 0,0 0-1 0 0,0-1 1 0 0,-2 1 0 0 0,-7-2-66 0 0,1 0-1 0 0,-1 0 1 0 0,-14 1 0 0 0,10 0-27 0 0,-169-8-132 0 0,176 9 276 0 0,1 0-1 0 0,-1 1 0 0 0,0 0 1 0 0,1 0-1 0 0,-1 0 0 0 0,1 1 1 0 0,-10 3-1 0 0,13-3-19 0 0,0-1 1 0 0,0 1 0 0 0,0-1-1 0 0,1 1 1 0 0,-1 0-1 0 0,0 0 1 0 0,1 0 0 0 0,0 0-1 0 0,-1 1 1 0 0,1-1-1 0 0,0 1 1 0 0,0-1 0 0 0,1 1-1 0 0,-1 0 1 0 0,0 0-1 0 0,1 0 1 0 0,-2 4 0 0 0,0 3 2 0 0,1 0 1 0 0,0 0-1 0 0,0 1 0 0 0,1-1 1 0 0,0 1-1 0 0,1-1 1 0 0,0 1-1 0 0,3 15 1 0 0,1-1-74 0 0,1-1 1 0 0,12 35-1 0 0,-15-53-38 0 0,0 0 1 0 0,0-1-1 0 0,1 1 0 0 0,0-1 1 0 0,0 1-1 0 0,0-1 0 0 0,4 5 0 0 0,-5-8 57 0 0,-1-1-1 0 0,1 1 0 0 0,-1-1 1 0 0,1 0-1 0 0,-1 1 0 0 0,1-1 0 0 0,0 0 1 0 0,0 0-1 0 0,0 0 0 0 0,0 0 1 0 0,0-1-1 0 0,0 1 0 0 0,0 0 1 0 0,0-1-1 0 0,0 0 0 0 0,0 1 0 0 0,0-1 1 0 0,0 0-1 0 0,0 0 0 0 0,0 0 1 0 0,0 0-1 0 0,0 0 0 0 0,4-1 1 0 0,30-11-1683 0 0,-15 4-4434 0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1:31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5527 0 0,'2'-2'11032'0'0,"8"-5"-10335"0"0,1 0-1 0 0,-1 0 0 0 0,1 1 1 0 0,1 1-1 0 0,16-7 0 0 0,65-17 823 0 0,-79 25-1296 0 0,3-1-79 0 0,1 1-1 0 0,0 0 0 0 0,0 1 1 0 0,1 1-1 0 0,-1 1 1 0 0,28 1-1 0 0,-5 8-492 0 0,-39-8-471 0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1:31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40 10911 0 0,'-6'3'168'0'0,"0"-1"0"0"0,0 2 0 0 0,0-1 0 0 0,1 1-1 0 0,-1 0 1 0 0,1 0 0 0 0,-8 8 4204 0 0,15-12-3289 0 0,5 2-604 0 0,0-2 0 0 0,0 1 0 0 0,0-1 0 0 0,0 0 0 0 0,0 0 0 0 0,12-3 0 0 0,46-11 814 0 0,-55 11-1097 0 0,35-8-13 0 0,127-28 1101 0 0,-147 35-1116 0 0,1 2-1 0 0,0 0 0 0 0,0 1 1 0 0,45 5-1 0 0,-44 1-235 0 0,-24-3-17 0 0,0-2-75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1:3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68 16127 0 0,'5'-11'322'0'0,"-3"7"-167"0"0,-1 0 0 0 0,1 0 0 0 0,1 0 0 0 0,-1 0 0 0 0,1 0 0 0 0,-1 0-1 0 0,1 1 1 0 0,4-4 0 0 0,5-7 111 0 0,-8 12-96 0 0,1-1 2844 0 0,-1 19-2293 0 0,-3-9-562 0 0,-1 1-1 0 0,0 0 1 0 0,0-1 0 0 0,-1 1-1 0 0,-2 13 1 0 0,-12 39 422 0 0,10-43-469 0 0,-14 43 273 0 0,-26 57-1 0 0,-33 54 51 0 0,-11 22-302 0 0,74-154-114 0 0,1 1 0 0 0,3 1-1 0 0,-13 77 1 0 0,21-97 42 0 0,2 1 0 0 0,1 42 0 0 0,12-12 168 0 0,-12-52-230 0 0,0 0-1 0 0,0 0 0 0 0,0 0 1 0 0,0 0-1 0 0,0 0 1 0 0,0 0-1 0 0,0 0 0 0 0,0 0 1 0 0,0 0-1 0 0,0 0 1 0 0,0 0-1 0 0,0 0 0 0 0,0 0 1 0 0,0 0-1 0 0,0-1 1 0 0,0 1-1 0 0,0 0 0 0 0,0 0 1 0 0,1 0-1 0 0,-1 0 1 0 0,0 0-1 0 0,0 0 0 0 0,0 0 1 0 0,0 0-1 0 0,0 0 1 0 0,0 0-1 0 0,0 0 0 0 0,0 0 1 0 0,0 0-1 0 0,0 0 1 0 0,0 0-1 0 0,0 0 0 0 0,0 0 1 0 0,0 0-1 0 0,0 0 1 0 0,0 0-1 0 0,0 0 0 0 0,1 0 1 0 0,-1 0-1 0 0,0 0 1 0 0,0 0-1 0 0,0 0 0 0 0,0 0 1 0 0,0 0-1 0 0,0 0 1 0 0,0 0-1 0 0,0 0 0 0 0,0 0 1 0 0,0 0-1 0 0,0 0 1 0 0,0 0-1 0 0,0 0 0 0 0,0 0 1 0 0,0 0-1 0 0,0 1 1 0 0,0-1-1 0 0,0 0 0 0 0,0 0 1 0 0,1 0-1 0 0,-1 0 1 0 0,0 0-1 0 0,0 0 0 0 0,0 0 1 0 0,0 0-1 0 0,0 0 1 0 0,0 0-1 0 0,0 0 0 0 0,0 0 1 0 0,0 0-1 0 0,22-17-1911 0 0,-13 5 766 0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2:22:2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6 3679 0 0,'0'0'1671'0'0,"-2"1"-231"0"0,-1 0-926 0 0,0 0 0 0 0,0 0 0 0 0,-1-1 0 0 0,1 1 0 0 0,0-1 0 0 0,-1 0 0 0 0,-4-1 0 0 0,6 1-338 0 0,-7-4 4211 0 0,33 0-3597 0 0,-22 3-222 0 0,1 1-440 0 0,5 2-20 0 0,-1-1-1 0 0,1 1 1 0 0,-1 1-1 0 0,0-1 1 0 0,13 7 0 0 0,-15-6-100 0 0,20 6 58 0 0,-10-6-66 0 0,-10-3 0 0 0,18-4 0 0 0,-22 4 1 0 0,3-1 11 0 0,0 0 1 0 0,0 0-1 0 0,0 0 0 0 0,0-1 1 0 0,0 0-1 0 0,6-3 1 0 0,7-4 17 0 0,-9 5-8 0 0,-7 4 302 0 0,4 4-153 0 0,3 2 282 0 0,-2 2-342 0 0,-5-7 354 0 0,10 7 245 0 0,-7-7-696 0 0,-6-2-30 0 0,30 18 188 0 0,-27-16-169 0 0,0 0 1 0 0,0 0-1 0 0,1-1 0 0 0,-1 1 0 0 0,0 0 1 0 0,0-1-1 0 0,0 1 0 0 0,1-1 0 0 0,-1 0 0 0 0,0 1 1 0 0,0-1-1 0 0,1 0 0 0 0,-1 0 0 0 0,0 0 1 0 0,1 0-1 0 0,-1 0 0 0 0,0 0 0 0 0,1 0 0 0 0,-1 0 1 0 0,0-1-1 0 0,1 1 0 0 0,1-1 0 0 0,0 0-13 0 0,10-2 10 0 0,-8 1 0 0 0,10-8 0 0 0,6-3 0 0 0,-10 7 0 0 0,-1 2 0 0 0,-3 2 0 0 0,12 1 0 0 0,-15 1 0 0 0,28-4 78 0 0,-19 1 42 0 0,-10 2-52 0 0,0 0 0 0 0,0 0-1 0 0,0 1 1 0 0,0-1 0 0 0,0 1 0 0 0,0 0 0 0 0,0 0 0 0 0,0 0 0 0 0,0 0-1 0 0,5 2 1 0 0,-3-1-4 0 0,3 2 2 0 0,-6-2 7 0 0,4 2 41 0 0,-6-2-105 0 0,0-1 1 0 0,0 1-1 0 0,1-1 1 0 0,-1 1-1 0 0,1-1 1 0 0,-1 1-1 0 0,1-1 1 0 0,-1 1 0 0 0,0-1-1 0 0,1 0 1 0 0,-1 1-1 0 0,1-1 1 0 0,0 0-1 0 0,-1 1 1 0 0,2-1 0 0 0,7 4-16 0 0,-6-3-70 0 0,-1-1 12 0 0,9 1 42 0 0,-8-1 576 0 0,-2 2-474 0 0,8 7-77 0 0,6-3-57 0 0,0-5 41 0 0,-1-4 13 0 0,0-1 0 0 0,2 1 0 0 0,0 1 0 0 0,-2 0 11 0 0,-12 2 1482 0 0,-1 3-1366 0 0,2 10 858 0 0,-5-13-932 0 0,-6-1-42 0 0,-49-7 192 0 0,18 3-150 0 0,14 1 19 0 0,11 1-61 0 0,-27-8 42 0 0,23 7-53 0 0,15 3 0 0 0,-16 2 0 0 0,6-1 0 0 0,-7 3 0 0 0,0 1 0 0 0,-16 2 0 0 0,11-3 0 0 0,0-4 53 0 0,4-1-31 0 0,12 0-1 0 0,-29 0 11 0 0,30 3-32 0 0,0 0 0 0 0,0 0 0 0 0,0 1 0 0 0,0 0 0 0 0,0 0 0 0 0,0 1 0 0 0,1 0 0 0 0,-1 0 0 0 0,-8 6 0 0 0,0-2 0 0 0,12-5 0 0 0,0 0 0 0 0,0 0 0 0 0,0 0 0 0 0,-6 5 0 0 0,-10 4-53 0 0,12-8 42 0 0,1-4 22 0 0,6 0 3 0 0,0 0 1 0 0,0 0-1 0 0,1 0 0 0 0,-1 0 1 0 0,0 0-1 0 0,0 0 1 0 0,0 0-1 0 0,1-1 0 0 0,-1 1 1 0 0,1 0-1 0 0,-1 0 0 0 0,1-1 1 0 0,-1 1-1 0 0,1 0 1 0 0,0-1-1 0 0,-1-1 0 0 0,0-3 8 0 0,-2-4-11 0 0,3-2-11 0 0,-2-3 2 0 0,-3 13-26 0 0,3 1-7 0 0,-6 1 20 0 0,-2 3 11 0 0,0 3 1 0 0,7-4-3 0 0,1 3 4 0 0,-14 12 12 0 0,15-15 347 0 0,-1-1-308 0 0,-5 4-42 0 0,-3-2-11 0 0,0 0 11 0 0,8-3 85 0 0,5 1-128 0 0,10 1 21 0 0,10 0 2 0 0,-18-3-16 0 0,4-1-25 0 0,6 0-7 0 0,1-1 46 0 0,-1 0 11 0 0,-14 2 0 0 0,0 1 0 0 0,0 0 0 0 0,0 0 0 0 0,0 0 0 0 0,0 0 0 0 0,0 0 0 0 0,0 0 0 0 0,0 0 0 0 0,1 0 0 0 0,-1 0 0 0 0,1 1 0 0 0,1 0 0 0 0,2 3 0 0 0,9 12 0 0 0,-4-6 0 0 0,2-1 0 0 0,5 2 0 0 0,-12-11 0 0 0,-1 0 0 0 0,-2 0 0 0 0,14 3 0 0 0,-14-4 0 0 0,3-2 0 0 0,25-1 0 0 0,-2 2 0 0 0,-16 2 0 0 0,-1 2 0 0 0,1 2 0 0 0,0-1 0 0 0,3 4-7 0 0,-10-6-18 0 0,2-2 4 0 0,3 1 10 0 0,39-5 11 0 0,-44 5 0 0 0,17-5 0 0 0,-10 1 0 0 0,1 0 0 0 0,0 1 0 0 0,2-1 0 0 0,0 2 0 0 0,-1-1 0 0 0,2 1 0 0 0,-2-2 0 0 0,-1 1 0 0 0,-2-3 0 0 0,0-1 0 0 0,0-1 0 0 0,0 6-16 0 0,-8 1-61 0 0,-1 2-78 0 0,1-2 124 0 0,18 8-522 0 0,-18-6 450 0 0,-1-2-647 0 0,0 1 616 0 0,0 0 1 0 0,-1-1-1 0 0,1 1 1 0 0,0-1-1 0 0,0 0 1 0 0,0 0-1 0 0,0 1 1 0 0,0-1 0 0 0,-1-1-1 0 0,1 1 1 0 0,2-2-1 0 0,15-14-939 0 0,-10 5-732 0 0,-8 10 330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1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1095 89 4143 0 0,'23'-15'878'0'0,"37"-17"-1"0"0,-49 27 71 0 0,8-3-2 0 0,0 1 0 0 0,1 0 0 0 0,24-3 0 0 0,-10 6 3247 0 0,-35 6-3890 0 0,-5 3-185 0 0,0 1 0 0 0,0-1 0 0 0,0 1 1 0 0,-1-2-1 0 0,-14 9 0 0 0,-42 19 54 0 0,33-19-142 0 0,-39 21-123 0 0,-2-3 1 0 0,-103 29-1 0 0,-302 55-397 0 0,465-113 411 0 0,1-1 0 0 0,-1 0 0 0 0,1 0 0 0 0,-17-2 0 0 0,24 1 42 0 0,1 0 0 0 0,-1 0 0 0 0,1 0 0 0 0,0-1 0 0 0,-1 1 0 0 0,1-1 0 0 0,0 1 0 0 0,0-1 0 0 0,-1 0 0 0 0,1 0 0 0 0,0 0 1 0 0,0 0-1 0 0,0-1 0 0 0,0 1 0 0 0,0-1 0 0 0,0 1 0 0 0,0-1 0 0 0,1 1 0 0 0,-1-1 0 0 0,1 0 0 0 0,-1 0 0 0 0,1 0 0 0 0,-1 0 0 0 0,-1-4 0 0 0,3 3 19 0 0,-1 1 0 0 0,1-1 0 0 0,-1 0 0 0 0,1 1 0 0 0,0-1 0 0 0,0 0 0 0 0,1 1 0 0 0,-1-1 0 0 0,0 1 0 0 0,1-1 0 0 0,0 0 0 0 0,-1 1 0 0 0,3-5 0 0 0,0 0-39 0 0,1-1 0 0 0,8-11 0 0 0,-3 7 39 0 0,1 0 0 0 0,0 1 0 0 0,13-11 0 0 0,-8 9 34 0 0,-10 12 29 0 0,0 0 17 0 0,-2-3-25 0 0,1 2-16 0 0,14-1 180 0 0,-18 3-193 0 0,1 0-2 0 0,-1-1-1 0 0,1 1 1 0 0,-1 0 0 0 0,1 0-1 0 0,0 0 1 0 0,-1 0 0 0 0,1 0-1 0 0,-1 0 1 0 0,1 0 0 0 0,-1 0-1 0 0,1 0 1 0 0,-1 0 0 0 0,1 0 0 0 0,0 1-1 0 0,-1-1 1 0 0,1 0 0 0 0,-1 0-1 0 0,1 0 1 0 0,-1 1 0 0 0,1-1-1 0 0,16 8 33 0 0,-16-7-35 0 0,-1-1 0 0 0,1 1 0 0 0,0-1 1 0 0,0 1-1 0 0,0-1 0 0 0,-1 1 0 0 0,1-1 0 0 0,0 1 0 0 0,0 0 1 0 0,-1-1-1 0 0,1 1 0 0 0,0 0 0 0 0,-1-1 0 0 0,1 2 0 0 0,2 2 3 0 0,6 9-6 0 0,-7-7 14 0 0,1-1 0 0 0,-2 1 0 0 0,1-1 0 0 0,0 1 0 0 0,-1 0 0 0 0,0 0 0 0 0,-1 0 0 0 0,1 0 0 0 0,-1-1 0 0 0,0 1 0 0 0,-1 8 0 0 0,-3 9 120 0 0,-9 34 0 0 0,7-31-82 0 0,-74 249 758 0 0,61-217-702 0 0,10-30-73 0 0,-1-2 1 0 0,-2 1 0 0 0,0-1 0 0 0,-2-1 0 0 0,-1 0 0 0 0,-1-1-1 0 0,-27 30 1 0 0,23-33 7 0 0,-2 0-1 0 0,-1-2 0 0 0,-39 26 1 0 0,58-42-29 0 0,-8 5 36 0 0,0 0-1 0 0,-1-1 0 0 0,-21 8 1 0 0,32-14 322 0 0,4-3-232 0 0,5-3-56 0 0,0 0 0 0 0,1 1 0 0 0,0-1 0 0 0,0 2 0 0 0,0-1 0 0 0,0 1 0 0 0,0 0 0 0 0,10-2 0 0 0,75-11 403 0 0,-58 12-172 0 0,321-22 1146 0 0,-325 25-1460 0 0,112-1-768 0 0,-135 3 399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14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6911 0 0,'0'0'528'0'0,"0"-1"-341"0"0,0 0-477 0 0,0-13 271 0 0,0 12 469 0 0,0 1 0 0 0,1-1 0 0 0,-1 0-1 0 0,0 0 1 0 0,1 1 0 0 0,-1-1 0 0 0,1 0-1 0 0,0 1 1 0 0,0-1 0 0 0,0 1 0 0 0,0-1-1 0 0,0 1 1 0 0,0-1 0 0 0,0 1 0 0 0,0 0 0 0 0,2-2-1 0 0,6-5-9 0 0,1 1 0 0 0,-1 0 0 0 0,1 1 0 0 0,1 0 0 0 0,-1 0 0 0 0,1 1 0 0 0,21-6 1 0 0,5 0 15 0 0,42-4 1 0 0,-19 3-207 0 0,101-10-50 0 0,-105 17-3047 0 0,59-14 0 0 0,-84 11-2499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1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6415 0 0,'0'0'4674'0'0,"2"1"-3972"0"0,6 8 102 0 0,-1 1 0 0 0,11 15 0 0 0,5 9 254 0 0,4 1-128 0 0,43 51 694 0 0,-57-72-1387 0 0,1 0 0 0 0,1-1 0 0 0,26 19 0 0 0,-18-17-131 0 0,1 0 0 0 0,1-2 0 0 0,0 0-1 0 0,1-2 1 0 0,0-1 0 0 0,1-1 0 0 0,0-1-1 0 0,53 8 1 0 0,-6-8-250 0 0,-73-8-242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1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60 11287 0 0,'11'-54'1272'0'0,"-11"52"-1026"0"0,-18-1 683 0 0,15 3-912 0 0,0 0 1 0 0,1 0-1 0 0,-1 0 1 0 0,0 0-1 0 0,0 0 0 0 0,0 1 1 0 0,0 0-1 0 0,0 0 1 0 0,1-1-1 0 0,-1 1 0 0 0,0 1 1 0 0,1-1-1 0 0,-5 3 0 0 0,-34 25 152 0 0,35-24-164 0 0,-19 15 110 0 0,0 0 1 0 0,1 2-1 0 0,1 1 0 0 0,-32 41 0 0 0,-57 106 1082 0 0,75-111-1007 0 0,26-42-590 0 0,-24 37 1164 0 0,7-22-5835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15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10591 0 0,'0'0'488'0'0,"-2"0"-12"0"0,-5 0-169 0 0,1 0 0 0 0,-1 1 0 0 0,0 0 0 0 0,1 0 0 0 0,-1 1 0 0 0,1 0 0 0 0,-11 4 0 0 0,13-4-105 0 0,0 0 1 0 0,1 0-1 0 0,-1 0 1 0 0,1 0-1 0 0,-1 1 0 0 0,1-1 1 0 0,0 1-1 0 0,0 0 1 0 0,0 0-1 0 0,1 0 1 0 0,-1 0-1 0 0,1 1 0 0 0,-1-1 1 0 0,-1 5-1 0 0,0 2-202 0 0,2-1-30 0 0,2-7-134 0 0,13 3-4867 0 0,1-1-56 0 0</inkml:trace>
  <inkml:trace contextRef="#ctx0" brushRef="#br0" timeOffset="1">11 597 8751 0 0,'-7'-4'10688'0'0,"18"2"-12400"0"0,-3 0 704 0 0,3 1-5784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3:36:4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22 4143 0 0,'0'0'5628'0'0,"2"0"-5349"0"0,12-2 9 0 0,-7 1 206 0 0,-1 1 1 0 0,1-2 0 0 0,-1 1 0 0 0,1-1-1 0 0,-1 0 1 0 0,13-6 6465 0 0,-41 7-6375 0 0,8-1-422 0 0,-2 3-82 0 0,0 0 0 0 0,1 2 0 0 0,-1 0 0 0 0,-18 6 0 0 0,-22 5-85 0 0,18-3 4 0 0,33-8 1 0 0,-1-1 0 0 0,0 0 1 0 0,1 0-1 0 0,-1-1 0 0 0,0 0 0 0 0,0 0 0 0 0,0 0 1 0 0,-9-1-1 0 0,-1 0 12 0 0,-1 0 0 0 0,0 1 0 0 0,0 1 0 0 0,1 1 0 0 0,-1 0 0 0 0,1 1 0 0 0,0 1 0 0 0,-27 12 0 0 0,35-14-13 0 0,0 1 0 0 0,0-1 0 0 0,1-3 12 0 0,4-1 36 0 0,2 0-44 0 0,0 0-1 0 0,0 1 1 0 0,0-1-1 0 0,0 0 1 0 0,0 0-1 0 0,1 0 1 0 0,-1 0 0 0 0,0-1-1 0 0,0 1 1 0 0,1 0-1 0 0,-1 0 1 0 0,1 0-1 0 0,-1-1 1 0 0,1 1-1 0 0,0 0 1 0 0,-1 0-1 0 0,1-1 1 0 0,0 1-1 0 0,0 0 1 0 0,0-1 0 0 0,0 1-1 0 0,0 0 1 0 0,1-3-1 0 0,-1 1-12 0 0,2-5 9 0 0,0 1-12 0 0,0 6-36 0 0,5 1 42 0 0,-7 0 6 0 0,1 0 0 0 0,-1 0 0 0 0,0 0-1 0 0,1 0 1 0 0,-1-1 0 0 0,1 1-1 0 0,-1 0 1 0 0,1 0 0 0 0,-1 1-1 0 0,1-1 1 0 0,-1 0 0 0 0,1 0 0 0 0,-1 0-1 0 0,0 0 1 0 0,1 0 0 0 0,-1 0-1 0 0,1 1 1 0 0,-1-1 0 0 0,1 0 0 0 0,-1 0-1 0 0,0 0 1 0 0,1 1 0 0 0,0 0-1 0 0,23 16 2 0 0,-20-15 0 0 0,-3-2 0 0 0,0 1 0 0 0,1 0 0 0 0,-1-1 0 0 0,1 1-1 0 0,-1-1 1 0 0,1 1 0 0 0,-1-1 0 0 0,1 1 0 0 0,0-1-1 0 0,-1 0 1 0 0,1 0 0 0 0,-1 0 0 0 0,1 0 0 0 0,2-1 0 0 0,0 1 33 0 0,0 0 1 0 0,0-1 0 0 0,0 0 0 0 0,0 0 0 0 0,6-2 1330 0 0,-11 4-1356 0 0,-1 1-1 0 0,1-1 1 0 0,-1 1-1 0 0,1-1 0 0 0,-1 0 1 0 0,0 0-1 0 0,-3 2 0 0 0,2-1-4 0 0,-3 2-4 0 0,-19 19 0 0 0,22-21-2 0 0,-9 11 15 0 0,7-5 29 0 0,2 1-31 0 0,1-1-11 0 0,0-1 0 0 0,-1 0 0 0 0,-5 9 0 0 0,-5-2 0 0 0,10-10 0 0 0,-1 0-1 0 0,0 0 1 0 0,0-1 0 0 0,-1 0-1 0 0,1 0 1 0 0,-10 5 0 0 0,7-4 1 0 0,0 0 0 0 0,1 0 1 0 0,-1 0-1 0 0,1 1 0 0 0,1 0 1 0 0,-1 0-1 0 0,1 0 0 0 0,-1 1 1 0 0,-5 8-1 0 0,-6 13 52 0 0,-20 22-41 0 0,36-48 689 0 0,21-8-566 0 0,1-1-113 0 0,25-6 0 0 0,-11 4-2 0 0,-32 7-20 0 0,0 1 0 0 0,20-2 0 0 0,-16 3 0 0 0,0 0 0 0 0,18-8 0 0 0,-7 3 0 0 0,1-1 0 0 0,-11 4 0 0 0,-4 1 0 0 0,0 0 0 0 0,1 1 0 0 0,-1 0 0 0 0,0 0 0 0 0,0 0 0 0 0,1 0 0 0 0,-1 1 0 0 0,9 0 0 0 0,5-2 0 0 0,-15 2-8 0 0,14 0-37 0 0,-7 2 34 0 0,1 0 11 0 0,-2 1 0 0 0,0 1 0 0 0,-1 1 0 0 0,0 0 0 0 0,1 1 0 0 0,-5-4 0 0 0,13 4 0 0 0,0-3 0 0 0,-16-3 0 0 0,0 0 0 0 0,0 0 0 0 0,0 0 0 0 0,0 0 0 0 0,0 0 0 0 0,-1 0 0 0 0,1 0 0 0 0,0 1 0 0 0,0-1 0 0 0,0 0 0 0 0,0 1 0 0 0,0-1 0 0 0,0 1 0 0 0,-1-1 0 0 0,3 2 0 0 0,-1 0 0 0 0,5 4 0 0 0,-2 2 0 0 0,1 22-64 0 0,-5-20 64 0 0,0-1 0 0 0,-1 0 0 0 0,0 1 0 0 0,0 1 0 0 0,-1-2 0 0 0,0 2 0 0 0,3 3 0 0 0,-3 1 0 0 0,-6 3 0 0 0,0 0 0 0 0,1-5 0 0 0,5-12 0 0 0,-17 22 0 0 0,15-18 0 0 0,2-4 0 0 0,0 1 0 0 0,0-1 0 0 0,0 1 0 0 0,0-1 0 0 0,-1 1 0 0 0,1-1 0 0 0,-1 0 0 0 0,1 0 0 0 0,-1 0 0 0 0,1 0 0 0 0,-4 2 0 0 0,-12 7 0 0 0,8-6 0 0 0,0-2 0 0 0,4-1 0 0 0,0-1 0 0 0,0 1 0 0 0,0-1 0 0 0,0 0 0 0 0,0 0 0 0 0,-6-1 0 0 0,5 0 0 0 0,-5 2 0 0 0,-1 1 0 0 0,1 0 0 0 0,0 0 0 0 0,0 2 0 0 0,-19 7 0 0 0,-42 17 0 0 0,70-26 0 0 0,1-2 0 0 0,1 1 0 0 0,-1-1 0 0 0,0 1 0 0 0,1-1 0 0 0,-1 0 0 0 0,0 1 0 0 0,1-1 0 0 0,-1 0 0 0 0,0 0 0 0 0,0 0 0 0 0,1 1 0 0 0,-1-1 0 0 0,0 0 0 0 0,0 0 0 0 0,1 0 0 0 0,-1 0 0 0 0,0 0 0 0 0,0-1 0 0 0,1 1 0 0 0,-2 0 0 0 0,-16-3 13 0 0,-6-4 221 0 0,19 5-193 0 0,0 0 1 0 0,0 0 0 0 0,0 1-1 0 0,0 0 1 0 0,0 0 0 0 0,0 1-1 0 0,-1-1 1 0 0,1 1-1 0 0,0 0 1 0 0,-1 0 0 0 0,1 1-1 0 0,-6 1 1 0 0,10-2-41 0 0,-1 0 0 0 0,1 0 0 0 0,0 0-1 0 0,-1 1 1 0 0,1-1 0 0 0,0 0 0 0 0,0 1 0 0 0,-1-1 0 0 0,1 1-1 0 0,0-1 1 0 0,0 1 0 0 0,0 0 0 0 0,0 0 0 0 0,-2 1 0 0 0,-5 3-2 0 0,-16 1 12 0 0,21-6 31 0 0,-4-2-20 0 0,0 0 31 0 0,6 1-8 0 0,-1 0 0 0 0,1 0 0 0 0,-1 0 0 0 0,1-1 0 0 0,-1 1 0 0 0,1 0-1 0 0,0-1 1 0 0,0 1 0 0 0,0 0 0 0 0,-1-1 0 0 0,0-3 0 0 0,1 4-31 0 0,0 0-1 0 0,1 0 1 0 0,-1-1 0 0 0,0 1 0 0 0,0 0 0 0 0,0 0-1 0 0,0 0 1 0 0,0 0 0 0 0,0 0 0 0 0,0 0-1 0 0,-2-1 1 0 0,3 3 50 0 0,1 0-172 0 0,1 1 0 0 0,-1-1 0 0 0,1 1 0 0 0,0-1 0 0 0,0 0 0 0 0,-1 0-1 0 0,1 0 1 0 0,0 0 0 0 0,0 0 0 0 0,0 0 0 0 0,0 0 0 0 0,0-1 0 0 0,3 1 0 0 0,6 0-3212 0 0,-6-1-204 0 0,7 1-4007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17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968 119 10623 0 0,'19'-17'272'0'0,"0"0"-1"0"0,1 2 0 0 0,0 0 0 0 0,2 1 1 0 0,-1 1-1 0 0,31-13 0 0 0,-51 25 364 0 0,-15 2-591 0 0,0 0 1 0 0,1 1 0 0 0,-1 0-1 0 0,0 2 1 0 0,1-1 0 0 0,-18 8 0 0 0,-75 39-179 0 0,102-48 137 0 0,-314 197 854 0 0,211-126-548 0 0,50-34-235 0 0,1 3 1 0 0,3 2 0 0 0,-61 64 0 0 0,88-81-31 0 0,2 1 0 0 0,1 2 0 0 0,2 0 0 0 0,1 1 0 0 0,1 1 0 0 0,1 1 1 0 0,-23 63-1 0 0,36-80-29 0 0,1-1 0 0 0,0 1 0 0 0,1 0 0 0 0,1 0 0 0 0,0 0 0 0 0,1 1 0 0 0,1 18 0 0 0,1-28 33 0 0,0 0 0 0 0,0 0 0 0 0,0 0 1 0 0,1-1-1 0 0,0 1 0 0 0,0 0 0 0 0,0-1 0 0 0,1 0 0 0 0,0 1 1 0 0,0-1-1 0 0,1 0 0 0 0,0-1 0 0 0,0 1 0 0 0,0-1 1 0 0,1 0-1 0 0,0 0 0 0 0,0 0 0 0 0,0 0 0 0 0,8 5 1 0 0,1-2 137 0 0,1 0 0 0 0,0-2 1 0 0,0 1-1 0 0,0-2 1 0 0,0 0-1 0 0,1-1 1 0 0,0 0-1 0 0,0-2 0 0 0,0 1 1 0 0,0-2-1 0 0,29-1 1 0 0,-5-2 149 0 0,0-3 0 0 0,0-1 1 0 0,61-17-1 0 0,-23-2-239 0 0,-2-3 0 0 0,122-65 0 0 0,-163 74-124 0 0,0-1-1 0 0,35-27 1 0 0,-49 30-57 0 0,-1 0 0 0 0,-1-1 0 0 0,0-1 0 0 0,18-25 1 0 0,-29 33 68 0 0,-3 5 7 0 0,-1 0-1 0 0,1 0 0 0 0,-1 0 0 0 0,-1 0 1 0 0,5-9-1 0 0,-8 14 6 0 0,0 1 0 0 0,1-1 1 0 0,-1 1-1 0 0,0-1 0 0 0,0 0 1 0 0,0 1-1 0 0,0-1 0 0 0,1 0 0 0 0,-1 1 1 0 0,0-1-1 0 0,0 0 0 0 0,0 1 1 0 0,0-1-1 0 0,-1 0 0 0 0,1 1 0 0 0,0-1 1 0 0,0 0-1 0 0,-1 0 0 0 0,-3-2-19 0 0,4 3 19 0 0,-1-1-10 0 0,-1 0 1 0 0,0 0 0 0 0,0 0 0 0 0,1 1 0 0 0,-1-1-1 0 0,0 0 1 0 0,0 1 0 0 0,0-1 0 0 0,0 1 0 0 0,0 0 0 0 0,0-1-1 0 0,-3 1 1 0 0,-27 2-191 0 0,24-2 127 0 0,-206 22-380 0 0,6 0-40 0 0,192-20 437 0 0,0 0 0 0 0,0 2 0 0 0,1 0-1 0 0,-26 10 1 0 0,38-12 48 0 0,-1-1-1 0 0,1 1 1 0 0,0 0 0 0 0,0 0-1 0 0,1 0 1 0 0,-1 0-1 0 0,0 1 1 0 0,1-1 0 0 0,-1 1-1 0 0,1 0 1 0 0,0 0-1 0 0,0-1 1 0 0,0 1 0 0 0,0 1-1 0 0,1-1 1 0 0,-1 0-1 0 0,1 0 1 0 0,-1 0 0 0 0,0 6-1 0 0,2-7-125 0 0,-1 0 0 0 0,1 1 0 0 0,0-1-1 0 0,0 1 1 0 0,0-1 0 0 0,0 0 0 0 0,0 1 0 0 0,0-1 0 0 0,1 0-1 0 0,-1 1 1 0 0,1-1 0 0 0,-1 0 0 0 0,1 0 0 0 0,0 1-1 0 0,0-1 1 0 0,0 0 0 0 0,0 0 0 0 0,1 0 0 0 0,-1 0-1 0 0,0 0 1 0 0,1-1 0 0 0,0 1 0 0 0,-1 0 0 0 0,1-1-1 0 0,0 1 1 0 0,0-1 0 0 0,0 1 0 0 0,4 1 0 0 0,6 3-4865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1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32 16439 0 0,'4'-7'204'0'0,"-2"5"-97"0"0,-1 0 0 0 0,1 0 0 0 0,-1 0 0 0 0,1 0 0 0 0,0 1 0 0 0,-1-1 0 0 0,1 0 0 0 0,0 1 0 0 0,0-1-1 0 0,0 1 1 0 0,0 0 0 0 0,1-1 0 0 0,-1 1 0 0 0,4-1 0 0 0,-6 2-98 0 0,1 0 0 0 0,-1 0-1 0 0,0 0 1 0 0,1 1 0 0 0,-1-1-1 0 0,0 0 1 0 0,0 0 0 0 0,1 0-1 0 0,-1 0 1 0 0,0 1 0 0 0,1-1-1 0 0,-1 0 1 0 0,0 0 0 0 0,0 1-1 0 0,0-1 1 0 0,1 0 0 0 0,-1 0-1 0 0,0 1 1 0 0,0-1 0 0 0,0 0-1 0 0,0 1 1 0 0,1-1 0 0 0,-1 0-1 0 0,0 1 1 0 0,0-1 0 0 0,0 0-1 0 0,0 1 1 0 0,0-1 0 0 0,0 0-1 0 0,0 1 1 0 0,2 11 114 0 0,-2-4-95 0 0,-1 1 0 0 0,-1-1 0 0 0,1 0 0 0 0,-1 1 0 0 0,-1-1 0 0 0,-5 14 0 0 0,-27 45 30 0 0,-28 30-52 0 0,40-65 30 0 0,2 2-1 0 0,-27 54 1 0 0,44-77-875 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18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 16007 0 0,'-20'-4'704'0'0,"13"6"160"0"0,-2 1-696 0 0,0 5-168 0 0,2 1 0 0 0,2 3-4704 0 0,1 2-984 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1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0 154 11311 0 0,'0'0'1134'0'0,"2"1"-930"0"0,-1 2-3 0 0,1 0 0 0 0,-1-1 0 0 0,1 1 0 0 0,-1 0 0 0 0,0 0 1 0 0,0 0-1 0 0,0 0 0 0 0,0 0 0 0 0,-1 0 0 0 0,1 0 0 0 0,-1 1 1 0 0,0 4-1 0 0,-4 44 922 0 0,2-27-783 0 0,-1 19 382 0 0,3 47-1 0 0,2-73-581 0 0,0 1-1 0 0,1-1 1 0 0,0 0-1 0 0,2 0 1 0 0,7 22-1 0 0,-11-39 605 0 0,10-3-101 0 0,-6-2-498 0 0,1 0 1 0 0,-1 0 0 0 0,0 0-1 0 0,0-1 1 0 0,0 1-1 0 0,0-1 1 0 0,-1 0-1 0 0,0-1 1 0 0,6-8 0 0 0,4-5 42 0 0,94-134 193 0 0,-26 32-201 0 0,-51 78-311 0 0,-12 16-245 0 0,34-39-1 0 0,-45 59-410 0 0,0 0-1 0 0,0 0 1 0 0,1 0-1 0 0,16-8 1 0 0,-6 4-5768 0 0</inkml:trace>
  <inkml:trace contextRef="#ctx0" brushRef="#br0" timeOffset="1">683 170 7367 0 0,'1'1'568'0'0,"6"3"183"0"0,0-1 1 0 0,0 1-1 0 0,1-1 0 0 0,-1-1 0 0 0,0 1 0 0 0,1-1 0 0 0,0-1 0 0 0,0 1 0 0 0,-1-1 0 0 0,1-1 0 0 0,15 0 0 0 0,-3-2-90 0 0,-1-1 0 0 0,0 0-1 0 0,32-12 1 0 0,-29 9-576 0 0,-1-2 0 0 0,0 0 0 0 0,32-19 0 0 0,-46 23-174 0 0,0-1-1 0 0,-1 1 1 0 0,0-1 0 0 0,0 0-1 0 0,0 0 1 0 0,0-1-1 0 0,-1 1 1 0 0,0-1-1 0 0,0-1 1 0 0,-1 1 0 0 0,1-1-1 0 0,-1 1 1 0 0,-1-1-1 0 0,4-9 1 0 0,-7 16 48 0 0,1-1 0 0 0,-1 0 0 0 0,0 0 1 0 0,1 0-1 0 0,-1 0 0 0 0,0 0 0 0 0,0 0 0 0 0,0 0 0 0 0,1 0 1 0 0,-1 0-1 0 0,0 0 0 0 0,0 0 0 0 0,-1 0 0 0 0,1 0 0 0 0,0 1 1 0 0,0-1-1 0 0,0 0 0 0 0,-1 0 0 0 0,1 0 0 0 0,0 0 0 0 0,-1 0 1 0 0,1 0-1 0 0,-1 0 0 0 0,0-1 0 0 0,0 1 0 0 0,0 1-1 0 0,0-1 1 0 0,0 1-1 0 0,-1-1 1 0 0,1 1 0 0 0,0-1-1 0 0,0 1 1 0 0,0 0-1 0 0,-1-1 1 0 0,1 1-1 0 0,0 0 1 0 0,0 0-1 0 0,-1 0 1 0 0,1 0 0 0 0,0 0-1 0 0,-2 0 1 0 0,-4 1-49 0 0,1 1 1 0 0,-1-1-1 0 0,1 1 0 0 0,-1 0 1 0 0,-9 5-1 0 0,-14 10 64 0 0,1 1 0 0 0,1 1 0 0 0,0 2 0 0 0,-34 33 0 0 0,31-23 275 0 0,1 2 0 0 0,-49 69 1 0 0,74-94-171 0 0,-1 0 1 0 0,2 0 0 0 0,-1 0-1 0 0,1 1 1 0 0,1 0-1 0 0,-5 16 1 0 0,7-23-69 0 0,1 1-1 0 0,-1-1 1 0 0,1 0 0 0 0,0 1 0 0 0,0-1-1 0 0,0 1 1 0 0,0-1 0 0 0,0 0-1 0 0,0 1 1 0 0,1-1 0 0 0,-1 0 0 0 0,1 1-1 0 0,0-1 1 0 0,0 0 0 0 0,0 0-1 0 0,0 0 1 0 0,0 1 0 0 0,0-1-1 0 0,0 0 1 0 0,1-1 0 0 0,-1 1 0 0 0,1 0-1 0 0,-1 0 1 0 0,1 0 0 0 0,0-1-1 0 0,0 1 1 0 0,0-1 0 0 0,0 0-1 0 0,0 1 1 0 0,0-1 0 0 0,0 0 0 0 0,2 1-1 0 0,3 1-161 0 0,0-1 0 0 0,1 0 1 0 0,-1 0-1 0 0,12 2 0 0 0,16-1-4032 0 0,2-3-1368 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18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29 416 10135 0 0,'-1'0'778'0'0,"-17"6"-277"0"0,9-2 6203 0 0,10-8-5398 0 0,0 1-2027 0 0,2-3 849 0 0,1 0 1 0 0,-1 0-1 0 0,1 0 0 0 0,0 0 0 0 0,0 1 1 0 0,7-7-1 0 0,4-6 58 0 0,23-32-140 0 0,43-52-148 0 0,-45 60-15 0 0,34-36 12 0 0,-58 66 97 0 0,1 0 1 0 0,0 1-1 0 0,29-18 0 0 0,-38 26 61 0 0,1 1-1 0 0,-1-1 1 0 0,1 1-1 0 0,0 0 1 0 0,0 0 0 0 0,6-1-1 0 0,-10 3-24 0 0,1 0 0 0 0,-1 0 0 0 0,0 0 1 0 0,1 0-1 0 0,-1 0 0 0 0,0 0 0 0 0,1 0 0 0 0,-1 0 0 0 0,0 0 0 0 0,1 1 0 0 0,-1-1 0 0 0,0 1 0 0 0,1-1 0 0 0,-1 1 0 0 0,0-1 0 0 0,0 1 0 0 0,0 0 0 0 0,1-1 0 0 0,-1 1 0 0 0,0 0 0 0 0,0 0 0 0 0,0 0 0 0 0,0 0 0 0 0,-1 0 0 0 0,1 0 0 0 0,0 0 0 0 0,0 0 0 0 0,1 2 0 0 0,1 5 120 0 0,0-1 1 0 0,0 1-1 0 0,0 0 0 0 0,-1 1 0 0 0,0-1 0 0 0,-1 0 0 0 0,1 1 1 0 0,-2-1-1 0 0,1 11 0 0 0,-2 12 175 0 0,-6 34 0 0 0,-17 77-293 0 0,15-89-420 0 0,7-43-189 0 0,1 1-1 0 0,0-1 1 0 0,1 1-1 0 0,1 19 1 0 0,1-27-1714 0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19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682 905 1839 0 0,'-2'2'83'0'0,"2"-2"-70"0"0,-16 11 96 0 0,5-4 3382 0 0,20-13-1155 0 0,0-1-1454 0 0,-1-1 0 0 0,0 1 1 0 0,0-2-1 0 0,0 1 0 0 0,-2-1 0 0 0,12-17 0 0 0,-5 3 749 0 0,18-45-1 0 0,-14 23-1104 0 0,-3 0-1 0 0,14-78 1 0 0,0-96-932 0 0,-28 217 403 0 0,8-137-827 0 0,-8 122 755 0 0,0 0-1 0 0,-2 0 1 0 0,0 0 0 0 0,-1 0 0 0 0,-11-33 0 0 0,13 47 88 0 0,0 0 0 0 0,-1 0 1 0 0,1 0-1 0 0,-1 1 0 0 0,1-1 0 0 0,-1 1 0 0 0,0-1 0 0 0,0 1 1 0 0,0-1-1 0 0,-1 1 0 0 0,1 0 0 0 0,0 0 0 0 0,-1 0 1 0 0,0 0-1 0 0,1 1 0 0 0,-1-1 0 0 0,0 1 0 0 0,0 0 1 0 0,-4-2-1 0 0,5 3-9 0 0,1 0-1 0 0,0 1 1 0 0,0-1 0 0 0,-1 1 0 0 0,1-1 0 0 0,0 1-1 0 0,0 0 1 0 0,-1-1 0 0 0,1 1 0 0 0,0 0 0 0 0,0 0-1 0 0,-1 1 1 0 0,0 0 0 0 0,-4 3-4 0 0,0 1 0 0 0,0 0 0 0 0,1 0 0 0 0,0 1 0 0 0,0 0 0 0 0,1 0 0 0 0,-1 0 0 0 0,-3 9 0 0 0,-7 12 0 0 0,-28 40 348 0 0,-54 117-1 0 0,59-90-73 0 0,-40 156 0 0 0,4 106-125 0 0,53-215-138 0 0,-5 31-8 0 0,16-128 366 0 0,-27 80-1 0 0,36-122-358 0 0,-6 18 70 0 0,-2 1 0 0 0,0-2 0 0 0,-1 1-1 0 0,-20 29 1 0 0,24-42-85 0 0,-7 11-28 0 0,-1-2 0 0 0,-1 1 0 0 0,-19 16 0 0 0,12-14-904 0 0,0-2-1 0 0,-2-1 1 0 0,-49 28 0 0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19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3 290 15463 0 0,'0'0'1400'0'0,"-1"-1"-1154"0"0,1 0-236 0 0,0 1 1 0 0,-1 0 0 0 0,1-1-1 0 0,0 1 1 0 0,0-1 0 0 0,0 1-1 0 0,0 0 1 0 0,0-1 0 0 0,0 1 0 0 0,0 0-1 0 0,0-1 1 0 0,0 1 0 0 0,0-1-1 0 0,0 1 1 0 0,0 0 0 0 0,0-1-1 0 0,0 1 1 0 0,0 0 0 0 0,0-1 0 0 0,0 1-1 0 0,1 0 1 0 0,-1-1 0 0 0,0 1-1 0 0,0 0 1 0 0,0-1 0 0 0,1 1-1 0 0,-1 0 1 0 0,0-1 0 0 0,0 1-1 0 0,1 0 1 0 0,-1 0 0 0 0,0-1 0 0 0,1 1-1 0 0,-1 0 1 0 0,0 0 0 0 0,1 0-1 0 0,-1-1 1 0 0,0 1 0 0 0,1 0-1 0 0,-1 0 1 0 0,1 0 0 0 0,0-1 57 0 0,19-11 595 0 0,1 1 1 0 0,25-9 0 0 0,-6 2-490 0 0,32-15 145 0 0,146-77 104 0 0,-121 57-3222 0 0,-68 36 1280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2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 11055 0 0,'0'0'2123'0'0,"-1"0"-1088"0"0,-3 1-787 0 0,0 0 1 0 0,0 1-1 0 0,0-1 1 0 0,0 1 0 0 0,1 0-1 0 0,-1 0 1 0 0,1 0-1 0 0,-1 1 1 0 0,1-1-1 0 0,0 1 1 0 0,-4 4 0 0 0,-5 5-135 0 0,-14 22 0 0 0,2-4 177 0 0,-25 28-51 0 0,-59 90-1 0 0,94-127-214 0 0,-32 55 17 0 0,40-65-32 0 0,1 1 0 0 0,0 0 0 0 0,1 0 0 0 0,-6 23 0 0 0,10-34-6 0 0,0 0 0 0 0,-1 0 0 0 0,1 1 0 0 0,0-1 0 0 0,0 0 0 0 0,0 1 0 0 0,0-1-1 0 0,0 0 1 0 0,0 0 0 0 0,0 1 0 0 0,0-1 0 0 0,1 0 0 0 0,-1 1 0 0 0,0-1 0 0 0,1 0 0 0 0,-1 0 0 0 0,1 0 0 0 0,-1 1-1 0 0,1-1 1 0 0,0 0 0 0 0,-1 0 0 0 0,1 0 0 0 0,1 1 0 0 0,0-1-97 0 0,-1 0 1 0 0,1 0 0 0 0,-1-1-1 0 0,1 1 1 0 0,-1 0-1 0 0,1-1 1 0 0,0 1-1 0 0,-1-1 1 0 0,1 0-1 0 0,0 1 1 0 0,0-1 0 0 0,-1 0-1 0 0,1 0 1 0 0,3 0-1 0 0,4-1-426 0 0,-1-1 0 0 0,1 0 0 0 0,-1 0 0 0 0,1-1-1 0 0,9-4 1 0 0,15-9-953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20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 7831 0 0,'0'0'706'0'0,"-1"0"-578"0"0,0 0-122 0 0,1 0 1 0 0,-1 1-1 0 0,0-1 1 0 0,1 0 0 0 0,-1 0-1 0 0,1 0 1 0 0,-1 0-1 0 0,0 1 1 0 0,1-1 0 0 0,-1 0-1 0 0,1 0 1 0 0,-1 1-1 0 0,1-1 1 0 0,-1 1-1 0 0,1-1 1 0 0,-1 0 0 0 0,1 1-1 0 0,-1-1 1 0 0,1 1-1 0 0,0-1 1 0 0,-1 1 0 0 0,1-1-1 0 0,0 1 1 0 0,-1 0-1 0 0,1-1 1 0 0,0 1 0 0 0,0-1-1 0 0,-1 1 1 0 0,1-1-1 0 0,0 2 1 0 0,-1 0 145 0 0,0 3 586 0 0,-1-1 0 0 0,1 1-1 0 0,-1 0 1 0 0,1-1 0 0 0,1 1 0 0 0,-1 0 0 0 0,1 0 0 0 0,0 8 0 0 0,1-5-130 0 0,0 0 1 0 0,0-1-1 0 0,1 1 0 0 0,4 14 1 0 0,-1-10-468 0 0,0 0 1 0 0,1-1-1 0 0,0 1 1 0 0,1-1-1 0 0,1-1 0 0 0,11 15 1 0 0,-8-14-83 0 0,1 0 0 0 0,0 0 1 0 0,1-1-1 0 0,0-1 0 0 0,0 0 0 0 0,23 11 1 0 0,94 34 131 0 0,-90-39-125 0 0,127 43 135 0 0,-163-57-166 0 0,11 6-279 0 0,-14-6-837 0 0</inkml:trace>
  <inkml:trace contextRef="#ctx0" brushRef="#br0" timeOffset="1">526 0 14943 0 0,'0'0'2608'0'0,"0"2"-2289"0"0,-10 41 269 0 0,7-27-476 0 0,-1 0 0 0 0,0 0 0 0 0,-7 15 0 0 0,3-15 8 0 0,-1 0 0 0 0,0-1 0 0 0,-1 0 1 0 0,-1 0-1 0 0,-19 19 0 0 0,-69 60 1434 0 0,95-91-1496 0 0,-162 126 1510 0 0,66-52-1368 0 0,98-75-234 0 0,1-1 1 0 0,-1 1-1 0 0,1-1 0 0 0,-1 1 0 0 0,1 0 1 0 0,0-1-1 0 0,0 1 0 0 0,0 0 0 0 0,0 0 0 0 0,0 0 1 0 0,0 0-1 0 0,0 4 0 0 0,1-6 13 0 0,0 0-1 0 0,0 1 1 0 0,0-1-1 0 0,0 1 1 0 0,0-1-1 0 0,0 1 1 0 0,0-1-1 0 0,0 1 1 0 0,0-1 0 0 0,0 1-1 0 0,0-1 1 0 0,0 0-1 0 0,0 1 1 0 0,1-1-1 0 0,-1 1 1 0 0,0-1-1 0 0,0 0 1 0 0,1 1-1 0 0,-1-1 1 0 0,0 1 0 0 0,0-1-1 0 0,1 0 1 0 0,0 1-1 0 0,0 0-23 0 0,0-1-1 0 0,0 0 1 0 0,0 1-1 0 0,0-1 1 0 0,0 0-1 0 0,0 1 1 0 0,0-1-1 0 0,0 0 1 0 0,0 0 0 0 0,1 0-1 0 0,-1 0 1 0 0,0 0-1 0 0,0 0 1 0 0,1 0-1 0 0,17-3-1558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21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4607 0 0,'0'0'354'0'0,"-2"-1"-233"0"0,-13 3 11774 0 0,15-1-11680 0 0,1 6 1180 0 0,-1-6-1087 0 0,1 2-105 0 0,9 11 64 0 0,24 26 1 0 0,-22-27-208 0 0,22 31 0 0 0,-31-39-58 0 0,0 1-1 0 0,0-1 0 0 0,0 1 1 0 0,-1 0-1 0 0,0 0 1 0 0,0 0-1 0 0,0 0 0 0 0,-1 0 1 0 0,1 12-1 0 0,-1-12 79 0 0,-1 1-1 0 0,0 0 0 0 0,0 0 1 0 0,-1 0-1 0 0,0 0 1 0 0,-1 0-1 0 0,1 0 0 0 0,-1-1 1 0 0,0 1-1 0 0,-5 9 1 0 0,3-9 49 0 0,-1 0 1 0 0,0 0-1 0 0,0 0 1 0 0,0-1 0 0 0,-1 0-1 0 0,1 0 1 0 0,-2 0 0 0 0,-9 7-1 0 0,-55 31 7 0 0,17-11-864 0 0,49-29 250 0 0,7-3-1028 0 0,11-4-974 0 0,-11 2 2535 0 0,7-2-1494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3:36:41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7 3223 0 0,'0'0'11544'0'0,"-10"-6"-9738"0"0,6 6-1592 0 0,0 0 0 0 0,0 0 1 0 0,0 0-1 0 0,0 1 0 0 0,0-1 1 0 0,0 1-1 0 0,1 0 0 0 0,-1 0 1 0 0,0 0-1 0 0,0 1 0 0 0,-4 2 1 0 0,1-1-21 0 0,5-2-30 0 0,2 0-4 0 0,-2 2-136 0 0,0 0-1 0 0,0 0 0 0 0,0 0 1 0 0,1 1-1 0 0,0-1 0 0 0,-1 0 1 0 0,1 1-1 0 0,1-1 0 0 0,-1 1 1 0 0,0-1-1 0 0,1 1 1 0 0,0-1-1 0 0,0 1 0 0 0,0-1 1 0 0,0 1-1 0 0,0-1 0 0 0,1 1 1 0 0,0-1-1 0 0,-1 1 0 0 0,1-1 1 0 0,0 1-1 0 0,2 2 1 0 0,46 91 996 0 0,-44-85-957 0 0,-1 0 1 0 0,5 20 0 0 0,1 5-61 0 0,-1-7 18 0 0,0 0-1 0 0,4 37 1 0 0,-11-48 3 0 0,0 0 0 0 0,-1 0 0 0 0,-2-1 0 0 0,-4 38 0 0 0,-11 81 133 0 0,15-116-129 0 0,2 0 0 0 0,0 0 1 0 0,1 0-1 0 0,8 34 0 0 0,-2-24-22 0 0,-1-3 29 0 0,9 56 0 0 0,-16-76-30 0 0,1 1 0 0 0,-1 0-1 0 0,-1 0 1 0 0,1 0 0 0 0,-1 0 0 0 0,-1-1-1 0 0,0 1 1 0 0,0-1 0 0 0,-1 1-1 0 0,-6 14 1 0 0,-42 70-49 0 0,20-39 24 0 0,-16 37 31 0 0,-15 21 42 0 0,42-83-53 0 0,-1-1 0 0 0,-1-1 0 0 0,-31 29 0 0 0,18-18 0 0 0,-10 14 0 0 0,-8 11 0 0 0,-6-1 0 0 0,52-53 0 0 0,0 0 0 0 0,1 0 0 0 0,-8 14 0 0 0,5-8 0 0 0,8-12 0 0 0,-9 12 0 0 0,-4 0 0 0 0,-26 31 0 0 0,22-23 0 0 0,-19 24 240 0 0,31-38-154 0 0,-18 32 660 0 0,8-13-90 0 0,15-27-528 0 0,-7 7 16 0 0,-4 1 39 0 0,10-7-118 0 0,-6 7 2 0 0,-4 10-59 0 0,11-17 173 0 0,1-1-128 0 0,-2 4-53 0 0,2-4-66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2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8087 0 0,'0'0'2068'0'0,"0"2"-1408"0"0,-2 23 518 0 0,1 1 1 0 0,1 0-1 0 0,2 0 0 0 0,7 40 0 0 0,-7-49-767 0 0,2 0 1 0 0,0 0-1 0 0,1 0 1 0 0,1-1-1 0 0,0 0 1 0 0,2 0-1 0 0,16 28 1 0 0,-19-37-407 0 0,0 0-1 0 0,1 0 1 0 0,0 0-1 0 0,0-1 1 0 0,0 0-1 0 0,1-1 1 0 0,12 9-1 0 0,-14-11-124 0 0,1 0-1 0 0,-1 0 1 0 0,1-1-1 0 0,0 0 1 0 0,0 0-1 0 0,-1 0 1 0 0,1-1-1 0 0,0 0 1 0 0,1 0 0 0 0,-1 0-1 0 0,12-1 1 0 0,0-2-1386 0 0,1 0-394 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2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0 13503 0 0,'0'0'1224'0'0,"-11"1"210"0"0,6 1-1242 0 0,1 0 0 0 0,0 0 0 0 0,0 0-1 0 0,0 1 1 0 0,0-1 0 0 0,0 1 0 0 0,1 0 0 0 0,-1 0 0 0 0,-4 6 0 0 0,-3 4-47 0 0,-13 19 0 0 0,11-13 84 0 0,-21 30 81 0 0,3 2 0 0 0,2 1 0 0 0,-43 109 0 0 0,54-111-125 0 0,-13 62-1 0 0,-3 53 117 0 0,32-152-299 0 0,-4 17-194 0 0,-1 0-1 0 0,-1 0 0 0 0,-2-1 1 0 0,-1 0-1 0 0,-1 0 0 0 0,-1-1 1 0 0,-2-1-1 0 0,-1 0 0 0 0,-1-2 1 0 0,-1 1-1 0 0,-39 40 0 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22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 7831 0 0,'-2'0'356'0'0,"-16"-2"122"0"0,17 2-448 0 0,0 0 1 0 0,1 0-1 0 0,-1 0 1 0 0,0 0-1 0 0,1 0 1 0 0,-1 0 0 0 0,0 0-1 0 0,0 0 1 0 0,1 0-1 0 0,-1 0 1 0 0,0 0-1 0 0,1 0 1 0 0,-1 0 0 0 0,0 1-1 0 0,1-1 1 0 0,-1 0-1 0 0,0 1 1 0 0,1-1-1 0 0,-1 0 1 0 0,1 1-1 0 0,-1-1 1 0 0,0 1 0 0 0,1-1-1 0 0,-1 0 1 0 0,1 1-1 0 0,-1 0 1 0 0,1-1-1 0 0,0 1 1 0 0,-1-1-1 0 0,1 1 1 0 0,0 0 0 0 0,-1-1-1 0 0,1 1 1 0 0,0 0-1 0 0,0-1 1 0 0,-1 2-1 0 0,1 0 381 0 0,-2 0 0 0 0,1 1 0 0 0,0 0 1 0 0,1 0-1 0 0,-1 0 0 0 0,0 0 0 0 0,1 0 0 0 0,0 0 0 0 0,0 0 0 0 0,0 0 1 0 0,0 0-1 0 0,1 4 0 0 0,0-1-233 0 0,0-1 1 0 0,0 0-1 0 0,1 0 1 0 0,0 0-1 0 0,0 0 1 0 0,3 4-1 0 0,2 2-203 0 0,0-1 0 0 0,0 0 0 0 0,1-1-1 0 0,17 17 1 0 0,0-6-88 0 0,1 0-1 0 0,55 31 1 0 0,3 2-419 0 0,-64-39 490 0 0,0 1 0 0 0,-2 0 0 0 0,0 2-1 0 0,-1 0 1 0 0,16 21 0 0 0,-25-28 168 0 0,0 2 0 0 0,-1-1-1 0 0,-1 1 1 0 0,0 0 0 0 0,0 0 0 0 0,-1 1 0 0 0,-1-1-1 0 0,0 1 1 0 0,-1 0 0 0 0,3 24 0 0 0,-4-10 308 0 0,-2 0-1 0 0,-1 0 1 0 0,-1 0 0 0 0,-1 0 0 0 0,-2 0 0 0 0,0-1-1 0 0,-2 0 1 0 0,-20 49 0 0 0,-6 0 612 0 0,-69 114 1 0 0,78-149-1579 0 0,-44 54-1 0 0,46-67-1997 0 0,-29 25 0 0 0,32-32 222 0 0,12-11-1764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2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46 182 10103 0 0,'-45'0'4439'0'0,"47"-1"-3799"0"0,157-63 1791 0 0,-4 2-1573 0 0,-151 60-844 0 0,131-39 740 0 0,-118 38-805 0 0,-1-1-1 0 0,1 2 0 0 0,0 1 0 0 0,0 0 0 0 0,0 1 0 0 0,22 2 1 0 0,-34-1-397 0 0,0 0 0 0 0,0 0 0 0 0,0 1 0 0 0,0-1 0 0 0,5 3 0 0 0,1 2-5510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23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47 110 10135 0 0,'-46'23'5535'0'0,"70"-25"-4903"0"0,1-1 0 0 0,-1-1 0 0 0,0-1 0 0 0,0-1 0 0 0,27-12 0 0 0,8 0 153 0 0,2 0-455 0 0,83-22 926 0 0,-116 34-1068 0 0,1 1-1 0 0,0 1 1 0 0,32 0-1 0 0,90 8-4108 0 0,-128-2-2942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2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1456 203 4143 0 0,'46'-67'807'0'0,"-29"46"1068"0"0,1 0 1 0 0,1 1-1 0 0,0 0 1 0 0,44-31-1 0 0,-59 48 694 0 0,-2 5-1303 0 0,-6 9-1044 0 0,-2 7-145 0 0,3-6-36 0 0,-1-1 0 0 0,0 0 0 0 0,0 0 0 0 0,-1 0 0 0 0,-1 0 0 0 0,1-1 0 0 0,-12 15 0 0 0,10-14-7 0 0,-42 59 51 0 0,-2-3-1 0 0,-101 104 1 0 0,90-105-74 0 0,-39 40-12 0 0,-95 84-984 0 0,19 16 1824 0 0,162-186-782 0 0,1 1 1 0 0,0 1 0 0 0,-14 32 0 0 0,23-40-42 0 0,0-1 0 0 0,0 1 0 0 0,1 0 0 0 0,1 0 0 0 0,1 0 0 0 0,0 0 0 0 0,0 22 1 0 0,0 8 57 0 0,1-29-61 0 0,0 0-1 0 0,1-1 0 0 0,1 1 1 0 0,0 0-1 0 0,1 0 0 0 0,4 15 1 0 0,-5-28 29 0 0,0-1 0 0 0,1 1 0 0 0,-1-1 0 0 0,0 1 0 0 0,1-1 0 0 0,-1 0 0 0 0,1 0 0 0 0,-1 0 0 0 0,1 0 0 0 0,-1 0 0 0 0,1 0 0 0 0,0 0 0 0 0,0 0 0 0 0,-1 0 0 0 0,1-1 0 0 0,0 1 0 0 0,0-1 0 0 0,2 1 1 0 0,14 1 268 0 0,1-1 1 0 0,0-1 0 0 0,-1 0 0 0 0,1-2 0 0 0,-1 0 0 0 0,22-5 0 0 0,41-5 91 0 0,-48 10-325 0 0,-15-1-51 0 0,1 2 0 0 0,-1 0 0 0 0,1 2 0 0 0,33 4 0 0 0,-40-2-16 0 0,-1 3-24 0 0,-3-1-51 0 0,-8-4 58 0 0,1 0 1 0 0,-1 0-1 0 0,1-1 1 0 0,-1 1 0 0 0,0 0-1 0 0,1 0 1 0 0,-1 0-1 0 0,0 0 1 0 0,0 0-1 0 0,1-1 1 0 0,-1 1-1 0 0,0 0 1 0 0,0 0 0 0 0,0 0-1 0 0,0 0 1 0 0,0 0-1 0 0,0 0 1 0 0,0 1-1 0 0,-4 14-32 0 0,3-14 31 0 0,0-1-1 0 0,-1 1 1 0 0,1 0-1 0 0,-1 0 0 0 0,1-1 1 0 0,-1 1-1 0 0,0-1 0 0 0,0 1 1 0 0,1-1-1 0 0,-1 0 1 0 0,-3 2-1 0 0,-26 11-53 0 0,24-11 43 0 0,-23 10 13 0 0,1 2 1 0 0,-45 29-1 0 0,58-32 6 0 0,1 0-1 0 0,0 1 1 0 0,1 0-1 0 0,0 1 1 0 0,-20 26-1 0 0,26-28 13 0 0,0 0-1 0 0,0 0 0 0 0,1 1 1 0 0,0 0-1 0 0,-4 14 1 0 0,10-26 40 0 0,4 3 83 0 0,-3-3-125 0 0,0-1 0 0 0,0 0-1 0 0,0 1 1 0 0,0-1 0 0 0,0 1 0 0 0,0-1 0 0 0,0 0-1 0 0,0 1 1 0 0,0-1 0 0 0,1 0 0 0 0,-1 1-1 0 0,0-1 1 0 0,0 0 0 0 0,0 0 0 0 0,1 1 0 0 0,-1-1-1 0 0,0 0 1 0 0,0 1 0 0 0,1-1 0 0 0,-1 0 0 0 0,0 0-1 0 0,1 1 1 0 0,2 0 56 0 0,-1 0 0 0 0,1-1-1 0 0,-1 1 1 0 0,1-1 0 0 0,-1 1-1 0 0,1-1 1 0 0,0 0 0 0 0,-1 0-1 0 0,1 0 1 0 0,0 0 0 0 0,3-1 0 0 0,33-1 300 0 0,-26 2-367 0 0,10 4 0 0 0,1-3 0 0 0,9-1 0 0 0,-29 1 0 0 0,25 0 0 0 0,-19-1 0 0 0,13 2 0 0 0,-22-2 0 0 0,-1-1 0 0 0,1 1 0 0 0,-1 0 0 0 0,0 0 0 0 0,1 0 0 0 0,-1 0 0 0 0,0 0 0 0 0,1 0 0 0 0,-1 0 0 0 0,0 1 0 0 0,1-1 0 0 0,-1 0 0 0 0,0 0 0 0 0,1 0 0 0 0,-1 0 0 0 0,0 0 0 0 0,1 0 0 0 0,-1 1 0 0 0,0-1 0 0 0,1 0 0 0 0,-1 0 0 0 0,0 1 0 0 0,0-1 0 0 0,1 0 0 0 0,-1 0 0 0 0,0 1 0 0 0,0-1 0 0 0,1 0 0 0 0,-1 0 0 0 0,0 1 0 0 0,0 0 0 0 0,-3 5 0 0 0,3-5 0 0 0,-8 9 0 0 0,1 1 0 0 0,-2-1 0 0 0,1 0 0 0 0,-2-1 0 0 0,-15 13 0 0 0,4-3 0 0 0,-95 90-45 0 0,-105 129-1 0 0,-197 315-7 0 0,298-355 21 0 0,104-166 26 0 0,2 1-1 0 0,0 0 1 0 0,3 1 0 0 0,-12 50-1 0 0,21-71 6 0 0,0 0 0 0 0,1 0 0 0 0,0 0-1 0 0,1 0 1 0 0,0 0 0 0 0,1 0 0 0 0,1 0 0 0 0,4 20-1 0 0,-3-25 19 0 0,-1 1 0 0 0,2-1 0 0 0,-1-1-1 0 0,1 1 1 0 0,0 0 0 0 0,1-1 0 0 0,-1 0 0 0 0,1 0-1 0 0,1 0 1 0 0,0-1 0 0 0,-1 0 0 0 0,2 0-1 0 0,12 10 1 0 0,0-4 77 0 0,0-1 0 0 0,1-1 0 0 0,0 0 0 0 0,1-1 0 0 0,30 8 0 0 0,-10-7 116 0 0,80 11 0 0 0,27-11-66 0 0,-104-9-144 0 0,-34 0 8 0 0,-5-1-2 0 0,0 1-1 0 0,1-1 1 0 0,-1-1 0 0 0,0 1 0 0 0,5-2 0 0 0,-7 2-84 0 0,-22 3-2050 0 0,14-2 1843 0 0,-11 2-6317 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27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8 2759 0 0,'0'0'1324'0'0,"2"-1"-153"0"0,-2 0-889 0 0,1 1-1 0 0,0-1 0 0 0,-1 1 1 0 0,1-1-1 0 0,0 1 1 0 0,0-1-1 0 0,0 1 1 0 0,0-1-1 0 0,-1 1 1 0 0,1 0-1 0 0,0-1 1 0 0,0 1-1 0 0,1 0 0 0 0,-1 0-110 0 0,-1 0 0 0 0,0 0 0 0 0,1 0 0 0 0,-1 0 0 0 0,0 0 0 0 0,0 0 0 0 0,1 0 0 0 0,-1 1 0 0 0,0-1 0 0 0,0 0 0 0 0,0 0 0 0 0,1 0 0 0 0,-1 1 171 0 0,0-1-171 0 0,0 0 0 0 0,1 0 0 0 0,-1 0 0 0 0,0 1 0 0 0,0-1 0 0 0,0 0 0 0 0,0 0 0 0 0,0 1 0 0 0,0-1 0 0 0,1 0 0 0 0,-1 0 0 0 0,0 1 0 0 0,0-1 0 0 0,0 1 0 0 0,0 16 3663 0 0,-2-4-4897 0 0,-3 11 1415 0 0,-1 0 0 0 0,-1 0 0 0 0,-16 34 0 0 0,5-19-287 0 0,-27 43 1 0 0,-6-10-26 0 0,16-24-27 0 0,19-26-277 0 0,9-13-146 0 0,1 0 0 0 0,-8 15 0 0 0,15-23-548 0 0,3 7-38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2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34 5527 0 0,'0'0'498'0'0,"0"2"-406"0"0,-2 0 483 0 0,1 1 0 0 0,0-1 1 0 0,0 1-1 0 0,0 0 0 0 0,0-1 1 0 0,0 1-1 0 0,1 0 0 0 0,-1-1 1 0 0,1 1-1 0 0,0 0 0 0 0,0 0 1 0 0,0 0-1 0 0,0 3 1 0 0,1-5-198 0 0,-1 1 0 0 0,1-1 0 0 0,-1 1 0 0 0,1-1 0 0 0,0 1 0 0 0,-1-1 0 0 0,1 1 0 0 0,0-1 0 0 0,0 0 1 0 0,0 1-1 0 0,0-1 0 0 0,2 2 0 0 0,15 8-139 0 0,-7-7-198 0 0,0 0 1 0 0,0-1-1 0 0,0 0 0 0 0,1-1 1 0 0,-1 0-1 0 0,1-1 1 0 0,-1 0-1 0 0,20-2 0 0 0,8-2 339 0 0,46-11 0 0 0,-61 10-207 0 0,168-36 565 0 0,62-11-344 0 0,-238 49-407 0 0,92-11-403 0 0,-63 18-1096 0 0,-44 10-531 0 0,-3 3 887 0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2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66 5527 0 0,'1'-2'423'0'0,"5"-3"20"0"0,0 0 0 0 0,0 1 0 0 0,0-1 0 0 0,1 1-1 0 0,-1 0 1 0 0,1 1 0 0 0,0-1 0 0 0,0 2 0 0 0,0-1 0 0 0,11-2 0 0 0,7 0 1615 0 0,46-4 0 0 0,-23 4-685 0 0,-33 5-389 0 0,-15 0-950 0 0,1 0 0 0 0,-1 0 0 0 0,0 0 0 0 0,0 0 0 0 0,0 0-1 0 0,0 0 1 0 0,1 0 0 0 0,-1 0 0 0 0,0 0 0 0 0,0 1 0 0 0,0-1 0 0 0,0 0 0 0 0,0 0 0 0 0,1 0-1 0 0,-1 0 1 0 0,0 0 0 0 0,0 0 0 0 0,0 0 0 0 0,0 1 0 0 0,0-1 0 0 0,0 0 0 0 0,0 0 0 0 0,0 0 0 0 0,1 0-1 0 0,-1 0 1 0 0,0 1 0 0 0,0-1 0 0 0,0 0 0 0 0,0 0 0 0 0,0 0 0 0 0,0 0 0 0 0,0 1 0 0 0,0-1 0 0 0,0 0-1 0 0,0 0 1 0 0,0 0 0 0 0,0 0 0 0 0,0 1 0 0 0,-2 1 39 0 0,1 1 0 0 0,-1-1 0 0 0,1 0 1 0 0,-1 0-1 0 0,0 0 0 0 0,0 0 0 0 0,0 0 0 0 0,-2 1 0 0 0,-18 16-17 0 0,-2-1 0 0 0,-41 23 0 0 0,-57 23-31 0 0,94-50-30 0 0,-45 25 5 0 0,-77 54 0 0 0,128-77 0 0 0,-31 27 0 0 0,45-36 0 0 0,1 0 0 0 0,0 1 0 0 0,1-1 0 0 0,0 1 0 0 0,0 1 0 0 0,1-1 0 0 0,-7 15 0 0 0,11-21 0 0 0,0 0 0 0 0,0 0 0 0 0,1 0-1 0 0,-1 1 1 0 0,1-1 0 0 0,-1 0 0 0 0,1 1 0 0 0,0-1 0 0 0,0 1-1 0 0,0-1 1 0 0,0 0 0 0 0,1 1 0 0 0,-1-1 0 0 0,0 0-1 0 0,1 1 1 0 0,1 3 0 0 0,0-3 8 0 0,0 0 1 0 0,-1 0-1 0 0,1 0 0 0 0,1 0 1 0 0,-1 0-1 0 0,0 0 0 0 0,1-1 0 0 0,-1 0 1 0 0,1 1-1 0 0,4 2 0 0 0,1 0 35 0 0,0 0 0 0 0,1-1 0 0 0,-1 0 0 0 0,1 0 0 0 0,0-1 0 0 0,0 0 0 0 0,16 2 0 0 0,15 0 277 0 0,80 1-1 0 0,40-13 401 0 0,-125 4-568 0 0,-1-2 0 0 0,47-11 0 0 0,-59 9-132 0 0,-1 0 1 0 0,0-1-1 0 0,0 0 1 0 0,33-21 0 0 0,-46 24 4 0 0,0-1 1 0 0,-1 1-1 0 0,0-1 1 0 0,0-1-1 0 0,0 0 1 0 0,-1 0-1 0 0,10-13 1 0 0,-13 14-18 0 0,1 1 1 0 0,-1-1-1 0 0,0 0 1 0 0,0-1-1 0 0,-1 1 1 0 0,0 0-1 0 0,0-1 1 0 0,0 1 0 0 0,-1-1-1 0 0,0 0 1 0 0,0-9-1 0 0,0 15-15 0 0,-1 0-1 0 0,0-1 1 0 0,0 1 0 0 0,0 0-1 0 0,0 0 1 0 0,0 0 0 0 0,0 0-1 0 0,-1 0 1 0 0,1 0 0 0 0,0 0-1 0 0,0 0 1 0 0,-1 0 0 0 0,1 0-1 0 0,-1 0 1 0 0,1 0 0 0 0,-1 0-1 0 0,1 0 1 0 0,-1 0 0 0 0,1 0-1 0 0,-1 1 1 0 0,0-1 0 0 0,0 0-1 0 0,1 0 1 0 0,-1 1 0 0 0,0-1-1 0 0,0 0 1 0 0,0 1 0 0 0,0-1-1 0 0,0 1 1 0 0,0-1 0 0 0,0 1-1 0 0,0-1 1 0 0,0 1 0 0 0,0 0-1 0 0,0-1 1 0 0,0 1 0 0 0,-1 0-1 0 0,-3 0-8 0 0,1 0-1 0 0,-1 1 1 0 0,1 0 0 0 0,-1 0-1 0 0,1 0 1 0 0,0 0-1 0 0,0 1 1 0 0,-5 1 0 0 0,-16 10-15 0 0,0 0 0 0 0,-30 22 0 0 0,18-11 38 0 0,25-16-26 0 0,0 0-1 0 0,1 1 1 0 0,0 0-1 0 0,1 1 1 0 0,0 0 0 0 0,1 0-1 0 0,0 1 1 0 0,0 0-1 0 0,1 1 1 0 0,1 0-1 0 0,-10 19 1 0 0,17-30-3 0 0,-1 0-1 0 0,1 0 1 0 0,-1 0 0 0 0,1 0-1 0 0,-1 0 1 0 0,1 0 0 0 0,0 1-1 0 0,0-1 1 0 0,0 0 0 0 0,-1 0 0 0 0,1 0-1 0 0,0 1 1 0 0,0-1 0 0 0,1 0-1 0 0,-1 0 1 0 0,0 1 0 0 0,0-1-1 0 0,1 0 1 0 0,-1 0 0 0 0,0 0 0 0 0,1 0-1 0 0,-1 0 1 0 0,1 1 0 0 0,0-1-1 0 0,-1 0 1 0 0,1 0 0 0 0,0 0-1 0 0,0 0 1 0 0,-1-1 0 0 0,1 1-1 0 0,0 0 1 0 0,0 0 0 0 0,0 0 0 0 0,0-1-1 0 0,0 1 1 0 0,0 0 0 0 0,1 0-1 0 0,1 0-216 0 0,0 0 0 0 0,0 0 0 0 0,0 0 1 0 0,0 0-1 0 0,6 0 0 0 0,15-1-4721 0 0,-2-3-1118 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28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2 13303 0 0,'0'0'606'0'0,"1"0"-10"0"0,3-1-439 0 0,-2 1-145 0 0,0-1 0 0 0,0 1-1 0 0,-1 0 1 0 0,1 0 0 0 0,0 0-1 0 0,-1 1 1 0 0,1-1 0 0 0,0 0-1 0 0,-1 1 1 0 0,1-1 0 0 0,-1 1-1 0 0,4 1 1 0 0,-5-2 28 0 0,1 1-1 0 0,-1 0 1 0 0,0-1-1 0 0,1 1 1 0 0,-1 0 0 0 0,0-1-1 0 0,0 1 1 0 0,0 0 0 0 0,0 0-1 0 0,1-1 1 0 0,-1 1-1 0 0,0 0 1 0 0,0-1 0 0 0,-1 1-1 0 0,1 0 1 0 0,0 0 0 0 0,0-1-1 0 0,0 2 1 0 0,0-2 43 0 0,-1 5 31 0 0,0 0 0 0 0,0 0 0 0 0,0 0 0 0 0,0-1 0 0 0,-1 1 1 0 0,0-1-1 0 0,0 1 0 0 0,0-1 0 0 0,0 0 0 0 0,-1 0 0 0 0,-2 4 0 0 0,-6 6 42 0 0,-22 20 0 0 0,15-16-42 0 0,-95 89 12 0 0,79-77-114 0 0,-84 91 382 0 0,98-97-110 0 0,1 1-1 0 0,2 0 1 0 0,-22 41-1 0 0,32-50-149 0 0,0 0 0 0 0,-9 31 0 0 0,14-37-109 0 0,0-1 0 0 0,0 1 0 0 0,1 0 0 0 0,0-1-1 0 0,1 1 1 0 0,1 17 0 0 0,-1-24-100 0 0,1-1 0 0 0,-1 1-1 0 0,1 0 1 0 0,0 0 0 0 0,0-1 0 0 0,0 1-1 0 0,1-1 1 0 0,-1 1 0 0 0,0-1-1 0 0,1 1 1 0 0,0-1 0 0 0,-1 0 0 0 0,1 0-1 0 0,0 0 1 0 0,0 0 0 0 0,0 0-1 0 0,1 0 1 0 0,-1 0 0 0 0,0-1 0 0 0,1 1-1 0 0,-1-1 1 0 0,1 1 0 0 0,-1-1-1 0 0,1 0 1 0 0,5 1 0 0 0,9-1-960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0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0 9615 0 0,'0'0'868'0'0,"-1"2"-713"0"0,0-1-8 0 0,0 1 0 0 0,0 0 0 0 0,0 0 0 0 0,0-1 0 0 0,-1 1 0 0 0,1-1 0 0 0,-1 1 0 0 0,1-1 0 0 0,-1 0 0 0 0,1 0 0 0 0,-1 0 0 0 0,0 1 0 0 0,0-1 0 0 0,-2 0 0 0 0,2 1 93 0 0,0 1 1 0 0,1-1-1 0 0,-1 0 0 0 0,0 0 0 0 0,1 1 0 0 0,-2 3 0 0 0,0 0-63 0 0,-1 2 49 0 0,0 1 1 0 0,1-1 0 0 0,0 1 0 0 0,0 0-1 0 0,-2 13 1 0 0,0 3 127 0 0,-6 19 213 0 0,5-16-339 0 0,-1 0 0 0 0,-2-1 0 0 0,-1 1 0 0 0,-25 48 0 0 0,20-50-193 0 0,-2 0-1 0 0,-36 44 1 0 0,46-62-16 0 0,1-1 1 0 0,-7 13-1 0 0,-11 14-57 0 0,23-33-134 0 0,3-2-665 0 0,6-4 178 0 0,-1 0 0 0 0,0-1 0 0 0,0 1 0 0 0,10-12 0 0 0,4-5-564 0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2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5063 0 0,'0'2'4700'0'0,"-12"22"692"0"0,12-23-4870 0 0,1 2-98 0 0,3 5-181 0 0,0 0 0 0 0,0 0 0 0 0,1 0 0 0 0,0 0 0 0 0,1-1 0 0 0,0 0 0 0 0,7 7 0 0 0,55 47 898 0 0,-46-41-868 0 0,4 3 36 0 0,-2 2-1 0 0,-1 1 1 0 0,-1 1-1 0 0,21 34 1 0 0,-36-51-277 0 0,0 1 0 0 0,1-2 1 0 0,0 1-1 0 0,13 11 0 0 0,-18-18-37 0 0,0 0 0 0 0,1-1 0 0 0,0 1-1 0 0,0-1 1 0 0,-1 0 0 0 0,1 0 0 0 0,0-1 0 0 0,1 1 0 0 0,-1-1-1 0 0,0 0 1 0 0,0 0 0 0 0,1 0 0 0 0,-1 0 0 0 0,0-1 0 0 0,9 0 0 0 0,-1 0-526 0 0,0-1 1 0 0,-1 0 0 0 0,1 0-1 0 0,0-2 1 0 0,-1 1 0 0 0,1-1-1 0 0,11-6 1 0 0,-3-1-941 0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2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7 4143 0 0,'-7'-3'371'0'0,"5"2"-298"0"0,-1 0 1 0 0,1 1-1 0 0,0-1 1 0 0,0 1-1 0 0,0 0 0 0 0,-1 0 1 0 0,1 0-1 0 0,0 0 1 0 0,-1 0-1 0 0,1 0 0 0 0,0 0 1 0 0,0 1-1 0 0,-1-1 1 0 0,1 1-1 0 0,0 0 0 0 0,0 0 1 0 0,-4 1-1 0 0,-4 4 1655 0 0,1-1 0 0 0,-14 11 1 0 0,8-5 120 0 0,-3 2-1496 0 0,0 1 1 0 0,1 1-1 0 0,1 0 1 0 0,-25 30-1 0 0,-47 77 1114 0 0,62-84-716 0 0,11-19-677 0 0,0-1 1 0 0,0 0-1 0 0,-2-1 1 0 0,0-1-1 0 0,-1-1 0 0 0,-1 0 1 0 0,0-2-1 0 0,-22 13 1 0 0,-10 1 102 0 0,0-3 0 0 0,-63 21 0 0 0,108-42-2071 0 0,16-7-3940 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29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77 12407 0 0,'0'0'1126'0'0,"-1"2"-929"0"0,-1 1-63 0 0,0-1 1 0 0,-1 1-1 0 0,1 0 0 0 0,1 0 1 0 0,-1 0-1 0 0,0 0 0 0 0,1 0 1 0 0,-1 0-1 0 0,1 0 0 0 0,0 1 1 0 0,0-1-1 0 0,0 0 0 0 0,1 1 1 0 0,-1-1-1 0 0,1 7 0 0 0,0-9-35 0 0,0 0 1 0 0,1-1-1 0 0,-1 1 0 0 0,0 0 0 0 0,1-1 1 0 0,-1 1-1 0 0,1-1 0 0 0,-1 1 0 0 0,1 0 1 0 0,-1-1-1 0 0,1 1 0 0 0,0-1 0 0 0,-1 1 1 0 0,1-1-1 0 0,-1 0 0 0 0,1 1 0 0 0,0-1 0 0 0,-1 0 1 0 0,1 1-1 0 0,0-1 0 0 0,0 0 0 0 0,-1 0 1 0 0,2 1-1 0 0,17 1 871 0 0,5-3-1140 0 0,0-1 0 0 0,-1-1-1 0 0,25-6 1 0 0,69-23 242 0 0,-25 6 307 0 0,-63 19-303 0 0,282-58 1397 0 0,-288 61-4182 0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30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 7831 0 0,'-2'1'6483'0'0,"-15"17"-5660"0"0,-1 1 0 0 0,2 1 0 0 0,-27 42 0 0 0,-1 9-190 0 0,-31 57 588 0 0,68-113-1098 0 0,0 1-1 0 0,1-1 1 0 0,1 1 0 0 0,1 1 0 0 0,0-1-1 0 0,-3 29 1 0 0,10-11-1576 0 0</inkml:trace>
  <inkml:trace contextRef="#ctx0" brushRef="#br0" timeOffset="1">493 142 8287 0 0,'0'0'639'0'0,"1"1"-186"0"0,8 4 812 0 0,0 0-1 0 0,-1 1 1 0 0,1 0-1 0 0,-1 0 0 0 0,10 11 1 0 0,-5-5-994 0 0,25 19 524 0 0,0-1 1 0 0,54 31-1 0 0,-60-41-689 0 0,50 41-1 0 0,-80-59-226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30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12095 0 0,'0'0'1091'0'0,"-6"6"-731"0"0,-13 8 767 0 0,1 1 1 0 0,0 1-1 0 0,1 1 1 0 0,-26 32-1 0 0,9-3-618 0 0,1 2 0 0 0,3 1 0 0 0,2 1-1 0 0,-41 102 1 0 0,48-85-733 0 0,-20 115 0 0 0,39-171 79 0 0,0-3-260 0 0,0-1 1 0 0,-1 1-1 0 0,1 0 0 0 0,-2-1 1 0 0,-7 14-1 0 0,10-19-92 0 0,-6-6-3003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30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21 10135 0 0,'-2'-9'1050'0'0,"-3"-2"4154"0"0,22 23-4512 0 0,17 18 1 0 0,6 4-84 0 0,-1-1 111 0 0,64 69 0 0 0,-77-74-297 0 0,-1 1 0 0 0,-2 2 0 0 0,-1 0 0 0 0,23 46 0 0 0,-35-58-259 0 0,-1 1-1 0 0,-2 0 0 0 0,0 0 0 0 0,-1 1 0 0 0,-1 0 0 0 0,0 0 0 0 0,-2 0 1 0 0,-1 0-1 0 0,0 28 0 0 0,-4-10-19 0 0,-2 0 1 0 0,-1 1-1 0 0,-12 42 1 0 0,-44 110-38 0 0,50-164-214 0 0,-1 0 1 0 0,-2 0-1 0 0,-1-2 0 0 0,-35 49 1 0 0,44-67 52 0 0,-16 16 23 0 0,13-14 41 0 0,-1 1 1 0 0,2 0-1 0 0,-9 13 1 0 0,15-20-34 0 0,0 0 0 0 0,0 1-1 0 0,0-1 1 0 0,0 1 0 0 0,1 0 0 0 0,0-1 0 0 0,0 1-1 0 0,0 0 1 0 0,1 0 0 0 0,0 0 0 0 0,0 9-1 0 0,0-10-65 0 0,1 0-1 0 0,0 0 0 0 0,-1-1 1 0 0,2 1-1 0 0,-1 0 0 0 0,0-1 1 0 0,1 1-1 0 0,-1 0 0 0 0,1-1 1 0 0,0 0-1 0 0,0 1 0 0 0,0-1 1 0 0,1 0-1 0 0,-1 0 0 0 0,1 0 1 0 0,0-1-1 0 0,0 1 0 0 0,0 0 1 0 0,0-1-1 0 0,0 0 0 0 0,0 0 1 0 0,1 0-1 0 0,-1 0 0 0 0,1-1 1 0 0,-1 1-1 0 0,1-1 0 0 0,0 0 1 0 0,-1 0-1 0 0,1 0 0 0 0,0 0 1 0 0,0-1-1 0 0,0 1 0 0 0,0-1 1 0 0,7-1-1 0 0,3-2-1013 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38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3679 0 0,'0'0'614'0'0,"2"0"600"0"0,23-6 2690 0 0,-20 4-2879 0 0,1 1 0 0 0,-1 0 0 0 0,1 0 0 0 0,0 0 0 0 0,10 0 1 0 0,-14 1-850 0 0,0 1 0 0 0,0-1 0 0 0,0 1 0 0 0,0-1 1 0 0,0 1-1 0 0,0 0 0 0 0,0-1 0 0 0,0 1 0 0 0,0 0 1 0 0,0 0-1 0 0,-1 1 0 0 0,1-1 0 0 0,0 0 0 0 0,-1 1 1 0 0,1-1-1 0 0,-1 0 0 0 0,1 1 0 0 0,-1 0 0 0 0,0-1 1 0 0,2 5-1 0 0,0-2-13 0 0,-1 1 1 0 0,0 0-1 0 0,0 0 0 0 0,-1 0 1 0 0,1 0-1 0 0,-1 0 1 0 0,0 1-1 0 0,-1-1 0 0 0,1 0 1 0 0,-1 1-1 0 0,0-1 1 0 0,-1 9-1 0 0,-2 7 134 0 0,-11 38 0 0 0,9-38-243 0 0,-27 80-427 0 0,32-100 182 0 0,0 6-369 0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5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1302 27 11167 0 0,'12'-5'209'0'0,"0"1"-1"0"0,-1 0 0 0 0,2 0 1 0 0,-1 1-1 0 0,0 1 0 0 0,0 0 1 0 0,19 0 1912 0 0,-31 4-2040 0 0,0 1-1 0 0,-1-1 1 0 0,0 1-1 0 0,1-1 1 0 0,-1 1-1 0 0,0-1 1 0 0,0 1-1 0 0,0-1 1 0 0,-1 0 0 0 0,1 0-1 0 0,-1 1 1 0 0,1-1-1 0 0,-1 0 1 0 0,0 0-1 0 0,1 0 1 0 0,-1-1-1 0 0,0 1 1 0 0,0 0-1 0 0,-1-1 1 0 0,-2 3-1 0 0,-6 2 102 0 0,0 0 0 0 0,-22 9 0 0 0,31-14-144 0 0,-130 46 824 0 0,0 0-469 0 0,-11 12-225 0 0,-192 71-244 0 0,324-127 57 0 0,-162 44-200 0 0,150-42 213 0 0,0-2 0 0 0,0 0 0 0 0,0-2 0 0 0,0 0 0 0 0,-39-5 0 0 0,56 3-4 0 0,0 0 0 0 0,0-1 0 0 0,0 1 0 0 0,0-1 0 0 0,1 0 0 0 0,-1-1 0 0 0,0 0-1 0 0,1 0 1 0 0,0 0 0 0 0,0 0 0 0 0,0-1 0 0 0,0 0 0 0 0,0 0 0 0 0,1 0 0 0 0,0 0 0 0 0,0-1 0 0 0,0 0 0 0 0,0 0-1 0 0,1 0 1 0 0,-1 0 0 0 0,2 0 0 0 0,-1-1 0 0 0,0 1 0 0 0,1-1 0 0 0,0 0 0 0 0,0 0 0 0 0,1 0 0 0 0,0 0-1 0 0,0 0 1 0 0,0 0 0 0 0,1 0 0 0 0,-1 0 0 0 0,2 0 0 0 0,-1 0 0 0 0,1 0 0 0 0,0-1 0 0 0,0 1 0 0 0,0 0 0 0 0,1 1-1 0 0,0-1 1 0 0,4-9 0 0 0,-1 4-26 0 0,1 1 0 0 0,0 0-1 0 0,1 0 1 0 0,7-9 0 0 0,-11 16 31 0 0,-1 0-1 0 0,1 0 1 0 0,0 0 0 0 0,0 0-1 0 0,0 0 1 0 0,0 1 0 0 0,0 0-1 0 0,1-1 1 0 0,-1 1 0 0 0,1 0-1 0 0,-1 1 1 0 0,1-1 0 0 0,0 1-1 0 0,0 0 1 0 0,5-2 0 0 0,-8 3 6 0 0,1 0 0 0 0,-1 0 1 0 0,0 1-1 0 0,0-1 0 0 0,0 0 1 0 0,0 0-1 0 0,1 1 0 0 0,-1-1 1 0 0,0 0-1 0 0,0 1 0 0 0,0 0 1 0 0,0-1-1 0 0,0 1 0 0 0,0-1 1 0 0,0 1-1 0 0,0 0 0 0 0,0 0 1 0 0,0-1-1 0 0,-1 1 0 0 0,1 0 1 0 0,0 0-1 0 0,0 0 1 0 0,-1 0-1 0 0,1 0 0 0 0,-1 0 1 0 0,1 0-1 0 0,-1 0 0 0 0,1 0 1 0 0,-1 1-1 0 0,1 1 0 0 0,1 4 5 0 0,-1 0 1 0 0,1 0-1 0 0,-1 13 0 0 0,0-17-6 0 0,-1 24-13 0 0,0 0 0 0 0,-7 49-1 0 0,-19 52-26 0 0,-73 258 51 0 0,39-82 1131 0 0,26-120-711 0 0,30-163-422 0 0,2-10-27 0 0,0 1 1 0 0,-1-1-1 0 0,-8 21 1 0 0,11-31-643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52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94 7367 0 0,'-7'9'9603'0'0,"8"-8"-9054"0"0,1 1-459 0 0,0 0 0 0 0,0-1 0 0 0,0 1 0 0 0,0-1 0 0 0,0 1-1 0 0,0-1 1 0 0,1 0 0 0 0,-1 0 0 0 0,0 0 0 0 0,1-1 0 0 0,-1 1-1 0 0,1 0 1 0 0,-1-1 0 0 0,0 1 0 0 0,1-1 0 0 0,-1 0 0 0 0,1 0 0 0 0,-1 0-1 0 0,1 0 1 0 0,-1 0 0 0 0,5-2 0 0 0,7 0 242 0 0,0-2 0 0 0,21-6 1 0 0,-24 6-184 0 0,20-6 64 0 0,131-39 786 0 0,-120 38-1604 0 0,83-8-1 0 0,-77 15-1564 0 0,-17 2-1933 0 0,3-1-2092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53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17359 0 0,'0'0'1574'0'0,"1"2"-1222"0"0,0 5-147 0 0,0 0 0 0 0,0 1 0 0 0,0-1 1 0 0,-1 0-1 0 0,0 1 0 0 0,-1-1 0 0 0,1 0 0 0 0,-1 0 1 0 0,-1 1-1 0 0,0-1 0 0 0,-4 12 0 0 0,-5 9 253 0 0,-23 42-1 0 0,25-53-384 0 0,-18 33-780 0 0,-2-1 0 0 0,-48 64 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08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321 165 5063 0 0,'0'0'8795'0'0,"-1"1"-8048"0"0,-20 9-79 0 0,-24 9 1 0 0,42-17-450 0 0,2-2-165 0 0,1 1 0 0 0,-1-1 0 0 0,0 0 0 0 0,1 1 0 0 0,-1-1 0 0 0,0 0 1 0 0,1 0-1 0 0,-1 0 0 0 0,0 1 0 0 0,1-1 0 0 0,-1 0 0 0 0,0 0 0 0 0,0 0 1 0 0,1 0-1 0 0,-1 0 0 0 0,0 0 0 0 0,1 0 0 0 0,-1 0 0 0 0,0 0 0 0 0,0-1 0 0 0,1 1 1 0 0,-2 0-1 0 0,2-1 20 0 0,0 1 0 0 0,0-1 0 0 0,0 1 0 0 0,0-1 0 0 0,0 0 0 0 0,0 1 0 0 0,0-1 0 0 0,0 1 0 0 0,0-1 0 0 0,0 1 0 0 0,0-1 0 0 0,0 1 0 0 0,0-1 0 0 0,0 1 0 0 0,1-1 0 0 0,-1 1 0 0 0,0-1 0 0 0,0 1 0 0 0,1-1 0 0 0,-1 1 0 0 0,1-1 0 0 0,21-28 938 0 0,-12 18-891 0 0,1 0 0 0 0,0 1 0 0 0,21-15 0 0 0,42-20 99 0 0,-62 38-171 0 0,4-2 34 0 0,0 1 0 0 0,0 1-1 0 0,0 0 1 0 0,1 1 0 0 0,18-4-1 0 0,-32 10-69 0 0,-1-1 1 0 0,1 1-1 0 0,-1-1 0 0 0,1 1 0 0 0,-1 0 0 0 0,1 0 0 0 0,-1 0 1 0 0,1 1-1 0 0,-1-1 0 0 0,1 1 0 0 0,-1-1 0 0 0,1 1 1 0 0,-1 0-1 0 0,1 0 0 0 0,-1 0 0 0 0,0 0 0 0 0,0 0 1 0 0,1 0-1 0 0,-1 1 0 0 0,0-1 0 0 0,0 1 0 0 0,3 2 1 0 0,-3-1-15 0 0,-1-1 0 0 0,1 1 0 0 0,0 0 1 0 0,-1 0-1 0 0,1-1 0 0 0,-1 1 1 0 0,0 0-1 0 0,0 0 0 0 0,0 0 0 0 0,-1 0 1 0 0,1 0-1 0 0,-1 1 0 0 0,1-1 1 0 0,-1 0-1 0 0,0 0 0 0 0,0 0 1 0 0,-1 6-1 0 0,-1 0-70 0 0,0-1-1 0 0,-1 1 1 0 0,0-1 0 0 0,0 1-1 0 0,-1-1 1 0 0,0 0 0 0 0,0-1-1 0 0,0 1 1 0 0,-1-1 0 0 0,-1 0 0 0 0,-6 8-1 0 0,-10 8-574 0 0,-44 36 0 0 0,35-32 139 0 0,-245 177-129 0 0,150-127 1180 0 0,108-68-167 0 0,12-8 91 0 0,10-7-217 0 0,4-1-183 0 0,0 1 0 0 0,0 0-1 0 0,1 0 1 0 0,15-8 0 0 0,-19 12-51 0 0,0 0 0 0 0,0 0 1 0 0,0 1-1 0 0,0-1 0 0 0,0 1 0 0 0,1 0 0 0 0,-1 1 1 0 0,0-1-1 0 0,1 1 0 0 0,9 1 0 0 0,2 0 20 0 0,1 0-1 0 0,0-1 0 0 0,27-4 1 0 0,51-14-8 0 0,-3 0 348 0 0,-91 18-363 0 0,8-2 126 0 0,1 1 1 0 0,-1 0 0 0 0,20 1-1 0 0,-18 5 34 0 0,3 11-60 0 0,-13-14-114 0 0,0 0-208 0 0,0-1-1 0 0,0 1 1 0 0,-1 0-1 0 0,1 0 1 0 0,0 0-1 0 0,-1 1 1 0 0,0-1-1 0 0,1 0 1 0 0,-1 0-1 0 0,0 1 0 0 0,0-1 1 0 0,1 5-1 0 0,1 3-1238 0 0,0-13-68 0 0,8-13-12 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5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11055 0 0,'0'0'506'0'0,"1"0"-10"0"0,-1-1-477 0 0,0 1 1 0 0,1 0 0 0 0,-1-1-1 0 0,0 1 1 0 0,1 0-1 0 0,-1-1 1 0 0,1 1 0 0 0,-1 0-1 0 0,0 0 1 0 0,1-1 0 0 0,-1 1-1 0 0,1 0 1 0 0,-1 0-1 0 0,1 0 1 0 0,-1 0 0 0 0,1 0-1 0 0,-1 0 1 0 0,1 0 0 0 0,-1 0-1 0 0,1 0 1 0 0,-1 0-1 0 0,0 0 1 0 0,1 0 0 0 0,-1 0-1 0 0,1 0 1 0 0,-1 0 0 0 0,1 0-1 0 0,-1 0 1 0 0,1 1 0 0 0,-1-1-1 0 0,1 0 1 0 0,-1 0-1 0 0,0 0 1 0 0,1 1 0 0 0,0 0 107 0 0,10 4 621 0 0,0 1 0 0 0,18 13-1 0 0,-18-11-904 0 0,23 11-1 0 0,-10-7-206 0 0,-1-2-807 0 0,30 19 0 0 0,-45-24 818 0 0,-2 0 1 0 0,1 0 0 0 0,0 1-1 0 0,-1 0 1 0 0,0 0 0 0 0,-1 0 0 0 0,1 1-1 0 0,4 7 1 0 0,-1 3-138 0 0,-1 0 0 0 0,0 0 0 0 0,-1 1 0 0 0,-1 0 1 0 0,-1 0-1 0 0,4 25 0 0 0,-8-37 604 0 0,0 1 0 0 0,0-1 0 0 0,-1 1 0 0 0,0 0 0 0 0,-1-1 0 0 0,1 1-1 0 0,-1 0 1 0 0,0-1 0 0 0,-3 9 0 0 0,2-10 651 0 0,0 0-1 0 0,0 0 0 0 0,0 0 0 0 0,-1-1 0 0 0,1 1 1 0 0,-1-1-1 0 0,0 0 0 0 0,-1 1 0 0 0,1-2 1 0 0,-1 1-1 0 0,0 0 0 0 0,-4 3 0 0 0,-16 9 3012 0 0,22-16-3340 0 0,2 1-407 0 0,0-1 1 0 0,0 0-1 0 0,-1 0 0 0 0,1 0 1 0 0,0 0-1 0 0,-1 0 0 0 0,1 1 0 0 0,-1-1 1 0 0,1 0-1 0 0,0 0 0 0 0,-1 0 0 0 0,1 0 1 0 0,0 0-1 0 0,-1 0 0 0 0,1 0 0 0 0,0 0 1 0 0,-1 0-1 0 0,1-1 0 0 0,-1 1 1 0 0,1-3-23 0 0,0 0 0 0 0,0 0 0 0 0,0 0 0 0 0,0 0 0 0 0,0 0 0 0 0,1 0 1 0 0,-1 0-1 0 0,1 0 0 0 0,0 0 0 0 0,0 0 0 0 0,0 0 0 0 0,1 0 1 0 0,-1 0-1 0 0,3-3 0 0 0,4-7-12 0 0,14-18 0 0 0,-22 31 6 0 0,23-29-15 0 0,1 1-1 0 0,32-28 1 0 0,-38 39-56 0 0,1 2 1 0 0,1 0-1 0 0,0 1 0 0 0,28-13 0 0 0,-41 24 64 0 0,0 0 0 0 0,0 0 0 0 0,1 1 0 0 0,-1 0 0 0 0,1 0 1 0 0,-1 1-1 0 0,1-1 0 0 0,0 2 0 0 0,0-1 0 0 0,12 2 0 0 0,-17-1 14 0 0,0 0 1 0 0,-1 1-1 0 0,1-1 1 0 0,0 1-1 0 0,0 0 1 0 0,-1 0 0 0 0,1 0-1 0 0,-1 0 1 0 0,1 0-1 0 0,-1 0 1 0 0,1 1-1 0 0,-1-1 1 0 0,0 1-1 0 0,1 0 1 0 0,-1 0-1 0 0,0-1 1 0 0,0 1-1 0 0,0 1 1 0 0,-1-1-1 0 0,1 0 1 0 0,0 0-1 0 0,-1 1 1 0 0,1-1-1 0 0,-1 1 1 0 0,0-1-1 0 0,0 1 1 0 0,0-1 0 0 0,0 1-1 0 0,-1 0 1 0 0,1 0-1 0 0,-1-1 1 0 0,1 4-1 0 0,-1 10 25 0 0,-1-1-1 0 0,0 0 1 0 0,-1 0-1 0 0,0 0 1 0 0,-7 20-1 0 0,2-6 19 0 0,7-26-67 0 0,-15 75 119 0 0,14-66-286 0 0,0 0 0 0 0,1 0 0 0 0,0 0 0 0 0,3 19 0 0 0,-2-29-784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120 373 8751 0 0,'0'0'11494'0'0,"-7"-2"-10788"0"0,-18-5-295 0 0,-22-9-203 0 0,44 15-320 0 0,-1-1 0 0 0,1 0 0 0 0,-1 0 0 0 0,1 0-1 0 0,0-1 1 0 0,0 1 0 0 0,-1-1 0 0 0,2 0 0 0 0,-6-4 0 0 0,8 5 10 0 0,-1 0 1 0 0,0 1 0 0 0,1-1-1 0 0,-1 0 1 0 0,1 1 0 0 0,0-1 0 0 0,-1 0-1 0 0,1 0 1 0 0,0 1 0 0 0,0-1 0 0 0,1-3-1 0 0,-1 2-61 0 0,0-4-106 0 0,1 0-1 0 0,0 0 1 0 0,0 1 0 0 0,1-1-1 0 0,-1 0 1 0 0,2 1 0 0 0,5-13 0 0 0,27-43-1491 0 0,-23 43 1187 0 0,-4 7 435 0 0,0-1 0 0 0,0 2 0 0 0,1-1 1 0 0,1 1-1 0 0,0 1 0 0 0,1 0 0 0 0,0 0 0 0 0,14-9 0 0 0,-16 14 435 0 0,0 0-1 0 0,0 0 1 0 0,0 1 0 0 0,1 0 0 0 0,-1 0 0 0 0,1 1 0 0 0,0 0-1 0 0,0 1 1 0 0,0 0 0 0 0,1 1 0 0 0,-1 0 0 0 0,15 1 0 0 0,3 2 205 0 0,0 2 0 0 0,1 1 0 0 0,-1 1 0 0 0,-1 1 0 0 0,52 21 0 0 0,-76-27-480 0 0,1 1 1 0 0,-1 0 0 0 0,0 0 0 0 0,0 0 0 0 0,0 0 0 0 0,0 0 0 0 0,-1 0 0 0 0,1 1 0 0 0,0 0 0 0 0,-1-1 0 0 0,0 1 0 0 0,4 5 0 0 0,-6-7-15 0 0,0-1 0 0 0,0 1 0 0 0,0 0 0 0 0,0-1 0 0 0,0 1-1 0 0,0-1 1 0 0,0 1 0 0 0,0 0 0 0 0,0-1 0 0 0,0 1 0 0 0,0-1 0 0 0,0 1-1 0 0,0 0 1 0 0,-1-1 0 0 0,1 1 0 0 0,0-1 0 0 0,0 1 0 0 0,-1-1 0 0 0,0 2-1 0 0,0 0 12 0 0,-2 5 3 0 0,0 0 0 0 0,-1-1 0 0 0,0 1 0 0 0,-1-1-1 0 0,-8 11 1 0 0,-31 26 32 0 0,27-27-55 0 0,-174 166-997 0 0,171-166 222 0 0,11-11-2911 0 0,12-20-3468 0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5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8 6447 0 0,'0'0'586'0'0,"0"-1"-486"0"0,-1-4 172 0 0,1 5-161 0 0,-1 0 1 0 0,1-1-1 0 0,0 1 1 0 0,0 0 0 0 0,-1 0-1 0 0,1 0 1 0 0,0 0-1 0 0,-1-1 1 0 0,1 1-1 0 0,0 0 1 0 0,0 0 0 0 0,-1 0-1 0 0,1 0 1 0 0,0 0-1 0 0,-1 0 1 0 0,1 0-1 0 0,0 0 1 0 0,-1 0 0 0 0,1 0-1 0 0,0 0 1 0 0,-1 0-1 0 0,1 0 1 0 0,0 0-1 0 0,0 0 1 0 0,-1 1 0 0 0,1-1-1 0 0,0 0 1 0 0,-1 0-1 0 0,1 0 1 0 0,-9 4 1626 0 0,4-1-1311 0 0,1 0 1 0 0,0 1 0 0 0,0-1-1 0 0,1 1 1 0 0,-1 0-1 0 0,-5 8 1 0 0,-16 29-101 0 0,-120 266 1638 0 0,59-117-1454 0 0,81-180-504 0 0,-109 207 143 0 0,108-208-106 0 0,0 1 0 0 0,-5 14 0 0 0,10-21-98 0 0,0-1-1 0 0,0 1 0 0 0,0-1 0 0 0,1 1 0 0 0,-1 0 0 0 0,1-1 1 0 0,-1 1-1 0 0,1 0 0 0 0,0-1 0 0 0,0 1 0 0 0,0 0 0 0 0,1-1 0 0 0,-1 1 1 0 0,1 0-1 0 0,0 3 0 0 0,2-3-873 0 0,6 4-51 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54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 4607 0 0,'0'0'8103'0'0,"-1"2"-7111"0"0,-18 52 392 0 0,-3-1 1 0 0,-42 77-1 0 0,25-61-849 0 0,-41 70 310 0 0,10-21-448 0 0,-48 72-286 0 0,102-168-2196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55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115 616 4607 0 0,'0'0'354'0'0,"-1"1"-233"0"0,-15 12-15 0 0,-51 38 2052 0 0,59-48-2105 0 0,7-2 35 0 0,1-1 0 0 0,-1 1 0 0 0,0-1 0 0 0,0 0-1 0 0,0 1 1 0 0,0-1 0 0 0,0 0 0 0 0,0 0-1 0 0,0 1 1 0 0,0-1 0 0 0,0 0 0 0 0,0 0 0 0 0,0 0-1 0 0,0 0 1 0 0,0-1 0 0 0,1 1 0 0 0,-2 0 0 0 0,1 0-49 0 0,1-1 0 0 0,-1 1 0 0 0,1 0 0 0 0,0-1 0 0 0,-1 1 0 0 0,1 0 1 0 0,0-1-1 0 0,-1 1 0 0 0,1 0 0 0 0,0-1 0 0 0,0 1 0 0 0,-1-1 0 0 0,1 1 1 0 0,0-1-1 0 0,0 1 0 0 0,0 0 0 0 0,-1-1 0 0 0,1 1 0 0 0,0-1 1 0 0,0 1-1 0 0,0-1 0 0 0,0 0 0 0 0,0-2 136 0 0,0 0 0 0 0,1 0-1 0 0,-1 0 1 0 0,1 0 0 0 0,-1 0 0 0 0,2-3-1 0 0,14-35 2385 0 0,41-74 0 0 0,-27 60-1555 0 0,-10 17-723 0 0,2 1 0 0 0,2 2 0 0 0,1 0 0 0 0,2 1 1 0 0,36-34-1 0 0,-37 43-293 0 0,1 1 0 0 0,1 1 0 0 0,1 1-1 0 0,1 2 1 0 0,1 1 0 0 0,48-22 0 0 0,-69 37 9 0 0,-1 1-1 0 0,1 0 0 0 0,-1 0 0 0 0,1 0 1 0 0,0 1-1 0 0,0 1 0 0 0,0 0 1 0 0,0 0-1 0 0,0 1 0 0 0,17 2 1 0 0,-21-1-3 0 0,-1 0 0 0 0,0 0 0 0 0,1 1 0 0 0,-1 0 0 0 0,0 0 0 0 0,0 0 0 0 0,0 0 0 0 0,0 1 0 0 0,0 0 0 0 0,-1 0 0 0 0,1 0 0 0 0,-1 1 0 0 0,0-1 0 0 0,0 1 0 0 0,0 0 0 0 0,0 0 0 0 0,-1 0 0 0 0,0 1 0 0 0,1 0 0 0 0,3 8 0 0 0,-2-2-3 0 0,-1 0 0 0 0,0 1 0 0 0,-1-1 1 0 0,0 1-1 0 0,-1 0 0 0 0,0 0 0 0 0,-1 0 1 0 0,-1 0-1 0 0,1 0 0 0 0,-2 0 0 0 0,0 0 1 0 0,0 0-1 0 0,-6 20 0 0 0,3-16 31 0 0,-1 0 0 0 0,0 0 0 0 0,-1-1 1 0 0,-1 0-1 0 0,-1 0 0 0 0,0-1 0 0 0,0 0 0 0 0,-2 0 0 0 0,-16 19 0 0 0,7-15 16 0 0,-1 0 0 0 0,-1-2 0 0 0,-25 16-1 0 0,-4 3-4 0 0,-11 9-139 0 0,-3-3 0 0 0,-1-2-1 0 0,-121 51 1 0 0,140-73-2211 0 0,23-12 939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55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44 6911 0 0,'23'-15'737'0'0,"-16"9"-391"0"0,1 1 1 0 0,12-6-1 0 0,-18 10 475 0 0,1 0 0 0 0,-1 0 0 0 0,1 0 0 0 0,0 0 0 0 0,-1 1 0 0 0,1-1 0 0 0,4 1 0 0 0,-6 1-654 0 0,-1 1-1 0 0,1-1 1 0 0,0 1-1 0 0,-1-1 1 0 0,0 1 0 0 0,1-1-1 0 0,-1 1 1 0 0,0 0-1 0 0,0-1 1 0 0,0 4-1 0 0,-1-3-96 0 0,1 1 0 0 0,-1-1 0 0 0,-1 1 0 0 0,1-1 0 0 0,0 0 0 0 0,-1 1-1 0 0,1-1 1 0 0,-1 0 0 0 0,1 0 0 0 0,-1 0 0 0 0,0 0 0 0 0,-4 3 0 0 0,-31 22 389 0 0,27-20-309 0 0,-73 42 558 0 0,-9 7-126 0 0,55-28-436 0 0,2 1 0 0 0,1 2 0 0 0,1 1 1 0 0,2 2-1 0 0,-47 65 0 0 0,56-66-42 0 0,2 0 1 0 0,1 2 0 0 0,2 0 0 0 0,1 1 0 0 0,2 0-1 0 0,2 2 1 0 0,-9 40 0 0 0,16-53-89 0 0,1 0 1 0 0,1 0-1 0 0,2 1 1 0 0,0-1-1 0 0,5 38 1 0 0,-3-52 15 0 0,1 0 1 0 0,0 0 0 0 0,0 0-1 0 0,2 0 1 0 0,-1 0 0 0 0,1 0 0 0 0,1-1-1 0 0,0 0 1 0 0,0 0 0 0 0,1 0-1 0 0,0-1 1 0 0,1 0 0 0 0,0 0-1 0 0,13 13 1 0 0,-13-16 23 0 0,1-1 0 0 0,-1 0 0 0 0,1-1 1 0 0,0 1-1 0 0,0-2 0 0 0,1 1 0 0 0,11 3 0 0 0,65 13 195 0 0,-69-17-204 0 0,6 2-5 0 0,-13-2-395 0 0,0-1 1 0 0,0-1-1 0 0,14 2 1 0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07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 1375 0 0,'0'0'11075'0'0,"0"2"-9659"0"0,-3 11-143 0 0,-1 1 0 0 0,-5 15 0 0 0,3-12-645 0 0,-4 21 0 0 0,-3 26-362 0 0,-3-1 1 0 0,-3-1 0 0 0,-41 96-1 0 0,35-104-258 0 0,7-12 14 0 0,-2-1-1 0 0,-48 74 0 0 0,64-110-22 0 0,-65 95-288 0 0,68-99-5 0 0,11-3-5631 0 0,4-5 82 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07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0 6447 0 0,'0'0'9638'0'0,"-2"2"-9517"0"0,-14 20 481 0 0,-35 35 1 0 0,12-15-320 0 0,-97 105 228 0 0,32-34-415 0 0,101-111-87 0 0,-7 12 88 0 0,10-14-75 0 0,0 1 0 0 0,-1-1-1 0 0,1 0 1 0 0,0 1 0 0 0,0-1-1 0 0,0 0 1 0 0,0 1 0 0 0,-1-1-1 0 0,1 0 1 0 0,0 1 0 0 0,0-1 0 0 0,0 0-1 0 0,0 1 1 0 0,0-1 0 0 0,0 1-1 0 0,0-1 1 0 0,0 0 0 0 0,0 1-1 0 0,0-1 1 0 0,0 0 0 0 0,0 1-1 0 0,0-1 1 0 0,0 0 0 0 0,1 1 0 0 0,-1-1-1 0 0,0 0 1 0 0,0 1 0 0 0,0-1-1 0 0,0 0 1 0 0,1 1 0 0 0,-1-1-1 0 0,1 1-2 0 0,0 0 0 0 0,0-1 0 0 0,0 0 0 0 0,0 1 0 0 0,0-1 0 0 0,-1 0 0 0 0,1 1 0 0 0,0-1-1 0 0,0 0 1 0 0,0 0 0 0 0,2 1 0 0 0,2-1 21 0 0,-1 0 0 0 0,1-1 0 0 0,-1 1-1 0 0,8-2 1 0 0,46-14 118 0 0,108-33-132 0 0,-154 45-47 0 0,53-17 69 0 0,-57 19-91 0 0,-1 1-1 0 0,1 0 0 0 0,0 0 0 0 0,0 0 0 0 0,-1 1 0 0 0,13 1 0 0 0,-11 1-77 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08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15263 0 0,'0'0'1379'0'0,"2"0"-1074"0"0,3 2-119 0 0,1-1 0 0 0,-1 0-1 0 0,1-1 1 0 0,-1 0 0 0 0,1 1-1 0 0,-1-2 1 0 0,8 0 0 0 0,40-8 772 0 0,87-32 674 0 0,-11 2-1322 0 0,-86 34-3096 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0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13039 0 0,'0'0'1186'0'0,"-2"0"-978"0"0,-2 1-164 0 0,0 0 1 0 0,0 1 0 0 0,1-1-1 0 0,-1 1 1 0 0,1 0 0 0 0,-1 0-1 0 0,1 0 1 0 0,0 0 0 0 0,0 0 0 0 0,-1 1-1 0 0,2-1 1 0 0,-1 1 0 0 0,0 0-1 0 0,1 0 1 0 0,-1 0 0 0 0,1 0-1 0 0,0 1 1 0 0,0-1 0 0 0,-3 7-1 0 0,1-2 98 0 0,1 0-1 0 0,0 1 0 0 0,0 0 1 0 0,0 0-1 0 0,1 0 0 0 0,1 0 0 0 0,-1 14 1 0 0,2-10 66 0 0,1 1 1 0 0,0-1 0 0 0,1-1 0 0 0,1 1-1 0 0,0 0 1 0 0,1 0 0 0 0,0-1-1 0 0,1 0 1 0 0,0 0 0 0 0,1 0 0 0 0,0-1-1 0 0,1 1 1 0 0,0-2 0 0 0,16 18 0 0 0,-2-4 118 0 0,2-1 0 0 0,0-1 0 0 0,1-1 0 0 0,52 33 0 0 0,-22-23-192 0 0,1-2 0 0 0,100 36 0 0 0,-100-44-116 0 0,19 13-833 0 0,-72-34 38 0 0,5 2-2276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0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15663 0 0,'-1'1'6760'0'0,"-4"4"-6599"0"0,1 0-1 0 0,-1 0 1 0 0,1 1-1 0 0,1 0 1 0 0,-1 0-1 0 0,-3 8 1 0 0,6-12-245 0 0,0-1 0 0 0,0 1 0 0 0,0 0 0 0 0,1 0 0 0 0,-1 0 0 0 0,1 0 0 0 0,-1-1 0 0 0,1 1 0 0 0,0 0 0 0 0,0 0 0 0 0,0 0 0 0 0,0 0 0 0 0,0 0 0 0 0,0 0 0 0 0,0 0 0 0 0,1 0 0 0 0,-1 0 0 0 0,1 0 0 0 0,-1-1 0 0 0,1 1 0 0 0,0 0 0 0 0,0 0 0 0 0,0-1 0 0 0,0 1 0 0 0,0 0 0 0 0,0-1 0 0 0,2 3 0 0 0,7 2-1057 0 0,3-2-10 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09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 7831 0 0,'0'0'6394'0'0,"-1"2"-5784"0"0,0 2-534 0 0,0 0-1 0 0,0 0 1 0 0,-1 0-1 0 0,1 0 1 0 0,-1 0 0 0 0,0 0-1 0 0,0 0 1 0 0,-1-1-1 0 0,1 1 1 0 0,-1-1-1 0 0,-5 6 1 0 0,-6 4 159 0 0,-21 16 0 0 0,23-19-112 0 0,-127 105 1317 0 0,-177 187-1 0 0,309-296-1414 0 0,-8 10 49 0 0,1 1-1 0 0,0 0 1 0 0,-14 24 0 0 0,23-29-50 0 0,7-7-40 0 0,4-5-44 0 0,9-1-1329 0 0,6-4-5097 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09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34 4607 0 0,'11'-34'12295'0'0,"-27"43"-11462"0"0,9-3-657 0 0,0 0 0 0 0,0 0 0 0 0,1 1 0 0 0,0 0 0 0 0,0 0 0 0 0,0 0 0 0 0,1 0 0 0 0,-4 9 0 0 0,0-2 32 0 0,-3 4-11 0 0,-2 4-23 0 0,-1-1 1 0 0,-22 24-1 0 0,-2-4-111 0 0,-2-1 0 0 0,-2-3-1 0 0,-94 65 1 0 0,136-100 325 0 0,5-1-136 0 0,16-1-26 0 0,28-5 9 0 0,51-14 166 0 0,-44 6-227 0 0,48-15 141 0 0,-78 19-315 0 0,1 2 0 0 0,0 1-1 0 0,0 0 1 0 0,46-2-1 0 0,-70 8-252 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0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12671 0 0,'0'0'2856'0'0,"2"-1"-2316"0"0,14-1 441 0 0,1 1-1 0 0,32 1 0 0 0,5 0-37 0 0,-29-1-663 0 0,117-11 1029 0 0,-111 7-1747 0 0,0 0-1 0 0,45-15 1 0 0,-61 15-4490 0 0,-2-1-1650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10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15 6447 0 0,'0'-15'8208'0'0,"-1"23"-7965"0"0,0-1 0 0 0,0 0-1 0 0,-1 1 1 0 0,0-1-1 0 0,-6 12 1 0 0,0 5 208 0 0,-110 404 3150 0 0,106-362-3507 0 0,7-35-79 0 0,-11 39 0 0 0,13-51-151 0 0,3-18-574 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10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10135 0 0,'0'0'8986'0'0,"1"2"-8574"0"0,1 1-339 0 0,-1-1 1 0 0,0 1-1 0 0,0 0 1 0 0,0 1-1 0 0,-1-1 1 0 0,1 0-1 0 0,-1 0 1 0 0,0 0-1 0 0,0 0 1 0 0,0 0-1 0 0,0 0 1 0 0,0 1-1 0 0,-1-1 1 0 0,-1 5-1 0 0,-1 4 169 0 0,-1-1-1 0 0,-10 18 1 0 0,11-22-194 0 0,-1 0 1 0 0,1 0-1 0 0,0 1 1 0 0,1-1 0 0 0,-1 0-1 0 0,1 1 1 0 0,-1 14 0 0 0,3-21-193 0 0,13 2-806 0 0,1-4-662 0 0,4-4-472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1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73 9671 0 0,'40'-19'810'0'0,"-9"5"1194"0"0,34-11 0 0 0,-29 11 3021 0 0,-37 15-4684 0 0,-14 11 15 0 0,0 0 1 0 0,0-1-1 0 0,-31 16 0 0 0,21-13-246 0 0,-28 14-234 0 0,0-2 0 0 0,-1-3 0 0 0,-58 16 0 0 0,106-37 2 0 0,1 0 1 0 0,-1-1-1 0 0,1 0 1 0 0,-1 0-1 0 0,1 0 1 0 0,-1-1-1 0 0,0 0 0 0 0,1 0 1 0 0,-1 0-1 0 0,0-1 1 0 0,1 0-1 0 0,-1 0 1 0 0,1 0-1 0 0,-1-1 1 0 0,1 0-1 0 0,0 0 0 0 0,0 0 1 0 0,-1 0-1 0 0,2-1 1 0 0,-1 0-1 0 0,0 0 1 0 0,0-1-1 0 0,1 1 1 0 0,0-1-1 0 0,0 0 0 0 0,0 0 1 0 0,0 0-1 0 0,1 0 1 0 0,-5-7-1 0 0,-4-9-334 0 0,11 15 280 0 0,-2 1 0 0 0,1 0 1 0 0,0 0-1 0 0,-1 1 0 0 0,0-1 0 0 0,1 1 0 0 0,-2-1 0 0 0,1 1 0 0 0,-4-4 1 0 0,6 7 190 0 0,1 0 1 0 0,-1 0-1 0 0,0-1 0 0 0,1 1 1 0 0,-1 0-1 0 0,0 0 1 0 0,0 0-1 0 0,1 0 1 0 0,-1 0-1 0 0,0 0 1 0 0,1 0-1 0 0,-1 0 1 0 0,0 0-1 0 0,0 0 1 0 0,1 0-1 0 0,-1 1 1 0 0,0-1-1 0 0,1 0 1 0 0,-1 0-1 0 0,0 1 1 0 0,1-1-1 0 0,-1 0 0 0 0,1 1 1 0 0,-1-1-1 0 0,0 1 1 0 0,0 0-1 0 0,-13 13 390 0 0,4 1-77 0 0,1 0-1 0 0,1 1 1 0 0,0-1-1 0 0,1 2 0 0 0,-8 26 1 0 0,4-10 227 0 0,-29 78 845 0 0,38-104-1345 0 0,-8 14 61 0 0,9-20-63 0 0,14-1-11 0 0,34-3-484 0 0,-32 1 86 0 0,27 0 0 0 0,-6 6 443 0 0,-1 0 0 0 0,1 2-1 0 0,-2 2 1 0 0,1 2 0 0 0,-1 0-1 0 0,-1 3 1 0 0,0 0 0 0 0,0 3-1 0 0,-2 0 1 0 0,0 2 0 0 0,41 31-1 0 0,-64-43 52 0 0,-1 1-1 0 0,-1 0 1 0 0,1 0-1 0 0,-1 0 1 0 0,0 1-1 0 0,-1 0 1 0 0,5 8-1 0 0,-9-14-69 0 0,1 9 63 0 0,-2-8-111 0 0,-1 0-1 0 0,1 0 1 0 0,0-1-1 0 0,-1 1 1 0 0,0 0 0 0 0,0-1-1 0 0,0 1 1 0 0,0 0 0 0 0,0-1-1 0 0,0 1 1 0 0,-1-1 0 0 0,1 0-1 0 0,-1 1 1 0 0,1-1 0 0 0,-1 0-1 0 0,0 0 1 0 0,-3 3 0 0 0,-6 5 101 0 0,0-1 1 0 0,-14 9-1 0 0,17-13-58 0 0,-99 58 202 0 0,25-15-226 0 0,57-32-43 0 0,7-4 21 0 0,-1-1 0 0 0,0 0 0 0 0,-22 8 0 0 0,33-16-144 0 0,4-5-1002 0 0,4-1 749 0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11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264 297 1839 0 0,'0'0'2690'0'0,"2"-3"-2494"0"0,3-10 9929 0 0,-4 5-8467 0 0,12-67 1984 0 0,-12 74-3631 0 0,-1-1 0 0 0,0 0 0 0 0,0 0 1 0 0,0 0-1 0 0,0 0 0 0 0,0 1 0 0 0,0-1 0 0 0,0 0 1 0 0,-1 0-1 0 0,1 0 0 0 0,-1 1 0 0 0,1-1 0 0 0,-1 0 1 0 0,-1-1-1 0 0,1 1-10 0 0,1 1 1 0 0,-1-1 0 0 0,0 0-1 0 0,1 0 1 0 0,-1 0 0 0 0,1 0-1 0 0,0 1 1 0 0,-1-1 0 0 0,1 0-1 0 0,0 0 1 0 0,0 0 0 0 0,1-2-1 0 0,1-5 20 0 0,0 0 0 0 0,6-12 0 0 0,-4 11-22 0 0,-1 1 0 0 0,3-13 0 0 0,-2 5 3 0 0,-2 15-25 0 0,-1-1-1 0 0,-1 0 1 0 0,1 0 0 0 0,0 0 0 0 0,-1 0 0 0 0,1 0 0 0 0,-1 0-1 0 0,0 0 1 0 0,0 0 0 0 0,0 0 0 0 0,0 0 0 0 0,-1 0 0 0 0,0-4 0 0 0,0 7-4 0 0,-1-1 1 0 0,1 1 0 0 0,0 0 0 0 0,0 0 0 0 0,0 0 0 0 0,0 0 0 0 0,-1 0 0 0 0,1 0 0 0 0,0 0 0 0 0,0 0 0 0 0,0 0 0 0 0,0 0 0 0 0,-1 1 0 0 0,-1 0 0 0 0,2-1-17 0 0,-12 4-74 0 0,-1 1 0 0 0,2 1 0 0 0,-1 0 0 0 0,1 1 0 0 0,-17 11 0 0 0,22-14 127 0 0,-6 7-12 0 0,0 0-1 0 0,0 0 1 0 0,1 1-1 0 0,0 1 0 0 0,-11 16 1 0 0,1-3 123 0 0,12-15-68 0 0,1 0 0 0 0,0 1 1 0 0,1 0-1 0 0,0 0 1 0 0,1 1-1 0 0,1 0 1 0 0,0 0-1 0 0,0 1 1 0 0,-3 15-1 0 0,8-27-40 0 0,1 0 0 0 0,-1-1-1 0 0,1 1 1 0 0,0 0 0 0 0,-1 0 0 0 0,1 0 0 0 0,0 0-1 0 0,0 0 1 0 0,1 0 0 0 0,-1 0 0 0 0,0 0-1 0 0,1 0 1 0 0,-1 0 0 0 0,1-1 0 0 0,-1 1-1 0 0,1 0 1 0 0,0 0 0 0 0,0 0 0 0 0,0-1 0 0 0,0 1-1 0 0,0 0 1 0 0,2 1 0 0 0,-2-2 16 0 0,1 0 0 0 0,0 0 1 0 0,0 0-1 0 0,0 0 0 0 0,0 0 1 0 0,0 0-1 0 0,0 0 0 0 0,0-1 1 0 0,0 1-1 0 0,1-1 0 0 0,-1 0 1 0 0,0 1-1 0 0,0-1 0 0 0,0 0 1 0 0,0 0-1 0 0,1-1 0 0 0,-1 1 1 0 0,0 0-1 0 0,3-1 0 0 0,5-2 46 0 0,-1-1 0 0 0,1 1 0 0 0,-1-1 1 0 0,12-8-1 0 0,3 0-19 0 0,5-4-220 0 0,0-1 0 0 0,-1-1 0 0 0,45-40 0 0 0,-65 51 63 0 0,-3 3-367 0 0,-7 12 261 0 0,-6 10 214 0 0,-15 27-1 0 0,0-1 245 0 0,22-41-233 0 0,-3 5 16 0 0,0 0 1 0 0,1 1 0 0 0,0-1 0 0 0,0 1 0 0 0,-2 15 0 0 0,5-22-26 0 0,0-1 0 0 0,0 0-1 0 0,0 0 1 0 0,0 0 0 0 0,0 1 0 0 0,0-1 0 0 0,0 0 0 0 0,0 0 0 0 0,1 0 0 0 0,-1 1-1 0 0,0-1 1 0 0,1 0 0 0 0,-1 0 0 0 0,1 0 0 0 0,0 1 0 0 0,8 3 12 0 0,-7-4-5 0 0,2-1 1 0 0,1 1 1 0 0,-1 0 0 0 0,1-1-1 0 0,-1 0 1 0 0,1 0 0 0 0,0 0-1 0 0,-1-1 1 0 0,1 0 0 0 0,-1 1 0 0 0,0-2-1 0 0,9-2 1 0 0,2-2-814 0 0,29-15 0 0 0,-18 6-198 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12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11887 0 0,'0'0'4579'0'0,"0"-9"-3744"0"0,0 1-566 0 0,0-4-28 0 0,0 1-1 0 0,3-15 0 0 0,-3 21-238 0 0,1 1 0 0 0,1 0 0 0 0,-1 0 0 0 0,1 0 0 0 0,-1 0 0 0 0,1 0 0 0 0,0 1 0 0 0,0-1 0 0 0,5-6 0 0 0,3-1-27 0 0,1-1 0 0 0,-1 2 0 0 0,2-1 0 0 0,-1 2-1 0 0,1-1 1 0 0,1 2 0 0 0,23-13 0 0 0,-30 18 61 0 0,0 1 1 0 0,1 0-1 0 0,-1 1 0 0 0,0-1 1 0 0,1 1-1 0 0,-1 0 0 0 0,1 1 1 0 0,-1 0-1 0 0,1 0 1 0 0,-1 0-1 0 0,1 1 0 0 0,-1 0 1 0 0,8 2-1 0 0,-8-2 104 0 0,-1 1 0 0 0,0 0 1 0 0,1 0-1 0 0,-1 1 0 0 0,0-1 0 0 0,-1 1 0 0 0,1 0 0 0 0,0 0 1 0 0,-1 1-1 0 0,0-1 0 0 0,1 1 0 0 0,-1 0 0 0 0,-1 0 1 0 0,1 0-1 0 0,4 9 0 0 0,-7-11-102 0 0,0 0 0 0 0,0 1 0 0 0,0-1 0 0 0,-1 0 0 0 0,1 1 0 0 0,-1-1 0 0 0,1 1 0 0 0,-1-1 1 0 0,0 1-1 0 0,0 0 0 0 0,0-1 0 0 0,-1 1 0 0 0,1-1 0 0 0,-1 1 0 0 0,-1 4 0 0 0,0 1 44 0 0,-1 0 0 0 0,0 0 0 0 0,-6 10 0 0 0,-15 21 80 0 0,-53 64-1 0 0,44-61-916 0 0,21-22-1775 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1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85 309 9671 0 0,'0'0'748'0'0,"1"2"-492"0"0,0 3 213 0 0,1 0 0 0 0,-1 1 0 0 0,0-1 0 0 0,0 0 0 0 0,0 1 0 0 0,-1-1 0 0 0,0 1-1 0 0,0-1 1 0 0,0 1 0 0 0,-1-1 0 0 0,-2 10 0 0 0,3-14-349 0 0,-1 0 1 0 0,0 0-1 0 0,1 0 1 0 0,-1 0-1 0 0,0 0 1 0 0,0 0-1 0 0,0 0 1 0 0,0 0-1 0 0,0 0 1 0 0,0 0-1 0 0,0-1 1 0 0,0 1-1 0 0,0 0 1 0 0,0-1-1 0 0,0 1 1 0 0,0-1-1 0 0,-1 1 1 0 0,1-1-1 0 0,0 1 1 0 0,0-1-1 0 0,-1 0 1 0 0,1 0-1 0 0,0 0 1 0 0,0 1-1 0 0,-1-1 1 0 0,-1-1-1 0 0,1 1-32 0 0,0 0-1 0 0,0 0 1 0 0,0 0 0 0 0,0-1-1 0 0,0 1 1 0 0,0-1-1 0 0,0 1 1 0 0,0-1-1 0 0,0 0 1 0 0,0 0 0 0 0,0 0-1 0 0,1 0 1 0 0,-1 0-1 0 0,0 0 1 0 0,-2-3 0 0 0,1 0-98 0 0,0-1 1 0 0,0 1 0 0 0,0-1 0 0 0,1 1 0 0 0,0-1 0 0 0,0 0 0 0 0,0 0 0 0 0,1 0 0 0 0,-1 0 0 0 0,1-1 0 0 0,0 1 0 0 0,1 0-1 0 0,-1 0 1 0 0,1-1 0 0 0,0 1 0 0 0,1 0 0 0 0,-1 0 0 0 0,1-1 0 0 0,0 1 0 0 0,1-5 0 0 0,2-3-21 0 0,0 0 1 0 0,1 0-1 0 0,1 1 1 0 0,0-1-1 0 0,0 1 1 0 0,13-17-1 0 0,-5 8 16 0 0,2 2-1 0 0,0 0 1 0 0,1 1 0 0 0,22-18-1 0 0,-31 30 10 0 0,0-1-1 0 0,1 1 1 0 0,-1 0-1 0 0,2 1 0 0 0,-1 0 1 0 0,0 1-1 0 0,1-1 1 0 0,0 2-1 0 0,0 0 1 0 0,0 0-1 0 0,1 0 1 0 0,13 0-1 0 0,-18 2 22 0 0,-1 2-1 0 0,0-1 1 0 0,1 0 0 0 0,-1 1-1 0 0,0 0 1 0 0,0 0 0 0 0,1 1-1 0 0,-1-1 1 0 0,0 1-1 0 0,0 0 1 0 0,-1 0 0 0 0,1 1-1 0 0,8 5 1 0 0,-10-5 8 0 0,0-1-1 0 0,0 0 1 0 0,0 1 0 0 0,-1 0 0 0 0,0 0 0 0 0,1-1-1 0 0,-1 1 1 0 0,0 1 0 0 0,0-1 0 0 0,-1 0 0 0 0,1 0 0 0 0,-1 1-1 0 0,1-1 1 0 0,-1 1 0 0 0,0-1 0 0 0,-1 1 0 0 0,1 0-1 0 0,0-1 1 0 0,-1 1 0 0 0,0 6 0 0 0,-1-3-6 0 0,0-1-1 0 0,0 1 1 0 0,0-1 0 0 0,-1 0 0 0 0,0 0 0 0 0,-1 0-1 0 0,1 0 1 0 0,-6 8 0 0 0,-4 6 77 0 0,-15 18-1 0 0,10-14-12 0 0,-8 10-162 0 0,-2 0 1 0 0,-1-2 0 0 0,-44 40-1 0 0,60-60-681 0 0,11-11 316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12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0 10735 0 0,'0'0'2730'0'0,"-1"3"-2314"0"0,-15 53 943 0 0,-3-1 1 0 0,-28 58-1 0 0,21-67-749 0 0,-3-1 0 0 0,-37 45 0 0 0,38-52-397 0 0,-41 52 157 0 0,27-38-194 0 0,3 2 0 0 0,-42 74 1 0 0,24-14-111 0 0,56-114-82 0 0,0 1 1 0 0,1 0-1 0 0,-1 0 0 0 0,1 0 1 0 0,-1 0-1 0 0,1 0 0 0 0,0 0 0 0 0,-1 0 1 0 0,1 0-1 0 0,0 0 0 0 0,0 0 0 0 0,-1 0 1 0 0,1 1-1 0 0,0-1 0 0 0,0 0 1 0 0,0 0-1 0 0,0 0 0 0 0,1 0 0 0 0,-1 0 1 0 0,0 0-1 0 0,0 0 0 0 0,1 1 1 0 0,0 1-82 0 0,-1-1-173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15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521 187 3679 0 0,'0'0'4354'0'0,"2"0"-3038"0"0,13-1 3060 0 0,28-5 0 0 0,-42 6-3742 0 0,1-1-572 0 0,0 1-1 0 0,0-1 0 0 0,0 0 1 0 0,0 0-1 0 0,0 0 1 0 0,0 0-1 0 0,-1-1 1 0 0,1 1-1 0 0,0-1 0 0 0,-1 1 1 0 0,1-1-1 0 0,-1 1 1 0 0,0-1-1 0 0,2-2 1 0 0,-1 2-56 0 0,4-6 16 0 0,1 0-1 0 0,-2-1 0 0 0,1 1 1 0 0,-1-1-1 0 0,-1 0 0 0 0,1-1 1 0 0,-2 1-1 0 0,1-1 0 0 0,3-16 1 0 0,-6 20-19 0 0,0 5-3 0 0,-1 0 1 0 0,1 0-1 0 0,-1 0 0 0 0,0 0 0 0 0,1-1 1 0 0,-1 1-1 0 0,0 0 0 0 0,0 0 0 0 0,0 0 1 0 0,0 0-1 0 0,0-1 0 0 0,0 1 0 0 0,0 0 1 0 0,0 0-1 0 0,-1-2 0 0 0,-2-6-13 0 0,3 8-5 0 0,-1 0 0 0 0,1 0 0 0 0,-1 0 0 0 0,0 0 0 0 0,1 1 0 0 0,-1-1 0 0 0,0 0 0 0 0,1 0-1 0 0,-1 1 1 0 0,0-1 0 0 0,0 0 0 0 0,0 1 0 0 0,0-1 0 0 0,0 1 0 0 0,0-1 0 0 0,0 1 0 0 0,0-1 0 0 0,0 1 0 0 0,0 0 0 0 0,0-1-1 0 0,0 1 1 0 0,0 0 0 0 0,-2 0 0 0 0,-26-1-292 0 0,-5 6 161 0 0,1 2-1 0 0,-1 2 0 0 0,-41 16 1 0 0,46-15-17 0 0,17-6 161 0 0,1 1 0 0 0,1 0 0 0 0,-1 1 0 0 0,1 0 0 0 0,0 1-1 0 0,0 0 1 0 0,1 1 0 0 0,-10 9 0 0 0,-63 76 134 0 0,53-58-106 0 0,-20 26 20 0 0,-29 33 112 0 0,71-86-149 0 0,-6 6 88 0 0,-13 19-1 0 0,23-30-27 0 0,1 1-1 0 0,0 0 1 0 0,-1-1-1 0 0,2 1 1 0 0,-1 0 0 0 0,0 0-1 0 0,1 0 1 0 0,0 0-1 0 0,0 0 1 0 0,0 0 0 0 0,0 7-1 0 0,1-10 111 0 0,50 4 568 0 0,-25-6-560 0 0,-1-2 0 0 0,1-1 0 0 0,-1-1 1 0 0,41-14-1 0 0,-36 10-73 0 0,2-2-64 0 0,-1-1 1 0 0,53-31-1 0 0,-55 28-45 0 0,-18 10 6 0 0,1-2 0 0 0,-1 1 0 0 0,0-1 0 0 0,0-1 0 0 0,-1 0 0 0 0,10-10 0 0 0,-16 14-27 0 0,0 1 0 0 0,0-1 0 0 0,0 0-1 0 0,0 0 1 0 0,-1-1 0 0 0,0 1 0 0 0,0 0 0 0 0,0-1 0 0 0,0 0-1 0 0,0 1 1 0 0,-1-1 0 0 0,0 0 0 0 0,0 0 0 0 0,-1 1-1 0 0,1-1 1 0 0,-1 0 0 0 0,-1-10 0 0 0,0 8-57 0 0,-2 3-15 0 0,2 3-2 0 0,1 3-133 0 0,-1 1 221 0 0,0-1-1 0 0,0 0 1 0 0,1 1-1 0 0,-2-1 1 0 0,1 0-1 0 0,0 0 1 0 0,0 0-1 0 0,-1 0 1 0 0,1 0-1 0 0,-4 3 1 0 0,0 2 0 0 0,-21 28 5 0 0,12-17 0 0 0,1 0 0 0 0,1 1 0 0 0,-20 41 0 0 0,31-57 0 0 0,-6 14 0 0 0,1 0 0 0 0,-5 19 0 0 0,10-31 0 0 0,0 0 0 0 0,1 0 0 0 0,-1 0 0 0 0,1 0 0 0 0,0 0 0 0 0,0 0 0 0 0,1 0 0 0 0,-1 0 0 0 0,1 0 0 0 0,0 0 0 0 0,0 0 0 0 0,3 7 0 0 0,2-4 0 0 0,-4-7 6 0 0,0 0-1 0 0,0 0 1 0 0,0 0-1 0 0,-1 0 1 0 0,1-1-1 0 0,0 1 0 0 0,0 0 1 0 0,0-1-1 0 0,0 0 1 0 0,0 1-1 0 0,0-1 1 0 0,0 0-1 0 0,0 0 1 0 0,0 0-1 0 0,1 0 1 0 0,2-1-1 0 0,-2 0-178 0 0,1 0 1 0 0,0 0-1 0 0,-1 0 0 0 0,0 0 1 0 0,1 0-1 0 0,-1-1 0 0 0,0 0 1 0 0,6-3-1 0 0,6-8-1438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17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53 4143 0 0,'0'0'8076'0'0,"2"-1"-7345"0"0,17-8 1102 0 0,25-18 0 0 0,-19 12 1069 0 0,-27 15-2861 0 0,1 1 0 0 0,0 0 0 0 0,-1 0 1 0 0,1 0-1 0 0,0 0 0 0 0,-1 0 0 0 0,1 0 0 0 0,-2 2 1 0 0,0 0 4 0 0,-32 31 32 0 0,2 1-1 0 0,-51 69 0 0 0,69-86-118 0 0,-1-1 0 0 0,0 0 0 0 0,-1-1 0 0 0,-35 24 0 0 0,37-30-17 0 0,-24 11 0 0 0,61-32 134 0 0,0 2 1 0 0,0 0 0 0 0,1 2-1 0 0,0 1 1 0 0,1 0-1 0 0,-1 2 1 0 0,1 0 0 0 0,35 0-1 0 0,11 3 464 0 0,-68 1-646 0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1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92 6911 0 0,'4'-13'236'0'0,"0"1"0"0"0,6-15 0 0 0,4-2 7096 0 0,-14 28-7290 0 0,1 1 1 0 0,-1 0-1 0 0,0-1 0 0 0,-1 1 0 0 0,1-1 0 0 0,0 1 1 0 0,0 0-1 0 0,0-1 0 0 0,0 1 0 0 0,0-1 1 0 0,0 1-1 0 0,0 0 0 0 0,-1-1 0 0 0,1 1 0 0 0,0 0 1 0 0,0-1-1 0 0,0 1 0 0 0,-1 0 0 0 0,1-1 0 0 0,0 1 1 0 0,0 0-1 0 0,-1-1 0 0 0,1 1 0 0 0,0 0 0 0 0,-1 0 1 0 0,1-1-1 0 0,0 1 0 0 0,-1 0 0 0 0,1 0 0 0 0,-1 0 1 0 0,1 0-1 0 0,0-1 0 0 0,-1 1 0 0 0,1 0 0 0 0,-1 0 1 0 0,1 0-1 0 0,0 0 0 0 0,-1 0 0 0 0,1 0 0 0 0,-1 0 1 0 0,1 0-1 0 0,0 0 0 0 0,-1 0 0 0 0,1 0 0 0 0,-1 1 1 0 0,1-1-1 0 0,0 0 0 0 0,-1 0 0 0 0,1 0 0 0 0,-1 0 1 0 0,1 1-1 0 0,-3 0 12 0 0,1 0-1 0 0,0 0 1 0 0,0 0 0 0 0,-1 0-1 0 0,1 1 1 0 0,0-1 0 0 0,-2 2-1 0 0,-3 5 57 0 0,0 0-1 0 0,1 1 1 0 0,0-1-1 0 0,0 1 1 0 0,-8 18-1 0 0,-17 53 156 0 0,22-55-157 0 0,-41 130 664 0 0,-19 47-402 0 0,34-97-344 0 0,24-59-2873 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1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3223 0 0,'-1'1'10331'0'0,"-50"57"-5194"0"0,28-33-5275 0 0,-32 43 0 0 0,24-12-1474 0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18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53 12351 0 0,'13'-8'469'0'0,"1"1"0"0"0,0 0 0 0 0,1 1-1 0 0,-1 1 1 0 0,1 1 0 0 0,23-5 0 0 0,-12 3 3592 0 0,-53 20-3370 0 0,-15 4-529 0 0,2 0-234 0 0,-1-2 1 0 0,-1-1 0 0 0,-50 10 0 0 0,45-17-536 0 0,-65 4 0 0 0,87-11 386 0 0,1-1 1 0 0,0-2 0 0 0,-1 0-1 0 0,-37-10 1 0 0,37 7 1113 0 0,10 21-813 0 0,-24 14-12 0 0,25-20-70 0 0,-21 20 0 0 0,9-5 0 0 0,-30 32 78 0 0,49-48-63 0 0,-1 0 0 0 0,1 1 0 0 0,1-1 0 0 0,-9 19 0 0 0,12-21 40 0 0,3-6-45 0 0,1 0-1 0 0,-1-1 0 0 0,1 1 1 0 0,0-1-1 0 0,-1 1 0 0 0,1-1 1 0 0,0 1-1 0 0,0-1 1 0 0,-1 0-1 0 0,1 1 0 0 0,0-1 1 0 0,0 0-1 0 0,0 1 1 0 0,1-1-1 0 0,-2 0 0 0 0,7 2 8 0 0,0-1 0 0 0,0 0 1 0 0,1 0-1 0 0,-1 0 1 0 0,0-1-1 0 0,10-1 1 0 0,46-7 118 0 0,-27 2-46 0 0,0 1-70 0 0,1 2 0 0 0,44 2 0 0 0,-69 1-1 0 0,0 1 1 0 0,-1 1-1 0 0,1 0 1 0 0,-1 1 0 0 0,1 0-1 0 0,-1 1 1 0 0,0 0-1 0 0,0 1 1 0 0,0 0-1 0 0,19 13 1 0 0,-23-13 15 0 0,0 0 0 0 0,0 1 0 0 0,-1-1 0 0 0,1 1 0 0 0,-1 1-1 0 0,-1-1 1 0 0,1 1 0 0 0,-1 0 0 0 0,7 13 0 0 0,-12-17-24 0 0,1 0 0 0 0,-1 0 1 0 0,0 0-1 0 0,0 0 0 0 0,0 0 0 0 0,0 1 0 0 0,-1-1 0 0 0,1 0 0 0 0,-1 0 1 0 0,0 0-1 0 0,0 0 0 0 0,0 0 0 0 0,-2 3 0 0 0,1-1 6 0 0,-1 0-1 0 0,0 0 1 0 0,0 0 0 0 0,0 0-1 0 0,-1-1 1 0 0,1 0-1 0 0,-1 0 1 0 0,0 0 0 0 0,0 0-1 0 0,-1 0 1 0 0,-5 3-1 0 0,-6 3 93 0 0,-35 16 0 0 0,25-13-80 0 0,-16 5-5 0 0,0-1-1 0 0,-81 21 0 0 0,64-19-114 0 0,57-18-23 0 0,9-12-3795 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18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51 1375 0 0,'5'-5'14'0'0,"0"0"0"0"0,0 1-1 0 0,0 0 1 0 0,1 0-1 0 0,-1 0 1 0 0,1 1 0 0 0,0 0-1 0 0,0 0 1 0 0,10-3-1 0 0,4-3 16455 0 0,-22 11-16094 0 0,-6 10-22 0 0,-1 0 1 0 0,-13 14-1 0 0,-1 1-27 0 0,-106 126 743 0 0,104-128-1037 0 0,-1 0 0 0 0,-1-2 0 0 0,-49 33 0 0 0,-89 51-175 0 0,159-102 131 0 0,16 1-54 0 0,-4-4 80 0 0,0-1 0 0 0,1 1 0 0 0,-1-1 0 0 0,0 0 0 0 0,1 0 0 0 0,-1-1 0 0 0,11-1 0 0 0,47-7 188 0 0,-49 5-152 0 0,155-36 1045 0 0,47-7-661 0 0,-215 45-661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19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7831 0 0,'2'0'4651'0'0,"22"-6"428"0"0,15 1-3465 0 0,-3 0-806 0 0,2-3 50 0 0,-1-2 0 0 0,50-21 1 0 0,-52 18-434 0 0,14 0-46 0 0,-21 6-270 0 0,-27 6-142 0 0,0 1-1 0 0,0 0 1 0 0,0-1-1 0 0,0 1 1 0 0,0 0-1 0 0,0-1 1 0 0,-1 1-1 0 0,1 0 1 0 0,0 0-1 0 0,0 0 1 0 0,0 0-1 0 0,0 0 1 0 0,0 0-1 0 0,0 0 1 0 0,0 0 0 0 0,0 1-1 0 0,0-1 1 0 0,0 0-1 0 0,0 1 1 0 0,0-1-1 0 0,0 0 1 0 0,1 2-1 0 0,4 1-2266 0 0,5 0 322 0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20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5407 0 0,'0'0'3602'0'0,"0"-2"-2544"0"0,0-1-759 0 0,1 0-1 0 0,-1 0 1 0 0,0 0 0 0 0,1 1-1 0 0,-1-1 1 0 0,1 0-1 0 0,0 0 1 0 0,0 0-1 0 0,0 1 1 0 0,0-1-1 0 0,3-4 3768 0 0,5 12-2948 0 0,-7-3-1018 0 0,-1-1 1 0 0,1 1-1 0 0,0 0 0 0 0,-1 0 0 0 0,1 0 0 0 0,-1 1 0 0 0,0-1 1 0 0,0 0-1 0 0,0 0 0 0 0,0 1 0 0 0,0-1 0 0 0,0 4 1 0 0,6 32 614 0 0,-6-27-501 0 0,7 50 500 0 0,12 70-12 0 0,-16-113-692 0 0,1 1 0 0 0,1-1-1 0 0,0 0 1 0 0,17 31-1 0 0,-22-47-51 0 0,0 1 0 0 0,1-1 0 0 0,-1 0 0 0 0,1 1 0 0 0,0-1 0 0 0,-1 0 0 0 0,1 0 0 0 0,0 0 0 0 0,0-1 1 0 0,0 1-1 0 0,1 0 0 0 0,-1-1 0 0 0,0 1 0 0 0,1-1 0 0 0,-1 0 0 0 0,1 0 0 0 0,-1 0 0 0 0,1 0 0 0 0,-1 0 0 0 0,6 1 0 0 0,-5-2-662 0 0,1 0 0 0 0,-1 0 0 0 0,0-1-1 0 0,1 1 1 0 0,-1-1 0 0 0,0 1 0 0 0,1-1 0 0 0,-1 0 0 0 0,0-1 0 0 0,6-2 0 0 0,5-4-5174 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20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18 5063 0 0,'1'-1'390'0'0,"7"-16"12162"0"0,-14 29-11784 0 0,-16 22-15 0 0,-36 44 0 0 0,6-9-161 0 0,12-12-356 0 0,3 1 0 0 0,-37 80 0 0 0,-64 233-9 0 0,12-27-698 0 0,114-317 285 0 0,-16 25-1 0 0,23-43-116 0 0,-1 0-1 0 0,0-1 1 0 0,-1 1 0 0 0,0-1-1 0 0,-16 13 1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2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 10623 0 0,'0'0'6616'0'0,"-10"3"-4550"0"0,5-1-1872 0 0,1 1 1 0 0,0 1-1 0 0,0-1 1 0 0,0 0-1 0 0,1 1 1 0 0,-1 0-1 0 0,1 0 1 0 0,0 0-1 0 0,-5 9 1 0 0,-1-1-53 0 0,0 1 0 0 0,-1-1 0 0 0,-20 21 0 0 0,-3 2 31 0 0,-153 161-163 0 0,182-192-9 0 0,3-2 52 0 0,3-3 0 0 0,81-17 11 0 0,-64 13-65 0 0,141-34 212 0 0,-131 34-154 0 0,0 1 0 0 0,1 2 0 0 0,45 0 0 0 0,-73 2-100 0 0,-1 0 1 0 0,1 0 0 0 0,-1 1-1 0 0,1-1 1 0 0,0 0 0 0 0,-1 0-1 0 0,1 1 1 0 0,-1-1-1 0 0,1 1 1 0 0,-1 0 0 0 0,1-1-1 0 0,-1 1 1 0 0,1 0-1 0 0,-1 0 1 0 0,0 0 0 0 0,1 0-1 0 0,-1 0 1 0 0,2 2 0 0 0,-2-2-1113 0 0,-7 10-1906 0 0,0-2 1479 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2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11055 0 0,'0'0'4618'0'0,"2"0"-3485"0"0,21-5 366 0 0,40-15-1 0 0,9-2-431 0 0,233-36 1043 0 0,-267 51-2246 0 0,-3-1-3401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16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1375 0 0,'0'0'66'0'0,"-1"1"-8"0"0,-1 3 117 0 0,-1-1-1 0 0,1 1 1 0 0,0-1-1 0 0,0 1 1 0 0,1 0-1 0 0,-1 0 0 0 0,1 0 1 0 0,-2 6-1 0 0,2-4 651 0 0,1-1 0 0 0,0 0 1 0 0,0 1-1 0 0,0-1 0 0 0,0 1 0 0 0,1-1 0 0 0,0 0 0 0 0,0 1 0 0 0,4 8 0 0 0,-1-2 929 0 0,1-1 0 0 0,0 0 0 0 0,11 16 0 0 0,10 9-2381 0 0,-8-15 967 0 0,0-2 1 0 0,2 0 0 0 0,0-1 0 0 0,32 21 0 0 0,-25-19 65 0 0,-1 1 0 0 0,28 29 0 0 0,-43-38-325 0 0,0 1-1 0 0,-1 0 0 0 0,0 1 1 0 0,-1 0-1 0 0,-1 0 0 0 0,0 1 1 0 0,-1 0-1 0 0,-1 0 0 0 0,0 1 1 0 0,-1 0-1 0 0,-1 0 1 0 0,0 0-1 0 0,-1 0 0 0 0,-1 1 1 0 0,0-1-1 0 0,-2 1 0 0 0,0 0 1 0 0,0-1-1 0 0,-2 1 0 0 0,0-1 1 0 0,-7 25-1 0 0,1-14-53 0 0,-2-1 1 0 0,-1-1-1 0 0,-1 0 0 0 0,-1 0 0 0 0,-1-2 1 0 0,-1 1-1 0 0,-22 24 0 0 0,-141 139 2 0 0,116-126-171 0 0,-24 13-1334 0 0,68-60 653 0 0,17-13 272 0 0,13-10-3304 0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22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0 11055 0 0,'0'0'9878'0'0,"-1"2"-9614"0"0,-2 2-244 0 0,0 1 1 0 0,0-1-1 0 0,0 0 1 0 0,-1 0 0 0 0,0 0-1 0 0,0-1 1 0 0,0 1 0 0 0,0-1-1 0 0,0 0 1 0 0,-1 0 0 0 0,1-1-1 0 0,-7 3 1 0 0,-11 5 1 0 0,-31 9 0 0 0,49-17-20 0 0,1-1-2 0 0,-192 73 0 0 0,191-72-18 0 0,-68 31-121 0 0,60-29-33 0 0,0 0 0 0 0,0-1 1 0 0,0 0-1 0 0,-16 2 0 0 0,27-5 113 0 0,0 0 0 0 0,0 1 0 0 0,0-1 0 0 0,0 0 0 0 0,0 0 0 0 0,0 0 0 0 0,0 0-1 0 0,1 0 1 0 0,-1 0 0 0 0,0 0 0 0 0,0-1 0 0 0,0 1 0 0 0,0 0 0 0 0,0 0 0 0 0,0-1 0 0 0,0 1 0 0 0,1-1-1 0 0,-1 1 1 0 0,0-1 0 0 0,0 1 0 0 0,0-1 0 0 0,1 1 0 0 0,-1-1 0 0 0,0 1 0 0 0,0-2 0 0 0,0 0-86 0 0,0 0 1 0 0,1 0 0 0 0,0 0-1 0 0,-1 0 1 0 0,1 0-1 0 0,0 0 1 0 0,0 0 0 0 0,0 0-1 0 0,0-3 1 0 0,0-5 302 0 0,4-25-29 0 0,-13 39 280 0 0,9-4-319 0 0,-1 0-1 0 0,0 0 0 0 0,1 0 0 0 0,-1 0 0 0 0,1 0 0 0 0,-1 0 1 0 0,1 0-1 0 0,-1 0 0 0 0,1 1 0 0 0,-1-1 0 0 0,1 0 0 0 0,-1 0 1 0 0,1 1-1 0 0,-1-1 0 0 0,1 0 0 0 0,-1 0 0 0 0,1 1 0 0 0,-1-1 1 0 0,1 1-1 0 0,0-1 0 0 0,-1 0 0 0 0,1 1 0 0 0,-1-1 0 0 0,1 2 1 0 0,0 3-61 0 0,0 0 1 0 0,0 0 0 0 0,0 0-1 0 0,-1 0 1 0 0,1 0 0 0 0,-1 0-1 0 0,-1 0 1 0 0,1 0 0 0 0,-1 0-1 0 0,-4 9 1 0 0,-3 6 83 0 0,-15 21 0 0 0,22-39-107 0 0,-16 26 46 0 0,10-17-36 0 0,1 0-1 0 0,0 1 1 0 0,1-1 0 0 0,1 2 0 0 0,-7 18 0 0 0,12-31-11 0 0,0 1 1 0 0,0-1-1 0 0,0 1 0 0 0,0-1 1 0 0,0 1-1 0 0,0-1 0 0 0,0 1 1 0 0,1-1-1 0 0,-1 1 0 0 0,0-1 1 0 0,0 1-1 0 0,1-1 0 0 0,-1 1 1 0 0,0-1-1 0 0,1 1 0 0 0,-1-1 1 0 0,0 0-1 0 0,1 1 0 0 0,-1-1 1 0 0,1 0-1 0 0,-1 1 0 0 0,1-1 1 0 0,9 7 24 0 0,-7-6-5 0 0,0 0-1 0 0,0 0 1 0 0,0 0-1 0 0,1-1 1 0 0,-1 1-1 0 0,0-1 1 0 0,0 0 0 0 0,1 0-1 0 0,-1 0 1 0 0,0 0-1 0 0,1-1 1 0 0,4 0-1 0 0,41-14 90 0 0,-38 11-100 0 0,54-20 12 0 0,-40 13-17 0 0,0 2 0 0 0,37-9 0 0 0,-57 17-9 0 0,-2 0 0 0 0,-1 1 0 0 0,1 0 0 0 0,-1-1 0 0 0,1 1 0 0 0,-1 0 0 0 0,1 0 0 0 0,-1 1 0 0 0,0-1 0 0 0,1 0 0 0 0,-1 1 0 0 0,1 0 0 0 0,-1-1 0 0 0,0 1 0 0 0,4 2 0 0 0,-2-2 2 0 0,-1 1-1 0 0,0-1 1 0 0,0 1-1 0 0,0 0 0 0 0,-1 0 1 0 0,1 0-1 0 0,0 1 1 0 0,-1-1-1 0 0,1 1 1 0 0,-1-1-1 0 0,0 1 1 0 0,2 3-1 0 0,4 6 16 0 0,9 22-1 0 0,1 0-4 0 0,-13-27-3 0 0,0 0 0 0 0,1 1-1 0 0,0-2 1 0 0,0 1 0 0 0,14 10-1 0 0,38 22 93 0 0,-25-17-55 0 0,-28-19 3 0 0,-1 0 1 0 0,1 0-1 0 0,-1 1 1 0 0,0 0-1 0 0,0 0 1 0 0,-1 0-1 0 0,1 0 1 0 0,2 5-1 0 0,-5-7-28 0 0,0-1 1 0 0,0 1-1 0 0,-1-1 1 0 0,1 1-1 0 0,0-1 1 0 0,-1 1-1 0 0,1 0 0 0 0,-1-1 1 0 0,0 1-1 0 0,1 0 1 0 0,-1-1-1 0 0,0 1 1 0 0,0 0-1 0 0,0-1 0 0 0,0 1 1 0 0,-1 0-1 0 0,1 0 1 0 0,0-1-1 0 0,-1 1 1 0 0,1 0-1 0 0,-1-1 0 0 0,1 1 1 0 0,-1-1-1 0 0,0 1 1 0 0,0-1-1 0 0,0 1 1 0 0,0-1-1 0 0,0 1 0 0 0,-1 1 1 0 0,-9 6 86 0 0,0 1 0 0 0,0-2-1 0 0,0 0 1 0 0,-24 13 0 0 0,18-11-38 0 0,-17 8 115 0 0,-70 26 0 0 0,40-18-104 0 0,42-17-90 0 0,0 0 1 0 0,0-2-1 0 0,0-1 1 0 0,-1 0-1 0 0,0-2 1 0 0,0 0-1 0 0,-32 0 1 0 0,13-4-1038 0 0,41 0 909 0 0,3 0-808 0 0,7 1 135 0 0,1-1 0 0 0,-1 0-1 0 0,0 0 1 0 0,10-2 0 0 0,5-3-5826 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24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 4607 0 0,'0'0'5435'0'0,"0"0"-5277"0"0,-1 0 1 0 0,1 0-1 0 0,0-1 0 0 0,0 1 0 0 0,-1 0 1 0 0,1 0-1 0 0,0 0 0 0 0,-1-1 0 0 0,1 1 1 0 0,0 0-1 0 0,-1 0 0 0 0,1 0 0 0 0,0 0 1 0 0,-1 0-1 0 0,1 0 0 0 0,0-1 1 0 0,-1 1-1 0 0,1 0 0 0 0,-1 0 0 0 0,-2 2 66 0 0,0-1 0 0 0,0 1 0 0 0,1-1 0 0 0,-1 1-1 0 0,0 0 1 0 0,1 0 0 0 0,0 0 0 0 0,-1 0 0 0 0,1 1-1 0 0,0-1 1 0 0,0 0 0 0 0,0 1 0 0 0,0 0 0 0 0,1-1-1 0 0,-1 1 1 0 0,1 0 0 0 0,-1 0 0 0 0,1 0 0 0 0,-1 6-1 0 0,1-5-169 0 0,0 0-1 0 0,0 0 0 0 0,1 1 0 0 0,0-1 1 0 0,0 0-1 0 0,0 0 0 0 0,0 1 0 0 0,1-1 1 0 0,0 0-1 0 0,0 0 0 0 0,0 0 0 0 0,0 0 1 0 0,1 0-1 0 0,-1 0 0 0 0,3 5 0 0 0,12 14-26 0 0,0-1-1 0 0,1 0 0 0 0,1-2 1 0 0,23 21-1 0 0,-5-5-43 0 0,42 47-530 0 0,90 122 1 0 0,-158-192 623 0 0,-2 0 0 0 0,0 1 0 0 0,0 0 0 0 0,-2 1 0 0 0,1 0 0 0 0,-2 0 0 0 0,0 0 0 0 0,-1 0 0 0 0,0 1 0 0 0,-1 0 0 0 0,-1 0 0 0 0,-1 0 0 0 0,0 0 0 0 0,-1 0 0 0 0,-1 0 0 0 0,0 0 0 0 0,-1-1 0 0 0,-1 1 0 0 0,0 0 0 0 0,-2-1 0 0 0,1 1 0 0 0,-2-1 0 0 0,0-1 0 0 0,-1 1 0 0 0,-10 17 0 0 0,-2-2 373 0 0,-2-1-1 0 0,-33 37 1 0 0,-56 45 241 0 0,87-88-585 0 0,-43 38 56 0 0,65-60-27 0 0,19-4-4072 0 0,-15 2 1559 0 0,6-2-3526 0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3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76 4607 0 0,'40'-40'1338'0'0,"3"4"7887"0"0,-45 36-8973 0 0,-1 1-194 0 0,1-1 0 0 0,-1 1-1 0 0,1-1 1 0 0,-1 1 0 0 0,1 0 0 0 0,0 0 0 0 0,-1 0-1 0 0,1 0 1 0 0,0 0 0 0 0,0 1 0 0 0,0-1-1 0 0,-4 4 1 0 0,-26 26 147 0 0,17-16-157 0 0,-22 24-32 0 0,2 2 1 0 0,-46 67-1 0 0,68-88-12 0 0,-15 23-4 0 0,2 1 0 0 0,2 1 0 0 0,-19 51 0 0 0,25-48-21 0 0,1 1 0 0 0,-16 74-1 0 0,30-104 17 0 0,0 0-1 0 0,1 0 0 0 0,1 0 1 0 0,1 0-1 0 0,4 37 0 0 0,-2-45-1 0 0,1 1 0 0 0,-1-1 0 0 0,2 0 0 0 0,0 0 1 0 0,0-1-1 0 0,1 1 0 0 0,0-1 0 0 0,1 0 0 0 0,0 0 0 0 0,1-1 0 0 0,8 10 0 0 0,-4-7 5 0 0,0-1 0 0 0,1-1 0 0 0,0 0 0 0 0,1-1 0 0 0,22 13 0 0 0,77 32 4 0 0,-31-17-3 0 0,-67-30-14 0 0,12 5 46 0 0,-1 1 0 0 0,-1 2 0 0 0,32 24 0 0 0,-50-35-16 0 0,-1 1 1 0 0,1 0 0 0 0,-1 0-1 0 0,0 1 1 0 0,0-1-1 0 0,-1 1 1 0 0,0 0 0 0 0,0 0-1 0 0,0 1 1 0 0,-1-1 0 0 0,0 1-1 0 0,0 0 1 0 0,0 0-1 0 0,-1 0 1 0 0,0 0 0 0 0,-1 0-1 0 0,1 1 1 0 0,0 11 0 0 0,-3-5 0 0 0,-1 0 1 0 0,1 0-1 0 0,-2 0 0 0 0,0 0 1 0 0,-1 0-1 0 0,0-1 1 0 0,-11 23-1 0 0,-54 87 55 0 0,53-97-55 0 0,-34 50 30 0 0,-3-2-1 0 0,-84 89 0 0 0,130-155-46 0 0,4-4 0 0 0,-1 0-1 0 0,1-1 1 0 0,-1 1-1 0 0,0-1 0 0 0,-1 0 1 0 0,-5 3-1 0 0,10-8-60 0 0,0 1 49 0 0,0 1 0 0 0,-1-1 0 0 0,1 1-1 0 0,0-1 1 0 0,0 1 0 0 0,0-1 0 0 0,0 1 0 0 0,0-1 0 0 0,0 0 0 0 0,0 1 0 0 0,0-1 0 0 0,0 1 0 0 0,0-1 0 0 0,0 1 0 0 0,1-1 0 0 0,-1 1 0 0 0,0-1 0 0 0,0 1 0 0 0,0-1 0 0 0,1 1 0 0 0,-1-1 0 0 0,7-7-283 0 0,1-2-7 0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35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0 203 2303 0 0,'0'0'102'0'0,"2"0"-1"0"0,4-4 183 0 0,1 1 1 0 0,1 0-1 0 0,-1 0 0 0 0,0 1 0 0 0,1 0 0 0 0,14-1 0 0 0,52-3 5571 0 0,-56 5-4919 0 0,194-19 1486 0 0,-45 3-1315 0 0,559-44 2389 0 0,-236 16-2256 0 0,41 21-264 0 0,-436 22-1157 0 0,61-3-2458 0 0,-130 4 763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42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1839 0 0,'0'0'83'0'0,"-1"3"-6"0"0,0-1 16 0 0,-1 1-1 0 0,1-1 0 0 0,-1 1 1 0 0,1-1-1 0 0,-1 1 0 0 0,0-1 0 0 0,0 0 1 0 0,-4 4-1 0 0,1-1 4760 0 0,-2 7-2145 0 0,1-1 4174 0 0,8-10-6401 0 0,-1 0-390 0 0,1 0 0 0 0,-1 1-1 0 0,0-1 1 0 0,0 0 0 0 0,1 0 0 0 0,-1 1 0 0 0,0-1 0 0 0,0 0-1 0 0,-1 1 1 0 0,1-1 0 0 0,0 1 0 0 0,0-1 0 0 0,-1 1 0 0 0,1-1 0 0 0,0 4-1 0 0,0-1-5 0 0,-1 0-1 0 0,1 1 1 0 0,-1-1 0 0 0,0 0-1 0 0,-1 9 1 0 0,-2 3-22 0 0,0 0 1 0 0,-8 20 0 0 0,10-34-45 0 0,-58 154 741 0 0,29-81-398 0 0,30-73-354 0 0,-14 32 107 0 0,2 0-1 0 0,-13 61 0 0 0,24-93 435 0 0,3 8-139 0 0,0-4-308 0 0,-2-4-295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44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27 3223 0 0,'0'0'2027'0'0,"6"-9"3769"0"0,6-4-393 0 0,-9 9-4806 0 0,-3 4-563 0 0,0 0 0 0 0,0 0 1 0 0,0 0-1 0 0,0 0 1 0 0,0 0-1 0 0,0 1 0 0 0,0-1 1 0 0,0 0-1 0 0,1 0 1 0 0,-1 0-1 0 0,0 0 1 0 0,0 0-1 0 0,0 0 0 0 0,0 0 1 0 0,0 0-1 0 0,0 0 1 0 0,0 0-1 0 0,0 0 0 0 0,0 0 1 0 0,0 0-1 0 0,0 0 1 0 0,0 0-1 0 0,0 0 0 0 0,0 0 1 0 0,1 0-1 0 0,-1 0 1 0 0,0 0-1 0 0,0 0 0 0 0,0 0 1 0 0,0 0-1 0 0,0 0 1 0 0,0 0-1 0 0,0 0 0 0 0,0 0 1 0 0,0 0-1 0 0,0 0 1 0 0,0 0-1 0 0,0 0 0 0 0,0 0 1 0 0,1 0-1 0 0,-1 0 1 0 0,0 0-1 0 0,0 0 1 0 0,0 0-1 0 0,0 0 0 0 0,0 0 1 0 0,0 0-1 0 0,0 0 1 0 0,0 0-1 0 0,0 0 0 0 0,0 0 1 0 0,0-1-1 0 0,0 1 1 0 0,0 0-1 0 0,0 0 0 0 0,0 0 1 0 0,0 0-1 0 0,0 0 1 0 0,0 0-1 0 0,0 0 0 0 0,0 0 1 0 0,0 0-1 0 0,0 0 1 0 0,0 0-1 0 0,0-1 1 0 0,-7 41 152 0 0,-15 49 1 0 0,5-30-99 0 0,-48 216 41 0 0,44-210-1794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44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21 9671 0 0,'19'-20'10148'0'0,"-24"31"-9608"0"0,-3 2-333 0 0,6-10-156 0 0,0 0 1 0 0,0 1-1 0 0,1-1 1 0 0,-1 1 0 0 0,1 0-1 0 0,-1-1 1 0 0,1 1-1 0 0,0 0 1 0 0,1-1-1 0 0,-1 1 1 0 0,1 0-1 0 0,0 0 1 0 0,0 4-1 0 0,5 28-6936 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4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7 4143 0 0,'0'0'18431'0'0,"-1"-1"-18353"0"0,-4 0-71 0 0,-1 0-1 0 0,1 0 1 0 0,-1 0-1 0 0,1 0 1 0 0,0 1-1 0 0,-1 0 1 0 0,1 0-1 0 0,-1 0 1 0 0,1 1-1 0 0,-1 0 1 0 0,-8 2-1 0 0,-9 4-70 0 0,-29 12 0 0 0,42-15 29 0 0,-156 64-486 0 0,163-67 499 0 0,2 0 13 0 0,0-1-1 0 0,0 1 0 0 0,0-1 1 0 0,0 0-1 0 0,1 0 0 0 0,-1 1 1 0 0,0-1-1 0 0,0 0 0 0 0,0 0 1 0 0,0 0-1 0 0,0 0 0 0 0,0 0 0 0 0,0 0 1 0 0,-2 0-1 0 0,2 0-128 0 0,0-2-36 0 0,1 0 132 0 0,0 0 0 0 0,0 0 0 0 0,0 1 0 0 0,0-1 0 0 0,0 0 0 0 0,0 0 0 0 0,1-1 0 0 0,2-4-50 0 0,-1 0 0 0 0,2 1 0 0 0,4-9 0 0 0,-7 14 12 0 0,-2 2-616 0 0,-4 13 616 0 0,-10 20-1 0 0,12-27 55 0 0,-1 0 1 0 0,2 0-1 0 0,-4 11 0 0 0,-6 18 26 0 0,10-33 5 0 0,1 15 54 0 0,1-17-33 0 0,0-1 0 0 0,0 1 0 0 0,0-1 0 0 0,0 1 0 0 0,0 0 0 0 0,0-1 0 0 0,1 1 0 0 0,-1-1 0 0 0,0 1 0 0 0,0 0-1 0 0,0-1 1 0 0,0 1 0 0 0,1-1 0 0 0,-1 1 0 0 0,0-1 0 0 0,1 1 0 0 0,-1-1 0 0 0,0 1 0 0 0,1-1 0 0 0,-1 1 0 0 0,0-1 0 0 0,1 0 0 0 0,-1 1 0 0 0,1-1-1 0 0,-1 1 1 0 0,1-1 0 0 0,-1 0 0 0 0,1 0 0 0 0,-1 1 0 0 0,1-1 0 0 0,-1 0 0 0 0,1 0 0 0 0,1 1 0 0 0,8 5 272 0 0,-7-5-286 0 0,-1 1 0 0 0,1-1 0 0 0,0 0 0 0 0,0 0 0 0 0,0 0 0 0 0,0 0 0 0 0,0 0 0 0 0,0-1 0 0 0,0 1 0 0 0,1-1 0 0 0,4 0 0 0 0,-8 0-16 0 0,3 1 4 0 0,16-2 0 0 0,0-2-63 0 0,0 2-1 0 0,1 0 1 0 0,-1 1-1 0 0,26 4 1 0 0,76 17 20 0 0,-117-21 43 0 0,13 3 36 0 0,-1 1 0 0 0,1 0 0 0 0,-1 1-1 0 0,0 1 1 0 0,0 1 0 0 0,18 10 0 0 0,-33-17-27 0 0,0 1-1 0 0,1 0 1 0 0,-1 0-1 0 0,0 0 1 0 0,0 0 0 0 0,0 0-1 0 0,0 0 1 0 0,0 1 0 0 0,0-1-1 0 0,0 0 1 0 0,0 0 0 0 0,0 1-1 0 0,-1-1 1 0 0,1 1 0 0 0,-1-1-1 0 0,1 0 1 0 0,-1 1 0 0 0,1-1-1 0 0,-1 1 1 0 0,0-1 0 0 0,1 1-1 0 0,-1 0 1 0 0,0-1 0 0 0,0 1-1 0 0,0-1 1 0 0,0 1 0 0 0,-1-1-1 0 0,1 1 1 0 0,0-1 0 0 0,-1 1-1 0 0,1-1 1 0 0,-1 1 0 0 0,1-1-1 0 0,-2 2 1 0 0,-1 3 35 0 0,0-1 1 0 0,0 0-1 0 0,-1 0 0 0 0,0 0 1 0 0,0-1-1 0 0,-9 9 0 0 0,-11 5 47 0 0,0-1-1 0 0,-2 0 1 0 0,0-2-1 0 0,-40 16 1 0 0,-22 14-12 0 0,18-2-69 0 0,-68 34 56 0 0,129-73-146 0 0,7-4-336 0 0,22-11-6510 0 0,-8 2 500 0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47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67 5063 0 0,'0'0'232'0'0,"5"-7"32"0"0,20-23 2933 0 0,-1 1 6174 0 0,-24 44-8364 0 0,-3 6-759 0 0,-1 0-1 0 0,0 0 1 0 0,-1-1 0 0 0,-9 21-1 0 0,-3 12 28 0 0,-6 39-35 0 0,-18 143 0 0 0,35-201-3149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4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4 279 17103 0 0,'-4'-9'1890'0'0,"5"6"-1783"0"0,0 0 1 0 0,0 1 0 0 0,0-1-1 0 0,0 0 1 0 0,1 0 0 0 0,-1 1-1 0 0,1-1 1 0 0,-1 0 0 0 0,1 1-1 0 0,0 0 1 0 0,0-1-1 0 0,0 1 1 0 0,1 0 0 0 0,-1 0-1 0 0,0 0 1 0 0,5-2 0 0 0,4-3 164 0 0,1 0 0 0 0,19-7 1 0 0,-20 9-138 0 0,267-94 1852 0 0,-233 85-1829 0 0,31-9 129 0 0,128-20-1 0 0,-155 36-341 0 0,1 3 1 0 0,0 1 0 0 0,88 8-1 0 0,-97 2-1055 0 0,-1 1-1 0 0,61 21 0 0 0,-41-11-6987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6:0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486 228 3223 0 0,'0'0'17019'0'0,"0"-1"-16960"0"0,3-5-48 0 0,-1 1 0 0 0,0-1 0 0 0,0 1 0 0 0,2-11 0 0 0,3-9 8 0 0,25-33-15 0 0,-23 42-117 0 0,-1 0 1 0 0,12-28-1 0 0,-20 44 95 0 0,1-1 1 0 0,-1 0-1 0 0,0 0 1 0 0,0 0-1 0 0,0 1 1 0 0,0-1-1 0 0,0 0 1 0 0,0 0 0 0 0,0 0-1 0 0,0 0 1 0 0,0 1-1 0 0,0-1 1 0 0,0 0-1 0 0,-1 0 1 0 0,1 0-1 0 0,0 1 1 0 0,-1-1 0 0 0,1 0-1 0 0,0 0 1 0 0,-1 1-1 0 0,1-1 1 0 0,-1 0-1 0 0,1 1 1 0 0,-1-1-1 0 0,1 0 1 0 0,-1 1 0 0 0,0-1-1 0 0,1 1 1 0 0,-1-1-1 0 0,0 1 1 0 0,0-1-1 0 0,-1 0-19 0 0,0 0 0 0 0,0 0-1 0 0,0 0 1 0 0,1 1-1 0 0,-1-1 1 0 0,0 0 0 0 0,0 1-1 0 0,0 0 1 0 0,0-1 0 0 0,-4 1-1 0 0,-10 2-127 0 0,-1 1-1 0 0,1 0 1 0 0,0 1-1 0 0,-27 10 1 0 0,-59 32 125 0 0,90-41 27 0 0,-21 14-16 0 0,1 2 0 0 0,0 1 0 0 0,-39 35 0 0 0,70-56 28 0 0,-76 71-21 0 0,66-60 12 0 0,1 0-1 0 0,0 1 0 0 0,1 0 1 0 0,-12 21-1 0 0,20-30 12 0 0,-1 0 0 0 0,0 0 1 0 0,1 0-1 0 0,-1 0 0 0 0,1 0 0 0 0,1 0 0 0 0,-1 0 0 0 0,0 1 0 0 0,1-1 0 0 0,0 0 1 0 0,0 1-1 0 0,0-1 0 0 0,1 0 0 0 0,-1 0 0 0 0,1 1 0 0 0,0-1 0 0 0,0 0 0 0 0,0 0 1 0 0,1 0-1 0 0,0 0 0 0 0,0 0 0 0 0,0 0 0 0 0,0-1 0 0 0,0 1 0 0 0,1-1 0 0 0,-1 1 1 0 0,6 4-1 0 0,-4-4 26 0 0,0 0 0 0 0,0-1 0 0 0,1 1 0 0 0,-1-1 0 0 0,1 0 1 0 0,0 0-1 0 0,0-1 0 0 0,0 1 0 0 0,1-1 0 0 0,-1 0 0 0 0,1-1 0 0 0,-1 1 0 0 0,1-1 1 0 0,-1 0-1 0 0,1 0 0 0 0,0-1 0 0 0,-1 0 0 0 0,1 0 0 0 0,0 0 0 0 0,6-2 1 0 0,-2 0 36 0 0,0-1 1 0 0,0 0 0 0 0,0-1 0 0 0,0-1-1 0 0,-1 1 1 0 0,0-1 0 0 0,9-7 0 0 0,57-46 396 0 0,-66 51-427 0 0,25-24 19 0 0,-2-2 1 0 0,0-1-1 0 0,41-59 0 0 0,-72 92-113 0 0,-1 2-65 0 0,-1 9 144 0 0,0 0 0 0 0,0-1-1 0 0,-1 1 1 0 0,0-1 0 0 0,-5 12 0 0 0,-20 48 113 0 0,16-43-94 0 0,2-6-32 0 0,4-12 6 0 0,2 0 1 0 0,-1 1-1 0 0,1 0 0 0 0,0-1 1 0 0,1 1-1 0 0,-3 18 1 0 0,8-18 30 0 0,-2-8-46 0 0,0 1 0 0 0,1-1 1 0 0,-1-1-1 0 0,0 1 1 0 0,1 0-1 0 0,-1 0 0 0 0,1 0 1 0 0,0-1-1 0 0,-1 1 1 0 0,1-1-1 0 0,-1 1 0 0 0,1-1 1 0 0,0 0-1 0 0,-1 1 1 0 0,1-1-1 0 0,0 0 0 0 0,-1 0 1 0 0,1 0-1 0 0,0 0 1 0 0,-1-1-1 0 0,1 1 0 0 0,0 0 1 0 0,2-2-1 0 0,4 0-307 0 0,0-1 0 0 0,0 0 0 0 0,11-6 0 0 0,4-3-4259 0 0,0-2-1533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1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11055 0 0,'0'0'488'0'0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47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283 133 4143 0 0,'30'-27'838'0'0,"46"-33"-1"0"0,-58 49 2322 0 0,-1 0 0 0 0,28-11 0 0 0,-45 22-3098 0 0,0 0-1 0 0,0 0 1 0 0,0 0-1 0 0,0-1 0 0 0,0 1 1 0 0,0 0-1 0 0,1 0 1 0 0,-1 0-1 0 0,0 0 1 0 0,0 0-1 0 0,0 0 0 0 0,0 0 1 0 0,0 0-1 0 0,0 0 1 0 0,1 0-1 0 0,-1-1 1 0 0,0 1-1 0 0,0 0 0 0 0,0 0 1 0 0,0 0-1 0 0,0 0 1 0 0,0 0-1 0 0,1 0 1 0 0,-1 0-1 0 0,0 0 1 0 0,0 0-1 0 0,0 0 0 0 0,0 0 1 0 0,0 0-1 0 0,1 0 1 0 0,-1 0-1 0 0,0 0 1 0 0,0 0-1 0 0,0 0 0 0 0,0 0 1 0 0,0 1-1 0 0,1-1 1 0 0,-1 0-1 0 0,0 0 1 0 0,0 0-1 0 0,0 0 0 0 0,0 0 1 0 0,0 0-1 0 0,0 0 1 0 0,0 0-1 0 0,0 0 1 0 0,1 1-1 0 0,-1-1 1 0 0,0 0-1 0 0,0 0 0 0 0,0 0 1 0 0,0 0-1 0 0,0 0 1 0 0,0 0-1 0 0,0 1 1 0 0,0-1-1 0 0,0 0 0 0 0,0 0 1 0 0,0 0-1 0 0,0 0 1 0 0,0 0-1 0 0,0 1 1 0 0,0-1-1 0 0,0 0 0 0 0,0 0 1 0 0,0 0-1 0 0,0 0 1 0 0,-8 15 696 0 0,-20 20-976 0 0,-159 144 331 0 0,96-96-88 0 0,43-41-24 0 0,27-24 0 0 0,0 1 0 0 0,-33 38 0 0 0,52-54 0 0 0,1-1 0 0 0,-1 1 0 0 0,0-1 0 0 0,1 1 0 0 0,-1-1 0 0 0,1 1 0 0 0,0 0 0 0 0,0 0 0 0 0,0 0 0 0 0,0 0 0 0 0,1 0 0 0 0,-1 0 0 0 0,1 0 0 0 0,-1 0 0 0 0,1 0 0 0 0,1 5 0 0 0,-1-4 0 0 0,1-1 0 0 0,0 0 0 0 0,0 0 0 0 0,1 0 0 0 0,-1-1 0 0 0,1 1 0 0 0,-1 0 0 0 0,1 0 0 0 0,0-1 0 0 0,0 1 0 0 0,0-1 0 0 0,0 0 0 0 0,0 1 0 0 0,1-1 0 0 0,4 3 0 0 0,3 2 37 0 0,0-1 1 0 0,1 0-1 0 0,0-1 0 0 0,0 0 0 0 0,0-1 1 0 0,0 0-1 0 0,19 4 0 0 0,-5-3 93 0 0,0-2 0 0 0,39 2 0 0 0,5-5 160 0 0,-1-2 1 0 0,74-13-1 0 0,-103 8-131 0 0,0-2-1 0 0,0-1 1 0 0,0-1 0 0 0,71-34-1 0 0,-93 36-108 0 0,0 0 0 0 0,0-1-1 0 0,-1-1 1 0 0,0 0 0 0 0,0-1 0 0 0,-2-1 0 0 0,0-1-1 0 0,17-19 1 0 0,-29 30-60 0 0,0 0 1 0 0,-1 0-1 0 0,1 0 0 0 0,-1 0 0 0 0,1 0 1 0 0,-1 0-1 0 0,0 0 0 0 0,0-1 0 0 0,-1 1 1 0 0,1 0-1 0 0,-1-1 0 0 0,1 1 0 0 0,-1-1 0 0 0,0 1 1 0 0,0-1-1 0 0,-1-4 0 0 0,0 6 3 0 0,1 1-1 0 0,0 0 1 0 0,-1-1-1 0 0,1 1 1 0 0,-1-1 0 0 0,0 1-1 0 0,1 0 1 0 0,-1-1-1 0 0,0 1 1 0 0,0 0-1 0 0,0 0 1 0 0,0 0-1 0 0,0 0 1 0 0,0 0 0 0 0,0 0-1 0 0,-2-1 1 0 0,1 1 2 0 0,1 0 0 0 0,-1 0 0 0 0,0 1 0 0 0,0-1 0 0 0,0 1 0 0 0,1-1 0 0 0,-1 1 0 0 0,0 0 0 0 0,0 0 1 0 0,0 0-1 0 0,0 0 0 0 0,0 0 0 0 0,1 0 0 0 0,-1 0 0 0 0,0 0 0 0 0,-2 2 0 0 0,-16 4-139 0 0,1 0 1 0 0,-28 15-1 0 0,34-15 97 0 0,-1 1 38 0 0,0 1 1 0 0,0 0 0 0 0,0 1 0 0 0,1 1-1 0 0,1 0 1 0 0,-16 16 0 0 0,21-20 6 0 0,1 1-1 0 0,1 0 1 0 0,-1 0 0 0 0,1 0 0 0 0,0 1-1 0 0,1-1 1 0 0,0 1 0 0 0,0 0-1 0 0,1 1 1 0 0,0-1 0 0 0,0 1 0 0 0,1-1-1 0 0,-2 10 1 0 0,4-11-118 0 0,1-1-1 0 0,-1 1 0 0 0,1 0 1 0 0,0-1-1 0 0,1 1 1 0 0,-1-1-1 0 0,1 1 0 0 0,1-1 1 0 0,-1 0-1 0 0,7 11 1 0 0,-1-4-1298 0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33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0 4607 0 0,'-7'2'475'0'0,"-1"0"-65"0"0,1 1-1 0 0,0 0 1 0 0,0 0 0 0 0,1 1-1 0 0,-1 0 1 0 0,1 0 0 0 0,-12 10-1 0 0,3-3 554 0 0,-15 13 391 0 0,-44 44 0 0 0,-23 37-454 0 0,42-45-303 0 0,33-37-293 0 0,2 0 0 0 0,1 2 0 0 0,-31 50 0 0 0,45-66-252 0 0,0 1 1 0 0,1-1-1 0 0,0 1 0 0 0,0 0 0 0 0,1 0 1 0 0,1 0-1 0 0,-1 1 0 0 0,2-1 0 0 0,-1 0 1 0 0,2 1-1 0 0,-1-1 0 0 0,1 1 0 0 0,1 0 1 0 0,0-1-1 0 0,2 12 0 0 0,0-14-44 0 0,0 0-1 0 0,0 1 0 0 0,1-1 0 0 0,0 0 1 0 0,0-1-1 0 0,1 1 0 0 0,0-1 1 0 0,6 8-1 0 0,9 7-12 0 0,24 21-1 0 0,-19-19 11 0 0,179 154-5 0 0,11-14 0 0 0,-211-160 0 0 0,68 48-50 0 0,105 87 300 0 0,-159-123-162 0 0,-1 1 0 0 0,-1 0 0 0 0,-1 2 0 0 0,0 0 0 0 0,-2 0 0 0 0,0 1 0 0 0,13 28 0 0 0,-21-36-58 0 0,-1-1-1 0 0,1 1 0 0 0,-2 0 1 0 0,0 0-1 0 0,-1 1 0 0 0,0-1 1 0 0,0 1-1 0 0,-1 14 1 0 0,-2-16-7 0 0,0-1 0 0 0,0 1 0 0 0,-1-1 0 0 0,0 0 0 0 0,-1 0 0 0 0,0 0 0 0 0,-1 0 1 0 0,0 0-1 0 0,0 0 0 0 0,-7 8 0 0 0,-11 17-62 0 0,-1-2-1 0 0,-50 56 1 0 0,13-30-5652 0 0,45-46 837 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34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0 232 9615 0 0,'0'0'868'0'0,"2"-1"-713"0"0,7-2 433 0 0,0-1-1 0 0,-1 0 1 0 0,0-1 0 0 0,9-5 0 0 0,24-13 1333 0 0,-23 16-1438 0 0,-1 0 0 0 0,1 2 0 0 0,25-5 1 0 0,58-3 628 0 0,-74 10-904 0 0,316-27 1492 0 0,-39 4-904 0 0,221-29-172 0 0,49 30-761 0 0,-496 25-1002 0 0,-2 1-3867 0 0,-5 1-1696 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4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28 3223 0 0,'2'-1'8771'0'0,"2"0"-8101"0"0,0-1 1 0 0,0 0-1 0 0,-1 0 1 0 0,1 0-1 0 0,-1 0 1 0 0,1-1-1 0 0,5-5 1 0 0,-8 7 301 0 0,5-3 1495 0 0,-13 12-2454 0 0,-1-1 0 0 0,0 1 0 0 0,0-2 0 0 0,0 1 1 0 0,-1-1-1 0 0,0-1 0 0 0,0 0 0 0 0,0 0 0 0 0,-1 0 1 0 0,-13 3-1 0 0,-12 3-16 0 0,-56 11-1 0 0,61-16-71 0 0,-78 12-586 0 0,103-18 608 0 0,-6 2-141 0 0,1-2 1 0 0,-16 0-1 0 0,23 0 137 0 0,0-1-1 0 0,0 1 1 0 0,1-1-1 0 0,-1 1 0 0 0,0-1 1 0 0,1 0-1 0 0,-1 0 1 0 0,0-1-1 0 0,1 1 1 0 0,-1 0-1 0 0,1-1 0 0 0,0 1 1 0 0,-5-5-1 0 0,6 5-31 0 0,1-1 61 0 0,-1-1 1 0 0,1 1-1 0 0,0-1 1 0 0,0 1-1 0 0,0-1 1 0 0,0 1-1 0 0,0-1 1 0 0,1-3-1 0 0,-1 5-12 0 0,0-1-32 0 0,-2 4 64 0 0,0 0 0 0 0,0 0 0 0 0,-1-1 0 0 0,1 1 1 0 0,0 0-1 0 0,1 1 0 0 0,-1-1 0 0 0,-1 3 0 0 0,-1-1 9 0 0,3-1 0 0 0,-1-1 0 0 0,0 1 1 0 0,1 0-1 0 0,0 0 0 0 0,0 0 0 0 0,0 0 0 0 0,0 0 0 0 0,0 0 0 0 0,0 5 0 0 0,-3 10 128 0 0,2 1-1 0 0,-2 33 1 0 0,5-50-75 0 0,-1 0 1 0 0,0 0 0 0 0,1-1-1 0 0,-1 1 1 0 0,1 0 0 0 0,-1 0-1 0 0,1 0 1 0 0,0 0 0 0 0,0-1-1 0 0,0 1 1 0 0,0 0 0 0 0,0-1 0 0 0,0 1-1 0 0,1-1 1 0 0,-1 1 0 0 0,0-1-1 0 0,1 1 1 0 0,-1-1 0 0 0,1 0-1 0 0,2 2 1 0 0,-1-1 23 0 0,0 0 66 0 0,9 9 0 0 0,-10-9-149 0 0,-1-1 1 0 0,0 0-1 0 0,1 0 0 0 0,-1 0 0 0 0,1-1 0 0 0,-1 1 0 0 0,1 0 0 0 0,-1-1 1 0 0,1 1-1 0 0,0-1 0 0 0,-1 1 0 0 0,3 0 0 0 0,-1 0 4 0 0,6 1-45 0 0,0 0-1 0 0,1 0 0 0 0,-1-1 0 0 0,1 0 1 0 0,0 0-1 0 0,-1-1 0 0 0,15-2 1 0 0,68-14-1023 0 0,-54 8 773 0 0,-13 4 274 0 0,0 0 1 0 0,1 1 0 0 0,25 2 0 0 0,-44 1 106 0 0,1 0-1 0 0,0 1 1 0 0,0 0 0 0 0,-1 0 0 0 0,1 0-1 0 0,-1 1 1 0 0,1 1 0 0 0,-1-1 0 0 0,0 1-1 0 0,0 1 1 0 0,0-1 0 0 0,0 1 0 0 0,-1 0-1 0 0,9 7 1 0 0,-11-7-13 0 0,0 1 0 0 0,0 0 0 0 0,-1-1 0 0 0,0 1 1 0 0,0 1-1 0 0,0-1 0 0 0,0 0 0 0 0,-1 1 0 0 0,1-1 0 0 0,0 8 0 0 0,0-5-18 0 0,-1 1-1 0 0,-1 0 1 0 0,0 0-1 0 0,0 0 1 0 0,-1-1 0 0 0,0 12-1 0 0,0-16-29 0 0,-1-1 0 0 0,1 0-1 0 0,-1 0 1 0 0,1 0 0 0 0,-1 0 0 0 0,0 0-1 0 0,0 0 1 0 0,-1 0 0 0 0,1-1 0 0 0,0 1 0 0 0,-1 0-1 0 0,0 0 1 0 0,1-1 0 0 0,-1 1 0 0 0,0-1-1 0 0,-1 0 1 0 0,1 0 0 0 0,0 0 0 0 0,-1 0-1 0 0,-3 3 1 0 0,-2-1 30 0 0,0 0 0 0 0,-1-1 1 0 0,0 0-1 0 0,1 0 0 0 0,-16 3 0 0 0,-55 8 61 0 0,-26 6-14 0 0,92-16-97 0 0,-1 0 0 0 0,1 1 0 0 0,0 0 0 0 0,1 1 0 0 0,-19 11 0 0 0,28-15-5 0 0,-8 9-30 0 0,10-10-126 0 0,3 1-176 0 0,-1-1 178 0 0,1 1 0 0 0,-1-1 0 0 0,1 0 0 0 0,0 0 0 0 0,0 1 0 0 0,0-1 0 0 0,-1-1 0 0 0,1 1-1 0 0,0 0 1 0 0,3 0 0 0 0,7 3-1545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48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0 5983 0 0,'0'0'6572'0'0,"-2"3"-5925"0"0,-23 33-123 0 0,-34 38-1 0 0,22-31-359 0 0,10-9-134 0 0,-124 144 444 0 0,141-168-350 0 0,1 0 1 0 0,0 0 0 0 0,1 1 0 0 0,-13 22 0 0 0,19-28-28 0 0,0 0 0 0 0,0 0 1 0 0,0 1-1 0 0,0-1 0 0 0,1 0 1 0 0,0 1-1 0 0,0-1 0 0 0,1 1 1 0 0,-1 0-1 0 0,1-1 0 0 0,1 1 1 0 0,-1-1-1 0 0,1 1 0 0 0,1 8 1 0 0,12 32 485 0 0,2-2 1 0 0,2 1 0 0 0,31 53 0 0 0,-33-66-649 0 0,2 0-1148 0 0,-9-22 458 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49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10591 0 0,'0'0'964'0'0,"-1"2"-794"0"0,1 2 94 0 0,-1 1 1 0 0,1-1-1 0 0,0 1 1 0 0,0-1-1 0 0,0 1 1 0 0,1-1-1 0 0,-1 1 1 0 0,1-1-1 0 0,0 1 1 0 0,0-1-1 0 0,1 0 1 0 0,0 0-1 0 0,2 7 1 0 0,0-5-26 0 0,0 0 0 0 0,0 0-1 0 0,1 0 1 0 0,0-1 0 0 0,0 0 0 0 0,0 0 0 0 0,10 8 0 0 0,6 1 118 0 0,1-1 0 0 0,0-1 0 0 0,41 16 0 0 0,-60-27-325 0 0,46 20 180 0 0,-1 2 0 0 0,0 1 0 0 0,71 52 0 0 0,-115-73-280 0 0,12 9-545 0 0,16 15 0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49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 5983 0 0,'-1'1'6435'0'0,"-8"15"-5295"0"0,-1-1 0 0 0,-24 28 0 0 0,11-14-796 0 0,-18 26 43 0 0,16-20-120 0 0,-58 63 0 0 0,-107 82-32 0 0,171-163-230 0 0,-32 38 1 0 0,51-53-496 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49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0 326 13359 0 0,'6'-4'237'0'0,"-1"1"0"0"0,1 0-1 0 0,0 1 1 0 0,0-1 0 0 0,1 1 0 0 0,-1 1-1 0 0,0-1 1 0 0,0 1 0 0 0,9-1-1 0 0,8 1 1547 0 0,30 2 0 0 0,0 0-525 0 0,-11-4-684 0 0,67-14-1 0 0,40-18 385 0 0,-73 20-1312 0 0,-16 4-272 0 0,-16 2-2208 0 0,-25 6 1168 0 0</inkml:trace>
  <inkml:trace contextRef="#ctx0" brushRef="#br0" timeOffset="1">501 1 4143 0 0,'0'0'319'0'0,"-1"1"156"0"0,-9 34 6943 0 0,0 23-3482 0 0,1-1-2946 0 0,-36 108 1640 0 0,7-26-1498 0 0,35-125-1342 0 0,1-1-1 0 0,0 0 0 0 0,0 1 1 0 0,1-1-1 0 0,1 1 0 0 0,2 20 1 0 0,-1-32-688 0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5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0,'0'0'528'0'0,"1"3"16"0"0,20 70 9467 0 0,1 3-8390 0 0,-18-66-1465 0 0,0 0-1 0 0,0 0 1 0 0,1-1-1 0 0,1 1 1 0 0,8 11 0 0 0,-7-13-109 0 0,1 1 1 0 0,0-1 0 0 0,0 0 0 0 0,1 0 0 0 0,0-1 0 0 0,13 9 0 0 0,-18-14-192 0 0,0 0 0 0 0,0 0-1 0 0,0 0 1 0 0,0 0 0 0 0,0-1 0 0 0,0 1 0 0 0,1-1 0 0 0,-1 0-1 0 0,0 0 1 0 0,1-1 0 0 0,-1 0 0 0 0,1 1 0 0 0,-1-1 0 0 0,1-1-1 0 0,-1 1 1 0 0,0-1 0 0 0,1 1 0 0 0,-1-1 0 0 0,7-3 0 0 0,7-4-1226 0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50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 14191 0 0,'0'0'6586'0'0,"1"1"-6405"0"0,2 2-146 0 0,-2 1 1 0 0,1-1-1 0 0,0 1 1 0 0,-1-1-1 0 0,0 1 1 0 0,1-1 0 0 0,-1 1-1 0 0,-1 0 1 0 0,1-1-1 0 0,-1 1 1 0 0,1 0-1 0 0,-1 0 1 0 0,0 0-1 0 0,0-1 1 0 0,-2 8-1 0 0,-1 7 57 0 0,-10 35-1 0 0,11-47-63 0 0,-176 499 1623 0 0,67-265-1502 0 0,-80 195 9 0 0,189-426-169 0 0,15-23-1279 0 0,1-6-97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19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97 1839 0 0,'121'-31'391'0'0,"7"-3"2028"0"0,-102 26 429 0 0,52-10-1 0 0,-64 15-1773 0 0,1 2 0 0 0,-1 0 0 0 0,1 0 0 0 0,-1 2 1 0 0,19 1-1 0 0,-33-2-1017 0 0,1 0 1 0 0,-1 0-1 0 0,0 0 1 0 0,0 0 0 0 0,0 0-1 0 0,0 0 1 0 0,0 0-1 0 0,0 0 1 0 0,0 1 0 0 0,1-1-1 0 0,-1 0 1 0 0,0 0-1 0 0,0 0 1 0 0,0 0 0 0 0,0 0-1 0 0,0 0 1 0 0,0 0 0 0 0,0 0-1 0 0,0 0 1 0 0,0 0-1 0 0,1 0 1 0 0,-1 0 0 0 0,0 0-1 0 0,0 0 1 0 0,0 1-1 0 0,0-1 1 0 0,0 0 0 0 0,0 0-1 0 0,0 0 1 0 0,0 0-1 0 0,0 0 1 0 0,0 0 0 0 0,0 0-1 0 0,0 0 1 0 0,0 1-1 0 0,0-1 1 0 0,0 0 0 0 0,0 0-1 0 0,0 0 1 0 0,0 0-1 0 0,0 0 1 0 0,0 0 0 0 0,0 0-1 0 0,0 1 1 0 0,0-1 0 0 0,0 0-1 0 0,0 0 1 0 0,0 0-1 0 0,0 0 1 0 0,0 0 0 0 0,0 0-1 0 0,0 0 1 0 0,0 0-1 0 0,0 1 1 0 0,0-1 0 0 0,0 0-1 0 0,-1 0 1 0 0,1 0-1 0 0,0 0 1 0 0,0 0 0 0 0,0 0-1 0 0,0 0 1 0 0,0 0 0 0 0,-12 9 985 0 0,-23 12-1597 0 0,27-17 924 0 0,-81 41-486 0 0,-153 53 0 0 0,207-85-49 0 0,1-3 0 0 0,-2-1 0 0 0,1-1 0 0 0,-45 3 0 0 0,62-10 124 0 0,0 0 0 0 0,0-2 0 0 0,0 0 1 0 0,0 0-1 0 0,1-2 0 0 0,-1 0 1 0 0,1-2-1 0 0,-1 1 0 0 0,1-2 1 0 0,-22-10-1 0 0,33 13-30 0 0,0-1 0 0 0,0 0 0 0 0,1 1 1 0 0,-1-2-1 0 0,1 1 0 0 0,0-1 0 0 0,-9-9 0 0 0,13 13-1 0 0,1 4-92 0 0,1 1 153 0 0,0 0-1 0 0,0-1 0 0 0,0 1 0 0 0,0 0 0 0 0,2 3 0 0 0,3 11 42 0 0,3 17 44 0 0,-2 0 0 0 0,-2 1 0 0 0,-1 0 0 0 0,-2 0 0 0 0,-2 0 0 0 0,-5 54 1 0 0,2-66-32 0 0,-2 1 1 0 0,0-1-1 0 0,-2 0 1 0 0,-1-1-1 0 0,0 1 1 0 0,-2-2-1 0 0,-1 1 1 0 0,0-1-1 0 0,-2-1 1 0 0,-20 27-1 0 0,2-13-51 0 0,-2-1-1 0 0,-1-1 0 0 0,-45 32 1 0 0,10-7-11 0 0,-51 39-304 0 0,109-88 263 0 0,11-9 61 0 0,0 0-1 0 0,0 0 1 0 0,0 0-1 0 0,0 0 1 0 0,0 0-1 0 0,0 0 1 0 0,0 0-1 0 0,0 0 1 0 0,0 0-1 0 0,0 0 1 0 0,0 0-1 0 0,0 0 1 0 0,0 0-1 0 0,0 0 1 0 0,1 0-1 0 0,-1 0 1 0 0,0 0-1 0 0,0 0 1 0 0,0 0-1 0 0,0 0 1 0 0,0 0 0 0 0,0 0-1 0 0,0 0 1 0 0,0 0-1 0 0,0 0 1 0 0,0 0-1 0 0,0 1 1 0 0,0-1-1 0 0,0 0 1 0 0,0 0-1 0 0,0 0 1 0 0,0 0-1 0 0,0 0 1 0 0,0 0-1 0 0,0 0 1 0 0,0 0-1 0 0,0 0 1 0 0,0 0-1 0 0,0 0 1 0 0,0 0-1 0 0,0 0 1 0 0,0 0-1 0 0,0 1 1 0 0,0-1-1 0 0,0 0 1 0 0,0 0-1 0 0,0 0 1 0 0,0 0-1 0 0,0 0 1 0 0,0 0-1 0 0,0 0 1 0 0,0 0-1 0 0,0 0 1 0 0,0 0-1 0 0,0 0 1 0 0,0 0-1 0 0,0 0 1 0 0,-1 0 0 0 0,1 0-1 0 0,0 0 1 0 0,0 0-1 0 0,0 0 1 0 0,0 0-1 0 0,0 1 1 0 0,0-1-1 0 0,0 0 1 0 0,0 0-1 0 0,9-1 35 0 0,10-4 27 0 0,81-32 425 0 0,16-5 2 0 0,-50 25 37 0 0,1 3 1 0 0,121-9-1 0 0,-182 23-499 0 0,5-1 9 0 0,-1 0 0 0 0,1 1 0 0 0,0 1 0 0 0,-1 0 0 0 0,1 0 0 0 0,-1 1 0 0 0,0 0 0 0 0,13 4-1 0 0,-22-5-125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50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10591 0 0,'0'3'819'0'0,"-3"5"-528"0"0,2 0 0 0 0,-1 0 0 0 0,1 1 0 0 0,1-1-1 0 0,-1 0 1 0 0,2 1 0 0 0,-1-1 0 0 0,1 1 0 0 0,0-1 0 0 0,1 0 0 0 0,0 0 0 0 0,4 13 0 0 0,-1-9 120 0 0,0 0 1 0 0,1-1 0 0 0,1 1 0 0 0,0-1 0 0 0,0-1-1 0 0,1 1 1 0 0,15 14 0 0 0,46 44 992 0 0,45 49 711 0 0,-105-107-2002 0 0,1 0 0 0 0,-2 1 0 0 0,0 0 0 0 0,0 1 0 0 0,-1 0 0 0 0,-1 0 0 0 0,0 0 0 0 0,-1 1 0 0 0,-1 0 1 0 0,0 0-1 0 0,0 0 0 0 0,-1 0 0 0 0,-1 1 0 0 0,-1-1 0 0 0,0 1 0 0 0,-1-1 0 0 0,0 1 0 0 0,-1 0 1 0 0,-1-1-1 0 0,0 1 0 0 0,-1-1 0 0 0,-1 0 0 0 0,-9 24 0 0 0,3-16-84 0 0,0 0 1 0 0,-2-1-1 0 0,-1 0 0 0 0,0-1 0 0 0,-1 0 0 0 0,-18 17 1 0 0,-11 8-9 0 0,-53 44 1 0 0,38-41 45 0 0,-29 26-2114 0 0,86-73 1417 0 0,-3 2 431 0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5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116 306 9559 0 0,'0'0'432'0'0,"2"1"-4"0"0,38 6-187 0 0,-32-6 405 0 0,0 0 0 0 0,0 1 0 0 0,0 0 1 0 0,0 0-1 0 0,0 0 0 0 0,14 8 0 0 0,-21-9 289 0 0,7 8 1458 0 0,-8-7-2275 0 0,1 0 0 0 0,-1 0-1 0 0,0 1 1 0 0,0-1 0 0 0,0 0 0 0 0,0 0-1 0 0,0 0 1 0 0,-1 1 0 0 0,1-1-1 0 0,-1 0 1 0 0,1 0 0 0 0,-1 0 0 0 0,0 0-1 0 0,0 0 1 0 0,0 0 0 0 0,0 0-1 0 0,0 0 1 0 0,0 0 0 0 0,0 0 0 0 0,-1-1-1 0 0,1 1 1 0 0,-1 0 0 0 0,1-1-1 0 0,-1 1 1 0 0,0-1 0 0 0,1 0 0 0 0,-1 0-1 0 0,0 1 1 0 0,0-1 0 0 0,0 0-1 0 0,-3 1 1 0 0,1-1-32 0 0,0 0 0 0 0,0 0 0 0 0,-1 0 0 0 0,1 0 0 0 0,0 0 0 0 0,-1-1 0 0 0,1 0 0 0 0,-1 0 0 0 0,1 0 0 0 0,0-1 0 0 0,-1 1 0 0 0,1-1 0 0 0,0 0 0 0 0,0 0 0 0 0,-7-3 0 0 0,2 0-53 0 0,0-1 0 0 0,0 1 0 0 0,0-2 0 0 0,1 1 0 0 0,0-1 0 0 0,0-1 0 0 0,1 1 0 0 0,-1-1 0 0 0,2-1 0 0 0,-1 1 0 0 0,-7-12 0 0 0,10 13-76 0 0,1 0 0 0 0,-1 0 0 0 0,2-1 0 0 0,-1 1 0 0 0,1-1 0 0 0,0 1 0 0 0,0-1 0 0 0,0 0 0 0 0,1 0 0 0 0,0 0 0 0 0,1 0 0 0 0,0 1 0 0 0,0-1 0 0 0,0 0 0 0 0,1 0 0 0 0,0 0 0 0 0,2-8 0 0 0,-1 5-65 0 0,1 0-1 0 0,1 0 1 0 0,-1 0-1 0 0,2 1 1 0 0,-1-1-1 0 0,1 1 1 0 0,1 0-1 0 0,0 1 1 0 0,0-1-1 0 0,1 1 1 0 0,0 0-1 0 0,0 1 0 0 0,0-1 1 0 0,1 1-1 0 0,1 1 1 0 0,-1 0-1 0 0,1 0 1 0 0,0 1-1 0 0,0 0 1 0 0,1 0-1 0 0,-1 1 1 0 0,1 0-1 0 0,0 1 0 0 0,0 0 1 0 0,0 0-1 0 0,18-1 1 0 0,-15 3 169 0 0,1 0-1 0 0,-1 0 1 0 0,1 2 0 0 0,-1 0 0 0 0,1 0 0 0 0,-1 1-1 0 0,1 1 1 0 0,-1 0 0 0 0,0 1 0 0 0,0 1 0 0 0,-1 0-1 0 0,1 0 1 0 0,-1 1 0 0 0,17 12 0 0 0,-24-15 7 0 0,-1 1 1 0 0,1 0-1 0 0,-1 0 1 0 0,1 0-1 0 0,-1 1 1 0 0,-1-1-1 0 0,1 1 1 0 0,-1 0-1 0 0,0 0 1 0 0,0 1-1 0 0,0-1 1 0 0,-1 1-1 0 0,1-1 1 0 0,-1 1-1 0 0,-1 0 1 0 0,1 0-1 0 0,-1-1 1 0 0,0 1-1 0 0,-1 0 1 0 0,1 0-1 0 0,-1 0 1 0 0,0 0-1 0 0,0 0 1 0 0,-1 0-1 0 0,0 0 1 0 0,0 0-1 0 0,-1 0 1 0 0,-2 7-1 0 0,-1-1-43 0 0,-1 0-1 0 0,0-1 0 0 0,-1 0 0 0 0,-1 0 0 0 0,0 0 0 0 0,0-1 1 0 0,-17 15-1 0 0,-74 58-51 0 0,99-83 27 0 0,-99 69-677 0 0,79-57-533 0 0,0-1 0 0 0,-1-1 0 0 0,-27 10 0 0 0,40-17 375 0 0,0-1-1 0 0,-1 0 1 0 0,0 0 0 0 0,1-1 0 0 0,-1 0 0 0 0,-15-1-1 0 0,6-5-668 0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5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 14279 0 0,'0'0'2688'0'0,"1"2"-2312"0"0,0 3-292 0 0,0 0-1 0 0,-1 1 1 0 0,0-1-1 0 0,1 0 0 0 0,-2 1 1 0 0,1-1-1 0 0,-1 0 1 0 0,1 1-1 0 0,-3 5 1 0 0,-17 52 428 0 0,12-39-265 0 0,-24 61 575 0 0,-67 122 1 0 0,67-143-651 0 0,-88 148 13 0 0,63-116-173 0 0,44-73-6 0 0,-13 31 0 0 0,23-45-27 0 0,0 0 1 0 0,0 0-1 0 0,0 0 1 0 0,1 1-1 0 0,1-1 1 0 0,-1 16-1 0 0,2-23-324 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56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3223 0 0,'0'0'8140'0'0,"7"-6"-7320"0"0,-6 4-873 0 0,0 1 185 0 0,-1 0-1 0 0,1 0 1 0 0,0 0-1 0 0,-1 1 0 0 0,1-1 1 0 0,0 0-1 0 0,-1 1 1 0 0,1-1-1 0 0,0 1 1 0 0,0-1-1 0 0,-1 0 1 0 0,2 0-1 0 0,0 1 317 0 0,-1 0-10 0 0,2 1-341 0 0,0 0 1 0 0,-1 0 0 0 0,1 1 0 0 0,-1-1 0 0 0,0 1-1 0 0,1-1 1 0 0,-1 1 0 0 0,0 0 0 0 0,0 0 0 0 0,0 0-1 0 0,0 0 1 0 0,0 0 0 0 0,0 0 0 0 0,-1 0-1 0 0,1 1 1 0 0,-1-1 0 0 0,0 1 0 0 0,1-1 0 0 0,0 5-1 0 0,4 7 209 0 0,-1 1 0 0 0,3 19 0 0 0,-6-29-243 0 0,8 39 314 0 0,-6-21-309 0 0,1-1-1 0 0,1 1 1 0 0,1-2-1 0 0,1 1 1 0 0,13 25-1 0 0,-20-46-81 0 0,-1 0 0 0 0,1 0-1 0 0,0 0 1 0 0,-1 0-1 0 0,1 1 1 0 0,0-1 0 0 0,0 0-1 0 0,0 0 1 0 0,0-1 0 0 0,0 1-1 0 0,0 0 1 0 0,0 0 0 0 0,0 0-1 0 0,0-1 1 0 0,0 1 0 0 0,0 0-1 0 0,1-1 1 0 0,-1 1-1 0 0,0-1 1 0 0,0 0 0 0 0,1 1-1 0 0,-1-1 1 0 0,0 0 0 0 0,1 0-1 0 0,-1 0 1 0 0,0 0 0 0 0,1 0-1 0 0,-1 0 1 0 0,3 0 0 0 0,-1-1-193 0 0,0-1 0 0 0,0 1 0 0 0,0 0 0 0 0,0-1 1 0 0,0 0-1 0 0,0 0 0 0 0,-1 0 0 0 0,1 0 0 0 0,-1 0 1 0 0,5-5-1 0 0,7-8-996 0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5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27 4607 0 0,'0'0'354'0'0,"5"-17"1962"0"0,5 8 5630 0 0,-11 26-2897 0 0,-1-4-6274 0 0,-3 17 1254 0 0,-2 0-1 0 0,-1 0 1 0 0,-2-1-1 0 0,-16 35 1 0 0,11-26-1 0 0,-53 129 81 0 0,-72 193-13 0 0,-52 206-160 0 0,171-507 201 0 0,-4-1-1 0 0,-39 70 1 0 0,60-124-90 0 0,4-3-29 0 0,-1 0-1 0 0,0 0 1 0 0,0 1-1 0 0,0-1 1 0 0,1 0-1 0 0,-1 1 1 0 0,0-1 0 0 0,1 0-1 0 0,-1 1 1 0 0,1-1-1 0 0,0 1 1 0 0,-1 2 0 0 0,0-2 76 0 0,2-5-733 0 0,-1 1 249 0 0,1-1 0 0 0,0 0 0 0 0,0 1 0 0 0,0-1 0 0 0,0 1 0 0 0,0-1 0 0 0,2-2 0 0 0,2-4-2165 0 0,7-17-3399 0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56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264 271 1375 0 0,'0'0'410'0'0,"0"2"1180"0"0,1 1-886 0 0,0 5 1208 0 0,0-1 1 0 0,0 1 0 0 0,-1 11-1 0 0,-1-16-1697 0 0,1 0 1 0 0,-1 0-1 0 0,0 0 0 0 0,1 0 1 0 0,-1 0-1 0 0,0-1 0 0 0,-1 1 1 0 0,1 0-1 0 0,0-1 0 0 0,-1 1 0 0 0,0-1 1 0 0,1 1-1 0 0,-4 2 0 0 0,1-1-9 0 0,-1 1 0 0 0,1-1 0 0 0,-1 0 0 0 0,0-1-1 0 0,0 1 1 0 0,-1-1 0 0 0,1 0 0 0 0,-1 0 0 0 0,0 0 0 0 0,1-1 0 0 0,-8 2-1 0 0,9-3-169 0 0,-1 0-1 0 0,0 0 1 0 0,1-1-1 0 0,-1 0 1 0 0,1 1-1 0 0,-1-2 1 0 0,0 1-1 0 0,1 0 0 0 0,-1-1 1 0 0,1 0-1 0 0,-1 0 1 0 0,1 0-1 0 0,-1-1 1 0 0,1 0-1 0 0,-7-3 1 0 0,3 0 5 0 0,0 0 1 0 0,0 0 0 0 0,1-1 0 0 0,-1 0 0 0 0,2 0 0 0 0,-1-1 0 0 0,1 0 0 0 0,0 0-1 0 0,0-1 1 0 0,-8-12 0 0 0,12 15-33 0 0,-1 0 0 0 0,1 0 0 0 0,0 0 1 0 0,0 0-1 0 0,1 0 0 0 0,0-1 0 0 0,0 1 0 0 0,0 0 0 0 0,0-1 0 0 0,1 1 0 0 0,0 0 0 0 0,0-1 1 0 0,0 1-1 0 0,1-1 0 0 0,-1 1 0 0 0,1 0 0 0 0,1-1 0 0 0,-1 1 0 0 0,4-8 0 0 0,1 1-155 0 0,1 0-1 0 0,0 1 1 0 0,0 0-1 0 0,1 0 1 0 0,1 1-1 0 0,-1 0 1 0 0,2 0-1 0 0,-1 1 1 0 0,1 0-1 0 0,1 1 0 0 0,-1 0 1 0 0,2 1-1 0 0,-1 0 1 0 0,1 1-1 0 0,0 0 1 0 0,0 1-1 0 0,0 0 1 0 0,18-4-1 0 0,-26 8 119 0 0,26-7 267 0 0,1 0 0 0 0,43-3-1 0 0,-65 10-63 0 0,0 0-1 0 0,0 1 0 0 0,0 1 0 0 0,0-1 1 0 0,-1 1-1 0 0,1 1 0 0 0,0 0 1 0 0,0 0-1 0 0,-1 1 0 0 0,0 0 0 0 0,1 0 1 0 0,-1 1-1 0 0,10 6 0 0 0,-15-8-125 0 0,0 0 0 0 0,-1 0 1 0 0,1 0-1 0 0,-1 0 0 0 0,1 1 0 0 0,-1-1 0 0 0,0 1 0 0 0,0 0 0 0 0,0 0 1 0 0,-1-1-1 0 0,1 1 0 0 0,0 0 0 0 0,-1 0 0 0 0,2 6 0 0 0,-2-3-12 0 0,0-1 1 0 0,0 0-1 0 0,-1 0 0 0 0,0 0 1 0 0,0 1-1 0 0,0-1 0 0 0,0 0 0 0 0,-3 9 1 0 0,0-1-11 0 0,-1-1 1 0 0,0 0-1 0 0,-1-1 1 0 0,0 1 0 0 0,-1-1-1 0 0,0 0 1 0 0,-9 11 0 0 0,-2-1-129 0 0,0 0 0 0 0,-2-1 1 0 0,0-1-1 0 0,-1-1 0 0 0,-1-1 1 0 0,-33 21-1 0 0,17-16-860 0 0,-1-1 0 0 0,-2-2-1 0 0,-49 18 1 0 0,84-35 637 0 0,0 0 1 0 0,-1 0-1 0 0,1-1 0 0 0,0 1 0 0 0,0-1 1 0 0,-1 0-1 0 0,1-1 0 0 0,0 0 0 0 0,-1 1 1 0 0,1-2-1 0 0,-7 0 0 0 0,0-3-4007 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57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16 12751 0 0,'0'0'1158'0'0,"6"-10"844"0"0,-6 10-1950 0 0,1-1-1 0 0,-1 1 0 0 0,1 0 1 0 0,-1-1-1 0 0,0 1 1 0 0,1-1-1 0 0,-1 1 1 0 0,1 0-1 0 0,-1 0 0 0 0,1-1 1 0 0,-1 1-1 0 0,1 0 1 0 0,-1 0-1 0 0,1-1 0 0 0,-1 1 1 0 0,1 0-1 0 0,-1 0 1 0 0,1 0-1 0 0,-1 0 0 0 0,1 0 1 0 0,0 0-1 0 0,-1 0 1 0 0,1 0-1 0 0,-1 0 0 0 0,1 0 1 0 0,-1 0-1 0 0,1 0 1 0 0,-1 0-1 0 0,1 1 0 0 0,-1-1 1 0 0,1 0-1 0 0,-1 0 1 0 0,1 0-1 0 0,-1 1 0 0 0,1-1 1 0 0,-1 0-1 0 0,1 1 1 0 0,-1-1-1 0 0,1 0 1 0 0,-1 1-1 0 0,0-1 0 0 0,1 2 1 0 0,1-1-27 0 0,-1 1 0 0 0,1 0 0 0 0,-1-1 0 0 0,0 1 0 0 0,0 0 0 0 0,0 0 1 0 0,0 0-1 0 0,0 0 0 0 0,0 0 0 0 0,0 0 0 0 0,0 2 0 0 0,0 6 9 0 0,-1-1 0 0 0,0 0-1 0 0,0 0 1 0 0,-1 0 0 0 0,0 0 0 0 0,0 0-1 0 0,-1 0 1 0 0,-4 13 0 0 0,-30 67 21 0 0,35-86-48 0 0,-28 55 15 0 0,-36 56 0 0 0,-43 51 8 0 0,106-162-30 0 0,-99 136-56 0 0,21-30 16 0 0,70-93 22 0 0,1 0-1 0 0,1 1 1 0 0,-9 23-1 0 0,16-37 13 0 0,1-1-74 0 0,-1 3 301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5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10591 0 0,'0'0'819'0'0,"-1"2"-534"0"0,-11 29 1598 0 0,6-17-568 0 0,-6 24 1 0 0,7-18-826 0 0,2 1 0 0 0,0 0 0 0 0,1 0 0 0 0,1 0 0 0 0,1 0 1 0 0,0 0-1 0 0,2 0 0 0 0,7 35 0 0 0,-7-46-373 0 0,1-1-1 0 0,0 1 1 0 0,1-1-1 0 0,-1 0 0 0 0,2 0 1 0 0,-1 0-1 0 0,1-1 1 0 0,1 1-1 0 0,0-1 1 0 0,0-1-1 0 0,0 1 1 0 0,1-1-1 0 0,0 0 1 0 0,0 0-1 0 0,1-1 1 0 0,0 0-1 0 0,0 0 0 0 0,1-1 1 0 0,-1 0-1 0 0,15 5 1 0 0,0-2 7 0 0,1-2 1 0 0,0 0 0 0 0,0-2-1 0 0,0 0 1 0 0,0-2 0 0 0,0 0-1 0 0,27-3 1 0 0,-31 0-89 0 0,1-2-1 0 0,-1 0 1 0 0,37-11-1 0 0,-11-2-4021 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58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1 6911 0 0,'0'0'528'0'0,"-1"0"-341"0"0,-3 1 271 0 0,0 1 0 0 0,0-1-1 0 0,1 1 1 0 0,-1-1 0 0 0,1 1-1 0 0,-1 0 1 0 0,1 0 0 0 0,0 1 0 0 0,-6 4-1 0 0,-27 31 2370 0 0,20-19-2454 0 0,-105 102 1880 0 0,30-33-1432 0 0,-264 255-315 0 0,348-337-1770 0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02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10391 0 0,'0'0'942'0'0,"2"0"-713"0"0,44-10 1539 0 0,-1-3 0 0 0,74-30 1 0 0,-17 6-533 0 0,-97 35-1288 0 0,1 0 0 0 0,-1 0 0 0 0,0 1 0 0 0,0 0 0 0 0,1 0 0 0 0,-1 1 0 0 0,1-1 0 0 0,-1 1 0 0 0,1 0 0 0 0,-1 1 0 0 0,0-1 0 0 0,1 1 0 0 0,-1 0 0 0 0,0 0 0 0 0,1 1 0 0 0,-1 0 0 0 0,0 0 0 0 0,0 0 0 0 0,0 0 0 0 0,-1 1 0 0 0,7 4 0 0 0,10 7-1780 0 0,-10-7 448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19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58 153 919 0 0,'-4'-1'44'0'0,"0"0"-1"0"0,0 0 1 0 0,0 0-1 0 0,0 0 0 0 0,0 1 1 0 0,0 0-1 0 0,0-1 1 0 0,0 2-1 0 0,0-1 0 0 0,-14 3 14191 0 0,44 2-12498 0 0,19-8-649 0 0,1-1 0 0 0,66-16-1 0 0,144-45 408 0 0,-196 48-1353 0 0,12-1-781 0 0,-33 8-937 0 0,-1 0-3759 0 0,-10 1-986 0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0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26 102 10567 0 0,'-25'4'4760'0'0,"27"-4"-4429"0"0,107-12 1461 0 0,-64 8-1495 0 0,54-10 1 0 0,-20-4-296 0 0,136-31-2184 0 0,-179 40 980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02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3 12407 0 0,'0'0'566'0'0,"-9"-1"191"0"0,6 0-680 0 0,-1 1 0 0 0,1 0 0 0 0,-1 0 0 0 0,0 0 1 0 0,1 1-1 0 0,-1-1 0 0 0,1 1 0 0 0,0 0 0 0 0,-1 0 0 0 0,1 0 0 0 0,0 0 0 0 0,-1 0 1 0 0,1 1-1 0 0,0 0 0 0 0,0-1 0 0 0,0 1 0 0 0,0 0 0 0 0,0 1 0 0 0,1-1 1 0 0,-1 0-1 0 0,1 1 0 0 0,-1 0 0 0 0,1-1 0 0 0,-3 5 0 0 0,1 2 118 0 0,-1-1-1 0 0,1 1 1 0 0,1-1-1 0 0,0 1 1 0 0,0 0-1 0 0,0 0 0 0 0,-1 19 1 0 0,-39 188 1096 0 0,30-168-1177 0 0,-3-1 0 0 0,-31 66 0 0 0,-37 67-2546 0 0,75-162 1536 0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03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1 261 12439 0 0,'1'-1'958'0'0,"6"-6"-517"0"0,1 0 1 0 0,1 1 0 0 0,-1 0-1 0 0,1 0 1 0 0,17-8-1 0 0,54-17 2343 0 0,-39 17-2796 0 0,16-8 251 0 0,198-70 826 0 0,-206 77-969 0 0,2 2 0 0 0,-1 2 0 0 0,60-4 0 0 0,-101 15-255 0 0,0-1 0 0 0,16 2 0 0 0,-1 6-5223 0 0,-10 2-914 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0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19 2759 0 0,'5'-3'52'0'0,"-3"3"-13"0"0,-1-1 1 0 0,0 1 0 0 0,0-1 0 0 0,11-12 10995 0 0,-12 15-10881 0 0,0-1-153 0 0,0 0 0 0 0,0 1 0 0 0,0-1 1 0 0,0 1-1 0 0,0-1 0 0 0,0 1 0 0 0,-1-1 0 0 0,1 0 0 0 0,0 1 0 0 0,-1-1 0 0 0,1 1 0 0 0,-1-1 0 0 0,0 0 0 0 0,1 0 0 0 0,-1 1 0 0 0,-2 1 0 0 0,0 2-3 0 0,0 1 39 0 0,-1 0 0 0 0,0-1 1 0 0,0 0-1 0 0,0 1 0 0 0,0-1 0 0 0,-1-1 0 0 0,0 1 0 0 0,0-1 0 0 0,-8 6 0 0 0,-7 3 294 0 0,-30 13 1 0 0,-3 3-46 0 0,1 2 293 0 0,16-9 100 0 0,-41 31-1 0 0,55-36-474 0 0,4-3-110 0 0,0 0 0 0 0,-18 20 0 0 0,32-30-86 0 0,0 0 1 0 0,1 0-1 0 0,0 0 0 0 0,0 1 1 0 0,0-1-1 0 0,0 1 1 0 0,1 0-1 0 0,0 0 1 0 0,0 0-1 0 0,0 0 0 0 0,1 0 1 0 0,-1 0-1 0 0,1 0 1 0 0,-1 10-1 0 0,2-12 6 0 0,1-1-1 0 0,-1 1 1 0 0,1-1-1 0 0,0 1 1 0 0,-1-1-1 0 0,1 0 1 0 0,0 1-1 0 0,0-1 1 0 0,1 0-1 0 0,-1 0 1 0 0,0 1 0 0 0,1-1-1 0 0,-1 0 1 0 0,1-1-1 0 0,0 1 1 0 0,0 0-1 0 0,-1 0 1 0 0,1-1-1 0 0,0 1 1 0 0,1-1-1 0 0,2 2 1 0 0,4 2 54 0 0,-1-1 1 0 0,1 0-1 0 0,0 0 1 0 0,12 3-1 0 0,148 30 387 0 0,-148-33-443 0 0,108 16 288 0 0,-108-18-206 0 0,-1-1-1 0 0,0-1 1 0 0,1-1 0 0 0,28-5 0 0 0,-37 3-36 0 0,0-1-1 0 0,0 0 1 0 0,-1 0 0 0 0,1-1-1 0 0,-1-1 1 0 0,0 0-1 0 0,-1 0 1 0 0,14-11 0 0 0,-6 2 15 0 0,0-1 1 0 0,-1 0 0 0 0,21-27 0 0 0,10-22 53 0 0,-43 56-114 0 0,0 1-1 0 0,0-1 1 0 0,-1 0-1 0 0,0-1 1 0 0,4-18-1 0 0,-7 27-15 0 0,-1 1-1 0 0,0-1 1 0 0,0 0-1 0 0,1 0 1 0 0,-1 1-1 0 0,0-1 1 0 0,0 0-1 0 0,0 0 1 0 0,0 0-1 0 0,0 1 1 0 0,0-1-1 0 0,0 0 1 0 0,0 0-1 0 0,0 1 1 0 0,-1-1-1 0 0,1 0 1 0 0,0 0-1 0 0,0 1 1 0 0,-1-1-1 0 0,1 0 1 0 0,-1 0 0 0 0,1 1-1 0 0,0-1 1 0 0,-1 1-1 0 0,1-1 1 0 0,-1 0-1 0 0,0 0 1 0 0,-1 0-7 0 0,1 1 1 0 0,0 0-1 0 0,-1-1 1 0 0,1 1-1 0 0,0 0 0 0 0,0 0 1 0 0,-1 0-1 0 0,1 0 1 0 0,0 0-1 0 0,-1 0 1 0 0,1 0-1 0 0,0 0 1 0 0,-1 0-1 0 0,-1 1 1 0 0,-7 3-41 0 0,1-1 0 0 0,-1 1 1 0 0,-9 6-1 0 0,18-9 49 0 0,-133 76-114 0 0,111-62 112 0 0,1 1 0 0 0,0 2-1 0 0,-30 30 1 0 0,50-46 4 0 0,0 1 0 0 0,0-1 0 0 0,0 1 0 0 0,0 0-1 0 0,0 0 1 0 0,0 0 0 0 0,1 0 0 0 0,-1 0 0 0 0,1 0 0 0 0,0 0 0 0 0,0 1-1 0 0,-1 5 1 0 0,2-8-5 0 0,0 0 0 0 0,0 1 0 0 0,0-1 0 0 0,1 0 1 0 0,-1 1-1 0 0,0-1 0 0 0,1 0 0 0 0,-1 1 0 0 0,0-1 0 0 0,1 0 0 0 0,0 0 0 0 0,-1 0 0 0 0,1 1 0 0 0,0-1 0 0 0,-1 0 0 0 0,1 0 0 0 0,0 0 0 0 0,0 0 0 0 0,0 0 1 0 0,0 0-1 0 0,0 0 0 0 0,0-1 0 0 0,0 1 0 0 0,0 0 0 0 0,0 0 0 0 0,1-1 0 0 0,-1 1 0 0 0,0-1 0 0 0,0 1 0 0 0,1-1 0 0 0,-1 0 0 0 0,0 1 0 0 0,1-1 0 0 0,2 0 1 0 0,5 2-385 0 0,0-1 0 0 0,0-1 1 0 0,10 1-1 0 0,9-4-6311 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0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0 14279 0 0,'0'0'1298'0'0,"0"2"-1020"0"0,-3 10-21 0 0,1-1-1 0 0,-1 1 1 0 0,-1-1-1 0 0,-6 14 1 0 0,-26 44 182 0 0,10-19 29 0 0,-2 14 138 0 0,3 0 0 0 0,-24 95 0 0 0,47-151-734 0 0,1 1 0 0 0,0-1-1 0 0,0 1 1 0 0,2 9 0 0 0,-1-9-696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04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26 11431 0 0,'0'-2'522'0'0,"1"2"-423"0"0,-1 0-72 0 0,0-1 0 0 0,0 1 0 0 0,0-1 0 0 0,0 1 1 0 0,0-1-1 0 0,0 1 0 0 0,0 0 0 0 0,0-1 0 0 0,0 1 1 0 0,0-1-1 0 0,0 1 0 0 0,0-1 0 0 0,0 1 0 0 0,0-1 1 0 0,0 1-1 0 0,0 0 0 0 0,-1-1 0 0 0,1 1 0 0 0,0-1 1 0 0,0 1-1 0 0,-1-1 0 0 0,1 0-25 0 0,0 1-1 0 0,-1-1 1 0 0,1 0 0 0 0,-1 1-1 0 0,1-1 1 0 0,0 1 0 0 0,-1-1-1 0 0,1 0 1 0 0,-1 1 0 0 0,1-1 0 0 0,-1 1-1 0 0,0-1 1 0 0,1 1 0 0 0,-1 0-1 0 0,1-1 1 0 0,-1 1 0 0 0,0 0-1 0 0,1-1 1 0 0,-1 1 0 0 0,0 0-1 0 0,1 0 1 0 0,-1 0 0 0 0,0-1-1 0 0,0 1 1 0 0,1 0 0 0 0,-2 0-1 0 0,0 0 30 0 0,-6-1 137 0 0,1 0 0 0 0,-1 1 1 0 0,1 0-1 0 0,0 0 0 0 0,-1 0 0 0 0,1 1 0 0 0,-1 0 0 0 0,1 1 1 0 0,0 0-1 0 0,-11 4 0 0 0,1 0 88 0 0,0 2 0 0 0,1 0 0 0 0,-18 13 1 0 0,6-3 106 0 0,1 2 0 0 0,1 1 1 0 0,-39 42-1 0 0,46-41-238 0 0,0 1 1 0 0,2 1 0 0 0,-19 35-1 0 0,11-14-43 0 0,-18 53-1 0 0,36-81-67 0 0,1 1 0 0 0,1 0 0 0 0,0 1-1 0 0,1-1 1 0 0,1 1 0 0 0,1 0 0 0 0,1 0-1 0 0,1 0 1 0 0,0 0 0 0 0,1 0 0 0 0,1-1 0 0 0,1 1-1 0 0,1 0 1 0 0,0-1 0 0 0,1 0 0 0 0,1 0-1 0 0,13 26 1 0 0,-4-15-70 0 0,1-2 0 0 0,33 46 0 0 0,48 42-223 0 0,-64-78 222 0 0,6 9 21 0 0,-1 2-1 0 0,-2 2 1 0 0,43 79-1 0 0,-64-100 29 0 0,-1 1 1 0 0,-2 0-1 0 0,-1 1 0 0 0,-2 1 0 0 0,-1-1 1 0 0,-1 1-1 0 0,-1 0 0 0 0,1 42 0 0 0,-7-37 8 0 0,-2 1 0 0 0,-1 0 0 0 0,-16 71 0 0 0,7-62 0 0 0,-2 1 0 0 0,-31 68 0 0 0,35-95 10 0 0,-1-1 0 0 0,0 0-1 0 0,-2-1 1 0 0,0 0 0 0 0,-1-1 0 0 0,-26 26-1 0 0,28-33-2 0 0,0 0 0 0 0,-1 0 0 0 0,-1-2-1 0 0,1 1 1 0 0,-2-2 0 0 0,1 0 0 0 0,-1-1 0 0 0,0 0-1 0 0,-28 8 1 0 0,34-12 12 0 0,-13 4 37 0 0,20-6 77 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0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214 202 2759 0 0,'5'-7'328'0'0,"4"-6"344"0"0,14-25 0 0 0,-22 37-880 0 0,-1-1-396 0 0,0-3 494 0 0,0 3 15 0 0,-15-11 24 0 0,11 11 344 0 0,-1 0 0 0 0,0 0 0 0 0,0 0 0 0 0,0 0 0 0 0,0 1 0 0 0,0-1-1 0 0,0 2 1 0 0,-1-1 0 0 0,1 0 0 0 0,0 1 0 0 0,0 0 0 0 0,-10 1 0 0 0,4-1 11 0 0,6 1 232 0 0,-7-2 204 0 0,11 0-662 0 0,1-9 114 0 0,1 1-1 0 0,0 0 1 0 0,1 0 0 0 0,0 0 0 0 0,0 0 0 0 0,4-9 0 0 0,2-14 7886 0 0,-16 52-6194 0 0,-6 21-1963 0 0,11-30 216 0 0,-14 59 415 0 0,-50 124-1 0 0,66-192-532 0 0,-43 104-6 0 0,43-105-130 0 0,6 7-2471 0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06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 13015 0 0,'0'0'2166'0'0,"5"-5"1940"0"0,-9 31-4057 0 0,-1 0-1 0 0,-1-1 0 0 0,-10 27 1 0 0,15-50-135 0 0,3-3-1459 0 0,1 1 1227 0 0,0-1 0 0 0,0 1 0 0 0,0-1 0 0 0,0 0 0 0 0,5-3 0 0 0,5-4-665 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0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48 1839 0 0,'1'-2'134'0'0,"17"-13"713"0"0,-11 11 898 0 0,-1 0 0 0 0,1 1 1 0 0,0-1-1 0 0,0 1 1 0 0,0 1-1 0 0,0-1 0 0 0,11-1 1 0 0,11 1 5 0 0,-28 3-1650 0 0,-1 0 0 0 0,0 0 0 0 0,1 0 0 0 0,-1 0 0 0 0,0 0 0 0 0,0 0 0 0 0,1 0 0 0 0,-1 0 0 0 0,0 0 0 0 0,1 0 0 0 0,-1 0 0 0 0,0 0 0 0 0,0 0 0 0 0,1 0 0 0 0,-1 0 0 0 0,0 0 0 0 0,0 0 0 0 0,1 0 0 0 0,-1 0 0 0 0,0 1 0 0 0,0-1 0 0 0,1 0 0 0 0,-1 0 0 0 0,0 0 0 0 0,0 0 0 0 0,1 1 0 0 0,-1-1 0 0 0,0 0 0 0 0,0 0 0 0 0,0 0 0 0 0,0 1 0 0 0,1-1 0 0 0,-7 8 456 0 0,-15 5-800 0 0,-133 51 171 0 0,-48 24-970 0 0,147-64 725 0 0,54-23 214 0 0,7-2-150 0 0,1 0 208 0 0,0-1-1 0 0,-1 0 1 0 0,1 0 0 0 0,-1 0-1 0 0,1-1 1 0 0,-1 0 0 0 0,11-7-1 0 0,-6 4 26 0 0,18-10-58 0 0,-1-1-1 0 0,38-30 0 0 0,-59 40 2 0 0,-6 6-6 0 0,-2 2-50 0 0,-10 5 113 0 0,1 1 1 0 0,-1 0 0 0 0,2 0-1 0 0,-1 1 1 0 0,-12 14-1 0 0,-41 51 48 0 0,50-57 17 0 0,-64 76 191 0 0,72-85-212 0 0,4-5 440 0 0,9 6 501 0 0,-3-2-834 0 0,-3-2-64 0 0,0 9-55 0 0,-2-13-11 0 0,-4 28-4 0 0,4-19-13 0 0,0-7-60 0 0,20 10-228 0 0,-15-11 269 0 0,0 1-1 0 0,0-2 1 0 0,0 1-1 0 0,0 0 1 0 0,0-1-1 0 0,0 0 1 0 0,0 0-1 0 0,0-1 0 0 0,0 1 1 0 0,7-3-1 0 0,9-2-210 0 0,23-10-1 0 0,-14 4 151 0 0,-20 8 85 0 0,0 0 0 0 0,1 0-1 0 0,-1 1 1 0 0,1 0 0 0 0,18 0-1 0 0,-25 2 9 0 0,-1 0 0 0 0,1 1-1 0 0,-1-1 1 0 0,1 1 0 0 0,-1 0 0 0 0,1 0 0 0 0,-1 0-1 0 0,0 1 1 0 0,1-1 0 0 0,-1 1 0 0 0,0-1-1 0 0,0 1 1 0 0,0 0 0 0 0,0 1 0 0 0,-1-1-1 0 0,1 0 1 0 0,0 1 0 0 0,-1-1 0 0 0,0 1-1 0 0,4 5 1 0 0,-1-1 7 0 0,3 5 74 0 0,0 0-1 0 0,10 25 1 0 0,-15-31-54 0 0,-1 1 0 0 0,0 0 0 0 0,0 0 0 0 0,-1 1-1 0 0,0-1 1 0 0,0 0 0 0 0,-1 0 0 0 0,0 1 0 0 0,-1 7 0 0 0,1-4 30 0 0,-3-3 56 0 0,-4 2-86 0 0,5-8-13 0 0,0 0 0 0 0,0 1 0 0 0,0-1 0 0 0,-1 0 0 0 0,1-1 0 0 0,0 1-1 0 0,-1 0 1 0 0,0-1 0 0 0,-4 3 0 0 0,-28 10 158 0 0,22-9-137 0 0,-194 83 312 0 0,201-85-736 0 0,1 0 1 0 0,-1 0 0 0 0,-7 7-1 0 0,4-3-6616 0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1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2 5983 0 0,'0'0'4903'0'0,"-2"0"-4342"0"0,-7-1-205 0 0,7 1-277 0 0,0 0 0 0 0,0 0 0 0 0,0 0-1 0 0,0 0 1 0 0,0 0 0 0 0,0 0 0 0 0,0 1-1 0 0,0-1 1 0 0,0 0 0 0 0,0 1 0 0 0,0 0 0 0 0,-1 0-1 0 0,-12 7 548 0 0,10-6-422 0 0,-1 1 0 0 0,1 0 1 0 0,0 0-1 0 0,0 0 0 0 0,0 1 1 0 0,1 0-1 0 0,-8 8 0 0 0,-20 28 149 0 0,1 2 0 0 0,3 1 0 0 0,2 1 0 0 0,1 2 0 0 0,-24 64 0 0 0,41-90-309 0 0,1 1 0 0 0,0 0 0 0 0,2 0 1 0 0,1 0-1 0 0,-2 24 0 0 0,5-38-15 0 0,1 0-1 0 0,0 0 0 0 0,1 0 1 0 0,0 1-1 0 0,0-1 0 0 0,1 0 1 0 0,0 0-1 0 0,3 9 1 0 0,-3-12-15 0 0,1 1 0 0 0,-1-1 0 0 0,1 1 1 0 0,0-1-1 0 0,0 0 0 0 0,0 0 1 0 0,1 0-1 0 0,0-1 0 0 0,-1 1 0 0 0,1-1 1 0 0,0 0-1 0 0,9 6 0 0 0,-3-4-297 0 0,0-1 0 0 0,0 0 0 0 0,14 4 0 0 0,-6-2-401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19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0 3679 0 0,'0'0'284'0'0,"-1"1"234"0"0,-37 33 9807 0 0,-25 14-8131 0 0,16-14-1816 0 0,18-12-125 0 0,-75 61 305 0 0,88-67-498 0 0,0-1-1 0 0,1 2 1 0 0,1 0 0 0 0,-13 20-1 0 0,17-22 23 0 0,1 1 0 0 0,0 0-1 0 0,-9 24 1 0 0,16-33-44 0 0,0 0 0 0 0,0 0 0 0 0,1 0 0 0 0,-1 0 0 0 0,2 1 1 0 0,-1-1-1 0 0,1 0 0 0 0,0 1 0 0 0,1-1 0 0 0,-1 0 0 0 0,4 11 0 0 0,-2-10 2 0 0,0 0 0 0 0,1 0 0 0 0,0 0 0 0 0,1 0 1 0 0,0-1-1 0 0,0 1 0 0 0,0-1 0 0 0,1 0 0 0 0,0 0 0 0 0,7 6 0 0 0,-9-9-140 0 0,1 0-1 0 0,0-1 1 0 0,0 0-1 0 0,0 0 1 0 0,0 0-1 0 0,1 0 1 0 0,-1-1 0 0 0,1 1-1 0 0,-1-1 1 0 0,1-1-1 0 0,0 1 1 0 0,0 0 0 0 0,0-1-1 0 0,0 0 1 0 0,0 0-1 0 0,0-1 1 0 0,9 0 0 0 0,7-1-1622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1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0,'0'0'8679'0'0,"1"2"-8170"0"0,19 25-60 0 0,1-2 1 0 0,2 0-1 0 0,0-1 0 0 0,1-2 0 0 0,1 0 0 0 0,2-2 1 0 0,0 0-1 0 0,1-2 0 0 0,0-1 0 0 0,35 14 1 0 0,-53-26-424 0 0,125 50 370 0 0,-113-47-560 0 0,-20-8-52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12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 8751 0 0,'0'0'1058'0'0,"0"2"-268"0"0,0 1-496 0 0,0 0 0 0 0,-1 0 0 0 0,1 1 0 0 0,-1-1 0 0 0,0 0 0 0 0,0 0 0 0 0,0 0 0 0 0,-1 0 0 0 0,1 0-1 0 0,-1 0 1 0 0,0 0 0 0 0,-1 2 0 0 0,-6 6 386 0 0,-15 16 0 0 0,7-10-173 0 0,-209 226 1677 0 0,57-67-1928 0 0,137-139-208 0 0,31-36-125 0 0,16-7-1264 0 0,4-2 15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13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11743 0 0,'0'0'1359'0'0,"-8"9"572"0"0,6-6-1750 0 0,0 1 1 0 0,1 0-1 0 0,0 0 1 0 0,0 0-1 0 0,0-1 1 0 0,0 1-1 0 0,1 0 1 0 0,-1 0-1 0 0,1 0 1 0 0,0 0-1 0 0,0 0 1 0 0,2 7-1 0 0,-1-4 42 0 0,1 0-1 0 0,0 0 1 0 0,0-1-1 0 0,1 1 1 0 0,0-1-1 0 0,7 11 1 0 0,-2-4 19 0 0,1-1 1 0 0,1-1-1 0 0,0 0 1 0 0,0 0-1 0 0,1-1 1 0 0,17 12-1 0 0,-16-13-192 0 0,1-1 1 0 0,-1-1-1 0 0,1 0 0 0 0,0-1 1 0 0,1-1-1 0 0,-1 0 0 0 0,1 0 0 0 0,0-2 1 0 0,1 0-1 0 0,-1 0 0 0 0,0-1 0 0 0,1-1 1 0 0,0 0-1 0 0,-1-1 0 0 0,1-1 1 0 0,19-3-1 0 0,-30 3-268 0 0,-1 1 1 0 0,0-1-1 0 0,0 0 1 0 0,0 0-1 0 0,1 0 1 0 0,-1-1-1 0 0,0 1 1 0 0,0-1-1 0 0,-1 1 1 0 0,1-1-1 0 0,0 0 1 0 0,-1 0 0 0 0,1 0-1 0 0,-1-1 1 0 0,1 1-1 0 0,3-5 1 0 0,1-7-1661 0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1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5 7367 0 0,'0'0'3866'0'0,"-16"-5"910"0"0,12 6-4628 0 0,1 0 1 0 0,0 1 0 0 0,-1-1 0 0 0,1 1 0 0 0,0 0-1 0 0,0-1 1 0 0,0 2 0 0 0,0-1 0 0 0,0 0 0 0 0,0 0-1 0 0,1 1 1 0 0,-1 0 0 0 0,1-1 0 0 0,0 1 0 0 0,-1 0-1 0 0,1 0 1 0 0,-3 6 0 0 0,-2 7 134 0 0,0 0 0 0 0,-8 25 1 0 0,10-24-94 0 0,-51 152 572 0 0,-30 85 199 0 0,74-223-730 0 0,-91 234 1084 0 0,-21-8-640 0 0,120-249-633 0 0,1-4-39 0 0,1-1-1 0 0,0 1 0 0 0,1 0 1 0 0,-1 0-1 0 0,1 0 0 0 0,0 0 1 0 0,0 0-1 0 0,0 0 0 0 0,0 5 0 0 0,1-4-110 0 0,0 0-1 0 0,0 0 0 0 0,0 0 0 0 0,2 6 0 0 0,-2-9 7 0 0,1-1-1054 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15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58 5063 0 0,'-16'9'280'0'0,"-18"12"7731"0"0,36-20-7496 0 0,4 0-239 0 0,0 0 0 0 0,1 0 0 0 0,-1-1 0 0 0,0 1 0 0 0,1-1 0 0 0,6-2 0 0 0,45-6 976 0 0,-27 2-791 0 0,102-15 872 0 0,105-13 66 0 0,-134 32-1310 0 0,-16 2-977 0 0,-74-2-286 0 0,-1 0 0 0 0,1 0-1 0 0,19-7 1 0 0,-22 4-265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1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13039 0 0,'0'0'2795'0'0,"2"1"-2044"0"0,0 3-597 0 0,1 0 1 0 0,-1 0-1 0 0,1 0 1 0 0,-1 1 0 0 0,-1-1-1 0 0,1 1 1 0 0,0-1-1 0 0,-1 1 1 0 0,0-1 0 0 0,0 1-1 0 0,-1 0 1 0 0,1 7-1 0 0,-1 10 159 0 0,-4 34-1 0 0,0-1 20 0 0,10 48-168 0 0,0-36-190 0 0,-6-58-194 0 0,0 1 0 0 0,-1-1 1 0 0,0 1-1 0 0,0-1 0 0 0,-4 11 1 0 0,-8 23-7235 0 0,9-34 2720 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16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5527 0 0,'0'0'498'0'0,"0"2"-108"0"0,-1 1 176 0 0,1 0 0 0 0,0 0 0 0 0,-1-1-1 0 0,1 1 1 0 0,0 0 0 0 0,1 0 0 0 0,-1 0-1 0 0,0 0 1 0 0,1-1 0 0 0,0 1 0 0 0,-1 0-1 0 0,1-1 1 0 0,0 1 0 0 0,1 0 0 0 0,-1-1-1 0 0,2 4 1 0 0,14 12 94 0 0,-1-4 17 0 0,1-2 1 0 0,0 0 0 0 0,30 15 0 0 0,-25-15-536 0 0,39 28-1 0 0,-6 11-1159 0 0,-50-46 696 0 0,6 4-4410 0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16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22 5527 0 0,'0'0'423'0'0,"1"-2"-278"0"0,0 1-228 0 0,13-13 1737 0 0,-13 13-1063 0 0,0 1-1 0 0,0-1 1 0 0,0 1 0 0 0,0-1 0 0 0,0 1 0 0 0,1-1 0 0 0,-1 1 0 0 0,0 0 0 0 0,0 0 0 0 0,0 0 0 0 0,3-1 1604 0 0,-4 4-1926 0 0,-4 11-47 0 0,0 0 0 0 0,0 0 0 0 0,-1 0 0 0 0,-13 23 0 0 0,-1 5 151 0 0,-75 151 950 0 0,25-58-520 0 0,22-33-259 0 0,5 1 0 0 0,4 3 0 0 0,-33 148 0 0 0,69-243-654 0 0,1 0 1 0 0,-1 18-1 0 0,2-28-915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17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94 1839 0 0,'-7'-2'160'0'0,"1"2"1387"0"0,-13 0 5020 0 0,18 0-6350 0 0,1 0 0 0 0,-1 0 0 0 0,1 0 0 0 0,-1 0 1 0 0,1 0-1 0 0,-1 0 0 0 0,1 0 0 0 0,-1 0 0 0 0,0 0 1 0 0,1-1-1 0 0,-1 1 0 0 0,1 0 0 0 0,-1 0 0 0 0,1 0 1 0 0,-1-1-1 0 0,1 1 0 0 0,0 0 0 0 0,-1-1 0 0 0,0 0 1 0 0,2-1-12 0 0,0-1 0 0 0,0 0 0 0 0,1 0 0 0 0,-1 1 0 0 0,1-1-1 0 0,-1 1 1 0 0,1 0 0 0 0,0-1 0 0 0,4-3 0 0 0,-5 5-97 0 0,6-7 253 0 0,0 1 1 0 0,1 0 0 0 0,15-9-1 0 0,-20 13-227 0 0,1 1-1 0 0,0-1 0 0 0,0 1 0 0 0,0 1 0 0 0,0-1 0 0 0,0 0 1 0 0,0 1-1 0 0,1 0 0 0 0,-1 0 0 0 0,8-1 0 0 0,-11 3-89 0 0,0-1 0 0 0,1 0 1 0 0,-1 0-1 0 0,1 1 0 0 0,-1-1 0 0 0,0 1 0 0 0,1-1 0 0 0,-1 1 0 0 0,0 0 0 0 0,0-1 0 0 0,0 1 0 0 0,1 0 1 0 0,-1 0-1 0 0,0 0 0 0 0,0 0 0 0 0,0 0 0 0 0,0 0 0 0 0,0 0 0 0 0,-1 0 0 0 0,2 3 0 0 0,0-1 25 0 0,0 0 0 0 0,0 1-1 0 0,-1-1 1 0 0,1 1 0 0 0,1 6 0 0 0,-2-5-57 0 0,-1 0 1 0 0,1-1 0 0 0,-1 1 0 0 0,0 0 0 0 0,0 0 0 0 0,-1-1 0 0 0,1 1-1 0 0,-1 0 1 0 0,0-1 0 0 0,-1 1 0 0 0,-1 5 0 0 0,-4 5 36 0 0,1-1-1 0 0,-11 14 1 0 0,6-9-35 0 0,3-6 17 0 0,-1 0 0 0 0,0-1 0 0 0,-1 0 0 0 0,0-1 0 0 0,-14 12 0 0 0,2-2-5 0 0,21-20 154 0 0,14 6 114 0 0,-6-5-194 0 0,0-1 0 0 0,0 0 0 0 0,0 0 0 0 0,0-1 0 0 0,0 0 0 0 0,0 0 0 0 0,0 0 0 0 0,0-1 0 0 0,0 0 0 0 0,9-3 0 0 0,6 0 93 0 0,-10 2-105 0 0,68-10 404 0 0,117-3 0 0 0,-192 15-479 0 0,63 3-42 0 0,-58-3-106 0 0,-1 2 1 0 0,1-1-1 0 0,-1 2 0 0 0,19 5 0 0 0,-27-7-4 0 0,1-1-1 0 0,0 1 0 0 0,-1 0 1 0 0,1 0-1 0 0,-1 0 0 0 0,0 0 1 0 0,1 0-1 0 0,-1 0 1 0 0,0 0-1 0 0,1 0 0 0 0,-1 0 1 0 0,0 1-1 0 0,0-1 1 0 0,0 1-1 0 0,0-1 0 0 0,0 0 1 0 0,0 1-1 0 0,-1 0 1 0 0,1-1-1 0 0,0 1 0 0 0,-1-1 1 0 0,1 1-1 0 0,-1 0 0 0 0,1 2 1 0 0,-2 12-1613 0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17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6447 0 0,'2'-1'298'0'0,"107"-13"2362"0"0,56-9 6671 0 0,-57 3-7722 0 0,-65 11-874 0 0,238-44 1852 0 0,-241 49-2892 0 0,66 3-1 0 0,-55 2-2676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20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6 10591 0 0,'0'0'819'0'0,"9"-6"5177"0"0,-7 9-5832 0 0,1 1 1 0 0,-1-1 0 0 0,0 0-1 0 0,0 1 1 0 0,-1-1-1 0 0,1 1 1 0 0,-1 0-1 0 0,0 0 1 0 0,0-1-1 0 0,0 1 1 0 0,0 0-1 0 0,-1 0 1 0 0,1 0 0 0 0,-1 0-1 0 0,0 0 1 0 0,0 0-1 0 0,-1 5 1 0 0,-2 11 210 0 0,0 1 1 0 0,-7 20-1 0 0,7-30-183 0 0,-12 44 65 0 0,-2 0 0 0 0,-2-1 1 0 0,-48 91-1 0 0,53-121-401 0 0,-7 15 131 0 0,11-13-4992 0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18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146 131 12871 0 0,'-14'-1'653'0'0,"11"1"-503"0"0,-1 0-1 0 0,1-1 1 0 0,-1 1-1 0 0,1-1 1 0 0,0 0-1 0 0,-1 0 1 0 0,1 0-1 0 0,-5-3 1 0 0,7 4 519 0 0,3-8 709 0 0,0 6-1221 0 0,0-1 1 0 0,0 0 0 0 0,0 1 0 0 0,0-1 0 0 0,0 1 0 0 0,0 0 0 0 0,1 0 0 0 0,0 0-1 0 0,-1 0 1 0 0,1 0 0 0 0,4-2 0 0 0,35-14 593 0 0,-38 17-691 0 0,30-12 342 0 0,65-22 682 0 0,-84 30-763 0 0,1 2-1 0 0,0-1 1 0 0,0 2 0 0 0,23-1-1 0 0,-36 3-286 0 0,-1 0 0 0 0,0 0 0 0 0,0 0 0 0 0,1 1 0 0 0,-1-1-1 0 0,0 1 1 0 0,1-1 0 0 0,-1 1 0 0 0,0 0 0 0 0,0-1 0 0 0,0 1 0 0 0,0 0 0 0 0,0 1 0 0 0,0-1-1 0 0,0 0 1 0 0,0 0 0 0 0,3 4 0 0 0,-4-4-13 0 0,0 1 0 0 0,0 0 0 0 0,0-1 0 0 0,0 1 0 0 0,0 0 0 0 0,-1 0 0 0 0,1 0 0 0 0,-1 0 0 0 0,1-1 0 0 0,-1 1 0 0 0,0 0 0 0 0,1 0 0 0 0,-1 0 0 0 0,0 0 0 0 0,0 0 0 0 0,-1 0 0 0 0,1 0 0 0 0,0 0 0 0 0,-1 0 0 0 0,1 0 0 0 0,-2 3 0 0 0,-2 6-58 0 0,-1 1-1 0 0,0-1 1 0 0,-1 0-1 0 0,0 0 1 0 0,-1-1-1 0 0,0 1 1 0 0,0-2-1 0 0,-12 13 1 0 0,-11 8-214 0 0,-37 27-1 0 0,45-39 195 0 0,-75 51-542 0 0,19-15 461 0 0,48-32 124 0 0,14-11 19 0 0,0 2-1 0 0,-18 18 0 0 0,32-30 71 0 0,16 1 189 0 0,8-3-87 0 0,0 0-1 0 0,0-1 1 0 0,0-2 0 0 0,26-6-1 0 0,-16 3-16 0 0,161-48 547 0 0,-55 13-272 0 0,-47 23-348 0 0,-50 11-1328 0 0,44-14 1 0 0,-82 21 796 0 0,1-1 1 0 0,-1 1 0 0 0,1-1-1 0 0,-1 1 1 0 0,0-1-1 0 0,6-5 1 0 0,-1-2-1156 0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18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17 2303 0 0,'-6'-6'9259'0'0,"1"-4"-2423"0"0,17 20-3469 0 0,4 4-3572 0 0,28 23 278 0 0,-1 1-1 0 0,51 60 0 0 0,-80-83-28 0 0,9 10 25 0 0,24 34 1 0 0,-40-50-54 0 0,-1 1 0 0 0,-1 0 0 0 0,1 0 0 0 0,-2 0-1 0 0,1 1 1 0 0,-1-1 0 0 0,4 19 0 0 0,-8-24-8 0 0,1-1 1 0 0,-1 1-1 0 0,0-1 0 0 0,0 1 1 0 0,0-1-1 0 0,0 1 0 0 0,-1 0 1 0 0,0-1-1 0 0,0 0 0 0 0,0 1 1 0 0,0-1-1 0 0,-4 7 0 0 0,1-4 12 0 0,0 0 0 0 0,0-1 0 0 0,0 1 1 0 0,-1-1-1 0 0,0 0 0 0 0,-11 10 0 0 0,2-5 14 0 0,1-1 1 0 0,-1 0-1 0 0,-1-1 1 0 0,0-1 0 0 0,0 0-1 0 0,-18 6 1 0 0,23-11-13 0 0,-1 0 0 0 0,1 0 1 0 0,-12 1-1 0 0,4-1-35 0 0,-23 7 1 0 0,34-8-300 0 0,5-1-84 0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1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0 13847 0 0,'0'0'3142'0'0,"0"3"-2809"0"0,0 95 748 0 0,-5 1 1 0 0,-5-2-1 0 0,-33 153 0 0 0,-133 289 297 0 0,107-348-1068 0 0,9-31-53 0 0,-34 107 367 0 0,86-242-503 0 0,2 1 0 0 0,1 0 0 0 0,0 0 0 0 0,2 0 0 0 0,1 1 0 0 0,2 30 0 0 0,7-17-256 0 0,-6-36-355 0 0,2 12 443 0 0,-4-7-5675 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21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0,'0'0'12512'0'0,"-1"2"-11818"0"0,1 6-303 0 0,1 0 1 0 0,-1 0-1 0 0,1-1 0 0 0,1 1 1 0 0,3 14-1 0 0,0-4 27 0 0,-1-2-91 0 0,1 0-1 0 0,1 0 0 0 0,1-1 0 0 0,0 0 1 0 0,13 21-1 0 0,-1-8 50 0 0,37 44 0 0 0,-10-26-1188 0 0,-44-44-126 0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2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0 13247 0 0,'0'0'3848'0'0,"0"2"-3042"0"0,-115 297 2257 0 0,61-155-3004 0 0,22-58-59 0 0,-77 186 0 0 0,11-44 155 0 0,67-153 466 0 0,11-15 35 0 0,20-59-561 0 0,9-7-1944 0 0,3-4 243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22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61 10535 0 0,'0'0'956'0'0,"-1"0"-786"0"0,-7 0 5462 0 0,44-2-4759 0 0,-1-2 0 0 0,68-16 1 0 0,-49 8-592 0 0,-8 3-309 0 0,-23 3-1209 0 0,-1 2-3521 0 0,-5 0-1339 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2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2759 0 0,'1'-1'3491'0'0,"4"-3"-1493"0"0,1 0 0 0 0,0 0 1 0 0,1 1-1 0 0,6-3 0 0 0,28-6 2803 0 0,-12 8-4429 0 0,30-1-1 0 0,25-4-397 0 0,-68 5-911 0 0,20-3-1269 0 0,-13-1-3069 0 0,-8 0-499 0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22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14 10135 0 0,'0'0'464'0'0,"1"-2"-9"0"0,9-10 9725 0 0,-11 20-10132 0 0,0 1 0 0 0,0-1 1 0 0,-1 0-1 0 0,0 0 0 0 0,0 0 1 0 0,-1-1-1 0 0,0 1 0 0 0,-5 9 1 0 0,-3 2 96 0 0,-25 36 0 0 0,-11 2-104 0 0,27-35-6 0 0,2 0 1 0 0,-23 38-1 0 0,40-59 109 0 0,13 4 0 0 0,-7-4-115 0 0,1-1 1 0 0,-1 1-1 0 0,0-1 1 0 0,0 0-1 0 0,1-1 1 0 0,-1 1-1 0 0,0-1 1 0 0,8-2-1 0 0,41-16 356 0 0,-17 5-262 0 0,127-22-4686 0 0,-156 35 4364 0 0,6-3-1911 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23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0 7831 0 0,'0'0'11055'0'0,"-1"2"-10820"0"0,-16 18 94 0 0,6-8-56 0 0,1 1 1 0 0,-12 19 0 0 0,-22 42 337 0 0,18-33-134 0 0,3 0 0 0 0,1 2 1 0 0,-23 61-1 0 0,21-27-47 0 0,-41 118-80 0 0,61-187-329 0 0,2-4-45 0 0,0 0 1 0 0,0 0 0 0 0,1 0-1 0 0,0 1 1 0 0,0-1 0 0 0,-1 8-1 0 0,2-11-1024 0 0</inkml:trace>
  <inkml:trace contextRef="#ctx0" brushRef="#br0" timeOffset="1">449 494 9215 0 0,'0'0'13420'0'0,"0"2"-12932"0"0,3 20-404 0 0,-1 38 0 0 0,-2-58-689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2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80 9215 0 0,'8'-7'436'0'0,"-1"0"-1"0"0,1 1 1 0 0,0 0-1 0 0,1 1 1 0 0,-1 0-1 0 0,11-5 1 0 0,55-17 7109 0 0,-57 21-6101 0 0,-15 6-238 0 0,-2 0-1176 0 0,1 0 0 0 0,-1 0 0 0 0,0 0-1 0 0,1 0 1 0 0,-1 0 0 0 0,0 0 0 0 0,1 1 0 0 0,-1-1-1 0 0,0 0 1 0 0,0 0 0 0 0,1 0 0 0 0,-1 1 0 0 0,0-1 0 0 0,0 0-1 0 0,1 0 1 0 0,-1 1 0 0 0,0-1 0 0 0,0 0 0 0 0,0 1-1 0 0,1-1 1 0 0,-1 0 0 0 0,0 0 0 0 0,0 1 0 0 0,0-1-1 0 0,0 0 1 0 0,0 1 0 0 0,0-1 0 0 0,0 0 0 0 0,0 1 0 0 0,0-1-1 0 0,1 0 1 0 0,-2 1 0 0 0,3 10 127 0 0,-2-8-153 0 0,0 0 0 0 0,-1 0 0 0 0,1 0 0 0 0,-1-1 0 0 0,0 1 0 0 0,0 0 0 0 0,0-1 0 0 0,0 1 0 0 0,-1-1 0 0 0,1 1 0 0 0,0-1 0 0 0,-1 1 0 0 0,0-1 0 0 0,0 0 0 0 0,-3 3 0 0 0,-4 4 9 0 0,0-1-1 0 0,-13 8 0 0 0,14-10-15 0 0,-23 17-17 0 0,-1-2 0 0 0,-1-1 0 0 0,-39 17 0 0 0,53-28-140 0 0,0-2 1 0 0,-1-1 0 0 0,0 0-1 0 0,0-2 1 0 0,0 0 0 0 0,0-1-1 0 0,-33 1 1 0 0,37-5-217 0 0,1 0 0 0 0,-1-1 0 0 0,-26-7 0 0 0,40 9 335 0 0,0 0-1 0 0,-1 0 0 0 0,1 0 1 0 0,0 0-1 0 0,-1 0 1 0 0,1 1-1 0 0,0-1 1 0 0,0 1-1 0 0,-1-1 0 0 0,1 1 1 0 0,0 0-1 0 0,0 0 1 0 0,0 0-1 0 0,0 0 1 0 0,0 0-1 0 0,0 0 0 0 0,0 1 1 0 0,0-1-1 0 0,0 1 1 0 0,0-1-1 0 0,1 1 1 0 0,-3 2-1 0 0,-2 3 43 0 0,1 0 0 0 0,0 0 0 0 0,0 0-1 0 0,-6 12 1 0 0,-1 9 295 0 0,12-27-178 0 0,0 1 54 0 0,-1-1-81 0 0,1 0 0 0 0,0 0 0 0 0,0-1 0 0 0,0 1 0 0 0,0 0 1 0 0,0 0-1 0 0,0 0 0 0 0,0 0 0 0 0,0 0 0 0 0,0 0 1 0 0,0 0-1 0 0,1 0 0 0 0,-1 0 0 0 0,0-1 0 0 0,0 1 1 0 0,1 0-1 0 0,-1 0 0 0 0,1 0 0 0 0,0 1 0 0 0,2 1-26 0 0,1 0 1 0 0,-1-1-1 0 0,1 1 0 0 0,-1-1 0 0 0,8 4 0 0 0,-1-1-41 0 0,-3-1-264 0 0,1-1 0 0 0,-1 1 1 0 0,1-2-1 0 0,-1 1 0 0 0,9 1 0 0 0,-4-1 14 0 0,16 3-492 0 0,36 2 0 0 0,18 3-79 0 0,-72-8 860 0 0,0 0 0 0 0,0 0 1 0 0,0 1-1 0 0,0 0 0 0 0,17 10 1 0 0,-21-10 81 0 0,0 0 1 0 0,0 0 0 0 0,-1 0 0 0 0,0 1-1 0 0,0 0 1 0 0,0 0 0 0 0,0 0 0 0 0,-1 1 0 0 0,0-1-1 0 0,0 1 1 0 0,3 8 0 0 0,-6-12-63 0 0,1 1 0 0 0,-2-1 0 0 0,1 1 1 0 0,0 0-1 0 0,0 0 0 0 0,-1-1 0 0 0,0 1 0 0 0,1 0 1 0 0,-1 0-1 0 0,0 0 0 0 0,-1 0 0 0 0,1-1 0 0 0,0 1 0 0 0,-1 0 1 0 0,0 0-1 0 0,1-1 0 0 0,-1 1 0 0 0,0 0 0 0 0,0-1 0 0 0,-1 1 1 0 0,1-1-1 0 0,0 1 0 0 0,-1-1 0 0 0,0 1 0 0 0,1-1 1 0 0,-1 0-1 0 0,0 0 0 0 0,0 0 0 0 0,0 0 0 0 0,-3 1 0 0 0,-6 6 201 0 0,0-2-1 0 0,0 1 0 0 0,-1-2 0 0 0,-18 9 0 0 0,-54 16 342 0 0,76-28-579 0 0,-64 24 237 0 0,28-10-287 0 0,-90 21 1 0 0,101-34-2444 0 0,36-14-1086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2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173 270 13159 0 0,'0'0'1187'0'0,"-9"0"-856"0"0,9 0-206 0 0,-1 0 1 0 0,1 0-1 0 0,-1 0 1 0 0,1 0-1 0 0,0 0 1 0 0,-1 0-1 0 0,1-1 1 0 0,-1 1-1 0 0,1 0 0 0 0,-1 0 1 0 0,1 0-1 0 0,-1 0 1 0 0,1-1-1 0 0,0 1 1 0 0,-1 0-1 0 0,1 0 1 0 0,0-1-1 0 0,-1 1 1 0 0,1 0-1 0 0,0-1 1 0 0,-1 1-1 0 0,1 0 1 0 0,0-1-1 0 0,-1 1 1 0 0,1 0-1 0 0,0-1 1 0 0,0 1-1 0 0,-1-1 1 0 0,1 1-1 0 0,0 0 1 0 0,0-1-1 0 0,0-1 15 0 0,-1 0-1 0 0,1 0 1 0 0,0 0 0 0 0,0 1-1 0 0,0-1 1 0 0,1 0 0 0 0,-1 0-1 0 0,1-3 1 0 0,2-4-58 0 0,0-1 1 0 0,6-10-1 0 0,-8 18 72 0 0,9-21 51 0 0,-1 2-38 0 0,20-33 0 0 0,-25 48-162 0 0,1 0-1 0 0,-1 0 1 0 0,1 0 0 0 0,0 1-1 0 0,0 0 1 0 0,1 0-1 0 0,0 0 1 0 0,0 1 0 0 0,7-5-1 0 0,3 0-4 0 0,-8 3-28 0 0,1 2 0 0 0,0-1-1 0 0,0 1 1 0 0,16-5 0 0 0,-19 7 24 0 0,0 0 0 0 0,0 1 0 0 0,1 0 0 0 0,-1 0 0 0 0,1 0 0 0 0,-1 1 0 0 0,1 0 0 0 0,-1 0 0 0 0,1 0 1 0 0,-1 1-1 0 0,1 0 0 0 0,-1 0 0 0 0,0 1 0 0 0,1 0 0 0 0,-1 0 0 0 0,0 0 0 0 0,0 1 0 0 0,9 5 0 0 0,-10-4 9 0 0,1 0 1 0 0,-1 0-1 0 0,0 0 0 0 0,0 1 1 0 0,0 0-1 0 0,0-1 0 0 0,-1 2 1 0 0,0-1-1 0 0,0 0 0 0 0,0 1 1 0 0,2 6-1 0 0,-1-2 16 0 0,-1 0 0 0 0,-1 0 0 0 0,0 0 0 0 0,0 0-1 0 0,-1 1 1 0 0,2 15 0 0 0,-3-6 18 0 0,-1 1-1 0 0,-1 0 1 0 0,0-1-1 0 0,-2 1 1 0 0,0 0 0 0 0,-11 33-1 0 0,7-34 63 0 0,-1-1 1 0 0,-1 0-1 0 0,-1-1 0 0 0,0 0 0 0 0,-1 0 1 0 0,-1-1-1 0 0,-1 0 0 0 0,0-1 0 0 0,-18 16 1 0 0,-3-1 143 0 0,0-2-1 0 0,-2-1 1 0 0,-45 26 0 0 0,70-48-182 0 0,0 1 1 0 0,-1-2-1 0 0,0 1 0 0 0,0-2 1 0 0,-22 6-1 0 0,29-8-44 0 0,-1-1 1 0 0,1 0-1 0 0,-1-1 0 0 0,1 1 0 0 0,-1-1 1 0 0,1 0-1 0 0,-1-1 0 0 0,1 1 0 0 0,-1-1 1 0 0,1 0-1 0 0,-1 0 0 0 0,1-1 0 0 0,0 1 1 0 0,0-1-1 0 0,-10-5 0 0 0,12 4-104 0 0,1 1 0 0 0,-1 0-1 0 0,1-1 1 0 0,0 1 0 0 0,0-1 0 0 0,0 0-1 0 0,0 0 1 0 0,0 0 0 0 0,0 0 0 0 0,1 0-1 0 0,0 0 1 0 0,-1 0 0 0 0,1-1 0 0 0,0 1-1 0 0,1 0 1 0 0,-1-1 0 0 0,0-5 0 0 0,-6-20-605 0 0,6 27-8 0 0,-6 6-3708 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2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18 9991 0 0,'0'0'456'0'0,"2"-1"-8"0"0,10-5-289 0 0,-1 0-31 0 0,-9 5 1199 0 0,10-2 3455 0 0,-12 6-4732 0 0,0 0 0 0 0,-1 0-1 0 0,1-1 1 0 0,-1 1 0 0 0,0 0-1 0 0,0 0 1 0 0,0-1 0 0 0,0 1-1 0 0,0 0 1 0 0,-1-1 0 0 0,1 1-1 0 0,-4 3 1 0 0,-26 28 355 0 0,5-7-196 0 0,13-9-187 0 0,0 0 0 0 0,2 1-1 0 0,0 1 1 0 0,1-1 0 0 0,1 2-1 0 0,-7 24 1 0 0,-29 131 24 0 0,29-93-41 0 0,-8 142 0 0 0,23-206 41 0 0,1-1 0 0 0,1 1-1 0 0,0-1 1 0 0,2 1 0 0 0,0-1-1 0 0,1 1 1 0 0,7 18 0 0 0,-8-27 76 0 0,1 0 0 0 0,1-1 0 0 0,0 0 1 0 0,0 1-1 0 0,1-2 0 0 0,0 1 0 0 0,1-1 0 0 0,0 0 0 0 0,0 0 1 0 0,1-1-1 0 0,0 0 0 0 0,0 0 0 0 0,17 11 0 0 0,0-5 342 0 0,-1 0 0 0 0,2-1 0 0 0,42 12 1 0 0,96 17 652 0 0,-139-35-1051 0 0,-24-6-142 0 0,0 0 0 0 0,-1 0 0 0 0,1 1 0 0 0,0-1 0 0 0,-1 0 0 0 0,1 1 0 0 0,-1-1 0 0 0,1 0 0 0 0,-1 1 0 0 0,1-1 0 0 0,-1 1 0 0 0,1-1 0 0 0,-1 1-1 0 0,1-1 1 0 0,-1 1 0 0 0,1-1 0 0 0,-1 1 0 0 0,0-1 0 0 0,1 1 0 0 0,-1 0 0 0 0,0-1 0 0 0,0 1 0 0 0,1 0 0 0 0,-1-1 0 0 0,0 1 0 0 0,0 1 0 0 0,0 9-2027 0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25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7 2303 0 0,'10'-2'2087'0'0,"-3"0"3516"0"0,7 0 2756 0 0,-14 2-8311 0 0,1 0 1 0 0,-1 0-1 0 0,0 0 0 0 0,0 0 0 0 0,0 0 0 0 0,1 0 0 0 0,-1 1 0 0 0,0-1 1 0 0,0 0-1 0 0,0 0 0 0 0,0 0 0 0 0,1 0 0 0 0,-1 0 0 0 0,0 1 0 0 0,0-1 0 0 0,0 0 1 0 0,0 0-1 0 0,0 0 0 0 0,1 1 0 0 0,-1-1 0 0 0,0 0 0 0 0,0 0 0 0 0,0 1 1 0 0,0-1-1 0 0,0 0 0 0 0,0 0 0 0 0,0 0 0 0 0,0 1 0 0 0,0-1 0 0 0,0 0 1 0 0,0 0-1 0 0,0 1 0 0 0,0-1 0 0 0,0 0 0 0 0,0 0 0 0 0,0 1 0 0 0,0-1 1 0 0,0 0-1 0 0,-1 0 0 0 0,1 0 0 0 0,0 1 0 0 0,0-1 0 0 0,0 0 0 0 0,0 0 0 0 0,0 0 1 0 0,0 1-1 0 0,-1-1 0 0 0,1 0 0 0 0,0 0 0 0 0,-2 2-7 0 0,1 1 0 0 0,-1-1 0 0 0,1 0 0 0 0,-1 0 1 0 0,0 0-1 0 0,0 0 0 0 0,0-1 0 0 0,0 1 0 0 0,0 0 0 0 0,-3 1 0 0 0,-25 14 136 0 0,22-13-134 0 0,-27 14 13 0 0,0-2 0 0 0,-54 18 0 0 0,75-30-69 0 0,-1 0 0 0 0,0-1 0 0 0,0 0 1 0 0,0-1-1 0 0,0-1 0 0 0,0 0 0 0 0,-1-2 1 0 0,1 1-1 0 0,-20-5 0 0 0,32 5-9 0 0,0-1 1 0 0,0 1-1 0 0,0-1 0 0 0,0 0 0 0 0,1 0 0 0 0,-1 0 1 0 0,1-1-1 0 0,-1 1 0 0 0,0-1 0 0 0,1 1 0 0 0,0-1 1 0 0,-1 0-1 0 0,-2-4 0 0 0,3 5-4 0 0,1-1 1 0 0,0 0-1 0 0,0 0 1 0 0,0 0-1 0 0,0 0 0 0 0,1 0 1 0 0,-1 0-1 0 0,1 0 0 0 0,-1 0 1 0 0,1 0-1 0 0,0-1 1 0 0,-1 1-1 0 0,1 0 0 0 0,0 0 1 0 0,1 0-1 0 0,-1 0 0 0 0,0 0 1 0 0,1-4-1 0 0,0 5-78 0 0,5-6-196 0 0,-5 10 299 0 0,-1 1-1 0 0,1 0 1 0 0,0 0-1 0 0,-1 0 1 0 0,0 0-1 0 0,0 0 1 0 0,0 0-1 0 0,0 0 1 0 0,-1 0-1 0 0,-1 7 1 0 0,-3 4 52 0 0,-9 21 0 0 0,5-12 106 0 0,-14 27 451 0 0,23-50-479 0 0,-1 1-75 0 0,0 5-44 0 0,1 1 1 0 0,0-7-9 0 0,0-1 0 0 0,1 1 1 0 0,-1 0-1 0 0,0 0 0 0 0,1 0 1 0 0,-1-1-1 0 0,0 1 0 0 0,1 0 0 0 0,-1 0 1 0 0,1-1-1 0 0,0 1 0 0 0,-1 0 1 0 0,1-1-1 0 0,-1 1 0 0 0,1-1 1 0 0,0 1-1 0 0,-1-1 0 0 0,1 1 0 0 0,0-1 1 0 0,0 1-1 0 0,0-1 0 0 0,-1 0 1 0 0,1 1-1 0 0,1-1 0 0 0,19 6 48 0 0,-6-5-115 0 0,1 0 0 0 0,-1-1 0 0 0,1-1 0 0 0,26-4 0 0 0,5-1-254 0 0,-18 4 77 0 0,9-1-47 0 0,47 2 0 0 0,-72 2 335 0 0,-1 0 1 0 0,1 1-1 0 0,-1 0 0 0 0,0 1 0 0 0,1 1 1 0 0,-1 0-1 0 0,19 9 0 0 0,-15-4 121 0 0,0 0 0 0 0,27 22 0 0 0,-37-27-135 0 0,-1 1 0 0 0,0 0 0 0 0,0 0 0 0 0,0 0 0 0 0,-1 1 0 0 0,0-1 0 0 0,0 1-1 0 0,0 0 1 0 0,-1 0 0 0 0,5 11 0 0 0,-8-15-6 0 0,1 0 1 0 0,-1 0-1 0 0,0 0 0 0 0,1 1 1 0 0,-1-1-1 0 0,0 0 0 0 0,-1 0 1 0 0,1 0-1 0 0,0 0 0 0 0,0 1 1 0 0,-1-1-1 0 0,1 0 0 0 0,-1 0 0 0 0,0 0 1 0 0,0 0-1 0 0,0 0 0 0 0,0 0 1 0 0,0 0-1 0 0,0 0 0 0 0,0-1 1 0 0,0 1-1 0 0,-1 0 0 0 0,1-1 1 0 0,-1 1-1 0 0,-3 2 0 0 0,-4 3 86 0 0,0 0 0 0 0,0-1-1 0 0,-18 9 1 0 0,19-11-95 0 0,-49 27-90 0 0,-82 46 466 0 0,55-19-3073 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27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5527 0 0,'-2'1'7268'0'0,"-1"1"-7073"0"0,0 0 0 0 0,1 1 0 0 0,-1-1 0 0 0,1 0 0 0 0,-1 1 0 0 0,1-1-1 0 0,0 1 1 0 0,0 0 0 0 0,0 0 0 0 0,0 0 0 0 0,1 0 0 0 0,-1 0 0 0 0,1 0-1 0 0,0 0 1 0 0,-2 5 0 0 0,3-5-148 0 0,-1-1 0 0 0,1 1 0 0 0,0 0 0 0 0,0-1 0 0 0,0 1 0 0 0,0 0 0 0 0,1-1 0 0 0,-1 1 0 0 0,1-1 0 0 0,-1 1 0 0 0,1-1-1 0 0,0 1 1 0 0,0-1 0 0 0,0 1 0 0 0,0-1 0 0 0,0 1 0 0 0,1-1 0 0 0,-1 0 0 0 0,1 0 0 0 0,0 0 0 0 0,3 3 0 0 0,3 2 134 0 0,1 0 1 0 0,0-1 0 0 0,0-1-1 0 0,19 10 1 0 0,-1-1 51 0 0,-2 0-24 0 0,3 2 177 0 0,46 33 1 0 0,-66-43-256 0 0,0 1 0 0 0,0 0 1 0 0,-1 0-1 0 0,-1 1 1 0 0,1-1-1 0 0,-1 2 1 0 0,0-1-1 0 0,-1 1 1 0 0,8 17-1 0 0,-8-13-34 0 0,-1 1 0 0 0,0-1 0 0 0,-1 1 0 0 0,-1-1 0 0 0,0 1 0 0 0,-1 0 0 0 0,-1 0 0 0 0,0 0-1 0 0,0 0 1 0 0,-2 0 0 0 0,0 0 0 0 0,0 0 0 0 0,-1-1 0 0 0,-1 1 0 0 0,-9 22 0 0 0,2-12-56 0 0,0 0 0 0 0,-2-2 0 0 0,-1 1 1 0 0,0-2-1 0 0,-2 0 0 0 0,0 0 0 0 0,-30 27 0 0 0,39-41-31 0 0,-85 77 385 0 0,76-72-284 0 0,0 0 0 0 0,0-1 0 0 0,-2-1 0 0 0,-22 10 0 0 0,34-17-95 0 0,-6 2 61 0 0,-1 0 1 0 0,0 0 0 0 0,-26 4 0 0 0,37-8-874 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2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480 325 8751 0 0,'-2'1'674'0'0,"-32"14"-158"0"0,24-10 320 0 0,-1 0-1 0 0,-19 5 0 0 0,-13 2 1338 0 0,7-2-1087 0 0,-1-2 0 0 0,-45 5 0 0 0,71-12-1060 0 0,0 0 1 0 0,0-1-1 0 0,0-1 0 0 0,0 0 0 0 0,0 0 0 0 0,1-1 0 0 0,-1 0 0 0 0,1-1 0 0 0,-1 0 1 0 0,1-1-1 0 0,0 0 0 0 0,-13-7 0 0 0,20 9 8 0 0,-1 0 0 0 0,1 0 0 0 0,1 0 0 0 0,-1-1 0 0 0,0 1 0 0 0,1-1 1 0 0,-1 1-1 0 0,1-1 0 0 0,0 0 0 0 0,-1 0 0 0 0,1 0 0 0 0,1 0 0 0 0,-1 0 0 0 0,0-1 0 0 0,1 1 0 0 0,0 0 0 0 0,0-1 0 0 0,0 1 1 0 0,0-1-1 0 0,0-6 0 0 0,0 4-19 0 0,2 0-1 0 0,-1-1 1 0 0,1 1 0 0 0,0 0 0 0 0,0 0-1 0 0,0 0 1 0 0,1 0 0 0 0,0 0 0 0 0,1 0 0 0 0,-1 0-1 0 0,4-6 1 0 0,3-3-11 0 0,0 0 0 0 0,1 0 0 0 0,1 1 0 0 0,0 1-1 0 0,0 0 1 0 0,2 0 0 0 0,-1 2 0 0 0,2-1 0 0 0,19-12 0 0 0,-14 12 8 0 0,1 1 1 0 0,0 1-1 0 0,1 1 1 0 0,0 1 0 0 0,0 0-1 0 0,42-7 1 0 0,-47 11 116 0 0,0 2 1 0 0,1 0-1 0 0,-1 0 1 0 0,1 2-1 0 0,0 0 1 0 0,-1 1-1 0 0,20 4 0 0 0,-31-4-85 0 0,1 0-1 0 0,-1 1 1 0 0,0-1-1 0 0,0 1 1 0 0,0 0-1 0 0,0 0 1 0 0,0 1-1 0 0,0 0 1 0 0,0 0-1 0 0,-1 0 1 0 0,1 0-1 0 0,-1 1 1 0 0,0 0-1 0 0,0-1 1 0 0,0 1-1 0 0,-1 1 1 0 0,1-1-1 0 0,-1 1 1 0 0,0-1-1 0 0,-1 1 1 0 0,1 0-1 0 0,-1 0 1 0 0,0 0-1 0 0,0 0 1 0 0,1 6 0 0 0,-1-4-37 0 0,-1-1 0 0 0,0 1 0 0 0,0 0 1 0 0,-1 0-1 0 0,0-1 0 0 0,0 1 1 0 0,0 0-1 0 0,-1 0 0 0 0,0-1 1 0 0,-1 1-1 0 0,-3 11 0 0 0,1-8 14 0 0,-1-1 0 0 0,1 0 0 0 0,-1 0 0 0 0,-1 0 0 0 0,0-1 0 0 0,0 0 0 0 0,-9 9 0 0 0,-2 0 18 0 0,-1-1 0 0 0,-1-1 1 0 0,-1-1-1 0 0,0 0 0 0 0,-40 19 0 0 0,28-17-377 0 0,0-2-1 0 0,-1-1 0 0 0,-41 10 1 0 0,66-21-126 0 0,-1 0 0 0 0,-16 0 1 0 0,22-2-328 0 0,-1 0 0 0 0,1 0 1 0 0,-1 0-1 0 0,0-1 1 0 0,1 0-1 0 0,-1 1 0 0 0,1-1 1 0 0,-1 0-1 0 0,-4-3 0 0 0,0-1-4085 0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28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11 13559 0 0,'40'-11'1231'0'0,"-40"11"-1221"0"0,0 0-1 0 0,1 0 1 0 0,-1 0 0 0 0,0 0 0 0 0,1 0-1 0 0,-1 1 1 0 0,0-1 0 0 0,1 0 0 0 0,-1 0-1 0 0,0 0 1 0 0,1 0 0 0 0,-1 0 0 0 0,0 1-1 0 0,1-1 1 0 0,-1 0 0 0 0,0 0 0 0 0,0 0-1 0 0,1 1 1 0 0,-1-1 0 0 0,0 0 0 0 0,0 1-1 0 0,1-1 1 0 0,-1 0 0 0 0,0 0-1 0 0,0 1 1 0 0,0-1 0 0 0,0 0 0 0 0,0 1-1 0 0,1 0 1 0 0,1 9 131 0 0,-2-1-23 0 0,0 0 0 0 0,-1 0 0 0 0,0 0-1 0 0,0 0 1 0 0,-1 0 0 0 0,0 0 0 0 0,-6 15 0 0 0,-30 58 627 0 0,35-77-706 0 0,-24 41 129 0 0,-1-1 1 0 0,-40 46-1 0 0,5-6-120 0 0,-59 66 169 0 0,-5 8 630 0 0,108-132-683 0 0,-43 69 798 0 0,56-85-879 0 0,1 0 0 0 0,0 0 1 0 0,1 1-1 0 0,0 0 0 0 0,1 0 1 0 0,0 0-1 0 0,-1 14 0 0 0,1-13-217 0 0,2-8 191 0 0,1-1 0 0 0,-1 0 0 0 0,1 1 0 0 0,-1 5 0 0 0,1-9-194 0 0,1 1 0 0 0,-1-1-1 0 0,0 0 1 0 0,0 0-1 0 0,1 0 1 0 0,-1 0-1 0 0,1 1 1 0 0,-1-1 0 0 0,1 0-1 0 0,-1 0 1 0 0,1 0-1 0 0,-1 0 1 0 0,1 0 0 0 0,0 0-1 0 0,0 0 1 0 0,0 0-1 0 0,-1-1 1 0 0,1 1-1 0 0,0 0 1 0 0,2 1 0 0 0,-2-1-436 0 0,3 1 76 0 0,10 1-9443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2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7367 0 0,'-8'4'763'0'0,"5"-1"-412"0"0,0-1 0 0 0,0 0 0 0 0,0 1 0 0 0,0 0-1 0 0,0 0 1 0 0,1 0 0 0 0,-1 0 0 0 0,1 0 0 0 0,0 0 0 0 0,0 1 0 0 0,0-1 0 0 0,0 1 0 0 0,1-1-1 0 0,-3 8 1 0 0,2-4 243 0 0,1-1-1 0 0,-1 0 1 0 0,1 1-1 0 0,1-1 1 0 0,-1 1 0 0 0,1-1-1 0 0,0 1 1 0 0,1 8-1 0 0,1-6-316 0 0,1 0 1 0 0,-1-1-1 0 0,1 0 0 0 0,1 1 0 0 0,0-1 0 0 0,0 0 1 0 0,6 8-1 0 0,40 50 1175 0 0,-49-65-1419 0 0,15 17 160 0 0,1 0 0 0 0,1-2 0 0 0,0 0 0 0 0,1-1 0 0 0,1-1 0 0 0,0-1 0 0 0,39 19-1 0 0,-23-16 73 0 0,0-1-1 0 0,1-2 0 0 0,1-2 1 0 0,40 8-1 0 0,-64-17-2314 0 0,-1 0 0 0 0,16 1 0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28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 10135 0 0,'0'0'778'0'0,"-1"0"-506"0"0,-8 4 366 0 0,1 1 1 0 0,0-1 0 0 0,1 1-1 0 0,-1 1 1 0 0,1-1 0 0 0,0 1-1 0 0,1 0 1 0 0,-1 1 0 0 0,-5 8-1 0 0,-10 13 672 0 0,-17 30 1 0 0,29-42-1276 0 0,-20 29 705 0 0,-2 0 0 0 0,-2-3-1 0 0,-53 52 1 0 0,-36 19-276 0 0,49-47-1839 0 0,72-63 945 0 0,-3 2-32 0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30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78 3679 0 0,'-2'0'284'0'0,"-40"4"1126"0"0,34-3 644 0 0,-1 1-1 0 0,1 0 0 0 0,-9 3 0 0 0,14-3-1609 0 0,1-1 0 0 0,0 0 0 0 0,0 0 0 0 0,0 1 1 0 0,0-1-1 0 0,0 1 0 0 0,0 0 0 0 0,0 0 0 0 0,0-1 0 0 0,-1 4 0 0 0,2-3 351 0 0,18-3-394 0 0,1 0 0 0 0,-1-2-1 0 0,1 1 1 0 0,22-8 0 0 0,66-28 9 0 0,-34 12-377 0 0,14 2-803 0 0,-48 17-2736 0 0,-25 6 1564 0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30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98 5983 0 0,'-18'6'11576'0'0,"29"-10"-9620"0"0,12-3-952 0 0,-1 0 0 0 0,39-20 0 0 0,-39 17-730 0 0,42-13 0 0 0,-25 10-150 0 0,-28 10-930 0 0,-1 0 0 0 0,1 1 0 0 0,-1 0 0 0 0,1 1 1 0 0,0 0-1 0 0,-1 0 0 0 0,1 1 0 0 0,0 1 0 0 0,0 0 0 0 0,15 4 0 0 0,-8-2-5393 0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36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8287 0 0,'0'0'7387'0'0,"-1"3"-6927"0"0,-6 14 202 0 0,-1 0 0 0 0,-14 23 0 0 0,-3 4-168 0 0,-33 88 315 0 0,48-104-764 0 0,2 0 1 0 0,-11 56-1 0 0,15-56-70 0 0,1-17-24 0 0,1-1 0 0 0,1 1 0 0 0,0-1 0 0 0,0 1 1 0 0,1 0-1 0 0,1 0 0 0 0,1 12 0 0 0,-7 13-4989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21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4 5983 0 0,'0'0'868'0'0,"2"-1"420"0"0,7 0 939 0 0,0 0-1 0 0,0 0 0 0 0,16 1 1 0 0,-5 5-885 0 0,-19-4-1298 0 0,0 0 1 0 0,-1 0-1 0 0,1 0 0 0 0,0 0 0 0 0,-1 0 1 0 0,1 0-1 0 0,-1 0 0 0 0,0 0 0 0 0,1 0 1 0 0,-1 0-1 0 0,0 1 0 0 0,1-1 0 0 0,-1 0 1 0 0,0 0-1 0 0,0 0 0 0 0,0 0 0 0 0,0 2 1 0 0,0-2-14 0 0,-2 7 117 0 0,1-1 0 0 0,-1 0 0 0 0,0 1 0 0 0,-1-1 0 0 0,1 0 0 0 0,-1 0 0 0 0,-1 0 0 0 0,-7 11 0 0 0,6-9-16 0 0,-98 160 704 0 0,13-25-296 0 0,61-95-2474 0 0,40-53-1238 0 0,0-3-3098 0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38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19 9559 0 0,'0'0'860'0'0,"-1"-1"-705"0"0,-4-8 2552 0 0,4 6-1520 0 0,-4-3 3035 0 0,-1 26-4173 0 0,-2-1 0 0 0,0 0-1 0 0,-19 31 1 0 0,0 2 7 0 0,-49 87-55 0 0,70-128-16 0 0,6-11 15 0 0,-1 1 0 0 0,1-1 0 0 0,0 0 0 0 0,0 0 0 0 0,0 1 0 0 0,0-1 0 0 0,0 0 0 0 0,-1 0 0 0 0,1 1 0 0 0,0-1 0 0 0,0 0 0 0 0,0 1 0 0 0,0-1 0 0 0,0 0 0 0 0,0 0 0 0 0,0 1 0 0 0,0-1 0 0 0,0 0 0 0 0,0 1 0 0 0,0-1 0 0 0,0 0 0 0 0,0 1 0 0 0,0-1 0 0 0,0 0 0 0 0,0 0 0 0 0,1 1 0 0 0,-1-1 0 0 0,0 1 0 0 0,3-1 1 0 0,-1-1 1 0 0,1 1-1 0 0,0 0 0 0 0,0-1 1 0 0,-1 1-1 0 0,1-1 0 0 0,0 0 0 0 0,-1 0 1 0 0,1 0-1 0 0,3-2 0 0 0,8-2 39 0 0,27-9-31 0 0,-18 6-8 0 0,26-5-1 0 0,-42 11 0 0 0,1 1 0 0 0,-1 0 0 0 0,0 1 0 0 0,1 0 0 0 0,-1 0 0 0 0,1 0 0 0 0,13 3 0 0 0,-6 2 0 0 0,1 1 0 0 0,-4-2-37 0 0,-9-3-151 0 0,6 5-443 0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38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60 1839 0 0,'29'-52'2320'0'0,"-29"52"-2075"0"0,0-1 0 0 0,0 1 0 0 0,1-1 0 0 0,-1 1 0 0 0,0 0 0 0 0,1-1 0 0 0,-1 1 0 0 0,0-1 0 0 0,1 1-1 0 0,-1-1 1 0 0,0 1 0 0 0,1 0 0 0 0,-1-1 0 0 0,1 1 0 0 0,-1 0 0 0 0,1 0 0 0 0,-1-1 0 0 0,1 1 0 0 0,-1 0-1 0 0,1 0 1 0 0,-1 0 0 0 0,1-1 0 0 0,0 1 0 0 0,-1 0-11 0 0,1 1 0 0 0,-1-1-1 0 0,1 0 1 0 0,-1 1 0 0 0,0-1 0 0 0,1 0 0 0 0,-1 1-1 0 0,0-1 1 0 0,0 0 0 0 0,1 1 0 0 0,-1-1-1 0 0,0 1 1 0 0,0-1 0 0 0,0 1 0 0 0,1-1-1 0 0,-1 0 1 0 0,0 1 0 0 0,0-1 0 0 0,0 1 0 0 0,0 0-1 0 0,2 15 2459 0 0,-3-3-3467 0 0,-2 2 941 0 0,-1-1 0 0 0,0 1 0 0 0,-1-1-1 0 0,-1 0 1 0 0,-11 20 0 0 0,2-2 61 0 0,-25 51 260 0 0,-4 13 36 0 0,-40 118 0 0 0,42-85-416 0 0,39-117-247 0 0,2-10-654 0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3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16351 0 0,'0'0'1484'0'0,"-1"3"-1221"0"0,-3 19 1536 0 0,3-18-1676 0 0,0 1 0 0 0,0 0 0 0 0,0-1 0 0 0,1 1 0 0 0,0 0 0 0 0,-1-1 0 0 0,2 1 0 0 0,0 8 1 0 0,0-11-1372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3:39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0 7367 0 0,'-2'1'5578'0'0,"-12"3"-3632"0"0,-23 13 0 0 0,-104 69 835 0 0,115-68-2696 0 0,-53 26 0 0 0,67-38-135 0 0,-1 0 0 0 0,0-1 1 0 0,0-1-1 0 0,0-1 0 0 0,-1 0 0 0 0,-24 3 0 0 0,34-6 7 0 0,1 0 0 0 0,-1 0-1 0 0,1 0 1 0 0,-1 0 0 0 0,0-1-1 0 0,1 1 1 0 0,-1-1 0 0 0,1 0-1 0 0,-1 0 1 0 0,1-1 0 0 0,-1 1 0 0 0,1-1-1 0 0,0 1 1 0 0,0-1 0 0 0,0 0-1 0 0,0 0 1 0 0,0-1 0 0 0,-3-2-1 0 0,4 2-60 0 0,0 1-1 0 0,0-1 0 0 0,0 1 0 0 0,1-1 0 0 0,-1 0 0 0 0,1 0 0 0 0,-1 0 0 0 0,1 0 1 0 0,0 0-1 0 0,1 0 0 0 0,-1-1 0 0 0,0 1 0 0 0,1 0 0 0 0,0 0 0 0 0,0 0 0 0 0,0-1 0 0 0,0 1 1 0 0,0 0-1 0 0,0 0 0 0 0,2-6 0 0 0,-2 8-233 0 0,-3 3 187 0 0,-7 9 227 0 0,-11 17 316 0 0,-19 49 94 0 0,-17 27-254 0 0,48-89-241 0 0,-14 26 330 0 0,23-40 207 0 0,0 1-511 0 0,0-1-1 0 0,1 0 0 0 0,-1 0 1 0 0,1 1-1 0 0,-1-1 0 0 0,1 0 1 0 0,0 0-1 0 0,-1 1 1 0 0,1-1-1 0 0,0 0 0 0 0,0 0 1 0 0,0 0-1 0 0,0 0 0 0 0,0 0 1 0 0,0 0-1 0 0,0 0 0 0 0,0 0 1 0 0,0-1-1 0 0,0 1 1 0 0,0 0-1 0 0,1-1 0 0 0,-1 1 1 0 0,0-1-1 0 0,3 1 0 0 0,1 1 10 0 0,1 0 0 0 0,-1 0 0 0 0,1-1 0 0 0,9 1 0 0 0,7-2-18 0 0,38-4 1 0 0,-40 2-11 0 0,0 1 1 0 0,32 1 0 0 0,-33 3 49 0 0,0 0 0 0 0,0 1 0 0 0,0 1 0 0 0,-1 0 0 0 0,0 1 0 0 0,0 2 0 0 0,0 0 0 0 0,-1 0 0 0 0,0 2 0 0 0,20 14 0 0 0,-17-9 233 0 0,24 22 0 0 0,-38-32-162 0 0,0 1-1 0 0,0 1 0 0 0,-1-1 1 0 0,0 1-1 0 0,-1-1 1 0 0,1 1-1 0 0,5 13 1 0 0,-10-19 67 0 0,0 1 8 0 0,-1 1-135 0 0,0 0 0 0 0,0 0 1 0 0,-1 0-1 0 0,1 1 0 0 0,-1-2 1 0 0,0 1-1 0 0,0 0 0 0 0,0 0 1 0 0,0 0-1 0 0,0-1 0 0 0,0 1 1 0 0,-4 1-1 0 0,-36 28 167 0 0,31-24-198 0 0,-15 8-11 0 0,-1-1 1 0 0,-1-1 0 0 0,0-1-1 0 0,-1-2 1 0 0,0-1 0 0 0,0-1-1 0 0,-52 9 1 0 0,75-17-114 0 0,1 0 0 0 0,0-1-1 0 0,-1 1 1 0 0,1-1 0 0 0,-8-1 0 0 0,11 1-553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30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 13591 0 0,'0'0'1231'0'0,"-2"0"-1014"0"0,0 0-162 0 0,-1 0-1 0 0,1 0 1 0 0,-1 0-1 0 0,1 1 1 0 0,-1-1-1 0 0,1 1 1 0 0,-1-1 0 0 0,1 1-1 0 0,0 0 1 0 0,-1 0-1 0 0,1 0 1 0 0,0 0-1 0 0,0 1 1 0 0,0-1-1 0 0,-4 3 1 0 0,-31 28 1202 0 0,34-29-1196 0 0,-16 17 434 0 0,1 0-1 0 0,1 1 1 0 0,1 1-1 0 0,-19 35 1 0 0,-42 100 884 0 0,53-97-1077 0 0,3 1 1 0 0,-15 66-1 0 0,-13 127-1010 0 0,38-197-1948 0 0,8-32 1086 0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31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0 247 17047 0 0,'0'0'1712'0'0,"2"-1"-1466"0"0,12-9 340 0 0,0 2-1 0 0,1-1 1 0 0,0 2 0 0 0,26-9 0 0 0,-19 6-324 0 0,188-64 1257 0 0,-81 30-875 0 0,-78 26-666 0 0,2 3 0 0 0,106-18-1 0 0,-151 32-257 0 0,0 1-1 0 0,0 0 1 0 0,0 0-1 0 0,13 2 1 0 0,-17-1-13 0 0,0 0 0 0 0,0-1 0 0 0,0 2 0 0 0,-1-1 1 0 0,1 0-1 0 0,0 1 0 0 0,0 0 0 0 0,-1 0 0 0 0,1 0 0 0 0,5 5 1 0 0,1 5-1066 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31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36 9671 0 0,'4'-4'245'0'0,"-2"1"-66"0"0,1 0 0 0 0,0 0 1 0 0,0 1-1 0 0,0-1 0 0 0,0 1 0 0 0,1 0 0 0 0,-1-1 0 0 0,1 2 0 0 0,-1-1 0 0 0,1 0 0 0 0,-1 1 0 0 0,1-1 0 0 0,0 1 0 0 0,7-1 0 0 0,-10 2 216 0 0,0 1 1 0 0,1-1-1 0 0,-1 1 1 0 0,0-1-1 0 0,0 1 1 0 0,0 0-1 0 0,0-1 1 0 0,0 1-1 0 0,0 0 1 0 0,0 0 0 0 0,0 0-1 0 0,0 0 1 0 0,-1-1-1 0 0,1 1 1 0 0,0 0-1 0 0,0 0 1 0 0,-1 1-1 0 0,2 1 1 0 0,-2 0-318 0 0,0 0 0 0 0,0 1 1 0 0,0-1-1 0 0,0 1 1 0 0,0-1-1 0 0,-1 1 1 0 0,1-1-1 0 0,-1 0 1 0 0,0 1-1 0 0,0-1 1 0 0,-1 0-1 0 0,1 1 1 0 0,-1-1-1 0 0,1 0 0 0 0,-1 0 1 0 0,0 0-1 0 0,0-1 1 0 0,-3 4-1 0 0,-4 6 124 0 0,-2-1 0 0 0,-22 20-1 0 0,-46 30-98 0 0,-91 54 0 0 0,99-69-82 0 0,32-22-21 0 0,-49 36 0 0 0,84-57 29 0 0,0 0-1 0 0,0 1 1 0 0,1-1 0 0 0,0 1-1 0 0,0-1 1 0 0,0 1 0 0 0,0 0-1 0 0,0 0 1 0 0,-3 8-1 0 0,5-10-13 0 0,1 0-1 0 0,-1 0 0 0 0,0 0 1 0 0,1 0-1 0 0,0 1 0 0 0,0-1 0 0 0,-1 0 1 0 0,1 0-1 0 0,1 0 0 0 0,-1 1 1 0 0,0-1-1 0 0,0 0 0 0 0,1 0 0 0 0,-1 0 1 0 0,1 1-1 0 0,0-1 0 0 0,0 0 0 0 0,0 0 1 0 0,0 0-1 0 0,0 0 0 0 0,0-1 1 0 0,3 5-1 0 0,6 5 27 0 0,0 0 0 0 0,1 0 1 0 0,0-1-1 0 0,0 0 0 0 0,1 0 1 0 0,1-2-1 0 0,0 0 0 0 0,0 0 1 0 0,22 9-1 0 0,-7-6-131 0 0,0-1-1 0 0,0-1 1 0 0,57 9 0 0 0,-64-15 137 0 0,0 0 1 0 0,0-2 0 0 0,1-1-1 0 0,-1 0 1 0 0,0-2 0 0 0,0 0-1 0 0,0-1 1 0 0,0-2-1 0 0,-1 0 1 0 0,1-1 0 0 0,-1 0-1 0 0,-1-2 1 0 0,36-19-1 0 0,153-117 1428 0 0,-186 128-1626 0 0,27-28 0 0 0,-44 39 110 0 0,0 0-1 0 0,0 0 0 0 0,-1-1 0 0 0,0 1 1 0 0,0-1-1 0 0,-1 0 0 0 0,1 0 0 0 0,-1-1 0 0 0,-1 1 1 0 0,5-14-1 0 0,-7 20 12 0 0,0-1 0 0 0,0 1 0 0 0,0-1 1 0 0,-1 1-1 0 0,1-1 0 0 0,0 0 0 0 0,0 1 0 0 0,0-1 1 0 0,-1 1-1 0 0,1-1 0 0 0,0 1 0 0 0,0-1 1 0 0,-1 1-1 0 0,1-1 0 0 0,-1 1 0 0 0,1 0 0 0 0,0-1 1 0 0,-1 1-1 0 0,1 0 0 0 0,-1-1 0 0 0,1 1 0 0 0,-1 0 1 0 0,1-1-1 0 0,-1 1 0 0 0,1 0 0 0 0,-1-1 0 0 0,-13-4-243 0 0,9 4 221 0 0,0 0 0 0 0,0 1-1 0 0,-1 0 1 0 0,1 0 0 0 0,0 0-1 0 0,0 0 1 0 0,0 1 0 0 0,0 0-1 0 0,0 0 1 0 0,0 0 0 0 0,0 1-1 0 0,-7 3 1 0 0,-6 3-7 0 0,-31 21 1 0 0,42-25 33 0 0,-9 7 6 0 0,0 0 1 0 0,1 1-1 0 0,0 0 0 0 0,-20 24 1 0 0,29-29 14 0 0,0-1 1 0 0,1 1-1 0 0,0 0 1 0 0,0 1-1 0 0,1-1 1 0 0,0 1-1 0 0,0 0 1 0 0,1 0-1 0 0,0 1 1 0 0,0-1-1 0 0,1 0 1 0 0,-2 13-1 0 0,4-18-323 0 0,0 0 1 0 0,0 1-1 0 0,1-1 1 0 0,-1 1-1 0 0,1-1 0 0 0,2 6 1 0 0,-3-8-908 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41 2759 0 0,'26'-41'8647'0'0,"-35"47"-5801"0"0,-21 18-3487 0 0,19-15 1708 0 0,-83 64 773 0 0,33-27-904 0 0,-67 65 1 0 0,90-72-594 0 0,1 1-1 0 0,-49 72 0 0 0,71-88-294 0 0,0 1-1 0 0,2 0 1 0 0,0 1-1 0 0,2 0 1 0 0,1 1 0 0 0,-11 47-1 0 0,14-40-61 0 0,2 1 0 0 0,1-1 0 0 0,2 1 0 0 0,1 0 0 0 0,2-1 0 0 0,1 1 0 0 0,2-1 0 0 0,2 1 0 0 0,0-1 0 0 0,3-1 0 0 0,14 40 0 0 0,-7-33-53 0 0,1-2 1 0 0,35 57-1 0 0,56 66-62 0 0,-58-89 110 0 0,-28-39-40 0 0,-1 0-1 0 0,-2 2 1 0 0,28 68 0 0 0,-40-83-48 0 0,-1 1 0 0 0,0 0 1 0 0,-2 1-1 0 0,0-1 0 0 0,-2 1 1 0 0,0 0-1 0 0,-2 0 1 0 0,-2 33-1 0 0,-3-25-197 0 0,0 0 0 0 0,-2-1 1 0 0,-2 1-1 0 0,0-2 0 0 0,-2 1 1 0 0,-1-2-1 0 0,-26 45 0 0 0,12-32 148 0 0,-1-1-1 0 0,-1-1 1 0 0,-3-2-1 0 0,-40 39 1 0 0,61-66 401 0 0,1 0 0 0 0,-1-1 0 0 0,-1 0 0 0 0,1 0 0 0 0,-1-1 0 0 0,-1-1-1 0 0,1 0 1 0 0,-1 0 0 0 0,-19 6 0 0 0,17-8 75 0 0,11-3-114 0 0,-1 0 0 0 0,1 0 0 0 0,-1 0-1 0 0,1 0 1 0 0,-1-1 0 0 0,0 1 0 0 0,1-1-1 0 0,-8-1 1 0 0,9 1 376 0 0,5 0-1216 0 0,5-2-22 0 0,0 1-1 0 0,17-1 1 0 0,-6 4-4124 0 0,-4-1-675 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3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91 3223 0 0,'7'-6'283'0'0,"-2"-1"182"0"0,0 0 0 0 0,8-15 0 0 0,-10 17 673 0 0,0-1 0 0 0,0 1 0 0 0,0 0 0 0 0,1 0 0 0 0,0 0 0 0 0,0 1 0 0 0,8-8 1757 0 0,-10 11-2292 0 0,-2 1-541 0 0,0 0 0 0 0,0 0-1 0 0,1 0 1 0 0,-1 0-1 0 0,0 0 1 0 0,1-1-1 0 0,-1 1 1 0 0,0 0-1 0 0,0 0 1 0 0,1 0 0 0 0,-1 0-1 0 0,0 0 1 0 0,1 0-1 0 0,-1 0 1 0 0,0 0-1 0 0,1 0 1 0 0,-1 0-1 0 0,0 0 1 0 0,1 1 0 0 0,-1-1-1 0 0,0 0 1 0 0,1 0-1 0 0,-1 0 1 0 0,0 0-1 0 0,1 1 1 0 0,-1 1 23 0 0,1 1 0 0 0,-1 0 0 0 0,1 0 0 0 0,-1 0 0 0 0,0-1-1 0 0,0 1 1 0 0,-1 0 0 0 0,1 0 0 0 0,0 0 0 0 0,-1-1 0 0 0,0 1 0 0 0,0 0 0 0 0,0 0 0 0 0,0-1 0 0 0,0 1 0 0 0,-2 3 0 0 0,-5 7 180 0 0,0-1 1 0 0,-10 12 0 0 0,-2 3 14 0 0,3-2-115 0 0,1 2 0 0 0,1 0 0 0 0,1 0-1 0 0,-14 39 1 0 0,9-8-225 0 0,-13 43-168 0 0,30-81-94 0 0,1-12-3101 0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3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7831 0 0,'0'0'706'0'0,"1"-1"-578"0"0,7-14 12272 0 0,-8 17-12259 0 0,-2 11-122 0 0,1 0 0 0 0,0 0 0 0 0,1 1 1 0 0,2 24-1 0 0,-2-37-137 0 0,1 0 0 0 0,-1 0 0 0 0,0 0 1 0 0,1-1-1 0 0,-1 1 0 0 0,0 0 0 0 0,1 0 0 0 0,-1-1 1 0 0,1 1-1 0 0,-1 0 0 0 0,1-1 0 0 0,-1 1 1 0 0,1 0-1 0 0,-1-1 0 0 0,1 1 0 0 0,0-1 0 0 0,-1 1 1 0 0,1-1-1 0 0,0 1 0 0 0,0-1 0 0 0,-1 0 0 0 0,1 1 1 0 0,0-1-1 0 0,0 0 0 0 0,0 1 0 0 0,10 0-1442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21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141 260 6447 0 0,'0'-2'499'0'0,"0"-13"-32"0"0,0 13-92 0 0,1 0 1 0 0,0 1-1 0 0,-1-1 1 0 0,1 0-1 0 0,0 1 1 0 0,0-1-1 0 0,0 1 1 0 0,0-1-1 0 0,0 1 0 0 0,1-1 1 0 0,1-1-1 0 0,0-1 532 0 0,8-8-75 0 0,0-1 0 0 0,1 2 1 0 0,21-17-1 0 0,44-26-492 0 0,-66 47-108 0 0,8-5-129 0 0,0 2 0 0 0,0 0 0 0 0,31-10 0 0 0,65-14 561 0 0,-109 32-576 0 0,1 1-1 0 0,0-1 1 0 0,-1 2 0 0 0,1-1 0 0 0,0 1 0 0 0,0 0-1 0 0,0 0 1 0 0,12 2 0 0 0,-16-1-48 0 0,0 0 0 0 0,-1 0-1 0 0,1 0 1 0 0,0 0 0 0 0,-1 0 0 0 0,1 0 0 0 0,-1 1 0 0 0,1-1 0 0 0,-1 1-1 0 0,0 0 1 0 0,0 0 0 0 0,0-1 0 0 0,0 1 0 0 0,0 1 0 0 0,0-1 0 0 0,0 0 0 0 0,-1 0-1 0 0,1 1 1 0 0,-1-1 0 0 0,1 1 0 0 0,-1-1 0 0 0,0 1 0 0 0,1 5 0 0 0,0-4-12 0 0,-2 1 0 0 0,1-1 0 0 0,0 1 0 0 0,-1-1 0 0 0,0 1 0 0 0,0 0 0 0 0,-1-1 0 0 0,1 1 0 0 0,-3 7 0 0 0,-1 2 90 0 0,-10 22-1 0 0,0 2 74 0 0,10-26-147 0 0,0 0-1 0 0,0-1 0 0 0,-2 1 1 0 0,1-1-1 0 0,-2 0 1 0 0,1 0-1 0 0,-1-1 1 0 0,-1 0-1 0 0,0 0 0 0 0,0-1 1 0 0,-1 0-1 0 0,0 0 1 0 0,-19 12-1 0 0,1-3 50 0 0,0-2-1 0 0,-57 24 1 0 0,37-23-567 0 0,-63 15 0 0 0,88-28 187 0 0,0 0 1 0 0,0-2-1 0 0,-1 0 1 0 0,1-1-1 0 0,-29-3 1 0 0,-2-2-163 0 0,52 4 454 0 0,12 9 338 0 0,6 1 56 0 0,1 0 0 0 0,0-1 0 0 0,25 8 0 0 0,-14-5 23 0 0,67 20 683 0 0,-64-23-617 0 0,39 17-1 0 0,-43-13-202 0 0,-1 1 1 0 0,0 1-1 0 0,36 27 0 0 0,-52-33-258 0 0,-1 0-1 0 0,0 0 0 0 0,0 1 0 0 0,0 0 0 0 0,-2 1 1 0 0,1 0-1 0 0,-1 0 0 0 0,-1 1 0 0 0,0 0 0 0 0,6 14 0 0 0,-11-19-24 0 0,0 1-1 0 0,-1-1 0 0 0,0 1 0 0 0,0 0 0 0 0,0 0 0 0 0,-2 11 0 0 0,1-13-113 0 0,0-4-176 0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38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72 6447 0 0,'49'-36'343'0'0,"-1"0"10296"0"0,-59 44-9550 0 0,-10 8-375 0 0,0 2 0 0 0,-34 39 1 0 0,-2 1-401 0 0,47-49-295 0 0,-4 5 17 0 0,-1-1-1 0 0,-1-1 0 0 0,-31 20 0 0 0,38-27-65 0 0,1-1 0 0 0,-1 0 0 0 0,0 0-1 0 0,-16 3 1 0 0,19-6 5 0 0,0 0 0 0 0,1 0-1 0 0,-1-1 1 0 0,1 0 0 0 0,-1 0-1 0 0,0 0 1 0 0,1-1 0 0 0,-1 0-1 0 0,-7-2 1 0 0,6 1-262 0 0,0 0-1 0 0,0-1 1 0 0,0 0-1 0 0,1 0 1 0 0,-1 0-1 0 0,1-1 1 0 0,-9-6-1 0 0,14 9-41 0 0,-9-2-323 0 0,8 3 656 0 0,1 1 1 0 0,-1-1-1 0 0,0 1 1 0 0,1 0-1 0 0,-1-1 0 0 0,1 1 1 0 0,0 0-1 0 0,-1 0 1 0 0,1 0-1 0 0,0 0 1 0 0,-1 0-1 0 0,1 1 0 0 0,0-1 1 0 0,0 0-1 0 0,0 1 1 0 0,0-1-1 0 0,0 0 0 0 0,-1 3 1 0 0,-19 32 605 0 0,-46 72 1400 0 0,46-75-1858 0 0,22-33-149 0 0,0 1 1 0 0,-1 0 0 0 0,1-1-1 0 0,0 1 1 0 0,-1 0 0 0 0,1-1-1 0 0,0 1 1 0 0,0-1 0 0 0,-1 1-1 0 0,1-1 1 0 0,0 1-1 0 0,0-1 1 0 0,1 1 0 0 0,-2-1-2 0 0,7 2-2 0 0,0 0 0 0 0,0 0 0 0 0,1-1 0 0 0,-1 0 0 0 0,0 0 0 0 0,0-1 0 0 0,12 0 0 0 0,2 0 0 0 0,13 1-1 0 0,94 7-10 0 0,-74 0-13 0 0,103 28 0 0 0,-123-21 228 0 0,-32-15-132 0 0,-2 0-71 0 0,0 1 1 0 0,0-1-1 0 0,0 0 0 0 0,0 0 1 0 0,0 0-1 0 0,0 0 0 0 0,0 0 1 0 0,0 0-1 0 0,0 0 0 0 0,0 0 1 0 0,0 0-1 0 0,0 0 0 0 0,0 0 1 0 0,0 1-1 0 0,0-1 0 0 0,0 0 0 0 0,0 0 1 0 0,0 0-1 0 0,0 0 0 0 0,0 0 1 0 0,0 0-1 0 0,0 0 0 0 0,0 0 1 0 0,0 0-1 0 0,0 0 0 0 0,1 0 1 0 0,-1 0-1 0 0,0 0 0 0 0,0 0 0 0 0,0 0 1 0 0,0 1-1 0 0,0-1 0 0 0,0 0 1 0 0,0 0-1 0 0,0 0 0 0 0,0 0 1 0 0,0 0-1 0 0,0 0 0 0 0,0 0 1 0 0,0 0-1 0 0,0 0 0 0 0,1 0 0 0 0,-1 0 1 0 0,0 0-1 0 0,0 0 0 0 0,0 0 1 0 0,0 0-1 0 0,0 0 0 0 0,0 0 1 0 0,0 0-1 0 0,0 0 0 0 0,0 0 1 0 0,0 0-1 0 0,0 0 0 0 0,1 0 0 0 0,-1 0 3 0 0,1 0-1 0 0,0 0 0 0 0,0 0 0 0 0,-1 0 0 0 0,1 0 0 0 0,0 0 0 0 0,0 1 0 0 0,-1-1 0 0 0,1 0 0 0 0,0 0 0 0 0,-1 1 0 0 0,1-1 0 0 0,0 1 0 0 0,-1-1 0 0 0,1 1 0 0 0,0-1 0 0 0,-1 1 0 0 0,1-1 0 0 0,-1 1 0 0 0,1-1 0 0 0,-1 1 0 0 0,1 0 0 0 0,-1-1 0 0 0,0 1 0 0 0,1 1 0 0 0,1 1 13 0 0,-1-1 0 0 0,1 1-1 0 0,-1 0 1 0 0,0 0-1 0 0,0 0 1 0 0,-1 0 0 0 0,1 0-1 0 0,0 0 1 0 0,-1 0 0 0 0,0 1-1 0 0,0-1 1 0 0,0 0 0 0 0,0 0-1 0 0,0 0 1 0 0,-1 0 0 0 0,1 0-1 0 0,-1 0 1 0 0,0 0 0 0 0,-2 6-1 0 0,-3 5 88 0 0,0 0 0 0 0,-14 22 0 0 0,20-36-102 0 0,-8 13 67 0 0,-1 0 1 0 0,0-1-1 0 0,0 0 1 0 0,-1-1-1 0 0,-1 0 0 0 0,0 0 1 0 0,-1-2-1 0 0,0 1 1 0 0,0-1-1 0 0,-26 14 0 0 0,22-16 41 0 0,0 0-1 0 0,-1 0 1 0 0,0-2 0 0 0,0 0-1 0 0,0-1 1 0 0,-1-1-1 0 0,1 0 1 0 0,-36 0-1 0 0,36-3-3 0 0,1-1-1 0 0,-31-5 0 0 0,45 6-729 0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4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18 6911 0 0,'1'-2'528'0'0,"9"-14"5457"0"0,-19 29 3626 0 0,3-4-11671 0 0,-61 78 2220 0 0,-48 57-160 0 0,72-94 0 0 0,-55 83 0 0 0,74-94 34 0 0,2 0-1 0 0,-29 72 0 0 0,45-95-19 0 0,1 1 0 0 0,1 0-1 0 0,0 0 1 0 0,-1 19 0 0 0,5-25-10 0 0,-1 0 0 0 0,2 0 0 0 0,-1 0 0 0 0,1 0-1 0 0,1 0 1 0 0,0 0 0 0 0,5 14 0 0 0,-5-20 19 0 0,0-1 0 0 0,0 0 0 0 0,0 0 0 0 0,1 0-1 0 0,-1 0 1 0 0,1 0 0 0 0,0 0 0 0 0,1-1 0 0 0,-1 1 0 0 0,0-1 0 0 0,1 0-1 0 0,0 0 1 0 0,0 0 0 0 0,0-1 0 0 0,0 1 0 0 0,0-1 0 0 0,0 0 0 0 0,1 0-1 0 0,-1 0 1 0 0,9 1 0 0 0,-1 0 51 0 0,-1-1 0 0 0,1 0 0 0 0,0-1 0 0 0,0 0 0 0 0,0-1 0 0 0,0 0 0 0 0,14-2 0 0 0,4-1 291 0 0,38 2-1 0 0,-46 1-234 0 0,-18 1-88 0 0,5 3-43 0 0,-9-4-4 0 0,1 0-1 0 0,-1 1 1 0 0,0-1 0 0 0,1 1-1 0 0,-1-1 1 0 0,0 1-1 0 0,1 0 1 0 0,-1-1 0 0 0,0 1-1 0 0,1-1 1 0 0,-1 1-1 0 0,0 0 1 0 0,0-1 0 0 0,0 1-1 0 0,1-1 1 0 0,-1 1-1 0 0,0 0 1 0 0,0-1 0 0 0,0 1-1 0 0,0 0 1 0 0,0-1 0 0 0,-1 2-1 0 0,1-1-10 0 0,0 2-153 0 0,0-1-1 0 0,0 1 0 0 0,0 0 1 0 0,-1 0-1 0 0,0 0 0 0 0,1-1 1 0 0,-1 1-1 0 0,0 0 1 0 0,0-1-1 0 0,-1 1 0 0 0,1-1 1 0 0,0 1-1 0 0,-4 3 1 0 0,-5 5-1105 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48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813 43 2303 0 0,'57'-43'17388'0'0,"-58"44"-17096"0"0,-285 156 1372 0 0,266-148-1686 0 0,-8 5-173 0 0,-41 15-1 0 0,62-27 7 0 0,-1 0 0 0 0,1 0 1 0 0,-1 0-1 0 0,0-1 0 0 0,1 0 0 0 0,-1 0 0 0 0,0-1 0 0 0,0 0 0 0 0,1-1 0 0 0,-1 1 0 0 0,-8-3 0 0 0,15 3 42 0 0,0-1-1 0 0,0 1 0 0 0,0 0 1 0 0,1-1-1 0 0,-1 1 0 0 0,0-1 1 0 0,0 1-1 0 0,0-1 1 0 0,1 0-1 0 0,-1 1 0 0 0,0-1 1 0 0,0 0-1 0 0,1 0 0 0 0,-1 1 1 0 0,1-1-1 0 0,-1 0 0 0 0,1 0 1 0 0,-1 0-1 0 0,1 0 1 0 0,-1 1-1 0 0,1-1 0 0 0,0 0 1 0 0,0 0-1 0 0,-1 0 0 0 0,1 0 1 0 0,0 0-1 0 0,0 0 1 0 0,0 0-1 0 0,0 0 0 0 0,0 0 1 0 0,0-1-1 0 0,1-4-557 0 0,0-1 0 0 0,0 1 0 0 0,3-11 0 0 0,-1 8-247 0 0,-3 7 615 0 0,0 0 27 0 0,0 2 308 0 0,0 0 1 0 0,0 0-1 0 0,0-1 1 0 0,0 1-1 0 0,0 0 1 0 0,0 0-1 0 0,0 0 1 0 0,0 0-1 0 0,0-1 1 0 0,0 1-1 0 0,0 0 1 0 0,0 0-1 0 0,0 0 1 0 0,0 0-1 0 0,0-1 1 0 0,0 1-1 0 0,-1 0 1 0 0,1 0-1 0 0,0 0 1 0 0,0 0-1 0 0,0 0 1 0 0,0-1-1 0 0,0 1 1 0 0,0 0-1 0 0,0 0 1 0 0,0 0-1 0 0,-1 0 1 0 0,1 0-1 0 0,0 0 1 0 0,0 0 0 0 0,0 0-1 0 0,0 0 1 0 0,0-1-1 0 0,0 1 1 0 0,-1 0-1 0 0,-3 1 205 0 0,1-1 0 0 0,-1 1-1 0 0,1 0 1 0 0,-1 0 0 0 0,1 0 0 0 0,-1 0-1 0 0,1 1 1 0 0,0 0 0 0 0,-1-1 0 0 0,1 1 0 0 0,0 0-1 0 0,0 0 1 0 0,-3 4 0 0 0,-7 6 851 0 0,-17 19 0 0 0,21-21-677 0 0,-32 38 1145 0 0,30-34-1233 0 0,0 0 1 0 0,-1-1-1 0 0,0-1 0 0 0,-1 0 1 0 0,0 0-1 0 0,-19 11 1 0 0,12-10 89 0 0,0 0 1 0 0,1 1-1 0 0,-29 26 0 0 0,46-37-299 0 0,1 4-16 0 0,3-5-58 0 0,-1-1 0 0 0,0 1 1 0 0,1-1-1 0 0,-1 0 0 0 0,1 0 0 0 0,0 0 0 0 0,-1 0 0 0 0,1 0 1 0 0,0 0-1 0 0,-1 0 0 0 0,1 0 0 0 0,0-1 0 0 0,0 1 0 0 0,0-1 0 0 0,0 1 1 0 0,0-1-1 0 0,0 0 0 0 0,3 0 0 0 0,38 1 75 0 0,49-12-54 0 0,-58 5-15 0 0,0 3 0 0 0,0 0 0 0 0,57 4-1 0 0,-76 1 88 0 0,0 1-1 0 0,0 0 1 0 0,0 0-1 0 0,0 2 1 0 0,0 0 0 0 0,14 7-1 0 0,-23-9-55 0 0,-1 0 0 0 0,1 0 0 0 0,-1 1 0 0 0,0-1 0 0 0,0 1 0 0 0,0 0 0 0 0,0 0 0 0 0,-1 1 0 0 0,1 0 0 0 0,-1-1 0 0 0,0 1 0 0 0,-1 1 0 0 0,1-1 0 0 0,-1 0 0 0 0,0 1 0 0 0,-1 0 0 0 0,4 8 0 0 0,-5-7 45 0 0,0-1-1 0 0,0 0 1 0 0,-1 0 0 0 0,0 1-1 0 0,0-1 1 0 0,-1 0-1 0 0,0 0 1 0 0,0 1 0 0 0,0-1-1 0 0,-1 0 1 0 0,-3 8 0 0 0,0-1-6 0 0,0-1 1 0 0,-1 1-1 0 0,0-1 1 0 0,-10 13-1 0 0,6-13-3 0 0,0 1-1 0 0,0-1 1 0 0,-1-1-1 0 0,-1 0 1 0 0,0-1 0 0 0,0 0-1 0 0,-1-1 1 0 0,0 0-1 0 0,0-1 1 0 0,-1-1-1 0 0,-1 0 1 0 0,1-1 0 0 0,-23 7-1 0 0,-17 5 119 0 0,-3 2-43 0 0,-83 16 0 0 0,136-36-154 0 0,0 1 0 0 0,-1-1 0 0 0,1 0 0 0 0,0 0 0 0 0,-8-1 0 0 0,10 1-60 0 0,6-3-751 0 0,1 0 467 0 0,-1 0-1 0 0,0 0 1 0 0,1 1 0 0 0,-1-1-1 0 0,1 1 1 0 0,0 0-1 0 0,7-2 1 0 0,7-2-1169 0 0,6-6-313 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49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13935 0 0,'0'0'3438'0'0,"2"1"-2378"0"0,2 2-716 0 0,-1 1 0 0 0,1 0 0 0 0,-1 0 0 0 0,0 0 0 0 0,0 0 0 0 0,0 0 0 0 0,4 8 0 0 0,13 37 893 0 0,0-1-251 0 0,-11-30-785 0 0,1-1 0 0 0,1 0 0 0 0,0 0-1 0 0,1-1 1 0 0,1 0 0 0 0,0-1 0 0 0,1 0-1 0 0,22 17 1 0 0,-7-12 121 0 0,1-1-1 0 0,1-2 1 0 0,1 0-1 0 0,36 12 1 0 0,-49-20-196 0 0,0 1 0 0 0,0 0 1 0 0,20 17-1 0 0,8 4-148 0 0,-46-30-60 0 0,0-1-101 0 0,-1 1-1 0 0,1-1 1 0 0,0 0-1 0 0,-1 1 1 0 0,1-1-1 0 0,0 0 1 0 0,-1 0-1 0 0,1 0 1 0 0,0 0-1 0 0,-1 1 1 0 0,1-1-1 0 0,0 0 1 0 0,0 0-1 0 0,1-2-28 0 0,-1 1 1 0 0,0 0-1 0 0,0-1 0 0 0,1 1 1 0 0,-1 0-1 0 0,0-1 0 0 0,0 0 1 0 0,-1 1-1 0 0,1-1 0 0 0,0 1 0 0 0,0-1 1 0 0,-1 0-1 0 0,1-3 0 0 0,2-25-7253 0 0,-3 14 1302 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4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0 9215 0 0,'0'0'707'0'0,"-1"2"-192"0"0,-27 45 6578 0 0,-24 23-4302 0 0,29-42-2075 0 0,-141 158 656 0 0,15-20-494 0 0,137-152-794 0 0,2 0 0 0 0,0 0 0 0 0,-16 32 0 0 0,26-44-521 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52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5 177 2759 0 0,'-4'11'8719'0'0,"4"-11"-8520"0"0,10 3 5491 0 0,-1-2-7778 0 0,2-1 2419 0 0,1 0 0 0 0,-1-1 0 0 0,0 0 0 0 0,0-1 0 0 0,19-5 0 0 0,55-24 855 0 0,-19 6-534 0 0,65-22 447 0 0,-60 20-369 0 0,74-17 0 0 0,-136 42-731 0 0,0 0 0 0 0,0 1 0 0 0,0 0-1 0 0,0 1 1 0 0,18 0 0 0 0,-26 0-20 0 0,0 1 0 0 0,0-1 0 0 0,-1 1 0 0 0,1-1 0 0 0,0 0 0 0 0,0 1 0 0 0,-1-1 0 0 0,1 1 0 0 0,0-1 0 0 0,-1 1 0 0 0,1 0 0 0 0,0-1 0 0 0,-1 1 0 0 0,1 0 0 0 0,-1-1 0 0 0,1 1 0 0 0,-1 0-1 0 0,1 0 1 0 0,-1-1 0 0 0,0 1 0 0 0,1 0 0 0 0,-1 1 0 0 0,4 18-423 0 0,-4-12-112 0 0,-1 1 0 0 0,1-1 0 0 0,-2 1 0 0 0,1-1-1 0 0,-1 0 1 0 0,-1 0 0 0 0,-5 15 0 0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5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17 10911 0 0,'0'0'987'0'0,"1"-1"-810"0"0,3-2 36 0 0,10-6 169 0 0,-7 6 2863 0 0,-9 14-3073 0 0,-3 6 67 0 0,-1-1 0 0 0,-1 1 0 0 0,-1-1 0 0 0,-13 21-1 0 0,11-20-16 0 0,-14 25 528 0 0,-18 47-1 0 0,36-75-555 0 0,1 0-1 0 0,1 0 1 0 0,0 0-1 0 0,1 0 1 0 0,0 1-1 0 0,1-1 0 0 0,0 30 1 0 0,3-40-118 0 0,-1 1-1 0 0,1-1 1 0 0,0 0-1 0 0,0 1 1 0 0,0-1 0 0 0,0 0-1 0 0,4 8 1 0 0,-4-11-151 0 0,0 1-1 0 0,0 0 1 0 0,0-1-1 0 0,0 1 1 0 0,1-1-1 0 0,-1 1 1 0 0,0-1-1 0 0,1 1 1 0 0,-1-1-1 0 0,1 0 1 0 0,-1 0 0 0 0,1 0-1 0 0,0 0 1 0 0,-1 0-1 0 0,1 0 1 0 0,0 0-1 0 0,0-1 1 0 0,-1 1-1 0 0,4 0 1 0 0,6 0-6964 0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54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268 130 3679 0 0,'0'0'10248'0'0,"4"-8"-8982"0"0,1 2-942 0 0,1-1 0 0 0,-1 0 1 0 0,1 1-1 0 0,0 0 1 0 0,1 0-1 0 0,-1 1 1 0 0,1 0-1 0 0,0 0 1 0 0,10-4-1 0 0,10-5 129 0 0,33-12 0 0 0,-58 25-433 0 0,6-3-2 0 0,0 1-1 0 0,1 1 1 0 0,-1-1-1 0 0,1 1 1 0 0,-1 1-1 0 0,1-1 1 0 0,-1 1 0 0 0,1 1-1 0 0,0 0 1 0 0,0 0-1 0 0,-1 1 1 0 0,18 3-1 0 0,-11 2-17 0 0,-13-2 0 0 0,-1-1 0 0 0,0-2 0 0 0,0 1 0 0 0,0 0 0 0 0,0 0 0 0 0,0 0 0 0 0,0 0 0 0 0,-1 0 0 0 0,1 0 0 0 0,-1 0 0 0 0,1 0 0 0 0,-1 0 0 0 0,1 0 0 0 0,-1 0 0 0 0,0 3 0 0 0,0-4 0 0 0,0-1 0 0 0,0 1 0 0 0,0 0 0 0 0,0-1 0 0 0,0 1 0 0 0,0 0 0 0 0,0-1 0 0 0,0 1 0 0 0,0 0 0 0 0,-1-1 0 0 0,1 1 0 0 0,0 0 0 0 0,0-1 0 0 0,-1 1 0 0 0,1 0 0 0 0,0-1 0 0 0,-1 1 0 0 0,1-1 0 0 0,0 1 0 0 0,-1-1 0 0 0,1 1 0 0 0,-1-1 0 0 0,1 1 0 0 0,-1-1 0 0 0,0 1 0 0 0,-1 1 0 0 0,-22 22 0 0 0,-1-1 0 0 0,-30 20 0 0 0,-33 32 0 0 0,-172 169-58 0 0,215-203 52 0 0,-35 25 26 0 0,79-65 680 0 0,3-1-484 0 0,106-4 728 0 0,-19 0 47 0 0,125-20-1 0 0,-200 21-947 0 0,-3 1-41 0 0,1-1 0 0 0,0 0 0 0 0,18-7 0 0 0,-28 9-81 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54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10 1375 0 0,'-14'-5'19729'0'0,"17"1"-19344"0"0,-2 4-995 0 0,-12 8 641 0 0,0 0 0 0 0,0 0-1 0 0,-1-1 1 0 0,0-1 0 0 0,0 0-1 0 0,-24 8 1 0 0,3 0-32 0 0,-44 20-100 0 0,15-5-463 0 0,-121 38-1 0 0,172-64 356 0 0,-1 0 0 0 0,0-1 0 0 0,-23 1 0 0 0,32-2 94 0 0,1-1 0 0 0,-1 0 0 0 0,0-1 0 0 0,0 1 1 0 0,1 0-1 0 0,-1-1 0 0 0,0 1 0 0 0,1-1 0 0 0,-1 0 0 0 0,0 0 0 0 0,1 0 0 0 0,-1 0 0 0 0,1-1 0 0 0,0 1 0 0 0,-1 0 0 0 0,1-1 0 0 0,0 0 0 0 0,0 0 0 0 0,0 1 0 0 0,0-1 0 0 0,0-1 0 0 0,0 1 1 0 0,-1-3-1 0 0,2 3-26 0 0,0 0 0 0 0,1 1 0 0 0,-1-1 0 0 0,1 0 0 0 0,-1 0 0 0 0,1 0 0 0 0,0-1 0 0 0,0 1 0 0 0,0 0 0 0 0,0 0 0 0 0,0 0 0 0 0,0 0 0 0 0,1 0 0 0 0,-1 0 0 0 0,0 0 0 0 0,1 0 0 0 0,0 0 0 0 0,0 0 0 0 0,-1 1 0 0 0,1-1 0 0 0,0 0 0 0 0,0 0 0 0 0,1 1 0 0 0,-1-1 0 0 0,0 0 0 0 0,0 1 0 0 0,4-3 0 0 0,-2 0 31 0 0,1 1 0 0 0,0-1 0 0 0,0 1 1 0 0,0 0-1 0 0,0 1 0 0 0,1-1 0 0 0,-1 1 0 0 0,1 0 0 0 0,0 0 1 0 0,5-2-1 0 0,-6 3 242 0 0,-1 0 0 0 0,1 1 0 0 0,-1-1 0 0 0,0 1 0 0 0,1-1 0 0 0,-1 1 0 0 0,1 1 0 0 0,-1-1 0 0 0,1 0 0 0 0,-1 1 0 0 0,1 0 0 0 0,-1-1 0 0 0,0 1 0 0 0,1 1 0 0 0,-1-1 0 0 0,0 0 0 0 0,0 1 0 0 0,0 0 0 0 0,0-1 0 0 0,0 1 0 0 0,0 0 0 0 0,4 5 0 0 0,-5-5 3 0 0,-1 1 0 0 0,0 0 0 0 0,1-1 0 0 0,-1 1 0 0 0,0 0 0 0 0,-1 0 0 0 0,1-1 0 0 0,0 1 0 0 0,-1 0 0 0 0,0 0 0 0 0,1 0 0 0 0,-1 0 0 0 0,-1 5 0 0 0,0-3-16 0 0,0 0 0 0 0,0 0 0 0 0,0 0 0 0 0,-1 0 0 0 0,0-1 0 0 0,0 1 0 0 0,0-1 0 0 0,0 1 0 0 0,-1-1 0 0 0,0 0 0 0 0,0 1 0 0 0,0-2 0 0 0,-5 6 0 0 0,-6 5 113 0 0,-1-1 0 0 0,-19 13 1 0 0,-6 6 224 0 0,39-32-447 0 0,-1 1-1 0 0,1 0 0 0 0,0 0 1 0 0,0 0-1 0 0,0 0 0 0 0,0 0 1 0 0,0 0-1 0 0,0 0 0 0 0,0 0 1 0 0,1 0-1 0 0,-1 0 0 0 0,0 0 1 0 0,1 1-1 0 0,-1-1 0 0 0,0 0 1 0 0,1 0-1 0 0,-1 3 0 0 0,0 0 6 0 0,1 5 28 0 0,1-8-38 0 0,0 0 0 0 0,0 0 0 0 0,0 0 0 0 0,0 0 0 0 0,0 0 0 0 0,0 0 0 0 0,0 0 0 0 0,0 0 0 0 0,1 0 0 0 0,-1-1 0 0 0,0 1 0 0 0,1 0 0 0 0,-1-1 0 0 0,0 1 0 0 0,1-1 0 0 0,-1 0 0 0 0,1 1 0 0 0,1-1 0 0 0,28 4 86 0 0,13-5-80 0 0,-1-2 0 0 0,72-13 0 0 0,-71 9 93 0 0,1 1 0 0 0,63 0 1 0 0,-98 6 54 0 0,0 1 1 0 0,0 1-1 0 0,0 0 1 0 0,0 0-1 0 0,17 7 1 0 0,-23-8-84 0 0,0 1-1 0 0,0 0 1 0 0,0 1 0 0 0,0-1 0 0 0,-1 1 0 0 0,7 5 0 0 0,-8-7-50 0 0,-1 1 1 0 0,1 0-1 0 0,-1-1 1 0 0,0 1-1 0 0,1 0 1 0 0,-1 0 0 0 0,0 0-1 0 0,0 0 1 0 0,-1 0-1 0 0,1 0 1 0 0,0 0-1 0 0,0 0 1 0 0,-1 0 0 0 0,1 4-1 0 0,-1-4-20 0 0,0 0-1 0 0,-1 0 1 0 0,1 0 0 0 0,0 0-1 0 0,-1 1 1 0 0,0-1-1 0 0,1 0 1 0 0,-1 0-1 0 0,0 0 1 0 0,0-1 0 0 0,0 1-1 0 0,0 0 1 0 0,0 0-1 0 0,-1 0 1 0 0,1-1 0 0 0,0 1-1 0 0,-1-1 1 0 0,-3 4-1 0 0,-3 1 37 0 0,0 1-1 0 0,-15 7 0 0 0,16-9 8 0 0,-32 16 77 0 0,0-2 0 0 0,-58 21 0 0 0,23-11-91 0 0,1 0-361 0 0,-114 31 0 0 0,181-58 83 0 0,-1-1 0 0 0,1 0 0 0 0,-1-1-1 0 0,-6 0 1 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55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0 307 8287 0 0,'0'0'639'0'0,"3"0"-104"0"0,14-3 1795 0 0,-1-1 1 0 0,21-6-1 0 0,33-15 389 0 0,-12 4-2027 0 0,205-58 1168 0 0,-95 31-1024 0 0,-75 18-524 0 0,-1 1 304 0 0,123-23 0 0 0,-208 50-722 0 0,1 1 0 0 0,-1 0 0 0 0,1 0 0 0 0,0 1 0 0 0,-1 0 0 0 0,1 0 0 0 0,8 2 0 0 0,-14-2-343 0 0,-5 15-1726 0 0,-3-1 295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22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7367 0 0,'0'0'568'0'0,"1"0"-373"0"0,3 0 121 0 0,-1-1 0 0 0,0 1 0 0 0,1 0 0 0 0,-1 0 0 0 0,1 0 0 0 0,-1 0 0 0 0,0 1 0 0 0,1-1 0 0 0,-1 1 0 0 0,0 0 1 0 0,1 0-1 0 0,2 2 0 0 0,0 0 200 0 0,0 0 0 0 0,0 0 0 0 0,-1 1 0 0 0,0 0 0 0 0,9 8 0 0 0,1 3 525 0 0,-1 2-1 0 0,23 32 1 0 0,1 8 493 0 0,52 104 0 0 0,-77-135-1361 0 0,-2 0 0 0 0,-2 1 0 0 0,0 0 0 0 0,-1 0 0 0 0,-2 1 0 0 0,5 54 0 0 0,-10-64-106 0 0,-1 1-1 0 0,-1 0 0 0 0,-1-1 1 0 0,-6 29-1 0 0,5-35-23 0 0,0 0 1 0 0,-2 0-1 0 0,1-1 0 0 0,-1 1 1 0 0,-1-1-1 0 0,0 0 1 0 0,-13 17-1 0 0,-5 3-11 0 0,-2-1 0 0 0,-1-2 0 0 0,-2 0-1 0 0,0-2 1 0 0,-2-1 0 0 0,-37 24 0 0 0,42-31-1144 0 0,24-16 149 0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5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386 158 13703 0 0,'-16'2'895'0'0,"0"-1"0"0"0,-1-1-1 0 0,1 0 1 0 0,-21-3 0 0 0,35 3 99 0 0,2 0-947 0 0,0 0-1 0 0,-1 0 0 0 0,1 0 1 0 0,0 0-1 0 0,-1 0 0 0 0,1-1 0 0 0,0 1 1 0 0,0 0-1 0 0,-1 0 0 0 0,1 0 1 0 0,0 0-1 0 0,-1 0 0 0 0,1-1 1 0 0,0 1-1 0 0,0 0 0 0 0,0 0 1 0 0,-1 0-1 0 0,1-1 0 0 0,0 1 1 0 0,0 0-1 0 0,-1 0 0 0 0,1-1 1 0 0,0 1-1 0 0,0 0 0 0 0,0-1 1 0 0,0 1-1 0 0,0 0 0 0 0,0 0 1 0 0,-1-1-1 0 0,1 1 0 0 0,0 0 1 0 0,0-1-1 0 0,0 1 0 0 0,0 0 1 0 0,0-1-1 0 0,0 1 0 0 0,0 0 1 0 0,0-1-1 0 0,0 1 0 0 0,0 0 1 0 0,1 0-1 0 0,-1-1 0 0 0,0 1 0 0 0,0 0 1 0 0,0-1-1 0 0,0 1 0 0 0,0 0 1 0 0,1-1-1 0 0,6-14 575 0 0,1 7-506 0 0,-1 1 1 0 0,1 0-1 0 0,0 0 0 0 0,0 0 1 0 0,1 1-1 0 0,17-9 1 0 0,-2 3-60 0 0,38-12 1 0 0,-38 15-19 0 0,0 2 0 0 0,1 0-1 0 0,-1 2 1 0 0,1 1 0 0 0,0 1-1 0 0,36 0 1 0 0,-57 3-38 0 0,-1 0 0 0 0,1 1 0 0 0,0-1 0 0 0,0 1 0 0 0,-1 0 0 0 0,1 0 0 0 0,0 0 0 0 0,-1 1 0 0 0,1-1 0 0 0,3 3 0 0 0,2 5 0 0 0,-9-7-1 0 0,0 0-1 0 0,1 0 1 0 0,-1 0 0 0 0,0 0-1 0 0,0 0 1 0 0,0 0 0 0 0,0 0-1 0 0,-1 0 1 0 0,1-1 0 0 0,0 1-1 0 0,-1 0 1 0 0,1 0 0 0 0,-1 0-1 0 0,0 0 1 0 0,0 0 0 0 0,0 0-1 0 0,1-1 1 0 0,-2 1 0 0 0,1 0-1 0 0,0-1 1 0 0,0 1 0 0 0,-2 1-1 0 0,-5 6-15 0 0,0-1 0 0 0,-13 11-1 0 0,19-18 16 0 0,-42 33-168 0 0,-3-2-1 0 0,-79 41 1 0 0,-8 4 74 0 0,-62 62 84 0 0,91-49 12 0 0,105-90 0 0 0,0 0 1 0 0,0 0-1 0 0,0 0 1 0 0,1 0-1 0 0,-1 0 0 0 0,0 0 1 0 0,0 0-1 0 0,0 0 0 0 0,0 0 1 0 0,0 0-1 0 0,1 0 0 0 0,-1 0 1 0 0,0 0-1 0 0,0 0 0 0 0,0 1 1 0 0,0-1-1 0 0,0 0 0 0 0,0 0 1 0 0,0 0-1 0 0,1 0 0 0 0,-1 0 1 0 0,0 0-1 0 0,0 0 0 0 0,0 1 1 0 0,0-1-1 0 0,0 0 0 0 0,0 0 1 0 0,0 0-1 0 0,0 0 0 0 0,0 0 1 0 0,0 1-1 0 0,0-1 0 0 0,0 0 1 0 0,0 0-1 0 0,0 0 0 0 0,0 0 1 0 0,0 0-1 0 0,0 1 0 0 0,0-1 1 0 0,0 0-1 0 0,0 0 0 0 0,0 0 1 0 0,0 0-1 0 0,0 0 0 0 0,0 1 1 0 0,0-1-1 0 0,0 0 0 0 0,0 0 1 0 0,0 0-1 0 0,0 0 0 0 0,0 0 1 0 0,0 1-1 0 0,-1-1 1 0 0,1 0-1 0 0,12-2 34 0 0,133-38 540 0 0,189-46 1298 0 0,-234 62-1633 0 0,89-15-194 0 0,-155 39-2137 0 0,-32 0 985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5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12007 0 0,'0'0'2966'0'0,"2"-1"-2044"0"0,4-3-382 0 0,0 0 0 0 0,1 0 0 0 0,0 0 1 0 0,0 1-1 0 0,0 0 0 0 0,0 0 0 0 0,12-2 0 0 0,60-9 1372 0 0,-35 7-1354 0 0,217-35-1231 0 0,-250 40-421 0 0,0-1 0 0 0,14-5 0 0 0,-7 0-5814 0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58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28 6911 0 0,'0'0'528'0'0,"0"-2"-341"0"0,11-23 8353 0 0,-19 35-7955 0 0,-3 9-153 0 0,1 0 1 0 0,-11 31-1 0 0,-7 12-233 0 0,-50 70-95 0 0,65-112-96 0 0,-2-2 0 0 0,-1 0 0 0 0,0 0 0 0 0,-27 22 0 0 0,-11 10 11 0 0,76-52 226 0 0,5-5-163 0 0,32-10 71 0 0,1 3 0 0 0,77-7 1 0 0,-110 18-144 0 0,-7 0-2 0 0,29 1 0 0 0,-46 2-250 0 0,1 1-1164 0 0,3 0-2266 0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59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12 11375 0 0,'0'0'858'0'0,"1"-1"-582"0"0,18-9 4497 0 0,-20 11-4510 0 0,-38 71 538 0 0,-47 127 1 0 0,57-127-672 0 0,-48 135 59 0 0,38-96-78 0 0,36-103-119 0 0,0 0-1 0 0,1 0 1 0 0,-1 0 0 0 0,2 1 0 0 0,-2 14 0 0 0,3-23-196 0 0,0 0 1 0 0,0 1 0 0 0,0-1 0 0 0,0 0 0 0 0,0 1 0 0 0,1-1 0 0 0,-1 0-1 0 0,0 1 1 0 0,0-1 0 0 0,0 0 0 0 0,0 1 0 0 0,0-1 0 0 0,1 0 0 0 0,-1 1 0 0 0,0-1-1 0 0,0 0 1 0 0,1 1 0 0 0,-1-1 0 0 0,0 0 0 0 0,1 0 0 0 0,-1 1 0 0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4:59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8751 0 0,'0'0'794'0'0,"1"-1"-652"0"0,7-4 4762 0 0,-7 7-4630 0 0,0-1 0 0 0,1 0 0 0 0,-1 1 0 0 0,0-1 0 0 0,0 1 0 0 0,0 0 0 0 0,0-1 0 0 0,0 1 0 0 0,0 0 0 0 0,0 2 0 0 0,0 2-137 0 0,-1-1 1 0 0,0 1 0 0 0,0-1 0 0 0,-1 1-1 0 0,0-1 1 0 0,0 0 0 0 0,0 1 0 0 0,-4 9 0 0 0,-6 27 200 0 0,10-41-598 0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0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12 7831 0 0,'20'-11'810'0'0,"-62"35"7500"0"0,-45 22-6166 0 0,-17 9-1928 0 0,103-54-215 0 0,-31 16 147 0 0,-61 25 0 0 0,83-38-128 0 0,1-1 0 0 0,-2 0 0 0 0,1-1 0 0 0,0 0 0 0 0,-1 0 0 0 0,1-1 0 0 0,0-1-1 0 0,-1 0 1 0 0,1 0 0 0 0,-1-1 0 0 0,-10-3 0 0 0,17 3-81 0 0,0 0 1 0 0,0-1-1 0 0,1 0 0 0 0,-1 0 1 0 0,1 0-1 0 0,0 0 0 0 0,-1-1 0 0 0,1 1 1 0 0,0-1-1 0 0,0 0 0 0 0,1 0 0 0 0,-1 0 1 0 0,1 0-1 0 0,-1-1 0 0 0,1 1 1 0 0,0 0-1 0 0,0-1 0 0 0,1 0 0 0 0,-1 1 1 0 0,1-1-1 0 0,-2-7 0 0 0,2 9-327 0 0,1 10-951 0 0,0-1 1376 0 0,-1 0 1 0 0,0 0 0 0 0,-1 0 0 0 0,1 0-1 0 0,-1 0 1 0 0,-1-1 0 0 0,1 1 0 0 0,-1-1 0 0 0,0 1-1 0 0,-1-1 1 0 0,0 0 0 0 0,0 0 0 0 0,-5 7-1 0 0,-6 3 339 0 0,-1 0 0 0 0,-1-1 0 0 0,-20 15 0 0 0,-4 2 399 0 0,41-32-773 0 0,-1 0 0 0 0,1 1 0 0 0,-1-1 0 0 0,1 1 0 0 0,0-1 0 0 0,-1 0 0 0 0,1 1 0 0 0,-1-1 0 0 0,1 1 0 0 0,0-1 0 0 0,-1 1 0 0 0,1-1 0 0 0,0 1 0 0 0,-1-1 0 0 0,1 1 0 0 0,0-1 0 0 0,0 1 0 0 0,0-1 0 0 0,-1 1 0 0 0,1-1 0 0 0,0 1 0 0 0,0 0 0 0 0,0-1 0 0 0,0 1 0 0 0,0-1 0 0 0,0 1 0 0 0,0 0-1 0 0,0 0 1 0 0,1 0-5 0 0,0 0 0 0 0,-1-1 0 0 0,1 1 0 0 0,0 0 0 0 0,-1-1 0 0 0,1 1 0 0 0,0 0 0 0 0,0-1 0 0 0,0 1 0 0 0,-1-1 0 0 0,1 1 0 0 0,0-1 0 0 0,0 0 0 0 0,0 1 0 0 0,1-1 0 0 0,7 3-52 0 0,0-1 1 0 0,17 1 0 0 0,-24-3 48 0 0,41 2-132 0 0,84-6 0 0 0,-92 0 182 0 0,0 3-1 0 0,0 0 1 0 0,70 10 0 0 0,-95-7-11 0 0,-1 2-1 0 0,1-1 1 0 0,0 1 0 0 0,-1 0 0 0 0,0 1-1 0 0,13 8 1 0 0,-20-11-29 0 0,1 0 1 0 0,0 1-1 0 0,-1-1 0 0 0,1 0 0 0 0,-1 1 1 0 0,1 0-1 0 0,-1-1 0 0 0,0 1 0 0 0,0 0 0 0 0,0 0 1 0 0,-1 0-1 0 0,1 0 0 0 0,-1 0 0 0 0,0 1 1 0 0,0-1-1 0 0,0 0 0 0 0,0 1 0 0 0,0-1 1 0 0,-1 1-1 0 0,1-1 0 0 0,-1 1 0 0 0,0-1 0 0 0,0 1 1 0 0,0-1-1 0 0,-1 0 0 0 0,1 1 0 0 0,-1-1 1 0 0,0 1-1 0 0,0-1 0 0 0,0 0 0 0 0,0 1 1 0 0,-1-1-1 0 0,1 0 0 0 0,-5 6 0 0 0,-2 4 90 0 0,-2 1 1 0 0,0-1-1 0 0,0-1 0 0 0,-1 0 1 0 0,0 0-1 0 0,-1-1 0 0 0,-1-1 1 0 0,0 0-1 0 0,0 0 0 0 0,-1-2 0 0 0,0 1 1 0 0,0-2-1 0 0,-1 0 0 0 0,0-1 1 0 0,0 0-1 0 0,-1-1 0 0 0,-28 5 1 0 0,-2-4 435 0 0,-85 0 0 0 0,16-2-220 0 0,107-4-347 0 0,6 0-157 0 0,5 0-376 0 0,0-1 260 0 0,0 1-1 0 0,0-1 1 0 0,0 0 0 0 0,-1 0-1 0 0,1-1 1 0 0,0 1 0 0 0,3-2-1 0 0,8-5-965 0 0,20-7-654 0 0,1-2-20 0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0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 10479 0 0,'0'0'950'0'0,"0"-1"-782"0"0,2-7 3808 0 0,-13 25-2678 0 0,11-11-1122 0 0,-1 0-1 0 0,1 0 0 0 0,0 0 0 0 0,1 1 1 0 0,0-1-1 0 0,0 0 0 0 0,0 0 1 0 0,3 8-1 0 0,2 5 284 0 0,11 21 0 0 0,-11-28-245 0 0,0-1-1 0 0,1 0 0 0 0,1 0 1 0 0,-1-1-1 0 0,2 0 1 0 0,-1 0-1 0 0,15 11 1 0 0,73 52 1005 0 0,-71-56-938 0 0,7 4 110 0 0,68 33 1 0 0,40 6-212 0 0,-128-55-189 0 0,0 0-142 0 0,-1 0 0 0 0,1-1-1 0 0,0 0 1 0 0,0-1 0 0 0,0 0-1 0 0,15 0 1 0 0,-26-3-383 0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01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0 12607 0 0,'0'0'579'0'0,"-1"1"-15"0"0,-15 9-319 0 0,1 2 0 0 0,0-1 1 0 0,-16 18-1 0 0,-40 45 1542 0 0,41-40-1290 0 0,-76 102 1436 0 0,39-48-858 0 0,43-57-751 0 0,-20 25 38 0 0,-64 62 0 0 0,61-80-823 0 0,46-37 64 0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01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52 14079 0 0,'-16'1'1503'0'0,"0"2"3178"0"0,17-2-4137 0 0,2 1-423 0 0,-1-1 1 0 0,1 1-1 0 0,0-1 0 0 0,0 0 0 0 0,-1 0 0 0 0,1 0 1 0 0,0 0-1 0 0,0 0 0 0 0,0 0 0 0 0,0-1 0 0 0,0 0 1 0 0,0 1-1 0 0,0-1 0 0 0,0 0 0 0 0,1-1 0 0 0,2 1 0 0 0,9-3 230 0 0,-1 0-1 0 0,17-6 0 0 0,2 0 146 0 0,13-1-154 0 0,2-1-339 0 0,0 2 0 0 0,96-6-1 0 0,-131 16-1335 0 0,-3 0-4511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1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338 152 1839 0 0,'0'0'8527'0'0,"-10"2"-7314"0"0,4-2-523 0 0,0-1-1 0 0,0 2 0 0 0,0-1 1 0 0,0 1-1 0 0,0 0 0 0 0,-8 2 1 0 0,13-2-121 0 0,-7-1 728 0 0,10-5-1189 0 0,1 0 0 0 0,0 0 0 0 0,0 1 0 0 0,0-1 0 0 0,0 1-1 0 0,8-7 1 0 0,29-22 197 0 0,-19 18-274 0 0,0 1 1 0 0,1 1-1 0 0,1 2 0 0 0,47-19 0 0 0,-66 29-29 0 0,-1 0-1 0 0,1 0 1 0 0,0 0-1 0 0,0 1 1 0 0,-1-1-1 0 0,9 1 1 0 0,0 3 51 0 0,-10-2-47 0 0,0 0 0 0 0,0 1 0 0 0,0-1 0 0 0,-1 1 0 0 0,1 0 0 0 0,-1 0 0 0 0,1-1-1 0 0,-1 1 1 0 0,0 0 0 0 0,0 0 0 0 0,1 0 0 0 0,-1 0 0 0 0,-1 0 0 0 0,1 1 0 0 0,0-1 0 0 0,0 0 0 0 0,-1 0 0 0 0,1 1-1 0 0,-1-1 1 0 0,0 0 0 0 0,0 1 0 0 0,0-1 0 0 0,0 0 0 0 0,-1 4 0 0 0,1 0-6 0 0,-1 1 1 0 0,0-1-1 0 0,0 0 1 0 0,0 0 0 0 0,-1 1-1 0 0,0-1 1 0 0,-6 10-1 0 0,2-5-32 0 0,-1-1-1 0 0,-1 1 0 0 0,0-2 1 0 0,0 1-1 0 0,-1-1 1 0 0,-14 11-1 0 0,-67 44-551 0 0,35-26 230 0 0,-14 13-46 0 0,-63 61 1 0 0,42-21 332 0 0,50-47 307 0 0,38-42 904 0 0,17-1-672 0 0,5-1-425 0 0,-1-1 0 0 0,1-1 0 0 0,22-4-1 0 0,-19 2-7 0 0,41-2-1 0 0,-19 6-171 0 0,-4 1-304 0 0,56-7-1 0 0,-91 5 263 0 0,0 0 0 0 0,0-1 0 0 0,-1 1 0 0 0,1-1 0 0 0,-1-1 0 0 0,1 1 0 0 0,-1-1 0 0 0,0 0 0 0 0,0 0 0 0 0,0-1 0 0 0,8-6 0 0 0,-12 8-693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22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5983 0 0,'-2'1'464'0'0,"-35"7"-528"0"0,-20 4 4209 0 0,50-10-3123 0 0,1 0-1 0 0,0 1 0 0 0,-1-1 1 0 0,1 1-1 0 0,0 1 1 0 0,-7 4 2104 0 0,42 1-1858 0 0,-8-7-789 0 0,0-1 0 0 0,-1-1-1 0 0,27-2 1 0 0,61-13 362 0 0,-35 1-566 0 0,83-10-151 0 0,-145 23-161 0 0,-8 0-158 0 0,1 1-1 0 0,-1-1 0 0 0,0 1 0 0 0,0 0 0 0 0,1 0 0 0 0,-1 0 0 0 0,0 1 0 0 0,0-1 1 0 0,0 1-1 0 0,1-1 0 0 0,-1 1 0 0 0,4 2 0 0 0,-7-2-36 0 0,1 0-1 0 0,0 0 1 0 0,-1 0 0 0 0,1 0-1 0 0,0 0 1 0 0,-1 0 0 0 0,0 1-1 0 0,1-1 1 0 0,-1 0-1 0 0,0 0 1 0 0,1 0 0 0 0,-1 1-1 0 0,0-1 1 0 0,0 2-1 0 0,0-2-277 0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15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 11375 0 0,'0'0'1319'0'0,"-1"0"-750"0"0,-6 2-144 0 0,0 0 0 0 0,1 0-1 0 0,0 1 1 0 0,-1 0 0 0 0,-9 6 0 0 0,-31 23-562 0 0,29-19 429 0 0,2-1-187 0 0,1 1 1 0 0,0 1-1 0 0,1 1 0 0 0,0 0 0 0 0,-19 27 0 0 0,-49 90 545 0 0,75-120-643 0 0,5-9 37 0 0,0 1 1 0 0,1-1-1 0 0,-1 1 0 0 0,1 0 0 0 0,-1 0 0 0 0,1-1 0 0 0,0 1 0 0 0,0 0 1 0 0,1 0-1 0 0,-1 5 0 0 0,1-6-13 0 0,0-1-1 0 0,1 0 1 0 0,-1 0 0 0 0,1 0-1 0 0,-1 1 1 0 0,1-1-1 0 0,0 0 1 0 0,0 0 0 0 0,0 0-1 0 0,0 0 1 0 0,0 0 0 0 0,0-1-1 0 0,0 1 1 0 0,1 0 0 0 0,-1 0-1 0 0,1-1 1 0 0,-1 1 0 0 0,1-1-1 0 0,0 1 1 0 0,2 0 0 0 0,1 1 80 0 0,0 0 1 0 0,0-1 0 0 0,0 1-1 0 0,0-1 1 0 0,1-1 0 0 0,-1 1 0 0 0,0-1-1 0 0,1 0 1 0 0,7 1 0 0 0,4-1 262 0 0,31-2 0 0 0,-28-1-261 0 0,-1-1 1 0 0,1-1-1 0 0,-1-1 0 0 0,0-1 1 0 0,0 0-1 0 0,27-14 0 0 0,-37 15-98 0 0,1 0-1 0 0,-1-1 1 0 0,0 0 0 0 0,0-1-1 0 0,0 0 1 0 0,-1 0-1 0 0,8-9 1 0 0,-13 12-9 0 0,0 0-1 0 0,0 0 1 0 0,0 0-1 0 0,-1 0 1 0 0,1 0-1 0 0,-1-1 1 0 0,0 1 0 0 0,0-1-1 0 0,-1 1 1 0 0,1-1-1 0 0,-1 0 1 0 0,0 1-1 0 0,-1-1 1 0 0,1 0 0 0 0,-1 0-1 0 0,0 0 1 0 0,0 0-1 0 0,-1-6 1 0 0,-1 0-82 0 0,0 1-1 0 0,-1-1 1 0 0,0 1 0 0 0,-1-1 0 0 0,0 1 0 0 0,-1 0-1 0 0,0 1 1 0 0,0-1 0 0 0,-1 1 0 0 0,-1 0-1 0 0,1 0 1 0 0,-1 1 0 0 0,-1 0 0 0 0,1 0 0 0 0,-1 1-1 0 0,-1 0 1 0 0,-15-10 0 0 0,-41-20-1431 0 0,64 36 1311 0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15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12751 0 0,'0'0'1900'0'0,"3"1"-1334"0"0,38 3 3267 0 0,-41-4-3791 0 0,1 1-1 0 0,0-1 1 0 0,-1 0 0 0 0,1 1 0 0 0,0-1-1 0 0,-1 0 1 0 0,1 1 0 0 0,0-1 0 0 0,-1 1-1 0 0,1-1 1 0 0,-1 1 0 0 0,1-1 0 0 0,-1 1-1 0 0,1 0 1 0 0,-1-1 0 0 0,0 1-1 0 0,1 0 1 0 0,-1-1 0 0 0,0 1 0 0 0,1 0-1 0 0,-1-1 1 0 0,0 1 0 0 0,0 0 0 0 0,1 0-1 0 0,-1 1 1 0 0,0 18 96 0 0,-2-14-163 0 0,0-1 0 0 0,0 0 0 0 0,-1 0 1 0 0,1 0-1 0 0,-1 0 0 0 0,0 0 1 0 0,0-1-1 0 0,-1 1 0 0 0,0-1 0 0 0,1 0 1 0 0,-1 0-1 0 0,-1 0 0 0 0,1-1 1 0 0,-1 1-1 0 0,1-1 0 0 0,-6 3 1 0 0,9-6-183 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16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6 2303 0 0,'-7'7'560'0'0,"-1"0"-1"0"0,0-1 0 0 0,-10 6 0 0 0,7-6 5407 0 0,-25 12 3145 0 0,38-19-8847 0 0,56-17 356 0 0,73-14 1 0 0,-107 28-192 0 0,45-2 1 0 0,-67 6-236 0 0,-2 1-114 0 0,-2 4-80 0 0,1-1-1 0 0,-1 1 0 0 0,1-1 1 0 0,-1 0-1 0 0,-1 0 0 0 0,1 0 1 0 0,-1 0-1 0 0,1 0 1 0 0,-1 0-1 0 0,-5 5 0 0 0,-41 36-135 0 0,33-31 87 0 0,-65 56-352 0 0,-48 44-251 0 0,98-83 544 0 0,1 0 1 0 0,-25 37-1 0 0,53-66 104 0 0,-1 2-5 0 0,0 1-1 0 0,0-1 0 0 0,0 1 1 0 0,1 0-1 0 0,-1-1 0 0 0,1 1 1 0 0,0 0-1 0 0,-2 10 1 0 0,5-13 5 0 0,0-1 0 0 0,-1 0 0 0 0,1 0 0 0 0,0 0 0 0 0,0 0 1 0 0,0 0-1 0 0,0 0 0 0 0,0 0 0 0 0,0 0 0 0 0,0 0 1 0 0,1 0-1 0 0,-1-1 0 0 0,2 2 0 0 0,3-1 30 0 0,-1 1 0 0 0,1-2-1 0 0,0 1 1 0 0,-1-1 0 0 0,1 0-1 0 0,0 0 1 0 0,-1 0 0 0 0,1-1-1 0 0,8-1 1 0 0,-3 0 48 0 0,31-4 188 0 0,41-5 153 0 0,-65 10-340 0 0,-7 0-20 0 0,-1 0 0 0 0,1 0 0 0 0,0 1 0 0 0,-1 0 0 0 0,1 1-1 0 0,0 1 1 0 0,-1-1 0 0 0,1 2 0 0 0,9 3 0 0 0,-6 0-56 0 0,-12-3-6 0 0,-1-1-9 0 0,0-2-17 0 0,0 1-1 0 0,-1 0 0 0 0,1 0 1 0 0,-1-1-1 0 0,1 1 1 0 0,-1 0-1 0 0,1 0 1 0 0,-1 0-1 0 0,1 0 1 0 0,-1 0-1 0 0,0 0 0 0 0,1 1 1 0 0,1 15-4837 0 0,-2-16 4542 0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16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459 150 14079 0 0,'1'-1'646'0'0,"42"-24"276"0"0,-26 14-461 0 0,22-10 1 0 0,136-70 6246 0 0,-174 91-5604 0 0,-3 0-935 0 0,-218 102-23 0 0,150-75-779 0 0,-92 23 0 0 0,154-48 493 0 0,-1 0 0 0 0,0 0 0 0 0,0-1 0 0 0,-13 0-1 0 0,20-1 100 0 0,0 0 0 0 0,0 0 0 0 0,0-1 0 0 0,0 1-1 0 0,0-1 1 0 0,1 1 0 0 0,-1-1 0 0 0,0 1 0 0 0,0-1-1 0 0,1 0 1 0 0,-1 0 0 0 0,-2-1 0 0 0,4 1 10 0 0,-1 0 0 0 0,0 0 0 0 0,0 0-1 0 0,0 0 1 0 0,1 0 0 0 0,-1 0 0 0 0,0 0 0 0 0,1 0 0 0 0,-1 0 0 0 0,1 0 0 0 0,0 0 0 0 0,-1 0 0 0 0,1 0 0 0 0,0-1 0 0 0,-1 1 0 0 0,1 0 0 0 0,0 0-1 0 0,0 0 1 0 0,0-1 0 0 0,0 1 0 0 0,1-1 0 0 0,0-5-98 0 0,0 0-1 0 0,1 1 1 0 0,0-1-1 0 0,0 1 1 0 0,0-1-1 0 0,1 1 1 0 0,0 0-1 0 0,1 0 1 0 0,7-10 0 0 0,-10 15-9 0 0,-9 8-426 0 0,-34 30 491 0 0,-128 122 5 0 0,169-158 139 0 0,2 1 3 0 0,0 1-36 0 0,0 0 1 0 0,1-1-1 0 0,0 1 0 0 0,-1 0 0 0 0,1-1 0 0 0,0 0 0 0 0,1 1 1 0 0,-1-1-1 0 0,0 0 0 0 0,0 0 0 0 0,1 0 0 0 0,-1-1 0 0 0,1 1 1 0 0,0 0-1 0 0,-1-1 0 0 0,1 0 0 0 0,0 0 0 0 0,3 2 1 0 0,14 6 17 0 0,17 12 0 0 0,-25-13-30 0 0,1-1 0 0 0,-1 0 0 0 0,1-1 0 0 0,22 7 0 0 0,28-4-219 0 0,-44-6 31 0 0,-11-2 126 0 0,1 0 1 0 0,-1 0-1 0 0,1 1 0 0 0,-1 1 1 0 0,1-1-1 0 0,-1 1 0 0 0,0 1 1 0 0,0-1-1 0 0,11 8 0 0 0,-8-2 231 0 0,-1-1 1 0 0,-1 1-1 0 0,1 1 0 0 0,-2-1 0 0 0,1 2 0 0 0,8 12 1 0 0,-2 2 468 0 0,21 45 1 0 0,-35-69-622 0 0,-1 1 0 0 0,1-1 1 0 0,-1 0-1 0 0,1 0 0 0 0,-1 1 0 0 0,0-1 0 0 0,1 0 0 0 0,-1 0 1 0 0,0 1-1 0 0,0-1 0 0 0,0 0 0 0 0,0 1 0 0 0,0-1 0 0 0,0 0 0 0 0,0 1 1 0 0,-1-1-1 0 0,1 0 0 0 0,0 0 0 0 0,-1 1 0 0 0,1-1 0 0 0,-1 0 1 0 0,1 0-1 0 0,-1 0 0 0 0,0 1 0 0 0,1-1 0 0 0,-1 0 0 0 0,0 0 0 0 0,0 0 1 0 0,0 0-1 0 0,0 0 0 0 0,0 0 0 0 0,0-1 0 0 0,0 1 0 0 0,0 0 1 0 0,0 0-1 0 0,0-1 0 0 0,-2 1 0 0 0,-4 3-2 0 0,-1-1-1 0 0,0 0 1 0 0,0-1 0 0 0,-15 3 0 0 0,15-3 50 0 0,-161 29 640 0 0,32-7-1942 0 0,48-4-5985 0 0,75-16-7 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17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13759 0 0,'0'0'1247'0'0,"2"2"-1023"0"0,6 8 294 0 0,0 0-1 0 0,1-1 1 0 0,0 0 0 0 0,1 0 0 0 0,14 9-1 0 0,-17-14-290 0 0,-1 0 0 0 0,2-1-1 0 0,-1 1 1 0 0,0-1 0 0 0,1-1-1 0 0,-1 1 1 0 0,1-1 0 0 0,0 0 0 0 0,0-1-1 0 0,9 1 1 0 0,8-2 124 0 0,-1-1-1 0 0,0 0 1 0 0,0-2 0 0 0,27-7 0 0 0,96-30 663 0 0,-67 16-550 0 0,510-121 1509 0 0,-572 142-1972 0 0,66-12 190 0 0,-71 13-278 0 0,0 1-1 0 0,0 1 1 0 0,0 0 0 0 0,18 3 0 0 0,-29-3-236 0 0,-4 11-3764 0 0,-2-1-1344 0 0,-3 1-1456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17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71 5063 0 0,'0'0'17031'0'0,"2"1"-16598"0"0,3 0-301 0 0,1 0 0 0 0,-1-1-1 0 0,1 1 1 0 0,-1-1 0 0 0,0 0-1 0 0,1-1 1 0 0,-1 1 0 0 0,9-3-1 0 0,47-14 271 0 0,-41 11-285 0 0,-11 3-71 0 0,39-12 293 0 0,79-13 0 0 0,-122 27-314 0 0,1 0-1 0 0,-1 1 1 0 0,0 0-1 0 0,1 0 1 0 0,-1 1-1 0 0,1-1 1 0 0,-1 1-1 0 0,0 0 1 0 0,0 0-1 0 0,0 1 1 0 0,1 0-1 0 0,4 2 1 0 0,-2 3-12 0 0,-7-6-13 0 0,0 0 0 0 0,-1 1 0 0 0,1-1 0 0 0,-1 0 0 0 0,1 1 0 0 0,-1-1 0 0 0,0 1 0 0 0,1-1 0 0 0,-1 1 0 0 0,0-1 0 0 0,0 1 0 0 0,0-1 0 0 0,0 1 0 0 0,-1-1 0 0 0,1 1 0 0 0,0-1 0 0 0,0 1 0 0 0,-1-1 0 0 0,1 1 0 0 0,-1-1 0 0 0,0 0 0 0 0,1 1 0 0 0,-1-1 0 0 0,0 0 0 0 0,0 0 0 0 0,-1 2 0 0 0,-3 5 0 0 0,-1-1 0 0 0,-1 0 0 0 0,-7 7 0 0 0,8-8 0 0 0,-33 31-256 0 0,-57 41 0 0 0,-50 24-474 0 0,27-20-628 0 0,61-42 816 0 0,-25 20 119 0 0,75-55 423 0 0,1 2 0 0 0,1-1 0 0 0,-1 1 0 0 0,-10 15 0 0 0,16-21 175 0 0,1-1-165 0 0,0 1 0 0 0,0-1 0 0 0,0 0 0 0 0,1 1 1 0 0,-1-1-1 0 0,0 0 0 0 0,0 1 0 0 0,0-1 0 0 0,0 0 1 0 0,0 0-1 0 0,1 1 0 0 0,-1-1 0 0 0,0 0 0 0 0,0 0 1 0 0,1 1-1 0 0,-1-1 0 0 0,0 0 0 0 0,0 0 0 0 0,1 1 1 0 0,-1-1-1 0 0,0 0 0 0 0,0 0 0 0 0,1 0 0 0 0,-1 0 1 0 0,0 0-1 0 0,1 0 0 0 0,0 1 0 0 0,9 2 123 0 0,-4-2 8 0 0,0-1-1 0 0,0 0 1 0 0,1 0-1 0 0,-1 0 1 0 0,0-1-1 0 0,11-3 1 0 0,38-13 428 0 0,-19 5-279 0 0,3 2 219 0 0,0 1 1 0 0,51-4-1 0 0,81 3 351 0 0,-128 8-738 0 0,-20 0-391 0 0,1-2 0 0 0,-1 0-1 0 0,0-2 1 0 0,0 0 0 0 0,30-14-1 0 0,-51 19-480 0 0,-2-16-7609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10 11111 0 0,'0'0'507'0'0,"-2"-1"-6"0"0,2 1-450 0 0,-1-1-1 0 0,0 0 0 0 0,1 0 0 0 0,-1 1 0 0 0,0-1 1 0 0,0 0-1 0 0,1 1 0 0 0,-1-1 0 0 0,0 1 0 0 0,0-1 1 0 0,0 1-1 0 0,0 0 0 0 0,0-1 0 0 0,0 1 0 0 0,0 0 1 0 0,0 0-1 0 0,0 0 0 0 0,0-1 0 0 0,0 1 0 0 0,0 0 1 0 0,0 0-1 0 0,0 0 0 0 0,1 0 0 0 0,-1 1 0 0 0,-2-1 1 0 0,0 1 254 0 0,0-1-179 0 0,1 0-1 0 0,0 0 1 0 0,0 1 0 0 0,0-1 0 0 0,0 1-1 0 0,0 0 1 0 0,0-1 0 0 0,0 1 0 0 0,0 0-1 0 0,0 0 1 0 0,1 0 0 0 0,-1 0 0 0 0,0 1-1 0 0,0-1 1 0 0,1 0 0 0 0,-1 1 0 0 0,1-1-1 0 0,-1 1 1 0 0,1-1 0 0 0,0 1 0 0 0,0 0-1 0 0,-1 0 1 0 0,1-1 0 0 0,1 1 0 0 0,-1 0-1 0 0,0 0 1 0 0,0 0 0 0 0,1 0 0 0 0,-1 0-1 0 0,1 0 1 0 0,-1 0 0 0 0,1 0 0 0 0,0 1-1 0 0,0 1 1 0 0,0 1-51 0 0,0 0 0 0 0,0 0 0 0 0,1 0 0 0 0,-1 0 0 0 0,1 0 0 0 0,1 0 0 0 0,-1 0 1 0 0,1-1-1 0 0,-1 1 0 0 0,1 0 0 0 0,1-1 0 0 0,-1 1 0 0 0,5 5 0 0 0,9 9 105 0 0,1-2-1 0 0,37 30 1 0 0,-5-5-110 0 0,-22-18-8 0 0,10 10 18 0 0,-2 0 0 0 0,-1 2 0 0 0,30 43 0 0 0,-55-67-64 0 0,-1 0 0 0 0,-1 0-1 0 0,0 1 1 0 0,-1 0-1 0 0,0 1 1 0 0,-1-1 0 0 0,-1 1-1 0 0,0 0 1 0 0,-1 0 0 0 0,0 0-1 0 0,-1 1 1 0 0,-1-1-1 0 0,0 0 1 0 0,-1 1 0 0 0,-2 16-1 0 0,0-18 70 0 0,-1 1-1 0 0,-1-1 1 0 0,0 0 0 0 0,0 0-1 0 0,-2 0 1 0 0,1-1 0 0 0,-2 0-1 0 0,0 0 1 0 0,0 0 0 0 0,-1-1-1 0 0,0 0 1 0 0,-11 11 0 0 0,-15 12 379 0 0,-1-2 1 0 0,-44 32-1 0 0,55-46-307 0 0,17-12-119 0 0,-195 148 824 0 0,182-140-817 0 0,-86 67 132 0 0,82-65-203 0 0,23-15-90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19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178 349 4143 0 0,'2'0'191'0'0,"4"0"14"0"0,0 0 1 0 0,1 0-1 0 0,-1 0 1 0 0,0 1-1 0 0,0 0 0 0 0,8 3 1 0 0,-12-3 95 0 0,0 0 0 0 0,0 0 1 0 0,-1 0-1 0 0,1 0 0 0 0,0 0 0 0 0,0 1 1 0 0,-1-1-1 0 0,1 0 0 0 0,0 1 0 0 0,-1 0 1 0 0,0-1-1 0 0,1 1 0 0 0,-1 0 0 0 0,0 0 1 0 0,0-1-1 0 0,0 1 0 0 0,0 0 0 0 0,0 0 1 0 0,0 0-1 0 0,-1 0 0 0 0,1 1 0 0 0,0 2 1 0 0,0-1-208 0 0,-1-1 0 0 0,1 1-1 0 0,-1 0 1 0 0,1 0 0 0 0,-1-1 0 0 0,-1 1 0 0 0,1 0 0 0 0,0-1 0 0 0,-1 1 0 0 0,0 0 0 0 0,0-1 0 0 0,0 1 0 0 0,0 0 0 0 0,0-1 0 0 0,-1 0 0 0 0,0 1 0 0 0,1-1 0 0 0,-1 0-1 0 0,-1 0 1 0 0,1 0 0 0 0,0 0 0 0 0,-1 0 0 0 0,1-1 0 0 0,-1 1 0 0 0,0-1 0 0 0,0 1 0 0 0,0-1 0 0 0,0 0 0 0 0,-5 2 0 0 0,2-1 190 0 0,0 0 0 0 0,-1-1 1 0 0,1 0-1 0 0,-1 0 0 0 0,1 0 0 0 0,-1-1 1 0 0,0 0-1 0 0,0-1 0 0 0,1 1 1 0 0,-1-1-1 0 0,0-1 0 0 0,0 1 0 0 0,0-1 1 0 0,1 0-1 0 0,-10-3 0 0 0,10 2-188 0 0,1 0-1 0 0,0 0 1 0 0,0 0-1 0 0,0-1 0 0 0,0 0 1 0 0,0 0-1 0 0,0 0 1 0 0,1-1-1 0 0,-1 0 1 0 0,1 1-1 0 0,0-1 1 0 0,0-1-1 0 0,-5-8 0 0 0,5 7-29 0 0,0-1 0 0 0,0 0-1 0 0,1 0 1 0 0,0-1-1 0 0,1 1 1 0 0,0 0 0 0 0,0-1-1 0 0,0 0 1 0 0,0-10-1 0 0,1 6-80 0 0,1 0-1 0 0,0-1 0 0 0,1 1 0 0 0,0 0 1 0 0,1 0-1 0 0,1-1 0 0 0,0 1 1 0 0,0 1-1 0 0,1-1 0 0 0,0 1 1 0 0,1-1-1 0 0,12-18 0 0 0,-8 18-75 0 0,0 1-1 0 0,0 0 0 0 0,1 1 1 0 0,1 0-1 0 0,0 0 1 0 0,0 1-1 0 0,1 0 1 0 0,0 1-1 0 0,18-8 0 0 0,4-1 47 0 0,2 2 0 0 0,48-14 1 0 0,-62 22 49 0 0,1 2 0 0 0,-1 0 0 0 0,1 2 0 0 0,0 0 0 0 0,34 1 0 0 0,-52 2 27 0 0,0 0-1 0 0,0 1 0 0 0,0 0 1 0 0,0 0-1 0 0,0 0 1 0 0,0 1-1 0 0,0-1 0 0 0,0 1 1 0 0,0 0-1 0 0,-1 1 1 0 0,1-1-1 0 0,-1 1 0 0 0,5 3 1 0 0,-7-4-4 0 0,0 0 0 0 0,0 0 1 0 0,0 0-1 0 0,0 1 0 0 0,-1-1 1 0 0,1 0-1 0 0,-1 1 0 0 0,0-1 1 0 0,1 1-1 0 0,-1-1 0 0 0,0 1 0 0 0,-1-1 1 0 0,1 1-1 0 0,0 0 0 0 0,-1 0 1 0 0,0-1-1 0 0,1 1 0 0 0,-1 0 1 0 0,0 0-1 0 0,0-1 0 0 0,-1 1 1 0 0,1 0-1 0 0,0 0 0 0 0,-1-1 1 0 0,0 1-1 0 0,-1 3 0 0 0,-2 5 47 0 0,-1 0-1 0 0,0-1 1 0 0,0 1-1 0 0,-2-1 1 0 0,1 0 0 0 0,-15 16-1 0 0,-54 51 101 0 0,66-68-157 0 0,-13 11-4 0 0,-1-2 0 0 0,0-1 1 0 0,-39 23-1 0 0,18-17-692 0 0,-57 23 0 0 0,88-41 58 0 0,-28 8 0 0 0,37-13 337 0 0,1 1-1 0 0,-1 0 0 0 0,1-1 1 0 0,-1 1-1 0 0,1-1 0 0 0,-1 0 1 0 0,1-1-1 0 0,-1 1 1 0 0,1 0-1 0 0,-1-1 0 0 0,1 0 1 0 0,-1 0-1 0 0,-5-2 1 0 0,1-2-1003 0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1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8 5063 0 0,'4'-7'10975'0'0,"-5"9"-10798"0"0,1 0-1 0 0,-1 0 1 0 0,0-1 0 0 0,0 1-1 0 0,0 0 1 0 0,0 0-1 0 0,-2 2 1 0 0,-3 5-57 0 0,-30 70 346 0 0,-5 8-152 0 0,-12 16 20 0 0,-57 98 300 0 0,64-129-439 0 0,-43 74 397 0 0,67-106-122 0 0,-29 74 1 0 0,22-26 155 0 0,25-73-551 0 0,1-1 1 0 0,1 2 0 0 0,-2 29-1 0 0,6-10 61 0 0,-2-34-248 0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1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12551 0 0,'0'0'1483'0'0,"1"2"-708"0"0,3 9 199 0 0,-1 0 1 0 0,0 1 0 0 0,2 18 0 0 0,4 17 332 0 0,-4-31-1064 0 0,0-1 0 0 0,2 0-1 0 0,0-1 1 0 0,0 0 0 0 0,1 0-1 0 0,1 0 1 0 0,0-1-1 0 0,1 0 1 0 0,1-1 0 0 0,0 0-1 0 0,0-1 1 0 0,1 0 0 0 0,0-1-1 0 0,28 18 1 0 0,10 3 250 0 0,2-2 1 0 0,2-3-1 0 0,0-1 0 0 0,2-3 1 0 0,74 19-1 0 0,-56-29-524 0 0,-72-12-57 0 0,-1-20-4086 0 0,-3 9 1569 0 0,-1-1-4721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6:10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 7367 0 0,'0'0'568'0'0,"-9"2"-352"0"0,8-2-120 0 0,-1 0 0 0 0,0 1 1 0 0,0-1-1 0 0,1 1 0 0 0,-1-1 0 0 0,0 1 0 0 0,1 0 0 0 0,-1 0 0 0 0,0 0 0 0 0,1 0 0 0 0,-1 0 0 0 0,1 0 0 0 0,-1 0 0 0 0,1 0 0 0 0,0 1 0 0 0,0-1 0 0 0,-1 0 0 0 0,1 1 0 0 0,0-1 0 0 0,0 1 0 0 0,0-1 0 0 0,1 1 1 0 0,-1 0-1 0 0,0-1 0 0 0,1 1 0 0 0,-1 0 0 0 0,1 0 0 0 0,-1-1 0 0 0,1 1 0 0 0,0 0 0 0 0,0 0 0 0 0,-1 0 0 0 0,1 0 0 0 0,1-1 0 0 0,-1 1 0 0 0,0 0 0 0 0,1 3 0 0 0,1 3 341 0 0,0-1 1 0 0,0 0-1 0 0,1 0 0 0 0,-1 0 0 0 0,2 0 0 0 0,-1 0 0 0 0,1-1 0 0 0,5 7 0 0 0,18 25 475 0 0,57 80 930 0 0,-65-87-1422 0 0,31 66 0 0 0,-33-57-371 0 0,-2 1 0 0 0,13 53 1 0 0,-24-77-30 0 0,-1 1 0 0 0,0 0 1 0 0,-2-1-1 0 0,0 1 0 0 0,-1 0 0 0 0,-1 0 1 0 0,0 0-1 0 0,-6 24 0 0 0,0-17 48 0 0,-1 0 0 0 0,-1 0 0 0 0,-2-1 0 0 0,0-1 0 0 0,-2 1 0 0 0,-14 21 0 0 0,0-8 84 0 0,-1-1-1 0 0,-51 52 1 0 0,46-59-241 0 0,0-1 1 0 0,-54 34 0 0 0,21-21-2155 0 0,55-33 1224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2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29 8287 0 0,'-2'1'382'0'0,"-50"38"3934"0"0,51-38-3883 0 0,1-1 0 0 0,0 1 0 0 0,-1-1 0 0 0,1 1 0 0 0,0-1 0 0 0,0 1 0 0 0,0-1 0 0 0,-1 1-1 0 0,1 0 1 0 0,0 0 0 0 0,0 0-313 0 0,0-1 0 0 0,0 1-1 0 0,0-1 1 0 0,0 1-1 0 0,1-1 1 0 0,-1 1-1 0 0,0-1 1 0 0,0 1 0 0 0,0-1-1 0 0,1 1 1 0 0,-1-1-1 0 0,0 1 1 0 0,0-1-1 0 0,1 0 1 0 0,-1 1 0 0 0,1-1-1 0 0,-1 1 1 0 0,2 0-60 0 0,-1 0 1 0 0,0 0 0 0 0,0 0 0 0 0,1-1-1 0 0,-1 1 1 0 0,1 0 0 0 0,-1-1 0 0 0,1 1-1 0 0,-1-1 1 0 0,1 1 0 0 0,2 0 0 0 0,13-1 519 0 0,1 0 1 0 0,-1-1 0 0 0,1-1 0 0 0,22-5 0 0 0,69-23 645 0 0,-44 11-675 0 0,-46 14-493 0 0,67-16 100 0 0,-70 18-174 0 0,-1 0 0 0 0,1 2 0 0 0,24 0 0 0 0,-36 1-196 0 0,-1 0 1 0 0,1 1-1 0 0,-1-1 0 0 0,1 1 1 0 0,-1 0-1 0 0,0 0 1 0 0,1 0-1 0 0,-1 0 0 0 0,0 1 1 0 0,0 0-1 0 0,0-1 1 0 0,0 1-1 0 0,6 4 0 0 0,-4 0-830 0 0,0-1-1 0 0,-1 1 0 0 0,1 0 1 0 0,-1 0-1 0 0,6 10 0 0 0,-3-3-5033 0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2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2 7367 0 0,'0'0'568'0'0,"-1"-1"28"0"0,-1 1 53 0 0,0 0-1 0 0,0 0 1 0 0,-1 0-1 0 0,1 0 0 0 0,0 0 1 0 0,0 0-1 0 0,0 1 1 0 0,0-1-1 0 0,0 0 1 0 0,-4 2-1 0 0,2 0 98 0 0,0 0 0 0 0,0 1-1 0 0,-1-1 1 0 0,-4 5 0 0 0,-1 1-171 0 0,0 1 0 0 0,-13 16 0 0 0,-149 179 1759 0 0,69-70-2043 0 0,92-121-857 0 0,0-1-1 0 0,-19 16 0 0 0,11-11-1387 0 0,6-4-5392 0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23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3 122 4607 0 0,'-2'5'8752'0'0,"2"-4"-8633"0"0,11-4 3333 0 0,28-12-3436 0 0,-14 5 1075 0 0,56-17 81 0 0,2 3 0 0 0,143-23 1 0 0,-215 46-1229 0 0,-1 0 0 0 0,1 1 1 0 0,0 1-1 0 0,-1 0 0 0 0,18 3 0 0 0,-28-4 23 0 0,1 0-1 0 0,0 1 0 0 0,0-1 1 0 0,0 0-1 0 0,0 0 1 0 0,-1 1-1 0 0,1-1 0 0 0,0 0 1 0 0,0 1-1 0 0,0-1 0 0 0,-1 1 1 0 0,1-1-1 0 0,0 1 1 0 0,0 0-1 0 0,1 1-186 0 0,2 2-1234 0 0,2 8-420 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23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0,'0'0'10647'0'0,"3"2"-9223"0"0,5 1-962 0 0,1 1-1 0 0,0-2 1 0 0,0 1 0 0 0,0-1-1 0 0,0 0 1 0 0,0-1 0 0 0,16 0-1 0 0,27 6 452 0 0,99 17-558 0 0,-140-22-700 0 0,0-1 1 0 0,0 0-1 0 0,0 0 0 0 0,0-1 0 0 0,0 0 1 0 0,15-2-1 0 0,-5-3-930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2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5 11975 0 0,'-2'-5'6571'0'0,"0"9"-3505"0"0,-5 17-1559 0 0,-4 27-1923 0 0,-12 81 1023 0 0,14-69-530 0 0,-2-1 1 0 0,-32 95 0 0 0,-7-34-460 0 0,13-41-2820 0 0,25-54-1819 0 0,-4-1-1422 0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24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7831 0 0,'0'0'1119'0'0,"2"1"377"0"0,6 1-638 0 0,0-1 0 0 0,-1 0 0 0 0,1-1 0 0 0,0 0 0 0 0,0 0 0 0 0,0 0-1 0 0,-1-1 1 0 0,14-3 0 0 0,1 0-296 0 0,470-95 3668 0 0,-490 99-4222 0 0,3-1-4 0 0,30-8 174 0 0,39-3 0 0 0,-64 11-241 0 0,0 0-1 0 0,0 1 0 0 0,0 0 0 0 0,0 0 1 0 0,0 1-1 0 0,-1 1 0 0 0,1 0 0 0 0,0 0 1 0 0,9 4-1 0 0,-15-4-189 0 0,0 0 0 0 0,0 0 1 0 0,0 0-1 0 0,0 1 1 0 0,-1 0-1 0 0,0 0 0 0 0,1 0 1 0 0,-1 0-1 0 0,0 0 0 0 0,0 1 1 0 0,-1-1-1 0 0,1 1 0 0 0,-1 0 1 0 0,1 0-1 0 0,1 4 0 0 0,3 7-1403 0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2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291 106 5527 0 0,'40'-33'712'0'0,"58"-40"12135"0"0,-98 73-12781 0 0,0 0-1 0 0,0 0 0 0 0,0 0 1 0 0,0 0-1 0 0,0 0 1 0 0,1 0-1 0 0,-1 0 1 0 0,0 0-1 0 0,0 0 1 0 0,0 0-1 0 0,0 0 0 0 0,0 0 1 0 0,0 0-1 0 0,0 0 1 0 0,0 0-1 0 0,0 0 1 0 0,0 0-1 0 0,1 0 1 0 0,-11 14 456 0 0,-18 20-631 0 0,5-14 263 0 0,-48 33 0 0 0,26-20-110 0 0,-14 10 14 0 0,16-12-19 0 0,-65 60 0 0 0,103-86-40 0 0,1 0-1 0 0,0 1 1 0 0,0 0-1 0 0,0 0 1 0 0,0 0-1 0 0,1 0 1 0 0,0 0-1 0 0,1 1 0 0 0,-1-1 1 0 0,1 1-1 0 0,1 0 1 0 0,-1-1-1 0 0,1 1 1 0 0,0 0-1 0 0,0 8 1 0 0,1-1-92 0 0,1 0 1 0 0,0 0-1 0 0,0 0 1 0 0,2 0-1 0 0,0-1 1 0 0,7 22-1 0 0,-8-29 46 0 0,0-1 0 0 0,1 1 0 0 0,0-1 0 0 0,0 0 0 0 0,0 1-1 0 0,0-1 1 0 0,1-1 0 0 0,-1 1 0 0 0,2 0 0 0 0,-1-1 0 0 0,0 0 0 0 0,1 0 0 0 0,-1 0-1 0 0,1-1 1 0 0,0 0 0 0 0,0 0 0 0 0,1 0 0 0 0,5 2 0 0 0,-1-1 43 0 0,-1-1-1 0 0,1-1 1 0 0,0 0 0 0 0,0 0-1 0 0,0-1 1 0 0,0 0 0 0 0,0-1-1 0 0,0 0 1 0 0,0-1 0 0 0,10-1 0 0 0,49-9 370 0 0,-1-3 1 0 0,-1-3 0 0 0,-1-2-1 0 0,-1-4 1 0 0,0-2 0 0 0,99-56-1 0 0,-141 68-220 0 0,-1-2 0 0 0,0 0 0 0 0,21-21 0 0 0,-32 23-82 0 0,-4 1-48 0 0,-7-2-5 0 0,-1 11-8 0 0,0 1-1 0 0,0 0 1 0 0,0 0 0 0 0,0 0 0 0 0,0 0 0 0 0,-1 0 0 0 0,1 0-1 0 0,0 0 1 0 0,-1 0 0 0 0,0 1 0 0 0,1-1 0 0 0,-1 1 0 0 0,0-1-1 0 0,0 1 1 0 0,0 0 0 0 0,0-1 0 0 0,0 1 0 0 0,0 0 0 0 0,0 0-1 0 0,0 0 1 0 0,0 1 0 0 0,-1-1 0 0 0,1 0 0 0 0,0 1-1 0 0,-1 0 1 0 0,-2-1 0 0 0,-3 1-36 0 0,1-1 0 0 0,0 1 1 0 0,-1 0-1 0 0,1 1 0 0 0,-1 0 0 0 0,1 0 0 0 0,-9 3 0 0 0,-16 5-15 0 0,1 2 0 0 0,0 0 0 0 0,1 3 0 0 0,1 0 0 0 0,-29 19 0 0 0,53-31 48 0 0,1 1 0 0 0,-9 13 0 0 0,0 3 0 0 0,12-13 0 0 0,1-1 0 0 0,-3 7-123 0 0,4-7-508 0 0,6 7-201 0 0,4 0-30 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25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12 8287 0 0,'0'0'382'0'0,"-1"-2"-8"0"0,-7-4-240 0 0,6 5-103 0 0,-1 0 0 0 0,1 1 0 0 0,-1-1 0 0 0,1 1 0 0 0,-1 0 0 0 0,1 0 0 0 0,-1 0 0 0 0,0 0 0 0 0,1 0 0 0 0,-1 1 0 0 0,1-1 0 0 0,0 1 0 0 0,-1 0 0 0 0,-2 1 0 0 0,-37 17 1908 0 0,35-16-1514 0 0,-32 18 1851 0 0,-56 41-1 0 0,54-30-1546 0 0,2 1 0 0 0,-56 60-1 0 0,69-65-437 0 0,-60 72 488 0 0,77-88-696 0 0,1 0 1 0 0,0 1-1 0 0,0 0 0 0 0,2 0 1 0 0,0 1-1 0 0,-8 23 1 0 0,12-28-66 0 0,1 1 1 0 0,0 0 0 0 0,0 0 0 0 0,1 0 0 0 0,0 0 0 0 0,0 0 0 0 0,1 0 0 0 0,1 0 0 0 0,0 0 0 0 0,0-1 0 0 0,1 1 0 0 0,5 14-1 0 0,5 5 5 0 0,2 0 0 0 0,27 42 0 0 0,60 68-125 0 0,-61-86-396 0 0,46 79 1 0 0,-76-113 447 0 0,-1 1 0 0 0,-1 0 1 0 0,-1 1-1 0 0,0 0 1 0 0,-2 0-1 0 0,-1 0 0 0 0,0 1 1 0 0,1 26-1 0 0,-5-36 56 0 0,-1 0 0 0 0,0 0-1 0 0,-1 0 1 0 0,0 0 0 0 0,-1-1-1 0 0,-1 1 1 0 0,0 0 0 0 0,0 0-1 0 0,-1-1 1 0 0,0 0 0 0 0,-1 0-1 0 0,-1 0 1 0 0,0-1 0 0 0,-11 17 0 0 0,-5 0 207 0 0,-1 0 0 0 0,-1-2 1 0 0,-1-1-1 0 0,-30 22 0 0 0,39-32 57 0 0,1 0-1 0 0,-18 21 0 0 0,31-31-149 0 0,-4 6-96 0 0,-3 10-22 0 0,9-17-20 0 0,0-1-58 0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26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8 8751 0 0,'2'-1'674'0'0,"13"-6"9422"0"0,-14 7-9966 0 0,-1 0-1 0 0,0 1 1 0 0,0 14 1403 0 0,-7 21-1554 0 0,-3-3 387 0 0,-17 39 1 0 0,17-48-261 0 0,0 1-1 0 0,2-1 1 0 0,-9 48 0 0 0,14-40-59 0 0,4-27-57 0 0,1 7-135 0 0,-1-9 19 0 0,-1-1-855 0 0,17-2-2991 0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2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27 2759 0 0,'1'-2'476'0'0,"7"-23"17918"0"0,-10 27-18256 0 0,-11 20-31 0 0,0 1 0 0 0,-11 29 0 0 0,6-12-55 0 0,6-18-11 0 0,-74 166 99 0 0,71-150-100 0 0,2 1 0 0 0,1 0 1 0 0,-6 41-1 0 0,16-67 13 0 0,2-13-51 0 0,1 1 0 0 0,-1-1 1 0 0,0 1-1 0 0,1 0 0 0 0,-1-1 0 0 0,1 1 0 0 0,-1-1 0 0 0,0 0 0 0 0,1 1 1 0 0,-1-1-1 0 0,1 1 0 0 0,-1-1 0 0 0,1 0 0 0 0,0 1 0 0 0,-1-1 0 0 0,1 0 0 0 0,-1 1 1 0 0,1-1-1 0 0,-1 0 0 0 0,1 0 0 0 0,0 0 0 0 0,0 1 0 0 0,0-1-2 0 0,1 1-138 0 0,1-1 0 0 0,0 1-1 0 0,-1 0 1 0 0,1-1-1 0 0,0 1 1 0 0,0-1 0 0 0,-1 0-1 0 0,1 0 1 0 0,3-1 0 0 0,10-2-1328 0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2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11575 0 0,'3'-5'273'0'0,"0"2"-150"0"0,0-1 0 0 0,-1 1 0 0 0,1 1 0 0 0,0-1 0 0 0,1 0-1 0 0,-1 1 1 0 0,5-4 0 0 0,1-1 53 0 0,-7 6 735 0 0,0 0 305 0 0,-2 1-1099 0 0,0-1 0 0 0,0 1 0 0 0,1 0 0 0 0,-1 0 0 0 0,0 0-1 0 0,1 0 1 0 0,-1 0 0 0 0,0 0 0 0 0,1 0 0 0 0,-1 0 0 0 0,0 0 0 0 0,1 0 0 0 0,-1 0 0 0 0,0 0 0 0 0,1 0 0 0 0,-1 0-1 0 0,0 0 1 0 0,1 0 0 0 0,-1 0 0 0 0,0 0 0 0 0,1 0 0 0 0,-1 0 0 0 0,0 0 0 0 0,1 0 0 0 0,-1 1 0 0 0,0-1 0 0 0,1 0 0 0 0,-1 0-1 0 0,0 0 1 0 0,0 1 0 0 0,1-1 0 0 0,-1 0 0 0 0,0 0 0 0 0,0 1 0 0 0,1-1 0 0 0,-1 0 0 0 0,0 1 0 0 0,0-1 0 0 0,0 0 0 0 0,0 1-1 0 0,1-1 1 0 0,-1 3 64 0 0,1 0 0 0 0,0-1-1 0 0,-1 1 1 0 0,1 0 0 0 0,-1-1-1 0 0,0 5 1 0 0,0 5-34 0 0,-1-1 1 0 0,-3 15-1 0 0,3-21-82 0 0,0 1 0 0 0,-1-1 0 0 0,1 1 1 0 0,-4 5-1 0 0,-6 16 164 0 0,-6 10-908 0 0,16-35-138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24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5 9991 0 0,'0'0'456'0'0,"2"0"-8"0"0,23-3-272 0 0,-24 2-35 0 0,0 1 0 0 0,0 0 0 0 0,0 0 0 0 0,0 0-1 0 0,0-1 1 0 0,0 1 0 0 0,0 0 0 0 0,0 0 0 0 0,0 1 0 0 0,0-1-1 0 0,0 0 1 0 0,0 0 0 0 0,0 0 0 0 0,0 1 0 0 0,0-1 0 0 0,0 0-1 0 0,0 1 1 0 0,0-1 0 0 0,0 1 0 0 0,0-1 0 0 0,1 2 0 0 0,-1-1-17 0 0,-1 0 0 0 0,0 0 0 0 0,0 0 0 0 0,0-1 0 0 0,0 1 1 0 0,0 0-1 0 0,-1 0 0 0 0,1 0 0 0 0,0 0 0 0 0,0 0 0 0 0,-1 0 1 0 0,1-1-1 0 0,0 1 0 0 0,-1 0 0 0 0,1 0 0 0 0,-1 0 0 0 0,1-1 1 0 0,-1 1-1 0 0,1 0 0 0 0,-1-1 0 0 0,1 1 0 0 0,-1 0 0 0 0,0-1 1 0 0,1 1-1 0 0,-3 0 0 0 0,-9 10 78 0 0,-1-1-1 0 0,0 0 1 0 0,-1-1-1 0 0,-26 13 1 0 0,22-13-175 0 0,1 1 0 0 0,-27 20 0 0 0,-77 64 37 0 0,18-15-64 0 0,64-52 0 0 0,-60 57 0 0 0,78-63 0 0 0,-35 47 0 0 0,47-55 0 0 0,1 1 0 0 0,0 0 0 0 0,0 0 0 0 0,2 0 0 0 0,-8 22 0 0 0,13-32 2 0 0,0-1 0 0 0,0 1 0 0 0,1 0 0 0 0,-1-1 0 0 0,1 1 1 0 0,-1 0-1 0 0,1 0 0 0 0,1-1 0 0 0,-1 1 0 0 0,0 0 0 0 0,1-1 0 0 0,0 1 0 0 0,2 6 0 0 0,-2-7 1 0 0,1 0 0 0 0,0 0 0 0 0,-1 0 0 0 0,2 0 0 0 0,-1-1 0 0 0,0 1 0 0 0,0-1 0 0 0,1 1 0 0 0,-1-1 0 0 0,1 0 0 0 0,0 0 0 0 0,-1 0 0 0 0,1 0 0 0 0,0-1 0 0 0,6 3 1 0 0,9 3 87 0 0,1-1 1 0 0,0-1 0 0 0,0 0 0 0 0,0-2-1 0 0,1 0 1 0 0,-1-1 0 0 0,1-1 0 0 0,-1-1-1 0 0,35-4 1 0 0,11-6 516 0 0,97-27-1 0 0,-153 35-561 0 0,147-35 661 0 0,-46 12-452 0 0,112-42-1 0 0,-215 64-313 0 0,0 0 0 0 0,0 0 0 0 0,0-1 1 0 0,-1 0-1 0 0,0 0 0 0 0,1-1 0 0 0,-2 0 0 0 0,1 0 0 0 0,0 0 0 0 0,7-11 0 0 0,-11 14 38 0 0,0-1 1 0 0,0 1-1 0 0,-1-1 0 0 0,1 0 0 0 0,-1 1 0 0 0,0-1 1 0 0,0 0-1 0 0,0 0 0 0 0,0 0 0 0 0,0 0 0 0 0,0 0 1 0 0,-1 0-1 0 0,0 0 0 0 0,1 0 0 0 0,-1 0 0 0 0,0 0 1 0 0,-1 0-1 0 0,1-1 0 0 0,0 1 0 0 0,-1 0 0 0 0,0 0 1 0 0,0 0-1 0 0,0 1 0 0 0,0-1 0 0 0,0 0 0 0 0,0 0 1 0 0,-1 0-1 0 0,1 1 0 0 0,-3-3 0 0 0,-1-1 4 0 0,0 0 1 0 0,0 1-1 0 0,-1 0 0 0 0,1 0 0 0 0,-1 1 0 0 0,0 0 1 0 0,-1 0-1 0 0,1 0 0 0 0,-1 1 0 0 0,0 0 0 0 0,0 0 1 0 0,0 0-1 0 0,0 1 0 0 0,-9-2 0 0 0,-4 0-33 0 0,0 1-1 0 0,-1 1 1 0 0,1 1 0 0 0,-20 2-1 0 0,26-1 45 0 0,0 0 0 0 0,0 2 0 0 0,0 0 0 0 0,0 0 0 0 0,0 1 0 0 0,1 1 0 0 0,-1 0 0 0 0,1 1 0 0 0,0 1 0 0 0,1 0 0 0 0,-23 13 0 0 0,32-16 0 0 0,0-1-1 0 0,0 1 0 0 0,1 0 1 0 0,-1 0-1 0 0,1 0 0 0 0,-1 0 1 0 0,1 0-1 0 0,0 0 1 0 0,0 1-1 0 0,0-1 0 0 0,0 1 1 0 0,-1 6-1 0 0,1-4 4 0 0,1 0 0 0 0,0 0-1 0 0,0 0 1 0 0,0 1 0 0 0,1-1 0 0 0,0 0-1 0 0,1 9 1 0 0,1-2 76 0 0,1 1 0 0 0,0-1 1 0 0,0 0-1 0 0,2 0 0 0 0,0-1 0 0 0,11 22 0 0 0,-7-16 10 0 0,-5-11-47 0 0,0 1 1 0 0,10 13-1 0 0,-13-19-53 0 0,0-1 1 0 0,0 0-1 0 0,0 0 0 0 0,0 0 0 0 0,0 0 0 0 0,0 0 0 0 0,0 0 0 0 0,1 0 1 0 0,-1 0-1 0 0,0 0 0 0 0,2 0 0 0 0,8-1-629 0 0,-8-1 285 0 0,9-2-982 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27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18 5527 0 0,'3'-1'423'0'0,"0"1"-344"0"0,22-16 12072 0 0,-35 16-5102 0 0,2 1-9860 0 0,-19 4 3102 0 0,-46 16 1 0 0,31-8-166 0 0,-2 1-289 0 0,17-5-312 0 0,-41 8 0 0 0,59-16 399 0 0,1 0-1 0 0,-1 0 0 0 0,0-1 0 0 0,1 0 1 0 0,-1 0-1 0 0,1-1 0 0 0,-1 0 1 0 0,1-1-1 0 0,-11-3 0 0 0,-15-8-715 0 0,32 12 651 0 0,3-3-1440 0 0,-2 4 1528 0 0,1-1 1 0 0,0 1-1 0 0,0-1 1 0 0,0 1-1 0 0,0-1 1 0 0,0 1-1 0 0,0 0 1 0 0,0-1-1 0 0,0 1 1 0 0,1-1-1 0 0,-1 1 1 0 0,0-1 0 0 0,0 1-1 0 0,0 0 1 0 0,0-1-1 0 0,1 1 1 0 0,-1-1-1 0 0,0 1 1 0 0,0 0-1 0 0,1-1 1 0 0,-1 1-1 0 0,1-1 1 0 0,15-6 81 0 0,-11 9 16 0 0,-4-1-22 0 0,2-1 97 0 0,-3 0-112 0 0,0 0 0 0 0,0 1 0 0 0,0-1 0 0 0,0 0 0 0 0,0 1-1 0 0,0-1 1 0 0,0 0 0 0 0,0 1 0 0 0,0-1 0 0 0,0 0 0 0 0,0 0 0 0 0,1 1-1 0 0,-1-1 1 0 0,0 0 0 0 0,0 0 0 0 0,0 1 0 0 0,0-1 0 0 0,1 0 0 0 0,-1 0-1 0 0,0 1 1 0 0,0-1 0 0 0,1 0 0 0 0,5 9 163 0 0,-5-7-140 0 0,0 0 0 0 0,-1 0 0 0 0,1 1 1 0 0,-1-1-1 0 0,1 0 0 0 0,-1 1 0 0 0,0-1 0 0 0,0 0 0 0 0,0 1 0 0 0,-1-1 0 0 0,1 0 0 0 0,0 1 0 0 0,-1-1 0 0 0,0 0 0 0 0,1 0 0 0 0,-1 0 0 0 0,0 1 1 0 0,0-1-1 0 0,0 0 0 0 0,0 0 0 0 0,-3 3 0 0 0,-4 5 113 0 0,0 0 0 0 0,-1-1 0 0 0,-10 9 0 0 0,-5 6 132 0 0,17-16-215 0 0,-3 4 71 0 0,0 1 0 0 0,-13 21-1 0 0,20-31-127 0 0,3-3 0 0 0,-1 1-1 0 0,1-1 0 0 0,0 1 1 0 0,-1-1-1 0 0,1 1 1 0 0,-1-1-1 0 0,1 1 0 0 0,0-1 1 0 0,-1 1-1 0 0,1 0 1 0 0,0-1-1 0 0,0 1 0 0 0,0-1 1 0 0,-1 1-1 0 0,1 0 1 0 0,0 0-1 0 0,0 2 12 0 0,0 0 0 0 0,1 0 0 0 0,-1-1 0 0 0,1 1 0 0 0,0 0-1 0 0,-1 0 1 0 0,1-1 0 0 0,2 4 0 0 0,4 6 33 0 0,-2-8-43 0 0,-1-1 0 0 0,1 1 0 0 0,-1-1 0 0 0,1 0 0 0 0,0 0 0 0 0,0 0-1 0 0,1-1 1 0 0,-1 0 0 0 0,0 0 0 0 0,1 0 0 0 0,-1-1 0 0 0,1 1 0 0 0,0-1 0 0 0,-1-1 0 0 0,1 1-1 0 0,6-1 1 0 0,9-1-9 0 0,1 0-1 0 0,41-10 1 0 0,-21 3 10 0 0,-4 1 15 0 0,41-4-66 0 0,-71 10 81 0 0,1 1-1 0 0,-1 1 0 0 0,1-1 1 0 0,-1 1-1 0 0,1 1 0 0 0,-1-1 1 0 0,10 4-1 0 0,-15-3-1 0 0,0-1-1 0 0,-1 0 1 0 0,1 1 0 0 0,-1-1 0 0 0,1 1-1 0 0,-1 0 1 0 0,1 0 0 0 0,-1 0 0 0 0,0 0-1 0 0,0 0 1 0 0,0 0 0 0 0,0 0 0 0 0,0 1-1 0 0,-1-1 1 0 0,1 1 0 0 0,-1 0 0 0 0,1-1-1 0 0,-1 1 1 0 0,0 0 0 0 0,0 0 0 0 0,0 0-1 0 0,-1 0 1 0 0,1 0 0 0 0,-1 0 0 0 0,1 0-1 0 0,-1 5 1 0 0,0-2 42 0 0,-1 1 0 0 0,1-1 0 0 0,-1 0-1 0 0,0 1 1 0 0,0-1 0 0 0,-1 0 0 0 0,0 0 0 0 0,0 0 0 0 0,0 0-1 0 0,-1 0 1 0 0,-5 9 0 0 0,1-4 51 0 0,-1-1-1 0 0,0 0 1 0 0,0 0-1 0 0,-1 0 1 0 0,0-1-1 0 0,-12 10 0 0 0,-21 16-122 0 0,21-17 27 0 0,-1 0 0 0 0,-1-2 0 0 0,-25 15 0 0 0,23-17-20 0 0,16-9-23 0 0,7-4-47 0 0,0 1-225 0 0,-8 16-4099 0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30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0 919 0 0,'-2'1'202'0'0,"-2"0"166"0"0,-1 1 0 0 0,1-1 0 0 0,0 1 1 0 0,0 0-1 0 0,0 1 0 0 0,0-1 0 0 0,0 1 1 0 0,0 0-1 0 0,0 0 0 0 0,1 0 0 0 0,-5 5 0 0 0,-10 11 1084 0 0,-21 30-1 0 0,23-27-895 0 0,-21 34-1843 0 0,36-55 463 0 0,-7 4 3380 0 0,13-15-2512 0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30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65 7831 0 0,'10'-9'572'0'0,"0"0"0"0"0,0 0-1 0 0,1 2 1 0 0,0-1-1 0 0,0 1 1 0 0,22-9 4490 0 0,-34 18-4866 0 0,-5 8 45 0 0,0 0-1 0 0,-1-1 0 0 0,0 0 1 0 0,-14 15-1 0 0,2-3-130 0 0,-40 61 20 0 0,19-24-132 0 0,-79 111 17 0 0,96-132 105 0 0,1 1-1 0 0,-29 71 1 0 0,47-97 14 0 0,-1 1 0 0 0,2-1 0 0 0,-1 1 0 0 0,2 0 1 0 0,-3 24-1 0 0,5-32-78 0 0,0-1 0 0 0,0 0 0 0 0,1 0 0 0 0,-1 0 0 0 0,1 0 0 0 0,0 1 0 0 0,0-1 0 0 0,0 0 0 0 0,1 0 0 0 0,-1-1 0 0 0,1 1 0 0 0,0 0 0 0 0,0 0 0 0 0,1-1 0 0 0,-1 1 0 0 0,1-1 0 0 0,-1 0 0 0 0,1 0 0 0 0,0 0 0 0 0,0 0 0 0 0,0 0 0 0 0,5 2 0 0 0,21 13 492 0 0,40 17-1 0 0,21 12-33 0 0,-71-35-578 0 0,8 5-133 0 0,30 15 1 0 0,-48-28-383 0 0,-1 0 0 0 0,1-1 0 0 0,0 0 1 0 0,0 0-1 0 0,0-1 0 0 0,1-1 0 0 0,-1 1 0 0 0,11-1 1 0 0,-4-2-1176 0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31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 9151 0 0,'0'0'831'0'0,"-1"-2"-686"0"0,-5-5 3025 0 0,5 7-3030 0 0,1 1 0 0 0,-1 0 1 0 0,0 0-1 0 0,0-1 1 0 0,1 1-1 0 0,-1 0 1 0 0,1 0-1 0 0,-1 0 0 0 0,0 0 1 0 0,1 0-1 0 0,-1 1 1 0 0,1-1 30 0 0,-3 5 23 0 0,0 0 0 0 0,1 1-1 0 0,0 0 1 0 0,1 0 0 0 0,-1 0 0 0 0,1 0 0 0 0,0 0 0 0 0,1 0 0 0 0,0 0 0 0 0,0 0 0 0 0,0 0 0 0 0,1 0 0 0 0,0 0 0 0 0,1-1 0 0 0,1 8 0 0 0,2 3 14 0 0,1-1 0 0 0,1 0 0 0 0,0 0-1 0 0,1 0 1 0 0,10 14 0 0 0,-5-11-84 0 0,1-1 0 0 0,1-1 0 0 0,1 0 0 0 0,0-1 0 0 0,1 0 0 0 0,1-2 0 0 0,32 22 0 0 0,-40-30-69 0 0,0 1 0 0 0,-1 0 0 0 0,0 1 0 0 0,0 0 0 0 0,-1 1 0 0 0,0-1 0 0 0,11 17 0 0 0,-9-5-18 0 0,-10-17-32 0 0,1-1-60 0 0,2 9-184 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31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11 2303 0 0,'0'0'102'0'0,"-1"-2"-1"0"0,-5-7 6606 0 0,-5 12-4534 0 0,6-2-1635 0 0,1 1 0 0 0,-1 0 0 0 0,1 0 0 0 0,-1 0 0 0 0,1 0 0 0 0,0 1 0 0 0,0 0 0 0 0,-5 4 0 0 0,-29 32-130 0 0,19-19 275 0 0,-11 12 194 0 0,-44 61 0 0 0,-15 41-172 0 0,44-63-597 0 0,-55 64 1 0 0,88-121-81 0 0,-1-1 1 0 0,-1 0-1 0 0,0-1 0 0 0,-1-1 0 0 0,-17 11 1 0 0,2-5-36 0 0,-58 25 0 0 0,79-38-264 0 0,-30 10 440 0 0,13-10-3415 0 0,28-6 1258 0 0,10-9-3524 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31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57 6911 0 0,'0'0'528'0'0,"-2"2"-341"0"0,0-1-32 0 0,1 0 0 0 0,-1 0 0 0 0,0 0 0 0 0,1 0 0 0 0,-1 0 0 0 0,1 0 0 0 0,0 0 0 0 0,-1 1 0 0 0,1-1 0 0 0,0 0 0 0 0,0 1 0 0 0,0-1 0 0 0,0 1 0 0 0,0 0 0 0 0,0-1 1 0 0,-1 3-1 0 0,1 1 897 0 0,0-3-581 0 0,0-1 0 0 0,1 1 0 0 0,-1-1 0 0 0,1 1 0 0 0,0-1 0 0 0,-1 1 0 0 0,1 0 0 0 0,0 2 0 0 0,0-2-321 0 0,0 0 1 0 0,0 0 0 0 0,1 0-1 0 0,-1 0 1 0 0,1-1 0 0 0,-1 1-1 0 0,1 0 1 0 0,0 0 0 0 0,0 0-1 0 0,0-1 1 0 0,0 1 0 0 0,0 0-1 0 0,0-1 1 0 0,0 1 0 0 0,0-1-1 0 0,1 0 1 0 0,-1 1 0 0 0,2 1-1 0 0,-2-3-105 0 0,0 1 0 0 0,0-1 0 0 0,0 1 0 0 0,0-1 0 0 0,-1 1 0 0 0,1-1 0 0 0,0 0 0 0 0,0 1 0 0 0,0-1 0 0 0,0 0 0 0 0,0 0 0 0 0,0 0 0 0 0,0 0 0 0 0,0 0 0 0 0,0 0 0 0 0,2 0 0 0 0,1 0 97 0 0,9 1 196 0 0,0-1 0 0 0,1-1-1 0 0,-1 0 1 0 0,14-3 0 0 0,54-15 618 0 0,-51 11-717 0 0,190-54 784 0 0,-126 33-846 0 0,-75 24-117 0 0,1 0 0 0 0,22-2-1 0 0,-37 6-181 0 0,0 0-1 0 0,0 1 1 0 0,0 0-1 0 0,-1 0 0 0 0,1 0 1 0 0,0 1-1 0 0,0 0 0 0 0,0 0 1 0 0,-1 0-1 0 0,1 0 0 0 0,0 1 1 0 0,-1-1-1 0 0,0 1 0 0 0,6 4 1 0 0,-9-6-167 0 0,-1 1 1 0 0,1-1-1 0 0,0 1 0 0 0,-1-1 1 0 0,1 1-1 0 0,-1 0 0 0 0,1-1 1 0 0,-1 1-1 0 0,1 0 0 0 0,-1 0 1 0 0,0-1-1 0 0,1 1 0 0 0,-1 0 1 0 0,0 0-1 0 0,1-1 0 0 0,-1 1 1 0 0,0 1-1 0 0,1 2-1323 0 0,5 12-4839 0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32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81 147 4143 0 0,'-19'11'190'0'0,"10"-7"-70"0"0,1 1 0 0 0,-1-1 1 0 0,0-1-1 0 0,-18 1 13188 0 0,27-4-13175 0 0,13-9 1724 0 0,20-9-1860 0 0,234-101 2057 0 0,-239 106-1814 0 0,28-6 528 0 0,-53 21-700 0 0,-2-1-61 0 0,1 0-1 0 0,-1 0 1 0 0,0 0 0 0 0,1 0-1 0 0,-1 0 1 0 0,0 1 0 0 0,0-1-1 0 0,0 0 1 0 0,0 1 0 0 0,0-1-1 0 0,0 1 1 0 0,0 0-1 0 0,0-1 1 0 0,0 1 0 0 0,-1-1-1 0 0,1 1 1 0 0,0 2 0 0 0,-1 0-5 0 0,1-1 0 0 0,-1 1 1 0 0,0 0-1 0 0,0-1 0 0 0,-1 1 1 0 0,1-1-1 0 0,-1 1 0 0 0,-1 4 1 0 0,-1 4-9 0 0,-2 0 1 0 0,0 0-1 0 0,-1 0 1 0 0,-7 11-1 0 0,2-6-55 0 0,0 0 0 0 0,-2 0-1 0 0,0-2 1 0 0,-17 17-1 0 0,-65 51-99 0 0,95-83 161 0 0,-14 10-52 0 0,-26 15 0 0 0,27-18 16 0 0,0 1-1 0 0,-22 17 1 0 0,32-22 36 0 0,-1 0 0 0 0,1-1 0 0 0,1 1 0 0 0,-1 1 0 0 0,-5 5 0 0 0,4-2 0 0 0,-3 4 0 0 0,-3 12 2 0 0,10-20-15 0 0,-1 2-29 0 0,2 4 20 0 0,2-5-20 0 0,1-1 42 0 0,1-1 0 0 0,-1 0 1 0 0,1 0-1 0 0,0 0 0 0 0,-1-1 1 0 0,1 1-1 0 0,0-1 0 0 0,0 0 1 0 0,7 0-1 0 0,4-1 80 0 0,29-2 1 0 0,145-31 582 0 0,-49 7-21 0 0,212-4 181 0 0,-202 31-8175 0 0,-125-1-175 0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4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99 190 3223 0 0,'0'0'143'0'0,"-2"0"-3"0"0,-3 1 347 0 0,1 0 0 0 0,0 0 0 0 0,0 0 0 0 0,-1 1 0 0 0,1-1 1 0 0,-4 3-1 0 0,6-3 327 0 0,0 0 0 0 0,0 0 0 0 0,0 0-1 0 0,0 0 1 0 0,0-1 0 0 0,0 1 0 0 0,-1-1 0 0 0,1 1 0 0 0,-4-1 0 0 0,3 1-566 0 0,0 1-1 0 0,0-1 1 0 0,1 1-1 0 0,-1 0 1 0 0,1-1 0 0 0,-1 1-1 0 0,1 0 1 0 0,-1 1-1 0 0,1-1 1 0 0,0 0-1 0 0,0 1 1 0 0,0-1-1 0 0,1 1 1 0 0,-4 5 0 0 0,5-6-207 0 0,0-1 0 0 0,1 1 1 0 0,-1 0-1 0 0,0-1 0 0 0,1 1 1 0 0,-1 0-1 0 0,1-1 1 0 0,0 1-1 0 0,-1-1 0 0 0,1 1 1 0 0,0-1-1 0 0,0 1 0 0 0,0-1 1 0 0,0 1-1 0 0,0-1 0 0 0,1 0 1 0 0,-1 0-1 0 0,0 0 1 0 0,0 1-1 0 0,1-1 0 0 0,-1 0 1 0 0,1-1-1 0 0,-1 1 0 0 0,1 0 1 0 0,-1 0-1 0 0,1-1 1 0 0,0 1-1 0 0,2 0 0 0 0,2 1 3 0 0,0-1 0 0 0,0 0 0 0 0,0 0 0 0 0,-1-1 0 0 0,1 1-1 0 0,0-1 1 0 0,6-1 0 0 0,13-4 83 0 0,-1 0-1 0 0,-1-2 0 0 0,1-1 0 0 0,27-12 1 0 0,-27 10-47 0 0,161-74 270 0 0,-11 4-229 0 0,-132 63-127 0 0,1 2 0 0 0,51-10 1 0 0,-85 22-123 0 0,0 1 1 0 0,1 0-1 0 0,-1 1 1 0 0,1 0-1 0 0,-1 1 1 0 0,1 0-1 0 0,15 2 1 0 0,-23-2-989 0 0,-1 3-312 0 0,6 26-4742 0 0,-6-14 1074 0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40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85 7831 0 0,'3'-8'462'0'0,"0"1"-1"0"0,1-1 0 0 0,0 1 0 0 0,0 0 0 0 0,0 0 1 0 0,1 1-1 0 0,0-1 0 0 0,0 1 0 0 0,0 0 0 0 0,13-10 5607 0 0,-20 19-5736 0 0,-16 30-15 0 0,2 1 0 0 0,0 1-1 0 0,-15 57 1 0 0,25-70-178 0 0,1 1 0 0 0,1 0 1 0 0,2 0-1 0 0,0 1 0 0 0,1-1 0 0 0,1 0 0 0 0,4 27 0 0 0,-1-28-140 0 0,0-4-5 0 0,-1 0-1 0 0,0 0 1 0 0,-2 0-1 0 0,-1 19 1 0 0,1-32 1 0 0,-1 1 0 0 0,0-1 0 0 0,-1 0 0 0 0,1 1 1 0 0,-1-1-1 0 0,0 0 0 0 0,-1 0 0 0 0,1 0 0 0 0,-1 0 1 0 0,0 0-1 0 0,0-1 0 0 0,0 1 0 0 0,-1-1 0 0 0,1 0 1 0 0,-1 0-1 0 0,0 0 0 0 0,-8 5 0 0 0,-4 3-591 0 0,-26 13-1 0 0,40-24 294 0 0,3-3-809 0 0,0-2 947 0 0,1 0 0 0 0,0 1 1 0 0,1-1-1 0 0,-1 1 0 0 0,0-1 0 0 0,1 1 0 0 0,0 0 0 0 0,5-5 0 0 0,31-22-1907 0 0,-21 17 1131 0 0,9-8-354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41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44 9559 0 0,'2'-2'432'0'0,"18"-28"3476"0"0,-20 28-3102 0 0,2-7 4910 0 0,-3 12-5660 0 0,-1 4-7 0 0,0 1 1 0 0,0 0 0 0 0,-1-1 0 0 0,0 0 0 0 0,0 0 0 0 0,-1 0 0 0 0,0 0 0 0 0,-8 11 0 0 0,-171 211 375 0 0,168-209-342 0 0,16-19-80 0 0,-1-1 1 0 0,1 1 0 0 0,0-1-1 0 0,0 1 1 0 0,-1-1-1 0 0,1 0 1 0 0,0 1-1 0 0,0-1 1 0 0,0 0-1 0 0,0 0 1 0 0,-1 0-1 0 0,1 1 1 0 0,0-1 0 0 0,1 0-1 0 0,10-2 13 0 0,0 0 0 0 0,0 0 0 0 0,-1-1 0 0 0,1 0 0 0 0,20-9 0 0 0,-22 8 6 0 0,25-10-10 0 0,1 2 1 0 0,1 1 0 0 0,0 2 0 0 0,63-8 0 0 0,-73 15-200 0 0,45-11 0 0 0,-70 12-7 0 0,8-2-472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25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16 11055 0 0,'6'-8'1180'0'0,"-4"0"4755"0"0,-4 9-5795 0 0,0 0 0 0 0,0 0-1 0 0,0 0 1 0 0,0 0 0 0 0,1 0 0 0 0,-1 0 0 0 0,0 0 0 0 0,-2 3 0 0 0,-1 1 53 0 0,-17 12 51 0 0,1 2 0 0 0,1 0 0 0 0,1 1 0 0 0,0 1 0 0 0,2 1 0 0 0,-26 42 0 0 0,9-5-137 0 0,-42 102-1 0 0,12 8-30 0 0,47-123-91 0 0,14-37-1344 0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41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20 11255 0 0,'0'-19'4735'0'0,"1"22"-4296"0"0,1 8-205 0 0,0 0 0 0 0,-1 1 1 0 0,0-1-1 0 0,-1 1 0 0 0,0-1 1 0 0,-1 1-1 0 0,0-1 1 0 0,-4 14-1 0 0,-27 93 947 0 0,12-65-776 0 0,-46 94 0 0 0,-43 42 251 0 0,92-163-531 0 0,2 0 0 0 0,1 2 1 0 0,2-1-1 0 0,-18 56 0 0 0,30-82-150 0 0,-1 0 0 0 0,1 0-1 0 0,0-1 1 0 0,0 1 0 0 0,0 0 0 0 0,0 0-1 0 0,0 0 1 0 0,0 0 0 0 0,0 0 0 0 0,0 0-1 0 0,0 0 1 0 0,0 0 0 0 0,1 0 0 0 0,-1 0-1 0 0,0-1 1 0 0,1 1 0 0 0,-1 0 0 0 0,0 0-1 0 0,1 0 1 0 0,-1 0 0 0 0,1-1 0 0 0,-1 1-1 0 0,1 0 1 0 0,0-1 0 0 0,-1 1 0 0 0,1 0-1 0 0,0-1 1 0 0,-1 1 0 0 0,1-1 0 0 0,0 1-1 0 0,0-1 1 0 0,0 1 0 0 0,-1-1 0 0 0,1 1-1 0 0,0-1 1 0 0,0 0 0 0 0,0 0 0 0 0,0 1-1 0 0,0-1 1 0 0,0 0 0 0 0,0 0 0 0 0,0 0-1 0 0,-1 0 1 0 0,3 0 0 0 0,2 0-332 0 0,0 0 1 0 0,0 0-1 0 0,0 0 1 0 0,-1-1-1 0 0,1 0 1 0 0,8-2-1 0 0,9-5-1663 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41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0,'3'1'6056'0'0,"-1"0"-5305"0"0,0 0-1 0 0,0 0 0 0 0,0 0 1 0 0,-1 0-1 0 0,1 0 1 0 0,0 1-1 0 0,0-1 0 0 0,-1 0 1 0 0,1 1-1 0 0,-1 0 0 0 0,3 2 1 0 0,-3-2-500 0 0,0-1-1 0 0,0 1 1 0 0,0 0 0 0 0,0 0-1 0 0,0 0 1 0 0,-1 0 0 0 0,1 0 0 0 0,-1 0-1 0 0,1 3 1 0 0,-1-3 175 0 0,-1 10 187 0 0,-1-3-221 0 0,2 8-222 0 0,0-12-110 0 0,1 9-114 0 0,0-11-583 0 0,0-2-251 0 0,4 6 60 0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42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49 174 9559 0 0,'0'0'432'0'0,"-2"1"-4"0"0,-45 25 5664 0 0,57-26-5659 0 0,-1-1-1 0 0,0-1 1 0 0,1 1-1 0 0,-1-1 1 0 0,0-1-1 0 0,12-4 1 0 0,53-28 794 0 0,-32 14-658 0 0,19-9 65 0 0,-23 10-293 0 0,1 3-1 0 0,1 0 1 0 0,43-10-1 0 0,-64 22-249 0 0,-8 2-13 0 0,0 0-1 0 0,0 0 1 0 0,1 2-1 0 0,-1-1 1 0 0,1 1-1 0 0,19 1 0 0 0,-13 4-55 0 0,-3 3 20 0 0,-5 3-44 0 0,-8-8-7 0 0,-1 1 1 0 0,0-1 0 0 0,0 1 0 0 0,0-1-1 0 0,0 1 1 0 0,0-1 0 0 0,-1 1-1 0 0,1-1 1 0 0,-1 1 0 0 0,0 0-1 0 0,0-1 1 0 0,0 1 0 0 0,0-1-1 0 0,0 1 1 0 0,0 0 0 0 0,-1-1 0 0 0,1 1-1 0 0,-2 4 1 0 0,0-1-10 0 0,-1 0-1 0 0,0 0 1 0 0,0 0-1 0 0,0-1 1 0 0,0 1 0 0 0,-9 9-1 0 0,-72 76-102 0 0,9-12 102 0 0,-94 131-45 0 0,166-206 64 0 0,-7 14 11 0 0,10-18-11 0 0,0 0 1 0 0,0 0 0 0 0,0 0 0 0 0,0 0-1 0 0,0 0 1 0 0,0 0 0 0 0,0 0-1 0 0,0 0 1 0 0,0 0 0 0 0,0 0-1 0 0,0 0 1 0 0,0 0 0 0 0,0 0-1 0 0,1 0 1 0 0,-1 0 0 0 0,0 0-1 0 0,0 0 1 0 0,0 0 0 0 0,0 0-1 0 0,0 0 1 0 0,0 0 0 0 0,0 0-1 0 0,0 0 1 0 0,0 0 0 0 0,0 0-1 0 0,0 0 1 0 0,0 0 0 0 0,0 0-1 0 0,0 0 1 0 0,0 0 0 0 0,1 0 0 0 0,-1 0-1 0 0,0 0 1 0 0,0 0 0 0 0,0 0-1 0 0,0 0 1 0 0,0 0 0 0 0,0 0-1 0 0,0 0 1 0 0,0 0 0 0 0,0 0-1 0 0,0 0 1 0 0,0 1 0 0 0,0-1-1 0 0,0 0 1 0 0,0 0 0 0 0,0 0-1 0 0,0 0 1 0 0,0 0 0 0 0,0 0-1 0 0,0 0 1 0 0,0 0 0 0 0,0 0-1 0 0,0 0 1 0 0,0 0 0 0 0,0 0-1 0 0,0 0 1 0 0,0 0 0 0 0,0 0-1 0 0,0 1 1 0 0,0-1 0 0 0,0 0-1 0 0,11-1-596 0 0,0 0 0 0 0,0-1 0 0 0,-1 0 0 0 0,1 0 0 0 0,0-1-1 0 0,16-8 1 0 0,-5 2-6548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4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634 106 8751 0 0,'44'-28'825'0'0,"38"-23"-737"0"0,-66 42 2123 0 0,25-9 7201 0 0,-42 21-9269 0 0,-2 3-95 0 0,-1-1 0 0 0,1 1 0 0 0,-1-1-1 0 0,0 1 1 0 0,-1-1 0 0 0,1-1 0 0 0,-1 1 0 0 0,0-1 0 0 0,-11 8 0 0 0,-8 4 95 0 0,-26 12 0 0 0,22-13-86 0 0,-17 11-27 0 0,0-3-1 0 0,-2-2 0 0 0,0-2 1 0 0,-96 25-1 0 0,131-42-35 0 0,-1 0 1 0 0,-19 0-1 0 0,31-2-16 0 0,0 0 1 0 0,1 0-1 0 0,-1-1 1 0 0,0 1-1 0 0,0 0 1 0 0,0 0-1 0 0,0-1 1 0 0,0 1-1 0 0,0 0 1 0 0,1-1-1 0 0,-1 1 1 0 0,0-1-1 0 0,0 1 1 0 0,0-1-1 0 0,1 1 0 0 0,-1-1 1 0 0,0 1-1 0 0,1-1 1 0 0,-1 0-1 0 0,1 1 1 0 0,-1-1-1 0 0,0 0 1 0 0,1 0-1 0 0,0 1 1 0 0,-1-1-1 0 0,1 0 1 0 0,-1 0-1 0 0,1 0 1 0 0,0 0-1 0 0,0 0 1 0 0,-1 1-1 0 0,1-2 1 0 0,0-2-67 0 0,-1 0 0 0 0,1 0 0 0 0,0 1 0 0 0,0-1 0 0 0,1-5 1 0 0,5-16-411 0 0,-6 23 250 0 0,2-1 14 0 0,-2 3 229 0 0,8-16-458 0 0,-6 12 216 0 0,-4 14 140 0 0,0-2 152 0 0,-2 0-1 0 0,1 0 1 0 0,-1 0 0 0 0,-1-1-1 0 0,1 0 1 0 0,-1 0 0 0 0,-10 11-1 0 0,-14 21 219 0 0,-22 42 957 0 0,50-79-1082 0 0,0 0-58 0 0,-2 8-11 0 0,3-10-67 0 0,0 0 1 0 0,0 0-1 0 0,0 1 1 0 0,0-1-1 0 0,0 0 1 0 0,0 1-1 0 0,0-1 0 0 0,0 0 1 0 0,0 0-1 0 0,1 1 1 0 0,-1-1-1 0 0,0 0 1 0 0,0 0-1 0 0,0 1 1 0 0,0-1-1 0 0,1 0 0 0 0,-1 0 1 0 0,0 0-1 0 0,0 1 1 0 0,1-1-1 0 0,-1 0 1 0 0,0 0-1 0 0,0 0 1 0 0,1 0-1 0 0,-1 1 1 0 0,1-1-1 0 0,3 2-24 0 0,0-1-26 0 0,0 1 0 0 0,0-1 0 0 0,0 0 0 0 0,0-1 0 0 0,0 1 1 0 0,0-1-1 0 0,0 0 0 0 0,1 0 0 0 0,-1 0 0 0 0,0 0 0 0 0,0-1 0 0 0,7-1 1 0 0,3 0-168 0 0,4 0 59 0 0,-1 2 1 0 0,1-1-1 0 0,-1 2 1 0 0,0 0 0 0 0,1 1-1 0 0,-1 1 1 0 0,0 1-1 0 0,0 0 1 0 0,-1 1 0 0 0,24 11-1 0 0,-21-8 165 0 0,37 20 184 0 0,-51-25-106 0 0,0 0 0 0 0,-1 0 0 0 0,1 1 0 0 0,-1-1 0 0 0,0 1 0 0 0,0 0 0 0 0,0 0 1 0 0,5 8-1 0 0,-7-8 23 0 0,0 1 1 0 0,-1-1-1 0 0,1 1 1 0 0,-1-1-1 0 0,0 1 1 0 0,-1 0-1 0 0,1-1 1 0 0,-1 1-1 0 0,0 9 1 0 0,0-12-34 0 0,0 3-21 0 0,0-1 0 0 0,-1 0 0 0 0,1 0 0 0 0,-1 1 0 0 0,0-1 0 0 0,-1 0 0 0 0,1 0 0 0 0,-1 0 0 0 0,1 0 0 0 0,-1 0 0 0 0,0-1 0 0 0,-1 1 0 0 0,1 0 0 0 0,-1-1 0 0 0,1 0 0 0 0,-1 0 0 0 0,0 1 0 0 0,-1-2 0 0 0,1 1 0 0 0,-4 3 0 0 0,-7 3-7 0 0,0-1-1 0 0,-1 0 1 0 0,-28 11 0 0 0,28-13 1 0 0,-12 4-39 0 0,-1-1 0 0 0,-1-1-1 0 0,-29 4 1 0 0,-90 7 84 0 0,42-6-189 0 0,77-11-1149 0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42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11 158 10135 0 0,'-11'2'5112'0'0,"15"-1"-3758"0"0,11 1-686 0 0,0-1 0 0 0,0 0 1 0 0,26-2-1 0 0,50-10 455 0 0,-77 9-951 0 0,305-55 1831 0 0,79-11-423 0 0,-54 49-985 0 0,-162 13-1271 0 0,-103 5-638 0 0,-43 2-2177 0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4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208 126 9439 0 0,'-90'26'895'0'0,"13"-3"5094"0"0,89-28-4918 0 0,-9 2-866 0 0,243-118 4403 0 0,-231 113-4432 0 0,1 1 0 0 0,0 0 0 0 0,1 2-1 0 0,0 0 1 0 0,0 0 0 0 0,30-3 0 0 0,-30 8-98 0 0,-2 5-56 0 0,-12-4-19 0 0,-1 1 1 0 0,0-1-1 0 0,0 1 0 0 0,0-1 1 0 0,0 1-1 0 0,0 0 0 0 0,0 0 1 0 0,0 0-1 0 0,-1 0 0 0 0,1 0 1 0 0,-1 1-1 0 0,0-1 0 0 0,1 0 1 0 0,-1 1-1 0 0,1 4 0 0 0,0-3-6 0 0,-2 0 0 0 0,1 1 0 0 0,0-1 0 0 0,-1 1-1 0 0,0-1 1 0 0,0 1 0 0 0,0-1 0 0 0,-2 9-1 0 0,0-4-14 0 0,0 0-1 0 0,-1-1 0 0 0,0 1 0 0 0,-1-1 0 0 0,1 1 0 0 0,-2-1 0 0 0,1 0 1 0 0,-1-1-1 0 0,-6 8 0 0 0,-11 10-44 0 0,0-2 0 0 0,-2 0-1 0 0,-1-2 1 0 0,-34 23 0 0 0,19-18-103 0 0,-1-2-1 0 0,-58 25 1 0 0,46-29 104 0 0,30-12 21 0 0,-31 16 0 0 0,48-19 60 0 0,9-3-5 0 0,7 0 17 0 0,-10-2-26 0 0,25 0 148 0 0,0 0 0 0 0,0-2 0 0 0,49-10 0 0 0,-18 3 46 0 0,171-17 761 0 0,-160 22-550 0 0,96 6-1 0 0,-113 1-952 0 0,1-1 0 0 0,66-7-1 0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43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9 5063 0 0,'-37'-4'464'0'0,"-10"-1"-132"0"0,18 7 9486 0 0,29 0-9408 0 0,4 7-64 0 0,-1 0 0 0 0,1 0 0 0 0,1-1-1 0 0,0 0 1 0 0,0 0 0 0 0,0 0 0 0 0,1 0 0 0 0,8 8-1 0 0,-2-2 241 0 0,13 20-1 0 0,53 118 907 0 0,-61-117-1356 0 0,8 19 125 0 0,18 58 0 0 0,-33-81-203 0 0,-2 0-1 0 0,-1 1 1 0 0,5 50 0 0 0,-12-58-57 0 0,0 0 0 0 0,-1-1 0 0 0,-2 1 0 0 0,0-1 0 0 0,-1 1 0 0 0,-15 42 0 0 0,3-23-30 0 0,-1 0 0 0 0,-38 63 0 0 0,42-83 7 0 0,-2 1 0 0 0,0-2 0 0 0,-1 0 0 0 0,-2 0 0 0 0,0-2 0 0 0,-1 0 0 0 0,-28 21 0 0 0,32-29 22 0 0,4-3 0 0 0,-1 0 0 0 0,1-1 0 0 0,-2 0 0 0 0,1-1 0 0 0,-1 0 0 0 0,0-1 0 0 0,-27 9 0 0 0,26-13-23 0 0,0 0-1 0 0,0-1 1 0 0,-19 0-1 0 0,-5 0-550 0 0,34-1 380 0 0,0 0 0 0 0,1 0 0 0 0,-1 0 0 0 0,1-1 0 0 0,-1 1 0 0 0,1-1 0 0 0,-1 0 0 0 0,1 0 0 0 0,0 0 0 0 0,-1 0 0 0 0,-3-3 0 0 0,7 4 111 0 0,0 0 0 0 0,-1-1 0 0 0,1 1 1 0 0,-1 0-1 0 0,1-1 0 0 0,0 1 0 0 0,0 0 0 0 0,-1-1 0 0 0,1 1 0 0 0,0-1 0 0 0,0 1 0 0 0,-1-1 0 0 0,1 1 0 0 0,0 0 0 0 0,0-1 0 0 0,0 1 0 0 0,0-1 1 0 0,0 1-1 0 0,-1-2 0 0 0,7-16-10543 0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44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257 238 14743 0 0,'3'0'672'0'0,"-2"0"-515"0"0,0 0-120 0 0,0-1 0 0 0,-1 1 0 0 0,1 0 1 0 0,0 0-1 0 0,-1 0 0 0 0,1 0 0 0 0,0 0 1 0 0,-1 0-1 0 0,1 0 0 0 0,0 1 0 0 0,-1-1 1 0 0,1 0-1 0 0,0 0 0 0 0,-1 0 0 0 0,1 1 1 0 0,0-1-1 0 0,-1 0 0 0 0,1 1 0 0 0,0 0 1 0 0,12 11-7 0 0,-12-6-22 0 0,-1-2 12 0 0,0-3 8 0 0,1 1 0 0 0,-1 0 1 0 0,0 0-1 0 0,0 0 0 0 0,0 0 0 0 0,0 0 1 0 0,0-1-1 0 0,0 1 0 0 0,0 0 0 0 0,-1 0 1 0 0,1 0-1 0 0,-1-1 0 0 0,1 1 0 0 0,-1 0 1 0 0,0 0-1 0 0,-2 2 0 0 0,1 0 38 0 0,0-1 1 0 0,-1 0-1 0 0,1 0 1 0 0,-1-1-1 0 0,0 1 1 0 0,0 0-1 0 0,-6 3 0 0 0,-2 0 153 0 0,0 0 0 0 0,0 0-1 0 0,-1-1 1 0 0,-12 3 0 0 0,-20 5 1850 0 0,-75 12 1 0 0,118-25-2042 0 0,0 0-1 0 0,1 0 1 0 0,-1 0 0 0 0,0 0 0 0 0,0 0 0 0 0,0 0-1 0 0,0 0 1 0 0,0 0 0 0 0,1-1 0 0 0,-1 1-1 0 0,0 0 1 0 0,0 0 0 0 0,0-1 0 0 0,1 1 0 0 0,-1 0-1 0 0,0-1 1 0 0,0 1 0 0 0,1-1 0 0 0,-1 1-1 0 0,0-1 1 0 0,1 1 0 0 0,-1-1 0 0 0,0 0 0 0 0,1 1-1 0 0,-1-1 1 0 0,1 0 0 0 0,-1 1 0 0 0,1-1 0 0 0,0 0-1 0 0,-1 0 1 0 0,1 1 0 0 0,0-1 0 0 0,-1 0-1 0 0,1 0 1 0 0,0 0 0 0 0,0 0 0 0 0,0 1 0 0 0,0-1-1 0 0,0 0 1 0 0,0 0 0 0 0,0 0 0 0 0,0-1-1 0 0,0-2-24 0 0,0-1 0 0 0,0 1 0 0 0,1-1 0 0 0,0 1 0 0 0,0-1 0 0 0,1-4 0 0 0,10-23-5 0 0,1 1 0 0 0,25-44 0 0 0,-27 57-84 0 0,1 0 0 0 0,1 1 1 0 0,0 1-1 0 0,1 0 0 0 0,18-16 0 0 0,-19 20-18 0 0,1 1 0 0 0,0 0 0 0 0,23-13 0 0 0,-30 21 75 0 0,-1 0-1 0 0,1 0 1 0 0,0 1 0 0 0,0 0-1 0 0,0 0 1 0 0,0 0 0 0 0,0 1-1 0 0,0 0 1 0 0,1 1 0 0 0,-1-1-1 0 0,10 2 1 0 0,-1 0 121 0 0,0 2-1 0 0,-1-1 0 0 0,1 2 1 0 0,-1 0-1 0 0,0 0 1 0 0,0 2-1 0 0,0 0 1 0 0,21 12-1 0 0,-34-16-65 0 0,0-1-1 0 0,0 0 0 0 0,0 1 1 0 0,0-1-1 0 0,0 1 0 0 0,-1 0 1 0 0,3 2-1 0 0,5 6 58 0 0,-1 0-30 0 0,-7-9-53 0 0,-1-1 0 0 0,1 1 0 0 0,-1 0 0 0 0,1 0 0 0 0,-1 0-1 0 0,0 0 1 0 0,1 0 0 0 0,-1 0 0 0 0,0 0 0 0 0,0 0-1 0 0,0 0 1 0 0,0 2 0 0 0,0-1-1 0 0,-1 1 0 0 0,1 0 0 0 0,-1-1 0 0 0,0 1 0 0 0,0-1 0 0 0,0 1 0 0 0,-1-1 0 0 0,1 0 0 0 0,0 1 0 0 0,-1-1 0 0 0,0 0 0 0 0,1 0 0 0 0,-5 3 0 0 0,-29 25 0 0 0,28-25 0 0 0,-112 89 0 0 0,-28 21 0 0 0,127-100-155 0 0,-21 22 1 0 0,39-36-88 0 0,5-1-1712 0 0,5-2 1704 0 0,-1 0 0 0 0,0-1 1 0 0,0 0-1 0 0,0 0 0 0 0,0-1 0 0 0,-1 0 1 0 0,1 0-1 0 0,-1 0 0 0 0,0-1 1 0 0,0 0-1 0 0,0 0 0 0 0,-1 0 0 0 0,5-7 1 0 0,1-2-852 0 0,0 0 0 0 0,-1-1 0 0 0,-1 0 1 0 0,12-27-1 0 0,-3 1-818 0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44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92 5983 0 0,'3'-3'179'0'0,"19"-19"438"0"0,29-22 1 0 0,-15 22 9652 0 0,-37 29-10101 0 0,0 1-1 0 0,0 0 1 0 0,0 0-1 0 0,-1-1 1 0 0,0 1-1 0 0,0-1 1 0 0,-7 13-1 0 0,-29 48 323 0 0,21-39-172 0 0,-111 245 1459 0 0,103-214-1647 0 0,-121 266 94 0 0,141-315-224 0 0,1-4-19 0 0,1 1-1 0 0,0 1 1 0 0,1-1-1 0 0,0 0 1 0 0,0 0 0 0 0,-1 11-1 0 0,3-19-6 0 0,0 1-1 0 0,1-1 1 0 0,-1 1-1 0 0,0-1 1 0 0,1 0-1 0 0,-1 1 0 0 0,0-1 1 0 0,1 1-1 0 0,-1-1 1 0 0,0 0-1 0 0,1 1 1 0 0,-1-1-1 0 0,1 0 1 0 0,-1 1-1 0 0,0-1 1 0 0,1 0-1 0 0,-1 1 1 0 0,1-1-1 0 0,-1 0 1 0 0,1 0-1 0 0,-1 0 0 0 0,1 0 1 0 0,-1 0-1 0 0,1 1 1 0 0,0-1-1 0 0,-1 0-23 0 0,4 0-566 0 0,-1 0 0 0 0,0 1 0 0 0,0-1 1 0 0,0 0-1 0 0,0-1 0 0 0,0 1 0 0 0,0-1 1 0 0,0 1-1 0 0,5-3 0 0 0,15-5-5828 0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45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37 11055 0 0,'0'0'852'0'0,"-1"2"-560"0"0,-3 4 255 0 0,1 0-1 0 0,0 0 1 0 0,0 0 0 0 0,1 0-1 0 0,-1 1 1 0 0,2-1-1 0 0,-1 1 1 0 0,1-1 0 0 0,0 1-1 0 0,0 0 1 0 0,0 0-1 0 0,1-1 1 0 0,1 12-1 0 0,0-12-400 0 0,0 0-1 0 0,0-1 0 0 0,1 1 0 0 0,0-1 0 0 0,0 0 0 0 0,0 1 0 0 0,1-1 0 0 0,-1 0 0 0 0,1 0 0 0 0,1 0 0 0 0,-1-1 0 0 0,1 1 0 0 0,-1-1 1 0 0,1 0-1 0 0,0 0 0 0 0,10 7 0 0 0,11 5 372 0 0,29 15-1 0 0,-26-16-229 0 0,37 16 315 0 0,-44-22-416 0 0,0 1 0 0 0,20 12 0 0 0,69 47 39 0 0,-106-67-235 0 0,0 1-1 0 0,0 0 0 0 0,0 1 1 0 0,0-1-1 0 0,-1 0 1 0 0,5 7-1 0 0,-1-2-75 0 0,-5-7-109 0 0,-1 1-18 0 0,3 1 292 0 0,0 1-3163 0 0</inkml:trace>
  <inkml:trace contextRef="#ctx0" brushRef="#br0" timeOffset="1">518 8 14799 0 0,'-2'-1'679'0'0,"-1"0"-632"0"0,-1 0-1 0 0,1 0 1 0 0,0 0-1 0 0,0 0 1 0 0,-1 0 0 0 0,1 1-1 0 0,0-1 1 0 0,-1 1-1 0 0,1 0 1 0 0,-1 0 0 0 0,1 0-1 0 0,0 1 1 0 0,-1-1-1 0 0,1 1 1 0 0,0 0 0 0 0,-1 0-1 0 0,1 0 1 0 0,0 0-1 0 0,0 0 1 0 0,0 1 0 0 0,-3 1-1 0 0,-26 17 1183 0 0,-38 33-1 0 0,37-27-841 0 0,-137 114 817 0 0,154-125-952 0 0,0 0-1 0 0,1 1 1 0 0,-22 32-1 0 0,30-37-505 0 0,0 0 0 0 0,0 1 0 0 0,2-1 0 0 0,-1 1 0 0 0,2 1 0 0 0,-1-1 0 0 0,-3 21 0 0 0,6-18-6800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25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41 8751 0 0,'49'-27'1891'0'0,"-16"13"5386"0"0,-32 15-7221 0 0,0 0-1 0 0,-1-1 1 0 0,1 1-1 0 0,-1 0 1 0 0,0 0-1 0 0,1 0 1 0 0,-1 0-1 0 0,0 0 1 0 0,1-1 0 0 0,-1 1-1 0 0,0 0 1 0 0,0 0-1 0 0,0 0 1 0 0,0 0-1 0 0,0 0 1 0 0,0 1-1 0 0,-2 5 68 0 0,0-1 0 0 0,-1 0 0 0 0,0 0 0 0 0,0-1 0 0 0,-1 1 0 0 0,1-1 0 0 0,-7 8 0 0 0,-1 2 29 0 0,-10 12 3 0 0,-38 40 1 0 0,39-46-107 0 0,0 0 1 0 0,2 2 0 0 0,-18 27 0 0 0,12-10 35 0 0,20-32-30 0 0,4-7 295 0 0,1 0-214 0 0,5 1-49 0 0,0 0 1 0 0,-1 0-1 0 0,1-1 0 0 0,0 1 1 0 0,0-1-1 0 0,-1-1 0 0 0,1 1 1 0 0,0-1-1 0 0,8 0 0 0 0,58-9 174 0 0,-46 5-283 0 0,-15 2 27 0 0,0 1 1 0 0,0 0-1 0 0,0 1 0 0 0,15 1 0 0 0,-8 2-112 0 0,-1 1-1 0 0,29 10 1 0 0,-41-13-210 0 0,1 0 0 0 0,0 0 0 0 0,-1 0-1 0 0,1-1 1 0 0,0 0 0 0 0,-1 0 0 0 0,1 0-1 0 0,0-1 1 0 0,-1 0 0 0 0,1 0 0 0 0,7-3 0 0 0,-2 1-1029 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45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11111 0 0,'0'0'3242'0'0,"2"0"-2560"0"0,22-5-23 0 0,-1 0 0 0 0,-1-1 0 0 0,37-16 0 0 0,12-4 436 0 0,56-8 414 0 0,-111 32-1675 0 0,-1 0-1 0 0,1 0 0 0 0,0 2 1 0 0,-1 0-1 0 0,1 1 0 0 0,21 4 1 0 0,-2 0-3138 0 0,-32-5 1586 0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46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72 16671 0 0,'0'0'763'0'0,"-2"0"-14"0"0,-5 1-423 0 0,5 0 788 0 0,5-2-711 0 0,134-36 1937 0 0,-104 28-2504 0 0,0 1 1 0 0,1 1 0 0 0,64-3 0 0 0,-75 8-679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46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10135 0 0,'0'0'778'0'0,"-2"3"-506"0"0,-19 35 1567 0 0,-16 45 1 0 0,-13 24 1054 0 0,-47 53-829 0 0,66-115-1574 0 0,2 2-1 0 0,-32 70 0 0 0,22-19-3094 0 0,32-78-4175 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46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51 176 13359 0 0,'-3'-1'198'0'0,"0"0"0"0"0,0 1-1 0 0,0-1 1 0 0,0 1 0 0 0,0 0 0 0 0,-4 0-1 0 0,-10 3 340 0 0,14 1-533 0 0,3-4 79 0 0,0 0 0 0 0,0 0-1 0 0,0 0 1 0 0,0 0 0 0 0,0 1-1 0 0,-1-1 1 0 0,1 0-1 0 0,0 0 1 0 0,0 0 0 0 0,0 0-1 0 0,0 0 1 0 0,0 0 0 0 0,0 0-1 0 0,0 0 1 0 0,0 1 0 0 0,-1-1-1 0 0,1 0 1 0 0,0 0-1 0 0,0 0 1 0 0,0 0 0 0 0,0 0-1 0 0,0 0 1 0 0,-1 0 0 0 0,1 0-1 0 0,0 0 1 0 0,0 0 0 0 0,0 0-1 0 0,0 0 1 0 0,0 0 0 0 0,-1 0-1 0 0,1 0 1 0 0,0 0-1 0 0,0 0 1 0 0,0 0 0 0 0,0 0-1 0 0,0 0 1 0 0,-1 0 0 0 0,1 0-1 0 0,0 0 1 0 0,0-1 0 0 0,15 6 1785 0 0,-14-4-1860 0 0,1 0-1 0 0,0 0 0 0 0,0-1 1 0 0,1 1-1 0 0,-1-1 1 0 0,0 1-1 0 0,2-1 1 0 0,21-1 129 0 0,-1 0 1 0 0,0-2-1 0 0,35-9 0 0 0,-25 5 0 0 0,282-74 1213 0 0,-130 30-373 0 0,-37 22-135 0 0,-125 26-834 0 0,0 1 0 0 0,0 2-1 0 0,-1 0 1 0 0,33 5 0 0 0,-48-4-271 0 0,0 1 0 0 0,0 0 0 0 0,0 0 0 0 0,0 1 0 0 0,15 7 1 0 0,-20-8-199 0 0,1 0 0 0 0,-1 1 0 0 0,1-1 0 0 0,-1 1 0 0 0,0 0 0 0 0,0 0 0 0 0,0 0 0 0 0,3 4 0 0 0,4 9-6565 0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4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90 2303 0 0,'0'0'102'0'0,"2"-2"-1"0"0,10-12-762 0 0,12-14 4867 0 0,-15 17 2078 0 0,14-24 2420 0 0,-24 36-8694 0 0,0-1 0 0 0,1 0 0 0 0,-1 1 0 0 0,0-1 0 0 0,0 1 0 0 0,0 0 0 0 0,0-1 0 0 0,0 1 0 0 0,1 0 0 0 0,-1-1 0 0 0,0 1 0 0 0,0 1 0 0 0,-2 0-4 0 0,-5 5-5 0 0,-216 191-384 0 0,205-179 306 0 0,-83 96-208 0 0,92-103 273 0 0,2 0-1 0 0,-1 1 1 0 0,2 0-1 0 0,-7 15 1 0 0,12-22 12 0 0,0-1 0 0 0,0 1 0 0 0,0-1 0 0 0,1 1-1 0 0,0 0 1 0 0,0-1 0 0 0,1 1 0 0 0,0 0 0 0 0,0 0 0 0 0,0-1 0 0 0,1 1-1 0 0,-1 0 1 0 0,4 9 0 0 0,-2-8 1 0 0,0 0 1 0 0,1-1-1 0 0,-1 0 0 0 0,2 1 0 0 0,-1-1 1 0 0,1 0-1 0 0,0 0 0 0 0,0-1 0 0 0,0 1 0 0 0,1-1 1 0 0,0 0-1 0 0,9 7 0 0 0,-7-7 8 0 0,0-1 0 0 0,0 1 1 0 0,0-1-1 0 0,1-1 0 0 0,-1 0 0 0 0,1 0 1 0 0,0 0-1 0 0,0-1 0 0 0,0 0 0 0 0,12 1 1 0 0,26-1 13 0 0,0-1 1 0 0,55-6 0 0 0,-67 3-21 0 0,-1-1 68 0 0,-1-1-1 0 0,1-1 1 0 0,-1-1-1 0 0,39-15 1 0 0,-55 16-37 0 0,-1-1 0 0 0,0-1-1 0 0,0 0 1 0 0,0-1 0 0 0,-1-1 0 0 0,0-1 0 0 0,-1 1 0 0 0,0-2 0 0 0,0 0 0 0 0,13-16 0 0 0,-22 21-35 0 0,1 0 0 0 0,-1-1 0 0 0,0 0 1 0 0,-1 1-1 0 0,0-1 0 0 0,0-1 0 0 0,0 1 1 0 0,-1 0-1 0 0,0-1 0 0 0,-1 1 0 0 0,1-1 1 0 0,-2 1-1 0 0,1-1 0 0 0,-1 0 0 0 0,0 1 1 0 0,0-1-1 0 0,-2-9 0 0 0,1 14-72 0 0,-3-1-45 0 0,4 3 112 0 0,0 1 0 0 0,0-1 0 0 0,-1 1 0 0 0,1-1 0 0 0,0 1 0 0 0,0 0 0 0 0,-1-1 0 0 0,1 1 0 0 0,0-1 0 0 0,-1 1 0 0 0,1 0 0 0 0,0-1 0 0 0,-1 1 0 0 0,1 0-1 0 0,0 0 1 0 0,-1-1 0 0 0,1 1 0 0 0,-1 0 0 0 0,0-1 0 0 0,-1 0 2 0 0,0 0-1 0 0,1 0 1 0 0,-1 1-1 0 0,0-1 1 0 0,0 0-1 0 0,0 1 1 0 0,0 0 0 0 0,-1-1-1 0 0,1 1 1 0 0,0 0-1 0 0,0 0 1 0 0,0 0-1 0 0,0 0 1 0 0,0 0-1 0 0,-4 1 1 0 0,2 0 2 0 0,0 1-1 0 0,0-1 1 0 0,1 1 0 0 0,-1 0-1 0 0,0 0 1 0 0,0 0 0 0 0,-4 4 0 0 0,-5 5-10 0 0,1 1 0 0 0,0 0 1 0 0,-11 15-1 0 0,18-21-4 0 0,-15 18 10 0 0,2-3-53 0 0,0 1 0 0 0,-20 34 1 0 0,36-53 5 0 0,0 1 1 0 0,0-1-1 0 0,1 1 1 0 0,0 0 0 0 0,0-1-1 0 0,0 1 1 0 0,0 0-1 0 0,1 0 1 0 0,-1 6 0 0 0,2-8-274 0 0,-1-1 1 0 0,1 1 0 0 0,-1 0-1 0 0,1-1 1 0 0,0 1 0 0 0,0 0 0 0 0,-1-1-1 0 0,1 1 1 0 0,0-1 0 0 0,1 0 0 0 0,-1 1-1 0 0,0-1 1 0 0,0 0 0 0 0,1 1 0 0 0,-1-1-1 0 0,0 0 1 0 0,1 0 0 0 0,2 1 0 0 0,10 5-5669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4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56 8287 0 0,'8'-7'149'0'0,"1"-2"30"0"0,0 1 0 0 0,1 1 0 0 0,1-1-1 0 0,17-9 4066 0 0,-28 18-4205 0 0,-1 0-1 0 0,1 0 1 0 0,-1 0-1 0 0,0 0 1 0 0,1 0-1 0 0,-1 0 1 0 0,0 0-1 0 0,0 0 1 0 0,0 0 0 0 0,0-1-1 0 0,-1 2 1 0 0,-1 1 37 0 0,-113 106 1381 0 0,54-54-655 0 0,34-31-493 0 0,-24 18 237 0 0,30-26-335 0 0,1 2 0 0 0,-21 21 0 0 0,29-24-143 0 0,0 1 1 0 0,0 0 0 0 0,2 0 0 0 0,0 1 0 0 0,1 1 0 0 0,0 0 0 0 0,2 0 0 0 0,0 1 0 0 0,1 0 0 0 0,1 0 0 0 0,0 1 0 0 0,-3 26 0 0 0,6-21-13 0 0,1 0 1 0 0,1-1-1 0 0,1 1 1 0 0,2 0 0 0 0,0 0-1 0 0,1 0 1 0 0,10 35-1 0 0,-8-43-42 0 0,1 0-1 0 0,1-1 0 0 0,0 0 0 0 0,1 0 1 0 0,0 0-1 0 0,2-1 0 0 0,0 0 0 0 0,0-1 1 0 0,2 0-1 0 0,-1-1 0 0 0,17 14 1 0 0,-24-23-34 0 0,-1-1 0 0 0,1 0 1 0 0,0-1-1 0 0,0 1 0 0 0,0-1 1 0 0,0 1-1 0 0,1-1 0 0 0,-1 0 1 0 0,1-1-1 0 0,-1 1 1 0 0,7 0-1 0 0,16-1-5430 0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4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0,'0'0'3687'0'0,"1"3"-2083"0"0,4 26-238 0 0,2-1 0 0 0,1 0-1 0 0,15 36 1 0 0,-16-50-1102 0 0,0 0-1 0 0,0 0 1 0 0,2-1 0 0 0,-1 0-1 0 0,2 0 1 0 0,-1-1 0 0 0,2 0-1 0 0,12 11 1 0 0,17 7 221 0 0,0-1-1 0 0,2-2 1 0 0,58 27 0 0 0,-53-29-295 0 0,-36-19-144 0 0,-5-3-36 0 0,0 0 0 0 0,0 1 0 0 0,-1-1 0 0 0,10 9 0 0 0,-3-1-10 0 0,-3 2-48 0 0,-2 13-784 0 0,-7-24 495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5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0 8551 0 0,'0'0'7023'0'0,"-2"2"-6254"0"0,-204 133 2586 0 0,111-69-3056 0 0,-137 122-1 0 0,215-172-256 0 0,-16 20-1 0 0,31-34 15 0 0,5 0 8 0 0,3-1-47 0 0,-1 1 0 0 0,1-1 0 0 0,0 0 0 0 0,-1 0 0 0 0,1-1 0 0 0,0 0 1 0 0,0 0-1 0 0,-1 0 0 0 0,1-1 0 0 0,0 0 0 0 0,10-2 0 0 0,5-3-633 0 0,38-14 0 0 0,-27 6-776 0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50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83 110 14223 0 0,'0'0'1291'0'0,"2"-2"-1063"0"0,-1-1-200 0 0,1 1 0 0 0,0 0 1 0 0,0 0-1 0 0,0 0 0 0 0,0 0 0 0 0,0 1 1 0 0,0-1-1 0 0,0 0 0 0 0,0 1 0 0 0,1-1 1 0 0,-1 1-1 0 0,0 0 0 0 0,5-2 1 0 0,2 0 291 0 0,159-70 3556 0 0,-156 68-3660 0 0,-9 4 529 0 0,-2 3-585 0 0,6 6-16 0 0,-6-5-138 0 0,-1-1-1 0 0,0 0 0 0 0,0 1 1 0 0,0-1-1 0 0,0 0 1 0 0,0 1-1 0 0,-1-1 0 0 0,1 0 1 0 0,0 1-1 0 0,-1-1 1 0 0,0 0-1 0 0,0 0 0 0 0,0 0 1 0 0,0 0-1 0 0,-1 3 1 0 0,-22 33 17 0 0,19-31 0 0 0,-41 54 75 0 0,-3-1-1 0 0,-106 100 0 0 0,125-127 126 0 0,29-32 318 0 0,12 5-289 0 0,-6-3-197 0 0,3-1 19 0 0,-1 1 1 0 0,1-1-1 0 0,0 0 0 0 0,-1-1 1 0 0,17 1-1 0 0,41-3 292 0 0,-21-1-149 0 0,-7 2-150 0 0,-1-1-37 0 0,0 2 0 0 0,0 1 0 0 0,37 7 0 0 0,-66-7-62 0 0,0 0-1 0 0,0 0 1 0 0,0 1-1 0 0,0 0 1 0 0,11 6-1 0 0,-16-7-218 0 0,1 0-1 0 0,0 0 0 0 0,0 0 0 0 0,-1 0 0 0 0,1 0 0 0 0,-1 1 1 0 0,0-1-1 0 0,1 1 0 0 0,-1 0 0 0 0,0-1 0 0 0,-1 1 1 0 0,1 0-1 0 0,0 0 0 0 0,1 6 0 0 0,1 10-7200 0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5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14711 0 0,'0'0'1624'0'0,"2"2"-1338"0"0,2 2-147 0 0,1 0 1 0 0,-1 0 0 0 0,1-1-1 0 0,0 0 1 0 0,0 0 0 0 0,0 0-1 0 0,0 0 1 0 0,1-1 0 0 0,-1 0 0 0 0,1 0-1 0 0,-1 0 1 0 0,1-1 0 0 0,0 0-1 0 0,-1 0 1 0 0,1 0 0 0 0,0-1-1 0 0,10 0 1 0 0,22-3 1014 0 0,70-13 0 0 0,36-20 228 0 0,-107 26-1129 0 0,46-12 274 0 0,2 4 1 0 0,98-10-1 0 0,-156 26-834 0 0,0 0 0 0 0,0 2 0 0 0,1 1 0 0 0,39 7-1 0 0,-64-7-538 0 0,-9 11-3711 0 0,-8 1 1834 0 0,-6 1-3020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26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62 8287 0 0,'3'-5'246'0'0,"0"0"0"0"0,0 0 1 0 0,0 0-1 0 0,0 0 0 0 0,1 1 0 0 0,0 0 0 0 0,5-6 0 0 0,-5 7 493 0 0,-1 1 1 0 0,1-1-1 0 0,0 1 1 0 0,0-1-1 0 0,8-2 4273 0 0,-12 7-4554 0 0,0 6-288 0 0,-1 0-1 0 0,-1-1 0 0 0,1 1 0 0 0,-1 0 1 0 0,0-1-1 0 0,-5 11 0 0 0,-24 46 324 0 0,25-52-405 0 0,-30 53 206 0 0,-9 19 89 0 0,41-74-308 0 0,0 0 1 0 0,1 0 0 0 0,-3 20-1 0 0,4-21-23 0 0,0 0-1 0 0,0 0 1 0 0,-1-1-1 0 0,0 1 1 0 0,0 0-1 0 0,-6 9 0 0 0,-8 7 109 0 0,-22 25 0 0 0,-2 2 63 0 0,-55 84 142 0 0,-77 105-199 0 0,142-199-244 0 0,29-41-30 0 0,15-4-2837 0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5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64 5983 0 0,'10'-11'231'0'0,"1"1"0"0"0,21-15-1 0 0,-9 8 14786 0 0,-23 31-14539 0 0,0-10-413 0 0,0 0-1 0 0,0 0 1 0 0,0 0-1 0 0,0 1 1 0 0,-1-1-1 0 0,1 0 1 0 0,-3 7-1 0 0,-1 0 16 0 0,-1 0-1 0 0,0 1 0 0 0,-1-2 1 0 0,0 1-1 0 0,-1-1 0 0 0,0 0 1 0 0,-8 10-1 0 0,11-17-60 0 0,0 4 8 0 0,-5 8-6 0 0,-1 0-17 0 0,9-13 0 0 0,0 0-1 0 0,0 0 1 0 0,0-1-1 0 0,0 1 0 0 0,0 0 1 0 0,0 0-1 0 0,0 0 1 0 0,0 2-1 0 0,0 2 26 0 0,-2 4-17 0 0,3 3-11 0 0,4-1 0 0 0,-4-10 0 0 0,1 0 0 0 0,0 0 0 0 0,-1 0 0 0 0,1 0 0 0 0,0 0 0 0 0,0 0 0 0 0,0-1 0 0 0,0 1 0 0 0,0 0 0 0 0,1-1 0 0 0,1 3 0 0 0,1 0 0 0 0,8 7 11 0 0,-8-8-1 0 0,0 0 1 0 0,0 0 0 0 0,0-1-1 0 0,8 3 1 0 0,9 2-11 0 0,-16-7 0 0 0,1-1 0 0 0,0 2 4 0 0,0-1-1 0 0,0 0 1 0 0,-1-1-1 0 0,1 0 1 0 0,0 0 0 0 0,0 0-1 0 0,-1 0 1 0 0,9-4-1 0 0,4-2 7 0 0,21-12 0 0 0,2-1-405 0 0,-24 13 122 0 0,70-33-4064 0 0,-72 31 2402 0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5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8751 0 0,'-2'1'8596'0'0,"-10"13"-8277"0"0,1 0 0 0 0,1 1 0 0 0,-13 22 0 0 0,5-6 3 0 0,-102 191 1307 0 0,100-183-1485 0 0,-82 189 215 0 0,93-201-338 0 0,9-25-58 0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5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36 4143 0 0,'0'0'319'0'0,"-2"1"-210"0"0,-71 32 13887 0 0,73-30-13613 0 0,1-2-334 0 0,0 0 1 0 0,-1 0 0 0 0,1 0-1 0 0,0 0 1 0 0,-1 0-1 0 0,1 0 1 0 0,0 0 0 0 0,0 0-1 0 0,0 0 1 0 0,0-1-1 0 0,0 1 1 0 0,0 0 0 0 0,0 0-1 0 0,0-1 1 0 0,0 1-1 0 0,0-1 1 0 0,0 1-1 0 0,1-1 1 0 0,-1 1 0 0 0,2-1-1 0 0,6 2 116 0 0,1-1-1 0 0,0 0 1 0 0,0 0-1 0 0,-1-1 1 0 0,19-2-1 0 0,48-11 449 0 0,6-5-160 0 0,16-3-117 0 0,136-13-1 0 0,-208 32-547 0 0,31-2-942 0 0,-22 6-2640 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52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23 1375 0 0,'0'0'66'0'0,"-1"-2"-8"0"0,-2-8-46 0 0,-5 0 6888 0 0,5 12-5987 0 0,0 0 1 0 0,0 1-1 0 0,0-1 0 0 0,0 1 0 0 0,0 0 0 0 0,0 0 0 0 0,1 0 0 0 0,-5 6 0 0 0,3-2-527 0 0,0 0 1 0 0,0 1-1 0 0,1-1 0 0 0,-2 9 0 0 0,1-3-258 0 0,0 1 0 0 0,2 0 0 0 0,0 0-1 0 0,-1 26 1 0 0,5-5 111 0 0,1-1 0 0 0,2 0 0 0 0,10 34 0 0 0,8 53 5 0 0,-23-69-359 0 0,0-31-28 0 0,0-19-109 0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53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13935 0 0,'0'0'3223'0'0,"1"2"-3014"0"0,1 6 18 0 0,-1-1-1 0 0,0 0 1 0 0,0 0-1 0 0,-1 1 0 0 0,0-1 1 0 0,0 0-1 0 0,-1 0 1 0 0,0 1-1 0 0,0-1 1 0 0,0 0-1 0 0,-1 0 0 0 0,0 0 1 0 0,-1 0-1 0 0,-5 11 1 0 0,0-2-54 0 0,-1 1 1 0 0,-1-1-1 0 0,0-1 1 0 0,-22 26-1 0 0,-26 29 41 0 0,45-52-201 0 0,13-15-5 0 0,1 1 45 0 0,11 9 14 0 0,-6-11-68 0 0,-4-2 11 0 0,1 1-2 0 0,-1-1 0 0 0,0 1 0 0 0,1-1 0 0 0,-1 1 0 0 0,1-1 0 0 0,-1 0 0 0 0,1 0 0 0 0,-1 0 0 0 0,0 0 0 0 0,5-1 0 0 0,1 0 18 0 0,3-1-18 0 0,-1 0 1 0 0,1 0 0 0 0,-1-2 0 0 0,0 1 0 0 0,0-1-1 0 0,0 0 1 0 0,9-6 0 0 0,5-2-5 0 0,132-59-4 0 0,-148 67-462 0 0,0 0-1 0 0,0-1 1 0 0,-1 1-1 0 0,0-2 1 0 0,1 1-1 0 0,11-13 1 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5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8287 0 0,'0'0'3382'0'0,"-1"3"-2009"0"0,-46 111 2410 0 0,5-16-1667 0 0,33-75-1799 0 0,-58 168 1605 0 0,54-149-1666 0 0,3 2 0 0 0,-9 66 1 0 0,18-103-379 0 0,0 0 1 0 0,1 0 0 0 0,0 0 0 0 0,0 0 0 0 0,1 0-1 0 0,-1 0 1 0 0,2 0 0 0 0,1 8 0 0 0,0-11-1016 0 0,6 4-57 0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5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1839 0 0,'0'2'7615'0'0,"-8"19"1543"0"0,2-10-8331 0 0,0-1 1 0 0,-15 18-1 0 0,17-19-244 0 0,2-5-1582 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5:59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98 1375 0 0,'0'0'66'0'0,"3"-1"-8"0"0,24-11-46 0 0,-3 0 4215 0 0,-24 11-4156 0 0,0 1-1 0 0,0 0 1 0 0,0 0-1 0 0,0-1 1 0 0,1 1 0 0 0,-1 0-1 0 0,0 0 1 0 0,0 0-1 0 0,0-1 1 0 0,0 1 0 0 0,0 0-1 0 0,1 0 1 0 0,-1-1-1 0 0,0 1 1 0 0,0 0 0 0 0,0 0-1 0 0,1 0 1 0 0,-1 0-1 0 0,0 0 1 0 0,0-1 0 0 0,1 1-1 0 0,-1 0 1 0 0,0 0 0 0 0,0 0-1 0 0,1 0 1 0 0,-1 0-1 0 0,4-2 381 0 0,-10-4-59 0 0,2 4-179 0 0,-1 0 0 0 0,0-1 0 0 0,0 2-1 0 0,0-1 1 0 0,0 1 0 0 0,-10-2-1 0 0,-2 0 705 0 0,16 2-315 0 0,0 1-392 0 0,0-1-1 0 0,0 1 1 0 0,0 0 0 0 0,0-1-1 0 0,0 1 1 0 0,0 0-1 0 0,0 0 1 0 0,0-1-1 0 0,0 1 1 0 0,0 0-1 0 0,-1 0 1 0 0,-5 2-184 0 0,-1 0 0 0 0,1-1-1 0 0,0 1 1 0 0,-1-2 0 0 0,1 1 0 0 0,-10-1 0 0 0,-17 1 942 0 0,27-1-765 0 0,4 0 35 0 0,1 0-1 0 0,-1 0 1 0 0,0 0-1 0 0,0 1 1 0 0,1-1-1 0 0,-1 1 1 0 0,0 0-1 0 0,1 0 1 0 0,-1 0-1 0 0,1 0 1 0 0,-1 0-1 0 0,-3 2 1 0 0,-3 3-225 0 0,-2 1-13 0 0,1-3 16 0 0,-3 2 135 0 0,11-5-86 0 0,-9 1 805 0 0,3 1 1516 0 0,31-2-2153 0 0,-1-2 0 0 0,0 0 0 0 0,0-1 0 0 0,0-2 0 0 0,27-7 0 0 0,35-5 126 0 0,-60 13-274 0 0,118-23 257 0 0,-119 21-342 0 0,-10 2 0 0 0,11-5 0 0 0,-10 3 0 0 0,-1 2-12 0 0,-13 3 9 0 0,1 1-1 0 0,0-1 0 0 0,-1 0 1 0 0,1 1-1 0 0,-1-1 0 0 0,1 0 1 0 0,0 1-1 0 0,-1-1 1 0 0,1 1-1 0 0,-1-1 0 0 0,1 1 1 0 0,-1-1-1 0 0,1 1 1 0 0,-1 0-1 0 0,0-1 0 0 0,1 2 1 0 0,1 1-17 0 0,-1 0 0 0 0,0 0-1 0 0,-1 1 1 0 0,1-1 0 0 0,0 0 0 0 0,-1 0 0 0 0,0 1 0 0 0,0-1 0 0 0,0 0 0 0 0,0 0 0 0 0,0 1 0 0 0,-1-1-1 0 0,0 0 1 0 0,1 0 0 0 0,-1 0 0 0 0,0 1 0 0 0,0-1 0 0 0,-1 0 0 0 0,1 0 0 0 0,-1 0 0 0 0,-2 3-1 0 0,-3 5-80 0 0,0-1 0 0 0,-1 1 0 0 0,-18 17 0 0 0,-162 174 37 0 0,152-156 64 0 0,-32 56 0 0 0,52-77 0 0 0,13-17 5 0 0,5-7 6 0 0,8-4 21 0 0,-10 2-27 0 0,26-10-33 0 0,32-13-922 0 0,-19 9-4465 0 0,-1 2-1805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00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17 9671 0 0,'0'0'748'0'0,"2"-1"-492"0"0,36-14 11439 0 0,-41 16-11426 0 0,-50 20 203 0 0,-76 43 0 0 0,109-55-474 0 0,0 0 0 0 0,0-1 0 0 0,-1-1 0 0 0,-26 6-1 0 0,-88 9-302 0 0,48-9-138 0 0,75-11 350 0 0,0 0 0 0 0,0-1 0 0 0,-1 0 0 0 0,-17-1 0 0 0,28-1-35 0 0,0 0-4 0 0,0 0 64 0 0,1 1 0 0 0,0-1 0 0 0,-1 0 0 0 0,1-1 0 0 0,0 1 0 0 0,-1 0 0 0 0,1 0 0 0 0,-2-3 0 0 0,3 3-17 0 0,1-1 0 0 0,9-4 26 0 0,6 4 48 0 0,1 5 11 0 0,7 2 0 0 0,-19-1 0 0 0,-2 0 0 0 0,10 6 0 0 0,-2 3 0 0 0,-4-1 0 0 0,-7-11 0 0 0,1 0 0 0 0,-1 0 0 0 0,0 0 0 0 0,0 0 0 0 0,0 0 0 0 0,0 0 0 0 0,0 0 0 0 0,0 0 0 0 0,-1-1 0 0 0,1 1 0 0 0,0 0 0 0 0,0 0 0 0 0,-1 1 0 0 0,0 1 1 0 0,-5 6 16 0 0,-15 7 40 0 0,-2-1 139 0 0,11-8-107 0 0,1 1 0 0 0,0 0 1 0 0,0 1-1 0 0,1 0 0 0 0,0 0 1 0 0,-16 20-1 0 0,19-17-89 0 0,6-12 1 0 0,1 1-1 0 0,0-1 1 0 0,0 1-1 0 0,-1-1 1 0 0,1 1-1 0 0,0-1 1 0 0,0 1-1 0 0,0-1 1 0 0,0 1-1 0 0,-1-1 0 0 0,1 1 1 0 0,0 0-1 0 0,0-1 1 0 0,0 1-1 0 0,0-1 1 0 0,0 1-1 0 0,0-1 1 0 0,1 1-1 0 0,-1-1 1 0 0,0 1-1 0 0,0 0 1 0 0,2 0 2 0 0,-1 0 0 0 0,0 0 0 0 0,1 0 0 0 0,-1 0 0 0 0,1-1 0 0 0,-1 1 0 0 0,1 0-1 0 0,0-1 1 0 0,-1 1 0 0 0,1-1 0 0 0,-1 0 0 0 0,1 0 0 0 0,0 1 0 0 0,0-1 0 0 0,-1 0 0 0 0,1 0 0 0 0,2-1 0 0 0,37-4 0 0 0,-32 4 5 0 0,95-19 40 0 0,-55 10-417 0 0,83-7 1 0 0,-121 17 342 0 0,1 0 0 0 0,0 1 0 0 0,0 1 0 0 0,0-1 0 0 0,-1 2 0 0 0,19 5 0 0 0,-21-3-4 0 0,-6-1 9 0 0,29 15 12 0 0,-1-1 80 0 0,-22-14 28 0 0,-6-3 11 0 0,-1 1 2 0 0,23 16 472 0 0,-10-3-420 0 0,-12-9-175 0 0,-2-2 18 0 0,2 1-7 0 0,-2-3 1 0 0,0 0 1 0 0,0 0-1 0 0,-1 1 0 0 0,1-1 0 0 0,0 0 0 0 0,-1 1 0 0 0,0-1 0 0 0,1 0 0 0 0,-1 4 0 0 0,1 0 19 0 0,-1 0-1 0 0,0-1 1 0 0,0 1 0 0 0,0 0 0 0 0,-1-1 0 0 0,0 1 0 0 0,0 0-1 0 0,0-1 1 0 0,-1 1 0 0 0,1-1 0 0 0,-2 0 0 0 0,1 0 0 0 0,0 1-1 0 0,-6 6 1 0 0,4-6 15 0 0,0 0 0 0 0,0 0 1 0 0,-1-1-1 0 0,0 0 0 0 0,0 0 0 0 0,0 0 0 0 0,-1 0 0 0 0,0-1 0 0 0,0 0 0 0 0,0 0 0 0 0,-8 4 0 0 0,-28 8 484 0 0,-48 12-1 0 0,18-6-204 0 0,57-17-284 0 0,-24 7 91 0 0,-46 10 0 0 0,74-20-160 0 0,9-2-157 0 0,18 4-5265 0 0,1-2-1603 0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01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1 278 11255 0 0,'0'0'1331'0'0,"2"0"-656"0"0,61-19 2575 0 0,24-6-1032 0 0,164-8 712 0 0,-95 17-1998 0 0,279-17 426 0 0,-424 32-1343 0 0,54-3 7 0 0,0-3-1 0 0,66-16 0 0 0,-94 14-22 0 0,0-2-1 0 0,-1-1 1 0 0,-1-1 0 0 0,65-36 0 0 0,-68 28-157 0 0,-29 19 18 0 0,-6 3-1328 0 0,0-1 1149 0 0,0 1 1 0 0,0 0 0 0 0,0 0-1 0 0,0 0 1 0 0,1 0 0 0 0,-1 1-1 0 0,0-1 1 0 0,1 1 0 0 0,-3 2-1 0 0,2-2-80 0 0,-15 10-1491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2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943 52 11775 0 0,'81'-34'1280'0'0,"-60"28"-406"0"0,-18 6-611 0 0,0-1 0 0 0,0 0 0 0 0,0 0 0 0 0,0 0 0 0 0,0 0 0 0 0,0 0 0 0 0,5-5 5228 0 0,-10 6-5377 0 0,0 1 0 0 0,0-1 0 0 0,0 0 0 0 0,0 1 0 0 0,0-1 0 0 0,0 1 1 0 0,-3 1-1 0 0,-1 1-34 0 0,-216 83 296 0 0,160-58-381 0 0,-1-3 0 0 0,-76 19 0 0 0,123-40-82 0 0,0-1 1 0 0,-27 1-1 0 0,35-3 31 0 0,1-2 1 0 0,-1 1-1 0 0,1-1 1 0 0,-1 0-1 0 0,1 0 1 0 0,0-1-1 0 0,-1 0 1 0 0,-6-3-1 0 0,12 4 25 0 0,1 1-1 0 0,-1-1 1 0 0,0 0-1 0 0,1-1 1 0 0,-1 1-1 0 0,1 0 1 0 0,-1 0-1 0 0,1-1 1 0 0,0 1-1 0 0,0 0 1 0 0,-1-1-1 0 0,1 1 1 0 0,0-1-1 0 0,0 0 1 0 0,1 1-1 0 0,-1-1 1 0 0,0 0-1 0 0,0 0 1 0 0,1 1-1 0 0,-1-1 1 0 0,1 0-1 0 0,0 0 1 0 0,-1 0-1 0 0,1 0 1 0 0,0 0-1 0 0,0 0 1 0 0,0 0-1 0 0,0 1 1 0 0,1-1-1 0 0,0-4 1 0 0,0-1-191 0 0,1-1 0 0 0,1 1 0 0 0,-1 0 0 0 0,1 0 0 0 0,0 0 0 0 0,6-7 0 0 0,0 3-513 0 0,-8 11 472 0 0,-8 4 187 0 0,-20 16 102 0 0,1 1 0 0 0,-40 40-1 0 0,-38 57 518 0 0,91-102 12 0 0,0 1 0 0 0,-16 30-1 0 0,28-46 172 0 0,5 10-324 0 0,-2-8-341 0 0,1 0 0 0 0,-1 0 0 0 0,1 0 0 0 0,-1 0 0 0 0,1 0-1 0 0,0-1 1 0 0,0 1 0 0 0,0-1 0 0 0,0 0 0 0 0,1 0 0 0 0,-1 0 0 0 0,0 0 0 0 0,1 0 0 0 0,5 1-1 0 0,7 2-59 0 0,1-1-1 0 0,17 3 0 0 0,-13-3-203 0 0,21 2-822 0 0,54 2 1 0 0,15 1-662 0 0,-92-6 1573 0 0,0 1 0 0 0,0 1 0 0 0,25 9-1 0 0,-35-10 174 0 0,0 0 0 0 0,-1 0 0 0 0,1 1 0 0 0,-1 0 0 0 0,-1 0 0 0 0,1 1 0 0 0,-1 0 0 0 0,0 0 0 0 0,7 8 0 0 0,-10-8 55 0 0,1 0 1 0 0,-1 1-1 0 0,-1 0 0 0 0,1-1 1 0 0,-1 2-1 0 0,0-1 0 0 0,-1 0 1 0 0,0 0-1 0 0,2 13 0 0 0,-2-9 102 0 0,-1 1 0 0 0,0-1 0 0 0,0 1 0 0 0,-1 0 0 0 0,-3 18 0 0 0,2-25-114 0 0,0 0 0 0 0,-1 0 0 0 0,1-1 1 0 0,-1 1-1 0 0,0-1 0 0 0,0 1 1 0 0,0-1-1 0 0,0 0 0 0 0,-1 0 0 0 0,0 0 1 0 0,0 0-1 0 0,-3 3 0 0 0,0-2 4 0 0,0 0-1 0 0,0 0 0 0 0,0 0 1 0 0,0-1-1 0 0,-1 0 1 0 0,-13 6-1 0 0,-3-2 40 0 0,-1 0 1 0 0,-1-1-1 0 0,-38 4 0 0 0,55-9-116 0 0,-248 29 397 0 0,210-27-635 0 0,0 3 0 0 0,-90 24 0 0 0,109-20-2768 0 0,18-7-4603 0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01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24 172 5527 0 0,'0'0'2958'0'0,"2"-1"-1649"0"0,41-22 2226 0 0,86-32-1 0 0,54-3-567 0 0,-149 48-2458 0 0,34-9 507 0 0,-59 17-814 0 0,0 0 0 0 0,0 1 0 0 0,0 0 0 0 0,0 1 0 0 0,14 1 0 0 0,-21 0-41 0 0,0 1-58 0 0,3 10-8 0 0,-4 3-21 0 0,-2-10-69 0 0,-1 0 0 0 0,1-1-1 0 0,-1 1 1 0 0,0-1 0 0 0,0 1-1 0 0,-1-1 1 0 0,1 0 0 0 0,-1 0-1 0 0,-4 5 1 0 0,-33 34 81 0 0,36-39-73 0 0,-26 23-112 0 0,-2-2 0 0 0,0-1 0 0 0,-58 32 0 0 0,44-29-201 0 0,-50 40 1 0 0,38-24 272 0 0,-26 23-44 0 0,62-47 6 0 0,20-17 7 0 0,5-1-113 0 0,1 0 170 0 0,1 1-1 0 0,-1-1 1 0 0,1 0-1 0 0,-1 0 1 0 0,1-1-1 0 0,-1 0 0 0 0,1 1 1 0 0,-1-2-1 0 0,1 1 1 0 0,0 0-1 0 0,4-2 1 0 0,11-2 57 0 0,25-8-1 0 0,-8 1 69 0 0,35-6 209 0 0,1 3 0 0 0,83-5 0 0 0,-137 18-248 0 0,88-9 233 0 0,-105 10-356 0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0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48 3679 0 0,'0'0'167'0'0,"0"-2"241"0"0,-1-3-372 0 0,-1-13 7311 0 0,1 16-6727 0 0,1 0-63 0 0,-3-6-2 0 0,3 6 643 0 0,1-6 5164 0 0,6 17-4902 0 0,11 21-1920 0 0,-16-27 906 0 0,28 47-141 0 0,2-2 0 0 0,47 55 0 0 0,-59-79-280 0 0,1-1 1 0 0,1-1-1 0 0,38 30 1 0 0,-48-42-22 0 0,2-1 1 0 0,-1-1-1 0 0,1 0 0 0 0,1-1 1 0 0,-1 0-1 0 0,1-2 0 0 0,0 1 1 0 0,28 5-1 0 0,-37-10-11 0 0,7 1 15 0 0,0 0 0 0 0,0 0 0 0 0,-1-1 0 0 0,1-1 0 0 0,0-1-1 0 0,22-2 1 0 0,-33 3-88 0 0,-12-7-1896 0 0,4 4 1431 0 0,0 1 0 0 0,0-1 1 0 0,-11-1-1 0 0,-15-6-2433 0 0,21 4 1295 0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02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486 121 7367 0 0,'0'-3'568'0'0,"0"-7"-786"0"0,-1-1 1533 0 0,1 0 0 0 0,1 0 0 0 0,0 0 1 0 0,3-11-1 0 0,-4 20-749 0 0,1 0-376 0 0,0-1 0 0 0,0 1 0 0 0,0-1-1 0 0,0 1 1 0 0,0-1 0 0 0,1 1 0 0 0,-1 0 0 0 0,1 0-1 0 0,0 0 1 0 0,-1 0 0 0 0,1 0 0 0 0,0 0 0 0 0,0 0-1 0 0,0 1 1 0 0,0-1 0 0 0,3-1 0 0 0,-5 3-106 0 0,1-1-1 0 0,-1 1 1 0 0,0 0 0 0 0,0 0-1 0 0,1 0 1 0 0,-1-1 0 0 0,0 1-1 0 0,0 0 1 0 0,1 0-1 0 0,-1 0 1 0 0,0 0 0 0 0,1 0-1 0 0,-1-1 1 0 0,0 1 0 0 0,1 0-1 0 0,-1 0 1 0 0,0 0 0 0 0,0 0-1 0 0,1 0 1 0 0,-1 0 0 0 0,0 0-1 0 0,1 0 1 0 0,-1 0 0 0 0,0 0-1 0 0,1 0 1 0 0,-1 0 0 0 0,0 0-1 0 0,1 1 1 0 0,-1-1 0 0 0,0 0-1 0 0,1 0 1 0 0,-1 0 0 0 0,-2 11 478 0 0,-14 18-432 0 0,-24 25 257 0 0,-2-1 1 0 0,-62 59-1 0 0,-111 80-361 0 0,105-102 49 0 0,110-90-75 0 0,0 0 1 0 0,0-1-1 0 0,0 1 0 0 0,0 0 1 0 0,0 0-1 0 0,0 0 1 0 0,0 0-1 0 0,0 0 0 0 0,0 0 1 0 0,1 0-1 0 0,-1 0 1 0 0,0 0-1 0 0,0 0 0 0 0,0 0 1 0 0,0 1-1 0 0,0-1 1 0 0,0 0-1 0 0,0 0 1 0 0,0 0-1 0 0,0 0 0 0 0,0 0 1 0 0,0 0-1 0 0,0 0 1 0 0,0 0-1 0 0,0 0 0 0 0,1 0 1 0 0,-1 0-1 0 0,0 0 1 0 0,0 0-1 0 0,0 0 0 0 0,0 0 1 0 0,0 0-1 0 0,0 0 1 0 0,0 0-1 0 0,0 0 0 0 0,0 0 1 0 0,0 1-1 0 0,0-1 1 0 0,0 0-1 0 0,0 0 0 0 0,0 0 1 0 0,0 0-1 0 0,0 0 1 0 0,0 0-1 0 0,0 0 0 0 0,0 0 1 0 0,0 0-1 0 0,0 0 1 0 0,0 0-1 0 0,0 0 0 0 0,0 0 1 0 0,0 1-1 0 0,0-1 1 0 0,0 0-1 0 0,0 0 0 0 0,0 0 1 0 0,0 0-1 0 0,0 0 1 0 0,0 0-1 0 0,0 0 0 0 0,0 0 1 0 0,0 0-1 0 0,-1 0 1 0 0,1 0-1 0 0,0 0 0 0 0,4 2-153 0 0,1 0-1 0 0,-1-1 0 0 0,0 0 1 0 0,0 0-1 0 0,1 0 0 0 0,-1 0 0 0 0,7 0 1 0 0,20-2-5023 0 0,4-2-1880 0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0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9071 0 0,'0'0'414'0'0,"-2"0"-12"0"0,-8 2-258 0 0,-12 4 182 0 0,21-4-185 0 0,-1-2 1372 0 0,2 3-1398 0 0,0-1-1 0 0,1 0 0 0 0,-1 1 1 0 0,1-1-1 0 0,-1 0 1 0 0,1 0-1 0 0,0 0 0 0 0,0 0 1 0 0,0 0-1 0 0,0 0 0 0 0,0 0 1 0 0,1 0-1 0 0,-1 0 1 0 0,1 0-1 0 0,-1-1 0 0 0,1 1 1 0 0,-1 0-1 0 0,1-1 0 0 0,0 0 1 0 0,0 1-1 0 0,0-1 1 0 0,0 0-1 0 0,4 2 0 0 0,5 2 147 0 0,0 0 0 0 0,1-1 0 0 0,15 3 0 0 0,-15-3-8 0 0,21 6 164 0 0,-1 1 0 0 0,0 1 1 0 0,-1 2-1 0 0,0 2 1 0 0,-1 1-1 0 0,38 27 1 0 0,-48-28-275 0 0,0 0 0 0 0,-1 2 0 0 0,-1 0 0 0 0,-1 0 0 0 0,0 2 0 0 0,-2 0 0 0 0,0 1 1 0 0,-1 1-1 0 0,13 28 0 0 0,-18-30-104 0 0,-1 0-1 0 0,-1 1 1 0 0,-1 0 0 0 0,0 1-1 0 0,-2-1 1 0 0,3 39 0 0 0,-6-30 0 0 0,-1 0 0 0 0,-2 1 1 0 0,-1-1-1 0 0,-9 40 1 0 0,4-38-1 0 0,-2 0 0 0 0,0-1-1 0 0,-23 44 1 0 0,-57 82 81 0 0,80-141-129 0 0,-1-1 0 0 0,-1 1 1 0 0,-14 13-1 0 0,8-12-66 0 0,0-1-1 0 0,-34 21 0 0 0,46-33 517 0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04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736 116 15407 0 0,'6'-11'292'0'0,"1"0"-1"0"0,0 0 0 0 0,1 1 0 0 0,14-15 1 0 0,-17 20-266 0 0,1 0 0 0 0,0 0 0 0 0,0 0 0 0 0,0 1 1 0 0,1 0-1 0 0,0 0 0 0 0,-1 1 0 0 0,1 0 1 0 0,9-3-1 0 0,-15 5 11 0 0,1 0 1 0 0,0 1-1 0 0,0-1 1 0 0,0 1-1 0 0,0 0 1 0 0,0 0-1 0 0,-1-1 0 0 0,1 1 1 0 0,0 0-1 0 0,0 1 1 0 0,0-1-1 0 0,0 0 1 0 0,0 0-1 0 0,0 1 0 0 0,-1-1 1 0 0,1 1-1 0 0,0 0 1 0 0,0-1-1 0 0,-1 1 1 0 0,1 0-1 0 0,0 0 1 0 0,2 2-1 0 0,-2-1 2 0 0,-1 0 0 0 0,1 0 1 0 0,-1 0-1 0 0,1 1 0 0 0,-1-1 0 0 0,0 1 0 0 0,1-1 0 0 0,-1 1 1 0 0,-1-1-1 0 0,1 1 0 0 0,0-1 0 0 0,-1 1 0 0 0,1 0 1 0 0,-1-1-1 0 0,0 5 0 0 0,0 15 24 0 0,-1 0 0 0 0,-2 0 0 0 0,0-1 0 0 0,-1 1 0 0 0,-8 22 0 0 0,5-17 87 0 0,-228 723 1577 0 0,32-175-1584 0 0,49 15-20 0 0,150-567-123 0 0,-57 263 0 0 0,42-215 0 0 0,-55 134 0 0 0,-49 49 0 0 0,120-248 2 0 0,1 1-1 0 0,-1 0 1 0 0,1-1-1 0 0,1 1 1 0 0,-1 0-1 0 0,0 11 1 0 0,3-5 41 0 0,0-12-43 0 0,-1-1 1 0 0,0 1 0 0 0,1 0-1 0 0,-1-1 1 0 0,1 1 0 0 0,-1-1-1 0 0,1 1 1 0 0,-1-1 0 0 0,1 1-1 0 0,-1-1 1 0 0,1 1 0 0 0,0-1-1 0 0,-1 1 1 0 0,1-1 0 0 0,0 1-1 0 0,2 0 9 0 0,0 0-1 0 0,0 0 1 0 0,0-1 0 0 0,0 1-1 0 0,0-1 1 0 0,0 1-1 0 0,0-1 1 0 0,0 0 0 0 0,0 0-1 0 0,0-1 1 0 0,4 0 0 0 0,0 0-414 0 0,-1 0 1 0 0,0-1 0 0 0,1 0 0 0 0,7-4 0 0 0,7-4-6527 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0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37 6823 0 0,'0'0'615'0'0,"2"-2"-506"0"0,5-5 58 0 0,14-11 4953 0 0,-20 18-5081 0 0,-1 0 1 0 0,0 0-1 0 0,0 0 0 0 0,0 0 1 0 0,1 0-1 0 0,-1 0 0 0 0,0 0 1 0 0,0 0-1 0 0,0 0 1 0 0,1 0-1 0 0,-1 0 0 0 0,0 0 1 0 0,0 0-1 0 0,0-1 0 0 0,0 1 1 0 0,1 0-1 0 0,-1 0 0 0 0,0 0 1 0 0,0 0-1 0 0,0 0 0 0 0,0 0 1 0 0,0-1-1 0 0,1 1 0 0 0,-1 0 1 0 0,0 0-1 0 0,0 0 1 0 0,0 0-1 0 0,0-1 0 0 0,0 1 1 0 0,0 0-1 0 0,0-1 112 0 0,1 1 0 0 0,-1 0 0 0 0,0-1 0 0 0,0 1 0 0 0,0 0-1 0 0,1-1 1 0 0,-1 1 0 0 0,0 0 0 0 0,0-1 0 0 0,1 1 0 0 0,-1 0 0 0 0,0 0 0 0 0,0 0 0 0 0,1-1 0 0 0,-1 1 0 0 0,0 0-1 0 0,1 0 1 0 0,-1 0 0 0 0,0-1 0 0 0,1 1 0 0 0,-1 0 0 0 0,0 0 0 0 0,1 0 0 0 0,-1 0 0 0 0,1 0 0 0 0,0 0 0 0 0,-1 0-97 0 0,1 0 0 0 0,0 0 0 0 0,-1 0 1 0 0,1 0-1 0 0,0 0 0 0 0,-1 0 1 0 0,1 0-1 0 0,0 0 0 0 0,0 0 1 0 0,-1 0-1 0 0,1 1 0 0 0,0-1 1 0 0,-1 0-1 0 0,1 0 0 0 0,-1 1 0 0 0,1-1 1 0 0,0 0-1 0 0,-1 1 0 0 0,1-1 1 0 0,-1 1-1 0 0,1-1 0 0 0,-1 1 1 0 0,1-1-1 0 0,-1 1 0 0 0,1-1 0 0 0,-1 2 1 0 0,1-1-3 0 0,0 1-1 0 0,0 0 1 0 0,0 0 0 0 0,-1 0 0 0 0,1 0-1 0 0,-1 0 1 0 0,1 1 0 0 0,-1-1 0 0 0,0 2-1 0 0,0 4 42 0 0,0-1 0 0 0,-1 1 0 0 0,0 0 0 0 0,-3 12 0 0 0,-2 4 124 0 0,-9 28 152 0 0,-12 84 0 0 0,10 72-566 0 0,15-182-1204 0 0,2-23 82 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07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 4607 0 0,'0'0'208'0'0,"2"0"-9"0"0,-1 0 201 0 0,0-1 0 0 0,0 1-1 0 0,0 0 1 0 0,1 0 0 0 0,-1 0-1 0 0,0 0 1 0 0,0 0 0 0 0,0 0 0 0 0,1 0-1 0 0,-1 0 1 0 0,0 1 0 0 0,0-1 0 0 0,0 0-1 0 0,0 1 1 0 0,0-1 0 0 0,0 1-1 0 0,1-1 1 0 0,-1 1 0 0 0,0 0 0 0 0,1 0-1 0 0,-1 0-91 0 0,-1 0 0 0 0,1 0 0 0 0,0 0 0 0 0,-1 0 0 0 0,1 0 0 0 0,-1 0 0 0 0,1 0 0 0 0,-1 0 0 0 0,0 0 0 0 0,1 0 0 0 0,-1 0 0 0 0,0 1 0 0 0,1 11-1091 0 0,-3-5 1006 0 0,1 0 1 0 0,-2 0 0 0 0,1-1-1 0 0,-1 1 1 0 0,0-1 0 0 0,-1 0-1 0 0,1 0 1 0 0,-10 12 0 0 0,-4 10 291 0 0,-23 35 266 0 0,14-26-434 0 0,-1 8 27 0 0,1 0 0 0 0,2 1 1 0 0,-17 51-1 0 0,33-75-267 0 0,0-1 0 0 0,2 1 0 0 0,-4 28 0 0 0,9-45-177 0 0,0 1 0 0 0,1-1 1 0 0,-1 0-1 0 0,2 0 1 0 0,-1 1-1 0 0,1-1 1 0 0,0 0-1 0 0,0 0 1 0 0,0 1-1 0 0,1-1 0 0 0,0 0 1 0 0,0-1-1 0 0,1 1 1 0 0,-1 0-1 0 0,1-1 1 0 0,8 11-1 0 0,-7-13-1830 0 0,8 3-5060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0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8751 0 0,'-2'1'7250'0'0,"-7"3"-3310"0"0,7-2-3574 0 0,1-1-324 0 0,0 0 0 0 0,-1 0-1 0 0,1 0 1 0 0,0 0 0 0 0,0 1 0 0 0,0-1 0 0 0,0 0-1 0 0,0 1 1 0 0,0-1 0 0 0,-1 4 0 0 0,0 2-4 0 0,0 1 0 0 0,0-1 0 0 0,0 14 0 0 0,0-10-402 0 0,0 1 0 0 0,-1-1 0 0 0,-4 11-1 0 0,-7 12-4110 0 0,13-32 2839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08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 11519 0 0,'0'0'1348'0'0,"-2"0"-504"0"0,-6-1-328 0 0,-1 1 0 0 0,1 0 0 0 0,0 1 0 0 0,-1 0 0 0 0,1 1-1 0 0,0-1 1 0 0,0 1 0 0 0,-9 4 0 0 0,-6 3 200 0 0,-34 18 0 0 0,15-10-388 0 0,10-5-229 0 0,20-7-141 0 0,-1-1 0 0 0,0-1 0 0 0,0 1 0 0 0,0-2 0 0 0,0 0 0 0 0,-1-1 0 0 0,1 0 0 0 0,-1-1 0 0 0,1 0 0 0 0,-20-4 0 0 0,-59-5-1322 0 0,77 4 440 0 0,15 3 771 0 0,0 0-1 0 0,0 0 0 0 0,0 1 0 0 0,1-1 1 0 0,-1 0-1 0 0,0 0 0 0 0,1 1 0 0 0,-1-1 1 0 0,1 0-1 0 0,0-2 0 0 0,0 3 259 0 0,0-1 171 0 0,-2 3-230 0 0,1 1 0 0 0,-1-1 0 0 0,0 1 0 0 0,1 0 0 0 0,-1-1 0 0 0,0 1 0 0 0,0-1 0 0 0,0 0 0 0 0,0 1 1 0 0,-1 0-1 0 0,-4 6 145 0 0,-15 31 265 0 0,1 0-1 0 0,2 1 0 0 0,2 0 1 0 0,2 2-1 0 0,-10 48 0 0 0,20-65-367 0 0,4-23-8 0 0,2 13 80 0 0,12-9-84 0 0,-10-4-70 0 0,0-1-1 0 0,1 0 1 0 0,-1-1-1 0 0,0 1 1 0 0,1-1-1 0 0,-1 0 1 0 0,1 0-1 0 0,-1 0 1 0 0,0-1-1 0 0,1 1 0 0 0,4-2 1 0 0,8-3-12 0 0,24-9 0 0 0,-12 3-1 0 0,-19 8-11 0 0,39-13-182 0 0,-1 2-1 0 0,62-9 0 0 0,-96 21 183 0 0,0 0 0 0 0,0 1 0 0 0,0 1 0 0 0,0 0 0 0 0,0 1 0 0 0,0 1 0 0 0,0 0 0 0 0,0 1 0 0 0,-1 0 0 0 0,1 1 0 0 0,-1 1 0 0 0,0 0 0 0 0,14 7 0 0 0,-19-7 64 0 0,0 1 0 0 0,-1 0 0 0 0,1 0 0 0 0,-1 0 0 0 0,0 1 0 0 0,-1 0 0 0 0,0 1 0 0 0,0-1-1 0 0,9 16 1 0 0,-6-6 91 0 0,-1 0 0 0 0,0 1 0 0 0,9 33 0 0 0,-17-49-102 0 0,0 0 0 0 0,1 0 0 0 0,-1 0 0 0 0,0 0 1 0 0,-1 0-1 0 0,1 0 0 0 0,0 0 0 0 0,-1 0 0 0 0,1 0 1 0 0,-1 0-1 0 0,1-1 0 0 0,-1 1 0 0 0,0 0 0 0 0,0 0 1 0 0,0 0-1 0 0,0-1 0 0 0,0 1 0 0 0,0 0 0 0 0,-2 1 1 0 0,0 0 25 0 0,0-1 1 0 0,0 0-1 0 0,0 1 1 0 0,0-1-1 0 0,0 0 1 0 0,0 0-1 0 0,-1-1 1 0 0,1 1 0 0 0,-5 1-1 0 0,-35 8 408 0 0,14-4-203 0 0,-247 65 387 0 0,245-66-644 0 0,-86 20-22 0 0,103-19 200 0 0,2-1-1058 0 0,5-4-4860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14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1839 0 0,'0'0'11976'0'0,"3"0"-11617"0"0,11-1 3 0 0,1 0 1 0 0,0-1-1 0 0,-1-1 1 0 0,1-1-1 0 0,-1 0 1 0 0,22-9-1 0 0,-8 3 128 0 0,1 1-1 0 0,42-8 0 0 0,-21 11-1991 0 0,-32 4-2492 0 0,0 0-1458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28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29 11311 0 0,'-2'-7'1212'0'0,"-7"-7"193"0"0,9 14-1235 0 0,-1-1 1 0 0,1 1-1 0 0,0-1 1 0 0,-1 1 0 0 0,1-1-1 0 0,0 1 1 0 0,-1 0 0 0 0,1-1-1 0 0,0 1 1 0 0,-1-1-1 0 0,1 1 1 0 0,-1 0 0 0 0,1 0-1 0 0,0-1 1 0 0,-1 1-1 0 0,1 0 1 0 0,-1 0 0 0 0,1-1-1 0 0,-1 1 1 0 0,1 0-1 0 0,-1 0 1 0 0,0 0 0 0 0,1 0-1 0 0,-1 0 1 0 0,1 0 0 0 0,-1 0-1 0 0,1 0 1 0 0,-1 0-1 0 0,1 0 1 0 0,-1 0 0 0 0,0 0-1 0 0,-3 4-133 0 0,1-1-1 0 0,0 1 1 0 0,0 0-1 0 0,0 0 1 0 0,1 0 0 0 0,-1 0-1 0 0,1 1 1 0 0,0-1-1 0 0,0 1 1 0 0,1-1-1 0 0,-3 8 1 0 0,-9 58 187 0 0,13-68-211 0 0,-12 77 171 0 0,-3-2-1 0 0,-3 1 0 0 0,-31 79 1 0 0,-110 199-46 0 0,151-342-152 0 0,6-10-54 0 0,-1 1 1 0 0,1 0-1 0 0,0 0 0 0 0,-3 8 0 0 0,5-12-209 0 0,-7-18-9877 0 0,6 12 10549 0 0,0 1 0 0 0,0 0-1 0 0,1 0 1 0 0,-1-1 0 0 0,1 1-1 0 0,0 0 1 0 0,1-1 0 0 0,-1 1-1 0 0,1 0 1 0 0,-1-1 0 0 0,1 1-1 0 0,1 0 1 0 0,-1 0 0 0 0,4-7-1 0 0,2-3 775 0 0,1 0-1 0 0,17-22 0 0 0,1-2-605 0 0,-11 6-525 0 0,-13 25-30 0 0,1-1-1 0 0,1 1 1 0 0,0-1 0 0 0,0 1 0 0 0,7-10-1 0 0,-8 13-10 0 0,0 1 0 0 0,0 0-1 0 0,0-1 1 0 0,1 1 0 0 0,-1 1-1 0 0,1-1 1 0 0,0 0 0 0 0,-1 1-1 0 0,1 0 1 0 0,0 0 0 0 0,1 0-1 0 0,-1 0 1 0 0,0 0 0 0 0,0 1 0 0 0,5-1-1 0 0,-4 1-7 0 0,26-6-10 0 0,-1 2 1 0 0,50-3-1 0 0,-76 8 19 0 0,14-1 86 0 0,1 0-1 0 0,0 2 1 0 0,-1 0-1 0 0,22 4 1 0 0,-33-4 24 0 0,-1 0 1 0 0,0 1 0 0 0,0 0 0 0 0,0 0 0 0 0,0 1 0 0 0,0-1-1 0 0,0 1 1 0 0,0 0 0 0 0,-1 1 0 0 0,0 0 0 0 0,0 0 0 0 0,0 0-1 0 0,0 0 1 0 0,0 1 0 0 0,6 7 0 0 0,-10-10-66 0 0,1 1 0 0 0,-1-1 1 0 0,0 0-1 0 0,0 1 0 0 0,0-1 1 0 0,0 1-1 0 0,-1-1 0 0 0,1 1 1 0 0,0-1-1 0 0,-1 1 0 0 0,0 0 1 0 0,0-1-1 0 0,0 1 0 0 0,0 3 0 0 0,-1-1 10 0 0,0 0 0 0 0,0 0 0 0 0,0 0 0 0 0,-1 0-1 0 0,1-1 1 0 0,-1 1 0 0 0,-3 4 0 0 0,-3 4 37 0 0,-1 0 0 0 0,0-1 1 0 0,-21 22-1 0 0,15-19-112 0 0,0-1 0 0 0,-1-1 0 0 0,-1-1 0 0 0,0 0-1 0 0,-1-1 1 0 0,0-1 0 0 0,-31 12 0 0 0,19-10-119 0 0,-1-2 1 0 0,0-2-1 0 0,0 0 1 0 0,-39 3-1 0 0,65-10 110 0 0,-12 1-59 0 0,0-1-1 0 0,-25 0 0 0 0,38-1 82 0 0,1-1 0 0 0,-1 1 0 0 0,1 0-1 0 0,-1-1 1 0 0,1 0 0 0 0,-1 0 0 0 0,1 0 0 0 0,0 0 0 0 0,-1 0-1 0 0,1-1 1 0 0,0 1 0 0 0,0-1 0 0 0,0 0 0 0 0,0 0 0 0 0,1 0-1 0 0,-1-1 1 0 0,0 1 0 0 0,-3-5 0 0 0,5 6-1 0 0,1 0 1 0 0,-1 0-1 0 0,1 0 0 0 0,-1 0 1 0 0,1 0-1 0 0,-1-1 0 0 0,1 1 1 0 0,0 0-1 0 0,0 0 0 0 0,-1 0 1 0 0,1-1-1 0 0,0 1 0 0 0,0 0 1 0 0,0 0-1 0 0,1 0 0 0 0,-1-1 1 0 0,0 1-1 0 0,1-2 0 0 0,10-20-1117 0 0,-11 22 1118 0 0,15-23-1386 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14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7367 0 0,'0'0'962'0'0,"3"-1"88"0"0,13-6 815 0 0,0 1 0 0 0,23-5 0 0 0,-6 5 127 0 0,49-4 1 0 0,146-23-252 0 0,-177 25-1660 0 0,-22 3-334 0 0,38 1 1 0 0,-23 3-3383 0 0,-31 1 1935 0 0,2-1-18 0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15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40 3679 0 0,'2'-6'54'0'0,"-2"5"-31"0"0,1 0 0 0 0,-1 0-1 0 0,1 0 1 0 0,-1 0 0 0 0,1 0 0 0 0,-1 0-1 0 0,1 0 1 0 0,0 0 0 0 0,-1 0 0 0 0,1 0-1 0 0,2-2 1 0 0,16-13 13738 0 0,-21 16-13353 0 0,-8-3 2432 0 0,8 4-2544 0 0,-9 16-257 0 0,0 1-1 0 0,1 0 0 0 0,1 0 1 0 0,-11 31-1 0 0,11-29-30 0 0,-45 123 46 0 0,49-130-44 0 0,2-1-31 0 0,-4 24-2272 0 0,4-26 359 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1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41 10911 0 0,'0'0'987'0'0,"-1"2"-810"0"0,-30 22 971 0 0,30-23-1043 0 0,0 0 0 0 0,0 0 0 0 0,0 0 0 0 0,0 0-1 0 0,0 0 1 0 0,0 0 0 0 0,1 0 0 0 0,-1 0 0 0 0,0 1-1 0 0,0-1 1 0 0,1 0 0 0 0,-1 1 0 0 0,0 0 0 0 0,-3 8 857 0 0,4-10-937 0 0,0 0 0 0 0,0 0 0 0 0,0 0 0 0 0,1 0 1 0 0,-1 1-1 0 0,0-1 0 0 0,0 0 0 0 0,0 0 0 0 0,0 0 1 0 0,0 1-1 0 0,0-1 0 0 0,0 0 0 0 0,1 0 0 0 0,-1 0 1 0 0,0 1-1 0 0,0-1 0 0 0,0 0 0 0 0,0 0 0 0 0,0 1 1 0 0,0-1-1 0 0,0 0 0 0 0,0 0 0 0 0,0 0 0 0 0,0 1 1 0 0,0-1-1 0 0,0 0 0 0 0,-1 0 0 0 0,1 1 0 0 0,0-1 1 0 0,0 0-1 0 0,0 0 0 0 0,0 1 3 0 0,0-1 1 0 0,-1 1-1 0 0,1-1 1 0 0,0 0-1 0 0,0 1 1 0 0,0-1-1 0 0,0 1 0 0 0,0-1 1 0 0,0 0-1 0 0,0 1 1 0 0,0-1-1 0 0,0 1 0 0 0,0-1 1 0 0,0 1-1 0 0,0-1 1 0 0,0 0-1 0 0,1 1 0 0 0,-1-1 1 0 0,0 0-1 0 0,0 1 1 0 0,0-1-1 0 0,0 1 0 0 0,1-1 1 0 0,-1 0-1 0 0,0 1 1 0 0,0-1-1 0 0,1 0 0 0 0,-1 1 1 0 0,1-1-1 0 0,2 3 90 0 0,1 0-1 0 0,-1 0 0 0 0,1 0 1 0 0,0 0-1 0 0,0-1 1 0 0,0 0-1 0 0,0 0 0 0 0,1 0 1 0 0,-1 0-1 0 0,1-1 1 0 0,-1 1-1 0 0,1-1 0 0 0,-1 0 1 0 0,1-1-1 0 0,0 1 1 0 0,-1-1-1 0 0,1 0 0 0 0,0 0 1 0 0,6-1-1 0 0,12-2 185 0 0,-1-1 0 0 0,39-12 0 0 0,-58 15-276 0 0,97-29 513 0 0,-17 4-116 0 0,119-21-1 0 0,-95 38-316 0 0,-35 5-55 0 0,-49 3-367 0 0,-1 1 1 0 0,0 1-1 0 0,1 0 0 0 0,-1 2 0 0 0,26 7 0 0 0,-47-10 249 0 0,-1 0 0 0 0,1 0 1 0 0,-1 0-1 0 0,1 0 1 0 0,0 1-1 0 0,-1-1 1 0 0,1 0-1 0 0,-1 0 1 0 0,1 1-1 0 0,-1-1 1 0 0,1 0-1 0 0,-1 1 1 0 0,1-1-1 0 0,-1 1 1 0 0,1-1-1 0 0,-1 0 1 0 0,1 2-1 0 0,2 1-2280 0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45 4607 0 0,'3'-1'354'0'0,"22"-8"31"0"0,-10 2 2793 0 0,-1-1 0 0 0,17-12 4791 0 0,-44 29-7598 0 0,-31 21-218 0 0,-77 36 1 0 0,81-45-136 0 0,-121 49-18 0 0,0 0 0 0 0,102-40 0 0 0,47-20 15 0 0,11-9-3 0 0,1 0 1 0 0,-1 0-1 0 0,0 0 0 0 0,1 0 1 0 0,-1 0-1 0 0,1 0 0 0 0,-1 0 1 0 0,1 0-1 0 0,0 1 0 0 0,-1-1 1 0 0,1 0-1 0 0,0 0 0 0 0,0 0 1 0 0,0 1-1 0 0,-1-1 1 0 0,1 0-1 0 0,1 0 0 0 0,-1 0 1 0 0,0 1-1 0 0,0-1 0 0 0,0 0 1 0 0,1 0-1 0 0,-1 0 0 0 0,0 0 1 0 0,1 1-1 0 0,-1-1 0 0 0,1 0 1 0 0,0 0-1 0 0,0 1 1 0 0,4 4 34 0 0,1 0 1 0 0,-1-1-1 0 0,1 1 1 0 0,0-1 0 0 0,0-1-1 0 0,1 1 1 0 0,-1-1-1 0 0,10 4 1 0 0,60 23 104 0 0,-66-27-120 0 0,22 6 27 0 0,37 7 1 0 0,-4-2-17 0 0,-37-7-10 0 0,0-2 0 0 0,0-1 0 0 0,0-1 0 0 0,1-1 0 0 0,41-2 0 0 0,-39-3 63 0 0,-1 0 1 0 0,1-2-1 0 0,53-15 1 0 0,-34 3 172 0 0,-2-3-1 0 0,0-1 1 0 0,-2-2-1 0 0,47-30 1 0 0,-85 46-259 0 0,1 0 0 0 0,-1 0 0 0 0,0-1 0 0 0,-1 0-1 0 0,0 0 1 0 0,0-1 0 0 0,0 0 0 0 0,6-9 0 0 0,-8 6-10 0 0,-6 0-16 0 0,1 10 1 0 0,-1-1-1 0 0,0 0 0 0 0,0 1 1 0 0,0-1-1 0 0,0 1 1 0 0,0-1-1 0 0,-1 1 1 0 0,1-1-1 0 0,0 1 0 0 0,-1 0 1 0 0,1 0-1 0 0,-1-1 1 0 0,1 1-1 0 0,-1 0 0 0 0,1 0 1 0 0,-1 1-1 0 0,0-1 1 0 0,0 0-1 0 0,1 1 1 0 0,-1-1-1 0 0,0 1 0 0 0,0-1 1 0 0,0 1-1 0 0,0 0 1 0 0,1 0-1 0 0,-3 0 1 0 0,-7-1-70 0 0,1 2 0 0 0,0-1 0 0 0,-16 4 1 0 0,21-3 51 0 0,-172 26-319 0 0,125-14 352 0 0,41-9-11 0 0,2 6-31 0 0,5 1 41 0 0,0-1-1 0 0,0 1 1 0 0,1 0 0 0 0,0 0 0 0 0,1 0-1 0 0,0 0 1 0 0,0 13 0 0 0,-4 23-11 0 0,4-10-3410 0 0,2-35 2207 0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31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11 2759 0 0,'11'-10'16210'0'0,"-21"25"-13813"0"0,-8 10-4654 0 0,8-14 3521 0 0,-53 64-1216 0 0,29-34-27 0 0,-58 54 0 0 0,52-59-39 0 0,2 2-1 0 0,1 2 0 0 0,-35 50 1 0 0,63-77 4 0 0,0 0 0 0 0,1 1 1 0 0,1 1-1 0 0,0-1 0 0 0,1 1 1 0 0,-6 19-1 0 0,10-25 8 0 0,0 0 1 0 0,1 0-1 0 0,0-1 0 0 0,0 1 0 0 0,1 0 0 0 0,0 0 1 0 0,0 0-1 0 0,1 0 0 0 0,1 0 0 0 0,-1 0 0 0 0,1 0 1 0 0,6 14-1 0 0,-3-11-4 0 0,-3-6 25 0 0,0 0 1 0 0,1 0-1 0 0,0-1 1 0 0,1 1 0 0 0,-1 0-1 0 0,1-1 1 0 0,0 0-1 0 0,0 0 1 0 0,8 7-1 0 0,9 13 45 0 0,-19-20-60 0 0,15 13 0 0 0,-8-11 11 0 0,-4-4 31 0 0,0 0 1 0 0,0-1 0 0 0,0 1-1 0 0,0-1 1 0 0,1 0-1 0 0,-1-1 1 0 0,0 0 0 0 0,1 1-1 0 0,-1-2 1 0 0,7 2-1 0 0,-7-2 2 0 0,19 3 237 0 0,38-2 1 0 0,-43-2-121 0 0,1 1 1 0 0,-1 1-1 0 0,1 1 1 0 0,-1 1-1 0 0,1 1 1 0 0,28 9-1 0 0,-33-7-161 0 0,-5 0-19 0 0,-8-4-83 0 0,-14-8-4003 0 0,6-4 2379 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3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231 151 1839 0 0,'0'0'83'0'0,"-2"2"-6"0"0,-12 7 161 0 0,-10 6 4749 0 0,-8 5-93 0 0,30-19-4174 0 0,0 0-40 0 0,0 1-1162 0 0,-12 8 5101 0 0,11-9-2162 0 0,8-8-2327 0 0,6-3-93 0 0,1 0 0 0 0,0 0 0 0 0,1 1 0 0 0,0 1 0 0 0,0 0 0 0 0,1 1-1 0 0,15-6 1 0 0,-8 4 8 0 0,-1-2 0 0 0,25-16-1 0 0,-12 3 132 0 0,62-33-1 0 0,-92 55-86 0 0,-1 3-1 0 0,6 3-4 0 0,-7-3-77 0 0,-1 0-1 0 0,1 0 1 0 0,-1 1-1 0 0,1-1 0 0 0,-1 0 1 0 0,1 0-1 0 0,-1 1 1 0 0,0-1-1 0 0,0 1 1 0 0,0-1-1 0 0,0 0 1 0 0,0 1-1 0 0,0-1 1 0 0,0 0-1 0 0,0 1 1 0 0,-1-1-1 0 0,1 0 1 0 0,-1 1-1 0 0,1-1 0 0 0,-1 0 1 0 0,1 0-1 0 0,-1 1 1 0 0,1-1-1 0 0,-3 2 1 0 0,-2 5 43 0 0,0-1 0 0 0,-11 12 0 0 0,8-11-40 0 0,-16 17-5 0 0,-2-1 0 0 0,0-1 0 0 0,-33 22 0 0 0,26-21-366 0 0,-54 52 0 0 0,51-36 107 0 0,21-22 135 0 0,-1 0 1 0 0,-1-1 0 0 0,-32 24-1 0 0,47-40 109 0 0,0 0 0 0 0,0 1 0 0 0,1-1 0 0 0,-1 1 0 0 0,0 0 0 0 0,1-1 0 0 0,0 1 0 0 0,-3 3 0 0 0,-19 22-36 0 0,13-16 46 0 0,2-4-12 0 0,7-5 248 0 0,4-2-118 0 0,29-6 103 0 0,0-1 1 0 0,32-11 0 0 0,-28 7 43 0 0,48-8 1 0 0,-65 17-169 0 0,0 0 0 0 0,1 1 1 0 0,-1 1-1 0 0,1 0 0 0 0,-1 2 1 0 0,26 4-1 0 0,-30-2-84 0 0,-3 1-26 0 0,-10-5-61 0 0,1 2-439 0 0,3 2 510 0 0,-1-4-3856 0 0,6-6 2376 0 0,2-1-12 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3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0,'2'3'8122'0'0,"2"8"-5749"0"0,-2-9-592 0 0,2 10-810 0 0,1 1-411 0 0,-4-11-327 0 0,0 1-39 0 0,1 6-182 0 0,-1-6-158 0 0,-1 8-119 0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32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62 2759 0 0,'-5'5'237'0'0,"0"0"-1"0"0,0 0 1 0 0,0 0-1 0 0,-1-1 1 0 0,0 1-1 0 0,0-1 1 0 0,-7 3-1 0 0,-14 11 3710 0 0,15-15 6458 0 0,48-23-9898 0 0,3-3-296 0 0,1 1 0 0 0,60-23 0 0 0,-96 44-209 0 0,2-2 51 0 0,1 1 1 0 0,-1 0 0 0 0,0 1-1 0 0,1 0 1 0 0,7-1 0 0 0,-13 2-39 0 0,0 0 0 0 0,0 0 1 0 0,-1 0-1 0 0,1 0 0 0 0,0 1 1 0 0,0-1-1 0 0,0 0 0 0 0,-1 1 0 0 0,1-1 1 0 0,0 0-1 0 0,-1 1 0 0 0,1-1 1 0 0,0 1-1 0 0,-1-1 0 0 0,1 1 1 0 0,-1-1-1 0 0,1 1 0 0 0,0 0 0 0 0,-1-1 1 0 0,0 1-1 0 0,1 0 0 0 0,-1-1 1 0 0,1 1-1 0 0,-1 0 0 0 0,0-1 0 0 0,1 1 1 0 0,-1 1-1 0 0,1 0 4 0 0,0 1 1 0 0,-1-1-1 0 0,1 1 1 0 0,-1-1-1 0 0,0 1 1 0 0,0 4-1 0 0,-1 1-7 0 0,0 1 0 0 0,-1-1-1 0 0,0 0 1 0 0,-1 0 0 0 0,0 0-1 0 0,0 0 1 0 0,0 0 0 0 0,-10 14-1 0 0,-2 0 18 0 0,-26 32 0 0 0,8-16-30 0 0,-63 58-1 0 0,85-86-121 0 0,-13 17 1 0 0,-3 3-113 0 0,20-24 160 0 0,-10 15-50 0 0,4-5 120 0 0,7-8-6 0 0,4-7-14 0 0,5 0 120 0 0,4 2 0 0 0,0 0-1 0 0,1-1 1 0 0,-1 0 0 0 0,1-1-1 0 0,0 0 1 0 0,-1 0-1 0 0,16 0 1 0 0,59-6 592 0 0,-73 4-625 0 0,37-5 60 0 0,67-19 1 0 0,-104 23-206 0 0,-6 1-107 0 0,-2 1-441 0 0,0 0 335 0 0,0 0 1 0 0,0-1-1 0 0,0 1 1 0 0,0 0 0 0 0,0 0-1 0 0,0-1 1 0 0,0 1-1 0 0,0-1 1 0 0,0 1-1 0 0,0-1 1 0 0,0 1-1 0 0,0-1 1 0 0,1-1 0 0 0,7-4-6090 0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3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5 13359 0 0,'0'0'3246'0'0,"2"-1"-2258"0"0,2-2-525 0 0,-6 3 347 0 0,-11 6 1345 0 0,-20 12 775 0 0,-4 5-3135 0 0,-1-2-1 0 0,-61 24 1 0 0,97-44 118 0 0,0 0 0 0 0,0 0 0 0 0,0 0-1 0 0,-1-1 1 0 0,1 1 0 0 0,0-1 0 0 0,-1 1 0 0 0,1-1-1 0 0,0 0 1 0 0,-1 0 0 0 0,1 0 0 0 0,-1 0 0 0 0,1 0-1 0 0,0 0 1 0 0,-1-1 0 0 0,1 1 0 0 0,0-1 0 0 0,0 0-1 0 0,-3-1 1 0 0,4 1 22 0 0,0 0 1 0 0,0 0-1 0 0,0 0 0 0 0,0 0 0 0 0,0-1 1 0 0,0 1-1 0 0,0 0 0 0 0,1-1 0 0 0,-1 1 0 0 0,0 0 1 0 0,1-1-1 0 0,-1 1 0 0 0,1-1 0 0 0,-1-1 1 0 0,1 0-45 0 0,-1-1-9 0 0,-1-8-1155 0 0,1 12 1201 0 0,1 0-1 0 0,0 0 1 0 0,0-1 0 0 0,0 1-1 0 0,0 0 1 0 0,-1 0-1 0 0,1 0 1 0 0,0 0-1 0 0,0-1 1 0 0,-1 1 0 0 0,1 0-1 0 0,0 0 1 0 0,0 0-1 0 0,-1 0 1 0 0,1 0-1 0 0,0 0 1 0 0,0-1 0 0 0,-1 1-1 0 0,1 0 1 0 0,0 0-1 0 0,-1 0 1 0 0,1 0-1 0 0,0 0 1 0 0,0 0 0 0 0,-1 0-1 0 0,1 0 1 0 0,0 0-1 0 0,-1 1 1 0 0,1-1-1 0 0,0 0 1 0 0,0 0 0 0 0,-1 0-1 0 0,1 0 1 0 0,0 0-1 0 0,0 0 1 0 0,-1 0 0 0 0,1 1-1 0 0,0-1 1 0 0,-1 0-1 0 0,-2 1-17 0 0,0 0 30 0 0,-12 11-83 0 0,8-4 199 0 0,0 0 0 0 0,0 1 0 0 0,1-1 1 0 0,0 1-1 0 0,-8 16 0 0 0,5-8 14 0 0,8-15 42 0 0,-2 1 205 0 0,0 0 1 0 0,1 1 0 0 0,0 0 0 0 0,0-1 0 0 0,0 1 0 0 0,0 0-1 0 0,-2 6 1 0 0,1 2-84 0 0,1 0 1 0 0,0 0-1 0 0,1 1 0 0 0,0-1 0 0 0,1 17 0 0 0,0-21-139 0 0,1-2-36 0 0,3 15 8 0 0,-2-17-67 0 0,1-2 10 0 0,-3-1 2 0 0,1 0 0 0 0,0 0 0 0 0,0 1 0 0 0,0-1 0 0 0,0 0 0 0 0,0 0 0 0 0,0-1 0 0 0,0 1 0 0 0,0 0 0 0 0,0 0 0 0 0,0 0 0 0 0,1-1 0 0 0,-1 1 0 0 0,0-1-1 0 0,1 1 1 0 0,1 0 0 0 0,21 2 149 0 0,-9-4-98 0 0,-1-1-1 0 0,0 0 1 0 0,0-1-1 0 0,15-4 1 0 0,-11 2-40 0 0,33-5 1 0 0,-26 8-24 0 0,0 1-1 0 0,43 3 1 0 0,-57-1 78 0 0,0 1 0 0 0,0 0-1 0 0,0 1 1 0 0,-1 0 0 0 0,1 0 0 0 0,-1 1-1 0 0,0 1 1 0 0,14 8 0 0 0,-21-11-37 0 0,1 1 1 0 0,-1 0-1 0 0,1 0 1 0 0,-1 1-1 0 0,0-1 1 0 0,0 1-1 0 0,-1-1 1 0 0,1 1 0 0 0,-1 0-1 0 0,1 0 1 0 0,-1 0-1 0 0,-1 0 1 0 0,4 9-1 0 0,-4-11 59 0 0,-2 3-57 0 0,1 1 0 0 0,-1-1 1 0 0,0 0-1 0 0,0 0 0 0 0,0 0 0 0 0,-1 0 0 0 0,0-1 0 0 0,0 1 0 0 0,0 0 0 0 0,-1-1 1 0 0,1 1-1 0 0,-1-1 0 0 0,0 0 0 0 0,0 0 0 0 0,-7 7 0 0 0,-4 2 10 0 0,0 0 1 0 0,-31 19-1 0 0,43-30-46 0 0,-20 12 76 0 0,-1-2 0 0 0,-34 14 0 0 0,-15 8 120 0 0,-66 38 263 0 0,125-67-453 0 0,3-3-29 0 0,8-2-101 0 0,1-1-909 0 0,1 0 992 0 0,0 1 0 0 0,0-1-1 0 0,0 1 1 0 0,0-1 0 0 0,0 1-1 0 0,0-1 1 0 0,0 1 0 0 0,0-1-1 0 0,1 1 1 0 0,-1-1 0 0 0,0 1 0 0 0,0 0-1 0 0,0-1 1 0 0,0 1 0 0 0,1-1-1 0 0,-1 1 1 0 0,0-1 0 0 0,1 1-1 0 0,-1 0 1 0 0,0-1 0 0 0,0 1-1 0 0,1 0 1 0 0,0-1 0 0 0,4-8-6021 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34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137 294 4143 0 0,'-18'2'225'0'0,"1"0"-133"0"0,-30 0-1 0 0,0-1 9361 0 0,39-3-3166 0 0,185-23-4085 0 0,-7 1-1644 0 0,-106 13-374 0 0,536-110 1507 0 0,-283 60-1186 0 0,2 17-105 0 0,-276 38-346 0 0,-1 1 1 0 0,73 3-1 0 0,-108 3-83 0 0,0 0 0 0 0,0 0 0 0 0,0 0 0 0 0,-1 1 0 0 0,1 0 0 0 0,0 0 0 0 0,-1 1 0 0 0,0-1 0 0 0,1 1 0 0 0,-1 1 0 0 0,7 4 0 0 0,-13-8 22 0 0,0 0 0 0 0,0 0-1 0 0,0 1 1 0 0,0-1 0 0 0,0 0-1 0 0,0 0 1 0 0,0 0 0 0 0,1 0 0 0 0,-1 0-1 0 0,0 0 1 0 0,0 0 0 0 0,0 0-1 0 0,0 1 1 0 0,0-1 0 0 0,0 0-1 0 0,0 0 1 0 0,0 0 0 0 0,0 0 0 0 0,0 0-1 0 0,0 0 1 0 0,0 1 0 0 0,0-1-1 0 0,0 0 1 0 0,0 0 0 0 0,0 0 0 0 0,0 0-1 0 0,0 0 1 0 0,0 1 0 0 0,0-1-1 0 0,0 0 1 0 0,0 0 0 0 0,0 0 0 0 0,0 0-1 0 0,0 0 1 0 0,0 0 0 0 0,0 1-1 0 0,-1 2-250 0 0,0 0 0 0 0,0 1 1 0 0,0-1-1 0 0,-1 0 0 0 0,1 0 0 0 0,-1 0 0 0 0,0 0 0 0 0,0 0 0 0 0,0-1 0 0 0,0 1 0 0 0,-3 2 0 0 0,-20 16-6276 0 0,6-8-244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2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15 10135 0 0,'-4'-14'7343'0'0,"7"14"-7198"0"0,-1 1 1 0 0,0-1-1 0 0,1 1 0 0 0,-1-1 1 0 0,1 1-1 0 0,-1 0 1 0 0,0 0-1 0 0,0 0 0 0 0,0 0 1 0 0,0 1-1 0 0,0-1 0 0 0,0 1 1 0 0,2 1-1 0 0,23 24 421 0 0,9 19 139 0 0,-2 2-1 0 0,47 89 0 0 0,-46-76-460 0 0,-12-19-105 0 0,-1 1 0 0 0,19 54 0 0 0,-31-69-68 0 0,-2 1 0 0 0,-1 0-1 0 0,-1 1 1 0 0,4 50 0 0 0,-10-67-2 0 0,0 0-1 0 0,-1 0 0 0 0,0 0 1 0 0,-1 0-1 0 0,-1 0 1 0 0,0 0-1 0 0,-1-1 1 0 0,0 0-1 0 0,-1 1 1 0 0,0-1-1 0 0,-1-1 0 0 0,0 1 1 0 0,-1-1-1 0 0,0 0 1 0 0,-1-1-1 0 0,0 0 1 0 0,-10 10-1 0 0,-263 285 748 0 0,268-290-901 0 0,7-9-71 0 0,0 1 1 0 0,-11 9-1 0 0,16-15-181 0 0,-1 10-1775 0 0,2-10 1175 0 0,0 7 182 0 0,7 6-8304 0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3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54 7831 0 0,'2'-1'356'0'0,"8"-8"38"0"0,1 2 0 0 0,20-12 0 0 0,8 1 10850 0 0,-39 21-11023 0 0,-2 7-142 0 0,0-1 0 0 0,0 0 0 0 0,-1 0 1 0 0,0 0-1 0 0,-1 0 0 0 0,0-1 0 0 0,0 0 0 0 0,-1 1 1 0 0,0-1-1 0 0,-9 10 0 0 0,-9 11 38 0 0,-37 33 0 0 0,42-44-113 0 0,8-10 14 0 0,6-5-9 0 0,0 1 1 0 0,0 0-1 0 0,0 0 0 0 0,-6 7 0 0 0,3-1 4 0 0,7-9-8 0 0,1-1 0 0 0,-1 1 0 0 0,1-1 0 0 0,0 1 0 0 0,0-1-1 0 0,-1 1 1 0 0,1-1 0 0 0,0 0 0 0 0,0 0 0 0 0,-1 1 0 0 0,1-1 0 0 0,0 0-1 0 0,0 0 1 0 0,0 0 0 0 0,1 0 0 0 0,7 1 19 0 0,0-2 0 0 0,0 1 1 0 0,1-2-1 0 0,-1 1 0 0 0,0-1 1 0 0,0 0-1 0 0,0-1 0 0 0,9-4 1 0 0,11-2 15 0 0,23-6 44 0 0,62-17 254 0 0,-91 27-281 0 0,1 1-1 0 0,-1 2 0 0 0,26-1 0 0 0,-39 4-46 0 0,21-3-36 0 0,-17-2-299 0 0,-11 4 133 0 0,-1-2-76 0 0,0 0 1 0 0,0 1-1 0 0,1-1 0 0 0,-1 1 0 0 0,5-3 1 0 0,-6 4 120 0 0,2-2-691 0 0,0 0 0 0 0,0 0-1 0 0,0 0 1 0 0,-1 0 0 0 0,5-4 0 0 0,-6 5 484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3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24 11775 0 0,'0'0'1068'0'0,"1"-2"-877"0"0,7-19 5572 0 0,-10 21-5310 0 0,-1 0-350 0 0,0 1 1 0 0,0-1-1 0 0,0 1 0 0 0,1 0 1 0 0,-1 0-1 0 0,0 1 1 0 0,1-1-1 0 0,-1 0 0 0 0,1 1 1 0 0,-1 0-1 0 0,1-1 0 0 0,0 1 1 0 0,-3 2-1 0 0,-28 31 375 0 0,20-17-377 0 0,0 0 1 0 0,0 0-1 0 0,2 2 0 0 0,-9 19 0 0 0,-30 86 289 0 0,26-42-346 0 0,10-33-24 0 0,10-35-20 0 0,1 1 0 0 0,-4 30 0 0 0,7-44 3 0 0,-1 1-1 0 0,1-1 1 0 0,0 1-1 0 0,0-1 1 0 0,0 1-1 0 0,0-1 1 0 0,0 1-1 0 0,1-1 1 0 0,-1 1-1 0 0,1-1 0 0 0,0 1 1 0 0,1 3-1 0 0,1 1 20 0 0,1 4-24 0 0,-3-9-56 0 0,10-20-7249 0 0,-9 14 5428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3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87 8495 0 0,'0'0'766'0'0,"-2"2"-628"0"0,-2 7 2 0 0,0 2 1087 0 0,3-8-950 0 0,1-1 625 0 0,1 2 246 0 0,-2-4-1032 0 0,1 1 1 0 0,0-1 0 0 0,0 1-1 0 0,0-1 1 0 0,0 1 0 0 0,0-1 0 0 0,0 1-1 0 0,1-1 1 0 0,-1 1 0 0 0,0-1-1 0 0,0 1 1 0 0,0-1 0 0 0,0 1-1 0 0,1-1 1 0 0,-1 1 0 0 0,0-1-1 0 0,0 0 1 0 0,1 1 0 0 0,-1-1 0 0 0,1 1-1 0 0,2 1 34 0 0,1 0 1 0 0,-1-1-1 0 0,1 1 0 0 0,-1-1 0 0 0,1 0 0 0 0,0 0 0 0 0,-1 0 0 0 0,1 0 1 0 0,0-1-1 0 0,0 0 0 0 0,0 1 0 0 0,-1-2 0 0 0,1 1 0 0 0,0 0 0 0 0,4-1 1 0 0,11-3 329 0 0,33-10 1 0 0,-37 9-257 0 0,50-13 755 0 0,87-12 0 0 0,-135 28-916 0 0,23 0 0 0 0,-30 3-283 0 0,1-1 0 0 0,-1-1 0 0 0,0 0 0 0 0,0 0 0 0 0,0-1 0 0 0,0-1 0 0 0,16-5 0 0 0,-17 4-493 0 0,0-1 0 0 0,-1 0 0 0 0,1 0 0 0 0,-1-1 0 0 0,0 0-1 0 0,10-10 1 0 0,-17 15 8 0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3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10223 0 0,'0'0'3003'0'0,"-1"3"-2451"0"0,-54 152 2773 0 0,50-136-3116 0 0,0 1 0 0 0,2-1 0 0 0,0 1 0 0 0,1 0 0 0 0,1 0 0 0 0,2 27 0 0 0,-1-41-144 0 0,0-1-14 0 0,0-1 0 0 0,1 0 0 0 0,0 0 0 0 0,-1 0 0 0 0,1 0 0 0 0,0 0 1 0 0,1 0-1 0 0,-1 0 0 0 0,1 0 0 0 0,0 0 0 0 0,0-1 0 0 0,3 6 0 0 0,3 0 44 0 0,6 11-3585 0 0,-13-17 1729 0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4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163 112 1375 0 0,'0'0'1059'0'0,"-2"1"-16"0"0,-29 14 2414 0 0,30-13-2794 0 0,-1-2-373 0 0,-3 1-831 0 0,-11 0 7554 0 0,14-2-6694 0 0,-1 2-72 0 0,-4 1-61 0 0,-1 0 0 0 0,0 1 0 0 0,1 0 0 0 0,0 0 0 0 0,-11 7 0 0 0,-15 7 532 0 0,20-12 193 0 0,19-7 1101 0 0,25-10-475 0 0,-17 7-1462 0 0,0 1-1 0 0,0 1 1 0 0,19-3-1 0 0,18-4 46 0 0,-18 2-46 0 0,-11 3-8 0 0,-1-1 0 0 0,36-14 0 0 0,-17 1-2 0 0,131-57 498 0 0,-169 75-466 0 0,-2 4-16 0 0,-4 8-64 0 0,-3 1-16 0 0,-3 1 0 0 0,6-11 0 0 0,3-2 0 0 0,0 1 0 0 0,-1-1 0 0 0,1 1 0 0 0,0 0 0 0 0,0-1 0 0 0,0 1 0 0 0,0 0 0 0 0,0-1 0 0 0,-1 1 0 0 0,1 0 0 0 0,1 0 0 0 0,-1 0 0 0 0,-1 1 0 0 0,-10 12-7 0 0,0-1-1 0 0,1 1 1 0 0,1 1-1 0 0,0 0 1 0 0,-14 29-1 0 0,-15 25-11 0 0,14-32 19 0 0,13-17 0 0 0,-2 0 0 0 0,0-1 0 0 0,-29 30 0 0 0,12-15 0 0 0,11-16 0 0 0,-9 14 0 0 0,22-26 0 0 0,-1 1 0 0 0,-5 17 0 0 0,-1 19-220 0 0,14-40 84 0 0,1-1-545 0 0,0-1 575 0 0,1 1 0 0 0,-1-1 0 0 0,0 0 0 0 0,0 0 0 0 0,1 0 0 0 0,-1 0 0 0 0,1 0 0 0 0,-1 0 0 0 0,1 0 0 0 0,-1-1 0 0 0,1 1 0 0 0,0-1 0 0 0,-1 1 0 0 0,1-1 0 0 0,0 1 0 0 0,-1-1 0 0 0,1 0 0 0 0,0 0 0 0 0,0 0 0 0 0,-1 0 0 0 0,1 0 1 0 0,2 0-1 0 0,11-3-1644 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48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5983 0 0,'0'0'15686'0'0,"-1"2"-15364"0"0,-18 36 170 0 0,8-12-762 0 0,-8 35 0 0 0,18-59-42 0 0,-1 8-592 0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48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9327 0 0,'0'0'4295'0'0,"0"3"-3472"0"0,2 3-524 0 0,-1 1 0 0 0,0-1 0 0 0,-1 0 0 0 0,1 1 0 0 0,-1-1 0 0 0,0 1 0 0 0,-1-1 0 0 0,0 1 0 0 0,0-1 0 0 0,0 1 0 0 0,-4 9 0 0 0,-5 12 430 0 0,-16 33-1 0 0,19-46-571 0 0,-47 96 107 0 0,49-96-253 0 0,0-3 16 0 0,1 2-485 0 0,4-12 54 0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49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30 109 6911 0 0,'0'0'528'0'0,"-11"0"8005"0"0,10-1-8320 0 0,5-10 1525 0 0,16-15-1687 0 0,-14 21 71 0 0,0 1 1 0 0,0-1 0 0 0,0 1-1 0 0,1 0 1 0 0,-1 1-1 0 0,12-5 1 0 0,45-14-20 0 0,-57 20-84 0 0,2-1 11 0 0,0 1 1 0 0,0-1-1 0 0,0 2 0 0 0,1-1 1 0 0,-1 1-1 0 0,0 0 1 0 0,1 1-1 0 0,-1 0 0 0 0,14 2 1 0 0,-19-2 160 0 0,-2 2-153 0 0,0 0 0 0 0,1-1 0 0 0,-1 1 0 0 0,0 0 1 0 0,0 0-1 0 0,0 0 0 0 0,-1 0 0 0 0,1 0 1 0 0,0 0-1 0 0,-1 0 0 0 0,1 0 0 0 0,-1 0 0 0 0,0 0 1 0 0,0 4-1 0 0,0 0 22 0 0,0 0-1 0 0,-1 0 1 0 0,0 1-1 0 0,-1-1 1 0 0,1 0 0 0 0,-1 0-1 0 0,0 0 1 0 0,0-1 0 0 0,-7 11-1 0 0,0 0 132 0 0,-1-1 0 0 0,-12 16 0 0 0,-91 89 337 0 0,13-15-502 0 0,99-103-138 0 0,3 0-327 0 0,8 7 415 0 0,-8-8 17 0 0,1 0 0 0 0,-1 0 0 0 0,0 0 0 0 0,1-1 0 0 0,-1 1 0 0 0,1-1 0 0 0,-1 1 0 0 0,1-1 0 0 0,-1 0 0 0 0,1 0 0 0 0,0 0 0 0 0,3-1 0 0 0,35-7-34 0 0,-27 5 42 0 0,25-7 51 0 0,-16 4 56 0 0,1 1 0 0 0,33-2 0 0 0,-35 6-109 0 0,-17 3-5 0 0,-3-1-7 0 0,1 0-84 0 0,6 2 123 0 0,-1-2-4869 0 0,4 2-1295 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4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32 9671 0 0,'0'0'875'0'0,"3"-1"-719"0"0,24-14 555 0 0,-10 8 4168 0 0,-9 4-2498 0 0,1-1-1287 0 0,-6 3-374 0 0,-1 1-74 0 0,-1 0-723 0 0,-1 0 116 0 0,0 0 0 0 0,1 0 0 0 0,-1-1 0 0 0,1 1 0 0 0,-1 0 0 0 0,0 0 0 0 0,1 0 0 0 0,-1 0 0 0 0,1 0 1 0 0,-1 0-1 0 0,1 0 0 0 0,-1 0 0 0 0,1 0 0 0 0,-1 0 0 0 0,0 0 0 0 0,1 0 0 0 0,-1 1 0 0 0,1-1 0 0 0,-1 0 0 0 0,1 0 0 0 0,-1 0 1 0 0,0 0-1 0 0,1 1 0 0 0,-1-1 0 0 0,0 0 0 0 0,1 0 0 0 0,-1 1 0 0 0,0-1 0 0 0,1 0 0 0 0,-1 1 0 0 0,0-1 0 0 0,0 0 1 0 0,1 1-1 0 0,-1-1 0 0 0,0 1 0 0 0,0-1 0 0 0,1 0 0 0 0,-1 1 0 0 0,0-1 0 0 0,0 1 0 0 0,0-1 0 0 0,0 1 0 0 0,0-1 1 0 0,0 0-1 0 0,0 1 0 0 0,0-1 0 0 0,0 1 0 0 0,0-1 0 0 0,0 1 0 0 0,0-1 0 0 0,0 0 0 0 0,0 1 0 0 0,0-1 0 0 0,0 1 1 0 0,-1-1-1 0 0,1 1 0 0 0,0-1 0 0 0,0 0 0 0 0,0 1 0 0 0,-1-1 0 0 0,1 1 0 0 0,-3 4-24 0 0,0 1 1 0 0,-1-1-1 0 0,1 0 0 0 0,-1 0 0 0 0,0-1 0 0 0,0 1 0 0 0,-1-1 1 0 0,1 1-1 0 0,-1-2 0 0 0,0 1 0 0 0,0 0 0 0 0,0-1 1 0 0,-7 4-1 0 0,-12 4-7 0 0,-48 16 0 0 0,11-5-206 0 0,30-9-192 0 0,0-1 0 0 0,0-2-1 0 0,-1-1 1 0 0,-47 7 0 0 0,78-16 345 0 0,0 1-1 0 0,1-1 1 0 0,-1 0-1 0 0,1 0 1 0 0,-1 0-1 0 0,0 0 1 0 0,1 0-1 0 0,-1 0 0 0 0,1 0 1 0 0,-1 0-1 0 0,1-1 1 0 0,-1 1-1 0 0,0 0 1 0 0,1 0-1 0 0,-1 0 1 0 0,1-1-1 0 0,-1 1 1 0 0,1 0-1 0 0,-1 0 1 0 0,1-1-1 0 0,-1 1 1 0 0,1 0-1 0 0,0-1 1 0 0,-1 1-1 0 0,1-1 1 0 0,-1 0-1 0 0,0 0 17 0 0,1 0 0 0 0,0 0 0 0 0,-1 0 1 0 0,1 0-1 0 0,0 0 0 0 0,0 0 0 0 0,0 0 0 0 0,0 0 0 0 0,0 0 0 0 0,0 0 0 0 0,0 0 0 0 0,0 0 0 0 0,1-2 1 0 0,0-1-28 0 0,0 0 0 0 0,0 0 1 0 0,1 0-1 0 0,0 0 0 0 0,0 1 1 0 0,0-1-1 0 0,2-3 1 0 0,-2 5 7 0 0,0-1 0 0 0,0 1 1 0 0,1 0-1 0 0,-1 0 1 0 0,5-3-1 0 0,13-10-229 0 0,-19 14 569 0 0,-3 1-263 0 0,0 1 0 0 0,0 0 0 0 0,-1 0 0 0 0,1 0 1 0 0,0 0-1 0 0,0 0 0 0 0,-4 3 0 0 0,0 1 23 0 0,-9 4 6 0 0,-6 2 29 0 0,-32 26 1 0 0,47-33-86 0 0,2 0 0 0 0,-1 1-1 0 0,0-1 1 0 0,1 1 0 0 0,0 0 0 0 0,0 0 0 0 0,1 1 0 0 0,-1-1 0 0 0,1 1 0 0 0,0 0 0 0 0,-3 8 0 0 0,4-3-2 0 0,4 2 0 0 0,4 3 0 0 0,-2-11 40 0 0,-1 0 1 0 0,1 0-1 0 0,0-1 0 0 0,0 1 1 0 0,0-1-1 0 0,1 0 0 0 0,-1 0 0 0 0,1 0 1 0 0,0-1-1 0 0,0 1 0 0 0,0-1 0 0 0,1 0 1 0 0,-1-1-1 0 0,1 0 0 0 0,-1 1 0 0 0,1-2 1 0 0,7 3-1 0 0,9-1 50 0 0,0 0 1 0 0,0-1-1 0 0,32-2 0 0 0,18 2-56 0 0,-68-1-28 0 0,-1-1 0 0 0,1 1 0 0 0,0 0-1 0 0,-1 0 1 0 0,1 0 0 0 0,0 0 0 0 0,-1 0 0 0 0,1 1 0 0 0,-1 0-1 0 0,4 2 1 0 0,10 9-5 0 0,-14-9 4 0 0,-1 0 5 0 0,1 0 41 0 0,0 0-1 0 0,0 1 1 0 0,0-1-1 0 0,-1 1 1 0 0,1 0-1 0 0,-1 0 1 0 0,0-1-1 0 0,-1 2 1 0 0,1-1-1 0 0,-1 0 1 0 0,0 0-1 0 0,0 0 1 0 0,0 1-1 0 0,-1-1 1 0 0,0 0-1 0 0,0 1 1 0 0,0-1-1 0 0,-1 0 1 0 0,0 1-1 0 0,0-1 1 0 0,0 0-1 0 0,-1 0 1 0 0,1 0-1 0 0,-1 0 1 0 0,-1 0-1 0 0,1 0 1 0 0,-1-1-1 0 0,1 1 1 0 0,-1-1-1 0 0,-7 8 0 0 0,7-8-17 0 0,-59 64 264 0 0,54-61-290 0 0,0 0 0 0 0,-1 0 0 0 0,0-1 0 0 0,0 0 0 0 0,0-1 0 0 0,-16 7 0 0 0,5-4-177 0 0,-1-2-1 0 0,1 0 0 0 0,-1-1 1 0 0,0-1-1 0 0,-40 3 1 0 0,46-7-2515 0 0,0-1 0 0 0,-26-3 0 0 0,25 2-3285 0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5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1 241 16127 0 0,'5'-3'166'0'0,"0"0"-1"0"0,1 0 0 0 0,-1 1 1 0 0,0-1-1 0 0,1 1 0 0 0,0 0 0 0 0,0 1 1 0 0,-1-1-1 0 0,1 1 0 0 0,0 1 1 0 0,0-1-1 0 0,8 1 0 0 0,26-6 1150 0 0,55-18 922 0 0,17-4-477 0 0,489-109 1907 0 0,-572 130-4145 0 0,0 1 0 0 0,0 2 0 0 0,39-1 0 0 0,-66 5-262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31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3247 0 0,'0'0'320'0'0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50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111 115 6911 0 0,'0'0'11887'0'0,"2"-2"-10592"0"0,3-3-1088 0 0,-1 1 0 0 0,1 0 0 0 0,0 0 0 0 0,1 0 0 0 0,-1 1 0 0 0,1 0 0 0 0,0 0 1 0 0,-1 0-1 0 0,8-2 0 0 0,62-17 492 0 0,-49 16-418 0 0,19-7-86 0 0,-13 3-85 0 0,0 2 1 0 0,58-7 0 0 0,-69 15-79 0 0,-4 4 32 0 0,-15-4-63 0 0,-1 1 0 0 0,1 0-1 0 0,-1-1 1 0 0,1 1 0 0 0,-1 0-1 0 0,1 0 1 0 0,-1 0 0 0 0,1 0-1 0 0,-1 1 1 0 0,0-1 0 0 0,0 0 0 0 0,0 0-1 0 0,0 1 1 0 0,0-1 0 0 0,0 1-1 0 0,0-1 1 0 0,0 1 0 0 0,0-1-1 0 0,1 4 1 0 0,-2-3-10 0 0,0 0 0 0 0,0 1 0 0 0,0-1 0 0 0,0 0 0 0 0,0 0 0 0 0,0 1 0 0 0,0-1 0 0 0,-1 0 0 0 0,1 0 0 0 0,-1 1 0 0 0,0-1 0 0 0,1 0 0 0 0,-3 3 0 0 0,-1 3-38 0 0,-1-1 0 0 0,0 1 0 0 0,0-1 1 0 0,-1 0-1 0 0,0 0 0 0 0,-10 9 0 0 0,-20 14-183 0 0,-2-2 0 0 0,-49 29-1 0 0,-86 39-227 0 0,72-43 471 0 0,70-35-13 0 0,16-7 0 0 0,14-8-4 0 0,0 0-3 0 0,1-3 7 0 0,0 0-1 0 0,0 0 1 0 0,0 0-1 0 0,0 0 1 0 0,0 0-1 0 0,0 0 0 0 0,0 0 1 0 0,0 0-1 0 0,-1 0 1 0 0,1 0-1 0 0,0 0 1 0 0,0 1-1 0 0,0-1 0 0 0,0 0 1 0 0,0 0-1 0 0,0 0 1 0 0,0 0-1 0 0,0 0 1 0 0,0 0-1 0 0,0 0 0 0 0,0 0 1 0 0,0 0-1 0 0,0 0 1 0 0,0 0-1 0 0,0 1 1 0 0,0-1-1 0 0,0 0 0 0 0,0 0 1 0 0,0 0-1 0 0,0 0 1 0 0,0 0-1 0 0,0 0 1 0 0,0 0-1 0 0,0 0 0 0 0,1 0 1 0 0,-1 0-1 0 0,0 0 1 0 0,0 0-1 0 0,0 1 1 0 0,0-1-1 0 0,0 0 0 0 0,0 0 1 0 0,0 0-1 0 0,0 0 1 0 0,0 0-1 0 0,0 0 1 0 0,0 0-1 0 0,0 0 0 0 0,0 0 1 0 0,0 0-1 0 0,0 0 1 0 0,1 0-1 0 0,-1 0 1 0 0,0 0-1 0 0,0 0 0 0 0,4 3 39 0 0,1 0 0 0 0,-1-1 0 0 0,1 1 0 0 0,-1-1 0 0 0,1 0-1 0 0,0-1 1 0 0,0 1 0 0 0,0-1 0 0 0,7 1 0 0 0,3-1 98 0 0,0 0 0 0 0,19-2 0 0 0,303-21 1629 0 0,-212 1-1181 0 0,-124 21-584 0 0,30-7 11 0 0,-5 0-135 0 0,-23 6-119 0 0,9 0-883 0 0,-10 1-254 0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58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1839 0 0,'0'0'18736'0'0,"3"-1"-18682"0"0,79-22 314 0 0,22-5-3 0 0,-79 25-309 0 0,-20 4-47 0 0,18 1 54 0 0,-2 1-66 0 0,6-3 3 0 0,-17-4 0 0 0,-3 1 0 0 0,8-3-234 0 0,0-1-1 0 0,-1 0 0 0 0,0-1 1 0 0,0-1-1 0 0,-1 0 0 0 0,23-20 1 0 0,-20 16-364 0 0,-15 11 118 0 0,-1 5-1968 0 0,-8 46 2124 0 0,1-6-4613 0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6:5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0 410 4111 0 0,'0'0'792'0'0,"2"-2"-692"0"0,4-4-93 0 0,-3 2-64 0 0,0-1-1 0 0,0 0 1 0 0,0 1-1 0 0,3-9 1 0 0,-3 7 13 0 0,56-100 108 0 0,-41 67 3009 0 0,22-73 0 0 0,-37 102-2355 0 0,-2 8 8 0 0,0-1 22 0 0,55-90 7698 0 0,-57 96-8347 0 0,-22 87 178 0 0,-43 198-61 0 0,64-273-220 0 0,2-8 18 0 0,-1 0-1 0 0,-1 1 1 0 0,1-1 0 0 0,-4 9-1 0 0,-12 26-611 0 0,7-17-3373 0 0,9-23 2092 0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7:00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3223 0 0,'2'1'8990'0'0,"3"2"-8617"0"0,0-1 1 0 0,0 0-1 0 0,0 0 1 0 0,0-1-1 0 0,0 1 1 0 0,0-1 0 0 0,1 0-1 0 0,-1-1 1 0 0,10 1-1 0 0,4-2 358 0 0,27-4 0 0 0,-15 1-176 0 0,14-2 444 0 0,71-19 0 0 0,40-22 386 0 0,-130 39-1158 0 0,8-1 85 0 0,38-5 0 0 0,-15 3-369 0 0,-56 11 37 0 0,0 0 1 0 0,-1-1-1 0 0,1 1 1 0 0,0 0-1 0 0,-1 0 1 0 0,1 0-1 0 0,-1 0 1 0 0,1 0-1 0 0,0 1 1 0 0,-1-1-1 0 0,1 0 1 0 0,0 0-1 0 0,-1 0 1 0 0,1 0-1 0 0,-1 1 1 0 0,1-1-1 0 0,0 0 1 0 0,-1 1-1 0 0,1-1 1 0 0,0 1-1 0 0,0 0-77 0 0,1 0-381 0 0,-1 1-628 0 0,-1 0 862 0 0,1 0 0 0 0,-1 0 0 0 0,0 0 0 0 0,0 0-1 0 0,0 1 1 0 0,0-1 0 0 0,0 0 0 0 0,-1 0 0 0 0,1 0 0 0 0,-1 0 0 0 0,1 0-1 0 0,-1 0 1 0 0,0 0 0 0 0,1 0 0 0 0,-1 0 0 0 0,0 0 0 0 0,-2 2 0 0 0,-6 7-5598 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7:00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12607 0 0,'0'0'3802'0'0,"-2"2"-3010"0"0,-12 12-441 0 0,0 1 1 0 0,1 0 0 0 0,1 2 0 0 0,1-1 0 0 0,0 1 0 0 0,1 1-1 0 0,-12 28 1 0 0,13-24-264 0 0,8-13-28 0 0,1-9-54 0 0,0 1 0 0 0,-1 0-1 0 0,1-1 1 0 0,0 1 0 0 0,0 0 0 0 0,0 0-1 0 0,0-1 1 0 0,0 1 0 0 0,0 0 0 0 0,0 0-1 0 0,0-1 1 0 0,0 1 0 0 0,0 0 0 0 0,1-1-1 0 0,-1 1 1 0 0,0 0 0 0 0,0-1-1 0 0,1 1 1 0 0,-1 0 0 0 0,0-1 0 0 0,1 1-1 0 0,-1 0 1 0 0,1-1 0 0 0,-1 1 0 0 0,1-1-1 0 0,-1 1 1 0 0,1-1 0 0 0,-1 1 0 0 0,1-1-1 0 0,0 1 1 0 0,-1-1 0 0 0,1 0 0 0 0,-1 1-1 0 0,1-1 1 0 0,1 1 0 0 0,7 2 53 0 0,-1-1 0 0 0,1 0 0 0 0,10 2 0 0 0,-8-2-50 0 0,-6-1 9 0 0,19 1 28 0 0,-19-1-38 0 0,0 0-1 0 0,0-1 0 0 0,1 0 1 0 0,-1 0-1 0 0,0-1 0 0 0,1 1 1 0 0,8-3-1 0 0,-6 0-2 0 0,157-42-325 0 0,-109 35-451 0 0,-16 2-5376 0 0,-23 5 329 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7:00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33 6447 0 0,'0'-2'499'0'0,"9"-28"9941"0"0,-9 32-9924 0 0,1 3-388 0 0,-1 0-1 0 0,1 1 1 0 0,-1-1 0 0 0,0 0-1 0 0,-1 0 1 0 0,1 0 0 0 0,-1 0 0 0 0,0 0-1 0 0,0 0 1 0 0,-3 7 0 0 0,-24 54 198 0 0,19-46-178 0 0,-32 67 102 0 0,-36 85 208 0 0,66-141-177 0 0,0 1-1 0 0,2 1 1 0 0,-7 51-1 0 0,12-59-173 0 0,-2 22-2730 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7:01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69 207 11775 0 0,'-2'0'539'0'0,"-64"18"6578"0"0,68-17-6421 0 0,1 0-537 0 0,0 1-1 0 0,1-1 0 0 0,-1 0 1 0 0,0-1-1 0 0,0 1 1 0 0,1-1-1 0 0,-1 1 0 0 0,1-1 1 0 0,-1 0-1 0 0,1 0 1 0 0,-1 0-1 0 0,0-1 0 0 0,6 0 1 0 0,8-3 329 0 0,24-9 0 0 0,-25 7-338 0 0,209-89 508 0 0,-41 14-300 0 0,-167 74-414 0 0,-5 2-518 0 0,-1 1 0 0 0,1 0 0 0 0,0 1 0 0 0,0 0 1 0 0,0 1-1 0 0,17-2 0 0 0,-12 4-6921 0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7:04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28 2303 0 0,'0'0'102'0'0,"2"-1"263"0"0,18-9 4795 0 0,-18 9-3375 0 0,8-5 117 0 0,-9 5-1726 0 0,0 0 0 0 0,1 0 0 0 0,-1 0 0 0 0,0 0 0 0 0,0 1 0 0 0,1-1 0 0 0,-1 0 0 0 0,0 1 0 0 0,0-1 0 0 0,1 1 0 0 0,-1 0 0 0 0,1-1 0 0 0,-1 1 0 0 0,0 0 0 0 0,3 0 0 0 0,-4 1 70 0 0,0 0 1 0 0,0 0-1 0 0,0 0 1 0 0,0 0-1 0 0,0 0 1 0 0,-1 0-1 0 0,1 0 1 0 0,0 0-1 0 0,-1 0 0 0 0,1 0 1 0 0,0 0-1 0 0,-1 0 1 0 0,1 0-1 0 0,-2 1 1 0 0,-3 10 302 0 0,-21 45-522 0 0,-63 100-1 0 0,88-155-27 0 0,-5 10-37 0 0,-15 21-101 0 0,17-24 129 0 0,7-6 10 0 0,5-3 10 0 0,7-1 122 0 0,1 0 1 0 0,-1-2-1 0 0,20-5 1 0 0,11-2 54 0 0,-12 6-144 0 0,0 0 0 0 0,67 3-1 0 0,-97 2-42 0 0,1 0 0 0 0,15-5 0 0 0,-6 0 0 0 0,0 0 12 0 0,-3 1 19 0 0,-9 2-115 0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7:04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8751 0 0,'0'0'9200'0'0,"1"3"-8782"0"0,4 33 454 0 0,-1 0 1 0 0,-2 64 0 0 0,-2-89-789 0 0,-2 22 14 0 0,-1 1 0 0 0,-2 0 0 0 0,-1-1-1 0 0,-1 0 1 0 0,-3-1 0 0 0,0 1 0 0 0,-2-2-1 0 0,-29 56 1 0 0,31-70-59 0 0,-21 26 0 0 0,23-34-16 0 0,1 1-1 0 0,0 0 1 0 0,0 1-1 0 0,1 0 1 0 0,0 0 0 0 0,-5 15-1 0 0,11-24 37 0 0,0-1-127 0 0,1 0 0 0 0,0 0-1 0 0,0 0 1 0 0,0 0 0 0 0,0 0 0 0 0,0 0 0 0 0,0 0 0 0 0,0 0 0 0 0,0 0-1 0 0,0 0 1 0 0,0-1 0 0 0,0 1 0 0 0,1 0 0 0 0,-1-1 0 0 0,2 2 0 0 0,22 5-5910 0 0,-9-8-561 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7:04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0,'0'0'3959'0'0,"1"2"-2596"0"0,12 29 503 0 0,-12-28-1827 0 0,5 19 185 0 0,-5-19-311 0 0,0-1-464 0 0,3 6 1074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3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5063 0 0,'1'-6'162'0'0,"0"-1"779"0"0,-1-5 9564 0 0,10 32-9265 0 0,-5-6-961 0 0,-2 0 0 0 0,0 1 0 0 0,-1 0 0 0 0,0 0 0 0 0,-1 25 0 0 0,0-8-18 0 0,5 445 660 0 0,-3-242-722 0 0,-2-225-128 0 0,0-9 103 0 0,9-7 192 0 0,-6 3-302 0 0,0 0 1 0 0,-1 0 0 0 0,1 0 0 0 0,-1-1-1 0 0,0 0 1 0 0,0 1 0 0 0,0-1 0 0 0,3-8 0 0 0,17-40 347 0 0,-13 29-233 0 0,38-86 115 0 0,6 2 1 0 0,117-177-1 0 0,-79 165-241 0 0,-89 115-53 0 0,6-6 0 0 0,0 0 0 0 0,11-10 0 0 0,-16 17 0 0 0,1 0 0 0 0,-1 0 0 0 0,0 0 0 0 0,1 0 0 0 0,0 1 0 0 0,0 0 0 0 0,0 0 0 0 0,8-2 0 0 0,2 0-92 0 0,0-2-1 0 0,17-8 0 0 0,-14 6 4 0 0,-13 6-415 0 0,1 0 0 0 0,-1 1 0 0 0,1-1 0 0 0,0 1 0 0 0,-1 0-1 0 0,12-1 1 0 0,-12 4-1258 0 0,10 7-20 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7:0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11719 0 0,'0'0'2712'0'0,"3"2"-2204"0"0,2 1-356 0 0,1-1-1 0 0,0 1 0 0 0,0-1 1 0 0,0 0-1 0 0,0 0 0 0 0,1-1 1 0 0,-1 0-1 0 0,0 0 0 0 0,1 0 1 0 0,-1-1-1 0 0,1 0 0 0 0,-1 0 1 0 0,0 0-1 0 0,9-3 0 0 0,15-2 777 0 0,50-17 0 0 0,-66 17-682 0 0,71-24 942 0 0,-51 16-734 0 0,0 1 0 0 0,0 2-1 0 0,40-6 1 0 0,-73 16-450 0 0,0 0 0 0 0,-1 0 0 0 0,1 1 0 0 0,-1-1 0 0 0,1 0 0 0 0,0 0 0 0 0,-1 1 0 0 0,1-1 0 0 0,-1 0 0 0 0,1 1 1 0 0,-1-1-1 0 0,1 1 0 0 0,-1-1 0 0 0,0 0 0 0 0,1 1 0 0 0,-1-1 0 0 0,1 1 0 0 0,-1-1 0 0 0,0 1 0 0 0,1-1 0 0 0,-1 1 0 0 0,0 0 0 0 0,0-1 0 0 0,1 1 0 0 0,-1 0 1 0 0,0-1 2 0 0,1 2-5 0 0,-1 0 0 0 0,1 0 0 0 0,-1 0 0 0 0,1-1 0 0 0,-1 1 0 0 0,0 0 0 0 0,0 0-1 0 0,0 0 1 0 0,0 0 0 0 0,0 0 0 0 0,0 0 0 0 0,0-1 0 0 0,-1 1 0 0 0,1 0 0 0 0,-1 0 0 0 0,1 0 0 0 0,-2 2 0 0 0,-2 4 9 0 0,0-1 0 0 0,-8 13 0 0 0,-1 0-3 0 0,-16 35-8 0 0,2 0 0 0 0,-26 84 0 0 0,47-117 3 0 0,7-17-5 0 0,0-2-11 0 0,-1-2 2 0 0,0-1 1 0 0,0 1-1 0 0,0 0 0 0 0,0 0 0 0 0,0-1 0 0 0,0 1 1 0 0,0 0-1 0 0,0-1 0 0 0,0 1 0 0 0,1 0 0 0 0,-1-1 1 0 0,0 1-1 0 0,1 0 0 0 0,-1-1 0 0 0,0 1 0 0 0,1-1 1 0 0,-1 1-1 0 0,1 0 0 0 0,1 1-104 0 0,-1 0-799 0 0,1-1-286 0 0,12 4-58 0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7:05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89 9671 0 0,'11'-12'483'0'0,"1"1"1"0"0,0 0-1 0 0,15-10 0 0 0,-17 14 1449 0 0,0 1 0 0 0,17-8 1 0 0,-3 8 1242 0 0,-19 7-1289 0 0,-14 5-1389 0 0,-24 10-260 0 0,-40 13-1 0 0,15-7-226 0 0,28-10-161 0 0,0-1 0 0 0,-1-2-1 0 0,-1 0 1 0 0,1-3 0 0 0,-54 6 0 0 0,33-14-754 0 0,43 1-199 0 0,2 2-1216 0 0,1 9 2081 0 0,4-7 216 0 0,-7 21-52 0 0,2-3 275 0 0,-1 1 1 0 0,-13 22 2495 0 0,31-45-2580 0 0,0 0 1 0 0,-1 0 0 0 0,14-4-1 0 0,15-3-109 0 0,-26 6-56 0 0,0 1 0 0 0,0 1-1 0 0,0 0 1 0 0,0 0 0 0 0,0 1 0 0 0,-1 1 0 0 0,1 0-1 0 0,0 0 1 0 0,-1 1 0 0 0,1 1 0 0 0,-1 0-1 0 0,15 8 1 0 0,-11-3 80 0 0,0 0-1 0 0,-1 1 1 0 0,1 1-1 0 0,-2 1 1 0 0,0 0-1 0 0,0 1 1 0 0,11 15-1 0 0,-23-27 10 0 0,0 1-1 0 0,0-1 0 0 0,0 1 1 0 0,-1-1-1 0 0,1 1 1 0 0,-1-1-1 0 0,1 1 0 0 0,-1 0 1 0 0,0-1-1 0 0,1 1 1 0 0,-1 0-1 0 0,0-1 0 0 0,0 1 1 0 0,0 0-1 0 0,0-1 0 0 0,0 1 1 0 0,-1 0-1 0 0,1-1 1 0 0,-1 1-1 0 0,1 0 0 0 0,-1-1 1 0 0,1 1-1 0 0,-1-1 1 0 0,0 1-1 0 0,1-1 0 0 0,-1 1 1 0 0,0-1-1 0 0,0 0 1 0 0,-2 2-1 0 0,-1 2 4 0 0,0 0 0 0 0,0 0 0 0 0,0-1 1 0 0,-1 0-1 0 0,1 0 0 0 0,-9 5 0 0 0,-9 3 57 0 0,-1-2-1 0 0,0 0 1 0 0,-34 8 0 0 0,23-7-27 0 0,-195 57 63 0 0,202-58-316 0 0,-9 4-810 0 0,12-10-6313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7:05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10591 0 0,'0'0'1352'0'0,"2"2"-36"0"0,1 1-891 0 0,1 0 0 0 0,0-1 0 0 0,0 1 0 0 0,0-1 0 0 0,0 1 0 0 0,1-1 0 0 0,-1-1 0 0 0,0 1 0 0 0,1 0 0 0 0,0-1-1 0 0,6 1 1 0 0,10 1 23 0 0,27 1-1 0 0,-27-3-310 0 0,21 0 154 0 0,1-1-1 0 0,77-12 1 0 0,83-28 818 0 0,-75 14-580 0 0,207-31 510 0 0,-184 33-667 0 0,-129 21-440 0 0,5-3-298 0 0,-1 2-1 0 0,1 2 0 0 0,0 0 1 0 0,39 3-1 0 0,-66 2-776 0 0,-3 11-250 0 0,-6 3-50 0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7:06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15119 0 0,'0'0'1366'0'0,"1"-3"-1126"0"0,0 0-140 0 0,1 0 0 0 0,-1 0 0 0 0,1 0 0 0 0,-1 0 0 0 0,1 0 0 0 0,0 0 0 0 0,0 1 0 0 0,0-1 0 0 0,1 1 0 0 0,-1-1 0 0 0,1 1 0 0 0,-1 0 0 0 0,1 0 0 0 0,0 0 0 0 0,-1 0 0 0 0,1 0 0 0 0,0 1 0 0 0,1 0 0 0 0,4-3 0 0 0,10-2 586 0 0,-1 1 1 0 0,28-4-1 0 0,-19 3-488 0 0,37-9 683 0 0,61-12 594 0 0,-77 19-1284 0 0,-18 3 20 0 0,54-2 0 0 0,-81 6-211 0 0,-1 1 0 0 0,0 0 0 0 0,0 0 0 0 0,1 0 0 0 0,-1 1 0 0 0,0-1 0 0 0,0 0 0 0 0,0 0 0 0 0,1 1 0 0 0,0 0 0 0 0,-1 0-1 0 0,0-1 0 0 0,-1 1 0 0 0,1-1 0 0 0,-1 1 1 0 0,1 0-1 0 0,-1 0 0 0 0,1-1 0 0 0,-1 1 0 0 0,0 0 0 0 0,1 0 0 0 0,-1 0 0 0 0,0-1 0 0 0,1 1 0 0 0,-1 0 0 0 0,0 0 0 0 0,0 0 1 0 0,0 0-1 0 0,0 0 0 0 0,0 0 0 0 0,0-1 0 0 0,0 1 0 0 0,0 0 0 0 0,0 0 0 0 0,-1 0 0 0 0,1 0 0 0 0,0 0 0 0 0,-1 1 0 0 0,0 2-6 0 0,-1-1-1 0 0,1 1 0 0 0,-1 0 0 0 0,0-1 0 0 0,-3 5 0 0 0,-5 4-10 0 0,-1-1 0 0 0,0 0 1 0 0,-24 18-1 0 0,-1 1 2 0 0,-191 156-463 0 0,209-171 467 0 0,10-9 6 0 0,0 0-1 0 0,1 1 0 0 0,0 0 1 0 0,0 1-1 0 0,1-1 0 0 0,0 1 1 0 0,-6 11-1 0 0,7-8 7 0 0,7-1 0 0 0,-1-8 7 0 0,0 0-1 0 0,0-1 0 0 0,0 1 1 0 0,1-1-1 0 0,-1 0 0 0 0,1 1 1 0 0,-1-1-1 0 0,1 0 0 0 0,-1 0 1 0 0,1 0-1 0 0,0 0 1 0 0,-1 0-1 0 0,1 0 0 0 0,0-1 1 0 0,0 1-1 0 0,0-1 0 0 0,0 1 1 0 0,-1-1-1 0 0,1 0 1 0 0,3 1-1 0 0,5-1 78 0 0,0 1 0 0 0,18-3-1 0 0,-6 1 23 0 0,14 1 149 0 0,-1-1 1 0 0,0-2-1 0 0,1-1 1 0 0,36-10-1 0 0,-21 0-320 0 0,-1-3-1 0 0,58-28 1 0 0,-65 23-2730 0 0,44-28 0 0 0,-53 28 845 0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7:06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8 12607 0 0,'0'0'1143'0'0,"-2"-2"-819"0"0,-9-4 6224 0 0,13 9-6131 0 0,33 33-74 0 0,1-2 0 0 0,2-1 0 0 0,1-2 0 0 0,67 41 0 0 0,-60-44-302 0 0,56 37-26 0 0,-89-54-3 0 0,1-1 1 0 0,-1 2-1 0 0,-1 0 0 0 0,21 26 0 0 0,-29-33-12 0 0,0 1 0 0 0,0 0 0 0 0,-1 0 0 0 0,0 0 0 0 0,0 1 0 0 0,-1-1 0 0 0,1 1 0 0 0,-1 0 0 0 0,-1-1 0 0 0,2 15 0 0 0,-2-13 0 0 0,-1 1 0 0 0,-1-1 0 0 0,0 1 0 0 0,0-1 0 0 0,0 1 0 0 0,-1-1 0 0 0,-1 0 0 0 0,-4 12 0 0 0,0-4 13 0 0,0-1-1 0 0,-1-1 1 0 0,-1 0 0 0 0,0 0-1 0 0,-1-1 1 0 0,0 0-1 0 0,-1 0 1 0 0,-1-1 0 0 0,-18 15-1 0 0,-12 5 177 0 0,-74 44-1 0 0,56-39-83 0 0,2-4 25 0 0,33-20-19 0 0,1 1 1 0 0,-33 25-1 0 0,56-38-675 0 0,-12 10 1586 0 0,10-7-3475 0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7:0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13015 0 0,'0'0'3654'0'0,"3"-1"-2960"0"0,7-3 145 0 0,1 0 0 0 0,18-3-1 0 0,0-1 57 0 0,7 0 33 0 0,64-8 1 0 0,-43 9-529 0 0,35-3-4733 0 0,-34 5-484 0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7:07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16383 0 0,'0'0'752'0'0,"2"-1"-20"0"0,105-28 1297 0 0,70-16 1738 0 0,-144 38-3535 0 0,-31 6-289 0 0,0 1-678 0 0,8-1-294 0 0,-8 1-54 0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7:43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76 3223 0 0,'2'-1'4251'0'0,"9"-4"1190"0"0,-9 4-4539 0 0,19-12 4424 0 0,-20 15-5262 0 0,0 8-10 0 0,-1 6-38 0 0,-1-14-28 0 0,-1 1 26 0 0,1 18 96 0 0,2-21-55 0 0,-1 1 0 0 0,0 0 0 0 0,0 0 1 0 0,0 0-1 0 0,-1 0 0 0 0,1 0 0 0 0,0 0 1 0 0,0-1-1 0 0,0 1 0 0 0,-1 0 0 0 0,1 0 1 0 0,0 0-1 0 0,-1-1 0 0 0,1 1 0 0 0,-1 0 0 0 0,1 0 1 0 0,-1-1-1 0 0,1 1 0 0 0,-1 0 0 0 0,1-1 1 0 0,-1 1-1 0 0,0-1 0 0 0,1 1 0 0 0,-2 0 1 0 0,0 0-38 0 0,0 0 1 0 0,0-1 0 0 0,0 1-1 0 0,0-1 1 0 0,0 1 0 0 0,0-1-1 0 0,-1 0 1 0 0,-3 0 0 0 0,6 0-14 0 0,-1 0 0 0 0,0 0 0 0 0,0-1 0 0 0,1 1 1 0 0,-1 0-1 0 0,0-1 0 0 0,1 1 0 0 0,-1 0 0 0 0,0-1 0 0 0,1 1 1 0 0,-1-1-1 0 0,0 1 0 0 0,1-1 0 0 0,-1 1 0 0 0,1-1 0 0 0,-1 1 0 0 0,1-1 1 0 0,-1 0-1 0 0,1 1 0 0 0,-1-1 0 0 0,0-1 0 0 0,0 1-2 0 0,1 1 1 0 0,-1-1-1 0 0,0 0 0 0 0,0 0 1 0 0,1 0-1 0 0,-1 0 0 0 0,0 0 1 0 0,1 0-1 0 0,-1 0 0 0 0,1-1 1 0 0,0 1-1 0 0,-1 0 0 0 0,1 0 0 0 0,0 0 1 0 0,-1 0-1 0 0,1-1 0 0 0,0-1 1 0 0,0-1 8 0 0,1-10 0 0 0,0 10-12 0 0,0 0 0 0 0,0 0 0 0 0,1 0 0 0 0,0 0 0 0 0,2-4 0 0 0,1-1-2 0 0,2 0-35 0 0,9-3 12 0 0,-4 1 31 0 0,-8 7-17 0 0,15-5 115 0 0,-17 8 21 0 0,0 1-53 0 0,-1 0-58 0 0,0 1-1 0 0,-1-1 0 0 0,1 0 1 0 0,0 0-1 0 0,-1 0 1 0 0,1 0-1 0 0,0 1 0 0 0,0-1 1 0 0,-1 0-1 0 0,1 1 1 0 0,-1-1-1 0 0,1 0 1 0 0,0 1-1 0 0,-1-1 0 0 0,1 1 1 0 0,-1-1-1 0 0,1 1 1 0 0,-1-1-1 0 0,1 1 0 0 0,-1 0 1 0 0,1-1-1 0 0,-1 1 1 0 0,0-1-1 0 0,1 1 0 0 0,-1 0 1 0 0,0-1-1 0 0,1 1 1 0 0,-1 0-1 0 0,0 0 0 0 0,0-1 1 0 0,0 1-1 0 0,0 0 1 0 0,0 0-1 0 0,0 1 1 0 0,0 3 56 0 0,0 0 1 0 0,0 0 0 0 0,0 1 0 0 0,-1-1 0 0 0,0 0-1 0 0,0 0 1 0 0,-3 7 0 0 0,-4 24 82 0 0,7-22-131 0 0,1-2 31 0 0,0-10 155 0 0,-2-1-129 0 0,-7 3-7 0 0,9-4-68 0 0,-1-1 1 0 0,1 1 0 0 0,-1 0-1 0 0,1 0 1 0 0,-1 0-1 0 0,1-1 1 0 0,-1 1-1 0 0,1 0 1 0 0,-1 0-1 0 0,1-1 1 0 0,-1 1 0 0 0,1 0-1 0 0,0-1 1 0 0,-1 1-1 0 0,1-1 1 0 0,0 1-1 0 0,-1 0 1 0 0,1-1 0 0 0,0 1-1 0 0,-1-1 1 0 0,1 1-1 0 0,0-1 1 0 0,0 1-1 0 0,0-1 1 0 0,-1-1-1 0 0,-2-6 18 0 0,1 4 20 0 0,0-6-12 0 0,2 8-14 0 0,1 1-1 0 0,-1 0 1 0 0,1-1 0 0 0,0 1 0 0 0,-1 0-1 0 0,1-1 1 0 0,0 1 0 0 0,0 0-1 0 0,0 0 1 0 0,0 0 0 0 0,0 0 0 0 0,0 0-1 0 0,0 0 1 0 0,2-2 0 0 0,19-10 247 0 0,-18 11-221 0 0,1 0 86 0 0,6-3-21 0 0,-1 1-97 0 0,-9 3-63 0 0,-3 3 12 0 0,1 0 39 0 0,1 0 0 0 0,0-1 0 0 0,-1 1 0 0 0,1 0 0 0 0,-1-1 1 0 0,0 1-1 0 0,1 0 0 0 0,-1-1 0 0 0,0 1 0 0 0,0-1 0 0 0,-1 2 0 0 0,-26 31 2 0 0,19-23 0 0 0,4-1 11 0 0,4-7 251 0 0,2-6-196 0 0,2-7-53 0 0,2-1-13 0 0,-2 1-11 0 0,-1 6-31 0 0,1-2 18 0 0,-2 5-40 0 0,-3 2-174 0 0,-6 4 164 0 0,6-4-17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7:44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184 188 4607 0 0,'0'0'13999'0'0,"1"-1"-13438"0"0,8-6-37 0 0,-1 1 1 0 0,0-1-1 0 0,7-9 0 0 0,-7 8-284 0 0,1 0-1 0 0,15-13 1 0 0,78-43 61 0 0,-84 55-302 0 0,0 0-1 0 0,1 1 1 0 0,38-10 0 0 0,-44 15 1 0 0,0 2 0 0 0,1-1 0 0 0,16 2 0 0 0,-25 0 0 0 0,9 3-12 0 0,-5 5-36 0 0,-8-7 47 0 0,0 0 0 0 0,-1 0 0 0 0,1 0 0 0 0,-1 0 0 0 0,1 1 0 0 0,-1-1 0 0 0,1 0-1 0 0,-1 0 1 0 0,0 0 0 0 0,1 2 0 0 0,-1 1 2 0 0,-1-1 0 0 0,1 1 0 0 0,-1-1 0 0 0,0 1 0 0 0,0-1 0 0 0,0 1 0 0 0,0-1 0 0 0,-1 0 0 0 0,1 0 0 0 0,-1 0 0 0 0,0 0 0 0 0,0 0 1 0 0,-3 4-1 0 0,-3 3 55 0 0,1-2 0 0 0,-17 15 0 0 0,-76 57 61 0 0,-18 16-17 0 0,57-44-100 0 0,31-28 0 0 0,1 1 0 0 0,1 1 0 0 0,-24 32 0 0 0,-20 42 0 0 0,64-89 0 0 0,0-2 0 0 0,-1 0 11 0 0,1-1 53 0 0,7-7 190 0 0,1 0-227 0 0,1 0-1 0 0,0 0 0 0 0,0 0 0 0 0,0-1 0 0 0,0 1 0 0 0,0 0 0 0 0,0-1 0 0 0,0 1 0 0 0,1-1 0 0 0,0 1 0 0 0,-2-1 9 0 0,5 2 82 0 0,-1 0-1 0 0,1-1 1 0 0,-1 0 0 0 0,1 0-1 0 0,-1 0 1 0 0,1-1 0 0 0,-1 0 0 0 0,1 1-1 0 0,6-2 1 0 0,44-7 542 0 0,-23 2-512 0 0,72-16 286 0 0,-79 15-230 0 0,-1 1 0 0 0,1 1-1 0 0,0 2 1 0 0,49-2 0 0 0,-57 7-18 0 0,-5 3-101 0 0,-12-5-81 0 0,1 1 0 0 0,0-1 0 0 0,-1 1 0 0 0,1 0 0 0 0,-1-1 0 0 0,1 1 0 0 0,0 0 0 0 0,-1-1 1 0 0,1 1-1 0 0,-1 0 0 0 0,0 0 0 0 0,1 0 0 0 0,0 1 0 0 0,-1 1 110 0 0,4 5-4337 0 0,6-13 1488 0 0,-8 3 3103 0 0,14-10-1958 0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7:45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434 108 6447 0 0,'2'-1'499'0'0,"39"-13"1052"0"0,-39 13-18 0 0,10-5 1574 0 0,2 0-1313 0 0,-12 5-1047 0 0,9-5 826 0 0,39-19 3712 0 0,-6 4-3574 0 0,-5 2-544 0 0,-37 18-282 0 0,-2 1-850 0 0,1 0 0 0 0,-1 0 0 0 0,0 0 0 0 0,1 0 0 0 0,-1 0 0 0 0,0 0 0 0 0,1 0 0 0 0,-1-1 0 0 0,0 1 0 0 0,1 0 0 0 0,-1 0 0 0 0,0 0 0 0 0,1-1 0 0 0,-1 1 0 0 0,0 0 0 0 0,0 0 0 0 0,1-1 0 0 0,-1 1-1 0 0,0 0 1 0 0,0 0 0 0 0,0-1 0 0 0,1 1 0 0 0,-1 0 0 0 0,0-1 0 0 0,0 1 0 0 0,0-1 0 0 0,-9 0 118 0 0,-19 7-238 0 0,-24 13 85 0 0,-81 19 0 0 0,-44 8-214 0 0,47-12-828 0 0,127-33 964 0 0,0 0 0 0 0,1 0-1 0 0,-1 0 1 0 0,0-1 0 0 0,0 0-1 0 0,0 1 1 0 0,0-1 0 0 0,0 0 0 0 0,1 0-1 0 0,-1-1 1 0 0,0 1 0 0 0,0-1 0 0 0,0 1-1 0 0,0-1 1 0 0,1 0 0 0 0,-6-2-1 0 0,7 1 22 0 0,-1 1 0 0 0,0-1 0 0 0,1 0 0 0 0,-1 0 0 0 0,1 0 0 0 0,0 0-1 0 0,0 0 1 0 0,-1 0 0 0 0,2 0 0 0 0,-1-1 0 0 0,0 1 0 0 0,0 0 0 0 0,1-1-1 0 0,-1 1 1 0 0,1 0 0 0 0,-1-1 0 0 0,1 1 0 0 0,0 0 0 0 0,0-1-1 0 0,0 1 1 0 0,1-5 0 0 0,8-15-124 0 0,-8 20 110 0 0,-1 4-462 0 0,-3 9 511 0 0,-1 3-20 0 0,2 0 31 0 0,2 50 227 0 0,0-55-131 0 0,0 0 1 0 0,0 0-1 0 0,-3 16 0 0 0,-4 0 20 0 0,-1 0 0 0 0,0-1-1 0 0,-2 0 1 0 0,-13 24-1 0 0,23-48-94 0 0,0 0 0 0 0,-1 1 0 0 0,1-1 0 0 0,0 1-1 0 0,0-1 1 0 0,-1 0 0 0 0,1 1 0 0 0,0-1 0 0 0,0 1 0 0 0,0-1 0 0 0,0 1 0 0 0,0-1-1 0 0,0 1 1 0 0,0-1 0 0 0,0 0 0 0 0,0 1 0 0 0,0-1 0 0 0,0 1 0 0 0,0-1-1 0 0,0 1 1 0 0,0-1 0 0 0,0 1 0 0 0,0-1 0 0 0,1 1 0 0 0,9 3 280 0 0,-8-3-286 0 0,4 0-14 0 0,-1 0 1 0 0,1-1-1 0 0,0 0 0 0 0,0 0 0 0 0,0 0 0 0 0,0 0 0 0 0,8-2 0 0 0,40-13-184 0 0,0 0 38 0 0,52 0 9 0 0,-93 14 140 0 0,1 1 0 0 0,0 1 0 0 0,0 0 0 0 0,18 5-1 0 0,-9-2 74 0 0,-11-1 69 0 0,0 0 0 0 0,16 7 0 0 0,-19-7 7 0 0,1 1 0 0 0,0-1 0 0 0,12 1 0 0 0,-20-3-106 0 0,-1-1 0 0 0,1 1 0 0 0,0-1-1 0 0,0 1 1 0 0,-1 0 0 0 0,1 0 0 0 0,0-1 0 0 0,-1 1-1 0 0,1 0 1 0 0,-1 1 0 0 0,1-1 0 0 0,-1 0 0 0 0,1 0-1 0 0,-1 1 1 0 0,0-1 0 0 0,2 3 0 0 0,12 22 315 0 0,-15-23-321 0 0,1 0 0 0 0,-1 0 0 0 0,1-1 0 0 0,-1 1 0 0 0,0 0-1 0 0,0 0 1 0 0,0 0 0 0 0,-1-1 0 0 0,1 1 0 0 0,-1 0 0 0 0,-1 4 0 0 0,1-1 35 0 0,-4 13 77 0 0,1-14-126 0 0,0-1 3 0 0,-14 20 26 0 0,-39 40 0 0 0,41-47-40 0 0,7-8-1 0 0,-1 0 0 0 0,0 0 0 0 0,-1-1 0 0 0,0 0 0 0 0,0-1 0 0 0,0 0 0 0 0,-22 9 0 0 0,14-9 2 0 0,1-1 1 0 0,-1-1-1 0 0,1 0 1 0 0,-36 2-1 0 0,29-4-3 0 0,-8 0-20 0 0,1 1 0 0 0,-37 9 0 0 0,67-12-223 0 0,-9 6-2349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6:18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90 7343 0 0,'0'0'8656'0'0,"0"0"-8635"0"0,0 0 0 0 0,0-1 0 0 0,0 1 1 0 0,0 0-1 0 0,0 0 0 0 0,0-1 0 0 0,0 1 0 0 0,0 0 0 0 0,0 0 0 0 0,0-1 0 0 0,0 1 0 0 0,0 0 0 0 0,0 0 0 0 0,0-1 0 0 0,0 1 0 0 0,0 0 1 0 0,-1 0-1 0 0,1 0 0 0 0,0-1 0 0 0,0 1 0 0 0,0 0 0 0 0,0 0 0 0 0,-1 0 0 0 0,1 0 0 0 0,0-1 0 0 0,-2 5 23 0 0,1-3 10 0 0,0 1 1 0 0,0 0 0 0 0,0-1 0 0 0,0 1 0 0 0,-1-1-1 0 0,1 1 1 0 0,0-1 0 0 0,-1 0 0 0 0,1 1 0 0 0,-1-1-1 0 0,1 0 1 0 0,-1 0 0 0 0,1 0 0 0 0,-1 0-1 0 0,-2 1 1 0 0,0 0-15 0 0,3-2-30 0 0,0 1 0 0 0,0-1-1 0 0,-1 1 1 0 0,1-1 0 0 0,0 1-1 0 0,-1-1 1 0 0,1 0 0 0 0,-1 0 0 0 0,1 1-1 0 0,0-1 1 0 0,-1 0 0 0 0,1 0 0 0 0,-2-1-1 0 0,0 1 39 0 0,2-1-49 0 0,0 0 0 0 0,0 1-1 0 0,0-1 1 0 0,0 0 0 0 0,0 0-1 0 0,0 1 1 0 0,0-1 0 0 0,0 0-1 0 0,0 0 1 0 0,0 0 0 0 0,1 0-1 0 0,-1-1 1 0 0,0 1 0 0 0,1 0-1 0 0,-1 0 1 0 0,1 0 0 0 0,-1-1-1 0 0,1 1 1 0 0,-1 0 0 0 0,1 0-1 0 0,0-3 1 0 0,0-6-243 0 0,2 5 356 0 0,0 1-1 0 0,1 0 1 0 0,-1-1 0 0 0,1 1-1 0 0,0 0 1 0 0,0 1 0 0 0,0-1-1 0 0,1 1 1 0 0,5-6 0 0 0,1 2-24 0 0,-1 1 0 0 0,1 0 0 0 0,11-6 0 0 0,-14 9-77 0 0,-5 2 394 0 0,-3 13-21 0 0,-1-7-335 0 0,2-4-43 0 0,-1 0 0 0 0,1 0 0 0 0,0-1 0 0 0,-1 1 0 0 0,1 0 0 0 0,0-1 0 0 0,-1 1 0 0 0,1-1 1 0 0,-1 1-1 0 0,1 0 0 0 0,-1-1 0 0 0,1 1 0 0 0,-1-1 0 0 0,1 1 0 0 0,-1-1 0 0 0,-1 1 0 0 0,-8 6 94 0 0,9-6-40 0 0,-1 0 0 0 0,-5 1-58 0 0,2 0-44 0 0,5-2 29 0 0,-1 1 0 0 0,1-1 1 0 0,-1 0-1 0 0,0 0 0 0 0,1 0 1 0 0,-1 0-1 0 0,1 0 0 0 0,-1 0 1 0 0,0 0-1 0 0,1 0 0 0 0,-1 0 0 0 0,1 0 1 0 0,-1 0-1 0 0,0 0 0 0 0,1 0 1 0 0,-1 0-1 0 0,1 0 0 0 0,-1-1 1 0 0,1 1-1 0 0,-1 0 0 0 0,0 0 0 0 0,1-1 1 0 0,-1 1-1 0 0,1 0 0 0 0,0-1 1 0 0,-1 1-1 0 0,0-1 0 0 0,-7 0 13 0 0,4 2 7 0 0,1 0-1 0 0,-1 0 1 0 0,1 0-1 0 0,-1 1 1 0 0,1-1-1 0 0,-1 1 0 0 0,1 0 1 0 0,0 0-1 0 0,0 0 1 0 0,0 0-1 0 0,-3 4 1 0 0,-3 4 71 0 0,0 0 1 0 0,-8 12-1 0 0,8-10-36 0 0,8-11 150 0 0,3-1-158 0 0,-1-1 0 0 0,1 0 0 0 0,-1 0 0 0 0,1 0 0 0 0,-1 0-1 0 0,0 0 1 0 0,1-1 0 0 0,1-1 0 0 0,2-2 42 0 0,57-44-3009 0 0,-45 35-3518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32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60 10591 0 0,'1'-1'488'0'0,"-1"-1"-437"0"0,0 0 0 0 0,1 0 0 0 0,-1 0 0 0 0,0 0 0 0 0,0 0 0 0 0,0 0 0 0 0,0 0-1 0 0,0 0 1 0 0,0 0 0 0 0,-1 0 0 0 0,1 0 0 0 0,-1 0 0 0 0,0 0 0 0 0,1 0 0 0 0,-1 0 0 0 0,0 0-1 0 0,0 0 1 0 0,0 1 0 0 0,0-1 0 0 0,0 0 0 0 0,-2-1 0 0 0,1 1 245 0 0,0 1 0 0 0,0-1 0 0 0,0 1 0 0 0,0 0 0 0 0,-1 0 0 0 0,1 0 1 0 0,0 0-1 0 0,-1 0 0 0 0,1 0 0 0 0,0 0 0 0 0,-1 1 0 0 0,1-1 0 0 0,-1 1 0 0 0,1 0 0 0 0,-1 0 0 0 0,1 0 0 0 0,-5 0 1 0 0,-1 1-55 0 0,-1 0 1 0 0,1 1 0 0 0,-1 0 0 0 0,1 1-1 0 0,0 0 1 0 0,0 0 0 0 0,0 0 0 0 0,0 1-1 0 0,-14 10 1 0 0,-2 3-32 0 0,-34 33 0 0 0,39-33-115 0 0,-8 9-62 0 0,1 1 0 0 0,1 2 0 0 0,1 0 0 0 0,2 1 0 0 0,1 2 1 0 0,1 0-1 0 0,2 1 0 0 0,1 0 0 0 0,2 2 0 0 0,1 0 0 0 0,-12 46 0 0 0,24-70-25 0 0,-1 1-1 0 0,2 0 1 0 0,-1-1-1 0 0,2 1 0 0 0,0 0 1 0 0,0 0-1 0 0,1 0 1 0 0,0-1-1 0 0,1 1 1 0 0,5 18-1 0 0,-5-23-6 0 0,1 0 0 0 0,0 0-1 0 0,0-1 1 0 0,1 1 0 0 0,0-1 0 0 0,0 0-1 0 0,0 0 1 0 0,1 0 0 0 0,0 0-1 0 0,0-1 1 0 0,0 0 0 0 0,1 0 0 0 0,0 0-1 0 0,0 0 1 0 0,0-1 0 0 0,0 0-1 0 0,13 5 1 0 0,-8-4-199 0 0,-1 0-1 0 0,1-1 1 0 0,0 0-1 0 0,1-1 1 0 0,-1 0-1 0 0,1-1 1 0 0,-1 0-1 0 0,1-1 1 0 0,16 0 0 0 0,1-6-949 0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7:4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20 166 18687 0 0,'-17'0'859'0'0,"14"0"-26"0"0,4 3-485 0 0,1 0-291 0 0,0-1-1 0 0,0 1 0 0 0,1-1 1 0 0,-1 1-1 0 0,0-1 1 0 0,1 0-1 0 0,0 0 1 0 0,-1 0-1 0 0,1 0 0 0 0,0-1 1 0 0,0 1-1 0 0,0-1 1 0 0,0 1-1 0 0,0-1 1 0 0,0 0-1 0 0,0 0 0 0 0,1-1 1 0 0,-1 1-1 0 0,5 0 1 0 0,11 1 241 0 0,-1-1 0 0 0,24-1 0 0 0,-34 0-176 0 0,60-5 802 0 0,107-22-1 0 0,-90 12-499 0 0,847-114 2460 0 0,-834 118-2807 0 0,73-6 3 0 0,-132 15-77 0 0,1 2-1 0 0,53 7 0 0 0,-67-3-229 0 0,1 1 1 0 0,-1 1-1 0 0,0 1 0 0 0,-1 1 1 0 0,40 20-1 0 0,-62-27-190 0 0,-4 2-522 0 0,-2 1 787 0 0,1 0-1 0 0,-1 0 1 0 0,0-1-1 0 0,0 1 1 0 0,0-1 0 0 0,0 1-1 0 0,0-1 1 0 0,-1 0-1 0 0,0 0 1 0 0,1-1 0 0 0,-1 1-1 0 0,0-1 1 0 0,-1 0-1 0 0,1 0 1 0 0,-9 3-1 0 0,-32 9-2184 0 0,3-5-3312 0 0,5-4-850 0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7:4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58 17623 0 0,'-27'-3'383'0'0,"1"1"-1"0"0,-1 1 0 0 0,0 1 1 0 0,-47 8-1 0 0,-50 21-5 0 0,42-7 794 0 0,79-21-692 0 0,7-2-31 0 0,158-13 2435 0 0,418-41-473 0 0,235 14-1428 0 0,-466 47-3705 0 0,-274-4-3581 0 0,-4 0-1987 0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2:25:5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84 1375 0 0,'0'0'4867'0'0,"-1"-2"-3359"0"0,0-5-844 0 0,1 5 305 0 0,-2 1-711 0 0,1 1-194 0 0,0 0 1 0 0,0-1-1 0 0,-1 1 0 0 0,1 0 1 0 0,0-1-1 0 0,0 1 1 0 0,0 0-1 0 0,-1 0 1 0 0,1 0-1 0 0,0 0 1 0 0,0 0-1 0 0,-1 0 0 0 0,1 0 1 0 0,-1 1-1 0 0,-2-1 50 0 0,-5-1-92 0 0,-2 8-22 0 0,4-2 14 0 0,3-3 83 0 0,0 2 1 0 0,-1-1-1 0 0,1 0 1 0 0,0 1-1 0 0,1-1 1 0 0,-7 9-1 0 0,6-6-2 0 0,2-3 23 0 0,0 0 0 0 0,1-1 1 0 0,-1 1-1 0 0,0-1 0 0 0,0 0 1 0 0,-1 0-1 0 0,1 0 0 0 0,0 0 0 0 0,-1 0 1 0 0,1 0-1 0 0,-1 0 0 0 0,-3 1 0 0 0,-3 1 202 0 0,7-3 536 0 0,0 0-592 0 0,-1 0-171 0 0,0 0-39 0 0,1 0 1 0 0,0 0 0 0 0,0 0-1 0 0,0 1 1 0 0,-1-1 0 0 0,1 0 0 0 0,0 1-1 0 0,1-1 1 0 0,-1 1 0 0 0,0 0 0 0 0,0 0-1 0 0,1 0 1 0 0,-1 0 0 0 0,1 0-1 0 0,0 0 1 0 0,-1 0 0 0 0,-1 4 0 0 0,1-1-22 0 0,-2 2-23 0 0,0 0-1 0 0,1 0 1 0 0,0 0-1 0 0,1 0 1 0 0,-3 10-1 0 0,-2 12-9 0 0,-5 28 0 0 0,9-41 0 0 0,0-2 0 0 0,1 0 0 0 0,1 9 67 0 0,2-21-38 0 0,-1 1 163 0 0,7 11 264 0 0,39 38 43 0 0,-44-48-456 0 0,5 8-33 0 0,3-1-10 0 0,1 0 0 0 0,-1-2 15 0 0,4 0 122 0 0,-11-7-73 0 0,-1-2 22 0 0,49 15 1068 0 0,-31-13-870 0 0,22 2 0 0 0,-41-4-276 0 0,45 2 124 0 0,-14-2-109 0 0,-2 1 30 0 0,-24-1-8 0 0,0-1 0 0 0,-1 0 0 0 0,1 0 0 0 0,0-1 0 0 0,-1 1 0 0 0,1-1-1 0 0,5-3 1 0 0,6-2 86 0 0,1 2 122 0 0,-15 4-211 0 0,1 0-1 0 0,0 0 0 0 0,-1-1 0 0 0,1 1 1 0 0,-1-1-1 0 0,6-3 0 0 0,-4 1-3 0 0,-1 0 1 0 0,0 0-1 0 0,0-1 0 0 0,-1 1 1 0 0,1-1-1 0 0,5-10 0 0 0,-2 3 21 0 0,0 0-1 0 0,0-1 1 0 0,-2 0-1 0 0,1 0 1 0 0,-2 0-1 0 0,5-20 1 0 0,-2 12-50 0 0,-7 16 1 0 0,0-9 45 0 0,-2-32 9 0 0,2 37-92 0 0,0 5 3 0 0,-1-1-1 0 0,1 1 1 0 0,-1-1 0 0 0,0 1 0 0 0,0 0 0 0 0,0-1 0 0 0,0 1-1 0 0,-1 0 1 0 0,-2-6 0 0 0,-2 0 25 0 0,1 3-1 0 0,0 0 1 0 0,0 0-1 0 0,-10-10 0 0 0,12 14 12 0 0,0 0 1 0 0,0-1-1 0 0,0 1 0 0 0,-3-7 1 0 0,-23-33 62 0 0,-12-14-10 0 0,40 55-64 0 0,1 1 0 0 0,-1-1 0 0 0,0 1 0 0 0,0 0 0 0 0,0-1 0 0 0,0 1 0 0 0,0 0 0 0 0,0 0 0 0 0,0 0 0 0 0,-1 0 0 0 0,1 0 0 0 0,0 0 0 0 0,-1 0 0 0 0,-1-1 0 0 0,-3-1 0 0 0,1-1-1 0 0,-19-10-62 0 0,13 9 63 0 0,-5 2-33 0 0,11 4 13 0 0,2 1 7 0 0,-16 3-34 0 0,12-5 26 0 0,-5-1-9 0 0,8 1 16 0 0,-15 2-32 0 0,10-1 42 0 0,-3 0 1 0 0,8-3-50 0 0,-5-1 41 0 0,-2 0 12 0 0,-21-1-296 0 0,31 4 289 0 0,0 0-1 0 0,1 0 0 0 0,-1 1 1 0 0,0-1-1 0 0,1 0 0 0 0,-1 0 1 0 0,0 1-1 0 0,1-1 0 0 0,-1 0 1 0 0,0 1-1 0 0,1-1 0 0 0,-1 0 1 0 0,1 1-1 0 0,-1-1 0 0 0,0 1 1 0 0,1-1-1 0 0,0 1 0 0 0,-1-1 1 0 0,0 2-1 0 0,0-1-16 0 0,-2 2-24 0 0,-1 1 1 0 0,1 0-1 0 0,1-1 0 0 0,-1 1 1 0 0,0 0-1 0 0,1 0 0 0 0,0 1 1 0 0,0-1-1 0 0,0 0 0 0 0,1 1 1 0 0,-1-1-1 0 0,0 7 0 0 0,0 2-722 0 0,0 1-1 0 0,0 25 0 0 0,2-19-344 0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2:25:5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3223 0 0,'0'0'7984'0'0,"2"1"-7930"0"0,9 4-20 0 0,2-1 195 0 0,-10-4-178 0 0,0 1 741 0 0,0 0-544 0 0,-1 0-178 0 0,1 0 0 0 0,0 0 0 0 0,-1 0 0 0 0,1 0 0 0 0,-1 1 0 0 0,1-1 0 0 0,-1 1 0 0 0,0-1 0 0 0,1 1 0 0 0,-1 0 0 0 0,0 0 0 0 0,2 3-1 0 0,-1-1-33 0 0,-1 1 0 0 0,1-1-1 0 0,-1 1 1 0 0,0-1 0 0 0,0 1-1 0 0,2 9 1 0 0,-3-8-28 0 0,-1 0 0 0 0,1 0 1 0 0,-1 0-1 0 0,0 0 0 0 0,0 0 1 0 0,-1 0-1 0 0,0 0 0 0 0,0 0 0 0 0,0 0 1 0 0,-1-1-1 0 0,0 1 0 0 0,0 0 0 0 0,-3 5 1 0 0,-6 11 40 0 0,-24 37 0 0 0,27-46-46 0 0,-40 50-3 0 0,43-57 0 0 0,-5 4 0 0 0,0-4 11 0 0,10-6-1 0 0,-1 0 0 0 0,1 0-1 0 0,-1 0 1 0 0,1 0 0 0 0,-1 0 0 0 0,1 1 0 0 0,-1-1 0 0 0,1 0-1 0 0,-1-1 1 0 0,1 1 0 0 0,-1 0 0 0 0,1 0 0 0 0,-1 0-1 0 0,1 0 1 0 0,-1 0 0 0 0,1 0 0 0 0,-1-1 0 0 0,1 1 0 0 0,0 0-1 0 0,-1 0 1 0 0,1-1 0 0 0,-1 1 0 0 0,1 0 0 0 0,0 0-1 0 0,-1-1 1 0 0,-7-8 324 0 0,8 9-318 0 0,-2-1 335 0 0,0-4-122 0 0,2 5-221 0 0,-1-1-1 0 0,1 1 1 0 0,0 0-1 0 0,0 0 1 0 0,0-1 0 0 0,-1 1-1 0 0,1 0 1 0 0,0-1-1 0 0,0 1 1 0 0,0 0-1 0 0,-1 0 1 0 0,1-1 0 0 0,0 1-1 0 0,0 0 1 0 0,0-1-1 0 0,0 1 1 0 0,0 0 0 0 0,0-1-1 0 0,0 1 1 0 0,0-1-1 0 0,0 1 1 0 0,0 0-1 0 0,0-1 1 0 0,0 0 0 0 0,0-1-90 0 0,0-7-2298 0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38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30 7111 0 0,'5'-7'644'0'0,"-2"3"-435"0"0,-3 2-38 0 0,1 1 1 0 0,0 0-1 0 0,1-1 0 0 0,-1 1 1 0 0,0 0-1 0 0,0 0 0 0 0,0 0 1 0 0,1 0-1 0 0,-1 0 0 0 0,1 0 1 0 0,-1 1-1 0 0,3-2 0 0 0,-3 1 175 0 0,0 1 0 0 0,0-1-1 0 0,0 1 1 0 0,0 0 0 0 0,0-1 0 0 0,0 1-1 0 0,0 0 1 0 0,0 0 0 0 0,-1 0-1 0 0,1 0 1 0 0,0 0 0 0 0,0 0 0 0 0,4 0 1711 0 0,-4 1-1998 0 0,0 0 1 0 0,0 0-1 0 0,0 0 0 0 0,0 0 0 0 0,0 0 0 0 0,0 0 0 0 0,0 0 0 0 0,0 0 0 0 0,-1 0 1 0 0,1 0-1 0 0,0 1 0 0 0,-1-1 0 0 0,1 0 0 0 0,-1 0 0 0 0,1 1 0 0 0,-1-1 1 0 0,1 1-1 0 0,-1-1 0 0 0,0 2 0 0 0,1 2 36 0 0,-1-1-1 0 0,0 0 1 0 0,0 0 0 0 0,0 0-1 0 0,-1 6 1 0 0,-5 9 131 0 0,0-1 0 0 0,-1 0 0 0 0,0-1 1 0 0,-2 0-1 0 0,-13 21 0 0 0,5-8-46 0 0,-63 104 293 0 0,-36 69-212 0 0,115-200-274 0 0,0-1 1 0 0,0 0-1 0 0,0 0 1 0 0,0 1-1 0 0,1-1 1 0 0,-1 0-1 0 0,1 5 1 0 0,0-7-58 0 0,0 0 0 0 0,0 1 0 0 0,1-1 1 0 0,-1 0-1 0 0,0 1 0 0 0,1-1 1 0 0,-1 0-1 0 0,0 0 0 0 0,1 1 1 0 0,-1-1-1 0 0,0 0 0 0 0,1 0 1 0 0,-1 0-1 0 0,0 1 0 0 0,1-1 1 0 0,-1 0-1 0 0,1 0 0 0 0,-1 0 0 0 0,0 0 1 0 0,1 0-1 0 0,-1 0 0 0 0,1 0 1 0 0,-1 0-1 0 0,0 0 0 0 0,1 0 1 0 0,-1 0-1 0 0,1 0 0 0 0,-1 0 1 0 0,1-1-1 0 0,21-5-1226 0 0,7-7-15 0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39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360 108 4607 0 0,'20'-21'193'0'0,"43"-32"0"0"0,-21 20 13617 0 0,-46 40-13083 0 0,0-1-681 0 0,-12 15 60 0 0,0-1 1 0 0,-28 28-1 0 0,-1-6-35 0 0,19-17-47 0 0,0-1 1 0 0,-56 37-1 0 0,44-36-24 0 0,-42 34 0 0 0,64-46 0 0 0,1 1 0 0 0,1 0 0 0 0,0 1 0 0 0,1 1 0 0 0,-13 19 0 0 0,21-28 11 0 0,4-5 42 0 0,13 6 11 0 0,-9-6-64 0 0,1 0 0 0 0,0-1 0 0 0,0 1 0 0 0,0-1 0 0 0,0 0 0 0 0,0 0 0 0 0,0 0 0 0 0,0-1 0 0 0,0 0 0 0 0,6 1 0 0 0,44-7 0 0 0,-39 4 0 0 0,131-25 295 0 0,-81 13-184 0 0,-27 4-86 0 0,-24 6-106 0 0,-1 1 0 0 0,0 0-1 0 0,1 1 1 0 0,0 0-1 0 0,15 1 1 0 0,-35 10-814 0 0,-15 11-1889 0 0,7-10 1176 0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39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63 1375 0 0,'0'0'0'0'0,"-6"5"527"0"0,-1 0-1 0 0,0-1 1 0 0,0 0 0 0 0,-20 8 14269 0 0,29-12-14028 0 0,79-30 243 0 0,24-7 999 0 0,-83 30-1649 0 0,0 2 1 0 0,42-6-1 0 0,-52 10-619 0 0,0 0-1 0 0,0 1 1 0 0,0 0-1 0 0,-1 1 1 0 0,1 0-1 0 0,0 1 1 0 0,21 5-1 0 0,-25-4-782 0 0,0-1 0 0 0,1-1 0 0 0,0 1 0 0 0,-1-1 0 0 0,12-1 0 0 0,-5 0-557 0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40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3679 0 0,'0'0'2307'0'0,"-10"2"5261"0"0,9 0-7396 0 0,0 1 0 0 0,-1-1-1 0 0,1 1 1 0 0,1 0 0 0 0,-1 0 0 0 0,0-1 0 0 0,1 1 0 0 0,-1 0-1 0 0,1 0 1 0 0,0 0 0 0 0,0 0 0 0 0,0 4 0 0 0,1-1 41 0 0,0 0-1 0 0,0 0 1 0 0,1 0 0 0 0,0 0 0 0 0,4 9 0 0 0,1-2 98 0 0,0 1 1 0 0,2-1 0 0 0,-1-1-1 0 0,12 13 1 0 0,34 32 768 0 0,96 81 0 0 0,-65-70-855 0 0,-46-39-164 0 0,-34-26-93 0 0,0 1 0 0 0,0-1 0 0 0,1 0 0 0 0,0 0 0 0 0,0-1 0 0 0,0 0 0 0 0,0 0 0 0 0,0 0 0 0 0,0-1 1 0 0,0 1-1 0 0,0-1 0 0 0,7-1 0 0 0,-11 0-80 0 0,0 0 0 0 0,0 0 0 0 0,0-1 0 0 0,0 1 0 0 0,0-1 0 0 0,0 0 0 0 0,0 0 0 0 0,0 1 0 0 0,-1-1 0 0 0,1 0 0 0 0,0-1 0 0 0,0 1 0 0 0,-1 0 0 0 0,1 0 0 0 0,2-4 0 0 0,11-14-6007 0 0,-8 5 615 0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4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13935 0 0,'-2'1'638'0'0,"-13"8"198"0"0,8-6-818 0 0,0 1 0 0 0,1 0 1 0 0,0 0-1 0 0,-7 6 1 0 0,-115 99 1735 0 0,72-64-1539 0 0,-63 66 0 0 0,-10 36-133 0 0,123-140-288 0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40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36 4143 0 0,'3'-2'37'0'0,"5"-3"59"0"0,-1 1-1 0 0,0-1 1 0 0,1 2 0 0 0,0-1-1 0 0,0 1 1 0 0,0 0-1 0 0,14-2 1 0 0,-19 4 582 0 0,-1 1 0 0 0,1 0-1 0 0,-1-1 1 0 0,1 1 0 0 0,-1 0 0 0 0,1 1 0 0 0,-1-1 0 0 0,1 0 0 0 0,-1 1 0 0 0,1-1-1 0 0,-1 1 1 0 0,0 0 0 0 0,1-1 0 0 0,-1 1 0 0 0,0 0 0 0 0,1 1 0 0 0,2 1 0 0 0,-3-2-522 0 0,0 1 1 0 0,1 0 0 0 0,-1 0-1 0 0,0 0 1 0 0,0 1 0 0 0,0-1-1 0 0,0 0 1 0 0,1 3 0 0 0,-2-3-133 0 0,0 0 0 0 0,-1-1 0 0 0,1 1 0 0 0,-1 0 0 0 0,1 0 0 0 0,-1-1 0 0 0,0 1 0 0 0,0 0 1 0 0,0 0-1 0 0,0-1 0 0 0,0 1 0 0 0,0 0 0 0 0,0 0 0 0 0,-1 0 0 0 0,1-1 0 0 0,0 1 0 0 0,-1 0 1 0 0,0 1-1 0 0,-2 2-9 0 0,1 1 1 0 0,-1-1 0 0 0,-5 9 0 0 0,-4-1 15 0 0,0 0 0 0 0,0 0 0 0 0,-1-1 1 0 0,-1-1-1 0 0,0 0 0 0 0,-17 9 0 0 0,-10 9 39 0 0,40-28-72 0 0,-23 16 154 0 0,-32 33-1 0 0,49-44-90 0 0,1 1 0 0 0,0 0 0 0 0,1 0 0 0 0,0 1 0 0 0,0 0 0 0 0,1 0 0 0 0,0 0 0 0 0,0 0 0 0 0,-4 13 0 0 0,8-20-51 0 0,0 0 1 0 0,0 0 0 0 0,-1 0-1 0 0,1 0 1 0 0,0 0 0 0 0,0 0 0 0 0,0 0-1 0 0,0 0 1 0 0,0 0 0 0 0,0 0 0 0 0,0 0-1 0 0,0 0 1 0 0,1 0 0 0 0,-1 0 0 0 0,0 0-1 0 0,1 0 1 0 0,-1 0 0 0 0,1 0 0 0 0,-1 0-1 0 0,1 0 1 0 0,-1 0 0 0 0,2 1 0 0 0,-1-1 6 0 0,0 1 0 0 0,1-1 0 0 0,0 0 0 0 0,-1 0 0 0 0,1 0 0 0 0,0 0 0 0 0,-1 0 0 0 0,1 0 0 0 0,0 0 0 0 0,0-1 0 0 0,3 1 0 0 0,3 1 68 0 0,0-1 0 0 0,0 0-1 0 0,1-1 1 0 0,14 0-1 0 0,42-7-42 0 0,0-3-1 0 0,0-2 0 0 0,108-36 1 0 0,-153 41-130 0 0,23-7-494 0 0,-15 8-2628 0 0</inkml:trace>
  <inkml:trace contextRef="#ctx0" brushRef="#br0" timeOffset="1">134 594 6447 0 0,'0'0'499'0'0,"-1"2"-328"0"0,-4 7-77 0 0,3-6 451 0 0,1 0-1 0 0,-1 0 1 0 0,1 0 0 0 0,0 0 0 0 0,0 1-1 0 0,0-1 1 0 0,-1 4 0 0 0,2-6-216 0 0,0 0 0 0 0,0 1 1 0 0,1-1-1 0 0,-1 0 0 0 0,0 0 0 0 0,0 1 1 0 0,1-1-1 0 0,-1 0 0 0 0,1 0 0 0 0,-1 1 1 0 0,1-1-1 0 0,-1 0 0 0 0,1 0 1 0 0,0 0-1 0 0,-1 0 0 0 0,1 0 0 0 0,0 0 1 0 0,2 1-1 0 0,-2 0-117 0 0,1-1-1 0 0,0 0 1 0 0,0 0-1 0 0,0 0 1 0 0,0 0-1 0 0,0 0 1 0 0,1 0-1 0 0,-1 0 1 0 0,4 0-1 0 0,4 0-119 0 0,1 0 0 0 0,-1-1 0 0 0,19-2 0 0 0,-23 2 303 0 0,25-3-267 0 0,1-2 0 0 0,-1-1-1 0 0,-1-1 1 0 0,46-18-1 0 0,5-10-6978 0 0,-64 26 616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32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7831 0 0,'2'0'6547'0'0,"0"0"-6309"0"0,-1 0 1 0 0,1 0 0 0 0,-1 1-1 0 0,1-1 1 0 0,-1 0-1 0 0,1 1 1 0 0,-1-1-1 0 0,1 0 1 0 0,-1 1-1 0 0,1 0 1 0 0,-1-1-1 0 0,0 1 1 0 0,1 0-1 0 0,-1 0 1 0 0,0 0-1 0 0,2 1 1 0 0,-1 0-100 0 0,0 1-1 0 0,-1-1 1 0 0,1 0 0 0 0,-1 0 0 0 0,1 1-1 0 0,-1-1 1 0 0,0 1 0 0 0,0-1 0 0 0,1 6 0 0 0,0 0 84 0 0,-1 1 1 0 0,0-1-1 0 0,0 1 1 0 0,-1 0 0 0 0,0-1-1 0 0,-1 1 1 0 0,0 0-1 0 0,-2 11 1 0 0,-3 2 86 0 0,0 0-1 0 0,-9 21 1 0 0,-37 74 47 0 0,18-45-245 0 0,5-17-4489 0 0,14-27 374 0 0,9-17-2409 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4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88 11287 0 0,'0'0'515'0'0,"-15"-7"194"0"0,6 7 2438 0 0,11-2-2970 0 0,0 1-1 0 0,-1-1 1 0 0,1 1 0 0 0,0-1 0 0 0,0 1-1 0 0,0 0 1 0 0,3-2 0 0 0,-3 1 10 0 0,17-8 126 0 0,-1 1-1 0 0,1 0 1 0 0,0 1 0 0 0,1 1-1 0 0,0 1 1 0 0,0 1-1 0 0,1 1 1 0 0,36-4 0 0 0,-52 8-257 0 0,0 0 1 0 0,-1 1 0 0 0,1-1 0 0 0,-1 1 0 0 0,1-1 0 0 0,4 3 0 0 0,-8-3 61 0 0,0 1-108 0 0,0 0 0 0 0,-1 0 0 0 0,1 0 1 0 0,0-1-1 0 0,-1 1 0 0 0,1 0 1 0 0,-1 0-1 0 0,0 0 0 0 0,1 0 0 0 0,-1 0 1 0 0,0 0-1 0 0,0 0 0 0 0,1 0 1 0 0,-1 0-1 0 0,0 0 0 0 0,0 1 0 0 0,0 17 40 0 0,0-13-49 0 0,-2 0 0 0 0,1 0 1 0 0,-1 0-1 0 0,1 0 1 0 0,-2 0-1 0 0,1 0 1 0 0,-6 10-1 0 0,-29 38-3 0 0,22-32 3 0 0,-159 207-1 0 0,137-188 0 0 0,21-23 6 0 0,0 0-1 0 0,-19 29 0 0 0,35-47 3 0 0,-1 1 1 0 0,1-1-1 0 0,-1 1 0 0 0,1 0 0 0 0,-1-1 0 0 0,1 1 0 0 0,0 0 0 0 0,-1-1 1 0 0,1 1-1 0 0,0 0 0 0 0,-1-1 0 0 0,1 1 0 0 0,0 0 0 0 0,0 0 1 0 0,0-1-1 0 0,0 1 0 0 0,0 0 0 0 0,0 0 0 0 0,0 0 0 0 0,0-1 1 0 0,0 1-1 0 0,0 0 0 0 0,0 0 0 0 0,0-1 0 0 0,1 1 0 0 0,-1 0 1 0 0,0-1-1 0 0,1 1 0 0 0,-1 0 0 0 0,0 0 0 0 0,1-1 0 0 0,-1 1 1 0 0,1-1-1 0 0,0 2 0 0 0,1-1 10 0 0,-1 0 0 0 0,1-1 1 0 0,0 1-1 0 0,-1 0 0 0 0,1-1 1 0 0,0 1-1 0 0,0-1 0 0 0,0 0 0 0 0,-1 0 1 0 0,1 1-1 0 0,0-1 0 0 0,0 0 1 0 0,0-1-1 0 0,2 1 0 0 0,12-3 101 0 0,0-1 1 0 0,0 0-1 0 0,29-13 0 0 0,-11 4-1 0 0,70-26-265 0 0,34-12-675 0 0,-101 40 405 0 0,67-13 0 0 0,-99 23 355 0 0,-1 1-1 0 0,0-1 1 0 0,1 1-1 0 0,-1 0 1 0 0,0 0 0 0 0,0 0-1 0 0,1 1 1 0 0,-1-1-1 0 0,0 1 1 0 0,0 0-1 0 0,1 0 1 0 0,-1 1-1 0 0,0-1 1 0 0,0 1 0 0 0,0 0-1 0 0,-1 0 1 0 0,8 5-1 0 0,-10-6-9 0 0,0 0 0 0 0,0 0-1 0 0,0 1 1 0 0,0-1 0 0 0,0 0 0 0 0,0 0-1 0 0,0 1 1 0 0,0-1 0 0 0,0 2 0 0 0,0 1-200 0 0,0-3-718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41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11487 0 0,'-1'1'528'0'0,"1"3"-460"0"0,0 0 1 0 0,0 0-1 0 0,0-1 0 0 0,1 1 0 0 0,-1 0 0 0 0,1-1 0 0 0,0 1 0 0 0,0 0 1 0 0,0-1-1 0 0,0 1 0 0 0,1-1 0 0 0,-1 0 0 0 0,1 1 0 0 0,0-1 0 0 0,0 0 1 0 0,0 0-1 0 0,5 6 0 0 0,5 4 550 0 0,1-1 1 0 0,22 17 0 0 0,-16-13 125 0 0,-6-5-421 0 0,-2-2 117 0 0,0 0 0 0 0,0 1-1 0 0,-1 1 1 0 0,12 14-1 0 0,-20-22-353 0 0,0 0-1 0 0,-1-1 0 0 0,1 1 0 0 0,0 0 1 0 0,-1 0-1 0 0,0 0 0 0 0,0 0 1 0 0,0 0-1 0 0,0 1 0 0 0,0-1 0 0 0,-1 0 1 0 0,1 0-1 0 0,-1 1 0 0 0,0-1 0 0 0,0 0 1 0 0,0 1-1 0 0,0-1 0 0 0,-1 0 1 0 0,1 1-1 0 0,-1-1 0 0 0,0 0 0 0 0,0 0 1 0 0,0 0-1 0 0,-2 5 0 0 0,-2 0 48 0 0,0-1-1 0 0,0 0 0 0 0,0 0 1 0 0,-1 0-1 0 0,0-1 0 0 0,0 0 1 0 0,-10 7-1 0 0,-53 35 396 0 0,37-28-428 0 0,-124 75-3 0 0,84-53-2482 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4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0 3223 0 0,'0'0'13504'0'0,"1"2"-13080"0"0,0 0-338 0 0,0 1 0 0 0,0-1-1 0 0,0 1 1 0 0,0 0 0 0 0,0-1-1 0 0,0 1 1 0 0,-1 0 0 0 0,1 0-1 0 0,-1-1 1 0 0,0 1 0 0 0,0 0-1 0 0,0 0 1 0 0,0-1 0 0 0,-1 5-1 0 0,0-1-14 0 0,-1 0-1 0 0,1 0 1 0 0,-1-1-1 0 0,-1 1 0 0 0,1 0 1 0 0,-5 6-1 0 0,-3 3-24 0 0,-1 0-1 0 0,0-1 1 0 0,-21 20-1 0 0,12-14-41 0 0,-14 13 29 0 0,1 2 0 0 0,1 1 0 0 0,-26 41 0 0 0,53-69-22 0 0,4-7 46 0 0,4-1 29 0 0,7 0 12 0 0,1-1 0 0 0,-1-1 0 0 0,1 0 0 0 0,17-5 0 0 0,42-19 247 0 0,-30 10-230 0 0,249-81-60 0 0,-280 94-205 0 0,6-1-1536 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42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56 10999 0 0,'11'-10'499'0'0,"-9"8"-4"0"0,7-5-297 0 0,1-2 276 0 0,13-13 2027 0 0,-22 20-1841 0 0,5-1 1756 0 0,-6 6-2405 0 0,0 0 0 0 0,0 1-1 0 0,0-1 1 0 0,-1 0 0 0 0,1 0 0 0 0,-1 0 0 0 0,0 1 0 0 0,0-1-1 0 0,0 0 1 0 0,0 0 0 0 0,0 0 0 0 0,-3 4 0 0 0,-26 38 152 0 0,18-28-70 0 0,-41 63 548 0 0,3 3 0 0 0,4 1 0 0 0,-56 147 0 0 0,30-31-557 0 0,45-137-947 0 0,-6 15-1250 0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42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16 3223 0 0,'2'-1'240'0'0,"20"-14"14575"0"0,-22 24-14062 0 0,0-7-675 0 0,0 1 0 0 0,0-1 1 0 0,0 0-1 0 0,0 1 0 0 0,-1-1 1 0 0,1 1-1 0 0,-1-1 0 0 0,1 0 1 0 0,-2 4-1 0 0,-12 22 161 0 0,-1 0 0 0 0,-30 42 0 0 0,-3 5 29 0 0,6-5-253 0 0,-35 66 45 0 0,73-125-17 0 0,1-3-22 0 0,3-7 34 0 0,20 6 27 0 0,-13-7-67 0 0,-1-1 1 0 0,1 0-1 0 0,-1 0 0 0 0,1-1 0 0 0,-1 0 0 0 0,1 0 0 0 0,-1-1 1 0 0,9-4-1 0 0,12-4 39 0 0,154-42 131 0 0,-137 43-261 0 0,0 2 1 0 0,54-2 0 0 0,-55 12-1859 0 0,-41-2 262 0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43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60 13415 0 0,'0'0'1216'0'0,"-1"2"-1000"0"0,-20 32 2202 0 0,21-33-2320 0 0,0-1 0 0 0,0 1 0 0 0,0 0 1 0 0,0-1-1 0 0,0 1 0 0 0,0 0 0 0 0,0-1 1 0 0,0 1-1 0 0,0 0 0 0 0,0 0 0 0 0,0-1 1 0 0,0 1-1 0 0,0 0 0 0 0,1-1 0 0 0,-1 1 1 0 0,0 0-1 0 0,0-1 0 0 0,1 1 1 0 0,-1-1-1 0 0,1 1 0 0 0,-1 0 0 0 0,1 0 1 0 0,12 11 673 0 0,-10-10-676 0 0,-1-1 0 0 0,1 0 0 0 0,0 0 1 0 0,0 0-1 0 0,-1 0 0 0 0,1 0 0 0 0,0-1 1 0 0,0 0-1 0 0,0 1 0 0 0,0-1 0 0 0,0 0 1 0 0,0 0-1 0 0,5-1 0 0 0,4-1 117 0 0,24-7-1 0 0,-23 5-122 0 0,4-1-97 0 0,77-23 187 0 0,-81 23-799 0 0,0-1 0 0 0,0 0 0 0 0,0-1 1 0 0,21-15-1 0 0,-5-6-3772 0 0,-20 19-1153 0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43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10135 0 0,'0'0'778'0'0,"-1"2"-506"0"0,-11 10 401 0 0,1 1 1 0 0,0 1-1 0 0,1 0 1 0 0,1 0-1 0 0,0 1 1 0 0,1 0-1 0 0,1 1 1 0 0,-8 21-1 0 0,12-27-509 0 0,0 1 0 0 0,1-1-1 0 0,0 0 1 0 0,1 0 0 0 0,0 1 0 0 0,1 16 0 0 0,0-20-118 0 0,1 0 0 0 0,0-1 1 0 0,1 1-1 0 0,-1-1 1 0 0,1 1-1 0 0,0-1 1 0 0,1 0-1 0 0,0 0 1 0 0,0 0-1 0 0,0 0 0 0 0,5 6 1 0 0,-4-7-39 0 0,-1-1 0 0 0,1 1 0 0 0,1-1 1 0 0,-1 0-1 0 0,0 0 0 0 0,1-1 0 0 0,0 1 0 0 0,0-1 1 0 0,0 0-1 0 0,0-1 0 0 0,1 1 0 0 0,-1-1 0 0 0,1 0 1 0 0,0 0-1 0 0,-1-1 0 0 0,1 1 0 0 0,7 0 0 0 0,-6-2-410 0 0,0 0-1 0 0,-1 0 0 0 0,1 0 0 0 0,-1-1 1 0 0,1 0-1 0 0,-1 0 0 0 0,1 0 0 0 0,-1-1 1 0 0,10-4-1 0 0,3-3-5212 0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43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5063 0 0,'0'2'7235'0'0,"-4"14"-5931"0"0,1-1 1 0 0,0 1-1 0 0,1 0 1 0 0,1 26-1 0 0,0-22-1053 0 0,0 0 1 0 0,-6 29-1 0 0,-5-2 101 0 0,-28 68 1 0 0,-27 41 85 0 0,64-151-417 0 0,-154 321 1327 0 0,8-21-671 0 0,133-269-614 0 0,-19 63 0 0 0,31-84-79 0 0,0 0 0 0 0,2-1-1 0 0,0 1 1 0 0,0 0-1 0 0,1 1 1 0 0,1-1-1 0 0,3 20 1 0 0,-3-33-103 0 0,3 1-651 0 0,-3-2 691 0 0,0-1-1 0 0,0 0 0 0 0,0 0 0 0 0,0 0 1 0 0,1 1-1 0 0,-1-1 0 0 0,0 0 0 0 0,0 0 1 0 0,0 0-1 0 0,0 1 0 0 0,0-1 0 0 0,0 0 1 0 0,1 0-1 0 0,-1 0 0 0 0,0 0 0 0 0,0 1 1 0 0,0-1-1 0 0,0 0 0 0 0,1 0 0 0 0,-1 0 1 0 0,0 0-1 0 0,0 0 0 0 0,0 0 0 0 0,1 0 1 0 0,-1 0-1 0 0,0 1 0 0 0,0-1 0 0 0,1 0 1 0 0,-1 0-1 0 0,0 0 0 0 0,0 0 0 0 0,0 0 1 0 0,1 0-1 0 0,8 0-1783 0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44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33 6911 0 0,'17'-6'846'0'0,"28"-11"-1"0"0,-23 7 8136 0 0,-28 23-7733 0 0,1-5-1080 0 0,-1 0-1 0 0,0-1 1 0 0,-1 0-1 0 0,1 0 0 0 0,-1-1 1 0 0,0 0-1 0 0,-15 10 1 0 0,-1 2 28 0 0,-36 28-96 0 0,-56 51-48 0 0,99-82-47 0 0,1 0-10 0 0,-26 32 0 0 0,37-42 10 0 0,0 0 1 0 0,1 1-1 0 0,0 0 0 0 0,0 0 1 0 0,0 0-1 0 0,1 0 0 0 0,0 0 1 0 0,0 0-1 0 0,0 0 0 0 0,0 12 1 0 0,1-9 15 0 0,2-7 2 0 0,0 0 1 0 0,-1 0 0 0 0,1 0-1 0 0,0 0 1 0 0,0 0-1 0 0,0 0 1 0 0,0 0-1 0 0,0 0 1 0 0,1-1-1 0 0,-1 1 1 0 0,1 0 0 0 0,-1-1-1 0 0,1 1 1 0 0,-1-1-1 0 0,1 1 1 0 0,0-1-1 0 0,3 2 1 0 0,-3-2 24 0 0,1-1 1 0 0,0 1 0 0 0,0 0-1 0 0,0-1 1 0 0,-1 0 0 0 0,1 0-1 0 0,0 0 1 0 0,0 0-1 0 0,0 0 1 0 0,-1 0 0 0 0,1-1-1 0 0,0 1 1 0 0,0-1 0 0 0,4-1-1 0 0,-1 0 44 0 0,93-31 415 0 0,-6 1-134 0 0,-28 16-2047 0 0,63-19-6169 0 0,-118 33 2128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4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23 154 3223 0 0,'-22'17'13886'0'0,"24"-18"-12225"0"0,34-13 453 0 0,69-18 1 0 0,43 2-1750 0 0,25-6-922 0 0,-155 31 394 0 0,42-12-2339 0 0,-53 14 1518 0 0,1 0 0 0 0,0-1 0 0 0,-1 1 1 0 0,0-1-1 0 0,9-8 0 0 0,-8 5-648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3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24 453 7831 0 0,'-2'-44'666'0'0,"0"5"918"0"0,3 13 2872 0 0,0 21-4029 0 0,0-1-1 0 0,0 1 1 0 0,1-1 0 0 0,0 1 0 0 0,0-1 0 0 0,0 1 0 0 0,1 0 0 0 0,0 0 0 0 0,0 0 0 0 0,0 1 0 0 0,7-8 0 0 0,5-5-111 0 0,26-22 1 0 0,-39 36-228 0 0,33-27 50 0 0,2 2 0 0 0,0 1 0 0 0,2 2-1 0 0,1 1 1 0 0,49-20 0 0 0,-75 37-118 0 0,1 1 1 0 0,1 0-1 0 0,-1 2 0 0 0,1 0 0 0 0,0 0 0 0 0,0 1 1 0 0,0 1-1 0 0,0 1 0 0 0,1 1 0 0 0,17 1 1 0 0,-31-1-7 0 0,1 1 0 0 0,0-1 1 0 0,-1 1-1 0 0,1 0 1 0 0,-1 1-1 0 0,1-1 0 0 0,-1 0 1 0 0,0 1-1 0 0,0 0 1 0 0,0 0-1 0 0,0 0 0 0 0,0 0 1 0 0,0 0-1 0 0,0 1 1 0 0,3 3-1 0 0,-3-2-6 0 0,0 0-1 0 0,0 1 1 0 0,-1-1-1 0 0,1 1 0 0 0,-1-1 1 0 0,0 1-1 0 0,0 0 1 0 0,-1 0-1 0 0,2 9 1 0 0,-1 2 8 0 0,0-1 0 0 0,-2 1 1 0 0,0 0-1 0 0,0-1 0 0 0,-2 1 0 0 0,-3 18 1 0 0,-1-4 71 0 0,-1-1 0 0 0,-2 0 1 0 0,-24 55-1 0 0,23-64-41 0 0,0-2-1 0 0,-1 0 1 0 0,0 0-1 0 0,-2-1 1 0 0,0 0 0 0 0,-24 22-1 0 0,3-7 40 0 0,-2-2 0 0 0,0-2 0 0 0,-2-1 0 0 0,-51 26 0 0 0,64-41-74 0 0,-1-2 0 0 0,0-1 1 0 0,-49 11-1 0 0,66-18-70 0 0,0-1 0 0 0,1 0 0 0 0,-1 0 1 0 0,0-1-1 0 0,1 0 0 0 0,-1 0 0 0 0,0-1 0 0 0,-13-3 0 0 0,21 4 6 0 0,0-1-1 0 0,0 1 1 0 0,0-1-1 0 0,0 1 1 0 0,0-1-1 0 0,0 1 1 0 0,0-1-1 0 0,0 0 1 0 0,0 1-1 0 0,1-1 1 0 0,-1 0 0 0 0,0 0-1 0 0,0 0 1 0 0,1 0-1 0 0,-1 0 1 0 0,0 1-1 0 0,1-1 1 0 0,-1 0-1 0 0,1 0 1 0 0,-1-1-1 0 0,1 1 1 0 0,-1-2-1 0 0,1 2-395 0 0,0 0-1 0 0,-1 0 0 0 0,1 0 0 0 0,0 0 1 0 0,0-1-1 0 0,0 1 0 0 0,1 0 1 0 0,-1 0-1 0 0,0 0 0 0 0,0 0 0 0 0,1-1 1 0 0,-1 1-1 0 0,1-1 0 0 0,6-9-6068 0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0:52:4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14 8751 0 0,'8'-3'309'0'0,"-1"0"-1"0"0,0 1 1 0 0,0 1-1 0 0,1-1 0 0 0,-1 1 1 0 0,14-1-1 0 0,-16 3 412 0 0,1-1-1 0 0,-1 1 0 0 0,0 0 1 0 0,0 0-1 0 0,0 0 0 0 0,0 0 1 0 0,0 1-1 0 0,0 0 0 0 0,0 0 1 0 0,5 4-1 0 0,-8-5-311 0 0,-2-1-389 0 0,0 0-1 0 0,0 0 1 0 0,1 0 0 0 0,-1 0-1 0 0,0 0 1 0 0,0 0 0 0 0,0 0-1 0 0,0 0 1 0 0,1 0-1 0 0,-1 0 1 0 0,0 0 0 0 0,0 0-1 0 0,0 0 1 0 0,0 0-1 0 0,1 0 1 0 0,-1 1 0 0 0,0-1-1 0 0,0 0 1 0 0,0 0 0 0 0,0 0-1 0 0,0 0 1 0 0,1 0-1 0 0,-1 0 1 0 0,0 1 0 0 0,0-1-1 0 0,0 0 1 0 0,0 0-1 0 0,0 0 1 0 0,0 0 0 0 0,0 0-1 0 0,0 1 1 0 0,0-1-1 0 0,0 0 1 0 0,1 0 0 0 0,-1 0-1 0 0,0 0 1 0 0,0 1 0 0 0,-3 7 464 0 0,-9 5-272 0 0,3-7-191 0 0,0 0 0 0 0,0-1 0 0 0,0-1 0 0 0,-1 0 0 0 0,0 0 0 0 0,0 0 0 0 0,-11 1 0 0 0,-3 2-6 0 0,-280 68-327 0 0,292-73 277 0 0,0 0 1 0 0,-12 0-1 0 0,20-1 24 0 0,1-1 0 0 0,0 0-1 0 0,0-1 1 0 0,0 1-1 0 0,0 0 1 0 0,0-1-1 0 0,0 0 1 0 0,0 1 0 0 0,0-1-1 0 0,0-1 1 0 0,0 1-1 0 0,-5-3 1 0 0,8 3-9 0 0,-1 0 1 0 0,0 0-1 0 0,1 0 0 0 0,-1 0 1 0 0,1 0-1 0 0,-1 0 0 0 0,1 0 1 0 0,-1 0-1 0 0,1 0 1 0 0,0 0-1 0 0,-1 0 0 0 0,1 0 1 0 0,0 0-1 0 0,0 0 0 0 0,0 0 1 0 0,0 0-1 0 0,0 0 0 0 0,0 0 1 0 0,0-1-1 0 0,1 1 1 0 0,-1 0-1 0 0,0 0 0 0 0,0 0 1 0 0,1 0-1 0 0,-1 0 0 0 0,1 0 1 0 0,0-2-1 0 0,2-6-300 0 0,-2 7 269 0 0,1 0 16 0 0,-2-11-190 0 0,-18 21 171 0 0,12-2 109 0 0,-1 0-1 0 0,1 1 1 0 0,0 0 0 0 0,0 0 0 0 0,1 1 0 0 0,0 0-1 0 0,0 0 1 0 0,-5 13 0 0 0,-4 5 87 0 0,-7 11 86 0 0,-104 193 1730 0 0,118-217-1846 0 0,4-8-62 0 0,0 1 0 0 0,1-1 0 0 0,0 1 0 0 0,0 0 0 0 0,0 0 0 0 0,1 0 0 0 0,-1 9 0 0 0,0 2 140 0 0,2-16-114 0 0,3 2-67 0 0,0-1 0 0 0,0 0 0 0 0,0 0-1 0 0,0 0 1 0 0,0 0 0 0 0,0-1 0 0 0,1 0 0 0 0,-1 1 0 0 0,0-1 0 0 0,1 0 0 0 0,0 0 0 0 0,-1-1-1 0 0,1 1 1 0 0,-1-1 0 0 0,1 0 0 0 0,0 0 0 0 0,6-1 0 0 0,6-1-22 0 0,1 0 0 0 0,26-9 0 0 0,-19 4-24 0 0,163-28-587 0 0,-158 32 552 0 0,0 2 1 0 0,-1 1-1 0 0,1 1 0 0 0,46 7 0 0 0,-58-5 85 0 0,-1 1 0 0 0,1 1 0 0 0,-1 1 0 0 0,0 0 0 0 0,-1 1 0 0 0,0 0 0 0 0,27 18 0 0 0,-38-22 34 0 0,0-1-1 0 0,0 1 0 0 0,-1 1 1 0 0,1-1-1 0 0,-1 0 0 0 0,0 1 1 0 0,0 0-1 0 0,0 0 0 0 0,0 0 0 0 0,-1 0 1 0 0,1 0-1 0 0,-1 0 0 0 0,0 1 1 0 0,0-1-1 0 0,-1 1 0 0 0,0-1 1 0 0,1 1-1 0 0,-1 0 0 0 0,-1 0 1 0 0,1-1-1 0 0,-1 1 0 0 0,0 0 1 0 0,0 0-1 0 0,0 0 0 0 0,-1 0 1 0 0,1-1-1 0 0,-1 1 0 0 0,0 0 1 0 0,-4 8-1 0 0,-17 65 326 0 0,-11 35-310 0 0,31-109-49 0 0,0 0 1 0 0,0 1-1 0 0,0-1 0 0 0,0-1 0 0 0,-1 1 0 0 0,0 0 1 0 0,0-1-1 0 0,0 1 0 0 0,0-1 0 0 0,0 0 0 0 0,-1 0 1 0 0,1 0-1 0 0,-1 0 0 0 0,-8 4 0 0 0,-1-1 115 0 0,0-1 0 0 0,-1 0 0 0 0,-18 4 0 0 0,31-8-121 0 0,-21 3 252 0 0,1-1 0 0 0,-1 0 0 0 0,0-2 0 0 0,-24-1 0 0 0,1 0 74 0 0,-31-2-113 0 0,55 0-154 0 0,0 2 0 0 0,0 0 0 0 0,-1 1 0 0 0,2 0 0 0 0,-25 6 0 0 0,44-6-91 0 0,0-1-112 0 0,-1 0 0 0 0,1 0 0 0 0,0 1 0 0 0,-1-1 0 0 0,1 1 0 0 0,0-1 0 0 0,-1 1 0 0 0,1 0 0 0 0,0-1 0 0 0,-1 1 0 0 0,1 0 0 0 0,-2 1 0 0 0,18 4-7426 0 0,-1-1 212 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2:25:57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96 6447 0 0,'0'0'499'0'0,"0"-2"-328"0"0,19-50 4530 0 0,-19 50-4617 0 0,0-1 40 0 0,0-1 1 0 0,0 1-1 0 0,-1 0 1 0 0,1 0-1 0 0,-1 0 1 0 0,0-1-1 0 0,0 1 1 0 0,0 0-1 0 0,0 0 1 0 0,-3-5 1169 0 0,2 10-832 0 0,-9 8-262 0 0,1 0-1 0 0,1 1 0 0 0,0 0 1 0 0,1 0-1 0 0,0 1 1 0 0,-11 21-1 0 0,-32 86-343 0 0,25-56 220 0 0,12-31-76 0 0,3-8 0 0 0,0 1 0 0 0,-7 28 0 0 0,15-36-10 0 0,3-5-45 0 0,2-8-4 0 0,2-3 87 0 0,-1 0 0 0 0,1 0 0 0 0,0 0-1 0 0,0 0 1 0 0,-1 0 0 0 0,1-1 0 0 0,0 0 0 0 0,0 1-1 0 0,0-2 1 0 0,0 1 0 0 0,5-1 0 0 0,6-2 310 0 0,26-8 1 0 0,-29 6-196 0 0,0 0 1 0 0,0-1-1 0 0,-1-1 1 0 0,18-12-1 0 0,-1 0-20 0 0,69-42 98 0 0,-93 59-217 0 0,7-4-3 0 0,-1 0 1 0 0,1-1-1 0 0,-2 0 0 0 0,1-1 1 0 0,12-12-1 0 0,-20 19-3 0 0,0-1-1 0 0,-1 0 1 0 0,1 0 0 0 0,-1 0-1 0 0,1 0 1 0 0,-1-1 0 0 0,0 1-1 0 0,1 0 1 0 0,-1 0-1 0 0,-1-1 1 0 0,1 1 0 0 0,0-1-1 0 0,0 1 1 0 0,0-4 0 0 0,0-2-16 0 0,0 2 37 0 0,0 1-1 0 0,0-1 1 0 0,-1 0-1 0 0,1 0 1 0 0,-1 0 0 0 0,-1 0-1 0 0,1 1 1 0 0,-1-1 0 0 0,0 0-1 0 0,0 0 1 0 0,-1 1-1 0 0,0-1 1 0 0,0 1 0 0 0,0-1-1 0 0,0 1 1 0 0,-1 0 0 0 0,0 0-1 0 0,0 0 1 0 0,0 0-1 0 0,-1 0 1 0 0,0 1 0 0 0,0 0-1 0 0,0 0 1 0 0,-5-5 0 0 0,2 4-48 0 0,0 0 1 0 0,-1 0 0 0 0,1 0-1 0 0,-1 1 1 0 0,0 0 0 0 0,0 0 0 0 0,0 1-1 0 0,-1 0 1 0 0,1 1 0 0 0,-1 0 0 0 0,1 0-1 0 0,-1 1 1 0 0,0 0 0 0 0,0 0-1 0 0,-10 1 1 0 0,14 0-121 0 0,1 1-1 0 0,-1-1 1 0 0,1 1-1 0 0,-1 0 1 0 0,1 0-1 0 0,0 0 1 0 0,-1 1-1 0 0,1-1 1 0 0,0 1-1 0 0,0 0 1 0 0,0 0-1 0 0,0 1 1 0 0,0-1-1 0 0,1 1 1 0 0,-5 3-1 0 0,7-5-272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2:25:57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15407 0 0,'0'0'2304'0'0,"-1"2"-2124"0"0,-104 374-480 0 0,62-182 652 0 0,25-102-240 0 0,-39 229-210 0 0,54-306-362 0 0,3-7-519 0 0,-1-1 0 0 0,-1 0 0 0 0,1-1-1 0 0,-1 1 1 0 0,-5 12 0 0 0,1-7-772 0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2:25:5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0 283 15343 0 0,'0'0'1394'0'0,"1"-3"-1097"0"0,3-5-114 0 0,1 1 0 0 0,-1-1 0 0 0,1 1 0 0 0,1 0-1 0 0,8-9 1 0 0,38-34 519 0 0,-23 24-376 0 0,-3 0-63 0 0,45-39 107 0 0,-59 55-360 0 0,0 2-1 0 0,0-1 0 0 0,1 2 1 0 0,19-10-1 0 0,-10 9-9 0 0,-12 8-85 0 0,-3 0-169 0 0,1 0-1 0 0,15 1 1 0 0,-21 0-35 0 0,0 0-1408 0 0,10 2-1470 0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2:25:58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7831 0 0,'0'0'7828'0'0,"1"3"-5641"0"0,9 34-2053 0 0,-1 0 0 0 0,-3 0 0 0 0,0 1 0 0 0,-3 0-1 0 0,-1 0 1 0 0,-3 39 0 0 0,-47 369-1038 0 0,39-403 611 0 0,-1 0 0 0 0,-24 58-1 0 0,11-52 193 0 0,21-47 160 0 0,-6-13 111 0 0,6 6-164 0 0,-1 1 1 0 0,2-1-1 0 0,-1 0 0 0 0,0 0 0 0 0,1 0 0 0 0,0 0 1 0 0,0-1-1 0 0,1 1 0 0 0,-1 0 0 0 0,1-7 0 0 0,1-4 9 0 0,0 1 0 0 0,4-18-1 0 0,0 13 36 0 0,0 0-1 0 0,2 0 1 0 0,1 1 0 0 0,0 0-1 0 0,1 0 1 0 0,1 1-1 0 0,1 0 1 0 0,0 1 0 0 0,1 0-1 0 0,1 1 1 0 0,1 0-1 0 0,0 1 1 0 0,1 0 0 0 0,22-15-1 0 0,-25 22 68 0 0,1 0 0 0 0,0 1 1 0 0,0 0-1 0 0,1 1 0 0 0,26-8 0 0 0,-27 12 57 0 0,-5 4-35 0 0,6 0-37 0 0,2 3-13 0 0,-2 6-21 0 0,-9-4-66 0 0,0 0-1 0 0,-1 0 1 0 0,0 0-1 0 0,0 0 1 0 0,0 0 0 0 0,-1 1-1 0 0,0 0 1 0 0,-1 0 0 0 0,1 0-1 0 0,-1 0 1 0 0,-1 0-1 0 0,1 9 1 0 0,1 16-97 0 0,-3 52 0 0 0,0-85 95 0 0,-1 22-56 0 0,0-3-127 0 0,0-1-1 0 0,2 1 1 0 0,0-1-1 0 0,7 37 0 0 0,-8-53-117 0 0,1-1 210 0 0,-1-1 1 0 0,1 1-1 0 0,-1-1 1 0 0,1 1-1 0 0,0-1 1 0 0,-1 1-1 0 0,1-1 1 0 0,0 0-1 0 0,-1 1 1 0 0,1-1-1 0 0,0 0 1 0 0,-1 1-1 0 0,1-1 1 0 0,0 0-1 0 0,0 0 1 0 0,0 0-1 0 0,-1 0 0 0 0,2 1 1 0 0,13-4-1109 0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2:25:59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95 246 7367 0 0,'0'0'1134'0'0,"3"-1"680"0"0,48-7 5314 0 0,-41 5-6934 0 0,1 0 0 0 0,-1-1 1 0 0,0 0-1 0 0,0 0 0 0 0,13-9 1 0 0,-14 8-361 0 0,1-2 0 0 0,-1 1 0 0 0,0-1 0 0 0,0-1 0 0 0,-1 1 1 0 0,0-1-1 0 0,0-1 0 0 0,-1 1 0 0 0,0-2 0 0 0,6-10 1 0 0,-10 15 271 0 0,-1 0 1 0 0,0 0 0 0 0,0 0-1 0 0,0 0 1 0 0,-1-1 0 0 0,0 1-1 0 0,0-1 1 0 0,0 1 0 0 0,0-1-1 0 0,-1-5 1 0 0,1-5 124 0 0,-1 15-235 0 0,1 0 1 0 0,-1 0-1 0 0,0 0 1 0 0,0 0-1 0 0,0 0 1 0 0,0 0 0 0 0,0 0-1 0 0,0 0 1 0 0,-1 0-1 0 0,1 0 1 0 0,0 0-1 0 0,0 0 1 0 0,-1 0 0 0 0,1 0-1 0 0,-1 0 1 0 0,1 0-1 0 0,-1 0 1 0 0,1 0-1 0 0,-1 0 1 0 0,1 1 0 0 0,-1-1-1 0 0,0 0 1 0 0,1 0-1 0 0,-1 1 1 0 0,0-1 0 0 0,0 0-1 0 0,1 1 1 0 0,-1-1-1 0 0,0 1 1 0 0,0-1-1 0 0,0 1 1 0 0,0 0 0 0 0,0-1-1 0 0,-1 1 1 0 0,-1-1-54 0 0,1 0 1 0 0,-1 1-1 0 0,0 0 1 0 0,1 0-1 0 0,-1 0 1 0 0,1 0-1 0 0,-1 0 1 0 0,1 0 0 0 0,-1 1-1 0 0,1-1 1 0 0,-5 2-1 0 0,-1 2-43 0 0,0 0 0 0 0,0 0 0 0 0,0 1-1 0 0,0 0 1 0 0,1 0 0 0 0,-1 1 0 0 0,-11 13-1 0 0,5-4 43 0 0,1 0 0 0 0,-16 26 0 0 0,5-6 131 0 0,7-10 229 0 0,0 1 1 0 0,-12 28-1 0 0,12-17 186 0 0,-30 75 976 0 0,46-110-1432 0 0,1-1-1 0 0,-1 1 1 0 0,1 0-1 0 0,-1 0 0 0 0,1 0 1 0 0,0-1-1 0 0,0 1 1 0 0,0 0-1 0 0,0 0 1 0 0,0 0-1 0 0,0 0 1 0 0,0-1-1 0 0,1 1 0 0 0,-1 0 1 0 0,1 0-1 0 0,-1-1 1 0 0,1 1-1 0 0,0 0 1 0 0,0-1-1 0 0,0 3 1 0 0,3 0 14 0 0,-1 0 1 0 0,1 0 0 0 0,0-1-1 0 0,0 1 1 0 0,6 4 0 0 0,-9-7-61 0 0,16 12 51 0 0,1-1 1 0 0,0 0-1 0 0,28 13 1 0 0,-37-21-239 0 0,-1-1 1 0 0,1 0 0 0 0,0 0-1 0 0,0-1 1 0 0,0 0-1 0 0,0-1 1 0 0,0 0-1 0 0,0 0 1 0 0,0-1 0 0 0,15-1-1 0 0,-12-1-1384 0 0,-9 2-402 0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2:25:5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19 534 5527 0 0,'0'0'498'0'0,"-1"-2"-406"0"0,-2-5 236 0 0,0 1 1 0 0,1-1 0 0 0,-1 0-1 0 0,-1-8 1 0 0,3 8 1492 0 0,0 0 1 0 0,1 0-1 0 0,-1 0 1 0 0,2-13-1 0 0,2 3-69 0 0,-1-1 0 0 0,9-23 0 0 0,-4 17-805 0 0,13-26 0 0 0,56-88-1471 0 0,-53 98 597 0 0,39-57-1706 0 0,-61 95 1250 0 0,7-5-250 0 0,-3 4-3886 0 0,7-1 2968 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2:26:00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17 268 10135 0 0,'0'0'8132'0'0,"-2"0"-9266"0"0,2 0 1235 0 0,-1 0 0 0 0,1 0 0 0 0,0 0 0 0 0,-1 0 1 0 0,1 0-1 0 0,0 0 0 0 0,-1 0 0 0 0,1 0 1 0 0,0 0-1 0 0,0 0 0 0 0,-1 0 0 0 0,1 0 1 0 0,0 0-1 0 0,-1 1 0 0 0,1-1 0 0 0,0 0 0 0 0,0 0 1 0 0,-1 0-1 0 0,1 0 0 0 0,0 1 0 0 0,0-1 1 0 0,-1 0-1 0 0,1 0 0 0 0,0 1 0 0 0,0-1 0 0 0,0 0 1 0 0,-1 0-1 0 0,1 1 0 0 0,0-1 0 0 0,0 0 1 0 0,0 1-1 0 0,0-1 0 0 0,0 0 0 0 0,0 1 1 0 0,-5 19 490 0 0,4-11-682 0 0,1 1 1 0 0,0 14-1 0 0,3-5 119 0 0,1 0-1 0 0,1 0 1 0 0,1 0-1 0 0,0 0 1 0 0,1-1 0 0 0,14 24-1 0 0,-21-40-25 0 0,1 0 0 0 0,0-1 0 0 0,-1 1-1 0 0,1-1 1 0 0,0 1 0 0 0,0-1 0 0 0,0 1 0 0 0,0-1 0 0 0,0 0-1 0 0,0 1 1 0 0,0-1 0 0 0,3 2 0 0 0,0-1 20 0 0,5 7 9 0 0,-8-9-14 0 0,0 1 0 0 0,0 0-1 0 0,1-1 1 0 0,-1 1 0 0 0,0-1-1 0 0,1 1 1 0 0,-1-1 0 0 0,0 0-1 0 0,1 1 1 0 0,-1-1 0 0 0,1 0-1 0 0,-1 0 1 0 0,0 0 0 0 0,1 0-1 0 0,-1 0 1 0 0,3-1 0 0 0,21-6 101 0 0,-17 3-95 0 0,0 1 0 0 0,-1-1 0 0 0,1-1-1 0 0,-1 0 1 0 0,0 0 0 0 0,0 0 0 0 0,-1-1 0 0 0,1 0-1 0 0,-1 0 1 0 0,-1 0 0 0 0,1-1 0 0 0,7-13-1 0 0,11-16 44 0 0,-15 24-67 0 0,0-1 0 0 0,-1-1 0 0 0,-1 1 0 0 0,11-28 0 0 0,13-55 0 0 0,-21 52 17 0 0,-9 40 30 0 0,0-3 17 0 0,0 5-23 0 0,-1 11-58 0 0,1 0 0 0 0,4 17 0 0 0,1 7-34 0 0,-3 3 39 0 0,-2-16 13 0 0,4 22-1 0 0,0-25 0 0 0,3-3 0 0 0,-6-10 1 0 0,2 0-3 0 0,15 6 15 0 0,-16-9 74 0 0,0 0 0 0 0,-1 0 0 0 0,1 0 0 0 0,0 0-1 0 0,0-1 1 0 0,0 1 0 0 0,0-1 0 0 0,0 0 0 0 0,0 0 0 0 0,0 0-1 0 0,0 0 1 0 0,0-1 0 0 0,0 1 0 0 0,0-1 0 0 0,-1 1 0 0 0,1-1-1 0 0,5-2 1 0 0,5-1 57 0 0,-11 3-11 0 0,11-1 52 0 0,-8 0-94 0 0,7-3-64 0 0,2-2 15 0 0,1 4-31 0 0,-10 3-35 0 0,19-3-32 0 0,-10 0 56 0 0,-10 3 1 0 0,1-1 0 0 0,-1 0 0 0 0,0-1 0 0 0,0 1-1 0 0,0-1 1 0 0,0 0 0 0 0,0 0 0 0 0,0 0 0 0 0,0 0 0 0 0,0 0 0 0 0,-1-1 0 0 0,4-3-1 0 0,-3 1 7 0 0,0 0-1 0 0,0 0 1 0 0,0 0-1 0 0,-1-1 1 0 0,4-8-1 0 0,9-14 37 0 0,77-131 454 0 0,-61 98-399 0 0,-17 37-134 0 0,-13 21-5 0 0,0 1-26 0 0,-1 0 0 0 0,-1 2 44 0 0,0-1-1 0 0,0 1 0 0 0,0 0 0 0 0,0 0 1 0 0,0 0-1 0 0,0-1 0 0 0,0 1 0 0 0,0 0 1 0 0,0 0-1 0 0,0-1 0 0 0,0 1 0 0 0,0 0 0 0 0,1 0 1 0 0,-1 0-1 0 0,0-1 0 0 0,0 1 0 0 0,0 0 1 0 0,0 0-1 0 0,0 0 0 0 0,1 0 0 0 0,-1 0 1 0 0,0-1-1 0 0,0 1 0 0 0,0 0 0 0 0,1 0 1 0 0,-1 0-1 0 0,0 0 0 0 0,0 0 0 0 0,0 0 0 0 0,1 0 1 0 0,-1 0-1 0 0,0-1 0 0 0,0 1 0 0 0,1 0 1 0 0,-1 0-1 0 0,0 0 0 0 0,0 0 0 0 0,1 0 1 0 0,2 14-536 0 0,-2-6 236 0 0,-1 1 1 0 0,0-1-1 0 0,0 1 0 0 0,-3 12 0 0 0,-3 12-6815 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2:26:0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16039 0 0,'0'0'4088'0'0,"0"3"-3889"0"0,2 10-103 0 0,0 5-37 0 0,0 0 0 0 0,-1 0 0 0 0,-1 0 0 0 0,0 0 1 0 0,-2 0-1 0 0,-5 28 0 0 0,5-37-34 0 0,-20 139 57 0 0,21-117-103 0 0,1-28-91 0 0,2 8-2544 0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2:26:01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12439 0 0,'0'0'5152'0'0,"0"-10"-880"0"0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3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33 6447 0 0,'18'-21'477'0'0,"-17"19"-134"0"0,0 1 1 0 0,0 0-1 0 0,0 0 0 0 0,1 1 1 0 0,-1-1-1 0 0,0 0 0 0 0,1 0 1 0 0,-1 1-1 0 0,1-1 0 0 0,-1 0 1 0 0,1 1-1 0 0,-1 0 0 0 0,1-1 1 0 0,4 1 3511 0 0,-5 1-3099 0 0,0 3-577 0 0,0-1 1 0 0,0 0-1 0 0,0 1 1 0 0,-1-1-1 0 0,1 1 1 0 0,-1-1-1 0 0,0 1 1 0 0,0-1-1 0 0,0 1 1 0 0,0-1-1 0 0,-1 0 1 0 0,0 1-1 0 0,-1 5 1 0 0,-3 8 537 0 0,-11 23 0 0 0,13-33-551 0 0,-36 83 1130 0 0,-40 99-665 0 0,72-165-1865 0 0,-9 42 0 0 0,16-62-1042 0 0,1 5-4267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2:26:0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182 115 6911 0 0,'0'0'528'0'0,"2"-2"-341"0"0,9-19-153 0 0,6-15 4290 0 0,-3 5-333 0 0,-13 30-3911 0 0,0 0 0 0 0,-1 0-1 0 0,1 0 1 0 0,-1 0 0 0 0,0 0-1 0 0,1 0 1 0 0,-1 0 0 0 0,0 0 0 0 0,1 0-1 0 0,-1 0 1 0 0,0 0 0 0 0,0 0-1 0 0,0-1 1 0 0,0 1 0 0 0,0 0 0 0 0,-1-2-1 0 0,1 3-68 0 0,0 0 0 0 0,0-1 0 0 0,-1 1 0 0 0,1-1 0 0 0,0 1 0 0 0,-1 0 0 0 0,1 0 0 0 0,0-1 0 0 0,-1 1 0 0 0,1 0 0 0 0,0-1 0 0 0,-1 1 0 0 0,1 0 0 0 0,-1 0 0 0 0,1 0 0 0 0,0 0 0 0 0,-1-1 0 0 0,1 1 0 0 0,-1 0 0 0 0,1 0 0 0 0,-1 0 0 0 0,1 0 0 0 0,0 0 0 0 0,-1 0 0 0 0,1 0 0 0 0,-2 0 0 0 0,0 1-20 0 0,-1-1 0 0 0,0 1 0 0 0,1-1 0 0 0,-1 1 0 0 0,1 0 0 0 0,-1 0 0 0 0,1 0 0 0 0,-1 1 0 0 0,1-1 1 0 0,-4 3-1 0 0,-8 10-19 0 0,1 0 1 0 0,1 1 0 0 0,0 0 0 0 0,-11 20 0 0 0,18-28 25 0 0,-5 7 2 0 0,-1 3 0 0 0,0-1 0 0 0,1 1 0 0 0,-7 19 0 0 0,16-35 0 0 0,1 0 0 0 0,0-1 0 0 0,-1 1 0 0 0,1 0 0 0 0,0 0 0 0 0,0 0 0 0 0,-1 0 0 0 0,1-1 0 0 0,0 1 0 0 0,0 0 0 0 0,0 0 0 0 0,0 0 0 0 0,0 0 0 0 0,0-1 0 0 0,1 2 0 0 0,-1-1 1 0 0,1 0 0 0 0,0 0 0 0 0,0 0 0 0 0,-1 0 0 0 0,1 0 0 0 0,0 0-1 0 0,0-1 1 0 0,0 1 0 0 0,0 0 0 0 0,0-1 0 0 0,2 2 0 0 0,12 4 42 0 0,-2-4-142 0 0,1-1 1 0 0,-1 0-1 0 0,1-1 1 0 0,13-1 0 0 0,-14 0-56 0 0,0 1 0 0 0,0 0 0 0 0,-1 1 0 0 0,23 3 0 0 0,-24-1 104 0 0,0 0 43 0 0,-1 0 0 0 0,16 7-1 0 0,6 4 8 0 0,10 6 80 0 0,-40-19-1 0 0,-1-1-60 0 0,1 1 0 0 0,-1-1 0 0 0,0 0 0 0 0,0 1 0 0 0,0-1 0 0 0,0 1 0 0 0,0-1 0 0 0,0 1 0 0 0,0-1 0 0 0,0 1 0 0 0,0 0 0 0 0,1 0 0 0 0,-1 1-16 0 0,0-1 1 0 0,0 1-1 0 0,0 0 1 0 0,0-1 0 0 0,0 1-1 0 0,-1 0 1 0 0,1 0 0 0 0,0-1-1 0 0,-1 1 1 0 0,1 0-1 0 0,-1 0 1 0 0,0 0 0 0 0,0 0-1 0 0,0 0 1 0 0,0 0 0 0 0,0-1-1 0 0,0 1 1 0 0,0 0-1 0 0,0 0 1 0 0,-1 2 0 0 0,-1 2-53 0 0,1 1 1 0 0,-1-1 0 0 0,-1 0 0 0 0,-3 8-1 0 0,0-4-73 0 0,1 0 0 0 0,-2-1 0 0 0,0 0-1 0 0,0 0 1 0 0,0 0 0 0 0,-1-1 0 0 0,0-1-1 0 0,-18 14 1 0 0,-5 0-264 0 0,-46 22 0 0 0,33-19 270 0 0,-10 2 706 0 0,48-23-464 0 0,-1-1 1 0 0,0 0 0 0 0,1 0-1 0 0,-1 0 1 0 0,0-1 0 0 0,-8 0-1 0 0,10 0 41 0 0,-7 1-134 0 0,0-1-105 0 0,10-1-292 0 0,-9-3-1124 0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2:26:02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1839 0 0,'0'0'13566'0'0,"2"1"-13368"0"0,1 2-118 0 0,1 0 1 0 0,-1-1-1 0 0,1 1 0 0 0,0-1 0 0 0,0 0 0 0 0,0-1 0 0 0,0 1 1 0 0,0 0-1 0 0,1-1 0 0 0,-1 0 0 0 0,0 0 0 0 0,1-1 0 0 0,-1 1 1 0 0,0-1-1 0 0,8 0 0 0 0,-4 0 122 0 0,0-1-1 0 0,0 0 1 0 0,0 0 0 0 0,0-1 0 0 0,0 0-1 0 0,-1-1 1 0 0,1 1 0 0 0,-1-1 0 0 0,9-5 0 0 0,6-5 819 0 0,32-23 0 0 0,-10 4-117 0 0,-23 21-692 0 0,-16 9-181 0 0,-1 0 0 0 0,1-1 0 0 0,9-6 0 0 0,72-65-4038 0 0,-77 62 2611 0 0,-19 2 988 0 0,5 8 340 0 0,-1 0 0 0 0,1 1 0 0 0,-1 0 0 0 0,1 0 0 0 0,-1 0 0 0 0,1 0 0 0 0,-1 1 0 0 0,0 0 0 0 0,1 1-1 0 0,-1-1 1 0 0,1 1 0 0 0,-1 0 0 0 0,1 0 0 0 0,-1 1 0 0 0,-5 2 0 0 0,-7 2 247 0 0,1 1 0 0 0,0 1 0 0 0,-23 14 0 0 0,16-6 751 0 0,17-10-577 0 0,-1-1-1 0 0,-1 0 0 0 0,1 0 1 0 0,-16 6-1 0 0,21-11-13 0 0,1 1-250 0 0,-6 3-20 0 0,6-3-3 0 0,1 1-8 0 0,-1 10-46 0 0,-2 13 8 0 0,5 1 14 0 0,-22 190-264 0 0,14-184 230 0 0,6-30 0 0 0,1 0 0 0 0,0 0 0 0 0,-1 0 0 0 0,1 0 0 0 0,0 0 0 0 0,0-1 0 0 0,0 1 0 0 0,0 0 0 0 0,1 2 0 0 0,0 13 0 0 0,0-4 20 0 0,-1-13-11 0 0,1 1 1 0 0,-1 0-1 0 0,0-1 0 0 0,1 1 1 0 0,-1-1-1 0 0,0 1 0 0 0,1-1 0 0 0,-1 1 1 0 0,1-1-1 0 0,-1 1 0 0 0,1-1 0 0 0,-1 1 1 0 0,1-1-1 0 0,-1 0 0 0 0,1 1 1 0 0,-1-1-1 0 0,1 0 0 0 0,-1 1 0 0 0,1-1 1 0 0,0 0-1 0 0,0 1 0 0 0,6 3 144 0 0,0 0 0 0 0,0-1 0 0 0,1 1 0 0 0,0-1 0 0 0,-1-1 1 0 0,1 1-1 0 0,11 1 0 0 0,23 8 550 0 0,15 7 56 0 0,-39-14-549 0 0,-1 1 0 0 0,1 0 0 0 0,19 12 0 0 0,-27-13-194 0 0,-1-1 1 0 0,1 0-1 0 0,0-1 1 0 0,0 0 0 0 0,0 0-1 0 0,1-1 1 0 0,-1 0-1 0 0,0-1 1 0 0,1 0-1 0 0,-1-1 1 0 0,20-2-1 0 0,-21 1-47 0 0,0-1-1 0 0,0-1 1 0 0,0 1-1 0 0,0-1 1 0 0,-1-1-1 0 0,16-8 1 0 0,8-3-314 0 0,-13 7-790 0 0,32-19 0 0 0,-38 18-243 0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6T02:26:41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349 321 9647 0 0,'0'0'868'0'0,"-6"-11"-253"0"0,-7-18 1068 0 0,10 21-1671 0 0,1 3-14 0 0,-9-5 56 0 0,3 3-44 0 0,-1 2 17 0 0,7 4 106 0 0,-2 1 2 0 0,1-1 0 0 0,-1 0-1 0 0,1 0 1 0 0,-1 0-1 0 0,1 0 1 0 0,-1-1 0 0 0,1 1-1 0 0,-5-4 1 0 0,-5-1 237 0 0,12 5 447 0 0,-1 1-588 0 0,-7 0 7 0 0,7 0 282 0 0,1 1-453 0 0,-8 5-54 0 0,3 2 3 0 0,4-6 570 0 0,3-5-386 0 0,1 0-142 0 0,-2 0-15 0 0,1 0-1 0 0,0 0 0 0 0,1 1 1 0 0,-1-1-1 0 0,0 1 1 0 0,1-1-1 0 0,0 1 1 0 0,-1-1-1 0 0,1 1 1 0 0,0 0-1 0 0,0 0 1 0 0,0 0-1 0 0,0 0 0 0 0,1 0 1 0 0,-1 1-1 0 0,1-1 1 0 0,4-2-1 0 0,5-1-42 0 0,4 4 0 0 0,-12 1 0 0 0,-2 1 0 0 0,0-1 0 0 0,1 1 0 0 0,-1-1 0 0 0,0 1 0 0 0,0-1 0 0 0,1 1 0 0 0,3 2 0 0 0,13 5 0 0 0,-14-6 0 0 0,19 11 0 0 0,24 13 88 0 0,-26-13 31 0 0,-16-12-98 0 0,0-1-1 0 0,1 2 6 0 0,0-1 0 0 0,1 0 0 0 0,-1-1 0 0 0,1 1 0 0 0,-1-2 0 0 0,0 1 0 0 0,1-1 0 0 0,-1 0 0 0 0,1 0 0 0 0,-1-1 0 0 0,0 0 0 0 0,0-1 0 0 0,0 1 0 0 0,11-7 0 0 0,4-4 75 0 0,0-1 0 0 0,38-33 0 0 0,1-1-63 0 0,-52 42-13 0 0,1 0 1 0 0,0 1 0 0 0,-1 0-1 0 0,14-4 1 0 0,-10 6 17 0 0,8 0-31 0 0,-15 4-10 0 0,-1 1 6 0 0,16 2 84 0 0,-16-1-74 0 0,0 0-1 0 0,15 8-1 0 0,-21-10-16 0 0,5 3-1 0 0,38 23-1 0 0,-41-26-6 0 0,0 0-1 0 0,1-1 1 0 0,-1 1 0 0 0,0-1-1 0 0,1 1 1 0 0,-1-1 0 0 0,0 1-1 0 0,1-1 1 0 0,-1 0-1 0 0,1 0 1 0 0,-1 1 0 0 0,0-1-1 0 0,1 0 1 0 0,-1 0 0 0 0,1-1-1 0 0,-1 1 1 0 0,1 0-1 0 0,-1 0 1 0 0,2-1 0 0 0,-1 0-26 0 0,1 0 1 0 0,-1-1-1 0 0,0 1 1 0 0,0 0-1 0 0,0-1 1 0 0,0 1-1 0 0,0-1 1 0 0,0 0-1 0 0,-1 0 1 0 0,3-2-1 0 0,1-3-55 0 0,-1 0 0 0 0,1 0-1 0 0,-1 0 1 0 0,-1-1 0 0 0,5-12-1 0 0,-3 6 138 0 0,1 1 0 0 0,13-24 0 0 0,-18 36 312 0 0,6 14-264 0 0,-5-7-96 0 0,4 11 0 0 0,-7 19 0 0 0,1-6 0 0 0,-1-18 11 0 0,0-9 674 0 0,1-4-611 0 0,4-6 14 0 0,-1 8-94 0 0,0 9-18 0 0,0 2-37 0 0,2 15-115 0 0,-5-24 104 0 0,3-4-59 0 0,35-8 263 0 0,-36 8 236 0 0,1 0-288 0 0,9-1-64 0 0,2 4-16 0 0,-2 3 0 0 0,-8-2-82 0 0,-4-2 66 0 0,0-1 0 0 0,1 1 0 0 0,0-1-1 0 0,-1 0 1 0 0,1 1 0 0 0,-1-1 0 0 0,1 1-1 0 0,-1-1 1 0 0,1 0 0 0 0,0 1 0 0 0,-1-1 0 0 0,1 0-1 0 0,0 0 1 0 0,1 1 0 0 0,10 1 5 0 0,4-3 11 0 0,5 0-1 0 0,-20 1-11 0 0,30-16 191 0 0,-26 15-99 0 0,7-1-24 0 0,0 6-46 0 0,1 3-10 0 0,0-1 0 0 0,5 4 0 0 0,-2 1 0 0 0,-3-6 0 0 0,1 1 0 0 0,1-2 0 0 0,0-3 0 0 0,-1-2 0 0 0,-3-4 11 0 0,-8 2 44 0 0,1-5 22 0 0,-4 5 220 0 0,0 3-292 0 0,0 0-1 0 0,0 0 1 0 0,0 0 0 0 0,0 0-1 0 0,-1 0 1 0 0,1 0-1 0 0,0 0 1 0 0,0 0 0 0 0,0 0-1 0 0,0 0 1 0 0,-1 0-1 0 0,1 0 1 0 0,0 0 0 0 0,0 0-1 0 0,0 0 1 0 0,0 0-1 0 0,0-1 1 0 0,-1 1 0 0 0,1 0-1 0 0,0 0 1 0 0,0 0-1 0 0,0 0 1 0 0,0 0 0 0 0,0-1-1 0 0,0 1 1 0 0,0 0-1 0 0,0 0 1 0 0,0 0 0 0 0,-1 0-1 0 0,1-1 1 0 0,0 1 1 0 0,0-1 1 0 0,0 1-1 0 0,0 0 0 0 0,0-1 0 0 0,-1 1 1 0 0,1 0-1 0 0,0-1 0 0 0,0 1 1 0 0,-1 0-1 0 0,1-1 0 0 0,0 1 1 0 0,-1 0-1 0 0,1 0 0 0 0,0-1 1 0 0,-1 1-1 0 0,1 0 0 0 0,0 0 1 0 0,-1 0-1 0 0,1-1 0 0 0,0 1 1 0 0,-1 0-1 0 0,0 0 0 0 0,-7-2 90 0 0,6 1 168 0 0,0 2-184 0 0,-7 1-2 0 0,2 0-11 0 0,7-2-68 0 0,-17 9 65 0 0,5-6-64 0 0,10-3 8 0 0,0 1-1 0 0,0-1 0 0 0,0 0 1 0 0,0-1-1 0 0,0 1 0 0 0,1 0 1 0 0,-1-1-1 0 0,0 1 0 0 0,0-1 1 0 0,0 1-1 0 0,0-1 0 0 0,0 0 1 0 0,1 0-1 0 0,-4-1 0 0 0,-20-20 72 0 0,24 21-76 0 0,-11-12-5 0 0,2-2 58 0 0,2 4 8 0 0,6 10-59 0 0,1 0 0 0 0,0 0 0 0 0,-1 0 1 0 0,1 0-1 0 0,-1 0 0 0 0,1 0 1 0 0,-1 0-1 0 0,0 0 0 0 0,1 1 1 0 0,-1-1-1 0 0,0 1 0 0 0,1-1 0 0 0,-1 1 1 0 0,0 0-1 0 0,-2-1 0 0 0,1 1-4 0 0,-2-2 42 0 0,4 2-42 0 0,1 0-1 0 0,-1 0 0 0 0,1-1 1 0 0,-1 1-1 0 0,1 0 0 0 0,-1 0 1 0 0,1 0-1 0 0,-1 0 0 0 0,1 0 1 0 0,-1 0-1 0 0,1 0 0 0 0,0 0 1 0 0,-1 1-1 0 0,1-1 0 0 0,-1 0 1 0 0,1 0-1 0 0,-1 0 1 0 0,1 0-1 0 0,-1 1 0 0 0,-13 3 3 0 0,8-2-3 0 0,3-1 0 0 0,1 0 0 0 0,0-1 0 0 0,0 0 0 0 0,0 1 0 0 0,-1-1 0 0 0,1 0 0 0 0,0 0 0 0 0,0 0 0 0 0,-1 0 0 0 0,1 0 0 0 0,0-1 0 0 0,-5 0 0 0 0,-2-1 7 0 0,0 1 0 0 0,-1-2-1 0 0,1 1 1 0 0,0-1-1 0 0,1-1 1 0 0,-1 0 0 0 0,-15-9 0 0 0,6 3-2 0 0,7 4 17 0 0,-24-11-1 0 0,30 16 4 0 0,0-1-1 0 0,1 1 1 0 0,-1 0-1 0 0,0 0 1 0 0,0 1-1 0 0,0-1 1 0 0,0 1-1 0 0,-10 1 1 0 0,4 1 5 0 0,0 1 0 0 0,0 1 0 0 0,-17 7 0 0 0,-12 4 18 0 0,-14 5 192 0 0,37-15-159 0 0,1 0 1 0 0,0-2 0 0 0,-1 0-1 0 0,-25 1 1 0 0,27-3-78 0 0,-1 1 0 0 0,-28 7 0 0 0,24-4-3 0 0,-80 16-1 0 0,97-21 0 0 0,1 1 0 0 0,-1-1 0 0 0,1 1 0 0 0,-1-1 0 0 0,1 1 0 0 0,0 0 0 0 0,-1 0 0 0 0,1 0 0 0 0,0 0 0 0 0,0 0 0 0 0,-3 2 0 0 0,-2 2 0 0 0,-16 6 0 0 0,9-5 0 0 0,0 1 0 0 0,-14 3 0 0 0,22-9 0 0 0,-17 9 0 0 0,11-4 0 0 0,6-2 0 0 0,0-1 0 0 0,0-1 0 0 0,-1 1 0 0 0,-9 2 0 0 0,-41 9 53 0 0,54-12-45 0 0,1-2-7 0 0,1 0 0 0 0,-1 1 0 0 0,0-1 0 0 0,1 0 0 0 0,-1 0 0 0 0,1 0 0 0 0,-1 0 0 0 0,1 0 0 0 0,-1-1 1 0 0,1 1-1 0 0,-1 0 0 0 0,-1-1 0 0 0,-2 1 12 0 0,-17-5 43 0 0,-2-2 89 0 0,15 3-198 0 0,0 1-1 0 0,0 1 1 0 0,0 0-1 0 0,-18-2 1 0 0,24 4-15 0 0,0 0 1 0 0,0 0-1 0 0,0 1 1 0 0,0-1-1 0 0,0 1 1 0 0,0-1-1 0 0,0 1 1 0 0,0 0-1 0 0,0 0 0 0 0,0 1 1 0 0,0-1-1 0 0,1 0 1 0 0,-1 1-1 0 0,1 0 1 0 0,-1 0-1 0 0,1 0 1 0 0,0 0-1 0 0,-1 0 0 0 0,-2 4 1 0 0,-5 7-1042 0 0,2 0 0 0 0,0 1 0 0 0,-11 23 0 0 0,12-19-902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34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50 432 16007 0 0,'0'-3'731'0'0,"2"-9"-525"0"0,1 0 1 0 0,0 0-1 0 0,1 0 0 0 0,0 1 1 0 0,1-1-1 0 0,0 1 1 0 0,1 0-1 0 0,0 0 0 0 0,10-11 1 0 0,3-1 253 0 0,1 1-1 0 0,2 2 1 0 0,0 0 0 0 0,42-29-1 0 0,-14 17 59 0 0,74-35-1 0 0,-90 51-453 0 0,52-17 0 0 0,-69 28-47 0 0,0 1 0 0 0,0 0 0 0 0,0 1 0 0 0,0 1 0 0 0,25 0-1 0 0,-36 2-12 0 0,1 0-1 0 0,-1 1 1 0 0,0 0-1 0 0,0 0 1 0 0,1 0-1 0 0,-1 1 1 0 0,0 0-1 0 0,0 0 1 0 0,0 1-1 0 0,-1 0 1 0 0,1 0-1 0 0,8 6 1 0 0,-11-7-3 0 0,1 1 1 0 0,-1 0-1 0 0,-1 1 1 0 0,1-1-1 0 0,0 0 1 0 0,-1 1-1 0 0,1-1 1 0 0,-1 1-1 0 0,0 0 0 0 0,0 0 1 0 0,-1 0-1 0 0,1 0 1 0 0,-1 0-1 0 0,0 0 1 0 0,0 0-1 0 0,0 0 1 0 0,-1 1-1 0 0,1-1 1 0 0,-1 6-1 0 0,-1 2 2 0 0,0-1-1 0 0,0 0 1 0 0,-1 0-1 0 0,-1 0 0 0 0,0 0 1 0 0,0 0-1 0 0,-1 0 1 0 0,-1-1-1 0 0,1 0 1 0 0,-2 0-1 0 0,1 0 1 0 0,-10 11-1 0 0,3-6 3 0 0,0 1-1 0 0,-1-2 1 0 0,-1 0-1 0 0,-1-1 1 0 0,0 0 0 0 0,-20 13-1 0 0,4-7-107 0 0,-1-1 0 0 0,-1-1 0 0 0,-1-2 0 0 0,0-1 0 0 0,-37 9 0 0 0,21-10-80 0 0,0-2-1 0 0,-1-3 1 0 0,-54 3-1 0 0,83-11-191 0 0,-1 0-1 0 0,0-1 0 0 0,-37-7 1 0 0,58 8 229 0 0,-2-3-37 0 0,2 1 146 0 0,3 2-199 0 0,8 4 393 0 0,-2 0 0 0 0,1 1-1 0 0,0 0 1 0 0,-1 0 0 0 0,0 1-1 0 0,9 8 1 0 0,37 45 843 0 0,-8-8-426 0 0,1-6-138 0 0,77 58 1 0 0,-114-96-437 0 0,11 7-13 0 0,25 15 0 0 0,-39-26-2 0 0,0 0 1 0 0,0 0-1 0 0,1-1 1 0 0,-1 1-1 0 0,1-1 0 0 0,-1-1 1 0 0,1 1-1 0 0,-1-1 1 0 0,10 0-1 0 0,-10-2-245 0 0,0 0 0 0 0,0 0 0 0 0,0-1 0 0 0,0 0 0 0 0,0 0-1 0 0,0-1 1 0 0,-1 0 0 0 0,1 0 0 0 0,5-4 0 0 0,7-5-1615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34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9215 0 0,'0'0'707'0'0,"1"2"-464"0"0,13 53 2046 0 0,-7-23-1002 0 0,15 38 1 0 0,-2-21-627 0 0,2-1 0 0 0,2 0 0 0 0,56 81 0 0 0,16-11-46 0 0,-4-7 386 0 0,-83-99-810 0 0,-1 1 1 0 0,-1-1-1 0 0,0 1 1 0 0,0 0-1 0 0,-1 1 1 0 0,-1 0-1 0 0,-1 0 1 0 0,6 26 0 0 0,-8-29-64 0 0,-1 0 1 0 0,-1 1 0 0 0,1-1 0 0 0,-2 1 0 0 0,0-1 0 0 0,0 1 0 0 0,-1-1 0 0 0,0 0-1 0 0,-1 0 1 0 0,-1 0 0 0 0,-8 19 0 0 0,0-5 38 0 0,-2 0 0 0 0,-1-1 0 0 0,0 0 0 0 0,-2-2 0 0 0,-37 40 0 0 0,27-37-224 0 0,0 0 0 0 0,-2-2 0 0 0,-1-1 0 0 0,-33 18 0 0 0,-1-3-2069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34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92 8287 0 0,'0'0'382'0'0,"-1"-1"-8"0"0,-3-4-240 0 0,1 0 264 0 0,3 4-193 0 0,0 1 1 0 0,0-1-1 0 0,0 1 0 0 0,0 0 0 0 0,0-1 0 0 0,0 1 0 0 0,0-1 0 0 0,0 1 0 0 0,1 0 0 0 0,-1-1 0 0 0,0 1 0 0 0,0-1 1 0 0,0 1-1 0 0,1 0 0 0 0,-1-1 0 0 0,0 1 0 0 0,0 0 0 0 0,1 0 0 0 0,-1-1 0 0 0,0 1 0 0 0,1 0 0 0 0,-1 0 0 0 0,0-1 1 0 0,1 1-1 0 0,10-7 1863 0 0,-11 7-1742 0 0,13-7 499 0 0,1 1 1 0 0,0 0 0 0 0,0 1 0 0 0,0 1 0 0 0,24-4 0 0 0,76-6-467 0 0,-109 14-259 0 0,22-3-11 0 0,141-8 801 0 0,-125 10-1144 0 0,81 9 0 0 0,-98-1-1162 0 0,-10-1-4803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3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16583 0 0,'0'0'3508'0'0,"1"-1"-2574"0"0,4-2-622 0 0,0 0 1 0 0,0 1 0 0 0,1-1 0 0 0,-1 1-1 0 0,1 0 1 0 0,10-2 0 0 0,38-6 196 0 0,-44 8-409 0 0,69-6 20 0 0,93 1 1 0 0,-79 6-461 0 0,-41-4-1775 0 0,-28 3 849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41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308 162 3679 0 0,'0'0'9880'0'0,"-8"8"-7833"0"0,17-14-86 0 0,0 1 0 0 0,13-6 0 0 0,68-26-2108 0 0,-58 24 612 0 0,14-5-449 0 0,86-34 27 0 0,-110 45-38 0 0,1 1 1 0 0,-1 1-1 0 0,47-5 0 0 0,-54 10-5 0 0,-5 4 0 0 0,-9-3-3 0 0,-1 0 0 0 0,1 1 0 0 0,0-1 0 0 0,-1 0 0 0 0,1 1 0 0 0,-1-1 0 0 0,1 0 0 0 0,-1 1 0 0 0,0-1 0 0 0,0 1 0 0 0,0-1 0 0 0,0 1 1 0 0,0-1-1 0 0,0 1 0 0 0,0-1 0 0 0,0 1 0 0 0,0-1 0 0 0,-1 1 0 0 0,1-1 0 0 0,-1 0 0 0 0,1 1 0 0 0,-1-1 0 0 0,0 2 0 0 0,-2 4-20 0 0,0 0 0 0 0,-1 0 0 0 0,-5 7 1 0 0,-8 9-66 0 0,-1 0 0 0 0,-2-1 0 0 0,-34 30 0 0 0,-75 50-484 0 0,-178 142-426 0 0,280-220 848 0 0,-2-3 0 0 0,-1 0 0 0 0,0-2 0 0 0,-2-1 0 0 0,-42 18 0 0 0,73-36 174 0 0,0 0 0 0 0,1 1-1 0 0,-1-1 1 0 0,0 0 0 0 0,0 1-1 0 0,0-1 1 0 0,1 0 0 0 0,-1 1 0 0 0,0-1-1 0 0,1 1 1 0 0,-1-1 0 0 0,0 1-1 0 0,1-1 1 0 0,-1 1 0 0 0,1 0 0 0 0,-1-1-1 0 0,1 1 1 0 0,-1 0 0 0 0,1 0-1 0 0,-1-1 1 0 0,1 1 0 0 0,0 0 0 0 0,-1 0-1 0 0,1-1 1 0 0,0 1 0 0 0,0 0-1 0 0,-1 0 1 0 0,1 0 0 0 0,0 0 0 0 0,0-1-1 0 0,0 1 1 0 0,0 0 0 0 0,0 0-1 0 0,0 1 1 0 0,1-1-3 0 0,0 0-1 0 0,0 1 0 0 0,0-1 1 0 0,-1 0-1 0 0,1 0 1 0 0,0 0-1 0 0,0 0 1 0 0,0 0-1 0 0,1 0 1 0 0,-1 0-1 0 0,0-1 0 0 0,0 1 1 0 0,0 0-1 0 0,1 0 1 0 0,-1-1-1 0 0,0 1 1 0 0,1-1-1 0 0,-1 1 0 0 0,3-1 1 0 0,3 2-3 0 0,0-1 0 0 0,-1-1 1 0 0,1 0-1 0 0,0 0 0 0 0,0 0 0 0 0,9-2 1 0 0,42-10 59 0 0,-33 6-32 0 0,282-60 953 0 0,-243 52-328 0 0,88-8 0 0 0,-142 22-688 0 0,-8 0-79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42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514 298 9759 0 0,'-1'2'447'0'0,"-43"31"8554"0"0,46-34-8948 0 0,0 0-1 0 0,0 0 1 0 0,0 0 0 0 0,0-1-1 0 0,-1 1 1 0 0,1 0-1 0 0,0-1 1 0 0,0 1 0 0 0,-1-1-1 0 0,3-2 1 0 0,3-3 32 0 0,1-1-57 0 0,0 0 0 0 0,0-1 0 0 0,-1 1 0 0 0,0-2 0 0 0,-1 1 0 0 0,0-1 0 0 0,0 0 0 0 0,-1 0 0 0 0,0-1 0 0 0,-1 0 0 0 0,0 1 0 0 0,4-21 0 0 0,-7 20-27 0 0,0 0 0 0 0,0 0 0 0 0,-1 0 1 0 0,0 0-1 0 0,-1 0 0 0 0,-1 0 0 0 0,0 0 0 0 0,0 0 0 0 0,-1 0 0 0 0,-4-12 0 0 0,6 21-6 0 0,0 0 1 0 0,0 1-1 0 0,-1-1 0 0 0,1 0 1 0 0,0 0-1 0 0,0 1 0 0 0,-1-1 1 0 0,1 0-1 0 0,-1 1 0 0 0,1 0 0 0 0,-1-1 1 0 0,0 1-1 0 0,0 0 0 0 0,1 0 1 0 0,-1 0-1 0 0,-3-1 0 0 0,2 1-13 0 0,-1 0 0 0 0,0 0-1 0 0,1 0 1 0 0,-1 1 0 0 0,1-1 0 0 0,-1 1-1 0 0,0 0 1 0 0,-6 1 0 0 0,-3 1-22 0 0,0 1 0 0 0,0 1 1 0 0,0 0-1 0 0,-14 6 1 0 0,-6 3 31 0 0,1 2 1 0 0,1 1 0 0 0,0 2 0 0 0,2 1 0 0 0,0 1 0 0 0,1 1 0 0 0,1 1 0 0 0,0 2 0 0 0,2 1-1 0 0,1 1 1 0 0,-26 36 0 0 0,49-59 5 0 0,-32 46 114 0 0,30-43-64 0 0,0 0 1 0 0,0 0 0 0 0,1 0 0 0 0,-1 1-1 0 0,1-1 1 0 0,-1 9 0 0 0,3-14-38 0 0,0 0-1 0 0,0-1 1 0 0,0 1 0 0 0,0-1 0 0 0,0 1-1 0 0,0 0 1 0 0,0-1 0 0 0,0 1 0 0 0,1-1-1 0 0,-1 1 1 0 0,0 0 0 0 0,0-1 0 0 0,1 1-1 0 0,-1-1 1 0 0,0 1 0 0 0,1-1 0 0 0,-1 1-1 0 0,1-1 1 0 0,-1 0 0 0 0,1 1 0 0 0,-1-1-1 0 0,1 1 1 0 0,-1-1 0 0 0,1 0 0 0 0,-1 1-1 0 0,1-1 1 0 0,0 0 0 0 0,15 6 148 0 0,-15-6-128 0 0,6 2 65 0 0,-1-1 1 0 0,0-1 0 0 0,1 0 0 0 0,-1 0 0 0 0,0 0 0 0 0,1 0-1 0 0,-1-1 1 0 0,9-2 0 0 0,51-16 347 0 0,-52 14-398 0 0,29-9 37 0 0,-1-1 1 0 0,-1-3-1 0 0,-1-1 1 0 0,46-30-1 0 0,-81 46-84 0 0,0 0 0 0 0,0 0 0 0 0,-1-1 0 0 0,1 0 1 0 0,-1 0-1 0 0,0 0 0 0 0,0 0 0 0 0,0-1 0 0 0,-1 1 0 0 0,1-1 0 0 0,-1 0 0 0 0,3-6 0 0 0,-18 9-75 0 0,4 3 51 0 0,0 1 0 0 0,0-1 0 0 0,0 1 0 0 0,0 0 0 0 0,0 1 0 0 0,1 0 0 0 0,-13 7 0 0 0,14-8 5 0 0,3 1 19 0 0,-1-1-1 0 0,0 1 1 0 0,1-1-1 0 0,0 1 1 0 0,-1 0-1 0 0,1 0 1 0 0,0 0 0 0 0,-4 8-1 0 0,-19 30 3 0 0,25-40-1 0 0,-97 197 218 0 0,29-52 37 0 0,46-104-191 0 0,-36 53-1 0 0,49-83-48 0 0,1 0 0 0 0,-18 15-1 0 0,13-13 7 0 0,12-12 22 0 0,14-14-1220 0 0,2-2 97 0 0,2-4-51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6:1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63 3223 0 0,'-1'2'1935'0'0,"-56"52"4432"0"0,33-33-6043 0 0,0 1 0 0 0,2 1-1 0 0,1 1 1 0 0,-29 42-1 0 0,40-50-30 0 0,2 0 1 0 0,-1 1-1 0 0,2 0 0 0 0,0 0 0 0 0,-7 30 0 0 0,13-41-137 0 0,0 0 0 0 0,1 0 0 0 0,-1 0 0 0 0,1 0 0 0 0,0 0-1 0 0,1 1 1 0 0,-1-1 0 0 0,1 0 0 0 0,2 7 0 0 0,-2-10-37 0 0,1 1 0 0 0,-1 0 0 0 0,1 0 0 0 0,0-1 1 0 0,0 1-1 0 0,0-1 0 0 0,1 1 0 0 0,-1-1 0 0 0,1 0 0 0 0,0 0 0 0 0,0 0 1 0 0,0-1-1 0 0,0 1 0 0 0,0-1 0 0 0,5 3 0 0 0,-3-2-4 0 0,0-1 0 0 0,1 1 0 0 0,-1-1 0 0 0,1-1-1 0 0,0 1 1 0 0,0-1 0 0 0,0 0 0 0 0,-1 0 0 0 0,1 0 0 0 0,0-1-1 0 0,0 0 1 0 0,0 0 0 0 0,0-1 0 0 0,0 0 0 0 0,7-1 0 0 0,9-4 139 0 0,0 0 0 0 0,31-14 0 0 0,-53 20-254 0 0,16-7 55 0 0,-1 0-1 0 0,0-1 1 0 0,0-1-1 0 0,-1 0 0 0 0,0-1 1 0 0,0-1-1 0 0,-2 0 1 0 0,1 0-1 0 0,-1-2 1 0 0,-1 1-1 0 0,14-20 1 0 0,-15 16-94 0 0,0-1 0 0 0,-1 0 0 0 0,-1 0 0 0 0,0-1 1 0 0,-2 0-1 0 0,0 0 0 0 0,-1 0 0 0 0,0-1 0 0 0,2-35 1 0 0,-5 44-16 0 0,-2-1 0 0 0,1 1 0 0 0,-2-1 0 0 0,1 0 0 0 0,-1 1 0 0 0,-1 0 0 0 0,0-1 0 0 0,0 1 0 0 0,-1 0 0 0 0,-7-16 0 0 0,9 24 15 0 0,0 0-1 0 0,-1 0 1 0 0,0 0-1 0 0,1 1 1 0 0,-1-1-1 0 0,0 1 1 0 0,0-1-1 0 0,0 1 1 0 0,0-1-1 0 0,0 1 1 0 0,0 0-1 0 0,0 0 1 0 0,0 0-1 0 0,0 0 1 0 0,-1 1-1 0 0,1-1 1 0 0,0 0 0 0 0,0 1-1 0 0,-1 0 1 0 0,1-1-1 0 0,-5 1 1 0 0,-2 0-78 0 0,-1 1 1 0 0,1-1-1 0 0,0 2 1 0 0,-10 1 0 0 0,-85 25-485 0 0,91-23 357 0 0,1 0 1 0 0,-1 1 0 0 0,1 0 0 0 0,1 0 0 0 0,-23 17 0 0 0,6 3-1767 0 0,27-25 1482 0 0,16 2-2496 0 0,2-2 2576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43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80 9439 0 0,'0'0'859'0'0,"-2"1"-710"0"0,-28 3 340 0 0,17-3 355 0 0,0 1 1 0 0,1 0-1 0 0,-1 1 1 0 0,-19 7-1 0 0,-31 14 5593 0 0,65-25-6174 0 0,41-19-77 0 0,54-17-1 0 0,52-8 165 0 0,-114 35-330 0 0,-27 8-18 0 0,0-1 18 0 0,0 1 0 0 0,0 0 0 0 0,0 0-1 0 0,0 1 1 0 0,0 0 0 0 0,1 0-1 0 0,10 1 1 0 0,-17 0-13 0 0,-1 0 0 0 0,0 0 0 0 0,0 1 0 0 0,0-1 0 0 0,0 0 0 0 0,0 1 0 0 0,0-1 0 0 0,0 0 0 0 0,0 1 0 0 0,0 0 0 0 0,0-1 0 0 0,0 1 1 0 0,0-1-1 0 0,0 1 0 0 0,0 0 0 0 0,0 0 0 0 0,0-1 0 0 0,-1 1 0 0 0,1 0 0 0 0,0 0 0 0 0,-1 0 0 0 0,1 0 0 0 0,0 0 0 0 0,-1 0 0 0 0,0 0 0 0 0,1 0 0 0 0,-1 0 0 0 0,1 0 0 0 0,-1 0 0 0 0,0 0 0 0 0,0 1 0 0 0,0-1 0 0 0,1 0 0 0 0,-1 0 0 0 0,0 0 0 0 0,-1 0 0 0 0,1 0 0 0 0,0 1 0 0 0,0-1 0 0 0,-1 2 0 0 0,0 2-5 0 0,-1 1-1 0 0,0-1 1 0 0,0 1-1 0 0,0-1 1 0 0,-1 0-1 0 0,-5 9 1 0 0,-7 7 14 0 0,-1-1 1 0 0,-2 0-1 0 0,0-1 1 0 0,0 0-1 0 0,-24 16 0 0 0,4-7 26 0 0,-80 46-1 0 0,83-57-87 0 0,-1 0-1 0 0,-1-3 1 0 0,0-1 0 0 0,-67 14-1 0 0,100-26 21 0 0,3-1-3 0 0,-1 1 1 0 0,1-1 0 0 0,-1 1 0 0 0,1-1 0 0 0,-1 0 0 0 0,1 0 0 0 0,-1 0 0 0 0,1 1-1 0 0,-1-2 1 0 0,0 1 0 0 0,1 0 0 0 0,-1 0 0 0 0,1 0 0 0 0,-1-1 0 0 0,1 1 0 0 0,-1-1-1 0 0,1 1 1 0 0,-1-1 0 0 0,1 1 0 0 0,-2-2 0 0 0,2 1-99 0 0,2-1-183 0 0,0 0 259 0 0,1 1 1 0 0,-1 0-1 0 0,1-1 1 0 0,-1 1 0 0 0,1 0-1 0 0,-1-1 1 0 0,4 0-1 0 0,-5 2 37 0 0,4-3-32 0 0,1 1 1 0 0,-1 0-1 0 0,1 0 0 0 0,-1 1 0 0 0,1-1 1 0 0,0 1-1 0 0,8-1 0 0 0,38-1-24 0 0,-30 3 64 0 0,80 2-51 0 0,-24 1 60 0 0,-46-3-3 0 0,39 6 0 0 0,-56-4 0 0 0,-1 0 0 0 0,1 1 0 0 0,-1 1 0 0 0,0 0 0 0 0,17 9 0 0 0,-28-12 4 0 0,0 0 0 0 0,0 0 1 0 0,-1 0-1 0 0,1 0 0 0 0,0 0 0 0 0,-1 0 0 0 0,1 1 0 0 0,-1-1 0 0 0,1 0 1 0 0,-1 1-1 0 0,1 0 0 0 0,-1-1 0 0 0,0 1 0 0 0,0 0 0 0 0,0 0 0 0 0,0-1 1 0 0,0 1-1 0 0,0 0 0 0 0,0 2 0 0 0,-1-1 7 0 0,1 0 0 0 0,-1-1 0 0 0,0 1-1 0 0,0 0 1 0 0,-1-1 0 0 0,1 1 0 0 0,0 0 0 0 0,-1-1 0 0 0,0 1-1 0 0,1-1 1 0 0,-1 1 0 0 0,0-1 0 0 0,-2 3 0 0 0,-1 3 22 0 0,0-1 0 0 0,-1 0 1 0 0,0 0-1 0 0,-1-1 0 0 0,1 1 1 0 0,-1-1-1 0 0,-1 0 0 0 0,-8 6 1 0 0,-27 16 41 0 0,-2-2 0 0 0,0-2 0 0 0,-52 20 0 0 0,39-18-41 0 0,-86 33 49 0 0,123-53-5 0 0,1 0 0 0 0,-2-2 0 0 0,1 0 0 0 0,0-1 0 0 0,-29 1 0 0 0,42-4-67 0 0,5 0 2 0 0,-1 0-1 0 0,0 0 0 0 0,1 0 1 0 0,-1-1-1 0 0,0 1 0 0 0,1-1 0 0 0,-1 1 1 0 0,1-1-1 0 0,-1 0 0 0 0,1 0 0 0 0,-1 0 1 0 0,-2-2-1 0 0,5 3-13 0 0,0 0 0 0 0,0-1 0 0 0,0 1 1 0 0,-1 0-1 0 0,1-1 0 0 0,0 1 0 0 0,0 0 0 0 0,0-1 1 0 0,0 1-1 0 0,0-1 0 0 0,-1 1 0 0 0,1 0 0 0 0,0-1 0 0 0,0 1 1 0 0,0 0-1 0 0,0-1 0 0 0,0 1 0 0 0,0-1 0 0 0,0 1 1 0 0,0 0-1 0 0,1-1 0 0 0,-1 1 0 0 0,0-1 0 0 0,0 1 1 0 0,0-1-1 0 0,4-9-148 0 0,-1 7 35 0 0,-1 1 0 0 0,0-1 0 0 0,0 1 0 0 0,1 0-1 0 0,-1-1 1 0 0,1 1 0 0 0,0 0 0 0 0,0 0-1 0 0,5-2 1 0 0,-1 0-443 0 0,14-8-981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43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43 190 1839 0 0,'-1'0'83'0'0,"-41"-11"19546"0"0,44 12-19477 0 0,8 2 48 0 0,1 0 0 0 0,-1 0 0 0 0,1-2 0 0 0,0 1 0 0 0,0-1 0 0 0,-1-1 0 0 0,1 1 0 0 0,0-2 0 0 0,14-2 0 0 0,14-3 69 0 0,44-13-1 0 0,148-61 149 0 0,-53 17-299 0 0,-166 59-119 0 0,4-1-2 0 0,1 0 0 0 0,27-3-1 0 0,-40 9-38 0 0,4 4 31 0 0,2-1 11 0 0,-9-4 0 0 0,-1 0 0 0 0,0 0 0 0 0,1 0 0 0 0,-1 0 1 0 0,0 0-1 0 0,1 0 0 0 0,-1 0 0 0 0,1 0 0 0 0,-1 0 0 0 0,0 0 0 0 0,1 1 0 0 0,-1-1 0 0 0,0 0 0 0 0,1 0 0 0 0,-1 0 1 0 0,0 1-1 0 0,1-1 0 0 0,-1 0 0 0 0,0 0 0 0 0,0 1 0 0 0,1-1 0 0 0,-1 0 0 0 0,0 0 0 0 0,0 1 0 0 0,1-1 0 0 0,-1 0 0 0 0,0 1 1 0 0,0-1-1 0 0,0 0 0 0 0,0 1 0 0 0,1-1 0 0 0,-1 0 0 0 0,0 1 0 0 0,0-1 0 0 0,0 1 0 0 0,0-1 0 0 0,0 0 0 0 0,0 1 1 0 0,0 0-1 0 0,-6 10-10 0 0,5-9 1 0 0,-12 17-6 0 0,0 0-1 0 0,-2-1 1 0 0,-22 22-1 0 0,-1 2 5 0 0,35-39 11 0 0,-206 235 0 0 0,126-151 69 0 0,-16 18 105 0 0,74-76-118 0 0,-37 57 0 0 0,48-63-42 0 0,0-2 6 0 0,1 0 1 0 0,1 1 0 0 0,1 0-1 0 0,-11 33 1 0 0,18-35 10 0 0,4-18-129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4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373 103 1375 0 0,'-1'0'107'0'0,"-16"6"608"0"0,-26 11 15007 0 0,52-17-14740 0 0,18 0-292 0 0,-7-4-672 0 0,-1 0 1 0 0,0-1-1 0 0,0-1 0 0 0,22-10 0 0 0,-8 3-29 0 0,3-1 13 0 0,82-27-18 0 0,-97 35-27 0 0,1 0 1 0 0,0 2 0 0 0,33-2-1 0 0,-50 5 27 0 0,0 1 0 0 0,0 0 0 0 0,-1 1 0 0 0,8 0 0 0 0,-1 3 6 0 0,-3 4-33 0 0,-7-6 42 0 0,0 0 1 0 0,0 0-1 0 0,0 0 1 0 0,0 0-1 0 0,0 1 1 0 0,0-1-1 0 0,-1 1 1 0 0,1-1-1 0 0,-1 0 0 0 0,0 1 1 0 0,0-1-1 0 0,0 1 1 0 0,0-1-1 0 0,0 0 1 0 0,0 1-1 0 0,-1-1 1 0 0,1 1-1 0 0,-1-1 1 0 0,1 0-1 0 0,-1 1 0 0 0,0-1 1 0 0,-2 4-1 0 0,-2 3 4 0 0,0 0 1 0 0,-1-1-1 0 0,-12 16 0 0 0,10-16 14 0 0,0-1 0 0 0,-1 1 0 0 0,1-1 0 0 0,-1-1 0 0 0,-12 7 1 0 0,-8 6-4 0 0,-2 1-35 0 0,0-1 0 0 0,-1-2-1 0 0,-1-1 1 0 0,-1-2 0 0 0,-55 16-1 0 0,-83 15-194 0 0,216-64 132 0 0,-32 14 72 0 0,1 1 0 0 0,0 1 0 0 0,1 0 0 0 0,-1 1 1 0 0,21-1-1 0 0,-30 2 17 0 0,0 1 1 0 0,0 0-1 0 0,0 1 1 0 0,0-1 0 0 0,0 1-1 0 0,0 0 1 0 0,0 0-1 0 0,0 0 1 0 0,0 0 0 0 0,0 1-1 0 0,-1 0 1 0 0,1-1-1 0 0,0 1 1 0 0,-1 1 0 0 0,1-1-1 0 0,-1 0 1 0 0,0 1 0 0 0,0 0-1 0 0,0-1 1 0 0,0 1-1 0 0,0 1 1 0 0,2 4 0 0 0,16 33 5 0 0,-15-27-11 0 0,1 0 0 0 0,15 24-1 0 0,-15-27 1 0 0,0 3 0 0 0,-8-9 0 0 0,0-3 0 0 0,1-1 8 0 0,0 1 1 0 0,0-1-1 0 0,0 1 0 0 0,0-1 0 0 0,0 0 1 0 0,-1 1-1 0 0,1-1 0 0 0,0 0 0 0 0,-1 1 1 0 0,1-1-1 0 0,-1 0 0 0 0,0 1 0 0 0,1-1 1 0 0,-1 0-1 0 0,0 0 0 0 0,0 0 1 0 0,0 0-1 0 0,0 0 0 0 0,0 0 0 0 0,-1 1 1 0 0,-2 2 24 0 0,-4 4 7 0 0,0-1 0 0 0,-1 0 0 0 0,1-1 0 0 0,-2 0 0 0 0,1 0 0 0 0,0 0 0 0 0,-15 4 0 0 0,-74 25 54 0 0,84-31-79 0 0,-39 12 7 0 0,0-1 0 0 0,-80 9 0 0 0,122-23-19 0 0,0 0 0 0 0,-1-1 0 0 0,-16-2 0 0 0,23 1-4 0 0,1 1 0 0 0,0-1 0 0 0,0 0 0 0 0,0 0-1 0 0,0-1 1 0 0,0 1 0 0 0,0-1 0 0 0,0 0 0 0 0,1 0-1 0 0,-1 0 1 0 0,1 0 0 0 0,-5-5 0 0 0,7 7-20 0 0,1-1 1 0 0,0 1 0 0 0,0-1-1 0 0,-1 1 1 0 0,1-1 0 0 0,0 1-1 0 0,0-1 1 0 0,0 0 0 0 0,0 1-1 0 0,0-1 1 0 0,-1 1-1 0 0,1-1 1 0 0,0 1 0 0 0,1-1-1 0 0,-1 0 1 0 0,0 1 0 0 0,0-1-1 0 0,0 1 1 0 0,0-1-1 0 0,0 1 1 0 0,0-1 0 0 0,1 0-1 0 0,-1 1 1 0 0,1-2 0 0 0,7-11-1884 0 0,-1 5-4390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48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0 14047 0 0,'0'0'1276'0'0,"-9"2"-1024"0"0,-5 1 69 0 0,8-3 129 0 0,0 1-1 0 0,0 0 1 0 0,0 1-1 0 0,1 0 1 0 0,-1 0-1 0 0,1 0 1 0 0,-1 0-1 0 0,1 1 1 0 0,-9 6-1 0 0,0 3-412 0 0,0 0-1 0 0,1 2 1 0 0,-13 16-1 0 0,-13 13-27 0 0,-33 25 26 0 0,58-57-31 0 0,0-1 1 0 0,0 0 0 0 0,-27 13-1 0 0,-92 35-4 0 0,82-36 11 0 0,-73 41 41 0 0,110-55-51 0 0,6-4-5 0 0,5-2 0 0 0,0-1-1 0 0,0 1 0 0 0,0 0 1 0 0,0 0-1 0 0,0 0 0 0 0,1 1 1 0 0,-1-1-1 0 0,1 1 0 0 0,-1-1 1 0 0,1 1-1 0 0,-3 4 0 0 0,5-6 4 0 0,-1-1-1 0 0,1 1 0 0 0,0-1 1 0 0,-1 0-1 0 0,1 1 0 0 0,0-1 1 0 0,0 1-1 0 0,-1-1 0 0 0,1 1 1 0 0,0-1-1 0 0,0 1 0 0 0,0-1 1 0 0,0 1-1 0 0,0 0 0 0 0,0-1 1 0 0,0 1-1 0 0,0-1 0 0 0,0 1 1 0 0,0-1-1 0 0,0 1 0 0 0,0-1 1 0 0,0 1-1 0 0,0-1 0 0 0,0 1 1 0 0,0-1-1 0 0,1 1 0 0 0,-1-1 1 0 0,0 1-1 0 0,0-1 1 0 0,1 1-1 0 0,-1-1 0 0 0,0 1 1 0 0,1-1-1 0 0,0 1 0 0 0,-1 0-5 0 0,4 5 67 0 0,0 0 0 0 0,0 0 0 0 0,1 0 0 0 0,0-1 1 0 0,0 0-1 0 0,0 0 0 0 0,1 0 0 0 0,-1 0 0 0 0,1-1 0 0 0,0 0 0 0 0,0 0 1 0 0,1-1-1 0 0,7 4 0 0 0,8 2 344 0 0,2 0-1 0 0,35 8 1 0 0,-12-8 32 0 0,1-2 1 0 0,61 2-1 0 0,17 1-157 0 0,-98-6-243 0 0,54 0-1 0 0,-70-5-28 0 0,0 0-1 0 0,0-1 1 0 0,-1 0 0 0 0,1 0-1 0 0,-1-1 1 0 0,0-1 0 0 0,16-7-1 0 0,187-100 58 0 0,-153 82-220 0 0,59-40 0 0 0,-114 65 133 0 0,-1 0 0 0 0,0 0 0 0 0,0 0 0 0 0,0 0 0 0 0,0-1-1 0 0,-1 0 1 0 0,0 0 0 0 0,4-6 0 0 0,-7 10 19 0 0,-1 0 0 0 0,1 1-1 0 0,-1-1 1 0 0,0 1 0 0 0,1-1 0 0 0,-1 0 0 0 0,0 1-1 0 0,0-1 1 0 0,1 0 0 0 0,-1 1 0 0 0,0-1-1 0 0,0 0 1 0 0,0 0 0 0 0,0 1 0 0 0,0-1 0 0 0,0 0-1 0 0,0 1 1 0 0,0-1 0 0 0,0 0 0 0 0,0 1-1 0 0,0-1 1 0 0,-1 0 0 0 0,1 0 0 0 0,0 1-1 0 0,0-1 1 0 0,-1 1 0 0 0,1-1 0 0 0,0 0 0 0 0,-1 1-1 0 0,1-1 1 0 0,-1 1 0 0 0,1-1 0 0 0,-1 1-1 0 0,1-1 1 0 0,-1 1 0 0 0,1-1 0 0 0,-1 1 0 0 0,0-1-1 0 0,1 1 1 0 0,-1 0 0 0 0,1-1 0 0 0,-1 1-1 0 0,0 0 1 0 0,1 0 0 0 0,-1-1 0 0 0,0 1-1 0 0,-1 0 1 0 0,1-1-17 0 0,-8-2-6 0 0,0 1 0 0 0,0-1 0 0 0,0 1 0 0 0,0 1 0 0 0,-11-1 0 0 0,-47 0-163 0 0,41 3 166 0 0,-29-3-53 0 0,-29 0-175 0 0,73 3 227 0 0,1 0 0 0 0,0 0-1 0 0,0 1 1 0 0,-1 1 0 0 0,-17 6 0 0 0,22-7 60 0 0,1 1 0 0 0,-1 0 0 0 0,0 0 0 0 0,1 0-1 0 0,0 1 1 0 0,0 0 0 0 0,0 0 0 0 0,0 0 0 0 0,1 0 0 0 0,0 1 0 0 0,-1 0-1 0 0,2 0 1 0 0,-1 0 0 0 0,0 1 0 0 0,1-1 0 0 0,-3 8 0 0 0,4-6 48 0 0,-1-1 0 0 0,2 1 0 0 0,-1 0 0 0 0,1 0 0 0 0,0 0 1 0 0,0 0-1 0 0,1 0 0 0 0,0 0 0 0 0,0 0 0 0 0,1 0 0 0 0,0 0 1 0 0,0 0-1 0 0,1 0 0 0 0,3 9 0 0 0,-1-4-254 0 0,1 0-1 0 0,0 0 1 0 0,1-1 0 0 0,1 0-1 0 0,13 18 1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4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21 4143 0 0,'0'0'16171'0'0,"2"0"-15759"0"0,-1 0-44 0 0,10 3 4027 0 0,-10-3-4297 0 0,-7 2-39 0 0,4-2 134 0 0,2-1-140 0 0,0-4-53 0 0,0 4 923 0 0,2-1-912 0 0,-1 0 0 0 0,0 1 0 0 0,1-1 0 0 0,-1 0 0 0 0,1 1 0 0 0,0-1 0 0 0,-1 1 0 0 0,1-1 0 0 0,0 1 0 0 0,2-1 0 0 0,-3 1-8 0 0,-1 2-70 0 0,1-1 65 0 0,-1 1 1 0 0,0-1-1 0 0,1 0 0 0 0,-1 1 0 0 0,1-1 0 0 0,-1 1 1 0 0,0-1-1 0 0,1 1 0 0 0,-1-1 0 0 0,0 0 1 0 0,0 1-1 0 0,1-1 0 0 0,-1 1 0 0 0,0 0 0 0 0,0-1 1 0 0,0 1-1 0 0,0-1 0 0 0,0 1 0 0 0,0-1 0 0 0,1 1 1 0 0,-1-1-1 0 0,0 1 0 0 0,-1-1 0 0 0,1 1 1 0 0,0 0-1 0 0,0-1 0 0 0,0 1 0 0 0,0-1 0 0 0,0 1 1 0 0,0-1-1 0 0,-1 1 0 0 0,-2 8 2 0 0,-1-1 0 0 0,-1-1 0 0 0,3 1 0 0 0,8 0 0 0 0,-6-8-81 0 0,1 0 62 0 0,-1 1 0 0 0,0-1 0 0 0,1 0 0 0 0,-1 0 0 0 0,0 0 0 0 0,1 1 0 0 0,-1-1 0 0 0,0 0-1 0 0,1 0 1 0 0,-1 1 0 0 0,0-1 0 0 0,0 0 0 0 0,1 0 0 0 0,-1 1 0 0 0,0-1 0 0 0,0 0 0 0 0,0 1 0 0 0,1-1 0 0 0,-1 0 0 0 0,0 1 0 0 0,0-1 0 0 0,0 0 0 0 0,0 1 0 0 0,0-1 0 0 0,0 1 0 0 0,0-1-1 0 0,0 0 1 0 0,0 1 0 0 0,0-1 0 0 0,0 0 0 0 0,0 1 0 0 0,0-1 0 0 0,0 1 0 0 0,0-1 0 0 0,0 0 0 0 0,0 1 0 0 0,0-1 0 0 0,-1 0 0 0 0,1 1 0 0 0,0-1 0 0 0,0 0 0 0 0,0 1 0 0 0,-1-1 0 0 0,1 1-1 0 0,-1 1-22 0 0,-2 3 20 0 0,2-3-20 0 0,-3 3 0 0 0,1-2-374 0 0,0-1 0 0 0,0 0-1 0 0,0 0 1 0 0,0 0 0 0 0,0 0-1 0 0,0-1 1 0 0,-1 1 0 0 0,1-1-1 0 0,-1 0 1 0 0,1 0 0 0 0,-6 1 0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50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51 3223 0 0,'0'0'143'0'0,"-9"1"26"0"0,-17 4 905 0 0,-4 1 2805 0 0,1 0-1 0 0,-38 15 4365 0 0,78-21-7574 0 0,15-4-370 0 0,0-1 0 0 0,0-1 0 0 0,34-13 0 0 0,7-1-153 0 0,-36 11-122 0 0,-4 1 14 0 0,-1 2 1 0 0,49-6-1 0 0,-64 13-36 0 0,-9 3 0 0 0,-5 1-21 0 0,-2 1-8 0 0,1-1-1 0 0,-1 0 0 0 0,-1 0 0 0 0,1 0 1 0 0,-1 0-1 0 0,1-1 0 0 0,-1 0 0 0 0,0 0 1 0 0,-8 3-1 0 0,-13 10-44 0 0,-149 122 60 0 0,29-13-200 0 0,26-13 72 0 0,76-71 164 0 0,31-30-2 0 0,-1 1 0 0 0,2 1 0 0 0,0 0-1 0 0,0 0 1 0 0,-12 21 0 0 0,23-33 4 0 0,-6 14 81 0 0,6-7-96 0 0,2-7 42 0 0,22 8 75 0 0,-17-10-119 0 0,0 1-1 0 0,0-1 1 0 0,0-1-1 0 0,0 1 1 0 0,0-1-1 0 0,0 0 1 0 0,0 0 0 0 0,9-3-1 0 0,3-3 73 0 0,19-10 0 0 0,11-5 55 0 0,-11 9 128 0 0,0 1 0 0 0,1 2 0 0 0,1 1 1 0 0,-1 2-1 0 0,49-2 0 0 0,-51 7-102 0 0,-10 1-83 0 0,43 2 0 0 0,-55 0-79 0 0,-8-1 0 0 0,-1 0 0 0 0,0 0 0 0 0,0 0 0 0 0,0 1 0 0 0,0 0 0 0 0,0 0 0 0 0,8 3 0 0 0,-5-2-201 0 0,1 0 1 0 0,-1 0-1 0 0,1 0 0 0 0,9 0 1 0 0,-13-2-259 0 0,-1 0 1 0 0,1 0 0 0 0,0-1-1 0 0,0 1 1 0 0,0-1 0 0 0,6-2-1 0 0,-2-1-761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2:5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33 16703 0 0,'1'-1'382'0'0,"13"-9"510"0"0,-13 8-491 0 0,0 2-260 0 0,23-18 1659 0 0,-18 17 1345 0 0,-16 5-2429 0 0,-18 10-692 0 0,0-1-1 0 0,0-2 1 0 0,-41 12 0 0 0,-93 14-410 0 0,122-28 239 0 0,-121 20-540 0 0,123-24 359 0 0,-1-2 0 0 0,-46-3 0 0 0,78 0 188 0 0,0-1 0 0 0,0 0 0 0 0,-10-3 0 0 0,15 3-85 0 0,6-2-1301 0 0,-1 1 1446 0 0,0 1 1 0 0,1-1-1 0 0,-1 0 1 0 0,0 1-1 0 0,1-1 1 0 0,-1 1-1 0 0,1 0 1 0 0,-1 0-1 0 0,7 0 1 0 0,-9 1 78 0 0,0-1 1 0 0,0 1-1 0 0,0 0 0 0 0,0 0 1 0 0,0 0-1 0 0,0 0 1 0 0,0 0-1 0 0,0 0 1 0 0,0 0-1 0 0,0 0 1 0 0,0 0-1 0 0,0 0 1 0 0,0 1-1 0 0,0-1 1 0 0,1 0-1 0 0,-1 1 1 0 0,-1-1-1 0 0,1 1 1 0 0,0-1-1 0 0,0 1 1 0 0,0 0-1 0 0,0-1 1 0 0,1 3-1 0 0,1-1 16 0 0,-2-1 19 0 0,1 1 0 0 0,0-1-1 0 0,-1 1 1 0 0,1-1 0 0 0,-1 1 0 0 0,1 0-1 0 0,-1 0 1 0 0,0 0 0 0 0,0 0 0 0 0,0-1-1 0 0,0 2 1 0 0,0-1 0 0 0,0 0 0 0 0,-1 0-1 0 0,1 0 1 0 0,-1 0 0 0 0,1 0 0 0 0,-1 1-1 0 0,0-1 1 0 0,0 0 0 0 0,0 0 0 0 0,0 0-1 0 0,0 1 1 0 0,0-1 0 0 0,-1 0 0 0 0,1 0-1 0 0,-1 0 1 0 0,1 0 0 0 0,-1 1 0 0 0,0-1-1 0 0,-1 2 1 0 0,-4 7 96 0 0,0-1 0 0 0,0 1 0 0 0,-1-1 0 0 0,-12 13 0 0 0,8-9-9 0 0,-4 2 113 0 0,1-1 0 0 0,-2 0 0 0 0,0-1-1 0 0,-19 12 1 0 0,31-23-123 0 0,4-3-105 0 0,0 0 0 0 0,0 0 0 0 0,0 0 1 0 0,0 1-1 0 0,1-1 0 0 0,-1 0 0 0 0,0 0 1 0 0,0 0-1 0 0,0 0 0 0 0,0 0 0 0 0,0 0 0 0 0,0 1 1 0 0,0-1-1 0 0,0 0 0 0 0,0 0 0 0 0,0 0 1 0 0,1 0-1 0 0,-1 0 0 0 0,0 0 0 0 0,0 0 0 0 0,0 0 1 0 0,0 0-1 0 0,0 0 0 0 0,0 1 0 0 0,1-1 1 0 0,-1 0-1 0 0,0 0 0 0 0,0 0 0 0 0,0 0 0 0 0,0 0 1 0 0,0 0-1 0 0,1 0 0 0 0,-1 0 0 0 0,0 0 0 0 0,0 0 1 0 0,0 0-1 0 0,0 0 0 0 0,0 0 0 0 0,1 0 1 0 0,-1 0-1 0 0,0 0 0 0 0,0-1 0 0 0,0 1 0 0 0,0 0 1 0 0,18 2 457 0 0,23-2 165 0 0,180-3-1525 0 0,-110 3 481 0 0,-90 1 356 0 0,0 1 0 0 0,0 1 0 0 0,25 7 1 0 0,-40-9 82 0 0,-1 1-1 0 0,1 0 1 0 0,-1 0 0 0 0,1 1 0 0 0,-1 0 0 0 0,0 0 0 0 0,0 0 0 0 0,9 7 0 0 0,-11-7 22 0 0,0 0 0 0 0,-1 0 0 0 0,0 0 0 0 0,1 0 0 0 0,-1 1 0 0 0,0-1 0 0 0,0 1-1 0 0,-1-1 1 0 0,1 1 0 0 0,-1 0 0 0 0,0-1 0 0 0,0 1 0 0 0,0 0 0 0 0,0 5-1 0 0,2 58 282 0 0,-2-24-247 0 0,0-23 17 0 0,-1 0 1 0 0,0 0-1 0 0,-4 22 1 0 0,3-36-58 0 0,0 1 1 0 0,-1-1-1 0 0,0 1 1 0 0,0-1-1 0 0,0 0 1 0 0,-1 0-1 0 0,0 0 1 0 0,0 0 0 0 0,0 0-1 0 0,-1 0 1 0 0,0-1-1 0 0,0 0 1 0 0,-6 6-1 0 0,7-8 9 0 0,0-1 0 0 0,-1 1 0 0 0,0-1 0 0 0,0 0 0 0 0,1 0 0 0 0,-1 0 0 0 0,0-1 0 0 0,-7 2 0 0 0,-35 6 302 0 0,37-7-280 0 0,-46 4 371 0 0,1-3 1 0 0,-89-4-1 0 0,-33 0-65 0 0,172 1-378 0 0,1 0-1 0 0,-1 0 0 0 0,1 0-1 0 0,0 0 1 0 0,-1 0 0 0 0,1-1 0 0 0,-4-1 0 0 0,5 2-73 0 0,2-2-10 0 0,0-1-1 0 0,0 1 1 0 0,0 0 0 0 0,0 0-1 0 0,0 0 1 0 0,0 0-1 0 0,1-1 1 0 0,-1 1-1 0 0,1 0 1 0 0,-1 0-1 0 0,1 0 1 0 0,0 0-1 0 0,0 0 1 0 0,0 0-1 0 0,0 0 1 0 0,0 0-1 0 0,0 1 1 0 0,3-4-1 0 0,-3 4-328 0 0,24-11-1644 0 0,-12 10 737 0 0,-2 1-43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3:02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0 2303 0 0,'-1'2'471'0'0,"-37"71"8405"0"0,-23 37-7500 0 0,53-96-932 0 0,-37 65 337 0 0,-11 18 653 0 0,-43 106 0 0 0,95-194-1307 0 0,3-4-54 0 0,-1-1-1 0 0,0 0 1 0 0,0 0-1 0 0,0 0 1 0 0,0 0-1 0 0,0 0 1 0 0,-1-1-1 0 0,0 1 1 0 0,0-1-1 0 0,0 1 1 0 0,0-1-1 0 0,-7 5 1 0 0,4-3-72 0 0,5-4-86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3:03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178 153 3223 0 0,'-2'1'240'0'0,"-80"28"8898"0"0,75-28-3453 0 0,36-18-4978 0 0,1 1 0 0 0,50-18 1 0 0,-17 7-437 0 0,-10 3-100 0 0,1 3 0 0 0,69-18-1 0 0,-116 37-178 0 0,1 1-1 0 0,-1 0 1 0 0,1 0 0 0 0,0 0-1 0 0,-1 1 1 0 0,1 0-1 0 0,0 1 1 0 0,-1 0 0 0 0,9 2-1 0 0,-14-3 7 0 0,0 1-1 0 0,0-1 1 0 0,0 1 0 0 0,0 0-1 0 0,0 0 1 0 0,0 0-1 0 0,0 0 1 0 0,0 0 0 0 0,0 1-1 0 0,0-1 1 0 0,0 1-1 0 0,-1-1 1 0 0,1 1 0 0 0,-1-1-1 0 0,1 1 1 0 0,-1 0-1 0 0,0 0 1 0 0,1 0 0 0 0,-1 0-1 0 0,0 0 1 0 0,0 0-1 0 0,0 0 1 0 0,-1 0 0 0 0,1 0-1 0 0,0 0 1 0 0,-1 0-1 0 0,0 1 1 0 0,1-1 0 0 0,-1 0-1 0 0,0 0 1 0 0,0 1-1 0 0,0-1 1 0 0,0 0 0 0 0,-1 4-1 0 0,-1 2 11 0 0,0-1 0 0 0,0 1 0 0 0,-1 0 0 0 0,0-1 0 0 0,0 1 0 0 0,0-1 0 0 0,-1 0 0 0 0,0 0 0 0 0,-1-1 0 0 0,1 1 0 0 0,-1-1 0 0 0,-1 0-1 0 0,-10 10 1 0 0,-7 4 72 0 0,-2-1 0 0 0,-32 20 0 0 0,45-31-92 0 0,-66 41-18 0 0,-1-4-1 0 0,-101 42 1 0 0,175-87 30 0 0,8-4 0 0 0,7-5 0 0 0,4 2-7 0 0,0-1 0 0 0,1 2 0 0 0,-1 0 0 0 0,1 1-1 0 0,0 0 1 0 0,0 1 0 0 0,1 1 0 0 0,-1 0 0 0 0,1 1 0 0 0,0 1-1 0 0,0 0 1 0 0,-1 2 0 0 0,1-1 0 0 0,0 2 0 0 0,0 0 0 0 0,-1 1-1 0 0,1 1 1 0 0,25 9 0 0 0,-17-4-7 0 0,0 1-1 0 0,0 1 1 0 0,-1 1 0 0 0,36 27-1 0 0,-57-39 15 0 0,2 3 0 0 0,2 10 0 0 0,-5-10 0 0 0,0-1 0 0 0,-1 1 0 0 0,1 0 0 0 0,-1 0 0 0 0,0 0 0 0 0,0 0 0 0 0,0 0 0 0 0,-1 0 0 0 0,1 0 0 0 0,-1 0 0 0 0,1 0 0 0 0,-1-1 0 0 0,0 1 0 0 0,0 0 0 0 0,0 0 0 0 0,0-1 0 0 0,-3 4 0 0 0,-3 5 0 0 0,0 0 0 0 0,-14 15 0 0 0,19-23 0 0 0,-13 13 37 0 0,0 0-1 0 0,-1-2 1 0 0,0 0 0 0 0,-1 0-1 0 0,-1-2 1 0 0,0 0 0 0 0,0-1-1 0 0,-1-1 1 0 0,-25 9 0 0 0,8-6 43 0 0,1-2 0 0 0,-2-1 0 0 0,1-1 0 0 0,-55 4 0 0 0,24-9 57 0 0,59-4-107 0 0,-1 0 1 0 0,1-1-1 0 0,-1 0 0 0 0,1 0 0 0 0,-14-5 0 0 0,14 3 1 0 0,6 2-139 0 0,14-2-260 0 0,2 0-984 0 0,1 0-1 0 0,-1 1 0 0 0,23 0 1 0 0,-12 4-526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3:03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8751 0 0,'0'0'1202'0'0,"-7"4"2367"0"0,1-2-2713 0 0,1 1 1 0 0,0 0-1 0 0,-1 0 1 0 0,1 0-1 0 0,1 0 1 0 0,-1 1-1 0 0,0-1 0 0 0,1 2 1 0 0,0-1-1 0 0,-1 0 1 0 0,-3 6-1 0 0,7-8 20 0 0,4 10-228 0 0,-2-10-640 0 0,0-1-1 0 0,0 1 1 0 0,0-1-1 0 0,0 1 1 0 0,0-1-1 0 0,1 1 1 0 0,-1-1-1 0 0,0 0 1 0 0,1 1-1 0 0,-1-1 1 0 0,1 0-1 0 0,-1 0 1 0 0,1 0-1 0 0,0 0 1 0 0,-1-1-1 0 0,1 1 1 0 0,0 0-1 0 0,0-1 1 0 0,2 1-1 0 0,3 0-1 0 0,0 0-1 0 0,0 0 0 0 0,13-2 1 0 0,-8 1-53 0 0,-11 0-106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6:2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29 8951 0 0,'0'0'407'0'0,"-1"1"-6"0"0,-5 2-257 0 0,-12 4 4450 0 0,19-7-4165 0 0,25-9-13 0 0,0 1 0 0 0,1 1 0 0 0,0 2 0 0 0,0 0 0 0 0,36 0 0 0 0,-55 5-293 0 0,-1-1 1 0 0,1 2-1 0 0,-1-1 1 0 0,1 1-1 0 0,-1 0 1 0 0,0 1-1 0 0,1 0 0 0 0,12 5 1 0 0,-18-6-99 0 0,1 0-1 0 0,-1 1 1 0 0,0-1 0 0 0,1 1-1 0 0,-1-1 1 0 0,0 1-1 0 0,0 0 1 0 0,0 0 0 0 0,0 0-1 0 0,-1 0 1 0 0,1 0 0 0 0,0 0-1 0 0,-1 1 1 0 0,0-1 0 0 0,1 0-1 0 0,-1 1 1 0 0,0-1 0 0 0,0 1-1 0 0,0 0 1 0 0,-1-1 0 0 0,1 1-1 0 0,-1 0 1 0 0,1-1 0 0 0,-1 1-1 0 0,0 0 1 0 0,0-1 0 0 0,0 4-1 0 0,-1 0-3 0 0,0 0-1 0 0,-1 0 1 0 0,1 0 0 0 0,-1 0-1 0 0,0 0 1 0 0,-1 0 0 0 0,0-1-1 0 0,1 1 1 0 0,-2-1-1 0 0,1 0 1 0 0,-1 0 0 0 0,1 0-1 0 0,-1 0 1 0 0,-1-1 0 0 0,-7 7-1 0 0,-1 0 39 0 0,-1 0 0 0 0,0-1 0 0 0,-1 0-1 0 0,-21 9 1 0 0,-120 49-59 0 0,88-44-154 0 0,-54 22-220 0 0,115-43 362 0 0,5-2-52 0 0,38-2-165 0 0,37-7 92 0 0,5-1 147 0 0,-45 7-22 0 0,81-2 490 0 0,-101 4-375 0 0,-1 1-1 0 0,1 1 1 0 0,-1 0 0 0 0,0 1 0 0 0,1 0 0 0 0,-2 1-1 0 0,13 5 1 0 0,-20-7-72 0 0,-1 0 1 0 0,0 0-1 0 0,0 1 0 0 0,0-1 0 0 0,0 1 0 0 0,0-1 1 0 0,-1 1-1 0 0,1 0 0 0 0,-1 0 0 0 0,1 0 0 0 0,-1 1 1 0 0,0-1-1 0 0,-1 0 0 0 0,1 1 0 0 0,0-1 0 0 0,-1 1 1 0 0,0 0-1 0 0,0-1 0 0 0,1 6 0 0 0,-2-8-8 0 0,0 1-1 0 0,-1-1 1 0 0,1 1 0 0 0,0-1-1 0 0,-1 0 1 0 0,1 1-1 0 0,-1-1 1 0 0,1 1 0 0 0,-1-1-1 0 0,1 0 1 0 0,-1 0 0 0 0,0 1-1 0 0,-1 0 1 0 0,-1 3 62 0 0,-2 5-28 0 0,-1-1 1 0 0,-1 1 0 0 0,0-1 0 0 0,0-1 0 0 0,0 1-1 0 0,-1-1 1 0 0,-1-1 0 0 0,1 1 0 0 0,-1-1 0 0 0,-15 8-1 0 0,-3 1-30 0 0,-1-2 0 0 0,-45 17 0 0 0,-6-7 33 0 0,8-3 16 0 0,-34 9 48 0 0,54-17 7 0 0,42-11-120 0 0,-7 1-84 0 0,14-2-39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3:14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45 11167 0 0,'0'0'10458'0'0,"-1"1"-10380"0"0,-5 5-62 0 0,0 3-5 0 0,-1-2 32 0 0,0 0-33 0 0,1-2-23 0 0,5-4-54 0 0,0-3 1 0 0,0 0 65 0 0,0 0 0 0 0,1 0 1 0 0,-1-1-1 0 0,0 1 0 0 0,1-1 1 0 0,0 1-1 0 0,-1 0 0 0 0,1-1 1 0 0,0 1-1 0 0,0-1 0 0 0,0 1 1 0 0,1-1-1 0 0,-1 1 0 0 0,1 0 1 0 0,-1-1-1 0 0,1 1 1 0 0,0 0-1 0 0,1-4 0 0 0,2-3 0 0 0,-1 0 1 0 0,0 2 18 0 0,-3 7-6 0 0,4-6 355 0 0,1 12-49 0 0,2 3-317 0 0,-6-8 74 0 0,4 8 54 0 0,-4-1-76 0 0,-3 5-30 0 0,2-10 0 0 0,-10 14 14 0 0,8-15-37 0 0,0 1 0 0 0,0-1 0 0 0,0 0 0 0 0,0 0 0 0 0,-1 0 0 0 0,1 0 0 0 0,-6 3 0 0 0,-12 9 0 0 0,13-9 0 0 0,-1-4 0 0 0,7-1-5 0 0,0 0 0 0 0,1-1 0 0 0,-1 1 0 0 0,1 0 0 0 0,-1-1 0 0 0,1 1 1 0 0,-1 0-1 0 0,1-1 0 0 0,-1 1 0 0 0,1-1 0 0 0,0 1 0 0 0,-1-1 0 0 0,1 1 0 0 0,0-1 0 0 0,-1 1 0 0 0,1-1 0 0 0,0 1 0 0 0,0-1 0 0 0,-1 1 0 0 0,1-1 0 0 0,0 0 0 0 0,0 0 0 0 0,-1-19-183 0 0,1 11 143 0 0,0 8-31 0 0,1 0 22 0 0,4-3 32 0 0,14-9 42 0 0,14-3 779 0 0,-32 15-368 0 0,-1 5-400 0 0,0-1 1 0 0,0 0-1 0 0,-1 0 1 0 0,0 0 0 0 0,1 0-1 0 0,-1 1 1 0 0,0-1-1 0 0,0 0 1 0 0,-1 0-1 0 0,1-1 1 0 0,-1 1-1 0 0,-2 4 1 0 0,-14 25 59 0 0,18-30-152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3:1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433 327 4143 0 0,'0'0'319'0'0,"2"2"85"0"0,0 1 697 0 0,0-1 1 0 0,0 1-1 0 0,1-1 0 0 0,-1 0 1 0 0,1 0-1 0 0,3 3 0 0 0,-3-3-719 0 0,-1-1-1 0 0,1-1 0 0 0,-1 1 1 0 0,1 0-1 0 0,-1 0 1 0 0,1-1-1 0 0,-1 0 1 0 0,1 1-1 0 0,0-1 0 0 0,-1 0 1 0 0,1 0-1 0 0,-1 0 1 0 0,1-1-1 0 0,0 1 0 0 0,3-2 1 0 0,10-2 2306 0 0,-14 3-1847 0 0,6-7-417 0 0,-5-3-335 0 0,-1 1-1 0 0,0-1 0 0 0,0 0 1 0 0,-1 0-1 0 0,-1 0 1 0 0,0-17-1 0 0,2-31-56 0 0,0 39-33 0 0,0 0 1 0 0,-2-25-1 0 0,-1 38 0 0 0,1-1-1 0 0,-1 1 0 0 0,0 0 1 0 0,-1 0-1 0 0,0 0 0 0 0,0 1 0 0 0,-1-1 1 0 0,1 0-1 0 0,-8-11 0 0 0,8 16-9 0 0,1 0-1 0 0,-1 1 1 0 0,1-1-1 0 0,-1 1 1 0 0,0-1-1 0 0,0 1 0 0 0,0 0 1 0 0,0 0-1 0 0,0-1 1 0 0,0 1-1 0 0,0 1 1 0 0,0-1-1 0 0,0 0 1 0 0,-1 1-1 0 0,1-1 1 0 0,0 1-1 0 0,0-1 1 0 0,-1 1-1 0 0,1 0 1 0 0,0 0-1 0 0,-1 0 1 0 0,1 0-1 0 0,0 1 1 0 0,0-1-1 0 0,-4 1 0 0 0,-6 2-93 0 0,-1 1 0 0 0,1 0 0 0 0,-15 6-1 0 0,19-6 74 0 0,-12 5-46 0 0,0 0 0 0 0,1 2 0 0 0,1 0 0 0 0,-1 1 0 0 0,2 0-1 0 0,0 2 1 0 0,1 0 0 0 0,0 1 0 0 0,1 1 0 0 0,-15 19 0 0 0,10-11 70 0 0,-100 133 4 0 0,114-148 9 0 0,0 0 0 0 0,1 1 0 0 0,0-1 0 0 0,0 1 0 0 0,1 0 0 0 0,-3 14 0 0 0,6-22 11 0 0,0 0 1 0 0,1-1 0 0 0,0 1 0 0 0,-1 0-1 0 0,1 0 1 0 0,0 0 0 0 0,0 0 0 0 0,0 0-1 0 0,0 0 1 0 0,0 0 0 0 0,1 0 0 0 0,-1 0-1 0 0,0 0 1 0 0,1 0 0 0 0,0 0-1 0 0,-1 0 1 0 0,1-1 0 0 0,0 1 0 0 0,0 0-1 0 0,0 0 1 0 0,0-1 0 0 0,0 1 0 0 0,0-1-1 0 0,1 1 1 0 0,-1-1 0 0 0,1 1 0 0 0,-1-1-1 0 0,1 0 1 0 0,-1 0 0 0 0,1 0-1 0 0,0 0 1 0 0,-1 0 0 0 0,1 0 0 0 0,0 0-1 0 0,0 0 1 0 0,0-1 0 0 0,-1 1 0 0 0,1-1-1 0 0,0 1 1 0 0,0-1 0 0 0,4 1-1 0 0,3-1 69 0 0,0 1 0 0 0,0-1 0 0 0,0-1-1 0 0,-1 1 1 0 0,1-1 0 0 0,0-1 0 0 0,13-4-1 0 0,59-23 259 0 0,-79 29-337 0 0,36-17 59 0 0,0-2 0 0 0,-1-2 0 0 0,47-33 0 0 0,-80 51-69 0 0,0 0 1 0 0,0-1-1 0 0,0 1 0 0 0,-1-1 0 0 0,1 0 0 0 0,-1 1 0 0 0,0-2 1 0 0,0 1-1 0 0,0 0 0 0 0,0-1 0 0 0,-1 1 0 0 0,0-1 1 0 0,2-5-1 0 0,-2 0-7 0 0,-3 17 17 0 0,-1 0 0 0 0,0 0-1 0 0,0-1 1 0 0,-6 11 0 0 0,-19 37 37 0 0,15-30-35 0 0,-122 210-8 0 0,110-192 0 0 0,-35 87 0 0 0,50-104 53 0 0,4-16-90 0 0,3-7-208 0 0,2-4-214 0 0,-1 1 317 0 0,1 0 0 0 0,-1-1-1 0 0,1 1 1 0 0,0 0 0 0 0,-1-1-1 0 0,1 1 1 0 0,0-1 0 0 0,0 1-1 0 0,0 0 1 0 0,0-1 0 0 0,0-1-1 0 0,4-10-1170 0 0,3 1-50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3:16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54 204 10679 0 0,'0'0'490'0'0,"-7"6"162"0"0,-19 3-549 0 0,5-3 7452 0 0,30-4-6475 0 0,15 0-808 0 0,10-6 573 0 0,0-2 0 0 0,-1-2 0 0 0,51-18 0 0 0,43-10-121 0 0,-97 30-665 0 0,92-16 90 0 0,13-4-149 0 0,-126 24 0 0 0,-1 0 0 0 0,1-1 0 0 0,-1 0 0 0 0,0 0 0 0 0,0-1 0 0 0,0 0 0 0 0,0-1 0 0 0,-1 1 0 0 0,1-1 0 0 0,-1-1 0 0 0,9-8 0 0 0,-10 7 2 0 0,-2 2-6 0 0,0 1 1 0 0,1-1-1 0 0,-1 1 1 0 0,8-5-1 0 0,-11 9-3 0 0,-1-1-1 0 0,0 1 1 0 0,1-1 0 0 0,0 1-1 0 0,-1-1 1 0 0,1 1 0 0 0,-1 0-1 0 0,1-1 1 0 0,0 1 0 0 0,-1 0-1 0 0,1-1 1 0 0,-1 1-1 0 0,1 0 1 0 0,0 0 0 0 0,0 0-1 0 0,-1 0 1 0 0,1-1 0 0 0,0 1-1 0 0,-1 0 1 0 0,1 0 0 0 0,0 0-1 0 0,-1 1 1 0 0,1-1 0 0 0,0 0-1 0 0,-1 0 1 0 0,1 0-1 0 0,0 0 1 0 0,-1 1 0 0 0,1-1-1 0 0,0 0 1 0 0,-1 1 0 0 0,1-1-1 0 0,-1 0 1 0 0,1 1 0 0 0,0-1-1 0 0,-1 1 1 0 0,1-1 0 0 0,-1 1-1 0 0,0-1 1 0 0,1 1-1 0 0,0 1 2 0 0,0-1 0 0 0,0 1-1 0 0,-1-1 1 0 0,1 1 0 0 0,0 0-1 0 0,-1-1 1 0 0,0 1-1 0 0,1 0 1 0 0,-1-1 0 0 0,0 1-1 0 0,0 0 1 0 0,0-1 0 0 0,0 1-1 0 0,0 2 1 0 0,-2 5-6 0 0,0-1-1 0 0,-1 0 1 0 0,0 0 0 0 0,-1 0 0 0 0,-7 13-1 0 0,-27 35 12 0 0,19-31-6 0 0,-2-2 0 0 0,-35 32 1 0 0,-55 36-28 0 0,41-35 24 0 0,16-13 6 0 0,-89 80-31 0 0,119-99 29 0 0,0 1-1 0 0,1 1 1 0 0,-27 41 0 0 0,45-58 5 0 0,-14 17 13 0 0,18-24-16 0 0,12-7-590 0 0,14-10-5670 0 0,-23 15 5613 0 0,14-11-6679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3:17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595 112 9671 0 0,'55'-37'1687'0'0,"-31"24"3448"0"0,-20 11-4334 0 0,1-3 3151 0 0,-6 3-3895 0 0,1-1 0 0 0,-1 1-1 0 0,0 0 1 0 0,0 0 0 0 0,0-1 0 0 0,0 1 0 0 0,-1 0 0 0 0,1 0-1 0 0,0 0 1 0 0,-1 0 0 0 0,0 1 0 0 0,1-1 0 0 0,-1 0 0 0 0,0 1-1 0 0,0-1 1 0 0,0 1 0 0 0,0 0 0 0 0,0-1 0 0 0,0 1 0 0 0,0 0-1 0 0,0 0 1 0 0,-1 0 0 0 0,1 1 0 0 0,-3-2 0 0 0,-8-1 38 0 0,-1 0 1 0 0,1 1-1 0 0,-17-1 0 0 0,14 2-31 0 0,-2 0-22 0 0,0 1 0 0 0,0 1 0 0 0,0 0 0 0 0,0 1 0 0 0,0 1-1 0 0,0 1 1 0 0,-17 6 0 0 0,5 0 42 0 0,1 2 0 0 0,0 0 0 0 0,-38 24 0 0 0,58-31-92 0 0,0 1-1 0 0,1 0 0 0 0,-1 1 1 0 0,1 0-1 0 0,0 1 1 0 0,1-1-1 0 0,-10 14 0 0 0,14-17 4 0 0,0 1 0 0 0,0-1 0 0 0,1 1 0 0 0,0 0-1 0 0,0 0 1 0 0,0 0 0 0 0,1 0 0 0 0,-1 0 0 0 0,1 1-1 0 0,1-1 1 0 0,-1 0 0 0 0,1 0 0 0 0,0 1-1 0 0,0-1 1 0 0,0 0 0 0 0,2 11 0 0 0,0-8-3 0 0,1 0 0 0 0,0 0 0 0 0,0 0 0 0 0,1 0 0 0 0,0-1 0 0 0,0 1 0 0 0,1-1 0 0 0,-1 0 0 0 0,2 0 0 0 0,-1-1 0 0 0,1 1 0 0 0,0-1 0 0 0,0-1 0 0 0,1 1 0 0 0,0-1 0 0 0,12 8 0 0 0,10 3-39 0 0,1 0-1 0 0,59 20 1 0 0,-66-27 42 0 0,32 11 190 0 0,-21-8 139 0 0,-2 1 0 0 0,47 25 0 0 0,-76-36-257 0 0,1 0 0 0 0,0 1-1 0 0,-1-1 1 0 0,1 1 0 0 0,-1 0-1 0 0,0 0 1 0 0,0 0 0 0 0,0 1-1 0 0,0-1 1 0 0,4 8 0 0 0,-6-9-58 0 0,0 1 0 0 0,0 0 0 0 0,-1-1 0 0 0,1 1 0 0 0,0-1 0 0 0,-1 1 0 0 0,0 0 1 0 0,1 0-1 0 0,-1-1 0 0 0,0 1 0 0 0,0 0 0 0 0,-1-1 0 0 0,1 1 0 0 0,-1 0 1 0 0,1-1-1 0 0,-1 1 0 0 0,0 0 0 0 0,-2 4 0 0 0,-2 3-9 0 0,-1 1 0 0 0,0-1 0 0 0,-1 0 0 0 0,0-1 0 0 0,-1 0 0 0 0,0 0 0 0 0,0 0 0 0 0,-1-1 0 0 0,0 0 0 0 0,-11 7 0 0 0,0-2 0 0 0,-1 0 0 0 0,0-2 0 0 0,-1 0 0 0 0,-23 8 0 0 0,23-11-3 0 0,-1-1 1 0 0,1-1-1 0 0,-1 0 0 0 0,0-2 0 0 0,0-1 1 0 0,-36 0-1 0 0,48-3 56 0 0,0 0 0 0 0,0-1 0 0 0,0-1 0 0 0,0 0 0 0 0,1 0 1 0 0,-1-1-1 0 0,1-1 0 0 0,-1 0 0 0 0,1 0 0 0 0,0-1 0 0 0,1 0 0 0 0,-1-1 0 0 0,1 0 1 0 0,0 0-1 0 0,-16-15 0 0 0,19 15-91 0 0,0-1 0 0 0,0 0 0 0 0,0 0 0 0 0,1 0 1 0 0,0-1-1 0 0,1 0 0 0 0,-8-16 0 0 0,12 22 12 0 0,0 0 0 0 0,0 0 0 0 0,-1 0 0 0 0,1-1 0 0 0,1 1 0 0 0,-1 0 0 0 0,0 0 0 0 0,0 0 0 0 0,1 0 0 0 0,-1 0 0 0 0,1 0 0 0 0,1-3-1 0 0,6-5 15 0 0,1 0 0 0 0,1 0 0 0 0,-1 1 0 0 0,1 0 0 0 0,1 1-1 0 0,16-10 1 0 0,-18 11 20 0 0,30-18 214 0 0,62-28 0 0 0,-16 9 113 0 0,-17 6 115 0 0,98-74 1 0 0,23-57-290 0 0,-168 149-162 0 0,27-34-159 0 0,-47 52 52 0 0,-1 1-164 0 0,-1 1 225 0 0,0-1 0 0 0,0 1 0 0 0,1-1 0 0 0,-1 1 0 0 0,0-1 0 0 0,0 1 0 0 0,1-1 0 0 0,-1 1 0 0 0,0 0 0 0 0,0 0 0 0 0,0-1 0 0 0,0 1 0 0 0,0 0 0 0 0,0 0 0 0 0,0 0 0 0 0,-1 0 0 0 0,-2 1-32 0 0,0 0 0 0 0,0 0 0 0 0,1 0 0 0 0,-1 0 0 0 0,1 1 0 0 0,-1 0 0 0 0,1 0 0 0 0,-5 2 0 0 0,-25 21-874 0 0,30-23 747 0 0,-13 13-710 0 0,1 1-39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3:1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10 11831 0 0,'0'0'1075'0'0,"0"-2"-883"0"0,3-5 3885 0 0,-1 20-3349 0 0,-2 17-288 0 0,-1-1 0 0 0,-2 1 0 0 0,-6 32 0 0 0,-3 28-258 0 0,8 33-148 0 0,-3 38-1018 0 0,6-155 672 0 0,0 1 0 0 0,0-1 0 0 0,-1 0 0 0 0,0 0 0 0 0,0 0 0 0 0,0 0 0 0 0,0 0 0 0 0,-1 0 0 0 0,0-1 0 0 0,-1 1 0 0 0,-6 8 0 0 0,6-10-557 0 0,1-1 0 0 0,-1 1 0 0 0,0-1 0 0 0,0 0 0 0 0,-7 4 0 0 0,0-1-3429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3:19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35 13735 0 0,'0'0'630'0'0,"1"-1"-14"0"0,6-4-479 0 0,1 0 1 0 0,-1 0 0 0 0,1 1-1 0 0,13-5 1 0 0,2 4 4630 0 0,-23 5-4760 0 0,1 0 1 0 0,-1 0 0 0 0,0 1-1 0 0,0-1 1 0 0,1 0 0 0 0,-1 0-1 0 0,0 1 1 0 0,0-1 0 0 0,0 0-1 0 0,0 0 1 0 0,1 1 0 0 0,-1-1 0 0 0,0 0-1 0 0,0 1 1 0 0,0-1 0 0 0,0 0-1 0 0,0 0 1 0 0,0 1 0 0 0,0-1-1 0 0,0 0 1 0 0,0 1 0 0 0,0-1 0 0 0,0 0-1 0 0,0 1 1 0 0,0-1 0 0 0,0 0-1 0 0,0 1 1 0 0,0-1 0 0 0,0 0-1 0 0,0 0 1 0 0,-1 1 0 0 0,-1 10 98 0 0,-8 6 15 0 0,0-1 1 0 0,0 1-1 0 0,-17 17 1 0 0,-11 18 2 0 0,-112 176-51 0 0,137-205-74 0 0,13-23 0 0 0,-1 0 0 0 0,1 1 0 0 0,0-1 0 0 0,0 0 0 0 0,0 0 0 0 0,0 0 0 0 0,0 0 0 0 0,0 1 0 0 0,0-1 0 0 0,-1 0 0 0 0,1 0 0 0 0,0 0 0 0 0,0 1 0 0 0,0-1 0 0 0,0 0 0 0 0,0 0 0 0 0,0 0 0 0 0,0 1 0 0 0,0-1 0 0 0,0 0 0 0 0,0 0 0 0 0,0 1 0 0 0,0-1 0 0 0,0 0 0 0 0,1 0 0 0 0,-1 0 0 0 0,0 1 0 0 0,0-1 0 0 0,0 0 0 0 0,0 0 0 0 0,0 0 0 0 0,0 0 0 0 0,0 1 0 0 0,0-1 0 0 0,1 0 0 0 0,-1 0 0 0 0,0 0 0 0 0,0 0 0 0 0,0 0 0 0 0,0 1 0 0 0,1-1 0 0 0,-1 0 0 0 0,0 0 0 0 0,0 0 0 0 0,0 0 0 0 0,1 0 0 0 0,-1 0 0 0 0,0 0 0 0 0,0 0 0 0 0,0 0 0 0 0,1 0 0 0 0,-1 0 0 0 0,0 0 0 0 0,0 0 0 0 0,0 0 0 0 0,1 0 0 0 0,-1 0 0 0 0,0 0 0 0 0,0 0 0 0 0,0 0 0 0 0,1 0 0 0 0,-1 0 0 0 0,0 0 0 0 0,0 0 0 0 0,1 0 0 0 0,14-4 7 0 0,-15 4-3 0 0,29-10 27 0 0,-1-1-1 0 0,29-17 1 0 0,-38 17 1 0 0,1 2 1 0 0,1 0-1 0 0,0 1 0 0 0,0 0 0 0 0,33-5 0 0 0,-32 9 11 0 0,-9 2-9 0 0,0 0 0 0 0,0 1 0 0 0,21 0 0 0 0,-27 2-31 0 0,-1 0 0 0 0,1 0 1 0 0,-1 1-1 0 0,1-1 1 0 0,-1 1-1 0 0,0 1 0 0 0,1-1 1 0 0,-1 1-1 0 0,-1 1 1 0 0,11 5-1 0 0,1 8-63 0 0,-15-15-109 0 0,0-1 0 0 0,-1 0-1 0 0,1 1 1 0 0,0-1 0 0 0,0 0 0 0 0,0 0-1 0 0,0 0 1 0 0,0-1 0 0 0,0 1 0 0 0,0 0-1 0 0,0-1 1 0 0,0 1 0 0 0,0-1 0 0 0,0 0-1 0 0,0 0 1 0 0,1 0 0 0 0,3 0 0 0 0,3-3-1709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3:19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77 4607 0 0,'12'-25'259'0'0,"1"-2"3138"0"0,2 2 10031 0 0,-15 27-13345 0 0,0 0 1 0 0,0 0-1 0 0,0 0 0 0 0,0 0 0 0 0,-1 0 1 0 0,1 0-1 0 0,-1 0 0 0 0,1 0 0 0 0,-2 3 1 0 0,0 0 39 0 0,-57 156 447 0 0,20-61-495 0 0,-140 517 288 0 0,164-533-851 0 0,15-83 100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3:20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17103 0 0,'0'0'1551'0'0,"2"-1"-1276"0"0,40-14 476 0 0,-12 8 6296 0 0,-30 7-6993 0 0,0 1 0 0 0,0-1 0 0 0,0 1 0 0 0,0-1 0 0 0,0 1 0 0 0,0-1 0 0 0,0 1 0 0 0,0-1 0 0 0,0 1 0 0 0,0-1 0 0 0,1 0 0 0 0,-1 1 0 0 0,0-1 0 0 0,0 1 0 0 0,0-1 0 0 0,1 1 0 0 0,-1-1 0 0 0,0 0 0 0 0,1 1 0 0 0,2 0-34 0 0,-1-1 1 0 0,1 1-1 0 0,0-1 0 0 0,-1 1 0 0 0,1-1 0 0 0,0 0 1 0 0,3-1-1 0 0,-2 1 47 0 0,-4 1 0 0 0,2 19 47 0 0,1 11-52 0 0,-3-29-149 0 0,13-7-186 0 0,-7 2-130 0 0,-1 0 1 0 0,0-1-1 0 0,8-5 0 0 0,3-5-1234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3:2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322 259 8263 0 0,'0'0'748'0'0,"-1"1"-614"0"0,-5 3 2644 0 0,21 10 386 0 0,-1 0-2481 0 0,-13-13-151 0 0,1-1-283 0 0,8 2 17 0 0,-6-1-154 0 0,-1 0-1 0 0,1 0 1 0 0,0 0-1 0 0,0-1 1 0 0,0 0-1 0 0,0 0 1 0 0,0 0-1 0 0,0 0 1 0 0,0-1-1 0 0,-1 1 1 0 0,1-1-1 0 0,0 0 1 0 0,0 0-1 0 0,5-3 1 0 0,-2 0-91 0 0,-1 0 1 0 0,0-1 0 0 0,0 0-1 0 0,-1 0 1 0 0,1 0-1 0 0,-1-1 1 0 0,0 0 0 0 0,-1 0-1 0 0,1 0 1 0 0,-1-1-1 0 0,4-8 1 0 0,1-4-4 0 0,-1 0-1 0 0,11-37 1 0 0,-17 46-42 0 0,0 1-1 0 0,0-1 1 0 0,-1 1 0 0 0,0-1 0 0 0,0 0-1 0 0,-2-10 1 0 0,1 18-15 0 0,0-1 1 0 0,-1 1-1 0 0,1-1 0 0 0,-1 1 0 0 0,0 0 1 0 0,0-1-1 0 0,0 1 0 0 0,0-1 0 0 0,0 1 1 0 0,0 0-1 0 0,0 0 0 0 0,-3-3 0 0 0,3 4 4 0 0,0 0 1 0 0,-1 0-1 0 0,1 0 0 0 0,-1 0 0 0 0,1 0 1 0 0,-1 0-1 0 0,1 0 0 0 0,-1 1 0 0 0,1-1 0 0 0,-1 0 1 0 0,0 1-1 0 0,1-1 0 0 0,-1 1 0 0 0,0 0 0 0 0,1 0 1 0 0,-1-1-1 0 0,0 1 0 0 0,0 0 0 0 0,-3 1 1 0 0,-9 1-18 0 0,0 2 0 0 0,1-1-1 0 0,-1 2 1 0 0,1 0 0 0 0,0 0 0 0 0,-24 14 0 0 0,6-3-5 0 0,3-2 59 0 0,1 2 0 0 0,0 0 1 0 0,1 2-1 0 0,1 1 0 0 0,-42 40 0 0 0,52-43 42 0 0,0 1-1 0 0,1 1 1 0 0,0 0 0 0 0,1 1 0 0 0,2 0 0 0 0,0 1-1 0 0,1 0 1 0 0,-15 40 0 0 0,24-55-30 0 0,-1 0 1 0 0,1 0-1 0 0,0 0 0 0 0,1 1 1 0 0,-1-1-1 0 0,1 0 1 0 0,0 0-1 0 0,0 0 0 0 0,1 0 1 0 0,1 8-1 0 0,-2-11 0 0 0,1 0 1 0 0,0 0-1 0 0,0 0 0 0 0,-1 0 0 0 0,1 0 1 0 0,1 0-1 0 0,-1 0 0 0 0,0 0 1 0 0,0 0-1 0 0,1-1 0 0 0,-1 1 1 0 0,1-1-1 0 0,-1 1 0 0 0,1-1 0 0 0,0 1 1 0 0,0-1-1 0 0,-1 0 0 0 0,1 0 1 0 0,0 0-1 0 0,0 0 0 0 0,0 0 0 0 0,0 0 1 0 0,0-1-1 0 0,0 1 0 0 0,1-1 1 0 0,3 1-1 0 0,2 0 61 0 0,0-1 1 0 0,0 0-1 0 0,0-1 1 0 0,0 1-1 0 0,0-2 0 0 0,0 1 1 0 0,10-4-1 0 0,53-21 247 0 0,84-47-2 0 0,-127 57-452 0 0,-1-1 1 0 0,-1-1-1 0 0,33-29 1 0 0,-54 43-13 0 0,4-5-516 0 0,-9 6 368 0 0,-7 3 170 0 0,2 1 132 0 0,-1 0 1 0 0,1 1-1 0 0,-1-1 0 0 0,1 1 0 0 0,0 1 0 0 0,0-1 0 0 0,0 1 0 0 0,0 0 0 0 0,0 0 1 0 0,0 0-1 0 0,1 1 0 0 0,0-1 0 0 0,0 1 0 0 0,-5 5 0 0 0,1 0 21 0 0,-1 1 0 0 0,2 1-1 0 0,-1-1 1 0 0,1 1 0 0 0,-6 14-1 0 0,11-21-17 0 0,0 1-1 0 0,0 0 1 0 0,1 0-1 0 0,-1 0 1 0 0,1-1-1 0 0,0 2 1 0 0,1-1-1 0 0,-1 0 1 0 0,1 0-1 0 0,0 0 1 0 0,1 9-1 0 0,0-11-5 0 0,-1 0 0 0 0,1 0 0 0 0,0-1 0 0 0,0 1 0 0 0,0 0 0 0 0,0-1 0 0 0,0 1 1 0 0,1-1-1 0 0,-1 1 0 0 0,1-1 0 0 0,0 1 0 0 0,0-1 0 0 0,0 0 0 0 0,0 0 0 0 0,0 0 0 0 0,0 0 0 0 0,0-1 0 0 0,1 1 0 0 0,-1 0 0 0 0,1-1 0 0 0,-1 0 0 0 0,4 2 0 0 0,-2-1-159 0 0,0-1-1 0 0,0 1 1 0 0,0-1 0 0 0,0 0-1 0 0,1-1 1 0 0,-1 1 0 0 0,0 0-1 0 0,1-1 1 0 0,-1 0 0 0 0,6-1-1 0 0,9-3-5763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3:2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12207 0 0,'-1'0'562'0'0,"-4"0"-442"0"0,1 0 1 0 0,-1 1 0 0 0,1-1-1 0 0,-1 1 1 0 0,1 0 0 0 0,0 0-1 0 0,-1 0 1 0 0,1 1 0 0 0,-5 2-1 0 0,7-3-48 0 0,0 0-1 0 0,1 0 0 0 0,-1 0 0 0 0,1 0 0 0 0,-1 0 0 0 0,1 1 0 0 0,0-1 0 0 0,0 0 0 0 0,-1 1 1 0 0,1-1-1 0 0,0 1 0 0 0,0 0 0 0 0,1-1 0 0 0,-1 1 0 0 0,0 0 0 0 0,0-1 0 0 0,1 1 1 0 0,-1 0-1 0 0,1 0 0 0 0,-1-1 0 0 0,1 1 0 0 0,0 0 0 0 0,0 0 0 0 0,0 0 0 0 0,0 3 1 0 0,1-1-13 0 0,-1 0 1 0 0,1-1-1 0 0,0 1 1 0 0,1 0-1 0 0,-1-1 1 0 0,0 1-1 0 0,1-1 1 0 0,0 1-1 0 0,0-1 1 0 0,0 0-1 0 0,0 0 1 0 0,1 1-1 0 0,-1-2 1 0 0,1 1-1 0 0,5 5 1 0 0,5 2 21 0 0,0-1 0 0 0,21 12 1 0 0,-26-16-26 0 0,34 20 63 0 0,106 67 274 0 0,-119-72-281 0 0,-2 2 0 0 0,0 0 0 0 0,24 27 0 0 0,-37-33-45 0 0,0 1 1 0 0,-1-1 0 0 0,0 2 0 0 0,-2 0 0 0 0,0 0 0 0 0,14 36 0 0 0,-20-42-8 0 0,-1 1 0 0 0,-1-1 0 0 0,0 1 0 0 0,0 0 0 0 0,-2-1 0 0 0,0 1 0 0 0,0 0 0 0 0,-1 0-1 0 0,0 0 1 0 0,-1 0 0 0 0,-1 0 0 0 0,-4 18 0 0 0,0-12 38 0 0,0-1 0 0 0,-1 0 0 0 0,-1-1-1 0 0,-1 0 1 0 0,0 0 0 0 0,-2-1 0 0 0,-22 30-1 0 0,-6-3 362 0 0,-56 49-1 0 0,53-53-385 0 0,34-32-120 0 0,0 1 0 0 0,1 1-1 0 0,-11 13 1 0 0,17-20-272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6:2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40 2303 0 0,'2'-1'167'0'0,"27"-12"3066"0"0,11-4 3973 0 0,-14 8-372 0 0,-27 11-6482 0 0,0 2-295 0 0,0 1-1 0 0,0-1 0 0 0,0 0 1 0 0,-1 0-1 0 0,1 0 1 0 0,-1 0-1 0 0,0 0 0 0 0,0-1 1 0 0,-6 7-1 0 0,-1 2-2 0 0,-18 15 0 0 0,17-18-7 0 0,1 0 0 0 0,-13 17 1 0 0,-90 117 138 0 0,33-47-90 0 0,75-90-94 0 0,-14 14-14 0 0,39-17-139 0 0,69-10-13 0 0,2 1 177 0 0,-55 6-28 0 0,12-1 151 0 0,0 3 0 0 0,66 9 1 0 0,-36 5-139 0 0,-77-15-148 0 0,-1 2-534 0 0,-3 4-1442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3:30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1240 57 8143 0 0,'1'-1'374'0'0,"57"-41"1412"0"0,-40 29 5537 0 0,-19 24-7102 0 0,0-9-191 0 0,1 1 1 0 0,-1 0-1 0 0,-1 0 0 0 0,1-1 0 0 0,0 1 0 0 0,-1 0 1 0 0,1-1-1 0 0,-1 0 0 0 0,0 1 0 0 0,1-1 0 0 0,-5 3 1 0 0,-26 23 236 0 0,23-21-217 0 0,-8 5 20 0 0,0 0 0 0 0,-2-1 0 0 0,-20 10 1 0 0,-61 21-11 0 0,100-41-59 0 0,-385 131-522 0 0,256-91 364 0 0,102-32 51 0 0,-1-1-1 0 0,1-1 1 0 0,-1-1-1 0 0,-1-2 1 0 0,-51 2 0 0 0,75-6 20 0 0,-1-1 0 0 0,1 0 1 0 0,0 1-1 0 0,0-2 0 0 0,0 1 1 0 0,-8-4-1 0 0,12 5 64 0 0,0 0 0 0 0,1-1 0 0 0,-1 1 1 0 0,0 0-1 0 0,0-1 0 0 0,0 1 0 0 0,0-1 0 0 0,1 0 1 0 0,-1 1-1 0 0,0-1 0 0 0,0 0 0 0 0,1 1 0 0 0,-1-1 1 0 0,1 0-1 0 0,-1 0 0 0 0,0 1 0 0 0,1-1 0 0 0,-1 0 1 0 0,1 0-1 0 0,0 0 0 0 0,-1 0 0 0 0,1 0 0 0 0,0 0 1 0 0,0 1-1 0 0,-1-1 0 0 0,1 0 0 0 0,0 0 0 0 0,0 0 1 0 0,0 0-1 0 0,0 0 0 0 0,0 0 0 0 0,0 0 0 0 0,0 0 1 0 0,1 0-1 0 0,-1 0 0 0 0,0 0 0 0 0,1 0 0 0 0,-1 0 0 0 0,0 0 1 0 0,1 1-1 0 0,-1-1 0 0 0,2-2 0 0 0,0 1-2 0 0,0-1 0 0 0,0 1 0 0 0,1-1-1 0 0,-1 1 1 0 0,1 0 0 0 0,0 0 0 0 0,0 0-1 0 0,0 0 1 0 0,-1 0 0 0 0,2 1 0 0 0,-1-1-1 0 0,5-1 1 0 0,-1 1 21 0 0,-1 0 0 0 0,1 1 0 0 0,-1-1 0 0 0,1 1 0 0 0,10 0 0 0 0,-11 0 26 0 0,-4 1-22 0 0,-1 0 0 0 0,1 0 0 0 0,0 0 0 0 0,0 0 0 0 0,-1 0 0 0 0,1 0 0 0 0,0 1 0 0 0,-1-1 0 0 0,1 1-1 0 0,0-1 1 0 0,-1 1 0 0 0,1 0 0 0 0,0 0 0 0 0,0 0 0 0 0,2 0-22 0 0,23 12-110 0 0,-18-7 131 0 0,0 1 0 0 0,-2 0 0 0 0,-6-6 0 0 0,-1 0 0 0 0,1-1 0 0 0,0 1 0 0 0,-1 0 0 0 0,1-1 0 0 0,0 1 0 0 0,-1 0 0 0 0,1 0 0 0 0,-1 0 0 0 0,1 0 0 0 0,-1-1 0 0 0,0 1 0 0 0,1 0 0 0 0,-1 0 0 0 0,0 0 0 0 0,0 0 0 0 0,1 0 0 0 0,-1 0 0 0 0,0 2 0 0 0,0 0 0 0 0,1 3-4 0 0,-1 0 1 0 0,0 1-1 0 0,0-1 0 0 0,0 0 0 0 0,-1 0 1 0 0,0 0-1 0 0,0 0 0 0 0,-2 6 0 0 0,-17 48-27 0 0,19-59 32 0 0,-16 42 1 0 0,-2-2-1 0 0,-2 0 1 0 0,-1-1-1 0 0,-2-1 1 0 0,-2-1-1 0 0,-36 39 1 0 0,-33 23 122 0 0,-25 30 176 0 0,115-123-258 0 0,0-1 0 0 0,0 1 0 0 0,1 0-1 0 0,-6 11 1 0 0,10-16 268 0 0,11-3-26 0 0,1-1 0 0 0,0 0 1 0 0,-1-1-1 0 0,1 0 1 0 0,14-7-1 0 0,-8 3-40 0 0,82-30 569 0 0,-50 17-561 0 0,1 2 0 0 0,75-15-1 0 0,-110 30-210 0 0,0 1-1 0 0,1 1 1 0 0,-1 0 0 0 0,0 1-1 0 0,1 1 1 0 0,-1 0 0 0 0,0 2-1 0 0,0 0 1 0 0,0 0-1 0 0,0 2 1 0 0,-1 0 0 0 0,16 7-1 0 0,41 20-40 0 0,-71-31 0 0 0,1 0 0 0 0,0 0 0 0 0,0 0 0 0 0,-1 0 0 0 0,1-1 0 0 0,0 1 0 0 0,0-1 0 0 0,0 1 0 0 0,0-1 0 0 0,0 0 0 0 0,3 1 0 0 0,1-1 11 0 0,-5 0-4 0 0,1 0 0 0 0,-1 1 1 0 0,1-1-1 0 0,0 0 0 0 0,-1 0 1 0 0,1 0-1 0 0,0 0 0 0 0,-1 0 0 0 0,1-1 1 0 0,0 1-1 0 0,-1 0 0 0 0,1-1 0 0 0,0 1 1 0 0,2-2-1 0 0,1-1 9 0 0,-4 3-43 0 0,0 0-1 0 0,1-1 0 0 0,-1 1 1 0 0,1-1-1 0 0,-1 0 1 0 0,0 1-1 0 0,0-1 1 0 0,1 0-1 0 0,-1 0 1 0 0,0 0-1 0 0,0 0 0 0 0,0 0 1 0 0,0 0-1 0 0,0 0 1 0 0,0 0-1 0 0,0 0 1 0 0,0-1-1 0 0,0 1 0 0 0,-1 0 1 0 0,1-1-1 0 0,-1 1 1 0 0,2-2-1 0 0,0-2-302 0 0,4-15-2699 0 0,-5 11-3122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3:30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94 5063 0 0,'-1'1'390'0'0,"-25"8"64"0"0,1-1 10045 0 0,27-9-9952 0 0,170-38 2217 0 0,-73 14-1914 0 0,-50 14-625 0 0,0 3-1 0 0,1 1 0 0 0,62 1 1 0 0,-92 5-934 0 0,-1 0 0 0 0,1-1 0 0 0,22-5 0 0 0,-28 3-817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3:31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50 3679 0 0,'24'-15'600'0'0,"18"-9"-642"0"0,-20 16 3404 0 0,1 5 4668 0 0,-27 23-6856 0 0,-3-6-1014 0 0,0 0-1 0 0,-1-1 0 0 0,0-1 1 0 0,-1 1-1 0 0,-12 12 1 0 0,-58 55 284 0 0,52-55-362 0 0,-329 357 358 0 0,333-354-336 0 0,2 0 0 0 0,0 2 0 0 0,-29 59 0 0 0,41-72-26 0 0,2 1 0 0 0,0 0 0 0 0,1 1 1 0 0,1-1-1 0 0,0 1 0 0 0,2 0 0 0 0,0 0 1 0 0,0 36-1 0 0,3-48-33 0 0,1 0 1 0 0,-1 1-1 0 0,2-1 0 0 0,-1 0 1 0 0,1 0-1 0 0,0 0 0 0 0,0 0 1 0 0,1-1-1 0 0,0 1 0 0 0,0-1 1 0 0,1 1-1 0 0,7 9 0 0 0,-5-9-5 0 0,0-1 0 0 0,0 1-1 0 0,1-1 1 0 0,0-1-1 0 0,0 1 1 0 0,0-1 0 0 0,0-1-1 0 0,1 1 1 0 0,0-1 0 0 0,9 3-1 0 0,10 3 101 0 0,1-1-1 0 0,50 9 0 0 0,60-1 94 0 0,-88-15-1076 0 0,-27-2-181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3:42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7687 0 0,'0'0'696'0'0,"0"-9"-560"0"0,1 1 312 0 0,0 0 0 0 0,0 0-1 0 0,1 0 1 0 0,1 0-1 0 0,-1 1 1 0 0,1-1 0 0 0,0 0-1 0 0,6-7 1 0 0,0-5 255 0 0,6-4 3523 0 0,-14 23-2949 0 0,3 20-898 0 0,2 26 1 0 0,1 6-30 0 0,-2-27-256 0 0,1 1-1 0 0,1-2 1 0 0,2 1 0 0 0,16 33-1 0 0,-8-26 29 0 0,2-1-1 0 0,36 47 0 0 0,-30-46-66 0 0,53 51-1 0 0,-65-71-36 0 0,1 1 1 0 0,0-2-1 0 0,1 0 0 0 0,0 0 1 0 0,1-2-1 0 0,29 13 1 0 0,-27-15 35 0 0,1 0 0 0 0,25 3 0 0 0,-36-7-69 0 0,-1-1 0 0 0,1-1 0 0 0,-1 1 0 0 0,1-1 0 0 0,0-1 0 0 0,-1 1 0 0 0,1-1 1 0 0,12-3-1 0 0,-19 3-176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3:4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0 6447 0 0,'0'0'8303'0'0,"0"2"-7752"0"0,0-1-493 0 0,1 14 505 0 0,-1-1 0 0 0,0 1 0 0 0,-2 0 0 0 0,0-1-1 0 0,0 1 1 0 0,-1-1 0 0 0,-9 23 0 0 0,4-18-424 0 0,-1 0-1 0 0,-2-1 1 0 0,0 0 0 0 0,0 0 0 0 0,-2-2 0 0 0,0 1-1 0 0,-1-2 1 0 0,0 0 0 0 0,-2 0 0 0 0,-16 12 0 0 0,-356 220 76 0 0,375-239-206 0 0,-75 51-20 0 0,87-58-93 0 0,13 3-2618 0 0,-11-4 2427 0 0,0 1 0 0 0,0-1 0 0 0,0 1 0 0 0,0-1 0 0 0,-1 1 1 0 0,1-1-1 0 0,0 0 0 0 0,0 0 0 0 0,0 1 0 0 0,0-1 0 0 0,0 0 1 0 0,0 0-1 0 0,0 0 0 0 0,0 0 0 0 0,0 0 0 0 0,0 0 0 0 0,2-1 1 0 0,11-5-5504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3:4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 6911 0 0,'0'0'315'0'0,"-2"0"-7"0"0,-4-3-199 0 0,-1 1 5557 0 0,20 20-4113 0 0,-8-14-1351 0 0,0 0 0 0 0,0 0 0 0 0,1-1-1 0 0,-1 0 1 0 0,1 0 0 0 0,0 0 0 0 0,-1-1 0 0 0,1 0 0 0 0,10 2-1 0 0,7 4 314 0 0,8 4 274 0 0,0 2-1 0 0,0 1 0 0 0,54 36 1 0 0,-66-36-577 0 0,0 0 1 0 0,-1 1 0 0 0,0 1 0 0 0,-2 1-1 0 0,0 0 1 0 0,17 26 0 0 0,-11-10-78 0 0,-2 1 0 0 0,-1 0 0 0 0,20 55 0 0 0,-29-60-102 0 0,-1 1 0 0 0,-1-1 0 0 0,-1 2 0 0 0,4 58 0 0 0,-11-74-9 0 0,0 1 0 0 0,-2-1-1 0 0,0 0 1 0 0,0 0 0 0 0,-2 0-1 0 0,0 0 1 0 0,-1-1 0 0 0,0 0-1 0 0,-2 1 1 0 0,1-2 0 0 0,-2 1-1 0 0,-16 24 1 0 0,5-14 23 0 0,0-1 1 0 0,-2 0-1 0 0,0-1 0 0 0,-2-2 1 0 0,-43 34-1 0 0,39-37-119 0 0,-1-1 0 0 0,-1-2 0 0 0,0-1 0 0 0,-1-1 0 0 0,-33 10 0 0 0,61-23-16 0 0,4-1-1384 0 0,49-25-1838 0 0,-27 14 1772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3:43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5527 0 0,'0'0'12555'0'0,"1"-1"-11794"0"0,15-5-161 0 0,0 1-1 0 0,1 0 1 0 0,-1 1-1 0 0,32-3 0 0 0,-20 3-220 0 0,139-17 691 0 0,-130 18-2386 0 0,38 4 1 0 0,-61 0-241 0 0,-2 1-307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3:4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48 7367 0 0,'-2'0'568'0'0,"-29"7"6910"0"0,41-8-5088 0 0,98-20 1431 0 0,36-6-2398 0 0,-115 24-1271 0 0,-1 1 0 0 0,1 1 0 0 0,0 2 0 0 0,-1 1 0 0 0,38 7 0 0 0,-36-4-894 0 0,-11-1-766 0 0,22 6 0 0 0,-38-9-974 0 0,6 0-4134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3:48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 8719 0 0,'0'0'794'0'0,"0"2"-652"0"0,-30 152 4055 0 0,-9 63-1383 0 0,31-155-2750 0 0,-18 115 242 0 0,18-133-213 0 0,-30 85 1 0 0,30-107-145 0 0,-1 0 0 0 0,-16 24-1 0 0,21-38 30 0 0,-1 0 0 0 0,0-1 0 0 0,-1 0 0 0 0,0 0 0 0 0,0 0 0 0 0,0-1 0 0 0,-1 0 0 0 0,-14 10 0 0 0,19-15-51 0 0,1 0 73 0 0,1-1-1 0 0,0 0 1 0 0,0 0-1 0 0,-1 1 1 0 0,1-1 0 0 0,0 0-1 0 0,-1 0 1 0 0,1 0 0 0 0,0 1-1 0 0,-1-1 1 0 0,1 0 0 0 0,0 0-1 0 0,-1 0 1 0 0,1 0-1 0 0,0 0 1 0 0,-1 0 0 0 0,1 0-1 0 0,-1 0 1 0 0,1 0 0 0 0,0 0-1 0 0,-1 0 1 0 0,1 0 0 0 0,0 0-1 0 0,-1 0 1 0 0,1 0 0 0 0,0 0-1 0 0,-1-1 1 0 0,1 1-1 0 0,0 0 1 0 0,-1 0 0 0 0,1 0-1 0 0,0 0 1 0 0,-1-1 0 0 0,1 1-1 0 0,0 0 1 0 0,-1-1 0 0 0,1 1-2 0 0,-1-1 4 0 0,1 1 0 0 0,-1 0-1 0 0,1 0 1 0 0,-1 0 0 0 0,1 0-1 0 0,-1-1 1 0 0,1 1 0 0 0,-1 0-1 0 0,1 0 1 0 0,0-1-1 0 0,-1 1 1 0 0,1 0 0 0 0,-1-1-1 0 0,1 1 1 0 0,0 0 0 0 0,-1-1-1 0 0,1 1 1 0 0,0-1 0 0 0,0 1-1 0 0,-1-1 1 0 0,1 1 0 0 0,0 0-1 0 0,0-1 1 0 0,0 1 0 0 0,0-1-1 0 0,-1 1 1 0 0,1-1 0 0 0,0 1-1 0 0,0-1 1 0 0,0 1 0 0 0,0-1-1 0 0,0 1 1 0 0,0-1 0 0 0,1-1 8 0 0,-3-9 17 0 0,2 1 0 0 0,0-1 0 0 0,0 0 0 0 0,1 1 0 0 0,0-1 0 0 0,1 0 0 0 0,0 1 1 0 0,1-1-1 0 0,0 1 0 0 0,0 0 0 0 0,1 0 0 0 0,7-13 0 0 0,-2 11 2 0 0,14-20-1 0 0,-1 3-8 0 0,27-30 83 0 0,-40 48-88 0 0,2-1 22 0 0,1 1 1 0 0,0 0-1 0 0,1 1 1 0 0,18-12-1 0 0,59-29 290 0 0,-69 41-137 0 0,-1 1 0 0 0,1 1 0 0 0,1 1 0 0 0,33-6 0 0 0,-49 12-136 0 0,0 0 1 0 0,0 1 0 0 0,-1 0 0 0 0,1 1-1 0 0,0-1 1 0 0,0 1 0 0 0,-1 0-1 0 0,1 0 1 0 0,0 1 0 0 0,-1 0 0 0 0,1 0-1 0 0,-1 0 1 0 0,0 0 0 0 0,1 1 0 0 0,-1 0-1 0 0,-1 0 1 0 0,1 1 0 0 0,0-1 0 0 0,-1 1-1 0 0,0 0 1 0 0,1 0 0 0 0,3 6 0 0 0,-3-4-35 0 0,-1-1 1 0 0,0 1-1 0 0,-1 0 1 0 0,1 0 0 0 0,-1 0-1 0 0,-1 0 1 0 0,1 0 0 0 0,-1 1-1 0 0,0-1 1 0 0,0 1-1 0 0,-1-1 1 0 0,0 1 0 0 0,0 0-1 0 0,0 0 1 0 0,-1-1-1 0 0,0 1 1 0 0,0 0 0 0 0,-3 12-1 0 0,0-7 54 0 0,-1 0 1 0 0,0 0-1 0 0,0-1 0 0 0,-1 0 0 0 0,-1 0 1 0 0,0 0-1 0 0,0 0 0 0 0,-1-1 0 0 0,-1 0 1 0 0,1-1-1 0 0,-2 1 0 0 0,-12 10 1 0 0,-8 8-101 0 0,-2-2 1 0 0,-55 36-1 0 0,70-51-59 0 0,-1-1 0 0 0,-1-1 0 0 0,0-1 0 0 0,0-1 0 0 0,-1 0 0 0 0,1-2-1 0 0,-31 6 1 0 0,43-10 54 0 0,1 0 0 0 0,-1-1-1 0 0,0 0 1 0 0,0 0 0 0 0,-12-2-1 0 0,17 2 15 0 0,0 0 0 0 0,0 0-1 0 0,0 0 1 0 0,0-1 0 0 0,0 1 0 0 0,0 0-1 0 0,1-1 1 0 0,-1 1 0 0 0,0-1 0 0 0,0 1-1 0 0,0-1 1 0 0,0 0 0 0 0,0 1 0 0 0,1-1-1 0 0,-1 0 1 0 0,0 1 0 0 0,0-1-1 0 0,1 0 1 0 0,-1 0 0 0 0,1 0 0 0 0,-1 0-1 0 0,1 0 1 0 0,-1 0 0 0 0,1 0 0 0 0,-1 0-1 0 0,1 0 1 0 0,0 0 0 0 0,0 0-1 0 0,-1 0 1 0 0,1 0 0 0 0,0 0 0 0 0,0 0-1 0 0,0 0 1 0 0,0 0 0 0 0,0 0 0 0 0,0 0-1 0 0,1 0 1 0 0,-1 0 0 0 0,0 0-1 0 0,1-1 1 0 0,3-9-494 0 0,0 1 0 0 0,1-1-1 0 0,0 1 1 0 0,1 1 0 0 0,0-1 0 0 0,0 1-1 0 0,1 0 1 0 0,10-10 0 0 0,1-1-920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3:4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 7831 0 0,'-4'-2'381'0'0,"4"2"-344"0"0,0 0-1 0 0,0 0 1 0 0,0 0 0 0 0,0 0 0 0 0,0 0 0 0 0,0 0-1 0 0,-1 0 1 0 0,1-1 0 0 0,0 1 0 0 0,0 0 0 0 0,0 0 0 0 0,0 0-1 0 0,0 0 1 0 0,0 0 0 0 0,0 0 0 0 0,0 0 0 0 0,0 0-1 0 0,0 0 1 0 0,0 0 0 0 0,0 0 0 0 0,0 0 0 0 0,0 0-1 0 0,0 0 1 0 0,-1 0 0 0 0,1 0 0 0 0,0 0 0 0 0,0 0 0 0 0,0 0-1 0 0,0 0 1 0 0,0 0 0 0 0,0 0 0 0 0,0 0 0 0 0,0 0-1 0 0,0 0 1 0 0,0 0 0 0 0,0 0 0 0 0,0 0 0 0 0,0 0-1 0 0,0 0 1 0 0,-1 0 0 0 0,1 0 0 0 0,0 0 0 0 0,0 0 0 0 0,0 1-1 0 0,0-1 1 0 0,0 0 0 0 0,0 0 0 0 0,0 0 0 0 0,0 0-1 0 0,0 0 1 0 0,0 0 0 0 0,0 0 0 0 0,0 0 0 0 0,0 0-1 0 0,0 0 1 0 0,0 0 0 0 0,0 0 0 0 0,0 0 0 0 0,0 0 0 0 0,0 0-1 0 0,0 1 1 0 0,0-1 0 0 0,0 0 0 0 0,0 0 0 0 0,0 0-1 0 0,0 0 1 0 0,0 0 0 0 0,0 0 0 0 0,0 0 0 0 0,3 9 375 0 0,0-1 1 0 0,0 0-1 0 0,0 0 1 0 0,2 0-1 0 0,-1-1 1 0 0,1 1-1 0 0,5 6 1 0 0,45 49-107 0 0,-42-49 17 0 0,105 101 722 0 0,-87-80-492 0 0,-1 0-1 0 0,36 58 0 0 0,-56-76-438 0 0,0 1 1 0 0,-1 0-1 0 0,-1 0 0 0 0,0 1 0 0 0,-2 0 0 0 0,0 1 0 0 0,-1-1 0 0 0,3 25 0 0 0,-7-32-3 0 0,-1 0 0 0 0,0 1 0 0 0,0-1-1 0 0,-2 0 1 0 0,1 0 0 0 0,-1 0 0 0 0,-1 0 0 0 0,-8 21-1 0 0,4-17 155 0 0,0 0 0 0 0,-1 0 0 0 0,-1-1 0 0 0,-1 0 0 0 0,-16 19-1 0 0,-9 5 326 0 0,-3-2 0 0 0,-1-2-1 0 0,-46 32 1 0 0,72-56-568 0 0,9-9-59 0 0,-74 54-1210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6:21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13 7831 0 0,'0'0'706'0'0,"1"-1"-578"0"0,4-2-740 0 0,-3 2 1291 0 0,-1 0-1 0 0,1 0 1 0 0,-1 0-1 0 0,1 0 1 0 0,0 0-1 0 0,-1 1 1 0 0,1-1-1 0 0,3 0 1 0 0,-4 1-550 0 0,-1 0 0 0 0,1 0 0 0 0,0 0-1 0 0,-1 0 1 0 0,1 0 0 0 0,0 0 0 0 0,-1 1 0 0 0,1-1 0 0 0,-1 0 0 0 0,1 1 0 0 0,0-1 0 0 0,-1 0 0 0 0,1 1 0 0 0,-1-1 0 0 0,1 1 0 0 0,-1-1 0 0 0,1 1 0 0 0,-1-1 0 0 0,0 1 0 0 0,1-1 0 0 0,-1 1 0 0 0,1-1 0 0 0,-1 1 0 0 0,0-1 0 0 0,0 1 0 0 0,1 0-1 0 0,-1-1 1 0 0,0 1 0 0 0,0 0 0 0 0,0-1 0 0 0,0 1 0 0 0,1 0 0 0 0,-1 4-6 0 0,1 0-1 0 0,0 0 0 0 0,-1 0 1 0 0,0 0-1 0 0,0 0 0 0 0,-1 0 1 0 0,1 0-1 0 0,-1 0 0 0 0,0-1 0 0 0,-3 8 1 0 0,-3 8 208 0 0,-9 20-1 0 0,15-39-317 0 0,-100 185 770 0 0,94-175-762 0 0,-51 74 194 0 0,1-3-1 0 0,31-40-111 0 0,3-6-16 0 0,2 2 1 0 0,-19 46 0 0 0,37-76-75 0 0,0 0-1 0 0,1 0 1 0 0,0 1 0 0 0,-1 12-1 0 0,3-17-9 0 0,0 0 1 0 0,0-1-1 0 0,0 1 0 0 0,0 0 0 0 0,0 0 0 0 0,1 0 0 0 0,0 0 1 0 0,0-1-1 0 0,0 1 0 0 0,0 0 0 0 0,4 6 0 0 0,-5-9-54 0 0,1-1 0 0 0,0 1 0 0 0,-1-1 0 0 0,1 1 0 0 0,0 0 0 0 0,0-1 0 0 0,0 0-1 0 0,-1 1 1 0 0,1-1 0 0 0,0 1 0 0 0,0-1 0 0 0,0 0 0 0 0,0 0 0 0 0,0 1 0 0 0,0-1 0 0 0,-1 0 0 0 0,1 0-1 0 0,0 0 1 0 0,0 0 0 0 0,0 0 0 0 0,0 0 0 0 0,0 0 0 0 0,0 0 0 0 0,2-1 0 0 0,11-4-1264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3:5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66 1839 0 0,'0'2'4808'0'0,"-3"9"-3968"0"0,0 0 0 0 0,1 0 0 0 0,1 0-1 0 0,0 0 1 0 0,0 0 0 0 0,1 0-1 0 0,2 17 1 0 0,18 82 1655 0 0,-7-46-1020 0 0,25 199 991 0 0,-34-232-2380 0 0,3 30 60 0 0,-3 68-1 0 0,-3-128-139 0 0,-1 1 1 0 0,0-1-1 0 0,0 1 1 0 0,0-1-1 0 0,0 1 1 0 0,0-1-1 0 0,0 1 1 0 0,0-1-1 0 0,-1 1 1 0 0,1-1-1 0 0,0 1 1 0 0,-1-1-1 0 0,1 0 1 0 0,-1 1-1 0 0,-1 1 1 0 0,-1 5 334 0 0,3-8-327 0 0,0 0 1 0 0,0 0-1 0 0,0 0 0 0 0,0 1 1 0 0,0-1-1 0 0,-1 0 0 0 0,1 0 0 0 0,0 0 1 0 0,0 1-1 0 0,0-1 0 0 0,0 0 0 0 0,-1 0 1 0 0,1 0-1 0 0,0 0 0 0 0,0 0 0 0 0,0 1 1 0 0,-1-1-1 0 0,1 0 0 0 0,0 0 0 0 0,0 0 1 0 0,0 0-1 0 0,-1 0 0 0 0,1 0 1 0 0,0 0-1 0 0,0 0 0 0 0,-1 0 0 0 0,1 0 1 0 0,0 0-1 0 0,0 0 0 0 0,-1 0 0 0 0,1 0 1 0 0,0 0-1 0 0,0 0 0 0 0,-1 0 0 0 0,1 0 1 0 0,0 0-1 0 0,0 0 0 0 0,0 0 1 0 0,-1-1-1 0 0,1 1 0 0 0,0 0 0 0 0,0 0 1 0 0,0 0-1 0 0,-1 0 0 0 0,1 0 0 0 0,0-1 1 0 0,-10-6 429 0 0,9 4-386 0 0,0 1 1 0 0,1-1 0 0 0,-1 1-1 0 0,1-1 1 0 0,-1 1-1 0 0,1-1 1 0 0,0 1-1 0 0,0-1 1 0 0,0 1 0 0 0,0-1-1 0 0,0 0 1 0 0,1-2-1 0 0,10-32 308 0 0,-10 34-339 0 0,16-44 47 0 0,2 1-1 0 0,2 1 0 0 0,1 1 0 0 0,3 1 1 0 0,41-54-1 0 0,-23 42 16 0 0,3 3-1 0 0,1 1 1 0 0,70-55 0 0 0,-86 80-119 0 0,65-43 0 0 0,-47 40-8 0 0,68-42-408 0 0,-115 70 182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3:57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29 10591 0 0,'7'-19'1311'0'0,"-4"10"4042"0"0,-5 8-4681 0 0,-2 1-583 0 0,0 0-1 0 0,-1 1 1 0 0,1-1-1 0 0,-1 1 1 0 0,1 0 0 0 0,0 0-1 0 0,0 0 1 0 0,0 1-1 0 0,-1-1 1 0 0,1 1-1 0 0,0 0 1 0 0,-6 4-1 0 0,-8 7 77 0 0,-21 16 0 0 0,33-25-110 0 0,-189 180 352 0 0,143-132-366 0 0,22-22 77 0 0,2 2 0 0 0,1 0-1 0 0,1 2 1 0 0,2 1 0 0 0,1 1-1 0 0,-27 58 1 0 0,47-87-96 0 0,1 0 1 0 0,-1 0-1 0 0,1 1 0 0 0,0-1 0 0 0,1 1 1 0 0,0 0-1 0 0,0-1 0 0 0,1 1 0 0 0,0 0 1 0 0,1 12-1 0 0,0-16-7 0 0,-1-1 0 0 0,1 1 0 0 0,0 0 0 0 0,1 0 0 0 0,-1-1 1 0 0,1 1-1 0 0,0 0 0 0 0,-1-1 0 0 0,2 0 0 0 0,-1 1 0 0 0,0-1 0 0 0,1 0 0 0 0,-1 0 0 0 0,1 0 0 0 0,0-1 1 0 0,0 1-1 0 0,0-1 0 0 0,0 1 0 0 0,0-1 0 0 0,1 0 0 0 0,-1 0 0 0 0,6 2 0 0 0,0-1-216 0 0,0 0 0 0 0,1-1 0 0 0,-1 0 0 0 0,0 0 0 0 0,1-1 0 0 0,-1-1 0 0 0,0 1 0 0 0,19-3 0 0 0,3-1-494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3:57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16007 0 0,'-10'5'1708'0'0,"8"-5"-1683"0"0,0 1 0 0 0,0 0 0 0 0,0 0 0 0 0,0 0 0 0 0,1 0 0 0 0,-1 0 0 0 0,0 0 0 0 0,0 1 0 0 0,1-1 0 0 0,-3 3 0 0 0,3-3 49 0 0,1 0 0 0 0,-1 1 0 0 0,0-1-1 0 0,1 0 1 0 0,0 1 0 0 0,-1-1 0 0 0,1 0 0 0 0,0 1-1 0 0,-1-1 1 0 0,1 0 0 0 0,0 1 0 0 0,0-1 0 0 0,0 1 0 0 0,0-1-1 0 0,0 0 1 0 0,1 1 0 0 0,-1-1 0 0 0,1 3 0 0 0,1 0 72 0 0,-1 1 0 0 0,1-1 0 0 0,0 0 0 0 0,0 0 0 0 0,1 0 0 0 0,-1 0 1 0 0,1 0-1 0 0,0 0 0 0 0,0-1 0 0 0,0 1 0 0 0,7 5 0 0 0,6 3 335 0 0,26 16 0 0 0,-11-8 34 0 0,29 22 327 0 0,-15-11-293 0 0,-1 2-1 0 0,74 71 1 0 0,-75-56-416 0 0,-2 1 1 0 0,57 92-1 0 0,-68-100-226 0 0,-29-40-23 0 0,8-3-1375 0 0,-8 0 1089 0 0,1 1 0 0 0,0 0-1 0 0,0-1 1 0 0,-1 1 0 0 0,1-1 0 0 0,0 1-1 0 0,-1-1 1 0 0,0 0 0 0 0,3-2 0 0 0,4-12-6956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3:5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1 14567 0 0,'0'0'1320'0'0,"-1"0"-1082"0"0,-8 4-3 0 0,1 0 1 0 0,0 1 0 0 0,0 0 0 0 0,0 0 0 0 0,-9 8 0 0 0,-34 36 1141 0 0,26-24-1048 0 0,-91 94 982 0 0,-11 12-474 0 0,78-85-641 0 0,-184 163 209 0 0,200-180-737 0 0,35-29-648 0 0,7-3-320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3:58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12 13647 0 0,'0'0'628'0'0,"2"-1"-17"0"0,1 0-589 0 0,-1-1 1 0 0,1 1-1 0 0,0 0 1 0 0,0 0-1 0 0,0 0 1 0 0,0 0-1 0 0,1 0 1 0 0,-1 1 0 0 0,0-1-1 0 0,0 1 1 0 0,0 0-1 0 0,0 0 1 0 0,6 0-1 0 0,-4 1 58 0 0,0 0-1 0 0,0 1 0 0 0,0-1 1 0 0,0 1-1 0 0,0 0 1 0 0,0 0-1 0 0,7 5 1 0 0,-1 1 175 0 0,-1 0 0 0 0,1 0 1 0 0,-1 1-1 0 0,-1 0 0 0 0,16 20 1 0 0,-5-2 124 0 0,-1 1 0 0 0,-1 0 1 0 0,-1 2-1 0 0,-2 0 0 0 0,-1 0 1 0 0,-1 1-1 0 0,-2 1 1 0 0,-1 0-1 0 0,9 55 0 0 0,-15-61-262 0 0,-1 0 0 0 0,-2 0 0 0 0,-1 1-1 0 0,-1-1 1 0 0,-1 0 0 0 0,-1 0 0 0 0,-1 0-1 0 0,-1 0 1 0 0,-2 0 0 0 0,-1-1 0 0 0,0 0-1 0 0,-23 43 1 0 0,13-37-42 0 0,-1-1-1 0 0,-1-1 1 0 0,-1-1-1 0 0,-2-1 1 0 0,-1 0-1 0 0,-1-2 1 0 0,-1-1 0 0 0,-38 27-1 0 0,45-39-174 0 0,-27 14 0 0 0,18-14-3228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3:5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5983 0 0,'0'0'11566'0'0,"2"-1"-11037"0"0,17-10-89 0 0,0 2 0 0 0,1 0 0 0 0,0 1 0 0 0,0 1 0 0 0,24-5 0 0 0,109-17 395 0 0,-145 28-790 0 0,134-16 343 0 0,-115 16-692 0 0,-1 0-1 0 0,1 2 1 0 0,35 6 0 0 0,-40-2-4743 0 0,-5 0-1708 0 0</inkml:trace>
  <inkml:trace contextRef="#ctx0" brushRef="#br0" timeOffset="1">30 428 8287 0 0,'0'0'639'0'0,"1"-1"-26"0"0,4-3 821 0 0,1 1 0 0 0,0-1 0 0 0,0 1 0 0 0,0 1 0 0 0,0-1 0 0 0,9-1-1 0 0,43-9 769 0 0,-17 5-1522 0 0,29-7 162 0 0,85-8 1 0 0,-58 15-8823 0 0,-74 7 1016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3:5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603 132 3679 0 0,'6'-5'56'0'0,"0"0"0"0"0,0 0 0 0 0,0 0 0 0 0,-1-1-1 0 0,0 0 1 0 0,0 0 0 0 0,7-11 0 0 0,1-11 6204 0 0,-13 27-5782 0 0,0 0 0 0 0,0 0 0 0 0,1 0 0 0 0,-1 0 0 0 0,0 0 0 0 0,0 0 0 0 0,0 0 0 0 0,0 0 0 0 0,0 0 0 0 0,0 0 0 0 0,-1 0 0 0 0,1 0 0 0 0,0 0 0 0 0,-1-1 0 0 0,-9-12 1659 0 0,8 13-2054 0 0,0-1 0 0 0,0 0 1 0 0,0 1-1 0 0,0 0 0 0 0,0-1 0 0 0,-1 1 0 0 0,1 0 0 0 0,0 0 0 0 0,-1 1 0 0 0,-2-2 0 0 0,-16 0 35 0 0,1 0-1 0 0,-1 2 1 0 0,-27 2-1 0 0,-61 12 141 0 0,-49 22-226 0 0,127-26-24 0 0,2 1 0 0 0,-1 1 0 0 0,-30 17 0 0 0,49-22 13 0 0,-1 1 0 0 0,-9 8 0 0 0,17-14-14 0 0,1 1 0 0 0,0 0 1 0 0,0 1-1 0 0,0-1 1 0 0,0 0-1 0 0,0 1 0 0 0,1-1 1 0 0,0 1-1 0 0,-1 0 1 0 0,-1 5-1 0 0,4-7-7 0 0,-1 1 0 0 0,1-1 0 0 0,-1 1 0 0 0,1-1 0 0 0,0 1 0 0 0,0-1 0 0 0,0 1 0 0 0,0-1 0 0 0,1 1 0 0 0,-1-1 0 0 0,1 1 0 0 0,-1-1 0 0 0,1 1 0 0 0,0-1 0 0 0,0 0 0 0 0,0 1 0 0 0,0-1 0 0 0,1 0 0 0 0,-1 0 0 0 0,0 0 0 0 0,1 0 0 0 0,0 0 0 0 0,-1 0 0 0 0,1 0 0 0 0,3 2 0 0 0,5 5 0 0 0,1-2 0 0 0,0 1 0 0 0,19 10 0 0 0,-20-13 0 0 0,118 66-64 0 0,-119-65 62 0 0,13 6 28 0 0,0 2 0 0 0,0 0 0 0 0,-2 2 0 0 0,20 17 0 0 0,-35-28-6 0 0,69 76 213 0 0,-68-74-169 0 0,0 2 1 0 0,-1-1-1 0 0,1 1 0 0 0,-2-1 1 0 0,1 1-1 0 0,-1 1 0 0 0,-1-1 1 0 0,5 16-1 0 0,-7-21-13 0 0,-1 0 0 0 0,1 0 0 0 0,-1 0 0 0 0,0 0-1 0 0,0 0 1 0 0,0 0 0 0 0,-1 0 0 0 0,1 0 0 0 0,-1 0 0 0 0,0 0 0 0 0,0 0 0 0 0,-1 0-1 0 0,1-1 1 0 0,-1 1 0 0 0,-2 4 0 0 0,1-3 12 0 0,-1-1 0 0 0,1 1-1 0 0,-1-1 1 0 0,0 0 0 0 0,0 0 0 0 0,-1 0-1 0 0,1 0 1 0 0,-1-1 0 0 0,-7 5 0 0 0,-6 1 11 0 0,0-1 0 0 0,0-1-1 0 0,-1-1 1 0 0,0 0 0 0 0,-20 2 0 0 0,15-3-62 0 0,0-2 0 0 0,-1-1 0 0 0,1-1 0 0 0,-1-1 0 0 0,1-1-1 0 0,-36-6 1 0 0,54 6-10 0 0,0 0-1 0 0,0-1 1 0 0,0 1-1 0 0,1-2 0 0 0,-1 1 1 0 0,1-1-1 0 0,-1 1 1 0 0,1-2-1 0 0,0 1 1 0 0,0 0-1 0 0,0-1 1 0 0,0 0-1 0 0,1 0 1 0 0,-1-1-1 0 0,-4-6 0 0 0,6 7 1 0 0,0 1 0 0 0,1-1 0 0 0,0 0 0 0 0,0-1 0 0 0,0 1 0 0 0,0 0 0 0 0,1 0 0 0 0,0-1 0 0 0,0 1 0 0 0,0-1 0 0 0,0 1 0 0 0,1-1 0 0 0,-1 1 0 0 0,1-1 0 0 0,0 1 0 0 0,1-1 0 0 0,-1 1 0 0 0,1-1 0 0 0,0 1 0 0 0,0-1 0 0 0,2-4 0 0 0,3-5 29 0 0,0 1 1 0 0,1 0-1 0 0,0 0 1 0 0,1 1-1 0 0,1 0 1 0 0,-1 1-1 0 0,16-15 1 0 0,80-67 363 0 0,-62 57-228 0 0,114-89 195 0 0,-33 28-165 0 0,-116 91-199 0 0,0 0 0 0 0,-1-1 0 0 0,0 0 0 0 0,0 0 0 0 0,-1 0 0 0 0,0-1 1 0 0,0 0-1 0 0,-1 0 0 0 0,0 0 0 0 0,4-10 0 0 0,-8 16-98 0 0,-16 10-8889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3:59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15231 0 0,'0'0'696'0'0,"-11"11"256"0"0,-10 6 854 0 0,10-8-387 0 0,1 0 0 0 0,-1 0 0 0 0,-11 15 0 0 0,19-20-1234 0 0,0 0-1 0 0,1 0 1 0 0,-1 0-1 0 0,1 0 1 0 0,0 1 0 0 0,0-1-1 0 0,1 1 1 0 0,-1 0 0 0 0,1-1-1 0 0,0 1 1 0 0,0 0-1 0 0,1 0 1 0 0,-1 7 0 0 0,1 1-134 0 0,-1-8-33 0 0,1 0-1 0 0,0 0 1 0 0,0 0-1 0 0,1 0 1 0 0,0 0-1 0 0,0 0 1 0 0,0 0-1 0 0,0 0 1 0 0,1 0-1 0 0,-1-1 1 0 0,5 8-1 0 0,-2-4-124 0 0,-3-8 21 0 0,-1 1 0 0 0,1 0 0 0 0,0 0 0 0 0,0-1 0 0 0,-1 1-1 0 0,1-1 1 0 0,0 1 0 0 0,0-1 0 0 0,0 1 0 0 0,0-1 0 0 0,0 1 0 0 0,0-1-1 0 0,0 0 1 0 0,0 1 0 0 0,-1-1 0 0 0,1 0 0 0 0,0 0 0 0 0,2 0 0 0 0,16 0-948 0 0,-17 0 848 0 0,12-2-1504 0 0,2-5-337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0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347 116 13015 0 0,'-2'-1'117'0'0,"-1"0"0"0"0,1 0 0 0 0,-1 0 0 0 0,1 0 0 0 0,-1 0 0 0 0,1 1 0 0 0,-1-1 0 0 0,0 1 0 0 0,1 0-1 0 0,-1 0 1 0 0,0-1 0 0 0,-3 2 0 0 0,-3 0 336 0 0,1 1 1 0 0,-14 4-1 0 0,16-4 1006 0 0,-1 0 0 0 0,0 0 1 0 0,0-1-1 0 0,-12 1 0 0 0,21-2-1325 0 0,1-1 0 0 0,-1 0 0 0 0,1 0 0 0 0,-1 0 0 0 0,0 0 0 0 0,0-1 0 0 0,5-2 0 0 0,1-1-18 0 0,35-17 186 0 0,2 2-1 0 0,0 2 1 0 0,1 3 0 0 0,69-16-1 0 0,-109 30-258 0 0,1 0-1 0 0,0 0 0 0 0,0 0 1 0 0,0 1-1 0 0,0 0 1 0 0,0 0-1 0 0,0 1 0 0 0,0 0 1 0 0,10 2-1 0 0,-16-2-39 0 0,0-1 0 0 0,-1 1 0 0 0,1-1 0 0 0,0 1 0 0 0,0-1 0 0 0,-1 1 0 0 0,1-1 0 0 0,0 1 0 0 0,-1 0 0 0 0,1-1 0 0 0,-1 1 0 0 0,1 0 0 0 0,-1 0 0 0 0,1-1 0 0 0,-1 1 0 0 0,1 0-1 0 0,-1 0 1 0 0,0 0 0 0 0,1 0 0 0 0,-1-1 0 0 0,0 1 0 0 0,0 0 0 0 0,0 0 0 0 0,0 0 0 0 0,0 0 0 0 0,0 2 0 0 0,0 0 5 0 0,0 0 0 0 0,0 1 0 0 0,-1-1 0 0 0,1 0 0 0 0,-2 5 0 0 0,-5 7-8 0 0,0-1 0 0 0,-1 0 0 0 0,-1 0 0 0 0,0-1 0 0 0,0 0 0 0 0,-15 14 0 0 0,8-8 0 0 0,-30 32-241 0 0,-2-2 1 0 0,-66 51-1 0 0,16-15-37 0 0,63-54 78 0 0,-2-2 0 0 0,0-2 0 0 0,-62 34 0 0 0,91-56 198 0 0,-17 7 16 0 0,24-11 567 0 0,14-1-278 0 0,183-8 461 0 0,34 0-256 0 0,-172 9-689 0 0,0-1 1 0 0,-1-4-1 0 0,66-12 0 0 0,-103 12-1403 0 0,-2-2-4503 0 0,-3-1-1847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00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90 9215 0 0,'0'0'707'0'0,"-2"-1"-200"0"0,-17-5 12325 0 0,26 4-12187 0 0,174-33 832 0 0,-53 9-1352 0 0,-94 18-62 0 0,15-3 84 0 0,-45 11-138 0 0,1-1 0 0 0,-1 1 0 0 0,1 0 0 0 0,0 0 0 0 0,-1 1 0 0 0,1-1 0 0 0,-1 1 0 0 0,6 1 0 0 0,-1 4-9 0 0,-4 2 0 0 0,-5-6 0 0 0,0 1 0 0 0,0 0 0 0 0,0 0 0 0 0,0 0 0 0 0,0 0 0 0 0,-1-1 0 0 0,0 1 0 0 0,0 0 0 0 0,1 0 0 0 0,-1-1 0 0 0,-1 1 0 0 0,1-1 0 0 0,0 1 0 0 0,-1-1 0 0 0,1 1 0 0 0,-3 2 0 0 0,-5 5 0 0 0,0 1 0 0 0,-12 9 0 0 0,8-7 0 0 0,-103 94 0 0 0,-6 0 0 0 0,102-89 0 0 0,-121 127-343 0 0,-4 3-10 0 0,140-144 370 0 0,-21 23 321 0 0,25-26 292 0 0,23 8-78 0 0,-6-8-238 0 0,27-2 0 0 0,-27 1-180 0 0,0 0 1 0 0,16 2-1 0 0,125 26 474 0 0,53 6-261 0 0,-192-32-336 0 0,1-1-1 0 0,0-1 1 0 0,-1-1 0 0 0,26-4 0 0 0,-32 3-497 0 0,-1-1-1 0 0,0 0 1 0 0,0-1 0 0 0,-1 0-1 0 0,1 0 1 0 0,-1-1 0 0 0,1-1-1 0 0,12-8 1 0 0,-5 0-1122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6:2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930 0 2759 0 0,'0'0'4980'0'0,"-7"11"1283"0"0,-17 24-1591 0 0,20-30-4458 0 0,0-1 0 0 0,0 0 0 0 0,-1 1 0 0 0,1-2 1 0 0,-1 1-1 0 0,0 0 0 0 0,0-1 0 0 0,0 0 0 0 0,-7 3 0 0 0,-412 143-570 0 0,415-146 199 0 0,-1-1 1 0 0,1 0-1 0 0,-1 0 0 0 0,1-1 0 0 0,-1-1 1 0 0,1 1-1 0 0,-1-2 0 0 0,-17-1 0 0 0,24 1 81 0 0,1 1-1 0 0,-1-1 0 0 0,0 0 0 0 0,0 0 1 0 0,0 0-1 0 0,1 0 0 0 0,-1 0 1 0 0,1 0-1 0 0,-1-1 0 0 0,1 1 0 0 0,-1-1 1 0 0,1 0-1 0 0,0 0 0 0 0,-1 0 1 0 0,1 0-1 0 0,0 0 0 0 0,1 0 0 0 0,-1 0 1 0 0,0-1-1 0 0,1 1 0 0 0,-1-1 1 0 0,1 1-1 0 0,0-1 0 0 0,-1 0 0 0 0,1 0 1 0 0,1 1-1 0 0,-1-1 0 0 0,0 0 0 0 0,1 0 1 0 0,-1 0-1 0 0,1 0 0 0 0,0-4 1 0 0,0 1-202 0 0,0 1 0 0 0,1 0 0 0 0,0-1 0 0 0,0 1 0 0 0,0 0 0 0 0,3-8 0 0 0,-3 12 36 0 0,-14 20 805 0 0,-14 26 0 0 0,2 4-217 0 0,-72 123 1540 0 0,87-156-1564 0 0,-1-1 1 0 0,0 0-1 0 0,-1-1 0 0 0,-1 0 0 0 0,-26 22 1 0 0,38-36-305 0 0,0 1 0 0 0,1-1 0 0 0,-1 1 1 0 0,0-1-1 0 0,1 1 0 0 0,-1-1 1 0 0,0 1-1 0 0,1-1 0 0 0,-1 1 1 0 0,1 0-1 0 0,-1-1 0 0 0,1 1 1 0 0,-1 0-1 0 0,0 1 0 0 0,1-2-7 0 0,0 0-1 0 0,0 1 0 0 0,1-1 1 0 0,-1 0-1 0 0,0 0 1 0 0,0 0-1 0 0,0 1 1 0 0,1-1-1 0 0,-1 0 0 0 0,0 0 1 0 0,0 0-1 0 0,1 0 1 0 0,-1 0-1 0 0,0 0 1 0 0,0 1-1 0 0,1-1 1 0 0,-1 0-1 0 0,0 0 0 0 0,0 0 1 0 0,1 0-1 0 0,-1 0 1 0 0,0 0-1 0 0,0 0 1 0 0,1 0-1 0 0,-1 0 0 0 0,0 0 1 0 0,0 0-1 0 0,1 0 1 0 0,-1-1-1 0 0,30-4 148 0 0,-27 5-226 0 0,228-52-495 0 0,-218 49 589 0 0,1 2-1 0 0,-1 0 1 0 0,1 1 0 0 0,-1 0-1 0 0,1 1 1 0 0,-1 0-1 0 0,0 1 1 0 0,1 0 0 0 0,-1 2-1 0 0,0-1 1 0 0,-1 2-1 0 0,1-1 1 0 0,-1 2 0 0 0,1 0-1 0 0,12 8 1 0 0,13 11 295 0 0,-1 2 1 0 0,-2 2 0 0 0,35 35-1 0 0,-61-56-130 0 0,-1 0 0 0 0,-1 0 0 0 0,1 1 1 0 0,-1 0-1 0 0,-1 0 0 0 0,0 0 0 0 0,0 1 0 0 0,5 14 0 0 0,-10-22-165 0 0,-1 0 0 0 0,0 1-1 0 0,0-1 1 0 0,0 0 0 0 0,-1 0-1 0 0,1 1 1 0 0,0-1 0 0 0,-1 0-1 0 0,0 0 1 0 0,1 0 0 0 0,-1 1-1 0 0,-1 1 1 0 0,-1 4 20 0 0,1-4-40 0 0,1 0 0 0 0,-1-1-1 0 0,0 1 1 0 0,0 0 0 0 0,-1-1 0 0 0,1 0 0 0 0,-1 1-1 0 0,1-1 1 0 0,-1 0 0 0 0,0-1 0 0 0,0 1-1 0 0,-1 0 1 0 0,1-1 0 0 0,-6 4 0 0 0,-8 3 45 0 0,-33 14 0 0 0,37-18-17 0 0,-24 8 44 0 0,-1-1 1 0 0,0-3-1 0 0,-44 7 1 0 0,12-3 104 0 0,41-7-155 0 0,0-2 0 0 0,-52 2 0 0 0,76-6-124 0 0,-1 0 0 0 0,0 1 1 0 0,1-1-1 0 0,-1 1 0 0 0,1 1 0 0 0,-1-1 0 0 0,-5 3 0 0 0,8-3-268 0 0,1 1 0 0 0,-1-1 0 0 0,1 0-1 0 0,-1 1 1 0 0,1 0 0 0 0,-4 3 0 0 0,4-3-331 0 0,1-1-1 0 0,0 1 1 0 0,-1 0 0 0 0,1 0 0 0 0,0 0 0 0 0,0 0 0 0 0,0 0 0 0 0,0 0-1 0 0,-1 3 1 0 0,0 4-5389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0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286 195 5983 0 0,'-1'1'464'0'0,"-43"10"530"0"0,27-8 1486 0 0,-19 8 0 0 0,-42 17 7250 0 0,84-33-8758 0 0,7-5-630 0 0,0 1 1 0 0,1 1-1 0 0,26-13 0 0 0,-10 6-130 0 0,8-5-43 0 0,126-64 320 0 0,-124 65-452 0 0,2 2 0 0 0,46-11-1 0 0,-73 24 7 0 0,-1 1-1 0 0,1 1 0 0 0,0 0 0 0 0,0 1 0 0 0,0 1 0 0 0,15 1 0 0 0,-27-1-29 0 0,-1 1 0 0 0,1-1 0 0 0,0 0 0 0 0,-1 1 0 0 0,1 0 0 0 0,0 0 0 0 0,-1 0 0 0 0,1 0 0 0 0,-1 0 1 0 0,0 0-1 0 0,1 0 0 0 0,-1 1 0 0 0,0-1 0 0 0,0 1 0 0 0,0 0 0 0 0,0 0 0 0 0,0 0 0 0 0,0 0 0 0 0,0 0 0 0 0,-1 0 0 0 0,1 0 0 0 0,-1 0 0 0 0,1 1 0 0 0,-1-1 0 0 0,0 1 0 0 0,0-1 0 0 0,0 1 0 0 0,0-1 0 0 0,-1 1 0 0 0,1-1 0 0 0,-1 1 0 0 0,1 0 0 0 0,-1-1 0 0 0,0 1 1 0 0,0 0-1 0 0,0 0 0 0 0,0-1 0 0 0,-1 1 0 0 0,1 0 0 0 0,-2 3 0 0 0,0 3-5 0 0,-1 1 0 0 0,-1-1 0 0 0,1 0 0 0 0,-2 0 0 0 0,1 0 0 0 0,-7 8 0 0 0,-37 50 48 0 0,33-49-51 0 0,-24 31-47 0 0,-2-2 0 0 0,-3-3 1 0 0,-57 48-1 0 0,18-28-52 0 0,-98 58 0 0 0,136-94 66 0 0,1 2 0 0 0,-47 41-1 0 0,83-64 53 0 0,7-6 99 0 0,4-1 34 0 0,40 2 281 0 0,0-1 0 0 0,74-10-1 0 0,-25 0-294 0 0,143 0 449 0 0,-181 10-405 0 0,1 2-1 0 0,70 14 1 0 0,-92-9-615 0 0,58 23-1 0 0,-20-6-146 0 0,-44-19-1485 0 0,-14-5 336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07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14 5063 0 0,'0'0'390'0'0,"1"-1"-252"0"0,5-1 73 0 0,-4 1 798 0 0,0 1-141 0 0,1 0 0 0 0,-1-1 0 0 0,1 1 0 0 0,-1-1 0 0 0,1 1 0 0 0,4-3 0 0 0,-6 2-434 0 0,1 0-1 0 0,0 1 0 0 0,0-1 1 0 0,-1 1-1 0 0,1-1 0 0 0,0 1 1 0 0,0 0-1 0 0,0-1 0 0 0,0 1 1 0 0,0 0-1 0 0,0 0 0 0 0,0 1 1 0 0,2-1-1 0 0,-5 3-292 0 0,-1 2-93 0 0,-1 0-1 0 0,0 0 1 0 0,-1 0-1 0 0,1 0 1 0 0,-1 0-1 0 0,0-1 1 0 0,0 1-1 0 0,-6 4 1 0 0,-42 32 128 0 0,41-32-138 0 0,-101 71 35 0 0,-26 19-16 0 0,104-71 113 0 0,-58 59-1 0 0,88-83-133 0 0,0 0 1 0 0,1 1-1 0 0,0-1 1 0 0,-1 1-1 0 0,2 0 1 0 0,-1 0-1 0 0,0 1 1 0 0,1-1-1 0 0,0 0 1 0 0,-1 8-1 0 0,2-12-31 0 0,1 1 1 0 0,0 0-1 0 0,0 0 0 0 0,0 0 1 0 0,0 0-1 0 0,0 0 0 0 0,0 0 1 0 0,0 0-1 0 0,1 0 0 0 0,-1-1 1 0 0,1 1-1 0 0,-1 0 0 0 0,1 0 1 0 0,0 0-1 0 0,0-1 0 0 0,0 1 1 0 0,0 0-1 0 0,0-1 0 0 0,0 1 1 0 0,0-1-1 0 0,1 1 0 0 0,-1-1 1 0 0,0 0-1 0 0,1 1 0 0 0,-1-1 1 0 0,1 0-1 0 0,-1 0 0 0 0,1 0 1 0 0,0 0-1 0 0,-1 0 0 0 0,1-1 1 0 0,0 1-1 0 0,3 0 1 0 0,2 2 27 0 0,0-2 1 0 0,0 1 0 0 0,0-1-1 0 0,1 0 1 0 0,-1 0 0 0 0,12-1-1 0 0,45-7 279 0 0,-57 6-246 0 0,58-8 430 0 0,133-14 441 0 0,-178 23-938 0 0,-18 0-107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07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5983 0 0,'-3'2'54'0'0,"0"-1"0"0"0,0 1 0 0 0,0 1 0 0 0,0-1 0 0 0,1 0 0 0 0,-1 1 0 0 0,1-1 0 0 0,0 1 0 0 0,-1 0 0 0 0,1 0 0 0 0,-3 6 0 0 0,0 0 502 0 0,1 0 0 0 0,0 1 1 0 0,1-1-1 0 0,0 1 0 0 0,0 0 0 0 0,1 0 0 0 0,1 0 0 0 0,-1 0 0 0 0,2 0 0 0 0,-1 0 0 0 0,1 0 0 0 0,1 0 0 0 0,0 1 0 0 0,0-1 0 0 0,1 0 0 0 0,5 15 0 0 0,-3-15-484 0 0,0 1 0 0 0,0-1 0 0 0,1 0 0 0 0,1-1 1 0 0,9 14-1 0 0,2-2 6 0 0,1-1 1 0 0,1-1 0 0 0,0 0 0 0 0,30 20 0 0 0,93 57 403 0 0,-96-66-300 0 0,76 54 305 0 0,-96-64-273 0 0,-2 0-1 0 0,38 42 1 0 0,-52-50-129 0 0,0 1 1 0 0,0 0-1 0 0,-1 1 0 0 0,-1 0 1 0 0,0 0-1 0 0,11 30 1 0 0,-16-32-54 0 0,1 0 1 0 0,-2 0-1 0 0,0 1 1 0 0,0-1 0 0 0,-1 1-1 0 0,-1-1 1 0 0,0 1-1 0 0,0-1 1 0 0,-1 1 0 0 0,-4 13-1 0 0,1-7-24 0 0,-2 0-1 0 0,-1 0 1 0 0,0-1 0 0 0,-1 0-1 0 0,-1 0 1 0 0,0-1-1 0 0,-2 0 1 0 0,0-1 0 0 0,-1 0-1 0 0,0-1 1 0 0,-18 17-1 0 0,-18 13 154 0 0,-106 76 1 0 0,-86 50 292 0 0,235-167-437 0 0,0-1-189 0 0,0 0 1 0 0,1 0-1 0 0,-1 1 1 0 0,1 0 0 0 0,0 0-1 0 0,0 0 1 0 0,0 0 0 0 0,0 1-1 0 0,-5 8 1 0 0,9-12-484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09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1221 124 7055 0 0,'186'-95'5975'0'0,"-166"82"-4689"0"0,-18 12-895 0 0,-1 1 0 0 0,0-1 0 0 0,0 0 0 0 0,0 0 0 0 0,0 0 0 0 0,0 0 0 0 0,0 0 0 0 0,0 0 0 0 0,0-1 0 0 0,0 1 0 0 0,0 0 0 0 0,1-3 0 0 0,-12 5 92 0 0,-7 3-379 0 0,1 1 1 0 0,-1 0-1 0 0,-25 13 0 0 0,12-5-70 0 0,-480 156-664 0 0,156-89 148 0 0,302-73 581 0 0,0-2 1 0 0,0-2 0 0 0,-1-2-1 0 0,-97-12 1 0 0,145 10-77 0 0,0 0-1 0 0,0 0 1 0 0,0 0 0 0 0,0-1-1 0 0,-8-3 1 0 0,13 5-22 0 0,-1-1 1 0 0,0 1-1 0 0,1 0 1 0 0,-1-1-1 0 0,1 1 1 0 0,-1-1-1 0 0,1 1 1 0 0,-1-1-1 0 0,1 1 1 0 0,-1-1 0 0 0,1 1-1 0 0,-1-1 1 0 0,1 1-1 0 0,0-1 1 0 0,-1 0-1 0 0,1 1 1 0 0,0-1-1 0 0,-1 1 1 0 0,1-1-1 0 0,0-1 1 0 0,0 1-2 0 0,0 0 1 0 0,0 0 0 0 0,1 0 0 0 0,-1 1 0 0 0,0-1-1 0 0,1 0 1 0 0,-1 0 0 0 0,1 0 0 0 0,-1 0 0 0 0,1 1-1 0 0,-1-1 1 0 0,1 0 0 0 0,-1 0 0 0 0,1 1-1 0 0,0-1 1 0 0,-1 0 0 0 0,1 1 0 0 0,0-1 0 0 0,0 1-1 0 0,1-1 1 0 0,11-7-16 0 0,1 1 0 0 0,0 1-1 0 0,0 0 1 0 0,1 1 0 0 0,27-6-1 0 0,-32 9 2 0 0,0 0-1 0 0,1 0 1 0 0,-1 1-1 0 0,1 1 0 0 0,16 0 1 0 0,-22 1 4 0 0,0-1 1 0 0,0 1-1 0 0,0 0 0 0 0,0 0 1 0 0,0 1-1 0 0,0-1 0 0 0,0 1 1 0 0,-1 0-1 0 0,1 1 0 0 0,-1-1 1 0 0,1 1-1 0 0,-1 0 0 0 0,7 5 1 0 0,-8-4-11 0 0,0-1 0 0 0,0 1 0 0 0,-1 0 0 0 0,1 0 0 0 0,-1 0 1 0 0,0 0-1 0 0,0 1 0 0 0,-1-1 0 0 0,1 0 0 0 0,-1 1 0 0 0,0-1 1 0 0,0 1-1 0 0,0 0 0 0 0,-1-1 0 0 0,1 1 0 0 0,-2 7 1 0 0,0 7-19 0 0,-1-1 1 0 0,-8 33-1 0 0,9-46 50 0 0,-23 95 24 0 0,-4-1 0 0 0,-5-1 0 0 0,-53 110 0 0 0,-32 69 92 0 0,79-199-529 0 0,38-77 76 0 0,8-13-3301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10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14135 0 0,'0'0'2202'0'0,"2"1"-1465"0"0,6-1-410 0 0,0-1 1 0 0,0 1 0 0 0,0-1-1 0 0,-1 0 1 0 0,1-1-1 0 0,0 0 1 0 0,0 0-1 0 0,10-5 1 0 0,8-1 163 0 0,32-9 331 0 0,-10 2-88 0 0,84-14 1 0 0,-37 20-608 0 0,-82 9-598 0 0,0 0 0 0 0,0 1 0 0 0,0 0 0 0 0,0 1 0 0 0,17 5 0 0 0,-19-4-1195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1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13823 0 0,'0'0'3712'0'0,"0"2"-3014"0"0,-6 7-559 0 0,1 1 0 0 0,-1-1 0 0 0,0 0 1 0 0,-13 14-1 0 0,-6 8 69 0 0,-56 77 331 0 0,39-56-460 0 0,3 2 1 0 0,-46 84-1 0 0,82-131-73 0 0,0-1 0 0 0,0 2 0 0 0,0-1 0 0 0,1 0 0 0 0,0 0 0 0 0,1 1 0 0 0,0-1 1 0 0,0 1-1 0 0,0-1 0 0 0,1 1 0 0 0,1 8 0 0 0,-1-12 1 0 0,1 0 0 0 0,0 1 0 0 0,0-1 0 0 0,0 0 0 0 0,1 0 0 0 0,-1 0-1 0 0,1 0 1 0 0,0 0 0 0 0,0 0 0 0 0,1 0 0 0 0,-1 0 0 0 0,1-1 0 0 0,0 1 0 0 0,0-1 0 0 0,0 0 0 0 0,0 0 0 0 0,0 0 0 0 0,1 0 0 0 0,-1-1 0 0 0,6 3 0 0 0,-2-1-260 0 0,0-1 1 0 0,1 1 0 0 0,-1-2 0 0 0,1 1 0 0 0,0-1-1 0 0,12 2 1 0 0,8 0-6348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1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20 1375 0 0,'-1'1'107'0'0,"-2"2"354"0"0,-1 0 0 0 0,1 1 0 0 0,-1 0-1 0 0,1-1 1 0 0,1 1 0 0 0,-1 0 0 0 0,0 0-1 0 0,1 1 1 0 0,0-1 0 0 0,0 0 0 0 0,0 1 0 0 0,0-1-1 0 0,1 1 1 0 0,0 0 0 0 0,0 0 0 0 0,0-1 0 0 0,1 1-1 0 0,-1 0 1 0 0,1 0 0 0 0,0 0 0 0 0,1-1 0 0 0,-1 1-1 0 0,2 7 1 0 0,0-4 278 0 0,0 1 0 0 0,0 0-1 0 0,1 0 1 0 0,0-1 0 0 0,5 10 0 0 0,-4-11-651 0 0,0 0 0 0 0,0 0 0 0 0,1-1 1 0 0,-1 1-1 0 0,10 8 0 0 0,-1-4 148 0 0,1 0 0 0 0,0-1 0 0 0,0 0-1 0 0,1-1 1 0 0,0-1 0 0 0,19 8 0 0 0,102 31 672 0 0,-76-28-559 0 0,84 33 222 0 0,30 10-434 0 0,-145-55-406 0 0,-28-7 102 0 0,1 0 0 0 0,-1 0-1 0 0,1 0 1 0 0,-1 0-1 0 0,0-1 1 0 0,1 1 0 0 0,-1 0-1 0 0,0 0 1 0 0,1-1 0 0 0,-1 1-1 0 0,1-1 1 0 0,-1 1 0 0 0,0-1-1 0 0,0 0 1 0 0,1 1 0 0 0,-1-1-1 0 0,0 0 1 0 0,0 0 0 0 0,2-2-1 0 0,7-13-1602 0 0,-3 1-20 0 0</inkml:trace>
  <inkml:trace contextRef="#ctx0" brushRef="#br0" timeOffset="1">628 7 9671 0 0,'-1'0'748'0'0,"0"-1"-540"0"0,1 1 0 0 0,0-1-1 0 0,0 1 1 0 0,-1 0 0 0 0,1-1-1 0 0,0 1 1 0 0,-1 0 0 0 0,1-1-1 0 0,0 1 1 0 0,-1 0 0 0 0,1 0-1 0 0,0-1 1 0 0,-1 1 0 0 0,1 0 0 0 0,-1 0-1 0 0,1-1 1 0 0,-1 1 0 0 0,1 0-1 0 0,-1 0 1 0 0,1 0 0 0 0,0 0-1 0 0,-1 0 1 0 0,1 0 0 0 0,-1 0-1 0 0,1 0 1 0 0,-1 0 0 0 0,1 0-1 0 0,-1 0 1 0 0,1 0 0 0 0,-1 0-1 0 0,1 0 1 0 0,0 0 0 0 0,-1 1-1 0 0,1-1 1 0 0,-1 0 0 0 0,1 0-1 0 0,-1 0 1 0 0,1 1 0 0 0,0-1-1 0 0,-1 0 1 0 0,1 1 0 0 0,0-1-1 0 0,-1 0 1 0 0,1 1 0 0 0,0-1-1 0 0,-1 0 1 0 0,1 1 0 0 0,0-1 0 0 0,0 1-1 0 0,-1-1 1 0 0,0 3-1565 0 0,-69 74 2435 0 0,-8 7-571 0 0,-126 102-91 0 0,47-55-428 0 0,99-84-166 0 0,21-19-144 0 0,36-27 194 0 0,4-2-166 0 0,34-15-2010 0 0,-11 1 934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11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0,'0'0'83'0'0,"1"2"420"0"0,1 4 461 0 0,0 0 0 0 0,1 0 0 0 0,0-1-1 0 0,0 1 1 0 0,0-1 0 0 0,1 1 0 0 0,-1-1 0 0 0,1-1 0 0 0,5 6 0 0 0,48 42 2145 0 0,-42-39-3169 0 0,65 53 678 0 0,52 49 586 0 0,-105-88-705 0 0,-2 2-1 0 0,-1 1 0 0 0,-1 0 1 0 0,24 45-1 0 0,-36-55-196 0 0,-1 2 1 0 0,-1-1-1 0 0,0 1 0 0 0,-2 0 0 0 0,-1 0 1 0 0,-1 1-1 0 0,-1 0 0 0 0,2 31 0 0 0,-5-23-194 0 0,-1 0 0 0 0,-2 0 0 0 0,-1 0 0 0 0,-1 0 1 0 0,-2-1-1 0 0,-1 0 0 0 0,-1 0 0 0 0,-1 0 0 0 0,-2-1 0 0 0,-2-1 0 0 0,0 0 0 0 0,-1 0 0 0 0,-2-2 0 0 0,-1 0 0 0 0,-26 31 0 0 0,-62 53-216 0 0,79-84-1300 0 0,14-15 407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12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8719 0 0,'0'0'7247'0'0,"3"0"-6750"0"0,24-11 642 0 0,1 2 0 0 0,46-8-1 0 0,74 1-548 0 0,-50 6-676 0 0,-86 9-149 0 0,-1-1-1 0 0,0-1 0 0 0,0 0 1 0 0,19-8-1 0 0,-20 6-1984 0 0,1 0 0 0 0,12-10 0 0 0,-6 3-3198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13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96 8751 0 0,'-2'0'399'0'0,"-13"7"102"0"0,1 0 0 0 0,0 1 0 0 0,-20 15 0 0 0,23-11 6991 0 0,14-11-6916 0 0,3 0-604 0 0,0 0-1 0 0,1 0 1 0 0,-1-1 0 0 0,0 1-1 0 0,1-2 1 0 0,-1 1 0 0 0,12-3-1 0 0,50-14 466 0 0,-29 6 66 0 0,94-24-107 0 0,86-20 1548 0 0,-108 34-3687 0 0,2 8-3903 0 0,-100 12-769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4:35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84 13967 0 0,'0'0'1262'0'0,"0"2"-1037"0"0,3 17 341 0 0,-3-14-417 0 0,0-1 1 0 0,1 1-1 0 0,0 0 0 0 0,0-1 1 0 0,0 1-1 0 0,0-1 1 0 0,1 1-1 0 0,-1-1 0 0 0,1 1 1 0 0,1-1-1 0 0,3 6 1 0 0,-3-6-55 0 0,1 0 1 0 0,0 0 0 0 0,1 0 0 0 0,-1 0 0 0 0,1-1 0 0 0,0 0 0 0 0,-1 0 0 0 0,1 0-1 0 0,1 0 1 0 0,-1-1 0 0 0,0 0 0 0 0,1 0 0 0 0,-1 0 0 0 0,8 1 0 0 0,-4-2 29 0 0,1 1 1 0 0,0-1-1 0 0,0-1 1 0 0,0 1-1 0 0,0-2 1 0 0,0 1 0 0 0,14-4-1 0 0,-11 1-52 0 0,-1-1-1 0 0,1 0 0 0 0,-1-1 1 0 0,1 0-1 0 0,-2-1 0 0 0,1 0 1 0 0,-1-1-1 0 0,1-1 0 0 0,-2 1 1 0 0,1-2-1 0 0,9-10 0 0 0,-16 15-99 0 0,-1 0-1 0 0,0 0 0 0 0,0 0 1 0 0,0-1-1 0 0,0 0 0 0 0,-1 1 1 0 0,0-1-1 0 0,0 0 0 0 0,0 0 1 0 0,1-7-1 0 0,-2 8-100 0 0,0 0-1 0 0,-1 0 1 0 0,1 0 0 0 0,-1 0 0 0 0,0 0-1 0 0,0 0 1 0 0,0 0 0 0 0,0 0 0 0 0,-1 0-1 0 0,1 0 1 0 0,-1 0 0 0 0,-1 0-1 0 0,-1-5 1 0 0,3 8 92 0 0,-1 0 0 0 0,0 0 0 0 0,1 1 0 0 0,-1-1 0 0 0,0 0 0 0 0,0 1 0 0 0,1-1-1 0 0,-1 1 1 0 0,0-1 0 0 0,0 1 0 0 0,0-1 0 0 0,0 1 0 0 0,0-1 0 0 0,0 1 0 0 0,1 0 0 0 0,-1 0 0 0 0,0-1-1 0 0,0 1 1 0 0,0 0 0 0 0,0 0 0 0 0,0 0 0 0 0,0 0 0 0 0,0 0 0 0 0,0 0 0 0 0,-2 1 0 0 0,-24 5-109 0 0,27-6 132 0 0,-33 11-11 0 0,0 2 0 0 0,1 1 0 0 0,1 1 0 0 0,0 2 0 0 0,1 1 0 0 0,-35 27 0 0 0,45-28 92 0 0,0 2-1 0 0,1 0 0 0 0,0 1 1 0 0,2 1-1 0 0,1 0 0 0 0,0 1 1 0 0,1 1-1 0 0,2 1 0 0 0,-14 32 1 0 0,21-41 39 0 0,1 0 1 0 0,1 1-1 0 0,0 0 1 0 0,1 0 0 0 0,1 0-1 0 0,0 27 1 0 0,2-37-73 0 0,0 0-1 0 0,0 1 1 0 0,1-1 0 0 0,0 1-1 0 0,0-1 1 0 0,1 0 0 0 0,-1 0-1 0 0,1 1 1 0 0,1-1 0 0 0,-1-1-1 0 0,1 1 1 0 0,0 0 0 0 0,1-1-1 0 0,-1 1 1 0 0,1-1 0 0 0,0 0-1 0 0,0 0 1 0 0,1 0 0 0 0,6 5-1 0 0,-6-7-21 0 0,-1-1 0 0 0,0 0-1 0 0,1 0 1 0 0,-1 0 0 0 0,1 0-1 0 0,-1-1 1 0 0,1 0 0 0 0,0 0-1 0 0,0 0 1 0 0,0 0 0 0 0,0-1-1 0 0,8 0 1 0 0,1-1-1469 0 0,0-1 0 0 0,0 0 0 0 0,16-4 1 0 0,7-4-4663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7:14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 6447 0 0,'0'0'7839'0'0,"-1"2"-7751"0"0,-1 3-22 0 0,-4 22 109 0 0,0 22 154 0 0,3-22 77 0 0,-12 47 1 0 0,-67 142 455 0 0,25-74-748 0 0,-33 97 320 0 0,78-202-308 0 0,9-25-85 0 0,-1 0 0 0 0,-1 0 1 0 0,-11 23-1 0 0,7-18 12 0 0,2-10-53 0 0,1-2-33 0 0,5-4-143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15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1218 62 5063 0 0,'0'0'390'0'0,"1"-2"-252"0"0,7-15 1325 0 0,4 1 3417 0 0,-11 15-4649 0 0,14-11 1806 0 0,8 1 88 0 0,-22 11-1589 0 0,-1-1-420 0 0,1 1 0 0 0,-1 0 0 0 0,0 0 0 0 0,1 0 1 0 0,-1-1-1 0 0,0 1 0 0 0,1 0 0 0 0,-1 0 0 0 0,0 0 0 0 0,1 0 0 0 0,-1 0 0 0 0,0 0 0 0 0,1 0 0 0 0,-1 0 0 0 0,0 0 0 0 0,1 0 0 0 0,-1 0 0 0 0,1 0 0 0 0,-1 0 0 0 0,0 0 0 0 0,1 0 0 0 0,-1 0 1 0 0,-5 14-83 0 0,-1-1 0 0 0,-1 0 1 0 0,0 0-1 0 0,-1 0 1 0 0,-12 14-1 0 0,2-1 8 0 0,-200 275 59 0 0,-20 29-8 0 0,51-59-93 0 0,160-231 73 0 0,-32 51 238 0 0,52-75-120 0 0,0 0-1 0 0,2 0 0 0 0,-7 27 1 0 0,11-40-57 0 0,1 9 132 0 0,0 0 0 0 0,1 0 1 0 0,5 23-1 0 0,-5-31-201 0 0,0 0-1 0 0,0 0 1 0 0,1 0 0 0 0,0 0 0 0 0,-1-1 0 0 0,2 1-1 0 0,-1 0 1 0 0,0-1 0 0 0,1 1 0 0 0,-1-1 0 0 0,1 0-1 0 0,0 0 1 0 0,0 0 0 0 0,0 0 0 0 0,7 4-1 0 0,27 15 295 0 0,-35-21-291 0 0,0 1-4 0 0,45 34 64 0 0,-40-31-127 0 0,0 0-1 0 0,1-1 0 0 0,-1 0 1 0 0,1 0-1 0 0,0 0 1 0 0,0-1-1 0 0,0 0 0 0 0,1 0 1 0 0,-1-1-1 0 0,0-1 1 0 0,1 1-1 0 0,0-1 0 0 0,-1 0 1 0 0,1-1-1 0 0,0 0 1 0 0,-1-1-1 0 0,1 0 1 0 0,-1 0-1 0 0,1 0 0 0 0,-1-1 1 0 0,1-1-1 0 0,-1 0 1 0 0,0 0-1 0 0,0 0 0 0 0,11-7 1 0 0,6-4 52 0 0,-14 7-53 0 0,-1 4 0 0 0,-10 4 0 0 0,0-1 0 0 0,0 1 0 0 0,1-1 0 0 0,-1 0 0 0 0,0 1 0 0 0,0-1 0 0 0,0 1 0 0 0,0-1 0 0 0,0 1 0 0 0,0-1 0 0 0,0 1 0 0 0,0-1 0 0 0,0 0 0 0 0,0 1 0 0 0,0-1 0 0 0,0 1 0 0 0,0-1 0 0 0,0 1 0 0 0,-1 0 0 0 0,-4 15 0 0 0,1-13 0 0 0,1-1 0 0 0,-2 5 0 0 0,-1-1 0 0 0,0 0 0 0 0,0 0 0 0 0,0-1 0 0 0,-8 6 0 0 0,-10 8-53 0 0,-10 16 43 0 0,-2 1 9 0 0,-46 38 1 0 0,54-51 0 0 0,19-11 0 0 0,4 2 0 0 0,4-11 0 0 0,1 0 0 0 0,0-1 0 0 0,0 1-1 0 0,0 0 1 0 0,0 0 0 0 0,0 0 0 0 0,1 0 0 0 0,-1-1-1 0 0,1 1 1 0 0,0 0 0 0 0,0 0 0 0 0,0-1 0 0 0,1 3-1 0 0,2 2 5 0 0,0 0-1 0 0,1 0 0 0 0,7 8 1 0 0,-1-3 38 0 0,1-2-31 0 0,1 0 0 0 0,-1-1 42 0 0,-7-6 11 0 0,7 5-11 0 0,-8-6-50 0 0,1 1-1 0 0,0-1 0 0 0,0 0 1 0 0,7 2-1 0 0,5-4 19 0 0,-8-1 10 0 0,-4 2-18 0 0,19-6-15 0 0,21-10 66 0 0,-29 11-64 0 0,1 2 11 0 0,-4 1 42 0 0,-11 0 12 0 0,-2 2-63 0 0,0-1-1 0 0,0 0 0 0 0,0 0 1 0 0,0 0-1 0 0,0 0 0 0 0,0 0 1 0 0,0 0-1 0 0,0 0 0 0 0,0 1 1 0 0,0-1-1 0 0,0 0 0 0 0,0 0 0 0 0,0 0 1 0 0,0 0-1 0 0,0 0 0 0 0,0 0 1 0 0,0 1-1 0 0,0-1 0 0 0,0 0 1 0 0,0 0-1 0 0,0 0 0 0 0,0 0 1 0 0,1 0-1 0 0,-1 0 0 0 0,0 0 1 0 0,0 0-1 0 0,0 0 0 0 0,0 1 0 0 0,0-1 1 0 0,0 0-1 0 0,0 0 0 0 0,0 0 1 0 0,0 0-1 0 0,1 0 0 0 0,-1 0 1 0 0,0 0-1 0 0,0 0 0 0 0,0 0 1 0 0,0 0-1 0 0,0 0 0 0 0,0 0 0 0 0,0 0 1 0 0,0 0-1 0 0,1 0 0 0 0,-1 0 1 0 0,0 0-1 0 0,0 0 0 0 0,0 0 1 0 0,0 0-1 0 0,0 0 0 0 0,0 0 1 0 0,1 0-1 0 0,4 2-4 0 0,-3 13 207 0 0,-2-12 695 0 0,-2-3-823 0 0,-7 4-22 0 0,-3 1-43 0 0,8-3-11 0 0,-1 0 0 0 0,1 0 0 0 0,0 0 0 0 0,0 0 0 0 0,0 1 0 0 0,1 0 0 0 0,-5 4 0 0 0,-3 2 0 0 0,-14 11 0 0 0,1 1 0 0 0,1 0 0 0 0,-39 49 0 0 0,-49 85 0 0 0,86-118 0 0 0,-59 94-71 0 0,5 3 0 0 0,6 4 0 0 0,7 3 0 0 0,-74 223 0 0 0,115-280 64 0 0,4 1-1 0 0,4 1 1 0 0,3 1-1 0 0,4 0 0 0 0,4 1 1 0 0,7 113-1 0 0,0-171 8 0 0,11 137 0 0 0,-8-137 0 0 0,1-1 0 0 0,2 0 0 0 0,15 44 0 0 0,-19-63 16 0 0,1 0-1 0 0,1-1 0 0 0,0 1 1 0 0,0-1-1 0 0,1 0 1 0 0,0-1-1 0 0,1 0 0 0 0,8 10 1 0 0,-11-14 5 0 0,1-1-1 0 0,-1 1 1 0 0,1-1 0 0 0,0 0 0 0 0,0 0 0 0 0,0 0 0 0 0,0-1 0 0 0,0 0 0 0 0,1 0-1 0 0,-1 0 1 0 0,1 0 0 0 0,-1-1 0 0 0,1 0 0 0 0,0 0 0 0 0,-1-1 0 0 0,11 1-1 0 0,0-3 256 0 0,0-1-1 0 0,0 0 0 0 0,0-1 0 0 0,-1-1 0 0 0,1-1 0 0 0,-1 0 1 0 0,16-9-1 0 0,-7 4 313 0 0,40-13 1 0 0,-42 18-453 0 0,0 0 30 0 0,25-5-1 0 0,-20 9-108 0 0,-24 2-46 0 0,0 0 61 0 0,0 1-4 0 0,1 1-64 0 0,5 2 38 0 0,9 18 72 0 0,-15-18-72 0 0,0 4-20 0 0,0-3 41 0 0,-3 0-98 0 0,-3 14 375 0 0,1-17-282 0 0,-2 4-60 0 0,2-5-70 0 0,2-3-1346 0 0,1-12 218 0 0,2-6-57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38 11831 0 0,'0'0'1075'0'0,"-9"0"-360"0"0,4 2-396 0 0,-1 0 0 0 0,1 0 0 0 0,-1 1 0 0 0,1-1 0 0 0,0 1 0 0 0,-6 4 1 0 0,-17 10 784 0 0,14-12-662 0 0,-3 2 122 0 0,1 1 1 0 0,0 0-1 0 0,0 1 1 0 0,-22 16-1 0 0,18-7-528 0 0,1 0 0 0 0,0 1 0 0 0,2 1 0 0 0,0 0 0 0 0,1 1 0 0 0,1 1 0 0 0,2 1 0 0 0,0 0 0 0 0,1 0 0 0 0,1 2 0 0 0,-9 29 0 0 0,17-44 10 0 0,1 0 0 0 0,0 1 0 0 0,0 0 0 0 0,1-1 0 0 0,1 1 0 0 0,0 0 0 0 0,0 0 0 0 0,1 0 0 0 0,0-1-1 0 0,6 21 1 0 0,-6-27-8 0 0,0 1-1 0 0,1 0 0 0 0,0-1 0 0 0,0 1 1 0 0,0-1-1 0 0,1 0 0 0 0,0 1 0 0 0,-1-1 1 0 0,2 0-1 0 0,-1-1 0 0 0,0 1 0 0 0,1-1 0 0 0,-1 1 1 0 0,1-1-1 0 0,0 0 0 0 0,0 0 0 0 0,0-1 1 0 0,1 1-1 0 0,-1-1 0 0 0,1 0 0 0 0,-1 0 1 0 0,1 0-1 0 0,-1-1 0 0 0,1 0 0 0 0,8 2 1 0 0,4-2 67 0 0,0 0 0 0 0,1-1 0 0 0,-1-1 0 0 0,0 0 0 0 0,-1-1 0 0 0,1-1 0 0 0,30-10 0 0 0,-21 4-44 0 0,0-1-1 0 0,-1-1 0 0 0,-1-1 1 0 0,28-18-1 0 0,-39 21-44 0 0,0 0 0 0 0,0-1 0 0 0,-1-1 0 0 0,0 0 0 0 0,-1 0 0 0 0,0-1 0 0 0,-1 0 0 0 0,0-1 0 0 0,-1 0 0 0 0,0-1 0 0 0,-2 0 0 0 0,9-19 0 0 0,-11 19-6 0 0,0 0 0 0 0,0-1-1 0 0,-2 1 1 0 0,0-1 0 0 0,0 0-1 0 0,-1 0 1 0 0,-1-27 0 0 0,-2 32-40 0 0,0 0 1 0 0,0 1-1 0 0,-1-1 1 0 0,0 1-1 0 0,-1-1 1 0 0,0 1-1 0 0,0 0 0 0 0,-1 0 1 0 0,0 0-1 0 0,-1 1 1 0 0,0-1-1 0 0,0 1 1 0 0,-8-9-1 0 0,2 5-35 0 0,0-1 0 0 0,0 2 0 0 0,-1-1 0 0 0,-1 2 0 0 0,-21-15 0 0 0,29 22 20 0 0,1 0 0 0 0,-1 1 0 0 0,0-1 0 0 0,0 1 0 0 0,0 1-1 0 0,0-1 1 0 0,0 1 0 0 0,0-1 0 0 0,-1 1 0 0 0,1 1-1 0 0,0-1 1 0 0,0 1 0 0 0,-1 0 0 0 0,1 0 0 0 0,0 1-1 0 0,-1-1 1 0 0,1 1 0 0 0,0 0 0 0 0,0 1 0 0 0,0-1-1 0 0,-6 4 1 0 0,1 0-164 0 0,10-5 116 0 0,0 0 1 0 0,0 0-1 0 0,-1 0 0 0 0,1 0 0 0 0,0 0 0 0 0,0 0 0 0 0,-1 1 1 0 0,1-1-1 0 0,0 0 0 0 0,0 0 0 0 0,-1 0 0 0 0,1 0 0 0 0,0 1 1 0 0,0-1-1 0 0,0 0 0 0 0,-1 0 0 0 0,1 0 0 0 0,0 1 0 0 0,0-1 1 0 0,0 0-1 0 0,0 0 0 0 0,-1 1 0 0 0,1-1 0 0 0,0 0 1 0 0,0 1-1 0 0,0-1 0 0 0,0 0 0 0 0,0 0 0 0 0,0 1 0 0 0,0-1 1 0 0,0 0-1 0 0,0 0 0 0 0,0 1 0 0 0,0-1 0 0 0,0 0 0 0 0,0 1 1 0 0,0-1-1 0 0,0 1 0 0 0,9 6-6446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1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44 2303 0 0,'-4'-8'203'0'0,"-13"-11"508"0"0,-2 3 13654 0 0,19 18-13948 0 0,3 12-219 0 0,1 0 0 0 0,0 0-1 0 0,1-1 1 0 0,0 1 0 0 0,1-1 0 0 0,1 0-1 0 0,0 0 1 0 0,1-1 0 0 0,9 12 0 0 0,9 9 329 0 0,57 55 0 0 0,44 23 422 0 0,-80-74-604 0 0,-3 2-1 0 0,42 47 1 0 0,-6 15-256 0 0,-50-60-44 0 0,2-2 1 0 0,61 59-1 0 0,-86-92-91 0 0,1 0 0 0 0,-1-1 0 0 0,1-1 0 0 0,0 1 0 0 0,0-1 0 0 0,0 0 0 0 0,1-1 0 0 0,13 4-1 0 0,-18-6 3 0 0,0-1 0 0 0,0 1 0 0 0,0-1 0 0 0,0 0 0 0 0,0 0 0 0 0,1 0 0 0 0,-1 0 0 0 0,0 0 0 0 0,6-2 0 0 0,-8 1 13 0 0,0 0 0 0 0,1 0 0 0 0,-1 0 0 0 0,0 0 0 0 0,1-1 0 0 0,-1 1 0 0 0,0-1 0 0 0,0 1 1 0 0,0-1-1 0 0,0 0 0 0 0,0 1 0 0 0,0-1 0 0 0,-1 0 0 0 0,1 0 0 0 0,-1-1 0 0 0,2-1 0 0 0,2-11-1138 0 0,-2-2-57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19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16 6447 0 0,'0'0'298'0'0,"-1"-1"-10"0"0,-6-14 10834 0 0,6 16-10930 0 0,-4 8 113 0 0,0 0-1 0 0,1 0 1 0 0,0 0-1 0 0,-6 19 1 0 0,-2 6 192 0 0,-8 11-259 0 0,-1-2 0 0 0,-3 0 0 0 0,-1-2 0 0 0,-33 41 0 0 0,32-51-190 0 0,-1-2 0 0 0,-2 0 1 0 0,-43 33-1 0 0,-107 59 129 0 0,150-104-159 0 0,-36 24 23 0 0,64-40-116 0 0,3-2-375 0 0,42-20-1418 0 0,-12 9-3148 0 0,1 1-1266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19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17 5527 0 0,'4'-17'14943'0'0,"-5"19"-14870"0"0,-38 74 255 0 0,24-50-278 0 0,-2 0 0 0 0,-1-1-1 0 0,-25 27 1 0 0,20-24-38 0 0,0-1 31 0 0,-2-1-1 0 0,-39 33 1 0 0,48-47 21 0 0,13-10-11 0 0,0 2 14 0 0,2-2 184 0 0,15 1 71 0 0,1-2-117 0 0,-1 0 0 0 0,1-2 0 0 0,-1 1 0 0 0,1-2 0 0 0,-1 0-1 0 0,26-7 1 0 0,-12 3 25 0 0,147-18 1035 0 0,-99 21-4171 0 0,-80 14-83 0 0,-3 0 883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19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9215 0 0,'-6'1'350'0'0,"0"0"-1"0"0,0 1 0 0 0,0-1 0 0 0,0 2 0 0 0,1-1 1 0 0,-1 0-1 0 0,1 1 0 0 0,-10 7 0 0 0,13-9-75 0 0,-1 1 0 0 0,1 0 0 0 0,0 0 0 0 0,0 0 0 0 0,0 0 0 0 0,0 1 0 0 0,0-1 0 0 0,1 0 0 0 0,-1 1 0 0 0,1-1 0 0 0,-1 1 0 0 0,1 0 0 0 0,0-1 0 0 0,0 1 0 0 0,0 0 0 0 0,1 0 0 0 0,-1 0 0 0 0,1 0 0 0 0,-1 5 0 0 0,2-7-176 0 0,0 0 1 0 0,-1 0-1 0 0,1 0 0 0 0,0 0 1 0 0,0 0-1 0 0,0 0 0 0 0,0 0 1 0 0,0 0-1 0 0,0 0 0 0 0,1 0 1 0 0,-1 0-1 0 0,0-1 1 0 0,0 1-1 0 0,2 0 0 0 0,0 1 148 0 0,3 1 23 0 0,0 0 1 0 0,0 0-1 0 0,1 0 0 0 0,-1-1 0 0 0,1 0 1 0 0,-1-1-1 0 0,1 1 0 0 0,0-1 0 0 0,11 0 0 0 0,4 0 473 0 0,36-4-1 0 0,-33-1-329 0 0,-1-1-1 0 0,35-12 1 0 0,-12 4 34 0 0,31-13 149 0 0,-16 4-437 0 0,-61 22-287 0 0,24 1-17895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20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319 105 8287 0 0,'0'0'639'0'0,"-5"-16"2692"0"0,4 15-2949 0 0,0-1-1 0 0,0 1 1 0 0,0-1 0 0 0,1 1 0 0 0,-1-1 0 0 0,0 1 0 0 0,1-1 0 0 0,-1 1 0 0 0,1-1-1 0 0,0 0 1 0 0,-1 1 0 0 0,1-1 0 0 0,0 0 0 0 0,0 1 0 0 0,0-1 0 0 0,0 0 0 0 0,1 1 0 0 0,-1-1-1 0 0,1-2 1 0 0,-1 3-296 0 0,1-1 0 0 0,0 0 0 0 0,0 1 0 0 0,0-1-1 0 0,0 1 1 0 0,1-1 0 0 0,-1 1 0 0 0,0 0 0 0 0,1-1-1 0 0,-1 1 1 0 0,1 0 0 0 0,2-2 0 0 0,3 0 50 0 0,0-1 0 0 0,0 1 1 0 0,0 0-1 0 0,0 1 0 0 0,14-4 1 0 0,41-3 210 0 0,-49 7-259 0 0,-5 1-5 0 0,1 0-1 0 0,0 0 1 0 0,0 1-1 0 0,0 0 1 0 0,0 1 0 0 0,15 3-1 0 0,-22-4-65 0 0,0 1-1 0 0,0-1 0 0 0,0 1 1 0 0,0 0-1 0 0,0 0 0 0 0,0 0 1 0 0,0 0-1 0 0,0 0 0 0 0,0 0 1 0 0,-1 0-1 0 0,1 1 0 0 0,-1-1 1 0 0,1 1-1 0 0,-1-1 0 0 0,1 1 1 0 0,-1 0-1 0 0,0-1 0 0 0,0 1 1 0 0,0 0-1 0 0,0 0 0 0 0,0 0 1 0 0,0 0-1 0 0,0 0 0 0 0,0 0 1 0 0,-1 0-1 0 0,1 0 0 0 0,-1 0 1 0 0,0 0-1 0 0,0 0 0 0 0,1 0 0 0 0,-1 0 1 0 0,0 1-1 0 0,-1 2 0 0 0,-1 5-10 0 0,1-1-1 0 0,-2 1 0 0 0,0 0 0 0 0,0-1 0 0 0,0 0 0 0 0,-1 1 0 0 0,-1-1 0 0 0,-8 13 0 0 0,-5 5 9 0 0,-29 32 1 0 0,28-38-117 0 0,-1-1 0 0 0,0-1 0 0 0,-25 17 0 0 0,-73 44-776 0 0,76-54 508 0 0,1 3 1 0 0,-71 62 0 0 0,101-78 25 0 0,-1 0 1 0 0,-17 27 0 0 0,28-38 135 0 0,1-1 47 0 0,1 1 232 0 0,0 0-1 0 0,-1 0 1 0 0,1 0-1 0 0,0 0 1 0 0,0 0 0 0 0,0 0-1 0 0,1 0 1 0 0,-1-1 0 0 0,0 1-1 0 0,1-1 1 0 0,-1 1 0 0 0,1-1-1 0 0,-1 1 1 0 0,1-1 0 0 0,-1 0-1 0 0,1 0 1 0 0,0 1-1 0 0,3 0 1 0 0,-1-1 66 0 0,0 1-1 0 0,0-2 1 0 0,1 1 0 0 0,-1 0-1 0 0,0-1 1 0 0,6 1 0 0 0,-5-1 53 0 0,17 0 380 0 0,0-1-1 0 0,29-5 1 0 0,-6 0-98 0 0,29-2 112 0 0,-36 2-434 0 0,0 3 1 0 0,61 1-1 0 0,-39 7-436 0 0,13 2-1456 0 0,-24-7-3074 0 0,-33-1-2084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20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65 1839 0 0,'0'0'83'0'0,"1"-1"-6"0"0,1 1-59 0 0,9-12-20 0 0,0-6 14585 0 0,-5 10-12799 0 0,-16 18 1522 0 0,-49 47-3227 0 0,38-33-79 0 0,-68 83 0 0 0,78-92 0 0 0,0 2 0 0 0,1-1 0 0 0,1 1 0 0 0,0 1 0 0 0,-6 19 0 0 0,14-35 8 0 0,0 1 0 0 0,1-1-1 0 0,-1 1 1 0 0,1 0 0 0 0,-1 0-1 0 0,1-1 1 0 0,0 1 0 0 0,0 0 0 0 0,0 0-1 0 0,0-1 1 0 0,1 1 0 0 0,-1 0 0 0 0,1-1-1 0 0,0 1 1 0 0,-1 0 0 0 0,3 3-1 0 0,-1-3 31 0 0,0 1 0 0 0,0-1 0 0 0,0 0-1 0 0,1 0 1 0 0,0 0 0 0 0,-1-1 0 0 0,1 1 0 0 0,0-1-1 0 0,0 1 1 0 0,5 2 0 0 0,4 2 103 0 0,1-2 0 0 0,-1 1 0 0 0,1-1 0 0 0,0-1 0 0 0,20 4 0 0 0,-9-3-44 0 0,1-1-1 0 0,-1-1 0 0 0,1-2 0 0 0,-1 0 0 0 0,1-1 0 0 0,36-6 0 0 0,-41 2-31 0 0,1 0 1 0 0,-2-1 0 0 0,1-2-1 0 0,-1 0 1 0 0,0-1-1 0 0,0 0 1 0 0,-1-2 0 0 0,21-13-1 0 0,-26 13-35 0 0,0 0 1 0 0,0 0-1 0 0,-1-1 0 0 0,0-1 1 0 0,-1 0-1 0 0,0 0 0 0 0,9-15 1 0 0,-14 16-5 0 0,1 0 0 0 0,-1 0-1 0 0,-1-1 1 0 0,0 0 0 0 0,-1 0 0 0 0,0 0 0 0 0,-1-1 0 0 0,0 1 0 0 0,1-20-1 0 0,-3 24-7 0 0,-1 1-1 0 0,0-1 0 0 0,0 1 0 0 0,0 0 0 0 0,-1-1 0 0 0,-1 1 0 0 0,1 0 0 0 0,-1-1 0 0 0,0 1 0 0 0,-6-12 1 0 0,6 15-27 0 0,0 1 1 0 0,-1-1 0 0 0,1 0-1 0 0,-1 1 1 0 0,0-1 0 0 0,0 1-1 0 0,0 0 1 0 0,-1 0 0 0 0,1 0-1 0 0,0 0 1 0 0,-1 1-1 0 0,0-1 1 0 0,0 1 0 0 0,0 0-1 0 0,0 0 1 0 0,0 1 0 0 0,0-1-1 0 0,0 1 1 0 0,-6-1 0 0 0,0 0-42 0 0,-1 1 0 0 0,0 0 0 0 0,0 0 1 0 0,0 1-1 0 0,0 1 0 0 0,0 0 0 0 0,0 1 0 0 0,0 0 1 0 0,-15 5-1 0 0,-8 5-793 0 0,-49 24 1 0 0,24-9-3072 0 0,44-21-3064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24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3679 0 0,'0'0'11512'0'0,"2"1"-11153"0"0,7 4-22 0 0,0 0 0 0 0,0 1 1 0 0,0 1-1 0 0,-1-1 0 0 0,12 13 0 0 0,35 46 1513 0 0,-29-33-1042 0 0,84 124 1436 0 0,-72-96-1900 0 0,57 83 125 0 0,-77-119-420 0 0,2 0 0 0 0,0-1 0 0 0,36 30 0 0 0,-50-48-41 0 0,0 0-1 0 0,1-1 0 0 0,-1 0 0 0 0,1 0 0 0 0,-1-1 0 0 0,1 0 0 0 0,0 0 0 0 0,0-1 0 0 0,1 1 0 0 0,-1-2 0 0 0,0 1 0 0 0,10 0 0 0 0,-7-1-2 0 0,-1-1-1 0 0,1-1 1 0 0,0 0 0 0 0,-1 0-1 0 0,1-1 1 0 0,-1 0 0 0 0,0 0-1 0 0,18-8 1 0 0,-18 6-327 0 0,-1 1-1 0 0,0-2 1 0 0,0 1 0 0 0,-1-1-1 0 0,1 0 1 0 0,10-9 0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2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4607 0 0,'0'0'11640'0'0,"0"2"-11093"0"0,-1 5-269 0 0,-1-1 1 0 0,0 1-1 0 0,-1-1 0 0 0,1 0 1 0 0,-1 0-1 0 0,0 0 0 0 0,-6 7 1 0 0,-31 40 572 0 0,23-32-620 0 0,-17 19 121 0 0,-42 38 0 0 0,-19 20 27 0 0,77-77-325 0 0,-59 76 153 0 0,70-86-225 0 0,-1-1 1 0 0,-1 1-1 0 0,1-1 0 0 0,-2-1 0 0 0,1 1 1 0 0,-1-2-1 0 0,-1 1 0 0 0,-16 9 0 0 0,25-17-81 0 0,0 0 0 0 0,0-1 0 0 0,0 1 1 0 0,0-1-1 0 0,0 0 0 0 0,0 0 0 0 0,-1 0 0 0 0,1 0 0 0 0,0 0 0 0 0,0 0 0 0 0,0-1 0 0 0,0 1 0 0 0,0 0 0 0 0,0-1 0 0 0,0 0 0 0 0,-4-1 1 0 0,2 0-54 0 0,2 2-421 0 0,1-1 383 0 0,0 0 1 0 0,0 0 0 0 0,0 0 0 0 0,0 0-1 0 0,0-1 1 0 0,0 1 0 0 0,0 0 0 0 0,1-1-1 0 0,-1 1 1 0 0,0 0 0 0 0,1-1 0 0 0,-1 1-1 0 0,1-1 1 0 0,-1 1 0 0 0,1 0 0 0 0,0-1-1 0 0,-1-2 1 0 0,2 2 170 0 0,-1 0 0 0 0,1 0 0 0 0,-1 1 0 0 0,1-1 0 0 0,0 1 0 0 0,-1-1 0 0 0,1 0 0 0 0,0 1 0 0 0,0-1 0 0 0,0 1 0 0 0,1 0 0 0 0,-1-1 0 0 0,0 1 0 0 0,0 0 0 0 0,1 0 0 0 0,2-2 0 0 0,7-5-430 0 0,1 1 0 0 0,1 0-1 0 0,-1 1 1 0 0,19-7 0 0 0,-15 6-2362 0 0,2 0-1540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7:15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74 313 3679 0 0,'0'0'284'0'0,"-1"1"-186"0"0,-2 1 251 0 0,-16 15 5618 0 0,19-17-5702 0 0,-1 0 0 0 0,0 0 0 0 0,0 0 1 0 0,1 0-1 0 0,-1 0 0 0 0,0 0 0 0 0,0 0 0 0 0,0 0 0 0 0,1 0 0 0 0,-1 0 0 0 0,0 0 0 0 0,0 0 0 0 0,1 0 0 0 0,-1-1 0 0 0,0 1 0 0 0,0 0 0 0 0,1-1 0 0 0,-1 1 0 0 0,-1-1 0 0 0,1 0 232 0 0,0 1-384 0 0,0 0-1 0 0,0-1 1 0 0,0 1 0 0 0,-1-1-1 0 0,1 1 1 0 0,0-1-1 0 0,0 1 1 0 0,0-1 0 0 0,0 0-1 0 0,0 1 1 0 0,0-1-1 0 0,1 0 1 0 0,-1 0 0 0 0,0 0-1 0 0,0 1 1 0 0,0-1-1 0 0,0-2 1 0 0,-11-17 1039 0 0,12 19-1118 0 0,-1-1 0 0 0,1 0 0 0 0,-1 0-1 0 0,1 0 1 0 0,0 0 0 0 0,0 0 0 0 0,0 0 0 0 0,0-3 0 0 0,0-6-3 0 0,-1 5-27 0 0,1 0-1 0 0,-1 1 1 0 0,1-1 0 0 0,0 1 0 0 0,1-1-1 0 0,0 0 1 0 0,0 1 0 0 0,0-1 0 0 0,0 1 0 0 0,1 0-1 0 0,0-1 1 0 0,0 1 0 0 0,0 0 0 0 0,1 0-1 0 0,0 0 1 0 0,0 1 0 0 0,5-7 0 0 0,3-2-30 0 0,1 0 1 0 0,0 1 0 0 0,1 0-1 0 0,19-12 1 0 0,-14 12 6 0 0,0 1 0 0 0,1 1 0 0 0,0 0 1 0 0,0 2-1 0 0,1 0 0 0 0,0 1 0 0 0,1 1 0 0 0,0 1 0 0 0,-1 1 0 0 0,43-3 0 0 0,-49 6 19 0 0,0 1 0 0 0,0 1 0 0 0,0 0 0 0 0,0 1 0 0 0,0 1 0 0 0,-1 0 0 0 0,1 1 0 0 0,-1 0 0 0 0,0 1 0 0 0,24 12 0 0 0,-23-10 23 0 0,-11-5-8 0 0,6 8 22 0 0,-9-9-34 0 0,1-1 0 0 0,-1 1 1 0 0,1 0-1 0 0,-1 0 0 0 0,1 0 0 0 0,-1 0 0 0 0,0 0 1 0 0,0 0-1 0 0,1 0 0 0 0,-1 0 0 0 0,0 0 1 0 0,0 0-1 0 0,0 0 0 0 0,0 0 0 0 0,0 0 1 0 0,0 0-1 0 0,-1 0 0 0 0,1 2 0 0 0,-6 15 43 0 0,-1-3-45 0 0,-1 0 1 0 0,0-1 0 0 0,-1 0-1 0 0,-1-1 1 0 0,-17 18 0 0 0,1 1-2 0 0,3-1 14 0 0,-3-2-1 0 0,0 0 0 0 0,-47 39 1 0 0,60-58 24 0 0,0 0 1 0 0,0-1-1 0 0,-1 0 1 0 0,-26 11 0 0 0,35-18 44 0 0,0 0 1 0 0,0-1 0 0 0,0 1 0 0 0,0-1 0 0 0,0 0 0 0 0,-1-1 0 0 0,1 1 0 0 0,-1-1-1 0 0,1 0 1 0 0,0-1 0 0 0,-1 1 0 0 0,1-1 0 0 0,0 0 0 0 0,0 0 0 0 0,-1-1-1 0 0,1 1 1 0 0,-9-6 0 0 0,-4 0-12 0 0,13 5-61 0 0,0 0 1 0 0,0 0-1 0 0,0-1 1 0 0,1 1 0 0 0,-1-1-1 0 0,0 0 1 0 0,-6-7-1 0 0,5 4-28 0 0,5 5-64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2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27 109 5983 0 0,'0'0'464'0'0,"-10"1"4786"0"0,-7-2 968 0 0,19 0-5694 0 0,59-28 1508 0 0,115-38-1 0 0,-163 63-1951 0 0,26-3 1 0 0,-27 7-81 0 0,-12 0 0 0 0,1 0 0 0 0,-1 0 0 0 0,1 0 0 0 0,-1 1 0 0 0,0-1 0 0 0,1 0 0 0 0,-1 0 0 0 0,0 1 0 0 0,1-1 0 0 0,-1 0 0 0 0,0 0 0 0 0,1 1 0 0 0,-1-1 0 0 0,0 0 0 0 0,1 1 0 0 0,-1-1 0 0 0,0 1 0 0 0,0-1 0 0 0,0 0 0 0 0,1 1 0 0 0,-1 1 5 0 0,0 0 0 0 0,0 0 1 0 0,1 0-1 0 0,-1 0 0 0 0,-1 0 0 0 0,1 0 0 0 0,0-1 1 0 0,0 1-1 0 0,-1 0 0 0 0,1 0 0 0 0,-1 0 0 0 0,1 0 0 0 0,-1-1 1 0 0,0 1-1 0 0,0 0 0 0 0,0-1 0 0 0,0 1 0 0 0,0 0 0 0 0,-2 1 1 0 0,-26 30 128 0 0,27-31-128 0 0,-28 25 1 0 0,-2-1-1 0 0,-46 29 1 0 0,-21 16-91 0 0,96-68 111 0 0,2-3-37 0 0,0 0 0 0 0,1 1 1 0 0,-1-1-1 0 0,1 0 0 0 0,-1 1 0 0 0,0-1 1 0 0,1 0-1 0 0,-1 1 0 0 0,1-1 0 0 0,-1 1 1 0 0,1-1-1 0 0,-1 1 0 0 0,1-1 0 0 0,-1 1 1 0 0,1 0-1 0 0,-1-1 0 0 0,1 1 0 0 0,0-1 1 0 0,-1 1-1 0 0,1 0 0 0 0,0-1 1 0 0,0 1-1 0 0,0 0 0 0 0,-1-1 0 0 0,1 1 1 0 0,0 0-1 0 0,0 0 0 0 0,0-1 0 0 0,0 1 1 0 0,0 0-1 0 0,0-1 0 0 0,0 1 0 0 0,0 0 1 0 0,1-1-1 0 0,-1 1 0 0 0,0 0 0 0 0,0 0 1 0 0,1-1-1 0 0,-1 1 0 0 0,0-1 0 0 0,1 1 1 0 0,-1 0-1 0 0,0-1 0 0 0,1 1 0 0 0,-1-1 1 0 0,1 1-1 0 0,-1-1 0 0 0,1 1 0 0 0,-1-1 1 0 0,1 1-1 0 0,0 0 0 0 0,7 5-2 0 0,-5-4 19 0 0,1 0 0 0 0,-1 0 0 0 0,1 0 0 0 0,0 0 0 0 0,-1 0 0 0 0,1-1 0 0 0,0 1 0 0 0,7 0 0 0 0,4 2 165 0 0,-6-1-15 0 0,0 0 0 0 0,0-1 0 0 0,0 0 0 0 0,0-1 1 0 0,19 0-1 0 0,48-5 770 0 0,-60 3-800 0 0,77-13 344 0 0,-60 9-1051 0 0,63-5 1 0 0,-72 12-2002 0 0,-22-2 1082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26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9671 0 0,'0'0'2656'0'0,"2"1"-846"0"0,12 0-61 0 0,1 0-1 0 0,23-2 1 0 0,65-13-213 0 0,-67 6-983 0 0,7 0 221 0 0,73-7-1 0 0,-42 12-848 0 0,-72 3-14 0 0,5 4-1390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2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7831 0 0,'0'0'9670'0'0,"0"2"-8608"0"0,2 2-901 0 0,-1 1-1 0 0,1-1 0 0 0,-2 1 1 0 0,1-1-1 0 0,0 1 1 0 0,-1-1-1 0 0,0 1 0 0 0,0 0 1 0 0,0-1-1 0 0,0 1 1 0 0,-1-1-1 0 0,0 1 1 0 0,0-1-1 0 0,0 1 0 0 0,0-1 1 0 0,-4 8-1 0 0,-3 5 221 0 0,0 0 0 0 0,-19 28-1 0 0,-18 16 10 0 0,30-43-346 0 0,1 2 0 0 0,-18 30 0 0 0,31-46-2 0 0,-1 3-20 0 0,2-5 110 0 0,14-2-21 0 0,0-1 1 0 0,0 0-1 0 0,-1 0 1 0 0,1-2 0 0 0,14-4-1 0 0,4-3-94 0 0,0 1 0 0 0,1 2 0 0 0,0 1-1 0 0,58-3 1 0 0,-74 9-104 0 0,-2 1-240 0 0,0-2-1 0 0,23-2 1 0 0,-37 2-183 0 0,7-2-3915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27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0 14423 0 0,'0'0'1622'0'0,"-1"1"-1185"0"0,-4 6 54 0 0,-7 9 950 0 0,-19 33 0 0 0,3 3-430 0 0,-17 31-82 0 0,-86 259-520 0 0,122-315-389 0 0,3-8 49 0 0,0 1 0 0 0,-3 21 0 0 0,4-13 13 0 0,2-18-38 0 0,2-1 0 0 0,-1 1-1 0 0,1 0 1 0 0,1 0 0 0 0,1 18-1 0 0,-1-28-119 0 0,0 1-1 0 0,0-1 0 0 0,0 1 1 0 0,1 0-1 0 0,-1-1 1 0 0,0 1-1 0 0,1-1 1 0 0,-1 1-1 0 0,1-1 0 0 0,-1 1 1 0 0,0-1-1 0 0,1 1 1 0 0,-1-1-1 0 0,1 0 1 0 0,-1 1-1 0 0,1-1 0 0 0,0 0 1 0 0,0 1-1 0 0,9 3-4873 0 0,2-3-2085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2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10 2303 0 0,'-2'0'13644'0'0,"-7"3"-13355"0"0,1 0-1 0 0,-1 0 0 0 0,1 0 1 0 0,0 1-1 0 0,0 1 0 0 0,0-1 0 0 0,0 1 1 0 0,1 0-1 0 0,0 1 0 0 0,0 0 1 0 0,0 0-1 0 0,1 1 0 0 0,-11 13 1 0 0,-1 5-154 0 0,1 0 1 0 0,-25 51 0 0 0,38-66-65 0 0,0-1-1 0 0,0 0 1 0 0,-3 19 0 0 0,6-23-5 0 0,0 0 1 0 0,0-1 0 0 0,1 1-1 0 0,-1 0 1 0 0,1 0 0 0 0,1 0 0 0 0,-1 0-1 0 0,1-1 1 0 0,1 9 0 0 0,-1-11 119 0 0,10 6 206 0 0,-7-5-332 0 0,1 0-1 0 0,1 0 1 0 0,-1-1 0 0 0,0 0-1 0 0,0 0 1 0 0,1 0 0 0 0,-1 0-1 0 0,1-1 1 0 0,0 0 0 0 0,8 0-1 0 0,-7 0-31 0 0,1-1-1 0 0,0 0 1 0 0,0-1-1 0 0,0 0 1 0 0,-1 0-1 0 0,1 0 1 0 0,9-4-1 0 0,-12 3-12 0 0,0-1 0 0 0,0 0 0 0 0,0 0 0 0 0,0 0 0 0 0,0 0 0 0 0,0-1 0 0 0,-1 0 0 0 0,8-8 0 0 0,-2 1 24 0 0,-1-1 0 0 0,10-17 0 0 0,-14 19-57 0 0,0 0-1 0 0,-1 0 0 0 0,0 0 1 0 0,0 0-1 0 0,-2-1 1 0 0,1 0-1 0 0,-1 1 0 0 0,-1-1 1 0 0,0 0-1 0 0,0 0 1 0 0,-1 0-1 0 0,-1 0 1 0 0,1 0-1 0 0,-2 0 0 0 0,0 0 1 0 0,-3-11-1 0 0,2 15-385 0 0,-1-1 0 0 0,1 1 0 0 0,-1 0 0 0 0,-1 0 0 0 0,1 1 0 0 0,-1 0 0 0 0,0-1 0 0 0,-9-7 0 0 0,13 13-396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27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22 11519 0 0,'7'-4'397'0'0,"1"0"0"0"0,0 1 0 0 0,8-3 0 0 0,2 1 6905 0 0,-18 7-6769 0 0,0 3-444 0 0,-1 0 0 0 0,1 0 0 0 0,-1 0 0 0 0,0-1 0 0 0,-1 1 0 0 0,1 0 0 0 0,-1-1 0 0 0,0 1 0 0 0,0-1 0 0 0,-4 5 1 0 0,-5 8 21 0 0,-15 19 1 0 0,0-3 103 0 0,-1 9-103 0 0,-24 49-1 0 0,39-64-111 0 0,9-20 0 0 0,0 1 0 0 0,0-1 0 0 0,-8 12 0 0 0,9-16 22 0 0,0 0 0 0 0,0 0 0 0 0,0 1 1 0 0,0-1-1 0 0,1 1 0 0 0,0-1 0 0 0,0 1 0 0 0,0-1 0 0 0,0 1 0 0 0,0 0 0 0 0,1 0 0 0 0,-1-1 1 0 0,1 1-1 0 0,0 0 0 0 0,0 0 0 0 0,1 0 0 0 0,-1-1 0 0 0,1 1 0 0 0,0 0 0 0 0,0-1 0 0 0,0 1 1 0 0,0 0-1 0 0,1-1 0 0 0,-1 1 0 0 0,1-1 0 0 0,2 4 0 0 0,-1-2 19 0 0,1-1 1 0 0,0 1-1 0 0,0-1 1 0 0,0 1-1 0 0,0-1 0 0 0,0 0 1 0 0,1-1-1 0 0,0 1 0 0 0,0-1 1 0 0,0 0-1 0 0,0 0 0 0 0,0 0 1 0 0,1-1-1 0 0,-1 0 0 0 0,1 0 1 0 0,6 1-1 0 0,3 0 104 0 0,0-1 1 0 0,-1-1-1 0 0,1 0 0 0 0,0-1 1 0 0,-1-1-1 0 0,1 0 0 0 0,0-1 1 0 0,-1-1-1 0 0,0 0 0 0 0,1-1 1 0 0,-1-1-1 0 0,-1 0 0 0 0,1 0 1 0 0,-1-2-1 0 0,16-9 0 0 0,89-60 46 0 0,-106 66-173 0 0,0 0 0 0 0,0 0 1 0 0,-1-1-1 0 0,0-1 0 0 0,0 0 1 0 0,15-24-1 0 0,-24 32-40 0 0,1-1 0 0 0,-2 1-1 0 0,1-1 1 0 0,0 0 0 0 0,-1 1 0 0 0,0-1-1 0 0,0 0 1 0 0,0 0 0 0 0,-1 0 0 0 0,1 1 0 0 0,-1-1-1 0 0,-1 0 1 0 0,1 0 0 0 0,0 0 0 0 0,-1 0-1 0 0,0 0 1 0 0,0 1 0 0 0,-3-7 0 0 0,-3-6-161 0 0,-1 0 1 0 0,-1 0-1 0 0,-16-23 0 0 0,1-1-40 0 0,11 21-2561 0 0,-3 26-1029 0 0,5-1 2170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2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21 282 4607 0 0,'-2'0'354'0'0,"-16"2"10935"0"0,20-3-9776 0 0,19-6-489 0 0,1 2 0 0 0,24-4 0 0 0,1 0-544 0 0,274-48 872 0 0,-133 27-848 0 0,383-40 1045 0 0,-535 66-1494 0 0,429-16 366 0 0,-450 20-416 0 0,50 1 30 0 0,96-9 0 0 0,-142 5-74 0 0,-1 0 1 0 0,0-1-1 0 0,1-1 0 0 0,23-9 1 0 0,17-9-942 0 0,-20 11-2644 0 0,-37 11 2371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2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37 6911 0 0,'2'-2'315'0'0,"18"-11"102"0"0,-6 2 369 0 0,-9 8-301 0 0,14-4 12992 0 0,-21 9-13093 0 0,-1 2-353 0 0,0 0 1 0 0,-1 0-1 0 0,1 0 1 0 0,-1-1-1 0 0,0 1 0 0 0,0-1 1 0 0,0 0-1 0 0,-1 0 0 0 0,1-1 1 0 0,-1 1-1 0 0,1-1 0 0 0,-1 0 1 0 0,0 0-1 0 0,-6 1 0 0 0,-12 3 201 0 0,-45 6-1 0 0,28-6-156 0 0,-251 33-520 0 0,251-39-550 0 0,39 1 999 0 0,-1-1-1 0 0,1 1 1 0 0,-1 0-1 0 0,1 0 1 0 0,0-1-1 0 0,-1 1 1 0 0,1 0 0 0 0,0 0-1 0 0,-1 1 1 0 0,0 0-1 0 0,-4 3-2 0 0,-17 11 42 0 0,1 1-1 0 0,-40 38 1 0 0,43-39-23 0 0,14-13-15 0 0,1 0 0 0 0,-1 1 0 0 0,1-1 0 0 0,0 1 0 0 0,0 0-1 0 0,0 1 1 0 0,1-1 0 0 0,-4 6 0 0 0,0 2-5 0 0,4 1 11 0 0,4-1 31 0 0,-1-10-41 0 0,1 0 0 0 0,0 0-1 0 0,0 0 1 0 0,0-1-1 0 0,0 1 1 0 0,1 0 0 0 0,-1-1-1 0 0,0 1 1 0 0,1-1-1 0 0,-1 0 1 0 0,1 1 0 0 0,-1-1-1 0 0,1 0 1 0 0,0 0-1 0 0,-1 0 1 0 0,1 0 0 0 0,0 0-1 0 0,0 0 1 0 0,0-1-1 0 0,0 1 1 0 0,0-1 0 0 0,0 1-1 0 0,4-1 1 0 0,4 1-8 0 0,0 0 0 0 0,0-1 0 0 0,16-2 0 0 0,-12 0-22 0 0,256-10-198 0 0,-228 14 310 0 0,-1 2-1 0 0,57 13 1 0 0,-78-12 129 0 0,0 1 0 0 0,34 16 1 0 0,-52-22-195 0 0,-1 1 15 0 0,1 0 1 0 0,0 0-1 0 0,0 1 0 0 0,-1-1 1 0 0,1 0-1 0 0,-1 1 0 0 0,1-1 1 0 0,-1 1-1 0 0,1-1 0 0 0,1 4 1 0 0,-2-4-17 0 0,0 1 72 0 0,5 19 104 0 0,-3-14-146 0 0,-3-4 17 0 0,0-1 0 0 0,-1 2-56 0 0,0 1-1 0 0,0-1 0 0 0,0 0 1 0 0,0 0-1 0 0,-1 0 1 0 0,0-1-1 0 0,0 1 0 0 0,0 0 1 0 0,0-1-1 0 0,-1 1 1 0 0,1-1-1 0 0,-1 0 0 0 0,0 1 1 0 0,0-1-1 0 0,0-1 1 0 0,0 1-1 0 0,0 0 0 0 0,-1-1 1 0 0,-4 3-1 0 0,-17 6 58 0 0,-1-1-1 0 0,-52 12 0 0 0,43-14-3 0 0,12-2-21 0 0,0-1-1 0 0,0-1 1 0 0,-1-1 0 0 0,-36 0-1 0 0,43-5-135 0 0,14-1 22 0 0,2 2 9 0 0,1 0 30 0 0,-1 1-1 0 0,1 0 1 0 0,0-1-1 0 0,-1 1 1 0 0,1 0-1 0 0,0-1 1 0 0,-1 1-1 0 0,1 0 1 0 0,0-1-1 0 0,-1 1 1 0 0,1-1-1 0 0,0 1 1 0 0,0-1-1 0 0,0 1 1 0 0,-1-1-1 0 0,1 1 1 0 0,0-1-1 0 0,0 1 1 0 0,0-1-1 0 0,0 1 1 0 0,0-1-1 0 0,0 1 1 0 0,0-1-1 0 0,0 1 1 0 0,0-1-1 0 0,0 1 1 0 0,0-1-1 0 0,0 1 1 0 0,0-1-1 0 0,1 1 1 0 0,-1-1-1 0 0,0 1 1 0 0,0-1-1 0 0,1 0 1 0 0,9-14-2070 0 0,-6 11 370 0 0,0 0 1 0 0,1 0 0 0 0,8-7-1 0 0,1 2-4401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29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69 2759 0 0,'82'-30'401'0'0,"-42"15"12051"0"0,-31 12-6699 0 0,-26 18-5580 0 0,2 1 0 0 0,0 1 0 0 0,1 1 0 0 0,0 0 0 0 0,2 0 0 0 0,0 1 0 0 0,1 1 0 0 0,1 0 0 0 0,-10 29 0 0 0,18-43-156 0 0,1 0 0 0 0,-1 0 1 0 0,1 0-1 0 0,0 0 0 0 0,1 1 0 0 0,-1-1 0 0 0,1 0 0 0 0,0 0 0 0 0,1 1 0 0 0,-1-1 0 0 0,1 0 1 0 0,1 0-1 0 0,2 9 0 0 0,-3-11 5 0 0,1-1 0 0 0,0 1 0 0 0,0 0 0 0 0,0-1 0 0 0,0 1 0 0 0,1-1 1 0 0,0 1-1 0 0,-1-1 0 0 0,1 0 0 0 0,0 0 0 0 0,0 0 0 0 0,1-1 0 0 0,-1 1 0 0 0,1-1 0 0 0,-1 0 1 0 0,1 0-1 0 0,0 0 0 0 0,-1 0 0 0 0,1-1 0 0 0,7 3 0 0 0,2-2 19 0 0,1-1 0 0 0,-1 1 0 0 0,0-2 0 0 0,0 0 0 0 0,1-1-1 0 0,-1 0 1 0 0,0-1 0 0 0,0 0 0 0 0,0-1 0 0 0,0-1 0 0 0,12-5 0 0 0,-18 6-18 0 0,0-1 1 0 0,0 1-1 0 0,0-2 1 0 0,-1 1 0 0 0,1-1-1 0 0,-1 0 1 0 0,0 0-1 0 0,-1 0 1 0 0,1-1-1 0 0,-1 0 1 0 0,0 0 0 0 0,-1-1-1 0 0,1 1 1 0 0,-1-1-1 0 0,-1 0 1 0 0,1 0-1 0 0,-1 0 1 0 0,2-9 0 0 0,0 0 22 0 0,0-1 0 0 0,-2 1 0 0 0,0-1 0 0 0,-1 1 0 0 0,0-1 0 0 0,-2 0 0 0 0,-1-25 0 0 0,0 25-13 0 0,1 11-40 0 0,-1-1 1 0 0,1 1 0 0 0,-1 0-1 0 0,0 0 1 0 0,0 0 0 0 0,-1 0-1 0 0,0 0 1 0 0,-4-11 0 0 0,5 16-53 0 0,0 0-1 0 0,0-1 1 0 0,0 1 0 0 0,0 0 0 0 0,-1 0-1 0 0,1 0 1 0 0,0 0 0 0 0,0 1 0 0 0,-1-1 0 0 0,1 0-1 0 0,0 0 1 0 0,-1 1 0 0 0,1-1 0 0 0,-1 1 0 0 0,1-1-1 0 0,-1 1 1 0 0,1 0 0 0 0,-1-1 0 0 0,1 1-1 0 0,-1 0 1 0 0,1 0 0 0 0,-1 0 0 0 0,1 0 0 0 0,-3 1-1 0 0,-1-1-371 0 0,3 0-12 0 0,1 1-5 0 0,-16 14-498 0 0,16-13 436 0 0,0 0-2 0 0,-1 8-201 0 0,1-8-846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30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29 11055 0 0,'59'-29'10003'0'0,"-63"42"-9503"0"0,-1-5-393 0 0,0 0 0 0 0,0-1 0 0 0,-1 1 0 0 0,0-1 0 0 0,-14 12 0 0 0,6-4 13 0 0,-10 10 68 0 0,-33 47 0 0 0,49-60-177 0 0,0 0 0 0 0,1 0 0 0 0,0 1 0 0 0,1 0 0 0 0,1 1 0 0 0,-7 25-1 0 0,10-33-8 0 0,1 1 0 0 0,0 0 0 0 0,1 0 0 0 0,0 0-1 0 0,1 12 1 0 0,2 0-4 0 0,0-14 3 0 0,0-1 11 0 0,-2-1 8 0 0,1-1 1 0 0,-1 1-1 0 0,1 0 1 0 0,0 0-1 0 0,1-1 1 0 0,-1 1-1 0 0,0-1 1 0 0,1 0-1 0 0,-1 1 1 0 0,1-1-1 0 0,-1-1 1 0 0,1 1-1 0 0,5 2 1 0 0,0 0 62 0 0,0-1 0 0 0,0 0-1 0 0,0-1 1 0 0,11 2 0 0 0,-2 0 41 0 0,0-1-1 0 0,0-1 1 0 0,24 1 0 0 0,-35-4-52 0 0,0 1 0 0 0,0-1 1 0 0,0 0-1 0 0,0 0 0 0 0,0-1 1 0 0,-1 0-1 0 0,1 0 0 0 0,-1 0 0 0 0,1-1 1 0 0,-1 1-1 0 0,0-1 0 0 0,0-1 1 0 0,8-5-1 0 0,-4 0 83 0 0,-1-1 0 0 0,1 0 1 0 0,-1 0-1 0 0,-1-1 0 0 0,0 0 1 0 0,-1 0-1 0 0,6-14 0 0 0,-1 5 53 0 0,-6 9-179 0 0,0 0 0 0 0,-1-1 0 0 0,0 1 0 0 0,-1-1 0 0 0,0 0 0 0 0,-1 0 0 0 0,0-1 0 0 0,-1 1-1 0 0,-1 0 1 0 0,0-1 0 0 0,-2-23 0 0 0,1 34-30 0 0,1 0-1 0 0,-1-1 0 0 0,1 1 1 0 0,-1-1-1 0 0,0 1 1 0 0,0 0-1 0 0,0 0 1 0 0,0-1-1 0 0,0 1 1 0 0,0 0-1 0 0,-1 0 1 0 0,1 0-1 0 0,-1 0 0 0 0,1 1 1 0 0,-1-1-1 0 0,0 0 1 0 0,0 0-1 0 0,0 1 1 0 0,0 0-1 0 0,0-1 1 0 0,-3-1-1 0 0,0 2-20 0 0,0-1-1 0 0,1 1 1 0 0,-1 0 0 0 0,1 0-1 0 0,-1 1 1 0 0,0-1 0 0 0,0 1-1 0 0,1 0 1 0 0,-1 1-1 0 0,-6 0 1 0 0,-19 5-395 0 0,0 2 0 0 0,1 1 0 0 0,0 1 0 0 0,-34 17 0 0 0,45-20-250 0 0,16-6-362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7:16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13 2759 0 0,'-2'-1'207'0'0,"-35"-4"2172"0"0,-13-2 4333 0 0,49 7-5995 0 0,-1 0 279 0 0,-5 2 2904 0 0,11 15-3764 0 0,0-1-1 0 0,1 0 1 0 0,1-1 0 0 0,1 1 0 0 0,8 15 0 0 0,0 0-83 0 0,18 41-39 0 0,28 60 38 0 0,47 152-1 0 0,-101-259-51 0 0,-1 0 0 0 0,-1 0 0 0 0,-1 1 0 0 0,-1-1 0 0 0,-1 1 0 0 0,-2 32 0 0 0,-2-36 0 0 0,-1-1 0 0 0,-1 1 0 0 0,-1-1 0 0 0,0 1 0 0 0,-2-2 0 0 0,0 1 0 0 0,-18 33 0 0 0,12-31 68 0 0,-1-1-1 0 0,-1 0 1 0 0,-1-1-1 0 0,0-1 1 0 0,-2-1-1 0 0,-1 0 1 0 0,-24 19-1 0 0,-9 2 235 0 0,-98 55 0 0 0,142-90-266 0 0,-137 82 156 0 0,126-73-397 0 0,4-5-5340 0 0,8-3-589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33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41 197 4143 0 0,'1'-2'8703'0'0,"4"-4"-8272"0"0,1 0-1 0 0,0 0 1 0 0,0 0-1 0 0,0 1 1 0 0,0 0 0 0 0,1 0-1 0 0,7-3 1 0 0,7-4 351 0 0,27-11 0 0 0,6 3-313 0 0,1 3-1 0 0,79-14 0 0 0,-44 11-158 0 0,-76 17-258 0 0,17-5 167 0 0,33-3-1 0 0,-55 10-155 0 0,0 0-1 0 0,-1 1 1 0 0,1 0 0 0 0,0 1-1 0 0,-1-1 1 0 0,1 2 0 0 0,0-1 0 0 0,13 6-1 0 0,-21-7-57 0 0,-1 0 0 0 0,1 1 0 0 0,0-1 0 0 0,-1 1 0 0 0,1-1 0 0 0,-1 1 0 0 0,1 0 0 0 0,0-1 0 0 0,-1 1 0 0 0,0 0 0 0 0,1-1 0 0 0,-1 1-1 0 0,1 0 1 0 0,-1-1 0 0 0,0 1 0 0 0,1 0 0 0 0,-1 0 0 0 0,0 0 0 0 0,0-1 0 0 0,1 2 0 0 0,-1 0 3 0 0,1 1-8 0 0,-1-1 0 0 0,0 1 0 0 0,1-1 0 0 0,-1 1 0 0 0,0-1 0 0 0,0 1 0 0 0,0-1 0 0 0,-1 1 0 0 0,1-1 0 0 0,-1 1 0 0 0,1-1 0 0 0,-1 0 0 0 0,0 1 0 0 0,0-1 0 0 0,0 0 0 0 0,0 1 0 0 0,0-1 0 0 0,0 0 0 0 0,-1 0 0 0 0,1 0 0 0 0,-3 2 0 0 0,-4 5 0 0 0,0 0 0 0 0,-19 15 0 0 0,25-22 0 0 0,-36 28-28 0 0,-2-2-1 0 0,-46 25 0 0 0,-90 38-105 0 0,83-44 106 0 0,80-41 28 0 0,-98 56-39 0 0,99-54 34 0 0,0 1 1 0 0,1 0-1 0 0,-1 0 0 0 0,2 1 1 0 0,0 1-1 0 0,-15 18 0 0 0,25-29 5 0 0,0 0 0 0 0,-1 1 0 0 0,1-1 0 0 0,0 1 0 0 0,0-1 0 0 0,-1 0 0 0 0,1 1 0 0 0,0-1 0 0 0,0 1 0 0 0,0-1 0 0 0,0 1 0 0 0,-1-1 0 0 0,1 1 0 0 0,0-1 0 0 0,0 1 0 0 0,0-1 0 0 0,0 1 0 0 0,0 0 0 0 0,1 0 0 0 0,0 1 0 0 0,0-1 0 0 0,0 0 0 0 0,-1 1 0 0 0,1-1 0 0 0,1 0 0 0 0,-1 0 0 0 0,0 0 0 0 0,0 0 0 0 0,0 0 0 0 0,0 0 0 0 0,1 0 0 0 0,-1 0 0 0 0,1 0 0 0 0,-1 0 0 0 0,0-1 0 0 0,1 1 0 0 0,-1-1 0 0 0,3 1 0 0 0,31 7 0 0 0,31 0 367 0 0,79 0 0 0 0,-35-4 531 0 0,67 3 598 0 0,-164-7-1549 0 0,-11 0-230 0 0,8-4-3723 0 0,-7 3 2532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33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36 8751 0 0,'0'0'7174'0'0,"-2"0"-6633"0"0,-1-1-424 0 0,-1 0-1 0 0,1 1 1 0 0,0-1 0 0 0,-1 1 0 0 0,1 0-1 0 0,-1 0 1 0 0,1 0 0 0 0,0 0 0 0 0,-1 1-1 0 0,1-1 1 0 0,-1 1 0 0 0,1 0 0 0 0,-5 2-1 0 0,0 1-25 0 0,0 0-1 0 0,1 0 0 0 0,-1 1 0 0 0,-9 8 0 0 0,5-2-23 0 0,0 0 1 0 0,1 1-1 0 0,1 0 0 0 0,0 1 0 0 0,0 0 0 0 0,1 1 0 0 0,1 0 1 0 0,1 0-1 0 0,0 1 0 0 0,0 0 0 0 0,2 0 0 0 0,-7 26 1 0 0,10-33 7 0 0,1-1 1 0 0,0 1 0 0 0,0 0-1 0 0,1-1 1 0 0,0 1 0 0 0,0 0-1 0 0,0-1 1 0 0,1 1 0 0 0,1 0-1 0 0,-1-1 1 0 0,1 1 0 0 0,4 9-1 0 0,-3-11-17 0 0,-1-1 0 0 0,1 0 0 0 0,0 0 0 0 0,0 0 0 0 0,1-1 0 0 0,-1 1 0 0 0,1-1 0 0 0,0 1 0 0 0,0-1 0 0 0,1-1 0 0 0,-1 1 0 0 0,1 0 0 0 0,0-1 0 0 0,0 0 0 0 0,0 0 0 0 0,11 4 0 0 0,-5-4 5 0 0,0 0-1 0 0,1 0 1 0 0,0-1 0 0 0,0-1 0 0 0,-1 0 0 0 0,1 0 0 0 0,0-1-1 0 0,0-1 1 0 0,0 0 0 0 0,0-1 0 0 0,0 0 0 0 0,-1 0-1 0 0,1-1 1 0 0,-1-1 0 0 0,0 0 0 0 0,0-1 0 0 0,0 0 0 0 0,-1 0-1 0 0,1-1 1 0 0,-1-1 0 0 0,0 0 0 0 0,-1 0 0 0 0,0-1-1 0 0,0 0 1 0 0,-1 0 0 0 0,9-11 0 0 0,-9 7-46 0 0,0-1-1 0 0,0 0 1 0 0,-2 0 0 0 0,1 0-1 0 0,-2-1 1 0 0,1 0 0 0 0,-2 0-1 0 0,0-1 1 0 0,4-27 0 0 0,-7 33-96 0 0,-1 1 0 0 0,0-1 0 0 0,0 0-1 0 0,0 1 1 0 0,-1-1 0 0 0,-1 1 0 0 0,1-1 0 0 0,-1 1 0 0 0,-1 0 0 0 0,1 0 0 0 0,-2 0 0 0 0,1 0-1 0 0,-1 0 1 0 0,0 1 0 0 0,0-1 0 0 0,-1 1 0 0 0,0 0 0 0 0,-10-10 0 0 0,10 13-35 0 0,0 0-1 0 0,0 0 1 0 0,-1 1 0 0 0,1 0 0 0 0,-1 0 0 0 0,0 0 0 0 0,1 0-1 0 0,-1 1 1 0 0,0 0 0 0 0,0 0 0 0 0,-1 1 0 0 0,1 0-1 0 0,0 0 1 0 0,-1 0 0 0 0,1 1 0 0 0,-7 0 0 0 0,0 1-19 0 0,0 0-1 0 0,-1 1 1 0 0,1 0 0 0 0,0 1 0 0 0,1 0 0 0 0,-22 9 0 0 0,29-10 84 0 0,0 0 0 0 0,0 0 0 0 0,1 1 0 0 0,-1 0 0 0 0,1 0 0 0 0,-5 4 0 0 0,9-7 30 0 0,-1 1 1 0 0,1-1-1 0 0,0 1 1 0 0,-1-1-1 0 0,1 1 0 0 0,0-1 1 0 0,0 1-1 0 0,-1-1 1 0 0,1 1-1 0 0,0-1 1 0 0,0 1-1 0 0,0 0 0 0 0,0-1 1 0 0,0 1-1 0 0,0-1 1 0 0,0 1-1 0 0,0 0 1 0 0,0-1-1 0 0,0 1 0 0 0,0 0 1 0 0,0 0-35 0 0,2 4-352 0 0,9 8-763 0 0,6 0-331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3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6 10135 0 0,'2'-1'778'0'0,"10"-4"6268"0"0,-24 14-5551 0 0,4-4-1075 0 0,1 0 0 0 0,0 0 1 0 0,0 0-1 0 0,0 1 0 0 0,-8 10 0 0 0,-77 86 1020 0 0,58-60-1411 0 0,-2-1 0 0 0,-65 55 0 0 0,81-80-30 0 0,0 0 0 0 0,-1-2 1 0 0,-1 0-1 0 0,0-2 0 0 0,-1 0 0 0 0,0-2 0 0 0,-41 13 0 0 0,49-19 12 0 0,6 0 42 0 0,38-4 75 0 0,57-3 174 0 0,109 11 0 0 0,-38 6-63 0 0,-152-13-197 0 0,5 1-63 0 0,-8-1-140 0 0,10-1-238 0 0,-6-1-586 0 0,-1 1 0 0 0,0-1 0 0 0,0 0 0 0 0,0-1 0 0 0,10-3 0 0 0,-7 2-2178 0 0,9-2-3276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34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10591 0 0,'0'0'488'0'0,"-2"0"-12"0"0,-9-1-306 0 0,-1 3 19 0 0,11-1 10 0 0,0-1 0 0 0,0 0 0 0 0,0 1 0 0 0,0-1 1 0 0,0 1-1 0 0,0-1 0 0 0,0 1 0 0 0,0 0 0 0 0,1-1 0 0 0,-1 1 0 0 0,0 0 0 0 0,0 0 0 0 0,1 0 1 0 0,-1-1-1 0 0,1 1 0 0 0,-1 0 0 0 0,0 0 0 0 0,1 0 0 0 0,0 0 0 0 0,-1 0 0 0 0,0 2 0 0 0,1-1 30 0 0,0 1 0 0 0,-1 0 0 0 0,1-1 0 0 0,0 1 0 0 0,0-1 0 0 0,1 1-1 0 0,-1 0 1 0 0,2 4 0 0 0,0 2 226 0 0,2 1 0 0 0,0-1 0 0 0,9 17 0 0 0,2 0 127 0 0,2-1 1 0 0,1-1-1 0 0,1 0 0 0 0,1-2 1 0 0,24 22-1 0 0,123 90 1020 0 0,-119-100-1423 0 0,1-2 0 0 0,2-3 1 0 0,1-2-1 0 0,1-2 0 0 0,62 20 1 0 0,-103-41-208 0 0,-9-4-84 0 0,-1 1-123 0 0,4 2-989 0 0,-21-4-7474 0 0,6-1 8523 0 0,-9-6-1997 0 0,0-3-11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34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9 8751 0 0,'0'0'674'0'0,"-1"-1"-438"0"0,-12-6 380 0 0,9 7-164 0 0,3 1-176 0 0,-3-1 262 0 0,0 1 1 0 0,1-1 0 0 0,-1 1-1 0 0,1 0 1 0 0,0 0 0 0 0,-1 1-1 0 0,-3 1 1 0 0,-4 2 481 0 0,7-4-750 0 0,0 1 0 0 0,0 0-1 0 0,0 0 1 0 0,0 0 0 0 0,1 0 0 0 0,-6 5 0 0 0,-1 1 224 0 0,-27 21 1062 0 0,-5 5-559 0 0,17-16-636 0 0,1 2 0 0 0,-31 31 0 0 0,-10 9 125 0 0,0-7-167 0 0,-108 67-1 0 0,156-110-306 0 0,-3 2 14 0 0,-36 28 0 0 0,55-39-86 0 0,10-2-479 0 0,0 0-1 0 0,0 0 0 0 0,0-1 1 0 0,-1 0-1 0 0,1-1 0 0 0,11-5 1 0 0,-18 8 449 0 0,33-14-1268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35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7 13303 0 0,'0'0'2560'0'0,"0"-1"-2269"0"0,0 1-1 0 0,-1-1 0 0 0,1 1 1 0 0,0-1-1 0 0,-1 1 0 0 0,1 0 1 0 0,-1-1-1 0 0,1 1 1 0 0,-1-1-1 0 0,1 1 0 0 0,-1 0 1 0 0,1-1-1 0 0,-1 1 0 0 0,1 0 1 0 0,-1 0-1 0 0,1 0 0 0 0,-2-1 1 0 0,-2 3-130 0 0,-1 0 0 0 0,1 0 0 0 0,0 1 0 0 0,0 0 0 0 0,0-1 0 0 0,0 1 0 0 0,0 0 0 0 0,-4 5 0 0 0,-26 33-172 0 0,23-28 103 0 0,-145 181 119 0 0,127-157-211 0 0,-78 90 0 0 0,100-120 0 0 0,0-1 0 0 0,0 0 0 0 0,-1 0 0 0 0,1 0 0 0 0,-1-1 0 0 0,-1 0 0 0 0,1 0 0 0 0,-1-1 0 0 0,-11 4 0 0 0,17-7 0 0 0,1 0 0 0 0,0 0 0 0 0,-1-1 0 0 0,1 1 0 0 0,0-1 0 0 0,-1 0 0 0 0,1 1 0 0 0,-1-1 0 0 0,1 0 0 0 0,-1-1-1 0 0,-4 1 1 0 0,2-2 12 0 0,2 2 18 0 0,1 0 1 0 0,0 0 0 0 0,-1 0 0 0 0,1-1-1 0 0,0 1 1 0 0,-1-1 0 0 0,1 0-1 0 0,-3-1 1 0 0,3 1-38 0 0,0 0 799 0 0,8-1-741 0 0,1-1 0 0 0,-1 1 0 0 0,0 0 0 0 0,1 1 0 0 0,-1-1 0 0 0,13 0 0 0 0,43 2-40 0 0,-30 1 66 0 0,43-1 655 0 0,139 17 0 0 0,-184-12-625 0 0,-15-1-107 0 0,10 5-111 0 0,-17-5 7 0 0,11-1-1704 0 0,2-7-5343 0 0,-8-1-75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3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 9671 0 0,'-1'0'748'0'0,"-18"8"582"0"0,0 1 0 0 0,1 1 0 0 0,1 0 0 0 0,-28 23 0 0 0,26-15 3663 0 0,21-18-4868 0 0,0 1 1 0 0,0 0-1 0 0,0-1 0 0 0,0 0 1 0 0,1 1-1 0 0,-1-1 1 0 0,0 0-1 0 0,0 0 0 0 0,0 0 1 0 0,5-1-1 0 0,23-5 81 0 0,-16 2-17 0 0,163-23 57 0 0,-86 21-108 0 0,-91 6-135 0 0,1 0-1 0 0,-1 0 1 0 0,0 1-1 0 0,0-1 0 0 0,0 1 1 0 0,1-1-1 0 0,-1 0 0 0 0,0 1 1 0 0,0-1-1 0 0,0 0 1 0 0,0 1-1 0 0,0-1 0 0 0,0 0 1 0 0,0 1-1 0 0,0-1 0 0 0,0 1 1 0 0,0-1-1 0 0,0 0 1 0 0,0 1-1 0 0,0-1 0 0 0,0 1 1 0 0,0-1-1 0 0,-1 0 1 0 0,1 1-1 0 0,0-1 0 0 0,0 0 1 0 0,0 1-1 0 0,0-1-2 0 0,-2 4 0 0 0,0 0 0 0 0,0 1 0 0 0,0-1 0 0 0,-1 0 0 0 0,1-1 0 0 0,-1 1 0 0 0,0 0 0 0 0,-6 5 0 0 0,-32 25 0 0 0,4-4 0 0 0,34-28 0 0 0,-133 119 94 0 0,98-91-70 0 0,-2-3 0 0 0,-51 28-1 0 0,81-50-48 0 0,9-3-35 0 0,11-13-701 0 0,-6 7 678 0 0,0 1 0 0 0,0 0 1 0 0,1 0-1 0 0,-1 0 0 0 0,1 0 0 0 0,-1 1 1 0 0,1-1-1 0 0,0 1 0 0 0,0 0 1 0 0,0 1-1 0 0,0-1 0 0 0,0 1 0 0 0,0 0 1 0 0,1 0-1 0 0,-1 1 0 0 0,0-1 1 0 0,0 1-1 0 0,1 1 0 0 0,-1-1 0 0 0,0 1 1 0 0,0-1-1 0 0,9 4 0 0 0,-13-4 62 0 0,21 7-344 0 0,41 18-1 0 0,-56-22 425 0 0,0 0-1 0 0,0 1 1 0 0,0 0-1 0 0,-1 0 0 0 0,0 1 1 0 0,1 0-1 0 0,-1 0 1 0 0,-1 0-1 0 0,1 0 1 0 0,-1 1-1 0 0,0 0 1 0 0,7 11-1 0 0,-3 0 164 0 0,-1-1 0 0 0,0 1 0 0 0,6 23 0 0 0,-14-36-144 0 0,1 1 1 0 0,-1-1-1 0 0,-1 1 0 0 0,1-1 0 0 0,-1 1 1 0 0,-2 8-1 0 0,2-5-2 0 0,0-3-41 0 0,-1 0 0 0 0,1 0 0 0 0,-1 0 0 0 0,0 0 0 0 0,0 0 0 0 0,-1 0 0 0 0,1-1 0 0 0,-1 1 0 0 0,0-1 0 0 0,0 0 0 0 0,-1 0 0 0 0,1 0 0 0 0,-1 0 0 0 0,0 0 0 0 0,0-1 0 0 0,0 0 0 0 0,0 0 0 0 0,-1 0 0 0 0,1 0 0 0 0,-8 2-1 0 0,-4 2 23 0 0,-1-1-1 0 0,1 0 0 0 0,-1-2 1 0 0,-32 5-1 0 0,-46-2 202 0 0,51-5-113 0 0,31-1-87 0 0,2-1-62 0 0,9 0-68 0 0,3-3-368 0 0,1-1 15 0 0,0-1-1 0 0,1 1 0 0 0,-1 0 1 0 0,5-6-1 0 0,9-7-6067 0 0,-4 8-223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36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34 6911 0 0,'1'-2'528'0'0,"27"-15"395"0"0,-14 10 5766 0 0,-13 6-6339 0 0,0 0-1 0 0,0 0 1 0 0,0 1 0 0 0,0-1-1 0 0,1 0 1 0 0,-1 1-1 0 0,0-1 1 0 0,0 1 0 0 0,1 0-1 0 0,-1-1 1 0 0,0 1-1 0 0,2 0 1 0 0,-2 0-287 0 0,-1 0 1 0 0,0 0-1 0 0,0 0 1 0 0,0 1-1 0 0,0-1 0 0 0,0 0 1 0 0,1 0-1 0 0,-1 1 1 0 0,0-1-1 0 0,0 0 0 0 0,0 0 1 0 0,0 1-1 0 0,0-1 1 0 0,0 0-1 0 0,0 0 0 0 0,0 1 1 0 0,0-1-1 0 0,0 0 1 0 0,0 0-1 0 0,0 1 1 0 0,0-1-1 0 0,0 0 0 0 0,0 0 1 0 0,0 1-1 0 0,0-1 1 0 0,0 0-1 0 0,-1 0 0 0 0,1 1 1 0 0,0-1-1 0 0,0 0 1 0 0,0 0-1 0 0,0 0 0 0 0,0 1 1 0 0,-1-1-1 0 0,1 0 1 0 0,-3 5 90 0 0,0 1 1 0 0,-1-2 0 0 0,-8 10 0 0 0,-130 115-42 0 0,-16 14-5 0 0,142-127-69 0 0,-36 41 403 0 0,47-51-391 0 0,1 0 0 0 0,-1 0 0 0 0,1 1 0 0 0,1-1 0 0 0,-1 1 0 0 0,1 0 0 0 0,-3 11 0 0 0,5-16-19 0 0,1 0 0 0 0,-1-1 0 0 0,1 1 0 0 0,0 0 0 0 0,0 0 0 0 0,0 0-1 0 0,0 0 1 0 0,0 0 0 0 0,0 0 0 0 0,0 0 0 0 0,1 0 0 0 0,-1-1-1 0 0,0 1 1 0 0,1 0 0 0 0,0 0 0 0 0,-1 0 0 0 0,1-1 0 0 0,0 1-1 0 0,0 0 1 0 0,0-1 0 0 0,0 1 0 0 0,1-1 0 0 0,-1 1 0 0 0,0-1-1 0 0,0 1 1 0 0,1-1 0 0 0,-1 0 0 0 0,1 0 0 0 0,0 0 0 0 0,-1 0-1 0 0,3 1 1 0 0,3 2 68 0 0,1-1 0 0 0,0 0 0 0 0,0-1 0 0 0,0 1 0 0 0,12 0 0 0 0,-15-2-56 0 0,12 2 101 0 0,0-1 0 0 0,0-1 0 0 0,0-1 0 0 0,28-3-1 0 0,67-15 369 0 0,-103 17-482 0 0,35-8 45 0 0,-1-2-1 0 0,0-2 1 0 0,72-33 0 0 0,-107 42-65 0 0,0-1 0 0 0,-1 1 0 0 0,1-2 0 0 0,-1 1 0 0 0,-1-1 0 0 0,1 0 0 0 0,-1 0 0 0 0,0-1 0 0 0,0 0 0 0 0,-1 0-1 0 0,0 0 1 0 0,7-14 0 0 0,-9 16-5 0 0,-1 0 0 0 0,0-1 0 0 0,0 1-1 0 0,0 0 1 0 0,0-1 0 0 0,-1 1 0 0 0,0-1-1 0 0,0 1 1 0 0,-1-1 0 0 0,1 0 0 0 0,-1 1 0 0 0,-1-1-1 0 0,1 1 1 0 0,-1-1 0 0 0,0 0 0 0 0,0 1-1 0 0,0-1 1 0 0,-1 1 0 0 0,0 0 0 0 0,0 0-1 0 0,-4-7 1 0 0,3 7-140 0 0,0 0-1 0 0,-1 1 1 0 0,1-1 0 0 0,-1 1 0 0 0,0-1-1 0 0,-1 1 1 0 0,1 1 0 0 0,-1-1-1 0 0,0 0 1 0 0,1 1 0 0 0,-2 0-1 0 0,1 0 1 0 0,0 1 0 0 0,0-1-1 0 0,-1 1 1 0 0,0 1 0 0 0,1-1 0 0 0,-1 1-1 0 0,0-1 1 0 0,0 2 0 0 0,0-1-1 0 0,1 1 1 0 0,-10 0 0 0 0,-9 2-1165 0 0,0 1-1 0 0,0 1 1 0 0,1 1 0 0 0,-31 10 0 0 0,34-9 316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39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1839 0 0,'-1'4'9129'0'0,"0"8"-3758"0"0,-2 7-2304 0 0,-4 16-2921 0 0,-2 14-2083 0 0,5-21 3476 0 0,-2 14-1336 0 0,-46 282 541 0 0,47-300-736 0 0,-2 0 0 0 0,0 0 0 0 0,-2-1 0 0 0,-20 40 0 0 0,29-62-30 0 0,0-1 1 0 0,0 1 0 0 0,-1-1 0 0 0,1 0 0 0 0,0 1-1 0 0,0-1 1 0 0,0 1 0 0 0,0-1 0 0 0,0 1 0 0 0,0-1 0 0 0,0 1-1 0 0,0-1 1 0 0,0 0 0 0 0,0 1 0 0 0,0-1 0 0 0,0 1 0 0 0,0-1-1 0 0,0 1 1 0 0,0-1 0 0 0,0 1 0 0 0,0-1 0 0 0,0 1 0 0 0,1-1-1 0 0,-1 0 1 0 0,0 1 0 0 0,0-1 0 0 0,1 1 0 0 0,-1-1 0 0 0,0 0-1 0 0,0 1 1 0 0,1-1 0 0 0,-1 0 0 0 0,0 1 0 0 0,1-1-1 0 0,-1 0 1 0 0,1 0 0 0 0,-1 1 0 0 0,0-1 0 0 0,1 0 0 0 0,-1 0-1 0 0,1 0 1 0 0,-1 1 0 0 0,1-1 0 0 0,-1 0 0 0 0,0 0 0 0 0,2 0-1 0 0,24 2-1632 0 0,-2-3-4662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4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0,'0'0'927'0'0,"0"3"586"0"0,1 19 511 0 0,0 0-1 0 0,2 0 0 0 0,5 26 1 0 0,-2-26-1145 0 0,1 0 1 0 0,17 40 0 0 0,-10-36-660 0 0,0-1 0 0 0,1 0 1 0 0,2-1-1 0 0,0-1 0 0 0,40 41 1 0 0,-18-27-5 0 0,1-2 1 0 0,1-2-1 0 0,68 43 0 0 0,155 69 124 0 0,-190-105-290 0 0,-72-38-121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7:2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91 7743 0 0,'0'0'704'0'0,"2"-1"-581"0"0,32-29 8802 0 0,-28 28-6554 0 0,-12 8-1822 0 0,-60 69-485 0 0,60-68-64 0 0,0-2 16 0 0,5-4 59 0 0,2-5-52 0 0,-1 1 0 0 0,1 0 0 0 0,0 0 0 0 0,0-1 1 0 0,1 1-1 0 0,-1 0 0 0 0,4-5 0 0 0,0-1 11 0 0,17-30 36 0 0,-17 31-31 0 0,0-1 0 0 0,0 1-1 0 0,-1-1 1 0 0,0 0 0 0 0,6-19-1 0 0,-10 27-144 0 0,-1 1 24 0 0,-4 3 100 0 0,0-1-1 0 0,0 1 1 0 0,1 0-1 0 0,-1 0 1 0 0,1 1 0 0 0,0-1-1 0 0,0 1 1 0 0,1 0-1 0 0,-6 7 1 0 0,-4 7 214 0 0,-10 18 1 0 0,18-28 1719 0 0,7-12-1870 0 0,9-8-36 0 0,-8 8-215 0 0,2-4 100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40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13 11575 0 0,'0'0'1047'0'0,"1"-2"-859"0"0,2-8 4591 0 0,-5 13-4330 0 0,-117 152 1892 0 0,-59 76-1301 0 0,149-194-1006 0 0,-2-1-1 0 0,-1-2 0 0 0,-2-1 1 0 0,-47 36-1 0 0,61-55-93 0 0,-1-1 1 0 0,-23 12-1 0 0,90-44-926 0 0,-11 4 412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41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42 5063 0 0,'-10'-6'132'0'0,"1"0"-1"0"0,-1 0 0 0 0,-1 1 1 0 0,-19-8-1 0 0,24 12 290 0 0,1 0 0 0 0,-1 0 0 0 0,1 0 0 0 0,-11 0 0 0 0,11 1 559 0 0,0 1 1 0 0,-1-1-1 0 0,1 1 1 0 0,0 0-1 0 0,-8 3 0 0 0,3-1 552 0 0,6-1-1291 0 0,-1-1 1 0 0,1 0-1 0 0,-1 1 0 0 0,1 0 0 0 0,0 0 0 0 0,0 1 1 0 0,0-1-1 0 0,0 1 0 0 0,-6 5 0 0 0,8-7-111 0 0,2 0-76 0 0,-1-1 0 0 0,0 1 0 0 0,1-1 0 0 0,-1 1 0 0 0,0-1 0 0 0,1 1 0 0 0,-1-1 0 0 0,1 1 0 0 0,-1 0 0 0 0,1-1 0 0 0,-1 1 0 0 0,1 0 1 0 0,-1-1-1 0 0,1 1 0 0 0,0 0 0 0 0,-1-1 0 0 0,1 1 0 0 0,0 0 0 0 0,0 0 0 0 0,0 0 0 0 0,0-1 0 0 0,-1 1 0 0 0,1 0 0 0 0,0 0 0 0 0,0 0 0 0 0,0-1 1 0 0,0 1-1 0 0,1 0 0 0 0,-1 0 0 0 0,0 0 0 0 0,0-1 0 0 0,0 1 0 0 0,1 0 0 0 0,-1 0 0 0 0,1 0 0 0 0,3 5 18 0 0,1-1-1 0 0,-1 0 1 0 0,1-1 0 0 0,0 1-1 0 0,0-1 1 0 0,1 0 0 0 0,-1-1-1 0 0,1 1 1 0 0,0-1-1 0 0,0 0 1 0 0,0 0 0 0 0,11 3-1 0 0,11 2 26 0 0,47 7 0 0 0,-63-13-78 0 0,100 16 55 0 0,92 18-68 0 0,-131-17 0 0 0,95 39-1 0 0,-166-58 288 0 0,-2 3-239 0 0,-1 0-48 0 0,-1 1 1 0 0,1-1-1 0 0,0 0 1 0 0,-1 0-1 0 0,0 0 1 0 0,0 0-1 0 0,0 0 1 0 0,0 0-1 0 0,0 0 1 0 0,0-1-1 0 0,-1 1 1 0 0,1-1-1 0 0,-1 0 1 0 0,0 0-1 0 0,0 0 1 0 0,1 0-1 0 0,-6 2 1 0 0,-7 4 43 0 0,0-2 1 0 0,-25 8 0 0 0,18-6-6 0 0,-23 7-31 0 0,17-6 72 0 0,-49 22-1 0 0,-112 64 645 0 0,169-83-658 0 0,19-11-191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41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46 6911 0 0,'1'-1'528'0'0,"8"-10"557"0"0,-8 2 5178 0 0,-4 5-3291 0 0,-4-3-2665 0 0,5 6-220 0 0,0-1 0 0 0,-1 0 0 0 0,0 1 0 0 0,1 0 1 0 0,-1-1-1 0 0,0 1 0 0 0,0 0 0 0 0,0 0 0 0 0,1 1 0 0 0,-1-1 0 0 0,0 1 0 0 0,0-1 1 0 0,-6 1-1 0 0,-4 0 415 0 0,-24 4-1 0 0,26-3-223 0 0,-6 2-103 0 0,-1 0 0 0 0,1 1 0 0 0,1 1 0 0 0,-1 0 0 0 0,1 1-1 0 0,0 1 1 0 0,0 1 0 0 0,-16 10 0 0 0,-3 6 268 0 0,0 2 1 0 0,-34 31-1 0 0,58-47-443 0 0,-8 9-3 0 0,-1-2 0 0 0,-1-1 0 0 0,0 0 0 0 0,-46 24 0 0 0,62-38-9 0 0,-11 6-180 0 0,-1-1 1 0 0,1-1 0 0 0,-1 0-1 0 0,-30 5 1 0 0,37-11-49 0 0,5-1-3652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4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55 10591 0 0,'0'0'819'0'0,"-2"-2"-534"0"0,-27-9 934 0 0,11 9 7102 0 0,94-13-7591 0 0,112-5 0 0 0,-169 18-730 0 0,-7 1 0 0 0,0 0 0 0 0,1 0 0 0 0,-1 1 0 0 0,0 1 0 0 0,1 0 0 0 0,22 6 0 0 0,-33-7-1 0 0,0 1 0 0 0,0 0-1 0 0,0-1 1 0 0,0 1 0 0 0,0 0-1 0 0,0 0 1 0 0,-1 1 0 0 0,1-1 0 0 0,0 0-1 0 0,-1 1 1 0 0,1-1 0 0 0,-1 0-1 0 0,1 1 1 0 0,-1 0 0 0 0,0-1 0 0 0,0 1-1 0 0,0 0 1 0 0,0 0 0 0 0,0 0-1 0 0,1 3 1 0 0,-1-2-4 0 0,-1 0 1 0 0,1 0-1 0 0,-1 0 0 0 0,0 0 0 0 0,0 0 1 0 0,0 0-1 0 0,-1 0 0 0 0,1 0 0 0 0,-1 0 1 0 0,0 0-1 0 0,1 0 0 0 0,-3 5 0 0 0,-1 0-7 0 0,0 0 0 0 0,-1 0 0 0 0,0 0 0 0 0,0 0 0 0 0,-1-1 0 0 0,0 0 0 0 0,0 0 0 0 0,-9 8 0 0 0,-1-3-13 0 0,0-1 1 0 0,0 0-1 0 0,-1-2 1 0 0,0 0-1 0 0,-21 8 1 0 0,-94 26 35 0 0,101-34-7 0 0,-65 12 98 0 0,8-1-92 0 0,86-20-140 0 0,0 1-36 0 0,-16 11-1217 0 0,17-11 1041 0 0,2 0-632 0 0,-1-1 971 0 0,0 0-1 0 0,1 0 0 0 0,-1 0 0 0 0,0 0 1 0 0,0 0-1 0 0,0 0 0 0 0,1 0 0 0 0,-1 0 0 0 0,0 0 1 0 0,0 0-1 0 0,0 1 0 0 0,0-1 0 0 0,1 0 1 0 0,-1 0-1 0 0,0 0 0 0 0,0 0 0 0 0,0 1 1 0 0,0-1-1 0 0,0 0 0 0 0,0 0 0 0 0,1 0 1 0 0,-1 1-1 0 0,0-1 9 0 0,0 1 1 0 0,1-1-1 0 0,-1 1 0 0 0,0-1 1 0 0,1 0-1 0 0,-1 1 1 0 0,0-1-1 0 0,1 1 0 0 0,-1-1 1 0 0,1 0-1 0 0,-1 1 1 0 0,1-1-1 0 0,-1 0 0 0 0,1 0 1 0 0,-1 1-1 0 0,1-1 0 0 0,0 0 1 0 0,10 3 30 0 0,1-1 0 0 0,-1 0 0 0 0,1-1 1 0 0,-1-1-1 0 0,1 0 0 0 0,12-1 0 0 0,36 1 64 0 0,-22 2-160 0 0,1 1-213 0 0,40 7 0 0 0,-69-8 230 0 0,1 1 0 0 0,-1 0 0 0 0,0 0 0 0 0,0 1 0 0 0,0 0 1 0 0,0 1-1 0 0,-1 0 0 0 0,15 10 0 0 0,-20-11 78 0 0,0-1 0 0 0,0 1 0 0 0,-1 0 0 0 0,1 0 0 0 0,-1 1 0 0 0,0-1 0 0 0,0 1 0 0 0,-1-1-1 0 0,0 1 1 0 0,1 0 0 0 0,-1 0 0 0 0,-1 0 0 0 0,1 0 0 0 0,-1 0 0 0 0,0 0 0 0 0,0 1 0 0 0,-1-1 0 0 0,1 0 0 0 0,-1 0 0 0 0,0 1-1 0 0,-1 5 1 0 0,0-6 2 0 0,0 0 0 0 0,0 1 0 0 0,0-1 0 0 0,0 0-1 0 0,-1 0 1 0 0,0 0 0 0 0,0 0 0 0 0,0 0 0 0 0,-1 0 0 0 0,1-1-1 0 0,-1 1 1 0 0,0-1 0 0 0,-1 0 0 0 0,1 0 0 0 0,-1 0-1 0 0,0 0 1 0 0,0 0 0 0 0,0-1 0 0 0,0 0 0 0 0,-9 5 0 0 0,-30 12 344 0 0,-2-2 0 0 0,1-2 1 0 0,-2-2-1 0 0,-61 10 0 0 0,-24 8 26 0 0,69-16-283 0 0,51-13-98 0 0,9-2-106 0 0,2-3-221 0 0,1 0 152 0 0,-1 0 0 0 0,1 0 0 0 0,0 0 0 0 0,-1 0 0 0 0,1 0-1 0 0,0 0 1 0 0,1 0 0 0 0,-1 1 0 0 0,0-1 0 0 0,0 0 0 0 0,1 1 0 0 0,-1-1-1 0 0,1 1 1 0 0,-1 0 0 0 0,1-1 0 0 0,3-1 0 0 0,-5 3 111 0 0,14-12-1269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4:4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420 135 10591 0 0,'13'-6'213'0'0,"-2"1"71"0"0,-1 0 0 0 0,0-1 1 0 0,12-8 2385 0 0,-32 5 37 0 0,8 8-2620 0 0,-1 0 0 0 0,0-1-1 0 0,0 1 1 0 0,0 0 0 0 0,0 0 0 0 0,-1 0 0 0 0,1 1-1 0 0,0-1 1 0 0,0 1 0 0 0,0 0 0 0 0,-1 0 0 0 0,-5 1-1 0 0,-5 0 134 0 0,-23 7-1 0 0,25-6-27 0 0,-8 4-94 0 0,0 0 1 0 0,1 1 0 0 0,-1 0-1 0 0,2 2 1 0 0,-1 0 0 0 0,-26 19-1 0 0,21-11-103 0 0,0 2 0 0 0,0 1 0 0 0,-36 41 0 0 0,52-51 5 0 0,0-1 0 0 0,1 2 0 0 0,0-1 0 0 0,0 1 0 0 0,1 0 0 0 0,1 1 0 0 0,0-1 0 0 0,0 1 0 0 0,1 0 0 0 0,1 0 0 0 0,0 1 0 0 0,1-1 0 0 0,-2 18 0 0 0,4-26 24 0 0,0 0 0 0 0,1 0-1 0 0,-1 0 1 0 0,1 0-1 0 0,0 0 1 0 0,0 0 0 0 0,0 0-1 0 0,1 0 1 0 0,-1 0 0 0 0,1 0-1 0 0,0 0 1 0 0,0-1 0 0 0,0 1-1 0 0,4 4 1 0 0,-1-4 19 0 0,-1 1 0 0 0,1-1 0 0 0,0 0 0 0 0,0 0 0 0 0,0 0 0 0 0,1-1 0 0 0,-1 0 0 0 0,10 4 0 0 0,2-1 66 0 0,-1 0 0 0 0,1-2 0 0 0,0 0 0 0 0,1-1-1 0 0,-1-1 1 0 0,18 1 0 0 0,-4-2 129 0 0,-1-2-1 0 0,1-1 0 0 0,-1-1 1 0 0,1-1-1 0 0,-1-2 1 0 0,-1-1-1 0 0,51-19 0 0 0,-64 20-83 0 0,-1-2-1 0 0,0 0 1 0 0,-1 0-1 0 0,0-2 1 0 0,0 1-1 0 0,20-21 0 0 0,-25 21-91 0 0,0 0-1 0 0,-1-1 0 0 0,0 0 0 0 0,-1-1 0 0 0,0 0 0 0 0,-1 0 0 0 0,0 0 0 0 0,-1-1 0 0 0,7-20 0 0 0,-10 22-29 0 0,0 0 0 0 0,0 0-1 0 0,-1 0 1 0 0,-1 0 0 0 0,0 0 0 0 0,0 0-1 0 0,-1 0 1 0 0,0-1 0 0 0,0 1 0 0 0,-1 0-1 0 0,-5-13 1 0 0,2 9-116 0 0,0 1 1 0 0,-1-1-1 0 0,0 1 1 0 0,-1 0-1 0 0,-1 0 0 0 0,0 1 1 0 0,-12-15-1 0 0,12 19-190 0 0,0 1 0 0 0,-1-1 0 0 0,0 1 0 0 0,0 1 0 0 0,0-1 0 0 0,-1 2 0 0 0,0-1 0 0 0,0 1 0 0 0,-19-6 0 0 0,20 8-1517 0 0,0 1-1 0 0,0 0 1 0 0,-18-2 0 0 0,11 4-4408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8:2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208 364 1375 0 0,'0'0'12908'0'0,"2"2"-12616"0"0,9 6-4 0 0,-8-6 187 0 0,-3-1-453 0 0,0 0-1 0 0,1 0 1 0 0,-1 0-1 0 0,0 0 1 0 0,1 0-1 0 0,-1 0 1 0 0,1 0 0 0 0,-1 0-1 0 0,1 0 1 0 0,0 0-1 0 0,-1 0 1 0 0,3 1 0 0 0,-2-1 22 0 0,1 2 452 0 0,-2 9-166 0 0,0-9-296 0 0,-1-1 1 0 0,1 1 0 0 0,0-1 0 0 0,-1 0 0 0 0,1 1 0 0 0,-1-1 0 0 0,1 1 0 0 0,-1-1 0 0 0,0 0-1 0 0,0 0 1 0 0,0 1 0 0 0,-1-1 0 0 0,1 0 0 0 0,-1 0 0 0 0,1 0 0 0 0,-1 0 0 0 0,1 0-1 0 0,-1-1 1 0 0,0 1 0 0 0,0 0 0 0 0,0-1 0 0 0,0 1 0 0 0,-3 1 0 0 0,-4 1 96 0 0,1-1-1 0 0,0 1 1 0 0,-1-2 0 0 0,-16 5 0 0 0,20-6-41 0 0,-7 3 39 0 0,9-2-96 0 0,1-1 0 0 0,-1 0 1 0 0,0 0-1 0 0,0 0 1 0 0,1-1-1 0 0,-1 1 0 0 0,0-1 1 0 0,-5 1-1 0 0,5-1-28 0 0,1 1 0 0 0,0-1 0 0 0,0 0 0 0 0,0 0 0 0 0,0 0 0 0 0,0 0-1 0 0,0 0 1 0 0,0 0 0 0 0,0-1 0 0 0,0 1 0 0 0,0-1 0 0 0,0 1 0 0 0,0-1 0 0 0,0 0-1 0 0,-3-1 1 0 0,-2-2 1 0 0,2 3 4 0 0,-1-2 24 0 0,-6-11-14 0 0,8 10-18 0 0,1 0 0 0 0,0 0 0 0 0,0 0 0 0 0,0-1 0 0 0,1 1 0 0 0,0-1 0 0 0,0 0 0 0 0,0 1 0 0 0,0-1 0 0 0,1 0 0 0 0,-1 0 0 0 0,1 0 0 0 0,1-1 0 0 0,-1 1 0 0 0,1 0 0 0 0,0 0 0 0 0,0 0 0 0 0,0 0 0 0 0,2-9 0 0 0,1-8-85 0 0,1 1-1 0 0,1 0 0 0 0,1 1 1 0 0,1-1-1 0 0,1 1 0 0 0,0 0 1 0 0,1 1-1 0 0,2 0 0 0 0,0 1 1 0 0,17-24-1 0 0,-21 35 88 0 0,-1-1 0 0 0,1 1 1 0 0,0 0-1 0 0,1 0 0 0 0,-1 1 0 0 0,1 0 0 0 0,1 0 0 0 0,-1 1 0 0 0,1 0 0 0 0,0 1 0 0 0,0 0 0 0 0,18-6 1 0 0,0 4 79 0 0,-1 1 0 0 0,55-3 0 0 0,-26 4 8 0 0,-44 2-57 0 0,29 0 79 0 0,-31 2-61 0 0,24-2 153 0 0,-5-3-40 0 0,-13 4-118 0 0,-1 6-36 0 0,0 0-12 0 0,-1 1 0 0 0,5 4 0 0 0,-15-5 0 0 0,-1-1 0 0 0,0-2 0 0 0,0 0 0 0 0,0 1 0 0 0,0-1 0 0 0,0 1 0 0 0,-1 0 0 0 0,1 0 0 0 0,-1-1 0 0 0,0 1 0 0 0,0 0 0 0 0,0 0 0 0 0,0 0 0 0 0,0 0 0 0 0,0 6 0 0 0,1 1 0 0 0,0-3 0 0 0,-2-4 0 0 0,1 1 0 0 0,-1-1 0 0 0,0 0 0 0 0,1 0 0 0 0,-1 0 0 0 0,-1 0 0 0 0,1 1 0 0 0,0-1 0 0 0,-2 4 0 0 0,1 1-3 0 0,-1 0 0 0 0,0 0 0 0 0,0 0 0 0 0,-1 0 0 0 0,0 0 0 0 0,-7 11 0 0 0,-29 43-31 0 0,16-28 25 0 0,10-16 3 0 0,0-1-1 0 0,-1 0 1 0 0,-1 0 0 0 0,-18 15-1 0 0,-71 50-25 0 0,99-78 32 0 0,-1-1 0 0 0,1 0 0 0 0,-1 0 0 0 0,0 0 0 0 0,0 0 0 0 0,0-1 0 0 0,-8 2 0 0 0,1-2 11 0 0,-4-5 42 0 0,14 1-58 0 0,1 1 0 0 0,0 0-18 0 0,1-1 0 0 0,-1 1 0 0 0,0 0 0 0 0,0-1 1 0 0,0 1-1 0 0,1-1 0 0 0,-1 0 0 0 0,1 1 1 0 0,-1-1-1 0 0,1 0 0 0 0,-2-4 0 0 0,-1 1-85 0 0,3 2-91 0 0,-1 1 1 0 0,1-1-1 0 0,0 0 0 0 0,0 0 0 0 0,0 0 0 0 0,0 0 0 0 0,0 0 0 0 0,1 0 1 0 0,-1 0-1 0 0,1 0 0 0 0,0-1 0 0 0,0 1 0 0 0,0 0 0 0 0,0 0 0 0 0,1 0 1 0 0,1-6-1 0 0,-2 6-323 0 0,2-10-4832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8:25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 9383 0 0,'0'0'7503'0'0,"1"2"-7423"0"0,0 1-64 0 0,0 1 0 0 0,0-1 1 0 0,0 0-1 0 0,0 0 0 0 0,-1 1 1 0 0,0-1-1 0 0,0 0 0 0 0,0 1 0 0 0,0-1 1 0 0,0 0-1 0 0,0 1 0 0 0,-1-1 0 0 0,0 0 1 0 0,0 0-1 0 0,0 1 0 0 0,0-1 0 0 0,-2 4 1 0 0,-5 10 44 0 0,-1-1 0 0 0,-11 17 0 0 0,5-9-34 0 0,-108 198 186 0 0,75-126-124 0 0,22-43-61 0 0,-26 65 55 0 0,44-97-70 0 0,1 0 1 0 0,1 0-1 0 0,-5 40 0 0 0,9-38 12 0 0,4-19-14 0 0,-1 1-7 0 0,5 19-1342 0 0,-5-22 276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8:25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0 10103 0 0,'-12'4'351'0'0,"-1"1"0"0"0,1 0-1 0 0,0 0 1 0 0,-18 12-1 0 0,27-15-175 0 0,-1 1-1 0 0,1-1 0 0 0,0 1 0 0 0,0-1 0 0 0,1 1 1 0 0,-1 0-1 0 0,1 0 0 0 0,-1 1 0 0 0,1-1 0 0 0,0 0 1 0 0,0 1-1 0 0,0-1 0 0 0,1 1 0 0 0,-1 0 1 0 0,1-1-1 0 0,0 1 0 0 0,0 0 0 0 0,0 0 0 0 0,0 8 1 0 0,0-3-27 0 0,2 1 0 0 0,0 0 1 0 0,0 0-1 0 0,0 0 1 0 0,1 0-1 0 0,1-1 0 0 0,0 1 1 0 0,0-1-1 0 0,1 1 1 0 0,8 14-1 0 0,3 1-72 0 0,2 0 1 0 0,24 28-1 0 0,-22-29-60 0 0,-1 0-1 0 0,-1 2 1 0 0,21 41 0 0 0,-30-50-7 0 0,-1 1 1 0 0,-1 0 0 0 0,0 0-1 0 0,-2 0 1 0 0,0 0 0 0 0,3 37 0 0 0,-6-21-3 0 0,-2-1 1 0 0,-1 1-1 0 0,-2 0 1 0 0,-2-1-1 0 0,-15 55 1 0 0,1-27 2 0 0,-2-1-1 0 0,-32 60 1 0 0,34-82-10 0 0,-2 0 0 0 0,-33 41 0 0 0,-61 64 0 0 0,24-29 39 0 0,-45 50 48 0 0,128-153-77 0 0,2-2-42 0 0,6-7-140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8:34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30 4143 0 0,'0'0'191'0'0,"-4"-11"6749"0"0,4 11-6716 0 0,0-1 0 0 0,-1 1 1 0 0,1-1-1 0 0,0 1 0 0 0,0 0 0 0 0,0-1 1 0 0,0 1-1 0 0,0-1 0 0 0,0 1 0 0 0,0-1 1 0 0,0 1-1 0 0,0 0 0 0 0,0-1 0 0 0,0 1 0 0 0,0-1 1 0 0,0 1-1 0 0,1-1 0 0 0,-1 1 0 0 0,0 0 1 0 0,0-1-1 0 0,0 1 0 0 0,1-1 0 0 0,-1 1 0 0 0,3-8 1080 0 0,-3 8-1296 0 0,0 0 0 0 0,0 0-1 0 0,0 0 1 0 0,0 1 0 0 0,0-1-1 0 0,0 0 1 0 0,0 0 0 0 0,0 0-1 0 0,1 0 1 0 0,-1 0 0 0 0,0 1-1 0 0,0-1 1 0 0,0 0 0 0 0,0 0-1 0 0,0 0 1 0 0,0 0 0 0 0,0 0-1 0 0,0 0 1 0 0,1 0 0 0 0,-1 0 0 0 0,0 1-1 0 0,0-1 1 0 0,0 0 0 0 0,0 0-1 0 0,0 0 1 0 0,1 0 0 0 0,-1 0-1 0 0,0 0 1 0 0,0 0 0 0 0,0 0-1 0 0,0 0 1 0 0,0 0 0 0 0,1 0-1 0 0,-1 0 1 0 0,0 0 0 0 0,0 0-1 0 0,1 0 0 0 0,-1 0 0 0 0,0 0 0 0 0,1 0-1 0 0,-1 0 1 0 0,1 0 0 0 0,-1 0 0 0 0,0 0-1 0 0,1 1 1 0 0,-1-1 0 0 0,1 0 0 0 0,-1 0-1 0 0,0 0 1 0 0,1 0 0 0 0,-1 1 0 0 0,0-1-1 0 0,1 0 1 0 0,-1 0 0 0 0,0 1 0 0 0,0-1-1 0 0,1 0 1 0 0,-1 1 0 0 0,0-1 0 0 0,0 0-1 0 0,1 1 1 0 0,-1-1 0 0 0,0 0 0 0 0,0 1-1 0 0,0-1 1 0 0,0 1 0 0 0,0 0 0 0 0,2 8 35 0 0,-1 0 0 0 0,0 0 0 0 0,-1 0 0 0 0,0 0 1 0 0,0 0-1 0 0,-1 0 0 0 0,0 0 0 0 0,-1 0 0 0 0,0 0 0 0 0,-4 13 1 0 0,-8 14 197 0 0,-20 41 0 0 0,17-43-119 0 0,-164 387 513 0 0,110-253-575 0 0,37-85-39 0 0,-47 102 44 0 0,73-170-18 0 0,1 1 0 0 0,1 1 0 0 0,0-1-1 0 0,1 1 1 0 0,-4 22 0 0 0,8-37 55 0 0,1 1-5 0 0,0 6-2 0 0,0-6 462 0 0,3-3-422 0 0,0 0-99 0 0,0-1 0 0 0,0 1 0 0 0,0-1 0 0 0,0 0 0 0 0,-1 1 0 0 0,1-1 0 0 0,0 0 0 0 0,0-1 0 0 0,-1 1 0 0 0,1 0 0 0 0,0-1 0 0 0,-1 0-1 0 0,4-3 1 0 0,-1 1-351 0 0,0-1 0 0 0,0 0 0 0 0,-1 0 0 0 0,1 0 1 0 0,4-9-1 0 0,0 2-6910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8:5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24 9759 0 0,'0'0'883'0'0,"-2"-1"-727"0"0,-1 1-142 0 0,-14-6 108 0 0,17 6-23 0 0,0 0 0 0 0,-1 0 0 0 0,1 0 0 0 0,0 0 0 0 0,0-1 0 0 0,-1 1-1 0 0,1 0 1 0 0,0 0 0 0 0,-1 0 0 0 0,1 0 0 0 0,0 0 0 0 0,0 0 0 0 0,-1 0 0 0 0,1-1 0 0 0,0 1 0 0 0,0 0 0 0 0,-1 0 0 0 0,1 0 0 0 0,0 0 0 0 0,0-1-1 0 0,-1 1 1 0 0,1 0 0 0 0,0 0 0 0 0,0-1 0 0 0,0 1 0 0 0,0 0 0 0 0,-1-1 0 0 0,1 1 0 0 0,0 0 0 0 0,0 0 0 0 0,0-1 0 0 0,0 1 0 0 0,0 0-1 0 0,0-1 1 0 0,0 1 0 0 0,0 0 0 0 0,0 0 0 0 0,0-1 0 0 0,0 1 0 0 0,0 0 0 0 0,0-1 0 0 0,0 1 0 0 0,0 0 0 0 0,0-1 0 0 0,0 1 0 0 0,0 0 0 0 0,1 0-1 0 0,-1-1 1 0 0,0 1 0 0 0,0 0 0 0 0,0 0 0 0 0,0-1 0 0 0,1 1 0 0 0,-1 0 0 0 0,0 0 0 0 0,0-1 0 0 0,0 1 0 0 0,1 0 0 0 0,-1 0 0 0 0,1-1-1 0 0,-1 1-683 0 0,2-2 1289 0 0,0 3-529 0 0,6 4-6 0 0,-6-4-1 0 0,-2 2 0 0 0,0 9-69 0 0,-1 0 1 0 0,-1-1-1 0 0,0 1 0 0 0,0-1 0 0 0,-1 0 0 0 0,-1 1 0 0 0,-7 15 1 0 0,-45 76 298 0 0,36-70-342 0 0,-16 37 0 0 0,32-60-82 0 0,4-9-122 0 0,15-4-343 0 0,-10 1 247 0 0,-1 0 0 0 0,1-1-1 0 0,0 0 1 0 0,-1 0 0 0 0,1 0 0 0 0,4-5 0 0 0,14-11-1358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7:2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67 9615 0 0,'-2'1'439'0'0,"-61"32"1219"0"0,39-21 603 0 0,0 1 0 0 0,-25 18 1888 0 0,50-33-3887 0 0,5-4-170 0 0,0-1 0 0 0,0 1 0 0 0,1 1 0 0 0,0-1 0 0 0,0 1 0 0 0,12-7 0 0 0,52-22-19 0 0,-39 20-20 0 0,-5 2-43 0 0,1 1-1 0 0,54-13 0 0 0,-63 20 174 0 0,0 0 0 0 0,0 2 0 0 0,1 0 0 0 0,-1 2 0 0 0,29 1-1 0 0,-46-1-160 0 0,0 0 0 0 0,-1 0 0 0 0,1 1 0 0 0,0-1 0 0 0,0 0-1 0 0,0 1 1 0 0,-1-1 0 0 0,1 1 0 0 0,0-1 0 0 0,0 1-1 0 0,-1 0 1 0 0,1 0 0 0 0,-1 0 0 0 0,1 0 0 0 0,-1 0 0 0 0,1 0-1 0 0,-1 0 1 0 0,1 0 0 0 0,-1 1 0 0 0,0-1 0 0 0,0 1-1 0 0,0-1 1 0 0,0 1 0 0 0,2 2 0 0 0,-3-4-18 0 0,1 1 1 0 0,-1-1 0 0 0,1 1-1 0 0,-1-1 1 0 0,0 1-1 0 0,1 0 1 0 0,-1-1 0 0 0,0 1-1 0 0,1 0 1 0 0,-1-1-1 0 0,0 1 1 0 0,0 0 0 0 0,0 0-1 0 0,0-1 1 0 0,0 1-1 0 0,0 0 1 0 0,0-1 0 0 0,0 1-1 0 0,0 0 1 0 0,0 0-1 0 0,0-1 1 0 0,0 1 0 0 0,0 0-1 0 0,0-1 1 0 0,-1 1-1 0 0,1 1 1 0 0,-2 0 11 0 0,1 4-11 0 0,-1 0 0 0 0,-1 0 1 0 0,1-1-1 0 0,-1 1 0 0 0,0-1 0 0 0,0 1 1 0 0,-1-1-1 0 0,1 0 0 0 0,-8 7 0 0 0,-3 2 12 0 0,-26 21-1 0 0,-146 97-918 0 0,29-23 106 0 0,152-105 750 0 0,-96 67-779 0 0,-14 8 546 0 0,57-45 290 0 0,57-33 514 0 0,21-2-259 0 0,-13 0-194 0 0,-1 1 0 0 0,1 0 0 0 0,-1 0 0 0 0,0 1 1 0 0,7 1-1 0 0,-2 0 150 0 0,0-1 1 0 0,16 1-1 0 0,8 0 97 0 0,-5 1 5 0 0,49-2 0 0 0,2-1 14 0 0,-60 0-274 0 0,-1 0-1 0 0,28-6 1 0 0,-5 1-14 0 0,-22 4-299 0 0,1-1 1 0 0,-2-2-1 0 0,31-8 0 0 0,-49 12-552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8:5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70 10999 0 0,'0'0'480'0'0,"-6"-12"112"0"0,1-1-472 0 0,1 1-120 0 0,3 1 912 0 0,8 0 96 0 0,9 4-1416 0 0,0 3-176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8:52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248 287 5063 0 0,'-7'5'170'0'0,"0"1"0"0"0,1 0 0 0 0,0 0 0 0 0,0 0 0 0 0,0 1 0 0 0,1 0 0 0 0,0 0 0 0 0,0 1 0 0 0,0-1 0 0 0,1 1 0 0 0,-3 9 0 0 0,-3 10 857 0 0,2-1 1 0 0,-6 33-1 0 0,9-37-1049 0 0,1-8 77 0 0,0 0 0 0 0,-1-1 0 0 0,-8 15 0 0 0,12-27 72 0 0,1 0-80 0 0,-1 0 0 0 0,0-1-1 0 0,1 1 1 0 0,-1 0 0 0 0,0-1 0 0 0,1 1-1 0 0,-1-1 1 0 0,0 0 0 0 0,0 1 0 0 0,0-1-1 0 0,1 0 1 0 0,-1 1 0 0 0,0-1 0 0 0,-2 0-1 0 0,0-1 119 0 0,-1 0-1 0 0,1 0 1 0 0,-1-1-1 0 0,1 1 1 0 0,-1-1 0 0 0,1 0-1 0 0,0 0 1 0 0,0-1-1 0 0,0 1 1 0 0,0-1-1 0 0,0 1 1 0 0,1-1-1 0 0,-1 0 1 0 0,1 0-1 0 0,-1 0 1 0 0,1 0 0 0 0,0 0-1 0 0,1-1 1 0 0,-3-4-1 0 0,-4-9 482 0 0,1 0 0 0 0,-9-30-1 0 0,13 33-544 0 0,0 0 0 0 0,0 0 0 0 0,1 0 0 0 0,1 0-1 0 0,0-1 1 0 0,1 1 0 0 0,1 0 0 0 0,0 0 0 0 0,5-21-1 0 0,-3 23-101 0 0,0 1-1 0 0,1-1 0 0 0,0 1 0 0 0,1 0 0 0 0,0 0 0 0 0,0 1 0 0 0,1 0 0 0 0,1 0 0 0 0,0 0 0 0 0,0 1 0 0 0,17-16 1 0 0,-9 11-42 0 0,2 1 1 0 0,0 1 0 0 0,1 0-1 0 0,28-14 1 0 0,-10 10-27 0 0,56-18 0 0 0,-72 28 105 0 0,0 1 0 0 0,1 0-1 0 0,-1 2 1 0 0,41-2 0 0 0,-56 6 1 0 0,0-1-1 0 0,0 1 1 0 0,0 0 0 0 0,0 0-1 0 0,0 0 1 0 0,0 1 0 0 0,0 0-1 0 0,0 0 1 0 0,-1 0 0 0 0,1 0-1 0 0,5 5 1 0 0,-8-6-21 0 0,-1 1 0 0 0,1 0 0 0 0,-1-1 1 0 0,0 1-1 0 0,0 0 0 0 0,1 0 0 0 0,-1 0 0 0 0,0 0 1 0 0,-1 0-1 0 0,1 0 0 0 0,0 1 0 0 0,-1-1 0 0 0,1 0 1 0 0,0 4-1 0 0,-1-4 8 0 0,1 5 11 0 0,-1-1 1 0 0,1 1-1 0 0,-1-1 1 0 0,-1 1 0 0 0,1-1-1 0 0,-1 1 1 0 0,-1-1-1 0 0,1 1 1 0 0,-1-1 0 0 0,0 0-1 0 0,0 0 1 0 0,-1 0-1 0 0,-3 7 1 0 0,-6 9 86 0 0,-2 0 0 0 0,-16 19 0 0 0,24-32-92 0 0,-20 26 56 0 0,-88 110 28 0 0,73-96-209 0 0,-8 10-946 0 0,47-57 616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8:52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4 7367 0 0,'0'0'1498'0'0,"-2"-1"-710"0"0,0 1-617 0 0,0-1 1 0 0,0 1-1 0 0,0-1 0 0 0,0 1 1 0 0,0 0-1 0 0,0-1 1 0 0,0 1-1 0 0,0 0 1 0 0,0 0-1 0 0,0 1 1 0 0,0-1-1 0 0,0 0 1 0 0,0 1-1 0 0,0-1 0 0 0,0 1 1 0 0,-3 1-1 0 0,-8 5 115 0 0,0 1 0 0 0,0 1 0 0 0,0 1 0 0 0,1-1 0 0 0,1 2 0 0 0,-1 0 0 0 0,-13 18 0 0 0,-61 94-414 0 0,51-70 240 0 0,0 4-68 0 0,3 2 0 0 0,2 0 0 0 0,-27 81 0 0 0,38-84-79 0 0,-18 100-1 0 0,25-101 27 0 0,-3-5-381 0 0,14-48 42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8:53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66 2759 0 0,'-1'3'126'0'0,"-9"10"-104"0"0,2-3 764 0 0,-11 21-1 0 0,17-28 138 0 0,0 0 0 0 0,1 1 0 0 0,0-1 0 0 0,0 1 0 0 0,0-1 0 0 0,-1 6 0 0 0,2-9-843 0 0,0 1-1 0 0,0 0 0 0 0,0 0 0 0 0,0-1 1 0 0,0 1-1 0 0,0 0 0 0 0,0-1 1 0 0,0 1-1 0 0,0 0 0 0 0,1-1 0 0 0,-1 1 1 0 0,0 0-1 0 0,0-1 0 0 0,1 1 0 0 0,0 0 1 0 0,-1 0-39 0 0,0-1 0 0 0,0 0 0 0 0,0 0 1 0 0,0 0-1 0 0,0 1 0 0 0,1-1 0 0 0,-1 0 0 0 0,0 0 1 0 0,0 1-1 0 0,0-1 0 0 0,0 0 0 0 0,0 1 1 0 0,0-1-1 0 0,0 0 0 0 0,0 0 0 0 0,0 1 0 0 0,0-1 1 0 0,0 0-1 0 0,0 0 0 0 0,0 1 0 0 0,0-1 1 0 0,0 0-1 0 0,0 0 0 0 0,0 1 0 0 0,0-1 0 0 0,-1 1 1 0 0,4 0 204 0 0,1 0-188 0 0,1 1 0 0 0,-1-1 0 0 0,0 0-1 0 0,1 0 1 0 0,-1-1 0 0 0,1 0 0 0 0,-1 1 0 0 0,1-1-1 0 0,-1-1 1 0 0,1 1 0 0 0,-1-1 0 0 0,1 1-1 0 0,7-4 1 0 0,6-2 519 0 0,35-16 0 0 0,-24 9-206 0 0,3-1 28 0 0,-16 9-293 0 0,0-2 0 0 0,0 0 0 0 0,0-1 0 0 0,-1-1 0 0 0,-1 0 0 0 0,17-13 0 0 0,-23 16-75 0 0,-5 4-19 0 0,0-1 0 0 0,0 1 1 0 0,0 0-1 0 0,0-1 0 0 0,-1 0 1 0 0,5-4-1 0 0,-7 7-55 0 0,0-1-1 0 0,1 1 1 0 0,-1 0-1 0 0,1-1 0 0 0,-1 1 1 0 0,0 0-1 0 0,1-1 1 0 0,-1 1-1 0 0,0-1 1 0 0,0 1-1 0 0,1-1 0 0 0,-1 1 1 0 0,0-1-1 0 0,0 1 1 0 0,0-1-1 0 0,0 1 1 0 0,1-1-1 0 0,-1 1 1 0 0,0-1-1 0 0,0 1 0 0 0,0-1 1 0 0,0 1-1 0 0,0-1 1 0 0,0 1-1 0 0,0-1 1 0 0,-1 1-1 0 0,1-2 0 0 0,0 2 16 0 0,-1-1-1 0 0,0 0 0 0 0,1 1 1 0 0,-1-1-1 0 0,1 1 0 0 0,-1 0 1 0 0,0-1-1 0 0,1 1 0 0 0,-1-1 1 0 0,0 1-1 0 0,0 0 0 0 0,1-1 1 0 0,-1 1-1 0 0,0 0 0 0 0,0 0 1 0 0,0 0-1 0 0,-4-1-59 0 0,0 0 0 0 0,1 1 0 0 0,-1 0 0 0 0,0 0 0 0 0,-6 1 1 0 0,-8 3-248 0 0,1 1 0 0 0,1 0 1 0 0,-1 2-1 0 0,-30 15 1 0 0,-61 45-607 0 0,98-59 972 0 0,2 0 0 0 0,-1 0 0 0 0,1 1 0 0 0,1 1 0 0 0,0-1 0 0 0,0 1 0 0 0,1 1 0 0 0,0-1-1 0 0,0 1 1 0 0,1 1 0 0 0,1-1 0 0 0,0 1 0 0 0,1 0 0 0 0,0 0 0 0 0,1 0 0 0 0,0 1 0 0 0,1-1 0 0 0,0 1 0 0 0,1-1-1 0 0,0 1 1 0 0,2 16 0 0 0,1-12 45 0 0,4-1 16 0 0,-5-14-69 0 0,0 1 0 0 0,1-1 0 0 0,-1 0-1 0 0,1 0 1 0 0,0 0 0 0 0,0 0 0 0 0,0 0-1 0 0,0 0 1 0 0,0-1 0 0 0,0 1 0 0 0,0 0-1 0 0,1-1 1 0 0,-1 0 0 0 0,1 0 0 0 0,-1 1 0 0 0,1-1-1 0 0,-1-1 1 0 0,1 1 0 0 0,-1 0 0 0 0,1-1-1 0 0,3 1 1 0 0,4 0 8 0 0,0 0 0 0 0,0-1 0 0 0,0-1 0 0 0,15-1 0 0 0,4-3-31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8:5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442 194 7831 0 0,'-2'0'603'0'0,"-19"-6"-999"0"0,-34-11 5416 0 0,50 16-4578 0 0,1-1-1 0 0,0 0 1 0 0,0 0-1 0 0,0-1 1 0 0,0 1 0 0 0,0-1-1 0 0,0 0 1 0 0,1 0-1 0 0,-6-5 1 0 0,7 4-373 0 0,0 0 0 0 0,1 0 0 0 0,-1 0 0 0 0,0 0 0 0 0,1 0 1 0 0,0-1-1 0 0,0 1 0 0 0,1 0 0 0 0,-1-1 0 0 0,1 1 0 0 0,0 0 0 0 0,0-1 0 0 0,1-8 0 0 0,-1-2-4 0 0,0 7-44 0 0,2-21 11 0 0,-1 28-32 0 0,-1 0 0 0 0,0 0 0 0 0,0 0 0 0 0,0 0 0 0 0,0 0 0 0 0,0 0 0 0 0,0 0 0 0 0,0 0 0 0 0,0 0 0 0 0,0 0 0 0 0,0 0 0 0 0,-1 0 0 0 0,1 0 0 0 0,0 0 0 0 0,-1-1 0 0 0,-5 0 0 0 0,6 2 0 0 0,-2-1-1 0 0,0 1-1 0 0,0 0 1 0 0,0-1-1 0 0,-1 1 1 0 0,1 0-1 0 0,0 0 1 0 0,0 0-1 0 0,0 0 1 0 0,0 0-1 0 0,0 1 1 0 0,0-1-1 0 0,0 0 1 0 0,0 1-1 0 0,0 0 1 0 0,0 0-1 0 0,0-1 1 0 0,0 1-1 0 0,0 0 1 0 0,-3 2-1 0 0,-5 4-15 0 0,1 0 0 0 0,-12 10-1 0 0,13-11 8 0 0,-23 20-2 0 0,0 2 0 0 0,2 0 0 0 0,1 2 0 0 0,-42 60 0 0 0,64-83 12 0 0,0 1 0 0 0,0 17 0 0 0,4-11 0 0 0,3 0 0 0 0,5 0 0 0 0,-4-12 2 0 0,-1 0 0 0 0,1 1-1 0 0,-1-1 1 0 0,1 0 0 0 0,0 0-1 0 0,0 0 1 0 0,0-1 0 0 0,0 1-1 0 0,0 0 1 0 0,1-1-1 0 0,-1 1 1 0 0,0-1 0 0 0,1 0-1 0 0,-1 0 1 0 0,1 0 0 0 0,4 1-1 0 0,-3-1 13 0 0,0 0 0 0 0,0-1 0 0 0,0 0 0 0 0,0 0 0 0 0,0 0-1 0 0,0 0 1 0 0,0-1 0 0 0,0 0 0 0 0,0 0 0 0 0,4-1-1 0 0,5-3 25 0 0,-1-1-1 0 0,0 0 1 0 0,0 0-1 0 0,-1-1 1 0 0,18-14 0 0 0,-18 12-8 0 0,-1 1 0 0 0,-1-1 0 0 0,16-20 0 0 0,27-47 51 0 0,-46 67-80 0 0,0-2 10 0 0,-28 27 53 0 0,14-8-35 0 0,0 0 1 0 0,1 0 0 0 0,0 1-1 0 0,1 0 1 0 0,-1 0-1 0 0,2 1 1 0 0,-1-1-1 0 0,1 1 1 0 0,1 0-1 0 0,0 1 1 0 0,0-1-1 0 0,1 1 1 0 0,1 0-1 0 0,-1 0 1 0 0,2 0 0 0 0,0 0-1 0 0,0 0 1 0 0,1 20-1 0 0,4-16-17 0 0,-2-13-71 0 0,-1 0-1 0 0,1 1 0 0 0,0-1 1 0 0,-1 0-1 0 0,1 0 0 0 0,0 1 1 0 0,1-2-1 0 0,-1 1 1 0 0,0 0-1 0 0,0 0 0 0 0,1-1 1 0 0,-1 1-1 0 0,1-1 0 0 0,0 0 1 0 0,-1 0-1 0 0,1 0 1 0 0,0 0-1 0 0,-1 0 0 0 0,1 0 1 0 0,0-1-1 0 0,0 1 0 0 0,0-1 1 0 0,0 0-1 0 0,0 0 1 0 0,-1 0-1 0 0,1 0 0 0 0,0-1 1 0 0,0 1-1 0 0,0-1 1 0 0,0 0-1 0 0,2-1 0 0 0,13-4-6336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8:54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 1839 0 0,'0'0'83'0'0,"-2"2"-6"0"0,-51 89 7306 0 0,6 5-3521 0 0,20-38-2536 0 0,-55 85-1 0 0,37-70-1124 0 0,-41 90 0 0 0,68-125-199 0 0,-6 19-1026 0 0,23-55-85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8:55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107 424 3223 0 0,'-2'0'240'0'0,"1"1"-173"0"0,0-1-1 0 0,-1 0 0 0 0,1 0 0 0 0,0 1 1 0 0,0-1-1 0 0,0 0 0 0 0,0 0 0 0 0,0 0 0 0 0,-1 0 1 0 0,1 0-1 0 0,0 0 0 0 0,0-1 0 0 0,0 1 0 0 0,0 0 1 0 0,0-1-1 0 0,0 1 0 0 0,0 0 0 0 0,0-1 0 0 0,0 1 1 0 0,0-1-1 0 0,0 0 0 0 0,-1 0 0 0 0,-1-1 513 0 0,2 1-475 0 0,1 1 1 0 0,0-1 0 0 0,-1 1-1 0 0,1-1 1 0 0,-1 1-1 0 0,1-1 1 0 0,0 0 0 0 0,-1 1-1 0 0,1-1 1 0 0,0 1-1 0 0,0-1 1 0 0,-1 0 0 0 0,1 1-1 0 0,0-1 1 0 0,0 0-1 0 0,0 1 1 0 0,0-1 0 0 0,0 1-1 0 0,0-1 1 0 0,0 0-1 0 0,0 0 1 0 0,2-13 527 0 0,0 6-371 0 0,1 1 1 0 0,-1 0-1 0 0,1 1 0 0 0,0-1 0 0 0,1 1 1 0 0,0-1-1 0 0,0 1 0 0 0,5-6 0 0 0,7-7 342 0 0,21-18 1 0 0,-9 9-37 0 0,3-2-95 0 0,1 1 0 0 0,2 1 0 0 0,0 2 0 0 0,58-32 0 0 0,-74 47-308 0 0,2 1-1 0 0,0 1 1 0 0,0 1-1 0 0,0 1 1 0 0,1 1 0 0 0,0 0-1 0 0,1 2 1 0 0,29-3-1 0 0,-32 7-99 0 0,-3 3-10 0 0,-14-2-44 0 0,0 0 1 0 0,0 0-1 0 0,0 0 1 0 0,-1 0-1 0 0,1 0 1 0 0,0 1-1 0 0,-1-1 1 0 0,1 0 0 0 0,-1 1-1 0 0,1-1 1 0 0,-1 1-1 0 0,0 0 1 0 0,0-1-1 0 0,0 1 1 0 0,0 0-1 0 0,0 0 1 0 0,0 0-1 0 0,0-1 1 0 0,-1 1 0 0 0,1 0-1 0 0,0 0 1 0 0,-1 0-1 0 0,0 0 1 0 0,1 0-1 0 0,-1 3 1 0 0,0 6 54 0 0,0 0 0 0 0,-1-1 0 0 0,-2 18 0 0 0,2-24-61 0 0,-1 10 53 0 0,-2 0-1 0 0,0 0 0 0 0,-11 26 1 0 0,-24 37 51 0 0,27-55-85 0 0,-1-1-1 0 0,-1 0 1 0 0,-1 0 0 0 0,0-1 0 0 0,-2-1 0 0 0,0-1 0 0 0,-2-1 0 0 0,-37 29 0 0 0,-148 86 93 0 0,152-103-286 0 0,0-2-1 0 0,-62 21 0 0 0,108-45 100 0 0,-7 0-1662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8:55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2 5527 0 0,'-22'4'-243'0'0,"-35"6"3108"0"0,45-9-1002 0 0,-1 1 1 0 0,1-2-1 0 0,0 0 0 0 0,-24-2 1 0 0,35 1-1349 0 0,-6-6 516 0 0,6 7-915 0 0,1-1-1 0 0,0 0 1 0 0,-1 1 0 0 0,1-1-1 0 0,0 1 1 0 0,-1-1-1 0 0,1 1 1 0 0,0 0-1 0 0,-1-1 1 0 0,1 1-1 0 0,-1-1 1 0 0,1 1 0 0 0,-1 0-1 0 0,1-1 1 0 0,-1 1-1 0 0,1 0 1 0 0,-1-1-1 0 0,1 1 1 0 0,-1 0 0 0 0,0 0-1 0 0,-3 1-92 0 0,0 1-1 0 0,-1-1 0 0 0,1 1 1 0 0,1 0-1 0 0,-1 0 0 0 0,0 1 0 0 0,1-1 1 0 0,-1 1-1 0 0,1 0 0 0 0,-5 5 1 0 0,-4 5-44 0 0,-14 21 1 0 0,13-17 39 0 0,-42 59-19 0 0,-28 36 0 0 0,74-101 0 0 0,-72 94 0 0 0,67-85 0 0 0,2 0 0 0 0,0 1 0 0 0,-14 33 0 0 0,24-49 1 0 0,1 1-1 0 0,-1-1 0 0 0,1 1 1 0 0,0-1-1 0 0,0 1 0 0 0,0 0 1 0 0,1 0-1 0 0,0-1 1 0 0,0 1-1 0 0,1 0 0 0 0,0-1 1 0 0,0 1-1 0 0,1 5 1 0 0,-1-7-17 0 0,0-1 0 0 0,1 0 0 0 0,-1 0 1 0 0,1 0-1 0 0,0 0 0 0 0,-1 0 1 0 0,1 0-1 0 0,0 0 0 0 0,1 0 0 0 0,-1-1 1 0 0,1 1-1 0 0,-1-1 0 0 0,1 1 1 0 0,0-1-1 0 0,-1 0 0 0 0,1 0 0 0 0,0-1 1 0 0,1 1-1 0 0,-1 0 0 0 0,0-1 1 0 0,0 0-1 0 0,5 1 0 0 0,1 0-376 0 0,0 0 1 0 0,0-1-1 0 0,0 0 0 0 0,13 0 1 0 0,10-4-6583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8:55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257 929 6447 0 0,'-22'1'1008'0'0,"-1"1"-1"0"0,-34 9 1 0 0,49-9-317 0 0,-35 6 1164 0 0,-21 5-728 0 0,36-9 41 0 0,19-4 2031 0 0,9 0-3168 0 0,0-1 0 0 0,0 1 0 0 0,-1 0 0 0 0,1-1 1 0 0,0 1-1 0 0,0 0 0 0 0,-1-1 0 0 0,1 1 0 0 0,0 0 0 0 0,0-1 0 0 0,0 1 1 0 0,0-1-1 0 0,0 1 0 0 0,-1 0 0 0 0,1-1 0 0 0,0 1 0 0 0,0-1 0 0 0,0 1 1 0 0,0-1-1 0 0,0 1 0 0 0,0 0 0 0 0,0-1 0 0 0,0 1 0 0 0,1-1 0 0 0,-1 1 1 0 0,0-1-1 0 0,3-12 180 0 0,4 2-76 0 0,1-1 1 0 0,0 1-1 0 0,0 0 1 0 0,18-17-1 0 0,-9 10-49 0 0,178-218 400 0 0,-38 20-368 0 0,76-99-400 0 0,-219 299 98 0 0,-1 0 0 0 0,2 1 0 0 0,30-24 0 0 0,-43 38-32 0 0,-2 4-639 0 0,-1 0 792 0 0,0 0 0 0 0,1 0 0 0 0,-1 0 0 0 0,0 1 0 0 0,-3 4 0 0 0,-1 3 2 0 0,-9 26 8 0 0,-23 39 0 0 0,-3 8 300 0 0,20-32-13 0 0,2 2 1 0 0,3 0-1 0 0,-16 99 0 0 0,31-151-232 0 0,-4 23 49 0 0,0 35 1 0 0,4-51 2 0 0,0 0 0 0 0,1-1 1 0 0,1 1-1 0 0,-1 0 0 0 0,1-1 0 0 0,1 1 1 0 0,5 13-1 0 0,0-5 100 0 0,-5-10-52 0 0,1-1-1 0 0,-1 1 0 0 0,-1 1 1 0 0,3 10-1 0 0,0 9-42 0 0,-5-24-187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8:56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15 210 13991 0 0,'-14'2'686'0'0,"21"-2"266"0"0,27-3 124 0 0,2-6-349 0 0,-1-1 0 0 0,0-2 0 0 0,0-1 0 0 0,39-22 0 0 0,54-21 580 0 0,23 8 235 0 0,-74 31-2717 0 0,2 8-6117 0 0,-59 9 937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7:22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65 5527 0 0,'-4'-1'201'0'0,"-1"1"-1"0"0,0-1 0 0 0,1 1 0 0 0,-1 1 0 0 0,0-1 0 0 0,1 1 0 0 0,-9 1 0 0 0,-21 3 4947 0 0,5-5-748 0 0,25 3-1042 0 0,149-31-2157 0 0,-84 15-928 0 0,-28 5-145 0 0,92-14 334 0 0,-110 20-360 0 0,-1 1-1 0 0,1 1 1 0 0,0 0-1 0 0,-1 1 1 0 0,1 1 0 0 0,22 5-1 0 0,-36-7-94 0 0,1 1-1 0 0,0-1 1 0 0,0 1-1 0 0,0 0 1 0 0,-1-1-1 0 0,1 1 1 0 0,0 0-1 0 0,-1 0 1 0 0,1 0-1 0 0,0 0 1 0 0,-1 0-1 0 0,0 0 1 0 0,1 0-1 0 0,-1 1 1 0 0,0-1-1 0 0,1 1 1 0 0,-1-1 0 0 0,0 1-1 0 0,0-1 1 0 0,0 1-1 0 0,0 0 1 0 0,1 2-1 0 0,-2-2 1 0 0,0 0-1 0 0,0 0 1 0 0,0 0-1 0 0,0 0 0 0 0,0 0 1 0 0,-1 0-1 0 0,1 0 1 0 0,0 1-1 0 0,-1-1 1 0 0,0 0-1 0 0,1 0 1 0 0,-1 0-1 0 0,0 0 0 0 0,0-1 1 0 0,0 1-1 0 0,0 0 1 0 0,0 0-1 0 0,-1-1 1 0 0,-1 4-1 0 0,-5 2-7 0 0,1 1 0 0 0,-1-1 0 0 0,0 0-1 0 0,0 0 1 0 0,-1-1 0 0 0,-15 8 0 0 0,-60 26-39 0 0,60-30 25 0 0,-189 73-755 0 0,102-41 469 0 0,94-36 276 0 0,-78 35-307 0 0,110-47 204 0 0,0 0-1 0 0,1 2 1 0 0,-1 0-1 0 0,1 0 1 0 0,22 0-1 0 0,4 0 147 0 0,51 2-1 0 0,-75 3-4 0 0,14 0-23 0 0,63 9 0 0 0,-86-9 41 0 0,0 2 1 0 0,0-1-1 0 0,0 1 1 0 0,-1 0-1 0 0,1 1 1 0 0,-1 0-1 0 0,0 0 1 0 0,0 1 0 0 0,0 0-1 0 0,0 0 1 0 0,10 10-1 0 0,-17-13 9 0 0,0-1 0 0 0,1 0 0 0 0,-1 1 0 0 0,0-1 1 0 0,0 1-1 0 0,0-1 0 0 0,-1 1 0 0 0,1-1 0 0 0,0 1 0 0 0,0 0 0 0 0,-1-1 0 0 0,1 1 0 0 0,-1 0 0 0 0,0 0 0 0 0,1-1 0 0 0,-1 1 0 0 0,0 0 0 0 0,0 2 1 0 0,0-1 2 0 0,-1-1 0 0 0,1 1 0 0 0,-1 0 1 0 0,0 0-1 0 0,0 0 0 0 0,0-1 1 0 0,0 1-1 0 0,-1 0 0 0 0,1-1 1 0 0,-3 4-1 0 0,-1 0 11 0 0,0 0 0 0 0,-1 0 1 0 0,1 0-1 0 0,-1-1 0 0 0,-1 1 0 0 0,1-1 0 0 0,-10 5 0 0 0,-46 25 24 0 0,-1-3 0 0 0,-2-2-1 0 0,-69 21 1 0 0,16-21 72 0 0,104-28-118 0 0,0 0-1 0 0,0-1 1 0 0,0 0-1 0 0,-1-1 1 0 0,1-1-1 0 0,-27-5 1 0 0,26 5 11 0 0,-5 2 4 0 0,19-1-122 0 0,14 5-636 0 0,3-1-740 0 0,2-3-3621 0 0,3-2-1905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8:57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8263 0 0,'0'0'1406'0'0,"-2"1"-840"0"0,-18 8 1942 0 0,19-8-1744 0 0,-1 1-440 0 0,-37 32 1197 0 0,26-22-1389 0 0,-1-1 0 0 0,2 2 0 0 0,-20 23-1 0 0,25-26-122 0 0,-1 2 159 0 0,0-1-1 0 0,0 2 0 0 0,-7 15 1 0 0,14-24-84 0 0,-1 0 1 0 0,1 0 0 0 0,0 0 0 0 0,0 0 0 0 0,0 0 0 0 0,0 0 0 0 0,1 1-1 0 0,-1-1 1 0 0,1 0 0 0 0,0 0 0 0 0,1 1 0 0 0,-1-1 0 0 0,1 0 0 0 0,0 0-1 0 0,2 8 1 0 0,-2-11-57 0 0,-1 1 0 0 0,1 0 0 0 0,0-1-1 0 0,0 1 1 0 0,0 0 0 0 0,0-1 0 0 0,0 1 0 0 0,1-1-1 0 0,-1 1 1 0 0,0-1 0 0 0,1 0 0 0 0,-1 0 0 0 0,1 1 0 0 0,-1-1-1 0 0,1 0 1 0 0,-1 0 0 0 0,4 1 0 0 0,-2-1 20 0 0,1 0-1 0 0,-1 0 1 0 0,1-1 0 0 0,-1 1 0 0 0,1-1-1 0 0,0 1 1 0 0,-1-1 0 0 0,7-1 0 0 0,3-1 54 0 0,1 0 1 0 0,-1-1-1 0 0,0-1 0 0 0,14-6 1 0 0,7-3 19 0 0,-1-2 1 0 0,-1-1-1 0 0,44-29 0 0 0,-74 44-137 0 0,0-1 0 0 0,0 1-1 0 0,0-1 1 0 0,0 0 0 0 0,0 1-1 0 0,0-1 1 0 0,0 0 0 0 0,-1 0 0 0 0,1-1-1 0 0,-1 1 1 0 0,1 0 0 0 0,-1 0-1 0 0,0-1 1 0 0,0 1 0 0 0,0-1 0 0 0,0 1-1 0 0,-1-1 1 0 0,1 1 0 0 0,-1-1-1 0 0,1 1 1 0 0,-1-1 0 0 0,0 1 0 0 0,0-1-1 0 0,0 0 1 0 0,0 1 0 0 0,-1-1-1 0 0,1 1 1 0 0,0-1 0 0 0,-1 0 0 0 0,0 1-1 0 0,0-1 1 0 0,0 1 0 0 0,0 0-1 0 0,0-1 1 0 0,0 1 0 0 0,-1 0 0 0 0,1 0-1 0 0,-1 0 1 0 0,1 0 0 0 0,-1 0-1 0 0,0 0 1 0 0,0 0 0 0 0,0 0 0 0 0,-3-1-1 0 0,-34-33-242 0 0,25 22-53 0 0,-16-12 0 0 0,27 24-154 0 0,-8-6 636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8:5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8 478 3679 0 0,'0'0'13784'0'0,"-1"-2"-13306"0"0,-1-9-199 0 0,0 0 1 0 0,1 0-1 0 0,0 0 1 0 0,0 0-1 0 0,1 0 1 0 0,1 0-1 0 0,0-1 1 0 0,4-15-1 0 0,2-6 457 0 0,19-49-1 0 0,-21 70-679 0 0,1 0 1 0 0,0 0-1 0 0,1 0 0 0 0,0 1 0 0 0,1 0 1 0 0,0 1-1 0 0,1 0 0 0 0,15-15 0 0 0,10-5-837 0 0,44-29-1 0 0,-40 31-965 0 0,-20 15-161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8:58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11 2759 0 0,'15'-9'207'0'0,"-3"8"8262"0"0,-14 13-7408 0 0,-1 0-1 0 0,0 0 1 0 0,-1 0-1 0 0,-5 12 1 0 0,-25 49-440 0 0,18-40 91 0 0,13-26-625 0 0,-14 30 639 0 0,-23 69 0 0 0,-22 55-144 0 0,18-52-551 0 0,39-96-104 0 0,3-9-113 0 0,0 1-1 0 0,0 0 1 0 0,1 0-1 0 0,-1 0 1 0 0,1 0-1 0 0,0 7 1 0 0,3-12-1024 0 0,12-2-314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8:59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164 152 7831 0 0,'-2'1'603'0'0,"-16"13"-387"0"0,-25 16 7749 0 0,46-32-7454 0 0,26-21 94 0 0,-5 4-335 0 0,40-24 0 0 0,-24 20-232 0 0,1-1 11 0 0,80-34 0 0 0,-120 57-40 0 0,1 1 1 0 0,0-1-1 0 0,0 0 0 0 0,0 1 0 0 0,1-1 0 0 0,-1 1 0 0 0,0 0 0 0 0,0 0 1 0 0,0-1-1 0 0,0 1 0 0 0,0 1 0 0 0,0-1 0 0 0,0 0 0 0 0,0 0 1 0 0,1 1-1 0 0,-1-1 0 0 0,3 3 0 0 0,-2-2 16 0 0,-2 1 0 0 0,1-1 1 0 0,0 1-1 0 0,0 0 0 0 0,0-1 0 0 0,-1 1 0 0 0,1 0 1 0 0,-1 0-1 0 0,1 0 0 0 0,-1 1 0 0 0,0-1 0 0 0,0 0 1 0 0,0 0-1 0 0,0 1 0 0 0,0 2 0 0 0,2 6 73 0 0,0 1-1 0 0,-1 0 0 0 0,0-1 1 0 0,-1 1-1 0 0,-1 0 0 0 0,-1 20 1 0 0,-1-8-17 0 0,-1 0 0 0 0,-9 30 1 0 0,7-33-39 0 0,-10 23 0 0 0,14-42-30 0 0,0 0 0 0 0,-1 0 0 0 0,1 1-1 0 0,0-1 1 0 0,-1 0 0 0 0,1 0 0 0 0,-1 0 0 0 0,0-1 0 0 0,0 1-1 0 0,0 0 1 0 0,0-1 0 0 0,0 1 0 0 0,0-1 0 0 0,0 1-1 0 0,0-1 1 0 0,0 0 0 0 0,-5 2 0 0 0,-1-1 12 0 0,1 0 0 0 0,-1-1 0 0 0,0 0 0 0 0,-9 0 1 0 0,-9 2 13 0 0,-159 24-671 0 0,159-25 416 0 0,19-1 169 0 0,0-1-1 0 0,0 1 0 0 0,0 0 0 0 0,0 1 0 0 0,0 0 0 0 0,0 0 0 0 0,-8 4 1 0 0,13-5-37 0 0,5 1 6 0 0,3 0 68 0 0,-1 1 1 0 0,1-1-1 0 0,0 0 0 0 0,-1-1 0 0 0,1 1 1 0 0,0-1-1 0 0,0 0 0 0 0,0-1 0 0 0,0 0 1 0 0,8 0-1 0 0,10-2-14 0 0,32-7 0 0 0,-35 5 22 0 0,-1 1 1 0 0,24-1-1 0 0,-43 4 2 0 0,10 0 25 0 0,0 0 0 0 0,0 0 0 0 0,-1 1 0 0 0,1 0 0 0 0,0 1 0 0 0,-1 0 0 0 0,20 7 0 0 0,-16 0 55 0 0,-1 4 0 0 0,-10-10-67 0 0,0 1 0 0 0,-1 0 0 0 0,1 0 0 0 0,-1 0 0 0 0,0 1 0 0 0,0-1 0 0 0,2 7 0 0 0,-3-9 63 0 0,-2 0 0 0 0,0 5-5 0 0,-1 0-1 0 0,0 0 1 0 0,0 0-1 0 0,0-1 1 0 0,-1 1-1 0 0,0-1 0 0 0,-1 0 1 0 0,1 0-1 0 0,-1 0 1 0 0,0 0-1 0 0,-1-1 1 0 0,0 1-1 0 0,-8 7 1 0 0,-9 6 203 0 0,-46 33 1 0 0,64-50-283 0 0,-14 10 44 0 0,-1-2 0 0 0,0 0 0 0 0,-1-1 0 0 0,-23 8 0 0 0,-85 18 164 0 0,114-32-132 0 0,-1-1-1 0 0,-28 1 1 0 0,45-6-639 0 0,3-3-1524 0 0,0 0-1 0 0,12-10 1 0 0,4 0-4239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8:59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0 7831 0 0,'-2'2'603'0'0,"-1"0"-468"0"0,0 0 0 0 0,0 1 0 0 0,0-1 0 0 0,0 1 0 0 0,1 0 0 0 0,-1 0 0 0 0,1 0 0 0 0,0 0 0 0 0,0 0-1 0 0,0 0 1 0 0,0 1 0 0 0,0-1 0 0 0,1 1 0 0 0,0-1 0 0 0,-1 1 0 0 0,1 0 0 0 0,1-1 0 0 0,-1 1 0 0 0,0 0 0 0 0,1 0 0 0 0,0-1 0 0 0,0 1 0 0 0,1 7 0 0 0,0-3 133 0 0,1 1 1 0 0,0 0-1 0 0,1-1 0 0 0,0 1 1 0 0,0-1-1 0 0,1 0 1 0 0,8 14-1 0 0,4 2 142 0 0,20 23-1 0 0,-13-20 135 0 0,1-1 0 0 0,31 26 0 0 0,-48-46-458 0 0,0 1 1 0 0,0 0-1 0 0,0 0 0 0 0,-1 1 0 0 0,0 0 1 0 0,-1 0-1 0 0,0 0 0 0 0,0 1 0 0 0,-1-1 0 0 0,0 1 1 0 0,0 0-1 0 0,-1 0 0 0 0,0 1 0 0 0,-1-1 1 0 0,0 1-1 0 0,0-1 0 0 0,-1 1 0 0 0,0 0 0 0 0,-1-1 1 0 0,-1 13-1 0 0,-2 1-12 0 0,0 0 1 0 0,-1 0-1 0 0,-2-1 1 0 0,0 1-1 0 0,-2-1 0 0 0,-12 27 1 0 0,2-14-25 0 0,-1 0 1 0 0,-45 61-1 0 0,43-70-18 0 0,-1-1 1 0 0,-1-1 0 0 0,-27 21-1 0 0,-85 55 289 0 0,129-97-311 0 0,0 1 0 0 0,1-1 1 0 0,0 1-1 0 0,0 0 1 0 0,0 1-1 0 0,0-1 0 0 0,1 1 1 0 0,-1 0-1 0 0,-5 9 1 0 0,9-12-753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8:59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4143 0 0,'3'-1'7043'0'0,"46"-6"-2766"0"0,27-11-2526 0 0,223-67 1186 0 0,-281 80-2861 0 0,1 0 1 0 0,29-2-1 0 0,-11 6-5691 0 0,-20 2-727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00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2759 0 0,'-91'22'230'0'0,"51"-7"11782"0"0,40-15-11938 0 0,0 0 0 0 0,0 0 1 0 0,-1 1-1 0 0,1-1 0 0 0,0 0 1 0 0,0 0-1 0 0,0 0 1 0 0,-1 1-1 0 0,1-1 0 0 0,0 0 1 0 0,0 0-1 0 0,0 1 0 0 0,0-1 1 0 0,0 0-1 0 0,0 0 0 0 0,0 1 1 0 0,-1-1-1 0 0,1 0 0 0 0,0 0 1 0 0,0 1-1 0 0,0-1 1 0 0,0 0-1 0 0,0 0 0 0 0,0 1 1 0 0,0-1-1 0 0,0 0 0 0 0,0 0 1 0 0,0 1-1 0 0,1-1 0 0 0,-1 0 1 0 0,0 0-1 0 0,0 1 1 0 0,0-1-1 0 0,0 0 0 0 0,0 0 1 0 0,0 1-1 0 0,0-1 0 0 0,1 0 1 0 0,-1 0-1 0 0,0 0 0 0 0,0 1 1 0 0,1-1-1 0 0,14 6 934 0 0,24 0-231 0 0,157-15 1752 0 0,-93 2-2295 0 0,-19 1-340 0 0,-29-1-6165 0 0,-19 0-763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00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6911 0 0,'0'0'528'0'0,"-2"0"-341"0"0,-5 0 280 0 0,1 1 0 0 0,0 0 1 0 0,0 0-1 0 0,0 0 0 0 0,0 1 0 0 0,0 0 0 0 0,1 0 1 0 0,-1 0-1 0 0,-10 7 0 0 0,-10 4 1447 0 0,21-11-1857 0 0,-1 0 0 0 0,1 1 1 0 0,0-1-1 0 0,0 1 0 0 0,0 1 0 0 0,0-1 1 0 0,1 1-1 0 0,-9 7 0 0 0,7-2 270 0 0,0 0 0 0 0,0 0 0 0 0,0 1 0 0 0,1-1 0 0 0,1 1 0 0 0,0 0 0 0 0,-6 21 0 0 0,-11 79 991 0 0,12-47-966 0 0,3-33-274 0 0,-1 0 0 0 0,-1 0 1 0 0,-2-1-1 0 0,-1 0 1 0 0,-1 0-1 0 0,-24 39 1 0 0,23-45-91 0 0,-2 1-281 0 0,-17 35-1 0 0,31-57-516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00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1 405 12151 0 0,'0'0'1588'0'0,"1"-2"-1294"0"0,52-70 1073 0 0,3 2 1 0 0,91-89-1 0 0,-137 148-1265 0 0,1 0-1 0 0,1 0 1 0 0,0 2-1 0 0,0-1 1 0 0,1 2-1 0 0,0 0 0 0 0,1 0 1 0 0,-1 1-1 0 0,25-9 1 0 0,-36 16-95 0 0,0-1 1 0 0,0 1-1 0 0,0-1 0 0 0,0 1 1 0 0,0 0-1 0 0,0 0 0 0 0,1 0 1 0 0,-1 0-1 0 0,0 0 0 0 0,0 1 1 0 0,0-1-1 0 0,0 0 0 0 0,0 1 1 0 0,0-1-1 0 0,0 1 0 0 0,0 0 1 0 0,-1 0-1 0 0,1 0 0 0 0,0 0 1 0 0,0 0-1 0 0,-1 0 0 0 0,1 0 1 0 0,0 1-1 0 0,-1-1 0 0 0,1 1 1 0 0,-1-1-1 0 0,0 1 0 0 0,1-1 1 0 0,-1 1-1 0 0,0 0 0 0 0,0 0 1 0 0,0-1-1 0 0,1 4 0 0 0,2 7-2 0 0,1-1-1 0 0,-2 1 1 0 0,0 0-1 0 0,3 19 1 0 0,-4-16 36 0 0,32 214 279 0 0,-33-224-301 0 0,0 0 1 0 0,-1 0-1 0 0,0 0 0 0 0,0 0 0 0 0,0 0 0 0 0,-1-1 1 0 0,1 1-1 0 0,-1 0 0 0 0,-3 9 0 0 0,3-12-1 0 0,-1-1 0 0 0,1 1 0 0 0,-1-1 0 0 0,1 1 0 0 0,-1-1 0 0 0,1 0 0 0 0,-1 1 0 0 0,0-1 0 0 0,1 0 0 0 0,-1 0 0 0 0,-3 1 0 0 0,0 1 58 0 0,-6 2 13 0 0,1-1 0 0 0,-1 0 0 0 0,0-1 0 0 0,0 0 0 0 0,0-1-1 0 0,-22 3 1 0 0,-11 1 20 0 0,25-2-67 0 0,-123 30 93 0 0,122-27-156 0 0,-1 0-1 0 0,1 1 0 0 0,1 1 1 0 0,-32 20-1 0 0,50-28-459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0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31 5527 0 0,'2'-1'423'0'0,"23"-13"85"0"0,0-1 10447 0 0,-27 15-10322 0 0,-5 0-476 0 0,1 1 0 0 0,-1 0 1 0 0,1 0-1 0 0,-1 1 0 0 0,1-1 0 0 0,-9 5 1 0 0,-39 20 203 0 0,41-19-291 0 0,-49 26 167 0 0,-81 55-1 0 0,117-68-171 0 0,0 0 0 0 0,1 2-1 0 0,1 1 1 0 0,1 0 0 0 0,-24 33-1 0 0,38-42 9 0 0,0 0-1 0 0,0 0 0 0 0,1 1 1 0 0,1 0-1 0 0,0 1 1 0 0,1-1-1 0 0,1 1 1 0 0,-6 29-1 0 0,10-37-49 0 0,0 0 0 0 0,1 0-1 0 0,0 0 1 0 0,0 0 0 0 0,1 0 0 0 0,0 0 0 0 0,0-1-1 0 0,4 15 1 0 0,-2-16-52 0 0,-1 0 0 0 0,1-1 0 0 0,-1 1-1 0 0,2-1 1 0 0,-1 0 0 0 0,0 0 0 0 0,1 0 0 0 0,0 0-1 0 0,0-1 1 0 0,1 0 0 0 0,-1 1 0 0 0,9 5 0 0 0,19 9-2439 0 0,-14-12-4254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7:23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60 5527 0 0,'-19'7'938'0'0,"0"1"-1"0"0,0 1 0 0 0,-26 17 0 0 0,24-13 1578 0 0,-36 15 0 0 0,56-28-1844 0 0,1 0-567 0 0,-1 0 1 0 0,1 0 0 0 0,0 0 0 0 0,0 0 0 0 0,-2-1 1466 0 0,2 1-1466 0 0,0 0 0 0 0,0 0 0 0 0,0 0 0 0 0,0-1-1 0 0,0 1 1 0 0,0 0 0 0 0,0 0 0 0 0,0 0 0 0 0,0 0-1 0 0,0 0 1 0 0,0-1 0 0 0,-1 1 0 0 0,1 0 0 0 0,0 0-1 0 0,0 0 1 0 0,1 0 0 0 0,-1 0 0 0 0,0-1 0 0 0,0 1-1 0 0,1-2 1573 0 0,-1 2-1572 0 0,0 0 0 0 0,12-15 1496 0 0,-7 9-1413 0 0,1 0 0 0 0,13-9-1 0 0,11-3 199 0 0,0 2 0 0 0,47-19-1 0 0,-57 28-273 0 0,-1 0 0 0 0,1 2 0 0 0,1 0 0 0 0,-1 1 0 0 0,29-1 0 0 0,-38 5-43 0 0,1 0 0 0 0,-1 1 0 0 0,0 1-1 0 0,0 0 1 0 0,21 6 0 0 0,-26-6-39 0 0,1 0 0 0 0,-1 1 0 0 0,1 0 0 0 0,-1 0 0 0 0,0 1 0 0 0,0 0 0 0 0,0 0 0 0 0,0 0 0 0 0,-1 1 0 0 0,7 7 0 0 0,-10-10-30 0 0,0 0 0 0 0,-1 0 0 0 0,1 0 0 0 0,-1 0 0 0 0,0 0 0 0 0,0 1 0 0 0,0-1 0 0 0,0 0 0 0 0,0 1 0 0 0,0-1 0 0 0,-1 1 0 0 0,1-1 0 0 0,-1 1 0 0 0,0-1 0 0 0,0 1 0 0 0,0 3 0 0 0,0-2 0 0 0,-1 0 0 0 0,0 0 0 0 0,0-1 0 0 0,0 1 0 0 0,-1-1 0 0 0,1 1 0 0 0,-1-1 0 0 0,0 0 0 0 0,0 1 0 0 0,-2 2 0 0 0,-5 5 0 0 0,-1 0 0 0 0,0-1 0 0 0,0-1 0 0 0,-22 16 0 0 0,-48 34-141 0 0,-144 108-630 0 0,-31 10 195 0 0,207-147 576 0 0,-2-3 0 0 0,-100 39 0 0 0,141-62 0 0 0,9-4 0 0 0,-1 0 0 0 0,1 0 0 0 0,0 0 0 0 0,0 0 0 0 0,0 0 0 0 0,0 0 0 0 0,-1 0 0 0 0,1 0 0 0 0,0 0 0 0 0,0 0 0 0 0,0 0 0 0 0,0 0 0 0 0,-1 0 0 0 0,1 0 0 0 0,0 0 0 0 0,0 1 0 0 0,0-1 0 0 0,0 0 0 0 0,0 0 0 0 0,-1 0 0 0 0,1 0 0 0 0,0 0 0 0 0,0 1 0 0 0,0-1 0 0 0,0 0 0 0 0,0 0 0 0 0,0 0 0 0 0,0 0 0 0 0,0 0 0 0 0,0 1 0 0 0,0-1 0 0 0,0 0 0 0 0,0 0 0 0 0,0 0 0 0 0,-1 1 0 0 0,1-1 0 0 0,0 0 0 0 0,0 0 0 0 0,1 0 0 0 0,-1 0 0 0 0,0 1 0 0 0,0-1 0 0 0,0 0 0 0 0,0 0 0 0 0,0 0 0 0 0,0 0 0 0 0,0 1 0 0 0,0-1 0 0 0,0 0 0 0 0,0 0 0 0 0,0 0 0 0 0,0 0 0 0 0,1 0 0 0 0,-1 1 0 0 0,0-1 0 0 0,0 0 0 0 0,0 0 0 0 0,0 0 0 0 0,1 0 0 0 0,5 3 0 0 0,7 1 19 0 0,1-1 1 0 0,0 0-1 0 0,0 0 0 0 0,19 0 0 0 0,58-3 109 0 0,114-9 494 0 0,-80 3 36 0 0,-74 7-314 0 0,1 2 0 0 0,-1 2 0 0 0,50 13 0 0 0,-56-10-208 0 0,78 22 163 0 0,-56-11-209 0 0,-6-4-463 0 0,-59-14-564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01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4 669 12031 0 0,'0'0'1091'0'0,"0"3"-899"0"0,-3 22-11 0 0,3-18 4582 0 0,9-20-2982 0 0,16-28-1474 0 0,-20 31 166 0 0,40-67 221 0 0,41-75-472 0 0,-48 84-566 0 0,84-116 0 0 0,-97 152-34 0 0,3 1-1 0 0,40-36 0 0 0,-66 65 361 0 0,25-20-169 0 0,-17 18 176 0 0,3 4 11 0 0,-2 6 0 0 0,-2 4 15 0 0,-7-6 5 0 0,0 0 1 0 0,-1 1 0 0 0,1-1-1 0 0,-1 1 1 0 0,0-1-1 0 0,0 1 1 0 0,-1-1 0 0 0,1 1-1 0 0,-1 0 1 0 0,-1 8-1 0 0,0 7 106 0 0,-7 23 1 0 0,4-18 10 0 0,-4 24 179 0 0,-13 94 535 0 0,20-136-793 0 0,0-1 1 0 0,1 1-1 0 0,0 0 1 0 0,0 0-1 0 0,1 0 1 0 0,0 0-1 0 0,0 0 0 0 0,0 0 1 0 0,1 0-1 0 0,0 0 1 0 0,0-1-1 0 0,1 1 1 0 0,0-1-1 0 0,0 0 1 0 0,8 12-1 0 0,-8-11-17 0 0,-2-5-33 0 0,1 1-1 0 0,-1-1 1 0 0,1 1-1 0 0,0-1 1 0 0,-1 0 0 0 0,1 0-1 0 0,0 0 1 0 0,0 0-1 0 0,0 0 1 0 0,1 0-1 0 0,-1-1 1 0 0,3 3-1 0 0,50 31-667 0 0,-16-11-3564 0 0,-36-23 2795 0 0,-2 1 76 0 0,5 5 355 0 0,-4-5 153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0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82 5983 0 0,'-32'1'366'0'0,"13"-1"-117"0"0,0 1 0 0 0,-29 6 12158 0 0,61 1-10598 0 0,-10-7-1723 0 0,1 0-1 0 0,-1 1 1 0 0,0-2 0 0 0,1 1-1 0 0,0 0 1 0 0,-1-1 0 0 0,1 0-1 0 0,-1 1 1 0 0,1-1 0 0 0,0-1-1 0 0,5 0 1 0 0,42-11 704 0 0,-42 10-656 0 0,50-16 601 0 0,-32 9-242 0 0,55-11 0 0 0,161-9-2698 0 0,-225 27 1285 0 0,15-3-4498 0 0,-4-1-1568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0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0,'0'0'978'0'0,"1"3"406"0"0,10 13-228 0 0,0-1-1 0 0,0 0 1 0 0,1-1 0 0 0,1 0 0 0 0,27 22 0 0 0,82 50 1843 0 0,5 5-1651 0 0,-112-79-1059 0 0,-1 1 0 0 0,0 1-1 0 0,-1 0 1 0 0,-1 1-1 0 0,0 0 1 0 0,10 18-1 0 0,-14-18-262 0 0,-1 0 0 0 0,-1 1-1 0 0,0-1 1 0 0,0 1 0 0 0,-2 0 0 0 0,0 0-1 0 0,-1 1 1 0 0,0-1 0 0 0,-2 1 0 0 0,0-1-1 0 0,0 1 1 0 0,-2 0 0 0 0,0-1 0 0 0,-1 1 0 0 0,-1-1-1 0 0,0 1 1 0 0,-1-1 0 0 0,-1 0 0 0 0,0 0-1 0 0,-2-1 1 0 0,-14 29 0 0 0,14-34-52 0 0,0 0 0 0 0,0-1 0 0 0,-1 0 1 0 0,0 0-1 0 0,-1 0 0 0 0,-13 10 0 0 0,-63 40-192 0 0,67-48 162 0 0,-12 5-188 0 0,22-12-646 0 0,0 1 0 0 0,-12 7 0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0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84 10135 0 0,'-4'-1'289'0'0,"0"-1"-35"0"0,-13 3 253 0 0,15-1-336 0 0,1 0-1 0 0,-1 0 1 0 0,1 0 0 0 0,-1 1 0 0 0,1-1 0 0 0,0 0 0 0 0,-1 1 0 0 0,1 0 0 0 0,-1-1-1 0 0,0 2 1 0 0,1-2-109 0 0,1 0 1 0 0,0 0-1 0 0,0 1 0 0 0,-1-1 0 0 0,1 0 0 0 0,0 1 0 0 0,0-1 0 0 0,0 0 0 0 0,-1 0 1 0 0,1 1-1 0 0,0-1 0 0 0,0 0 0 0 0,0 1 0 0 0,0-1 0 0 0,0 0 0 0 0,0 1 1 0 0,0-1-1 0 0,0 0 0 0 0,0 1 0 0 0,0-1 0 0 0,0 0 0 0 0,0 1 0 0 0,0-1 0 0 0,0 0 1 0 0,0 1-1 0 0,0-1 0 0 0,0 0 0 0 0,0 1 0 0 0,0-1 0 0 0,1 0 0 0 0,-1 1 0 0 0,0-1 1 0 0,0 0-1 0 0,0 1 0 0 0,0-1 0 0 0,1 0 0 0 0,-1 0 0 0 0,0 1 0 0 0,0-1 0 0 0,1 0 1 0 0,-1 0-1 0 0,0 0 0 0 0,1 1 0 0 0,1 1 5 0 0,0-1-1 0 0,0 0 1 0 0,1 1 0 0 0,-1-1 0 0 0,0 0 0 0 0,0 0-1 0 0,1 0 1 0 0,-1 0 0 0 0,1 0 0 0 0,-1-1-1 0 0,1 1 1 0 0,4-1 0 0 0,34 2 975 0 0,-29-3-781 0 0,34-1 1308 0 0,59-11 0 0 0,-50 6-942 0 0,-5 0 19 0 0,-1-1 0 0 0,76-24 0 0 0,-61 4-405 0 0,-29 12-2040 0 0,-33 15 23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02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10591 0 0,'0'0'2554'0'0,"0"3"-978"0"0,-1 14-395 0 0,1 0-1 0 0,1 0 1 0 0,4 22 0 0 0,1 33-451 0 0,-9 14 181 0 0,1-53-649 0 0,1 0 0 0 0,1 0 1 0 0,9 60-1 0 0,15 11 199 0 0,0 1-4125 0 0</inkml:trace>
  <inkml:trace contextRef="#ctx0" brushRef="#br0" timeOffset="1">637 225 15175 0 0,'0'0'1372'0'0,"1"2"-1130"0"0,2 0-228 0 0,0 1 0 0 0,-1-1 1 0 0,0 1-1 0 0,1-1 0 0 0,-1 1 1 0 0,0 0-1 0 0,-1 0 0 0 0,1 0 1 0 0,0 0-1 0 0,-1 0 0 0 0,0 0 0 0 0,1 1 1 0 0,-1-1-1 0 0,-1 0 0 0 0,2 6 1 0 0,0 1 46 0 0,0 2-13 0 0,0 0-1 0 0,-1 0 1 0 0,-1 1-1 0 0,0-1 0 0 0,0 0 1 0 0,-1 1-1 0 0,-1-1 1 0 0,0 0-1 0 0,-1 0 1 0 0,-4 14-1 0 0,-7 11 31 0 0,-34 65-1 0 0,7-20 158 0 0,17-32-685 0 0,23-48-574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0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3 264 2759 0 0,'0'-3'207'0'0,"-1"0"-172"0"0,0 1 1 0 0,1-1-1 0 0,-1 1 1 0 0,1-1-1 0 0,0 1 0 0 0,0-1 1 0 0,0 1-1 0 0,0-1 0 0 0,1 1 1 0 0,-1-1-1 0 0,1 1 0 0 0,0-4 1 0 0,1 4 357 0 0,-1-1 1 0 0,0 1-1 0 0,1 0 1 0 0,0 0-1 0 0,-1-1 1 0 0,1 1 0 0 0,0 0-1 0 0,0 1 1 0 0,0-1-1 0 0,1 0 1 0 0,-1 0-1 0 0,4-1 1 0 0,11-7 2595 0 0,23-10 1 0 0,52-15-1449 0 0,9-4-1532 0 0,-72 26 16 0 0,103-43 878 0 0,-115 50-658 0 0,-1 1-1 0 0,1 1 1 0 0,0 1 0 0 0,0 1-1 0 0,0 0 1 0 0,22 1-1 0 0,-36 0-200 0 0,-1 2 0 0 0,1-1 0 0 0,-1 0 0 0 0,0 0-1 0 0,1 1 1 0 0,-1-1 0 0 0,1 1 0 0 0,-1 0 0 0 0,0 0 0 0 0,0 0 0 0 0,1 0-1 0 0,-1 0 1 0 0,0 0 0 0 0,0 0 0 0 0,0 1 0 0 0,0-1 0 0 0,0 1 0 0 0,0 0-1 0 0,-1-1 1 0 0,1 1 0 0 0,0 0 0 0 0,-1 0 0 0 0,0 0 0 0 0,1 0-1 0 0,-1 0 1 0 0,0 1 0 0 0,0-1 0 0 0,0 0 0 0 0,0 1 0 0 0,-1-1 0 0 0,1 0-1 0 0,0 1 1 0 0,-1 2 0 0 0,1 2-1 0 0,-1 0 1 0 0,0 1-1 0 0,0-1 1 0 0,-1 0-1 0 0,0 1 0 0 0,0-1 1 0 0,-1 0-1 0 0,0 0 0 0 0,0 0 1 0 0,-4 8-1 0 0,-6 15 13 0 0,-2-2 0 0 0,-1 1 0 0 0,-1-2 0 0 0,-1 0 0 0 0,-24 28 0 0 0,18-29-8 0 0,0 2 45 0 0,-49 44-1 0 0,63-65-77 0 0,0 1-1 0 0,-1-2 1 0 0,0 1-1 0 0,-1-1 1 0 0,1-1 0 0 0,-1 0-1 0 0,0 0 1 0 0,0-1-1 0 0,-19 4 1 0 0,9-4-68 0 0,-1-1 1 0 0,1 0 0 0 0,-40-2-1 0 0,51-1-255 0 0,0-1-1 0 0,0-1 1 0 0,-1 1-1 0 0,1-2 1 0 0,0 1 0 0 0,1-1-1 0 0,-1-1 1 0 0,0 0-1 0 0,1 0 1 0 0,-10-7-1 0 0,0-3-843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0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0 3223 0 0,'0'0'143'0'0,"-2"2"-3"0"0,-37 24 1408 0 0,-54 40 7845 0 0,23-16-7709 0 0,49-35-1379 0 0,0 2 0 0 0,1 0 0 0 0,0 1-1 0 0,-23 28 1 0 0,36-36-190 0 0,1 0 0 0 0,0 0-1 0 0,1 0 1 0 0,0 1 0 0 0,1-1-1 0 0,0 1 1 0 0,1 0 0 0 0,0 0-1 0 0,1 1 1 0 0,-2 11 0 0 0,1 13 183 0 0,2 68 0 0 0,2-82-239 0 0,6 35 1 0 0,-5-49-25 0 0,-1-1 0 0 0,2 1 0 0 0,-1-1 0 0 0,1 1 0 0 0,0-1-1 0 0,0 0 1 0 0,8 11 0 0 0,-9-16-22 0 0,0-1-1 0 0,-1 1 0 0 0,1-1 0 0 0,0 1 1 0 0,0-1-1 0 0,0 0 0 0 0,0 0 1 0 0,0 0-1 0 0,0 0 0 0 0,0 0 1 0 0,0 0-1 0 0,3 0 0 0 0,1 1 20 0 0,-1 0-265 0 0,-1-1 1 0 0,1 0-1 0 0,0 0 0 0 0,-1 0 0 0 0,1 0 0 0 0,0-1 0 0 0,0 0 0 0 0,0 0 1 0 0,0 0-1 0 0,8-2 0 0 0,1-1-726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03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11687 0 0,'0'0'1060'0'0,"1"2"-869"0"0,3 6 157 0 0,-1 0 0 0 0,-1 0 0 0 0,1 0 0 0 0,-1 0 0 0 0,0 0 0 0 0,-1 0 0 0 0,0 0 1 0 0,0 1-1 0 0,-2 13 0 0 0,0 9 925 0 0,-9 40 1 0 0,6-50-1090 0 0,0 0-1 0 0,-2-1 1 0 0,-1 1-1 0 0,0-1 1 0 0,-18 33 0 0 0,12-31-937 0 0,-1-1 1 0 0,-24 29-1 0 0,31-41-5674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04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113 119 8751 0 0,'0'0'7779'0'0,"2"-3"-7462"0"0,0-2-219 0 0,1 1 0 0 0,0-1-1 0 0,0 1 1 0 0,1 0 0 0 0,-1 0-1 0 0,1 0 1 0 0,0 1 0 0 0,0-1-1 0 0,0 1 1 0 0,1 0 0 0 0,5-3-1 0 0,9-4 136 0 0,28-13 0 0 0,-29 17-148 0 0,0 0 0 0 0,0 1 0 0 0,1 0 0 0 0,-1 2 0 0 0,22-2 0 0 0,95 1 346 0 0,-121 4-387 0 0,-1 0 120 0 0,1 1 1 0 0,-1 1-1 0 0,0 0 1 0 0,0 1-1 0 0,25 8 1 0 0,-37-11-130 0 0,0 1 1 0 0,0 0 0 0 0,0-1 0 0 0,0 1 0 0 0,0 0 0 0 0,0-1-1 0 0,0 1 1 0 0,0 0 0 0 0,0 0 0 0 0,-1 0 0 0 0,1 0 0 0 0,0 0-1 0 0,-1 0 1 0 0,1 0 0 0 0,0 0 0 0 0,-1 0 0 0 0,1 0 0 0 0,-1 1 0 0 0,1 1-1 0 0,-1-1-11 0 0,1 1 1 0 0,-1-1-1 0 0,1 1 0 0 0,-1-1 0 0 0,0 1 0 0 0,0-1 0 0 0,-1 5 0 0 0,0-2-8 0 0,-1 1 0 0 0,1-1 0 0 0,-1 1 0 0 0,-1-1 0 0 0,1 0 0 0 0,-1 0 0 0 0,0 0 0 0 0,0-1 0 0 0,0 1 0 0 0,-1-1 0 0 0,-6 7 0 0 0,-4 2 32 0 0,0 0 1 0 0,-19 11-1 0 0,22-16-37 0 0,-1-1 0 0 0,0-1 0 0 0,0 0 0 0 0,-1-1 0 0 0,0 0-1 0 0,-14 3 1 0 0,-83 14 87 0 0,67-15-96 0 0,-123 29-18 0 0,244-43-146 0 0,-63 7 148 0 0,0 0 0 0 0,0 2 0 0 0,-1-1 0 0 0,25 7 0 0 0,-21-2-18 0 0,-1 1-1 0 0,0 1 0 0 0,0 0 0 0 0,21 15 0 0 0,-24-14 11 0 0,-6 2-21 0 0,-7-8 50 0 0,0 0 1 0 0,-1 1 0 0 0,0-1-1 0 0,0 0 1 0 0,1 0-1 0 0,-2 0 1 0 0,1 0-1 0 0,0 0 1 0 0,-1 0 0 0 0,1 0-1 0 0,-1 0 1 0 0,0 0-1 0 0,0 0 1 0 0,0 0-1 0 0,0 0 1 0 0,-1 0 0 0 0,-2 4-1 0 0,-4 6 91 0 0,-1 0-1 0 0,-12 13 1 0 0,-73 87 30 0 0,91-109-124 0 0,0-1 0 0 0,0 1 0 0 0,0-1 1 0 0,0 0-1 0 0,0 0 0 0 0,-1 0 0 0 0,0 0 0 0 0,1-1 0 0 0,-1 1 0 0 0,0-1 0 0 0,0 0 0 0 0,0 0 1 0 0,-1-1-1 0 0,1 1 0 0 0,0-1 0 0 0,-1 0 0 0 0,1 0 0 0 0,-6 0 0 0 0,0-1 14 0 0,0 0-1 0 0,0-1 1 0 0,-1 0 0 0 0,1-1-1 0 0,-16-5 1 0 0,6 2-10 0 0,8 2-1 0 0,-77-20 37 0 0,87 23-383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0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9871 0 0,'0'0'898'0'0,"1"2"-741"0"0,0 0-147 0 0,-1-1 1 0 0,1 1-1 0 0,0 0 1 0 0,0-1-1 0 0,0 1 1 0 0,0-1-1 0 0,0 1 1 0 0,1-1-1 0 0,-1 1 0 0 0,0-1 1 0 0,1 0-1 0 0,-1 0 1 0 0,1 0-1 0 0,-1 0 1 0 0,1 0-1 0 0,-1 0 1 0 0,4 1-1 0 0,3 2 170 0 0,12 10 387 0 0,-1 0 1 0 0,0 1-1 0 0,-1 1 1 0 0,-1 1-1 0 0,-1 1 1 0 0,0 0-1 0 0,15 24 1 0 0,-8-8 796 0 0,21 39 0 0 0,-35-55-978 0 0,0 0 1 0 0,-2 1 0 0 0,0 0-1 0 0,5 24 1 0 0,-8-21-232 0 0,0 0 0 0 0,-2 0-1 0 0,0 0 1 0 0,-1 0 0 0 0,-2 0-1 0 0,0 0 1 0 0,-1 0-1 0 0,-2 0 1 0 0,0 0 0 0 0,-1-1-1 0 0,-13 33 1 0 0,2-10-84 0 0,-2-1-1 0 0,-2-1 1 0 0,-44 67 0 0 0,-63 60 10 0 0,106-145-140 0 0,-1-1 0 0 0,-1-1 0 0 0,-1-1-1 0 0,-43 29 1 0 0,51-41-294 0 0,1-1-1 0 0,-31 12 0 0 0,-9-1-5214 0 0,12-7-1223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7:27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0 1839 0 0,'0'0'3734'0'0,"-7"6"-3533"0"0,3-4-168 0 0,1 1-1 0 0,-1 0 1 0 0,1-1 0 0 0,-1 0-1 0 0,-6 3 1 0 0,0-1 1380 0 0,8-3-969 0 0,0 0 0 0 0,1 0 0 0 0,-1 0 0 0 0,0 0 0 0 0,1 0 0 0 0,-1 0-1 0 0,1 0 1 0 0,-3 2 0 0 0,-9 7 5609 0 0,-34 14-5377 0 0,37-19-466 0 0,6-3 159 0 0,6-2-28 0 0,5-2-361 0 0,13-1 110 0 0,-1 0 0 0 0,38-13 0 0 0,-1 1-18 0 0,-22 7-66 0 0,-7 1-5 0 0,0 2 1 0 0,52-5 0 0 0,-71 10-2 0 0,0 0 0 0 0,0 0 0 0 0,0 1 0 0 0,0 0 0 0 0,0 1 0 0 0,0 0 0 0 0,0 0 0 0 0,0 0-1 0 0,-1 1 1 0 0,1 0 0 0 0,-1 1 0 0 0,0 0 0 0 0,0 0 0 0 0,9 7 0 0 0,-10-8-14 0 0,-4-1 9 0 0,0-1 1 0 0,-1 0-1 0 0,1 0 1 0 0,0 1-1 0 0,-1-1 1 0 0,1 1-1 0 0,-1-1 1 0 0,1 1-1 0 0,-1-1 1 0 0,2 4-1 0 0,2 4 5 0 0,-4 1 0 0 0,-4-1 0 0 0,-2-2 18 0 0,-1-1 0 0 0,0 0 0 0 0,0 0 0 0 0,0 0-1 0 0,-1 0 1 0 0,0-1 0 0 0,-12 7 0 0 0,-3 3 7 0 0,-48 37 5 0 0,-64 44 15 0 0,106-80 19 0 0,27-16-5 0 0,13-14 31 0 0,-9 10-90 0 0,1 0 0 0 0,-1 0 0 0 0,1 0 0 0 0,0 1 0 0 0,0 0 0 0 0,0 0 0 0 0,0 0 0 0 0,0 0 0 0 0,1 0 0 0 0,-1 1 0 0 0,1 0 0 0 0,0 0 0 0 0,0 0 0 0 0,0 1 0 0 0,0-1 0 0 0,7 0 0 0 0,-2 2 0 0 0,0-1 0 0 0,0 1 0 0 0,0 1 0 0 0,0 0 0 0 0,-1 0 0 0 0,1 1 0 0 0,16 5 0 0 0,8 3 0 0 0,114 32 0 0 0,-139-39 0 0 0,-1-1 0 0 0,13 7 0 0 0,-20-9 0 0 0,-1 0 0 0 0,0 0 0 0 0,1 1 0 0 0,-1-1 0 0 0,0 0 0 0 0,1 0 0 0 0,-1 0 0 0 0,1 0 0 0 0,-1 0 0 0 0,0 1 0 0 0,1-1 0 0 0,-1 0 0 0 0,0 0 0 0 0,1 1 0 0 0,-1-1 0 0 0,0 0 0 0 0,0 1 0 0 0,1-1 0 0 0,-1 0 0 0 0,0 0 0 0 0,0 1 0 0 0,1-1 0 0 0,-1 1 0 0 0,0-1 0 0 0,0 0 0 0 0,0 1 0 0 0,0-1 0 0 0,0 0 0 0 0,0 1 0 0 0,0-1 0 0 0,1 1 0 0 0,-1-1 0 0 0,0 0 0 0 0,0 1 0 0 0,0-1 0 0 0,-1 1 0 0 0,1-1 0 0 0,0 0 0 0 0,0 1 0 0 0,0-1 0 0 0,0 1 0 0 0,0-1 0 0 0,0 0 0 0 0,0 1 0 0 0,-1-1 0 0 0,1 0 0 0 0,0 1 0 0 0,0-1 0 0 0,-1 0 0 0 0,1 1 0 0 0,-1 0 0 0 0,-2 5 0 0 0,-1 1 0 0 0,0-1 0 0 0,0 0 0 0 0,0 0 0 0 0,-1-1 0 0 0,0 1 0 0 0,0-1 0 0 0,-9 7 0 0 0,-52 34 0 0 0,57-40 0 0 0,-30 19-1 0 0,-1-2-1 0 0,-44 18 0 0 0,61-32 16 0 0,-2 0-1 0 0,1-2 1 0 0,-1 0-1 0 0,0-2 1 0 0,-31 3-1 0 0,-199-6 558 0 0,235-2-546 0 0,2 0 21 0 0,0-1 1 0 0,-31-6-1 0 0,48 7-19 0 0,52-6-2455 0 0,-10 1 257 0 0,-2 3-3788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06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36 176 5983 0 0,'-2'0'274'0'0,"-1"0"-162"0"0,0 0-55 0 0,0 0 0 0 0,0 0 0 0 0,0-1 1 0 0,0 0-1 0 0,0 1 0 0 0,0-1 0 0 0,-7-3 7781 0 0,10 3-7304 0 0,1-1-1 0 0,-1 1 0 0 0,0-1 1 0 0,0 1-1 0 0,1-1 0 0 0,-1 1 1 0 0,1 0-1 0 0,-1-1 1 0 0,1 1-1 0 0,-1 0 0 0 0,2-3 1 0 0,13-11 1146 0 0,-8 11-1571 0 0,-1 0 0 0 0,0 1-1 0 0,14-6 1 0 0,141-50 109 0 0,-37 14-3097 0 0,-98 38 988 0 0,-4 3-5221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06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33 10191 0 0,'3'-2'464'0'0,"39"-29"3551"0"0,-40 34-3510 0 0,-1 2-312 0 0,1 0-1 0 0,-1 0 0 0 0,0 0 0 0 0,0 0 0 0 0,0 0 1 0 0,-1 1-1 0 0,0-1 0 0 0,0 0 0 0 0,0 0 1 0 0,0 1-1 0 0,-3 6 0 0 0,-1 10 618 0 0,-12 29-1 0 0,7-22-343 0 0,-25 74 903 0 0,-11 42-554 0 0,-1 31-2392 0 0,45-174 268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06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33 317 3223 0 0,'-5'-2'143'0'0,"4"1"-115"0"0,-1 1 1 0 0,1-1-1 0 0,-1 1 0 0 0,1 0 1 0 0,-1 0-1 0 0,1-1 0 0 0,-1 1 1 0 0,1 0-1 0 0,-1 0 1 0 0,0 1-1 0 0,1-1 0 0 0,-1 0 1 0 0,-5 2 5406 0 0,7-4-5169 0 0,0 0 0 0 0,1-1 0 0 0,-1 1 0 0 0,1 0 0 0 0,-1 0 1 0 0,1 0-1 0 0,0 0 0 0 0,0 0 0 0 0,0 0 0 0 0,0 0 0 0 0,0 0 0 0 0,0 0 0 0 0,1 0 0 0 0,0-1 0 0 0,26-24 195 0 0,-17 18-52 0 0,18-17 2 0 0,103-88 1572 0 0,-112 98-1632 0 0,2 1 1 0 0,0 1-1 0 0,1 1 0 0 0,33-13 1 0 0,-45 21-229 0 0,0 1 0 0 0,0 1 1 0 0,0 0-1 0 0,1 0 0 0 0,0 1 0 0 0,13 0 0 0 0,-20 1-68 0 0,1 2 0 0 0,-1-1 0 0 0,0 0 0 0 0,0 1 0 0 0,0 0 0 0 0,0 0 0 0 0,0 1 0 0 0,0 0 0 0 0,0-1 0 0 0,0 2 0 0 0,-1-1 0 0 0,1 0 0 0 0,-1 1 0 0 0,1 0 0 0 0,-1 0 0 0 0,6 5 0 0 0,-2 0-16 0 0,-1 0 0 0 0,1 0 0 0 0,-2 1-1 0 0,1-1 1 0 0,-1 2 0 0 0,0-1 0 0 0,-1 1 0 0 0,0-1-1 0 0,0 1 1 0 0,-1 1 0 0 0,-1-1 0 0 0,0 1 0 0 0,0-1-1 0 0,-1 1 1 0 0,0 0 0 0 0,-1 0 0 0 0,0 0 0 0 0,-1 0-1 0 0,-2 22 1 0 0,2-28-28 0 0,-1 0 1 0 0,0 1-1 0 0,0-1 0 0 0,0 1 0 0 0,-1-1 1 0 0,0 0-1 0 0,0 0 0 0 0,0 0 1 0 0,0 0-1 0 0,-1 0 0 0 0,0-1 0 0 0,0 1 1 0 0,0-1-1 0 0,-1 1 0 0 0,1-1 0 0 0,-1 0 1 0 0,0-1-1 0 0,0 1 0 0 0,-1-1 0 0 0,1 1 1 0 0,-1-1-1 0 0,1-1 0 0 0,-1 1 0 0 0,0-1 1 0 0,0 1-1 0 0,-11 2 0 0 0,-45 12 215 0 0,-117 18 0 0 0,43-16-450 0 0,82-15-862 0 0,50-4 168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07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0 8751 0 0,'0'0'674'0'0,"-3"1"-208"0"0,-5 1 289 0 0,-1 1 1 0 0,1 0-1 0 0,0 1 0 0 0,0 0 0 0 0,0 0 0 0 0,-7 6 0 0 0,-47 36 1323 0 0,38-27-1886 0 0,-18 13 312 0 0,1 2 0 0 0,2 1-1 0 0,-53 62 1 0 0,57-53-227 0 0,1 1-1 0 0,-37 67 1 0 0,62-94-225 0 0,0 0 0 0 0,2 1 0 0 0,0 0-1 0 0,-5 22 1 0 0,10-28-28 0 0,0-1 0 0 0,0 1 0 0 0,1 0 0 0 0,1 0 0 0 0,0 0 0 0 0,1 0 0 0 0,3 18 0 0 0,-3-26-66 0 0,1 1 0 0 0,-1 0 0 0 0,1 0-1 0 0,0-1 1 0 0,1 1 0 0 0,0-1 0 0 0,-1 0 0 0 0,2 1-1 0 0,-1-1 1 0 0,0-1 0 0 0,1 1 0 0 0,0 0 0 0 0,0-1-1 0 0,1 0 1 0 0,-1 0 0 0 0,1 0 0 0 0,0-1 0 0 0,0 1-1 0 0,7 3 1 0 0,7 2-562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07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33 772 9671 0 0,'-1'2'748'0'0,"-21"33"10"0"0,13-18 5962 0 0,10-20-6048 0 0,7-17-130 0 0,0 0 1 0 0,2 0 0 0 0,0 1-1 0 0,17-23 1 0 0,60-70 147 0 0,-29 49-524 0 0,68-56 0 0 0,-63 61-219 0 0,128-143-361 0 0,-122 124 328 0 0,-14 22 4 0 0,-46 46 39 0 0,0 2 43 0 0,-8 6 32 0 0,4 42-128 0 0,-16 49 95 0 0,1-25 151 0 0,6-29 23 0 0,2 1-1 0 0,1-1 1 0 0,2 1-1 0 0,7 50 1 0 0,-4-62-123 0 0,11 50 165 0 0,-5-40-71 0 0,-8-25-119 0 0,-1 0-1 0 0,2 19 0 0 0,-2-3 43 0 0,1-12-19 0 0,-1-3-47 0 0,-1-9-86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08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48 13359 0 0,'-13'-1'535'0'0,"0"0"-1"0"0,0 2 1 0 0,0-1-1 0 0,0 2 1 0 0,1 0 0 0 0,-1 0-1 0 0,0 1 1 0 0,1 1-1 0 0,0 0 1 0 0,-17 7-1 0 0,29-10-509 0 0,-1-1 0 0 0,1 0 0 0 0,-1 0 1 0 0,1 0-1 0 0,-1 0 0 0 0,1 1 0 0 0,0-1 0 0 0,-1 0 0 0 0,1 0 0 0 0,-1 1 0 0 0,1-1 0 0 0,0 0 0 0 0,-1 1 0 0 0,1-1 1 0 0,0 0-1 0 0,-1 1 0 0 0,1-1 0 0 0,0 1 0 0 0,0-1 0 0 0,-1 0 0 0 0,1 1 0 0 0,0-1 0 0 0,0 1 0 0 0,0-1 0 0 0,-1 1 0 0 0,1-1 1 0 0,0 1-1 0 0,0-1 0 0 0,0 1 0 0 0,0-1 0 0 0,0 1 0 0 0,0-1 0 0 0,0 1 0 0 0,0-1 0 0 0,0 1 0 0 0,0-1 0 0 0,1 0 1 0 0,-1 1-1 0 0,0-1 0 0 0,0 1 0 0 0,0-1 0 0 0,0 1 0 0 0,1-1 0 0 0,-1 1 0 0 0,1 1 37 0 0,1-1-1 0 0,-1 1 1 0 0,0 0-1 0 0,1-1 1 0 0,-1 0-1 0 0,1 1 1 0 0,-1-1-1 0 0,5 2 1 0 0,0 0 95 0 0,0 0 1 0 0,0-1 0 0 0,1 0-1 0 0,0 0 1 0 0,-1 0 0 0 0,1-1-1 0 0,0 0 1 0 0,11 0 0 0 0,57-4 699 0 0,-68 2-801 0 0,16-1 72 0 0,0-1 0 0 0,0-1 0 0 0,0 0 1 0 0,-1-2-1 0 0,36-14 0 0 0,-28 5-990 0 0,42-26 0 0 0,-61 34-244 0 0,-1-1-1354 0 0,-2-2-4498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08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256 181 1839 0 0,'0'0'16268'0'0,"-1"-1"-16101"0"0,-2-3-169 0 0,1 0 1 0 0,0 0 0 0 0,-1 0-1 0 0,2-1 1 0 0,-1 1-1 0 0,0-1 1 0 0,1 1 0 0 0,0-1-1 0 0,0 1 1 0 0,0-1-1 0 0,1 1 1 0 0,-1-7 0 0 0,1-1-42 0 0,-1 10 38 0 0,1-7-65 0 0,-1-1 1 0 0,0 1 0 0 0,-1 0 0 0 0,0 0 0 0 0,-1 0-1 0 0,1 0 1 0 0,-2 0 0 0 0,-4-10 0 0 0,6 17 3 0 0,1 1 2 0 0,0 0 61 0 0,0 0-1 0 0,0 1 1 0 0,1-1 0 0 0,-1 1-1 0 0,0-1 1 0 0,0 1 0 0 0,0-1-1 0 0,0 1 1 0 0,0-1-1 0 0,0 1 1 0 0,0 0 0 0 0,0-1-1 0 0,1 1 1 0 0,-1 0 0 0 0,0 0-1 0 0,0 0 1 0 0,0 0-1 0 0,0 0 1 0 0,0 0 0 0 0,0 0-1 0 0,0 0 1 0 0,0 0-1 0 0,0 0 1 0 0,0 1 0 0 0,0-1-1 0 0,0 0 1 0 0,0 1 0 0 0,0-1-1 0 0,0 0 1 0 0,-1 2-1 0 0,-1-1-15 0 0,-8 6-4 0 0,1 0-1 0 0,0 0 1 0 0,1 1-1 0 0,-1 0 0 0 0,-11 13 1 0 0,5-4 8 0 0,6-7 33 0 0,0 0 0 0 0,1 1 0 0 0,1 0-1 0 0,0 0 1 0 0,0 1 0 0 0,-9 21 0 0 0,14-27-3 0 0,0 1 1 0 0,1 0-1 0 0,0-1 1 0 0,0 1-1 0 0,0 0 1 0 0,1 0-1 0 0,0 0 1 0 0,0 0-1 0 0,1 1 1 0 0,0-1-1 0 0,0 0 1 0 0,1 0 0 0 0,0 0-1 0 0,3 13 1 0 0,-3-17 22 0 0,0-1 1 0 0,0 1 0 0 0,0-1-1 0 0,1 1 1 0 0,-1-1 0 0 0,1 1-1 0 0,-1-1 1 0 0,1 0 0 0 0,0 0-1 0 0,0 0 1 0 0,0 0 0 0 0,0 0-1 0 0,0 0 1 0 0,1 0 0 0 0,2 1-1 0 0,0-1 47 0 0,0 0 0 0 0,-1 0 0 0 0,1 0 0 0 0,0 0 0 0 0,0-1 0 0 0,0 0 0 0 0,10 1 0 0 0,2-2-6 0 0,0 0 1 0 0,0-2-1 0 0,34-5 1 0 0,-44 5-380 0 0,-1 1 1 0 0,1-1-1 0 0,0 0 1 0 0,0-1 0 0 0,-1 1-1 0 0,1-1 1 0 0,-1-1-1 0 0,9-5 1 0 0,-13 8-552 0 0,7-37-2357 0 0,-14 5 2785 0 0,2 17 1530 0 0,2 1 3812 0 0,0 21-4847 0 0,-1-2-41 0 0,0 16-21 0 0,1 11-10 0 0,-1 14 71 0 0,-4-6-158 0 0,5-37-150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09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5063 0 0,'9'-7'11408'0'0,"2"-1"-8400"0"0,-5 3-2925 0 0,-2 2 44 0 0,-1-1 0 0 0,1 1 0 0 0,-1-1 1 0 0,0 0-1 0 0,4-6 0 0 0,7-8-37 0 0,-6 10-67 0 0,0 0-1 0 0,1 1 0 0 0,0 0 1 0 0,0 1-1 0 0,16-8 0 0 0,54-21 76 0 0,-65 31-98 0 0,9-1 2 0 0,-18 6-3 0 0,0 1-10 0 0,1-3-2 0 0,11 5-28 0 0,-10-2 29 0 0,-2-2-3 0 0,22 7-51 0 0,-2 6-225 0 0,-23-12 202 0 0,2 14-22 0 0,-3-12 108 0 0,-1 0 0 0 0,0 0-1 0 0,0 0 1 0 0,-1 0 0 0 0,1 0-1 0 0,-1 0 1 0 0,1 0 0 0 0,-1 0-1 0 0,0 0 1 0 0,0 0 0 0 0,0-1-1 0 0,-1 1 1 0 0,-2 5 0 0 0,-4 4-13 0 0,-15 18 0 0 0,16-21 14 0 0,-17 19 21 0 0,15-18-48 0 0,0 0 0 0 0,1 0 0 0 0,0 1 0 0 0,-12 23 0 0 0,19-32-631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09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96 252 12751 0 0,'0'0'587'0'0,"-2"2"-16"0"0,-5 7-367 0 0,-11 11 5433 0 0,7-28-5489 0 0,5 2-181 0 0,1 0-1 0 0,0 0 1 0 0,0 0 0 0 0,0-1 0 0 0,1 0-1 0 0,0 0 1 0 0,0-1 0 0 0,0 1 0 0 0,1-1-1 0 0,1 1 1 0 0,-1-1 0 0 0,1 0 0 0 0,0 0-1 0 0,1 0 1 0 0,-1-15 0 0 0,1 19 11 0 0,1 0 0 0 0,6-14-91 0 0,-3 12 49 0 0,0 0 1 0 0,0 0-1 0 0,0 0 1 0 0,1 1-1 0 0,0 0 1 0 0,0-1-1 0 0,0 1 1 0 0,0 1-1 0 0,1-1 1 0 0,0 1-1 0 0,0 0 1 0 0,7-5-1 0 0,-5 4-55 0 0,1 1 1 0 0,0-1-1 0 0,1 2 0 0 0,-1-1 1 0 0,1 1-1 0 0,0 0 1 0 0,0 1-1 0 0,11-2 0 0 0,8 0 871 0 0,40-5-57 0 0,-59 8-813 0 0,0 1 0 0 0,0 0 1 0 0,0 1-1 0 0,0-1 0 0 0,10 4 0 0 0,-16-4 338 0 0,-1 2 32 0 0,8 2-16 0 0,-8-2-82 0 0,-2-2-151 0 0,0 0 0 0 0,0 0 1 0 0,0 0-1 0 0,0 0 1 0 0,0 0-1 0 0,0 0 1 0 0,0 0-1 0 0,0 0 1 0 0,0 0-1 0 0,0 1 1 0 0,0-1-1 0 0,0 0 0 0 0,0 0 1 0 0,0 0-1 0 0,0 0 1 0 0,0 0-1 0 0,0 0 1 0 0,0 0-1 0 0,0 0 1 0 0,0 0-1 0 0,0 1 1 0 0,0-1-1 0 0,0 0 1 0 0,0 0-1 0 0,0 0 0 0 0,0 0 1 0 0,0 0-1 0 0,0 0 1 0 0,0 0-1 0 0,0 0 1 0 0,0 0-1 0 0,0 0 1 0 0,0 0-1 0 0,1 1 1 0 0,-1-1-1 0 0,0 0 0 0 0,0 0 1 0 0,0 0-1 0 0,0 0 1 0 0,0 0-1 0 0,0 0 1 0 0,0 0-1 0 0,0 0 1 0 0,0 0-1 0 0,0 0 1 0 0,1 0-1 0 0,-1 0 0 0 0,0 0 1 0 0,4 2 16 0 0,2 12 271 0 0,-6-13-287 0 0,0 0 1 0 0,0-1 0 0 0,0 1 0 0 0,0 0 0 0 0,0 0 0 0 0,0-1-1 0 0,0 1 1 0 0,0 0 0 0 0,0 0 0 0 0,0 0 0 0 0,-1-1 0 0 0,1 1 0 0 0,0 0-1 0 0,0 0 1 0 0,-1-1 0 0 0,1 1 0 0 0,-1 0 0 0 0,0 0 0 0 0,0 2 8 0 0,-7 10 59 0 0,-31 35 69 0 0,38-46-139 0 0,-1 1-1 0 0,0-1 1 0 0,0 0 0 0 0,0 0-1 0 0,0 0 1 0 0,0 0 0 0 0,-5 3-1 0 0,5-4-1 0 0,0 1 0 0 0,-1 0 0 0 0,1 0 0 0 0,0 0 0 0 0,0 0 0 0 0,0 1-1 0 0,0-1 1 0 0,-2 4 0 0 0,-5 9 2 0 0,5-9-22 0 0,1-1 1 0 0,0 0 0 0 0,-1 0-1 0 0,0 0 1 0 0,-7 6 0 0 0,8-7-461 0 0,-1-1 0 0 0,0 0 1 0 0,0 0-1 0 0,0 0 0 0 0,0 0 1 0 0,-1 0-1 0 0,-7 2 0 0 0,0 0-1136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10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5527 0 0,'-3'1'423'0'0,"-4"2"-223"0"0,0 0-1 0 0,-1 1 0 0 0,1-1 1 0 0,0 2-1 0 0,1-1 1 0 0,-1 1-1 0 0,1 0 1 0 0,0 0-1 0 0,0 0 1 0 0,-7 10-1 0 0,2-2 210 0 0,1 1 0 0 0,1 0 0 0 0,0 1 0 0 0,-7 16 0 0 0,-26 46-355 0 0,40-72 79 0 0,-1-1-1 0 0,0 1 0 0 0,0-1 0 0 0,0 0 0 0 0,-1 0 1 0 0,-4 5-1 0 0,-5 6 286 0 0,-4 7 1330 0 0,-27 48 0 0 0,36-57-1333 0 0,2 1 1 0 0,0 0-1 0 0,0 0 0 0 0,2 0 0 0 0,-5 20 0 0 0,7-22-259 0 0,1 1 0 0 0,1 0 0 0 0,0 0 0 0 0,2 20 0 0 0,-1-31-101 0 0,-2 9 113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7:2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1232 73 11743 0 0,'0'0'539'0'0,"-2"0"-10"0"0,-12-2-380 0 0,1 1-1 0 0,-1 1 0 0 0,0 0 0 0 0,-24 4 1 0 0,-56 17 1279 0 0,30-1-485 0 0,1 2 0 0 0,-96 51 0 0 0,109-47-876 0 0,1 3 0 0 0,1 1 0 0 0,2 3-1 0 0,1 2 1 0 0,-43 43 0 0 0,15-2-107 0 0,3 3-1 0 0,4 3 0 0 0,-65 106 1 0 0,117-166 61 0 0,0 0 1 0 0,2 1-1 0 0,1 0 0 0 0,1 1 1 0 0,-12 43-1 0 0,20-58-5 0 0,0 1-1 0 0,0 0 1 0 0,1-1 0 0 0,0 1-1 0 0,1 0 1 0 0,0 0-1 0 0,1-1 1 0 0,0 1-1 0 0,0 0 1 0 0,1-1-1 0 0,0 1 1 0 0,1-1-1 0 0,0 0 1 0 0,1 0-1 0 0,-1 0 1 0 0,2 0-1 0 0,-1 0 1 0 0,8 9 0 0 0,-1-4 25 0 0,2 1 1 0 0,0-2 0 0 0,0 0 0 0 0,2 0 0 0 0,-1-1 0 0 0,1-1 0 0 0,33 18 0 0 0,-19-14 100 0 0,1-1 0 0 0,0-1 0 0 0,57 14 1 0 0,-46-17 45 0 0,1-3 1 0 0,1-1 0 0 0,-1-3 0 0 0,51-1 0 0 0,-8-6 377 0 0,93-17 0 0 0,-88 6-136 0 0,-1-5 0 0 0,-1-3 0 0 0,132-55 0 0 0,-146 46-124 0 0,-1-4 0 0 0,-2-3 0 0 0,-1-3 0 0 0,78-63 0 0 0,-104 70-219 0 0,-1-2-1 0 0,50-56 1 0 0,-79 77-72 0 0,-1 0 0 0 0,-1-1 0 0 0,0-1-1 0 0,-1 0 1 0 0,-1 0 0 0 0,-1-1 0 0 0,0 0 0 0 0,-1-1-1 0 0,7-31 1 0 0,-13 40-44 0 0,-1-1-1 0 0,0 0 1 0 0,0 0 0 0 0,-1 0-1 0 0,-1 1 1 0 0,0-1-1 0 0,-1 0 1 0 0,0 0 0 0 0,0 1-1 0 0,-2-1 1 0 0,1 1-1 0 0,-1 0 1 0 0,-1 0 0 0 0,0 0-1 0 0,-1 1 1 0 0,-8-14-1 0 0,-6-3-94 0 0,0 1 0 0 0,-2 1-1 0 0,-1 1 1 0 0,-41-35 0 0 0,33 34-115 0 0,-2 1 0 0 0,-1 1 0 0 0,-44-22 0 0 0,-118-43-692 0 0,182 82 871 0 0,-131-49-780 0 0,124 49 573 0 0,0 0 1 0 0,0 2 0 0 0,-1 0-1 0 0,1 2 1 0 0,-26-1 0 0 0,37 3-151 0 0,1 1 1 0 0,-15 3-1 0 0,-15 7-1083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10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30 5063 0 0,'0'0'232'0'0,"2"-2"-13"0"0,18-14-174 0 0,-15 12-1922 0 0,13-4 16288 0 0,-17 17-13773 0 0,-1-3-572 0 0,-1 1-1 0 0,0-1 1 0 0,0 0-1 0 0,0 1 1 0 0,-1-1-1 0 0,-3 9 0 0 0,-20 37 318 0 0,1-1-12 0 0,11-18-159 0 0,1 2-1 0 0,2-1 1 0 0,1 1-1 0 0,-5 48 1 0 0,1 12-46 0 0,7-72-227 0 0,6-21-251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11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119 154 3223 0 0,'0'0'16464'0'0,"2"-1"-16232"0"0,69-25-51 0 0,136-55 382 0 0,-182 71-512 0 0,1 0 0 0 0,33-6-1 0 0,-46 13-24 0 0,0 0 1 0 0,0 1-1 0 0,0 1 0 0 0,0 1 1 0 0,1-1-1 0 0,21 4 0 0 0,-31-2-6 0 0,1 0-1 0 0,-1 0 0 0 0,0 1 1 0 0,0-1-1 0 0,0 1 0 0 0,1 0 1 0 0,3 3-1 0 0,-7-4-15 0 0,0 1 0 0 0,0-1-1 0 0,0 0 1 0 0,0 1 0 0 0,0 0 0 0 0,0-1 0 0 0,0 1 0 0 0,-1 0 0 0 0,1-1-1 0 0,-1 1 1 0 0,1 0 0 0 0,-1 0 0 0 0,0-1 0 0 0,0 1 0 0 0,0 0-1 0 0,0 0 1 0 0,0 1 0 0 0,0 3-1 0 0,-1 0-1 0 0,0 0 1 0 0,0 0-1 0 0,0 0 0 0 0,-1 0 1 0 0,0 0-1 0 0,0-1 1 0 0,-3 7-1 0 0,-27 43 33 0 0,15-29-28 0 0,12-17 1 0 0,0-1 1 0 0,-1 0-1 0 0,0-1 0 0 0,-1 1 1 0 0,0-1-1 0 0,0-1 0 0 0,0 1 1 0 0,-11 6-1 0 0,12-8 0 0 0,-1 0 1 0 0,0-1-1 0 0,-1 0 0 0 0,1 0 1 0 0,-1 0-1 0 0,0-1 0 0 0,-9 3 1 0 0,-37 14 156 0 0,39-14-102 0 0,1 0 0 0 0,-2-2 1 0 0,-17 5-1 0 0,15-5-47 0 0,0 0 0 0 0,0 1 0 0 0,-31 15 0 0 0,40-14-18 0 0,6-4 4 0 0,0 0-1 0 0,0 0 1 0 0,0 0-1 0 0,0 0 1 0 0,-1-1 0 0 0,1 1-1 0 0,-6 1 1 0 0,0-1 51 0 0,9-2-52 0 0,0 0 0 0 0,0 0 0 0 0,0 0 0 0 0,0 0 0 0 0,0 0 0 0 0,0 0 0 0 0,0 0 0 0 0,0 0 0 0 0,0 0 0 0 0,0 0 0 0 0,0 1 0 0 0,-1-1 0 0 0,1 0 0 0 0,0 0 0 0 0,0 0 0 0 0,0 0 0 0 0,0 0 0 0 0,0 0 0 0 0,0 0 0 0 0,0 0 0 0 0,0 0 0 0 0,0 0 0 0 0,0-1 0 0 0,0 1 0 0 0,0 0 0 0 0,0 0 0 0 0,0 0 0 0 0,0 0 0 0 0,0 0 0 0 0,0 0 0 0 0,0 0 0 0 0,0 0 0 0 0,-1 0 0 0 0,1 0 0 0 0,0 0 0 0 0,0 0 0 0 0,0 0 0 0 0,0 0 0 0 0,0 0 0 0 0,0 0 0 0 0,0 0 0 0 0,0 0 0 0 0,0 0 0 0 0,0 0 0 0 0,0 0 0 0 0,0 0 0 0 0,0 0 0 0 0,0 0 0 0 0,0 0 0 0 0,0-1 0 0 0,0 1 0 0 0,0 0 0 0 0,0 0 0 0 0,0 0 0 0 0,0 0 0 0 0,0 0 1 0 0,0 0-1 0 0,0 0 0 0 0,0 0 0 0 0,0 0 0 0 0,0 0 0 0 0,0 0 0 0 0,0 0 0 0 0,0 0 0 0 0,2-9 69 0 0,1 6-58 0 0,0 0 0 0 0,-1 0 0 0 0,1 0 0 0 0,0 1 0 0 0,5-4 0 0 0,-8 6-12 0 0,3-2 0 0 0,0-1 0 0 0,1 1 0 0 0,-1-1 0 0 0,1 1 0 0 0,7-3 0 0 0,0-1 0 0 0,1-1-12 0 0,3 5-36 0 0,-5 0 49 0 0,-6 2-9 0 0,0-1 1 0 0,0 1-1 0 0,1 0 0 0 0,-1 0 0 0 0,0 1 0 0 0,0-1 0 0 0,0 1 0 0 0,1 0 0 0 0,-1 0 0 0 0,6 3-1 0 0,4-1-13 0 0,0 2-1 0 0,-1 0 0 0 0,1 0 0 0 0,-1 1 0 0 0,20 13 0 0 0,-22-12-3 0 0,-2 0-1 0 0,1 1 1 0 0,-1 0 0 0 0,15 17-1 0 0,-14-14 27 0 0,5-3 0 0 0,-1-1 0 0 0,-4 0 11 0 0,-8-5 42 0 0,-3 5 9 0 0,1 3 20 0 0,-2 3-15 0 0,-2 2-54 0 0,2-11-9 0 0,0 0 0 0 0,-1 0 0 0 0,1 0 0 0 0,-1 0 0 0 0,0-1 0 0 0,0 1 1 0 0,-1-1-1 0 0,1 0 0 0 0,-1 0 0 0 0,-6 5 0 0 0,-6 1 30 0 0,-24 12 1 0 0,12-7-21 0 0,-60 27 39 0 0,70-32 39 0 0,-1-2-1 0 0,-1 0 1 0 0,1-1-1 0 0,-39 6 1 0 0,49-10-34 0 0,2 0 12 0 0,4-2-29 0 0,-1 1-1 0 0,1-1 1 0 0,-1 0-1 0 0,1 0 0 0 0,-1 0 1 0 0,1 0-1 0 0,-4-1 1 0 0,-24-5 41 0 0,23 3-61 0 0,-1 2-1 0 0,1-1 1 0 0,0 1-1 0 0,-1 0 1 0 0,-9 1-1 0 0,13-1-20 0 0,-16 2 0 0 0,8 2 0 0 0,2 0-11 0 0,7-1-31 0 0,-4 3 2 0 0,23-1-267 0 0,-7-3 111 0 0,1-1 1 0 0,-1 0-1 0 0,1-1 0 0 0,8-1 1 0 0,16-7-3191 0 0,-19 3-3458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12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35 7799 0 0,'-2'0'356'0'0,"-58"-12"298"0"0,58 11-189 0 0,1 0-1024 0 0,-15-14 5483 0 0,13 13-3687 0 0,2 2-1188 0 0,1 0-1 0 0,0 0 0 0 0,0-1 1 0 0,0 1-1 0 0,-1 0 0 0 0,1 0 1 0 0,0-1-1 0 0,0 1 0 0 0,-1 0 1 0 0,1 0-1 0 0,0 0 0 0 0,0 0 1 0 0,-1-1-1 0 0,1 1 0 0 0,0 0 1 0 0,-1 0-1 0 0,1 0 0 0 0,0 0 1 0 0,-1 0-1 0 0,1 0 0 0 0,0 0 1 0 0,-1 0-1 0 0,1 0 0 0 0,-1 0 1 0 0,-7 0 519 0 0,6 0-96 0 0,0 0-22 0 0,-3 2-102 0 0,1 0 1 0 0,0 0-1 0 0,0 0 0 0 0,-1 0 0 0 0,-5 6 1687 0 0,12-6-1883 0 0,7 3-40 0 0,0 1 1 0 0,0-1-1 0 0,0 0 0 0 0,1-1 1 0 0,10 4-1 0 0,54 13 276 0 0,-48-15-231 0 0,47 17 0 0 0,-50-13-152 0 0,0 2 0 0 0,-1 0 0 0 0,0 1 0 0 0,0 1 0 0 0,25 24 0 0 0,-34-27-5 0 0,-1 1-1 0 0,-1 0 0 0 0,0 1 1 0 0,-1 0-1 0 0,0 1 1 0 0,-1 0-1 0 0,0 1 0 0 0,-2 0 1 0 0,8 18-1 0 0,-5-4 5 0 0,-2 1 0 0 0,-1 0 0 0 0,-1 0 0 0 0,-1 0 0 0 0,-2 1 0 0 0,-1 0 0 0 0,-3 44 0 0 0,-4-21 4 0 0,-2 0 0 0 0,-2 0 0 0 0,-22 70 0 0 0,5-49 50 0 0,-71 139 0 0 0,12-30 458 0 0,81-173-464 0 0,0 1 0 0 0,0-1 1 0 0,1 1-1 0 0,1 0 0 0 0,0 0 0 0 0,1 0 0 0 0,0 0 0 0 0,1 19 0 0 0,1-7-105 0 0,0-19-16 0 0,0 0 0 0 0,-1 0 1 0 0,0 0-1 0 0,0 0 0 0 0,0 0 0 0 0,-3 10 1 0 0,2-13 5 0 0,0-1 0 0 0,0 1 0 0 0,0 0 0 0 0,-1 0 0 0 0,1-1 0 0 0,0 1 0 0 0,-1-1 0 0 0,1 1 0 0 0,-1-1 0 0 0,0 0 0 0 0,1 0 0 0 0,-1 0 0 0 0,0 1 0 0 0,0-2 0 0 0,0 1 0 0 0,-4 1 0 0 0,-8 4-153 0 0,0-1 0 0 0,-1-1 0 0 0,1 0 0 0 0,-1-1-1 0 0,-21 1 1 0 0,-78-1 277 0 0,89-3 79 0 0,-134-5 2463 0 0,156 5-1647 0 0,19 3-835 0 0,13 2-553 0 0,-1-2 0 0 0,35-1-1 0 0,-41-1 14 0 0,9-1-1001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3:37:22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228 218 1375 0 0,'0'0'16280'0'0,"2"-1"-16088"0"0,37-32 157 0 0,46-34-215 0 0,-56 48 59 0 0,0 1 1 0 0,1 1-1 0 0,1 2 0 0 0,63-23 1 0 0,-90 37-151 0 0,1-1 61 0 0,1 0 0 0 0,0 1 1 0 0,0-1-1 0 0,0 2 1 0 0,-1-1-1 0 0,1 0 1 0 0,10 1-1 0 0,-13 2 72 0 0,-2-1-167 0 0,0-1 1 0 0,0 1-1 0 0,0 0 0 0 0,0 0 0 0 0,0-1 0 0 0,0 1 0 0 0,0 0 1 0 0,0 0-1 0 0,-1 0 0 0 0,1 0 0 0 0,0 0 0 0 0,-1 0 1 0 0,1 0-1 0 0,0 1 0 0 0,-1-1 0 0 0,0 0 0 0 0,1 0 0 0 0,-1 0 1 0 0,0 1-1 0 0,0-1 0 0 0,1 0 0 0 0,-1 0 0 0 0,0 0 1 0 0,0 2-1 0 0,0 1 1 0 0,0 4-23 0 0,-1-1 0 0 0,1 1 0 0 0,-1-1-1 0 0,-1 0 1 0 0,1 1 0 0 0,-1-1 0 0 0,-1 0 0 0 0,1 0-1 0 0,-6 10 1 0 0,0-2-30 0 0,0-1 0 0 0,0 0 0 0 0,-15 16 0 0 0,-19 18-371 0 0,-3-3 0 0 0,-1-1 0 0 0,-86 61 0 0 0,58-53 397 0 0,32-24-12 0 0,-50 45-1 0 0,77-59 22 0 0,-74 64 4 0 0,99-86 16 0 0,1 0 0 0 0,0 2-1 0 0,0-1 1 0 0,0 1 0 0 0,1 1-1 0 0,0 0 1 0 0,0 1 0 0 0,0 0-1 0 0,1 1 1 0 0,0 0 0 0 0,15-1-1 0 0,-1 5 301 0 0,1 1 0 0 0,-1 1-1 0 0,0 1 1 0 0,48 15 0 0 0,-48-12-41 0 0,0 0 1 0 0,0-2-1 0 0,1-1 1 0 0,43 1-1 0 0,-44-6 145 0 0,42-7 1 0 0,-56 5-263 0 0,-1 0 1 0 0,1 0-1 0 0,-1-1 1 0 0,0-1 0 0 0,16-9-1 0 0,-17 9-15 0 0,-7 3-84 0 0,1-1 1 0 0,-1 1-1 0 0,0-1 1 0 0,6-4-1 0 0,-9 6-26 0 0,-4 1-249 0 0,0 1-1 0 0,1-1 1 0 0,-1 1-1 0 0,1-1 1 0 0,-1 1-1 0 0,1 0 1 0 0,-1 0-1 0 0,1 1 1 0 0,-2 0-1 0 0,-5 5-1161 0 0,0 2-60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3:37:23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32 3679 0 0,'1'0'284'0'0,"69"-28"10287"0"0,-64 25-6079 0 0,-12 6-3335 0 0,-2 1-1016 0 0,0 0 0 0 0,0-1-1 0 0,-1 0 1 0 0,1 0 0 0 0,-10 1-1 0 0,-4 2-18 0 0,-220 86 85 0 0,86-29-188 0 0,154-62-13 0 0,-21 8-71 0 0,0-1 0 0 0,-31 5-1 0 0,48-11 22 0 0,0-1 0 0 0,1-1 0 0 0,-1 1 0 0 0,0-1 0 0 0,0 0 0 0 0,0 0-1 0 0,0-1 1 0 0,0 0 0 0 0,1 0 0 0 0,-1 0 0 0 0,0-1 0 0 0,1 0 0 0 0,-1 0-1 0 0,1 0 1 0 0,-7-4 0 0 0,10 5 27 0 0,1 0 0 0 0,-1 0 0 0 0,1 1 0 0 0,0-1 0 0 0,0 0 0 0 0,0-1 0 0 0,-1 1 0 0 0,1 0 0 0 0,0 0 0 0 0,0 0 0 0 0,1-1 0 0 0,-1 1 0 0 0,0-1 0 0 0,0 1 0 0 0,1 0 0 0 0,-1-1 0 0 0,0 1 0 0 0,1-1 0 0 0,0 0 0 0 0,-1 1 0 0 0,1-1 0 0 0,0 1 0 0 0,0-4 0 0 0,0 1-64 0 0,1 0-1 0 0,0-1 0 0 0,1 1 1 0 0,-1 0-1 0 0,1 0 1 0 0,4-7-1 0 0,-4 7-5 0 0,-5 39 33 0 0,-3-12 153 0 0,0-1-1 0 0,-1 0 0 0 0,-15 33 1 0 0,12-31 147 0 0,7-17-108 0 0,0 1-1 0 0,0-1 0 0 0,-1 1 1 0 0,-8 11-1 0 0,1-5 51 0 0,-20 19 0 0 0,-11 12-88 0 0,38-39-45 0 0,3-5 234 0 0,24 0-158 0 0,-18 0-109 0 0,1-1-1 0 0,-1 1 1 0 0,1-2 0 0 0,-1 1-1 0 0,11-2 1 0 0,54-16-22 0 0,-22 5 0 0 0,68-9 0 0 0,-100 21 0 0 0,1 0 0 0 0,0 0 0 0 0,0 2 0 0 0,-1 0 0 0 0,1 0 0 0 0,-1 2 0 0 0,1 0 0 0 0,16 6 0 0 0,-11-2 0 0 0,-1 2 0 0 0,37 19 0 0 0,-50-24 0 0 0,0 2 0 0 0,0-1 0 0 0,-1 1 0 0 0,0 0 0 0 0,0 0 0 0 0,0 1 0 0 0,-1 0 0 0 0,0 0 0 0 0,9 14 0 0 0,-14-20-2 0 0,0 1 0 0 0,0 0 0 0 0,0-1 0 0 0,0 1 0 0 0,0 0 0 0 0,0 0 0 0 0,0 0 0 0 0,-1 0 0 0 0,1 0 1 0 0,-1 0-1 0 0,1 0 0 0 0,-1 0 0 0 0,1 4 0 0 0,-1 2-24 0 0,1-1 22 0 0,-1 1 1 0 0,1 0-1 0 0,-1 0 0 0 0,-1 0 0 0 0,1-1 1 0 0,-1 1-1 0 0,-1 0 0 0 0,1-1 1 0 0,-1 1-1 0 0,-4 7 0 0 0,4-9 40 0 0,-1-1 1 0 0,0 1-1 0 0,0-1 0 0 0,0 0 0 0 0,-1 0 0 0 0,0 0 0 0 0,0-1 0 0 0,0 1 0 0 0,-1-1 0 0 0,1 0 0 0 0,-1 0 0 0 0,0-1 0 0 0,-7 5 0 0 0,3-3 66 0 0,-106 56 622 0 0,100-55-672 0 0,-1-1 0 0 0,0-1 0 0 0,0-1 0 0 0,0 0 0 0 0,0-1-1 0 0,-20 0 1 0 0,-28-2 228 0 0,22-5-91 0 0,38 5-184 0 0,3 0-5 0 0,1 0 0 0 0,-1 0 1 0 0,1 0-1 0 0,-1 0 0 0 0,0 0 0 0 0,1 0 0 0 0,-1 0 0 0 0,1 0 0 0 0,-1 0 0 0 0,1 0 0 0 0,-1 0 0 0 0,1 0 0 0 0,-1 1 0 0 0,1-1 0 0 0,-1 0 0 0 0,1 0 0 0 0,-1 1 0 0 0,1-1 0 0 0,-1 0 0 0 0,1 1 0 0 0,0-1 0 0 0,-1 0 0 0 0,1 1 0 0 0,-1-1 0 0 0,1 1 0 0 0,0-1 0 0 0,-1 1 1 0 0,-4 4-12 0 0,3-3-120 0 0,0 0-1 0 0,1 1 1 0 0,-1-1-1 0 0,1 0 0 0 0,-1 1 1 0 0,1-1-1 0 0,0 1 0 0 0,0 0 1 0 0,0-1-1 0 0,0 1 1 0 0,0 0-1 0 0,0 2 0 0 0,1 10-5010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3:37:24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6447 0 0,'0'0'586'0'0,"-2"0"-172"0"0,-2 2 284 0 0,0-1-1 0 0,0 0 1 0 0,0 1-1 0 0,0 0 0 0 0,1 0 1 0 0,-1 0-1 0 0,0 1 1 0 0,1-1-1 0 0,-1 1 0 0 0,1 0 1 0 0,-6 6-1 0 0,-3 5 603 0 0,-15 21-1 0 0,12-11-926 0 0,1 1 0 0 0,1 1 0 0 0,1 0 0 0 0,1 1 0 0 0,-7 27 0 0 0,15-42-337 0 0,0-1 0 0 0,0 1 0 0 0,0 16 0 0 0,3-12-68 0 0,3-14-2 0 0,-2-1 14 0 0,0 0-86 0 0,0 0-1 0 0,0 0 1 0 0,-1 0-1 0 0,1-1 1 0 0,0 1-1 0 0,1 0 1 0 0,-1-1-1 0 0,0 1 1 0 0,0-1-1 0 0,0 1 1 0 0,0-1-1 0 0,0 1 1 0 0,1-1-1 0 0,-1 0 1 0 0,2 1-1 0 0,8 0-1605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3:37:24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30 9215 0 0,'4'-6'272'0'0,"11"-13"406"0"0,-3 15 7659 0 0,-12 4-8198 0 0,-6 16 4921 0 0,1-4-6819 0 0,-57 103 2552 0 0,16-32-734 0 0,-99 171-6 0 0,113-205-60 0 0,-95 135 78 0 0,-31 3-71 0 0,61-62-5 0 0,34-42 63 0 0,47-63-61 0 0,-51 69 22 0 0,67-87-115 0 0,-2-1-156 0 0,1 1-1 0 0,0 0 0 0 0,0-1 0 0 0,0 1 1 0 0,1 0-1 0 0,-1 0 0 0 0,0 0 1 0 0,0 2-1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23:37:2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68 2303 0 0,'-6'1'19048'0'0,"123"-38"-18153"0"0,-54 17-648 0 0,-61 20-245 0 0,4-2 34 0 0,0-1 0 0 0,0 2 0 0 0,0-1 0 0 0,0 1 0 0 0,1 0 0 0 0,-1 0 0 0 0,0 1 0 0 0,1 0 0 0 0,8 0 0 0 0,-13 2 17 0 0,-1-1-52 0 0,0 0-1 0 0,-1 0 1 0 0,1 0-1 0 0,0 0 1 0 0,-1 0-1 0 0,1 0 1 0 0,-1 0-1 0 0,1 1 0 0 0,-1-1 1 0 0,1 0-1 0 0,-1 0 1 0 0,0 0-1 0 0,0 1 1 0 0,1-1-1 0 0,-1 0 1 0 0,0 0-1 0 0,0 1 0 0 0,0-1 1 0 0,-1 0-1 0 0,1 0 1 0 0,0 2-1 0 0,-1 1 1 0 0,0-1-1 0 0,0 1 0 0 0,0-1 0 0 0,0 0 0 0 0,0 1 0 0 0,-1-1 0 0 0,1 0 0 0 0,-1 0 0 0 0,0 0 0 0 0,0 0 0 0 0,0-1 0 0 0,-3 4 0 0 0,-30 28 0 0 0,20-20 0 0 0,-20 16 44 0 0,-67 44 0 0 0,9-8 4 0 0,78-55-45 0 0,-1-1 0 0 0,-31 16 0 0 0,44-25-1 0 0,0 0 40 0 0,-3 0-20 0 0,4 0 31 0 0,3-3 0 0 0,0-1-63 0 0,1-1 0 0 0,0 0 0 0 0,0 1-1 0 0,0-1 1 0 0,0 1 0 0 0,1 0-1 0 0,-1 0 1 0 0,1 0 0 0 0,0 0-1 0 0,0 0 1 0 0,0 1 0 0 0,0-1 0 0 0,0 1-1 0 0,1 0 1 0 0,-1 0 0 0 0,1 0-1 0 0,-1 0 1 0 0,1 1 0 0 0,4-2-1 0 0,-1 1-13 0 0,-1 1-1 0 0,2 0 0 0 0,-1 0 0 0 0,0 0 0 0 0,0 1 0 0 0,0 0 0 0 0,0 0 0 0 0,0 1 0 0 0,0 0 0 0 0,8 2 0 0 0,2 2-4 0 0,-1-1 0 0 0,0 2-1 0 0,31 15 1 0 0,-37-16 29 0 0,-1 1 1 0 0,0 0 0 0 0,0 1 0 0 0,0 0-1 0 0,-1 0 1 0 0,0 1 0 0 0,8 9-1 0 0,-12-12 47 0 0,-1 0-1 0 0,0 0 0 0 0,0 0 1 0 0,-1 0-1 0 0,0 0 0 0 0,0 0 0 0 0,0 1 1 0 0,0-1-1 0 0,-1 1 0 0 0,0-1 1 0 0,0 1-1 0 0,0 0 0 0 0,-1-1 0 0 0,0 1 1 0 0,0 0-1 0 0,0 0 0 0 0,-1-1 1 0 0,0 1-1 0 0,0-1 0 0 0,0 1 0 0 0,-1 0 1 0 0,0-1-1 0 0,0 0 0 0 0,0 0 1 0 0,-1 1-1 0 0,1-1 0 0 0,-1-1 0 0 0,-1 1 1 0 0,1 0-1 0 0,-1-1 0 0 0,1 1 1 0 0,-1-1-1 0 0,0 0 0 0 0,-7 4 0 0 0,-4 1 86 0 0,0 0 0 0 0,0-2 0 0 0,-31 12 0 0 0,-52 9 527 0 0,27-8-280 0 0,-39 8 75 0 0,30-8-320 0 0,73-18-122 0 0,5-2-163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4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965 67 10535 0 0,'36'-15'607'0'0,"1"3"0"0"0,0 1 0 0 0,1 2 0 0 0,0 1 0 0 0,57-4 0 0 0,-91 12-349 0 0,-1 0 0 0 0,1 0 1 0 0,-1 1-1 0 0,1-1 0 0 0,-1 1 1 0 0,0-1-1 0 0,1 1 1 0 0,5 2-1 0 0,-8-2 161 0 0,-5 11 186 0 0,0-5-498 0 0,-1 1 0 0 0,0-1-1 0 0,-1 1 1 0 0,1-2 0 0 0,-1 1 0 0 0,-10 8-1 0 0,-46 34 101 0 0,37-31-116 0 0,-156 116 45 0 0,-28 21-302 0 0,-3-1-409 0 0,6-5-15 0 0,13 18 221 0 0,168-142 356 0 0,-42 54-1 0 0,60-70 47 0 0,1 1-1 0 0,0 0 0 0 0,0 1 1 0 0,1 0-1 0 0,0 0 0 0 0,1 0 0 0 0,1 0 1 0 0,-1 1-1 0 0,-1 17 0 0 0,4-24-6 0 0,1 0 1 0 0,0 0-1 0 0,0-1 0 0 0,0 1 0 0 0,1 0 0 0 0,0-1 0 0 0,0 1 1 0 0,0 0-1 0 0,0-1 0 0 0,1 1 0 0 0,0-1 0 0 0,-1 0 1 0 0,2 0-1 0 0,-1 1 0 0 0,0-1 0 0 0,1 0 0 0 0,0-1 0 0 0,0 1 1 0 0,0-1-1 0 0,0 1 0 0 0,1-1 0 0 0,-1 0 0 0 0,1 0 0 0 0,0 0 1 0 0,0-1-1 0 0,6 4 0 0 0,-1-1 73 0 0,1-1-1 0 0,0 0 1 0 0,1 0 0 0 0,-1-1-1 0 0,1 0 1 0 0,-1-1 0 0 0,1 0-1 0 0,0-1 1 0 0,0 0 0 0 0,15-1-1 0 0,22-4 268 0 0,1-4 0 0 0,55-14-1 0 0,-30 5 10 0 0,145-37-719 0 0,-206 52-1381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47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366 162 8287 0 0,'29'-17'749'0'0,"-20"12"146"0"0,1-1 1 0 0,-1 0-1 0 0,0 0 0 0 0,-1-1 0 0 0,15-14 0 0 0,-21 18-632 0 0,1-1 0 0 0,-1 1 0 0 0,0 0 0 0 0,0-1 0 0 0,0 0 0 0 0,0 1 0 0 0,-1-1 0 0 0,1 0 0 0 0,-1 0 0 0 0,0 0 0 0 0,0 0 0 0 0,0-7 0 0 0,-1 9-190 0 0,0 1 0 0 0,0-1-1 0 0,0 0 1 0 0,-1 1-1 0 0,1-1 1 0 0,0 1 0 0 0,-1-1-1 0 0,0 1 1 0 0,1-1 0 0 0,-1 1-1 0 0,0-1 1 0 0,1 1 0 0 0,-1-1-1 0 0,0 1 1 0 0,0 0-1 0 0,0 0 1 0 0,0-1 0 0 0,0 1-1 0 0,-1 0 1 0 0,1 0 0 0 0,0 0-1 0 0,0 0 1 0 0,-1 0 0 0 0,1 0-1 0 0,-1 1 1 0 0,1-1-1 0 0,0 0 1 0 0,-1 1 0 0 0,0-1-1 0 0,1 1 1 0 0,-1-1 0 0 0,1 1-1 0 0,-1 0 1 0 0,-2 0 0 0 0,1 0-57 0 0,-1-1 0 0 0,1 2 1 0 0,-1-1-1 0 0,1 0 0 0 0,0 1 1 0 0,-1-1-1 0 0,1 1 0 0 0,-1 0 1 0 0,1 0-1 0 0,0 1 0 0 0,0-1 1 0 0,-5 3-1 0 0,-5 4 80 0 0,-19 14 1 0 0,19-12-80 0 0,-25 17-17 0 0,0 3 0 0 0,3 1 0 0 0,-43 47 0 0 0,39-36 0 0 0,23-26 0 0 0,1 0 0 0 0,0 1 0 0 0,2 1 0 0 0,0 0 0 0 0,-19 36 0 0 0,30-50 6 0 0,1-1 0 0 0,-1 1 0 0 0,1 0-1 0 0,0 0 1 0 0,0 0 0 0 0,1 0 0 0 0,-1 0-1 0 0,1 4 1 0 0,0-7-3 0 0,0 0 0 0 0,0 0 1 0 0,0 1-1 0 0,0-1 0 0 0,1 0 0 0 0,-1 0 0 0 0,0 0 0 0 0,1 0 0 0 0,-1 0 0 0 0,1 0 1 0 0,-1 0-1 0 0,1 0 0 0 0,-1 0 0 0 0,1 0 0 0 0,0 0 0 0 0,-1 0 0 0 0,1 0 0 0 0,0 0 1 0 0,0 0-1 0 0,0-1 0 0 0,0 1 0 0 0,0 0 0 0 0,0-1 0 0 0,0 1 0 0 0,0 0 0 0 0,0-1 1 0 0,0 1-1 0 0,0-1 0 0 0,0 0 0 0 0,0 1 0 0 0,2-1 0 0 0,2 1 28 0 0,0-1 0 0 0,-1 1-1 0 0,1-1 1 0 0,0 0 0 0 0,0-1 0 0 0,-1 1-1 0 0,9-3 1 0 0,33-11 161 0 0,-31 9-132 0 0,19-8 180 0 0,61-31 0 0 0,27-28 19 0 0,-78 45-208 0 0,-36 25-51 0 0,-7 7 0 0 0,-7 8 0 0 0,6-12 0 0 0,-24 51 0 0 0,-35 68 0 0 0,39-86-2 0 0,11-19-10 0 0,0 0 1 0 0,0 0-1 0 0,2 1 0 0 0,0 1 1 0 0,-8 27-1 0 0,15-43 4 0 0,0-1 0 0 0,0 0 0 0 0,0 0 0 0 0,-1 1-1 0 0,1-1 1 0 0,0 0 0 0 0,0 1 0 0 0,0-1 0 0 0,0 0 0 0 0,0 0-1 0 0,0 1 1 0 0,0-1 0 0 0,0 0 0 0 0,0 1 0 0 0,0-1 0 0 0,0 0 0 0 0,0 0-1 0 0,1 1 1 0 0,-1-1 0 0 0,0 0 0 0 0,0 1 0 0 0,0-1 0 0 0,0 0 0 0 0,0 0-1 0 0,1 1 1 0 0,-1-1 0 0 0,0 0 0 0 0,0 0 0 0 0,0 0 0 0 0,1 1-1 0 0,-1-1 1 0 0,0 0 0 0 0,0 0 0 0 0,0 0 0 0 0,1 0 0 0 0,-1 1 0 0 0,0-1-1 0 0,1 0 1 0 0,-1 0 0 0 0,15-4-201 0 0,17-15-225 0 0,-31 18 381 0 0,63-49-2323 0 0,-25 15 982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7:37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435 236 2303 0 0,'0'0'9739'0'0,"2"2"-8968"0"0,0 0-359 0 0,0 0 1 0 0,0 0 0 0 0,0 0 0 0 0,1 0-1 0 0,-1 0 1 0 0,1 0 0 0 0,-1-1 0 0 0,1 1-1 0 0,0-1 1 0 0,0 0 0 0 0,0 0 0 0 0,0 0-1 0 0,5 1 1881 0 0,0-7-2046 0 0,-5 2-223 0 0,1 0 1 0 0,-1-1-1 0 0,0 1 0 0 0,0-1 1 0 0,0 1-1 0 0,-1-1 1 0 0,1 0-1 0 0,2-7 0 0 0,14-37 27 0 0,-15 38-26 0 0,2-9-5 0 0,-1 1 1 0 0,0-1 0 0 0,3-31-1 0 0,-7 48-26 0 0,-1 0 0 0 0,0 0 1 0 0,0 0-1 0 0,0 0 0 0 0,0 0 0 0 0,0 0 0 0 0,-1 0 0 0 0,1 0 0 0 0,0 0 0 0 0,-1 0 1 0 0,0 0-1 0 0,1 0 0 0 0,-1 0 0 0 0,0 0 0 0 0,0 1 0 0 0,0-1 0 0 0,0 0 1 0 0,-1 1-1 0 0,-2-4 0 0 0,2 4-23 0 0,0-1 0 0 0,0 1 0 0 0,0 0 0 0 0,-1 0 0 0 0,1 0 0 0 0,-1 0 0 0 0,1 0 0 0 0,-1 0 0 0 0,1 1 0 0 0,-1-1 0 0 0,1 1 0 0 0,-1 0 0 0 0,0 0 0 0 0,1 0 0 0 0,-4 0 0 0 0,-11 3-47 0 0,0 0 0 0 0,1 1 0 0 0,-1 1 0 0 0,1 0 0 0 0,0 1 0 0 0,-22 12 0 0 0,7-2 64 0 0,0 2-1 0 0,1 0 1 0 0,0 3 0 0 0,2 0 0 0 0,1 1-1 0 0,-26 28 1 0 0,38-34 18 0 0,1 0 1 0 0,0 1-1 0 0,1 0 0 0 0,1 1 0 0 0,1 1 0 0 0,0 0 0 0 0,1 0 0 0 0,1 1 0 0 0,1 0 1 0 0,1 1-1 0 0,-5 23 0 0 0,11-38 5 0 0,0 1 1 0 0,0-1-1 0 0,1 1 0 0 0,-1-1 1 0 0,1 1-1 0 0,1 0 0 0 0,-1-1 1 0 0,1 1-1 0 0,4 11 0 0 0,-5-16 6 0 0,1 1 0 0 0,0-1-1 0 0,0 0 1 0 0,0 0 0 0 0,0 0 0 0 0,1 0-1 0 0,-1 0 1 0 0,0 0 0 0 0,1 0 0 0 0,3 3-1 0 0,-4-4 2 0 0,0 0-1 0 0,1 0 1 0 0,-1-1-1 0 0,0 1 1 0 0,1 0-1 0 0,-1-1 1 0 0,1 1-1 0 0,-1-1 1 0 0,3 1-1 0 0,-1 0-4 0 0,2 0 41 0 0,0-1-1 0 0,0 1 1 0 0,0-1-1 0 0,0 0 1 0 0,0 0-1 0 0,-1 0 1 0 0,11-2-1 0 0,34-12 299 0 0,-35 10-296 0 0,15-6 18 0 0,0-1-1 0 0,54-31 0 0 0,-65 30-92 0 0,0 0-1 0 0,-1-1 0 0 0,0-1 1 0 0,-1-1-1 0 0,-1-1 0 0 0,0 0 1 0 0,-1 0-1 0 0,-1-2 0 0 0,-1 0 1 0 0,18-33-1 0 0,-13 24-30 0 0,-13 23 10 0 0,-11 19 13 0 0,-6 11-33 0 0,-22 48 46 0 0,32-65-7 0 0,0 0-1 0 0,0 0 1 0 0,1 0-1 0 0,0 1 1 0 0,1-1-1 0 0,-1 14 1 0 0,2-21-41 0 0,0 1 0 0 0,0-1 0 0 0,1 0 0 0 0,-1 0 1 0 0,1 1-1 0 0,-1-1 0 0 0,1 0 0 0 0,0 0 0 0 0,0 0 0 0 0,0 0 1 0 0,0 0-1 0 0,0 0 0 0 0,3 4 0 0 0,-3-5-311 0 0,-1 0 1 0 0,1-1-1 0 0,0 1 0 0 0,0 0 1 0 0,0 0-1 0 0,0-1 0 0 0,0 1 1 0 0,0 0-1 0 0,0-1 0 0 0,0 1 1 0 0,1-1-1 0 0,-1 1 0 0 0,0-1 1 0 0,0 0-1 0 0,0 1 0 0 0,2-1 1 0 0,11-1-5550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4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9 18487 0 0,'0'0'846'0'0,"1"-1"-17"0"0,3-7 1729 0 0,-6 9-2535 0 0,-1 0 0 0 0,1 0 0 0 0,-1 0-1 0 0,1 1 1 0 0,0-1 0 0 0,0 0-1 0 0,-1 1 1 0 0,1-1 0 0 0,0 1-1 0 0,-3 3 1 0 0,0 0 14 0 0,-16 14 77 0 0,0 1 1 0 0,1 1-1 0 0,-33 46 0 0 0,-41 81 223 0 0,68-104-244 0 0,-35 62-39 0 0,5 2-1 0 0,-41 117 1 0 0,52-87-377 0 0,33-93 206 0 0,8-33-65 0 0,1 0-1 0 0,-1 13 1 0 0,3-21-117 0 0,1 0-1 0 0,0 0 1 0 0,0 0 0 0 0,0-1 0 0 0,0 1 0 0 0,1 0-1 0 0,-1 0 1 0 0,1 0 0 0 0,0 0 0 0 0,2 4 0 0 0,3 1-6935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4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18 4607 0 0,'0'0'354'0'0,"6"-7"919"0"0,8-4 8747 0 0,-15 13-9523 0 0,-14 15 395 0 0,-22 23 0 0 0,9-12-708 0 0,2-4-125 0 0,-1-1 0 0 0,-39 26-1 0 0,38-29-20 0 0,-1 1-20 0 0,-92 71 42 0 0,102-75-59 0 0,1 1-1 0 0,0 0 1 0 0,1 1 0 0 0,-14 21 0 0 0,27-34 26 0 0,1 0 1 0 0,-1 0-1 0 0,1 0 0 0 0,0 0 0 0 0,1 1 1 0 0,-4 11-1 0 0,6-16 62 0 0,8 5 87 0 0,-3-4-109 0 0,0 0-1 0 0,1 0 1 0 0,-1-1-1 0 0,1 0 1 0 0,-1 0-1 0 0,1 0 0 0 0,0-1 1 0 0,-1 1-1 0 0,1-2 1 0 0,0 1-1 0 0,10 0 1 0 0,8-2 219 0 0,36-5 1 0 0,-55 5-258 0 0,31-3 118 0 0,0-2 1 0 0,-1-2-1 0 0,1-1 0 0 0,54-22 0 0 0,-18-4-2152 0 0,-61 30 557 0 0,-2 1-339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49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87 134 1839 0 0,'9'-13'-384'0'0,"-6"8"1551"0"0,1 0 0 0 0,-1 0 0 0 0,1 0 0 0 0,0 1 1 0 0,1-1-1 0 0,-1 1 0 0 0,1 0 0 0 0,11-8 4486 0 0,-18 13-5582 0 0,0 0 1 0 0,0 0 0 0 0,0 1-1 0 0,0-1 1 0 0,0 0 0 0 0,0 1-1 0 0,0-1 1 0 0,0 1 0 0 0,0-1-1 0 0,-1 3 1 0 0,-3 1 86 0 0,-5 6-35 0 0,1-1-1 0 0,0 2 1 0 0,0-1-1 0 0,1 2 1 0 0,0-1-1 0 0,2 1 0 0 0,-1 0 1 0 0,1 0-1 0 0,1 1 1 0 0,0 0-1 0 0,1 1 1 0 0,1-1-1 0 0,0 1 1 0 0,1-1-1 0 0,1 1 1 0 0,0 0-1 0 0,1 0 0 0 0,1 22 1 0 0,0-32-105 0 0,1-1 1 0 0,-1 1 0 0 0,1 0-1 0 0,0-1 1 0 0,1 1-1 0 0,-1-1 1 0 0,1 0-1 0 0,0 1 1 0 0,0-1-1 0 0,0 0 1 0 0,0 0 0 0 0,4 4-1 0 0,-4-6 13 0 0,0 1 0 0 0,0-1 0 0 0,0 0 0 0 0,0 0 0 0 0,0 0 0 0 0,1-1 0 0 0,-1 1 1 0 0,1 0-1 0 0,-1-1 0 0 0,1 0 0 0 0,0 0 0 0 0,0 1 0 0 0,-1-1 0 0 0,1-1 0 0 0,0 1 0 0 0,0 0 0 0 0,0-1 0 0 0,0 0 0 0 0,0 1 0 0 0,3-1 0 0 0,12-3 250 0 0,0 0 0 0 0,-1-1 0 0 0,1-1 0 0 0,31-13 1 0 0,-37 14-181 0 0,2-2-6 0 0,0-1 0 0 0,0-1 0 0 0,-1 1 1 0 0,0-2-1 0 0,0 0 0 0 0,-1-1 0 0 0,-1 0 0 0 0,1-1 1 0 0,-2 0-1 0 0,12-15 0 0 0,-6 5-65 0 0,-1-1 0 0 0,-1 0 0 0 0,-1-1 1 0 0,-1 0-1 0 0,11-30 0 0 0,-19 42-236 0 0,0-1 1 0 0,-1 1-1 0 0,0 0 1 0 0,-1-1 0 0 0,0 0-1 0 0,-1 1 1 0 0,-1-1-1 0 0,1 0 1 0 0,-2 0-1 0 0,-1-15 1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50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0 4143 0 0,'0'0'319'0'0,"-1"2"94"0"0,-5 13 3062 0 0,-17 23-1 0 0,-13 15-912 0 0,9-14-2151 0 0,-21 40 820 0 0,-63 142 0 0 0,40-73-444 0 0,-180 335 377 0 0,225-432-1160 0 0,1 0 1 0 0,-19 61-1 0 0,35-68-668 0 0,9-43 617 0 0,0-1 0 0 0,0 0 1 0 0,0 1-1 0 0,0-1 0 0 0,0 1 0 0 0,0-1 0 0 0,0 1 0 0 0,1-1 0 0 0,-1 1 1 0 0,0-1-1 0 0,0 0 0 0 0,0 1 0 0 0,1-1 0 0 0,-1 1 0 0 0,0-1 0 0 0,0 0 0 0 0,1 1 1 0 0,-1-1-1 0 0,0 0 0 0 0,1 1 0 0 0,-1-1 0 0 0,1 1 0 0 0,0 0-181 0 0,7 6-954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50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79 5527 0 0,'0'0'250'0'0,"-2"1"-2"0"0,-7 7 572 0 0,0 1 0 0 0,0 0 0 0 0,1 1 0 0 0,1 0 1 0 0,-1 0-1 0 0,1 0 0 0 0,1 1 0 0 0,0 0 0 0 0,1 0 1 0 0,0 1-1 0 0,0-1 0 0 0,2 1 0 0 0,-1 0 0 0 0,1 0 1 0 0,-2 23-1 0 0,4-24-601 0 0,1 0-1 0 0,0-1 1 0 0,1 1 0 0 0,0-1 0 0 0,0 1-1 0 0,6 19 1 0 0,-6-27-147 0 0,0 0 1 0 0,0 0-1 0 0,0-1 0 0 0,0 1 1 0 0,0-1-1 0 0,1 1 0 0 0,-1-1 0 0 0,1 1 1 0 0,-1-1-1 0 0,1 0 0 0 0,0 0 0 0 0,0 0 1 0 0,0 0-1 0 0,0 0 0 0 0,1 0 0 0 0,-1 0 1 0 0,0-1-1 0 0,1 1 0 0 0,-1-1 0 0 0,1 0 1 0 0,-1 0-1 0 0,1 0 0 0 0,0 0 1 0 0,0 0-1 0 0,-1 0 0 0 0,1-1 0 0 0,0 1 1 0 0,0-1-1 0 0,5 0 0 0 0,7-2 30 0 0,0-2-1 0 0,-1 0 0 0 0,0 0 1 0 0,0-2-1 0 0,0 1 1 0 0,0-2-1 0 0,-1 0 0 0 0,0 0 1 0 0,20-16-1 0 0,-12 5 69 0 0,0 0 0 0 0,-1-1 0 0 0,-2-1 0 0 0,24-31 0 0 0,-26 27-662 0 0,-1-1-1 0 0,-1 0 1 0 0,-1-1 0 0 0,-1 0-1 0 0,-2-1 1 0 0,9-32 0 0 0,-15 48-4778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5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13 16127 0 0,'0'-1'75'0'0,"0"1"0"0"0,0 0 0 0 0,1 0 0 0 0,-1 0 0 0 0,0 0 0 0 0,0 0 0 0 0,0 0 0 0 0,1-1 0 0 0,-1 1 0 0 0,0 0 0 0 0,0 0 1 0 0,0 0-1 0 0,0-1 0 0 0,1 1 0 0 0,-1 0 0 0 0,0 0 0 0 0,0 0 0 0 0,0-1 0 0 0,0 1 0 0 0,0 0 0 0 0,0 0 0 0 0,0-1 0 0 0,0 1 0 0 0,0 0 0 0 0,1 0 0 0 0,-1-1 0 0 0,0 1 0 0 0,0 0 0 0 0,-1-1 0 0 0,-1 0 33 0 0,-1 0-1 0 0,1 0 1 0 0,-1 0 0 0 0,0 1-1 0 0,1-1 1 0 0,-1 1-1 0 0,0 0 1 0 0,0-1 0 0 0,0 1-1 0 0,1 0 1 0 0,-1 1 0 0 0,0-1-1 0 0,0 0 1 0 0,1 1 0 0 0,-1 0-1 0 0,0-1 1 0 0,-4 3 0 0 0,-8 3-42 0 0,1 1 1 0 0,-14 8 0 0 0,7-4 35 0 0,1-1-96 0 0,0 2 0 0 0,0 0 0 0 0,1 1 0 0 0,1 1-1 0 0,0 1 1 0 0,1 0 0 0 0,1 1 0 0 0,-26 33 0 0 0,41-48-6 0 0,0 0 0 0 0,1 0 0 0 0,-1 0 0 0 0,0 0 0 0 0,0 0 0 0 0,1 0 0 0 0,-1 0 0 0 0,0 0 0 0 0,1 0 0 0 0,0 1 0 0 0,-1-1 0 0 0,1 0-1 0 0,-1 0 1 0 0,1 0 0 0 0,0 1 0 0 0,0-1 0 0 0,0 0 0 0 0,0 3 0 0 0,0-1-25 0 0,0-2 9 0 0,0-1 1 0 0,0 1 0 0 0,1 0 0 0 0,-1 0-1 0 0,0-1 1 0 0,0 1 0 0 0,0 0 0 0 0,1-1 0 0 0,-1 1-1 0 0,0-1 1 0 0,1 1 0 0 0,-1 0 0 0 0,1-1 0 0 0,-1 1-1 0 0,1-1 1 0 0,-1 1 0 0 0,1-1 0 0 0,-1 1-1 0 0,1-1 1 0 0,-1 1 0 0 0,1-1 0 0 0,-1 0 0 0 0,2 1-1 0 0,13 6-136 0 0,35 9-202 0 0,-15-6 339 0 0,60 28 0 0 0,-57-17 218 0 0,0 1 0 0 0,58 46-1 0 0,-92-64-137 0 0,1 0 1 0 0,-1 0-1 0 0,0 1 0 0 0,0-1 0 0 0,0 1 1 0 0,0 0-1 0 0,-1 0 0 0 0,0 0 0 0 0,4 8 1 0 0,-6-10-33 0 0,0-1 1 0 0,-1 0-1 0 0,1 0 1 0 0,0 0-1 0 0,-1 0 1 0 0,1 1-1 0 0,-1-1 1 0 0,0 0 0 0 0,0 1-1 0 0,0-1 1 0 0,0 0-1 0 0,0 0 1 0 0,0 1-1 0 0,-1-1 1 0 0,1 0-1 0 0,-1 0 1 0 0,0 1 0 0 0,1-1-1 0 0,-1 0 1 0 0,0 0-1 0 0,0 0 1 0 0,0 0-1 0 0,-1 0 1 0 0,1 0-1 0 0,0 0 1 0 0,-1-1 0 0 0,-2 3-1 0 0,-4 3 77 0 0,0-1 0 0 0,-1 0 0 0 0,1-1 1 0 0,-1 0-1 0 0,0 0 0 0 0,-1-1 0 0 0,1-1 0 0 0,-15 5 0 0 0,-81 13 163 0 0,103-21-273 0 0,-30 5-1309 0 0,0-1 0 0 0,-40-2-1 0 0,41-4-5778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51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83 12031 0 0,'10'-13'234'0'0,"2"0"0"0"0,-1 1 0 0 0,2 1 0 0 0,-1 0 0 0 0,19-12 2631 0 0,-30 40-2120 0 0,0-14-655 0 0,-1 1-1 0 0,0-1 1 0 0,0 1 0 0 0,0-1-1 0 0,0 0 1 0 0,0 1-1 0 0,-1-1 1 0 0,0 0 0 0 0,-1 5-1 0 0,-11 23 870 0 0,-29 50-1 0 0,9-21-535 0 0,-144 248 403 0 0,16-68-748 0 0,136-203-568 0 0,24-35 212 0 0,12-10-3746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52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137 471 6447 0 0,'-2'0'499'0'0,"-31"0"467"0"0,19 0 4892 0 0,14 0-5785 0 0,0 0-1 0 0,-1 0 1 0 0,1 0-1 0 0,0 0 1 0 0,0 0 0 0 0,0 0-1 0 0,-1 0 1 0 0,1 0-1 0 0,0 0 1 0 0,0 0 0 0 0,0 0-1 0 0,0-1 1 0 0,-1 1-1 0 0,1 0 1 0 0,0 0 0 0 0,0 0-1 0 0,0 0 1 0 0,0 0-1 0 0,0 0 1 0 0,-1-1 0 0 0,1 1-1 0 0,0 0 1 0 0,0 0-1 0 0,0 0 1 0 0,0 0 0 0 0,0 0-1 0 0,0-1 1 0 0,0 1-1 0 0,0 0 1 0 0,-1 0 0 0 0,1 0-1 0 0,0-1 1 0 0,0 1-1 0 0,0 0 1 0 0,0 0 0 0 0,0 0-1 0 0,0-1 1 0 0,0 1-1 0 0,0 0 1 0 0,0 0 0 0 0,0 0-1 0 0,0 0 1 0 0,0-1-1 0 0,1 1 1 0 0,-1 0 0 0 0,0 0-1 0 0,0 0 1 0 0,0-1-1 0 0,0 1 1 0 0,0 0 0 0 0,0 0-1 0 0,0 0 1 0 0,0 0-1 0 0,1 0 1 0 0,-1-1 0 0 0,0 1-1 0 0,6-9 473 0 0,12-10 110 0 0,2 1 0 0 0,35-25 0 0 0,49-26-117 0 0,-54 37-367 0 0,32-20 98 0 0,1 4 0 0 0,3 4-1 0 0,131-49 1 0 0,-187 82-257 0 0,42-8 1 0 0,-62 17 3 0 0,0 1 0 0 0,0-1 0 0 0,0 2 1 0 0,1-1-1 0 0,-1 2 0 0 0,0-1 0 0 0,0 1 0 0 0,13 3 0 0 0,-21-3-14 0 0,0-1-1 0 0,0 1 0 0 0,0-1 0 0 0,0 1 0 0 0,-1 0 0 0 0,1 0 0 0 0,0 0 1 0 0,-1 0-1 0 0,1 0 0 0 0,0 0 0 0 0,-1 1 0 0 0,1-1 0 0 0,-1 0 0 0 0,0 1 1 0 0,1-1-1 0 0,-1 1 0 0 0,0-1 0 0 0,0 1 0 0 0,0 0 0 0 0,0-1 0 0 0,0 1 1 0 0,-1 0-1 0 0,1 0 0 0 0,0 0 0 0 0,-1 0 0 0 0,1 0 0 0 0,-1-1 0 0 0,0 1 1 0 0,0 0-1 0 0,1 0 0 0 0,-1 0 0 0 0,-1 0 0 0 0,1 0 0 0 0,0 0 0 0 0,0 0 1 0 0,-1 0-1 0 0,0 2 0 0 0,-1 5 2 0 0,-1 0 1 0 0,0-1-1 0 0,-1 1 0 0 0,0-1 1 0 0,0 0-1 0 0,-10 13 0 0 0,-24 29-3 0 0,-74 75 0 0 0,74-86 0 0 0,-25 28-172 0 0,-3-3 0 0 0,-125 93 0 0 0,150-131-30 0 0,0-2 1 0 0,-2-2-1 0 0,0-1 0 0 0,-2-3 1 0 0,0-1-1 0 0,-48 10 0 0 0,82-25 199 0 0,0 0 0 0 0,0 0-1 0 0,0-1 1 0 0,0-1 0 0 0,-13 0-1 0 0,18 0-1 0 0,0-1 0 0 0,0 0 0 0 0,0 0 0 0 0,1 0 0 0 0,-1-1 0 0 0,0 0 0 0 0,1 0 0 0 0,-1 0 0 0 0,1-1 0 0 0,0 1 0 0 0,-6-5 0 0 0,10 6-75 0 0,1 0-146 0 0,0-4 223 0 0,1 4 16 0 0,0 1 0 0 0,-1-1 0 0 0,1 0 1 0 0,0 0-1 0 0,0 1 0 0 0,-1-1 0 0 0,1 0 0 0 0,0 1 1 0 0,0-1-1 0 0,0 1 0 0 0,0-1 0 0 0,0 1 0 0 0,0 0 0 0 0,0-1 1 0 0,0 1-1 0 0,0 0 0 0 0,1-1 0 0 0,3 1 37 0 0,0-1 1 0 0,-1 1-1 0 0,1 0 0 0 0,0 0 1 0 0,0 0-1 0 0,0 0 0 0 0,0 1 0 0 0,-1 0 1 0 0,1 0-1 0 0,0 1 0 0 0,-1-1 1 0 0,1 1-1 0 0,-1 0 0 0 0,1 0 0 0 0,-1 0 1 0 0,4 3-1 0 0,7 5 12 0 0,-1 0-1 0 0,-1 1 1 0 0,14 14 0 0 0,2 4 99 0 0,-1 2 1 0 0,35 52-1 0 0,36 75 312 0 0,-99-158-475 0 0,6 9 55 0 0,0 0 0 0 0,0 0-1 0 0,11 13 1 0 0,-15-20-107 0 0,0 0 0 0 0,0 0-1 0 0,0-1 1 0 0,0 1 0 0 0,1 0 0 0 0,-1-1-1 0 0,1 1 1 0 0,-1-1 0 0 0,1 0 0 0 0,-1 0-1 0 0,1 0 1 0 0,0 0 0 0 0,0 0 0 0 0,-1-1-1 0 0,1 1 1 0 0,0-1 0 0 0,0 1 0 0 0,4-1 0 0 0,9-1-5164 0 0,1-1-1818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52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271 202 13303 0 0,'0'0'1202'0'0,"-3"1"-920"0"0,3-1-237 0 0,0 0 0 0 0,-1 0 0 0 0,1 0-1 0 0,0 0 1 0 0,-1 0 0 0 0,1 0 0 0 0,0 0 0 0 0,0 1-1 0 0,-1-1 1 0 0,1 0 0 0 0,0 0 0 0 0,-1 0-1 0 0,1 0 1 0 0,0 1 0 0 0,0-1 0 0 0,-1 0 0 0 0,1 0-1 0 0,0 1 1 0 0,0-1 0 0 0,0 0 0 0 0,-1 0-1 0 0,1 1 1 0 0,0-1 0 0 0,0 0 0 0 0,0 0 0 0 0,0 1-1 0 0,-1-1 1 0 0,1 0 0 0 0,0 1 0 0 0,0-1 0 0 0,0 0-1 0 0,0 1 1 0 0,0-1 0 0 0,0 0 0 0 0,0 1-1 0 0,0-1 1 0 0,0 0 0 0 0,0 1 0 0 0,0-1 0 0 0,0 0-1 0 0,0 1 1 0 0,1-1 0 0 0,-1 0 0 0 0,0 1-1 0 0,0-1 1 0 0,2 2 231 0 0,-1 0-1 0 0,1 0 1 0 0,0 0-1 0 0,0 0 1 0 0,0 0-1 0 0,0-1 1 0 0,3 2-1 0 0,-1 0-183 0 0,-1-1 0 0 0,1 0 0 0 0,0-1 0 0 0,0 1-1 0 0,0-1 1 0 0,1 0 0 0 0,-1 0 0 0 0,0 0 0 0 0,0 0 0 0 0,1-1 0 0 0,-1 0-1 0 0,0 0 1 0 0,1 0 0 0 0,-1 0 0 0 0,0-1 0 0 0,0 0 0 0 0,1 1 0 0 0,-1-2-1 0 0,0 1 1 0 0,5-2 0 0 0,0-1 88 0 0,-1 0 0 0 0,1 0 0 0 0,-1-1 0 0 0,0 1 0 0 0,0-2 0 0 0,-1 1-1 0 0,0-1 1 0 0,9-9 0 0 0,-11 10-263 0 0,0-1 0 0 0,-1 0 1 0 0,0 0-1 0 0,0 0 0 0 0,0-1 0 0 0,0 1 0 0 0,-1-1 1 0 0,0 0-1 0 0,3-12 0 0 0,-5 14 16 0 0,0-1 1 0 0,0 1-1 0 0,-1-1 1 0 0,1 1 0 0 0,-1-1-1 0 0,-1 1 1 0 0,1-1-1 0 0,-1 1 1 0 0,0 0-1 0 0,0-1 1 0 0,0 1-1 0 0,-1 0 1 0 0,-3-9 0 0 0,4 13 38 0 0,0-1 1 0 0,0 0 0 0 0,0 1 0 0 0,0-1 0 0 0,0 1 0 0 0,0 0 0 0 0,0-1 0 0 0,0 1 0 0 0,-1 0 0 0 0,1 0 0 0 0,-1 0 0 0 0,1 0 0 0 0,-1 0 0 0 0,1 0 0 0 0,-1 0 0 0 0,1 0-1 0 0,-1 1 1 0 0,0-1 0 0 0,1 1 0 0 0,-1-1 0 0 0,0 1 0 0 0,0-1 0 0 0,1 1 0 0 0,-1 0 0 0 0,0 0 0 0 0,0 0 0 0 0,0 0 0 0 0,1 0 0 0 0,-1 1 0 0 0,0-1 0 0 0,0 0 0 0 0,1 1-1 0 0,-4 0 1 0 0,-4 3-30 0 0,0-1 0 0 0,0 1-1 0 0,0 1 1 0 0,-14 9 0 0 0,-26 19 113 0 0,3 2-1 0 0,1 3 1 0 0,-53 55 0 0 0,75-68 128 0 0,-36 51 1 0 0,51-65-146 0 0,1 0-1 0 0,1 1 1 0 0,0 0 0 0 0,0 0-1 0 0,1 0 1 0 0,1 1 0 0 0,-5 21-1 0 0,8-27-17 0 0,1-1-1 0 0,0 1 0 0 0,0-1 1 0 0,0 1-1 0 0,2 8 1 0 0,-2-13-15 0 0,0 0 0 0 0,1 0 1 0 0,-1 0-1 0 0,1 1 0 0 0,0-1 1 0 0,-1 0-1 0 0,1 0 0 0 0,0 0 1 0 0,0 0-1 0 0,1 0 0 0 0,-1 0 1 0 0,0 0-1 0 0,1 0 0 0 0,-1-1 1 0 0,1 1-1 0 0,-1-1 0 0 0,1 1 1 0 0,2 1-1 0 0,4 1 7 0 0,0-1 0 0 0,1 0 0 0 0,-1-1 0 0 0,1 0 0 0 0,17 3 0 0 0,49-1 10 0 0,-50-3-20 0 0,-6 0-424 0 0,36-4-1 0 0,-19-2-602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52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174 180 15487 0 0,'0'0'712'0'0,"-1"1"-16"0"0,-1-1-682 0 0,1 1 0 0 0,0-1 1 0 0,0 1-1 0 0,0-1 0 0 0,0 1 0 0 0,-1 0 0 0 0,1-1 0 0 0,0 1 0 0 0,0 0 0 0 0,0 0 0 0 0,0 0 1 0 0,1 0-1 0 0,-1 0 0 0 0,0 0 0 0 0,0 0 0 0 0,0 0 0 0 0,1 0 0 0 0,-2 2 0 0 0,0 1 62 0 0,-33 41 1581 0 0,20-28-1165 0 0,1 1-1 0 0,-14 24 1 0 0,18-23-88 0 0,0 1-1 0 0,2 0 1 0 0,-11 35-1 0 0,16-42-234 0 0,0-1 0 0 0,1 1 0 0 0,0 0 0 0 0,1-1 0 0 0,1 1 0 0 0,0 0 0 0 0,3 21-1 0 0,-3-32-124 0 0,0 0-1 0 0,1 1 1 0 0,-1-1-1 0 0,1 0 1 0 0,-1 0-1 0 0,1 0 1 0 0,0 0-1 0 0,0 1 1 0 0,0-1-1 0 0,0-1 1 0 0,0 1-1 0 0,3 3 1 0 0,-3-4-10 0 0,1 0 1 0 0,-1 0 0 0 0,1 0-1 0 0,-1-1 1 0 0,0 1-1 0 0,1 0 1 0 0,0-1 0 0 0,-1 1-1 0 0,1-1 1 0 0,-1 0-1 0 0,1 1 1 0 0,-1-1 0 0 0,1 0-1 0 0,0 0 1 0 0,-1 0-1 0 0,1 0 1 0 0,0 0 0 0 0,1-1-1 0 0,7-1 106 0 0,0 0 0 0 0,0 0 1 0 0,0-1-1 0 0,-1 0 0 0 0,15-8 0 0 0,45-28 293 0 0,-56 31-391 0 0,6-5 4 0 0,-1-1 0 0 0,-1-1 0 0 0,0 0 0 0 0,-1-1 0 0 0,15-20 0 0 0,14-14-34 0 0,227-242-168 0 0,-264 283 31 0 0,0-1-179 0 0,0 1 0 0 0,0 0 0 0 0,1 0 1 0 0,0 1-1 0 0,20-13 0 0 0,-27 20-1131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4:35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43 454 14599 0 0,'-6'10'485'0'0,"1"0"-1"0"0,-4 15 1 0 0,5-14-255 0 0,0-1-1 0 0,-7 12 1 0 0,8-15 1419 0 0,7-11 307 0 0,9-11-617 0 0,31-46 311 0 0,70-105-326 0 0,-12 12-1198 0 0,-75 120-319 0 0,1 2 1 0 0,40-38-1 0 0,-67 69 126 0 0,0-1-1 0 0,1 1 0 0 0,-1 0 0 0 0,0 1 0 0 0,0-1 0 0 0,0 0 1 0 0,1 0-1 0 0,-1 0 0 0 0,0 1 0 0 0,1-1 0 0 0,-1 1 0 0 0,0-1 1 0 0,1 1-1 0 0,-1 0 0 0 0,1-1 0 0 0,-1 1 0 0 0,1 0 0 0 0,1 0 0 0 0,0 0-838 0 0,-1 1 0 0 0,0-1 0 0 0,0 1 0 0 0,0 0 0 0 0,0 0-1 0 0,0 0 1 0 0,3 2 0 0 0,6 4-5853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7:38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13 5527 0 0,'0'0'250'0'0,"-1"0"-2"0"0,-16-9-146 0 0,16 9 177 0 0,-1-1 0 0 0,1 1-1 0 0,0-1 1 0 0,-1 1-1 0 0,1-1 1 0 0,-1 1-1 0 0,1 0 1 0 0,0 0-1 0 0,-1 0 1 0 0,1 0 0 0 0,-1 0-1 0 0,1 0 1 0 0,-1 0-1 0 0,1 0 1 0 0,-1 1-1 0 0,1-1 1 0 0,0 0-1 0 0,-1 1 1 0 0,-1 0 0 0 0,-1 1 1431 0 0,3-2-1519 0 0,0 1 0 0 0,1-1 0 0 0,-1 0 0 0 0,0 1 0 0 0,1-1 0 0 0,-1 0 0 0 0,1 1 0 0 0,-1-1 0 0 0,1 1 0 0 0,-1-1 0 0 0,1 1 0 0 0,-1 0 0 0 0,1-1 0 0 0,-1 1 0 0 0,1-1 1 0 0,0 1-1 0 0,-1 0 0 0 0,1-1 0 0 0,0 1 0 0 0,-1 1 0 0 0,-2 13 262 0 0,3-8-391 0 0,0-1-1 0 0,1 0 1 0 0,0 0 0 0 0,0 0-1 0 0,0 0 1 0 0,1 0 0 0 0,-1 0-1 0 0,2 0 1 0 0,-1-1 0 0 0,1 1 0 0 0,4 7-1 0 0,6 7 46 0 0,24 29-1 0 0,-23-31-58 0 0,-2-3-27 0 0,27 34 34 0 0,61 102 0 0 0,-91-135-41 0 0,0 2-1 0 0,-1-1 0 0 0,-1 1 1 0 0,-1 1-1 0 0,0-1 1 0 0,-2 1-1 0 0,0 0 1 0 0,-1 0-1 0 0,-1 0 0 0 0,0 30 1 0 0,-3-30 53 0 0,-2 0 1 0 0,0 0-1 0 0,0 0 1 0 0,-2-1-1 0 0,-1 0 1 0 0,0 0-1 0 0,-1 0 1 0 0,-1-1-1 0 0,0 0 1 0 0,-19 28 0 0 0,6-12 43 0 0,-2-1 1 0 0,-1-1 0 0 0,-2-1 0 0 0,-1-1-1 0 0,-49 42 1 0 0,-12-8-1101 0 0,86-62 254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53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213 345 19551 0 0,'0'0'1772'0'0,"0"3"-1458"0"0,-2 6-122 0 0,0 0 1 0 0,0 0-1 0 0,-1 0 1 0 0,0 0 0 0 0,-1 0-1 0 0,0-1 1 0 0,0 1 0 0 0,-7 9-1 0 0,-8 8 534 0 0,-24 26 0 0 0,6-6-529 0 0,29-34-163 0 0,0 1-1 0 0,1 0 1 0 0,1 0-1 0 0,-6 16 1 0 0,-7 14-75 0 0,15-35-209 0 0,1-1 0 0 0,0 1 0 0 0,0 0 0 0 0,-2 10 0 0 0,5-16-963 0 0</inkml:trace>
  <inkml:trace contextRef="#ctx0" brushRef="#br0" timeOffset="1">540 0 15919 0 0,'0'0'1728'0'0,"0"11"-1728"0"0,0-2-4680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5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159 209 11519 0 0,'0'0'1423'0'0,"2"0"-387"0"0,21-1 875 0 0,1-1-1 0 0,42-9 1 0 0,47-20-898 0 0,-79 19-872 0 0,-1-1 0 0 0,0-2 0 0 0,43-26 0 0 0,-74 40-151 0 0,-1 0-1 0 0,1 0 1 0 0,-1 0 0 0 0,0 0-1 0 0,1 0 1 0 0,-1-1-1 0 0,0 1 1 0 0,0 0 0 0 0,0-1-1 0 0,0 1 1 0 0,0-1-1 0 0,0 1 1 0 0,0-1 0 0 0,0 0-1 0 0,-1 1 1 0 0,1-1-1 0 0,-1 0 1 0 0,1 1 0 0 0,-1-1-1 0 0,0 0 1 0 0,1 0 0 0 0,-1 1-1 0 0,0-1 1 0 0,0 0-1 0 0,0 0 1 0 0,-1 1 0 0 0,1-1-1 0 0,0 0 1 0 0,-1 0-1 0 0,1 1 1 0 0,-1-1 0 0 0,1 0-1 0 0,-1 1 1 0 0,0-1-1 0 0,0 1 1 0 0,0-1 0 0 0,0 1-1 0 0,0-1 1 0 0,0 1-1 0 0,0-1 1 0 0,0 1 0 0 0,0 0-1 0 0,-1 0 1 0 0,1 0-1 0 0,-1 0 1 0 0,1 0 0 0 0,-1 0-1 0 0,1 0 1 0 0,-1 0-1 0 0,1 0 1 0 0,-1 1 0 0 0,0-1-1 0 0,-1 0 1 0 0,-7-1-44 0 0,0 0-1 0 0,1 0 1 0 0,-1 1 0 0 0,0 1-1 0 0,0 0 1 0 0,0 0 0 0 0,1 1 0 0 0,-1 0-1 0 0,0 0 1 0 0,1 1 0 0 0,-1 1-1 0 0,1-1 1 0 0,-1 2 0 0 0,-15 7 0 0 0,4 0 52 0 0,1 0 1 0 0,0 2-1 0 0,0 0 1 0 0,1 1 0 0 0,-18 18-1 0 0,5-3 176 0 0,1 3-1 0 0,2 0 0 0 0,1 2 1 0 0,2 1-1 0 0,1 1 0 0 0,-31 59 1 0 0,51-86-152 0 0,1 1 0 0 0,0-1 0 0 0,1 1 0 0 0,0 0 0 0 0,1-1 0 0 0,0 1 0 0 0,-2 18 0 0 0,4-24-18 0 0,0 0 0 0 0,1 0 0 0 0,-1 0 0 0 0,0 0 0 0 0,1 0 0 0 0,0 0 0 0 0,0-1 1 0 0,0 1-1 0 0,1 0 0 0 0,-1-1 0 0 0,1 1 0 0 0,0 0 0 0 0,0-1 0 0 0,0 0 0 0 0,0 1 0 0 0,1-1 1 0 0,-1 0-1 0 0,1 0 0 0 0,0-1 0 0 0,0 1 0 0 0,0 0 0 0 0,5 3 0 0 0,-2-3-49 0 0,1 0-1 0 0,-1 1 1 0 0,1-2 0 0 0,-1 1-1 0 0,1-1 1 0 0,0 0-1 0 0,12 1 1 0 0,-3-1-736 0 0,0-1 0 0 0,21-1 0 0 0,4-3-6005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29:53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63 229 17911 0 0,'0'0'1624'0'0,"-1"1"-1336"0"0,-15 57 515 0 0,3-1 0 0 0,-11 96 0 0 0,22-133-656 0 0,-4 51 446 0 0,6-64-466 0 0,0 1 0 0 0,0-1 1 0 0,1 1-1 0 0,0-1 0 0 0,0 0 1 0 0,5 14-1 0 0,-5-20-93 0 0,-1 0-1 0 0,1 0 1 0 0,0 0 0 0 0,-1 0-1 0 0,1 0 1 0 0,0 0 0 0 0,0 0-1 0 0,0 0 1 0 0,0 0 0 0 0,0-1-1 0 0,-1 1 1 0 0,1 0-1 0 0,0-1 1 0 0,1 1 0 0 0,-1-1-1 0 0,0 1 1 0 0,0-1 0 0 0,0 0-1 0 0,0 1 1 0 0,2-1 0 0 0,21 2 256 0 0,-23-2-275 0 0,6 0 39 0 0,0-1 0 0 0,0 0 0 0 0,0 0 0 0 0,-1-1 0 0 0,1 1 0 0 0,0-2 0 0 0,-1 1 0 0 0,0-1 0 0 0,1 0 0 0 0,8-6 0 0 0,5-5 21 0 0,31-26 0 0 0,-32 24-63 0 0,25-22-8 0 0,15-13-137 0 0,-49 44 50 0 0,0 0 0 0 0,0 1 0 0 0,1 0 0 0 0,12-6 0 0 0,-21 12 3 0 0,-3 2-19 0 0,0 0 79 0 0,0 1 1 0 0,0-1 0 0 0,0 0-1 0 0,0 1 1 0 0,0-1 0 0 0,-1 0-1 0 0,-2 3 1 0 0,0 1 1 0 0,-25 36-56 0 0,15-23 95 0 0,-18 32 0 0 0,29-44-20 0 0,0-1 1 0 0,0 1-1 0 0,0 0 1 0 0,1 1 0 0 0,0-1-1 0 0,1 0 1 0 0,-1 1 0 0 0,1-1-1 0 0,0 8 1 0 0,1-12-3 0 0,1 0 0 0 0,-1 0 1 0 0,0 0-1 0 0,1 0 0 0 0,0 0 0 0 0,-1-1 0 0 0,1 1 0 0 0,0 0 1 0 0,0 0-1 0 0,1-1 0 0 0,-1 1 0 0 0,1-1 0 0 0,-1 1 0 0 0,3 2 0 0 0,0-1 34 0 0,-1-1 0 0 0,1 1 0 0 0,0-1 0 0 0,0 0 0 0 0,0 0 0 0 0,0-1 0 0 0,8 5 0 0 0,1-2 159 0 0,0 0-1 0 0,0-1 1 0 0,0-1-1 0 0,0 0 1 0 0,18 1-1 0 0,-26-3-156 0 0,0-1 0 0 0,0 1 1 0 0,0-1-1 0 0,0-1 0 0 0,0 1 0 0 0,0-1 0 0 0,0 0 1 0 0,0 0-1 0 0,0 0 0 0 0,0-1 0 0 0,0 0 0 0 0,0 0 1 0 0,-1 0-1 0 0,1-1 0 0 0,-1 1 0 0 0,0-1 0 0 0,1 0 0 0 0,-1 0 1 0 0,0 0-1 0 0,-1-1 0 0 0,1 0 0 0 0,5-7 0 0 0,24-32 186 0 0,-2-2 0 0 0,42-82 0 0 0,-5 9-114 0 0,-8 13-107 0 0,48-69-1196 0 0,-95 158 582 0 0,0 1-1 0 0,1 0 1 0 0,1 1 0 0 0,0 0 0 0 0,25-16-1 0 0,-38 29-799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2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257 161 3223 0 0,'1'-1'143'0'0,"5"-4"-124"0"0,-1 0 0 0 0,0 0 0 0 0,-1-1 0 0 0,1 0 0 0 0,3-6 1 0 0,14-16 1780 0 0,-12 17 1124 0 0,19-14 0 0 0,-10 11-1048 0 0,29-17 0 0 0,-27 22-950 0 0,-19 9-482 0 0,7-2 1615 0 0,-9 12-1899 0 0,-1 0 1 0 0,-1 0-1 0 0,0 0 1 0 0,0 0 0 0 0,-1 0-1 0 0,0 0 1 0 0,-7 14-1 0 0,-39 66 486 0 0,24-48-511 0 0,-233 467 121 0 0,234-454-369 0 0,-20 47-463 0 0,37-81 382 0 0,0 0-1 0 0,-6 41 0 0 0,13-62 146 0 0,0 1-1 0 0,0-1 1 0 0,0 1-1 0 0,0-1 1 0 0,0 0 0 0 0,0 1-1 0 0,0-1 1 0 0,0 1 0 0 0,0-1-1 0 0,0 0 1 0 0,1 1 0 0 0,-1-1-1 0 0,0 0 1 0 0,0 1 0 0 0,0-1-1 0 0,1 0 1 0 0,-1 1 0 0 0,0-1-1 0 0,1 0 1 0 0,-1 0 0 0 0,1 1-1 0 0,12-3-10727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2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8751 0 0,'2'-3'195'0'0,"0"1"-1"0"0,0-1 0 0 0,1 1 0 0 0,-1-1 1 0 0,1 1-1 0 0,-1 0 0 0 0,1 0 0 0 0,4-2 1 0 0,-6 3 426 0 0,1 0 0 0 0,0 0 0 0 0,0 1 0 0 0,0-1 0 0 0,0 1 0 0 0,0-1 0 0 0,7 1 6915 0 0,-8 2-7177 0 0,3 8-204 0 0,-1 0 1 0 0,-1 1 0 0 0,2 15-1 0 0,-3-23-136 0 0,7 26-643 0 0,-7-27-101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24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1313 39 8287 0 0,'1'-2'639'0'0,"3"-1"-430"0"0,0-1 0 0 0,-1 0 0 0 0,1 0 0 0 0,-1 0-1 0 0,3-5 1 0 0,6 1 3570 0 0,-19 10-3142 0 0,-27 9-361 0 0,1 2 0 0 0,-34 19 0 0 0,-289 149-580 0 0,115-46 302 0 0,188-103-6 0 0,-104 70-41 0 0,112-71 44 0 0,36-26 5 0 0,1 0 0 0 0,1 1 0 0 0,-1 1 0 0 0,1-1 0 0 0,0 1 0 0 0,0 1 0 0 0,1-1 0 0 0,0 1 0 0 0,0 0 0 0 0,-6 13 0 0 0,11-19 11 0 0,0 1-1 0 0,0 0 0 0 0,0-1 1 0 0,0 1-1 0 0,1 0 0 0 0,-1 0 1 0 0,1 0-1 0 0,-1-1 1 0 0,1 1-1 0 0,0 0 0 0 0,0 0 1 0 0,1 0-1 0 0,-1 0 0 0 0,1 0 1 0 0,-1-1-1 0 0,1 1 0 0 0,0 0 1 0 0,0 0-1 0 0,0-1 1 0 0,0 1-1 0 0,1-1 0 0 0,-1 1 1 0 0,1-1-1 0 0,-1 1 0 0 0,1-1 1 0 0,0 0-1 0 0,0 0 0 0 0,0 0 1 0 0,0 0-1 0 0,0 0 1 0 0,0 0-1 0 0,5 2 0 0 0,2 1 35 0 0,-1 0 0 0 0,1-1-1 0 0,-1-1 1 0 0,1 1 0 0 0,0-1-1 0 0,1-1 1 0 0,-1 0 0 0 0,17 2-1 0 0,51-1 438 0 0,153-13-1 0 0,-156 5-316 0 0,-69 4-158 0 0,17 0 98 0 0,-1 0 1 0 0,24 3-1 0 0,-41-2-90 0 0,1 0 0 0 0,-1 1 0 0 0,1 0 0 0 0,-1 0 0 0 0,1 0-1 0 0,-1 0 1 0 0,0 1 0 0 0,1 0 0 0 0,-1 0 0 0 0,0 0 0 0 0,0 0 0 0 0,0 1 0 0 0,0-1 0 0 0,-1 1-1 0 0,1 0 1 0 0,3 4 0 0 0,-6-4-8 0 0,1-1 0 0 0,-1 1 0 0 0,1 0 0 0 0,-1 0 0 0 0,0-1 0 0 0,0 1 0 0 0,-1 0 0 0 0,1 0-1 0 0,-1 0 1 0 0,1 0 0 0 0,-1 0 0 0 0,0 0 0 0 0,0 0 0 0 0,0 0 0 0 0,0 0 0 0 0,-1 0 0 0 0,1 0 0 0 0,-1 0 0 0 0,0 0 0 0 0,0 0-1 0 0,0 0 1 0 0,0 0 0 0 0,-3 4 0 0 0,0 2 52 0 0,-2 0 0 0 0,1-1 0 0 0,-1 1 0 0 0,0-1 0 0 0,-13 13 0 0 0,1-4 59 0 0,-1-1-1 0 0,-1-1 1 0 0,0 0-1 0 0,-32 16 1 0 0,-93 38 468 0 0,132-63-514 0 0,-64 24 151 0 0,-123 32 0 0 0,181-57-147 0 0,0-1 0 0 0,0-1 0 0 0,0-1 0 0 0,0-1 0 0 0,-1 0 0 0 0,1-2 0 0 0,0 0-1 0 0,0-1 1 0 0,0-1 0 0 0,0-1 0 0 0,0 0 0 0 0,1-2 0 0 0,-21-8 0 0 0,35 13-58 0 0,1-1 0 0 0,-1 0 0 0 0,1 0-1 0 0,-1-1 1 0 0,1 1 0 0 0,0-1 0 0 0,0 0 0 0 0,0 0 0 0 0,0 0 0 0 0,0 0 0 0 0,1 0 0 0 0,-1 0-1 0 0,-2-5 1 0 0,5 6-75 0 0,-1 0 0 0 0,0 1 1 0 0,0-1-1 0 0,1 0 0 0 0,-1 0 0 0 0,1 0 0 0 0,0 0 0 0 0,-1 0 0 0 0,1 0 0 0 0,0 0 0 0 0,0 1 0 0 0,0-1 0 0 0,1 0 1 0 0,-1 0-1 0 0,0 0 0 0 0,1 0 0 0 0,-1 0 0 0 0,1 0 0 0 0,-1 0 0 0 0,1 1 0 0 0,0-1 0 0 0,0 0 0 0 0,0 1 0 0 0,0-1 1 0 0,0 0-1 0 0,0 1 0 0 0,1-1 0 0 0,1-1 0 0 0,5-2-1698 0 0,7 5-8749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24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18 13559 0 0,'6'-10'1448'0'0,"0"2"2775"0"0,-6 10-4148 0 0,-1 0 1 0 0,0-1 0 0 0,-1 1-1 0 0,1-1 1 0 0,0 1-1 0 0,0-1 1 0 0,-1 1-1 0 0,1-1 1 0 0,-3 2-1 0 0,-2 2 39 0 0,-38 43 214 0 0,-2-2 0 0 0,-2-3 0 0 0,-72 51 0 0 0,72-56-459 0 0,17-12-2126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25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12295 0 0,'0'0'1328'0'0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2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463 122 7799 0 0,'0'0'706'0'0,"2"0"-578"0"0,43-16 293 0 0,-40 14-19 0 0,1 0 1 0 0,-1-1 0 0 0,0 1 0 0 0,0-1 0 0 0,0-1 0 0 0,5-4 0 0 0,-9 7-252 0 0,0 0 0 0 0,1 0 1 0 0,-1 0-1 0 0,-1 0 0 0 0,1 0 0 0 0,0 0 0 0 0,0 0 1 0 0,0 0-1 0 0,-1-1 0 0 0,1 1 0 0 0,0 0 1 0 0,-1-1-1 0 0,1 1 0 0 0,-1 0 0 0 0,0-1 0 0 0,1 1 1 0 0,-1-1-1 0 0,0 1 0 0 0,0-1 0 0 0,0 1 0 0 0,0 0 1 0 0,0-1-1 0 0,0 1 0 0 0,0-1 0 0 0,-1 1 0 0 0,1-1 1 0 0,0 1-1 0 0,-1 0 0 0 0,1-1 0 0 0,-1 1 1 0 0,0 0-1 0 0,1-1 0 0 0,-1 1 0 0 0,0 0 0 0 0,0 0 1 0 0,0 0-1 0 0,0 0 0 0 0,0 0 0 0 0,-1-2 0 0 0,-1 0-77 0 0,-1 1 0 0 0,1-1 0 0 0,-1 0 0 0 0,0 1 0 0 0,0 0-1 0 0,0 0 1 0 0,0 0 0 0 0,0 0 0 0 0,0 1 0 0 0,-1-1 0 0 0,-4 0 0 0 0,-5 0-82 0 0,0 1 1 0 0,0 1-1 0 0,0 0 1 0 0,0 1 0 0 0,0 0-1 0 0,1 1 1 0 0,-1 0 0 0 0,0 1-1 0 0,1 1 1 0 0,0 0-1 0 0,-1 1 1 0 0,2 0 0 0 0,-1 1-1 0 0,1 1 1 0 0,0 0 0 0 0,-20 15-1 0 0,17-10 57 0 0,1 2 0 0 0,1 0 0 0 0,0 0 0 0 0,-20 30 0 0 0,28-37-26 0 0,1 1 0 0 0,0-1 0 0 0,0 1 0 0 0,1-1 0 0 0,0 1 0 0 0,0 0 0 0 0,0 0 0 0 0,1 1 0 0 0,1-1 0 0 0,-1 0 0 0 0,2 1 0 0 0,-1-1 0 0 0,1 14 0 0 0,0-20-15 0 0,1 0 0 0 0,-1 1 0 0 0,1-1 0 0 0,0 0 0 0 0,-1 1 1 0 0,1-1-1 0 0,0 0 0 0 0,0 0 0 0 0,1 0 0 0 0,-1 1 0 0 0,0-1 0 0 0,1-1 0 0 0,-1 1 0 0 0,1 0 1 0 0,-1 0-1 0 0,1-1 0 0 0,0 1 0 0 0,0 0 0 0 0,0-1 0 0 0,0 0 0 0 0,0 1 0 0 0,0-1 0 0 0,0 0 1 0 0,0 0-1 0 0,1 0 0 0 0,-1-1 0 0 0,0 1 0 0 0,5 0 0 0 0,0 0 27 0 0,-1 0 0 0 0,1-1 0 0 0,0 1 0 0 0,0-2 0 0 0,0 1 0 0 0,0-1-1 0 0,-1 0 1 0 0,14-3 0 0 0,-1-2 25 0 0,-1-1 0 0 0,1-1-1 0 0,-1 0 1 0 0,17-12 0 0 0,-25 14-137 0 0,-1 0-1 0 0,0-1 1 0 0,0 0 0 0 0,0-1-1 0 0,-1 0 1 0 0,0 0 0 0 0,-1-1-1 0 0,10-14 1 0 0,-17 22 64 0 0,1 1 0 0 0,-1-1 0 0 0,1 0 1 0 0,-1 0-1 0 0,1 0 0 0 0,-1 0 0 0 0,1 1 0 0 0,-1-1 1 0 0,0 0-1 0 0,0 0 0 0 0,1 0 0 0 0,-1 0 0 0 0,0 0 1 0 0,0-1-1 0 0,0 2 8 0 0,0-1 0 0 0,0 1 0 0 0,-1 0 0 0 0,1 0 0 0 0,0 0 0 0 0,0 0 0 0 0,0-1 1 0 0,-1 1-1 0 0,1 0 0 0 0,0 0 0 0 0,0 0 0 0 0,-1 0 0 0 0,1 0 0 0 0,0 0 0 0 0,0 0 0 0 0,-1 0 0 0 0,1 0 0 0 0,0 0 0 0 0,0 0 0 0 0,-1 0 1 0 0,1 0-1 0 0,0 0 0 0 0,0 0 0 0 0,0 0 0 0 0,-1 0 0 0 0,1 0 0 0 0,0 0 0 0 0,0 0 0 0 0,-1 0 0 0 0,1 0 0 0 0,0 0 0 0 0,-1 1 1 0 0,-3 1-21 0 0,0 0 0 0 0,0 0 0 0 0,1 0 0 0 0,-8 6 0 0 0,-13 14-31 0 0,1 1-1 0 0,0 1 1 0 0,2 1-1 0 0,1 1 1 0 0,1 1 0 0 0,2 1-1 0 0,0 1 1 0 0,-19 46-1 0 0,29-56 33 0 0,1 1-1 0 0,1-1 1 0 0,0 2 0 0 0,2-1-1 0 0,0 0 1 0 0,1 1 0 0 0,2-1-1 0 0,1 32 1 0 0,7 13-25 0 0,19 83 1 0 0,-18-105 51 0 0,8 31 238 0 0,7 42 1309 0 0,-21-96-1130 0 0,-1 0 0 0 0,0 0 1 0 0,-4 37-1 0 0,2-50-369 0 0,-1 0 0 0 0,0-1 0 0 0,-1 1 1 0 0,0 0-1 0 0,0-1 0 0 0,0 1 0 0 0,-1-1 0 0 0,1 0 0 0 0,-2 1 1 0 0,-6 9-1 0 0,7-12-31 0 0,0-1 0 0 0,0 0 0 0 0,-1 1 0 0 0,1-1 0 0 0,-1 0 0 0 0,0-1 0 0 0,0 1 0 0 0,0-1 0 0 0,0 0 0 0 0,0 0 0 0 0,0 0 1 0 0,-1 0-1 0 0,1-1 0 0 0,-1 0 0 0 0,1 1 0 0 0,-9-1 0 0 0,7 0 20 0 0,0 0 0 0 0,-1-1 0 0 0,1 0 0 0 0,-1 0 0 0 0,1-1 0 0 0,-1 0 0 0 0,1 0 0 0 0,-1-1 0 0 0,1 1 0 0 0,0-1-1 0 0,0 0 1 0 0,0-1 0 0 0,0 0 0 0 0,0 0 0 0 0,1 0 0 0 0,-11-8 0 0 0,11 7-79 0 0,0-1-1 0 0,0-1 1 0 0,0 1-1 0 0,1-1 1 0 0,-1 0-1 0 0,2 0 0 0 0,-1 0 1 0 0,0 0-1 0 0,1-1 1 0 0,0 1-1 0 0,1-1 1 0 0,0 0-1 0 0,0 0 1 0 0,0 0-1 0 0,-1-7 0 0 0,2-5-277 0 0,-1 1-1 0 0,2 0 0 0 0,1 0 0 0 0,0 0 0 0 0,5-23 0 0 0,3-2-1651 0 0,15-42 0 0 0,-13 52-399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26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94 245 2303 0 0,'-9'10'354'0'0,"1"-1"-1"0"0,-15 11 1 0 0,-31 22 15097 0 0,55-45-15241 0 0,0 0 1 0 0,0 0-1 0 0,1 0 0 0 0,-1 0 0 0 0,1 0 1 0 0,-1 1-1 0 0,1-1 0 0 0,3-3 0 0 0,1-3 177 0 0,35-54 189 0 0,-35 54-445 0 0,1-4-138 0 0,2 0-1 0 0,12-14 0 0 0,-18 23-19 0 0,2 0 1 0 0,-1 0-1 0 0,0 0 0 0 0,1 1 1 0 0,-1 0-1 0 0,1 0 0 0 0,0 0 1 0 0,0 0-1 0 0,9-3 0 0 0,-3 2-2 0 0,-7 2 24 0 0,0 1 0 0 0,0-1-1 0 0,1 0 1 0 0,-1 1 0 0 0,0 0-1 0 0,1 0 1 0 0,-1 1 0 0 0,1-1-1 0 0,-1 1 1 0 0,1 0-1 0 0,-1 0 1 0 0,1 0 0 0 0,-1 1-1 0 0,1 0 1 0 0,-1 0 0 0 0,1 0-1 0 0,-1 0 1 0 0,0 0 0 0 0,6 4-1 0 0,-2-1-4 0 0,-8-4 8 0 0,1 1 0 0 0,0 0 0 0 0,-1 0 1 0 0,1-1-1 0 0,0 1 0 0 0,-1 0 0 0 0,1 0 1 0 0,-1 0-1 0 0,1 0 0 0 0,-1 0 0 0 0,0-1 1 0 0,1 1-1 0 0,-1 0 0 0 0,0 0 0 0 0,0 0 1 0 0,1 0-1 0 0,-1 0 0 0 0,0 0 1 0 0,0 2-1 0 0,-2 16-17 0 0,-1-13 20 0 0,0 0 0 0 0,0 0 0 0 0,-1 0 0 0 0,1-1-1 0 0,-1 1 1 0 0,-1-1 0 0 0,1 0 0 0 0,-1 0 0 0 0,0-1 0 0 0,0 1 0 0 0,0-1-1 0 0,0 0 1 0 0,-9 4 0 0 0,13-7 187 0 0,1-5-178 0 0,0 1 0 0 0,1-1 0 0 0,0 1 0 0 0,-1-1 0 0 0,1 1 0 0 0,1-1 0 0 0,-1 1-1 0 0,0 0 1 0 0,1 0 0 0 0,0 0 0 0 0,4-6 0 0 0,3-2 1 0 0,16-17 0 0 0,-17 19-16 0 0,7-6 0 0 0,1 0 0 0 0,1 1-1 0 0,0 1 1 0 0,1 1-1 0 0,1 0 1 0 0,-1 1 0 0 0,2 1-1 0 0,-1 1 1 0 0,1 0 0 0 0,1 2-1 0 0,21-5 1 0 0,-33 10 39 0 0,0 0 0 0 0,1 1 0 0 0,-1 0 0 0 0,0 1 0 0 0,1 0 0 0 0,-1 1 0 0 0,12 1 0 0 0,-20-1-30 0 0,0-1-1 0 0,-1 1 0 0 0,1-1 1 0 0,0 1-1 0 0,-1 0 0 0 0,1-1 1 0 0,-1 1-1 0 0,1 0 1 0 0,-1 0-1 0 0,1-1 0 0 0,-1 1 1 0 0,0 0-1 0 0,1 0 1 0 0,-1 0-1 0 0,0-1 0 0 0,1 1 1 0 0,-1 0-1 0 0,0 0 1 0 0,0 0-1 0 0,0 1 0 0 0,0 0-2 0 0,2 6 10 0 0,-1-5 1 0 0,-1 0 0 0 0,1 1-1 0 0,-1-1 1 0 0,0 0 0 0 0,0 0 0 0 0,0 0 0 0 0,0 0 0 0 0,-1 4-1 0 0,0 1 11 0 0,0 7 16 0 0,0-1 0 0 0,-2 1 0 0 0,0-1 0 0 0,-5 18 0 0 0,0-5 6 0 0,3-10-174 0 0,-1-1-1 0 0,-1 1 0 0 0,-1-1 1 0 0,0 0-1 0 0,-1-1 1 0 0,-1 0-1 0 0,-12 15 0 0 0,21-29-1017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7:39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477 148 3223 0 0,'-2'1'240'0'0,"-102"38"14552"0"0,110-48-13960 0 0,-1 3-631 0 0,1 0-1 0 0,-1 1 1 0 0,2-1 0 0 0,-1 1-1 0 0,0 1 1 0 0,14-8 0 0 0,49-20 298 0 0,-36 18-325 0 0,7-4-101 0 0,1 3 1 0 0,0 1 0 0 0,1 1 0 0 0,0 3-1 0 0,47-6 1 0 0,-36 13-74 0 0,-48 3 0 0 0,-1 1 0 0 0,1-1 0 0 0,-1 1 0 0 0,1-1 0 0 0,0 2 0 0 0,-1-1 0 0 0,0 0 0 0 0,1 1 0 0 0,4 2 0 0 0,-7-3-7 0 0,-1 0-1 0 0,0 0 0 0 0,1 1 1 0 0,-1-1-1 0 0,0 0 0 0 0,1 0 1 0 0,-1 1-1 0 0,0-1 0 0 0,0 1 1 0 0,0-1-1 0 0,0 1 1 0 0,0 0-1 0 0,-1-1 0 0 0,1 1 1 0 0,0 0-1 0 0,-1 0 0 0 0,1-1 1 0 0,-1 1-1 0 0,0 0 0 0 0,1 0 1 0 0,-1 0-1 0 0,0 0 0 0 0,0-1 1 0 0,0 1-1 0 0,-1 0 1 0 0,1 0-1 0 0,0 0 0 0 0,-1 0 1 0 0,1-1-1 0 0,-1 3 0 0 0,-2 3-34 0 0,1-1 0 0 0,-1 0-1 0 0,1 0 1 0 0,-1 0-1 0 0,-1-1 1 0 0,0 1 0 0 0,-5 6-1 0 0,-9 7-103 0 0,-1-1-1 0 0,-1-1 1 0 0,-43 28-1 0 0,44-32 71 0 0,-152 97-792 0 0,10-8-155 0 0,8-6 420 0 0,109-66 606 0 0,-2-1-1 0 0,-2-3 0 0 0,0-2 1 0 0,-58 21-1 0 0,104-45 986 0 0,25-1-564 0 0,-1-2 0 0 0,46-10 0 0 0,-50 9-309 0 0,317-56 1041 0 0,-311 59-1115 0 0,0 0 0 0 0,0 1 0 0 0,0 2-1 0 0,0 0 1 0 0,31 7 0 0 0,-32-2-41 0 0,-14-3 0 0 0,-1 0-37 0 0,-7-3-151 0 0,21-2-4361 0 0,-12-1-1677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26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276 105 7831 0 0,'2'0'603'0'0,"5"-2"-19"0"0,0 1-1 0 0,1-1 0 0 0,6-3 1 0 0,-10 3-110 0 0,-1 1 0 0 0,0 0 0 0 0,1 0 0 0 0,-1 1 1 0 0,6-2-1 0 0,-2 2-263 0 0,0-2 1 0 0,-1 1-1 0 0,1-1 1 0 0,0 0-1 0 0,-1 0 1 0 0,12-6-1 0 0,9-4 679 0 0,-27 12-835 0 0,1 0 1 0 0,-1 0-1 0 0,1-1 0 0 0,0 1 0 0 0,-1 0 1 0 0,1-1-1 0 0,-1 1 0 0 0,1 0 0 0 0,-1-1 1 0 0,1 1-1 0 0,-1-1 0 0 0,1 1 0 0 0,-1-1 0 0 0,0 1 1 0 0,1-1-1 0 0,-1 1 0 0 0,1-1 0 0 0,-1 1 1 0 0,0-1-1 0 0,0 0 0 0 0,1 1 0 0 0,-1-1 0 0 0,0 0 1 0 0,0 1-1 0 0,0-1 0 0 0,0 0 0 0 0,0 1-58 0 0,1-2 851 0 0,0-16 871 0 0,-1 16-1629 0 0,-2-5 196 0 0,-12-4-191 0 0,10 10-94 0 0,0 0 0 0 0,1 0 0 0 0,-1 0 0 0 0,0 1 0 0 0,1-1 0 0 0,-1 1 0 0 0,0 0 0 0 0,0 0 0 0 0,1 0 0 0 0,-5 1 0 0 0,-39 7-2 0 0,46-8 1 0 0,-18 5 9 0 0,1 0-1 0 0,0 2 1 0 0,0 0-1 0 0,1 1 0 0 0,0 1 1 0 0,-28 18-1 0 0,19-8 43 0 0,2 0-1 0 0,0 2 0 0 0,-28 32 0 0 0,45-45-20 0 0,0 0-1 0 0,0 1 1 0 0,-9 17-1 0 0,14-23-6 0 0,0 1 0 0 0,1 0-1 0 0,-1 0 1 0 0,1 0 0 0 0,0-1 0 0 0,0 1 0 0 0,0 1 0 0 0,0-1-1 0 0,1 0 1 0 0,-1 0 0 0 0,1 0 0 0 0,1 7 0 0 0,-1-10-11 0 0,1 0-1 0 0,-1 0 1 0 0,0 0 0 0 0,1 0-1 0 0,0 0 1 0 0,-1 0 0 0 0,1 0-1 0 0,0 0 1 0 0,-1 0 0 0 0,1 0-1 0 0,0 0 1 0 0,0 0 0 0 0,0 0-1 0 0,0-1 1 0 0,0 1 0 0 0,0 0-1 0 0,0-1 1 0 0,0 1 0 0 0,0 0-1 0 0,0-1 1 0 0,1 1 0 0 0,2 0 28 0 0,-1 0-1 0 0,0 0 1 0 0,1 0 0 0 0,-1 0 0 0 0,6 0 0 0 0,2-1 78 0 0,0 0 1 0 0,0-1 0 0 0,0-1-1 0 0,0 1 1 0 0,11-4-1 0 0,56-20 250 0 0,-27 7-266 0 0,64-16-102 0 0,-64 14 0 0 0,-12 10-12 0 0,-51 28-59 0 0,-4 1 45 0 0,-34 32-1 0 0,50-50 27 0 0,-1-1 0 0 0,1 0 0 0 0,0 1 0 0 0,-1-1 0 0 0,1 1 0 0 0,0-1 0 0 0,-1 1 0 0 0,1-1 0 0 0,0 0 0 0 0,0 1 0 0 0,0-1 0 0 0,-1 1 0 0 0,1-1 0 0 0,0 1 0 0 0,0-1 0 0 0,0 1 0 0 0,0 0 0 0 0,0-1 0 0 0,0 1 0 0 0,0-1 0 0 0,0 1 0 0 0,0-1 0 0 0,0 1 0 0 0,0-1 0 0 0,0 1 0 0 0,0-1 0 0 0,0 1 0 0 0,1 0 0 0 0,0 1 0 0 0,0 0 0 0 0,0 0 0 0 0,0 0 0 0 0,1 0 0 0 0,-1 0 0 0 0,1-1 0 0 0,1 3 0 0 0,5 3 0 0 0,0 0 0 0 0,11 5 0 0 0,142 87-2020 0 0,-145-90 968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28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29 9815 0 0,'0'0'890'0'0,"2"0"-733"0"0,1-1-544 0 0,9-4 1769 0 0,-12 5-1291 0 0,0 0 1 0 0,1 0-1 0 0,-1-1 1 0 0,0 1-1 0 0,0 0 1 0 0,0 0-1 0 0,0-1 1 0 0,1 1-1 0 0,-1 0 1 0 0,0-1-1 0 0,0 1 1 0 0,0 0-1 0 0,0-1 0 0 0,0 1 1 0 0,0 0-1 0 0,0-1 1 0 0,0 1-1 0 0,0 0 1 0 0,0-1-1 0 0,0 1 1 0 0,0 0-1 0 0,0-1 1 0 0,0 1-1 0 0,0 0 1 0 0,0 0-1 0 0,0-1 1 0 0,-3-3 3196 0 0,2 3-2773 0 0,-12-8 2157 0 0,10 10-2670 0 0,-1 0 0 0 0,1 0 1 0 0,0 0-1 0 0,0 1 0 0 0,0-1 1 0 0,0 1-1 0 0,0 0 0 0 0,0 0 0 0 0,-5 4 1 0 0,-23 27-7 0 0,0-1 60 0 0,-13 7 40 0 0,-54 59 0 0 0,73-70-93 0 0,2 2-1 0 0,2 0 1 0 0,-24 43-1 0 0,38-61 1 0 0,-21 38 14 0 0,3 1 0 0 0,-31 87 0 0 0,53-130-6 0 0,1 1 1 0 0,0-1 0 0 0,1 0 0 0 0,0 1 0 0 0,0-1 0 0 0,1 1 0 0 0,0-1 0 0 0,1 1 0 0 0,-1-1 0 0 0,4 15-1 0 0,-2-17 29 0 0,0-1-1 0 0,0 1 1 0 0,1-1-1 0 0,-1 1 0 0 0,1-1 1 0 0,0 0-1 0 0,0 0 1 0 0,1 0-1 0 0,0 0 0 0 0,0-1 1 0 0,0 1-1 0 0,0-1 1 0 0,1 0-1 0 0,-1-1 0 0 0,11 7 1 0 0,2-1 165 0 0,0-1 1 0 0,1-1-1 0 0,0-1 0 0 0,23 6 1 0 0,13 4 79 0 0,173 69 353 0 0,-222-84-619 0 0,27 16 93 0 0,-31-16-47 0 0,-2 0-6 0 0,-1 0-90 0 0,-1-1 0 0 0,1 1 0 0 0,0 0-1 0 0,-1-1 1 0 0,1 0 0 0 0,0 1 0 0 0,-1-1 0 0 0,1 0-1 0 0,0 0 1 0 0,-1-1 0 0 0,1 1 0 0 0,0 0 0 0 0,-1-1 0 0 0,1 1-1 0 0,0-1 1 0 0,-1 0 0 0 0,1 0 0 0 0,-3-1 0 0 0,2 0-370 0 0,1 0 0 0 0,-1 1 0 0 0,1-1 0 0 0,-1 0 0 0 0,1-1 0 0 0,0 1 0 0 0,-1 0 0 0 0,-2-5 0 0 0,-2-5-6906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30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1152 38 5527 0 0,'0'0'498'0'0,"2"0"-406"0"0,18 2 11006 0 0,-20-3-10931 0 0,1 0 0 0 0,0-1-1 0 0,0 1 1 0 0,0 0-1 0 0,1 0 1 0 0,-1 0 0 0 0,0 0-1 0 0,0 0 1 0 0,2-1 0 0 0,1-1 176 0 0,17-21 3055 0 0,-22 25-3291 0 0,-89 80-48 0 0,32-31-41 0 0,38-33-18 0 0,0-1 0 0 0,-41 23 0 0 0,-48 18 0 0 0,14-8 0 0 0,-113 62 0 0 0,180-96 0 0 0,-114 49 0 0 0,133-60 0 0 0,0 0 0 0 0,0 0 0 0 0,1 1 0 0 0,0 0 0 0 0,0 0 0 0 0,0 1 0 0 0,0 0 0 0 0,1 0 0 0 0,-12 14 0 0 0,12-15 0 0 0,-18 13 0 0 0,24-17 0 0 0,0 0 0 0 0,0-1 0 0 0,0 1 0 0 0,-1 0 0 0 0,1 0 0 0 0,0-1 0 0 0,-1 1 0 0 0,1-1 0 0 0,0 1 0 0 0,-1-1 0 0 0,1 0 0 0 0,-1 0 0 0 0,1 1 0 0 0,-1-1 0 0 0,-1 0 0 0 0,-4 0 0 0 0,-1 3 15 0 0,4-2-7 0 0,1 0 0 0 0,-1 0 0 0 0,1 0 1 0 0,-1-1-1 0 0,-6 1 0 0 0,1-1-8 0 0,3-1 13 0 0,5 1 339 0 0,17 10-182 0 0,-14-10-144 0 0,0 1 1 0 0,0-1 0 0 0,0 1-1 0 0,0-1 1 0 0,0 0-1 0 0,0 0 1 0 0,0 0 0 0 0,0 0-1 0 0,0 0 1 0 0,4-1 0 0 0,2 1 81 0 0,127-6 564 0 0,14-3-640 0 0,1 0 0 0 0,-106 7-32 0 0,-30 1 0 0 0,0 0 0 0 0,0 1 0 0 0,19 2 0 0 0,-18 0 0 0 0,-11-2 0 0 0,0 0 0 0 0,0 1 0 0 0,0-1 0 0 0,6 3 0 0 0,0 2 0 0 0,-5 3 0 0 0,-7 0 0 0 0,2-6 0 0 0,-1-1 0 0 0,0 1 0 0 0,0-1 0 0 0,0 0 0 0 0,-1 1 0 0 0,1-1 0 0 0,0 0 0 0 0,0 0 0 0 0,-1 0 0 0 0,1 0 0 0 0,0 0 0 0 0,-1 0 0 0 0,1 0 0 0 0,-1 0 0 0 0,0-1 0 0 0,1 1 0 0 0,-4 0 0 0 0,-32 15 0 0 0,30-12 0 0 0,-72 40 0 0 0,53-31 0 0 0,1-1-100 0 0,-48 15-1 0 0,-4 1-34 0 0,22-4 135 0 0,-138 68 0 0 0,101-44-1 0 0,-2 0 13 0 0,87-44 42 0 0,6-3 108 0 0,1 0-104 0 0,-5 13-36 0 0,4-12-18 0 0,1-1-1 0 0,-1 1 0 0 0,0 0 1 0 0,0-1-1 0 0,1 1 0 0 0,-1-1 1 0 0,0 1-1 0 0,0-1 0 0 0,0 0 0 0 0,-1 1 1 0 0,1-1-1 0 0,0 0 0 0 0,-1 0 1 0 0,1 0-1 0 0,-3 2 0 0 0,-2 1-3 0 0,0-1 11 0 0,20-9 19 0 0,0 0-1 0 0,0 2 1 0 0,1-1 0 0 0,23-3 0 0 0,62-4 21 0 0,-98 12-50 0 0,382-12 308 0 0,-118 8-142 0 0,-177 0-167 0 0,178-2 0 0 0,-261 6 1 0 0,-2 0-3 0 0,0 0 0 0 0,0 1 0 0 0,0 0 0 0 0,0 0 0 0 0,0 0 0 0 0,7 3 0 0 0,-9-4-86 0 0,-1 8 9 0 0,1 1-852 0 0,6-9-6014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31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 5983 0 0,'-13'-1'380'0'0,"0"0"-1"0"0,0 0 1 0 0,0 1-1 0 0,-15 2 0 0 0,-2 6 5238 0 0,30-8-5535 0 0,-1 0 1 0 0,1 0-1 0 0,0 0 1 0 0,0 0-1 0 0,0 0 0 0 0,0 0 1 0 0,-1 0-1 0 0,1 0 1 0 0,0 0-1 0 0,0 1 1 0 0,0-1-1 0 0,-1 0 1 0 0,1 0-1 0 0,0 0 1 0 0,0 0-1 0 0,0 0 1 0 0,0 0-1 0 0,0 1 1 0 0,0-1-1 0 0,-1 0 1 0 0,1 0-1 0 0,0 0 1 0 0,0 0-1 0 0,0 1 1 0 0,0-1-1 0 0,0 0 1 0 0,0 0-1 0 0,0 0 0 0 0,0 1 1 0 0,0-1-1 0 0,0 0 1 0 0,0 0-1 0 0,0 0 1 0 0,0 1-1 0 0,0-1 1 0 0,0 0-1 0 0,0 0 1 0 0,0 0-1 0 0,0 1 1 0 0,0-1-1 0 0,0 0 1 0 0,0 0-1 0 0,0 0 1 0 0,0 0-1 0 0,1 1 1 0 0,9 8 965 0 0,18 6-468 0 0,8-2 232 0 0,-6-2-95 0 0,54 28 1 0 0,30 34 51 0 0,-60-38-506 0 0,16 13 73 0 0,-3 3 0 0 0,-1 3 0 0 0,-3 3 0 0 0,93 108 0 0 0,-132-136-299 0 0,-2 1-1 0 0,-1 0 1 0 0,-2 2 0 0 0,26 55-1 0 0,-36-65-61 0 0,0 0-1 0 0,-2 1 0 0 0,-1 0 0 0 0,0 1 1 0 0,-2-1-1 0 0,-1 1 0 0 0,0 0 1 0 0,-2 29-1 0 0,-2-39 3 0 0,-1 0-1 0 0,0 0 1 0 0,-1 0 0 0 0,-1 0 0 0 0,0 0 0 0 0,0-1-1 0 0,-2 0 1 0 0,0 0 0 0 0,0 0 0 0 0,-1-1 0 0 0,0 0-1 0 0,-2 0 1 0 0,1-1 0 0 0,-11 12 0 0 0,-1-3 17 0 0,0-1 0 0 0,-2 0 0 0 0,0-2-1 0 0,-1 0 1 0 0,-1-2 0 0 0,-27 14 0 0 0,-42 18 38 0 0,-118 42 0 0 0,13-20-1602 0 0,196-68 268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3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149 222 7367 0 0,'0'0'568'0'0,"1"-1"-373"0"0,20-16 708 0 0,-2 1 3036 0 0,31-20 0 0 0,-47 36-2119 0 0,-4 4-665 0 0,-7 14-294 0 0,-15 24-1093 0 0,20-36 508 0 0,-123 205-20 0 0,118-199-256 0 0,0 0-1 0 0,-18 17 1 0 0,-13 16 13 0 0,110-151 61 0 0,-31 43-196 0 0,-1 7-307 0 0,2 1-1 0 0,3 2 0 0 0,2 3 1 0 0,63-54-1 0 0,-101 97 353 0 0,1 0 1 0 0,0 1-1 0 0,1 1 0 0 0,18-9 0 0 0,-12 10 78 0 0,-11 7 5 0 0,-4-2-1 0 0,3 2 22 0 0,-1-1 0 0 0,1 1 0 0 0,-1-1 0 0 0,0 1 0 0 0,0 0 0 0 0,0 0 0 0 0,-1 1 0 0 0,1-1 0 0 0,-1 0 0 0 0,3 5 0 0 0,1 5 160 0 0,9 22 0 0 0,-10-23-2 0 0,0 0 1 0 0,9 15 0 0 0,-11-22-85 0 0,1 1 1 0 0,-1-1-1 0 0,-1 1 0 0 0,1 0 0 0 0,-1 0 0 0 0,0 0 1 0 0,2 6-1 0 0,-4-8-76 0 0,1 0 0 0 0,-1 0 0 0 0,0 0 1 0 0,0 0-1 0 0,-1 0 0 0 0,1 0 0 0 0,-1 0 0 0 0,0 0 1 0 0,0-1-1 0 0,0 1 0 0 0,0 0 0 0 0,-4 5 1 0 0,-10 19-12 0 0,-2-1 0 0 0,-1-1 0 0 0,0 0 0 0 0,-41 41 0 0 0,28-37-504 0 0,-56 41 0 0 0,82-67 409 0 0,-27 20-1519 0 0,20-18 677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3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 7367 0 0,'-1'1'568'0'0,"-4"1"-368"0"0,0 1-1 0 0,0-1 1 0 0,0-1-1 0 0,0 1 1 0 0,0-1-1 0 0,-9 2 0 0 0,-9 2 2328 0 0,-36 14 1918 0 0,-75 35-5228 0 0,133-54 790 0 0,-9 5 129 0 0,-1 0 0 0 0,1 1 0 0 0,0 0 0 0 0,1 1 0 0 0,0 0 0 0 0,0 0 0 0 0,0 1 0 0 0,1 0 0 0 0,0 0 0 0 0,0 1 0 0 0,1 0 0 0 0,-11 18 0 0 0,11-13 30 0 0,0 0-1 0 0,0 1 0 0 0,2-1 1 0 0,-1 2-1 0 0,2-1 0 0 0,0 0 1 0 0,1 1-1 0 0,-2 28 0 0 0,5-30-154 0 0,2-2 44 0 0,-1-10-41 0 0,0-1 0 0 0,0 1 0 0 0,0-1 1 0 0,0 0-1 0 0,0 1 0 0 0,0-1 0 0 0,0 0 1 0 0,0 0-1 0 0,0 0 0 0 0,1 0 1 0 0,-1 0-1 0 0,0 0 0 0 0,1 0 0 0 0,-1 0 1 0 0,1-1-1 0 0,-1 1 0 0 0,1-1 1 0 0,-1 1-1 0 0,1-1 0 0 0,-1 1 0 0 0,1-1 1 0 0,0 0-1 0 0,-1 0 0 0 0,1 0 0 0 0,-1 0 1 0 0,1 0-1 0 0,2 0 0 0 0,5-1 94 0 0,0 0-1 0 0,-1-1 0 0 0,16-4 1 0 0,-19 5-49 0 0,26-8 154 0 0,0-1 0 0 0,34-17 1 0 0,-53 21-211 0 0,0-1 1 0 0,0 0-1 0 0,-1 0 1 0 0,0-1-1 0 0,0-1 1 0 0,-1 0-1 0 0,17-19 1 0 0,-20 20-70 0 0,-1 0 1 0 0,-1 0 0 0 0,7-11 0 0 0,-10 14 31 0 0,0 1 0 0 0,-1-1 0 0 0,1 1 0 0 0,-1-1 1 0 0,0 1-1 0 0,0-1 0 0 0,0 0 0 0 0,-1-8 0 0 0,1 0-106 0 0,-2 1-1 0 0,0-1 1 0 0,-4-17-1 0 0,4 24 39 0 0,-1-1-1 0 0,0 1 0 0 0,-1 0 0 0 0,0 0 0 0 0,0 1 0 0 0,0-1 0 0 0,0 0 0 0 0,-6-6 0 0 0,4 7-109 0 0,1-1-1 0 0,-1 1 0 0 0,0 1 0 0 0,0-1 1 0 0,0 1-1 0 0,0-1 0 0 0,-1 2 1 0 0,-8-6-1 0 0,10 7-78 0 0,-1 1-1 0 0,0-1 1 0 0,0 1-1 0 0,1-1 1 0 0,-1 2 0 0 0,0-1-1 0 0,0 0 1 0 0,0 1-1 0 0,0 0 1 0 0,0 0-1 0 0,0 0 1 0 0,-5 2 0 0 0,-10 0-2039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33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16 13359 0 0,'0'0'1027'0'0,"-1"-1"-670"0"0,0 0-315 0 0,1 0-1 0 0,-1 0 0 0 0,0 0 0 0 0,1 0 1 0 0,-1 0-1 0 0,0 0 0 0 0,0 0 1 0 0,0 1-1 0 0,0-1 0 0 0,0 0 1 0 0,0 1-1 0 0,0-1 0 0 0,0 0 1 0 0,0 1-1 0 0,0-1 0 0 0,0 1 0 0 0,0 0 1 0 0,0-1-1 0 0,0 1 0 0 0,0 0 1 0 0,-2-1-1 0 0,0 2 107 0 0,1-1 0 0 0,-1 0 1 0 0,1 0-1 0 0,0 1 0 0 0,-1-1 0 0 0,1 1 0 0 0,-1 0 1 0 0,1 0-1 0 0,-4 2 0 0 0,-2 1 81 0 0,1 1 0 0 0,0 0 0 0 0,0 0 0 0 0,0 0 0 0 0,-7 9 1 0 0,-10 14-100 0 0,2 2 0 0 0,-22 34 1 0 0,30-43-100 0 0,-23 42 43 0 0,-38 86 1 0 0,24-43-76 0 0,10-22 16 0 0,-28 52 34 0 0,-87 142-49 0 0,117-204-2245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34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9215 0 0,'0'0'6579'0'0,"1"2"-6034"0"0,1 1-395 0 0,1 0-1 0 0,0 0 1 0 0,0 0-1 0 0,0 0 1 0 0,0 0-1 0 0,1 0 1 0 0,-1-1-1 0 0,1 0 1 0 0,0 1-1 0 0,-1-2 1 0 0,1 1 0 0 0,0 0-1 0 0,0-1 1 0 0,0 1-1 0 0,0-1 1 0 0,1 0-1 0 0,7 0 1 0 0,6 1 383 0 0,1-1 1 0 0,33-2-1 0 0,280-42 2538 0 0,-189 10-2784 0 0,-9 2-1370 0 0,-75 18-1173 0 0,-20 4-3623 0 0,-10 2-501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34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59 8751 0 0,'0'0'1152'0'0,"-4"-7"1816"0"0,3 4-2577 0 0,0 0-1 0 0,-1 0 0 0 0,0 0 0 0 0,0 1 1 0 0,0-1-1 0 0,0 1 0 0 0,0-1 0 0 0,0 1 1 0 0,-3-3-1 0 0,1 3-259 0 0,0-1 0 0 0,0 1 1 0 0,0 0-1 0 0,-1-1 0 0 0,1 2 0 0 0,0-1 0 0 0,-1 0 1 0 0,1 1-1 0 0,-9-1 0 0 0,7 1-126 0 0,0 0-1 0 0,-1 1 1 0 0,1 0-1 0 0,0 0 1 0 0,-1 0-1 0 0,1 1 1 0 0,0 0-1 0 0,-1 1 1 0 0,1-1-1 0 0,0 1 1 0 0,0 0-1 0 0,-8 4 1 0 0,3 1 180 0 0,-1 0 0 0 0,2 0 1 0 0,-1 1-1 0 0,1 0 0 0 0,1 1 1 0 0,-1 0-1 0 0,1 1 0 0 0,1 0 1 0 0,0 0-1 0 0,0 1 0 0 0,1 0 1 0 0,1 0-1 0 0,0 1 0 0 0,-7 16 1 0 0,14-28-182 0 0,-1 1 0 0 0,0 0 1 0 0,0-1-1 0 0,1 1 1 0 0,-1-1-1 0 0,0 1 1 0 0,1-1-1 0 0,-1 1 1 0 0,0-1-1 0 0,1 1 0 0 0,-1-1 1 0 0,1 1-1 0 0,-1-1 1 0 0,1 1-1 0 0,-1-1 1 0 0,1 0-1 0 0,-1 1 1 0 0,1-1-1 0 0,-1 0 0 0 0,1 1 1 0 0,0-1-1 0 0,0 0 5 0 0,2 2 7 0 0,0-1-1 0 0,0 0 1 0 0,0 0 0 0 0,0 0-1 0 0,0 0 1 0 0,0 0-1 0 0,0-1 1 0 0,1 1 0 0 0,-1-1-1 0 0,0 0 1 0 0,0 0-1 0 0,4-1 1 0 0,43-7 241 0 0,-21 2-117 0 0,19 4 132 0 0,-35 2-256 0 0,-3 5-16 0 0,-3 5-13 0 0,-6-7 7 0 0,-1 1 0 0 0,1 0 0 0 0,-1 0 0 0 0,0 0 0 0 0,0 0 1 0 0,-1 0-1 0 0,1-1 0 0 0,-1 1 0 0 0,0 0 0 0 0,0 0 0 0 0,0 0 0 0 0,-2 4 0 0 0,2-5-4 0 0,0-1-91 0 0,12-7-3163 0 0,2-5-3447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35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53 16871 0 0,'20'-19'871'0'0,"10"-8"90"0"0,-22 22-898 0 0,-7 4 666 0 0,-1 3-311 0 0,-3 6-337 0 0,-1 0 1 0 0,0 0 0 0 0,0 0-1 0 0,-1 0 1 0 0,0-1 0 0 0,-8 10 0 0 0,-42 41 27 0 0,5-5 48 0 0,11-3 25 0 0,-49 83 0 0 0,-20 62 414 0 0,11-18-324 0 0,55-110-950 0 0,24-40-72 0 0,1 0 0 0 0,1 1-1 0 0,2 1 1 0 0,-14 39 0 0 0,25-59-1594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7:39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395 142 8319 0 0,'-9'0'890'0'0,"-54"3"208"0"0,31 1 1313 0 0,-34 7 0 0 0,63-10-2184 0 0,0 0 1 0 0,0 1 0 0 0,0-1 0 0 0,0 0 0 0 0,0 1 0 0 0,1 0-1 0 0,-5 3 1693 0 0,9-6-1685 0 0,67-25 554 0 0,83-20 1 0 0,-16 7-404 0 0,-134 38-377 0 0,191-55 921 0 0,-183 54-846 0 0,0 1 0 0 0,0-1 0 0 0,15 1 0 0 0,-22 1-65 0 0,0 0 0 0 0,0 0 0 0 0,0 1 0 0 0,0-1 0 0 0,0 1 0 0 0,0 0 0 0 0,0-1-1 0 0,0 1 1 0 0,0 0 0 0 0,0 1 0 0 0,-1-1 0 0 0,1 0 0 0 0,0 1 0 0 0,-1 0-1 0 0,0-1 1 0 0,3 4 0 0 0,-4-4-16 0 0,0 0 0 0 0,0 1-1 0 0,0-1 1 0 0,0 1 0 0 0,0 0 0 0 0,-1-1-1 0 0,1 1 1 0 0,-1-1 0 0 0,1 1 0 0 0,-1 0-1 0 0,0 0 1 0 0,1-1 0 0 0,-1 1 0 0 0,0 0-1 0 0,0-1 1 0 0,0 1 0 0 0,0 0 0 0 0,-1 0-1 0 0,1-1 1 0 0,0 1 0 0 0,-1 0 0 0 0,1-1-1 0 0,-1 1 1 0 0,0 0 0 0 0,1-1 0 0 0,-3 3-1 0 0,-2 5 11 0 0,0-1 1 0 0,-1 0-1 0 0,-9 11 0 0 0,11-14-12 0 0,-23 26-162 0 0,-2 0 0 0 0,-1-2 0 0 0,-1-1 0 0 0,-2-2 0 0 0,-1-1 0 0 0,0-2 0 0 0,-58 30 0 0 0,-8-4-754 0 0,-132 75-1650 0 0,217-115 2502 0 0,-114 78 44 0 0,126-85 41 0 0,-3 3 139 0 0,-1 0 0 0 0,1 1 0 0 0,-9 9 0 0 0,14-14 631 0 0,53-4 87 0 0,88-15-1 0 0,-65 6-603 0 0,0 2 141 0 0,139-3 0 0 0,-196 14-464 0 0,-1 1 0 0 0,1 0 0 0 0,-1 2 0 0 0,18 5 0 0 0,-13 4-3925 0 0,-17-9 1821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35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17215 0 0,'0'0'1566'0'0,"1"-2"-1290"0"0,3 0-249 0 0,-1-1 0 0 0,1 1 0 0 0,0 0 0 0 0,-1 0 1 0 0,1 0-1 0 0,0 1 0 0 0,0-1 0 0 0,0 1 1 0 0,0 0-1 0 0,7-1 0 0 0,48-5 751 0 0,-53 7-697 0 0,62-6 611 0 0,86-5 986 0 0,-111 11-1122 0 0,69 6-1 0 0,5 6-584 0 0,-39-7-2901 0 0,-72-4 2451 0 0,18 1-6908 0 0</inkml:trace>
  <inkml:trace contextRef="#ctx0" brushRef="#br0" timeOffset="1">1022 149 5527 0 0,'-1'2'423'0'0,"-7"25"-274"0"0,-14 16 7956 0 0,1-2-1018 0 0,6-9-5538 0 0,-23 35 1 0 0,37-66-1469 0 0,0 1-14 0 0,-1 5-97 0 0,1-5-180 0 0,1 0 83 0 0,0-1 1 0 0,0 0-1 0 0,0 1 1 0 0,0-1-1 0 0,0 0 0 0 0,0 1 1 0 0,1-1-1 0 0,-1 1 1 0 0,0-1-1 0 0,1 0 1 0 0,-1 0-1 0 0,2 2 1 0 0,-2-1-353 0 0,1-1 0 0 0,0 1 1 0 0,-1-1-1 0 0,0 1 0 0 0,1 0 1 0 0,-1-1-1 0 0,0 1 0 0 0,0 2 1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35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10591 0 0,'0'0'1136'0'0,"-7"5"336"0"0,0 4 256 0 0,0 2 48 0 0,-1 3 16 0 0,1 4-2208 0 0,2 0-448 0 0,3 2-80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3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6 8287 0 0,'0'0'9912'0'0,"-1"1"-9802"0"0,-14 12 144 0 0,-1 0 1 0 0,-20 13-1 0 0,17-14-26 0 0,-27 25-1 0 0,32-23-131 0 0,3-5 94 0 0,1 0-1 0 0,0 2 1 0 0,1-1-1 0 0,-16 23 1 0 0,23-30-136 0 0,0 1 1 0 0,1-1-1 0 0,-1 0 1 0 0,1 1-1 0 0,0-1 1 0 0,0 1-1 0 0,0 0 1 0 0,0-1-1 0 0,1 1 1 0 0,-1 0-1 0 0,1-1 1 0 0,0 1-1 0 0,0 0 1 0 0,1-1 0 0 0,-1 1-1 0 0,1 0 1 0 0,-1-1-1 0 0,1 1 1 0 0,0 0-1 0 0,1-1 1 0 0,-1 1-1 0 0,0-1 1 0 0,4 6-1 0 0,-3-6-13 0 0,0 0 0 0 0,0 0 0 0 0,0-1 0 0 0,0 1 0 0 0,0 0 0 0 0,1-1 0 0 0,-1 0 0 0 0,1 0 0 0 0,0 1 0 0 0,-1-2-1 0 0,1 1 1 0 0,0 0 0 0 0,0 0 0 0 0,6 1 0 0 0,-5-1 32 0 0,1-1-1 0 0,0 0 1 0 0,-1-1-1 0 0,1 1 1 0 0,0-1 0 0 0,0 0-1 0 0,-1 0 1 0 0,1 0-1 0 0,7-2 1 0 0,1-1 83 0 0,0-1 0 0 0,0 0-1 0 0,0-1 1 0 0,-1-1 0 0 0,0 0 0 0 0,16-10 0 0 0,-1-1 9 0 0,38-32 1 0 0,-55 41-227 0 0,-2 0-1 0 0,1-1 1 0 0,-1 0-1 0 0,-1 0 1 0 0,1-1 0 0 0,-2 1-1 0 0,9-16 1 0 0,-13 20-139 0 0,1 0 0 0 0,-1 0 0 0 0,0-1 1 0 0,-1 1-1 0 0,1 0 0 0 0,-1-1 0 0 0,0 1 0 0 0,0-8 1 0 0,-1 11 103 0 0,0 1 1 0 0,-1-1-1 0 0,1 0 1 0 0,0 0-1 0 0,-1 0 1 0 0,1 1-1 0 0,-1-1 1 0 0,0 0-1 0 0,0 0 1 0 0,0 1-1 0 0,0-1 1 0 0,0 1-1 0 0,0-1 1 0 0,0 1-1 0 0,0-1 1 0 0,0 1-1 0 0,-1 0 1 0 0,1 0-1 0 0,0-1 1 0 0,-1 1-1 0 0,1 0 1 0 0,-1 0-1 0 0,0 0 1 0 0,1 0-1 0 0,-1 1 1 0 0,0-1-1 0 0,-3 0 1 0 0,-11-5-1422 0 0,-1-1 0 0 0,-18-10 0 0 0,34 16 1289 0 0,2 1-224 0 0,8-2 388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3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7 332 5983 0 0,'-7'17'16830'0'0,"14"-23"-15088"0"0,1-1-3498 0 0,103-70 2406 0 0,-11 8-583 0 0,-86 58-63 0 0,106-76 4 0 0,-90 67-8 0 0,1 1-1 0 0,36-15 1 0 0,-60 31 0 0 0,1-1 0 0 0,0 2 0 0 0,0-1 0 0 0,0 1 0 0 0,1 1 0 0 0,-1-1 0 0 0,0 1 0 0 0,1 1 0 0 0,-1 0 0 0 0,16 1 0 0 0,-23-1 0 0 0,-1 0 0 0 0,1 0 0 0 0,-1 0 0 0 0,1 0 0 0 0,-1 0 0 0 0,1 0 0 0 0,-1 0 0 0 0,0 1 0 0 0,1-1 0 0 0,-1 0 0 0 0,1 0 0 0 0,-1 0 0 0 0,0 1 0 0 0,1-1 0 0 0,-1 0 0 0 0,0 0 0 0 0,1 1 0 0 0,-1-1 0 0 0,1 1 0 0 0,-1 1 0 0 0,1-1 0 0 0,-1 1 0 0 0,1 0 0 0 0,-1 0 0 0 0,0 0 0 0 0,0 0 0 0 0,0 0 0 0 0,0 0 0 0 0,0 0 0 0 0,0 0 0 0 0,-1 3 0 0 0,-6 22 0 0 0,-34 76 0 0 0,28-75 0 0 0,2 2 0 0 0,0-1 0 0 0,-7 35 0 0 0,16-54 0 0 0,1 0 0 0 0,0-1 0 0 0,0 1 0 0 0,1 0 0 0 0,1 0 0 0 0,-1-1 0 0 0,1 1 0 0 0,1 0 0 0 0,0-1 0 0 0,0 1 0 0 0,1-1 0 0 0,0 1 0 0 0,1-1 0 0 0,6 11 0 0 0,-6-13-320 0 0,0-1-1 0 0,1 0 1 0 0,-1 0-1 0 0,1-1 1 0 0,1 0-1 0 0,-1 1 1 0 0,1-2 0 0 0,6 6-1 0 0,3 0-7163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38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1581 7 3679 0 0,'8'-1'1223'0'0,"23"-5"9952"0"0,-37 17-10181 0 0,1-5-695 0 0,0 0-1 0 0,0-1 1 0 0,-1 1-1 0 0,0-1 1 0 0,0 0-1 0 0,-11 6 1 0 0,-9 8 299 0 0,-21 15-330 0 0,-2-1 1 0 0,-85 42-1 0 0,70-41-185 0 0,-303 174-83 0 0,122-81 0 0 0,-6-17 0 0 0,150-68 30 0 0,-10 4 4 0 0,88-36 30 0 0,22-9 8 0 0,3-2 34 0 0,27-6 39 0 0,1 1 0 0 0,35-3 0 0 0,65 2-87 0 0,-74 4 23 0 0,60 0 442 0 0,223 24 1 0 0,-214-7 93 0 0,-123-13-458 0 0,-1-1-6 0 0,0 0-140 0 0,-1 0-1 0 0,0-1 1 0 0,0 1-1 0 0,0 0 1 0 0,1 0 0 0 0,-1 0-1 0 0,0 0 1 0 0,0 0-1 0 0,0 0 1 0 0,1 0 0 0 0,-1 0-1 0 0,0 0 1 0 0,0 0-1 0 0,0 0 1 0 0,1 0-1 0 0,-1 0 1 0 0,0 1 0 0 0,0-1-1 0 0,0 0 1 0 0,1 0-1 0 0,-1 0 1 0 0,0 0 0 0 0,0 0-1 0 0,0 0 1 0 0,0 0-1 0 0,1 1 1 0 0,-1-1-1 0 0,0 0 1 0 0,0 0 0 0 0,0 0-1 0 0,0 0 1 0 0,0 0-1 0 0,1 1 1 0 0,-1-1-1 0 0,0 0 1 0 0,0 0 0 0 0,0 0-1 0 0,0 1 1 0 0,0-1-1 0 0,0 0 1 0 0,0 0 0 0 0,0 0-1 0 0,0 1 1 0 0,-7 8 76 0 0,-17 10-140 0 0,-140 80-170 0 0,-236 102-1 0 0,224-113 164 0 0,146-70 60 0 0,2 1-1 0 0,0 2 0 0 0,-42 40 0 0 0,21-4-1 0 0,42-48 18 0 0,-1 1 0 0 0,2 0 0 0 0,-1 0 0 0 0,-6 15 1 0 0,-12 21 29 0 0,25-45 5 0 0,-4 5 1907 0 0,9-10-1942 0 0,0 1 0 0 0,1 0 1 0 0,-1 0-1 0 0,1 0 0 0 0,-1 1 0 0 0,1 0 0 0 0,0 0 0 0 0,0 1 0 0 0,0-1 0 0 0,0 1 1 0 0,0 1-1 0 0,0-1 0 0 0,1 1 0 0 0,7 0 0 0 0,8 2 49 0 0,-1 0-1 0 0,39 10 1 0 0,-41-9-67 0 0,1-1 0 0 0,0-1 0 0 0,0 0 0 0 0,0-2 0 0 0,29-3 0 0 0,-23 1 0 0 0,22-3-1 0 0,85-23 0 0 0,-95 18 4 0 0,0 2 0 0 0,1 2 0 0 0,68-4 1 0 0,-99 11 10 0 0,63 3 28 0 0,-63-2-42 0 0,0 0-1 0 0,0 1 1 0 0,0 0-1 0 0,0 1 1 0 0,-1-1 0 0 0,13 7-1 0 0,-13-6-4 0 0,16 14-186 0 0,-22-16 159 0 0,1 0 0 0 0,-1 0 0 0 0,1 0 0 0 0,-1 0 0 0 0,0 0 0 0 0,1-1 0 0 0,-1 1-1 0 0,1 0 1 0 0,0-1 0 0 0,-1 1 0 0 0,1-1 0 0 0,0 1 0 0 0,-1-1 0 0 0,1 0 0 0 0,2 0 0 0 0,2-1-49 0 0,-1-1 0 0 0,1-1 1 0 0,-1 1-1 0 0,0-1 0 0 0,0 0 0 0 0,-1 0 1 0 0,1 0-1 0 0,0 0 0 0 0,4-6 1 0 0,-2 4-319 0 0,-6 3-38 0 0,-5 11-4842 0 0,0-3 4553 0 0,-1 1 1 0 0,1-1-1 0 0,-1 0 0 0 0,-10 10 1 0 0,2-3-2874 0 0,-1 3-1335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45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142 205 5063 0 0,'0'0'9768'0'0,"0"2"-9206"0"0,0 12-31 0 0,0 1 0 0 0,-2-1 0 0 0,0 1 0 0 0,0-1 0 0 0,-6 18 0 0 0,1-13-485 0 0,0-1 0 0 0,-1 0-1 0 0,-1 0 1 0 0,0-1 0 0 0,-1 0 0 0 0,-2-1-1 0 0,1 0 1 0 0,-2 0 0 0 0,-16 15 0 0 0,18-18 84 0 0,10-11-102 0 0,0-1 468 0 0,2-10-388 0 0,0 4-100 0 0,1-1-1 0 0,0 1 1 0 0,0-1-1 0 0,0 1 1 0 0,1 0-1 0 0,0-1 1 0 0,0 2-1 0 0,0-1 1 0 0,5-5-1 0 0,4-8-14 0 0,128-202-538 0 0,-125 200 530 0 0,0 0 0 0 0,2 1 0 0 0,1 0 0 0 0,23-18 0 0 0,-26 25 75 0 0,1 1-1 0 0,1 0 1 0 0,0 2 0 0 0,0 0-1 0 0,1 1 1 0 0,0 1 0 0 0,1 0-1 0 0,-1 1 1 0 0,1 1 0 0 0,20-2-1 0 0,-32 6 8 0 0,1 1 0 0 0,-1-1-1 0 0,14 2 1 0 0,-21 0-65 0 0,1-1 1 0 0,-1 1-1 0 0,1-1 0 0 0,-1 1 1 0 0,0-1-1 0 0,0 1 1 0 0,1-1-1 0 0,-1 1 0 0 0,0-1 1 0 0,0 1-1 0 0,1 0 1 0 0,-1-1-1 0 0,0 1 1 0 0,0-1-1 0 0,0 1 0 0 0,0 0 1 0 0,0-1-1 0 0,0 1 1 0 0,0-1-1 0 0,0 2 0 0 0,0-2 1 0 0,0 4-3 0 0,-1-1 0 0 0,1 1 1 0 0,0 0-1 0 0,-1-1 0 0 0,0 1 0 0 0,0-1 0 0 0,0 1 0 0 0,0-1 1 0 0,-1 1-1 0 0,1-1 0 0 0,-4 5 0 0 0,-3 5 20 0 0,-15 17 0 0 0,12-16 2 0 0,-24 30 32 0 0,-18 25 59 0 0,46-57-130 0 0,0-1-1 0 0,0 1 1 0 0,1 0 0 0 0,-6 17-1 0 0,10-24 18 0 0,1-2 0 0 0,0-1 0 0 0,1 0 0 0 0,-1 0 0 0 0,0 0 0 0 0,1 1 0 0 0,0-1 0 0 0,-1 0 0 0 0,1 0 0 0 0,0 1 0 0 0,0-1 0 0 0,0 0 0 0 0,1 1 0 0 0,-1-1 0 0 0,1 0 0 0 0,-1 0 0 0 0,1 1 0 0 0,-1-1 0 0 0,1 0 0 0 0,2 4 0 0 0,3 4 15 0 0,-1-1 0 0 0,2 1 0 0 0,-1-1 0 0 0,12 12 0 0 0,-10-12-1 0 0,0 1-1 0 0,-1 0 0 0 0,10 17 0 0 0,-10-12-689 0 0,0 0-1 0 0,5 21 1 0 0,-9-23-359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4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196 143 3223 0 0,'-1'1'444'0'0,"-3"1"370"0"0,0 0 0 0 0,0 0 0 0 0,0 0-1 0 0,-1-1 1 0 0,1 1 0 0 0,0-1 0 0 0,-6 1-1 0 0,-9-1 7289 0 0,31-10-7945 0 0,-6 4-138 0 0,22-11 139 0 0,0 1-1 0 0,58-22 0 0 0,65-10-128 0 0,-146 45-26 0 0,23-6 97 0 0,0 1 0 0 0,36-4 0 0 0,-56 10-45 0 0,1 1-1 0 0,-1-1 1 0 0,0 1-1 0 0,0 1 0 0 0,1-1 1 0 0,-1 2-1 0 0,0-1 0 0 0,0 1 1 0 0,0 0-1 0 0,0 1 0 0 0,0 0 1 0 0,12 6-1 0 0,-16-6-48 0 0,0-1 0 0 0,0 1 0 0 0,-1 0 0 0 0,1 0 0 0 0,-1 1 0 0 0,1-1 0 0 0,-1 1 0 0 0,0 0 0 0 0,-1 0 0 0 0,1 0 0 0 0,-1 0 0 0 0,0 0 0 0 0,0 0 0 0 0,0 1 0 0 0,0-1 0 0 0,-1 1 0 0 0,3 8 0 0 0,-4-9-1 0 0,0 0 0 0 0,1 0 0 0 0,-1 0 0 0 0,0 0 0 0 0,-1 0 0 0 0,1 0 0 0 0,-1-1 0 0 0,0 1 0 0 0,0 0 0 0 0,0 0 0 0 0,0 0 0 0 0,-1-1 0 0 0,1 1 0 0 0,-1-1 0 0 0,0 1 0 0 0,0-1-1 0 0,0 0 1 0 0,-1 0 0 0 0,1 0 0 0 0,-1 0 0 0 0,-5 5 0 0 0,-14 9 8 0 0,0-1-1 0 0,-1-1 0 0 0,-1-2 0 0 0,0 0 1 0 0,-31 11-1 0 0,-131 37-75 0 0,121-44 28 0 0,23-7 5 0 0,-62 24 0 0 0,121-41-14 0 0,1 1 0 0 0,32-6 0 0 0,-20 6 47 0 0,3 0 14 0 0,0 1 0 0 0,43-1 0 0 0,-51 6 38 0 0,0 1 0 0 0,26 4 0 0 0,-41-3-37 0 0,-1 0 1 0 0,1 1-1 0 0,-1 0 0 0 0,0 0 1 0 0,0 1-1 0 0,-1 0 0 0 0,1 0 1 0 0,12 10-1 0 0,8 6-18 0 0,-14-11 0 0 0,17 16 0 0 0,-25-18 0 0 0,4 5-1 0 0,-8-7 32 0 0,-2-2-7 0 0,-1-1-1 0 0,0 1 0 0 0,0-1 0 0 0,0 1 1 0 0,0 0-1 0 0,0-1 0 0 0,-1 1 1 0 0,1 0-1 0 0,-1-1 0 0 0,0 1 0 0 0,1-1 1 0 0,-1 1-1 0 0,0-1 0 0 0,-1 0 1 0 0,1 1-1 0 0,0-1 0 0 0,-1 0 0 0 0,1 0 1 0 0,-1 0-1 0 0,0 0 0 0 0,1 0 1 0 0,-1 0-1 0 0,0 0 0 0 0,0-1 0 0 0,0 1 1 0 0,-1-1-1 0 0,-1 2 0 0 0,-3 2 41 0 0,-14 11 127 0 0,-1-1 0 0 0,-1-2 0 0 0,-39 19 0 0 0,-77 23 43 0 0,83-36-135 0 0,-108 23-1 0 0,148-40-89 0 0,1 0 0 0 0,-24 1 0 0 0,33-4-3 0 0,-1 1 1 0 0,0 0 0 0 0,0-1-1 0 0,1-1 1 0 0,-1 1-1 0 0,1-1 1 0 0,-1 0-1 0 0,-7-3 1 0 0,-6-12 9 0 0,18 16-200 0 0,-3 10-5163 0 0,1 0-941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48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6911 0 0,'-28'10'637'0'0,"-5"2"1798"0"0,13 0 1944 0 0,19-12-4283 0 0,0 1 0 0 0,0 0 0 0 0,0 0 0 0 0,1 0-1 0 0,-1 0 1 0 0,0 0 0 0 0,1 0 0 0 0,-1 0 0 0 0,1 0 0 0 0,-1 0 0 0 0,1 0 0 0 0,-1 1 0 0 0,1-1 0 0 0,0 0-1 0 0,0 0 1 0 0,0 0 0 0 0,-1 1 0 0 0,1-1 0 0 0,0 0 0 0 0,0 0 0 0 0,1 0 0 0 0,-1 0 0 0 0,0 1 0 0 0,1 0-1 0 0,0 2 10 0 0,0 0 1 0 0,0 0-1 0 0,1 0 0 0 0,-1 0 0 0 0,4 4 0 0 0,16 27 775 0 0,2-2 1 0 0,2 0-1 0 0,42 43 0 0 0,17 23 624 0 0,-10-10-716 0 0,-59-73-636 0 0,1-1 0 0 0,1 0 0 0 0,22 16 0 0 0,-24-22-102 0 0,1 0 1 0 0,0-1-1 0 0,0 0 0 0 0,0-1 0 0 0,1-1 0 0 0,0-1 1 0 0,0 0-1 0 0,1-1 0 0 0,-1-1 0 0 0,1-1 1 0 0,0 0-1 0 0,0-1 0 0 0,0-1 0 0 0,31-4 0 0 0,-45 3-168 0 0,19-2 381 0 0,45-11 0 0 0,-59 11-691 0 0,-1 0 1 0 0,0 0-1 0 0,10-6 0 0 0,-13 6-703 0 0,0-1-1 0 0,0 1 0 0 0,0-1 1 0 0,0 0-1 0 0,5-7 0 0 0,2-4-5972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49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0 10135 0 0,'0'0'7563'0'0,"0"2"-7202"0"0,-4 10-98 0 0,-1-1 0 0 0,0 0 0 0 0,0 0 1 0 0,-1 0-1 0 0,-8 11 0 0 0,-43 52 647 0 0,25-35-467 0 0,0 2-298 0 0,-2-1-1 0 0,-2-2 1 0 0,-1-1-1 0 0,-2-2 1 0 0,-2-2-1 0 0,-1-1 1 0 0,-75 42-1 0 0,85-57-125 0 0,-82 47 46 0 0,104-59-839 0 0,12-8-99 0 0,15-14-2387 0 0,-12 13 1123 0 0,16-15-4395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50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11743 0 0,'0'0'6776'0'0,"0"2"-6632"0"0,-4 9-51 0 0,0 0-1 0 0,0-1 0 0 0,-1 1 0 0 0,0-1 1 0 0,-1 1-1 0 0,0-2 0 0 0,0 1 1 0 0,-1-1-1 0 0,0 0 0 0 0,-1 0 1 0 0,0-1-1 0 0,-10 8 0 0 0,-7 3 88 0 0,-31 30 0 0 0,42-35-117 0 0,5-6-21 0 0,1 1 0 0 0,0 0 0 0 0,1 0 0 0 0,-9 13 1 0 0,12-13 31 0 0,3-1 14 0 0,0-4-24 0 0,0-3-43 0 0,1 1-1 0 0,0-1 1 0 0,-1 1-1 0 0,1-1 1 0 0,0 1-1 0 0,0-1 1 0 0,0 1 0 0 0,0-1-1 0 0,0 1 1 0 0,0-1-1 0 0,0 1 1 0 0,0-1-1 0 0,1 1 1 0 0,-1-1-1 0 0,1 1 1 0 0,-1-1 0 0 0,1 1-1 0 0,-1-1 1 0 0,1 0-1 0 0,0 1 1 0 0,0-1-1 0 0,0 0 1 0 0,-1 0-1 0 0,1 1 1 0 0,0-1-1 0 0,1 0 1 0 0,0 1 0 0 0,2 2 175 0 0,1 0-103 0 0,0 0 0 0 0,0 0 0 0 0,0 0 0 0 0,1 0 0 0 0,-1-1 0 0 0,1 0 1 0 0,0 0-1 0 0,11 4 0 0 0,1-2 178 0 0,32 5-1 0 0,-33-8-165 0 0,-12-1-260 0 0,1 0 0 0 0,-1-1 0 0 0,0 0 0 0 0,1 0 0 0 0,-1 0 0 0 0,0-1 0 0 0,1 0 0 0 0,-1 0-1 0 0,0 0 1 0 0,0 0 0 0 0,1-1 0 0 0,6-3 0 0 0,-11 4-314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7:40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 13703 0 0,'0'0'1576'0'0,"-1"0"-976"0"0,-5 0-261 0 0,0 1 0 0 0,1 0 0 0 0,-1 0 0 0 0,1 0 0 0 0,-1 1 0 0 0,1-1 0 0 0,0 1 0 0 0,-8 5 0 0 0,-43 26-164 0 0,25-12 23 0 0,-132 87-150 0 0,139-90-45 0 0,2 1 1 0 0,0 1-1 0 0,2 2 0 0 0,-30 37 0 0 0,37-40 0 0 0,0 0 0 0 0,2 1 0 0 0,0 0 0 0 0,1 1 0 0 0,1 0 0 0 0,1 0 0 0 0,1 1 0 0 0,-5 26 0 0 0,12-45 40 0 0,0 0 0 0 0,-1-1 1 0 0,1 1-1 0 0,1 0 0 0 0,-1 0 0 0 0,0 0 0 0 0,1-1 1 0 0,-1 1-1 0 0,1 0 0 0 0,0 0 0 0 0,0-1 1 0 0,0 1-1 0 0,0-1 0 0 0,0 1 0 0 0,1-1 0 0 0,-1 1 1 0 0,1-1-1 0 0,-1 0 0 0 0,1 1 0 0 0,0-1 1 0 0,0 0-1 0 0,0 0 0 0 0,0 0 0 0 0,0-1 1 0 0,1 1-1 0 0,-1-1 0 0 0,1 1 0 0 0,-1-1 0 0 0,4 2 1 0 0,3 1 143 0 0,1-1 0 0 0,-1 0 1 0 0,0 0-1 0 0,1-1 1 0 0,-1-1-1 0 0,1 1 0 0 0,13-1 1 0 0,9-1-37 0 0,0 0 1 0 0,-1-3-1 0 0,1-1 0 0 0,-1-1 1 0 0,1-1-1 0 0,-1-2 1 0 0,-1-1-1 0 0,0-1 1 0 0,0-2-1 0 0,-1-1 0 0 0,-1-2 1 0 0,0 0-1 0 0,-1-2 1 0 0,0-1-1 0 0,39-35 0 0 0,-52 40-128 0 0,0-1-1 0 0,-1 0 1 0 0,-1 0-1 0 0,-1-2 1 0 0,0 1-1 0 0,0-1 1 0 0,10-25-1 0 0,-18 35-53 0 0,0-1-1 0 0,-1 1 0 0 0,0-1 1 0 0,0 0-1 0 0,0 0 0 0 0,-1 1 0 0 0,0-1 1 0 0,0 0-1 0 0,-1 0 0 0 0,0 0 0 0 0,0-1 1 0 0,-1 1-1 0 0,0 1 0 0 0,0-1 1 0 0,-1 0-1 0 0,0 0 0 0 0,0 0 0 0 0,0 1 1 0 0,-1-1-1 0 0,0 1 0 0 0,0 0 1 0 0,0-1-1 0 0,-6-6 0 0 0,3 6-66 0 0,0 1 0 0 0,0-1 0 0 0,-1 1 0 0 0,0 0 0 0 0,0 1 0 0 0,0-1 0 0 0,0 1 0 0 0,-1 1 0 0 0,0-1 0 0 0,0 2 0 0 0,0-1 0 0 0,-1 1 0 0 0,1 0 0 0 0,-18-3 0 0 0,15 4-132 0 0,0 1 0 0 0,0 0 1 0 0,0 0-1 0 0,0 2 1 0 0,0-1-1 0 0,0 1 1 0 0,0 1-1 0 0,1 0 1 0 0,-1 0-1 0 0,0 1 0 0 0,-19 8 1 0 0,28-10-109 0 0,1 0 0 0 0,0-1 0 0 0,-1 1 0 0 0,1 0 0 0 0,0 0 0 0 0,0 0 0 0 0,0 0 0 0 0,-1 0 0 0 0,1 1 1 0 0,-1 0-1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50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9671 0 0,'0'-2'748'0'0,"4"-19"-840"0"0,5-11 4693 0 0,-7 30-4229 0 0,-1-1-1 0 0,0 0 0 0 0,1 1 1 0 0,0-1-1 0 0,-1 1 1 0 0,1-1-1 0 0,0 1 0 0 0,0 0 1 0 0,1 0-1 0 0,-1 0 0 0 0,0 0 1 0 0,1 0-1 0 0,-1 0 1 0 0,1 1-1 0 0,-1-1 0 0 0,5-1 1 0 0,-6 3-281 0 0,4 11-1517 0 0,-3 1-3436 0 0,-3-1-1608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5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 1839 0 0,'-9'4'16719'0'0,"22"-4"-16175"0"0,93-7 455 0 0,-68 3-916 0 0,53 1 0 0 0,-16 6-2051 0 0,-59-3 252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5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12959 0 0,'0'0'1172'0'0,"1"-1"-966"0"0,10-5 379 0 0,0 1 1 0 0,0 0 0 0 0,1 1-1 0 0,0 0 1 0 0,0 1 0 0 0,22-4 0 0 0,77-1 1240 0 0,-76 7-1976 0 0,-1 2 0 0 0,1 1 0 0 0,-1 1 0 0 0,52 13 0 0 0,-71-12-1276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374 101 7599 0 0,'-7'2'690'0'0,"-68"30"189"0"0,24-9 1175 0 0,49-22-1653 0 0,-3 1 3823 0 0,16-10-3671 0 0,0 1-1 0 0,0 0 1 0 0,24-11-1 0 0,43-11 247 0 0,-35 13-480 0 0,13-2 53 0 0,94-17 0 0 0,-100 24-228 0 0,-46 10-134 0 0,13-3 103 0 0,34-2 0 0 0,-47 5-94 0 0,1 1-1 0 0,0 0 0 0 0,0 1 1 0 0,0-1-1 0 0,0 1 0 0 0,0 0 1 0 0,0 0-1 0 0,-1 1 0 0 0,1-1 1 0 0,0 1-1 0 0,6 4 0 0 0,0 2-18 0 0,-10-6 3 0 0,0 0 1 0 0,1 1-1 0 0,-1-1 0 0 0,0 1 0 0 0,0-1 1 0 0,0 0-1 0 0,-1 1 0 0 0,1-1 0 0 0,0 1 1 0 0,-1 0-1 0 0,0-1 0 0 0,0 1 0 0 0,0-1 1 0 0,0 1-1 0 0,0 0 0 0 0,0-1 0 0 0,-1 1 1 0 0,1-1-1 0 0,-1 1 0 0 0,1-1 0 0 0,-1 1 1 0 0,0-1-1 0 0,0 1 0 0 0,-2 2 0 0 0,-2 4 23 0 0,1-1-1 0 0,-1-1 0 0 0,0 1 0 0 0,-1-1 0 0 0,-11 11 0 0 0,0-3-9 0 0,0-1-1 0 0,-1-1 1 0 0,-1 0 0 0 0,-30 14-1 0 0,-8 5-13 0 0,55-31-3 0 0,-162 97 9 0 0,129-80-154 0 0,-1-1 0 0 0,-69 22-1 0 0,49-21-95 0 0,108-16 132 0 0,-14-4 110 0 0,-17 2 0 0 0,31-4 0 0 0,137-22 0 0 0,-180 24-2 0 0,1 2-1 0 0,0-1 1 0 0,0 1-1 0 0,0 1 1 0 0,-1 0-1 0 0,1 0 1 0 0,0 1 0 0 0,-1 0-1 0 0,1 1 1 0 0,-1 0-1 0 0,0 0 1 0 0,13 7-1 0 0,-17-7 2 0 0,-1 0 0 0 0,0 0-1 0 0,1 0 1 0 0,-1 0 0 0 0,0 1 0 0 0,-1-1-1 0 0,1 1 1 0 0,-1 0 0 0 0,1 0-1 0 0,-1 0 1 0 0,0 1 0 0 0,-1-1 0 0 0,1 1-1 0 0,-1 0 1 0 0,0-1 0 0 0,0 1-1 0 0,0 0 1 0 0,-1 0 0 0 0,0 0 0 0 0,0 1-1 0 0,0-1 1 0 0,0 0 0 0 0,-1 0-1 0 0,-1 11 1 0 0,0-9 43 0 0,0 0 0 0 0,-1 0-1 0 0,0 0 1 0 0,0 0 0 0 0,-1-1 0 0 0,0 1-1 0 0,0 0 1 0 0,0-1 0 0 0,-1 0 0 0 0,0 0-1 0 0,0 0 1 0 0,-7 6 0 0 0,-7 8 237 0 0,-39 32 1 0 0,23-23-279 0 0,-1-2 1 0 0,-40 22-1 0 0,50-35 17 0 0,-1-1 0 0 0,0-1-1 0 0,0-2 1 0 0,-36 10 0 0 0,-78 10 121 0 0,111-26-78 0 0,-1-1 0 0 0,-54-2 1 0 0,77-2-79 0 0,1 1 0 0 0,-1-1 1 0 0,1 0-1 0 0,-1 0 0 0 0,-11-5 1 0 0,17 5-218 0 0,1-8-3126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5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12207 0 0,'0'0'562'0'0,"-2"0"-18"0"0,-3 0-386 0 0,-1-1 1 0 0,1 1-1 0 0,0 1 1 0 0,0-1-1 0 0,-1 1 1 0 0,1-1 0 0 0,0 2-1 0 0,0-1 1 0 0,0 0-1 0 0,0 1 1 0 0,-7 3-1 0 0,11-4-102 0 0,0 0 0 0 0,0 0 0 0 0,-1 0 0 0 0,1 0 0 0 0,0 0 0 0 0,0 0 0 0 0,0 1 0 0 0,1-1 0 0 0,-1 0 0 0 0,0 0 0 0 0,0 1 0 0 0,1-1-1 0 0,-1 0 1 0 0,0 1 0 0 0,1-1 0 0 0,0 1 0 0 0,-1-1 0 0 0,1 1 0 0 0,0-1 0 0 0,0 1 0 0 0,0 2 0 0 0,-1 1 22 0 0,2-1-1 0 0,-1 1 1 0 0,0 0 0 0 0,1-1 0 0 0,1 8 0 0 0,2-2 84 0 0,0 0 0 0 0,1 0 1 0 0,0-1-1 0 0,0 1 1 0 0,1-1-1 0 0,0-1 1 0 0,1 1-1 0 0,0-1 0 0 0,0 0 1 0 0,1 0-1 0 0,10 7 1 0 0,13 9 533 0 0,57 34 1 0 0,-81-53-627 0 0,232 117 1602 0 0,-218-111-1527 0 0,77 36 263 0 0,79 36 393 0 0,-173-81-1144 0 0,0-1 0 0 0,0 1-1 0 0,1-1 1 0 0,-1-1 0 0 0,0 1-1 0 0,0 0 1 0 0,0-1 0 0 0,6 0 0 0 0,-8 0 159 0 0,0 0 0 0 0,0 0 1 0 0,0-1-1 0 0,0 1 1 0 0,-1-1-1 0 0,1 1 0 0 0,0-1 1 0 0,0 0-1 0 0,0 1 1 0 0,-1-1-1 0 0,1 0 0 0 0,0 0 1 0 0,-1 0-1 0 0,1 0 1 0 0,-1-1-1 0 0,1 1 0 0 0,-1 0 1 0 0,0-1-1 0 0,0 1 1 0 0,2-4-1 0 0,3-5-1351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57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27 6447 0 0,'0'0'499'0'0,"1"-1"-328"0"0,13-25 10837 0 0,-27 29-10311 0 0,-1 3-577 0 0,1 1-1 0 0,0 1 1 0 0,0 0-1 0 0,1 0 1 0 0,-16 15 0 0 0,25-21-101 0 0,-17 15 90 0 0,-23 18 349 0 0,-39 40-1 0 0,-232 273 599 0 0,302-333-957 0 0,-1-1 0 0 0,-1-1-1 0 0,-30 24 1 0 0,44-37-124 0 0,-1 0 0 0 0,1 0 0 0 0,-1 1 1 0 0,1-1-1 0 0,-1 0 0 0 0,1 0 0 0 0,-1 0 0 0 0,1 0 1 0 0,-1 0-1 0 0,1 0 0 0 0,-1 0 0 0 0,0 0 0 0 0,1 0 0 0 0,-1 0 1 0 0,1 0-1 0 0,-1 0 0 0 0,1 0 0 0 0,-1 0 0 0 0,1 0 1 0 0,-1 0-1 0 0,1-1 0 0 0,-1 1 0 0 0,1 0 0 0 0,0 0 0 0 0,-1-1 1 0 0,1 1-1 0 0,-1 0 0 0 0,1-1 0 0 0,-1 1 0 0 0,1 0 1 0 0,0-1-1 0 0,-1 0 0 0 0,-9-14-1040 0 0,9 10 669 0 0,-1 0-1 0 0,2 1 1 0 0,-1-1 0 0 0,0-8 0 0 0,2-9-3802 0 0,-1 13-1102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5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30 2303 0 0,'2'-1'5503'0'0,"23"-16"3994"0"0,-24 16-8897 0 0,3-1-407 0 0,-1 1 1 0 0,1-1-1 0 0,0 1 0 0 0,-1 0 0 0 0,1 0 0 0 0,0 0 0 0 0,-1 0 0 0 0,1 1 1 0 0,0-1-1 0 0,0 1 0 0 0,0 0 0 0 0,0 0 0 0 0,5 2 0 0 0,-7-2-145 0 0,0 0 0 0 0,0 0-1 0 0,0 1 1 0 0,-1-1 0 0 0,1 1-1 0 0,0 0 1 0 0,0 0 0 0 0,-1-1-1 0 0,1 1 1 0 0,0 0-1 0 0,-1 0 1 0 0,1 0 0 0 0,-1 1-1 0 0,1-1 1 0 0,-1 0 0 0 0,0 1-1 0 0,0-1 1 0 0,1 0 0 0 0,-1 1-1 0 0,0 0 1 0 0,0-1-1 0 0,0 1 1 0 0,-1 0 0 0 0,1-1-1 0 0,0 1 1 0 0,0 0 0 0 0,-1 0-1 0 0,0 0 1 0 0,1 1 0 0 0,0 8 0 0 0,-1 0 1 0 0,0 0 0 0 0,0 0 0 0 0,-2 0 0 0 0,1-1 0 0 0,-1 1-1 0 0,-6 18 1 0 0,-4 4 197 0 0,-18 34-1 0 0,6-14-140 0 0,20-44-82 0 0,0-1 1 0 0,0 0-1 0 0,-8 10 0 0 0,-15 26 4 0 0,26-42-206 0 0,7 4-3300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03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35 142 2759 0 0,'0'0'126'0'0,"-11"0"956"0"0,6 0 2948 0 0,-14 8 7583 0 0,19-8-11539 0 0,10 3 241 0 0,14-1 288 0 0,-1-2-1 0 0,40-2 0 0 0,49-13-90 0 0,-52 6-333 0 0,28-5 148 0 0,152-43 0 0 0,-158 35-339 0 0,33-11-1592 0 0,-113 32 1325 0 0,3-1 390 0 0,0 2-3012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0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15143 0 0,'0'0'1372'0'0,"0"2"-1080"0"0,1 6-129 0 0,-1 1 0 0 0,-1-1 0 0 0,1 0-1 0 0,-1 0 1 0 0,-1 0 0 0 0,1 1 0 0 0,-4 7-1 0 0,-23 59 452 0 0,23-63-530 0 0,-50 101 446 0 0,36-77-275 0 0,1 1-1 0 0,-13 39 1 0 0,28-65-99 0 0,0-1 0 0 0,1 1 1 0 0,0-1-1 0 0,1 1 0 0 0,0 0 1 0 0,1 0-1 0 0,0 0 0 0 0,0-1 1 0 0,3 12-1 0 0,-1-13-293 0 0,0-1 1 0 0,0 1-1 0 0,1-1 1 0 0,6 13-1 0 0,-5-13-813 0 0,0-2-1 0 0,0 1 1 0 0,1 0 0 0 0,-1-1 0 0 0,9 8-1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04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51 6447 0 0,'0'0'499'0'0,"-2"0"-328"0"0,-3 1-255 0 0,-10 1 1548 0 0,-1 1-1 0 0,1 0 1 0 0,0 1-1 0 0,0 1 0 0 0,-24 11 1 0 0,33-13-1356 0 0,-3 2 1641 0 0,9-4-934 0 0,6-2-550 0 0,15-3 314 0 0,31-13 0 0 0,-35 12-393 0 0,3-2-64 0 0,98-30 373 0 0,-91 30-335 0 0,0 1 0 0 0,40-3 1 0 0,-59 9-95 0 0,1-1 1 0 0,-1 2-1 0 0,1-1 1 0 0,8 2-1 0 0,-14-1-42 0 0,0 0-1 0 0,0-1 1 0 0,0 1 0 0 0,0 0-1 0 0,0 0 1 0 0,-1 1-1 0 0,1-1 1 0 0,0 1-1 0 0,-1-1 1 0 0,1 1-1 0 0,-1 0 1 0 0,1 0 0 0 0,3 4-1 0 0,-5-5-10 0 0,-1 0 0 0 0,1 0 0 0 0,0 0 0 0 0,-1 0 0 0 0,1 0 0 0 0,-1 0-1 0 0,1 0 1 0 0,-1 0 0 0 0,0 1 0 0 0,0-1 0 0 0,1 0 0 0 0,-1 0 0 0 0,0 0 0 0 0,0 1 0 0 0,0-1-1 0 0,0 0 1 0 0,0 0 0 0 0,0 0 0 0 0,0 1 0 0 0,-1 1 0 0 0,-12 21 87 0 0,9-17-76 0 0,-7 11 4 0 0,-1 0 0 0 0,-1-1 0 0 0,-1-1 0 0 0,0 0-1 0 0,-20 17 1 0 0,-87 63-83 0 0,116-93 48 0 0,-29 23-35 0 0,-72 40 0 0 0,99-63 53 0 0,10-5-2 0 0,0 0 0 0 0,0-1 1 0 0,0 1-1 0 0,0 0 0 0 0,4-6 0 0 0,9-6-11 0 0,-8 8-11 0 0,1 0 1 0 0,0 1-1 0 0,1 1 0 0 0,-1 0 0 0 0,1 0 0 0 0,0 0 1 0 0,0 1-1 0 0,0 1 0 0 0,0 0 0 0 0,0 0 1 0 0,21 0-1 0 0,-22 2 1 0 0,1 0 1 0 0,-1 1 0 0 0,1 0-1 0 0,-1 1 1 0 0,0 0 0 0 0,1 0-1 0 0,-1 1 1 0 0,0 0 0 0 0,0 0-1 0 0,-1 1 1 0 0,1 1 0 0 0,-1-1-1 0 0,10 8 1 0 0,-13-7 2 0 0,1 0 0 0 0,-2 0 0 0 0,1 0 0 0 0,0 1 0 0 0,-1 0 0 0 0,0 0 0 0 0,3 7 0 0 0,2 3 40 0 0,9 28-1 0 0,-16-37-14 0 0,0 0 0 0 0,0 1 0 0 0,0-1-1 0 0,-1 1 1 0 0,0-1 0 0 0,0 1-1 0 0,-1-1 1 0 0,0 1 0 0 0,0-1-1 0 0,-3 12 1 0 0,3-15-16 0 0,-1 0 0 0 0,-1 0 0 0 0,1 0 0 0 0,-1 0 0 0 0,0 0-1 0 0,1-1 1 0 0,-2 1 0 0 0,1 0 0 0 0,0-1 0 0 0,-1 1 0 0 0,1-1 0 0 0,-1 0 0 0 0,0 0 0 0 0,0 0 0 0 0,-1 0 0 0 0,1-1-1 0 0,0 1 1 0 0,-1-1 0 0 0,-7 4 0 0 0,-22 8 0 0 0,-1-1 0 0 0,-62 14 0 0 0,-275 48 128 0 0,356-74-239 0 0,15-1 90 0 0,-1 0-1 0 0,1 0 1 0 0,0 0-1 0 0,0 0 1 0 0,0 0-1 0 0,0 0 1 0 0,0 0-1 0 0,0 0 1 0 0,0 0-1 0 0,0 0 1 0 0,0 0-1 0 0,0 0 1 0 0,0 0-1 0 0,0 0 0 0 0,-1 0 1 0 0,1 0-1 0 0,0 0 1 0 0,0 0-1 0 0,0 0 1 0 0,0 0-1 0 0,0 0 1 0 0,0 0-1 0 0,0 0 1 0 0,0-1-1 0 0,0 1 1 0 0,0 0-1 0 0,0 0 1 0 0,0 0-1 0 0,0 0 0 0 0,0 0 1 0 0,0 0-1 0 0,0 0 1 0 0,0 0-1 0 0,0 0 1 0 0,0 0-1 0 0,0 0 1 0 0,0-1-1 0 0,0 1 1 0 0,0 0-1 0 0,0 0 1 0 0,0 0-1 0 0,0 0 0 0 0,0 0 1 0 0,0 0-1 0 0,0 0 1 0 0,0 0-1 0 0,0 0 1 0 0,0 0-1 0 0,0 0 1 0 0,0-1-1 0 0,0 1 1 0 0,0 0-1 0 0,0 0 1 0 0,0 0-1 0 0,0 0 1 0 0,1 0-1 0 0,-1 0 0 0 0,0 0 1 0 0,0 0-1 0 0,0 0 1 0 0,0 0-1 0 0,0 0 1 0 0,0 0-1 0 0,0 0 1 0 0,24-14-6149 0 0,-1 2-142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7:4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11 572 2759 0 0,'0'0'126'0'0,"-7"0"5363"0"0,4 6-57 0 0,2 9-3755 0 0,1-12-1468 0 0,1 0-1 0 0,-1 0 1 0 0,1-1 0 0 0,0 1-1 0 0,-1 0 1 0 0,1 0-1 0 0,0-1 1 0 0,1 1-1 0 0,-1 0 1 0 0,0-1-1 0 0,1 1 1 0 0,-1-1 0 0 0,1 0-1 0 0,0 1 1 0 0,0-1-1 0 0,3 3 1 0 0,-2-3-30 0 0,1 1 0 0 0,0-1 1 0 0,-1 0-1 0 0,1 0 0 0 0,0 0 1 0 0,0 0-1 0 0,1-1 0 0 0,-1 1 1 0 0,8 1-1 0 0,-1-2 30 0 0,1 0 0 0 0,0 0 1 0 0,-1-1-1 0 0,1-1 0 0 0,0 1 0 0 0,-1-2 0 0 0,14-3 0 0 0,-16 3-119 0 0,38-9 324 0 0,61-23 1 0 0,-95 28-397 0 0,0 1 0 0 0,0-2 0 0 0,0 1 0 0 0,-1-2 1 0 0,-1 0-1 0 0,1 0 0 0 0,-1-1 0 0 0,0 0 0 0 0,12-15 0 0 0,-20 20-8 0 0,1-1-1 0 0,-1 0 1 0 0,0 1 0 0 0,0-1-1 0 0,-1-1 1 0 0,1 1-1 0 0,-1 0 1 0 0,-1-1 0 0 0,1 1-1 0 0,-1-1 1 0 0,1 0-1 0 0,-2 1 1 0 0,1-1 0 0 0,-1 0-1 0 0,0 1 1 0 0,0-11-1 0 0,-2 6 8 0 0,0 0 0 0 0,0 0-1 0 0,-1 0 1 0 0,0 0 0 0 0,-1 0-1 0 0,0 0 1 0 0,-1 1 0 0 0,-7-13-1 0 0,-5-5-25 0 0,3 8-42 0 0,2-2 0 0 0,1 1 0 0 0,-17-43 0 0 0,25 52-95 0 0,1 0 0 0 0,1 0 0 0 0,0 0 0 0 0,0 0 0 0 0,2-20 0 0 0,0 17 47 0 0,-1 1 0 0 0,0-1 0 0 0,-4-17 0 0 0,4 30 98 0 0,0 1 0 0 0,0 0 0 0 0,0-1 0 0 0,0 1 0 0 0,0 0 0 0 0,0 0 0 0 0,0-1 0 0 0,0 1 0 0 0,0 0 0 0 0,0-1 0 0 0,0 1 0 0 0,0 0 0 0 0,0 0 0 0 0,0-1 0 0 0,0 1 0 0 0,1 0 0 0 0,-1-1 0 0 0,0 1 0 0 0,0 0 0 0 0,0 0 0 0 0,0-1 0 0 0,0 1 0 0 0,1 0 0 0 0,-1 0 0 0 0,0 0 0 0 0,0-1 0 0 0,0 1 0 0 0,1 0 0 0 0,-1 0 0 0 0,0 0 0 0 0,0 0 0 0 0,1-1 0 0 0,-1 1 0 0 0,0 0 0 0 0,0 0 0 0 0,1 0 0 0 0,-1 0 0 0 0,0 0 0 0 0,1 0 0 0 0,-1 0 0 0 0,0 0 0 0 0,0 0 0 0 0,1 0 0 0 0,-1 0 0 0 0,0 0 0 0 0,1 0 0 0 0,-1 0 0 0 0,0 0 0 0 0,0 0 0 0 0,1 0 0 0 0,-1 0 0 0 0,0 0 0 0 0,1 0 0 0 0,-1 0 0 0 0,0 1 0 0 0,0-1 1 0 0,1 0-1 0 0,-1 0 0 0 0,0 0-1 0 0,60 11-15 0 0,23 3-58 0 0,4-7-78 0 0,123 14-41 0 0,-196-19 234 0 0,1 0-1 0 0,-1 2 0 0 0,20 6 0 0 0,-30-8 3 0 0,1-1 1 0 0,-1 1-1 0 0,-1 0 1 0 0,1 0-1 0 0,0 1 0 0 0,0-1 1 0 0,-1 1-1 0 0,1-1 1 0 0,-1 1-1 0 0,0 0 0 0 0,0 0 1 0 0,0 1-1 0 0,0-1 0 0 0,-1 1 1 0 0,5 7-1 0 0,-6-8-12 0 0,-1 0 0 0 0,1 0 1 0 0,-1 0-1 0 0,1 0 0 0 0,-1 0 0 0 0,0 0 0 0 0,0 0 0 0 0,-1 0 0 0 0,1 0 0 0 0,-1 0 1 0 0,1 0-1 0 0,-1 0 0 0 0,0 0 0 0 0,0 0 0 0 0,0 0 0 0 0,-3 4 0 0 0,-2 6 57 0 0,-2-1 0 0 0,-9 14-1 0 0,0-4-42 0 0,-28 28 0 0 0,30-36-45 0 0,1 1 1 0 0,1 1-1 0 0,0 0 0 0 0,-14 25 0 0 0,24-36 2 0 0,1-1-1 0 0,0 1 1 0 0,0 0-1 0 0,1 0 1 0 0,-1 0-1 0 0,1 0 1 0 0,0 0-1 0 0,1 1 1 0 0,-1-1 0 0 0,1 0-1 0 0,0 0 1 0 0,0 1-1 0 0,2 7 1 0 0,-2-9-16 0 0,1-1 0 0 0,0 1 0 0 0,1-1 1 0 0,-1 1-1 0 0,1-1 0 0 0,-1 0 0 0 0,1 0 0 0 0,0 1 1 0 0,0-1-1 0 0,1-1 0 0 0,-1 1 0 0 0,1 0 1 0 0,-1 0-1 0 0,1-1 0 0 0,0 0 0 0 0,0 1 0 0 0,0-1 1 0 0,0 0-1 0 0,7 3 0 0 0,2 0 4 0 0,1-1 0 0 0,-1 0 0 0 0,1-1 0 0 0,0 0 0 0 0,0-1 0 0 0,1-1 1 0 0,23 0-1 0 0,49 6 635 0 0,-80-7-543 0 0,-2 3 44 0 0,6 5-92 0 0,-8-7-31 0 0,0 1 0 0 0,0-1-1 0 0,1 0 1 0 0,-1 0 0 0 0,0 1-1 0 0,1-2 1 0 0,-1 1 0 0 0,1 0-1 0 0,-1 0 1 0 0,1-1 0 0 0,-1 1 0 0 0,1-1-1 0 0,-1 0 1 0 0,1 0 0 0 0,2 0-1 0 0,5-1 8 0 0,0-1 0 0 0,18-5 0 0 0,7-2-31 0 0,-34 9-135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0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5063 0 0,'2'-1'390'0'0,"41"-23"4739"0"0,-41 25-4905 0 0,0 0-1 0 0,0 0 1 0 0,-1 1-1 0 0,1-1 1 0 0,0 1 0 0 0,-1 0-1 0 0,1-1 1 0 0,-1 1 0 0 0,0 0-1 0 0,1 0 1 0 0,-1 0-1 0 0,0 0 1 0 0,0 0 0 0 0,0 0-1 0 0,0 0 1 0 0,0 3 0 0 0,2 5 493 0 0,-1-1 0 0 0,1 15 0 0 0,-2-16-325 0 0,4 32 665 0 0,2 0-1 0 0,1 0 1 0 0,18 48-1 0 0,-20-71-901 0 0,1-1 1 0 0,1 0-1 0 0,0 0 1 0 0,1-1-1 0 0,1 0 1 0 0,0 0-1 0 0,1-1 1 0 0,0-1-1 0 0,1 0 1 0 0,15 12-1 0 0,-7-9 41 0 0,2-2-1 0 0,0 0 0 0 0,0-1 1 0 0,1-1-1 0 0,1-1 0 0 0,0-2 1 0 0,31 9-1 0 0,22 2 94 0 0,80 9 0 0 0,-157-29-302 0 0,62 9 95 0 0,-35-8-4698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0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11 3223 0 0,'0'0'143'0'0,"-7"-5"26"0"0,6 4 85 0 0,0 0-1 0 0,0 1 0 0 0,0-1 0 0 0,0 1 0 0 0,-1-1 0 0 0,1 1 0 0 0,0-1 0 0 0,0 1 1 0 0,0 0-1 0 0,-1 0 0 0 0,1-1 0 0 0,0 1 0 0 0,0 0 0 0 0,0 0 0 0 0,-1 0 0 0 0,1 0 0 0 0,0 1 1 0 0,0-1-1 0 0,-1 0 0 0 0,1 0 0 0 0,0 1 0 0 0,0-1 0 0 0,0 1 0 0 0,0-1 0 0 0,-1 1 0 0 0,1-1 1 0 0,0 1-1 0 0,0 0 0 0 0,-1 1 0 0 0,-12 14 4266 0 0,7-5-4315 0 0,6-9-555 0 0,-32 59 2573 0 0,22-38-1784 0 0,-1-1 0 0 0,-1-1 1 0 0,-1 0-1 0 0,-1 0 0 0 0,-20 21 1 0 0,-13 2-271 0 0,-1-2 0 0 0,-3-2 0 0 0,-1-3 0 0 0,-1-2 1 0 0,-71 34-1 0 0,94-54-139 0 0,9-4 136 0 0,1 0 1 0 0,-32 22-1 0 0,44-25-25 0 0,8-7-51 0 0,9-1-317 0 0,37-1-801 0 0,-16-5-4497 0 0,-5-3-1072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05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49 13415 0 0,'-1'0'614'0'0,"-6"1"-481"0"0,0 0 0 0 0,0 1 0 0 0,0 0 0 0 0,0 0 0 0 0,0 1 0 0 0,-11 6 0 0 0,-5 1 388 0 0,7-3-161 0 0,4-1 93 0 0,19-10 2388 0 0,125-55-1078 0 0,-114 53-1605 0 0,0 0 1 0 0,0 2-1 0 0,0 0 0 0 0,0 0 0 0 0,34 0 0 0 0,-46 4-63 0 0,0 0 0 0 0,1 1-1 0 0,-1 0 1 0 0,10 3-1 0 0,-14-4 32 0 0,-2 4-104 0 0,-1 0 0 0 0,1-1 0 0 0,-1 1 0 0 0,0 0 0 0 0,0-1 0 0 0,0 1 0 0 0,-1-1 0 0 0,1 0 0 0 0,-1 1 0 0 0,0-1 0 0 0,0 0 0 0 0,0 0 0 0 0,-5 6 0 0 0,-3 2 146 0 0,-25 21 0 0 0,24-23-147 0 0,-83 62-4 0 0,3-1 14 0 0,77-58-28 0 0,1 0 0 0 0,1 1 1 0 0,0 0-1 0 0,-14 20 0 0 0,14-8-3 0 0,11-24 0 0 0,1-1 0 0 0,0 1 0 0 0,-1 0 0 0 0,1-1 0 0 0,0 1 0 0 0,0-1 0 0 0,0 1 0 0 0,0-1 0 0 0,0 1 0 0 0,-1 0 0 0 0,1-1 0 0 0,0 1 0 0 0,0-1 0 0 0,0 1 0 0 0,0-1 0 0 0,1 1 0 0 0,-1 0 0 0 0,0-1 0 0 0,0 1 0 0 0,0-1 0 0 0,0 1 0 0 0,1-1 0 0 0,-1 2 0 0 0,6 0 0 0 0,-6-2 0 0 0,4 1 19 0 0,0 0-1 0 0,1 0 1 0 0,-1 0 0 0 0,0 0-1 0 0,0 0 1 0 0,1-1-1 0 0,-1 0 1 0 0,0 0 0 0 0,7-1-1 0 0,41-10 329 0 0,-15 3-169 0 0,259-23 730 0 0,-228 27-1016 0 0,77 5 0 0 0,-132 0-2461 0 0,-4-3 1039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06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120 103 9671 0 0,'0'0'875'0'0,"-8"1"-702"0"0,-5 1 635 0 0,-1 1 0 0 0,1 1 0 0 0,-1 0 0 0 0,1 1 0 0 0,0 0 0 0 0,-19 13 5542 0 0,45-18-5159 0 0,21-5-1135 0 0,611-117 931 0 0,-628 119-1311 0 0,70-10-3374 0 0,-75 11 2224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06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13303 0 0,'-9'1'1202'0'0,"0"0"-1135"0"0,5-1 46 0 0,0 0-1 0 0,1 1 0 0 0,-1-1 0 0 0,0 1 0 0 0,0 0 1 0 0,1 0-1 0 0,-1 0 0 0 0,1 0 0 0 0,-1 0 0 0 0,1 1 1 0 0,-1 0-1 0 0,1-1 0 0 0,0 1 0 0 0,-4 4 0 0 0,6-5-67 0 0,0 0 0 0 0,0 0-1 0 0,1 0 1 0 0,-1 0 0 0 0,0 1-1 0 0,1-1 1 0 0,-1 0 0 0 0,1 0-1 0 0,-1 1 1 0 0,1-1 0 0 0,0 0-1 0 0,-1 1 1 0 0,1-1 0 0 0,0 1-1 0 0,0-1 1 0 0,0 0 0 0 0,0 1-1 0 0,1 1 1 0 0,5 31 2 0 0,-2-21 140 0 0,1 18 247 0 0,-1 0-1 0 0,1 45 1 0 0,-5-38-68 0 0,1-12 25 0 0,-1 1 0 0 0,-1-1 0 0 0,-1-1-1 0 0,-9 40 1 0 0,10-61-342 0 0,0 0-1 0 0,1 0 1 0 0,-1 0 0 0 0,1 0-1 0 0,0 1 1 0 0,0-1 0 0 0,1 0-1 0 0,0 0 1 0 0,-1 0 0 0 0,1 0-1 0 0,0 0 1 0 0,1 0-1 0 0,-1 0 1 0 0,4 6 0 0 0,-2-5-105 0 0,0 0 0 0 0,0 0 0 0 0,0-1 1 0 0,0 0-1 0 0,1 1 0 0 0,0-1 0 0 0,-1 0 0 0 0,2-1 1 0 0,-1 1-1 0 0,7 3 0 0 0,1-2-3098 0 0,-1-3-3456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07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29 1375 0 0,'-2'1'66'0'0,"-43"19"290"0"0,18-11 7133 0 0,25-8-6384 0 0,1-1-814 0 0,0 0 0 0 0,-1 1 0 0 0,1-1-1 0 0,-1 1 1 0 0,1-1 0 0 0,0 1 0 0 0,0 0 0 0 0,-1-1-1 0 0,1 1 1 0 0,0 0 0 0 0,-1 5 4782 0 0,2-6-4983 0 0,1 0 0 0 0,-1 0 0 0 0,0 1 1 0 0,0-1-1 0 0,0-1 0 0 0,0 1 0 0 0,0 0 1 0 0,0 0 89 0 0,1 0-90 0 0,12-1 1203 0 0,20-7-1012 0 0,13-6-74 0 0,96-24 877 0 0,-123 34-971 0 0,0 1 1 0 0,1 1-1 0 0,-1 1 0 0 0,0 0 0 0 0,29 4 0 0 0,-46-3-115 0 0,1 0 1 0 0,0 1-1 0 0,-1-1 0 0 0,1 1 0 0 0,-1-1 0 0 0,0 1 0 0 0,1 0 1 0 0,-1 0-1 0 0,0 0 0 0 0,1 1 0 0 0,-1-1 0 0 0,0 0 0 0 0,0 1 1 0 0,0-1-1 0 0,0 1 0 0 0,1 2 0 0 0,-1-2-2 0 0,-1 0 0 0 0,0-1-1 0 0,-1 1 1 0 0,1 0 0 0 0,0 0 0 0 0,0 0-1 0 0,-1 0 1 0 0,0 0 0 0 0,1 0 0 0 0,-1 0-1 0 0,0 0 1 0 0,0 0 0 0 0,0 0 0 0 0,0 0-1 0 0,0 1 1 0 0,0-1 0 0 0,-1 0 0 0 0,1 0-1 0 0,-2 3 1 0 0,-1 5-27 0 0,-1 0 0 0 0,0 0 0 0 0,-1-1 0 0 0,0 0 0 0 0,-1 0 0 0 0,-11 14 0 0 0,1-4-50 0 0,-31 29-1 0 0,31-34 72 0 0,-1-1 0 0 0,-1-1-1 0 0,1-1 1 0 0,-2 0 0 0 0,0-2-1 0 0,-35 14 1 0 0,22-12-8 0 0,-1-2 0 0 0,0-1 0 0 0,-50 6 0 0 0,9-5-151 0 0,72-9 98 0 0,-3 0-489 0 0,99-13 510 0 0,159-1 0 0 0,-222 14 83 0 0,50 7-1 0 0,-69-5-32 0 0,0 1-1 0 0,0 0 0 0 0,0 0 1 0 0,0 1-1 0 0,-1 0 0 0 0,1 1 1 0 0,11 8-1 0 0,-21-12 2 0 0,0 0 0 0 0,0 0 0 0 0,-1 1 1 0 0,1-1-1 0 0,0 1 0 0 0,-1-1 0 0 0,1 1 0 0 0,-1 0 0 0 0,1 0 0 0 0,-1 0 0 0 0,0-1 0 0 0,0 1 0 0 0,0 0 0 0 0,0 0 1 0 0,0 1-1 0 0,0-1 0 0 0,-1 0 0 0 0,1 2 0 0 0,0 0 7 0 0,-1-1 0 0 0,0 1 0 0 0,0-1 0 0 0,0 1 0 0 0,-1-1 0 0 0,1 1 0 0 0,-1-1-1 0 0,0 1 1 0 0,0-1 0 0 0,-2 6 0 0 0,-1 0 11 0 0,-1 0 1 0 0,0 0-1 0 0,0-1 0 0 0,-1 0 0 0 0,0 0 0 0 0,-1 0 0 0 0,-8 8 1 0 0,-14 10 6 0 0,-2-2 1 0 0,-1 0 0 0 0,-38 20 0 0 0,-109 49 176 0 0,-124 36 381 0 0,301-128-644 0 0,12-7-264 0 0,26-14-2029 0 0,-14 6 950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0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4607 0 0,'0'0'9831'0'0,"0"2"-8860"0"0,-1 24-281 0 0,1 3 138 0 0,1 1 1 0 0,8 56 0 0 0,-5-68-625 0 0,0 0 0 0 0,2-1 1 0 0,0 1-1 0 0,1-1 0 0 0,1 0 1 0 0,0-1-1 0 0,1 0 0 0 0,1 0 1 0 0,1-1-1 0 0,0 0 0 0 0,0-1 1 0 0,2 0-1 0 0,0-1 0 0 0,0-1 0 0 0,1 0 1 0 0,1 0-1 0 0,0-2 0 0 0,1 0 1 0 0,25 13-1 0 0,-11-10-33 0 0,0-2-1 0 0,59 15 1 0 0,65 3 105 0 0,-120-24-277 0 0,-32-4-155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08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 7831 0 0,'0'0'5979'0'0,"-3"0"-4339"0"0,-1 1-1481 0 0,0 0 1 0 0,0 0-1 0 0,-1 1 0 0 0,1 0 1 0 0,0 0-1 0 0,0 0 0 0 0,0 0 1 0 0,1 0-1 0 0,-1 1 0 0 0,-6 5 1 0 0,-5 6 133 0 0,-14 18 1 0 0,8-9 59 0 0,-154 175 2194 0 0,-31 31-1704 0 0,175-199-841 0 0,-1-1 1 0 0,-1-1 0 0 0,-41 26-1 0 0,68-50-5 0 0,4-2 0 0 0,1-1 0 0 0,-1 0 0 0 0,0 0 0 0 0,1 0 0 0 0,-1-1 0 0 0,0 1 0 0 0,0 0 0 0 0,0 0 0 0 0,0-1 0 0 0,1 0 0 0 0,-1 1 0 0 0,0-1 0 0 0,0 0 0 0 0,-3 0 0 0 0,4 0-31 0 0,1 0 0 0 0,0 1 0 0 0,0-1 0 0 0,-1 0 0 0 0,1 0 0 0 0,0 0 0 0 0,0 0 0 0 0,0 0 0 0 0,-1 0 0 0 0,1 0 0 0 0,0 0 0 0 0,0 0 0 0 0,-1 0 0 0 0,1 0 0 0 0,0 0-1 0 0,0-1 1 0 0,-1 1 0 0 0,1 0 0 0 0,0 0 0 0 0,0 0 0 0 0,0 0 0 0 0,-1 0 0 0 0,1 0 0 0 0,0 0 0 0 0,0-1 0 0 0,0 1 0 0 0,-1 0 0 0 0,1 0 0 0 0,0 0 0 0 0,0-1 0 0 0,0 1 0 0 0,0 0 0 0 0,-1 0 0 0 0,4-8-580 0 0,11-8-192 0 0,12-2-1339 0 0,-10 8 379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09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137 114 4607 0 0,'0'0'354'0'0,"6"-8"1250"0"0,2 1-454 0 0,0 0 1 0 0,1 1-1 0 0,-1-1 1 0 0,1 2-1 0 0,1 0 1 0 0,-1 0-1 0 0,1 0 1 0 0,19-5-1 0 0,6 0 77 0 0,46-5 1 0 0,-66 12-960 0 0,-8 2-210 0 0,129-18 641 0 0,-123 19-635 0 0,-13 0-63 0 0,0 0-1 0 0,1 0 1 0 0,-1 0-1 0 0,0 0 0 0 0,1-1 1 0 0,-1 1-1 0 0,0 0 1 0 0,1 0-1 0 0,-1 0 1 0 0,0 0-1 0 0,1 0 1 0 0,-1 1-1 0 0,0-1 1 0 0,1 0-1 0 0,-1 0 0 0 0,0 0 1 0 0,1 0-1 0 0,-1 0 1 0 0,0 0-1 0 0,1 0 1 0 0,-1 1-1 0 0,0-1 1 0 0,0 0-1 0 0,1 0 1 0 0,-1 1-1 0 0,0-1 1 0 0,1 0-1 0 0,-1 0 0 0 0,0 1 1 0 0,0-1-1 0 0,0 0 1 0 0,1 0-1 0 0,-1 1 1 0 0,0-1-1 0 0,0 0 1 0 0,0 1-1 0 0,0-1 1 0 0,-2 6-3 0 0,0-2 2 0 0,1 0 0 0 0,-2-1 0 0 0,1 1 0 0 0,0 0 0 0 0,-1-1 0 0 0,1 1 0 0 0,-1-1 0 0 0,0 0 0 0 0,0 0 0 0 0,-7 4 0 0 0,-4 4 0 0 0,-20 10 0 0 0,30-18 0 0 0,-82 42 0 0 0,29-16 0 0 0,34-17 0 0 0,15-5 0 0 0,5 1 0 0 0,7-1 0 0 0,0-4 0 0 0,-1 0 0 0 0,1-1 0 0 0,0 1 0 0 0,0-1 0 0 0,0 1 0 0 0,0-1 0 0 0,1 0 0 0 0,-1-1 0 0 0,5 2 0 0 0,45 9 0 0 0,-26-7 0 0 0,-10-1 11 0 0,-1 1 1 0 0,0 1-1 0 0,0 1 0 0 0,0 0 0 0 0,-1 1 1 0 0,22 14-1 0 0,-32-18 9 0 0,0-1-1 0 0,-1 1 1 0 0,0 1 0 0 0,1-1 0 0 0,-1 1-1 0 0,6 7 1 0 0,-10-10-17 0 0,0 0 0 0 0,0 0 0 0 0,0-1 0 0 0,0 1 0 0 0,0 0-1 0 0,0 0 1 0 0,-1 0 0 0 0,1 0 0 0 0,0 0 0 0 0,-1 0 0 0 0,0 0 0 0 0,1 0 0 0 0,-1 0 0 0 0,0 0-1 0 0,0 1 1 0 0,0-1 0 0 0,-1 0 0 0 0,1 0 0 0 0,0 0 0 0 0,-1 0 0 0 0,1 0 0 0 0,-1 0 0 0 0,0 0-1 0 0,0 0 1 0 0,-2 3 0 0 0,1-1 52 0 0,-1 0 0 0 0,-1 0 0 0 0,1 0 0 0 0,0 0 0 0 0,-1-1 0 0 0,0 1 1 0 0,0-1-1 0 0,0 0 0 0 0,0-1 0 0 0,0 1 0 0 0,-8 3 0 0 0,-8 3 285 0 0,-29 8 0 0 0,28-10-134 0 0,-177 51 354 0 0,-33 11-671 0 0,211-60-767 0 0,18-9-33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1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157 126 1375 0 0,'-43'19'425'0'0,"10"-10"5171"0"0,-39 8 0 0 0,63-17 1269 0 0,19-4-5345 0 0,16-6-1226 0 0,30-3 465 0 0,79-9 0 0 0,-75 14-573 0 0,228-28 622 0 0,-194 26-737 0 0,42-8 153 0 0,-111 14-959 0 0,0-2-1 0 0,0-1 0 0 0,31-13 0 0 0,-30 8-680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7:44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5063 0 0,'0'0'5151'0'0,"10"7"-4550"0"0,-7-4-468 0 0,-1 0 0 0 0,1 0 0 0 0,-1 1 0 0 0,1-1-1 0 0,-1 1 1 0 0,0-1 0 0 0,0 1 0 0 0,-1 0 0 0 0,1 0 0 0 0,-1 0-1 0 0,1 5 1 0 0,0-2 18 0 0,-1 0 1 0 0,-1 1-1 0 0,1-1 0 0 0,-1 1 0 0 0,-2 12 0 0 0,-3 4 179 0 0,0 0-1 0 0,-17 43 1 0 0,18-58-228 0 0,-41 115 472 0 0,-91 274 196 0 0,106-276-343 0 0,30-120-182 0 0,1-6-2123 0 0,8-15 779 0 0,0 0-12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1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13 11519 0 0,'2'-1'528'0'0,"11"-11"7648"0"0,-19 22-7274 0 0,-99 216 1523 0 0,91-193-2281 0 0,2 1 0 0 0,2 0 1 0 0,1 1-1 0 0,-5 40 0 0 0,13-64-133 0 0,0 0 1 0 0,1 0-1 0 0,0 1 0 0 0,1-1 0 0 0,0 0 1 0 0,1 0-1 0 0,0 0 0 0 0,1 0 1 0 0,0 0-1 0 0,8 16 0 0 0,6-4-763 0 0,-3-10-5377 0 0,-2-6-1402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11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7367 0 0,'-2'1'5028'0'0,"1"-1"-4766"0"0,1 0 0 0 0,-1 0 0 0 0,0 0-1 0 0,0 0 1 0 0,0 0 0 0 0,0 1 0 0 0,0-1 0 0 0,0 0-1 0 0,1 1 1 0 0,-1-1 0 0 0,0 0 0 0 0,0 1 0 0 0,1-1-1 0 0,-1 1 1 0 0,0 0 0 0 0,0-1 0 0 0,1 1-1 0 0,-1-1 1 0 0,1 1 0 0 0,-1 0 0 0 0,0 0 0 0 0,0 2-28 0 0,1-1 1 0 0,-1 0 0 0 0,1 1 0 0 0,0-1 0 0 0,-1 1 0 0 0,1-1-1 0 0,1 4 1 0 0,-1-4-294 0 0,-1 17 772 0 0,1 0-311 0 0,0-1-1 0 0,1 1 0 0 0,4 18 0 0 0,0-21-361 0 0,-2-12-26 0 0,-1-2-8 0 0,11 11-830 0 0,-2-6-4698 0 0,0-2-1357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11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7831 0 0,'0'0'14832'0'0,"1"2"-14692"0"0,1 2-133 0 0,0-1-1 0 0,0 1 1 0 0,0-1 0 0 0,-1 1-1 0 0,0 0 1 0 0,1 0 0 0 0,-1 0-1 0 0,-1 0 1 0 0,2 7 0 0 0,-2 3 37 0 0,-2 21 1 0 0,1-24-602 0 0,1 0 1 0 0,0 0-1 0 0,2 20 1 0 0,1-22-1172 0 0,2 0-86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11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16207 0 0,'0'0'5144'0'0,"2"9"-4757"0"0,-2-3-330 0 0,0-1 1 0 0,0 1 0 0 0,-2 10-1 0 0,-1 2-1480 0 0,4 0-4805 0 0</inkml:trace>
  <inkml:trace contextRef="#ctx0" brushRef="#br0" timeOffset="1">451 16 9215 0 0,'10'-1'11778'0'0,"-4"1"-11311"0"0,0 1 0 0 0,0 1 0 0 0,-1-1 0 0 0,11 5 0 0 0,17 3-404 0 0,-18-5-877 0 0,0-1 1 0 0,27 12-1 0 0,-33-11-1105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1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83 2303 0 0,'-19'4'255'0'0,"-34"1"-1"0"0,28-5 3793 0 0,1 0 5773 0 0,68-7-7308 0 0,102-6-5 0 0,72 3-1327 0 0,162-16-1615 0 0,-354 23-1044 0 0,1-2-1 0 0,44-13 1 0 0,-49 9-367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1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 14135 0 0,'0'0'3991'0'0,"1"1"-3551"0"0,0 2-364 0 0,0-1 0 0 0,0 0 1 0 0,0 1-1 0 0,-1-1 0 0 0,1 1 1 0 0,-1 0-1 0 0,1-1 0 0 0,-1 1 1 0 0,0-1-1 0 0,0 1 0 0 0,0 0 1 0 0,0-1-1 0 0,-1 1 0 0 0,1-1 0 0 0,-1 1 1 0 0,-1 3-1 0 0,-2 7 405 0 0,-12 25-1 0 0,8-22-145 0 0,-3 9 31 0 0,-22 47 297 0 0,4 0 0 0 0,-24 92 0 0 0,38-85-505 0 0,11-52-256 0 0,-2 1-1 0 0,-1-1 1 0 0,0 0 0 0 0,-13 27-1 0 0,5-31-1272 0 0,3-9-4731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15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35 6591 0 0,'0'0'2496'0'0,"-9"4"-1073"0"0,-8 6 219 0 0,-21 7 0 0 0,23-11-1334 0 0,1 1 0 0 0,0 0 0 0 0,-23 16 0 0 0,-9 12-189 0 0,2 2 1 0 0,1 3-1 0 0,-46 54 0 0 0,66-70-107 0 0,0 0 1 0 0,-2-2-1 0 0,-31 23 0 0 0,54-44-7 0 0,-29 22 103 0 0,23-13 56 0 0,0 0 0 0 0,-6 12 0 0 0,-8 12-87 0 0,-4-2-18 0 0,-13 17-1 0 0,39-48-55 0 0,-9 12 17 0 0,1 0 0 0 0,-9 19 0 0 0,14-25 11 0 0,1 1 0 0 0,0-1-1 0 0,0 1 1 0 0,0 0-1 0 0,1 0 1 0 0,0 0 0 0 0,0 12-1 0 0,1-18 7 0 0,0-1-1 0 0,1 1 1 0 0,-1-1 0 0 0,0 1-1 0 0,1-1 1 0 0,0 0-1 0 0,-1 1 1 0 0,1-1-1 0 0,0 0 1 0 0,-1 1 0 0 0,1-1-1 0 0,0 0 1 0 0,0 0-1 0 0,0 0 1 0 0,2 2-1 0 0,-2-2-30 0 0,0 0 175 0 0,1 0 13 0 0,4 1-132 0 0,0 0 1 0 0,0 1 0 0 0,0 0 0 0 0,0 0 0 0 0,0 1 0 0 0,-1-1 0 0 0,0 1 0 0 0,1 1-1 0 0,-1-1 1 0 0,-1 1 0 0 0,1-1 0 0 0,6 11 0 0 0,-4-6-20 0 0,-3-4-43 0 0,-1-1 1 0 0,1 1 0 0 0,1-1 0 0 0,-1 1 0 0 0,1-1 0 0 0,-1 0 0 0 0,1-1 0 0 0,0 1-1 0 0,0-1 1 0 0,9 4 0 0 0,-1-2 2 0 0,0 0-1 0 0,27 4 1 0 0,0 1 73 0 0,10 8 47 0 0,79 39-1 0 0,-117-51-74 0 0,0-2 1 0 0,0 1-1 0 0,0-1 0 0 0,1-1 0 0 0,-1-1 0 0 0,1 1 1 0 0,-1-2-1 0 0,22 1 0 0 0,-15-3-16 0 0,1 0-1 0 0,-1-2 1 0 0,0 0 0 0 0,0-1-1 0 0,19-6 1 0 0,17-7 68 0 0,86-31 160 0 0,-118 37-240 0 0,0-2 0 0 0,-1 0-1 0 0,25-20 1 0 0,35-21 29 0 0,78-36-38 0 0,-146 79 42 0 0,-9 6-41 0 0,0 0-1 0 0,-1-1 1 0 0,8-10-1 0 0,0-2 7 0 0,8-8 31 0 0,0-1 0 0 0,27-51 0 0 0,-43 67-33 0 0,1 1 0 0 0,-1-1 0 0 0,0 1 0 0 0,-1-1 0 0 0,-1 0 0 0 0,1-1 1 0 0,-2 1-1 0 0,0 0 0 0 0,0 0 0 0 0,-1-1 0 0 0,-2-20 0 0 0,1 22 22 0 0,-1-1-1 0 0,-1 1 1 0 0,0-1 0 0 0,0 1-1 0 0,-10-19 1 0 0,11 25-22 0 0,0 0 0 0 0,-1 0 0 0 0,0 0 1 0 0,1 0-1 0 0,-2 0 0 0 0,1 1 0 0 0,0-1 0 0 0,-1 1 0 0 0,1 0 0 0 0,-1 0 1 0 0,0 0-1 0 0,0 1 0 0 0,0-1 0 0 0,0 1 0 0 0,-8-3 0 0 0,-11-4-16 0 0,14 6-5 0 0,1-1 0 0 0,-16-2-1 0 0,18 4 8 0 0,0 0-1 0 0,1 0 0 0 0,-1-1 1 0 0,1 0-1 0 0,-1 0 0 0 0,1 0 1 0 0,0 0-1 0 0,0-1 0 0 0,1 0 1 0 0,-1 0-1 0 0,1 0 0 0 0,-5-7 1 0 0,3 5-9 0 0,0 0 0 0 0,0 0 0 0 0,0 1 0 0 0,-1 0 0 0 0,-10-7 0 0 0,-8 2-79 0 0,0 0 0 0 0,0 2 0 0 0,-29-6-1 0 0,10 2-90 0 0,33 8 163 0 0,-1 0 1 0 0,1-1 0 0 0,-1-1 0 0 0,2 0 0 0 0,-1 0 0 0 0,0-1 0 0 0,1 0 0 0 0,-10-10 0 0 0,13 12 13 0 0,-5 0 0 0 0,8 7 0 0 0,3-1 0 0 0,-5 1-52 0 0,0 0 0 0 0,0 1-1 0 0,0 0 1 0 0,1 0 0 0 0,-1 1 0 0 0,1-1-1 0 0,-9 9 1 0 0,1 0-491 0 0,-17 22 0 0 0,29-32 339 0 0,-1 0-1 0 0,0 0 1 0 0,1 0 0 0 0,-1-1-1 0 0,0 1 1 0 0,0 0-1 0 0,0-1 1 0 0,0 0-1 0 0,0 1 1 0 0,0-1 0 0 0,0 0-1 0 0,-1 0 1 0 0,1 0-1 0 0,0 0 1 0 0,-1-1 0 0 0,1 1-1 0 0,-1-1 1 0 0,-2 1-1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17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101 133 5527 0 0,'0'0'794'0'0,"-10"1"4591"0"0,-13 4 308 0 0,15-3-3403 0 0,17-4-1573 0 0,158-57-289 0 0,-46 13-290 0 0,-93 37-69 0 0,1 2 1 0 0,39-6 0 0 0,-50 10-28 0 0,34 1 1 0 0,-48 2-39 0 0,1 1 0 0 0,-1-1 0 0 0,1 1-1 0 0,-1-1 1 0 0,1 1 0 0 0,-1 0 0 0 0,0 1 0 0 0,1-1-1 0 0,-1 1 1 0 0,0 0 0 0 0,0 0 0 0 0,0 0-1 0 0,4 3 1 0 0,-1 5-4 0 0,-6-8 0 0 0,-1 0 0 0 0,0 0 0 0 0,1 1 0 0 0,-1-1 0 0 0,0 0 0 0 0,0 0 0 0 0,0 0 0 0 0,0 1 0 0 0,0-1 0 0 0,-1 0 0 0 0,1 0 0 0 0,0 1 0 0 0,-1-1 0 0 0,0 0 0 0 0,0 0 0 0 0,0 0 0 0 0,0 0 0 0 0,0 0 0 0 0,-2 3 0 0 0,-3 4 0 0 0,-1 0 0 0 0,-13 14 0 0 0,15-17 0 0 0,-14 14 0 0 0,-2-1 0 0 0,0-1 0 0 0,0-1 0 0 0,-2-1 0 0 0,0-1 0 0 0,-37 19 0 0 0,7-10 0 0 0,-1-2 0 0 0,-60 15 0 0 0,92-31 0 0 0,6-1 0 0 0,0 0 0 0 0,1 0 0 0 0,-22 12 0 0 0,31-14-14 0 0,5-3-62 0 0,12 2-79 0 0,60 0 132 0 0,-47-3 10 0 0,-1 2 0 0 0,1 0 0 0 0,38 9 0 0 0,-27-1 13 0 0,-1 1 0 0 0,52 25 0 0 0,-68-27 0 0 0,-1 2 0 0 0,-1 0 0 0 0,0 0 0 0 0,0 1 0 0 0,-1 1 0 0 0,21 22 0 0 0,-34-32 0 0 0,1 1 0 0 0,-1 0-1 0 0,0 0 1 0 0,0 0 0 0 0,0 0-1 0 0,0 1 1 0 0,0-1 0 0 0,0 1-1 0 0,-1-1 1 0 0,0 1 0 0 0,0-1-1 0 0,0 1 1 0 0,0 0 0 0 0,0-1-1 0 0,-1 1 1 0 0,0 0 0 0 0,0 0-1 0 0,0 0 1 0 0,0-1 0 0 0,-1 7-1 0 0,0-6 6 0 0,-1 0 0 0 0,1 1 0 0 0,-1-1 0 0 0,0 0-1 0 0,0 0 1 0 0,0 0 0 0 0,0-1 0 0 0,-1 1 0 0 0,0 0 0 0 0,0-1-1 0 0,0 0 1 0 0,0 0 0 0 0,0 0 0 0 0,0 0 0 0 0,-1 0 0 0 0,0 0-1 0 0,-4 2 1 0 0,-29 15 111 0 0,-1-1 0 0 0,0-2 0 0 0,-70 20 0 0 0,98-34-111 0 0,-159 39 62 0 0,129-34-48 0 0,22-4-124 0 0,0 0 0 0 0,0-2 1 0 0,-19 1-1 0 0,63-12-2477 0 0,-4 1 304 0 0,5-2-3830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1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8751 0 0,'0'0'1966'0'0,"-1"1"-829"0"0,-5 4-825 0 0,1 1 0 0 0,-1 0 1 0 0,2 0-1 0 0,-1 0 0 0 0,0 0 0 0 0,1 1 1 0 0,1 0-1 0 0,-1 0 0 0 0,1 0 0 0 0,0 0 1 0 0,0 1-1 0 0,1-1 0 0 0,0 1 0 0 0,1-1 1 0 0,-1 1-1 0 0,1 7 0 0 0,0 4 12 0 0,0 0-1 0 0,1 0 1 0 0,1 0-1 0 0,1 0 1 0 0,7 29-1 0 0,-5-35-147 0 0,0 0-1 0 0,0-1 1 0 0,1 1-1 0 0,1-1 0 0 0,0-1 1 0 0,0 1-1 0 0,1-1 1 0 0,10 12-1 0 0,-4-8 6 0 0,0-1-1 0 0,1 0 0 0 0,0-2 0 0 0,32 23 1 0 0,-6-11 50 0 0,1-1 1 0 0,1-3 0 0 0,80 28 0 0 0,5-10 35 0 0,-69-22-101 0 0,65 27 1 0 0,-113-38-297 0 0,0 0-1 0 0,0 0 1 0 0,13 11 0 0 0,-21-15-157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18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1 10591 0 0,'0'0'1819'0'0,"-8"0"918"0"0,2 4-2446 0 0,0 0 0 0 0,1 0 1 0 0,-1 1-1 0 0,1 0 0 0 0,0 0 0 0 0,-8 12 0 0 0,-23 40 1159 0 0,4-5-342 0 0,2-14-446 0 0,-2 0 1 0 0,-2-2-1 0 0,0-2 0 0 0,-75 56 0 0 0,41-42-504 0 0,-2-4-1 0 0,-80 38 1 0 0,107-63-130 0 0,29-14-10 0 0,-27 15 0 0 0,34-14-7 0 0,5-5 21 0 0,5 0-80 0 0,5-1-36 0 0,0 0 1 0 0,1 0-1 0 0,-1 0 1 0 0,0-1-1 0 0,12-3 0 0 0,10-4-1033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7:44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42 345 1839 0 0,'-8'5'160'0'0,"-10"4"-915"0"0,3-6 12590 0 0,16-7-11672 0 0,0 0 0 0 0,1 0 0 0 0,0 0 0 0 0,0 0 0 0 0,0 1 1 0 0,0-1-1 0 0,0 1 0 0 0,5-6 0 0 0,27-27 693 0 0,-27 29-725 0 0,147-136 1193 0 0,-122 118-1268 0 0,1 1-1 0 0,0 1 0 0 0,44-21 0 0 0,-70 40-72 0 0,-1 1-1 0 0,1 0 0 0 0,0 1 1 0 0,0 0-1 0 0,1 0 1 0 0,-1 0-1 0 0,12 0 1 0 0,-16 1 16 0 0,1 1 0 0 0,-1 1 1 0 0,0-1-1 0 0,1 0 1 0 0,-1 1-1 0 0,1 0 0 0 0,-1 0 1 0 0,0 0-1 0 0,0 0 1 0 0,1 0-1 0 0,-1 1 0 0 0,0-1 1 0 0,0 1-1 0 0,0 0 1 0 0,-1 0-1 0 0,1 0 0 0 0,0 0 1 0 0,3 4-1 0 0,2 4 27 0 0,0 0 0 0 0,-1 0 0 0 0,0 1 0 0 0,-1 0 0 0 0,0 0 0 0 0,9 24 0 0 0,-6-7 122 0 0,11 54 0 0 0,-19-74-82 0 0,1 1 1 0 0,-2-1 0 0 0,1 0-1 0 0,-1 1 1 0 0,0-1 0 0 0,-3 14 0 0 0,2-17-42 0 0,0-1 0 0 0,0 0 0 0 0,0 0 0 0 0,-1 1 0 0 0,0-1 0 0 0,0 0 0 0 0,0-1 0 0 0,0 1 0 0 0,-1 0 0 0 0,1-1 0 0 0,-1 1 0 0 0,0-1 0 0 0,0 0 0 0 0,-5 4 0 0 0,-4 2-14 0 0,0-1 1 0 0,-1-1-1 0 0,0 0 0 0 0,0 0 0 0 0,0-1 0 0 0,-18 4 0 0 0,-85 19-17 0 0,115-28 6 0 0,-132 23 10 0 0,115-22 22 0 0,0-1 1 0 0,0-1-1 0 0,1 0 0 0 0,-1-1 1 0 0,-26-5-1 0 0,39 5-22 0 0,1 0-1 0 0,0 0 0 0 0,0-1 1 0 0,0 1-1 0 0,1-1 1 0 0,-1 0-1 0 0,0 0 1 0 0,0 0-1 0 0,-4-4 0 0 0,7 5-17 0 0,0 0 0 0 0,0 0 0 0 0,0 0 1 0 0,0 0-1 0 0,0 0 0 0 0,1-1 0 0 0,-1 1 0 0 0,0 0 0 0 0,1 0 0 0 0,-1-1 0 0 0,0 1 0 0 0,1-1 0 0 0,0 1 0 0 0,-1 0 0 0 0,1-1 0 0 0,0 1 0 0 0,0-1 0 0 0,-1 1 0 0 0,1 0 0 0 0,0-1 0 0 0,1 1 0 0 0,-1-1 0 0 0,0 1 0 0 0,0-1 0 0 0,1 1 0 0 0,-1 0 0 0 0,0-1 0 0 0,1 1 0 0 0,0 0 0 0 0,0-3 0 0 0,3-1-250 0 0,-1-1 0 0 0,1 1 0 0 0,0 0 0 0 0,0 0 0 0 0,1 1 0 0 0,-1-1 0 0 0,1 1 0 0 0,0 0-1 0 0,0 0 1 0 0,0 0 0 0 0,1 1 0 0 0,6-4 0 0 0,-1 2-598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19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90 128 4143 0 0,'0'0'13196'0'0,"1"2"-12684"0"0,1 2-344 0 0,0 0 0 0 0,-1 0 0 0 0,1 0 0 0 0,-1 1 0 0 0,0-1 0 0 0,0 0 0 0 0,-1 0 0 0 0,0 1 1 0 0,1-1-1 0 0,-1 0 0 0 0,0 1 0 0 0,-1-1 0 0 0,1 0 0 0 0,-1 1 0 0 0,0-1 0 0 0,0 0 0 0 0,-1 0 0 0 0,1 0 0 0 0,-3 6 0 0 0,0-3-68 0 0,0 1 1 0 0,-1-1-1 0 0,0 0 0 0 0,0-1 1 0 0,-1 1-1 0 0,1-1 0 0 0,-2 0 1 0 0,1 0-1 0 0,-7 5 0 0 0,11-10-36 0 0,-4 1-11 0 0,-8 0 155 0 0,14-2-201 0 0,-1 0 0 0 0,1 0 0 0 0,-1 0 0 0 0,1 0 0 0 0,-1-1 0 0 0,1 1 0 0 0,0 0 0 0 0,-1-1 0 0 0,1 1 0 0 0,-1 0 0 0 0,1-1 0 0 0,0 1-1 0 0,-1 0 1 0 0,1-1 0 0 0,0 1 0 0 0,-1 0 0 0 0,1-1 0 0 0,0 1 0 0 0,0-1 0 0 0,-1 1 0 0 0,1-1 0 0 0,0 1 0 0 0,0-1 0 0 0,0 1 0 0 0,0-1 0 0 0,-1 1 0 0 0,1-1 0 0 0,0 1 0 0 0,0-2-1 0 0,0-1 7 0 0,0 0 0 0 0,1 0-1 0 0,-1-1 1 0 0,1 1-1 0 0,-1 0 1 0 0,1 0-1 0 0,0 0 1 0 0,0 0-1 0 0,0 0 1 0 0,1 0-1 0 0,-1 0 1 0 0,4-5-1 0 0,26-36-201 0 0,-27 39 122 0 0,7-9-101 0 0,1 1 1 0 0,1 0-1 0 0,-1 1 0 0 0,2 0 1 0 0,26-17-1 0 0,-14 14-31 0 0,0 1-1 0 0,46-19 1 0 0,-54 28 202 0 0,0 0 0 0 0,0 1 0 0 0,33-3 0 0 0,13-3 540 0 0,-56 9-375 0 0,0 0 1 0 0,16 0-1 0 0,-23 1 92 0 0,5 11-16 0 0,-4-6-226 0 0,-1 0-1 0 0,0 1 0 0 0,-1-1 1 0 0,1 1-1 0 0,-1-1 1 0 0,0 1-1 0 0,-1-1 0 0 0,1 1 1 0 0,-1-1-1 0 0,0 0 1 0 0,0 1-1 0 0,-1-1 0 0 0,0 0 1 0 0,-4 9-1 0 0,-4 6 18 0 0,-1 0 0 0 0,-16 23 0 0 0,21-34-12 0 0,2-3-2 0 0,0 0 0 0 0,0 1 0 0 0,0 0-1 0 0,1-1 1 0 0,0 1 0 0 0,1 0-1 0 0,-3 12 1 0 0,4-15-2 0 0,1 0 1 0 0,0 0-1 0 0,0 0 0 0 0,0 0 1 0 0,0 0-1 0 0,0 0 0 0 0,1 0 1 0 0,0 0-1 0 0,0 0 0 0 0,0 0 0 0 0,0 0 1 0 0,1-1-1 0 0,0 1 0 0 0,-1 0 1 0 0,5 4-1 0 0,-2-3 67 0 0,0-1 0 0 0,0 0-1 0 0,0 0 1 0 0,1-1 0 0 0,-1 1 0 0 0,1-1 0 0 0,0 0-1 0 0,0-1 1 0 0,10 5 0 0 0,5 3 48 0 0,-3-1-16 0 0,1-1 0 0 0,34 10 0 0 0,8 3 56 0 0,-45-15-542 0 0,1 0 1 0 0,-1-2-1 0 0,1 0 0 0 0,0 0 0 0 0,0-1 0 0 0,22 0 0 0 0,-17-3-1017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36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1 492 3223 0 0,'0'0'1866'0'0,"2"0"-116"0"0,11 0 4199 0 0,0-1-4103 0 0,15 1-906 0 0,-27 0-540 0 0,21 0 177 0 0,-10-1-394 0 0,1-1 0 0 0,-1 0 0 0 0,1 0 0 0 0,-1-1-1 0 0,13-5 1 0 0,28-6 296 0 0,29-8-354 0 0,-60 14 132 0 0,-1 2 0 0 0,1 1-1 0 0,36-4 1 0 0,-41 8 35 0 0,21-6 0 0 0,5-1 268 0 0,-13 4-342 0 0,107-12 28 0 0,-42 3-226 0 0,-65 8 104 0 0,0 1 1 0 0,0 1-1 0 0,45 2 1 0 0,-63 3-52 0 0,0 0 0 0 0,0 0 1 0 0,-1 2-1 0 0,17 5 1 0 0,-16-4-69 0 0,1-1 0 0 0,-1 0-1 0 0,17 2 1 0 0,-19-6 10 0 0,0 1-1 0 0,0-1 1 0 0,0-1-1 0 0,0 0 1 0 0,-1 0-1 0 0,16-5 1 0 0,59-22 130 0 0,-39 12 32 0 0,-18 6-113 0 0,-7 3 0 0 0,-1 1-1 0 0,1 0 0 0 0,29-3 0 0 0,-17 5 249 0 0,1 2 0 0 0,55 3 0 0 0,-7 7-201 0 0,77 7-64 0 0,27-16 47 0 0,15 2-7 0 0,-56-4 298 0 0,-40-1-133 0 0,88-9-27 0 0,-131 6-115 0 0,0 3 0 0 0,77 4 0 0 0,-75 6-84 0 0,-1-4-1 0 0,0-2 1 0 0,1-3 0 0 0,81-14-1 0 0,129-25 55 0 0,-104 44 150 0 0,-58 2-212 0 0,101-11 46 0 0,35-4-65 0 0,188-17 82 0 0,-293 15 82 0 0,154 7-1 0 0,-241 6-151 0 0,-16 1 10 0 0,0-2 1 0 0,77-13-1 0 0,-74 7-21 0 0,83-1 0 0 0,-111 7 0 0 0,151 0 0 0 0,46-2 0 0 0,80-20 0 0 0,-158 19 0 0 0,25 8 0 0 0,-137-4 0 0 0,146-4 0 0 0,431-7 0 0 0,-407 15 59 0 0,-152-4-54 0 0,49-4-5 0 0,16-1 0 0 0,96 18 0 0 0,61 0 0 0 0,-187-13 0 0 0,84-1 0 0 0,199 7 64 0 0,-281-2-16 0 0,7 2 54 0 0,137-8 0 0 0,26-6 180 0 0,-129 6-195 0 0,172-16 116 0 0,-88-3-54 0 0,-92 16-46 0 0,-55 4-75 0 0,43 4 9 0 0,-18 1-10 0 0,124-13-27 0 0,0 0 0 0 0,231 16 0 0 0,-282-16 0 0 0,25 1 0 0 0,-17 16 0 0 0,68 1 0 0 0,170-23 0 0 0,-178 10 0 0 0,-3 1 0 0 0,321 6 0 0 0,-313 1 0 0 0,-184-4 0 0 0,222-5 0 0 0,-188 2 0 0 0,326-29 0 0 0,-316 23 0 0 0,23 1 0 0 0,147 7 0 0 0,-52 5 0 0 0,258-1 0 0 0,-258-4 0 0 0,251 28 0 0 0,-194-6 0 0 0,-48-16 0 0 0,72 6 0 0 0,151 5 0 0 0,-135-10 0 0 0,147-1 405 0 0,-56-7-258 0 0,-298 4-147 0 0,165-18 0 0 0,-255 16-1 0 0,1-1-1 0 0,-1 1 1 0 0,0-1 0 0 0,0 0-1 0 0,0 0 1 0 0,1 0 0 0 0,-1-1-1 0 0,0 1 1 0 0,-1-1 0 0 0,1 1-1 0 0,0-1 1 0 0,0 0 0 0 0,-1 0-1 0 0,1-1 1 0 0,-1 1 0 0 0,1 0-1 0 0,-1-1 1 0 0,4-5 0 0 0,-1 3 187 0 0,0 1-1307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4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262 340 3223 0 0,'0'0'14382'0'0,"-1"3"-13965"0"0,-18 41 1752 0 0,17-42-2151 0 0,1 0 0 0 0,-1-1 0 0 0,1 0 0 0 0,-1 1 0 0 0,0-1-1 0 0,1 0 1 0 0,-1 0 0 0 0,0 0 0 0 0,-3 1 0 0 0,-1 2 25 0 0,1-2-24 0 0,0 0 0 0 0,1 0 0 0 0,-1 0 0 0 0,0 0 0 0 0,0-1 0 0 0,0 0 0 0 0,0 0 1 0 0,0 0-1 0 0,0 0 0 0 0,0-1 0 0 0,-8 0 0 0 0,-5-2 9 0 0,-32-6 0 0 0,9-3 45 0 0,38 11-69 0 0,0-1 0 0 0,1-1 0 0 0,-1 1 1 0 0,1 0-1 0 0,-1-1 0 0 0,1 1 0 0 0,-1-1 1 0 0,1 0-1 0 0,0 1 0 0 0,0-1 0 0 0,0 0 1 0 0,-3-4-1 0 0,4 5-2 0 0,1 1-1 0 0,0 0 1 0 0,-1-1 0 0 0,1 1 0 0 0,-1-1 0 0 0,1 1-1 0 0,0-1 1 0 0,-1 1 0 0 0,1-1 0 0 0,0 1 0 0 0,0-1-1 0 0,-1 0 1 0 0,1 1 0 0 0,0-1 0 0 0,0 1 0 0 0,0-1-1 0 0,0 0 1 0 0,0 1 0 0 0,0-1 0 0 0,0 1 0 0 0,0-1-1 0 0,0 0 1 0 0,0 1 0 0 0,0-1 0 0 0,0 1 0 0 0,0-1-1 0 0,1 0 1 0 0,-1-1 1 0 0,2-10-19 0 0,0 0-1 0 0,1 0 1 0 0,0 1-1 0 0,1-1 1 0 0,0 1-1 0 0,1 0 1 0 0,1 0-1 0 0,9-16 1 0 0,6-3-282 0 0,36-43 0 0 0,-46 61 284 0 0,0 0-1 0 0,1 1 1 0 0,0 0 0 0 0,1 1-1 0 0,0 0 1 0 0,1 1 0 0 0,0 0-1 0 0,0 2 1 0 0,1-1 0 0 0,0 2-1 0 0,0 0 1 0 0,0 1 0 0 0,1 0-1 0 0,0 1 1 0 0,0 1 0 0 0,26-2-1 0 0,-12 3 165 0 0,-1 2 0 0 0,1 1 0 0 0,-1 1 1 0 0,1 1-1 0 0,-1 2 0 0 0,50 15 0 0 0,-70-17-124 0 0,-1 0 0 0 0,0 0 0 0 0,0 1 0 0 0,-1 0 0 0 0,1 1 0 0 0,11 9 0 0 0,-17-13-19 0 0,-1 0 0 0 0,1 0 0 0 0,-1 1 0 0 0,1-1 0 0 0,-1 0 1 0 0,0 1-1 0 0,0-1 0 0 0,0 1 0 0 0,0 0 0 0 0,0-1 0 0 0,0 1 0 0 0,0 0 0 0 0,0-1 0 0 0,-1 1 0 0 0,1 0 0 0 0,-1 0 0 0 0,1 0 0 0 0,-1 0 0 0 0,0-1 0 0 0,0 1 0 0 0,0 0 0 0 0,0 0 0 0 0,0 0 0 0 0,0 0 0 0 0,0 0 0 0 0,0 0 0 0 0,-1 0 0 0 0,1-1 0 0 0,-1 1 0 0 0,0 0 0 0 0,1 0 0 0 0,-1-1 0 0 0,0 1 0 0 0,0 0 0 0 0,0-1 0 0 0,-2 3 1 0 0,-3 4 15 0 0,-1-1 0 0 0,0 1 0 0 0,0-2 0 0 0,-1 1 0 0 0,0-1 1 0 0,-9 6-1 0 0,-54 27-10 0 0,35-21-3 0 0,-12 7 38 0 0,-78 47-124 0 0,93-48-203 0 0,32-22 150 0 0,-3-22-3563 0 0,3 11 1631 0 0,1 0-3665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42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27 3679 0 0,'0'0'284'0'0,"1"-2"-186"0"0,19-23 10067 0 0,-22 26-10086 0 0,0 0-1 0 0,-1 0 1 0 0,1 1 0 0 0,0-1 0 0 0,0 1-1 0 0,0-1 1 0 0,0 1 0 0 0,0 0-1 0 0,1 0 1 0 0,-1-1 0 0 0,0 1 0 0 0,-1 3-1 0 0,1-3-6 0 0,-17 24 369 0 0,1 1 0 0 0,-25 48 0 0 0,-20 62 784 0 0,-27 51-207 0 0,-89 131-246 0 0,173-310-958 0 0,-5 13 645 0 0,-23 31 1 0 0,31-48-763 0 0,-1 0 1 0 0,-1 0-1 0 0,1 0 0 0 0,0-1 1 0 0,-1 0-1 0 0,0 0 1 0 0,0 0-1 0 0,0 0 0 0 0,-1-1 1 0 0,1 0-1 0 0,-8 3 1 0 0,0-2-5860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42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52 12815 0 0,'0'0'1158'0'0,"-2"0"-954"0"0,-1 1-39 0 0,-1 1 0 0 0,0-1 1 0 0,1 1-1 0 0,-1-1 1 0 0,0 1-1 0 0,1 1 0 0 0,0-1 1 0 0,0 0-1 0 0,0 1 1 0 0,0-1-1 0 0,0 1 0 0 0,0 0 1 0 0,0 0-1 0 0,1 0 0 0 0,0 1 1 0 0,-1-1-1 0 0,1 0 1 0 0,1 1-1 0 0,-1-1 0 0 0,0 1 1 0 0,1 0-1 0 0,-2 4 1 0 0,2-4-90 0 0,0 0 0 0 0,0 1 0 0 0,0-1 0 0 0,0 1 0 0 0,0 0 0 0 0,1-1 0 0 0,0 1 1 0 0,0-1-1 0 0,0 1 0 0 0,1-1 0 0 0,-1 1 0 0 0,1-1 0 0 0,0 1 0 0 0,1-1 1 0 0,-1 1-1 0 0,1-1 0 0 0,0 0 0 0 0,0 0 0 0 0,3 5 0 0 0,-3-7-53 0 0,0 0 0 0 0,0 0 0 0 0,0 0 0 0 0,1-1 0 0 0,-1 1 0 0 0,0 0 0 0 0,1-1 0 0 0,0 0 0 0 0,-1 0 0 0 0,1 0 0 0 0,0 0 0 0 0,0 0 0 0 0,-1 0 0 0 0,1-1 0 0 0,0 1 0 0 0,0-1 0 0 0,0 0 0 0 0,5 0 0 0 0,5 0 109 0 0,0-1 0 0 0,21-4 1 0 0,-10 0 67 0 0,0-1 0 0 0,32-13 0 0 0,-43 14-163 0 0,0-1 1 0 0,-1 0-1 0 0,0-1 1 0 0,0-1-1 0 0,19-14 1 0 0,-26 17-63 0 0,-1 1 0 0 0,0 0 1 0 0,0-1-1 0 0,0 0 0 0 0,-1 0 1 0 0,0 0-1 0 0,0 0 0 0 0,0-1 1 0 0,0 1-1 0 0,-1-1 0 0 0,2-6 1 0 0,-3 10-33 0 0,-1 0 0 0 0,1 0 0 0 0,-1 0 0 0 0,0-1-1 0 0,0 1 1 0 0,0 0 0 0 0,0 0 0 0 0,0 0 0 0 0,0 0 0 0 0,0-1 0 0 0,-1 1 0 0 0,1 0 0 0 0,-1 0 0 0 0,0 0 0 0 0,1 0 0 0 0,-1 0 0 0 0,0 0 0 0 0,0 0 0 0 0,0 0 0 0 0,0 0 0 0 0,-1 1 0 0 0,1-1-1 0 0,-1 0 1 0 0,1 1 0 0 0,-1-1 0 0 0,1 1 0 0 0,-1-1 0 0 0,0 1 0 0 0,1 0 0 0 0,-1 0 0 0 0,0 0 0 0 0,0 0 0 0 0,-3-1 0 0 0,-3-1-12 0 0,0 0 1 0 0,0 1-1 0 0,0 1 1 0 0,0-1-1 0 0,-1 2 1 0 0,1-1-1 0 0,0 1 1 0 0,0 0-1 0 0,-1 0 1 0 0,1 1 0 0 0,0 0-1 0 0,-15 5 1 0 0,10-2-21 0 0,0 0 0 0 0,0 0 1 0 0,1 2-1 0 0,-1 0 1 0 0,2 0-1 0 0,-1 1 1 0 0,-13 10-1 0 0,13-7 237 0 0,1 1 1 0 0,0 1-1 0 0,1 0 0 0 0,0 0 0 0 0,0 1 0 0 0,2 0 1 0 0,-1 1-1 0 0,2-1 0 0 0,0 2 0 0 0,0-1 1 0 0,2 1-1 0 0,0 0 0 0 0,0 0 0 0 0,1 1 0 0 0,1-1 1 0 0,1 1-1 0 0,0 0 0 0 0,1 16 0 0 0,1-26 8 0 0,0-4-129 0 0,0 0 1 0 0,0 1-1 0 0,0-1 1 0 0,1 0-1 0 0,-1 0 1 0 0,1 1 0 0 0,-1-1-1 0 0,1 0 1 0 0,0 0-1 0 0,1 3 1 0 0,-1-3-65 0 0,0 0 1 0 0,0-1-1 0 0,1 1 1 0 0,-1-1-1 0 0,0 1 1 0 0,0-1-1 0 0,4 3 1 0 0,-4-3-252 0 0,0 1-540 0 0,10 3-7471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43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96 10367 0 0,'0'0'472'0'0,"1"-1"-9"0"0,46-23 1912 0 0,-22 11-407 0 0,-10 5-1163 0 0,5-2 178 0 0,23-17-1 0 0,-42 26-142 0 0,-1 0-808 0 0,1 1-1 0 0,-1 0 0 0 0,0 0 0 0 0,0-1 1 0 0,0 1-1 0 0,0 0 0 0 0,0-1 1 0 0,0 1-1 0 0,0 0 0 0 0,0-1 1 0 0,1 1-1 0 0,-1 0 0 0 0,0 0 0 0 0,0-1 1 0 0,0 1-1 0 0,-1 0 0 0 0,1-1 1 0 0,0 1-1 0 0,0 0 0 0 0,0-1 1 0 0,0 1-1 0 0,0 0 0 0 0,0-1 1 0 0,0 1-1 0 0,-4-1-21 0 0,0 0-1 0 0,-1 0 1 0 0,1 1 0 0 0,0 0 0 0 0,0 0-1 0 0,0 0 1 0 0,0 0 0 0 0,0 0 0 0 0,0 1-1 0 0,0 0 1 0 0,0 0 0 0 0,0 0 0 0 0,0 0-1 0 0,0 1 1 0 0,0-1 0 0 0,0 1 0 0 0,-5 4-1 0 0,-8 4-14 0 0,0 1 0 0 0,-18 16 0 0 0,34-27 6 0 0,-4 5-1 0 0,-1-1 0 0 0,1 0 0 0 0,0 0 0 0 0,0 0 0 0 0,0 1 0 0 0,1 0 0 0 0,0 0 0 0 0,-1 0 0 0 0,2 0 0 0 0,-1 1 0 0 0,1 0 0 0 0,0-1 0 0 0,0 1 0 0 0,-3 10 0 0 0,5-7 0 0 0,2-6 20 0 0,0-1 1 0 0,0 1-1 0 0,0 0 0 0 0,0-1 1 0 0,0 1-1 0 0,1-1 0 0 0,-1 0 0 0 0,1 1 1 0 0,-1-1-1 0 0,1 0 0 0 0,0 0 1 0 0,2 2-1 0 0,25 18 612 0 0,-27-22-328 0 0,0 1-262 0 0,0-1-1 0 0,0 0 1 0 0,0 1 0 0 0,0-1-1 0 0,0 0 1 0 0,0 0-1 0 0,-1-1 1 0 0,1 1 0 0 0,4-1-1 0 0,-4 0-25 0 0,-1 1 0 0 0,1-1 1 0 0,0 0-1 0 0,0 0 0 0 0,-1 0 0 0 0,1 0 0 0 0,-1 0 0 0 0,1-1 0 0 0,-1 1 1 0 0,1 0-1 0 0,-1-1 0 0 0,0 1 0 0 0,0-1 0 0 0,0 1 0 0 0,2-4 1 0 0,-1 2-4 0 0,11-27-69 0 0,-5 11-224 0 0,-7 18 136 0 0,-2 3-1066 0 0,1 1 1191 0 0,-1-1 0 0 0,0 0 0 0 0,0 0 0 0 0,0 0-1 0 0,0 0 1 0 0,0 0 0 0 0,-1 0 0 0 0,1 0 0 0 0,-3 3 0 0 0,-2 4-45 0 0,-1 1 58 0 0,-81 146-163 0 0,76-132 145 0 0,1 2 0 0 0,2-1 0 0 0,0 1 0 0 0,-7 42 0 0 0,-4 74 322 0 0,-9 52 578 0 0,23-164-761 0 0,-2 0 1 0 0,-1 0 0 0 0,-2-1 0 0 0,-17 34-1 0 0,-12 2 617 0 0,28-48-47 0 0,1-1 1 0 0,-16 36 0 0 0,25-49-588 0 0,-1 2-33 0 0,2-4-1 0 0,-6 4 12 0 0,3-4-53 0 0,0 1 0 0 0,0-1-1 0 0,-1 0 1 0 0,1 0 0 0 0,0 0-1 0 0,0 0 1 0 0,0-1 0 0 0,-9 0 0 0 0,-2 1 37 0 0,3 0-52 0 0,1 1-8 0 0,0-1 1 0 0,1-1 0 0 0,-1 0-1 0 0,-19-2 1 0 0,21 0-1 0 0,1-2 0 0 0,1 0 11 0 0,7 3-11 0 0,-1 1 0 0 0,0-1 0 0 0,1 0 0 0 0,-1 1 0 0 0,1-1 0 0 0,-1 0 0 0 0,1 0 0 0 0,-1 0 0 0 0,1 0 0 0 0,0 1 0 0 0,-1-1 0 0 0,1 0 0 0 0,0 0 0 0 0,0 0 0 0 0,-1 0 0 0 0,1 0 0 0 0,0 0 0 0 0,0 0 0 0 0,0 0 0 0 0,0 0 0 0 0,0 0 0 0 0,0 0 0 0 0,1 1 0 0 0,-1-2 0 0 0,9-23-246 0 0,-7 21 161 0 0,17-39-3552 0 0,-12 28-4038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45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133 165 2759 0 0,'0'0'14511'0'0,"19"-5"-11706"0"0,-18 4-2728 0 0,0 1 0 0 0,0 0 0 0 0,0-1 1 0 0,0 1-1 0 0,0 0 0 0 0,0 0 0 0 0,0 0 0 0 0,0 0 0 0 0,0 0 0 0 0,0 0 0 0 0,0 0 0 0 0,0 0 0 0 0,0 0 0 0 0,-1 1 0 0 0,1-1 1 0 0,0 0-1 0 0,0 1 0 0 0,0-1 0 0 0,0 0 0 0 0,0 1 0 0 0,0-1 0 0 0,-1 1 0 0 0,1-1 0 0 0,0 1 0 0 0,0 0 0 0 0,-1-1 1 0 0,1 1-1 0 0,0 0 0 0 0,-1-1 0 0 0,1 1 0 0 0,-1 0 0 0 0,1 0 0 0 0,0 1 0 0 0,-1 0-60 0 0,1 0 1 0 0,-1 0-1 0 0,0 0 0 0 0,0 0 1 0 0,0 0-1 0 0,0 0 0 0 0,0 0 0 0 0,-1 0 1 0 0,1 0-1 0 0,0 0 0 0 0,-1 0 0 0 0,0-1 1 0 0,1 1-1 0 0,-1 0 0 0 0,0 0 1 0 0,0 0-1 0 0,-1 1 0 0 0,-118 196 834 0 0,120-199-850 0 0,-16 25 123 0 0,-21 47 0 0 0,36-70 927 0 0,6-21-903 0 0,2-1-132 0 0,0-1 0 0 0,1 1 0 0 0,1 0 0 0 0,1 1 0 0 0,20-31-1 0 0,-3 14-131 0 0,53-56-1 0 0,-29 34-152 0 0,-32 34 74 0 0,2 1-1 0 0,25-23 1 0 0,-38 40 176 0 0,-1 0 1 0 0,1 0 0 0 0,1 1-1 0 0,-1 0 1 0 0,1 1 0 0 0,0-1-1 0 0,0 2 1 0 0,0-1 0 0 0,0 1-1 0 0,19-3 1 0 0,-9 4 18 0 0,-1 1 0 0 0,1 0 0 0 0,0 2 0 0 0,0 0 0 0 0,0 1 0 0 0,0 1 0 0 0,24 7 0 0 0,-41-10 5 0 0,0 0-1 0 0,0 1 1 0 0,0-1-1 0 0,-1 1 0 0 0,1 0 1 0 0,0-1-1 0 0,-1 1 1 0 0,1 0-1 0 0,0 0 1 0 0,-1 0-1 0 0,2 2 1 0 0,1 0 16 0 0,-1-1 21 0 0,2 4-19 0 0,-5 3 25 0 0,-1-5-30 0 0,0 0 0 0 0,0 0 0 0 0,-1 0 0 0 0,0 0 0 0 0,0 0 1 0 0,0 0-1 0 0,0 0 0 0 0,0-1 0 0 0,-6 6 0 0 0,-30 30 279 0 0,7-9-171 0 0,21-17-114 0 0,0 1 1 0 0,2 0-1 0 0,-1 0 1 0 0,2 1-1 0 0,0 0 0 0 0,0 0 1 0 0,2 0-1 0 0,0 1 0 0 0,1 0 1 0 0,-4 23-1 0 0,5-21-7 0 0,1-12-1 0 0,1-1 0 0 0,0 1 1 0 0,1 0-1 0 0,-1 0 0 0 0,1 0 0 0 0,0 0 1 0 0,0 1-1 0 0,1-1 0 0 0,0-1 0 0 0,0 1 0 0 0,1 0 1 0 0,-1 0-1 0 0,3 6 0 0 0,3 3 120 0 0,0 1 1 0 0,0-1-1 0 0,12 15 1 0 0,5 12 121 0 0,-22-38-214 0 0,0-1 0 0 0,0 1 0 0 0,1-1 0 0 0,0 1-1 0 0,-1-1 1 0 0,1 0 0 0 0,0 0 0 0 0,0 0 0 0 0,1-1 0 0 0,-1 1 0 0 0,0-1-1 0 0,1 0 1 0 0,0 0 0 0 0,-1 0 0 0 0,1 0 0 0 0,0 0 0 0 0,0-1 0 0 0,0 0 0 0 0,0 0-1 0 0,0 0 1 0 0,0 0 0 0 0,1-1 0 0 0,-1 0 0 0 0,5 1 0 0 0,9-2-36 0 0,0 0 1 0 0,0-2-1 0 0,0 0 1 0 0,21-6-1 0 0,-24 5-47 0 0,21-6-641 0 0,-34 10-109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14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41 4543 0 0,'0'0'4848'0'0,"6"-7"-3800"0"0,7-19 4528 0 0,-12 25-4980 0 0,3-6 1239 0 0,-7 25-1070 0 0,-9 25-1 0 0,2-10-532 0 0,2 0 0 0 0,-8 57 0 0 0,15-83-172 0 0,-1 5 207 0 0,0 1 1 0 0,1-1-1 0 0,1 24 0 0 0,1-33 596 0 0,-2 1-814 0 0,1-4-38 0 0,-1 1-6 0 0,-7 25-21 0 0,5-16-53 0 0,1-1 24 0 0,2-7 254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3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254 324 6911 0 0,'0'0'528'0'0,"-2"1"-341"0"0,-13 9 745 0 0,-2 0 0 0 0,1-1 0 0 0,-1-1 0 0 0,-28 10 0 0 0,-30 14 5280 0 0,67-37-4971 0 0,-4-19-783 0 0,1-1-1 0 0,-14-45 0 0 0,22 60-502 0 0,1 0 0 0 0,0 1 0 0 0,0-1 1 0 0,1 0-1 0 0,1 0 0 0 0,-1 0 0 0 0,2-1 0 0 0,-1 1 0 0 0,1 0 0 0 0,4-14 0 0 0,-4 18 13 0 0,1 0-1 0 0,0 0 1 0 0,0 0-1 0 0,1 0 0 0 0,0 0 1 0 0,0 1-1 0 0,0-1 1 0 0,1 1-1 0 0,-1 0 1 0 0,1 0-1 0 0,1 0 1 0 0,-1 1-1 0 0,1-1 0 0 0,-1 1 1 0 0,1 0-1 0 0,1 0 1 0 0,8-4-1 0 0,8-4-23 0 0,0 2 0 0 0,1 1 0 0 0,0 1 1 0 0,0 1-1 0 0,1 0 0 0 0,0 2 0 0 0,0 1 0 0 0,1 1 0 0 0,-1 1 0 0 0,1 1 0 0 0,-1 2 0 0 0,32 3 1 0 0,-48-2 170 0 0,1-1 0 0 0,-1 2 0 0 0,0-1 0 0 0,0 1 0 0 0,0 1 0 0 0,0-1 0 0 0,0 2 0 0 0,-1-1 0 0 0,0 1 0 0 0,0 0 0 0 0,0 0 0 0 0,11 12 0 0 0,-14-13-84 0 0,0 0 0 0 0,-1 0 0 0 0,1 0 1 0 0,-1 1-1 0 0,0-1 0 0 0,-1 1 0 0 0,1 0 1 0 0,-1 0-1 0 0,0 0 0 0 0,0 0 0 0 0,0 1 1 0 0,-1-1-1 0 0,0 0 0 0 0,0 1 0 0 0,0-1 1 0 0,-1 1-1 0 0,0-1 0 0 0,0 1 0 0 0,0-1 1 0 0,-1 1-1 0 0,0 5 0 0 0,-1-7-13 0 0,0 0 0 0 0,1 0 0 0 0,-1 0-1 0 0,0 0 1 0 0,-1 0 0 0 0,1 0 0 0 0,-1-1 0 0 0,0 1-1 0 0,-4 4 1 0 0,-33 27 94 0 0,39-34-103 0 0,-18 13-17 0 0,0 0 0 0 0,0-2-1 0 0,-1 0 1 0 0,0-1 0 0 0,-1-2 0 0 0,-1 0 0 0 0,1-1 0 0 0,-1-1 0 0 0,-27 5 0 0 0,17-4-589 0 0,1-1 319 0 0,-33 4 0 0 0,55-10-603 0 0,0 0-1 0 0,0-1 0 0 0,-1 0 1 0 0,1-1-1 0 0,0 0 1 0 0,0 0-1 0 0,0-1 1 0 0,-11-3-1 0 0,9 0-4561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3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13 5527 0 0,'34'-9'310'0'0,"-16"6"10078"0"0,-20 16-9775 0 0,1-4-434 0 0,-1-1 0 0 0,-1 1-1 0 0,0 0 1 0 0,0-1 0 0 0,-7 14 0 0 0,-26 40 528 0 0,24-44-595 0 0,-72 108 324 0 0,19-31-211 0 0,41-59-147 0 0,-95 158 791 0 0,102-161-538 0 0,1 1 0 0 0,1 1 1 0 0,2 0-1 0 0,-9 40 0 0 0,15-32-85 0 0,6-32-621 0 0,0 0 1 0 0,-2 0-1 0 0,-4 17 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7:45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 9215 0 0,'0'0'707'0'0,"-6"-4"2865"0"0,4 7-3520 0 0,0 1-1 0 0,0-1 1 0 0,1 1-1 0 0,-1-1 1 0 0,1 1-1 0 0,0-1 1 0 0,0 1 0 0 0,1 0-1 0 0,-1 0 1 0 0,1-1-1 0 0,-1 1 1 0 0,1 0-1 0 0,0 0 1 0 0,2 6-1 0 0,-1 1 65 0 0,1 0-1 0 0,0 0 1 0 0,1 0-1 0 0,4 10 1 0 0,2-1-13 0 0,0 0 1 0 0,1-2 0 0 0,1 1 0 0 0,1-1 0 0 0,1-1-1 0 0,0 0 1 0 0,31 30 0 0 0,5-4 210 0 0,69 48 0 0 0,-87-68-186 0 0,-8-7-32 0 0,-1 2 0 0 0,0 1 0 0 0,-2 1 0 0 0,0 1 0 0 0,-1 0 0 0 0,30 47 0 0 0,-42-58-58 0 0,-1 1 1 0 0,0 0-1 0 0,-1 1 0 0 0,0-1 1 0 0,-1 1-1 0 0,-1 0 0 0 0,0 0 1 0 0,0 0-1 0 0,-1 1 0 0 0,-1-1 1 0 0,0 0-1 0 0,0 1 0 0 0,-1-1 1 0 0,-1 1-1 0 0,0-1 0 0 0,-1 1 1 0 0,-1-1-1 0 0,-4 17 0 0 0,2-16 45 0 0,-1 0 0 0 0,-1 0 0 0 0,0 0 0 0 0,-1-1 0 0 0,0 0 0 0 0,0 0 0 0 0,-2-1 0 0 0,1 0 0 0 0,-1 0 0 0 0,-1-2 0 0 0,0 1 0 0 0,-19 12 0 0 0,-13 6 133 0 0,-1-3 1 0 0,-56 24-1 0 0,98-48-212 0 0,-86 32 501 0 0,60-24-260 0 0,-47 23 1 0 0,57-20-1203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34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85 13647 0 0,'0'0'1871'0'0,"0"2"-1451"0"0,0 0-320 0 0,1 0-1 0 0,-1 0 1 0 0,1 1-1 0 0,-1-1 1 0 0,1 0-1 0 0,0 0 1 0 0,0 0 0 0 0,0 0-1 0 0,0 0 1 0 0,0 0-1 0 0,1 0 1 0 0,-1 0 0 0 0,0 0-1 0 0,1-1 1 0 0,-1 1-1 0 0,1-1 1 0 0,0 1 0 0 0,0-1-1 0 0,-1 1 1 0 0,1-1-1 0 0,0 0 1 0 0,0 0-1 0 0,0 0 1 0 0,0 0 0 0 0,0 0-1 0 0,3 0 1 0 0,6 3 273 0 0,0-1 1 0 0,0 0 0 0 0,0-1 0 0 0,12 1-1 0 0,1-2-14 0 0,-1-1 0 0 0,1-1 0 0 0,-1-2 0 0 0,41-8 0 0 0,-50 8-285 0 0,0-1-1 0 0,0 0 1 0 0,26-12 0 0 0,-36 14-122 0 0,0 0 0 0 0,0-1 0 0 0,0 1 0 0 0,0-1 0 0 0,0 1 0 0 0,-1-1 0 0 0,1 0 0 0 0,-1 0 0 0 0,0-1 0 0 0,1 1 0 0 0,-2-1 0 0 0,1 0 0 0 0,0 0 0 0 0,-1 0 0 0 0,0 0 0 0 0,3-5 0 0 0,-5 8-15 0 0,1-1 1 0 0,-1 1-1 0 0,1-1 1 0 0,-1 1-1 0 0,0-1 1 0 0,0 0 0 0 0,1 1-1 0 0,-1-1 1 0 0,0 1-1 0 0,-1-1 1 0 0,1 0-1 0 0,0 1 1 0 0,0-1 0 0 0,-1 1-1 0 0,1-1 1 0 0,-1 0-1 0 0,1 1 1 0 0,-2-3 0 0 0,1 3 9 0 0,0 0 0 0 0,0 0 0 0 0,0 0 0 0 0,0 0 0 0 0,0 0 0 0 0,0 0 0 0 0,-1 0 0 0 0,1 0 0 0 0,0 1 0 0 0,0-1 1 0 0,-1 0-1 0 0,1 1 0 0 0,-1-1 0 0 0,1 1 0 0 0,0-1 0 0 0,-3 1 0 0 0,-3-1-59 0 0,0 1-1 0 0,-1 0 0 0 0,1 0 1 0 0,0 0-1 0 0,0 1 1 0 0,-13 3-1 0 0,-6 3 76 0 0,0 2-1 0 0,1 0 1 0 0,0 1-1 0 0,1 2 0 0 0,0 1 1 0 0,-28 19-1 0 0,11-3 313 0 0,1 3-1 0 0,-50 51 0 0 0,75-68-221 0 0,1 2 0 0 0,0 0 0 0 0,1 0 0 0 0,1 1 0 0 0,-17 35 0 0 0,28-51-47 0 0,0 0 0 0 0,0 0 0 0 0,1 0 1 0 0,-1 0-1 0 0,0 0 0 0 0,1 1 1 0 0,-1-1-1 0 0,1 0 0 0 0,0 0 1 0 0,0 3-1 0 0,0-4-2 0 0,0-1 0 0 0,0 1 0 0 0,1 0-1 0 0,-1 0 1 0 0,0 0 0 0 0,1 0 0 0 0,-1-1 0 0 0,0 1 0 0 0,1 0 0 0 0,-1-1 0 0 0,1 1 0 0 0,-1 0 0 0 0,1-1 0 0 0,-1 1-1 0 0,1 0 1 0 0,0-1 0 0 0,-1 1 0 0 0,1-1 0 0 0,0 1 0 0 0,0-1 0 0 0,-1 1 0 0 0,1-1 0 0 0,0 0 0 0 0,0 1 0 0 0,-1-1 0 0 0,1 0-1 0 0,0 0 1 0 0,0 1 0 0 0,1-1 0 0 0,6 1-77 0 0,0 0 1 0 0,1 0-1 0 0,-1-1 0 0 0,1 0 1 0 0,-1-1-1 0 0,10-1 0 0 0,28-7-4919 0 0,-3-1-1219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3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86 2239 0 0,'0'0'102'0'0,"2"0"-1"0"0,9 0-143 0 0,-4 1 294 0 0,0-1-1 0 0,0 0 0 0 0,1-1 1 0 0,-1 0-1 0 0,0 0 0 0 0,0 0 0 0 0,0-1 1 0 0,11-4 2510 0 0,-8-17 984 0 0,-9-11 1001 0 0,-1 33-4561 0 0,0-1 1 0 0,0 1-1 0 0,0 0 1 0 0,-1 0-1 0 0,1 0 0 0 0,0 0 1 0 0,0 0-1 0 0,-1 0 1 0 0,1 0-1 0 0,-1-1 0 0 0,1 1 1 0 0,-1 0-1 0 0,1 0 0 0 0,-2-1 1 0 0,-7 5-183 0 0,1 1 1 0 0,0-1-1 0 0,-1 2 1 0 0,1-1 0 0 0,-10 8-1 0 0,-40 33-6 0 0,27-19 14 0 0,12-10 53 0 0,0 0 0 0 0,1 2 0 0 0,1 0-1 0 0,-19 26 1 0 0,27-25 95 0 0,9-17-64 0 0,2-1 0 0 0,2 2-69 0 0,0-1 0 0 0,0 0-1 0 0,0 0 1 0 0,0 0 0 0 0,1 0-1 0 0,-1-1 1 0 0,0 0 0 0 0,1 0-1 0 0,0 0 1 0 0,-1-1 0 0 0,1 1-1 0 0,-1-1 1 0 0,1 0 0 0 0,9-1-1 0 0,2-1 92 0 0,1-1-1 0 0,31-9 0 0 0,-38 10-181 0 0,0-2 0 0 0,0 1 0 0 0,0-1 0 0 0,0-1 0 0 0,0 0 0 0 0,-1 0 0 0 0,0-1 0 0 0,12-10 0 0 0,-20 15-58 0 0,-1 0 6 0 0,0 0 101 0 0,0 0 1 0 0,0 0 0 0 0,0 0-1 0 0,0 0 1 0 0,0 0-1 0 0,-1 0 1 0 0,1 0 0 0 0,0 0-1 0 0,-1 1 1 0 0,1-1-1 0 0,-1 0 1 0 0,1 0 0 0 0,-1 0-1 0 0,1 1 1 0 0,-1-1-1 0 0,0 0 1 0 0,1 0-1 0 0,-1 1 1 0 0,-1-2 0 0 0,-20-9-21 0 0,6 4 27 0 0,15 6 903 0 0,3 1-806 0 0,3-1-62 0 0,-2 0-21 0 0,0 1-1 0 0,0-1 0 0 0,0 1 1 0 0,0 0-1 0 0,1 0 1 0 0,-1 1-1 0 0,0-1 0 0 0,0 0 1 0 0,4 2-1 0 0,-7-2-5 0 0,1 0 0 0 0,0 0 0 0 0,0 0 0 0 0,0 1 0 0 0,-1-1 0 0 0,1 0 0 0 0,0 0 0 0 0,0 1 0 0 0,-1-1 0 0 0,1 1 0 0 0,0-1 0 0 0,-1 0 0 0 0,1 1 0 0 0,0-1 0 0 0,0 2 0 0 0,0 4 0 0 0,-1-5 0 0 0,0 2 7 0 0,0 0 0 0 0,0 0 0 0 0,0 0 0 0 0,0 0-1 0 0,0 0 1 0 0,-1 0 0 0 0,0 0 0 0 0,1 0 0 0 0,-1-1 0 0 0,0 1 0 0 0,-3 5-1 0 0,-20 30 149 0 0,6-10-73 0 0,-256 479 213 0 0,166-263-934 0 0,24 9 1120 0 0,27-89 1654 0 0,56-162-819 0 0,1-4-1243 0 0,0-1 0 0 0,0 1 0 0 0,0-1 0 0 0,0 1 0 0 0,0 0 1 0 0,-1-1-1 0 0,0-2 0 0 0,-1-3 75 0 0,1-6-72 0 0,-1 1 0 0 0,0-1-1 0 0,-1 1 1 0 0,-1 0 0 0 0,-6-15-1 0 0,7 21-288 0 0,-1 0-1 0 0,0 0 1 0 0,-1 1 0 0 0,0 0-1 0 0,0-1 1 0 0,0 2-1 0 0,-1-1 1 0 0,-6-5-1 0 0,0-2-1846 0 0,5 3-3646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37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1 232 8495 0 0,'0'0'1771'0'0,"8"9"1386"0"0,-6-2-2675 0 0,-1-5 491 0 0,-1-1-492 0 0,5 12 961 0 0,1-1 1 0 0,10 18-1 0 0,-15-29-1151 0 0,0 1-223 0 0,-1 7-58 0 0,-1 5-13 0 0,-2-10 6 0 0,1-2 12 0 0,-3 5 57 0 0,0 0 247 0 0,7-14 328 0 0,6-15 276 0 0,-2 13-928 0 0,1 0-1 0 0,0 0 1 0 0,0 1-1 0 0,1-1 1 0 0,0 2-1 0 0,14-12 0 0 0,-2 5-21 0 0,42-24 0 0 0,-39 26-6 0 0,0 1 1 0 0,0 1 0 0 0,1 2-1 0 0,0 0 1 0 0,1 1 0 0 0,46-7-1 0 0,-60 15 33 0 0,-9-1 3 0 0,0 0 1 0 0,0 1-1 0 0,0-1 0 0 0,0 1 1 0 0,-1 0-1 0 0,1-1 0 0 0,0 1 1 0 0,0 0-1 0 0,-1 0 0 0 0,1 0 0 0 0,-1 0 1 0 0,1 1-1 0 0,-1-1 0 0 0,1 0 1 0 0,-1 0-1 0 0,0 1 0 0 0,1-1 1 0 0,-1 1-1 0 0,0 0 0 0 0,1 1 0 0 0,0 1 2 0 0,-1 0 0 0 0,0 0-1 0 0,1 0 1 0 0,-1 1-1 0 0,-1-1 1 0 0,1 5 0 0 0,1-1 34 0 0,-1-2-20 0 0,0-1-1 0 0,0 0 0 0 0,-1 1 0 0 0,1-1 0 0 0,-1 1 0 0 0,0-1 0 0 0,-1 0 0 0 0,1 1 0 0 0,-1-1 0 0 0,0 0 0 0 0,0 1 0 0 0,-1-1 0 0 0,0 0 0 0 0,1 0 0 0 0,-2 0 0 0 0,1 0 0 0 0,-1 0 0 0 0,1-1 0 0 0,-1 1 0 0 0,-4 4 0 0 0,4-5-16 0 0,-15 11 75 0 0,17-14 308 0 0,0-8-308 0 0,1 5-68 0 0,0 0-1 0 0,1 0 0 0 0,-1 1 0 0 0,1-1 0 0 0,-1 0 0 0 0,1 0 0 0 0,0 1 0 0 0,0-1 0 0 0,0 0 0 0 0,0 1 0 0 0,0-1 0 0 0,0 1 0 0 0,0-1 0 0 0,2-1 0 0 0,23-20 24 0 0,-13 12-38 0 0,16-17-23 0 0,2 2-1 0 0,55-37 1 0 0,-50 41 29 0 0,-15 8 0 0 0,1 0 0 0 0,0 2 0 0 0,1 1 0 0 0,0 0 0 0 0,28-7 0 0 0,-34 13 3 0 0,30-8 101 0 0,75-11 0 0 0,-118 23-64 0 0,1 1-1 0 0,-1 0 1 0 0,1 0 0 0 0,-1 1-1 0 0,1-1 1 0 0,-1 1 0 0 0,0 0 0 0 0,1 0-1 0 0,-1 0 1 0 0,6 3 0 0 0,-9-4-29 0 0,1 1 1 0 0,-1 0-1 0 0,0 0 1 0 0,1 0-1 0 0,-1-1 1 0 0,0 2-1 0 0,0-1 1 0 0,1 0-1 0 0,-1 0 1 0 0,0 0-1 0 0,0 0 1 0 0,0 1-1 0 0,0-1 1 0 0,-1 0-1 0 0,1 1 1 0 0,0-1-1 0 0,0 1 1 0 0,-1-1-1 0 0,1 1 1 0 0,-1-1-1 0 0,0 1 1 0 0,1 0-1 0 0,-1-1 1 0 0,0 1-1 0 0,0-1 1 0 0,0 1-1 0 0,0 0 1 0 0,0-1-1 0 0,0 1 1 0 0,-1 2-1 0 0,0 3-9 0 0,-1-1 0 0 0,-1 1 0 0 0,1-1 1 0 0,-1 0-1 0 0,0 1 0 0 0,-5 7 0 0 0,-28 35-4 0 0,23-32 1 0 0,8-10 5 0 0,-6 6 74 0 0,2 1 0 0 0,-1 0 0 0 0,-12 26 0 0 0,20-35-62 0 0,1-1 1 0 0,-1 1-1 0 0,1 0 0 0 0,0-1 1 0 0,0 1-1 0 0,0 0 1 0 0,1 0-1 0 0,-1 0 0 0 0,1 0 1 0 0,0 0-1 0 0,1-1 0 0 0,-1 1 1 0 0,1 0-1 0 0,0 0 1 0 0,0 0-1 0 0,0-1 0 0 0,4 8 1 0 0,-2-7 4 0 0,-1 1-1 0 0,1-1 1 0 0,0-1 0 0 0,7 9-1 0 0,5 6 53 0 0,-14-18-89 0 0,0 0 1 0 0,0 0 0 0 0,-1 0 0 0 0,1 0-1 0 0,0 1 1 0 0,0-1 0 0 0,-1 0-1 0 0,1 0 1 0 0,0 1 0 0 0,-1-1-1 0 0,1 0 1 0 0,-1 1 0 0 0,0-1-1 0 0,1 2 1 0 0,-1 1-86 0 0,0-3-51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27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0,'0'0'19933'0'0,"0"1"-19741"0"0,8 32 127 0 0,-3-10-323 0 0,-5-20-156 0 0,0-1 1 0 0,1 1-1 0 0,0-1 0 0 0,0 1 0 0 0,0-1 1 0 0,0 1-1 0 0,0-1 0 0 0,0 0 0 0 0,0 1 0 0 0,1-1 1 0 0,-1 0-1 0 0,1 0 0 0 0,2 2 0 0 0,0 1-3969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28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10591 0 0,'5'-9'11404'0'0,"-4"9"-11388"0"0,-1 1 0 0 0,1 0-1 0 0,0-1 1 0 0,-1 1 0 0 0,1 0 0 0 0,-1 0-1 0 0,1-1 1 0 0,-1 1 0 0 0,1 0 0 0 0,-1 0-1 0 0,0-1 1 0 0,1 1 0 0 0,-1 0 0 0 0,0 0-1 0 0,0 0 1 0 0,0 0 0 0 0,1 1 0 0 0,2 17-16 0 0,-1 8-379 0 0,-2-16-3420 0 0,0-6 125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28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8287 0 0,'2'0'3266'0'0,"1"1"-2510"0"0,1-1 0 0 0,-1 0 0 0 0,0 0 0 0 0,1 0 0 0 0,-1-1 1 0 0,6-1-1 0 0,-3 1 56 0 0,0 0 0 0 0,0 0 0 0 0,0 1 0 0 0,-1 0 1 0 0,1 0-1 0 0,0 0 0 0 0,8 2 0 0 0,-12-2-867 0 0,-1 0 0 0 0,0 0 0 0 0,1 0 0 0 0,-1 0 0 0 0,0 0 0 0 0,1 1 0 0 0,-1-1 0 0 0,0 0 0 0 0,1 1 0 0 0,-1-1 0 0 0,0 1-1 0 0,0 0 1 0 0,0-1 0 0 0,0 1 0 0 0,1 0 0 0 0,-1 0 0 0 0,0-1 0 0 0,1 3 0 0 0,1 0-352 0 0,-2-2-428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28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46 1375 0 0,'0'0'66'0'0,"-25"-4"16831"0"0,55 0-14918 0 0,55-5-273 0 0,43 6-994 0 0,113-6-560 0 0,-195 7-246 0 0,-25 2-1003 0 0,0-1-1 0 0,0-1 1 0 0,30-7-1 0 0,-42 7-266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29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16759 0 0,'0'0'1514'0'0,"2"1"-1242"0"0,1 1-214 0 0,1 1 0 0 0,-1 0 0 0 0,0 0 0 0 0,1 0 0 0 0,-1 0 0 0 0,0 0 1 0 0,-1 1-1 0 0,1 0 0 0 0,-1-1 0 0 0,0 1 0 0 0,0 0 0 0 0,0 0 1 0 0,0 0-1 0 0,0 0 0 0 0,-1 0 0 0 0,0 1 0 0 0,1 4 0 0 0,1 11 261 0 0,0 0-1 0 0,0 31 1 0 0,-3-38-181 0 0,1 51 637 0 0,5 75 184 0 0,-3-80-834 0 0,-2-34-1214 0 0,6 44 0 0 0,-3-52-150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29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504 354 4143 0 0,'0'0'191'0'0,"2"1"-11"0"0,9 3 231 0 0,1 0 2126 0 0,0-1-1 0 0,14 4 1 0 0,-22-7-2093 0 0,0 1 1 0 0,0-1 0 0 0,0 0-1 0 0,0 0 1 0 0,0 0 0 0 0,0-1 0 0 0,0 1-1 0 0,-1-1 1 0 0,1 0 0 0 0,0 0 0 0 0,6-2-1 0 0,0-2-84 0 0,-1 0-1 0 0,1-1 1 0 0,-1 0-1 0 0,0 0 0 0 0,0-1 1 0 0,-1 0-1 0 0,11-11 1 0 0,-13 11-308 0 0,-1 1-1 0 0,0-1 1 0 0,-1 0 0 0 0,0 0 0 0 0,0 0 0 0 0,0 0-1 0 0,-1-1 1 0 0,0 1 0 0 0,-1-1 0 0 0,3-14 0 0 0,-3 11-72 0 0,0-1 0 0 0,-1 0 0 0 0,-1 1 0 0 0,0-1 1 0 0,-1 0-1 0 0,0 1 0 0 0,0-1 0 0 0,-1 1 0 0 0,-5-16 1 0 0,5 23-50 0 0,1-1 0 0 0,-1 0 0 0 0,0 1 1 0 0,0 0-1 0 0,-1-1 0 0 0,1 1 0 0 0,-1 0 0 0 0,0 0 1 0 0,0 1-1 0 0,0-1 0 0 0,-1 0 0 0 0,1 1 1 0 0,-1 0-1 0 0,0 0 0 0 0,0 0 0 0 0,0 0 0 0 0,0 1 1 0 0,-1 0-1 0 0,1-1 0 0 0,0 2 0 0 0,-1-1 1 0 0,0 0-1 0 0,1 1 0 0 0,-9-2 0 0 0,-7 2-31 0 0,1 0 0 0 0,-1 1 0 0 0,1 1-1 0 0,-1 1 1 0 0,1 1 0 0 0,0 1 0 0 0,0 0 0 0 0,0 1 0 0 0,1 1-1 0 0,-25 12 1 0 0,2 1 278 0 0,1 3-1 0 0,1 1 1 0 0,-48 38-1 0 0,64-43 14 0 0,0 1 0 0 0,2 2 0 0 0,-22 24 0 0 0,30-29-119 0 0,1 0-1 0 0,0 1 0 0 0,1 0 1 0 0,1 1-1 0 0,-11 26 0 0 0,17-35-55 0 0,1 1 0 0 0,1-1 0 0 0,-1 0 0 0 0,2 1 1 0 0,-1-1-1 0 0,1 1 0 0 0,1 0 0 0 0,-1-1 0 0 0,3 16 0 0 0,-1-20-11 0 0,0 0 0 0 0,0 1 1 0 0,0-1-1 0 0,1 0 0 0 0,-1 0 0 0 0,2 0 0 0 0,-1 0 1 0 0,0 0-1 0 0,1-1 0 0 0,0 1 0 0 0,0-1 1 0 0,0 1-1 0 0,1-1 0 0 0,-1 0 0 0 0,1 0 1 0 0,0-1-1 0 0,0 1 0 0 0,7 4 0 0 0,0-2 30 0 0,1-1 0 0 0,-1 0-1 0 0,1 0 1 0 0,0-1 0 0 0,0-1 0 0 0,0 0-1 0 0,0 0 1 0 0,1-1 0 0 0,-1-1 0 0 0,1 0 0 0 0,0-1-1 0 0,-1 0 1 0 0,1-1 0 0 0,-1 0 0 0 0,1-1-1 0 0,13-4 1 0 0,-10 2-9 0 0,0-1 0 0 0,0-1 1 0 0,-1 0-1 0 0,1-1 0 0 0,-1 0 0 0 0,-1-1 0 0 0,0-1 1 0 0,0 0-1 0 0,-1-1 0 0 0,0-1 0 0 0,21-21 1 0 0,-28 24-10 0 0,0 1 0 0 0,-1-1 1 0 0,0-1-1 0 0,0 1 1 0 0,-1-1-1 0 0,6-15 0 0 0,12-57 12 0 0,-9 25-47 0 0,-1 27-184 0 0,-11 27 137 0 0,-1 4 6 0 0,1 1 60 0 0,0 1 0 0 0,-1-1 0 0 0,1 1 1 0 0,-1-1-1 0 0,0 1 0 0 0,0-1 0 0 0,0 1 0 0 0,-1-1 0 0 0,1 1 0 0 0,-1-1 0 0 0,0 0 0 0 0,0 1 0 0 0,0-1 0 0 0,-2 5 0 0 0,-2 5 81 0 0,-1-1-1 0 0,-11 17 0 0 0,16-28-73 0 0,-71 121 568 0 0,64-107-530 0 0,1 0 0 0 0,1 1-1 0 0,0 0 1 0 0,1 0 0 0 0,1 1-1 0 0,-3 21 1 0 0,7-36-50 0 0,0 0 0 0 0,-1 0 0 0 0,1 0 0 0 0,0 1 0 0 0,1-1 0 0 0,-1 0 0 0 0,0 0 0 0 0,1 0 0 0 0,-1 0 0 0 0,1 1 0 0 0,-1-1 0 0 0,1 0 0 0 0,0 0 0 0 0,0 0 0 0 0,0 0 0 0 0,0-1 0 0 0,0 1 0 0 0,3 3-1 0 0,-2-3-112 0 0,1 0 0 0 0,-1-1-1 0 0,0 1 1 0 0,0-1 0 0 0,1 0-1 0 0,-1 0 1 0 0,0 0-1 0 0,1 0 1 0 0,-1 0 0 0 0,1 0-1 0 0,0-1 1 0 0,-1 1 0 0 0,1-1-1 0 0,5 0 1 0 0,13 1-910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3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12007 0 0,'0'0'8983'0'0,"1"2"-8255"0"0,2 2-587 0 0,-1 0 1 0 0,0 0-1 0 0,0 1 1 0 0,0-1-1 0 0,-1 1 1 0 0,0-1-1 0 0,0 1 1 0 0,0-1-1 0 0,0 1 1 0 0,0-1-1 0 0,-1 10 1 0 0,-1 3 151 0 0,-1 0 1 0 0,-4 18 0 0 0,3-21-120 0 0,1 1 1 0 0,0 0-1 0 0,0 18 1 0 0,3-23-145 0 0,0 0-1 0 0,0 0 1 0 0,1 0-1 0 0,5 16 1 0 0,-5-22-79 0 0,-1 0 1 0 0,1-1-1 0 0,0 1 0 0 0,0 0 0 0 0,0-1 1 0 0,0 1-1 0 0,0-1 0 0 0,1 0 0 0 0,0 0 0 0 0,0 0 1 0 0,0 0-1 0 0,0 0 0 0 0,6 3 0 0 0,-9-5-89 0 0,1-1-1 0 0,0 0 0 0 0,-1 0 0 0 0,1 1 0 0 0,0-1 0 0 0,-1 0 0 0 0,1 0 0 0 0,0 0 0 0 0,0 0 0 0 0,-1 1 0 0 0,1-1 0 0 0,0 0 0 0 0,-1 0 0 0 0,1-1 0 0 0,0 1 0 0 0,0 0 0 0 0,-1 0 0 0 0,1 0 0 0 0,0 0 0 0 0,-1-1 0 0 0,1 1 0 0 0,0 0 0 0 0,-1-1 1 0 0,1 1-1 0 0,1-1 0 0 0,-2 1 117 0 0,9-7-1573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7:53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1145 79 3223 0 0,'128'-41'304'0'0,"-74"25"1508"0"0,-40 13-12 0 0,0 0 0 0 0,18-1 0 0 0,-18 2-402 0 0,26-5 0 0 0,-25 4 45 0 0,-12 3 517 0 0,-10 2-1247 0 0,-30 5-108 0 0,12-3-476 0 0,-28 9 0 0 0,-203 52-74 0 0,139-37-243 0 0,-440 84-482 0 0,517-106 682 0 0,-127 13 194 0 0,142-18-174 0 0,1-1 0 0 0,-1-1-1 0 0,1-1 1 0 0,-43-9-1 0 0,64 10-31 0 0,1 1 0 0 0,0-1 0 0 0,-1 0 0 0 0,1 1 0 0 0,0-1 0 0 0,-1 0 0 0 0,1-1 0 0 0,0 1 0 0 0,0 0 0 0 0,0 0 0 0 0,-4-4 0 0 0,3-3 0 0 0,2 7-18 0 0,1-1 1 0 0,0 1-1 0 0,0-1 0 0 0,0 0 0 0 0,0 1 0 0 0,1-1 0 0 0,-1 0 1 0 0,0 1-1 0 0,1-1 0 0 0,-1 1 0 0 0,2-4 0 0 0,-2 5 8 0 0,1-1 0 0 0,-1 0 0 0 0,1 0 0 0 0,-1 0 0 0 0,1 1 0 0 0,-1-1 0 0 0,1 0 0 0 0,-1 0 0 0 0,1 1 0 0 0,0-1 0 0 0,0 1 0 0 0,-1-1 0 0 0,1 1 0 0 0,0-1 0 0 0,0 1 0 0 0,0-1 0 0 0,-1 1 0 0 0,1-1 0 0 0,0 1 0 0 0,0 0 0 0 0,0 0 0 0 0,0-1 0 0 0,0 1 0 0 0,1 0 0 0 0,0 0-23 0 0,-1 1-1 0 0,0-1 1 0 0,1 1-1 0 0,-1-1 0 0 0,0 1 1 0 0,1-1-1 0 0,-1 1 1 0 0,0 0-1 0 0,0-1 1 0 0,1 1-1 0 0,-1 0 1 0 0,0 0-1 0 0,0 0 0 0 0,0 0 1 0 0,0 0-1 0 0,0 0 1 0 0,-1 0-1 0 0,1 1 1 0 0,0-1-1 0 0,0 0 1 0 0,-1 0-1 0 0,1 1 0 0 0,-1-1 1 0 0,1 0-1 0 0,-1 1 1 0 0,1 0-1 0 0,2 7-121 0 0,-1-1 0 0 0,2 15 0 0 0,-4-22 150 0 0,9 82-545 0 0,-5-43 515 0 0,1-1 0 0 0,15 56-1 0 0,-10-63 36 0 0,2 0 0 0 0,1 0 0 0 0,1-1 0 0 0,23 35 0 0 0,18 34 136 0 0,-47-83-2 0 0,-1-1 0 0 0,-1 1 0 0 0,-1 1 0 0 0,4 21 0 0 0,-6-7 764 0 0,-2-30-474 0 0,4-21-301 0 0,-3 9-64 0 0,12-28 515 0 0,1 1 1 0 0,24-40-1 0 0,48-67 254 0 0,-47 79-401 0 0,16-28 27 0 0,80-124-384 0 0,-63 126-1586 0 0,-72 90 1252 0 0,-6 11-6033 0 0,-1 0 4850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3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15631 0 0,'0'3'719'0'0,"-5"13"-366"0"0,2 0 0 0 0,0 0 0 0 0,0 1-1 0 0,2-1 1 0 0,0 28 0 0 0,2-32-35 0 0,0 0 0 0 0,1-1 1 0 0,1 1-1 0 0,-1-1 0 0 0,2 1 0 0 0,0-1 0 0 0,0 0 0 0 0,1 0 0 0 0,6 10 1 0 0,3 1 32 0 0,1-1 0 0 0,1 0 0 0 0,1-1 0 0 0,28 26 0 0 0,85 63 521 0 0,-59-52-453 0 0,-39-31-227 0 0,1-2 0 0 0,1-1 0 0 0,2-1 0 0 0,43 19 0 0 0,-74-39-157 0 0,0 0 0 0 0,0 0 0 0 0,0 0 0 0 0,1-1 0 0 0,-1 0 0 0 0,1 0 0 0 0,7 0 0 0 0,-11 0-41 0 0,1-2 1 0 0,-1 1 0 0 0,0 0-1 0 0,1 0 1 0 0,-1-1-1 0 0,0 1 1 0 0,0-1 0 0 0,1 0-1 0 0,-1 0 1 0 0,0 1 0 0 0,0-1-1 0 0,0-1 1 0 0,0 1-1 0 0,0 0 1 0 0,0 0 0 0 0,0-1-1 0 0,-1 1 1 0 0,1-1 0 0 0,0 0-1 0 0,1-2 1 0 0,8-10-2393 0 0,-6 7 981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30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 7367 0 0,'-1'0'5928'0'0,"-2"0"-5313"0"0,1 0 0 0 0,-1 0-1 0 0,1 1 1 0 0,-1-1 0 0 0,1 1-1 0 0,0 0 1 0 0,-1 0-1 0 0,-2 1 1 0 0,-21 16 1331 0 0,11-5-1797 0 0,-15 18 0 0 0,23-23 335 0 0,-73 85 843 0 0,-78 120-1 0 0,-33 41-671 0 0,185-246-739 0 0,-41 48-228 0 0,19-17-3337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31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79 3223 0 0,'-2'0'143'0'0,"-42"3"959"0"0,12 6 6340 0 0,32-8-7264 0 0,-1-1 1 0 0,0 0-1 0 0,0 0 1 0 0,0 1-1 0 0,1-1 1 0 0,-1 0-1 0 0,0 1 0 0 0,0-1 1 0 0,1 1-1 0 0,-1-1 1 0 0,0 1-1 0 0,1-1 0 0 0,-1 1 1 0 0,1 0-1 0 0,-1-1 1 0 0,1 1-1 0 0,-1 0 1 0 0,1-1-1 0 0,-1 1 0 0 0,1 0 1 0 0,0 0-1 0 0,-1 0 1 0 0,1 0-6 0 0,0 0 1 0 0,0 0-1 0 0,0-1 1 0 0,0 1-1 0 0,1 0 1 0 0,-1-1-1 0 0,0 1 1 0 0,0 0-1 0 0,1 0 1 0 0,-1-1-1 0 0,0 1 1 0 0,1-1-1 0 0,-1 1 1 0 0,1 0-1 0 0,-1-1 1 0 0,1 1 0 0 0,-1-1-1 0 0,1 1 1 0 0,0 0-1 0 0,3 1 112 0 0,-1 1 1 0 0,1-1-1 0 0,0 0 1 0 0,0 0-1 0 0,0 0 0 0 0,0 0 1 0 0,5 0-1 0 0,10 2 76 0 0,0-1 0 0 0,0-1 0 0 0,1-1 0 0 0,-1-1 1 0 0,28-2-1 0 0,97-21 531 0 0,-118 18-746 0 0,347-51 150 0 0,-259 37-2102 0 0,-88 13-957 0 0,0-1 1 0 0,32-14 0 0 0,-47 15 1106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3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16927 0 0,'0'0'1536'0'0,"1"2"-1262"0"0,7 30 248 0 0,-1-1 0 0 0,-2 1 0 0 0,-1 0 0 0 0,-1 0 1 0 0,-3 55-1 0 0,-14 152 1323 0 0,14-197-1694 0 0,2 85 179 0 0,-1-101-511 0 0,2 0 0 0 0,11 45 1 0 0,-13-66-111 0 0,1 0 0 0 0,-1 0 0 0 0,1 0 0 0 0,0 0 0 0 0,0-1 0 0 0,0 1 0 0 0,1 0 0 0 0,0-1 0 0 0,6 8 1 0 0,-2-6-1528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3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500 313 9439 0 0,'49'-29'1275'0'0,"-32"20"673"0"0,0-1 0 0 0,22-17 0 0 0,-34 22-1471 0 0,5-2 495 0 0,-1-1 0 0 0,15-18 0 0 0,-21 23-874 0 0,-1 0-1 0 0,0 0 1 0 0,0 0 0 0 0,0-1 0 0 0,-1 1-1 0 0,1-1 1 0 0,-1 1 0 0 0,0-1 0 0 0,0 0-1 0 0,0 1 1 0 0,0-1 0 0 0,-1 0-1 0 0,1-6 1 0 0,-1 4-91 0 0,-1 0-1 0 0,0 0 1 0 0,0 0-1 0 0,0 0 1 0 0,-1 0-1 0 0,0 0 0 0 0,0 1 1 0 0,0-1-1 0 0,-1 0 1 0 0,0 1-1 0 0,0 0 1 0 0,0 0-1 0 0,0 0 1 0 0,-1 0-1 0 0,0 0 1 0 0,-7-6-1 0 0,7 7-78 0 0,0 1 0 0 0,-1-1 1 0 0,1 1-1 0 0,-1 0 0 0 0,0 0 0 0 0,0 0 0 0 0,0 1 0 0 0,0 0 0 0 0,0 0 0 0 0,-1 0 0 0 0,1 0 0 0 0,-1 1 1 0 0,1 0-1 0 0,-1 0 0 0 0,1 1 0 0 0,-1-1 0 0 0,0 1 0 0 0,-5 1 0 0 0,-12 3-3 0 0,0 1 0 0 0,0 1 0 0 0,1 2 0 0 0,0 0 0 0 0,0 1 0 0 0,1 1 0 0 0,0 1 0 0 0,-33 23 0 0 0,6 2 297 0 0,2 1 1 0 0,-52 55-1 0 0,81-75-68 0 0,1 0-1 0 0,1 2 0 0 0,0-1 1 0 0,1 2-1 0 0,-20 39 0 0 0,33-57-124 0 0,0 0 1 0 0,0 0-1 0 0,0 0 0 0 0,0 1 0 0 0,1-1 0 0 0,-1 0 0 0 0,1 0 1 0 0,-1 0-1 0 0,1 1 0 0 0,0-1 0 0 0,0 0 0 0 0,0 0 1 0 0,0 1-1 0 0,1-1 0 0 0,-1 0 0 0 0,0 0 0 0 0,1 1 1 0 0,0-1-1 0 0,-1 0 0 0 0,1 0 0 0 0,0 0 0 0 0,2 2 0 0 0,-1-1 29 0 0,1 0-1 0 0,-1 0 0 0 0,1 0 1 0 0,0-1-1 0 0,0 1 0 0 0,0-1 0 0 0,0 0 1 0 0,0 0-1 0 0,1 0 0 0 0,-1 0 1 0 0,1-1-1 0 0,4 2 0 0 0,11 3 74 0 0,1 0 0 0 0,0-1 0 0 0,1-2 0 0 0,-1 0 0 0 0,33 1 0 0 0,-16-5-140 0 0,-1 0 0 0 0,47-9 0 0 0,-67 7-102 0 0,-1 0 1 0 0,0 0 0 0 0,1-2-1 0 0,-2 0 1 0 0,18-8-1 0 0,-27 11 83 0 0,-1-1-1 0 0,0 1 0 0 0,0-1 0 0 0,1 0 0 0 0,-2 0 0 0 0,1 0 0 0 0,0-1 0 0 0,-1 1 0 0 0,0-1 0 0 0,1 0 0 0 0,-2 0 0 0 0,1 0 0 0 0,0 0 0 0 0,-1-1 0 0 0,0 1 0 0 0,0-1 0 0 0,0 1 0 0 0,0-1 0 0 0,-1 0 0 0 0,2-6 0 0 0,-2 4 29 0 0,0 0 0 0 0,0 0 0 0 0,-1-1 0 0 0,1 1 0 0 0,-1-1 0 0 0,-1 1 0 0 0,1-1 0 0 0,-3-8 0 0 0,3 15 0 0 0,0 1-1 0 0,0 0 1 0 0,0-1 0 0 0,0 1-1 0 0,0 0 1 0 0,0-1-1 0 0,0 1 1 0 0,0 0 0 0 0,0-1-1 0 0,0 1 1 0 0,0 0 0 0 0,0 0-1 0 0,-1-1 1 0 0,1 1-1 0 0,0 0 1 0 0,0-1 0 0 0,0 1-1 0 0,0 0 1 0 0,0 0-1 0 0,-1-1 1 0 0,1 1 0 0 0,0 0-1 0 0,0 0 1 0 0,-1-1-1 0 0,1 1 1 0 0,0 0 0 0 0,0 0-1 0 0,-1 0 1 0 0,1 0 0 0 0,0 0-1 0 0,0-1 1 0 0,-1 1-1 0 0,1 0 1 0 0,0 0 0 0 0,-1 0-1 0 0,1 0 1 0 0,0 0-1 0 0,-1 0 1 0 0,1 0 0 0 0,0 0-1 0 0,-1 0 1 0 0,1 0 0 0 0,0 0-1 0 0,-1 0 1 0 0,1 0-1 0 0,0 0 1 0 0,0 0 0 0 0,-1 0-1 0 0,-9 7-36 0 0,10-6 33 0 0,-3 2-1 0 0,0 1 1 0 0,-1 0-1 0 0,2 0 0 0 0,-1 0 0 0 0,0 0 1 0 0,1 0-1 0 0,0 1 0 0 0,0-1 1 0 0,0 1-1 0 0,0-1 0 0 0,1 1 0 0 0,0 0 1 0 0,0 0-1 0 0,0-1 0 0 0,0 1 0 0 0,1 8 1 0 0,0-7 2 0 0,0 0 1 0 0,0-1 0 0 0,1 1-1 0 0,0 0 1 0 0,0-1 0 0 0,1 1 0 0 0,-1-1-1 0 0,1 1 1 0 0,0-1 0 0 0,1 0-1 0 0,-1 0 1 0 0,1 0 0 0 0,0 0-1 0 0,4 5 1 0 0,-4-7-177 0 0,-1 0 0 0 0,2 0 0 0 0,-1 0 0 0 0,0-1 0 0 0,0 1 0 0 0,1-1 0 0 0,0 1 0 0 0,-1-1 0 0 0,6 2 0 0 0,7 2-6970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3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21 15119 0 0,'6'-11'1775'0'0,"-6"10"-1039"0"0,-3-1 684 0 0,2 1-1257 0 0,0 1 0 0 0,0-1 0 0 0,0 0 1 0 0,0 1-1 0 0,0-1 0 0 0,0 1 0 0 0,0-1 0 0 0,0 1 1 0 0,0 0-1 0 0,0-1 0 0 0,0 1 0 0 0,0 0 0 0 0,-1 0 1 0 0,0 0-1 0 0,-2 1-127 0 0,-1 2 0 0 0,1-1 0 0 0,0 1 1 0 0,-1-1-1 0 0,2 1 0 0 0,-1 0 0 0 0,0 1 0 0 0,0-1 0 0 0,1 1 1 0 0,0-1-1 0 0,0 1 0 0 0,0 0 0 0 0,0 0 0 0 0,1 0 1 0 0,-3 6-1 0 0,-5 10 128 0 0,2 0 0 0 0,-8 23 0 0 0,12-30-150 0 0,3-8 41 0 0,-1-1-1 0 0,1 1 0 0 0,0-1 1 0 0,0 1-1 0 0,1 0 0 0 0,0 0 1 0 0,-1-1-1 0 0,1 1 1 0 0,1 0-1 0 0,-1 0 0 0 0,1-1 1 0 0,0 1-1 0 0,2 8 0 0 0,-1-10 26 0 0,0-1-1 0 0,0 0 1 0 0,0 1-1 0 0,0-1 0 0 0,1 0 1 0 0,-1 0-1 0 0,1 0 0 0 0,-1-1 1 0 0,1 1-1 0 0,-1 0 1 0 0,1-1-1 0 0,0 0 0 0 0,0 0 1 0 0,5 2-1 0 0,-2-1 9 0 0,0-1-1 0 0,1 0 1 0 0,-1 0-1 0 0,0-1 1 0 0,0 1-1 0 0,0-1 1 0 0,1-1-1 0 0,10-1 1 0 0,0-1 78 0 0,32-10 0 0 0,-31 7-120 0 0,32-17 0 0 0,-45 21-42 0 0,0-1 1 0 0,0 0-1 0 0,-1 0 0 0 0,1 0 1 0 0,-1 0-1 0 0,0-1 0 0 0,0 0 1 0 0,0 0-1 0 0,-1 0 0 0 0,1 0 1 0 0,3-7-1 0 0,-5 7-23 0 0,0-1 0 0 0,-1 1 0 0 0,1-1 0 0 0,-1 1 0 0 0,0-1 0 0 0,0 0-1 0 0,-1 1 1 0 0,1-1 0 0 0,-1 0 0 0 0,0 0 0 0 0,-1-4 0 0 0,-1-5-114 0 0,0 0 1 0 0,-7-17 0 0 0,0-5-10 0 0,9 35 38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4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552 150 919 0 0,'0'0'3248'0'0,"-14"12"2167"0"0,1-4-1502 0 0,7-4 199 0 0,8-9-4068 0 0,1 0 0 0 0,0 0-1 0 0,1 0 1 0 0,-1 1 0 0 0,1 0-1 0 0,0-1 1 0 0,0 1 0 0 0,0 1-1 0 0,0-1 1 0 0,1 1 0 0 0,6-5-1 0 0,11-5-31 0 0,26-12 0 0 0,-42 23-5 0 0,103-47 45 0 0,-92 42-38 0 0,0 2 1 0 0,0 0 0 0 0,1 0-1 0 0,27-2 1 0 0,-45 7-14 0 0,1 0 0 0 0,-1 0 0 0 0,0 0 0 0 0,1 0 0 0 0,-1 0 0 0 0,0 0 0 0 0,1-1 0 0 0,-1 1 0 0 0,0 0 0 0 0,1 0 0 0 0,-1 0 0 0 0,0 0 0 0 0,1 0 0 0 0,-1 1 0 0 0,1-1-1 0 0,-1 0 1 0 0,0 0 0 0 0,1 0 0 0 0,-1 0 0 0 0,0 0 0 0 0,1 0 0 0 0,-1 1 0 0 0,0-1 0 0 0,0 0 0 0 0,1 0 0 0 0,-1 0 0 0 0,0 1 0 0 0,1-1 0 0 0,-1 0 0 0 0,0 0 0 0 0,0 1 0 0 0,0-1 0 0 0,1 0 0 0 0,-1 0 0 0 0,0 1 0 0 0,0-1-1 0 0,0 0 1 0 0,0 1 0 0 0,1-1 0 0 0,-1 0 0 0 0,0 1 0 0 0,0-1 0 0 0,0 0 0 0 0,0 1 0 0 0,0-1 0 0 0,0 1 0 0 0,0-1 0 0 0,0 0 0 0 0,0 1 0 0 0,0-1 0 0 0,0 0 0 0 0,0 1 0 0 0,0-1 0 0 0,-1 0 0 0 0,1 1 0 0 0,0 4-1 0 0,-1 1 1 0 0,0-1 0 0 0,0 0 0 0 0,0 1 0 0 0,-1-1 0 0 0,0 0 0 0 0,0 0 0 0 0,-4 8 0 0 0,-27 38 23 0 0,25-39 8 0 0,-6 8-30 0 0,-1-1 1 0 0,-1 0-1 0 0,-1-1 1 0 0,-1-1-1 0 0,-20 15 1 0 0,-105 68-31 0 0,58-43-109 0 0,-356 216-1103 0 0,433-268 1178 0 0,5-3 38 0 0,1 0 0 0 0,0-1 0 0 0,-1 1 0 0 0,1-1 0 0 0,-1 0 1 0 0,0 0-1 0 0,-4 1 0 0 0,5-1 599 0 0,20-12 119 0 0,-9 7-473 0 0,-1 0 1 0 0,1 1-1 0 0,0 0 0 0 0,0 1 0 0 0,11-3 0 0 0,49-3 717 0 0,-56 7-791 0 0,18-1 245 0 0,60 6 0 0 0,-64-2-166 0 0,0-1 0 0 0,1-1 0 0 0,33-4 0 0 0,31-16 477 0 0,-3-1 22 0 0,-46 11-430 0 0,-29 7-233 0 0,0 0-1 0 0,16-2 1 0 0,0 5-286 0 0,-28 0 120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46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0,'0'0'1556'0'0,"1"2"-77"0"0,-1 1-378 0 0,1 0 0 0 0,0 1 1 0 0,0-1-1 0 0,0 0 0 0 0,0 0 0 0 0,3 5 0 0 0,0-3-808 0 0,0 0-1 0 0,0 0 0 0 0,0 0 1 0 0,6 5-1 0 0,-2-2 360 0 0,-7-7-566 0 0,4 6 50 0 0,-4-7-162 0 0,-1 1 0 0 0,1-1 0 0 0,0 1 0 0 0,-1-1 0 0 0,1 1 0 0 0,-1-1-1 0 0,1 1 1 0 0,-1 0 0 0 0,0-1 0 0 0,1 1 0 0 0,-1 0 0 0 0,1-1 0 0 0,-1 1-1 0 0,0 0 1 0 0,0-1 0 0 0,1 1 0 0 0,-1 0 0 0 0,0 0 0 0 0,0 0-162 0 0,0-1 111 0 0,0 1-1 0 0,0-1 1 0 0,0 0-1 0 0,1 1 1 0 0,-1-1-1 0 0,0 1 1 0 0,0-1-1 0 0,0 0 1 0 0,0 1-1 0 0,0-1 1 0 0,0 0 0 0 0,0 1-1 0 0,-1-1 1 0 0,1 0-1 0 0,0 1 1 0 0,0-1-1 0 0,0 0 1 0 0,0 1-1 0 0,0-1 1 0 0,-1 0-1 0 0,1 1 1 0 0,-4 5-1046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42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45 4607 0 0,'0'0'208'0'0,"1"-1"-9"0"0,1-3-69 0 0,0 3 34 0 0,-1-1 1 0 0,1 0 0 0 0,-1 0 0 0 0,1 1-1 0 0,-1-1 1 0 0,1 1 0 0 0,0 0-1 0 0,3-3 1 0 0,18-19 13347 0 0,-28 36-13406 0 0,-2 1 1 0 0,0-1-1 0 0,0-1 0 0 0,-14 18 1 0 0,-43 46-112 0 0,7-9 75 0 0,28-30-70 0 0,-21 27 0 0 0,44-55 0 0 0,0 0 0 0 0,1 0 0 0 0,0 1 0 0 0,1-1 0 0 0,-5 14 0 0 0,6-7 0 0 0,4-12 0 0 0,1-2 0 0 0,-2 1 0 0 0,1 0 0 0 0,0-1 0 0 0,0 1 0 0 0,0 0 0 0 0,0-1 0 0 0,0 1 0 0 0,1-1 0 0 0,-1 0 0 0 0,1 1 0 0 0,0-1 0 0 0,-1 0 0 0 0,1 0 0 0 0,0 0 0 0 0,0 0 0 0 0,0-1 0 0 0,0 1 0 0 0,1 0 0 0 0,-1-1 0 0 0,0 1 0 0 0,4 0 0 0 0,2 3 0 0 0,-1-1 7 0 0,0 0 1 0 0,0 0-1 0 0,1 0 0 0 0,-1-1 1 0 0,1 0-1 0 0,0-1 0 0 0,0 0 0 0 0,0 0 1 0 0,0 0-1 0 0,1-1 0 0 0,-1 0 1 0 0,0-1-1 0 0,0 0 0 0 0,1 0 0 0 0,-1-1 1 0 0,0 0-1 0 0,0-1 0 0 0,0 1 1 0 0,0-1-1 0 0,0-1 0 0 0,0 0 0 0 0,0 0 1 0 0,-1 0-1 0 0,1-1 0 0 0,10-7 1 0 0,-7 3-547 0 0,0-1 1 0 0,0 0-1 0 0,-1 0 1 0 0,15-17 0 0 0,-9 6-6088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43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10135 0 0,'0'0'1884'0'0,"0"-10"771"0"0,2 7-2549 0 0,-1 1 1 0 0,1-1-1 0 0,0 1 0 0 0,0-1 1 0 0,0 1-1 0 0,0 0 1 0 0,0 0-1 0 0,0 0 0 0 0,1 0 1 0 0,-1 0-1 0 0,1 1 1 0 0,-1-1-1 0 0,1 1 0 0 0,0-1 1 0 0,0 1-1 0 0,-1 0 1 0 0,1 0-1 0 0,0 0 0 0 0,0 1 1 0 0,0-1-1 0 0,0 1 0 0 0,0-1 1 0 0,5 1-1 0 0,-6 1-176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7:54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9815 0 0,'0'0'890'0'0,"2"0"-733"0"0,192-52 5919 0 0,-126 38-5230 0 0,-25 4-453 0 0,1 2-1 0 0,83-5 1 0 0,-70 8-2044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43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2303 0 0,'1'-1'11557'0'0,"9"-3"-8004"0"0,27-9-2351 0 0,1 2 0 0 0,1 1 0 0 0,40-5 0 0 0,-12 8-2614 0 0,0 5-4160 0 0,-55 2-986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0:43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9 462 13359 0 0,'0'0'1027'0'0,"-1"1"-670"0"0,-7 3 4437 0 0,21 0-4157 0 0,-1-4-435 0 0,0 1 0 0 0,0-2 0 0 0,1 1 0 0 0,-1-2 0 0 0,-1 1 1 0 0,1-2-1 0 0,13-3 0 0 0,-8 2-29 0 0,66-19-336 0 0,43-8 1321 0 0,-63 23-3776 0 0,-48 8 259 0 0,0 0 0 0 0,18 3 1 0 0,-20-2-3380 0 0</inkml:trace>
  <inkml:trace contextRef="#ctx0" brushRef="#br0" timeOffset="1">1298 44 11975 0 0,'21'-35'1275'0'0,"-17"27"5701"0"0,-167 311-5571 0 0,151-283-1478 0 0,2 1-1 0 0,0 1 0 0 0,1 0 1 0 0,-12 44-1 0 0,20-63-23 0 0,1 0 0 0 0,-1 0 0 0 0,1 1 0 0 0,0-1 1 0 0,0 0-1 0 0,1 0 0 0 0,-1 1 0 0 0,1-1 0 0 0,1 6 0 0 0,-1-9-150 0 0,-1 1-1 0 0,0-1 1 0 0,1 1 0 0 0,-1-1 0 0 0,1 1 0 0 0,0-1 0 0 0,-1 1-1 0 0,1-1 1 0 0,-1 1 0 0 0,1-1 0 0 0,0 0 0 0 0,-1 1-1 0 0,1-1 1 0 0,0 0 0 0 0,-1 1 0 0 0,1-1 0 0 0,0 0-1 0 0,0 0 1 0 0,1 0 0 0 0,-1 1-772 0 0,13 1-5153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49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13 4607 0 0,'0'0'7614'0'0,"-1"-2"-7105"0"0,0 1-399 0 0,1 1 0 0 0,-1-1 0 0 0,1 0 0 0 0,-1 1 0 0 0,1-1 0 0 0,-1 0 0 0 0,0 1 1 0 0,1-1-1 0 0,-1 1 0 0 0,0-1 0 0 0,1 1 0 0 0,-1-1 0 0 0,0 1 0 0 0,0-1 0 0 0,1 1 0 0 0,-1 0 0 0 0,0 0 0 0 0,0-1 0 0 0,0 1 0 0 0,0 0 0 0 0,0 0 1 0 0,1 0-1 0 0,-1 0 0 0 0,0 0 0 0 0,0 0 0 0 0,0 0 0 0 0,0 0 0 0 0,-1 1 0 0 0,-1 0-13 0 0,1 0 0 0 0,0 0 1 0 0,0 1-1 0 0,1-1 0 0 0,-1 0 0 0 0,0 1 0 0 0,0 0 1 0 0,1 0-1 0 0,-1-1 0 0 0,-2 5 0 0 0,-16 25 666 0 0,-31 64-1 0 0,0 1-343 0 0,-82 98-63 0 0,63-97-256 0 0,28-31-992 0 0,37-57 701 0 0,0 1 0 0 0,1 0-1 0 0,0 0 1 0 0,0 1 0 0 0,-1 10-1 0 0,5-20 75 0 0,0 0 1 0 0,0 0-1 0 0,0 0 0 0 0,0 0 0 0 0,0 0 1 0 0,0 0-1 0 0,0 0 0 0 0,1 0 0 0 0,-1 0 0 0 0,0 0 1 0 0,1 0-1 0 0,0 1 0 0 0,15 1-9669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4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12 17303 0 0,'7'-12'893'0'0,"-13"17"253"0"0,-15 21-339 0 0,-45 61-196 0 0,-56 100 0 0 0,40-38-531 0 0,-9 15-84 0 0,3-16 20 0 0,-97 155 86 0 0,183-300-344 0 0,-5 8 627 0 0,5-5-3542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50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16 139 6447 0 0,'0'0'499'0'0,"-1"0"-328"0"0,0-1-113 0 0,1 1-1 0 0,-1 0 1 0 0,1 0 0 0 0,-1 0 0 0 0,1 0 0 0 0,-1 0 0 0 0,1 0-1 0 0,-11 4 8821 0 0,13-4-8234 0 0,7 1-247 0 0,1-1 0 0 0,-1-1 1 0 0,1 0-1 0 0,-1 0 1 0 0,1-1-1 0 0,16-5 0 0 0,-4 2 55 0 0,346-95 2029 0 0,-290 80-2595 0 0,-66 18-1545 0 0,-1 0 0 0 0,16 0 1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5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 5063 0 0,'-1'0'7108'0'0,"-6"-2"-4973"0"0,2 1-1997 0 0,1 1 1 0 0,-1-1-1 0 0,0 1 1 0 0,0 0-1 0 0,0 0 1 0 0,1 1-1 0 0,-1 0 1 0 0,0-1-1 0 0,0 1 1 0 0,1 1-1 0 0,-1-1 1 0 0,1 1-1 0 0,-1 0 1 0 0,1 0-1 0 0,0 0 1 0 0,0 1-1 0 0,0-1 1 0 0,0 1-1 0 0,0 0 1 0 0,0 0-1 0 0,1 0 1 0 0,-4 5-1 0 0,-7 8 332 0 0,1 0 1 0 0,0 1-1 0 0,-17 32 0 0 0,25-40-451 0 0,-11 19 84 0 0,-13 32 0 0 0,24-50-64 0 0,1 0 1 0 0,1 0-1 0 0,0 1 1 0 0,0-1 0 0 0,1 1-1 0 0,-1 20 1 0 0,3-29 161 0 0,6 7 299 0 0,-4-8-441 0 0,0 1-1 0 0,0 0 0 0 0,0-1 1 0 0,0 1-1 0 0,0-1 0 0 0,1 0 1 0 0,-1 1-1 0 0,1-1 0 0 0,-1-1 1 0 0,1 1-1 0 0,-1 0 1 0 0,1 0-1 0 0,-1-1 0 0 0,1 0 1 0 0,0 1-1 0 0,-1-1 0 0 0,1 0 1 0 0,0 0-1 0 0,2-1 0 0 0,10 0 165 0 0,0-1-1 0 0,16-4 0 0 0,-22 3-177 0 0,23-4 81 0 0,-1-1 0 0 0,49-20 0 0 0,-68 22-121 0 0,0 1 0 0 0,-1-2 1 0 0,1 1-1 0 0,-1-2 0 0 0,0 1 0 0 0,-1-2 1 0 0,0 1-1 0 0,0-1 0 0 0,10-13 0 0 0,-17 17 8 0 0,1-1 0 0 0,-1 1 0 0 0,0-1 0 0 0,-1 0 0 0 0,1 0 0 0 0,-1 0 0 0 0,-1 0 0 0 0,1-1 0 0 0,-1 1-1 0 0,0 0 1 0 0,0-1 0 0 0,-1 1 0 0 0,0 0 0 0 0,0-1 0 0 0,0 1 0 0 0,-1-1 0 0 0,-2-10 0 0 0,2 14-15 0 0,0-1 0 0 0,0 0 0 0 0,0 0 1 0 0,0 0-1 0 0,-1 1 0 0 0,0-1 1 0 0,1 0-1 0 0,-1 1 0 0 0,-1 0 0 0 0,1-1 1 0 0,0 1-1 0 0,-1 0 0 0 0,0 0 0 0 0,0 1 1 0 0,0-1-1 0 0,0 0 0 0 0,0 1 0 0 0,0 0 1 0 0,-1 0-1 0 0,1 0 0 0 0,-1 0 0 0 0,1 0 1 0 0,-1 1-1 0 0,0-1 0 0 0,1 1 0 0 0,-1 0 1 0 0,0 0-1 0 0,0 1 0 0 0,-4-1 1 0 0,-14 1-166 0 0,0 2 1 0 0,1 0 0 0 0,-1 1-1 0 0,-28 9 1 0 0,-8 0-925 0 0,53-11 1103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5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60 296 6911 0 0,'0'0'528'0'0,"-1"2"-341"0"0,-3 19 1898 0 0,-2-1 0 0 0,-12 28 0 0 0,2-4 391 0 0,1-6 2734 0 0,17-40-5124 0 0,0 1 0 0 0,-1-1 1 0 0,1 0-1 0 0,-1 0 0 0 0,0 0 0 0 0,1 1 0 0 0,0-5 0 0 0,0 4 9 0 0,37-64 524 0 0,53-78-72 0 0,-79 127-482 0 0,1 1 1 0 0,0 1-1 0 0,1 0 1 0 0,0 1-1 0 0,1 0 1 0 0,23-13-1 0 0,-10 8 7 0 0,2 2 0 0 0,0 1 0 0 0,57-21 0 0 0,-59 28-1073 0 0,39-8-1 0 0,-55 15 545 0 0,1 0-1 0 0,-1 1 0 0 0,0 1 0 0 0,1 0 1 0 0,19 3-1 0 0,-22-2-1041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51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16271 0 0,'0'0'1470'0'0,"0"2"-1113"0"0,-1 3-35 0 0,1 1 1 0 0,-1-1-1 0 0,0 1 1 0 0,-1-1-1 0 0,1 1 1 0 0,-4 7-1 0 0,-18 34 863 0 0,14-29-839 0 0,-9 16-60 0 0,-30 66 629 0 0,41-80-1450 0 0,0 0 1 0 0,0 0-1 0 0,-3 27 1 0 0,8-36-1088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5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0,'0'0'4360'0'0,"5"12"-10048"0"0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52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34 11055 0 0,'0'0'6958'0'0,"1"-1"-6254"0"0,3-2-533 0 0,0 0 0 0 0,0 0 0 0 0,1 0 1 0 0,-1 1-1 0 0,1-1 0 0 0,0 1 0 0 0,0 0 1 0 0,-1 0-1 0 0,1 1 0 0 0,0 0 1 0 0,8-2-1 0 0,5 1 401 0 0,0 0-1 0 0,18 1 1 0 0,-19 3-453 0 0,-16-2 106 0 0,7 9 39 0 0,-8-4-248 0 0,0-1-1 0 0,0 1 1 0 0,-1 0 0 0 0,0-1-1 0 0,1 1 1 0 0,-2 0 0 0 0,1-1-1 0 0,0 1 1 0 0,-1-1 0 0 0,0 0-1 0 0,0 0 1 0 0,0 1 0 0 0,0-1-1 0 0,-1 0 1 0 0,-4 5 0 0 0,-7 9 17 0 0,-30 29 0 0 0,41-44-25 0 0,-63 56 4 0 0,44-41-12 0 0,0 1-1 0 0,-32 38 1 0 0,41-41 0 0 0,4-5 0 0 0,1 0 0 0 0,-8 13 0 0 0,16-23 0 0 0,-1-1 0 0 0,1 1 0 0 0,-1 0 0 0 0,1 0 0 0 0,0 0 0 0 0,-1 0 0 0 0,1 0 0 0 0,0 0 0 0 0,0 0 0 0 0,0 0 0 0 0,-1 0 0 0 0,1 0 0 0 0,0 0 0 0 0,0 0 0 0 0,0 0 0 0 0,1 0 0 0 0,-1 0 0 0 0,0 0 0 0 0,0 0 0 0 0,0-1 0 0 0,1 1 0 0 0,-1 0 0 0 0,0 0 0 0 0,1 1 0 0 0,0 0 0 0 0,-1-1 0 0 0,1 0 0 0 0,-1-1 0 0 0,0 1 0 0 0,0 0 0 0 0,0-1 0 0 0,0 1 0 0 0,0-1 0 0 0,1 1 0 0 0,-1 0 0 0 0,0-1 0 0 0,0 1 0 0 0,1-1 0 0 0,-1 1 0 0 0,1-1 0 0 0,-1 1 0 0 0,0-1 0 0 0,1 1 0 0 0,-1-1 0 0 0,1 1 0 0 0,-1-1 0 0 0,1 0 0 0 0,-1 1 0 0 0,1-1 0 0 0,-1 0 0 0 0,1 1 0 0 0,0-1 0 0 0,0 0 0 0 0,1 1 0 0 0,2 2 0 0 0,1 0 0 0 0,0-1 0 0 0,0 0 0 0 0,0 0 0 0 0,0 0 0 0 0,0-1 0 0 0,0 1 0 0 0,1-1 0 0 0,-1 0 0 0 0,0-1 0 0 0,9 1 0 0 0,7-2 75 0 0,34-5 0 0 0,-28 2 63 0 0,-1 1-260 0 0,10-2 515 0 0,-10 4-7214 0 0,-17 1-557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4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53 8287 0 0,'-3'-12'460'0'0,"-3"-11"1087"0"0,5 22-1215 0 0,0 0 1 0 0,1 0-1 0 0,-1 0 1 0 0,0 0 0 0 0,0 0-1 0 0,0 0 1 0 0,0 0-1 0 0,0 0 1 0 0,0 0 0 0 0,0 1-1 0 0,0-1 1 0 0,0 0 0 0 0,0 1-1 0 0,0-1 1 0 0,-1 1-1 0 0,1-1 1 0 0,-2 0 0 0 0,-4 0-127 0 0,1 0 1 0 0,-1 0-1 0 0,0 1 1 0 0,0 0-1 0 0,1 0 1 0 0,-1 1-1 0 0,0 0 1 0 0,0 0-1 0 0,1 0 1 0 0,-1 1-1 0 0,1 0 1 0 0,-1 0 0 0 0,-6 4-1 0 0,-12 6-233 0 0,-44 28 1 0 0,53-30 288 0 0,-1 0-249 0 0,1 1 0 0 0,1 0 1 0 0,0 1-1 0 0,0 1 0 0 0,1 0 1 0 0,1 1-1 0 0,-14 17 0 0 0,26-30-14 0 0,1 0-1 0 0,-1 0 0 0 0,0 0 0 0 0,0 0 1 0 0,1 0-1 0 0,-1 0 0 0 0,1 1 1 0 0,-1-1-1 0 0,1 0 0 0 0,0 0 0 0 0,-1 1 1 0 0,1-1-1 0 0,0 0 0 0 0,0 0 1 0 0,0 1-1 0 0,0-1 0 0 0,0 0 1 0 0,0 1-1 0 0,0 1 0 0 0,1-2-14 0 0,-1 0-1 0 0,1 0 1 0 0,0 0-1 0 0,-1 0 1 0 0,1 0-1 0 0,0 0 1 0 0,0 0-1 0 0,-1-1 1 0 0,1 1-1 0 0,0 0 1 0 0,0 0-1 0 0,0-1 1 0 0,0 1-1 0 0,0-1 1 0 0,0 1-1 0 0,0-1 1 0 0,2 1-1 0 0,5 2-107 0 0,0-1-1 0 0,1-1 0 0 0,-1 0 1 0 0,15 1-1 0 0,-18-2 103 0 0,14 2-86 0 0,-1 0-1 0 0,1 1 1 0 0,-1 2 0 0 0,0-1-1 0 0,-1 2 1 0 0,22 9 0 0 0,-16-4 128 0 0,0 1 0 0 0,-1 1 0 0 0,40 30 0 0 0,-53-35 134 0 0,0 1 0 0 0,-1-1 0 0 0,0 1 0 0 0,-1 1 0 0 0,1 0 0 0 0,-2 0 0 0 0,0 0 0 0 0,0 0 0 0 0,0 1 0 0 0,-2 0 0 0 0,1 0 0 0 0,-1 1 0 0 0,-1-1 0 0 0,3 19 0 0 0,-5-26-69 0 0,-1-1 0 0 0,1 1 0 0 0,-1-1 0 0 0,0 1-1 0 0,0-1 1 0 0,0 1 0 0 0,-1-1 0 0 0,1 1 0 0 0,-1-1 0 0 0,0 1 0 0 0,0-1-1 0 0,0 0 1 0 0,0 1 0 0 0,-1-1 0 0 0,-1 4 0 0 0,0-3 14 0 0,-1 1 0 0 0,1-1 0 0 0,-1 0 0 0 0,0 0 0 0 0,0 0 0 0 0,0-1 1 0 0,0 1-1 0 0,-9 4 0 0 0,-4 1 81 0 0,0-1 0 0 0,0-1 0 0 0,-1 0 1 0 0,-28 6-1 0 0,18-8-32 0 0,0-1 0 0 0,0-1 1 0 0,-44-1-1 0 0,52-3-142 0 0,1 0-1 0 0,-25-4 1 0 0,35 3 18 0 0,1 0 1 0 0,0 0 0 0 0,-1-1 0 0 0,1 0 0 0 0,0 0 0 0 0,1-1 0 0 0,-14-7 0 0 0,20 9-83 0 0,-1 1 1 0 0,0 0-1 0 0,1-1 0 0 0,-1 1 0 0 0,1-1 0 0 0,0 1 1 0 0,-1-1-1 0 0,1 0 0 0 0,0 0 0 0 0,0 1 0 0 0,0-1 1 0 0,0 0-1 0 0,0 0 0 0 0,0 0 0 0 0,1 0 0 0 0,-1 0 1 0 0,1 0-1 0 0,-1-2 0 0 0,1 1-804 0 0,0 0 0 0 0,0 0 0 0 0,0 0 0 0 0,0 0 0 0 0,1 0 0 0 0,-1 0 0 0 0,2-5 0 0 0,5-9-6080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7:54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10 195 14799 0 0,'0'0'332'0'0,"-7"-5"946"0"0,6 4-1245 0 0,1 1 0 0 0,0-1 0 0 0,0 1 1 0 0,-1-1-1 0 0,1 0 0 0 0,0 1 1 0 0,0-1-1 0 0,0 1 0 0 0,0-1 1 0 0,0 0-1 0 0,0 1 0 0 0,0-1 1 0 0,0 0-1 0 0,0 1 0 0 0,0-1 0 0 0,0 1 1 0 0,0-1-1 0 0,0 0 0 0 0,1 1 1 0 0,-1-1-1 0 0,0 1 0 0 0,0-1 1 0 0,1 1-1 0 0,-1-1 0 0 0,0 0 0 0 0,1 1 1 0 0,-1-1-1 0 0,1 1 0 0 0,-1 0 1 0 0,0-1-1 0 0,1 1 0 0 0,0-1 1 0 0,1-1 199 0 0,0 0-89 0 0,1-1 1 0 0,-1 1 0 0 0,1-1 0 0 0,-1 1 0 0 0,1 0 0 0 0,0 0-1 0 0,0 0 1 0 0,0 0 0 0 0,0 1 0 0 0,1-1 0 0 0,-1 1 0 0 0,0 0-1 0 0,1 0 1 0 0,-1 0 0 0 0,7 0 0 0 0,4-1-52 0 0,0 1 0 0 0,24 3 1 0 0,-8-1 13 0 0,7-1 21 0 0,-1-2 0 0 0,52-9 0 0 0,128-48-222 0 0,-68 22-2287 0 0,-52 14-2646 0 0,-63 15 3043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5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35 14479 0 0,'0'0'1662'0'0,"-8"-1"1207"0"0,4 2-2825 0 0,0 0 0 0 0,0 1 0 0 0,0 0 0 0 0,0 0 0 0 0,0 0 0 0 0,1 0 0 0 0,-1 1 0 0 0,1-1 0 0 0,0 1 0 0 0,-1 0 0 0 0,1 0 1 0 0,-4 6-1 0 0,-5 6 140 0 0,-15 24 1 0 0,23-32-178 0 0,-9 14 60 0 0,1 1-1 0 0,-13 32 1 0 0,21-42-29 0 0,0 1 0 0 0,0-1 0 0 0,1 1 0 0 0,1-1 0 0 0,0 1 1 0 0,-1 17-1 0 0,3-29 122 0 0,6 9 396 0 0,-2-7-479 0 0,1-1 0 0 0,0 0-1 0 0,0 0 1 0 0,0-1 0 0 0,0 1 0 0 0,0-1 0 0 0,0 0 0 0 0,0-1 0 0 0,0 1-1 0 0,0-1 1 0 0,0 0 0 0 0,1 0 0 0 0,5-2 0 0 0,8 0 48 0 0,0-2 0 0 0,23-6-1 0 0,-23 4-134 0 0,0-1 0 0 0,0-1 0 0 0,-1 0-1 0 0,1-1 1 0 0,-2-1 0 0 0,18-13-1 0 0,-31 20-36 0 0,0 0-1 0 0,-1 0 0 0 0,0 0 0 0 0,1 0 0 0 0,-1-1 1 0 0,-1 1-1 0 0,1-1 0 0 0,0 0 0 0 0,-1 0 0 0 0,0 0 1 0 0,0 0-1 0 0,0 0 0 0 0,2-8 0 0 0,-3 8-26 0 0,-1 0-1 0 0,1 0 1 0 0,-1 0 0 0 0,0 0-1 0 0,0-1 1 0 0,-1 1-1 0 0,1 0 1 0 0,-1 0 0 0 0,0 0-1 0 0,0 0 1 0 0,0 0-1 0 0,0 0 1 0 0,-1 0 0 0 0,-4-7-1 0 0,-3-4-15 0 0,-2 0 1 0 0,0 0-1 0 0,-24-23 0 0 0,31 34 81 0 0,-2-2 12 0 0,0 0 0 0 0,-1 0 0 0 0,0 1 0 0 0,0 0 0 0 0,-1 1 0 0 0,1 0 0 0 0,-1 0 0 0 0,-14-5 0 0 0,17 8-9 0 0,1-1 1 0 0,-1 1-1 0 0,0 0 0 0 0,0 1 1 0 0,0-1-1 0 0,-1 1 0 0 0,-4 0 1 0 0,7 0-14 0 0,0 1-1 0 0,1-1 1 0 0,-1 1 0 0 0,1-1 0 0 0,-1 1-1 0 0,1 0 1 0 0,-1 0 0 0 0,1 0 0 0 0,0 0 0 0 0,-1 0-1 0 0,1 1 1 0 0,0-1 0 0 0,0 1 0 0 0,-2 2 0 0 0,3-4-72 0 0,1 1 1 0 0,-1-1 0 0 0,1 0-1 0 0,0 1 1 0 0,0-1 0 0 0,-1 1 0 0 0,1-1-1 0 0,0 0 1 0 0,0 1 0 0 0,-1-1-1 0 0,1 1 1 0 0,0-1 0 0 0,0 1 0 0 0,0-1-1 0 0,0 1 1 0 0,0-1 0 0 0,0 2-1 0 0,-1-1-231 0 0,1 1-840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52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69 319 8751 0 0,'0'0'674'0'0,"-15"7"-233"0"0,5-2 1774 0 0,6-3-1349 0 0,0 0 1 0 0,-1 0 0 0 0,1-1 0 0 0,0 1 0 0 0,0-1 0 0 0,-1 0-1 0 0,-7 1 1 0 0,10-2 405 0 0,4-3-1064 0 0,4-8-126 0 0,1-1 1 0 0,1 1-1 0 0,0 1 0 0 0,14-16 0 0 0,45-38-29 0 0,-36 35-21 0 0,-3 3-18 0 0,2 0-1 0 0,0 2 0 0 0,1 1 1 0 0,2 2-1 0 0,48-25 0 0 0,-77 44 14 0 0,1 0 1 0 0,-1 1-1 0 0,0-1 0 0 0,1 1 1 0 0,0 0-1 0 0,-1 0 0 0 0,1 0 0 0 0,0 1 1 0 0,-1-1-1 0 0,9 2 0 0 0,-12-1-8 0 0,-1 0-1 0 0,1 1 0 0 0,-1-1 1 0 0,1 0-1 0 0,-1 1 1 0 0,1-1-1 0 0,-1 1 0 0 0,0-1 1 0 0,1 1-1 0 0,-1-1 1 0 0,0 1-1 0 0,1-1 1 0 0,-1 1-1 0 0,0 0 0 0 0,1-1 1 0 0,-1 1-1 0 0,0-1 1 0 0,0 1-1 0 0,0 0 0 0 0,1 0 1 0 0,1 12 166 0 0,-2-4-47 0 0,0 1-1 0 0,-1 0 0 0 0,-1 0 1 0 0,1-1-1 0 0,-1 1 1 0 0,-1-1-1 0 0,-7 18 1 0 0,1 0 106 0 0,0 0 41 0 0,-15 29 1 0 0,12-31-396 0 0,-11 38 1 0 0,20-54-147 0 0,-6 28-1093 0 0,10-13-4218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53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0 6911 0 0,'0'0'7755'0'0,"-4"6"-6436"0"0,0 3-814 0 0,0 0 0 0 0,0 0 0 0 0,1 0 1 0 0,-4 14-1 0 0,-1 6 105 0 0,-114 296 2536 0 0,100-269-2993 0 0,-121 262-111 0 0,68-183-829 0 0,8-17-2683 0 0,58-101 2408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53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91 14367 0 0,'-1'0'662'0'0,"-7"2"-18"0"0,8-2-635 0 0,0 0 1 0 0,0 0-1 0 0,1 0 1 0 0,-1 1 0 0 0,0-1-1 0 0,0 0 1 0 0,0 0 0 0 0,0 0-1 0 0,0 0 1 0 0,0 0-1 0 0,0 0 1 0 0,1 0 0 0 0,-1 0-1 0 0,0 1 1 0 0,0-1-1 0 0,0 0 1 0 0,0 0 0 0 0,0 0-1 0 0,0 0 1 0 0,0 0-1 0 0,0 0 1 0 0,0 1 0 0 0,0-1-1 0 0,0 0 1 0 0,0 0 0 0 0,0 0-1 0 0,0 0 1 0 0,0 0-1 0 0,0 1 1 0 0,0-1 0 0 0,0 0-1 0 0,0 0 1 0 0,0 0-1 0 0,0 0 1 0 0,0 0 0 0 0,0 1-1 0 0,0-1 1 0 0,0 0 0 0 0,0 0-1 0 0,0 0 1 0 0,0 0-1 0 0,0 0 1 0 0,0 0 0 0 0,-1 1-1 0 0,1-1 1 0 0,0 0-1 0 0,0 0 1 0 0,0 0 0 0 0,0 0-1 0 0,0 0 1 0 0,0 0 0 0 0,0 0-1 0 0,-1 0 1 0 0,1 0-1 0 0,0 0 1 0 0,0 0 0 0 0,0 0-1 0 0,0 1 1 0 0,0-1-1 0 0,-1 0 1 0 0,1 0 0 0 0,0 0-1 0 0,0 0 1 0 0,0 0 0 0 0,0 0-1 0 0,0 0 1 0 0,-1 0-1 0 0,1 0 1 0 0,0-1 0 0 0,8 5 318 0 0,-8-4-295 0 0,9 3 382 0 0,1 0 0 0 0,-1-1 0 0 0,0-1 0 0 0,1 0 0 0 0,-1 0 0 0 0,13-1 0 0 0,59-6 1690 0 0,-61 3-1591 0 0,253-47 2690 0 0,-68 9-2301 0 0,-189 38-919 0 0,7-1-196 0 0,0 1-1 0 0,0 1 0 0 0,0 0 1 0 0,35 4-1 0 0,-40 2-2051 0 0,-5 2-6100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5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43 11055 0 0,'0'0'506'0'0,"0"-1"-10"0"0,-1-1-287 0 0,1 0 0 0 0,-1 0 0 0 0,1 0 1 0 0,-1 0-1 0 0,0 0 0 0 0,0 1 1 0 0,0-1-1 0 0,0 0 0 0 0,0 1 0 0 0,0-1 1 0 0,0 1-1 0 0,0-1 0 0 0,-1 1 0 0 0,1-1 1 0 0,-1 1-1 0 0,1 0 0 0 0,-1 0 1 0 0,1 0-1 0 0,-1 0 0 0 0,0 0 0 0 0,-2-1 1 0 0,0 0 274 0 0,-1 1 1 0 0,1 0 0 0 0,-1-1-1 0 0,0 2 1 0 0,-9-2 0 0 0,5 2-357 0 0,-1 1 0 0 0,1-1 1 0 0,-1 2-1 0 0,1-1 1 0 0,0 1-1 0 0,0 1 1 0 0,-11 3-1 0 0,-62 31 128 0 0,70-31-261 0 0,-13 6 31 0 0,0 2 0 0 0,1 0 0 0 0,1 2 1 0 0,0 1-1 0 0,2 0 0 0 0,-29 30 0 0 0,44-40 44 0 0,0 1 1 0 0,0-1 0 0 0,-8 17-1 0 0,12-22-26 0 0,1 1 0 0 0,0 0 0 0 0,0 0 0 0 0,0 0 0 0 0,0 0-1 0 0,0 0 1 0 0,0 0 0 0 0,1 0 0 0 0,-1 0 0 0 0,1 1 0 0 0,0-1-1 0 0,0 0 1 0 0,0 0 0 0 0,1 0 0 0 0,0 4 0 0 0,-1-6-26 0 0,0 0 1 0 0,1 0-1 0 0,-1 0 1 0 0,1 0-1 0 0,-1 0 1 0 0,1 0-1 0 0,0 0 0 0 0,-1-1 1 0 0,1 1-1 0 0,0 0 1 0 0,0 0-1 0 0,0 0 1 0 0,-1-1-1 0 0,1 1 1 0 0,0 0-1 0 0,0-1 0 0 0,0 1 1 0 0,0-1-1 0 0,1 1 1 0 0,1 0 17 0 0,0 0 1 0 0,0 0-1 0 0,0-1 1 0 0,0 1-1 0 0,0-1 1 0 0,0 0 0 0 0,3 0-1 0 0,6 0 87 0 0,-1-2 0 0 0,20-4 1 0 0,-30 6-119 0 0,38-11 15 0 0,0-2 0 0 0,-1-2 0 0 0,-1-2 0 0 0,39-22 0 0 0,-29 8-695 0 0,-45 30 362 0 0,-12 6-1020 0 0,-1 2 1126 0 0,-53 33-41 0 0,57-35 317 0 0,1 1 0 0 0,-1-1-1 0 0,1 1 1 0 0,1 0 0 0 0,-1 0-1 0 0,-8 14 1 0 0,14-20-65 0 0,0 1 0 0 0,-1-1-1 0 0,1 0 1 0 0,0 1 0 0 0,0-1 0 0 0,0 1 0 0 0,0-1-1 0 0,0 0 1 0 0,0 1 0 0 0,-1-1 0 0 0,1 1-1 0 0,0-1 1 0 0,0 1 0 0 0,0-1 0 0 0,1 0-1 0 0,-1 1 1 0 0,0-1 0 0 0,0 1 0 0 0,0 0 0 0 0,0 0 0 0 0,0 0-7 0 0,0 0 0 0 0,0-1 0 0 0,0 1 0 0 0,0-1-1 0 0,0 1 1 0 0,0 0 0 0 0,0-1 0 0 0,0 1 0 0 0,0-1 0 0 0,0 1 0 0 0,1 0-1 0 0,-1-1 1 0 0,0 1 0 0 0,0-1 0 0 0,1 1 0 0 0,-1-1 0 0 0,0 1 0 0 0,0-1 0 0 0,1 1-1 0 0,-1-1 1 0 0,1 1 0 0 0,-1-1 0 0 0,0 1 0 0 0,1-1 0 0 0,-1 0 0 0 0,1 1-1 0 0,-1-1 1 0 0,1 0 0 0 0,0 1 0 0 0,1 0-100 0 0,8 7-912 0 0,2-2-309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54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0 17047 0 0,'0'0'1543'0'0,"-1"2"-1191"0"0,-45 187 3748 0 0,-8-23-3330 0 0,16-53-587 0 0,-23 113-171 0 0,26-102-3889 0 0,29-107-3502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5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1067 1375 0 0,'-2'1'107'0'0,"-22"12"241"0"0,17-10 1358 0 0,-1 1 0 0 0,1 0 0 0 0,0 0-1 0 0,-10 9 1 0 0,16-13-1376 0 0,0 1 1 0 0,1-1-1 0 0,-1 1 0 0 0,0 0 0 0 0,0 0 0 0 0,0-1 0 0 0,1 1 0 0 0,-1 0 0 0 0,0 0 0 0 0,1 0 1 0 0,-1 0-1 0 0,1 0 0 0 0,-1 0 0 0 0,0 1 0 0 0,2-2-112 0 0,-1 1 1 0 0,1-1-1 0 0,-1 0 1 0 0,1 0-1 0 0,-1 0 1 0 0,1 0-1 0 0,-1 0 1 0 0,1 0-1 0 0,-1 0 0 0 0,1 0 1 0 0,-1 0-1 0 0,1 0 1 0 0,-1 0-1 0 0,1 0 1 0 0,-1 0-1 0 0,1-1 1 0 0,-1 1-1 0 0,1 0 0 0 0,-1 0 1 0 0,1-1-1 0 0,19-7 2536 0 0,-3-1-3303 0 0,22-17 1206 0 0,71-63-1 0 0,-71 55-522 0 0,99-85-26 0 0,127-141 1 0 0,-30-17-1128 0 0,-70 81 326 0 0,-148 176 582 0 0,-3 3-17 0 0,1 0 0 0 0,26-22-1 0 0,-28 31 135 0 0,-11 8 4 0 0,-1-1 66 0 0,1 2 0 0 0,1 0-54 0 0,1 0-1 0 0,-1 1 1 0 0,0-1 0 0 0,0 1-1 0 0,0 0 1 0 0,0 0 0 0 0,0 0-1 0 0,0 0 1 0 0,0 1 0 0 0,-1-1-1 0 0,1 1 1 0 0,-1 0-1 0 0,0 0 1 0 0,0 0 0 0 0,0 0-1 0 0,0 0 1 0 0,0 0 0 0 0,2 6-1 0 0,-2-2-19 0 0,0 0-1 0 0,0 0 1 0 0,-1 0-1 0 0,0 0 0 0 0,0 1 1 0 0,0-1-1 0 0,-1 0 1 0 0,-1 14-1 0 0,-4 16-1 0 0,-1-1-1 0 0,-2 1 1 0 0,-13 35 0 0 0,-46 105 17 0 0,5-14 31 0 0,47-119-46 0 0,-18 60 48 0 0,28-86-44 0 0,1-1 1 0 0,1 1-1 0 0,-1 35 0 0 0,4-47 13 0 0,0 0 0 0 0,1-1 0 0 0,0 1 0 0 0,0 0 0 0 0,0 0-1 0 0,1 0 1 0 0,0-1 0 0 0,3 7 0 0 0,-5-10-7 0 0,1 0 0 0 0,0-1 1 0 0,0 0-1 0 0,0 1 1 0 0,0-1-1 0 0,0 0 0 0 0,0 1 1 0 0,0-1-1 0 0,0 0 0 0 0,0 0 1 0 0,1 0-1 0 0,-1 0 0 0 0,0 0 1 0 0,1 0-1 0 0,-1 0 0 0 0,1 0 1 0 0,-1-1-1 0 0,1 1 0 0 0,-1 0 1 0 0,1-1-1 0 0,-1 1 0 0 0,1-1 1 0 0,0 0-1 0 0,-1 0 0 0 0,1 0 1 0 0,0 1-1 0 0,-1-1 0 0 0,1-1 1 0 0,0 1-1 0 0,-1 0 0 0 0,1 0 1 0 0,-1-1-1 0 0,1 1 0 0 0,2-1 1 0 0,2-2-143 0 0,0 0 0 0 0,0 0 0 0 0,-1 0 0 0 0,1-1 0 0 0,0 1 0 0 0,-1-1 1 0 0,0-1-1 0 0,0 1 0 0 0,0-1 0 0 0,-1 0 0 0 0,8-10 0 0 0,3-6-1510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5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53 5983 0 0,'-12'-1'341'0'0,"-7"1"-343"0"0,-22 3 0 0 0,37-3 227 0 0,0 0 0 0 0,0 1-1 0 0,0 0 1 0 0,0 0 0 0 0,1 0 0 0 0,-1 0-1 0 0,0 1 1 0 0,1-1 0 0 0,-1 1 0 0 0,1 0-1 0 0,0 0 1 0 0,-3 6 6843 0 0,12-2-5875 0 0,-2-3-366 0 0,2 1-523 0 0,0-1 0 0 0,1 0 1 0 0,-1 0-1 0 0,1 0 0 0 0,-1-1 1 0 0,1 0-1 0 0,0-1 0 0 0,0 1 1 0 0,8 0-1 0 0,12-1 153 0 0,28-1 0 0 0,-25 0-73 0 0,5-1-35 0 0,0-2 0 0 0,43-9-1 0 0,66-21 63 0 0,55-24-2825 0 0,-180 51 1036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55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38 5063 0 0,'6'-5'82'0'0,"6"-19"12235"0"0,-21 17-11136 0 0,5 7-981 0 0,0-1 0 0 0,0 0 0 0 0,0 1-1 0 0,0 0 1 0 0,0 0 0 0 0,0 0 0 0 0,0 1 0 0 0,0-1-1 0 0,0 1 1 0 0,0 0 0 0 0,-5 2 0 0 0,-1 0 13 0 0,0 1 1 0 0,1 0 0 0 0,-11 6-1 0 0,-7 7-5 0 0,-37 27 0 0 0,55-37-176 0 0,1 0 0 0 0,0 1 0 0 0,0 0 0 0 0,1 0 0 0 0,-1 1 0 0 0,2 0 0 0 0,-11 18 0 0 0,16-25-41 0 0,0 1-1 0 0,0 0 1 0 0,1 0-1 0 0,-1 0 1 0 0,1 0-1 0 0,-1 0 1 0 0,1 0-1 0 0,0 0 1 0 0,0 0-1 0 0,0 0 1 0 0,0 0-1 0 0,1 0 1 0 0,-1 0-1 0 0,1 0 1 0 0,0 0-1 0 0,0 0 1 0 0,0 0-1 0 0,0-1 1 0 0,0 1-1 0 0,1 0 1 0 0,2 3-1 0 0,4 6-58 0 0,1 0 0 0 0,0 0 0 0 0,13 11 0 0 0,-14-15 53 0 0,32 31 1 0 0,-30-31 16 0 0,0 1-1 0 0,-1 0 1 0 0,0 0-1 0 0,-1 1 1 0 0,0 0-1 0 0,0 1 1 0 0,-1 0 0 0 0,7 13-1 0 0,-13-22 7 0 0,-1-1-1 0 0,1 0 0 0 0,-1 1 1 0 0,1-1-1 0 0,-1 1 0 0 0,0-1 1 0 0,1 0-1 0 0,-1 1 0 0 0,0-1 1 0 0,0 1-1 0 0,0-1 0 0 0,0 1 1 0 0,0-1-1 0 0,0 1 0 0 0,-1-1 1 0 0,1 1-1 0 0,0-1 0 0 0,-1 1 1 0 0,1-1-1 0 0,-1 1 1 0 0,-1 1-1 0 0,1-1 19 0 0,-1 0 0 0 0,1-1 0 0 0,-1 1 0 0 0,0-1 0 0 0,0 1 0 0 0,1-1 0 0 0,-1 0 0 0 0,0 0 0 0 0,0 0 0 0 0,0 0 0 0 0,0 0 0 0 0,0 0 0 0 0,-3 0 0 0 0,-7 2 96 0 0,1-1 0 0 0,-1-1 0 0 0,0 0 0 0 0,-14-1 0 0 0,6-1-440 0 0,0-1 0 0 0,0-1 0 0 0,0-1 0 0 0,1-1 0 0 0,-24-9 0 0 0,20 6-1406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55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10591 0 0,'0'0'819'0'0,"-1"1"-534"0"0,-7 12 562 0 0,0 1 0 0 0,2 0 0 0 0,-1 0 0 0 0,2 0 0 0 0,-5 18 0 0 0,1-5 97 0 0,4-11-442 0 0,0 0 1 0 0,1 0-1 0 0,1 0 1 0 0,0 1-1 0 0,1-1 1 0 0,1 18 0 0 0,1-27-414 0 0,0 0 0 0 0,1 1 0 0 0,0-1 0 0 0,0 0 0 0 0,1 0 0 0 0,0 0 1 0 0,0 0-1 0 0,0-1 0 0 0,1 1 0 0 0,0-1 0 0 0,1 1 0 0 0,-1-1 0 0 0,1 0 0 0 0,0 0 1 0 0,1 0-1 0 0,6 7 0 0 0,-5-9-177 0 0,0 1 1 0 0,0-1-1 0 0,0 0 0 0 0,1-1 1 0 0,0 1-1 0 0,-1-1 1 0 0,1-1-1 0 0,0 1 0 0 0,0-1 1 0 0,0 0-1 0 0,1-1 1 0 0,-1 0-1 0 0,0 0 0 0 0,1-1 1 0 0,-1 1-1 0 0,8-2 1 0 0,8-3-827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7:55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0 4143 0 0,'0'0'10508'0'0,"2"2"-10024"0"0,-1 0-388 0 0,1 0-1 0 0,-1 0 0 0 0,0 0 1 0 0,1 0-1 0 0,-1 1 0 0 0,0-1 1 0 0,0 0-1 0 0,0 1 1 0 0,-1-1-1 0 0,1 1 0 0 0,-1 0 1 0 0,1-1-1 0 0,-1 1 0 0 0,0-1 1 0 0,0 1-1 0 0,0-1 0 0 0,0 1 1 0 0,0 0-1 0 0,-2 3 0 0 0,0 8 58 0 0,-2-1-1 0 0,-7 19 0 0 0,8-22 20 0 0,-16 40-20 0 0,-1 0 0 0 0,-3-2 0 0 0,-2 0 0 0 0,-33 46 0 0 0,28-50-156 0 0,-48 64 72 0 0,49-73-36 0 0,-40 53 76 0 0,65-81-1034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56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 15319 0 0,'0'0'1386'0'0,"-1"1"-1142"0"0,-7 5 288 0 0,1 1 1 0 0,-1 0 0 0 0,2 1 0 0 0,-1-1 0 0 0,1 1 0 0 0,-8 13-1 0 0,-27 57 906 0 0,33-60-1204 0 0,-102 246 1079 0 0,34-74-1306 0 0,49-130-94 0 0,-38 62 0 0 0,9-33-1541 0 0,-105 130-1 0 0,129-187 1437 0 0,31-31 0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56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112 140 13303 0 0,'0'0'1202'0'0,"-1"2"-988"0"0,-3 6 212 0 0,0-1 1 0 0,-1 1-1 0 0,0-1 0 0 0,-1 0 0 0 0,-7 8 0 0 0,-12 16 1960 0 0,-23 39-30 0 0,47-68-1775 0 0,13-12-349 0 0,83-82 142 0 0,-65 61-563 0 0,1 1 1 0 0,61-46-1 0 0,-88 74 182 0 0,0 0-1 0 0,-1 0 1 0 0,1 0 0 0 0,0 1-1 0 0,0-1 1 0 0,0 1-1 0 0,0 0 1 0 0,0 0 0 0 0,0 0-1 0 0,1 1 1 0 0,-1-1 0 0 0,6 1-1 0 0,6 3 8 0 0,-12 0 0 0 0,-2 0 0 0 0,3-1 16 0 0,-4-1-9 0 0,0 0 1 0 0,1-1-1 0 0,-1 1 1 0 0,0 0-1 0 0,0 0 0 0 0,0 0 1 0 0,1 0-1 0 0,-1 0 1 0 0,0 0-1 0 0,-1 1 1 0 0,1-1-1 0 0,0 0 0 0 0,0 0 1 0 0,0 1-1 0 0,-1-1 1 0 0,1 0-1 0 0,0 2 0 0 0,2 3 17 0 0,-1 0-1 0 0,0-1 0 0 0,0 1 0 0 0,-1 0 0 0 0,0 0 1 0 0,0 0-1 0 0,0 0 0 0 0,-1 0 0 0 0,1 1 0 0 0,-2-1 0 0 0,1 0 1 0 0,-2 8-1 0 0,1-11 19 0 0,-3 3-20 0 0,3-4 160 0 0,5-13-111 0 0,4-5-168 0 0,0 1 0 0 0,0-1 0 0 0,2 1 0 0 0,0 1-1 0 0,0 0 1 0 0,18-18 0 0 0,-24 29 86 0 0,0-1 0 0 0,0 0-1 0 0,1 1 1 0 0,-1 0 0 0 0,1 0-1 0 0,-1 0 1 0 0,1 1 0 0 0,0 0 0 0 0,0 0-1 0 0,0 0 1 0 0,1 0 0 0 0,-1 1-1 0 0,0 0 1 0 0,0 0 0 0 0,1 0-1 0 0,9 0 1 0 0,-14 1 23 0 0,1 0 0 0 0,-1 0-1 0 0,1 0 1 0 0,-1 0 0 0 0,0 1 0 0 0,1-1-1 0 0,-1 0 1 0 0,1 0 0 0 0,-1 1 0 0 0,0-1-1 0 0,1 1 1 0 0,-1 0 0 0 0,0-1-1 0 0,0 1 1 0 0,1 0 0 0 0,-1-1 0 0 0,0 1-1 0 0,0 0 1 0 0,0 0 0 0 0,0 0 0 0 0,0 0-1 0 0,0 0 1 0 0,1 2 0 0 0,-1 0 36 0 0,0-1-1 0 0,0 1 1 0 0,0-1 0 0 0,0 1 0 0 0,-1 0 0 0 0,1-1-1 0 0,-1 1 1 0 0,0 3 0 0 0,1-1 9 0 0,-1 9 93 0 0,0 1 0 0 0,-1-1-1 0 0,-1 0 1 0 0,0 0 0 0 0,-1-1 0 0 0,-6 21-1 0 0,-1 6 31 0 0,-1 19-25 0 0,9-35-2624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56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 11055 0 0,'0'0'852'0'0,"-1"1"-560"0"0,-49 56 4531 0 0,0-1-810 0 0,21-16-3306 0 0,2 2 0 0 0,1 1 0 0 0,3 0 0 0 0,-36 95 0 0 0,24-36-623 0 0,-39 97 61 0 0,-51 59-713 0 0,117-246 98 0 0,0 1 0 0 0,-14 15-1 0 0,3-8-6672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52 308 5527 0 0,'-14'-28'-178'0'0,"1"-3"3351"0"0,11 24-1751 0 0,0 0 0 0 0,0 0 0 0 0,1 0 0 0 0,-1 0 1 0 0,2 0-1 0 0,-1 0 0 0 0,1-9 0 0 0,1 13-1275 0 0,-1 0 0 0 0,1 1 0 0 0,0-1 0 0 0,0 0 0 0 0,0 0 0 0 0,0 1-1 0 0,1-1 1 0 0,-1 1 0 0 0,1-1 0 0 0,0 1 0 0 0,0 0 0 0 0,-1-1 0 0 0,2 1 0 0 0,-1 0-1 0 0,0 0 1 0 0,0 1 0 0 0,0-1 0 0 0,4-2 0 0 0,6-3 107 0 0,1 0 0 0 0,17-8 0 0 0,-20 11-78 0 0,45-21-71 0 0,80-24 0 0 0,-107 41-152 0 0,0 2 0 0 0,1 0 0 0 0,0 2 0 0 0,0 1 0 0 0,29 0 0 0 0,-49 4 45 0 0,-1-1 0 0 0,0 1-1 0 0,0 1 1 0 0,0-1 0 0 0,0 1-1 0 0,0 1 1 0 0,0-1-1 0 0,0 1 1 0 0,-1 1 0 0 0,1 0-1 0 0,-1 0 1 0 0,12 9-1 0 0,-14-10 53 0 0,-1 1 0 0 0,0 0 0 0 0,-1 0 0 0 0,1 0 0 0 0,-1 0 0 0 0,1 1 0 0 0,-1 0 0 0 0,-1-1 0 0 0,1 1 0 0 0,-1 0 0 0 0,0 0 0 0 0,0 0 0 0 0,0 1 0 0 0,0-1 0 0 0,-1 0 0 0 0,0 1 0 0 0,-1-1 0 0 0,1 1 0 0 0,-1-1 0 0 0,0 6 0 0 0,0-1 25 0 0,-1-1-1 0 0,0 0 0 0 0,0 0 1 0 0,-1 0-1 0 0,0 0 1 0 0,-1-1-1 0 0,0 1 0 0 0,0-1 1 0 0,-1 1-1 0 0,0-1 1 0 0,0 0-1 0 0,-1 0 0 0 0,0-1 1 0 0,-1 1-1 0 0,1-1 1 0 0,-1 0-1 0 0,-1-1 1 0 0,1 0-1 0 0,-1 0 0 0 0,-15 10 1 0 0,-10 4-97 0 0,-1-2 0 0 0,-1-1-1 0 0,0-2 1 0 0,-58 17 0 0 0,41-18-1083 0 0,-2-2 0 0 0,-86 8-1 0 0,139-20 1088 0 0,-9 1-609 0 0,1 0 0 0 0,0-1-1 0 0,-1 0 1 0 0,1 0 0 0 0,-1 0-1 0 0,1-1 1 0 0,0-1 0 0 0,-14-3-1 0 0,10-2-5740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5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1067 0 13359 0 0,'0'0'3512'0'0,"0"2"-2817"0"0,-3 7-432 0 0,-1-1 0 0 0,1 1 0 0 0,-1-1 0 0 0,-1 0 0 0 0,-8 11 0 0 0,-33 39 656 0 0,16-22-271 0 0,-62 90 972 0 0,-145 266 0 0 0,219-359-1593 0 0,-204 356 314 0 0,190-344-2316 0 0,-57 64 0 0 0</inkml:trace>
  <inkml:trace contextRef="#ctx0" brushRef="#br0" timeOffset="1">91 720 14079 0 0,'-9'1'352'0'0,"0"0"1"0"0,0 1-1 0 0,1 0 0 0 0,-1 0 0 0 0,1 1 0 0 0,-1 0 0 0 0,1 1 0 0 0,-13 7 2249 0 0,51-2-291 0 0,-13-8-1852 0 0,0 0 0 0 0,0 0 1 0 0,30-4-1 0 0,53-13 425 0 0,-19 2-344 0 0,-3 4-237 0 0,1 3 0 0 0,0 4 1 0 0,110 10-1 0 0,-175-5-1083 0 0,0 1 1 0 0,-1 0-1 0 0,1 1 0 0 0,-1 1 1 0 0,16 7-1 0 0,-18-7-1191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5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11055 0 0,'-1'1'6819'0'0,"-16"16"-5367"0"0,-13 12-432 0 0,1 1 0 0 0,2 2 1 0 0,-32 45-1 0 0,51-63-885 0 0,-2 1-4 0 0,-12 24 1 0 0,21-34-116 0 0,-1-1 1 0 0,0 0 0 0 0,1 1 0 0 0,0-1 0 0 0,0 1 0 0 0,0 0 0 0 0,0-1 0 0 0,1 1 0 0 0,0 0 0 0 0,0 9 0 0 0,1-13 4 0 0,-1 1-1 0 0,1 0 1 0 0,-1-1 0 0 0,1 1-1 0 0,0-1 1 0 0,-1 1-1 0 0,1 0 1 0 0,0-1 0 0 0,0 0-1 0 0,0 1 1 0 0,0-1 0 0 0,0 0-1 0 0,1 1 1 0 0,-1-1-1 0 0,0 0 1 0 0,0 0 0 0 0,1 0-1 0 0,-1 0 1 0 0,1 0 0 0 0,-1 0-1 0 0,1 0 1 0 0,0-1-1 0 0,-1 1 1 0 0,1-1 0 0 0,-1 1-1 0 0,1-1 1 0 0,0 1-1 0 0,2-1 1 0 0,5 1 116 0 0,-1 0 0 0 0,1-1 0 0 0,0 0 0 0 0,11-2 0 0 0,-5 0 13 0 0,0-1 0 0 0,0-1 0 0 0,0 0 0 0 0,0-1 0 0 0,-1-1 0 0 0,15-7 0 0 0,-7 1-8 0 0,-1 0 1 0 0,0-2-1 0 0,19-16 1 0 0,-34 25-112 0 0,-1-1 0 0 0,0 1 1 0 0,0-1-1 0 0,0 0 0 0 0,-1 0 0 0 0,0 0 1 0 0,0-1-1 0 0,-1 1 0 0 0,0-1 0 0 0,0 0 1 0 0,0 0-1 0 0,2-11 0 0 0,-4 14-35 0 0,-1 0 0 0 0,1-1 1 0 0,-1 1-1 0 0,0 0 0 0 0,0 0 0 0 0,0 0 0 0 0,0-1 1 0 0,-1 1-1 0 0,0 0 0 0 0,-1-6 0 0 0,1 8-36 0 0,-1-1 1 0 0,1 0-1 0 0,0 1 0 0 0,-1-1 0 0 0,1 1 1 0 0,-1-1-1 0 0,0 1 0 0 0,0 0 0 0 0,0 0 0 0 0,0 0 1 0 0,0 0-1 0 0,0 0 0 0 0,-1 0 0 0 0,1 1 0 0 0,-1-1 1 0 0,-2-1-1 0 0,1 2-69 0 0,1 0 0 0 0,0 0 0 0 0,-1 0-1 0 0,0 0 1 0 0,1 0 0 0 0,-1 1 0 0 0,1 0 0 0 0,-1 0 0 0 0,0 0 0 0 0,1 0 0 0 0,-1 0 0 0 0,1 1 0 0 0,-6 1 0 0 0,-15 5-5393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58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884 8 13823 0 0,'1'-7'6312'0'0,"-4"17"-5650"0"0,-1 1 0 0 0,0-1 0 0 0,-8 12-1 0 0,2-3-409 0 0,-135 257 1360 0 0,9-19-1295 0 0,81-147-255 0 0,-109 163 0 0 0,-43-8-195 0 0,167-216 99 0 0,-64 67-2267 0 0,103-114 1060 0 0,16-7-5726 0 0,3-3 731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58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99 1375 0 0,'-72'32'400'0'0,"49"-20"2648"0"0,-1 2 9563 0 0,27-14-11460 0 0,8 2-562 0 0,1 0 1 0 0,-1-1 0 0 0,1 0 0 0 0,0-1 0 0 0,19-2 0 0 0,61-13 963 0 0,-79 13-1312 0 0,171-34 1207 0 0,418-68 232 0 0,-558 100-3363 0 0,-47 15-1713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58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96 205 19551 0 0,'0'0'895'0'0,"2"-1"-18"0"0,21-14-564 0 0,-13 8 292 0 0,0 1 0 0 0,1-1 0 0 0,13-4 0 0 0,21-4 609 0 0,70-14 0 0 0,19-6-1891 0 0,-115 29 473 0 0,-10 4-49 0 0,-1-1 1 0 0,1 0-1 0 0,-1 0 0 0 0,1-1 0 0 0,-1 0 1 0 0,10-7-1 0 0,-17 10 231 0 0,-1 1 1 0 0,1-1-1 0 0,0 1 0 0 0,-1-1 1 0 0,1 1-1 0 0,-1-1 0 0 0,1 0 1 0 0,-1 1-1 0 0,1-1 0 0 0,-1 1 1 0 0,1-1-1 0 0,-1 0 0 0 0,0 0 1 0 0,1 1-1 0 0,-1-1 0 0 0,0 0 1 0 0,0 0-1 0 0,0 1 1 0 0,1-1-1 0 0,-1 0 0 0 0,0 0 1 0 0,0 0-1 0 0,0 1 0 0 0,0-1 1 0 0,0 0-1 0 0,0 0 0 0 0,-1 0 1 0 0,1 1-1 0 0,0-1 0 0 0,0 0 1 0 0,0 0-1 0 0,-1 1 0 0 0,1-1 1 0 0,0 0-1 0 0,-1 1 1 0 0,1-1-1 0 0,-1 0 0 0 0,0 0 1 0 0,0-1 27 0 0,0 1 1 0 0,0 0-1 0 0,0 0 1 0 0,-1 0 0 0 0,1 0-1 0 0,0 0 1 0 0,-1 0-1 0 0,1 0 1 0 0,-1 1 0 0 0,1-1-1 0 0,-1 0 1 0 0,1 1-1 0 0,-1-1 1 0 0,1 1 0 0 0,-1-1-1 0 0,-3 1 1 0 0,-4 0 72 0 0,-1 1 1 0 0,1 1 0 0 0,-1-1-1 0 0,1 2 1 0 0,-14 4-1 0 0,-46 22 258 0 0,40-17-214 0 0,-38 17 320 0 0,1 2-1 0 0,-83 52 1 0 0,139-77-389 0 0,2 1-1 0 0,-1 0 1 0 0,1 0 0 0 0,0 1-1 0 0,0-1 1 0 0,-12 19 0 0 0,18-24-50 0 0,0 1 0 0 0,1-1 0 0 0,0 0 0 0 0,0 1 0 0 0,-1-1 0 0 0,1 1 0 0 0,1-1 0 0 0,-1 1 1 0 0,0 0-1 0 0,1-1 0 0 0,-1 1 0 0 0,1 0 0 0 0,0-1 0 0 0,0 1 0 0 0,0 0 0 0 0,0-1 0 0 0,0 1 0 0 0,0 0 0 0 0,1 0 1 0 0,0-1-1 0 0,-1 1 0 0 0,1-1 0 0 0,0 1 0 0 0,0-1 0 0 0,0 1 0 0 0,1-1 0 0 0,-1 1 0 0 0,1-1 0 0 0,-1 0 0 0 0,1 0 1 0 0,0 0-1 0 0,0 0 0 0 0,2 3 0 0 0,1-1-106 0 0,0-1 1 0 0,0 1 0 0 0,1-1-1 0 0,-1 0 1 0 0,1 0-1 0 0,0-1 1 0 0,10 4-1 0 0,-2-2-1120 0 0,-1-1 0 0 0,21 3 1 0 0,-11-4-721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1:5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6 10135 0 0,'6'-5'9822'0'0,"-16"8"-9097"0"0,-1 1 0 0 0,1 0 0 0 0,1 0 0 0 0,-1 1 0 0 0,-13 10-1 0 0,-2 0-384 0 0,23-14-335 0 0,-113 66 343 0 0,88-49-279 0 0,1 1 1 0 0,-27 24-1 0 0,49-40-79 0 0,1 0 0 0 0,0 1 0 0 0,0-1 0 0 0,0 0 0 0 0,1 1 0 0 0,-1 0 0 0 0,-2 5 0 0 0,5-9 13 0 0,-1 1-1 0 0,1 0 0 0 0,-1 0 1 0 0,1 0-1 0 0,0 0 1 0 0,-1 0-1 0 0,1 0 0 0 0,0 0 1 0 0,0-1-1 0 0,-1 1 1 0 0,1 0-1 0 0,0 0 0 0 0,0 0 1 0 0,0 0-1 0 0,0 0 1 0 0,0 0-1 0 0,0 0 1 0 0,1 0-1 0 0,-1 0 0 0 0,0 0 1 0 0,0 0-1 0 0,1 0 1 0 0,-1 0-1 0 0,0 0 0 0 0,1-1 1 0 0,-1 1-1 0 0,1 0 1 0 0,-1 0-1 0 0,2 1 0 0 0,0 0 6 0 0,7 10-125 0 0,1-1 0 0 0,0-1-1 0 0,0 1 1 0 0,1-2 0 0 0,19 14-1 0 0,-11-8 39 0 0,60 42 19 0 0,9 7 123 0 0,-72-52 181 0 0,-2 1-1 0 0,0 1 1 0 0,18 22 0 0 0,-22-23-7 0 0,-6-9-10 0 0,0 1 0 0 0,-1-1 0 0 0,1 1 0 0 0,-1 0 0 0 0,0 0 0 0 0,4 10 0 0 0,-7-13-178 0 0,1-1 0 0 0,-1 0-1 0 0,0 0 1 0 0,0 1 0 0 0,0-1 0 0 0,0 0-1 0 0,0 1 1 0 0,0-1 0 0 0,0 0 0 0 0,0 1-1 0 0,0-1 1 0 0,-1 0 0 0 0,1 0-1 0 0,-1 3 1 0 0,-1-2-26 0 0,1-1 0 0 0,0 1 0 0 0,0 0-1 0 0,0-1 1 0 0,-1 1 0 0 0,1-1 0 0 0,-1 1-1 0 0,0-1 1 0 0,1 0 0 0 0,-1 0 0 0 0,0 1-1 0 0,-1 0 1 0 0,-7 2 43 0 0,-1 1 0 0 0,1-1 0 0 0,0-1-1 0 0,-1 0 1 0 0,-11 2 0 0 0,-57 6 76 0 0,73-11-143 0 0,-198 11-1203 0 0,172-11-1201 0 0,2-3-6730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7:55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2 13903 0 0,'0'0'638'0'0,"-9"-1"211"0"0,7 1-815 0 0,-1 1 0 0 0,0-1 0 0 0,0 1 0 0 0,0 0 0 0 0,0-1 0 0 0,1 1 0 0 0,-1 1 0 0 0,0-1 0 0 0,1 0 0 0 0,-1 1 0 0 0,1-1 0 0 0,0 1 0 0 0,-1 0 0 0 0,1-1 0 0 0,0 1 0 0 0,-3 3 0 0 0,-3 5 449 0 0,0 0-1 0 0,-9 15 1 0 0,12-18-345 0 0,-13 24 381 0 0,2 1 0 0 0,1 1 0 0 0,-17 56 0 0 0,29-79-454 0 0,-74 200 1111 0 0,52-153-294 0 0,-54 95-1 0 0,31-75-684 0 0,47-75-456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0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6 1375 0 0,'0'0'8656'0'0,"3"-1"-8314"0"0,0 0 73 0 0,1 0 0 0 0,0 0 0 0 0,0 0 0 0 0,0 1 0 0 0,0-1 0 0 0,1 1 0 0 0,-1 0 0 0 0,0 0 0 0 0,0 1 0 0 0,0-1 0 0 0,6 2 0 0 0,-8-1 678 0 0,-1 0-1068 0 0,0 0-1 0 0,0 0 1 0 0,0-1-1 0 0,-1 1 1 0 0,1 0 0 0 0,0 1-1 0 0,-1-1 1 0 0,1 0 0 0 0,-1 0-1 0 0,1 1 1 0 0,-1-1 1 0 0,2 2 21 0 0,-1 1-1 0 0,0-1 1 0 0,0 1-1 0 0,-1-1 0 0 0,1 1 1 0 0,-1-1-1 0 0,0 1 1 0 0,0 0-1 0 0,0-1 1 0 0,0 1-1 0 0,-1 0 0 0 0,0 5 1 0 0,-3 6 221 0 0,-10 25 1 0 0,4-12-26 0 0,-14 51 84 0 0,-3-1 0 0 0,-4-1 0 0 0,-45 81 0 0 0,71-151-289 0 0,0-1-1 0 0,0 1 0 0 0,0-1 1 0 0,0 0-1 0 0,-9 7 0 0 0,-13 14-41 0 0,16-13 4 0 0,1-2 0 0 0,1-1 0 0 0,0 2 0 0 0,1-1 0 0 0,-13 27 0 0 0,19-36 0 0 0,-5 13-2 0 0,0 1 0 0 0,1 0 0 0 0,1 0 0 0 0,1 0 0 0 0,-3 19 0 0 0,7-36 0 0 0,0 0-1 0 0,0 0 1 0 0,0 1-1 0 0,0-1 1 0 0,0 0-1 0 0,0 1 1 0 0,0-1-1 0 0,0 0 1 0 0,0 0-1 0 0,0 1 1 0 0,0-1-1 0 0,0 0 1 0 0,0 1 0 0 0,0-1-1 0 0,0 0 1 0 0,0 0-1 0 0,0 1 1 0 0,0-1-1 0 0,0 0 1 0 0,0 0-1 0 0,0 1 1 0 0,1-1-1 0 0,-1 0 1 0 0,0 0-1 0 0,0 1 1 0 0,0-1-1 0 0,1 0 1 0 0,-1 0-1 0 0,0 0 1 0 0,0 1-1 0 0,0-1 1 0 0,1 0-1 0 0,-1 0 1 0 0,0 0 0 0 0,5 0-39 0 0,-1-1 1 0 0,0-1 0 0 0,0 1 0 0 0,0 0 0 0 0,0-1-1 0 0,0 0 1 0 0,-1 0 0 0 0,1 0 0 0 0,5-4 0 0 0,-6 4 12 0 0,33-22-1422 0 0,4-5-4908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1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269 277 7631 0 0,'0'0'348'0'0,"-1"0"-6"0"0,-16 9-208 0 0,1 0 1842 0 0,-27 10 0 0 0,41-18-1380 0 0,-3-1-108 0 0,-1 2 0 0 0,1-1 0 0 0,0 1 0 0 0,-1-1 0 0 0,-8 6 0 0 0,7-4-180 0 0,-33 15 620 0 0,18-8-426 0 0,0-1-1 0 0,-26 7 0 0 0,47-15-309 0 0,-2-3 107 0 0,3 2-287 0 0,0 0-1 0 0,-1 0 1 0 0,1 0 0 0 0,0 0-1 0 0,0 0 1 0 0,0 0 0 0 0,0 0-1 0 0,-1 0 1 0 0,1 0 0 0 0,0 0-1 0 0,0 0 1 0 0,0 0 0 0 0,-1-1-1 0 0,1 1 1 0 0,0 0 0 0 0,0 0-1 0 0,0 0 1 0 0,0 0 0 0 0,-1 0-1 0 0,1 0 1 0 0,0-1 0 0 0,0 1-1 0 0,0 0 1 0 0,0 0 0 0 0,0 0-1 0 0,0 0 1 0 0,0-1 0 0 0,-1 1-1 0 0,1 0 1 0 0,0 0 0 0 0,0-1-1 0 0,0-1 36 0 0,0-1 0 0 0,0 0 1 0 0,0 1-1 0 0,0-1 0 0 0,1 0 0 0 0,-1 1 0 0 0,1-1 0 0 0,0 1 0 0 0,0-1 1 0 0,0 1-1 0 0,0-1 0 0 0,0 1 0 0 0,0-1 0 0 0,1 1 0 0 0,-1 0 0 0 0,1 0 1 0 0,-1 0-1 0 0,5-4 0 0 0,4-5 29 0 0,2 0 1 0 0,14-10-1 0 0,-12 10-49 0 0,135-110-57 0 0,-104 88-212 0 0,71-39 1 0 0,-101 64 192 0 0,0 1 0 0 0,1 0 0 0 0,0 1-1 0 0,0 1 1 0 0,1 1 0 0 0,0 0 0 0 0,24-3 0 0 0,-27 7 45 0 0,-1-1 0 0 0,1 2-1 0 0,-1-1 1 0 0,1 2 0 0 0,-1 0 0 0 0,0 1 0 0 0,0 0 0 0 0,0 1-1 0 0,25 10 1 0 0,-25-8 48 0 0,0 1 0 0 0,0 1 0 0 0,23 17 0 0 0,-31-22-37 0 0,-1 1 0 0 0,0-1 0 0 0,-1 1 0 0 0,1 0-1 0 0,-1 0 1 0 0,0 1 0 0 0,0-1 0 0 0,0 1 0 0 0,0-1 0 0 0,-1 1-1 0 0,1 0 1 0 0,-1 0 0 0 0,-1 0 0 0 0,3 8 0 0 0,-4-11 0 0 0,1 0 1 0 0,-1 0-1 0 0,0 0 0 0 0,1 1 0 0 0,-1-1 1 0 0,0 0-1 0 0,0 1 0 0 0,-1-1 1 0 0,1 0-1 0 0,0 0 0 0 0,-1 1 1 0 0,1-1-1 0 0,-1 0 0 0 0,0 0 1 0 0,-1 4-1 0 0,-2 2 1 0 0,-3 9 6 0 0,-1 0 0 0 0,-1 0-1 0 0,-1-1 1 0 0,0 0 0 0 0,-1-1 0 0 0,0 0-1 0 0,-2-1 1 0 0,-14 14 0 0 0,9-12-27 0 0,0 0 1 0 0,-1-2-1 0 0,-1 0 0 0 0,0-1 1 0 0,-43 19-1 0 0,60-31 13 0 0,-172 86 72 0 0,118-46-33 0 0,22-14-14 0 0,34-27-45 0 0,-1 1-14 0 0,1 0 0 0 0,-1 0 1 0 0,1 1-1 0 0,-1-1 0 0 0,1 0 1 0 0,-1 0-1 0 0,1 1 0 0 0,0-1 0 0 0,0 1 1 0 0,-1-1-1 0 0,1 1 0 0 0,0-1 0 0 0,0 1 1 0 0,1 0-1 0 0,-2 2 0 0 0,5-4-282 0 0,30-6-1508 0 0,-12-2 764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1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16327 0 0,'0'0'1635'0'0,"-6"5"-1478"0"0,-54 35 387 0 0,3 3-1 0 0,2 2 1 0 0,1 3-1 0 0,-53 62 1 0 0,103-106-521 0 0,-23 28 170 0 0,-33 47 1 0 0,54-69-115 0 0,-1 1 0 0 0,2-1 0 0 0,0 1 0 0 0,0 0 0 0 0,1 0 0 0 0,0 0 0 0 0,0 1 0 0 0,2-1 0 0 0,-3 22-1 0 0,5-27-18 0 0,0 1-1 0 0,0-1 0 0 0,1 1 1 0 0,0-1-1 0 0,0 0 0 0 0,1 1 0 0 0,0-1 1 0 0,0 0-1 0 0,0 0 0 0 0,1 0 0 0 0,0-1 1 0 0,0 1-1 0 0,0 0 0 0 0,1-1 0 0 0,0 0 1 0 0,0 0-1 0 0,8 8 0 0 0,-5-6-452 0 0,0-1 0 0 0,1-1 0 0 0,-1 1 0 0 0,1-1 0 0 0,0-1 0 0 0,1 0 0 0 0,-1 0 0 0 0,1 0 0 0 0,-1-1 0 0 0,1 0 0 0 0,17 3 0 0 0,-10-4-6387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1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11 6911 0 0,'0'0'315'0'0,"-1"-2"-7"0"0,1 2-277 0 0,0-1 1 0 0,0 1-1 0 0,0-1 0 0 0,0 1 0 0 0,-1 0 1 0 0,1-1-1 0 0,0 1 0 0 0,0-1 0 0 0,0 1 0 0 0,-1 0 1 0 0,1-1-1 0 0,0 1 0 0 0,-1 0 0 0 0,1-1 1 0 0,0 1-1 0 0,-1 0 0 0 0,1 0 0 0 0,0-1 1 0 0,-1 1-1 0 0,1 0 0 0 0,0 0 0 0 0,-1-1 1 0 0,1 1-1 0 0,-1 0 0 0 0,1 0 0 0 0,-1 0 1 0 0,1 0-1 0 0,0 0 0 0 0,-1 0 0 0 0,1 0 1 0 0,-1 0-1 0 0,1 0 0 0 0,-1 0 0 0 0,1 0 1 0 0,0 0-1 0 0,-1 0 0 0 0,1 0 0 0 0,-1 0 1 0 0,1 0-1 0 0,-1 0 0 0 0,0 1 0 0 0,1-1 133 0 0,-3 1 111 0 0,0-1 1 0 0,0 1-1 0 0,0 0 0 0 0,0 0 1 0 0,0 0-1 0 0,0 0 1 0 0,0 1-1 0 0,0-1 0 0 0,1 1 1 0 0,-1 0-1 0 0,1 0 0 0 0,-1 0 1 0 0,1 0-1 0 0,-1 0 1 0 0,1 0-1 0 0,0 0 0 0 0,0 1 1 0 0,0 0-1 0 0,1-1 0 0 0,-1 1 1 0 0,1 0-1 0 0,-1-1 0 0 0,1 1 1 0 0,0 0-1 0 0,0 0 1 0 0,0 0-1 0 0,0 0 0 0 0,1 0 1 0 0,-1 7-1 0 0,0 1 2 0 0,0 0 0 0 0,2 0 0 0 0,-1 0-1 0 0,1 0 1 0 0,1 0 0 0 0,0 0 0 0 0,4 12 0 0 0,-3-12-160 0 0,1 0 1 0 0,0 0 0 0 0,0 0-1 0 0,1-1 1 0 0,1 0-1 0 0,0 0 1 0 0,0 0 0 0 0,1 0-1 0 0,0-1 1 0 0,0 0-1 0 0,1-1 1 0 0,1 1-1 0 0,-1-2 1 0 0,1 1 0 0 0,18 11-1 0 0,2-3 69 0 0,-1 0-1 0 0,2-2 0 0 0,0-1 0 0 0,36 10 1 0 0,-8-8-40 0 0,92 13 1 0 0,-148-28-869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1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3 9671 0 0,'0'0'748'0'0,"-9"-2"763"0"0,4 2-1096 0 0,1-1 0 0 0,0 1 0 0 0,-1 0 0 0 0,1 1 0 0 0,0-1 0 0 0,0 1 0 0 0,-1 0 0 0 0,1 0 0 0 0,0 0 0 0 0,0 0 0 0 0,0 1 0 0 0,0 0 0 0 0,0 0 1 0 0,0 0-1 0 0,1 0 0 0 0,-5 4 0 0 0,-2 2-243 0 0,1 1 1 0 0,1 0 0 0 0,0 1 0 0 0,-9 12 0 0 0,2-2 256 0 0,8-10-348 0 0,-13 16 28 0 0,-1-1 0 0 0,-38 37 0 0 0,-77 48-90 0 0,115-96-23 0 0,-1 0 0 0 0,0-1-1 0 0,-1-1 1 0 0,-42 15 0 0 0,45-21-168 0 0,18-6 98 0 0,4-2-149 0 0,-1 1 103 0 0,0-1 1 0 0,1 0 0 0 0,-1 1-1 0 0,1-1 1 0 0,-1 1 0 0 0,1 0-1 0 0,0-1 1 0 0,2 0 0 0 0,-1 0-789 0 0,14-10-5671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11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30 8287 0 0,'-3'-5'93'0'0,"1"4"-30"0"0,1-1 0 0 0,0 0 1 0 0,0 0-1 0 0,-1 1 0 0 0,1-1 0 0 0,-1 1 0 0 0,1-1 0 0 0,-1 1 0 0 0,0 0 0 0 0,0-1 0 0 0,1 1 0 0 0,-1 0 0 0 0,0 0 0 0 0,0 0 1 0 0,0 1-1 0 0,-4-2 0 0 0,5 2 185 0 0,-1-1-1 0 0,0 1 1 0 0,1 0 0 0 0,-1 0 0 0 0,0 0 0 0 0,0 0 0 0 0,1 0 0 0 0,-1 0 0 0 0,0 0-1 0 0,1 1 1 0 0,-1-1 0 0 0,0 1 0 0 0,1-1 0 0 0,-1 1 0 0 0,0 0 0 0 0,1-1-1 0 0,-1 1 1 0 0,1 0 0 0 0,-1 0 0 0 0,1 0 0 0 0,0 0 0 0 0,-1 0 0 0 0,1 1 0 0 0,0-1-1 0 0,0 0 1 0 0,0 1 0 0 0,0-1 0 0 0,0 0 0 0 0,0 1 0 0 0,-1 2 0 0 0,0 1-82 0 0,-1 0 0 0 0,1-1 0 0 0,0 1 0 0 0,1 0 0 0 0,-1 0 0 0 0,1 0 0 0 0,0 1 1 0 0,0-1-1 0 0,1 6 0 0 0,0-1-19 0 0,1-1 1 0 0,0 0-1 0 0,1 1 1 0 0,0-1-1 0 0,1 0 1 0 0,0 0-1 0 0,4 10 1 0 0,1-1 3 0 0,1-1 0 0 0,16 23 0 0 0,-11-21-119 0 0,0-1 0 0 0,1 0 0 0 0,1-2-1 0 0,1 0 1 0 0,21 16 0 0 0,99 62 145 0 0,0-1-65 0 0,-128-87-113 0 0,-1 2 0 0 0,1-1 0 0 0,-1 1 0 0 0,-1 0-1 0 0,1 1 1 0 0,-1 0 0 0 0,6 10 0 0 0,-11-16 7 0 0,-1 1-1 0 0,1-1 1 0 0,-1 1 0 0 0,0-1-1 0 0,1 1 1 0 0,-2-1 0 0 0,1 1 0 0 0,0 0-1 0 0,-1-1 1 0 0,1 1 0 0 0,-1 0-1 0 0,0 0 1 0 0,-1-1 0 0 0,1 1-1 0 0,0 0 1 0 0,-1 0 0 0 0,0-1 0 0 0,0 1-1 0 0,0-1 1 0 0,-1 1 0 0 0,1-1-1 0 0,-1 1 1 0 0,1-1 0 0 0,-5 5 0 0 0,-1 2 24 0 0,-1-1 0 0 0,0 0 1 0 0,0-1-1 0 0,-1 1 1 0 0,0-2-1 0 0,0 1 1 0 0,-1-1-1 0 0,-19 10 1 0 0,-8 2 66 0 0,-46 15 0 0 0,65-27-99 0 0,-49 18 4 0 0,-71 31-2553 0 0,118-47-4308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12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432 136 8143 0 0,'-123'-4'1584'0'0,"104"5"-895"0"0,-1 1 1 0 0,1 1-1 0 0,0 0 1 0 0,-24 8-1 0 0,-84 36 655 0 0,101-40-870 0 0,20-6-21 0 0,0 1 1 0 0,-1-1 0 0 0,-9 6 2191 0 0,27 0-1813 0 0,-5-2-671 0 0,0-2-43 0 0,1-1 0 0 0,-1 0-1 0 0,0 0 1 0 0,1 0 0 0 0,0-1 0 0 0,-1 1-1 0 0,8-1 1 0 0,50 0 340 0 0,-46-2-347 0 0,302-11 965 0 0,-1-25-496 0 0,72-30 126 0 0,-154 20-236 0 0,202-30 675 0 0,-424 75-1624 0 0,0 1 0 0 0,0 0 0 0 0,26 3 0 0 0,-41-1 282 0 0,-1 1 0 0 0,1 0-1 0 0,-1-1 1 0 0,1 1 0 0 0,-1 0 0 0 0,1-1 0 0 0,-1 1-1 0 0,0-1 1 0 0,0 1 0 0 0,0-1 0 0 0,0 1-1 0 0,0-1 1 0 0,0 0 0 0 0,-2 2 0 0 0,1 0-162 0 0,-1-1-1 0 0,0 1 1 0 0,0-1 0 0 0,1 0-1 0 0,-2 0 1 0 0,-3 2 0 0 0,-21 6-1620 0 0,-1 0-5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13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85 6447 0 0,'-1'-14'298'0'0,"0"11"-10"0"0,-5-5 1457 0 0,4 6-1209 0 0,-1 0 1 0 0,1 0-1 0 0,0 0 0 0 0,-1 1 1 0 0,0-1-1 0 0,1 1 0 0 0,-1-1 1 0 0,0 1-1 0 0,1 0 0 0 0,-1 0 1 0 0,0 0-1 0 0,-4 0 0 0 0,2 0-132 0 0,-1 1 0 0 0,1-1 0 0 0,0 1-1 0 0,0 1 1 0 0,0-1 0 0 0,-9 3 0 0 0,-4 2-221 0 0,1 0 0 0 0,-1 2 1 0 0,-18 10-1 0 0,26-12 50 0 0,-23 12-271 0 0,2 2 1 0 0,-49 38-1 0 0,59-41 37 0 0,4-4 0 0 0,0 2 0 0 0,2 0 1 0 0,-1 0-1 0 0,2 2 1 0 0,0 0-1 0 0,-20 30 1 0 0,29-40 15 0 0,1 1-1 0 0,1 0 1 0 0,0 0 0 0 0,0 0 0 0 0,0 0 0 0 0,0 1 0 0 0,1-1-1 0 0,1 1 1 0 0,-1-1 0 0 0,1 1 0 0 0,0 0 0 0 0,1-1 0 0 0,0 1-1 0 0,0 0 1 0 0,1 0 0 0 0,0-1 0 0 0,0 1 0 0 0,1-1 0 0 0,0 1 0 0 0,0-1-1 0 0,5 12 1 0 0,-3-12-6 0 0,1 0-1 0 0,-1 0 1 0 0,1-1-1 0 0,0 0 0 0 0,0 0 1 0 0,1 0-1 0 0,0-1 1 0 0,0 1-1 0 0,0-1 1 0 0,1-1-1 0 0,-1 1 1 0 0,1-1-1 0 0,0-1 1 0 0,1 1-1 0 0,-1-1 1 0 0,0 0-1 0 0,16 3 0 0 0,-5-2 99 0 0,-1 0-1 0 0,1-2 0 0 0,0 0 0 0 0,1-1 1 0 0,-1-1-1 0 0,34-4 0 0 0,-15-1 193 0 0,-1-2-1 0 0,0-1 1 0 0,-1-3-1 0 0,0 0 1 0 0,0-2-1 0 0,-1-2 1 0 0,40-23-1 0 0,-60 29-216 0 0,1-1-1 0 0,-2 0 1 0 0,16-14-1 0 0,-22 17-55 0 0,0-1 0 0 0,-1 1 0 0 0,0-1 0 0 0,0-1 0 0 0,-1 1 0 0 0,8-17 0 0 0,-5 6 11 0 0,-1-1-1 0 0,0 1 0 0 0,-2-2 1 0 0,0 1-1 0 0,-1-1 0 0 0,-2 1 1 0 0,0-1-1 0 0,-1 0 0 0 0,-1 0 1 0 0,-4-34-1 0 0,4 50-44 0 0,-1 1-1 0 0,0-1 1 0 0,0 1-1 0 0,0-1 1 0 0,0 1-1 0 0,-1-1 1 0 0,0 1-1 0 0,0-1 1 0 0,0 1 0 0 0,0 0-1 0 0,-1 0 1 0 0,0 0-1 0 0,0 1 1 0 0,0-1-1 0 0,0 1 1 0 0,0-1-1 0 0,-1 1 1 0 0,1 0-1 0 0,-1 0 1 0 0,0 1 0 0 0,0-1-1 0 0,0 1 1 0 0,0 0-1 0 0,-1 0 1 0 0,1 0-1 0 0,0 0 1 0 0,-1 1-1 0 0,-6-2 1 0 0,-6 0-28 0 0,1 1-1 0 0,-1 0 1 0 0,0 1 0 0 0,1 1 0 0 0,-1 0-1 0 0,0 1 1 0 0,1 1 0 0 0,-1 1 0 0 0,1 0-1 0 0,-20 7 1 0 0,21-4-182 0 0,-71 28-746 0 0,78-30 468 0 0,1 0-1 0 0,-1 0 1 0 0,1 1-1 0 0,0 0 1 0 0,0 0-1 0 0,0 1 1 0 0,1 0-1 0 0,-7 8 1 0 0,5-3-1114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1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0,'0'0'3912'0'0,"2"0"-2320"0"0,0 1-1393 0 0,0-1-1 0 0,0 0 0 0 0,-1 0 1 0 0,1 1-1 0 0,0-1 1 0 0,0 1-1 0 0,-1 0 0 0 0,1-1 1 0 0,0 1-1 0 0,-1 0 1 0 0,1 0-1 0 0,-1 0 0 0 0,1 0 1 0 0,-1 0-1 0 0,1 1 1 0 0,-1-1-1 0 0,0 0 0 0 0,1 1 1 0 0,-1-1-1 0 0,0 1 1 0 0,0-1-1 0 0,0 1 0 0 0,0-1 1 0 0,-1 1-1 0 0,2 2 1 0 0,2 6-50 0 0,0 0 1 0 0,-1 1 0 0 0,2 14 0 0 0,0-3 540 0 0,25 72 460 0 0,-24-81-1016 0 0,0 0 0 0 0,0 0 1 0 0,2-1-1 0 0,15 22 0 0 0,4-2 21 0 0,34 31 0 0 0,-49-51-103 0 0,0 0-35 0 0,1-1-1 0 0,20 15 0 0 0,-26-22-187 0 0,-5-2-446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14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20 5983 0 0,'1'-10'11759'0'0,"-4"8"-11636"0"0,0 1 1 0 0,0 0-1 0 0,0-1 1 0 0,-1 1-1 0 0,1 1 0 0 0,-1-1 1 0 0,1 0-1 0 0,0 1 1 0 0,-1 0-1 0 0,1 0 0 0 0,-1 0 1 0 0,1 0-1 0 0,-1 0 1 0 0,-4 2-1 0 0,-1 0-34 0 0,-1 1 0 0 0,1 0 1 0 0,0 0-1 0 0,-11 7 0 0 0,5-2-49 0 0,2 0 0 0 0,-1 1 0 0 0,1 1 0 0 0,1 0 0 0 0,0 1 0 0 0,0 1 1 0 0,-17 21-1 0 0,13-11 14 0 0,0 0 1 0 0,1 2 0 0 0,-19 41 0 0 0,26-48-52 0 0,1 0 0 0 0,1 1 0 0 0,1-1 0 0 0,-5 26 0 0 0,9-32-3 0 0,0 1 0 0 0,0-1-1 0 0,1 0 1 0 0,1 0 0 0 0,0 0-1 0 0,0 0 1 0 0,1 0 0 0 0,5 16-1 0 0,0-10 1 0 0,-3-11-558 0 0,-1 0 0 0 0,1 0 0 0 0,1-1-1 0 0,-1 1 1 0 0,1-1 0 0 0,-1 0 0 0 0,1 0 0 0 0,1-1 0 0 0,-1 0-1 0 0,9 6 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7:56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17 9671 0 0,'0'0'440'0'0,"7"-6"151"0"0,6-5 5357 0 0,-4 20-2969 0 0,-8-5-2896 0 0,0-1 0 0 0,0 1 0 0 0,-1 0 0 0 0,1 0 0 0 0,-1-1 0 0 0,0 1 0 0 0,0 0 0 0 0,-1 0 1 0 0,1-1-1 0 0,-1 1 0 0 0,0 0 0 0 0,1-1 0 0 0,-2 1 0 0 0,1-1 0 0 0,0 1 0 0 0,-1-1 1 0 0,-2 5-1 0 0,-5 8 31 0 0,-1-1 1 0 0,-15 18 0 0 0,22-29-137 0 0,2-2-276 0 0,-3 2 571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14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6447 0 0,'-1'2'3023'0'0,"0"-1"-2572"0"0,0 0 1 0 0,0 1-1 0 0,0-1 1 0 0,0 0-1 0 0,0 1 0 0 0,0-1 1 0 0,1 1-1 0 0,-1 0 1 0 0,0-1-1 0 0,1 1 0 0 0,0-1 1 0 0,-1 1-1 0 0,1 0 1 0 0,0-1-1 0 0,0 1 0 0 0,0 0 1 0 0,0-1-1 0 0,0 3 1 0 0,1-1-290 0 0,-1 0 1 0 0,1-1 0 0 0,0 1 0 0 0,0 0 0 0 0,1-1-1 0 0,-1 1 1 0 0,0-1 0 0 0,1 0 0 0 0,-1 1-1 0 0,3 2 1 0 0,4 2-140 0 0,0 1 0 0 0,0-1 0 0 0,0-1-1 0 0,18 11 1 0 0,32 13 574 0 0,-9-6-162 0 0,17 8 62 0 0,8 4-58 0 0,35 22-201 0 0,-93-47-228 0 0,-5 1-30 0 0,-9-10-92 0 0,4 10-284 0 0,-5-10 119 0 0,-7 9-3900 0 0,5-9 2415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1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15863 0 0,'0'0'5295'0'0,"-1"3"-5062"0"0,-8 10-63 0 0,-11 27 0 0 0,-8 11 18 0 0,-13 7-296 0 0,-83 88 0 0 0,40-51-2 0 0,83-93 20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15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12895 0 0,'0'0'1414'0'0,"0"2"-996"0"0,0 2-314 0 0,1 0-1 0 0,0 0 1 0 0,0 0 0 0 0,1 0-1 0 0,-1-1 1 0 0,1 1-1 0 0,0 0 1 0 0,0-1-1 0 0,0 1 1 0 0,0-1-1 0 0,0 0 1 0 0,1 0 0 0 0,0 0-1 0 0,-1 0 1 0 0,1 0-1 0 0,6 4 1 0 0,4 2 42 0 0,1 0 1 0 0,28 13-1 0 0,-21-12 6 0 0,113 48 699 0 0,-79-36-224 0 0,59 33 0 0 0,-98-46-447 0 0,0 1 0 0 0,-1 0 1 0 0,-1 1-1 0 0,0 1 1 0 0,0 0-1 0 0,-1 1 0 0 0,-1 0 1 0 0,12 16-1 0 0,-18-20-118 0 0,0 0-1 0 0,-1 1 1 0 0,0-1-1 0 0,-1 1 0 0 0,0 0 1 0 0,-1 0-1 0 0,1 0 1 0 0,-2 1-1 0 0,0-1 1 0 0,0 1-1 0 0,-1-1 1 0 0,0 1-1 0 0,-1 0 1 0 0,0-1-1 0 0,0 1 1 0 0,-1-1-1 0 0,-1 1 0 0 0,0 0 1 0 0,0-1-1 0 0,-1 0 1 0 0,-1 0-1 0 0,1 0 1 0 0,-2 0-1 0 0,1 0 1 0 0,-1-1-1 0 0,-1 0 1 0 0,0 0-1 0 0,0 0 1 0 0,-1-1-1 0 0,-8 10 0 0 0,-7 3 66 0 0,0 0 0 0 0,-2-2 0 0 0,0 0 0 0 0,-1-2 0 0 0,-1 0 0 0 0,0-2 0 0 0,-43 18 0 0 0,52-27-405 0 0,-25 6-1 0 0,35-10-607 0 0,-1-1-1 0 0,0 0 1 0 0,-7 0 0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16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34 1839 0 0,'0'0'83'0'0,"-2"1"-6"0"0,-7 5-61 0 0,-9 10 13690 0 0,30-14-11179 0 0,21-8-2928 0 0,37-11 1023 0 0,-22 4-356 0 0,74-8 1 0 0,-115 20-267 0 0,0 0 1 0 0,0 1-1 0 0,0 1 1 0 0,0-1-1 0 0,0 1 1 0 0,-1 0-1 0 0,1 0 1 0 0,11 5-1 0 0,-14-5-341 0 0,-1 1 0 0 0,1 0 0 0 0,-1 0 0 0 0,0 0-1 0 0,0 0 1 0 0,4 3 0 0 0,3 6-934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1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11975 0 0,'0'0'1083'0'0,"2"-2"-891"0"0,5-3 175 0 0,0-1 0 0 0,0 1-1 0 0,0 0 1 0 0,1 1 0 0 0,-1 0 0 0 0,10-4 0 0 0,55-19 3979 0 0,-54 21-3812 0 0,66-24 293 0 0,148-44-17 0 0,-224 72-761 0 0,0 1 1 0 0,0 0-1 0 0,0 0 0 0 0,0 1 0 0 0,14 1 0 0 0,-19-1-158 0 0,1 1-1 0 0,-1-1 1 0 0,0 1-1 0 0,1 0 0 0 0,-1 0 1 0 0,0 0-1 0 0,0 0 1 0 0,0 1-1 0 0,0-1 0 0 0,0 1 1 0 0,0 0-1 0 0,0 0 1 0 0,-1 0-1 0 0,1 0 0 0 0,-1 0 1 0 0,3 3-1 0 0,3 7-1634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1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528 297 3223 0 0,'0'0'1835'0'0,"0"2"-1004"0"0,-2 6-361 0 0,-1 0 0 0 0,1 0 1 0 0,-8 15-1 0 0,5-12 31 0 0,4-9-107 0 0,-2 9 524 0 0,0-3 990 0 0,2-1 2354 0 0,13-9-2872 0 0,-10 2-1299 0 0,0-1 1 0 0,1 0-1 0 0,-1 0 0 0 0,0 0 0 0 0,0 0 0 0 0,0 0 0 0 0,1 0 0 0 0,-1 0 1 0 0,-1-1-1 0 0,4-1 0 0 0,1-2 122 0 0,3-2-148 0 0,0 0 0 0 0,-1 0 0 0 0,0 0 0 0 0,0-1 0 0 0,-1-1 0 0 0,0 1 0 0 0,-1-1 0 0 0,0 0 0 0 0,7-13 0 0 0,-4 4 29 0 0,-1 0 0 0 0,-1-1 0 0 0,-1 0 0 0 0,5-24 0 0 0,-9 37-119 0 0,-1-1 1 0 0,0 0-1 0 0,-1 1 0 0 0,1-1 1 0 0,-2 0-1 0 0,1 1 0 0 0,0-1 0 0 0,-1 1 1 0 0,-1-1-1 0 0,1 1 0 0 0,-1-1 1 0 0,0 1-1 0 0,-4-9 0 0 0,4 11 8 0 0,0 0 0 0 0,0 1 0 0 0,-1-1 0 0 0,1 1 0 0 0,-1 0 0 0 0,0 0 1 0 0,0 0-1 0 0,0 0 0 0 0,0 0 0 0 0,-1 0 0 0 0,1 1 0 0 0,-1 0 0 0 0,0 0 0 0 0,1 0 0 0 0,-1 0 0 0 0,0 0 0 0 0,0 1 0 0 0,0 0 0 0 0,0-1 0 0 0,0 2 0 0 0,-1-1 0 0 0,-3 0 0 0 0,0 1-22 0 0,1 0 0 0 0,0 0 0 0 0,-1 0 0 0 0,1 1 0 0 0,-1 1 0 0 0,1-1 0 0 0,-11 5 0 0 0,-49 22-176 0 0,39-14 190 0 0,-29 14 25 0 0,-65 46 0 0 0,104-61 42 0 0,0 0 0 0 0,1 2 0 0 0,0 0 0 0 0,1 1-1 0 0,1 0 1 0 0,1 1 0 0 0,0 1 0 0 0,1 1 0 0 0,1-1 0 0 0,1 2-1 0 0,1 0 1 0 0,0 0 0 0 0,2 1 0 0 0,0 0 0 0 0,1 0 0 0 0,2 1 0 0 0,0-1-1 0 0,1 2 1 0 0,1-1 0 0 0,0 30 0 0 0,3-34-21 0 0,2 0 0 0 0,5 34 1 0 0,-4-42-19 0 0,0 1 1 0 0,0-1 0 0 0,1 0-1 0 0,0 0 1 0 0,0 0 0 0 0,7 10-1 0 0,-9-17 5 0 0,0 0 0 0 0,0 0 0 0 0,1-1 0 0 0,-1 1 0 0 0,1 0 0 0 0,-1-1 0 0 0,1 1 0 0 0,0-1 0 0 0,0 0 0 0 0,0 0 0 0 0,0 0 0 0 0,1-1 0 0 0,-1 1 0 0 0,0-1 0 0 0,1 1 0 0 0,3 0 0 0 0,-1-1 23 0 0,-1 0-1 0 0,1-1 1 0 0,0 0 0 0 0,-1 0-1 0 0,1 0 1 0 0,0-1-1 0 0,-1 1 1 0 0,1-1 0 0 0,8-3-1 0 0,6-3 72 0 0,0-2 0 0 0,0 0 0 0 0,0-1 0 0 0,21-15-1 0 0,-41 24-100 0 0,20-12 108 0 0,-1-1 0 0 0,0-1 0 0 0,22-23 0 0 0,43-57 216 0 0,-75 84-294 0 0,33-33 112 0 0,-31 33-127 0 0,0 0 0 0 0,-1 0 0 0 0,0-1 1 0 0,-1 0-1 0 0,0-1 0 0 0,8-15 0 0 0,-14 19-16 0 0,-1 1 14 0 0,-2 7 130 0 0,-7 11-76 0 0,4-7-59 0 0,-8 11 1 0 0,1 1-1 0 0,1 0 1 0 0,1 1 0 0 0,0 0 0 0 0,1 0-1 0 0,1 1 1 0 0,0 0 0 0 0,1 0 0 0 0,1 0 0 0 0,1 0-1 0 0,-2 26 1 0 0,5-34-10 0 0,0-1 0 0 0,1 0 0 0 0,0 0 0 0 0,1 1 0 0 0,-1-1 0 0 0,2 0 0 0 0,3 9 0 0 0,2-3 0 0 0,-3-9-220 0 0,0-1 0 0 0,1 1 0 0 0,0-1 0 0 0,0-1 0 0 0,0 1-1 0 0,0-1 1 0 0,1 0 0 0 0,-1 0 0 0 0,8 1 0 0 0,-11-3-1177 0 0,6-1-61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1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15 118 9815 0 0,'0'0'4832'0'0,"1"3"-4385"0"0,2 9 69 0 0,-2 1 0 0 0,1 0 0 0 0,-2 0 0 0 0,-1 21 1 0 0,1-10-521 0 0,1-20 4 0 0,-3 19 0 0 0,0-11 0 0 0,-1 2 11 0 0,0-5 68 0 0,3-7 1231 0 0,-5-23-769 0 0,-1 1-419 0 0,6 10-122 0 0,0 0 0 0 0,0 0 0 0 0,0 0 1 0 0,2 1-1 0 0,-1-1 0 0 0,1 0 0 0 0,0 1 0 0 0,1-1 1 0 0,0 1-1 0 0,6-11 0 0 0,-6 14-8 0 0,0 0 1 0 0,1 0-1 0 0,0 0 0 0 0,0 1 0 0 0,1-1 1 0 0,0 1-1 0 0,0 0 0 0 0,0 1 1 0 0,0-1-1 0 0,1 1 0 0 0,-1 0 0 0 0,1 0 1 0 0,0 1-1 0 0,1 0 0 0 0,6-3 1 0 0,12-3-35 0 0,-1 1 0 0 0,40-7 1 0 0,67-2-24 0 0,-115 15 81 0 0,15-3-16 0 0,-31 5 39 0 0,1 0-1 0 0,-1-1 1 0 0,1 1 0 0 0,0 0-1 0 0,-1 0 1 0 0,1 0 0 0 0,-1 0-1 0 0,1 0 1 0 0,0 0 0 0 0,-1 0-1 0 0,1 0 1 0 0,-1 0 0 0 0,1 0-1 0 0,-1 0 1 0 0,1 1 0 0 0,0-1-1 0 0,-1 0 1 0 0,1 0 0 0 0,-1 1-1 0 0,1-1 1 0 0,-1 0-1 0 0,2 1 1 0 0,-2 0-3 0 0,1 0 0 0 0,-1 0 0 0 0,0 0-1 0 0,1 0 1 0 0,-1 0 0 0 0,0 0 0 0 0,0 0 0 0 0,1 0-1 0 0,-1 0 1 0 0,0 0 0 0 0,0 2 0 0 0,0 5 25 0 0,-1 0 1 0 0,1 0 0 0 0,-1 0-1 0 0,-1 0 1 0 0,-4 14 0 0 0,-17 40 108 0 0,8-25-58 0 0,7-14-16 0 0,2-9-58 0 0,1 0-1 0 0,1 0 0 0 0,0 0 0 0 0,1 1 1 0 0,1 0-1 0 0,-1 15 0 0 0,3-18-37 0 0,4-3-45 0 0,4 2-527 0 0,-6-9-653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2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5063 0 0,'0'0'232'0'0,"-2"1"288"0"0,-1 2-1 0 0,0-1-1 0 0,-1 1 0 0 0,1 0 0 0 0,0 1 1 0 0,0-1-1 0 0,1 1 0 0 0,-1-1 0 0 0,1 1 1 0 0,0 0-1 0 0,0 0 0 0 0,0 0 0 0 0,0 0 1 0 0,1 0-1 0 0,-1 0 0 0 0,1 0 0 0 0,0 5 1 0 0,-3 10 242 0 0,2-1 0 0 0,-1 27 1 0 0,3-30-607 0 0,0 0 0 0 0,1-1 0 0 0,0 1 0 0 0,2 0 0 0 0,0-1 0 0 0,0 0 0 0 0,1 1 0 0 0,1-2 0 0 0,0 1 0 0 0,1 0 0 0 0,1-1 0 0 0,0 0-1 0 0,0-1 1 0 0,2 1 0 0 0,-1-1 0 0 0,1-1 0 0 0,1 0 0 0 0,0 0 0 0 0,1-1 0 0 0,0 0 0 0 0,22 14 0 0 0,-7-8 87 0 0,0 0 0 0 0,37 14 0 0 0,59 18 318 0 0,8 4 178 0 0,-107-42-580 0 0,-9-5-114 0 0,0 1 0 0 0,-1 1 0 0 0,0 0 0 0 0,0 1-1 0 0,-1 1 1 0 0,0-1 0 0 0,0 2 0 0 0,-1 0 0 0 0,-1 0-1 0 0,13 16 1 0 0,-13-15 20 0 0,-8-9 101 0 0,-6-15-2158 0 0,-17-38-1453 0 0,8 20 1664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20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36 7831 0 0,'6'-36'9086'0'0,"-8"37"-8338"0"0,-1 0-584 0 0,1 0 0 0 0,-1 0-1 0 0,0 0 1 0 0,0 1 0 0 0,1 0 0 0 0,-1-1 0 0 0,1 1 0 0 0,-1 0 0 0 0,1 0 0 0 0,0 0 0 0 0,-1 0 0 0 0,1 1 0 0 0,0-1 0 0 0,-2 5 0 0 0,-4 5 306 0 0,-11 23-1 0 0,18-34-446 0 0,-50 116 1357 0 0,34-74-1090 0 0,-2-1-1 0 0,-41 66 1 0 0,24-59-250 0 0,-3-2 0 0 0,-2-1 0 0 0,-59 51 0 0 0,63-58-13 0 0,27-27-591 0 0,-1-1-1 0 0,-22 19 1 0 0,17-17-1179 0 0,8-6-437 0 0,0-1 0 0 0,-11 7 0 0 0,11-10-2991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21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 6911 0 0,'0'0'5992'0'0,"0"2"-5150"0"0,4 14 249 0 0,0 0 1 0 0,9 22 0 0 0,-4-13 13 0 0,3-5 243 0 0,-11-19-719 0 0,-1 1-348 0 0,0 7-22 0 0,0-7-90 0 0,0 0-38 0 0,-1 0-64 0 0,1-1-1 0 0,-1 1 1 0 0,0 0 0 0 0,1 0 0 0 0,-1 0 0 0 0,0-1-1 0 0,0 1 1 0 0,0 0 0 0 0,0-1 0 0 0,-1 1-1 0 0,-1 1 1 0 0,2-2 117 0 0,-13 2 369 0 0,13-3-540 0 0,0-1 0 0 0,0 1-1 0 0,0-1 1 0 0,0 1-1 0 0,0-1 1 0 0,1 0 0 0 0,-1 1-1 0 0,0-1 1 0 0,0 0-1 0 0,1 0 1 0 0,-1 1-1 0 0,1-1 1 0 0,-1 0 0 0 0,0 0-1 0 0,1 0 1 0 0,0 0-1 0 0,-1 0 1 0 0,1 0-1 0 0,-1 0 1 0 0,1 0 0 0 0,0 0-1 0 0,0 0 1 0 0,0 0-1 0 0,-1 0 1 0 0,1 0 0 0 0,0 0-1 0 0,1-1 1 0 0,-2-3 7 0 0,2 1 1 0 0,-1-1-1 0 0,1 0 1 0 0,1-6-1 0 0,3-7 2 0 0,1-1 0 0 0,1 1 0 0 0,0 0-1 0 0,1 1 1 0 0,1-1 0 0 0,13-16 0 0 0,-2 6-107 0 0,1 1 0 0 0,39-39-1 0 0,-52 57 51 0 0,2 1 0 0 0,-1 0-1 0 0,19-12 1 0 0,-25 18 43 0 0,0 0 1 0 0,1 0-1 0 0,-1 1 1 0 0,1-1 0 0 0,0 1-1 0 0,-1 0 1 0 0,1 0 0 0 0,0 0-1 0 0,0 0 1 0 0,0 0-1 0 0,0 1 1 0 0,0 0 0 0 0,0 0-1 0 0,-1 0 1 0 0,9 2-1 0 0,-9-1 25 0 0,0 0 0 0 0,-1 0 0 0 0,1 1-1 0 0,0-1 1 0 0,0 1 0 0 0,-1 0-1 0 0,1-1 1 0 0,-1 1 0 0 0,0 0 0 0 0,0 1-1 0 0,0-1 1 0 0,0 0 0 0 0,4 6-1 0 0,2 4 174 0 0,10 22-1 0 0,-10-18-123 0 0,3 6 9 0 0,10 24-1 0 0,-18-37-69 0 0,0-1-1 0 0,0 1 0 0 0,-2 0 1 0 0,1 0-1 0 0,-1 0 1 0 0,0 12-1 0 0,-1-5-1 0 0,0-10-3 0 0,-1 0 0 0 0,2 0 0 0 0,-1 0-1 0 0,1 0 1 0 0,0 0 0 0 0,0 0-1 0 0,0 0 1 0 0,1 0 0 0 0,0 0-1 0 0,3 6 1 0 0,-1-3-145 0 0,9 8-1725 0 0,2-9-11627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7:5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14279 0 0,'0'0'6284'0'0,"0"1"-5690"0"0,1 8-345 0 0,0-1 1 0 0,-1 0 0 0 0,-1 0 0 0 0,1 1-1 0 0,-1-1 1 0 0,-3 11 0 0 0,-15 51 774 0 0,15-57-986 0 0,-8 20 151 0 0,-1 0 0 0 0,-32 57 0 0 0,-46 57-115 0 0,52-88-35 0 0,-41 79-66 0 0,55-96-759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2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35 150 9439 0 0,'0'0'859'0'0,"-2"1"-710"0"0,0 0 319 0 0,0 0 0 0 0,0 1 0 0 0,0-1 0 0 0,0 0 0 0 0,0 0 0 0 0,0 0-1 0 0,0-1 1 0 0,0 1 0 0 0,-1-1 0 0 0,-8 2 5229 0 0,12 0-5595 0 0,1-1 0 0 0,-1 0 0 0 0,0 0 1 0 0,1 0-1 0 0,0 0 0 0 0,-1 0 0 0 0,1 0 0 0 0,0 0 0 0 0,-1 0 0 0 0,4 0 0 0 0,-3 0-10 0 0,9 3 83 0 0,1-1 0 0 0,0 0 0 0 0,0-1 0 0 0,0 0 0 0 0,1 0 0 0 0,-1-2 0 0 0,0 1 0 0 0,15-3 0 0 0,100-17 394 0 0,-88 12-397 0 0,209-47 407 0 0,-178 34-2385 0 0,99-42 1 0 0,-142 49-3552 0 0,-5-1-1537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22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15919 0 0,'0'0'1446'0'0,"0"3"-1192"0"0,-14 97 2228 0 0,-2 180-1 0 0,17-253-2364 0 0,2 1 0 0 0,0-1 0 0 0,2-1 0 0 0,12 41 0 0 0,-10-47-738 0 0,0 0 1 0 0,2-1-1 0 0,0 0 1 0 0,1-1-1 0 0,1 0 1 0 0,20 25-1 0 0,-24-34-1235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22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547 409 12607 0 0,'0'0'1143'0'0,"2"-1"-940"0"0,5 1 55 0 0,0-2 1 0 0,0 1-1 0 0,-1 0 1 0 0,1-1 0 0 0,-1-1-1 0 0,1 1 1 0 0,-1-1 0 0 0,0 0-1 0 0,0 0 1 0 0,0-1-1 0 0,-1 1 1 0 0,1-2 0 0 0,-1 1-1 0 0,0 0 1 0 0,0-1-1 0 0,0 0 1 0 0,0 0 0 0 0,-1 0-1 0 0,0-1 1 0 0,0 0-1 0 0,-1 1 1 0 0,0-1 0 0 0,1-1-1 0 0,-2 1 1 0 0,3-7 0 0 0,-1-3-170 0 0,0-1 1 0 0,-1 1 0 0 0,-1-1 0 0 0,0 1-1 0 0,-1-1 1 0 0,-3-31 0 0 0,1 40-102 0 0,0 0-1 0 0,0 0 1 0 0,-1 0 0 0 0,0 0-1 0 0,-1 0 1 0 0,1 0 0 0 0,-1 1-1 0 0,-1 0 1 0 0,0-1 0 0 0,0 1-1 0 0,0 0 1 0 0,-1 1 0 0 0,1-1-1 0 0,-2 1 1 0 0,1 0 0 0 0,-8-6-1 0 0,9 9-39 0 0,0 0-1 0 0,-1 1 1 0 0,1-1-1 0 0,-1 1 1 0 0,0 0-1 0 0,0 1 1 0 0,0-1 0 0 0,1 1-1 0 0,-2 0 1 0 0,1 0-1 0 0,0 0 1 0 0,0 1-1 0 0,0 0 1 0 0,0 0-1 0 0,-9 1 1 0 0,-6 2-74 0 0,0 1-1 0 0,-32 11 1 0 0,32-9 136 0 0,-12 2-14 0 0,1 3 0 0 0,0 0 0 0 0,-41 22 0 0 0,47-19 118 0 0,1 1 0 0 0,1 2 0 0 0,0 0 0 0 0,1 1 0 0 0,1 1 0 0 0,1 1 0 0 0,-20 26 0 0 0,31-35-55 0 0,1 0-1 0 0,0 1 0 0 0,1 0 1 0 0,1 1-1 0 0,0 0 0 0 0,0 0 1 0 0,1 0-1 0 0,1 0 0 0 0,0 1 1 0 0,1 0-1 0 0,0 0 0 0 0,1 0 1 0 0,1 0-1 0 0,0 0 0 0 0,1 0 1 0 0,2 18-1 0 0,-1-24-44 0 0,1 0 0 0 0,0 1 0 0 0,0-1 0 0 0,0 0 0 0 0,1 0 0 0 0,0 0 0 0 0,1-1 0 0 0,0 1 0 0 0,0-1 0 0 0,0 0 0 0 0,1 0 0 0 0,0 0 0 0 0,1-1 0 0 0,-1 0 0 0 0,1 0 0 0 0,0 0 0 0 0,1-1 0 0 0,0 1 0 0 0,-1-2 0 0 0,1 1 0 0 0,1-1 0 0 0,-1 0 0 0 0,1 0 0 0 0,0-1 0 0 0,-1 0 0 0 0,1-1 0 0 0,1 1-1 0 0,9 0 1 0 0,-1-1-19 0 0,0-1-1 0 0,1-1 0 0 0,-1 0 0 0 0,0-1 0 0 0,1-1 0 0 0,-1-1 0 0 0,0 0 0 0 0,0-1 0 0 0,-1-1 0 0 0,1-1 0 0 0,30-15 0 0 0,-23 9-28 0 0,-1-2 0 0 0,0-1 0 0 0,-1 0 0 0 0,-1-2 0 0 0,0-1 0 0 0,35-39 0 0 0,-35 33-34 0 0,21-32 1 0 0,-36 47 22 0 0,0-1 0 0 0,0-1 1 0 0,-1 1-1 0 0,-1-1 0 0 0,1 0 1 0 0,3-17-1 0 0,-8 26-21 0 0,-10 12-24 0 0,2-1 160 0 0,0 1-1 0 0,1 1 1 0 0,0-1-1 0 0,1 1 1 0 0,0 0-1 0 0,-4 12 1 0 0,-1 8 207 0 0,-9 35 0 0 0,18-56-233 0 0,0 1-1 0 0,0 0 1 0 0,1-1-1 0 0,0 18 1 0 0,2-23-31 0 0,-1 0 1 0 0,0 0-1 0 0,1 0 1 0 0,0 0-1 0 0,0 0 0 0 0,1 0 1 0 0,-1 0-1 0 0,1-1 1 0 0,0 1-1 0 0,0 0 1 0 0,6 7-1 0 0,-7-11-108 0 0,-1 1-1 0 0,1-1 0 0 0,0 0 1 0 0,0 0-1 0 0,0 0 0 0 0,0 0 1 0 0,0 0-1 0 0,0 0 0 0 0,0 0 1 0 0,0 0-1 0 0,0 0 0 0 0,0-1 1 0 0,0 1-1 0 0,1 0 1 0 0,-1-1-1 0 0,0 1 0 0 0,3 0 1 0 0,0 0-430 0 0,-1 0-678 0 0,6 0-12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2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33 154 2359 0 0,'0'0'102'0'0,"2"1"-1"0"0,-1-1 76 0 0,-1 1 0 0 0,1-1 1 0 0,0 0-1 0 0,-1 1 0 0 0,1-1 0 0 0,0 1 0 0 0,-1-1 0 0 0,1 1 1 0 0,-1-1-1 0 0,1 1 0 0 0,-1-1 0 0 0,1 1 0 0 0,-1 0 0 0 0,1-1 1 0 0,-1 1-1 0 0,1-1 0 0 0,-1 1 0 0 0,0 0 0 0 0,0 0 0 0 0,1-1 1 0 0,-1 1-1 0 0,0 0 0 0 0,0 0 0 0 0,0-1 0 0 0,0 1 0 0 0,1 0 1 0 0,-1 0-1 0 0,0-1 0 0 0,-1 1 0 0 0,1 0 0 0 0,0 0 0 0 0,0-1 1 0 0,0 1-1 0 0,0 0 0 0 0,0 0 0 0 0,-1-1 0 0 0,1 1 1 0 0,0 0-1 0 0,-1-1 0 0 0,1 1 0 0 0,-1 0 0 0 0,1-1 0 0 0,-1 1 1 0 0,1-1-1 0 0,-2 2 0 0 0,-1 2 1078 0 0,-1-1 1 0 0,0 1 0 0 0,0-1-1 0 0,-9 5 1 0 0,11-7-215 0 0,1 0-784 0 0,1-1-1 0 0,-1 1 0 0 0,0-1 1 0 0,1 0-1 0 0,-1 1 1 0 0,0-1-1 0 0,1 1 0 0 0,-1-1 1 0 0,1 1-1 0 0,-1 0 1 0 0,1-1-1 0 0,-1 1 0 0 0,1 0 1 0 0,-1-1-1 0 0,1 2 1 0 0,0-2-220 0 0,0 0 0 0 0,0 0-1 0 0,0 1 1 0 0,0-1 0 0 0,0 0 0 0 0,0 0 0 0 0,0 1 0 0 0,0-1 0 0 0,0 0 0 0 0,0 0 0 0 0,0 0 0 0 0,1 1 0 0 0,-1-1 0 0 0,0 0 0 0 0,0 0 0 0 0,0 0 0 0 0,0 0 0 0 0,0 1 0 0 0,1-1 0 0 0,-1 0 0 0 0,0 0 0 0 0,0 0 0 0 0,0 0 0 0 0,1 0 0 0 0,-1 0-1 0 0,0 0 1 0 0,0 0 0 0 0,0 1 0 0 0,1-1 0 0 0,-1 0 0 0 0,0 0 0 0 0,1 0 0 0 0,1 0-30 0 0,1 0 0 0 0,-1 1 0 0 0,1-1 0 0 0,0 0 0 0 0,-1 0-1 0 0,1-1 1 0 0,-1 1 0 0 0,4-1 0 0 0,4-3 25 0 0,0-1 0 0 0,-1 0 0 0 0,0 0 0 0 0,0-1 0 0 0,0 0 0 0 0,0-1-1 0 0,12-12 1 0 0,0 0 13 0 0,55-54 9 0 0,-21 18-32 0 0,-36 40-11 0 0,-19 15-9 0 0,0-1 1 0 0,1 1-1 0 0,-1 0 0 0 0,0 0 1 0 0,1 0-1 0 0,-1-1 1 0 0,0 1-1 0 0,1 0 0 0 0,-1 0 1 0 0,1 0-1 0 0,-1 0 1 0 0,0 0-1 0 0,1 0 0 0 0,-1 0 1 0 0,1 0-1 0 0,-1 0 1 0 0,0 0-1 0 0,1 0 0 0 0,-1 0 1 0 0,1 0-1 0 0,-1 0 1 0 0,1 1-1 0 0,0-1 7 0 0,0 0-7 0 0,0 0 0 0 0,0 0 0 0 0,-1 0 0 0 0,1 0 0 0 0,0 0 0 0 0,0 0 0 0 0,0 0 1 0 0,-1 0-1 0 0,1 0 0 0 0,0 0 0 0 0,0 1 0 0 0,-1-1 0 0 0,1 0 0 0 0,0 1 0 0 0,0-1 0 0 0,-1 0 0 0 0,1 1 0 0 0,0-1 0 0 0,-1 1 1 0 0,1-1-1 0 0,-1 1 0 0 0,2 0 0 0 0,0 2 3 0 0,18 10 16 0 0,21 11 0 0 0,4 1 21 0 0,-44-24-38 0 0,0-1 0 0 0,0 1 0 0 0,0-1-1 0 0,0 1 1 0 0,0 0 0 0 0,0-1 0 0 0,0 1 0 0 0,-1 0-1 0 0,1 0 1 0 0,0-1 0 0 0,0 1 0 0 0,0 0 0 0 0,-1 0-1 0 0,1 0 1 0 0,0 0 0 0 0,-1 0 0 0 0,1 0 0 0 0,-1 0-1 0 0,0 1 1 0 0,1-1 0 0 0,-1 0 0 0 0,0 0 0 0 0,1 0 0 0 0,-1 0-1 0 0,0 3 1 0 0,0-1 17 0 0,1 2-11 0 0,-1 0 1 0 0,0 0-1 0 0,-1 0 0 0 0,1 0 1 0 0,-1 0-1 0 0,0 0 0 0 0,0 0 0 0 0,0 0 1 0 0,-1 0-1 0 0,-2 5 0 0 0,-5 8 67 0 0,-13 21 1 0 0,6-11-46 0 0,-12 21-284 0 0,28-48 183 0 0,0-1 0 0 0,0 0-1 0 0,0 0 1 0 0,-1 1 0 0 0,1-1 0 0 0,0 0 0 0 0,0 0-1 0 0,0 1 1 0 0,0-1 0 0 0,0 0 0 0 0,-1 1-1 0 0,1-1 1 0 0,0 0 0 0 0,0 0 0 0 0,0 1-1 0 0,0-1 1 0 0,0 0 0 0 0,0 1 0 0 0,0-1 0 0 0,0 0-1 0 0,0 1 1 0 0,0-1 0 0 0,0 0 0 0 0,0 1-1 0 0,0-1 1 0 0,0 0 0 0 0,1 0 0 0 0,-1 1 0 0 0,0-1-1 0 0,0 0 1 0 0,0 1 0 0 0,10 0-1388 0 0,12-7-325 0 0,2-4-40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23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12439 0 0,'0'0'12367'0'0,"2"0"-12046"0"0,8 1-229 0 0,1 0-1 0 0,0-1 0 0 0,0-1 1 0 0,0 0-1 0 0,-1-1 0 0 0,16-3 1 0 0,15-3 44 0 0,-12 5-265 0 0,115-18-2070 0 0,-130 17-1241 0 0,-2 2 1456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24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8751 0 0,'0'0'17068'0'0,"1"2"-16921"0"0,1 3-116 0 0,-1 0-1 0 0,1 0 1 0 0,-1 0 0 0 0,0 0 0 0 0,0 0-1 0 0,0 0 1 0 0,-1 1 0 0 0,0-1 0 0 0,0 0 0 0 0,0 0-1 0 0,-1 0 1 0 0,1 0 0 0 0,-1 0 0 0 0,-3 9 0 0 0,-2 2-14 0 0,-1 0 0 0 0,-1 0 0 0 0,-9 15 0 0 0,9-19-51 0 0,2 0-1 0 0,-1 0 0 0 0,2 0 1 0 0,0 1-1 0 0,-7 24 0 0 0,12-35-46 0 0,0-2 15 0 0,0 1 0 0 0,0-1-1 0 0,0 1 1 0 0,0-1 0 0 0,0 1-1 0 0,0-1 1 0 0,0 0 0 0 0,0 1 0 0 0,0-1-1 0 0,0 1 1 0 0,0-1 0 0 0,0 0-1 0 0,0 1 1 0 0,1-1 0 0 0,-1 0 0 0 0,0 1-1 0 0,0-1 1 0 0,0 1 0 0 0,1-1-1 0 0,-1 0 1 0 0,0 0 0 0 0,0 1 0 0 0,1-1-1 0 0,-1 0 1 0 0,0 1 0 0 0,1-1 0 0 0,-1 0-1 0 0,0 0 1 0 0,1 0 0 0 0,-1 1-1 0 0,1-1 1 0 0,-1 0 0 0 0,0 0 0 0 0,1 0-1 0 0,-1 0 1 0 0,1 0 0 0 0,-1 0-1 0 0,0 0 1 0 0,1 0 0 0 0,-1 0 0 0 0,1 0-1 0 0,-1 0 1 0 0,0 0 0 0 0,1 0-1 0 0,-1 0 1 0 0,1 0 0 0 0,-1 0 0 0 0,0 0-1 0 0,1 0 1 0 0,-1-1 0 0 0,1 1-1 0 0,12-5-1934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24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14 7367 0 0,'-1'0'568'0'0,"-45"-14"13580"0"0,71 45-13523 0 0,31 31 1 0 0,-9-11-158 0 0,257 306 1992 0 0,-273-320-2286 0 0,-9-10-41 0 0,2-2 0 0 0,45 39 0 0 0,-60-56-116 0 0,1-1 0 0 0,0-1 1 0 0,0 1-1 0 0,1-1 0 0 0,0-1 1 0 0,0 0-1 0 0,0-1 1 0 0,0 0-1 0 0,1 0 0 0 0,0-1 1 0 0,16 1-1 0 0,-21-3-39 0 0,0-1-1 0 0,0 0 1 0 0,-1-1 0 0 0,1 0-1 0 0,0 0 1 0 0,0 0-1 0 0,-1-1 1 0 0,14-5 0 0 0,-16 6-225 0 0,0-1 0 0 0,0-1 1 0 0,0 1-1 0 0,0 0 1 0 0,0-1-1 0 0,0 0 1 0 0,-1 0-1 0 0,1 0 1 0 0,-1-1-1 0 0,0 1 0 0 0,0-1 1 0 0,0 1-1 0 0,0-1 1 0 0,2-5-1 0 0,2-10-1537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2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28 7367 0 0,'0'0'334'0'0,"0"-2"-1"0"0,0-6-213 0 0,0 7-72 0 0,0 1 1 0 0,0-1-1 0 0,0 0 0 0 0,0 1 1 0 0,0-1-1 0 0,0 1 0 0 0,0-1 1 0 0,0 1-1 0 0,0-1 0 0 0,-1 1 1 0 0,1-1-1 0 0,0 0 0 0 0,0 1 1 0 0,0-1-1 0 0,-1 1 0 0 0,1-1 1 0 0,0 1-1 0 0,-1 0 0 0 0,1-1 1 0 0,0 1-1 0 0,-1-1 0 0 0,-10-4 9481 0 0,-1 6-8158 0 0,5 1-1192 0 0,1 1 0 0 0,-1-1 0 0 0,1 2 1 0 0,0-1-1 0 0,0 1 0 0 0,1 0 1 0 0,-1 0-1 0 0,1 0 0 0 0,-1 1 1 0 0,-6 8-1 0 0,-5 7-36 0 0,-19 30 0 0 0,35-50-135 0 0,-375 611 1632 0 0,324-527-2088 0 0,51-83 248 0 0,3-3-645 0 0,0 0 649 0 0,-1 0 0 0 0,1-1 1 0 0,-1 1-1 0 0,0 0 0 0 0,2-4 0 0 0,2-5-702 0 0,7-9-808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27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45 4607 0 0,'0'0'354'0'0,"-1"1"56"0"0,-18 13 11111 0 0,29-16-8391 0 0,35-12-2082 0 0,93-16 0 0 0,-107 25-999 0 0,1 1 0 0 0,0 1 0 0 0,0 2 0 0 0,0 1 1 0 0,0 1-1 0 0,38 7 0 0 0,-52-4-580 0 0,37 4 119 0 0,-18-9-6298 0 0,-21-1 332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2:2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13447 0 0,'0'0'3408'0'0,"1"2"-2732"0"0,4 4-364 0 0,-1 0 0 0 0,1 0 0 0 0,-1 1 1 0 0,-1-1-1 0 0,1 1 0 0 0,-1 0 0 0 0,0 0 0 0 0,-1 0 0 0 0,0 1 0 0 0,0-1 0 0 0,0 0 0 0 0,-1 1 0 0 0,0-1 0 0 0,0 11 0 0 0,-1 250 222 0 0,0-255-1758 0 0,2-2-387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7:5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664 204 8287 0 0,'43'-48'684'0'0,"-2"3"2178"0"0,-31 34-402 0 0,-1-1 1 0 0,8-14-1 0 0,-16 25-2388 0 0,0-1 1 0 0,0 1-1 0 0,-1 0 1 0 0,1-1-1 0 0,0 1 1 0 0,-1-1-1 0 0,1 0 1 0 0,-1 1-1 0 0,0-1 1 0 0,1 1-1 0 0,-1-1 0 0 0,0 0 1 0 0,0 1-1 0 0,0-1 1 0 0,0 1-1 0 0,0-1 1 0 0,0 0-1 0 0,0 1 1 0 0,-1-1-1 0 0,0-3 1 0 0,0 4-15 0 0,0-1 1 0 0,0 1-1 0 0,-1-1 1 0 0,1 1-1 0 0,0 0 1 0 0,0 0-1 0 0,-1-1 1 0 0,1 1-1 0 0,-1 0 1 0 0,1 0-1 0 0,-1 0 1 0 0,1 0-1 0 0,-1 1 1 0 0,0-1-1 0 0,0 0 1 0 0,1 1-1 0 0,-1-1 1 0 0,-2 0-1 0 0,-9-1-15 0 0,-1 0 1 0 0,1 1-1 0 0,0 1 0 0 0,-1-1 0 0 0,1 2 1 0 0,-20 3-1 0 0,2 2-48 0 0,-50 15 0 0 0,31-2-11 0 0,1 2-1 0 0,-65 39 1 0 0,50-26 12 0 0,-28 19-43 0 0,80-44 26 0 0,0 0 0 0 0,0 1 0 0 0,1 0 0 0 0,-19 23 0 0 0,29-32 2 0 0,0 0-1 0 0,0 0 1 0 0,0 1-1 0 0,0-1 1 0 0,0 1-1 0 0,1-1 1 0 0,-1 1-1 0 0,0-1 1 0 0,1 1 0 0 0,0-1-1 0 0,-1 1 1 0 0,1 0-1 0 0,0-1 1 0 0,0 1-1 0 0,-1-1 1 0 0,1 1-1 0 0,0 0 1 0 0,1-1-1 0 0,-1 1 1 0 0,0 0-1 0 0,0-1 1 0 0,1 1 0 0 0,-1-1-1 0 0,1 1 1 0 0,-1-1-1 0 0,1 1 1 0 0,0-1-1 0 0,0 1 1 0 0,0-1-1 0 0,0 1 1 0 0,0-1-1 0 0,0 0 1 0 0,0 0-1 0 0,2 3 1 0 0,5 2-122 0 0,-1 1-1 0 0,1-1 1 0 0,1-1-1 0 0,13 8 1 0 0,-12-7 89 0 0,56 32-295 0 0,62 50 1 0 0,-107-72 533 0 0,-1 1 0 0 0,-1 1 0 0 0,-1 0 0 0 0,0 2 0 0 0,-2 0 0 0 0,26 41 0 0 0,-34-48 36 0 0,-1 1-1 0 0,-1 0 0 0 0,0 1 1 0 0,6 21-1 0 0,-10-28-129 0 0,0 1 0 0 0,-1 0 0 0 0,0 0-1 0 0,0 0 1 0 0,-1 0 0 0 0,0 0 0 0 0,-1 0 0 0 0,0-1-1 0 0,-2 12 1 0 0,1-15-50 0 0,0-1-1 0 0,0 1 1 0 0,0 0-1 0 0,0-1 1 0 0,-1 1-1 0 0,0-1 1 0 0,0 0-1 0 0,0 0 1 0 0,0 0-1 0 0,-1 0 1 0 0,1 0-1 0 0,-1-1 0 0 0,0 0 1 0 0,0 0-1 0 0,-5 3 1 0 0,-4 2 15 0 0,-1 0 0 0 0,0-1 0 0 0,-25 8 0 0 0,23-11-54 0 0,0 0 0 0 0,0 0 0 0 0,0-2 0 0 0,-1 0 0 0 0,1-1 0 0 0,-1 0 0 0 0,1-2 0 0 0,-1 0 0 0 0,1 0 0 0 0,-1-2 0 0 0,1 0 0 0 0,0-1 0 0 0,0 0 0 0 0,0-2 0 0 0,-23-10 0 0 0,28 9 13 0 0,-1 1-1 0 0,1-2 1 0 0,1 0 0 0 0,-1 0-1 0 0,-17-19 1 0 0,23 22-9 0 0,0-1 0 0 0,1 1-1 0 0,0-1 1 0 0,0-1 0 0 0,0 1-1 0 0,0 0 1 0 0,1-1 0 0 0,0 0-1 0 0,1 1 1 0 0,0-1 0 0 0,0 0-1 0 0,-2-10 1 0 0,4 11-24 0 0,0 1 1 0 0,1 0-1 0 0,-1-1 0 0 0,1 1 1 0 0,0 0-1 0 0,0 0 0 0 0,1 0 0 0 0,0 0 1 0 0,0 0-1 0 0,0 0 0 0 0,0 0 1 0 0,1 0-1 0 0,3-4 0 0 0,7-9-126 0 0,26-29 1 0 0,-35 42 132 0 0,43-42-44 0 0,2 1 0 0 0,65-45 0 0 0,-101 82 52 0 0,148-105 1 0 0,-100 74 0 0 0,-2 1-33 0 0,82-39 1 0 0,-140 77-299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3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350 142 2303 0 0,'8'-28'-160'0'0,"-4"15"1305"0"0,-1-1 0 0 0,2 1 1 0 0,0 0-1 0 0,0 1 1 0 0,9-15-1 0 0,-13 25-453 0 0,1 1-525 0 0,0 0-1 0 0,0 0 0 0 0,0 1 0 0 0,0-2 0 0 0,0 1 0 0 0,0 0 1 0 0,0 0-1 0 0,1-2 0 0 0,0 1 73 0 0,-1 1 180 0 0,10-4 390 0 0,-10 4 950 0 0,-2 1-1746 0 0,2 4 84 0 0,1 0 0 0 0,-2 0 1 0 0,1 0-1 0 0,0 0 0 0 0,-1 0 1 0 0,0 0-1 0 0,0 1 0 0 0,0-1 1 0 0,0 0-1 0 0,-1 0 1 0 0,1 1-1 0 0,-1 5 0 0 0,-2 7 44 0 0,-1-1-1 0 0,0 1 1 0 0,-9 25-1 0 0,-23 49 135 0 0,17-46-204 0 0,-111 264 108 0 0,93-224-48 0 0,-69 179 655 0 0,89-221-595 0 0,8-21-29 0 0,-1-1 0 0 0,-1 1 1 0 0,-14 21-1 0 0,23-41-90 0 0,0 0-1 0 0,-4 5 0 0 0,4-5 307 0 0,-1-1-312 0 0,-7 2 4 0 0,5 0 96 0 0,4-2-141 0 0,0-1 0 0 0,0 0 1 0 0,0 0-1 0 0,0 0 0 0 0,0 1 1 0 0,-1-1-1 0 0,1 0 0 0 0,0 0 0 0 0,0 0 1 0 0,0 1-1 0 0,-1-1 0 0 0,1 0 1 0 0,0 0-1 0 0,0 0 0 0 0,-1 0 1 0 0,1 0-1 0 0,0 0 0 0 0,0 0 1 0 0,-1 1-1 0 0,1-1 0 0 0,0 0 0 0 0,0 0 1 0 0,-1 0-1 0 0,1 0 0 0 0,0 0 1 0 0,-1 0-1 0 0,1 0 0 0 0,0 0 1 0 0,0 0-1 0 0,-1-1 0 0 0,1 1 1 0 0,0 0-1 0 0,0 0 0 0 0,-1 0 0 0 0,1 0 1 0 0,0 0-1 0 0,0 0 0 0 0,-1 0 1 0 0,1-1-1 0 0,0 1 0 0 0,0 0 1 0 0,0 0-1 0 0,-1 0 0 0 0,1-1 1 0 0,0 1-1 0 0,0 0 0 0 0,0 0 0 0 0,0 0 1 0 0,0-1-1 0 0,-1 1 0 0 0,1 0 1 0 0,0 0-1 0 0,0-1 0 0 0,0 1 1 0 0,0 0-1 0 0,0 0 0 0 0,0-1 1 0 0,0 1-1 0 0,-2-4 18 0 0,-1-7-33 0 0,6-5-10 0 0,3 4-33 0 0,0 0 0 0 0,1 0 0 0 0,1 1 0 0 0,0 0 0 0 0,0 1 0 0 0,1-1 0 0 0,16-13 0 0 0,-9 8-172 0 0,21-28 0 0 0,-13 10-239 0 0,1 2 0 0 0,43-42 0 0 0,-67 72 429 0 0,64-54-231 0 0,-56 50 228 0 0,-1 0 0 0 0,1 1-1 0 0,1 0 1 0 0,-1 0 0 0 0,1 1 0 0 0,11-4 0 0 0,-21 8 17 0 0,7-2-9 0 0,-1 0-1 0 0,1 0 1 0 0,0 0 0 0 0,0 1-1 0 0,0 0 1 0 0,-1 0-1 0 0,1 1 1 0 0,0 0-1 0 0,0 0 1 0 0,0 0 0 0 0,11 3-1 0 0,-3 5 11 0 0,-11-3 16 0 0,1-1-1 0 0,-1 1 0 0 0,0 0 1 0 0,0 1-1 0 0,-1-1 1 0 0,1 0-1 0 0,-1 1 0 0 0,0 0 1 0 0,3 9-1 0 0,-2-2 39 0 0,-1-1-1 0 0,1 1 1 0 0,2 24-1 0 0,-4-10 147 0 0,0 0 0 0 0,-4 40 0 0 0,1-58-142 0 0,0 1 1 0 0,-1 0 0 0 0,0-1 0 0 0,-1 1 0 0 0,0-1 0 0 0,0 0 0 0 0,-1 0 0 0 0,0 0 0 0 0,-1 0 0 0 0,-7 10 0 0 0,-14 13 77 0 0,-2-1 0 0 0,-1-1 0 0 0,-55 43 0 0 0,71-63-111 0 0,-1-1-1 0 0,1 0 1 0 0,-2-1-1 0 0,1-1 1 0 0,-1 0-1 0 0,0-1 1 0 0,0-1-1 0 0,-1 0 1 0 0,0-1-1 0 0,-30 4 1 0 0,42-8-21 0 0,0 0 0 0 0,0 0 1 0 0,0 0-1 0 0,-1 0 1 0 0,1 0-1 0 0,0-1 0 0 0,0 0 1 0 0,0 0-1 0 0,0 0 1 0 0,0 0-1 0 0,0-1 1 0 0,1 0-1 0 0,-1 0 0 0 0,-6-3 1 0 0,6 1 2 0 0,0 1 1 0 0,1 0 0 0 0,-1-1-1 0 0,1 0 1 0 0,-1 0 0 0 0,1 0-1 0 0,0 0 1 0 0,1-1 0 0 0,-1 1-1 0 0,-2-8 1 0 0,0-1-102 0 0,1-1 0 0 0,1 1 1 0 0,0-1-1 0 0,0 1 0 0 0,2-1 0 0 0,0 0 0 0 0,1-24 1 0 0,0 25-3894 0 0,-1 26 1596 0 0,4 4 1115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3:4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3223 0 0,'0'0'2048'0'0,"2"0"-86"0"0,-1 0-1435 0 0,1-1 0 0 0,-1 2 1 0 0,0-1-1 0 0,0 0 0 0 0,1 0 0 0 0,-1 0 1 0 0,0 0-1 0 0,1 1 0 0 0,-1-1 1 0 0,0 1-1 0 0,0-1 0 0 0,1 1 0 0 0,-1-1 1 0 0,0 1-1 0 0,0 0 0 0 0,0-1 1 0 0,2 3-1 0 0,-3-3-534 0 0,1 1-1 0 0,-1 0 1 0 0,1 0 0 0 0,-1 0-1 0 0,1 0 1 0 0,-1-1 0 0 0,0 1 0 0 0,0 0-1 0 0,1 0 1 0 0,-1 0 0 0 0,0 0-1 0 0,0 0 1 0 0,0 2 0 0 0,-5 24 231 0 0,-1-14-152 0 0,5-11-68 0 0,1-1-1 0 0,-1 1 1 0 0,0 0 0 0 0,0-1 0 0 0,0 1 0 0 0,0-1-1 0 0,0 0 1 0 0,0 1 0 0 0,-1-1 0 0 0,-1 2 0 0 0,2 1 506 0 0,0-18-261 0 0,0-10-89 0 0,5 8-145 0 0,1 1 1 0 0,0 0-1 0 0,1 0 0 0 0,0 0 0 0 0,1 1 0 0 0,1 0 0 0 0,1 0 0 0 0,-1 1 1 0 0,2 0-1 0 0,15-17 0 0 0,-22 27-24 0 0,0 0-11 0 0,-1 0-1 0 0,1 1 1 0 0,0-1 0 0 0,0 1 0 0 0,0-1 0 0 0,0 1 0 0 0,0 0-1 0 0,6-3 1 0 0,-8 4 21 0 0,1 1 1 0 0,0-1-1 0 0,-1 0 0 0 0,1 1 0 0 0,0-1 1 0 0,-1 0-1 0 0,1 1 0 0 0,0 0 0 0 0,0 0 1 0 0,0-1-1 0 0,-1 1 0 0 0,1 0 0 0 0,0 0 1 0 0,0 0-1 0 0,-1 1 0 0 0,1-1 0 0 0,3 1 1 0 0,-1 0 34 0 0,3 1 45 0 0,0-1 0 0 0,-1 1 0 0 0,1 0 1 0 0,-1 1-1 0 0,0 0 0 0 0,0 0 0 0 0,0 0 0 0 0,0 0 1 0 0,0 1-1 0 0,-1 0 0 0 0,0 0 0 0 0,0 1 0 0 0,5 5 1 0 0,7 5 160 0 0,10 3 119 0 0,-25-17-296 0 0,0 0-1 0 0,6 4 0 0 0,-5-4 39 0 0,-6-1-406 0 0,-14-1 161 0 0,16 0 133 0 0,0 1 0 0 0,0 0 1 0 0,0 0-1 0 0,0-1 0 0 0,0 1 0 0 0,0-1 1 0 0,1 1-1 0 0,-1-1 0 0 0,0 1 1 0 0,0-1-1 0 0,0 1 0 0 0,0-1 0 0 0,1 0 1 0 0,-1 0-1 0 0,0 1 0 0 0,0-1 1 0 0,1 0-1 0 0,-1 0 0 0 0,1 0 1 0 0,-1-1-1 0 0,0 1 0 0 0,0-1 0 0 0,1-1 0 0 0,-1 1 0 0 0,1 0-1 0 0,-1 0 1 0 0,1 0 0 0 0,0 0 0 0 0,0 0 0 0 0,0 0 0 0 0,0 0 0 0 0,0 0 0 0 0,0-1 0 0 0,1 1 0 0 0,-1 0 0 0 0,2-3 0 0 0,0 1-28 0 0,0-1 1 0 0,1 1-1 0 0,-1 0 1 0 0,1 0 0 0 0,0 0-1 0 0,5-5 1 0 0,3-1 0 0 0,1 0 1 0 0,-1 1 0 0 0,1 0-1 0 0,1 0 1 0 0,0 2-1 0 0,0-1 1 0 0,0 2-1 0 0,1 0 1 0 0,0 0-1 0 0,0 1 1 0 0,0 1-1 0 0,1 0 1 0 0,0 1 0 0 0,0 1-1 0 0,-1 0 1 0 0,19 1-1 0 0,-17 3 36 0 0,-3 2 0 0 0,-1 4 0 0 0,-1 3 0 0 0,-2 4 11 0 0,-4 1 42 0 0,-3-9 0 0 0,-1 0 0 0 0,0 0 0 0 0,-1 0 0 0 0,1 0 0 0 0,-1 1 0 0 0,-1-1 0 0 0,1 0 0 0 0,-1 0 0 0 0,-1 0 1 0 0,-2 10-1 0 0,-3 5 111 0 0,-20 40-1 0 0,12-30-27 0 0,-13 20 105 0 0,28-52-247 0 0,-1 1 1 0 0,1-1-1 0 0,0 1 0 0 0,0-1 0 0 0,-1 1 0 0 0,1 0 1 0 0,0-1-1 0 0,0 1 0 0 0,0-1 0 0 0,0 1 0 0 0,-1 0 1 0 0,1-1-1 0 0,0 1 0 0 0,0-1 0 0 0,0 1 0 0 0,1 1 1 0 0,-1-2-37 0 0,1 1 0 0 0,-1-1 0 0 0,1 0 0 0 0,-1 0 0 0 0,1 1 0 0 0,-1-1 0 0 0,1 0 1 0 0,-1 0-1 0 0,1 0 0 0 0,-1 1 0 0 0,1-1 0 0 0,-1 0 0 0 0,1 0 0 0 0,0 0 1 0 0,-1 0-1 0 0,1 0 0 0 0,-1 0 0 0 0,1 0 0 0 0,0-1 0 0 0,17-3-1134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3:47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0,'0'0'5230'0'0,"2"4"-2416"0"0,26 67 2221 0 0,2 7-2916 0 0,-13-44-1720 0 0,2-1 1 0 0,1-1-1 0 0,1-1 1 0 0,2-1-1 0 0,0-1 1 0 0,3-1-1 0 0,0-1 1 0 0,2-2-1 0 0,0 0 1 0 0,2-2-1 0 0,1-1 1 0 0,0-1-1 0 0,57 26 1 0 0,177 77 466 0 0,-260-120-855 0 0,21 3 57 0 0,-25-7-133 0 0,0 1 0 0 0,0-1-1 0 0,0 0 1 0 0,0 0 0 0 0,0 0 0 0 0,0 0-1 0 0,0 0 1 0 0,0 0 0 0 0,1 0-1 0 0,-1 0 1 0 0,0 0 0 0 0,1-1 0 0 0,-1 0-255 0 0,0 1 1 0 0,0-1-1 0 0,-1 1 1 0 0,1-1-1 0 0,0 1 1 0 0,-1-1 0 0 0,1 0-1 0 0,-1 1 1 0 0,1-1-1 0 0,0 0 1 0 0,-1 1-1 0 0,0-1 1 0 0,1 0-1 0 0,-1 0 1 0 0,1 0 0 0 0,-1 1-1 0 0,0-1 1 0 0,0 0-1 0 0,1 0 1 0 0,-1 0-1 0 0,0 0 1 0 0,0 0 0 0 0,0 0-1 0 0,0-1 1 0 0,-1-12-6047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3:4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37 5527 0 0,'1'-2'423'0'0,"27"-32"10944"0"0,-28 36-10862 0 0,0 1-437 0 0,1 1 0 0 0,-2-1 0 0 0,1 1-1 0 0,0-1 1 0 0,-1 1 0 0 0,1-1 0 0 0,-1 1 0 0 0,0-1 0 0 0,-3 6 0 0 0,-16 33 263 0 0,14-31-192 0 0,-18 33 517 0 0,-44 58 0 0 0,-39 35 338 0 0,62-81-737 0 0,-26 32 85 0 0,-98 134-107 0 0,164-215-234 0 0,-10 22 58 0 0,11-19-67 0 0,3-8-103 0 0,17-6-13006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3:48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42 266 6911 0 0,'0'0'528'0'0,"-1"2"-341"0"0,-8 14 3441 0 0,-13 19 0 0 0,21-34-3072 0 0,-5 5 3669 0 0,6-7-4221 0 0,-1-1-1 0 0,1 0 0 0 0,0 1 1 0 0,-1-1-1 0 0,1 0 1 0 0,0 1-1 0 0,0-1 1 0 0,0 0-1 0 0,0 1 0 0 0,0-1 1 0 0,0 0-1 0 0,1 1 1 0 0,-1-1-1 0 0,1 0 0 0 0,-1 1 1 0 0,1-1-1 0 0,-1 0 1 0 0,1 1-1 0 0,0-1 0 0 0,0 1 1 0 0,0 0-1 0 0,0-1 1 0 0,2-1-1 0 0,4-6-43 0 0,0 1 1 0 0,15-12-1 0 0,-8 7-29 0 0,2-3 82 0 0,2 1 1 0 0,0 1 0 0 0,0 1 0 0 0,1 0 0 0 0,1 2 0 0 0,0 0 0 0 0,1 1 0 0 0,26-9 0 0 0,-44 18 78 0 0,1-1 0 0 0,0 2 1 0 0,-1-1-1 0 0,1 0 0 0 0,0 1 1 0 0,0-1-1 0 0,-1 1 0 0 0,1 0 1 0 0,0 1-1 0 0,0-1 0 0 0,-1 1 0 0 0,1-1 1 0 0,0 1-1 0 0,-1 0 0 0 0,1 0 1 0 0,-1 1-1 0 0,5 1 0 0 0,-7-2-78 0 0,0 0 1 0 0,1 0-1 0 0,-1 0 0 0 0,0 0 1 0 0,0 0-1 0 0,-1 1 0 0 0,1-1 1 0 0,0 0-1 0 0,0 0 0 0 0,-1 1 1 0 0,1-1-1 0 0,0 0 0 0 0,-1 1 1 0 0,1-1-1 0 0,-1 1 0 0 0,0-1 1 0 0,0 0-1 0 0,1 1 0 0 0,-1 1 1 0 0,-2 27 56 0 0,1-22-53 0 0,0-1 2 0 0,0-1 1 0 0,0 1 0 0 0,-1 0 0 0 0,-3 7-1 0 0,0-3-17 0 0,-1-1-1 0 0,0 1 0 0 0,-11 13 0 0 0,16-23-80 0 0,6-12-249 0 0,5-4 102 0 0,-1 2-1 0 0,2-1 1 0 0,-1 1 0 0 0,14-11-1 0 0,6-8-266 0 0,-12 12 54 0 0,0 1 0 0 0,42-33 0 0 0,-46 42 372 0 0,1 0 0 0 0,-1 1 0 0 0,2 1 0 0 0,-1 0 0 0 0,28-9 0 0 0,-38 16 179 0 0,0 0 0 0 0,0 0 1 0 0,0 0-1 0 0,10 0 0 0 0,-14 1 249 0 0,0 0-311 0 0,-1 0 1 0 0,1 0 0 0 0,0 0 0 0 0,-1 1 0 0 0,1-1 0 0 0,0 0 0 0 0,-1 0 0 0 0,1 1 0 0 0,0-1-1 0 0,-1 1 1 0 0,1-1 0 0 0,-1 0 0 0 0,1 1 0 0 0,-1-1 0 0 0,1 1 0 0 0,-1-1 0 0 0,1 1 0 0 0,-1 0-1 0 0,0-1 1 0 0,1 1 0 0 0,-1 0 0 0 0,9 14 475 0 0,-5-6-445 0 0,0 0 0 0 0,-1 1 0 0 0,-1 0 0 0 0,1 0 1 0 0,-2 0-1 0 0,1 0 0 0 0,-1 0 0 0 0,-1 0 1 0 0,0 0-1 0 0,0 0 0 0 0,-1 0 0 0 0,0 0 0 0 0,-1 0 1 0 0,0 0-1 0 0,-1 0 0 0 0,0-1 0 0 0,-6 15 0 0 0,-23 46-217 0 0,32-68-660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3:49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6 210 7831 0 0,'0'-7'163'0'0,"-5"-16"8324"0"0,7 22-8141 0 0,1 1 1 0 0,0-1 0 0 0,-1 1 0 0 0,1-1-1 0 0,-1 0 1 0 0,5-2 0 0 0,9-3 260 0 0,87-10 1069 0 0,-25 5-1204 0 0,232-69 642 0 0,-187 44-1020 0 0,-104 30-401 0 0,38-8 950 0 0,-51 13-1126 0 0,0 0 0 0 0,0 0-1 0 0,0 1 1 0 0,0 0 0 0 0,0 0-1 0 0,0 0 1 0 0,8 3 0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3:49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12463 0 0,'0'0'1134'0'0,"-1"2"-937"0"0,-3 1-40 0 0,1 1 0 0 0,-1-1-1 0 0,1 1 1 0 0,-1 0 0 0 0,1 1 0 0 0,0-1 0 0 0,1 0-1 0 0,-1 1 1 0 0,1 0 0 0 0,0-1 0 0 0,0 1 0 0 0,1 0 0 0 0,-1 0-1 0 0,1 0 1 0 0,0 0 0 0 0,0 0 0 0 0,0 7 0 0 0,14 169 2296 0 0,-2-48-1588 0 0,-10-85-691 0 0,0-7-223 0 0,2-1 1 0 0,10 53-1 0 0,-11-84-469 0 0,1 1 0 0 0,0 0-1 0 0,7 13 1 0 0,-9-21-1309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3:50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3223 0 0,'-1'1'5423'0'0,"-3"4"-4027"0"0,1 0-1 0 0,0 0 1 0 0,-4 9 0 0 0,-6 19 541 0 0,-3 40-2158 0 0,11-47 987 0 0,-33 154 369 0 0,-67 248-462 0 0,101-411-672 0 0,-35 119 41 0 0,31-113-23 0 0,-1 0-1 0 0,-2-1 1 0 0,-20 34 0 0 0,29-53-19 0 0,1-1 1 0 0,-1 1 0 0 0,0-1 0 0 0,0 0 0 0 0,-4 4 0 0 0,-10 10 1514 0 0,16-18-1459 0 0,1-1-40 0 0,1-9 15 0 0,1 0 0 0 0,1 0 0 0 0,0 0-1 0 0,9-15 1 0 0,12-39-179 0 0,-13 32 16 0 0,22-44 0 0 0,-29 69 103 0 0,0 0 0 0 0,0 1 0 0 0,1-1-1 0 0,0 1 1 0 0,1 1 0 0 0,0-1 0 0 0,0 1 0 0 0,0 0-1 0 0,14-9 1 0 0,-14 12 15 0 0,0 1 0 0 0,1-1 0 0 0,-1 1 1 0 0,1 1-1 0 0,0-1 0 0 0,0 1 0 0 0,0 1 0 0 0,0-1 0 0 0,0 1 0 0 0,0 1 0 0 0,0 0 0 0 0,10 0 0 0 0,3 2 90 0 0,-1 1 0 0 0,1 1 0 0 0,32 10 0 0 0,-34-7 91 0 0,1 0 0 0 0,32 20 0 0 0,-44-22-135 0 0,-1 0-1 0 0,0 0 1 0 0,0 0-1 0 0,-1 1 0 0 0,0 0 1 0 0,0 0-1 0 0,0 0 1 0 0,0 1-1 0 0,5 9 1 0 0,-9-12-16 0 0,0-1 0 0 0,0 1-1 0 0,-1-1 1 0 0,1 1 0 0 0,-1 0 0 0 0,0 0 0 0 0,0-1 0 0 0,0 1 0 0 0,0 0 0 0 0,-1 0 0 0 0,0 0-1 0 0,1 0 1 0 0,-1 0 0 0 0,-1 0 0 0 0,1 0 0 0 0,-1 0 0 0 0,1-1 0 0 0,-1 1 0 0 0,0 0 0 0 0,-1 0-1 0 0,1-1 1 0 0,-4 8 0 0 0,-1-2 87 0 0,-1 1-1 0 0,0-1 1 0 0,0 0-1 0 0,-1-1 1 0 0,0 0-1 0 0,-13 11 1 0 0,-61 40 482 0 0,59-44-524 0 0,-9 6-37 0 0,0-1-1 0 0,-1-1 1 0 0,-66 26 0 0 0,94-43-12 0 0,-1-1 0 0 0,1 1 0 0 0,-1-1 0 0 0,0 0 0 0 0,0-1 1 0 0,1 1-1 0 0,-1-1 0 0 0,0 0 0 0 0,0-1 0 0 0,-10-1 0 0 0,8 0 28 0 0,-1-1-1 0 0,0 0 1 0 0,1 0 0 0 0,0-1-1 0 0,0 0 1 0 0,-9-7-1 0 0,12 9 24 0 0,1 0-1 0 0,-1 0 0 0 0,1 0 0 0 0,-1 0 0 0 0,0 1 0 0 0,1-1 0 0 0,-6 0 0 0 0,-15 2-1332 0 0,23 0 534 0 0,0 1 0 0 0,0-1 0 0 0,0 1-1 0 0,0 0 1 0 0,-1-1 0 0 0,1 1 0 0 0,0 0 0 0 0,-2 2 0 0 0,-5 3-5919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3:51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0,'0'0'200'0'0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3:5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85 148 2303 0 0,'0'0'10958'0'0,"0"2"-10540"0"0,2 10 284 0 0,-1-8-524 0 0,0 0-1 0 0,-1 0 0 0 0,0 0 0 0 0,1 0 0 0 0,-1 0 0 0 0,-1 0 1 0 0,1 0-1 0 0,0 0 0 0 0,-1 0 0 0 0,0 0 0 0 0,0 0 1 0 0,0 0-1 0 0,-3 5 0 0 0,-7 11 99 0 0,0-1-1 0 0,-2-1 1 0 0,-18 22-1 0 0,25-32-176 0 0,5-7-11 0 0,-6 7 1312 0 0,7-11-1377 0 0,0-1 0 0 0,0 1 0 0 0,0-1 0 0 0,1 1-1 0 0,0 0 1 0 0,0-1 0 0 0,1-2 0 0 0,19-38-14 0 0,-8 23-24 0 0,1 1 1 0 0,1 1-1 0 0,33-36 0 0 0,-46 53 8 0 0,7-6-13 0 0,0 1 1 0 0,0 0 0 0 0,0 0 0 0 0,1 1 0 0 0,0 0 0 0 0,1 1 0 0 0,15-6 0 0 0,20-11 22 0 0,-40 19-1 0 0,0 0-1 0 0,-1 0 1 0 0,1 0-1 0 0,0 1 1 0 0,0 0-1 0 0,11-2 1 0 0,2 2 52 0 0,-15 3-53 0 0,-1 0 8 0 0,-3-1-7 0 0,1 0 0 0 0,0 0 1 0 0,-1 1-1 0 0,1-1 0 0 0,-1 0 0 0 0,1 1 1 0 0,0-1-1 0 0,-1 0 0 0 0,1 1 0 0 0,-1-1 1 0 0,1 1-1 0 0,-1-1 0 0 0,1 0 0 0 0,-1 1 1 0 0,1 0-1 0 0,-1-1 0 0 0,0 1 0 0 0,1-1 1 0 0,-1 1-1 0 0,0-1 0 0 0,1 2 0 0 0,0 0 2 0 0,4 11-4 0 0,-4-8 20 0 0,-1-1-1 0 0,0 1 0 0 0,0-1 1 0 0,-1 1-1 0 0,1-1 1 0 0,-1 1-1 0 0,0-1 0 0 0,0 1 1 0 0,-3 6-1 0 0,-18 38 243 0 0,17-41-222 0 0,0 0-1 0 0,0 0 1 0 0,-10 10-1 0 0,-15 20 95 0 0,26-32-82 0 0,12-17 39 0 0,16-22 34 0 0,13-30-308 0 0,7-12-239 0 0,-37 64 368 0 0,1 0 1 0 0,1 1-1 0 0,0 0 0 0 0,14-12 1 0 0,-11 13-7 0 0,-1 6 49 0 0,-5 3 17 0 0,-1-1 0 0 0,1 2 0 0 0,0-1 0 0 0,0 1 0 0 0,0 0 0 0 0,0 0 0 0 0,-1 1 0 0 0,1-1 0 0 0,6 4 0 0 0,3 2 198 0 0,26 17-1 0 0,-28-16-112 0 0,0 0-1 0 0,21 8 1 0 0,-27-13-6 0 0,1-1 0 0 0,0 0 1 0 0,-1 0-1 0 0,1-1 0 0 0,9 1 1 0 0,9 1 61 0 0,-22-2-62 0 0,4 7-26 0 0,-7-7-59 0 0,-1 0 1 0 0,0 1-1 0 0,0-1 1 0 0,0 1-1 0 0,0-1 1 0 0,0 0-1 0 0,0 1 1 0 0,-1-1-1 0 0,1 0 1 0 0,0 1 0 0 0,0-1-1 0 0,-1 0 1 0 0,1 1-1 0 0,-1-1 1 0 0,0 0-1 0 0,1 0 1 0 0,-1 1-1 0 0,0-1 1 0 0,0 0 0 0 0,-1 2-1 0 0,-19 21-1 0 0,7-12-33 0 0,-24 18 0 0 0,29-24 34 0 0,0 1-1 0 0,0 0 0 0 0,1 0 0 0 0,0 1 0 0 0,0 0 0 0 0,1 0 0 0 0,-9 13 1 0 0,6-5-130 0 0,10-11 53 0 0,1-1-354 0 0,1-2 211 0 0,6 0-3 0 0,-1 1-1 0 0,0-1 1 0 0,1 0-1 0 0,0 0 0 0 0,-1-1 1 0 0,1 0-1 0 0,0-1 1 0 0,0 1-1 0 0,-1-2 1 0 0,1 1-1 0 0,0-1 1 0 0,0 0-1 0 0,-1 0 0 0 0,15-6 1 0 0,5-1-860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0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3 9991 0 0,'0'0'5280'0'0,"2"-1"-4998"0"0,4 0 805 0 0,-5 3-423 0 0,-8 12-212 0 0,-19 15-321 0 0,-6 4 6 0 0,-88 80-31 0 0,91-87-65 0 0,0 1 0 0 0,2 1 0 0 0,2 1-1 0 0,0 1 1 0 0,-23 39 0 0 0,45-65-36 0 0,1 0 0 0 0,-1 0 0 0 0,1 0 0 0 0,-1 0 0 0 0,1 1 0 0 0,1-1 0 0 0,-1 1 0 0 0,1-1 0 0 0,-1 1-1 0 0,1 0 1 0 0,1-1 0 0 0,-2 8 0 0 0,5-1-5 0 0,-1-8 9 0 0,-1-1 0 0 0,1 0 0 0 0,0 0 0 0 0,-1 0 0 0 0,1 0 0 0 0,0 0 0 0 0,0-1 0 0 0,0 1 0 0 0,0 0 0 0 0,0-1 0 0 0,1 0-1 0 0,-1 1 1 0 0,0-1 0 0 0,1 0 0 0 0,-1 0 0 0 0,1 0 0 0 0,-1 0 0 0 0,1-1 0 0 0,-1 1 0 0 0,1-1 0 0 0,0 0 0 0 0,3 1 0 0 0,7-1 65 0 0,-1 0 1 0 0,1-1 0 0 0,18-3-1 0 0,42-11 48 0 0,-38 8-39 0 0,56-6 0 0 0,-86 12-142 0 0,0 1 0 0 0,0 1 0 0 0,0-1 0 0 0,0 0 0 0 0,0 1 0 0 0,-1 0 0 0 0,9 3 0 0 0,-11-3-143 0 0,10 3-2332 0 0,-3-1 894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3:52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1839 0 0,'0'0'20491'0'0,"2"-1"-20233"0"0,50-13 132 0 0,-2-2 0 0 0,54-24 0 0 0,-100 38-576 0 0,0 0 0 0 0,0-1 1 0 0,0 1-1 0 0,0-1 0 0 0,0 1 0 0 0,0-1 1 0 0,-1 0-1 0 0,5-5 0 0 0,5-5-2313 0 0,-12 12 2265 0 0,0 1 0 0 0,0-1 1 0 0,0 0-1 0 0,0 0 0 0 0,-1 1 0 0 0,1-1 0 0 0,0 0 0 0 0,-1 0 0 0 0,1 0 0 0 0,-1 0 0 0 0,1 0 0 0 0,0-1 1 0 0,0-1-363 0 0,1 0-1260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3:52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7 2759 0 0,'13'-7'15459'0'0,"-19"19"-12319"0"0,-9 11-3082 0 0,-3 8-1878 0 0,8-15 3415 0 0,-7 15-1148 0 0,-19 31 72 0 0,-39 97 0 0 0,72-148-509 0 0,0 0-1 0 0,0-1 0 0 0,1 1 1 0 0,0 1-1 0 0,1-1 0 0 0,0 0 1 0 0,2 19-1 0 0,2-15-9 0 0,5-1 0 0 0,1-5-15 0 0,-6-7-32 0 0,0-1 0 0 0,0 1 0 0 0,0-1 0 0 0,0 0-1 0 0,0 1 1 0 0,5 0 0 0 0,-6-2-257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07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17 115 2759 0 0,'0'0'10280'0'0,"10"-6"-8097"0"0,2-5 1206 0 0,-11 10-2489 0 0,0 3-798 0 0,0 0-65 0 0,0 1 1 0 0,0-1 0 0 0,0 0-1 0 0,0 1 1 0 0,0 0 0 0 0,-1-1-1 0 0,1 1 1 0 0,-1-1 0 0 0,0 1-1 0 0,1 0 1 0 0,-1-1 0 0 0,-1 1-1 0 0,1-1 1 0 0,0 1 0 0 0,-1 3-1 0 0,-2 5 125 0 0,0-1 0 0 0,-7 16-1 0 0,-1 0-75 0 0,-8 19 138 0 0,19-42-171 0 0,0 3 11 0 0,0-4 416 0 0,0-4-426 0 0,2-10-44 0 0,-2 11-10 0 0,0 0 0 0 0,1-1 0 0 0,-1 1 0 0 0,0 0 0 0 0,1-1 0 0 0,-1 1 0 0 0,1 0 0 0 0,0 0 0 0 0,-1 0 0 0 0,1-1 0 0 0,0 1 0 0 0,0 0 0 0 0,1-1 0 0 0,0-1 0 0 0,5-6 1 0 0,1 1-1 0 0,-1 0 0 0 0,1 1 1 0 0,1 0-1 0 0,0 0 1 0 0,10-6-1 0 0,-5 3 34 0 0,-1 1-1 0 0,12-14 1 0 0,91-99 406 0 0,-103 110-441 0 0,-10 11-4 0 0,-1 1-4 0 0,1-1-49 0 0,6 2 33 0 0,-9-1 22 0 0,1 0 0 0 0,0 0 1 0 0,0 0-1 0 0,0 0 0 0 0,-1 0 1 0 0,1 0-1 0 0,0 0 0 0 0,0 1 1 0 0,0-1-1 0 0,-1 0 0 0 0,1 0 1 0 0,0 1-1 0 0,0-1 0 0 0,-1 0 1 0 0,1 1-1 0 0,0-1 0 0 0,-1 1 1 0 0,1-1-1 0 0,0 1 0 0 0,0 1 1 0 0,1 0-8 0 0,8 4-4 0 0,-6-2-15 0 0,7 11 12 0 0,-5-10 14 0 0,11 17 22 0 0,-15-20 35 0 0,-1-1-1 0 0,1 1 1 0 0,-1 0 0 0 0,1 1-1 0 0,-1-1 1 0 0,0 0-1 0 0,0 0 1 0 0,0 0 0 0 0,0 1-1 0 0,-1-1 1 0 0,1 0-1 0 0,-1 1 1 0 0,1-1 0 0 0,-1 1-1 0 0,0-1 1 0 0,0 0-1 0 0,0 1 1 0 0,0 2 0 0 0,-3 3 113 0 0,0 0 1 0 0,0 0-1 0 0,-1-1 1 0 0,0 0-1 0 0,-6 9 1 0 0,10-15-168 0 0,-3 4 12 0 0,0 0-1 0 0,1 1 1 0 0,-1-1 0 0 0,-1 6-1 0 0,-1 4-5 0 0,0 3-6 0 0,5-15 0 0 0,0-2-65 0 0,0 0 0 0 0,-1 0 0 0 0,1 0 1 0 0,0-1-1 0 0,0 1 0 0 0,0 0 0 0 0,0 0 0 0 0,0 0 0 0 0,0 0 0 0 0,1 0 0 0 0,-1 0 0 0 0,0 0 1 0 0,0 0-1 0 0,1-1 0 0 0,-1 1 0 0 0,0 0 0 0 0,1 0 0 0 0,0 1 0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08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11951 0 0,'0'0'7047'0'0,"9"-4"-4807"0"0,24-2-418 0 0,40-14-1 0 0,-21 2-1548 0 0,50-25-1 0 0,-95 39-370 0 0,-6 3-109 0 0,1 0-1 0 0,0 0 0 0 0,-1 0 1 0 0,1 1-1 0 0,0-1 0 0 0,0 0 1 0 0,0 1-1 0 0,3-1 0 0 0,-2 12-1597 0 0,-2-4 849 0 0,0 0 0 0 0,-1 0 0 0 0,0 11 0 0 0,0-6-3373 0 0,0-2-1501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08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0 1375 0 0,'0'0'14367'0'0,"-10"5"-10584"0"0,2 4-3246 0 0,0-1 0 0 0,1 1 1 0 0,0 1-1 0 0,1-1 0 0 0,0 1 0 0 0,1 0 1 0 0,-8 19-1 0 0,2 1-113 0 0,1 0 0 0 0,-7 39 0 0 0,11-34-395 0 0,-9 63 6 0 0,14-91-35 0 0,-4 20 0 0 0,4-24-12 0 0,0 1-1 0 0,0-1 1 0 0,-1 0 0 0 0,1 0-1 0 0,-1 0 1 0 0,-3 4-1 0 0,4-6-68 0 0,-2 3 346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49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1 919 0 0,'0'0'12360'0'0,"-1"2"-11864"0"0,-2 15 74 0 0,-1-1 1 0 0,-11 29-1 0 0,1-7-254 0 0,-87 290 525 0 0,92-297-818 0 0,9-31-22 0 0,0 0 0 0 0,0 0 0 0 0,0 0 0 0 0,0 0 0 0 0,0 1 0 0 0,0-1 0 0 0,0 0 0 0 0,0 0 0 0 0,0 0 0 0 0,0 0 0 0 0,0 0 0 0 0,0 0 0 0 0,0 0-1 0 0,0 0 1 0 0,0 1 0 0 0,0-1 0 0 0,0 0 0 0 0,0 0 0 0 0,0 0 0 0 0,0 0 0 0 0,0 0 0 0 0,0 0 0 0 0,0 0 0 0 0,0 1 0 0 0,0-1 0 0 0,0 0 0 0 0,0 0 0 0 0,0 0 0 0 0,0 0 0 0 0,0 0 0 0 0,0 0 0 0 0,1 0 0 0 0,-1 0 0 0 0,0 0 0 0 0,0 0 0 0 0,0 0 0 0 0,0 1 0 0 0,0-1 0 0 0,0 0 0 0 0,0 0 0 0 0,0 0 0 0 0,0 0 0 0 0,1 0 0 0 0,11 6 9 0 0,-9-6-81 0 0,0 0-1 0 0,-1 1 1 0 0,1-1-1 0 0,0 0 1 0 0,-1 0 0 0 0,1-1-1 0 0,0 1 1 0 0,-1-1-1 0 0,1 1 1 0 0,-1-1-1 0 0,5-1 1 0 0,11-5-920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50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8143 0 0,'0'0'374'0'0,"-2"0"-6"0"0,1 0-319 0 0,-1 1 0 0 0,1-1 0 0 0,0 0 0 0 0,-1 1 1 0 0,1-1-1 0 0,-1 1 0 0 0,1-1 0 0 0,0 1 0 0 0,-1 0 0 0 0,1-1 1 0 0,0 1-1 0 0,0 0 0 0 0,0 0 0 0 0,-1 0 0 0 0,1 0 0 0 0,0 0 1 0 0,0 0-1 0 0,0 0 0 0 0,0 2 0 0 0,-1-1 93 0 0,1-1-37 0 0,1 0 1 0 0,-1 0-1 0 0,0 1 0 0 0,0-1 1 0 0,1 0-1 0 0,-1 1 0 0 0,1-1 1 0 0,-1 0-1 0 0,1 1 0 0 0,0-1 1 0 0,-1 1-1 0 0,1-1 1 0 0,0 1-1 0 0,0-1 0 0 0,0 3 1 0 0,3 20 477 0 0,0-12-406 0 0,0-1-1 0 0,1 0 0 0 0,0-1 1 0 0,1 1-1 0 0,1-1 0 0 0,-1 0 1 0 0,1 0-1 0 0,1 0 1 0 0,0-1-1 0 0,11 12 0 0 0,2-1 202 0 0,1 0-1 0 0,47 34 0 0 0,-24-24 16 0 0,-17-12 4 0 0,-1 0 0 0 0,35 33 0 0 0,-57-47-353 0 0,0 1 0 0 0,0-1 0 0 0,-1 1-1 0 0,1 0 1 0 0,-1 0 0 0 0,0 0 0 0 0,-1 0 0 0 0,1 1-1 0 0,-1-1 1 0 0,0 1 0 0 0,0-1 0 0 0,-1 1-1 0 0,2 9 1 0 0,-2-7-2 0 0,-1 1 0 0 0,0 0 0 0 0,-1 0 0 0 0,0 0 0 0 0,0 0 0 0 0,0-1 0 0 0,-2 1 0 0 0,-2 9 0 0 0,-5 7 16 0 0,-1-2 0 0 0,-1 1 0 0 0,-1-1 0 0 0,-1-1 0 0 0,-18 22 0 0 0,-114 121 184 0 0,43-52-127 0 0,97-107-116 0 0,4-4-122 0 0,0 1-1 0 0,-1-1 1 0 0,1 1-1 0 0,0-1 1 0 0,0 1-1 0 0,1 0 1 0 0,-1 0-1 0 0,1-1 1 0 0,-1 1-1 0 0,1 1 1 0 0,0-1-1 0 0,-1 3 1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51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573 120 2759 0 0,'1'-1'207'0'0,"5"-15"1420"0"0,0 0 1 0 0,5-22-1 0 0,0-2 2476 0 0,-10 38-2939 0 0,-1 2-1095 0 0,0 0-1 0 0,0-1 0 0 0,0 1 1 0 0,0 0-1 0 0,0 0 0 0 0,0-1 0 0 0,0 1 1 0 0,0 0-1 0 0,1-1 0 0 0,-1 1 1 0 0,0 0-1 0 0,0 0 0 0 0,0-1 1 0 0,0 1-1 0 0,1 0 0 0 0,-1 0 1 0 0,0 0-1 0 0,0-1 0 0 0,0 1 1 0 0,1 0-1 0 0,-1 0 0 0 0,0 0 0 0 0,0 0 1 0 0,1-1-1 0 0,-1 1 0 0 0,0 0 1 0 0,0 0-1 0 0,1 0 0 0 0,-1 0 1 0 0,0 0-1 0 0,0 0 0 0 0,1 0 1 0 0,0 0-1 0 0,-14 65 365 0 0,-38 111 0 0 0,25-94-260 0 0,-84 248-42 0 0,-31-11-36 0 0,114-272-99 0 0,-48 65 0 0 0,-42 36-4 0 0,94-123-45 0 0,9-15 42 0 0,10-11 17 0 0,2 1-1 0 0,0 0 68 0 0,2 0-53 0 0,-1 0-1 0 0,1-1 1 0 0,-1 1-1 0 0,1 0 1 0 0,-1-1-1 0 0,1 1 0 0 0,-1-1 1 0 0,1 1-1 0 0,0 0 1 0 0,-1-1-1 0 0,1 1 1 0 0,0-1-1 0 0,-1 1 1 0 0,1-1-1 0 0,0 1 1 0 0,0-1-1 0 0,0 0 0 0 0,-1 1 1 0 0,1-1-1 0 0,0 0 1 0 0,-3-12 159 0 0,3 9-109 0 0,0-1 0 0 0,0 1 0 0 0,0 0 0 0 0,1 0 0 0 0,-1 0 0 0 0,1 0-1 0 0,0 0 1 0 0,1 1 0 0 0,-1-1 0 0 0,4-7 0 0 0,2-2 233 0 0,14-20 0 0 0,-14 22-179 0 0,7-9-72 0 0,1 2 0 0 0,0 0 0 0 0,1 0 0 0 0,21-16 0 0 0,79-57 182 0 0,-58 48-195 0 0,116-93-39 0 0,-159 126 0 0 0,-15 9 0 0 0,1 1 0 0 0,0 0 0 0 0,0-1 0 0 0,0 1 0 0 0,0 0 0 0 0,0-1 0 0 0,0 1 0 0 0,0 0 0 0 0,0 0 0 0 0,0 0 0 0 0,0 0 0 0 0,0 0 0 0 0,1 0 0 0 0,-1 1 0 0 0,1-1 1 0 0,-1 1-1 0 0,1 0 0 0 0,-1-1 0 0 0,1 1 1 0 0,-1 0-1 0 0,0 0 0 0 0,1 0 0 0 0,-1 0 1 0 0,0 1-1 0 0,0-1 0 0 0,0 0 0 0 0,0 0 0 0 0,0 1 1 0 0,0-1-1 0 0,0 0 0 0 0,0 1 0 0 0,-1-1 1 0 0,1 1-1 0 0,0-1 0 0 0,-1 1 0 0 0,0 0 1 0 0,1-1-1 0 0,-1 1 0 0 0,0-1 0 0 0,1 1 0 0 0,-1 0 1 0 0,0 2-1 0 0,0 4 8 0 0,0 0-1 0 0,-1 1 1 0 0,1-1 0 0 0,-4 11 0 0 0,-10 36 273 0 0,-35 82 1 0 0,22-67-61 0 0,-11 19-115 0 0,4-11-474 0 0,33-76-10 0 0,1 1-20 0 0,0 8-131 0 0,0-9-543 0 0,3 0-236 0 0,10 4-47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51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0 6911 0 0,'-189'105'2193'0'0,"123"-72"894"0"0,50-24-2290 0 0,-10 4 140 0 0,0 1-1 0 0,1 1 1 0 0,-45 37-1 0 0,67-50-892 0 0,1 0 1 0 0,-1 1-1 0 0,1-1 0 0 0,0 1 1 0 0,0 0-1 0 0,0 0 0 0 0,0-1 1 0 0,1 1-1 0 0,-1 0 0 0 0,1 1 1 0 0,-2 3-1 0 0,3 8 12 0 0,2-11-37 0 0,-1 0-1 0 0,1 0 1 0 0,0-1 0 0 0,0 1 0 0 0,0-1 0 0 0,0 1-1 0 0,0-1 1 0 0,1 0 0 0 0,0 0 0 0 0,5 5-1 0 0,37 28 499 0 0,-33-28-339 0 0,-1-1 27 0 0,0-1-1 0 0,0 0 0 0 0,1-1 1 0 0,0 0-1 0 0,0-1 0 0 0,18 5 1 0 0,-27-9-52 0 0,11-2 359 0 0,-11 1-328 0 0,-2 1-159 0 0,1-1-1 0 0,0 0 1 0 0,-1 0-1 0 0,1 0 1 0 0,-1 0-1 0 0,1-1 1 0 0,-1 1-1 0 0,1 0 1 0 0,-1-1-1 0 0,0 1 1 0 0,0-1 0 0 0,0 1-1 0 0,1-1 1 0 0,-2 0-1 0 0,1 1 1 0 0,0-1-1 0 0,0 0 1 0 0,1-3-1 0 0,0-5 68 0 0,1 1 0 0 0,0-18-1 0 0,4-11 16 0 0,-1 16-148 0 0,4-36 0 0 0,-1 5-790 0 0,-2 14-1273 0 0,-6 36 1729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52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69 431 8287 0 0,'0'0'756'0'0,"-1"2"-622"0"0,-14 16 72 0 0,13-16 792 0 0,0-2 346 0 0,-8 5 2204 0 0,7-4-2922 0 0,3-1-526 0 0,-1 1 0 0 0,0-1-1 0 0,0 1 1 0 0,0-1-1 0 0,1 0 1 0 0,-1 0 0 0 0,0 1-1 0 0,0-1 1 0 0,0 0 0 0 0,0 0-1 0 0,0 0 1 0 0,1 0 0 0 0,-1 0-1 0 0,0 0 1 0 0,0 0 0 0 0,0 0-1 0 0,0 0 1 0 0,0 0 0 0 0,0-1-1 0 0,1 1 1 0 0,-1 0 0 0 0,0-1-1 0 0,0 1 1 0 0,0 0-1 0 0,1-1 1 0 0,-1 1 0 0 0,0-1-1 0 0,0 1 1 0 0,1-1 0 0 0,-1 0-1 0 0,0 1 1 0 0,1-1 0 0 0,-1 0-1 0 0,1 1 1 0 0,-1-1 0 0 0,1 0-1 0 0,-1-1 1 0 0,-1-3-7 0 0,1 0-1 0 0,0 0 1 0 0,0 0 0 0 0,0-1-1 0 0,0 1 1 0 0,1 0 0 0 0,0-1 0 0 0,0 1-1 0 0,1 0 1 0 0,0-1 0 0 0,-1 1-1 0 0,2 0 1 0 0,-1 0 0 0 0,3-7 0 0 0,3-7 131 0 0,1 1 1 0 0,14-25 0 0 0,0 4-2 0 0,54-71 0 0 0,-65 96-179 0 0,1 1 1 0 0,0 0-1 0 0,1 0 0 0 0,1 2 0 0 0,0-1 1 0 0,0 2-1 0 0,31-17 0 0 0,-36 22-259 0 0,0 1-1 0 0,1 1 0 0 0,-1 0 1 0 0,17-3-1 0 0,-23 5 134 0 0,0 1 1 0 0,0 0-1 0 0,0-1 1 0 0,0 1-1 0 0,0 0 1 0 0,-1 0-1 0 0,1 0 1 0 0,0 1-1 0 0,0-1 0 0 0,0 1 1 0 0,0 0-1 0 0,-1-1 1 0 0,1 1-1 0 0,0 1 1 0 0,-1-1-1 0 0,1 0 1 0 0,0 0-1 0 0,-1 1 1 0 0,0 0-1 0 0,4 2 1 0 0,3 8-1201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03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6447 0 0,'-7'2'670'0'0,"-20"1"6266"0"0,29-2-6559 0 0,30 22 83 0 0,1-2 1 0 0,44 21-1 0 0,-33-19-328 0 0,-7-3 88 0 0,-2 2-1 0 0,0 2 0 0 0,61 53 1 0 0,-79-61-142 0 0,0 2 1 0 0,-1 0 0 0 0,-1 1-1 0 0,-1 1 1 0 0,0 0 0 0 0,-2 1-1 0 0,0 0 1 0 0,11 29 0 0 0,-15-29-34 0 0,-1 1 0 0 0,0-1 0 0 0,-2 1 0 0 0,0 1 0 0 0,-2-1 0 0 0,0 1 0 0 0,-2-1 1 0 0,0 1-1 0 0,-2 0 0 0 0,0-1 0 0 0,-2 1 0 0 0,-8 37 0 0 0,4-34 105 0 0,0-1 0 0 0,-2 0-1 0 0,0 0 1 0 0,-2 0 0 0 0,-1-2-1 0 0,-17 27 1 0 0,20-36-114 0 0,-1-1-1 0 0,1-1 1 0 0,-2 0 0 0 0,0 0-1 0 0,-1-1 1 0 0,0-1-1 0 0,0 0 1 0 0,-1 0 0 0 0,-14 7-1 0 0,-89 51 232 0 0,105-59-1618 0 0,6-3-2818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5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9215 0 0,'0'0'1123'0'0,"0"2"-200"0"0,0 15-171 0 0,-2 0 0 0 0,0 0 1 0 0,-1 0-1 0 0,-1-1 1 0 0,0 0-1 0 0,-10 25 1 0 0,-50 92 440 0 0,34-75-372 0 0,9-7-422 0 0,20-49-327 0 0,3 0-163 0 0,9 4-756 0 0,7-5-325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53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31 6447 0 0,'-15'0'576'0'0,"3"-2"8656"0"0,30-2-9776 0 0,3-1-600 0 0,13-8-112 0 0,-7 6-24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53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145 108 4607 0 0,'1'-2'2886'0'0,"2"-2"-1662"0"0,0 0 0 0 0,0 0 1 0 0,0 0-1 0 0,0 0 0 0 0,8-6 0 0 0,-3 3-325 0 0,1 1-1 0 0,11-6 0 0 0,-1 2-437 0 0,1 0 0 0 0,22-6 1 0 0,-35 13-304 0 0,1 0 1 0 0,0 1-1 0 0,0 0 1 0 0,0 0-1 0 0,1 1 1 0 0,-1 0-1 0 0,0 0 1 0 0,10 1-1 0 0,-17 1-154 0 0,0-1-1 0 0,-1 0 1 0 0,1 0-1 0 0,0 1 1 0 0,-1-1-1 0 0,1 1 1 0 0,-1-1 0 0 0,1 0-1 0 0,0 1 1 0 0,-1-1-1 0 0,1 1 1 0 0,-1-1-1 0 0,1 1 1 0 0,-1 0-1 0 0,1-1 1 0 0,-1 1-1 0 0,0 0 1 0 0,1-1-1 0 0,-1 1 1 0 0,1 1-1 0 0,0 0 3 0 0,0 0-6 0 0,1 1-1 0 0,-1 0 1 0 0,0 0 0 0 0,0-1-1 0 0,0 1 1 0 0,0 0-1 0 0,-1 0 1 0 0,1 0-1 0 0,-1 0 1 0 0,1 0 0 0 0,-1 0-1 0 0,0 5 1 0 0,-1-2 3 0 0,0 0 1 0 0,0 0 0 0 0,-1-1-1 0 0,1 1 1 0 0,-6 10 0 0 0,0-1 21 0 0,-2 0 0 0 0,1-1 0 0 0,-17 20 1 0 0,10-16-1 0 0,0-1 1 0 0,-1-1 0 0 0,-26 20 0 0 0,-58 36 37 0 0,3-3 35 0 0,92-65-97 0 0,0 0 0 0 0,0 1 1 0 0,0 0-1 0 0,1 0 0 0 0,0 1 1 0 0,0-1-1 0 0,-4 7 0 0 0,2 1-1 0 0,5 2 0 0 0,6 0 0 0 0,-2-12 13 0 0,0 0 1 0 0,0 0-1 0 0,0 0 0 0 0,1 0 1 0 0,-1 0-1 0 0,1-1 0 0 0,0 0 1 0 0,0 1-1 0 0,0-1 0 0 0,0-1 1 0 0,0 1-1 0 0,6 1 0 0 0,2 1 62 0 0,0-2 0 0 0,0 0 0 0 0,16 1 1 0 0,166 0 732 0 0,-124-3-763 0 0,-67 0-484 0 0,14-2 1115 0 0,-4-3-7216 0 0,-1-1-276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5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6 5063 0 0,'0'0'4200'0'0,"-2"1"-3009"0"0,-87 45 1193 0 0,75-38-2283 0 0,0 0 0 0 0,1 1 1 0 0,0 1-1 0 0,0 0 0 0 0,1 1 0 0 0,1 0 0 0 0,0 1 1 0 0,0 0-1 0 0,-15 25 0 0 0,20-30 70 0 0,2 1 1 0 0,-1-1-1 0 0,1 2 1 0 0,0-1-1 0 0,0 0 0 0 0,1 1 1 0 0,1-1-1 0 0,-1 1 0 0 0,1 0 1 0 0,-1 13-1 0 0,3-20-135 0 0,0 0-1 0 0,0 0 1 0 0,1 1-1 0 0,-1-1 1 0 0,0 0-1 0 0,1 0 1 0 0,0 0-1 0 0,-1 0 1 0 0,1-1-1 0 0,0 1 0 0 0,0 0 1 0 0,0 0-1 0 0,0 0 1 0 0,0-1-1 0 0,1 1 1 0 0,-1 0-1 0 0,0-1 1 0 0,1 1-1 0 0,-1-1 1 0 0,1 0-1 0 0,0 1 1 0 0,-1-1-1 0 0,1 0 1 0 0,0 0-1 0 0,0 0 1 0 0,0 0-1 0 0,-1 0 1 0 0,1-1-1 0 0,0 1 1 0 0,0-1-1 0 0,0 1 0 0 0,3 0 1 0 0,3 0 49 0 0,-1 0-1 0 0,1-1 1 0 0,-1 0 0 0 0,1 0-1 0 0,-1-1 1 0 0,1 1 0 0 0,10-4-1 0 0,64-20 792 0 0,117-52-1 0 0,-176 67-820 0 0,54-28 326 0 0,-75 36-308 0 0,-1-1 7 0 0,0-10-22 0 0,-1 10-59 0 0,-1 0 1 0 0,1 0 0 0 0,-1 0 0 0 0,0 0 0 0 0,0 0 0 0 0,0 0 0 0 0,0 0 0 0 0,0 0-1 0 0,-1 1 1 0 0,1-1 0 0 0,0 0 0 0 0,-1 1 0 0 0,1-1 0 0 0,-1 1 0 0 0,1-1-1 0 0,-4-1 1 0 0,-4-3-39 0 0,-1 1-1 0 0,-10-6 1 0 0,4 3-30 0 0,-108-71-201 0 0,121 76 272 0 0,-3 0-33 0 0,4 1 14 0 0,-1 1 0 0 0,1-1 0 0 0,0 0 1 0 0,0 0-1 0 0,0 0 0 0 0,0 0 0 0 0,1 0 0 0 0,-3-4 1 0 0,3 5-280 0 0,-12 5-2251 0 0,1 1 920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5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64 146 4607 0 0,'-1'1'3826'0'0,"-6"6"-989"0"0,3-3-2504 0 0,0-1 0 0 0,0 1 0 0 0,1 0 1 0 0,0 0-1 0 0,0 0 0 0 0,0 1 0 0 0,-4 7 0 0 0,-1 6 214 0 0,4-10-423 0 0,1 0 0 0 0,0 0 0 0 0,-4 18 0 0 0,7-26-123 0 0,0 0 0 0 0,0 0 0 0 0,0 0 0 0 0,1 0 0 0 0,-1-1 0 0 0,0 1 0 0 0,0 0 0 0 0,0 0 0 0 0,0 0 0 0 0,0 0 1 0 0,0 0-1 0 0,0 0 0 0 0,0 0 0 0 0,0 0 0 0 0,0 0 0 0 0,0 0 0 0 0,0 0 0 0 0,0 0 0 0 0,0 0 0 0 0,0 0 0 0 0,1 0 0 0 0,-1 0 0 0 0,0 1 0 0 0,0-1 0 0 0,0 0 0 0 0,0 0 0 0 0,0 0 0 0 0,0 0 0 0 0,0 0 1 0 0,0 0-1 0 0,0 0 0 0 0,0 0 0 0 0,0 0 0 0 0,0 0 0 0 0,0 0 0 0 0,0 0 0 0 0,0 0 0 0 0,0 0 0 0 0,0 0 0 0 0,0 0 0 0 0,0 0 0 0 0,0 0 0 0 0,0 0 0 0 0,0 0 0 0 0,0 0 0 0 0,0 1 0 0 0,0-1 0 0 0,0 0 1 0 0,0 0-1 0 0,0 0 0 0 0,0 0 0 0 0,0 0 0 0 0,0 0 0 0 0,0 0 0 0 0,0 0 0 0 0,0 0 0 0 0,8-3 49 0 0,-1 0 0 0 0,-1 0 0 0 0,1-1 1 0 0,0 0-1 0 0,-1 0 0 0 0,0-1 0 0 0,9-7 0 0 0,38-45 166 0 0,0 0-216 0 0,-37 43 0 0 0,0 0 0 0 0,1 1 0 0 0,0 0 0 0 0,1 1 0 0 0,28-13 0 0 0,-38 21 125 0 0,1 1-1 0 0,-1 0 1 0 0,1 1-1 0 0,0-1 1 0 0,0 1-1 0 0,1 1 1 0 0,-1 0-1 0 0,0 0 1 0 0,0 1-1 0 0,16 2 1 0 0,-23-2 257 0 0,2 2-201 0 0,-1-1-1 0 0,1 1 0 0 0,-1 0 1 0 0,0 1-1 0 0,0-1 0 0 0,1 0 1 0 0,1 4-1 0 0,-3-4-148 0 0,-1 0 0 0 0,0 0 0 0 0,1 0-1 0 0,-1 0 1 0 0,0 0 0 0 0,0 0 0 0 0,-1 0-1 0 0,1 1 1 0 0,0-1 0 0 0,-1 0 0 0 0,1 1 0 0 0,-1-1-1 0 0,0 4 1 0 0,0-2-21 0 0,0 0-1 0 0,-1 1 0 0 0,1-1 1 0 0,-1 0-1 0 0,0 0 1 0 0,0 0-1 0 0,-1 0 0 0 0,1 0 1 0 0,-1 0-1 0 0,0 0 1 0 0,0 0-1 0 0,0-1 1 0 0,0 1-1 0 0,-1-1 0 0 0,-3 5 1 0 0,-6 5 13 0 0,-1 0-1 0 0,-18 14 1 0 0,17-14 10 0 0,-62 44-44 0 0,67-48-151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57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63 7831 0 0,'29'-51'998'0'0,"-28"48"-145"0"0,-1-6 4430 0 0,-5 13-5143 0 0,1 0 0 0 0,0 1 0 0 0,0-1 1 0 0,0 1-1 0 0,0 0 0 0 0,1 0 0 0 0,0 0 0 0 0,0 0 1 0 0,-3 7-1 0 0,-21 58 705 0 0,23-56-706 0 0,-174 458 1184 0 0,164-440-1275 0 0,-2 0-1 0 0,-30 45 1 0 0,-50 51 134 0 0,81-110-303 0 0,1 1 0 0 0,1 1-1 0 0,1 0 1 0 0,0 0 0 0 0,2 2-1 0 0,-15 41 1 0 0,22-52-45 0 0,13-18-4283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58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12895 0 0,'0'0'998'0'0,"3"1"-657"0"0,9 4 160 0 0,0 0 1 0 0,0-2-1 0 0,1 1 1 0 0,0-2 0 0 0,0 1-1 0 0,13-1 1 0 0,16-2 742 0 0,0-2 0 0 0,43-7 0 0 0,81-22 499 0 0,-105 18-1224 0 0,-27 8-726 0 0,-29 5-934 0 0,7 3-411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5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45 13359 0 0,'-2'0'1027'0'0,"-57"-26"1698"0"0,53 23-2205 0 0,0 0 0 0 0,0 0 0 0 0,0 0 0 0 0,0 1 0 0 0,-9-2 0 0 0,11 5-380 0 0,2 0-138 0 0,0 0 0 0 0,0 0-1 0 0,0 1 1 0 0,0-1 0 0 0,1 1 0 0 0,-1-1-1 0 0,0 1 1 0 0,1 0 0 0 0,-1-1 0 0 0,1 1-1 0 0,0 0 1 0 0,-1 0 0 0 0,1 0 0 0 0,-1 3-1 0 0,-2 3 1 0 0,-62 103-138 0 0,10-15 294 0 0,54-93 815 0 0,5-3-812 0 0,2 1-125 0 0,0-1 0 0 0,-1 1 0 0 0,1-1 0 0 0,0 0 0 0 0,0-1 0 0 0,0 1 0 0 0,-1-1 0 0 0,1 0 0 0 0,0 0 1 0 0,7-3-1 0 0,6-4 50 0 0,24-12 1 0 0,-12 5-30 0 0,-10 5-390 0 0,25-15 1 0 0,-44 24 168 0 0,-2 3-481 0 0,0-1 627 0 0,0 0 0 0 0,-1 1 0 0 0,1-1 0 0 0,-1 0 0 0 0,1 0 0 0 0,-1 0 1 0 0,-2 2-1 0 0,-5 2-4 0 0,2 0-8 0 0,4-2 24 0 0,0-1-1 0 0,0 0 1 0 0,0 1 0 0 0,1-1 0 0 0,-1 1 0 0 0,1 0-1 0 0,-3 5 1 0 0,-4 4 6 0 0,3-3-110 0 0,5-7-458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58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20 8287 0 0,'3'-4'244'0'0,"16"-11"5128"0"0,-19 18-3848 0 0,0 2-1370 0 0,0 1 0 0 0,0-1 0 0 0,-1 1 0 0 0,0-1 0 0 0,0 0 0 0 0,-1 1 0 0 0,1-1-1 0 0,-1 0 1 0 0,0 0 0 0 0,-5 9 0 0 0,-34 50 499 0 0,32-50-425 0 0,-21 28 270 0 0,-92 149 1209 0 0,49-51-807 0 0,56-104-702 0 0,3 0 0 0 0,-11 40 1 0 0,23-70-192 0 0,1 0 0 0 0,-1 1 1 0 0,1-1-1 0 0,1 0 0 0 0,-1 1 1 0 0,1-1-1 0 0,0 1 0 0 0,1-1 0 0 0,0 9 1 0 0,0-14-280 0 0,0 1 0 0 0,0-1 0 0 0,0 0 1 0 0,0 1-1 0 0,0-1 0 0 0,0 0 0 0 0,0 0 0 0 0,0 0 0 0 0,1 0 1 0 0,-1 0-1 0 0,0 0 0 0 0,1 0 0 0 0,-1 0 0 0 0,0 0 1 0 0,2 0-1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59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412 271 8783 0 0,'0'0'7672'0'0,"3"0"-7152"0"0,1-3-415 0 0,1 1-1 0 0,-1-1 0 0 0,1 0 0 0 0,-1 0 1 0 0,0 0-1 0 0,0-1 0 0 0,0 1 1 0 0,-1-1-1 0 0,1 0 0 0 0,-1 0 1 0 0,0 0-1 0 0,0-1 0 0 0,4-7 0 0 0,-2 2-69 0 0,0 0-1 0 0,0-1 1 0 0,-1 1-1 0 0,-1-1 0 0 0,5-18 1 0 0,-7 21-19 0 0,0 0 0 0 0,-1 0 0 0 0,1 0 0 0 0,-1 0 1 0 0,-1 0-1 0 0,0 0 0 0 0,0 0 0 0 0,-4-14 0 0 0,5 20-20 0 0,-1-1-1 0 0,0 1 1 0 0,0-1 0 0 0,-1 1-1 0 0,1-1 1 0 0,0 1 0 0 0,-1 0-1 0 0,1 0 1 0 0,-1-1-1 0 0,0 1 1 0 0,0 0 0 0 0,0 0-1 0 0,0 1 1 0 0,0-1 0 0 0,0 0-1 0 0,0 1 1 0 0,-1-1 0 0 0,1 1-1 0 0,-1 0 1 0 0,1 0-1 0 0,-1 0 1 0 0,1 0 0 0 0,-1 0-1 0 0,1 0 1 0 0,-1 1 0 0 0,0 0-1 0 0,0-1 1 0 0,-4 1 0 0 0,-5 1-77 0 0,0 0 1 0 0,0 1 0 0 0,1 0 0 0 0,-1 1 0 0 0,1 0 0 0 0,-1 1 0 0 0,-13 6 0 0 0,2 1-114 0 0,1 1 1 0 0,-30 21-1 0 0,25-13 375 0 0,0 1 0 0 0,2 1 0 0 0,-31 35 0 0 0,43-42-78 0 0,1 0-1 0 0,1 1 1 0 0,0 0-1 0 0,1 1 1 0 0,1 0-1 0 0,1 0 1 0 0,-9 24-1 0 0,16-37-67 0 0,0 0 0 0 0,0 1 0 0 0,0-1 0 0 0,1 0 0 0 0,-1 1 0 0 0,1-1 0 0 0,0 0 0 0 0,0 1 0 0 0,1-1 0 0 0,-1 1-1 0 0,1-1 1 0 0,0 0 0 0 0,0 0 0 0 0,2 6 0 0 0,-2-8-22 0 0,0 0-1 0 0,0 0 1 0 0,1 0-1 0 0,-1 0 1 0 0,0-1-1 0 0,1 1 1 0 0,-1 0-1 0 0,1-1 1 0 0,-1 1-1 0 0,1-1 1 0 0,0 0-1 0 0,-1 1 1 0 0,1-1-1 0 0,0 0 1 0 0,0 0-1 0 0,0 0 0 0 0,0 0 1 0 0,0-1-1 0 0,0 1 1 0 0,0 0-1 0 0,0-1 1 0 0,0 1-1 0 0,1-1 1 0 0,-1 0-1 0 0,0 0 1 0 0,0 0-1 0 0,0 0 1 0 0,0 0-1 0 0,5-1 1 0 0,29-7 136 0 0,0-1 1 0 0,-1-2 0 0 0,0-1-1 0 0,-1-2 1 0 0,45-25-1 0 0,-67 32-148 0 0,1 0 0 0 0,-1-1 0 0 0,-1 0 0 0 0,0-1 0 0 0,0-1 0 0 0,-1 1 0 0 0,0-1 0 0 0,0-1 0 0 0,15-22 0 0 0,-19 20-67 0 0,-5 11 6 0 0,-3 2 0 0 0,-2 1 72 0 0,0 0 0 0 0,1 0 0 0 0,-1 1 0 0 0,1-1 0 0 0,-1 1 0 0 0,1 0 0 0 0,0 0 0 0 0,-1 0 0 0 0,1 0 0 0 0,0 1 0 0 0,1-1 0 0 0,-4 4 0 0 0,-7 8 102 0 0,-12 17 0 0 0,16-19-54 0 0,8-11-54 0 0,-1 1 16 0 0,1 0 0 0 0,-1 0 0 0 0,1 1 1 0 0,-1-1-1 0 0,1 0 0 0 0,0 1 0 0 0,0-1 0 0 0,0 1 0 0 0,-1 4 0 0 0,-1 5 2 0 0,6 2 19 0 0,7-1-33 0 0,-8-11-204 0 0,0 0 0 0 0,1 0-1 0 0,-1 0 1 0 0,1 0 0 0 0,0 0 0 0 0,-1-1-1 0 0,1 1 1 0 0,0-1 0 0 0,4 2 0 0 0,7 2-904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08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110 113 7023 0 0,'0'0'6310'0'0,"1"1"-5957"0"0,1 3-263 0 0,0-1 0 0 0,-1 1 0 0 0,0-1 0 0 0,0 1 0 0 0,0 0 0 0 0,0-1 0 0 0,-1 1 0 0 0,1 0 0 0 0,-1 0 0 0 0,0-1 0 0 0,0 1 1 0 0,0 0-1 0 0,-1 0 0 0 0,0-1 0 0 0,0 5 0 0 0,-4 11 346 0 0,-11 29 0 0 0,8-25-133 0 0,-1 0 0 0 0,-1-1 0 0 0,-1 0 0 0 0,-2 0 0 0 0,0-1 1 0 0,-18 22-1 0 0,30-42-63 0 0,10-10-135 0 0,71-85-48 0 0,34-34-245 0 0,-110 123 179 0 0,88-81-171 0 0,-75 71 167 0 0,2 1 1 0 0,0 1-1 0 0,31-16 0 0 0,-39 24 3 0 0,0 0-1 0 0,1 0 0 0 0,-1 2 1 0 0,24-6-1 0 0,-34 9 12 0 0,-1 0 1 0 0,1 0-1 0 0,0-1 0 0 0,0 1 1 0 0,-1 0-1 0 0,1 0 1 0 0,0 0-1 0 0,0 0 0 0 0,-1 0 1 0 0,1 0-1 0 0,0 0 1 0 0,0 0-1 0 0,-1 1 0 0 0,1-1 1 0 0,0 0-1 0 0,-1 0 0 0 0,1 1 1 0 0,0-1-1 0 0,-1 0 1 0 0,1 1-1 0 0,0-1 0 0 0,-1 1 1 0 0,1-1-1 0 0,-1 0 1 0 0,1 1-1 0 0,0 0 0 0 0,-1-1 1 0 0,0 1-1 0 0,1-1 1 0 0,-1 1-1 0 0,1 0 0 0 0,-1-1 1 0 0,0 1-1 0 0,1 0 0 0 0,-1-1 1 0 0,0 1-1 0 0,1 0 1 0 0,-1 0-1 0 0,1 1 9 0 0,0 3 11 0 0,-1-1 0 0 0,1 1 0 0 0,-1-1 0 0 0,1 1 0 0 0,-1 0 0 0 0,-1-1 0 0 0,1 1 0 0 0,-1 0 0 0 0,1-1 0 0 0,-1 1 0 0 0,-1-1 0 0 0,-2 8 0 0 0,-1 7 39 0 0,-3 10 92 0 0,-22 53 1 0 0,12-39-76 0 0,14-30-15 0 0,-1 0 0 0 0,-1 0 0 0 0,0-1 0 0 0,-1 0 0 0 0,0 0 0 0 0,-17 21 0 0 0,24-32-52 0 0,-1-1 0 0 0,0 1 1 0 0,1 0-1 0 0,-1-1 0 0 0,0 1 0 0 0,0 0 0 0 0,1-1 0 0 0,-1 1 0 0 0,0-1 0 0 0,0 1 0 0 0,0-1 1 0 0,0 1-1 0 0,0-1 0 0 0,-1 1 0 0 0,2-2-8 0 0,0 1-1 0 0,-1 0 1 0 0,1 0-1 0 0,0 0 1 0 0,0 0-1 0 0,0 0 1 0 0,-1 0 0 0 0,1-1-1 0 0,0 1 1 0 0,0 0-1 0 0,0 0 1 0 0,0 0 0 0 0,-1 0-1 0 0,1-1 1 0 0,0 1-1 0 0,0 0 1 0 0,0 0-1 0 0,0-1 1 0 0,0 1 0 0 0,0 0-1 0 0,0 0 1 0 0,0 0-1 0 0,0-1 1 0 0,-1 1 0 0 0,1 0-1 0 0,0 0 1 0 0,0-1-1 0 0,0 1 1 0 0,0 0-1 0 0,0 0 1 0 0,1-1 0 0 0,-1 1-1 0 0,4-21 3 0 0,3 5-79 0 0,1 1 0 0 0,0-1 0 0 0,1 1 0 0 0,1 1 0 0 0,0 0 0 0 0,14-15 0 0 0,79-70-725 0 0,-81 81 577 0 0,45-29-1 0 0,-55 39 224 0 0,0 2 0 0 0,1-1 0 0 0,0 2 0 0 0,0 0 0 0 0,25-6 0 0 0,-34 10 68 0 0,0 0-1 0 0,1 0 0 0 0,-1 1 1 0 0,0 0-1 0 0,1 0 1 0 0,-1 0-1 0 0,0 0 0 0 0,1 1 1 0 0,-1 0-1 0 0,0 0 0 0 0,0 0 1 0 0,1 0-1 0 0,-1 1 1 0 0,0-1-1 0 0,0 1 0 0 0,6 4 1 0 0,-5-2-16 0 0,0 0 0 0 0,-1 0-1 0 0,0 0 1 0 0,1 1 0 0 0,-1-1 0 0 0,-1 1 0 0 0,1 0 0 0 0,-1 1 0 0 0,0-1-1 0 0,0 0 1 0 0,2 7 0 0 0,5 10 6 0 0,-4-10-16 0 0,0 1 1 0 0,4 17 0 0 0,-9-27-42 0 0,0 0 0 0 0,0 0 0 0 0,0 0 0 0 0,-1 0 0 0 0,1 0 0 0 0,-1 0 0 0 0,0 1 0 0 0,0-1 0 0 0,0 0 0 0 0,0 0 0 0 0,-2 4 0 0 0,-1 2-3 0 0,-1 1 0 0 0,0 0 1 0 0,-5 8-1 0 0,-3 4-5 0 0,10-18-249 0 0,-3 4 426 0 0,4-2-4806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00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18 1375 0 0,'0'0'19454'0'0,"-2"-1"-19213"0"0,-17-10 355 0 0,10 7-507 0 0,7 4-14 0 0,0 0-10 0 0,0-1-30 0 0,-16 1-6 0 0,14 0-29 0 0,-8 4 0 0 0,3 0 0 0 0,3-1 0 0 0,0-1 0 0 0,0 1 0 0 0,0 1 0 0 0,1-1 0 0 0,-1 1 0 0 0,1 0 0 0 0,0 0 0 0 0,0 1 0 0 0,-6 7 0 0 0,-11 9 0 0 0,-28 13-44 0 0,-5 5-8 0 0,-7 8-46 0 0,66-41-119 0 0,0-3 158 0 0,-2-2 34 0 0,0 1 0 0 0,0-1 0 0 0,0 0 0 0 0,1-1 0 0 0,-1 1 0 0 0,0 0 0 0 0,1-1 0 0 0,-1 1 1 0 0,0-1-1 0 0,1 1 0 0 0,-1-1 0 0 0,5 0 0 0 0,2 0-35 0 0,141 20-336 0 0,-141-18 384 0 0,0-1 1 0 0,-1 2 0 0 0,0-1-1 0 0,0 1 1 0 0,0 0 0 0 0,0 1-1 0 0,0 0 1 0 0,0 0 0 0 0,-1 1 0 0 0,0 0-1 0 0,0 0 1 0 0,0 1 0 0 0,-1 0-1 0 0,0 0 1 0 0,0 0 0 0 0,9 13 0 0 0,-8-6-21 0 0,-4 1 78 0 0,-3-12-24 0 0,0 1 0 0 0,0-1 0 0 0,-1 0-1 0 0,1 1 1 0 0,-1-1 0 0 0,0 0 0 0 0,1 1-1 0 0,-1-1 1 0 0,0 0 0 0 0,0 0 0 0 0,-1 0-1 0 0,1 0 1 0 0,0 0 0 0 0,-1 0 0 0 0,1 0 0 0 0,-1 0-1 0 0,0 0 1 0 0,1-1 0 0 0,-1 1 0 0 0,0-1-1 0 0,0 1 1 0 0,0-1 0 0 0,0 0 0 0 0,0 0-1 0 0,-5 2 1 0 0,-6 3 78 0 0,-1-1-1 0 0,0-1 1 0 0,-16 4 0 0 0,15-5-5 0 0,-326 78-55 0 0,254-64-712 0 0,86-17 621 0 0,1 1 0 0 0,-1-1 1 0 0,1 0-1 0 0,0 0 0 0 0,-1 0 0 0 0,1 0 0 0 0,-1 0 0 0 0,1 0 0 0 0,-1 0 0 0 0,1 0 1 0 0,-1 0-1 0 0,1 0 0 0 0,-1 0 0 0 0,1-1 0 0 0,-1 1 0 0 0,1 0 0 0 0,0 0 0 0 0,-1 0 1 0 0,1-1-1 0 0,-1 1 0 0 0,0-1 0 0 0,0 1-230 0 0,0-1-1063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00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7367 0 0,'0'0'334'0'0,"-2"2"-1"0"0,-22 40-766 0 0,18-31 1594 0 0,1 0 1 0 0,0 1-1 0 0,-7 24 0 0 0,11-32-891 0 0,0 1-1 0 0,0 0 1 0 0,0 0 0 0 0,1 0 0 0 0,0-1 0 0 0,0 1 0 0 0,0 0-1 0 0,0 0 1 0 0,1 0 0 0 0,0 0 0 0 0,0-1 0 0 0,0 1 0 0 0,0 0-1 0 0,1-1 1 0 0,0 1 0 0 0,0-1 0 0 0,0 1 0 0 0,0-1 0 0 0,1 0 0 0 0,0 0-1 0 0,0 0 1 0 0,0 0 0 0 0,5 5 0 0 0,3 0-86 0 0,0-1 0 0 0,0 0 0 0 0,1 0 0 0 0,0-1 0 0 0,1 0 0 0 0,25 9 0 0 0,-28-13-1022 0 0,0 0 0 0 0,19 3-1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0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0 11519 0 0,'0'0'4466'0'0,"0"2"-3426"0"0,-1 8-807 0 0,0 0 0 0 0,0 0 1 0 0,-1 0-1 0 0,0 0 1 0 0,-1-1-1 0 0,0 1 1 0 0,-1-1-1 0 0,-4 10 1 0 0,-45 72 916 0 0,39-68-877 0 0,-262 467 1777 0 0,248-435-2515 0 0,-33 100 0 0 0,59-151 385 0 0,1 0 0 0 0,0 1 1 0 0,0-1-1 0 0,0 1 1 0 0,0 5-1 0 0,1-10 77 0 0,0 0-1 0 0,0 0 0 0 0,0 0 1 0 0,0 0-1 0 0,0 0 0 0 0,0 0 1 0 0,0 0-1 0 0,0 0 1 0 0,0 0-1 0 0,0 0 0 0 0,1 0 1 0 0,-1 0-1 0 0,0 0 0 0 0,0 1 1 0 0,0-1-1 0 0,0 0 1 0 0,0 0-1 0 0,0 0 0 0 0,0 0 1 0 0,0 0-1 0 0,0 0 0 0 0,0 0 1 0 0,0 0-1 0 0,0 0 1 0 0,0 0-1 0 0,0 0 0 0 0,0 0 1 0 0,0 0-1 0 0,0 0 0 0 0,0 0 1 0 0,0 0-1 0 0,0 0 1 0 0,1 0-1 0 0,-1 0 0 0 0,0 0 1 0 0,0 1-1 0 0,0-1 0 0 0,0 0 1 0 0,0 0-1 0 0,0 0 1 0 0,0 0-1 0 0,0 0 0 0 0,0 0 1 0 0,0 0-1 0 0,0 0 0 0 0,0-1 1 0 0,1 1-1 0 0,-1 0 1 0 0,0 0-1 0 0,0 0 0 0 0,0 0 1 0 0,0 0-1 0 0,0 0 0 0 0,0 0 1 0 0,0 0-1 0 0,0 0 1 0 0,0 0-1 0 0,0 0 0 0 0,0 0 1 0 0,0 0-1 0 0,0 0 0 0 0,0 0 1 0 0,0 0-1 0 0,7-2-253 0 0,0 0 0 0 0,-1-1 0 0 0,1 1 0 0 0,-1-1 0 0 0,0-1 0 0 0,0 1 0 0 0,9-7 0 0 0,2-3-776 0 0,19-19 1 0 0,5-9-359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0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68 111 14567 0 0,'-53'122'2176'0'0,"49"-116"-1827"0"0,2-3 114 0 0,1-1 0 0 0,0 0 1 0 0,-1 0-1 0 0,1 0 0 0 0,0 1 0 0 0,0-1 1 0 0,-1 5-1 0 0,5-7-319 0 0,0 0-120 0 0,0 0 0 0 0,0-1 0 0 0,0 0 0 0 0,0 1 0 0 0,0-1 0 0 0,-1 0 0 0 0,1-1 0 0 0,0 1 0 0 0,0 0 0 0 0,-1-1 0 0 0,1 1 0 0 0,-1-1 0 0 0,1 0 0 0 0,-1 0 0 0 0,0 0 0 0 0,0 0 0 0 0,0-1 0 0 0,4-4 0 0 0,3-5 12 0 0,-1-1 1 0 0,11-23 0 0 0,-10 19-18 0 0,11-17-35 0 0,-19 32-61 0 0,1 3-13 0 0,0 0 83 0 0,0 0-1 0 0,-1 1 1 0 0,1-1 0 0 0,0 1 0 0 0,-1-1-1 0 0,1 1 1 0 0,-1-1 0 0 0,0 1 0 0 0,2 2-1 0 0,-2-2-2 0 0,24 36-44 0 0,-10-12 848 0 0,-14-24-237 0 0,-2 10-388 0 0,1-10-41 0 0,175-198-2440 0 0,-163 183 2226 0 0,-2 6 87 0 0,-8 6 100 0 0,0 2 51 0 0,0 0-111 0 0,-1 1-1 0 0,1-1 1 0 0,-1 0-1 0 0,1 0 1 0 0,-1 1-1 0 0,0-1 1 0 0,1 1-1 0 0,-1-1 1 0 0,0 1-1 0 0,0 0 1 0 0,0-1 0 0 0,0 1-1 0 0,0 0 1 0 0,0 0-1 0 0,0 2 1 0 0,0 1 29 0 0,0 0 0 0 0,0 1 1 0 0,0-1-1 0 0,0 0 0 0 0,-1 9 1 0 0,-2 2 84 0 0,1 1 0 0 0,-9 29 0 0 0,8-36-115 0 0,-1-1 11 0 0,1 1-1 0 0,-9 16 1 0 0,5-12-1509 0 0,2-1-3298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0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7 10135 0 0,'2'-1'778'0'0,"1"-1"-638"0"0,0 0-68 0 0,18 0 194 0 0,-4 3 1845 0 0,-14 2-852 0 0,-1 0-1111 0 0,0 0 1 0 0,0 1 0 0 0,0-1 0 0 0,0 1 0 0 0,0-1 0 0 0,-1 1-1 0 0,0 0 1 0 0,0 0 0 0 0,0-1 0 0 0,0 1 0 0 0,0 0 0 0 0,-1 0-1 0 0,1 0 1 0 0,-1 0 0 0 0,0 0 0 0 0,-1 0 0 0 0,1 0 0 0 0,-1 0-1 0 0,-1 5 1 0 0,-2 9 233 0 0,-2 1-1 0 0,-13 32 1 0 0,10-31 15 0 0,-60 134 1121 0 0,11-26-780 0 0,37-79-607 0 0,-27 63-72 0 0,-37 130-1 0 0,78-212-423 0 0,7-27 48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01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1 334 6911 0 0,'2'-7'158'0'0,"1"0"0"0"0,0 0 0 0 0,1 0 0 0 0,-1 1 0 0 0,1-1 0 0 0,0 1 0 0 0,1 0 0 0 0,10-11 0 0 0,-5 8 666 0 0,0 0 1 0 0,1 1-1 0 0,0 0 1 0 0,14-7-1 0 0,37-21 1105 0 0,110-59-1716 0 0,-158 89-268 0 0,100-43 1537 0 0,-95 43-992 0 0,0 0-1 0 0,1 0 0 0 0,0 2 1 0 0,22-2-1 0 0,-37 6-396 0 0,0 0 0 0 0,0 0-1 0 0,0 0 1 0 0,0 1 0 0 0,0-1-1 0 0,0 1 1 0 0,-1 0 0 0 0,1 1 0 0 0,0-1-1 0 0,7 5 1 0 0,-10-5-61 0 0,0 0-1 0 0,-1 0 1 0 0,1 0-1 0 0,0 0 1 0 0,-1 0-1 0 0,1 1 1 0 0,-1-1 0 0 0,1 0-1 0 0,-1 1 1 0 0,0 0-1 0 0,1-1 1 0 0,-1 1 0 0 0,0 0-1 0 0,0-1 1 0 0,0 1-1 0 0,0 0 1 0 0,-1 0 0 0 0,1 0-1 0 0,0 0 1 0 0,-1 0-1 0 0,0 0 1 0 0,1 0 0 0 0,-1 0-1 0 0,0 0 1 0 0,0 0-1 0 0,0 0 1 0 0,0 0 0 0 0,-1 2-1 0 0,-2 8 106 0 0,-1 0-1 0 0,0 0 0 0 0,-1-1 1 0 0,-1 1-1 0 0,1-2 1 0 0,-2 1-1 0 0,-7 10 0 0 0,6-9 5 0 0,-12 17 1 0 0,0-1-1 0 0,-2-2 0 0 0,-1 0 0 0 0,-1-1 1 0 0,-29 22-1 0 0,41-38-124 0 0,0 0 0 0 0,-1-1 0 0 0,0-1 0 0 0,0 0 0 0 0,-1-1-1 0 0,-15 5 1 0 0,-3-1-129 0 0,-52 9-1 0 0,76-17 9 0 0,0-1-1 0 0,1 0 0 0 0,-1-1 0 0 0,0 0 1 0 0,0 0-1 0 0,0 0 0 0 0,0-1 0 0 0,0 0 1 0 0,1-1-1 0 0,-1 0 0 0 0,-8-3 0 0 0,15 4 29 0 0,-1 1-1 0 0,1-1 0 0 0,0 0 1 0 0,0 1-1 0 0,-1-1 0 0 0,1 0 1 0 0,0 0-1 0 0,0 0 0 0 0,0 0 1 0 0,0 0-1 0 0,0 0 0 0 0,0 0 1 0 0,0-1-1 0 0,0 1 0 0 0,1 0 1 0 0,-1 0-1 0 0,0-1 0 0 0,1 1 1 0 0,-1-1-1 0 0,1 1 0 0 0,-1 0 1 0 0,1-1-1 0 0,0 1 0 0 0,0-1 1 0 0,-1 1-1 0 0,1-1 0 0 0,0 1 1 0 0,0-1-1 0 0,1-2 0 0 0,3-15-755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0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14 16783 0 0,'13'-14'2224'0'0,"-13"15"-2166"0"0,1 0 0 0 0,-1 0 0 0 0,0 0 0 0 0,0 0 0 0 0,1 0-1 0 0,-1 0 1 0 0,0 1 0 0 0,0-1 0 0 0,0 0 0 0 0,0 0 0 0 0,0 0 0 0 0,-1 1-1 0 0,1 1 71 0 0,0 4-11 0 0,-1 1-1 0 0,0-1 1 0 0,-1 0-1 0 0,1 1 1 0 0,-1-1-1 0 0,-1 0 1 0 0,-2 7-1 0 0,-26 46 241 0 0,27-53-292 0 0,-169 258 1272 0 0,140-219-1191 0 0,-24 33 39 0 0,-31 44-31 0 0,70-95-244 0 0,2 1 0 0 0,-20 46-1 0 0,33-63 73 0 0,-3 7-3054 0 0</inkml:trace>
  <inkml:trace contextRef="#ctx0" brushRef="#br0" timeOffset="1">0 549 11055 0 0,'2'2'4416'0'0,"1"1"-4090"0"0,1-1-1 0 0,-1 1 1 0 0,1-1-1 0 0,0 0 1 0 0,0 0-1 0 0,0 0 1 0 0,-1-1-1 0 0,2 1 1 0 0,-1-1-1 0 0,0 0 1 0 0,0 0-1 0 0,0-1 0 0 0,0 1 1 0 0,1-1-1 0 0,7 0 1 0 0,9-1-92 0 0,-1-1-1 0 0,22-5 1 0 0,-28 5 137 0 0,25-5 26 0 0,210-41 634 0 0,-159 31-1315 0 0,-30 12-2732 0 0,-41 5 1288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02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93 15575 0 0,'0'0'3690'0'0,"1"2"-3076"0"0,0-1-604 0 0,-1 1-1 0 0,1 0 1 0 0,0-1-1 0 0,-1 1 1 0 0,1 0-1 0 0,-1 0 1 0 0,1-1-1 0 0,-1 1 1 0 0,0 0-1 0 0,0 0 1 0 0,0-1-1 0 0,0 1 1 0 0,0 0-1 0 0,0 0 1 0 0,-1 0-1 0 0,1-1 1 0 0,0 1-1 0 0,-1 0 1 0 0,1 0-1 0 0,-1-1 1 0 0,0 1-1 0 0,0-1 1 0 0,0 1-1 0 0,1 0 0 0 0,-1-1 1 0 0,-2 2-1 0 0,-4 6 4 0 0,0 0 0 0 0,-1-1-1 0 0,-10 10 1 0 0,6-7 72 0 0,6-5-65 0 0,-12 11 193 0 0,1 2-1 0 0,-29 37 1 0 0,44-53-112 0 0,0 1 0 0 0,1-1 1 0 0,-1 0-1 0 0,1 1 1 0 0,-1-1-1 0 0,1 1 1 0 0,0-1-1 0 0,-1 5 1 0 0,3-7-64 0 0,0 0 0 0 0,0 0 0 0 0,-1 0 0 0 0,1-1 0 0 0,0 1 0 0 0,0 0 0 0 0,0 0 0 0 0,0-1 0 0 0,0 1 0 0 0,2 0 0 0 0,-2 0 15 0 0,1 0-13 0 0,1 0 1 0 0,-1 0 0 0 0,0 0 0 0 0,0-1 0 0 0,1 1 0 0 0,-1 0 0 0 0,0-1 0 0 0,1 0 0 0 0,-1 0 0 0 0,1 0 0 0 0,-1 0 0 0 0,1 0 0 0 0,3-1 0 0 0,33-9 420 0 0,-27 6-297 0 0,14-3 41 0 0,0-2 0 0 0,-1-1 1 0 0,0-1-1 0 0,45-29 0 0 0,-60 34-164 0 0,0-2-1 0 0,-1 1 1 0 0,0-1 0 0 0,-1-1 0 0 0,15-17 0 0 0,-19 20 7 0 0,0-1 0 0 0,0 1 0 0 0,-1-1 0 0 0,0 1 0 0 0,0-1 0 0 0,0 0 1 0 0,-1-1-1 0 0,0 1 0 0 0,0 0 0 0 0,0-11 0 0 0,-1 15-35 0 0,-1-1 1 0 0,0 1-1 0 0,0-1 0 0 0,0 0 0 0 0,-1 1 0 0 0,1-1 0 0 0,-1 1 1 0 0,0-1-1 0 0,0 1 0 0 0,0-1 0 0 0,0 1 0 0 0,-1 0 1 0 0,1-1-1 0 0,-1 1 0 0 0,0 0 0 0 0,0 0 0 0 0,0 0 1 0 0,0 0-1 0 0,0 1 0 0 0,-5-5 0 0 0,2 3-118 0 0,0 1 0 0 0,0 0 0 0 0,0 0-1 0 0,0 0 1 0 0,0 1 0 0 0,-1-1 0 0 0,1 1 0 0 0,-1 0-1 0 0,0 1 1 0 0,0 0 0 0 0,-8-1 0 0 0,6 1-773 0 0,1 0 0 0 0,0 1 0 0 0,-11 1 0 0 0,16 0-417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02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9 1375 0 0,'9'-9'17408'0'0,"-12"9"-17285"0"0,1 1 0 0 0,0-1 0 0 0,-1 1 1 0 0,1 0-1 0 0,0-1 0 0 0,-1 1 0 0 0,1 0 0 0 0,0 0 0 0 0,0 0 0 0 0,0 1 0 0 0,0-1 0 0 0,0 0 0 0 0,0 1 0 0 0,-2 2 0 0 0,-23 27 599 0 0,-2 9-23 0 0,2 2 0 0 0,-41 88-1 0 0,-23 100 139 0 0,89-225-834 0 0,-50 130 129 0 0,43-116-117 0 0,0-2 0 0 0,-1 1 1 0 0,-1-1-1 0 0,-1-1 1 0 0,-16 18-1 0 0,5-9-1081 0 0,-2-2 0 0 0,-1 0 0 0 0,-45 31 0 0 0,51-41-6374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03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14423 0 0,'-2'1'662'0'0,"-2"0"-603"0"0,1 1 0 0 0,0-1 0 0 0,0 1 1 0 0,1-1-1 0 0,-1 1 0 0 0,0 0 1 0 0,0 0-1 0 0,1 0 0 0 0,0 1 1 0 0,-1-1-1 0 0,1 1 0 0 0,0-1 0 0 0,0 1 1 0 0,0 0-1 0 0,0-1 0 0 0,-1 5 1 0 0,3-5 48 0 0,0 0 1 0 0,0-1 0 0 0,0 1-1 0 0,0-1 1 0 0,1 1 0 0 0,-1 0 0 0 0,1-1-1 0 0,-1 1 1 0 0,1-1 0 0 0,-1 1 0 0 0,1-1-1 0 0,0 1 1 0 0,0-1 0 0 0,0 0-1 0 0,0 1 1 0 0,0-1 0 0 0,0 0 0 0 0,0 0-1 0 0,0 0 1 0 0,0 0 0 0 0,1 0-1 0 0,-1 0 1 0 0,3 1 0 0 0,7 4 171 0 0,1 0 1 0 0,1-1-1 0 0,-1-1 1 0 0,1 0-1 0 0,-1-1 1 0 0,1 0 0 0 0,0-1-1 0 0,0 0 1 0 0,0-1-1 0 0,17-1 1 0 0,11-2 236 0 0,79-13 1 0 0,-51 1-322 0 0,-27 5-212 0 0,59-5 0 0 0,-94 13-356 0 0,0 1 1 0 0,0 0-1 0 0,1 1 0 0 0,11 2 1 0 0,-2 2-775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09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55 119 10591 0 0,'0'0'1436'0'0,"2"1"-1118"0"0,13 8 288 0 0,-10-5-262 0 0,0 0 0 0 0,1-1 0 0 0,-1 0 0 0 0,1 0 0 0 0,0 0 0 0 0,0-1 0 0 0,0 0 0 0 0,0 0 0 0 0,0 0 0 0 0,1-1 0 0 0,9 1 0 0 0,23-4 20 0 0,-1-1-1 0 0,0-3 1 0 0,0 0-1 0 0,-1-3 1 0 0,0-1 0 0 0,0-2-1 0 0,-1-1 1 0 0,62-34-1 0 0,-76 35-392 0 0,-22 12 3 0 0,1-1 0 0 0,0 1 0 0 0,-1 0 0 0 0,1-1-1 0 0,-1 1 1 0 0,1 0 0 0 0,-1-1 0 0 0,1 1 0 0 0,-1 0 0 0 0,0-1 0 0 0,1 1 0 0 0,-1-1 0 0 0,1 1 0 0 0,-1-1 0 0 0,0 1 0 0 0,1-1 0 0 0,-1 1-1 0 0,0-1 1 0 0,0 0 0 0 0,0 1 0 0 0,1-1 0 0 0,-1 1 0 0 0,0-1 0 0 0,0 0 0 0 0,0 1 0 0 0,0-1 0 0 0,0 1 0 0 0,0-1 0 0 0,0 0 0 0 0,0 1 0 0 0,0-1-1 0 0,0 0 1 0 0,0 1 0 0 0,-1-1 0 0 0,1 1 0 0 0,0-1 0 0 0,0 1 0 0 0,0-1 0 0 0,-1 0 0 0 0,1 1 0 0 0,0-1 0 0 0,-1 1 0 0 0,1-1 0 0 0,-1 1-1 0 0,1 0 1 0 0,0-1 0 0 0,-1 1 0 0 0,1-1 0 0 0,-1 1 0 0 0,1 0 0 0 0,-2-1 0 0 0,0-1-40 0 0,-1 0 1 0 0,0 1 0 0 0,1-1-1 0 0,-1 1 1 0 0,0 0-1 0 0,0 0 1 0 0,0 0-1 0 0,0 0 1 0 0,-5 0-1 0 0,-7 0-45 0 0,1 2-1 0 0,0 0 0 0 0,-1 0 1 0 0,1 2-1 0 0,0 0 1 0 0,0 0-1 0 0,1 1 1 0 0,-1 1-1 0 0,-15 7 0 0 0,-14 10 309 0 0,-55 37 0 0 0,95-57-187 0 0,-24 15 143 0 0,0 2 0 0 0,2 2 0 0 0,0 0-1 0 0,2 1 1 0 0,0 1 0 0 0,-29 40 0 0 0,47-56-108 0 0,0 1 1 0 0,0 0 0 0 0,1 0 0 0 0,0 0 0 0 0,1 0 0 0 0,-5 18 0 0 0,7-22-31 0 0,0 1 0 0 0,0-1 0 0 0,1 1 0 0 0,0-1 0 0 0,-1 1 1 0 0,2 0-1 0 0,-1-1 0 0 0,0 1 0 0 0,1-1 0 0 0,0 1 0 0 0,0-1 0 0 0,0 0 0 0 0,1 1 0 0 0,0-1 0 0 0,2 5 0 0 0,-2-6-11 0 0,0 0-1 0 0,1 0 0 0 0,-1-1 1 0 0,1 1-1 0 0,0-1 0 0 0,0 1 1 0 0,0-1-1 0 0,0 0 1 0 0,0 0-1 0 0,0 0 0 0 0,0 0 1 0 0,1-1-1 0 0,-1 0 0 0 0,1 1 1 0 0,4 0-1 0 0,2 1 2 0 0,1-1-1 0 0,0 0 1 0 0,19 0-1 0 0,-3-2-503 0 0,-1-1-1 0 0,1-2 1 0 0,-1 0 0 0 0,1-2-1 0 0,-2-1 1 0 0,43-15-1 0 0,-43 11-5332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03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161 159 11975 0 0,'2'-1'923'0'0,"2"-3"-300"0"0,1 1-1 0 0,0 0 1 0 0,0 0 0 0 0,0 0 0 0 0,0 0-1 0 0,10-3 1 0 0,1 0 1858 0 0,5-3-1080 0 0,0 2 0 0 0,30-7 0 0 0,-3 1-959 0 0,-17 5-310 0 0,-21 6-91 0 0,1-1 0 0 0,0 0-1 0 0,-1-1 1 0 0,1 0-1 0 0,14-8 1 0 0,-15 6-62 0 0,-8 5-83 0 0,-3-13-122 0 0,1 12 215 0 0,-1 1 0 0 0,1-1-1 0 0,-1 1 1 0 0,0 0 0 0 0,1-1-1 0 0,-1 1 1 0 0,0 0 0 0 0,0 0-1 0 0,1-1 1 0 0,-1 1 0 0 0,0 0-1 0 0,0 0 1 0 0,0 0 0 0 0,-1 0-1 0 0,1 0 1 0 0,0 0 0 0 0,0 1-1 0 0,0-1 1 0 0,-1 0 0 0 0,1 1-1 0 0,0-1 1 0 0,-1 1 0 0 0,1-1-1 0 0,-1 1 1 0 0,1-1 0 0 0,0 1-1 0 0,-1 0 1 0 0,1 0 0 0 0,-1 0-1 0 0,1 0 1 0 0,-2 0 0 0 0,-6 0-23 0 0,0 0 0 0 0,0 0 1 0 0,-16 4-1 0 0,8 0 14 0 0,0 1 0 0 0,0 0-1 0 0,0 2 1 0 0,1 0 0 0 0,-19 10 0 0 0,-74 53 40 0 0,104-67-17 0 0,-25 18 78 0 0,-31 27 0 0 0,53-41-56 0 0,0 1 0 0 0,1-1 0 0 0,0 1 0 0 0,0 1 0 0 0,1-1 0 0 0,0 1-1 0 0,1 1 1 0 0,-8 14 0 0 0,9-8 62 0 0,4-14-70 0 0,-1 1 1 0 0,1-1-1 0 0,0 1 0 0 0,1-1 1 0 0,-1 1-1 0 0,0-1 1 0 0,1 1-1 0 0,-1-1 1 0 0,1 0-1 0 0,0 1 0 0 0,0-1 1 0 0,0 0-1 0 0,0 0 1 0 0,0 1-1 0 0,0-1 0 0 0,2 3 1 0 0,0-2 5 0 0,0 0 0 0 0,0-1 0 0 0,0 1 0 0 0,0-1-1 0 0,0 1 1 0 0,1-1 0 0 0,-1 0 0 0 0,1 0 0 0 0,4 2 0 0 0,4 0 33 0 0,0 0-1 0 0,0-1 1 0 0,0-1-1 0 0,0 0 1 0 0,19 1-1 0 0,2-1 36 0 0,47-4-1 0 0,-64 0-81 0 0,1 0 0 0 0,0-1 0 0 0,-1-1 0 0 0,27-10 0 0 0,-23 3-389 0 0,-18 10-27 0 0,-1-1-842 0 0,5-7-366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0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477 515 12151 0 0,'0'0'3334'0'0,"2"-2"-2218"0"0,13-10 2076 0 0,6-3-2098 0 0,-4-1-816 0 0,-16 14-292 0 0,1 1 0 0 0,-1-1 0 0 0,0 0 0 0 0,0 1 1 0 0,1-1-1 0 0,-1 0 0 0 0,0 0 0 0 0,0 0 0 0 0,-1 0 1 0 0,1 0-1 0 0,0 0 0 0 0,-1 0 0 0 0,1 0 0 0 0,-1 0 1 0 0,0 0-1 0 0,1 0 0 0 0,-1 0 0 0 0,0 0 0 0 0,-1-3 1 0 0,1 3-36 0 0,0 1 1 0 0,0 0 0 0 0,-1 0-1 0 0,1-1 1 0 0,-1 1-1 0 0,1 0 1 0 0,-1 0 0 0 0,0-1-1 0 0,1 1 1 0 0,-1 0 0 0 0,0 0-1 0 0,0 0 1 0 0,0 0 0 0 0,1 0-1 0 0,-1 0 1 0 0,0 0 0 0 0,-1 1-1 0 0,1-1 1 0 0,0 0-1 0 0,0 0 1 0 0,0 1 0 0 0,0-1-1 0 0,0 1 1 0 0,-1-1 0 0 0,1 1-1 0 0,0-1 1 0 0,-1 1 0 0 0,1 0-1 0 0,-2-1 1 0 0,0 1-11 0 0,-1 0 0 0 0,0 0 1 0 0,0 1-1 0 0,0-1 0 0 0,0 1 1 0 0,1 0-1 0 0,-1 0 0 0 0,0 0 0 0 0,1 0 1 0 0,-4 2-1 0 0,-38 21-196 0 0,30-15 251 0 0,-2 2 4 0 0,0 1 0 0 0,0 0 0 0 0,2 2 0 0 0,-1-1 0 0 0,-14 19 0 0 0,17-16 10 0 0,5-1 24 0 0,8-14-14 0 0,0-1 1 0 0,0 1 0 0 0,-1 0 0 0 0,1 0 0 0 0,0 0 0 0 0,0 0 0 0 0,0 0 0 0 0,0 0 0 0 0,0 0 0 0 0,0-1 0 0 0,0 1 0 0 0,0 0 0 0 0,1 0 0 0 0,-1 0 0 0 0,0 0 0 0 0,0 0 0 0 0,1-1 0 0 0,-1 1 0 0 0,1 0 0 0 0,-1 0-1 0 0,1-1 1 0 0,-1 1 0 0 0,2 1 0 0 0,-1 0 19 0 0,1-1 0 0 0,0 0 0 0 0,-1 0 0 0 0,1 1 0 0 0,0-1-1 0 0,0 0 1 0 0,0 0 0 0 0,0-1 0 0 0,4 2 0 0 0,1 0 115 0 0,1-1 1 0 0,-1 1-1 0 0,1-2 1 0 0,13 1-1 0 0,0-2-15 0 0,-1-1 0 0 0,0-1 0 0 0,0 0-1 0 0,0-2 1 0 0,-1 0 0 0 0,31-13 0 0 0,-36 11-97 0 0,-4 2-77 0 0,-8 4-184 0 0,-5 3-296 0 0,-8 4 474 0 0,-79 54-651 0 0,72-47 566 0 0,2 0 0 0 0,-1 1-1 0 0,-15 18 1 0 0,15-9 145 0 0,16-21 687 0 0,14-3-462 0 0,-1-1-1 0 0,1 0 1 0 0,-1-1 0 0 0,1 0 0 0 0,-1-1-1 0 0,0 0 1 0 0,13-7 0 0 0,6-2-50 0 0,-6 2-162 0 0,-1 0 0 0 0,0-2 0 0 0,0-1 0 0 0,-2-1 0 0 0,0 0-1 0 0,-1-2 1 0 0,0-1 0 0 0,28-32 0 0 0,-3 0-803 0 0,-2-3-1 0 0,53-83 0 0 0,-87 120 576 0 0,9-15-312 0 0,15-32 0 0 0,-30 53 393 0 0,0 0-1 0 0,0 0 0 0 0,-1 0 0 0 0,0-1 1 0 0,-1 1-1 0 0,0-1 0 0 0,0-19 1 0 0,-2 28 89 0 0,0-1 0 0 0,0 1 0 0 0,0-1 0 0 0,0 1 0 0 0,-1-1 0 0 0,1 1 0 0 0,-1-1 0 0 0,0 1 0 0 0,1 0 0 0 0,-1-1 0 0 0,0 1-1 0 0,-1 0 1 0 0,1 0 0 0 0,0 0 0 0 0,-1-1 0 0 0,1 1 0 0 0,-1 1 0 0 0,1-1 0 0 0,-4-3 0 0 0,2 3 6 0 0,-1 0 0 0 0,1 0 0 0 0,-1 0 0 0 0,0 1 0 0 0,1-1 0 0 0,-1 1 0 0 0,0 0 0 0 0,0 0 0 0 0,0 0-1 0 0,0 0 1 0 0,-5 1 0 0 0,-5-1 15 0 0,0 1 0 0 0,1 1 0 0 0,-1 0 0 0 0,0 1 0 0 0,1 0 0 0 0,0 2-1 0 0,-1-1 1 0 0,-13 7 0 0 0,-9 5 87 0 0,-53 30-1 0 0,39-16 26 0 0,2 2 0 0 0,-51 45 0 0 0,-78 85 392 0 0,134-119-379 0 0,-63 64 323 0 0,84-82-190 0 0,2 1 0 0 0,-29 44 0 0 0,41-54-71 0 0,0 0 0 0 0,0 0-1 0 0,2 0 1 0 0,0 1 0 0 0,-7 28 0 0 0,12-36-114 0 0,-1 1 0 0 0,1-1 0 0 0,1 0 1 0 0,-1 1-1 0 0,1-1 0 0 0,1 0 0 0 0,0 1 0 0 0,0-1 0 0 0,0 0 1 0 0,1 1-1 0 0,0-1 0 0 0,1 0 0 0 0,4 10 0 0 0,0-5-4 0 0,1-1 0 0 0,-1 0 0 0 0,2 0 0 0 0,0-1 0 0 0,0 0 0 0 0,1 0 0 0 0,1-1 0 0 0,-1 0 0 0 0,15 9 0 0 0,-15-12-11 0 0,1-1-1 0 0,-1 0 1 0 0,1 0-1 0 0,0-1 0 0 0,0 0 1 0 0,1-1-1 0 0,0-1 0 0 0,-1 0 1 0 0,1 0-1 0 0,0-1 0 0 0,17 1 1 0 0,-9-3 80 0 0,0-1 1 0 0,0-1-1 0 0,1 0 0 0 0,-1-2 1 0 0,29-8-1 0 0,-35 7-126 0 0,-1 1-1 0 0,0-2 0 0 0,-1 0 1 0 0,1 0-1 0 0,-1-1 1 0 0,-1 0-1 0 0,1-1 1 0 0,18-17-1 0 0,-24 14-500 0 0,-5 5-3554 0 0,-1-4 2127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30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80 1375 0 0,'-2'1'316'0'0,"-15"21"11630"0"0,23-22-9225 0 0,18-7-1511 0 0,31-13-1891 0 0,-10 2 702 0 0,-19 7 83 0 0,36-10 1 0 0,1-4 1344 0 0,-53 34-1144 0 0,-9-7-280 0 0,0-1-1 0 0,0 1 0 0 0,0 0 1 0 0,0-1-1 0 0,0 1 1 0 0,0 0-1 0 0,-1 0 1 0 0,1-1-1 0 0,0 1 0 0 0,-1 0 1 0 0,0 0-1 0 0,1 0 1 0 0,-1 0-1 0 0,0 4 1 0 0,-1-2-6 0 0,1 0 0 0 0,-1 1 1 0 0,0-1-1 0 0,0 0 0 0 0,0 0 1 0 0,-3 6-1 0 0,-1 1 1 0 0,-1-1-1 0 0,0 0 1 0 0,-1 0 0 0 0,-7 10-1 0 0,4-9-59 0 0,0 0 0 0 0,0-1 0 0 0,-1 0 0 0 0,0 0 0 0 0,-16 10 0 0 0,5-6-278 0 0,0 2 1 0 0,2 1-1 0 0,0 0 0 0 0,1 1 0 0 0,-29 36 1 0 0,35-38-458 0 0,-2 0 0 0 0,0-1 0 0 0,-28 21 0 0 0,41-34 581 0 0,0-1 34 0 0,-5 4 152 0 0,5-4 1336 0 0,4-3-1056 0 0,16-8-27 0 0,-1-1 1 0 0,1 2-1 0 0,0 1 0 0 0,1 0 0 0 0,0 1 0 0 0,1 1 0 0 0,25-4 1 0 0,-33 8-123 0 0,0 2 1 0 0,0 0 0 0 0,0 0-1 0 0,0 1 1 0 0,0 0 0 0 0,0 1-1 0 0,16 5 1 0 0,-13-3-70 0 0,0-1-1 0 0,0-1 1 0 0,16 1 0 0 0,-27-4-31 0 0,0 1 1 0 0,0-1-1 0 0,0 0 1 0 0,0 0-1 0 0,0 0 1 0 0,0 0 0 0 0,0-1-1 0 0,-1 0 1 0 0,7-3-1 0 0,17-8 203 0 0,-25 12-229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3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7831 0 0,'-2'0'603'0'0,"-4"0"-639"0"0,4 0 201 0 0,-1 0 0 0 0,1 0 0 0 0,-1 0-1 0 0,1 0 1 0 0,0 0 0 0 0,-1 0 0 0 0,1 1-1 0 0,0-1 1 0 0,-1 1 0 0 0,1 0 0 0 0,0-1 0 0 0,0 1-1 0 0,0 0 1 0 0,-4 3 0 0 0,3-2 54 0 0,1 1 0 0 0,0-1 0 0 0,0 0-1 0 0,0 1 1 0 0,0 0 0 0 0,0-1 0 0 0,1 1 0 0 0,-1 0 0 0 0,1 0 0 0 0,0 0 0 0 0,0 0-1 0 0,0 0 1 0 0,0 0 0 0 0,0 0 0 0 0,1 0 0 0 0,0 0 0 0 0,-1 0 0 0 0,1 1 0 0 0,0-1-1 0 0,0 0 1 0 0,2 5 0 0 0,-1-1-97 0 0,0 0 0 0 0,1-1 0 0 0,0 0-1 0 0,0 1 1 0 0,0-1 0 0 0,1 0 0 0 0,0 0 0 0 0,1 0-1 0 0,5 8 1 0 0,4 1 21 0 0,1-1-1 0 0,1 0 1 0 0,0-1-1 0 0,19 12 0 0 0,-9-6-30 0 0,67 41 100 0 0,-26-18-148 0 0,-38-24 3 0 0,-1 2 1 0 0,28 27-1 0 0,-48-40-54 0 0,0 0-1 0 0,-1 0 1 0 0,0 0 0 0 0,0 1 0 0 0,-1 0 0 0 0,0 0-1 0 0,0 0 1 0 0,-1 1 0 0 0,0-1 0 0 0,-1 1 0 0 0,0 0-1 0 0,3 14 1 0 0,-5-17-6 0 0,-1 0 0 0 0,0 1 0 0 0,0-1 0 0 0,-1 0-1 0 0,1 0 1 0 0,-1 0 0 0 0,-1 0 0 0 0,1 0 0 0 0,-1 0 0 0 0,0 0-1 0 0,0-1 1 0 0,-1 1 0 0 0,0 0 0 0 0,0-1 0 0 0,-6 8 0 0 0,-2 2 124 0 0,-1 0 1 0 0,-1-1 0 0 0,-26 23-1 0 0,9-15 274 0 0,-1-1-1 0 0,0-1 0 0 0,-68 30 1 0 0,20-15-127 0 0,77-34-392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31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82 135 6911 0 0,'0'0'2582'0'0,"-1"3"-1562"0"0,-38 123 2944 0 0,9-36-2855 0 0,30-88-856 0 0,0-2-147 0 0,-4 7 1023 0 0,2-7-560 0 0,-1-8-325 0 0,2 2-241 0 0,1 0-1 0 0,-1 0 0 0 0,1 0 0 0 0,0 0 1 0 0,0 0-1 0 0,1 0 0 0 0,0 0 1 0 0,0 1-1 0 0,1-1 0 0 0,-1 0 0 0 0,1 0 1 0 0,0 1-1 0 0,4-7 0 0 0,1-1 5 0 0,0 0-1 0 0,1 0 0 0 0,1 1 1 0 0,10-13-1 0 0,1 4 65 0 0,1 1 0 0 0,0 2 1 0 0,2 0-1 0 0,0 1 0 0 0,0 1 0 0 0,2 1 0 0 0,0 1 0 0 0,28-10 0 0 0,-40 18 164 0 0,0 1 1 0 0,1 1-1 0 0,25-6 0 0 0,-31 9-110 0 0,-1 0 1 0 0,0 1-1 0 0,1 0 1 0 0,-1 0-1 0 0,1 1 0 0 0,-1-1 1 0 0,0 2-1 0 0,0-1 0 0 0,9 4 1 0 0,-8-3-26 0 0,0 1-1 0 0,-1 0 1 0 0,0 1 0 0 0,1-1 0 0 0,-1 1-1 0 0,-1 1 1 0 0,1 0 0 0 0,-1-1-1 0 0,12 13 1 0 0,-18-16-88 0 0,1 0 0 0 0,0 1 1 0 0,0-1-1 0 0,-1 1 0 0 0,1-1 0 0 0,-1 1 0 0 0,1-1 0 0 0,-1 1 0 0 0,1-1 1 0 0,-1 1-1 0 0,0 0 0 0 0,0-1 0 0 0,0 1 0 0 0,0-1 0 0 0,0 1 0 0 0,0 0 0 0 0,0-1 1 0 0,-2 3-1 0 0,1 1 3 0 0,0 0 0 0 0,-1-1 0 0 0,1 1 1 0 0,-5 6-1 0 0,-7 9 35 0 0,-1 0-1 0 0,-17 21 1 0 0,-18 23 33 0 0,-7 33-319 0 0,55-95 65 0 0,43-14-2374 0 0,-24 4 941 0 0,21-13 0 0 0,-5 1-4399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32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3 3223 0 0,'2'-1'8172'0'0,"5"-1"-6701"0"0,-7 5 667 0 0,-12 11 2335 0 0,0-1-2679 0 0,-10 16-1794 0 0,2 1 0 0 0,1 1 0 0 0,1 1 0 0 0,-26 67 0 0 0,42-95 0 0 0,-16 56 0 0 0,17-49 0 0 0,6 1 0 0 0,4-1 18 0 0,-5-8 10 0 0,0-1 1 0 0,0 0-1 0 0,0 0 1 0 0,0 0 0 0 0,0 0-1 0 0,1-1 1 0 0,-1 1-1 0 0,0-1 1 0 0,1 0-1 0 0,-1 0 1 0 0,1-1 0 0 0,-1 0-1 0 0,1 1 1 0 0,-1-1-1 0 0,1-1 1 0 0,7 0 0 0 0,8-3 146 0 0,0 0-1 0 0,26-9 1 0 0,-34 9-131 0 0,-2 1-18 0 0,1-1-1 0 0,0-1 0 0 0,-1 0 1 0 0,0-1-1 0 0,0 0 0 0 0,-1 0 1 0 0,0-1-1 0 0,0 0 1 0 0,0-1-1 0 0,8-10 0 0 0,-12 12-14 0 0,-1 1 0 0 0,1-1 1 0 0,-1 0-1 0 0,-1 0 0 0 0,1 0 0 0 0,-1-1 0 0 0,4-11 0 0 0,-6 14 0 0 0,0-1 0 0 0,0 0 1 0 0,0 0-1 0 0,-1 0 0 0 0,0 1 1 0 0,0-1-1 0 0,0 0 0 0 0,0 0 1 0 0,-1 0-1 0 0,1 1 0 0 0,-1-1 1 0 0,-2-5-1 0 0,1 5-9 0 0,-1 0-1 0 0,1 1 1 0 0,-1-1 0 0 0,0 1-1 0 0,0 0 1 0 0,-1 0 0 0 0,1 0 0 0 0,-1 0-1 0 0,1 0 1 0 0,-1 1 0 0 0,-1 0 0 0 0,1 0-1 0 0,0 0 1 0 0,-1 0 0 0 0,1 1 0 0 0,-1-1-1 0 0,-8-2 1 0 0,-9-3-195 0 0,0 2 0 0 0,-37-7 0 0 0,55 12 145 0 0,-54-11-1172 0 0,56 12 816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33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99 3223 0 0,'43'-84'2143'0'0,"-36"70"9620"0"0,-7 16-11390 0 0,-4 17-217 0 0,-1-1-1 0 0,0 1 1 0 0,-2-1 0 0 0,0-1-1 0 0,-15 28 1 0 0,0 1 13 0 0,-140 355 142 0 0,41-94-1716 0 0,89-225 677 0 0,46-132 976 0 0,24-30-31 0 0,-10 23-150 0 0,-16 33-50 0 0,0-1-1 0 0,2 2 1 0 0,0 0-1 0 0,2 0 1 0 0,0 2-1 0 0,2 0 1 0 0,25-24-1 0 0,-11 21-16 0 0,-12 13-12 0 0,-15 11-16 0 0,-1 1 8 0 0,11 1 8 0 0,-10 0 61 0 0,0 0-1 0 0,0 0 0 0 0,-1 1 0 0 0,1 0 1 0 0,-1-1-1 0 0,1 2 0 0 0,-1-1 0 0 0,0 0 1 0 0,-1 1-1 0 0,1 0 0 0 0,0 0 0 0 0,-1 0 1 0 0,0 0-1 0 0,4 7 0 0 0,-1 0 93 0 0,0 0 0 0 0,-1 0-1 0 0,0 1 1 0 0,-1-1 0 0 0,4 16-1 0 0,-7-19-53 0 0,0 0 1 0 0,0 0-1 0 0,0 0 0 0 0,-1 0 0 0 0,-1 0 0 0 0,1 0 1 0 0,-1 0-1 0 0,0 1 0 0 0,-1-1 0 0 0,-4 12 0 0 0,-3 5-388 0 0,-24 44 0 0 0,20-44-802 0 0,12-23-311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34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24 14335 0 0,'0'0'662'0'0,"1"-3"-18"0"0,5-7 2517 0 0,-22 30-2666 0 0,1-2-371 0 0,0 5-45 0 0,-34 63 56 0 0,29-51-318 0 0,13-24 38 0 0,1-1 1 0 0,1 1-1 0 0,0 0 0 0 0,0 1 0 0 0,-5 20 0 0 0,6-19 69 0 0,2-1 83 0 0,3-10 19 0 0,0 1 1 0 0,0-1-1 0 0,0 0 0 0 0,0 0 1 0 0,0 0-1 0 0,0 0 1 0 0,0 0-1 0 0,1 0 1 0 0,-1 0-1 0 0,1-1 0 0 0,0 1 1 0 0,-1 0-1 0 0,1-1 1 0 0,0 1-1 0 0,0-1 0 0 0,0 0 1 0 0,4 3-1 0 0,-3-2 22 0 0,1 0-1 0 0,0-1 0 0 0,0 1 1 0 0,0 0-1 0 0,0-1 1 0 0,1 0-1 0 0,-1 0 0 0 0,0-1 1 0 0,5 1-1 0 0,1-2-5 0 0,0 0-1 0 0,0 0 0 0 0,0-2 1 0 0,0 1-1 0 0,0-1 1 0 0,0 0-1 0 0,-1-1 0 0 0,0 0 1 0 0,0-1-1 0 0,0 0 1 0 0,0-1-1 0 0,-1 1 1 0 0,1-1-1 0 0,-1-1 0 0 0,-1 0 1 0 0,8-8-1 0 0,-11 11-43 0 0,-1 0 1 0 0,0-1-1 0 0,0 1 0 0 0,-1 0 1 0 0,1-1-1 0 0,-1 0 0 0 0,0 1 1 0 0,0-1-1 0 0,-1 0 0 0 0,1 0 1 0 0,-1 0-1 0 0,0 0 0 0 0,-1 0 0 0 0,1-1 1 0 0,-1 1-1 0 0,0 0 0 0 0,0 0 1 0 0,0 0-1 0 0,-3-9 0 0 0,-1-6-23 0 0,-2 0-1 0 0,0 0 0 0 0,-14-29 1 0 0,14 35 5 0 0,-9-16-50 0 0,7 21 16 0 0,7 8 30 0 0,-1 0 1 0 0,0 0-1 0 0,0 0 0 0 0,0 0 1 0 0,0 1-1 0 0,0-1 0 0 0,0 1 1 0 0,0-1-1 0 0,0 1 0 0 0,-1 0 0 0 0,1 0 1 0 0,0 0-1 0 0,0 0 0 0 0,0 0 1 0 0,0 0-1 0 0,0 1 0 0 0,0-1 1 0 0,0 1-1 0 0,0-1 0 0 0,0 1 0 0 0,0 0 1 0 0,0 0-1 0 0,-4 2 0 0 0,2-1-310 0 0,0 1-1 0 0,0 0 0 0 0,0 0 1 0 0,-5 4-1 0 0,-9 15-5412 0 0,10-10 616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34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3 408 13271 0 0,'0'0'5735'0'0,"-1"-2"-5120"0"0,1-2-475 0 0,-1 0 0 0 0,1 0 0 0 0,0 0 0 0 0,0 0 0 0 0,0 0 0 0 0,0 0 1 0 0,1 0-1 0 0,0 0 0 0 0,0 0 0 0 0,0 0 0 0 0,0 0 0 0 0,0 1 0 0 0,1-1 1 0 0,0 0-1 0 0,0 1 0 0 0,0-1 0 0 0,3-4 0 0 0,7-9 81 0 0,1 1 1 0 0,14-15-1 0 0,178-203-14 0 0,-175 202-862 0 0,-29 30 439 0 0,1 4-1238 0 0,9 9 16 0 0,0 1-390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3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50 338 7831 0 0,'0'0'15424'0'0,"-1"2"-14923"0"0,-18 59-33 0 0,12-43-333 0 0,1 0 1 0 0,1 0 0 0 0,-6 33 0 0 0,11 5-1249 0 0,0-27 285 0 0,9-20-6352 0 0</inkml:trace>
  <inkml:trace contextRef="#ctx0" brushRef="#br0" timeOffset="1">197 7 16383 0 0,'0'0'728'0'0,"-9"-7"448"0"0,15 21-6048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4:36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9 3679 0 0,'0'0'284'0'0,"1"0"-186"0"0,14-9 7406 0 0,-13 11-6715 0 0,1 1-607 0 0,0 0 1 0 0,0 0-1 0 0,-1 0 0 0 0,1 0 1 0 0,-1 1-1 0 0,0-1 1 0 0,0 1-1 0 0,0-1 0 0 0,0 1 1 0 0,-1 0-1 0 0,1 0 0 0 0,-1-1 1 0 0,0 1-1 0 0,0 0 0 0 0,-1 0 1 0 0,1 0-1 0 0,-1 1 1 0 0,0-1-1 0 0,0 0 0 0 0,0 0 1 0 0,-1 7-1 0 0,-3 8 262 0 0,0-1 0 0 0,-1 0-1 0 0,-11 27 1 0 0,9-27-127 0 0,-104 234 1519 0 0,73-174-1636 0 0,-131 247 453 0 0,116-227-497 0 0,-33 55 8 0 0,-50 97-56 0 0,116-212-107 0 0,12-24 1 0 0,1 0 0 0 0,0 1 0 0 0,1-1 0 0 0,-7 26 0 0 0,13-38 6 0 0,-1 0 0 0 0,1 0 1 0 0,0 0-1 0 0,-1 0 0 0 0,1 0 0 0 0,0 0 0 0 0,0 0 1 0 0,0 0-1 0 0,1 1 0 0 0,-1-1 0 0 0,0 0 1 0 0,1 0-1 0 0,0 0 0 0 0,-1 0 0 0 0,3 3 1 0 0,-3-4-99 0 0,1 0 0 0 0,0 0 0 0 0,-1-1 0 0 0,1 1 0 0 0,0 0 0 0 0,0-1 0 0 0,-1 1 0 0 0,1-1 0 0 0,0 1 0 0 0,0-1 0 0 0,0 1 0 0 0,-1-1 0 0 0,1 0 0 0 0,2 1 0 0 0,-1-1-468 0 0,0 1 1 0 0,0-1-1 0 0,0 0 1 0 0,0 0 0 0 0,0 0-1 0 0,0 0 1 0 0,0 0 0 0 0,3-1-1 0 0,19-6-6042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09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79 9215 0 0,'81'-45'1273'0'0,"-47"26"5210"0"0,-34 18-6434 0 0,0 1-1 0 0,0 0 1 0 0,1 0-1 0 0,-1-1 1 0 0,0 1-1 0 0,0 0 1 0 0,0-1-1 0 0,0 1 1 0 0,0 0-1 0 0,1 0 1 0 0,-1-1-1 0 0,0 1 0 0 0,0 0 1 0 0,0-1-1 0 0,0 1 1 0 0,0 0-1 0 0,0-1 1 0 0,0 1-1 0 0,0 0 1 0 0,0-1-1 0 0,0 1 1 0 0,0 0-1 0 0,0-1 1 0 0,0 1-1 0 0,-8-2-54 0 0,1 0-1 0 0,-1 1 0 0 0,1 0 0 0 0,-1 1 1 0 0,1-1-1 0 0,-1 1 0 0 0,1 1 1 0 0,-1 0-1 0 0,-11 2 0 0 0,-7 3-38 0 0,-36 14 0 0 0,43-13 93 0 0,1 2 1 0 0,-1 0-1 0 0,2 0 1 0 0,-1 2 0 0 0,1 0-1 0 0,1 1 1 0 0,0 1-1 0 0,1 0 1 0 0,-16 18-1 0 0,20-20 1 0 0,-1 2 179 0 0,-17 22-1 0 0,27-32-176 0 0,-1 1 0 0 0,1-1-1 0 0,0 1 1 0 0,0 0 0 0 0,0-1-1 0 0,1 1 1 0 0,-1 0 0 0 0,1 0-1 0 0,0 1 1 0 0,0-1 0 0 0,0 8-1 0 0,1-10 61 0 0,18 17 42 0 0,-16-17-133 0 0,1-1 0 0 0,0 0 0 0 0,0 0 0 0 0,-1 0 0 0 0,1 0 0 0 0,0 0-1 0 0,0-1 1 0 0,0 1 0 0 0,0-1 0 0 0,0 0 0 0 0,0 0 0 0 0,0 0 0 0 0,0 0 0 0 0,0 0 0 0 0,5-2-1 0 0,5-1 13 0 0,-1-1 0 0 0,17-6-1 0 0,-18 5-52 0 0,12-4-202 0 0,-2-2 0 0 0,0 0-1 0 0,0-1 1 0 0,-1-1 0 0 0,23-19-1 0 0,-38 29 185 0 0,-1-1-1 0 0,0 0 0 0 0,0 0 1 0 0,0 0-1 0 0,0 0 0 0 0,0-1 1 0 0,-1 0-1 0 0,0 1 0 0 0,0-1 1 0 0,4-11-1 0 0,-15 24 150 0 0,2-2-86 0 0,2 1 0 0 0,-1-1 0 0 0,1 1 0 0 0,-1 0 0 0 0,2 0 0 0 0,-1 0 0 0 0,1 1 0 0 0,0-1 0 0 0,1 1 0 0 0,0 0 0 0 0,-2 12 0 0 0,4-18-34 0 0,0-1-1 0 0,0 0 1 0 0,0 1 0 0 0,0-1 0 0 0,0 0 0 0 0,1 1 0 0 0,-1-1 0 0 0,0 0 0 0 0,1 1 0 0 0,-1-1 0 0 0,1 0 0 0 0,0 0 0 0 0,-1 0 0 0 0,1 1 0 0 0,0-1 0 0 0,0 0 0 0 0,-1 0 0 0 0,1 0 0 0 0,0 0 0 0 0,0 0 0 0 0,0 0 0 0 0,0-1 0 0 0,1 1 0 0 0,-1 0 0 0 0,0 0 0 0 0,0-1 0 0 0,0 1 0 0 0,0-1 0 0 0,3 1 0 0 0,1 1-343 0 0,0 0 0 0 0,0-1 1 0 0,0 0-1 0 0,0 0 1 0 0,1-1-1 0 0,6 1 0 0 0,4-1-1499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35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21 8751 0 0,'0'0'674'0'0,"-2"-1"-165"0"0,23 0 8089 0 0,16-5-6057 0 0,-2 1-2443 0 0,39-2 1 0 0,-68 7 8 0 0,1 0 1 0 0,0 1-1 0 0,-1 0 1 0 0,11 3-1 0 0,-15-3 13 0 0,-1 11 45 0 0,-1-11-163 0 0,0 1 1 0 0,0 0-1 0 0,0 0 0 0 0,0 0 0 0 0,0 0 0 0 0,0 0 1 0 0,0 0-1 0 0,-1 0 0 0 0,1 0 0 0 0,-1 0 0 0 0,1-1 1 0 0,-1 1-1 0 0,-2 3 0 0 0,-4 6 17 0 0,-1-1 0 0 0,0-1 0 0 0,-1 0 0 0 0,0 0 0 0 0,-1 0 0 0 0,-18 12 0 0 0,15-11-17 0 0,-122 82 55 0 0,16-13-61 0 0,111-73 4 0 0,0 0 0 0 0,0 1-1 0 0,0 0 1 0 0,1 0 0 0 0,0 1 0 0 0,1 0-1 0 0,-10 14 1 0 0,15-19-2 0 0,-1-1 0 0 0,1 1 0 0 0,0 0 0 0 0,0 0 0 0 0,0 0 0 0 0,0 0 0 0 0,0 0 0 0 0,1 0 0 0 0,-1 0 0 0 0,1 0-1 0 0,0 0 1 0 0,0 0 0 0 0,0 0 0 0 0,0 1 0 0 0,1-1 0 0 0,-1 0 0 0 0,1 0 0 0 0,0 0 0 0 0,-1 0 0 0 0,2 0 0 0 0,-1 0 0 0 0,0-1 0 0 0,0 1 0 0 0,1 0 0 0 0,0 0-1 0 0,-1-1 1 0 0,1 1 0 0 0,0-1 0 0 0,3 3 0 0 0,2 1 9 0 0,0 1 0 0 0,0-1 0 0 0,1 0 0 0 0,0 0 0 0 0,0-1 0 0 0,0 0 0 0 0,1-1 0 0 0,0 0 0 0 0,0 0 0 0 0,0 0 0 0 0,0-1 0 0 0,0-1 0 0 0,1 0 0 0 0,-1 0 0 0 0,12 0 0 0 0,-10-1-70 0 0,0-1 1 0 0,1 0-1 0 0,-1-1 1 0 0,0 0-1 0 0,0-1 0 0 0,-1 0 1 0 0,1-1-1 0 0,0 0 1 0 0,-1-1-1 0 0,1 0 1 0 0,-1 0-1 0 0,0-1 1 0 0,9-7-1 0 0,-11 7-274 0 0,16-12-5707 0 0,-9 5-459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35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31 8751 0 0,'0'0'794'0'0,"-2"0"-321"0"0,-3 0 730 0 0,1 0 0 0 0,0 0 1 0 0,0 1-1 0 0,0 0 0 0 0,-5 1 0 0 0,5-1-528 0 0,0 1 0 0 0,0 0 0 0 0,0 0 0 0 0,-5 4 0 0 0,3-2-459 0 0,0 0 0 0 0,1 1 0 0 0,0 0 0 0 0,0 1 0 0 0,0-1 0 0 0,-5 10 0 0 0,-1 0-79 0 0,2 0 0 0 0,0 1 0 0 0,-9 24 0 0 0,16-34-129 0 0,-1 0 0 0 0,1 0-1 0 0,1 0 1 0 0,-1 1 0 0 0,1-1 0 0 0,0 1-1 0 0,1-1 1 0 0,-1 1 0 0 0,1-1-1 0 0,1 1 1 0 0,-1-1 0 0 0,3 13-1 0 0,-1-16-3 0 0,-1 0-1 0 0,1 1 0 0 0,0-1 0 0 0,0 0 0 0 0,0 0 0 0 0,0 0 0 0 0,1 0 0 0 0,-1 0 0 0 0,1 0 0 0 0,0-1 0 0 0,0 1 0 0 0,0-1 0 0 0,0 0 0 0 0,0 0 0 0 0,5 2 0 0 0,0 0 1 0 0,0 0 1 0 0,0-1-1 0 0,1 0 0 0 0,-1 0 1 0 0,13 2-1 0 0,-11-4-13 0 0,0 0 0 0 0,0 0 0 0 0,1 0 0 0 0,-1-1 0 0 0,0-1 0 0 0,0 0 0 0 0,17-4 0 0 0,-22 4 5 0 0,0-1 0 0 0,0 0-1 0 0,0 0 1 0 0,0 0 0 0 0,0 0 0 0 0,0-1 0 0 0,-1 0-1 0 0,0 0 1 0 0,1 0 0 0 0,-1-1 0 0 0,0 1-1 0 0,-1-1 1 0 0,1 0 0 0 0,-1 0 0 0 0,1 0-1 0 0,2-6 1 0 0,-2 2 54 0 0,-1 1 0 0 0,0-1 0 0 0,0 1 0 0 0,-1-1 0 0 0,0 0 0 0 0,0 0 0 0 0,-1 0 0 0 0,0 0 1 0 0,0 0-1 0 0,-1 0 0 0 0,0 0 0 0 0,0 0 0 0 0,-1 0 0 0 0,0 0 0 0 0,-1 0 0 0 0,-3-13 0 0 0,2 12 12 0 0,-1-1 0 0 0,1 1 0 0 0,-1 1-1 0 0,-1-1 1 0 0,1 0 0 0 0,-2 1 0 0 0,1 0 0 0 0,-1 0 0 0 0,0 0 0 0 0,-1 1 0 0 0,0 0 0 0 0,0 1 0 0 0,-12-10-1 0 0,16 14-110 0 0,1 1-38 0 0,0-1 0 0 0,0 1 1 0 0,0 0-1 0 0,1 0 0 0 0,-1 0 0 0 0,0 0 0 0 0,-1 0 1 0 0,1 0-1 0 0,-2 0 0 0 0,-4 8-1260 0 0,8-2-2698 0 0,4 8 2253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35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0 301 12695 0 0,'0'0'5400'0'0,"1"-2"-4038"0"0,2-5-862 0 0,1-1 1 0 0,1 1 0 0 0,-1 0 0 0 0,1 0 0 0 0,0 0 0 0 0,11-10-1 0 0,1-2-90 0 0,17-23-32 0 0,34-40 48 0 0,-57 70-370 0 0,1 1 0 0 0,0 0-1 0 0,1 1 1 0 0,20-13 0 0 0,-21 16-13 0 0,1 1-1 0 0,14-5 1 0 0,-13 8-43 0 0,-10 2-7 0 0,2 1-22 0 0,14 6-19 0 0,-6 1-9 0 0,-3 4 46 0 0,-4 2 11 0 0,-5-8 8 0 0,-1-1-1 0 0,0 1 0 0 0,0 0 1 0 0,0 0-1 0 0,0 0 1 0 0,-1 1-1 0 0,0-1 1 0 0,0 0-1 0 0,-2 9 1 0 0,-1 2 46 0 0,-9 27 0 0 0,-3 10-64 0 0,3 3-3057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3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 3679 0 0,'0'2'9731'0'0,"0"6"-8230"0"0,-1-1 0 0 0,0 0 1 0 0,-2 10-1 0 0,-17 46 118 0 0,8-25-888 0 0,-114 390 1466 0 0,74-278-2003 0 0,40-121-338 0 0,-3 0 0 0 0,-34 51 0 0 0,19-37-2227 0 0,-45 48 0 0 0,58-75 866 0 0,1-5-29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36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71 9671 0 0,'-2'0'440'0'0,"-34"11"11350"0"0,39-10-11269 0 0,7 3-215 0 0,1 0 1 0 0,0 0 0 0 0,0-1-1 0 0,0-1 1 0 0,0 0-1 0 0,0 0 1 0 0,14-1-1 0 0,83-2 542 0 0,-101 0-827 0 0,34-2 1 0 0,0-2 0 0 0,0-2 0 0 0,61-19 0 0 0,40-27-7160 0 0,-121 45 5004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36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 1375 0 0,'0'0'66'0'0,"-3"0"-8"0"0,-4 0 351 0 0,-13-1 3262 0 0,-21 4 1 0 0,34-2-2934 0 0,0 0 0 0 0,0 1 0 0 0,0 0 1 0 0,1 0-1 0 0,-1 0 0 0 0,1 1 0 0 0,-8 3 1 0 0,-23 19 1380 0 0,-45 36 0 0 0,40-28-1785 0 0,35-28-304 0 0,0 1 0 0 0,0 1 0 0 0,0-1 0 0 0,1 1 1 0 0,-5 8-1 0 0,9-13 654 0 0,15 4-295 0 0,-7-5-332 0 0,0 0-1 0 0,1 0 1 0 0,-1-1 0 0 0,0 0-1 0 0,0-1 1 0 0,0 1 0 0 0,1-1-1 0 0,-1 0 1 0 0,6-2 0 0 0,3 0 8 0 0,79-21 119 0 0,-20 4-96 0 0,-74 20-88 0 0,1-1 0 0 0,-1 1 0 0 0,0 0 0 0 0,1 0 0 0 0,-1 0 0 0 0,1 0 0 0 0,-1 0 0 0 0,1 0 0 0 0,-1 0 0 0 0,1 0 0 0 0,-1 0 0 0 0,1 0 0 0 0,-1 0 0 0 0,1 0 0 0 0,-1 0 0 0 0,1 0 0 0 0,-1 0 0 0 0,1 0 0 0 0,-1 0 0 0 0,1 1 0 0 0,-1-1 0 0 0,0 0 0 0 0,1 1 0 0 0,-1 0 0 0 0,1 0 0 0 0,-1 0 0 0 0,-1 0 0 0 0,1 1 0 0 0,0-1 0 0 0,0 0 0 0 0,0 0 0 0 0,-1 0 0 0 0,1 0 0 0 0,0 0 0 0 0,-1 1 0 0 0,1-1 0 0 0,-1 0 0 0 0,1 0 0 0 0,-1 0 0 0 0,0 0 0 0 0,1 0 0 0 0,-1 0 0 0 0,0-1 0 0 0,-1 2 0 0 0,-21 24 0 0 0,19-23 0 0 0,-23 22-128 0 0,25-23 0 0 0,17-9-3576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37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15 11519 0 0,'0'0'528'0'0,"0"-2"-16"0"0,2-10 6618 0 0,-8 23-4227 0 0,2-7-2660 0 0,-32 54-23 0 0,-70 112 812 0 0,14 9-408 0 0,83-154-852 0 0,0 1 0 0 0,-6 34 0 0 0,-1 5-349 0 0,6-42-1615 0 0,10-21 925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3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124 209 3223 0 0,'0'0'143'0'0,"1"3"-3"0"0,9 25 3347 0 0,-7-16 234 0 0,-2-10-2436 0 0,5 15 3543 0 0,-1-10-4352 0 0,-4-6 203 0 0,2-1-382 0 0,2-1-169 0 0,0-1 0 0 0,0 0 0 0 0,0 0 0 0 0,0 0 0 0 0,0 0 1 0 0,0-1-1 0 0,-1 0 0 0 0,1 0 0 0 0,-1 0 0 0 0,6-6 0 0 0,-3 3 68 0 0,-2-1 0 0 0,1 0 0 0 0,-1 0 0 0 0,0 0 0 0 0,8-15 0 0 0,-4 0 75 0 0,0-1-1 0 0,-1 0 0 0 0,8-43 1 0 0,-13 50-229 0 0,-5 1-31 0 0,-5 2-11 0 0,-3 4-11 0 0,8 8 2 0 0,-1 1-1 0 0,0-1 0 0 0,0 0 1 0 0,0 1-1 0 0,0 0 0 0 0,0 0 0 0 0,0 0 1 0 0,1 0-1 0 0,-1 0 0 0 0,0 1 1 0 0,0-1-1 0 0,0 1 0 0 0,0 0 0 0 0,0-1 1 0 0,1 1-1 0 0,-1 1 0 0 0,0-1 1 0 0,-3 3-1 0 0,-2 0-8 0 0,1 1 0 0 0,0 0-1 0 0,0 0 1 0 0,1 1 0 0 0,-8 8 0 0 0,-13 19-25 0 0,2 1 1 0 0,-30 53-1 0 0,48-75 27 0 0,-6 10 1 0 0,-12 27 1 0 0,21-39 8 0 0,0-1 0 0 0,1 1 0 0 0,0 0 1 0 0,1 0-1 0 0,-2 18 0 0 0,5-14 6 0 0,0-13 1 0 0,-1-1 0 0 0,0 1 0 0 0,1-1-1 0 0,-1 1 1 0 0,1 0 0 0 0,-1-1 0 0 0,1 1 0 0 0,-1-1 0 0 0,1 0-1 0 0,-1 1 1 0 0,1-1 0 0 0,-1 1 0 0 0,1-1 0 0 0,0 0-1 0 0,-1 1 1 0 0,1-1 0 0 0,1 1 0 0 0,2-1 16 0 0,0 1 0 0 0,0-1 0 0 0,0 0 0 0 0,0 1-1 0 0,0-2 1 0 0,0 1 0 0 0,0 0 0 0 0,0-1 0 0 0,0 0 0 0 0,0 0 0 0 0,0 0 0 0 0,0 0 0 0 0,6-4 0 0 0,6-3 146 0 0,26-17 1 0 0,-38 23-135 0 0,2-3 17 0 0,1 1 0 0 0,-1-1-1 0 0,0 0 1 0 0,0-1-1 0 0,-1 1 1 0 0,0-1 0 0 0,7-10-1 0 0,-52 84-314 0 0,34-57 245 0 0,1-1 0 0 0,-6 20 0 0 0,11-30 24 0 0,0 1 0 0 0,-1 0 0 0 0,1 0 0 0 0,0 0 0 0 0,0 0 0 0 0,0 0 0 0 0,0 0 0 0 0,0-1 0 0 0,0 1 0 0 0,0 0 0 0 0,0 0 0 0 0,0 2 0 0 0,1-2-7 0 0,0 0 0 0 0,0 0 0 0 0,-1 0 1 0 0,1 0-1 0 0,0-1 0 0 0,0 1 0 0 0,0 0 0 0 0,1 0 0 0 0,-1-1 0 0 0,0 1 0 0 0,0 0 0 0 0,0-1 0 0 0,0 1 0 0 0,1-1 0 0 0,-1 0 1 0 0,0 1-1 0 0,0-1 0 0 0,1 0 0 0 0,-1 0 0 0 0,0 0 0 0 0,1 0 0 0 0,-1 0 0 0 0,0 0 0 0 0,0 0 0 0 0,1 0 0 0 0,-1 0 0 0 0,2-1 1 0 0,3 0-637 0 0,1-1 0 0 0,0 1 1 0 0,12-6-1 0 0,-1-1-6377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3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50 15463 0 0,'5'-6'297'0'0,"2"-2"208"0"0,1-1-1 0 0,19-13 4217 0 0,-28 21-4651 0 0,0 1 0 0 0,0-1 1 0 0,0 1-1 0 0,0-1 0 0 0,-1 1 0 0 0,1-1 0 0 0,0 1 1 0 0,0 0-1 0 0,0 0 0 0 0,0 0 0 0 0,0 0 1 0 0,0 0-1 0 0,0 0 0 0 0,-1 0 0 0 0,1 0 1 0 0,0 0-1 0 0,0 0 0 0 0,-2 1 0 0 0,-20 6 238 0 0,5 2-217 0 0,1 0 0 0 0,-1 1 0 0 0,2 1-1 0 0,-30 25 1 0 0,22-16-57 0 0,5-5-17 0 0,0 2 0 0 0,1 0-1 0 0,-19 25 1 0 0,28-29-17 0 0,9-12-1 0 0,-1 0 0 0 0,1 0 0 0 0,-1 0 0 0 0,1 0 0 0 0,0 0 0 0 0,0 0 0 0 0,0 1 0 0 0,-1-1 0 0 0,1 0 0 0 0,0 2 0 0 0,1-1-9 0 0,-1 0 0 0 0,1 0 0 0 0,-1 0-1 0 0,1 0 1 0 0,0 0 0 0 0,0-1-1 0 0,0 1 1 0 0,0 0 0 0 0,0 0-1 0 0,0-1 1 0 0,0 1 0 0 0,0-1 0 0 0,1 1-1 0 0,-1-1 1 0 0,1 1 0 0 0,-1-1-1 0 0,1 0 1 0 0,0 0 0 0 0,-1 0-1 0 0,3 1 1 0 0,5 2-35 0 0,0 0 0 0 0,-1 0-1 0 0,12 2 1 0 0,-1 0 12 0 0,4 2 19 0 0,1 1 1 0 0,-1 1-1 0 0,0 1 1 0 0,-1 1-1 0 0,0 1 1 0 0,23 19-1 0 0,-34-21 14 0 0,-10-9 0 0 0,0 0-1 0 0,0 0 0 0 0,0 1 1 0 0,-1-1-1 0 0,1 0 0 0 0,0 0 1 0 0,-1 0-1 0 0,1 1 0 0 0,-1-1 1 0 0,0 0-1 0 0,0 1 0 0 0,0-1 1 0 0,0 0-1 0 0,0 1 0 0 0,-1-1 1 0 0,1 0-1 0 0,-1 0 1 0 0,1 1-1 0 0,-1-1 0 0 0,0 0 1 0 0,0 0-1 0 0,0 0 0 0 0,0 0 1 0 0,0 0-1 0 0,0 0 0 0 0,0 0 1 0 0,-1 0-1 0 0,-1 2 0 0 0,-2 2-3 0 0,0-1 0 0 0,-1 1-1 0 0,0-1 1 0 0,1 0 0 0 0,-2-1-1 0 0,1 1 1 0 0,-11 5 0 0 0,0-3 2 0 0,1 0 0 0 0,-1 0 1 0 0,-1-2-1 0 0,-25 6 0 0 0,33-9-27 0 0,0-1 0 0 0,0 0-1 0 0,-1 0 1 0 0,1-1-1 0 0,0-1 1 0 0,0 1-1 0 0,0-2 1 0 0,0 1 0 0 0,-15-5-1 0 0,23 5-3 0 0,-1 0 1 0 0,1 0-1 0 0,-1 0 0 0 0,1-1 1 0 0,0 1-1 0 0,0 0 0 0 0,0-1 0 0 0,0 1 1 0 0,-3-4-1 0 0,-2-7-1520 0 0,7-3-3563 0 0,6-1-1684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3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14223 0 0,'0'0'1291'0'0,"1"3"-1063"0"0,4 22 254 0 0,0-1 0 0 0,2 0 1 0 0,1 0-1 0 0,1-1 0 0 0,12 23 1 0 0,-12-30-231 0 0,0 0 1 0 0,1 0-1 0 0,1-1 1 0 0,0-1 0 0 0,1 0-1 0 0,0 0 1 0 0,25 20 0 0 0,-34-31-408 0 0,0-1 0 0 0,0 0 0 0 0,1 1 0 0 0,-1-1 0 0 0,0 0 0 0 0,1-1 0 0 0,0 1 0 0 0,-1-1 0 0 0,1 1 0 0 0,0-1 0 0 0,0 0 0 0 0,-1-1 0 0 0,1 1 0 0 0,0-1 0 0 0,0 1 0 0 0,7-2 0 0 0,4-2-1788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10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20 266 3679 0 0,'0'0'284'0'0,"0"1"30"0"0,1 6 569 0 0,-1 0 1 0 0,1 0-1 0 0,-1 0 1 0 0,-1 0-1 0 0,0 0 1 0 0,-1 7 0 0 0,-12 43 1944 0 0,11-43-1970 0 0,3-14-831 0 0,0 0 1 0 0,0 0 0 0 0,0 0 0 0 0,0 0-1 0 0,-1 0 1 0 0,1 0 0 0 0,0 0-1 0 0,0 1 1 0 0,0-1 0 0 0,0 0-1 0 0,0 0 1 0 0,0 0 0 0 0,0 0-1 0 0,0 0 1 0 0,0 0 0 0 0,0 0-1 0 0,1 0 1 0 0,-1 0 0 0 0,0 0-1 0 0,0 0 1 0 0,0 0 0 0 0,0 0-1 0 0,0 0 1 0 0,0 1 0 0 0,0-1-1 0 0,0 0 1 0 0,0 0 0 0 0,0 0-1 0 0,0 0 1 0 0,0 0 0 0 0,0 0-1 0 0,0 0 1 0 0,0 0 0 0 0,0 0-1 0 0,0 0 1 0 0,0 0 0 0 0,0 0-1 0 0,0 0 1 0 0,0 0 0 0 0,1 0 0 0 0,-1 0-1 0 0,0 0 1 0 0,0 0 0 0 0,0 0-1 0 0,0 0 1 0 0,0 0 0 0 0,0 0-1 0 0,0 0 1 0 0,0 0 0 0 0,0 0-1 0 0,0 0 1 0 0,0 0 0 0 0,0 0-1 0 0,0 0 1 0 0,1 0 0 0 0,-1 0-1 0 0,0 0 1 0 0,0 0 0 0 0,0 0-1 0 0,0 0 1 0 0,0 0 0 0 0,0 0-1 0 0,0 0 1 0 0,0 0 0 0 0,14-17 2738 0 0,-7 9-3216 0 0,48-60 879 0 0,4 2-1 0 0,87-77 1 0 0,-127 127-405 0 0,1 1 0 0 0,24-14 0 0 0,-34 24-25 0 0,0 0 0 0 0,0 0 1 0 0,0 1-1 0 0,0 0 0 0 0,1 1 1 0 0,-1 0-1 0 0,15-1 0 0 0,-21 3-4 0 0,1 1-1 0 0,-1 0 1 0 0,0 0 0 0 0,0 1-1 0 0,0-1 1 0 0,1 1-1 0 0,-1 0 1 0 0,0 0 0 0 0,0 0-1 0 0,0 1 1 0 0,0 0-1 0 0,0-1 1 0 0,-1 1-1 0 0,1 1 1 0 0,4 2 0 0 0,-5-3 5 0 0,0 1 0 0 0,-1-1 1 0 0,0 0-1 0 0,1 1 0 0 0,-1 0 1 0 0,0-1-1 0 0,0 1 0 0 0,0 0 1 0 0,-1 0-1 0 0,1 0 0 0 0,-1 0 1 0 0,1 0-1 0 0,-1 1 0 0 0,0-1 1 0 0,0 0-1 0 0,-1 1 0 0 0,1-1 1 0 0,-1 0-1 0 0,1 5 0 0 0,-2 15 117 0 0,-2-1 0 0 0,0 1-1 0 0,-8 29 1 0 0,2-14 120 0 0,4-12-80 0 0,2-6-6 0 0,-8 23 0 0 0,9-38-145 0 0,0-1 8 0 0,1 0-1 0 0,0 0 1 0 0,0 0 0 0 0,0 0-1 0 0,0 7 1 0 0,3 4 41 0 0,1-11-60 0 0,-1-3 8 0 0,0 1-138 0 0,1 0 0 0 0,-1-1 1 0 0,1 1-1 0 0,0 0 0 0 0,-1-1 0 0 0,1 0 0 0 0,0 1 0 0 0,0-1 1 0 0,0 0-1 0 0,0-1 0 0 0,0 1 0 0 0,0 0 0 0 0,5-1 0 0 0,-7 1 23 0 0,16 1-6672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39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24 13903 0 0,'3'-20'638'0'0,"-3"16"1156"0"0,-2 6-772 0 0,-17 12-259 0 0,0 1 0 0 0,2 1 0 0 0,0 1 0 0 0,1 0 0 0 0,-17 24 0 0 0,15-17-309 0 0,0 2-1 0 0,3 0 0 0 0,-21 45 1 0 0,-24 90 415 0 0,9 42-758 0 0,17-59-1260 0 0,30-129 548 0 0,-1 0-1 0 0,-11 26 0 0 0,12-35-713 0 0,1 0 0 0 0,-1 0 0 0 0,0 0 0 0 0,0-1 0 0 0,-6 7 0 0 0,-1-3-4691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39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0 227 2303 0 0,'0'0'19678'0'0,"3"0"-19252"0"0,2-1-312 0 0,-1 0-1 0 0,1 0 1 0 0,-1-1 0 0 0,1 0-1 0 0,-1 0 1 0 0,0 0 0 0 0,0 0-1 0 0,5-4 1 0 0,33-25 225 0 0,-36 26-336 0 0,0 0 21 0 0,0-1 0 0 0,10-11 0 0 0,-8 8-27 0 0,0 1 0 0 0,1-1 1 0 0,0 2-1 0 0,0-1 0 0 0,16-8 0 0 0,-25 15-1 0 0,1 1-1 0 0,0 0 1 0 0,-1-1-1 0 0,1 1 1 0 0,0 0-1 0 0,0-1 0 0 0,0 1 1 0 0,-1 0-1 0 0,1 0 1 0 0,0 0-1 0 0,0 0 1 0 0,0 0-1 0 0,-1 0 1 0 0,1 0-1 0 0,0 0 1 0 0,0 0-1 0 0,0 0 1 0 0,0 0-1 0 0,-1 1 1 0 0,1-1-1 0 0,0 0 1 0 0,0 0-1 0 0,-1 1 1 0 0,1-1-1 0 0,0 1 1 0 0,1 0-1 0 0,0 0-4 0 0,-1 1 1 0 0,1 0-1 0 0,0-1 0 0 0,0 1 0 0 0,0 0 1 0 0,-1 0-1 0 0,2 2 0 0 0,0-1-4 0 0,0 2 12 0 0,3 14 3 0 0,-4-14-2 0 0,0 20 0 0 0,0-5 0 0 0,-2-15 0 0 0,-4 12 0 0 0,2-6 11 0 0,0-7 31 0 0,-1 4-20 0 0,0-5 20 0 0,-3 3-68 0 0,5-6-36 0 0,0 1 0 0 0,0-1 0 0 0,0 1 0 0 0,0-1-1 0 0,0 0 1 0 0,0 1 0 0 0,0-1 0 0 0,-1 0 0 0 0,1 0 0 0 0,0 0 0 0 0,0 0 0 0 0,0 0 0 0 0,0 0 0 0 0,0 0 0 0 0,0 0 0 0 0,-1-1 0 0 0,1 1 0 0 0,0 0-1 0 0,0-1 1 0 0,-1 0 0 0 0,2 1 74 0 0,-2 0-315 0 0,2-1-27 0 0,0 1 317 0 0,0 0 0 0 0,-1 0 0 0 0,1-1 0 0 0,0 1 0 0 0,0 0 0 0 0,0 0 0 0 0,0 0 0 0 0,0-1 0 0 0,0 1 0 0 0,0 0 0 0 0,0 0 0 0 0,0 0 0 0 0,0-1 0 0 0,0 1 0 0 0,-1 0 0 0 0,1 0 0 0 0,0 0 0 0 0,0 0 0 0 0,0 0 0 0 0,0-1 0 0 0,0 1 0 0 0,-1 0 0 0 0,1 0 0 0 0,0 0 0 0 0,0 0 0 0 0,0 0-1 0 0,0 0 1 0 0,-1 0 0 0 0,1 0 4 0 0,-1-1-1 0 0,1 1 0 0 0,0 0 0 0 0,-1 0 0 0 0,1 0 0 0 0,0-1 0 0 0,-1 1 0 0 0,1 0 0 0 0,0 0 1 0 0,0-1-1 0 0,-1 1 0 0 0,1 0 0 0 0,0 0 0 0 0,0-1 0 0 0,-1 1 0 0 0,1 0 0 0 0,0-1 0 0 0,0 1 1 0 0,0 0-1 0 0,0-1 0 0 0,0 1 0 0 0,-1 0 0 0 0,1-1 0 0 0,0 1 0 0 0,0-1 0 0 0,0 0 1 0 0,0-2-31 0 0,0-1 1 0 0,1 1 0 0 0,-1-1 0 0 0,1 1 0 0 0,0 0 0 0 0,0-1 0 0 0,0 1 0 0 0,0 0 0 0 0,0-1 0 0 0,1 1-1 0 0,-1 0 1 0 0,1 0 0 0 0,0 0 0 0 0,0 0 0 0 0,3-3 0 0 0,7-8-105 0 0,23-21-1 0 0,-29 29 106 0 0,9-7 83 0 0,0 1-1 0 0,1 0 1 0 0,0 1 0 0 0,1 1-1 0 0,0 1 1 0 0,1 0 0 0 0,-1 1-1 0 0,2 1 1 0 0,-1 1 0 0 0,29-6-1 0 0,-41 11 221 0 0,0 0 0 0 0,0 1 0 0 0,0 0 0 0 0,0 0 0 0 0,11 2 0 0 0,-15-1 136 0 0,0 1-200 0 0,-1 2-164 0 0,1-1 0 0 0,0 0 0 0 0,-1 0 0 0 0,1 1 0 0 0,0 6 0 0 0,1 11 97 0 0,-4-15-116 0 0,-1-1 2 0 0,0 7 17 0 0,-1 0 0 0 0,-9 20 0 0 0,10-25-37 0 0,0-1 21 0 0,0-1-1 0 0,0 1 1 0 0,-1-1-1 0 0,0 0 1 0 0,-6 10-1 0 0,1-3-4 0 0,2-3-94 0 0,0 1 0 0 0,-1-1-1 0 0,0 0 1 0 0,-1 0 0 0 0,0-1 0 0 0,0 0-1 0 0,-1 0 1 0 0,-11 7 0 0 0,18-14-365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39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15631 0 0,'0'0'1418'0'0,"0"3"-1168"0"0,-2 26 844 0 0,-1 0 0 0 0,-2 0 1 0 0,-15 52-1 0 0,5-24-224 0 0,-6 37-195 0 0,-53 183-461 0 0,69-264-440 0 0,-1-1 0 0 0,1 1 0 0 0,-2-1 0 0 0,0 0 0 0 0,-1-1 1 0 0,0 0-1 0 0,0 0 0 0 0,-1-1 0 0 0,0 0 0 0 0,-14 11 0 0 0,21-20-285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40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5 221 11975 0 0,'-2'-10'275'0'0,"1"0"1"0"0,0 0-1 0 0,1 0 0 0 0,-1-1 0 0 0,3-12 0 0 0,-2 19-21 0 0,1 1-1 0 0,0-1 0 0 0,0 1 1 0 0,0-1-1 0 0,1 1 0 0 0,-1-1 0 0 0,1 1 1 0 0,0 0-1 0 0,-1 0 0 0 0,1-1 1 0 0,1 1-1 0 0,-1 1 0 0 0,0-1 1 0 0,1 0-1 0 0,0 1 0 0 0,-1-1 1 0 0,1 1-1 0 0,3-2 0 0 0,8-4 131 0 0,-1 1 1 0 0,1 0-1 0 0,0 1 0 0 0,1 0 1 0 0,0 2-1 0 0,24-6 0 0 0,95-7-726 0 0,-105 15 466 0 0,218-16-548 0 0,-235 16 435 0 0,-12 2-10 0 0,1 0 1 0 0,-1 0-1 0 0,0 0 1 0 0,0 0-1 0 0,0 0 0 0 0,0 0 1 0 0,0 0-1 0 0,0 0 1 0 0,0 0-1 0 0,0 0 0 0 0,0 0 1 0 0,0 0-1 0 0,0 0 1 0 0,0 0-1 0 0,0 0 0 0 0,1 0 1 0 0,-1 0-1 0 0,0 0 1 0 0,0 0-1 0 0,0 0 1 0 0,0 0-1 0 0,0 0 0 0 0,0 0 1 0 0,0 0-1 0 0,0 0 1 0 0,0 0-1 0 0,0 0 0 0 0,0 0 1 0 0,0 0-1 0 0,0 0 1 0 0,0 0-1 0 0,1 1 0 0 0,-1-1 1 0 0,0 0-1 0 0,0 0 1 0 0,0 0-1 0 0,0 0 1 0 0,0 0-1 0 0,0 0 0 0 0,0 0 1 0 0,0 0-1 0 0,0 0 1 0 0,0 0-1 0 0,0 0 0 0 0,0 0 1 0 0,0 0-1 0 0,0 0 1 0 0,0 0-1 0 0,0 1 0 0 0,0-1 1 0 0,0 0-1 0 0,0 0 1 0 0,0 0-1 0 0,0 0 1 0 0,0 0-1 0 0,0 0 0 0 0,0 0 1 0 0,0 0-1 0 0,0 0 1 0 0,0 0-1 0 0,0 0 0 0 0,0 0 1 0 0,0 0-1 0 0,0 1 1 0 0,0-1-1 0 0,0 0 0 0 0,0 0 1 0 0,-1 4 93 0 0,0 1-1 0 0,0-1 1 0 0,-1 0-1 0 0,1 0 1 0 0,-1 0 0 0 0,0 0-1 0 0,0 0 1 0 0,0 0 0 0 0,-1 0-1 0 0,1-1 1 0 0,-5 6 0 0 0,-7 5 251 0 0,-20 18 0 0 0,9-9-121 0 0,-36 37-69 0 0,-55 51 24 0 0,106-103-252 0 0,0-1 0 0 0,0 0 0 0 0,-1 0 0 0 0,0-1 1 0 0,0 0-1 0 0,-1-1 0 0 0,1 0 0 0 0,-1-1 0 0 0,0-1 0 0 0,0 1 0 0 0,0-2 0 0 0,-1 0 0 0 0,1 0 0 0 0,-1-1 0 0 0,1-1 0 0 0,-1 0 0 0 0,-16-3 1 0 0,26 3 30 0 0,0-1 1 0 0,0 1 0 0 0,0-1-1 0 0,0 0 1 0 0,0 0 0 0 0,0 0 0 0 0,0-1-1 0 0,1 1 1 0 0,-1-1 0 0 0,-2-2 0 0 0,3 3-13 0 0,1 0 1 0 0,0 0-1 0 0,0 0 1 0 0,0 0 0 0 0,0 0-1 0 0,1 0 1 0 0,-1 0 0 0 0,0-1-1 0 0,0 1 1 0 0,1 0-1 0 0,-1-1 1 0 0,1 1 0 0 0,-1 0-1 0 0,1-1 1 0 0,-1 1 0 0 0,1-1-1 0 0,0 1 1 0 0,0-1-1 0 0,0 1 1 0 0,0-1 0 0 0,0 1-1 0 0,0 0 1 0 0,0-3 0 0 0,5-13-586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40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0 12895 0 0,'0'0'998'0'0,"-1"3"-441"0"0,-6 17 603 0 0,-1 0 0 0 0,0 0 0 0 0,-2-1 0 0 0,0 0 0 0 0,-15 19 0 0 0,-299 457 1973 0 0,50-44-2254 0 0,273-450-894 0 0,-53 87-2821 0 0,52-86 1364 0 0</inkml:trace>
  <inkml:trace contextRef="#ctx0" brushRef="#br0" timeOffset="1">1 754 19063 0 0,'0'0'3985'0'0,"2"0"-3335"0"0,11-3 107 0 0,23 0 0 0 0,7-2-114 0 0,195-28 210 0 0,-108 16-562 0 0,-116 16-359 0 0,-1 0-1 0 0,1 1 1 0 0,22 2 0 0 0,-33-2-710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40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6911 0 0,'0'0'13026'0'0,"-3"4"-11732"0"0,-12 17-640 0 0,-7 9-70 0 0,-35 61 1 0 0,29-28-470 0 0,25-54-71 0 0,0-1 0 0 0,1 0-1 0 0,0 1 1 0 0,1 0 0 0 0,-2 14-1 0 0,4-19 10 0 0,5 11-41 0 0,0-12-14 0 0,-4-2 3 0 0,1 0 18 0 0,-1 0 1 0 0,1 0-1 0 0,0 0 0 0 0,-1 0 1 0 0,1-1-1 0 0,0 1 0 0 0,0-1 1 0 0,-1 1-1 0 0,1-1 0 0 0,0 0 1 0 0,0 0-1 0 0,0 0 0 0 0,-1-1 0 0 0,1 1 1 0 0,0-1-1 0 0,3 0 0 0 0,6-3 156 0 0,-1 0 0 0 0,15-7 0 0 0,-21 8-105 0 0,8-3 117 0 0,-1-1 1 0 0,0 0-1 0 0,0-1 1 0 0,0 0-1 0 0,-1-1 1 0 0,0-1-1 0 0,-1 0 1 0 0,0 0-1 0 0,-1-1 1 0 0,0 0-1 0 0,-1 0 1 0 0,14-24-1 0 0,-5 7 119 0 0,-9 15-307 0 0,0 0 1 0 0,-1-1-1 0 0,6-15 0 0 0,-12 27-191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41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0 16495 0 0,'0'0'2622'0'0,"1"3"-1704"0"0,-1 7-533 0 0,0 0-1 0 0,0 0 1 0 0,-1 0 0 0 0,-1 0-1 0 0,1 0 1 0 0,-1 0 0 0 0,-1-1-1 0 0,0 1 1 0 0,-7 13 0 0 0,-6 13-56 0 0,-24 35 1 0 0,27-50-177 0 0,-94 155 202 0 0,-74 137 291 0 0,63-75-1322 0 0,105-208-851 0 0,6-14-5016 0 0</inkml:trace>
  <inkml:trace contextRef="#ctx0" brushRef="#br0" timeOffset="1">1 631 10591 0 0,'-1'-8'159'0'0,"1"5"-51"0"0,0 0 1 0 0,0 0-1 0 0,0 0 0 0 0,1-1 0 0 0,-1 1 1 0 0,1 0-1 0 0,0 0 0 0 0,1-4 1 0 0,5-7-39 0 0,2 8 5430 0 0,-4 5-4328 0 0,-1 0-1 0 0,1 1 0 0 0,-1 0 0 0 0,1 0 1 0 0,5 1-1 0 0,7 1-383 0 0,20 7 1 0 0,10 1-209 0 0,5-5-522 0 0,0-1 0 0 0,-1-3 0 0 0,103-11 0 0 0,-121 5-1228 0 0,57-17 0 0 0,-65 14-1385 0 0,29-14 0 0 0,-39 15 732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41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12 10135 0 0,'0'0'2322'0'0,"2"2"-940"0"0,2 1-942 0 0,-1 0 0 0 0,0 0 0 0 0,1-1 0 0 0,0 1-1 0 0,0-1 1 0 0,0 0 0 0 0,0 0 0 0 0,0 0 0 0 0,0 0 0 0 0,0-1-1 0 0,9 2 1 0 0,-4-1 202 0 0,1-1-1 0 0,0-1 1 0 0,0 1-1 0 0,16-3 0 0 0,-10 1-303 0 0,0-1-1 0 0,0 0 1 0 0,-1-1-1 0 0,1-1 1 0 0,-1-1-1 0 0,0 0 1 0 0,0 0-1 0 0,16-10 1 0 0,-30 14-310 0 0,-3 1-315 0 0,-5-1 246 0 0,-1 1-1 0 0,1 1 1 0 0,0-1-1 0 0,0 1 1 0 0,0 0-1 0 0,0 1 0 0 0,-8 2 1 0 0,-51 22-229 0 0,52-20 208 0 0,3-1 22 0 0,-39 15-234 0 0,-81 47 0 0 0,124-63 268 0 0,1 0-1 0 0,0 0 0 0 0,0 1 1 0 0,1 0-1 0 0,-1 0 1 0 0,1 0-1 0 0,0 1 1 0 0,0-1-1 0 0,1 1 0 0 0,0 0 1 0 0,0 0-1 0 0,0 1 1 0 0,-3 8-1 0 0,6-14 7 0 0,1 1 0 0 0,0-1 0 0 0,0 0 0 0 0,-1 0 0 0 0,1 0 0 0 0,0 0 0 0 0,0 0 0 0 0,0 0 0 0 0,0 1 0 0 0,1 1 0 0 0,0-1-22 0 0,0 1 1 0 0,0-1-1 0 0,0 0 0 0 0,0 0 0 0 0,1 1 1 0 0,-1-1-1 0 0,1 0 0 0 0,0 0 0 0 0,0 0 0 0 0,0 0 1 0 0,-1-1-1 0 0,2 1 0 0 0,-1-1 0 0 0,0 1 1 0 0,0-1-1 0 0,0 1 0 0 0,1-1 0 0 0,-1 0 0 0 0,1 0 1 0 0,-1 0-1 0 0,3 0 0 0 0,4 2-225 0 0,1-1-1 0 0,-1 0 1 0 0,1-1 0 0 0,13 1-1 0 0,6-2-1356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4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756 102 7831 0 0,'15'-31'628'0'0,"1"-3"-144"0"0,-5 11 10210 0 0,-23 15-8922 0 0,10 7-1705 0 0,-1 0 1 0 0,1 0-1 0 0,-1 0 1 0 0,0 1-1 0 0,0-1 1 0 0,1 1 0 0 0,-1 0-1 0 0,0 0 1 0 0,1 0-1 0 0,-1 0 1 0 0,0 0 0 0 0,0 1-1 0 0,1-1 1 0 0,-1 1-1 0 0,0 0 1 0 0,-3 1 0 0 0,-5 3 85 0 0,0 0 0 0 0,-15 10 1 0 0,17-10-61 0 0,-276 171 579 0 0,274-169-701 0 0,0 1-1 0 0,1 0 0 0 0,0 1 1 0 0,0 0-1 0 0,-13 17 1 0 0,21-24-47 0 0,1 10-119 0 0,1-11 186 0 0,0-1-1 0 0,0 1 1 0 0,0 0-1 0 0,0-1 1 0 0,0 1-1 0 0,1-1 1 0 0,-1 1 0 0 0,0-1-1 0 0,0 1 1 0 0,1-1-1 0 0,-1 1 1 0 0,0-1-1 0 0,1 1 1 0 0,-1-1-1 0 0,0 1 1 0 0,1-1 0 0 0,-1 1-1 0 0,1-1 1 0 0,-1 0-1 0 0,0 1 1 0 0,1-1-1 0 0,0 1 1 0 0,0-1-7 0 0,-1 1 0 0 0,1 0 0 0 0,0-1 0 0 0,0 1 0 0 0,0 0 0 0 0,0-1 0 0 0,-1 1 0 0 0,1-1 0 0 0,0 1 0 0 0,0-1 0 0 0,0 0 0 0 0,0 1 0 0 0,0-1 0 0 0,0 0 0 0 0,0 0 0 0 0,1 0 0 0 0,4 2-39 0 0,7 1-127 0 0,1 1-1 0 0,25 2 0 0 0,-29-6 83 0 0,0 1 0 0 0,-1 1-1 0 0,1 0 1 0 0,-1 0 0 0 0,1 1-1 0 0,-1 0 1 0 0,10 5 0 0 0,-18-6 88 0 0,1-1 1 0 0,0 0 0 0 0,-1 1-1 0 0,1 0 1 0 0,-1-1 0 0 0,1 1 0 0 0,-1 0-1 0 0,0-1 1 0 0,0 1 0 0 0,0 0 0 0 0,0 0-1 0 0,0 0 1 0 0,0 0 0 0 0,0 0 0 0 0,-1 0-1 0 0,1 4 1 0 0,0-2 17 0 0,0 1-1 0 0,0 0 1 0 0,-1 0 0 0 0,0 0-1 0 0,0 9 1 0 0,-2-8 62 0 0,0 0 0 0 0,0 1 0 0 0,0-1-1 0 0,-1 0 1 0 0,0 0 0 0 0,0-1 0 0 0,-1 1-1 0 0,1 0 1 0 0,-1-1 0 0 0,0 0 0 0 0,-1 0 0 0 0,1 0-1 0 0,-1-1 1 0 0,0 1 0 0 0,0-1 0 0 0,-1 0 0 0 0,1 0-1 0 0,-11 4 1 0 0,6-4 10 0 0,-1 0-1 0 0,1-1 1 0 0,-1-1 0 0 0,0 1-1 0 0,0-2 1 0 0,1 0-1 0 0,-1 0 1 0 0,-21-2 0 0 0,-6-2 78 0 0,-44-11 0 0 0,71 12-143 0 0,-14-3-737 0 0,0-2-1 0 0,1 0 1 0 0,0-1-1 0 0,-40-20 1 0 0,37 15-642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5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65 1839 0 0,'0'0'12208'0'0,"-2"1"-11820"0"0,-30 18 4706 0 0,33-20-4913 0 0,1-2-123 0 0,15-10 221 0 0,11-2-215 0 0,-12 9-24 0 0,1 0 0 0 0,22-6 0 0 0,-12 6 32 0 0,0-2 132 0 0,37-6 0 0 0,-62 14-124 0 0,1 1 3 0 0,6 2 10 0 0,-5 0-13 0 0,-3-2-78 0 0,1 1-1 0 0,-1-1 0 0 0,0 0 0 0 0,0 0 1 0 0,0 1-1 0 0,-1-1 0 0 0,1 0 1 0 0,0 1-1 0 0,0-1 0 0 0,-1 1 1 0 0,1-1-1 0 0,-1 1 0 0 0,1 2 1 0 0,0 1-5 0 0,4 15 13 0 0,-5-14 13 0 0,-2-2-2 0 0,1 11-11 0 0,-3-1 1 0 0,-1 5 43 0 0,3-16-52 0 0,0-2 9 0 0,0 1-2 0 0,1 0 1 0 0,-1-1 0 0 0,0 1 0 0 0,1-1 0 0 0,-1 1 0 0 0,0-1 0 0 0,0 0 0 0 0,0 0 0 0 0,-3 2 0 0 0,-2 1 35 0 0,-36 21 120 0 0,-20 15-124 0 0,-11 13-941 0 0,72-52 692 0 0,-8 6-1444 0 0,17-7 1650 0 0,-1-1-1 0 0,1 0 0 0 0,0 0 1 0 0,10-3-1 0 0,23-5 22 0 0,-34 7 29 0 0,1 1 1 0 0,0 0 0 0 0,0 0-1 0 0,0 0 1 0 0,0 1 0 0 0,0 0 0 0 0,0 1-1 0 0,0 0 1 0 0,0 0 0 0 0,-1 0 0 0 0,1 1-1 0 0,0 0 1 0 0,-1 0 0 0 0,1 0 0 0 0,-1 1-1 0 0,1 0 1 0 0,-1 1 0 0 0,0-1-1 0 0,7 7 1 0 0,-9-6-13 0 0,0 0-1 0 0,-1 0 1 0 0,1 0-1 0 0,-1 1 1 0 0,0 0-1 0 0,0-1 0 0 0,-1 1 1 0 0,1 0-1 0 0,-1 0 1 0 0,0 1-1 0 0,-1-1 1 0 0,1 0-1 0 0,-1 1 1 0 0,1 7-1 0 0,-2-11-20 0 0,1 0 1 0 0,-1 0-1 0 0,0 0 0 0 0,0 0 0 0 0,-1-1 1 0 0,1 1-1 0 0,0 0 0 0 0,-1 0 0 0 0,1 0 0 0 0,-1 0 1 0 0,1 0-1 0 0,-1-1 0 0 0,0 1 0 0 0,0 0 1 0 0,0-1-1 0 0,0 1 0 0 0,0 0 0 0 0,0-1 0 0 0,0 1 1 0 0,0-1-1 0 0,-1 0 0 0 0,1 1 0 0 0,-1-1 1 0 0,1 0-1 0 0,-3 2 0 0 0,-4 1 66 0 0,0 1 1 0 0,-1-2-1 0 0,1 1 1 0 0,-12 2-1 0 0,-8 4 40 0 0,2 2-42 0 0,8-4-44 0 0,-28 17-1 0 0,9-2-360 0 0,-1-2-1 0 0,-1-2 0 0 0,-42 14 1 0 0,79-32 74 0 0,18-8-9834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1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4607 0 0,'0'0'11848'0'0,"3"1"-11346"0"0,15-1-137 0 0,0 0 1 0 0,-1-2 0 0 0,1 0-1 0 0,0 0 1 0 0,18-7 0 0 0,35-4 74 0 0,-56 11-494 0 0,8-1-3557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5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4607 0 0,'-13'6'13646'0'0,"13"-5"-13134"0"0,-1 4-1543 0 0,0-2 1450 0 0,2 0-61 0 0,1 10-127 0 0,1 1 1 0 0,1-1-1 0 0,0 0 0 0 0,0 1 0 0 0,1-2 0 0 0,1 1 0 0 0,0-1 0 0 0,1 0 1 0 0,0 0-1 0 0,10 11 0 0 0,-1-6-127 0 0,1-1 1 0 0,1 0-1 0 0,38 24 0 0 0,-20-14-66 0 0,56 35 44 0 0,9 6-18 0 0,-85-55-51 0 0,-1 1-1 0 0,0 0 1 0 0,-1 1 0 0 0,12 16 0 0 0,-22-26-18 0 0,0 1-1 0 0,-1 0 1 0 0,0 0 0 0 0,0 0-1 0 0,0 1 1 0 0,0-1 0 0 0,-1 1-1 0 0,0-1 1 0 0,0 1 0 0 0,-1 0-1 0 0,1 0 1 0 0,-1-1 0 0 0,-1 1-1 0 0,1 0 1 0 0,-1 0 0 0 0,0 0-1 0 0,0 0 1 0 0,-1 0 0 0 0,1 0-1 0 0,-2 0 1 0 0,1 0 0 0 0,0 0-1 0 0,-1-1 1 0 0,0 1 0 0 0,-1 0-1 0 0,1-1 1 0 0,-1 0 0 0 0,-5 8 0 0 0,-2 2 27 0 0,0-2 1 0 0,-1 1-1 0 0,0-2 1 0 0,-1 1 0 0 0,-1-2-1 0 0,0 1 1 0 0,0-2-1 0 0,-1 0 1 0 0,-1-1 0 0 0,-20 11-1 0 0,-20 6 157 0 0,-91 29 0 0 0,86-33 49 0 0,52-19-313 0 0,5-2-158 0 0,1 0 0 0 0,-1 0 1 0 0,0 0-1 0 0,0 0 0 0 0,1-1 0 0 0,-6 1 0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51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0 11887 0 0,'0'0'2523'0'0,"0"4"-1852"0"0,-3 14-141 0 0,0 1 1 0 0,-1-1 0 0 0,-12 32-1 0 0,-28 56 249 0 0,10-26-462 0 0,3 2-218 0 0,-31 74-34 0 0,-56 143-249 0 0,92-228 120 0 0,17-43 67 0 0,9-26-7 0 0,-1-1 1 0 0,1 0-1 0 0,-1 1 1 0 0,1-1-1 0 0,-1 1 1 0 0,0-1-1 0 0,0 0 1 0 0,0 1-1 0 0,1-1 1 0 0,-3 1-1 0 0,-1 5-20 0 0,-18 22-1541 0 0,21-28 1214 0 0,4-13 122 0 0,-2 9 282 0 0,14-38 272 0 0,2 0 0 0 0,1 1-1 0 0,3 1 1 0 0,1 1 0 0 0,28-37-1 0 0,-17 28-214 0 0,-11 15-63 0 0,34-39 1 0 0,-48 62-48 0 0,0 1 0 0 0,0 1 0 0 0,1 0 0 0 0,0 0 0 0 0,0 0 0 0 0,0 1-1 0 0,1 0 1 0 0,0 1 0 0 0,12-5 0 0 0,-1 4 33 0 0,-16 7-9 0 0,-2 0-2 0 0,-1-1-5 0 0,0 0 1 0 0,0 1 0 0 0,0 0-1 0 0,0-1 1 0 0,0 1-1 0 0,0 0 1 0 0,0 0 0 0 0,0 0-1 0 0,0 0 1 0 0,0 0-1 0 0,0 0 1 0 0,1 2 0 0 0,0-1 45 0 0,-2-1-47 0 0,0 0-1 0 0,0-1 1 0 0,0 1 0 0 0,-1 0 0 0 0,1-1-1 0 0,0 1 1 0 0,0 0 0 0 0,-1 0 0 0 0,1 0 0 0 0,-1-1-1 0 0,1 1 1 0 0,-1 0 0 0 0,1 0 0 0 0,-1 0-1 0 0,1 0 1 0 0,-1 2 0 0 0,2 1 33 0 0,0 2 15 0 0,0-1-1 0 0,0 1 0 0 0,0 0 1 0 0,-1 0-1 0 0,0 0 1 0 0,0 1-1 0 0,0-1 1 0 0,-1 0-1 0 0,0 0 0 0 0,0 0 1 0 0,-1 0-1 0 0,-2 13 1 0 0,-2 4 111 0 0,-2 0 0 0 0,-10 23 1 0 0,6-16 9 0 0,-13 35 198 0 0,-13 38-246 0 0,37-98-137 0 0,-9 20 0 0 0,-1 0 129 0 0,9-14-1015 0 0,1-6-950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52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58 5983 0 0,'1'-2'274'0'0,"1"-5"-125"0"0,0 4-121 0 0,-1-1 0 0 0,1 1 0 0 0,-1-1 1 0 0,1 1-1 0 0,0-1 0 0 0,0 1 0 0 0,12-14 12410 0 0,-16 18-12258 0 0,-9 6-161 0 0,0-1 0 0 0,0 2 0 0 0,1 0 0 0 0,1 0 0 0 0,-1 1 0 0 0,-8 11 0 0 0,-6 3-6 0 0,23-22-13 0 0,-16 15 0 0 0,2 0 0 0 0,-18 22 0 0 0,30-34 0 0 0,-1 1 0 0 0,1 0 0 0 0,0 0 0 0 0,0 1 0 0 0,1-1 0 0 0,-1 0 0 0 0,1 1 0 0 0,0 0 0 0 0,1-1 0 0 0,0 1 0 0 0,0 0 0 0 0,0 0 0 0 0,0 11 0 0 0,1-14 8 0 0,0-1 0 0 0,1 1 0 0 0,0 0 0 0 0,-1-1 0 0 0,1 1 0 0 0,0-1 0 0 0,0 1 0 0 0,0-1 0 0 0,1 1 0 0 0,-1-1 0 0 0,0 0 0 0 0,1 1 0 0 0,0-1 0 0 0,-1 0 0 0 0,1 0 0 0 0,0 0 0 0 0,0-1 0 0 0,0 1 0 0 0,0 0 0 0 0,1-1 0 0 0,-1 1 0 0 0,0-1 0 0 0,1 0 0 0 0,-1 1 0 0 0,1-1 0 0 0,-1-1 0 0 0,1 1 0 0 0,2 1 0 0 0,3-1 24 0 0,0 1 0 0 0,0-1 0 0 0,0 0 0 0 0,0-1 0 0 0,0 0 0 0 0,0 0 0 0 0,0 0 0 0 0,9-3 0 0 0,1 0 60 0 0,-9 2-74 0 0,0-1 1 0 0,-1 1-1 0 0,15-7 1 0 0,-10 1-9 0 0,-10 4-10 0 0,0 0 1 0 0,0 1-1 0 0,0-1 0 0 0,0 0 1 0 0,0-1-1 0 0,-1 1 0 0 0,1 0 0 0 0,-1-1 1 0 0,0 0-1 0 0,0 1 0 0 0,-1-1 1 0 0,1 0-1 0 0,-1 0 0 0 0,1 0 0 0 0,-1 0 1 0 0,0 0-1 0 0,-1 0 0 0 0,1-7 0 0 0,-1 2 8 0 0,-1-1-1 0 0,0 1 0 0 0,0 0 1 0 0,-1-1-1 0 0,0 1 1 0 0,-1 0-1 0 0,-3-10 0 0 0,-1 2-1 0 0,-2-10-95 0 0,-2 0-1 0 0,-19-35 1 0 0,29 61-137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5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63 473 8751 0 0,'0'0'674'0'0,"-2"1"-438"0"0,1-1-174 0 0,0 0 1 0 0,0 0-1 0 0,0 0 1 0 0,0 0-1 0 0,0 0 1 0 0,0 1-1 0 0,0-1 1 0 0,0 0-1 0 0,0 1 1 0 0,0-1-1 0 0,0 1 1 0 0,1-1-1 0 0,-1 1 1 0 0,0-1-1 0 0,0 1 1 0 0,0 0-1 0 0,1-1 1 0 0,-1 1-1 0 0,0 0 1 0 0,0 1-1 0 0,-1 1 475 0 0,-20 10 9246 0 0,20-13-9453 0 0,1 0-294 0 0,1-1-1 0 0,-1 1 0 0 0,0 0 1 0 0,1 0-1 0 0,-1 0 1 0 0,0-1-1 0 0,1 1 0 0 0,-1 0 1 0 0,0-1-1 0 0,1 1 1 0 0,-1 0-1 0 0,1-1 1 0 0,-1 1-1 0 0,1-1 0 0 0,-1 1 1 0 0,1-1-1 0 0,-1 1 1 0 0,1-1-1 0 0,-1 1 0 0 0,1-1 1 0 0,0 0-1 0 0,-1 0 1 0 0,0-1 12 0 0,1 0 0 0 0,-1 0 0 0 0,1 0 0 0 0,-1 0 0 0 0,1 0 1 0 0,0 0-1 0 0,0 0 0 0 0,0-3 0 0 0,2-5 91 0 0,0 0 0 0 0,5-17 0 0 0,-5 18-4 0 0,7-17 36 0 0,0 0-1 0 0,2 1 0 0 0,1 0 1 0 0,18-29-1 0 0,-4 14 192 0 0,48-59 0 0 0,-49 71-403 0 0,1 1 0 0 0,43-34 0 0 0,-68 60-60 0 0,2 1 6 0 0,0 0-225 0 0,0 0-1 0 0,0 1 0 0 0,0 0 1 0 0,0-1-1 0 0,0 1 0 0 0,0 0 1 0 0,0 0-1 0 0,0 1 0 0 0,-1-1 1 0 0,1 1-1 0 0,0-1 1 0 0,-1 1-1 0 0,1 0 0 0 0,-1 0 1 0 0,0 0-1 0 0,0 0 0 0 0,0 0 1 0 0,0 0-1 0 0,2 4 0 0 0,8 9-1171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53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45 307 3679 0 0,'0'0'11930'0'0,"3"0"-10520"0"0,8 2-618 0 0,-8-2-120 0 0,-3 3-37 0 0,2 2-426 0 0,-1 1 0 0 0,1-1 0 0 0,-2 1 0 0 0,1 0 0 0 0,0-1 0 0 0,-1 1 0 0 0,0 0 0 0 0,-1 0 0 0 0,1-1 0 0 0,-3 8 0 0 0,-1 3 134 0 0,0-1 0 0 0,-11 24 0 0 0,4-12 29 0 0,-10 34 0 0 0,18-51-359 0 0,1 0 0 0 0,0 0 1 0 0,1 0-1 0 0,0 0 0 0 0,1 0 0 0 0,1 19 0 0 0,1-21-1659 0 0,0 1-545 0 0,-2 3 737 0 0</inkml:trace>
  <inkml:trace contextRef="#ctx0" brushRef="#br0" timeOffset="1">157 56 11431 0 0,'10'-27'504'0'0,"-2"14"232"0"0,-7-3-16 0 0,-1 31-1952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5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13 14599 0 0,'0'0'5079'0'0,"3"1"-4578"0"0,7 3-216 0 0,0-2 1 0 0,0 1-1 0 0,1-1 0 0 0,-1-1 0 0 0,1 0 0 0 0,-1 0 1 0 0,22-2-1 0 0,80-15 522 0 0,-63 8-655 0 0,-32 6-129 0 0,-17 2-20 0 0,1 0 0 0 0,0-1 0 0 0,-1 1 0 0 0,1 0 0 0 0,0 0 0 0 0,-1 0 0 0 0,1 0 0 0 0,0 1 0 0 0,-1-1 0 0 0,1 0 0 0 0,0 0 0 0 0,-1 0 0 0 0,1 0 0 0 0,-1 1 0 0 0,2 0 0 0 0,-2 0-2 0 0,0 1 0 0 0,-1-1-1 0 0,1 1 1 0 0,0-1 0 0 0,-1 1 0 0 0,1-1-1 0 0,-1 1 1 0 0,0-1 0 0 0,1 1 0 0 0,-1-1-1 0 0,0 0 1 0 0,0 1 0 0 0,0-1 0 0 0,-2 2-1 0 0,1 1 1 0 0,-12 13-1 0 0,1-1 0 0 0,-2-1 0 0 0,0 0 0 0 0,-1-1 0 0 0,-22 15 0 0 0,-26 24 0 0 0,25-15-38 0 0,2 1 0 0 0,1 2 0 0 0,-35 54 0 0 0,68-91 32 0 0,0 0-1 0 0,0 1 1 0 0,1-1-1 0 0,0 1 0 0 0,0-1 1 0 0,0 1-1 0 0,0 0 1 0 0,1 0-1 0 0,0 0 1 0 0,-2 9-1 0 0,6-4 7 0 0,7-3 0 0 0,-6-6 0 0 0,-1 0 0 0 0,1 0 0 0 0,0 0-1 0 0,-1 0 1 0 0,1-1 0 0 0,0 0 0 0 0,-1 0 0 0 0,1 0 0 0 0,0 0-1 0 0,5-1 1 0 0,5-2 0 0 0,20-7 0 0 0,-23 6 4 0 0,0 1 1 0 0,18-4-1 0 0,-6 3 49 0 0,-17 3-20 0 0,1 0 1 0 0,0 0-1 0 0,0 0 0 0 0,0 1 1 0 0,-1 0-1 0 0,1 0 0 0 0,0 1 1 0 0,11 2-1 0 0,4 2-310 0 0,-18-3 62 0 0,-2 0-20 0 0,0-1-581 0 0,1-1-30 0 0,-1 1 538 0 0,-2-1 188 0 0,1 0 0 0 0,0 1 0 0 0,-1-1 0 0 0,1 0 0 0 0,-1 0 0 0 0,1 0 0 0 0,0 0 0 0 0,-1 0 0 0 0,1 0 0 0 0,0 0 0 0 0,-1 0 0 0 0,1 0 0 0 0,0 0 0 0 0,-1 0 0 0 0,1 0 0 0 0,0 0 0 0 0,-1-1 0 0 0,2 1 0 0 0,11-5-1731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5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66 13103 0 0,'0'0'7134'0'0,"-2"1"-6597"0"0,-32 26-126 0 0,0 1 0 0 0,-46 50 0 0 0,64-59-411 0 0,0 0 0 0 0,1 2 0 0 0,1-1 0 0 0,-18 38 0 0 0,28-44 0 0 0,4-13 0 0 0,-1-1 0 0 0,1 1 0 0 0,0 0 0 0 0,0 0 0 0 0,0 0 0 0 0,0 0 0 0 0,0 0 0 0 0,0 0 0 0 0,0-1 0 0 0,0 1 0 0 0,1 0 0 0 0,-1 1 0 0 0,1 0-1 0 0,0 0-1 0 0,1 0 0 0 0,-1 0 1 0 0,0-1-1 0 0,1 1 1 0 0,-1 0-1 0 0,1-1 1 0 0,0 1-1 0 0,-1-1 0 0 0,1 0 1 0 0,0 1-1 0 0,0-1 1 0 0,0 0-1 0 0,0 0 1 0 0,0 0-1 0 0,0-1 1 0 0,0 1-1 0 0,0 0 0 0 0,0-1 1 0 0,0 1-1 0 0,1-1 1 0 0,-1 0-1 0 0,0 0 1 0 0,3 0-1 0 0,7 0-17 0 0,0-1 1 0 0,-1 0 0 0 0,17-4-1 0 0,-9 2-4 0 0,-5 1-39 0 0,0 0 1 0 0,0-1-1 0 0,-1-1 0 0 0,0 0 0 0 0,0-1 0 0 0,0 0 0 0 0,0-1 1 0 0,-1 0-1 0 0,0-1 0 0 0,14-10 0 0 0,-22 13 14 0 0,-2 3 33 0 0,0 0 1 0 0,-1 0-1 0 0,1-1 1 0 0,0 1-1 0 0,-1-1 1 0 0,0 0-1 0 0,2-2 1 0 0,0-1-14 0 0,0 0 0 0 0,-1 0 0 0 0,0 0 0 0 0,2-8 0 0 0,-2 5 22 0 0,-1 0-1 0 0,0 0 1 0 0,0-1-1 0 0,-1 1 0 0 0,0 0 1 0 0,0 0-1 0 0,-1 0 1 0 0,0 0-1 0 0,0 0 1 0 0,-5-14-1 0 0,-3-4-5 0 0,-21-45 0 0 0,28 67-207 0 0,1-1 0 0 0,-1 1 0 0 0,1 0 1 0 0,-1-1-1 0 0,1 1 0 0 0,0-1 0 0 0,1 0 0 0 0,-1 1 0 0 0,1-1 0 0 0,1-8 0 0 0,0 4-1629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5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0 236 10591 0 0,'0'0'6600'0'0,"2"-2"-6166"0"0,5-4-224 0 0,0 0 1 0 0,0-1 0 0 0,-1 0-1 0 0,0-1 1 0 0,0 1 0 0 0,6-13-1 0 0,4-4-31 0 0,3-3-32 0 0,32-42-12 0 0,-45 63-115 0 0,-1 0 0 0 0,1 0 0 0 0,1 1-1 0 0,-1 0 1 0 0,1 0 0 0 0,0 0-1 0 0,0 1 1 0 0,8-4 0 0 0,-13 8 28 0 0,0-1 1 0 0,0 0-1 0 0,1 1 1 0 0,-1 0-1 0 0,0 0 1 0 0,1-1-1 0 0,-1 2 1 0 0,0-1-1 0 0,0 0 0 0 0,3 1 1 0 0,-2-1 5 0 0,-1 1-8 0 0,0-1 0 0 0,0 1 1 0 0,-1 0-1 0 0,1-1 0 0 0,0 1 0 0 0,-1 0 1 0 0,1 1-1 0 0,0-1 0 0 0,-1 0 1 0 0,1 0-1 0 0,-1 1 0 0 0,1-1 1 0 0,-1 0-1 0 0,0 1 0 0 0,1 1 1 0 0,15 24 527 0 0,-15-24-527 0 0,3 6 66 0 0,-1 0 0 0 0,0 0 0 0 0,0 0 0 0 0,-1 1 0 0 0,-1 0 0 0 0,1 0 0 0 0,-1-1 0 0 0,0 13 0 0 0,-1 13 8 0 0,-5 47 1 0 0,4-79-129 0 0,-2 22-1542 0 0,2-23 279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54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0 13823 0 0,'0'0'1062'0'0,"2"2"-693"0"0,1 0-289 0 0,-1 0 0 0 0,1 1-1 0 0,-1-1 1 0 0,0 1 0 0 0,1-1 0 0 0,-1 1 0 0 0,0 0-1 0 0,-1 0 1 0 0,1 0 0 0 0,-1 0 0 0 0,1 0 0 0 0,-1 0 0 0 0,0 0-1 0 0,0 1 1 0 0,0-1 0 0 0,0 0 0 0 0,-1 1 0 0 0,1-1-1 0 0,-1 1 1 0 0,0-1 0 0 0,0 0 0 0 0,0 1 0 0 0,-1-1-1 0 0,0 4 1 0 0,-2 10 397 0 0,-1 0-1 0 0,-1 0 0 0 0,-11 25 0 0 0,9-24-569 0 0,-94 213 1881 0 0,29-71-583 0 0,40-86-968 0 0,5 2 1 0 0,2 0 0 0 0,-17 97-1 0 0,41-166-227 0 0,-2 8 9 0 0,1 1 0 0 0,1-1 1 0 0,0 20-1 0 0,1-35-6 0 0,0 0 0 0 0,0 1-1 0 0,0-1 1 0 0,0 1 0 0 0,0-1 0 0 0,0 0 0 0 0,0 1-1 0 0,0-1 1 0 0,0 0 0 0 0,0 1 0 0 0,1-1-1 0 0,-1 0 1 0 0,0 1 0 0 0,0-1 0 0 0,0 0-1 0 0,0 1 1 0 0,0-1 0 0 0,1 0 0 0 0,-1 0 0 0 0,0 1-1 0 0,0-1 1 0 0,1 0 0 0 0,-1 0 0 0 0,1 1-1 0 0,1 4-2987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5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20239 0 0,'0'0'1839'0'0,"0"3"-1514"0"0,0-2-301 0 0,-1 1-1 0 0,1-1 1 0 0,1 0-1 0 0,-1 1 1 0 0,0-1-1 0 0,0 0 1 0 0,0 1-1 0 0,1-1 1 0 0,-1 0 0 0 0,1 1-1 0 0,-1-1 1 0 0,1 0-1 0 0,-1 0 1 0 0,1 1-1 0 0,0-1 1 0 0,0 0-1 0 0,0 0 1 0 0,-1 0-1 0 0,1 0 1 0 0,0 0-1 0 0,0 0 1 0 0,0 0 0 0 0,0-1-1 0 0,1 1 1 0 0,1 1-1 0 0,0 0 41 0 0,0-1 0 0 0,1 0 0 0 0,0 0 0 0 0,-1 0 0 0 0,1 0 0 0 0,-1 0 0 0 0,1-1 1 0 0,0 1-1 0 0,4-1 0 0 0,35-3 488 0 0,-37 2-489 0 0,33-5 301 0 0,0-2-1 0 0,-1-2 1 0 0,41-17-1 0 0,43-10 63 0 0,53-2-302 0 0,-100 29-8476 0 0,-59 8 636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1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1839 0 0,'-2'1'83'0'0,"-20"15"-871"0"0,-13 10 4454 0 0,30-22-2349 0 0,0 0 0 0 0,0 1 0 0 0,0 0 0 0 0,1 0 0 0 0,0 0-1 0 0,0 0 1 0 0,-6 11 0 0 0,-9 22 195 0 0,18-36-524 0 0,14 12 64 0 0,-10-13-954 0 0,0 0-1 0 0,-1 0 1 0 0,1-1-1 0 0,0 1 1 0 0,0 0-1 0 0,0-1 1 0 0,0 0-1 0 0,0 1 1 0 0,0-1-1 0 0,-1-1 1 0 0,1 1-1 0 0,5-1 1 0 0,35-10 600 0 0,-7-2-321 0 0,13-4 346 0 0,88-18 0 0 0,-114 32-1325 0 0,0 1 0 0 0,0 1-1 0 0,0 1 1 0 0,41 5 0 0 0,-42-2-752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55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24 5983 0 0,'0'0'3080'0'0,"0"-2"-1726"0"0,5-13 4773 0 0,-5 15-6003 0 0,0 0 0 0 0,0 0 1 0 0,0-1-1 0 0,0 1 0 0 0,0 0 0 0 0,0 0 0 0 0,0-1 0 0 0,0 1 1 0 0,0 0-1 0 0,0 0 0 0 0,0-1 0 0 0,0 1 0 0 0,0 0 0 0 0,0 0 1 0 0,0 0-1 0 0,0-1 0 0 0,0 1 0 0 0,-1 0 0 0 0,1 0 0 0 0,0 0 1 0 0,0-1-1 0 0,0 1 0 0 0,0 0 0 0 0,0 0 0 0 0,-1 0 0 0 0,1 0 1 0 0,0-1-1 0 0,0 1 0 0 0,-1 0 0 0 0,-1 0-11 0 0,1 0-1 0 0,-1 1 1 0 0,0-1 0 0 0,0 0-1 0 0,1 1 1 0 0,-1-1-1 0 0,0 1 1 0 0,1 0 0 0 0,-1-1-1 0 0,1 1 1 0 0,-1 0 0 0 0,1 0-1 0 0,-3 2 1 0 0,-21 15-39 0 0,2 1 0 0 0,0 1-1 0 0,0 1 1 0 0,-27 35 0 0 0,28-29-71 0 0,2 1-1 0 0,0 1 1 0 0,-14 31 0 0 0,32-56 14 0 0,0 0 0 0 0,0 0 1 0 0,1-1-1 0 0,-1 1 0 0 0,1 0 1 0 0,0 0-1 0 0,1 0 1 0 0,-1 1-1 0 0,1-1 0 0 0,0 0 1 0 0,0 7-1 0 0,2-9 73 0 0,1-1-47 0 0,-1 1-1 0 0,0-1 0 0 0,1 0 0 0 0,0 1 0 0 0,-1-1 1 0 0,1 0-1 0 0,0-1 0 0 0,-1 1 0 0 0,1 0 0 0 0,0-1 1 0 0,0 0-1 0 0,-1 1 0 0 0,7-1 0 0 0,-3-1 59 0 0,0 0-1 0 0,1 0 1 0 0,-1 0-1 0 0,0-1 1 0 0,11-4-1 0 0,-1-1 74 0 0,-1-1 1 0 0,0 0-1 0 0,-1-1 0 0 0,14-11 1 0 0,31-29 314 0 0,-59 49-488 0 0,0 0 0 0 0,0 0 0 0 0,0 0 0 0 0,0 0 0 0 0,0 0 0 0 0,0 0 0 0 0,1 0 0 0 0,-1 0 0 0 0,0 0 1 0 0,0 0-1 0 0,0 0 0 0 0,0 0 0 0 0,0 0 0 0 0,0 0 0 0 0,0 1 0 0 0,0-1 0 0 0,0 0 0 0 0,0 0 0 0 0,0 0 0 0 0,0 0 0 0 0,0 0 0 0 0,0 0 0 0 0,0 0 0 0 0,0 0 0 0 0,0 0 0 0 0,0 0 0 0 0,0 0 0 0 0,0 0 0 0 0,0 0 0 0 0,0 0 0 0 0,0 0 0 0 0,0 0 0 0 0,0 0 0 0 0,1 0 0 0 0,-1 0 1 0 0,0 0-1 0 0,0 0 0 0 0,0 0 0 0 0,0 0 0 0 0,0 0 0 0 0,0 0 0 0 0,0 0 0 0 0,0 0 0 0 0,0 0 0 0 0,0 0 0 0 0,0 0 0 0 0,0 0 0 0 0,0 0 0 0 0,0 0 0 0 0,1 2-9 0 0,-1 0 0 0 0,0 1 0 0 0,0-1 0 0 0,0 0 0 0 0,-1 1-1 0 0,1-1 1 0 0,-1 0 0 0 0,1 1 0 0 0,-1-1 0 0 0,0 0 0 0 0,1 1 0 0 0,-1-1 0 0 0,0 0-1 0 0,-2 3 1 0 0,-1 2-5 0 0,-17 30-280 0 0,20-35 94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55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5 4607 0 0,'0'0'208'0'0,"2"-1"-9"0"0,9-2 264 0 0,-10 3-250 0 0,0 0 0 0 0,0 1 0 0 0,0-1 0 0 0,0 1 0 0 0,0-1 0 0 0,0 1 0 0 0,0 0 1 0 0,0-1-1 0 0,0 1 0 0 0,0 0 0 0 0,0 0 0 0 0,0 0 0 0 0,0-1 0 0 0,0 1 0 0 0,-1 0 0 0 0,1 0 0 0 0,0 0 1 0 0,-1 0-1 0 0,1 0 0 0 0,-1 0 0 0 0,1 1 0 0 0,-1-1 0 0 0,1 0 0 0 0,-1 0 0 0 0,0 0 0 0 0,0 0 1 0 0,1 1-1 0 0,-1 1 0 0 0,1 4 977 0 0,-1 0 0 0 0,1 0 0 0 0,-2 11 0 0 0,0-4-608 0 0,-1 0 0 0 0,-1 0 0 0 0,-8 26 1 0 0,-20 40 249 0 0,15-43-423 0 0,-6 18 92 0 0,-80 208 1186 0 0,21 5-939 0 0,76-249-637 0 0,-3 36-1 0 0,8-49-489 0 0,0 1 0 0 0,0 0 0 0 0,0 0-1 0 0,1-1 1 0 0,-1 1 0 0 0,2 0 0 0 0,-1-1-1 0 0,4 11 1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5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256 280 10103 0 0,'0'0'3370'0'0,"2"0"-2964"0"0,7-5-268 0 0,0 1 0 0 0,0-1 0 0 0,-1-1-1 0 0,0 1 1 0 0,0-1 0 0 0,0-1 0 0 0,-1 1-1 0 0,0-1 1 0 0,0-1 0 0 0,-1 1 0 0 0,7-11 0 0 0,1-2-42 0 0,1-1 221 0 0,18-32 0 0 0,-29 46-220 0 0,-1 0-1 0 0,0 0 1 0 0,0 0 0 0 0,-1 0-1 0 0,0-1 1 0 0,0 1 0 0 0,-1-1 0 0 0,0 0-1 0 0,0-8 1 0 0,-1 14 8 0 0,-9-8-1 0 0,7 9-102 0 0,0 0-1 0 0,1 0 0 0 0,-1 0 0 0 0,0 1 1 0 0,0-1-1 0 0,0 0 0 0 0,0 1 1 0 0,0-1-1 0 0,0 1 0 0 0,0 0 0 0 0,0-1 1 0 0,0 1-1 0 0,0 0 0 0 0,0 0 1 0 0,0 0-1 0 0,0 1 0 0 0,0-1 0 0 0,0 0 1 0 0,0 1-1 0 0,0 0 0 0 0,-3 0 1 0 0,-4 3 9 0 0,-1 0 1 0 0,-16 11-1 0 0,20-12-10 0 0,-17 13-40 0 0,0 1 1 0 0,0 1-1 0 0,2 1 0 0 0,-26 31 1 0 0,12-15-209 0 0,20-20 188 0 0,-61 64-817 0 0,62-63 583 0 0,0 2 0 0 0,-21 35 0 0 0,34-51 296 0 0,0 0 0 0 0,0 0 0 0 0,0 0 0 0 0,0 0 0 0 0,0 0 0 0 0,0 0 0 0 0,1 1 0 0 0,-1-1 0 0 0,1 0 0 0 0,-1 0 0 0 0,1 1 0 0 0,0-1 0 0 0,0 0 0 0 0,0 0 0 0 0,0 1 0 0 0,1-1 0 0 0,-1 0 0 0 0,0 0 0 0 0,2 3 0 0 0,-1-3 32 0 0,0 0-1 0 0,0 0 0 0 0,1 0 1 0 0,-1 0-1 0 0,1 0 0 0 0,0-1 1 0 0,-1 1-1 0 0,1 0 0 0 0,0-1 1 0 0,0 1-1 0 0,0-1 1 0 0,0 0-1 0 0,0 0 0 0 0,0 0 1 0 0,0 0-1 0 0,0 0 0 0 0,1 0 1 0 0,1 0-1 0 0,12 3 139 0 0,-1-1 1 0 0,1-1-1 0 0,-1 0 0 0 0,1-1 1 0 0,0 0-1 0 0,0-2 0 0 0,28-4 1 0 0,-43 5-171 0 0,1 0 10 0 0,0 0 0 0 0,-1 0 0 0 0,1-1 0 0 0,0 1-1 0 0,0-1 1 0 0,0 1 0 0 0,0-1 0 0 0,0 0 0 0 0,-1 0 0 0 0,1 1 0 0 0,0-1 0 0 0,-1-1 0 0 0,3 0 0 0 0,10-9-3 0 0,-12 6-16 0 0,-1 1-2 0 0,4-6-28 0 0,-1-1 1 0 0,0 1-1 0 0,-1-1 1 0 0,0 1-1 0 0,-1-1 1 0 0,0 0-1 0 0,0-13 1 0 0,0 11 173 0 0,-1 1 1 0 0,2-1-1 0 0,-1 1 0 0 0,7-18 1 0 0,-8 28 179 0 0,1 1 8 0 0,-2 0-321 0 0,0 1 0 0 0,0 0 0 0 0,0 0 0 0 0,0 0 1 0 0,0 0-1 0 0,0-1 0 0 0,0 1 0 0 0,0 0 1 0 0,0 0-1 0 0,0 0 0 0 0,0 0 0 0 0,0 0 0 0 0,0-1 1 0 0,0 1-1 0 0,0 0 0 0 0,0 0 0 0 0,1 0 0 0 0,-1 0 1 0 0,0 0-1 0 0,0 0 0 0 0,0-1 0 0 0,0 1 1 0 0,0 0-1 0 0,0 0 0 0 0,1 0 0 0 0,-1 0 0 0 0,0 0 1 0 0,0 0-1 0 0,0 0 0 0 0,0 0 0 0 0,1 0 0 0 0,-1 0 1 0 0,0 0-1 0 0,0 0 0 0 0,0 0 0 0 0,0 0 1 0 0,0 0-1 0 0,1 0 0 0 0,-1 0 0 0 0,0 0 0 0 0,0 0 1 0 0,0 0-1 0 0,0 0 0 0 0,1 0 0 0 0,-1 0 1 0 0,0 0-1 0 0,0 0 0 0 0,0 0 0 0 0,0 0 0 0 0,0 0 1 0 0,1 1-1 0 0,-1-1 0 0 0,0 0 0 0 0,0 0 0 0 0,0 0 1 0 0,0 0-1 0 0,0 0 0 0 0,0 0 0 0 0,0 1 1 0 0,0-1-1 0 0,1 0 0 0 0,-1 0 0 0 0,3 17 500 0 0,-4 25 160 0 0,-1 57-7353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57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44 7367 0 0,'9'-8'158'0'0,"-6"5"-35"0"0,0 0 1 0 0,0-1 0 0 0,0 1-1 0 0,-1 0 1 0 0,1-1 0 0 0,-1 1-1 0 0,4-9 4404 0 0,-26 12 1280 0 0,15 1-5615 0 0,0 0 1 0 0,1 0-1 0 0,-1 0 0 0 0,0 0 0 0 0,1 1 0 0 0,0 0 1 0 0,-9 4-1 0 0,-19 13 56 0 0,0 2 1 0 0,2 2-1 0 0,0 0 1 0 0,1 2-1 0 0,-32 37 1 0 0,57-57-296 0 0,0 0 1 0 0,0 0 0 0 0,0 1 0 0 0,-5 11 0 0 0,8-15-170 0 0,0 6-553 0 0,1-4 8 0 0,7 1 648 0 0,-2-2 16 0 0,1-1 0 0 0,-1 0-1 0 0,1 0 1 0 0,8 1 0 0 0,-10-3 76 0 0,1 1 0 0 0,-1 0 0 0 0,0 1 0 0 0,0-1 0 0 0,0 1 0 0 0,1 0 0 0 0,-1 0 0 0 0,-1 0 0 0 0,8 5 0 0 0,0 3 4 0 0,-1 0-1 0 0,0 1 1 0 0,-1 1 0 0 0,10 14-1 0 0,26 53 36 0 0,-41-71 44 0 0,0 0-1 0 0,0 1 1 0 0,-1-1 0 0 0,-1 1 0 0 0,1 0 0 0 0,-1 0-1 0 0,0-1 1 0 0,-1 1 0 0 0,0 0 0 0 0,-1 1-1 0 0,0 10 1 0 0,-1-17 19 0 0,-1 0 0 0 0,1 0 0 0 0,0 0-1 0 0,-1 0 1 0 0,0 0 0 0 0,1 0 0 0 0,-1-1 0 0 0,0 1 0 0 0,-1 0-1 0 0,1-1 1 0 0,0 0 0 0 0,-1 0 0 0 0,1 0 0 0 0,-1 0-1 0 0,0 0 1 0 0,1 0 0 0 0,-6 2 0 0 0,2-1-42 0 0,0-1 1 0 0,-1 0-1 0 0,1 0 0 0 0,0-1 1 0 0,-1 1-1 0 0,1-1 1 0 0,-1-1-1 0 0,-10 1 0 0 0,-1-2-427 0 0,-32-7 1 0 0,10 1-943 0 0,19 4 149 0 0,-1-4-46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5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7831 0 0,'0'0'2116'0'0,"0"3"-681"0"0,-8 73 4226 0 0,8-75-5605 0 0,0 0 0 0 0,0 0 0 0 0,0 0 0 0 0,0 0 0 0 0,0 0 0 0 0,0 0 0 0 0,0 0 0 0 0,1 0 0 0 0,-1 0 0 0 0,0 0 0 0 0,1 0 1 0 0,-1-1-1 0 0,1 2 0 0 0,3 9 1027 0 0,6-6 2365 0 0,-9-7-3263 0 0,1-1 1 0 0,-1 0-1 0 0,0 0 0 0 0,0 0 1 0 0,0 0-1 0 0,-1 0 0 0 0,1 0 1 0 0,-1 0-1 0 0,1 0 0 0 0,-1 0 0 0 0,0-1 1 0 0,-1-5-1 0 0,1-6 262 0 0,-2 13-387 0 0,-4-4-63 0 0,5 5-66 0 0,0 3-127 0 0,-1 2 191 0 0,0 0-1 0 0,0 0 1 0 0,0 1-1 0 0,1-1 1 0 0,0 1-1 0 0,0 0 1 0 0,0-1-1 0 0,0 1 0 0 0,1 0 1 0 0,0 7-1 0 0,0 1-8 0 0,-1 1 6 0 0,2 1 0 0 0,0-1-1 0 0,1 1 1 0 0,1-1 0 0 0,0 0 0 0 0,7 19-1 0 0,36 81 16 0 0,-43-107-9 0 0,-1-3-10 0 0,0 1 0 0 0,0 0 0 0 0,1-1 0 0 0,0 1-1 0 0,0-1 1 0 0,0 0 0 0 0,0 0 0 0 0,1 0 0 0 0,6 6 0 0 0,-9-9 0 0 0,0-1 0 0 0,-1 0 0 0 0,1 1 0 0 0,0-1 0 0 0,0 0 0 0 0,-1 0 0 0 0,1 0 0 0 0,0 1 1 0 0,0-1-1 0 0,-1 0 0 0 0,1 0 0 0 0,0 0 0 0 0,0 0 0 0 0,-1 0 0 0 0,1 0 0 0 0,0-1 0 0 0,1 1 0 0 0,1-1-28 0 0,2 1-146 0 0,-1 0 0 0 0,1-1 0 0 0,-1 1 0 0 0,1-1 0 0 0,-1-1 0 0 0,1 1 0 0 0,-1 0 0 0 0,0-1-1 0 0,0 0 1 0 0,0 0 0 0 0,0 0 0 0 0,0-1 0 0 0,4-3 0 0 0,0-1-516 0 0,0 0 0 0 0,0-1 0 0 0,-1 0-1 0 0,10-13 1 0 0,2-7-1382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5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7 4607 0 0,'-7'-6'16687'0'0,"-87"251"-14654"0"0,57-146-1941 0 0,2-4 74 0 0,-55 105 0 0 0,-69 72-1524 0 0,62-110 628 0 0,60-88-460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59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5063 0 0,'-1'2'390'0'0,"-33"56"1415"0"0,19-33 2624 0 0,-16 34 1 0 0,26-48-3979 0 0,1 0 0 0 0,0 1 1 0 0,1-1-1 0 0,0 1 0 0 0,1 0 1 0 0,0-1-1 0 0,0 20 0 0 0,2-29-257 0 0,0 0-70 0 0,1-1-76 0 0,4 11 125 0 0,-5-11-145 0 0,0-1 1 0 0,0 0-1 0 0,0 0 0 0 0,0 0 0 0 0,0 1 0 0 0,1-1 0 0 0,-1 0 0 0 0,0 0 0 0 0,0 0 0 0 0,0 1 1 0 0,0-1-1 0 0,0 0 0 0 0,0 0 0 0 0,0 0 0 0 0,0 0 0 0 0,0 1 0 0 0,0-1 0 0 0,1 0 0 0 0,-1 0 1 0 0,0 0-1 0 0,0 0 0 0 0,0 0 0 0 0,0 1 0 0 0,0-1 0 0 0,1 0 0 0 0,-1 0 0 0 0,0 0 0 0 0,0 0 1 0 0,0 0-1 0 0,1 0 0 0 0,-1 0 0 0 0,0 0 0 0 0,0 0 0 0 0,0 0 0 0 0,1 0 0 0 0,-1 0 0 0 0,0 0 1 0 0,0 0-1 0 0,0 0 0 0 0,0 0 0 0 0,1 0 0 0 0,-1 0 0 0 0,0 0 0 0 0,13-20 214 0 0,21-39 324 0 0,-28 48-541 0 0,0 1-1 0 0,0 0 1 0 0,1 0-1 0 0,1 1 1 0 0,-1 0-1 0 0,2 0 0 0 0,-1 1 1 0 0,1 0-1 0 0,0 1 1 0 0,1-1-1 0 0,-1 2 1 0 0,1-1-1 0 0,1 2 1 0 0,-1-1-1 0 0,1 1 1 0 0,16-5-1 0 0,-12 8-35 0 0,1 2-31 0 0,0 6 31 0 0,-4 3 22 0 0,-8-5 2 0 0,-1 0-1 0 0,0 0 1 0 0,-1 1 0 0 0,1-1-1 0 0,-1 0 1 0 0,0 1 0 0 0,0 0-1 0 0,0-1 1 0 0,0 1 0 0 0,-1 0-1 0 0,2 9 1 0 0,-1 7 86 0 0,1 32 0 0 0,-2-28-76 0 0,1 20 52 0 0,-3-41-33 0 0,-1 4-43 0 0,1-5-64 0 0,7-17-346 0 0,5-10 276 0 0,1 0 1 0 0,1 1-1 0 0,1 1 0 0 0,1 0 1 0 0,30-34-1 0 0,-28 37 108 0 0,-12 13 11 0 0,1 0 0 0 0,0 0 1 0 0,0 0-1 0 0,0 1 0 0 0,13-9 1 0 0,-18 13 58 0 0,1 1 0 0 0,-1-1-1 0 0,0 1 1 0 0,0-1 0 0 0,0 1 0 0 0,0 0 0 0 0,0-1 0 0 0,1 1 0 0 0,-1 0 0 0 0,0 0 0 0 0,0 0-1 0 0,1 0 1 0 0,-1 0 0 0 0,0 0 0 0 0,0 0 0 0 0,0 0 0 0 0,1 1 0 0 0,-1-1 0 0 0,1 1 0 0 0,0-1-76 0 0,0 1 461 0 0,0 1-233 0 0,10 22 174 0 0,-12-22-200 0 0,0 1-59 0 0,-5 38 126 0 0,4-36-805 0 0,-1 10 1129 0 0,4-5-8963 0 0,4 1 1636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59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0 5983 0 0,'0'0'464'0'0,"-1"2"-305"0"0,-53 77 6018 0 0,-6 10-1346 0 0,44-61-3885 0 0,1-5-73 0 0,2 1-1 0 0,0 1 1 0 0,1 1 0 0 0,-13 42-1 0 0,19-37-616 0 0,1 0 1 0 0,1 0-1 0 0,1 62 0 0 0,2-66-320 0 0,0 0 0 0 0,-2 0 0 0 0,-11 45 0 0 0,8-50-1267 0 0,-8 20 1 0 0,5-19-62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59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3679 0 0,'0'-12'284'0'0,"3"-1"166"0"0,0 9 267 0 0,0 0 1 0 0,1 0-1 0 0,-1 0 0 0 0,1 1 1 0 0,0 0-1 0 0,0-1 1 0 0,0 1-1 0 0,5-3 0 0 0,38-20 2793 0 0,41-13-1992 0 0,159-49-1 0 0,-239 85-1144 0 0,0 1 0 0 0,0 0 0 0 0,1 0 0 0 0,-1 1 0 0 0,1 0 0 0 0,9 0 0 0 0,-16 2-263 0 0,0-1 1 0 0,1 0 0 0 0,-1 0 0 0 0,0 1-1 0 0,1-1 1 0 0,-1 1 0 0 0,0 0-1 0 0,0 0 1 0 0,1 0 0 0 0,-1 0-1 0 0,0 0 1 0 0,0 0 0 0 0,0 1 0 0 0,0-1-1 0 0,0 1 1 0 0,-1-1 0 0 0,1 1-1 0 0,0-1 1 0 0,-1 1 0 0 0,1 0 0 0 0,-1 0-1 0 0,0 0 1 0 0,1 0 0 0 0,-1 0-1 0 0,1 3 1 0 0,-2-4-73 0 0,0 0 1 0 0,1 0-1 0 0,-1 0 0 0 0,0 0 0 0 0,0-1 0 0 0,0 1 1 0 0,0 0-1 0 0,0 0 0 0 0,0 0 0 0 0,0 0 0 0 0,0 0 1 0 0,-1 0-1 0 0,1 0 0 0 0,0 0 0 0 0,0 0 0 0 0,-1 0 0 0 0,0 1 1 0 0,0 2 80 0 0,-3 10 29 0 0,-1-1 1 0 0,0 0 0 0 0,0 0-1 0 0,-1-1 1 0 0,-1 0 0 0 0,0 0-1 0 0,-1 0 1 0 0,0-1-1 0 0,-13 13 1 0 0,-11 9 17 0 0,-53 43 0 0 0,24-24-159 0 0,30-24-156 0 0,-1-1-1 0 0,-42 25 1 0 0,50-39-1164 0 0,23-12 19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00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0 14599 0 0,'0'0'1320'0'0,"0"3"-1082"0"0,-4 21 302 0 0,0 0 0 0 0,-2 0 0 0 0,0-1 0 0 0,-13 31 0 0 0,-49 90 2181 0 0,28-61-1860 0 0,-95 244 1068 0 0,84-184-1717 0 0,-18 51-4377 0 0,62-175 2477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1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20 7831 0 0,'0'0'603'0'0,"-2"1"-396"0"0,-27 11 1865 0 0,4-2 6524 0 0,26-9-8138 0 0,3 1-327 0 0,0 0-1 0 0,0 0 1 0 0,-1 0-1 0 0,1-1 1 0 0,0 1-1 0 0,1-1 1 0 0,-1 0-1 0 0,0 0 1 0 0,0-1-1 0 0,5 1 1 0 0,46-1 421 0 0,-50 0-473 0 0,272-27 1161 0 0,-140 1-3465 0 0,-113 20 207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00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12895 0 0,'0'0'1562'0'0,"4"0"-376"0"0,47-1 2151 0 0,69-12-1 0 0,52-18-1451 0 0,3-1-336 0 0,-152 29-1686 0 0,44 0 1 0 0,-58 3-640 0 0,1 1 0 0 0,0 0 0 0 0,0 0 0 0 0,0 1 0 0 0,0 1 0 0 0,17 6 0 0 0,-14-2-1710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00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108 656 16615 0 0,'0'0'1506'0'0,"2"1"-1128"0"0,0 0-215 0 0,0 0 0 0 0,0 1 0 0 0,0-1-1 0 0,0 0 1 0 0,-1 0 0 0 0,1 1 0 0 0,-1-1 0 0 0,1 1 0 0 0,-1 0-1 0 0,0-1 1 0 0,1 1 0 0 0,-1 0 0 0 0,0 0 0 0 0,0 0-1 0 0,0 0 1 0 0,0 0 0 0 0,0 3 0 0 0,0 0-38 0 0,0 1 1 0 0,-1 0-1 0 0,0 0 0 0 0,0-1 1 0 0,-1 1-1 0 0,1 0 1 0 0,-1 0-1 0 0,0-1 1 0 0,-1 1-1 0 0,1-1 0 0 0,-1 1 1 0 0,0-1-1 0 0,-1 0 1 0 0,-3 8-1 0 0,-7 7 165 0 0,0 0 1 0 0,-17 20-1 0 0,20-27-190 0 0,-2 2-71 0 0,1 1 0 0 0,-13 25 1 0 0,19-29 12 0 0,5-12-41 0 0,0 1 0 0 0,0 0-1 0 0,0-1 1 0 0,0 1-1 0 0,0 0 1 0 0,0-1 0 0 0,0 1-1 0 0,0 0 1 0 0,0-1-1 0 0,0 1 1 0 0,0 0 0 0 0,0-1-1 0 0,0 1 1 0 0,1-1-1 0 0,-1 1 1 0 0,0 0 0 0 0,1 0-1 0 0,0 0-2 0 0,1 1 1 0 0,-1-1-1 0 0,1 0 1 0 0,-1 0-1 0 0,1 0 0 0 0,-1 0 1 0 0,1-1-1 0 0,0 1 0 0 0,0 0 1 0 0,-1-1-1 0 0,1 1 1 0 0,0-1-1 0 0,0 1 0 0 0,-1-1 1 0 0,1 0-1 0 0,0 0 0 0 0,0 0 1 0 0,0 0-1 0 0,2 0 0 0 0,3-1-8 0 0,-1 0-1 0 0,1 0 1 0 0,-1 0-1 0 0,9-3 1 0 0,-4 0 3 0 0,1-1 1 0 0,-1-1 0 0 0,0 0-1 0 0,0 0 1 0 0,0-1 0 0 0,-1 0-1 0 0,0-1 1 0 0,14-14 0 0 0,-17 15 78 0 0,-1-1 0 0 0,1 1 0 0 0,-1-1 1 0 0,-1-1-1 0 0,1 1 0 0 0,-1-1 1 0 0,-1 0-1 0 0,0 0 0 0 0,0 0 1 0 0,0 0-1 0 0,2-13 0 0 0,-6 16-31 0 0,1 0-1 0 0,-1 1 1 0 0,0-1-1 0 0,0 1 1 0 0,0-1-1 0 0,-1 0 1 0 0,0 1-1 0 0,0-1 0 0 0,-1 1 1 0 0,1 0-1 0 0,-1-1 1 0 0,0 1-1 0 0,-1 0 1 0 0,1 0-1 0 0,-1 0 1 0 0,0 0-1 0 0,0 1 0 0 0,-1-1 1 0 0,1 1-1 0 0,-7-6 1 0 0,9 9-329 0 0</inkml:trace>
  <inkml:trace contextRef="#ctx0" brushRef="#br0" timeOffset="1">1117 42 10799 0 0,'19'-10'321'0'0,"-3"2"193"0"0,21-15 4794 0 0,-38 23-5139 0 0,0 0 0 0 0,0 1-1 0 0,0-1 1 0 0,0 0 0 0 0,0 1 0 0 0,0-1 0 0 0,0 1 0 0 0,0-1 0 0 0,0 1-1 0 0,1 0 1 0 0,-1-1 0 0 0,-1 2 0 0 0,-2 1 237 0 0,-10 8 226 0 0,-1 1-1 0 0,2 0 1 0 0,0 1 0 0 0,0 0-1 0 0,1 2 1 0 0,-10 14 0 0 0,-5 12 103 0 0,-22 46 0 0 0,5 6-297 0 0,-42 127 0 0 0,61-135-399 0 0,-23 131-1 0 0,38-163-35 0 0,4-22-897 0 0,-19 54 0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01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16127 0 0,'0'0'738'0'0,"0"-2"-16"0"0,2-6-230 0 0,-2 7-398 0 0,0 1 0 0 0,0 0-1 0 0,0-1 1 0 0,1 1 0 0 0,-1 0 0 0 0,0 0-1 0 0,0-1 1 0 0,1 1 0 0 0,-1 0 0 0 0,0 0-1 0 0,0-1 1 0 0,1 1 0 0 0,-1 0 0 0 0,0 0-1 0 0,1 0 1 0 0,-1 0 0 0 0,0 0-1 0 0,1-1 1 0 0,-1 1 0 0 0,0 0 0 0 0,1 0-1 0 0,0 0 1 0 0,4 0 632 0 0,38-9 3635 0 0,20 2-2981 0 0,-14 2-734 0 0,159-14 345 0 0,-104 20-2287 0 0,-74 1-1082 0 0,42 10-1 0 0,-70-11 718 0 0,0 1-669 0 0,4 12-286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0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6447 0 0,'0'2'298'0'0,"-7"26"100"0"0,6-24 9 0 0,-1-1-1 0 0,1 0 0 0 0,0 1 1 0 0,0-1-1 0 0,1 1 1 0 0,-1-1-1 0 0,1 1 0 0 0,0 5 1 0 0,0-3 1054 0 0,0-4-618 0 0,0 1 0 0 0,1-1 0 0 0,-1 0 0 0 0,0 0 0 0 0,1 0 0 0 0,0 1 0 0 0,0 1 0 0 0,1-1-502 0 0,-1 0 1 0 0,1 0-1 0 0,0 0 1 0 0,-1-1-1 0 0,1 1 1 0 0,4 3 0 0 0,-2-3-107 0 0,-1 0 0 0 0,1 0 0 0 0,0-1 0 0 0,0 0 0 0 0,0 1 0 0 0,0-2 0 0 0,0 1 1 0 0,0 0-1 0 0,0-1 0 0 0,1 0 0 0 0,-1 0 0 0 0,1 0 0 0 0,8 0 0 0 0,-1 0 282 0 0,1-1 0 0 0,-1-1-1 0 0,23-3 1 0 0,-32 3-465 0 0,0 0-1 0 0,0 0 1 0 0,-1 0-1 0 0,1 0 1 0 0,0 0-1 0 0,0-1 1 0 0,-1 1-1 0 0,1-1 1 0 0,-1 0-1 0 0,1 0 1 0 0,-1 0-1 0 0,0 0 1 0 0,0 0 0 0 0,3-4-1 0 0,1-2-25 0 0,0-1 1 0 0,-1 1-1 0 0,5-11 1 0 0,-5 9-1 0 0,-4 9-25 0 0,0-1 0 0 0,0 1 0 0 0,0-1 0 0 0,0 0 0 0 0,-1 1 0 0 0,1-1 0 0 0,0 0 0 0 0,-1 0 0 0 0,0 0 0 0 0,1 0 0 0 0,-1 1-1 0 0,0-1 1 0 0,0 0 0 0 0,0-4 0 0 0,0-7-24 0 0,-1 13 4 0 0,1 0 0 0 0,-1-1 0 0 0,1 1 0 0 0,-1 0 0 0 0,1-1 0 0 0,-1 1 0 0 0,0 0 0 0 0,1 0 0 0 0,-1 0 0 0 0,1 0 0 0 0,-1-1 0 0 0,0 1 0 0 0,1 0 0 0 0,-1 0 0 0 0,1 0 0 0 0,-1 0 0 0 0,0 0 0 0 0,1 0 0 0 0,-2 1 0 0 0,2-1-5 0 0,-7 0-45 0 0,1 1 0 0 0,0 1 0 0 0,0-1 0 0 0,0 1 0 0 0,0 0-1 0 0,0 0 1 0 0,0 1 0 0 0,1 0 0 0 0,-1 0 0 0 0,-5 4 0 0 0,-6 6-114 0 0,-26 24 1 0 0,26-22 82 0 0,-6 7 46 0 0,-38 43-1 0 0,53-55 50 0 0,0 0 0 0 0,1 1 0 0 0,0-1-1 0 0,1 2 1 0 0,0-1 0 0 0,1 1-1 0 0,-5 18 1 0 0,9-27 0 0 0,0 1 1 0 0,0-1-1 0 0,0 1 0 0 0,1-1 0 0 0,0 1 0 0 0,0-1 1 0 0,0 1-1 0 0,0-1 0 0 0,0 1 0 0 0,1-1 1 0 0,-1 1-1 0 0,1-1 0 0 0,0 1 0 0 0,3 6 0 0 0,-3-8 0 0 0,1 0-1 0 0,-1 1 0 0 0,1-1 1 0 0,0 0-1 0 0,0 0 0 0 0,0 0 1 0 0,0 0-1 0 0,0 0 0 0 0,0-1 1 0 0,1 1-1 0 0,-1-1 0 0 0,0 1 1 0 0,1-1-1 0 0,-1 0 0 0 0,1 0 0 0 0,0 0 1 0 0,-1 0-1 0 0,1 0 0 0 0,3 0 1 0 0,10 2-39 0 0,0-2 0 0 0,0 1-1 0 0,26-2 1 0 0,50-9-106 0 0,-47 4 63 0 0,6 0-299 0 0,44-4-316 0 0,-32 1-5693 0 0,-16 1-1251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02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552 707 13559 0 0,'0'0'1231'0'0,"2"0"-1014"0"0,3 0 193 0 0,1-1-1 0 0,-1 1 0 0 0,0-1 0 0 0,0 0 1 0 0,0 0-1 0 0,0-1 0 0 0,0 0 0 0 0,0 0 1 0 0,0 0-1 0 0,-1 0 0 0 0,1 0 0 0 0,-1-1 1 0 0,1 0-1 0 0,-1 0 0 0 0,0 0 0 0 0,0-1 1 0 0,4-4-1 0 0,1-2-233 0 0,-1 0 0 0 0,0 0 0 0 0,-1 0 0 0 0,0-1 0 0 0,0 0 1 0 0,-1-1-1 0 0,-1 1 0 0 0,0-1 0 0 0,5-18 0 0 0,-9 22-224 0 0,-1 8 31 0 0,0 0-1 0 0,0-1 0 0 0,0 1 1 0 0,0 0-1 0 0,0-1 0 0 0,0 1 1 0 0,-1 0-1 0 0,1-1 1 0 0,0 1-1 0 0,0 0 0 0 0,0 0 1 0 0,-1-1-1 0 0,1 1 1 0 0,0 0-1 0 0,0 0 0 0 0,-1-1 1 0 0,1 1-1 0 0,0 0 1 0 0,-1 0-1 0 0,1 0 0 0 0,0 0 1 0 0,0 0-1 0 0,-1-1 1 0 0,1 1-1 0 0,0 0 0 0 0,-1 0 1 0 0,1 0-1 0 0,0 0 0 0 0,-1 0 1 0 0,1 0-1 0 0,-1 0 1 0 0,1 0-1 0 0,0 0 0 0 0,-1 0 1 0 0,-12 0-279 0 0,-3 4-7 0 0,0 0-1 0 0,1 1 0 0 0,-1 1 1 0 0,1 1-1 0 0,0 0 0 0 0,0 0 1 0 0,-16 13-1 0 0,-8 8 179 0 0,-43 40-1 0 0,75-62 109 0 0,-1 1-1 0 0,2 0 0 0 0,-1 0 1 0 0,1 1-1 0 0,0 0 1 0 0,0 0-1 0 0,1 0 0 0 0,0 1 1 0 0,-6 16-1 0 0,11-25 22 0 0,0 1 0 0 0,0-1-1 0 0,0 1 1 0 0,0-1 0 0 0,0 1-1 0 0,0-1 1 0 0,0 1 0 0 0,0-1-1 0 0,0 1 1 0 0,0-1 0 0 0,1 1 0 0 0,-1-1-1 0 0,0 1 1 0 0,0-1 0 0 0,0 1-1 0 0,1-1 1 0 0,-1 1 0 0 0,0-1-1 0 0,0 0 1 0 0,1 1 0 0 0,-1-1 0 0 0,0 1-1 0 0,1-1 1 0 0,-1 0 0 0 0,1 1-1 0 0,-1-1 1 0 0,0 0 0 0 0,1 0-1 0 0,-1 1 1 0 0,2-1 0 0 0,11 6 160 0 0,-12-6-169 0 0,6 1 60 0 0,0 1 0 0 0,0-2 1 0 0,0 1-1 0 0,0-1 1 0 0,0 0-1 0 0,0-1 1 0 0,0 1-1 0 0,0-1 0 0 0,0-1 1 0 0,11-3-1 0 0,1-1 88 0 0,0-1 0 0 0,26-14 0 0 0,-42 20-132 0 0,28-16 217 0 0,34-23 0 0 0,-63 39-103 0 0,-4 2-109 0 0,-1 0-1 0 0,1 0 1 0 0,0 0 0 0 0,0 0-1 0 0,0 0 1 0 0,0 0 0 0 0,0 1-1 0 0,0-1 1 0 0,0 1 0 0 0,0 0-1 0 0,-1 2 1 0 0,-2 0 24 0 0,-2 2 7 0 0,0 1 0 0 0,0 1 0 0 0,0-1 0 0 0,1 1 1 0 0,0 0-1 0 0,1 1 0 0 0,0 0 0 0 0,0-1 0 0 0,1 1 0 0 0,0 1 0 0 0,0-1 0 0 0,-2 11 0 0 0,5-4-47 0 0,2-15 0 0 0,-1 0 0 0 0,0 0 0 0 0,0 0 0 0 0,1 0 0 0 0,-1 0 0 0 0,0 0 0 0 0,1 0 0 0 0,-1 0 0 0 0,1 0 0 0 0,-1 0 0 0 0,2 2 0 0 0,0-2 6 0 0,0 1-1 0 0,-1-1 1 0 0,1 0-1 0 0,0 0 0 0 0,0 1 1 0 0,1-1-1 0 0,-1 0 1 0 0,0-1-1 0 0,0 1 1 0 0,0 0-1 0 0,1 0 1 0 0,-1-1-1 0 0,0 0 1 0 0,0 1-1 0 0,1-1 1 0 0,-1 0-1 0 0,0 0 0 0 0,1 0 1 0 0,-1-1-1 0 0,0 1 1 0 0,1 0-1 0 0,2-2 1 0 0,7-1 51 0 0,0 0 1 0 0,21-9 0 0 0,-29 10-50 0 0,46-21 157 0 0,93-56 0 0 0,-127 68-149 0 0,-1-1 0 0 0,0-1 0 0 0,-1 0 0 0 0,-1 0 0 0 0,0-1 0 0 0,0-1 0 0 0,-2 0-1 0 0,1-1 1 0 0,14-30 0 0 0,-12 19-141 0 0,-2-1 1 0 0,-1 0-1 0 0,-1 0 0 0 0,-2-1 1 0 0,8-45-1 0 0,-13 49-93 0 0,0 0-1 0 0,-2 0 1 0 0,-1 0 0 0 0,-1 0-1 0 0,-1 0 1 0 0,-1 0-1 0 0,-1 0 1 0 0,-2 1 0 0 0,-14-42-1 0 0,18 60 115 0 0,0 0-1 0 0,-1 1 1 0 0,0-1 0 0 0,0 1-1 0 0,0-1 1 0 0,-1 1 0 0 0,0 0-1 0 0,0 0 1 0 0,0 1-1 0 0,-7-6 1 0 0,8 7 46 0 0,0 1 0 0 0,0 0 1 0 0,-1 0-1 0 0,0 0 0 0 0,1 1 0 0 0,-1-1 0 0 0,0 1 0 0 0,0 0 0 0 0,1 0 1 0 0,-1 0-1 0 0,0 0 0 0 0,0 1 0 0 0,0 0 0 0 0,0-1 0 0 0,0 2 1 0 0,0-1-1 0 0,-5 1 0 0 0,-6 2 50 0 0,1 0 0 0 0,1 1-1 0 0,-1 1 1 0 0,1 0 0 0 0,-1 1 0 0 0,-23 15 0 0 0,-72 56 92 0 0,81-56-68 0 0,-78 57 35 0 0,-101 80-44 0 0,160-118-95 0 0,1 2 0 0 0,-47 58 0 0 0,66-67 18 0 0,1 1-1 0 0,2 1 0 0 0,-24 48 1 0 0,37-61 57 0 0,1 1 0 0 0,1-1 1 0 0,1 2-1 0 0,2-1 0 0 0,0 1 1 0 0,1 0-1 0 0,-2 27 0 0 0,7-42 55 0 0,-1-1-1 0 0,1 1 1 0 0,1-1-1 0 0,0 1 1 0 0,0-1-1 0 0,1 0 1 0 0,-1 1 0 0 0,2-1-1 0 0,-1 0 1 0 0,1 0-1 0 0,1 0 1 0 0,4 8-1 0 0,-4-10 39 0 0,1 1 0 0 0,0-1-1 0 0,0 0 1 0 0,0 0 0 0 0,1-1 0 0 0,0 0-1 0 0,0 0 1 0 0,0 0 0 0 0,0-1-1 0 0,1 1 1 0 0,0-2 0 0 0,0 1-1 0 0,10 3 1 0 0,19 4 324 0 0,0-1 1 0 0,0-2-1 0 0,71 6 0 0 0,-84-12-245 0 0,272 20 769 0 0,-276-22-988 0 0,5 1-700 0 0,29-2-1 0 0,-38-2-930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0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6 6911 0 0,'-2'-1'315'0'0,"-3"0"-287"0"0,0 0 1 0 0,1 0-1 0 0,-1 0 1 0 0,0 1-1 0 0,0-1 1 0 0,0 1-1 0 0,-5 1 1 0 0,8-1 112 0 0,0 0 0 0 0,-1 1 0 0 0,1 0 0 0 0,0-1 0 0 0,-1 1 0 0 0,1 0 1 0 0,-3 1-1 0 0,3 0 349 0 0,1-1 1 0 0,-1 0 0 0 0,0 1 0 0 0,1-1-1 0 0,-1 1 1 0 0,1-1 0 0 0,-1 1 0 0 0,1-1-1 0 0,-2 3 1 0 0,1 1-217 0 0,-1-1-1 0 0,1 0 1 0 0,0 1 0 0 0,0-1-1 0 0,1 1 1 0 0,-1 0 0 0 0,1-1 0 0 0,0 1-1 0 0,0 0 1 0 0,1 0 0 0 0,0 0-1 0 0,0 9 1 0 0,1-6-111 0 0,0-1 0 0 0,1 0 1 0 0,0 1-1 0 0,0-1 0 0 0,0 0 0 0 0,1 0 1 0 0,6 11-1 0 0,3 0 35 0 0,-1-1 1 0 0,2-1-1 0 0,0 0 1 0 0,1-1-1 0 0,20 17 1 0 0,-31-29-161 0 0,62 59 722 0 0,-57-53-668 0 0,0 1 0 0 0,0 0 0 0 0,-1 0-1 0 0,0 1 1 0 0,5 12 0 0 0,-7-13-246 0 0,0 0 0 0 0,-1 1 0 0 0,-1 0 0 0 0,0 0 0 0 0,0 0 0 0 0,-1 0 0 0 0,0 1 0 0 0,-1-1 0 0 0,0 1 0 0 0,-2 21 1 0 0,-3-18-5019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04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 7367 0 0,'0'0'14502'0'0,"0"3"-14396"0"0,-2 9-95 0 0,0-1-1 0 0,-1 1 1 0 0,0-1 0 0 0,-1 0-1 0 0,0-1 1 0 0,-10 18 0 0 0,-40 64 18 0 0,46-81-29 0 0,-184 318 203 0 0,17 9 37 0 0,152-293-235 0 0,-30 70 35 0 0,33-67-11 0 0,-3-1 1 0 0,-30 48-1 0 0,51-92-28 0 0,-9 13 23 0 0,-1 0-1 0 0,-25 26 1 0 0,23-26-80 0 0,8-8-567 0 0,5-6-214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04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5 116 8751 0 0,'0'-2'674'0'0,"-4"-2"-120"0"0,4 3-243 0 0,0-1 0 0 0,0 1 1 0 0,0 0-1 0 0,0 0 0 0 0,0 0 0 0 0,0 0 0 0 0,0 0 0 0 0,0-1 0 0 0,1 1 0 0 0,-1 0 0 0 0,0 0 0 0 0,1 0 0 0 0,-1 0 0 0 0,1 0 0 0 0,-1 0 0 0 0,1 0 0 0 0,0 0 0 0 0,-1 0 1 0 0,2-1-1 0 0,4-3 207 0 0,0 0 1 0 0,0 1 0 0 0,0 0-1 0 0,0 0 1 0 0,1 0 0 0 0,0 1-1 0 0,0 0 1 0 0,10-3 0 0 0,-3 0 26 0 0,6-2 12 0 0,1 1 1 0 0,0 1-1 0 0,33-5 1 0 0,66 1 426 0 0,-114 10-957 0 0,64 0 187 0 0,-62 1-291 0 0,-1-1 0 0 0,1 2 0 0 0,-1-1 0 0 0,1 1 0 0 0,-1 0 0 0 0,12 5 0 0 0,-18-6-156 0 0,0 0 0 0 0,0 0 0 0 0,0 0-1 0 0,0 1 1 0 0,0-1 0 0 0,0 0 0 0 0,0 1 0 0 0,-1-1 0 0 0,1 0 0 0 0,-1 1 0 0 0,1-1 0 0 0,-1 1 0 0 0,0-1 0 0 0,1 1 0 0 0,-1-1 0 0 0,0 1 0 0 0,0 0-1 0 0,0-1 1 0 0,0 1 0 0 0,0 1 0 0 0,-3 12-6987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0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10 8287 0 0,'-2'2'639'0'0,"-8"6"-149"0"0,1 2 0 0 0,-1-1-1 0 0,-11 18 1 0 0,7-10 2131 0 0,12-15-1200 0 0,2-2-1364 0 0,0 1-1 0 0,-1-1 1 0 0,1 0 0 0 0,0 0-1 0 0,0 0 1 0 0,-1 1-1 0 0,1-1 1 0 0,0 0 0 0 0,0 0-1 0 0,0 1 1 0 0,-1-1-1 0 0,1 0 1 0 0,0 1-1 0 0,0-1 1 0 0,0 0 0 0 0,0 0-1 0 0,0 1 1 0 0,0-1-1 0 0,0 0 1 0 0,0 1 0 0 0,0-1-1 0 0,0 0 1 0 0,0 1-1 0 0,0-1 1 0 0,0 0-1 0 0,0 1 1 0 0,0-1 0 0 0,0 0-1 0 0,0 1 1 0 0,0-1-1 0 0,0 1 1 0 0,10 4 1966 0 0,16-3-579 0 0,-2-5-1021 0 0,0-1 0 0 0,-1 0 0 0 0,1-2 0 0 0,40-17 0 0 0,-6 3-224 0 0,-13 7-88 0 0,46-7 0 0 0,-70 16-115 0 0,1 2 1 0 0,-1 0 0 0 0,1 1 0 0 0,32 4-1 0 0,-46-2-316 0 0,0 1-1 0 0,0 0 1 0 0,15 5-1 0 0,-4 1-6540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0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15 2759 0 0,'2'-1'207'0'0,"19"-12"17224"0"0,-22 15-17328 0 0,0 0 1 0 0,0 0-1 0 0,0 0 1 0 0,0 0 0 0 0,0-1-1 0 0,-1 1 1 0 0,1 0 0 0 0,-1-1-1 0 0,1 1 1 0 0,-3 1 0 0 0,0 1 9 0 0,-62 55 236 0 0,20-20-285 0 0,-79 87 23 0 0,106-103-89 0 0,0 0 1 0 0,1 2-1 0 0,-25 47 0 0 0,38-63 0 0 0,1 1-1 0 0,0-1 1 0 0,0 1 0 0 0,1 0-1 0 0,1 0 1 0 0,-3 17-1 0 0,4-23 13 0 0,1-1 0 0 0,0 1 0 0 0,0 0 0 0 0,1 0-1 0 0,-1-1 1 0 0,1 1 0 0 0,0 0 0 0 0,-1-1 0 0 0,2 1-1 0 0,-1-1 1 0 0,0 1 0 0 0,1-1 0 0 0,0 1-1 0 0,-1-1 1 0 0,1 0 0 0 0,1 0 0 0 0,-1 0 0 0 0,0 0-1 0 0,1 0 1 0 0,-1 0 0 0 0,5 2 0 0 0,0 1 28 0 0,1-1 1 0 0,0 0 0 0 0,0-1-1 0 0,0 0 1 0 0,1 0 0 0 0,-1 0-1 0 0,1-1 1 0 0,0-1 0 0 0,0 1-1 0 0,0-2 1 0 0,14 2 0 0 0,7-1 157 0 0,-1-2 1 0 0,39-4-1 0 0,-49 2-51 0 0,0 0-1 0 0,1-2 0 0 0,-1 0 1 0 0,0-1-1 0 0,-1-1 1 0 0,1 0-1 0 0,-1-1 1 0 0,26-16-1 0 0,-37 19-107 0 0,0-1 0 0 0,-1-1 0 0 0,0 1 0 0 0,0-1 0 0 0,0-1 0 0 0,-1 1 0 0 0,0-1 0 0 0,0 0 0 0 0,0 0 0 0 0,4-9 1 0 0,-2 1 31 0 0,0-1 0 0 0,-1 0 0 0 0,-1-1 0 0 0,4-16 0 0 0,-5 11 30 0 0,0-1 0 0 0,0-32 0 0 0,-4 42-76 0 0,0 0 1 0 0,-1 0-1 0 0,0 1 0 0 0,-1-1 0 0 0,-7-21 0 0 0,8 29-47 0 0,-1 0-1 0 0,0 0 1 0 0,-1 1-1 0 0,1-1 0 0 0,-1 1 1 0 0,0-1-1 0 0,0 1 0 0 0,0 0 1 0 0,-1 1-1 0 0,1-1 0 0 0,-1 0 1 0 0,0 1-1 0 0,0 0 1 0 0,0 0-1 0 0,-1 0 0 0 0,1 0 1 0 0,0 1-1 0 0,-1 0 0 0 0,0 0 1 0 0,0 0-1 0 0,0 0 0 0 0,0 1 1 0 0,0 0-1 0 0,-7-1 1 0 0,-9 0-253 0 0,-1 0 0 0 0,0 2 0 0 0,1 1 1 0 0,-32 5-1 0 0,38-5 63 0 0,4 0 25 0 0,-1 1-1 0 0,1 0 0 0 0,-1 1 1 0 0,-12 5-1 0 0,22-7-571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1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271 193 3223 0 0,'-9'-6'8640'0'0,"10"4"-8471"0"0,-1 0 0 0 0,1-1 0 0 0,-1 1 0 0 0,1-1 0 0 0,0 1 0 0 0,0 0-1 0 0,0 0 1 0 0,0-1 0 0 0,0 1 0 0 0,1 0 0 0 0,-1 0 0 0 0,1 0 0 0 0,-1 0 0 0 0,1 1-1 0 0,0-1 1 0 0,-1 0 0 0 0,3-1 0 0 0,7-5 357 0 0,22-14 0 0 0,-26 17-259 0 0,19-10 162 0 0,0 0 1 0 0,0 2-1 0 0,1 1 1 0 0,1 1-1 0 0,-1 1 1 0 0,2 1-1 0 0,0 2 1 0 0,52-7-1 0 0,-58 11-265 0 0,-15 2-51 0 0,0 0-1 0 0,0 0 1 0 0,0 1 0 0 0,0 0-1 0 0,13 1 1 0 0,-20 0-93 0 0,0-1 1 0 0,0 0-1 0 0,0 0 0 0 0,0 1 1 0 0,0-1-1 0 0,0 0 0 0 0,-1 1 0 0 0,1-1 1 0 0,0 1-1 0 0,0-1 0 0 0,-1 1 0 0 0,1-1 1 0 0,0 1-1 0 0,-1 0 0 0 0,1-1 0 0 0,0 1 1 0 0,-1 0-1 0 0,1-1 0 0 0,-1 1 1 0 0,1 0-1 0 0,-1 0 0 0 0,0 0 0 0 0,1 1 1 0 0,0 0-7 0 0,-1 1 1 0 0,1-1 0 0 0,-1 0 0 0 0,0 0 0 0 0,0 1 0 0 0,0-1-1 0 0,-1 0 1 0 0,1 0 0 0 0,-1 4 0 0 0,-1 2 2 0 0,-1 0 0 0 0,0 0 0 0 0,-1 0 0 0 0,-4 9 0 0 0,-10 10-3 0 0,-2-1 1 0 0,0-1-1 0 0,-1-1 0 0 0,-34 29 1 0 0,5-4-7 0 0,9-9-110 0 0,-51 38 0 0 0,-50 26-189 0 0,90-67 258 0 0,-126 81-31 0 0,174-116 62 0 0,0-1 3 0 0,-14 12 11 0 0,17-12 344 0 0,4-2-320 0 0,0 1 0 0 0,-1-1 1 0 0,1 0-1 0 0,0 0 0 0 0,-1 0 1 0 0,1-1-1 0 0,2-1 0 0 0,7-3 43 0 0,24-9 16 0 0,-19 7-57 0 0,1 0 0 0 0,0 2 0 0 0,0 0 0 0 0,0 1 0 0 0,24-3 0 0 0,-25 7 42 0 0,12-3 163 0 0,-1 2 1 0 0,54 4-1 0 0,-67-1-108 0 0,257 37 2037 0 0,-253-36-2137 0 0,0-1 1 0 0,-1-1-1 0 0,1 0 0 0 0,0-2 0 0 0,-1 0 1 0 0,20-5-1 0 0,-30 6-62 0 0,32-11-1718 0 0,-38 12 821 0 0,5-5-2013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2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0,'1'2'2882'0'0,"4"6"-1286"0"0,0 1 0 0 0,-1-1 0 0 0,0 1 1 0 0,-1 0-1 0 0,5 16 0 0 0,2 23-812 0 0,0 0-6848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24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17391 0 0,'0'0'4564'0'0,"0"2"-4496"0"0,0 17-53 0 0,0 8-256 0 0,0-9-3066 0 0</inkml:trace>
  <inkml:trace contextRef="#ctx0" brushRef="#br0" timeOffset="1">533 7 5983 0 0,'0'0'464'0'0,"2"0"-305"0"0,10-2-674 0 0,15-2 13439 0 0,-16 6-10373 0 0,-9-1-2066 0 0,-1-1-429 0 0,0 0-1 0 0,0 1 1 0 0,0-1 0 0 0,-1 1-1 0 0,1-1 1 0 0,0 1 0 0 0,0-1-1 0 0,-1 1 1 0 0,1-1-1 0 0,0 1 1 0 0,-1 0 0 0 0,1-1-1 0 0,-1 1 1 0 0,1 0-1 0 0,-1 0 1 0 0,1-1 0 0 0,-1 1-1 0 0,1 1 1 0 0,9 19 328 0 0,-8-17-348 0 0,4 7 15 0 0,-1 0-1 0 0,15 19 0 0 0,-18-27-259 0 0,1 0-1 0 0,-1 0 1 0 0,1-1-1 0 0,0 1 1 0 0,0-1-1 0 0,0 1 1 0 0,0-1-1 0 0,0 0 0 0 0,1 0 1 0 0,-1-1-1 0 0,1 1 1 0 0,-1-1-1 0 0,7 2 1 0 0,5 0-1194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24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7367 0 0,'2'0'4515'0'0,"7"3"-3677"0"0,1-2 0 0 0,-1 1 1 0 0,1-1-1 0 0,0-1 0 0 0,-1 0 0 0 0,1 0 1 0 0,13-3-1 0 0,71-17 240 0 0,-64 12-329 0 0,86-23 248 0 0,52-11 87 0 0,-132 35-1754 0 0,1 1 0 0 0,61-1 0 0 0,-96 7-226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2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11519 0 0,'0'0'3606'0'0,"2"1"-2300"0"0,3 3-1008 0 0,1 0 0 0 0,-1 0 0 0 0,0 1 0 0 0,0 0-1 0 0,0 0 1 0 0,-1 0 0 0 0,0 0 0 0 0,5 9 0 0 0,26 51 867 0 0,-30-55-819 0 0,3 6-192 0 0,-2 0 1 0 0,1 1-1 0 0,-2 0 0 0 0,0 1 0 0 0,-1-1 1 0 0,-1 1-1 0 0,-1-1 0 0 0,1 22 0 0 0,-4-24-54 0 0,1-1 0 0 0,-2 1 0 0 0,0-1 0 0 0,-1 1 0 0 0,0-1 0 0 0,-1 0 0 0 0,-1 0 0 0 0,0 0 0 0 0,-1 0 0 0 0,-10 17 0 0 0,10-21-125 0 0,-52 96-1615 0 0,49-79-1597 0 0,7-16-3477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30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9703 0 0,'0'0'5744'0'0,"2"1"-5169"0"0,2 1-422 0 0,0 1-1 0 0,0 0 1 0 0,0 0 0 0 0,0 0-1 0 0,0 1 1 0 0,-1 0 0 0 0,1-1 0 0 0,-1 1-1 0 0,0 0 1 0 0,0 0 0 0 0,-1 1-1 0 0,1-1 1 0 0,-1 1 0 0 0,0-1 0 0 0,0 1-1 0 0,-1 0 1 0 0,1 0 0 0 0,-1 0-1 0 0,1 4 1 0 0,1 10 74 0 0,-1 0-1 0 0,-1 0 0 0 0,-2 35 1 0 0,-1-28-166 0 0,-2-1 0 0 0,0 0 0 0 0,-2 1 0 0 0,-13 36 1 0 0,-48 94 161 0 0,-3-24-223 0 0,13-26 0 0 0,43-72 0 0 0,9-15-2 0 0,7-15 4 0 0,-1-2 9 0 0,0 0-18 0 0,1 0 1 0 0,-1 0 0 0 0,0 0-1 0 0,1 0 1 0 0,-1-1-1 0 0,1 1 1 0 0,0 0 0 0 0,0-1-1 0 0,-1 1 1 0 0,1-1-1 0 0,0 1 1 0 0,0-1 0 0 0,0 0-1 0 0,1 0 1 0 0,-1 0-1 0 0,0 0 1 0 0,0 0 0 0 0,0 0-1 0 0,1-1 1 0 0,3 1-1 0 0,5 1-858 0 0,0 0 0 0 0,0-1-1 0 0,11-1 1 0 0,-2-2-1261 0 0,-9 1-627 0 0,0 0-4180 0 0,-31-9 8996 0 0,14 8-1626 0 0,-1 0 1 0 0,0 1-1 0 0,0 0 1 0 0,0 0-1 0 0,0 1 1 0 0,0 0-1 0 0,0 0 1 0 0,0 1 0 0 0,0-1-1 0 0,0 2 1 0 0,0-1-1 0 0,-12 5 1 0 0,17-6-72 0 0,-30-1 3468 0 0,30-1-3661 0 0,0 0 1 0 0,0 0-1 0 0,1 0 1 0 0,-1 0 0 0 0,0-1-1 0 0,1 1 1 0 0,0 0 0 0 0,-1-1-1 0 0,1 0 1 0 0,0 1-1 0 0,0-1 1 0 0,1 0 0 0 0,-1 1-1 0 0,0-1 1 0 0,0-5-1 0 0,1-2-48 0 0,-1 1 0 0 0,1-1-1 0 0,2-14 1 0 0,-2 21-125 0 0,1 1 1 0 0,-1-1-1 0 0,1 1 1 0 0,0-1-1 0 0,0 1 1 0 0,-1 0 0 0 0,2-1-1 0 0,-1 1 1 0 0,0 0-1 0 0,0 0 1 0 0,1 0-1 0 0,-1 0 1 0 0,1 0 0 0 0,-1 0-1 0 0,1 0 1 0 0,2-2-1 0 0,1 0 1 0 0,1-1-8 0 0,0 0 0 0 0,1 0-1 0 0,-1 0 1 0 0,1 1 0 0 0,0 0-1 0 0,1 1 1 0 0,-1-1 0 0 0,16-4-1 0 0,7 0 16 0 0,32-4-1 0 0,-16 4 54 0 0,56-14 295 0 0,123-28 1390 0 0,-217 48-1636 0 0,-3 1 19 0 0,0-1 1 0 0,0 1 0 0 0,0 1 0 0 0,6-1 0 0 0,-8 15 55 0 0,-3-8-174 0 0,0 1 0 0 0,0-1-1 0 0,-1 0 1 0 0,1 0 0 0 0,-1 1-1 0 0,-1-1 1 0 0,1 0 0 0 0,-4 8-1 0 0,-22 47-22 0 0,25-57 16 0 0,-17 34 73 0 0,-1-1 1 0 0,-36 49-1 0 0,48-76-59 0 0,0 0 0 0 0,0-1 0 0 0,-1 1 0 0 0,0-2-1 0 0,-1 1 1 0 0,0-1 0 0 0,0-1 0 0 0,-1 0 0 0 0,0 0 0 0 0,0-1-1 0 0,-1 0 1 0 0,-17 5 0 0 0,7-6-6 0 0,1-2 0 0 0,-1 0 0 0 0,0-2 0 0 0,-39-1 0 0 0,25-1 8 0 0,-29 1 59 0 0,84-5-397 0 0,1 2 1 0 0,0 0-1 0 0,0 1 0 0 0,28 1 1 0 0,-19 1-1530 0 0,-4-2-533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3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45 919 0 0,'2'-2'67'0'0,"26"-19"6001"0"0,-3 4 3481 0 0,-24 17-9435 0 0,0-1 0 0 0,0 1-1 0 0,-1-1 1 0 0,1 1 0 0 0,0-1-1 0 0,0 1 1 0 0,0 0-1 0 0,0-1 1 0 0,0 1 0 0 0,-1 0-1 0 0,1 0 1 0 0,0 0 0 0 0,0-1-1 0 0,0 1 1 0 0,0 0 0 0 0,0 0-1 0 0,0 1 1 0 0,0-1 0 0 0,0 0-1 0 0,0 0 1 0 0,-1 0 0 0 0,1 0-1 0 0,0 1 1 0 0,0-1 0 0 0,0 0-1 0 0,0 1 1 0 0,0-1-1 0 0,-1 1 1 0 0,1-1 0 0 0,0 1-1 0 0,0-1 1 0 0,-1 1 0 0 0,1 0-1 0 0,0-1 1 0 0,-1 1 0 0 0,1 0-1 0 0,-1 0 1 0 0,1-1 0 0 0,-1 1-1 0 0,1 0 1 0 0,-1 0 0 0 0,0 0-1 0 0,1-1 1 0 0,-1 1 0 0 0,0 0-1 0 0,1 0 1 0 0,-1 0-1 0 0,0 0 1 0 0,0 1 0 0 0,1 4-1 0 0,0-1 0 0 0,-1 0 0 0 0,0 1 0 0 0,0-1 1 0 0,0 1-1 0 0,0-1 0 0 0,-2 8 0 0 0,-11 29 255 0 0,-1-1 1 0 0,-23 47-1 0 0,-7 16 95 0 0,41-97-463 0 0,-6 23 0 0 0,6-16-27 0 0,2-12-115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3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10591 0 0,'0'0'6012'0'0,"1"1"-5178"0"0,11 10 179 0 0,-8-8-704 0 0,-1 1-1 0 0,2 0 0 0 0,-1-1 0 0 0,5 3 0 0 0,42 21 1430 0 0,-28-16-1245 0 0,-1 1-1 0 0,-1 1 1 0 0,39 30-1 0 0,-37-21-297 0 0,-2 0 1 0 0,0 0-1 0 0,-2 2 0 0 0,24 37 1 0 0,-19-20-92 0 0,-2 1 0 0 0,21 53 0 0 0,-43-94-103 0 0,9 22 5 0 0,15 25 1 0 0,-21-41-8 0 0,1 0 1 0 0,1-1 0 0 0,-1 0 0 0 0,1 0-1 0 0,0 0 1 0 0,1-1 0 0 0,-1 0-1 0 0,9 6 1 0 0,-10-9-4 0 0,-1 0 1 0 0,1 0-1 0 0,0 0 0 0 0,0-1 0 0 0,0 1 1 0 0,0-1-1 0 0,0 0 0 0 0,0-1 0 0 0,0 1 1 0 0,0-1-1 0 0,0 0 0 0 0,1 1 0 0 0,-1-2 1 0 0,0 1-1 0 0,0-1 0 0 0,4 0 0 0 0,6-2-62 0 0,0-1 0 0 0,0-1-1 0 0,17-7 1 0 0,-13 3-687 0 0,0 0 1 0 0,-1-1-1 0 0,0-1 1 0 0,24-20-1 0 0,-10 3-6891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31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3 4607 0 0,'-8'-2'12667'0'0,"5"5"-12501"0"0,0 1 1 0 0,1 0-1 0 0,0 0 1 0 0,0 1-1 0 0,0-1 0 0 0,0 0 1 0 0,1 1-1 0 0,0-1 1 0 0,0 1-1 0 0,0-1 1 0 0,0 6-1 0 0,-6 21 618 0 0,-1-10-572 0 0,-1 0 1 0 0,-1-1-1 0 0,0 0 0 0 0,-1-1 0 0 0,-2 0 0 0 0,0 0 1 0 0,-1-2-1 0 0,0 0 0 0 0,-1 0 0 0 0,-1-1 0 0 0,-21 15 0 0 0,-17 10-152 0 0,-2-3 0 0 0,-84 44-1 0 0,91-57 21 0 0,26-14 4 0 0,1 1 1 0 0,1 1-1 0 0,0 0 0 0 0,-22 19 1 0 0,36-25-59 0 0,6-5-100 0 0,4-3-1179 0 0,14-2-4090 0 0,8-4-1808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31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1375 0 0,'1'1'10984'0'0,"6"9"-9166"0"0,-1-2-134 0 0,1-1 1 0 0,10 11-1 0 0,-14-15-1430 0 0,-1-1 1 0 0,1 0-1 0 0,0 0 0 0 0,0-1 0 0 0,0 1 0 0 0,0 0 0 0 0,0-1 0 0 0,1 0 0 0 0,-1 0 0 0 0,0 0 0 0 0,6 1 0 0 0,5 0 137 0 0,0-2-1 0 0,1 1 1 0 0,-1-2-1 0 0,21-3 1 0 0,57-14 569 0 0,-54 10-770 0 0,64-15-40 0 0,203-35 301 0 0,-245 53-3663 0 0,65 4 1 0 0,-71 1 885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32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12 11519 0 0,'0'0'887'0'0,"5"-8"1832"0"0,-4 8-2542 0 0,0-1 1 0 0,0 1 0 0 0,-1-1-1 0 0,1 1 1 0 0,0-1-1 0 0,0 1 1 0 0,0 0 0 0 0,0 0-1 0 0,0-1 1 0 0,0 1 0 0 0,0 0-1 0 0,0 0 1 0 0,0 0 0 0 0,0 0-1 0 0,0 0 1 0 0,0 0 0 0 0,0 0-1 0 0,0 1 1 0 0,0-1-1 0 0,0 0 1 0 0,1 1 0 0 0,0 0-54 0 0,-1 0 1 0 0,1 0 0 0 0,-1 0-1 0 0,1 1 1 0 0,-1-1 0 0 0,1 0-1 0 0,-1 1 1 0 0,0-1 0 0 0,0 0-1 0 0,2 4 1 0 0,0 0-4 0 0,0 0 1 0 0,-1 0 0 0 0,1 1-1 0 0,-1-1 1 0 0,0 1 0 0 0,1 9-1 0 0,-1-3-48 0 0,-2 0 0 0 0,1 0 1 0 0,-2 0-1 0 0,1 0 0 0 0,-2 0 0 0 0,1 0 0 0 0,-7 20 0 0 0,-34 82 681 0 0,9-30-493 0 0,27-66-328 0 0,2-6-137 0 0,0-1 0 0 0,0 1 0 0 0,1 0 0 0 0,1 0 0 0 0,0 0-1 0 0,0 1 1 0 0,1 16 0 0 0,5-13-1905 0 0,4-1-4874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1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 14999 0 0,'0'0'3736'0'0,"0"1"-3513"0"0,-3 5-147 0 0,-1 0 0 0 0,1-1 1 0 0,-1 0-1 0 0,0 0 0 0 0,0 0 0 0 0,0 0 0 0 0,-1-1 1 0 0,1 0-1 0 0,-1 0 0 0 0,-6 4 0 0 0,-12 11 21 0 0,-31 35 106 0 0,1 1 1 0 0,-62 87-1 0 0,107-131-156 0 0,0 0 0 0 0,1 1 0 0 0,0 0 0 0 0,1 0 0 0 0,0 0 0 0 0,1 1 0 0 0,-6 24 0 0 0,10-34-24 0 0,1-1-1 0 0,0 0 1 0 0,0 1-1 0 0,0-1 1 0 0,0 0-1 0 0,0 1 1 0 0,0-1 0 0 0,1 1-1 0 0,-1-1 1 0 0,1 0-1 0 0,0 0 1 0 0,-1 1-1 0 0,1-1 1 0 0,0 0-1 0 0,0 0 1 0 0,1 0-1 0 0,-1 0 1 0 0,0 0-1 0 0,1 0 1 0 0,-1 0 0 0 0,1 0-1 0 0,0-1 1 0 0,-1 1-1 0 0,1 0 1 0 0,0-1-1 0 0,0 0 1 0 0,0 1-1 0 0,0-1 1 0 0,3 1-1 0 0,6 3 119 0 0,0-1-1 0 0,0-1 1 0 0,0 1 0 0 0,20 2-1 0 0,-19-4-56 0 0,6 1 69 0 0,0-2 0 0 0,1 1 0 0 0,-1-2 0 0 0,34-4 0 0 0,73-18 643 0 0,-79 9-543 0 0,-1-2-1 0 0,0-1 0 0 0,0-3 1 0 0,-2-1-1 0 0,48-32 1 0 0,-85 49-255 0 0,0-1 0 0 0,0 0 0 0 0,0 0 0 0 0,-1 0 0 0 0,0-1 0 0 0,0 0 0 0 0,0 0 0 0 0,0 0 0 0 0,-1 0 0 0 0,0-1 0 0 0,0 0 1 0 0,-1 0-1 0 0,1 0 0 0 0,-1 0 0 0 0,0-1 0 0 0,-1 1 0 0 0,0-1 0 0 0,0 0 0 0 0,0 1 0 0 0,-1-1 0 0 0,1-8 0 0 0,-1 5-34 0 0,0 1 0 0 0,-1-1-1 0 0,0 0 1 0 0,0 0 0 0 0,-1 0-1 0 0,-1 0 1 0 0,-2-12 0 0 0,2 17 2 0 0,1 1 0 0 0,-1-1 1 0 0,-1 1-1 0 0,1-1 0 0 0,0 1 0 0 0,-1 0 1 0 0,0 0-1 0 0,0 0 0 0 0,0 0 0 0 0,-1 0 1 0 0,1 1-1 0 0,-1 0 0 0 0,0-1 0 0 0,0 1 1 0 0,0 1-1 0 0,-5-4 0 0 0,0 2-22 0 0,1 0 0 0 0,-1 0 1 0 0,0 1-1 0 0,0 0 0 0 0,0 1 0 0 0,-1 0 0 0 0,1 0 0 0 0,-1 1 0 0 0,1 0 1 0 0,-1 1-1 0 0,1 0 0 0 0,-1 0 0 0 0,-9 2 0 0 0,-12 4-109 0 0,1 1 0 0 0,-50 19 0 0 0,8-2-3199 0 0,55-20 938 0 0,0 0 0 0 0,-20 2 1 0 0,20-4-3041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3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0 17191 0 0,'0'0'1719'0'0,"-2"1"-1574"0"0,-12 13-142 0 0,0 0 0 0 0,1 1 0 0 0,1 1 0 0 0,0-1 0 0 0,-14 28-1 0 0,9-17 8 0 0,-14 29 492 0 0,2 0 1 0 0,-29 80 0 0 0,-25 52 597 0 0,7-67-907 0 0,49-82-210 0 0,-33 65 0 0 0,29-45-576 0 0,9-21-2752 0 0,21-35 2097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32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38 329 5983 0 0,'0'0'274'0'0,"-2"0"-6"0"0,-23 0-317 0 0,14 0 9071 0 0,19-11-7498 0 0,-1 3-1214 0 0,0 2 0 0 0,0-1-1 0 0,1 1 1 0 0,0 0 0 0 0,15-8 0 0 0,46-21 355 0 0,-51 27-532 0 0,267-141 725 0 0,-265 137-839 0 0,62-33 4 0 0,-74 41 20 0 0,1 1-1 0 0,0 0 1 0 0,0 0-1 0 0,1 0 1 0 0,-1 1-1 0 0,0 1 1 0 0,16-1-1 0 0,-23 2-20 0 0,1 0 0 0 0,-1 0 0 0 0,0 0-1 0 0,1 0 1 0 0,-1 1 0 0 0,0-1 0 0 0,1 1 0 0 0,-1 0-1 0 0,0 0 1 0 0,0 0 0 0 0,0 0 0 0 0,0 0-1 0 0,1 0 1 0 0,-2 0 0 0 0,1 1 0 0 0,0-1 0 0 0,0 1-1 0 0,2 1 1 0 0,-2 0 26 0 0,0 0 1 0 0,0 0-1 0 0,0 1 0 0 0,0-1 1 0 0,-1 0-1 0 0,1 1 0 0 0,-1-1 0 0 0,0 1 1 0 0,0 0-1 0 0,1 5 0 0 0,-1 3 24 0 0,0 1 0 0 0,0 0 0 0 0,-2 0-1 0 0,1 0 1 0 0,-5 21 0 0 0,-60 211 263 0 0,60-228-212 0 0,-2 1 1 0 0,0-1 0 0 0,-14 25-1 0 0,17-36-96 0 0,0 0-1 0 0,0 1 1 0 0,-1-2-1 0 0,0 1 1 0 0,0-1-1 0 0,-1 1 1 0 0,0-2-1 0 0,0 1 0 0 0,0 0 1 0 0,0-1-1 0 0,-10 5 1 0 0,0-2-15 0 0,-1-1-1 0 0,0-1 1 0 0,1 0 0 0 0,-21 2-1 0 0,-71 7-20 0 0,80-12 13 0 0,0 1-20 0 0,-1-1 1 0 0,0-1-1 0 0,-52-6 0 0 0,81 5-34 0 0,0 0 0 0 0,0 0 0 0 0,-1-1 0 0 0,1 1 0 0 0,0 0 0 0 0,-1 0 0 0 0,1 0 0 0 0,0 0 0 0 0,0 0 0 0 0,-1 0 0 0 0,1 0 0 0 0,0-1 0 0 0,0 1 0 0 0,-1 0 0 0 0,1 0 0 0 0,0 0 0 0 0,0-1 0 0 0,0 1 0 0 0,-1 0 0 0 0,1 0 0 0 0,0-1 0 0 0,0 1 0 0 0,0 0 0 0 0,0 0 0 0 0,0-1 0 0 0,-1 1 0 0 0,1 0 0 0 0,0 0 0 0 0,0-1 0 0 0,0 1 0 0 0,0 0 0 0 0,0-1 0 0 0,2-7-5005 0 0,6-3-2137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33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2 5063 0 0,'18'-2'14083'0'0,"-34"5"-13907"0"0,0 1-1 0 0,0 1 1 0 0,1 0 0 0 0,0 1 0 0 0,0 0 0 0 0,0 1-1 0 0,1 1 1 0 0,0 1 0 0 0,0 0 0 0 0,1 0-1 0 0,-17 17 1 0 0,23-19-129 0 0,1 0 0 0 0,0 0 0 0 0,0 1 0 0 0,1 0 0 0 0,0 0 0 0 0,0 0 0 0 0,1 0 0 0 0,0 1 0 0 0,0 0 0 0 0,-4 17 0 0 0,7-22-22 0 0,0 0-1 0 0,1 0 0 0 0,-1 0 1 0 0,1-1-1 0 0,0 1 0 0 0,0 0 1 0 0,1 0-1 0 0,-1 0 1 0 0,1 0-1 0 0,0-1 0 0 0,0 1 1 0 0,0 0-1 0 0,0-1 0 0 0,1 1 1 0 0,-1 0-1 0 0,1-1 0 0 0,0 0 1 0 0,0 1-1 0 0,0-1 1 0 0,1 0-1 0 0,-1 0 0 0 0,1 0 1 0 0,-1-1-1 0 0,1 1 0 0 0,0 0 1 0 0,0-1-1 0 0,0 0 0 0 0,1 0 1 0 0,3 2-1 0 0,7 3 105 0 0,1-1 1 0 0,-1-1-1 0 0,1 0 0 0 0,-1-1 0 0 0,2 0 1 0 0,-1-1-1 0 0,0-1 0 0 0,0-1 1 0 0,1 0-1 0 0,-1-1 0 0 0,1 0 0 0 0,-1-2 1 0 0,0 1-1 0 0,0-2 0 0 0,1 0 0 0 0,-1-1 1 0 0,-1-1-1 0 0,16-6 0 0 0,-25 8-96 0 0,0 1-1 0 0,0-1 1 0 0,0 0 0 0 0,-1 0-1 0 0,0 0 1 0 0,1-1-1 0 0,-1 0 1 0 0,0 1 0 0 0,-1-1-1 0 0,1-1 1 0 0,-1 1 0 0 0,0 0-1 0 0,0-1 1 0 0,3-7-1 0 0,-4 8-24 0 0,0-1 0 0 0,-1 1 0 0 0,0-1-1 0 0,0 1 1 0 0,-1-1 0 0 0,1 1-1 0 0,-1-1 1 0 0,0 1 0 0 0,0-1-1 0 0,0 1 1 0 0,-1-1 0 0 0,1 1 0 0 0,-1-1-1 0 0,0 1 1 0 0,-1-1 0 0 0,1 1-1 0 0,-4-7 1 0 0,-2-2-38 0 0,0 0-1 0 0,-2 1 1 0 0,-14-19 0 0 0,11 16-690 0 0,-15-24 0 0 0,21 26-224 0 0,2 2-43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16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87 8431 0 0,'2'-12'904'0'0,"-1"7"-748"0"0,0-7 1279 0 0,0 0 0 0 0,2 0 0 0 0,5-21 5174 0 0,-8 36-6311 0 0,0 11-36 0 0,-1 1-1 0 0,-1-1 0 0 0,0 1 0 0 0,-1-1 1 0 0,-9 27-1 0 0,3-19-42 0 0,-1 0-1 0 0,-25 40 1 0 0,13-28-160 0 0,-45 53 1 0 0,65-86-391 0 0,20-6-13377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16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0,'0'0'7656'0'0,"5"14"-10456"0"0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16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381 835 10591 0 0,'0'0'964'0'0,"-2"1"-794"0"0,-5 2-1520 0 0,-4 1 7619 0 0,11-4-6136 0 0,-1 0 0 0 0,1 0 0 0 0,0-1 0 0 0,0 1 0 0 0,0 0 0 0 0,-1-1 0 0 0,1 1 0 0 0,0-1 0 0 0,0 1 0 0 0,0 0 0 0 0,0-1 0 0 0,0 1 0 0 0,-1-1 1 0 0,1 1-1 0 0,0 0 0 0 0,0-1 0 0 0,0 1 0 0 0,0-1 0 0 0,0 1 0 0 0,0 0 0 0 0,1-1 0 0 0,-1 1 0 0 0,0-1 0 0 0,0 1 0 0 0,0 0 0 0 0,0-1 0 0 0,0 1 1 0 0,0 0-1 0 0,1-1 0 0 0,-1 1 0 0 0,0-1 0 0 0,3-6 38 0 0,1 0-1 0 0,-1 0 1 0 0,1 1 0 0 0,0-1 0 0 0,0 1 0 0 0,1 0-1 0 0,6-6 1 0 0,3-6 100 0 0,70-85 26 0 0,7-8-183 0 0,-72 85-248 0 0,-1-1 0 0 0,21-43 0 0 0,-26 41-255 0 0,-1-1-1 0 0,-1 0 0 0 0,11-55 0 0 0,-18 64 132 0 0,-1 0-1 0 0,-1 1 1 0 0,-1-1 0 0 0,-1 0 0 0 0,0 0 0 0 0,-7-37 0 0 0,6 54 202 0 0,0 0 0 0 0,0-1 1 0 0,0 1-1 0 0,-1 0 0 0 0,0-1 1 0 0,0 1-1 0 0,0 0 0 0 0,-4-6 0 0 0,4 8 34 0 0,1 1 0 0 0,0 0 0 0 0,0-1 0 0 0,-1 1-1 0 0,1 0 1 0 0,0 0 0 0 0,-1 0 0 0 0,1 0 0 0 0,-1 0-1 0 0,0 0 1 0 0,1 1 0 0 0,-1-1 0 0 0,1 1 0 0 0,-1-1-1 0 0,0 1 1 0 0,0-1 0 0 0,1 1 0 0 0,-1 0 0 0 0,0 0-1 0 0,0 0 1 0 0,1 0 0 0 0,-1 0 0 0 0,0 0 0 0 0,0 0-1 0 0,-1 1 1 0 0,-6 1 3 0 0,0 1 1 0 0,0 0-1 0 0,0 0 0 0 0,0 1 1 0 0,1 0-1 0 0,0 0 0 0 0,0 1 0 0 0,-11 8 1 0 0,8-4-26 0 0,1 0 1 0 0,0 1-1 0 0,1 0 0 0 0,0 1 1 0 0,-8 11-1 0 0,-3 11-42 0 0,2 1-1 0 0,1 0 1 0 0,-15 42-1 0 0,-86 285 794 0 0,-4 8 222 0 0,78-254 101 0 0,-31 73 30 0 0,13-51-786 0 0,61-135-335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1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12439 0 0,'0'0'1488'0'0,"2"2"-432"0"0,0 0-777 0 0,0 1-1 0 0,0-1 1 0 0,0 1 0 0 0,1-1-1 0 0,-1 0 1 0 0,1 0-1 0 0,-1 0 1 0 0,1-1 0 0 0,0 1-1 0 0,0-1 1 0 0,0 1-1 0 0,0-1 1 0 0,0 0 0 0 0,0 0-1 0 0,0 0 1 0 0,0-1-1 0 0,6 1 1 0 0,7 2 19 0 0,1-2 1 0 0,17 0-1 0 0,-34-1-289 0 0,47-2 674 0 0,-1-1 1 0 0,51-12-1 0 0,91-26 503 0 0,-174 37-1130 0 0,69-19-178 0 0,-81 23-155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1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72 333 5983 0 0,'0'0'464'0'0,"-1"2"-305"0"0,-2 10 2021 0 0,1 1 0 0 0,-2 18-1 0 0,1 28 706 0 0,3-36-2283 0 0,-1-1-1 0 0,-6 32 0 0 0,5-47-477 0 0,1-1 1 0 0,-1 1-1 0 0,-1-1 1 0 0,1 1 0 0 0,-1-1-1 0 0,-1 0 1 0 0,1 0-1 0 0,-1-1 1 0 0,-5 8-1 0 0,7-11 139 0 0,-5 2-113 0 0,3-2-77 0 0,0-10-36 0 0,4 5-28 0 0,-1-1 1 0 0,1 1-1 0 0,0 0 0 0 0,0-1 1 0 0,0 1-1 0 0,1 0 0 0 0,-1 0 1 0 0,1 0-1 0 0,0-1 1 0 0,2-4-1 0 0,16-33 62 0 0,-13 29-45 0 0,18-33-195 0 0,2 2 1 0 0,2 1-1 0 0,41-49 0 0 0,-45 65 127 0 0,1 1 0 0 0,1 1 0 0 0,0 1-1 0 0,2 1 1 0 0,1 2 0 0 0,1 0 0 0 0,0 2 0 0 0,2 2 0 0 0,0 1-1 0 0,36-12 1 0 0,-26 12 207 0 0,109-34 702 0 0,-120 46-583 0 0,-29 3-208 0 0,0 2-4 0 0,6 6-12 0 0,-7-7-59 0 0,-1 0 0 0 0,1 0 0 0 0,-1 0 0 0 0,1 0 0 0 0,-1 0 0 0 0,0 0 0 0 0,1 0 0 0 0,-1 0 0 0 0,0 0-1 0 0,0 0 1 0 0,0 1 0 0 0,1 0 0 0 0,-3 7 36 0 0,1 0 0 0 0,-2-1-1 0 0,1 1 1 0 0,-1-1 0 0 0,0 1-1 0 0,-1-1 1 0 0,-5 10 0 0 0,1-2 45 0 0,-29 57 414 0 0,-8 16 232 0 0,30-56-354 0 0,3 0 0 0 0,1 1 0 0 0,-12 59 0 0 0,22-85-345 0 0,0 0 1 0 0,1 0-1 0 0,0 0 0 0 0,0 0 1 0 0,2 11-1 0 0,2-4 47 0 0,0-3-1 0 0,-3-10-37 0 0,-1-1-24 0 0,0-1 0 0 0,0 0-1 0 0,1 0 1 0 0,-1 0-1 0 0,0 0 1 0 0,0 0 0 0 0,0 1-1 0 0,0-1 1 0 0,0 0-1 0 0,1 0 1 0 0,-1 0 0 0 0,0 1-1 0 0,0-1 1 0 0,0 0-1 0 0,0 0 1 0 0,0 0 0 0 0,0 1-1 0 0,0-1 1 0 0,0 0-1 0 0,0 0 1 0 0,0 1 0 0 0,0-1-1 0 0,0 0 1 0 0,0 0-1 0 0,0 0 1 0 0,0 1 0 0 0,0-1-1 0 0,0 0 1 0 0,1 7-1477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1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8287 0 0,'0'0'5088'0'0,"3"-1"-3696"0"0,23-9-388 0 0,0 1 1 0 0,0 1-1 0 0,39-7 0 0 0,86-5 368 0 0,-77 11-583 0 0,-60 7-751 0 0,-5 1-103 0 0,0 0 0 0 0,0 0 0 0 0,11 1 0 0 0,-17 0-1364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18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90 7367 0 0,'0'3'5438'0'0,"0"0"-4586"0"0,-1 7 3236 0 0,3-7-2798 0 0,2-1-1091 0 0,0 1 0 0 0,0 0-1 0 0,0-1 1 0 0,0 0 0 0 0,0 0-1 0 0,1 0 1 0 0,-1 0 0 0 0,1-1 0 0 0,-1 0-1 0 0,1 0 1 0 0,0 0 0 0 0,-1 0-1 0 0,10-1 1 0 0,6 0 234 0 0,-1-1-1 0 0,23-5 1 0 0,-12 2-54 0 0,37-5 188 0 0,120-32 0 0 0,-92 14-481 0 0,27-9-4409 0 0,-96 29-3181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1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85 590 6447 0 0,'-1'2'5475'0'0,"-8"9"-4480"0"0,0-1 0 0 0,0 0 1 0 0,-18 15-1 0 0,-3 1 2711 0 0,31-25-3654 0 0,-1 0 1 0 0,0 0 0 0 0,0 1 0 0 0,1-1-1 0 0,-1-1 1 0 0,1 1 0 0 0,-1 0 0 0 0,1 0 0 0 0,-1 0-1 0 0,1 0 1 0 0,0 0 0 0 0,-1 0 0 0 0,1 0 0 0 0,0-1-1 0 0,-1 1 1 0 0,1 0 0 0 0,0-1 0 0 0,0 1-1 0 0,0 0 1 0 0,0-1 0 0 0,0 1 0 0 0,0-1 0 0 0,0 0-1 0 0,1 1 1 0 0,2 1 47 0 0,-1-1-1 0 0,1 0 0 0 0,-1 0 1 0 0,1 0-1 0 0,6 0 1 0 0,2-1 64 0 0,1-1 0 0 0,-1 0 0 0 0,1 0 0 0 0,-1-1 0 0 0,13-4 1 0 0,1-3 117 0 0,30-12 1 0 0,-15 2-124 0 0,0-2-1 0 0,39-29 1 0 0,-69 43-210 0 0,0-1-1 0 0,0-1 1 0 0,16-16 0 0 0,-22 19-73 0 0,0 0 0 0 0,-1 1 1 0 0,0-2-1 0 0,0 1 0 0 0,-1 0 1 0 0,0-1-1 0 0,0 1 0 0 0,3-12 0 0 0,-1 0 34 0 0,-1 1-1 0 0,0-1 1 0 0,-2 0-1 0 0,0 0 1 0 0,-1 0-1 0 0,0 0 1 0 0,-2 0-1 0 0,0 1 1 0 0,-5-21-1 0 0,1 12 46 0 0,-2 1 0 0 0,-1 0 0 0 0,-1 0 0 0 0,-12-23 0 0 0,13 30-22 0 0,-16-35-77 0 0,24 52 144 0 0,-1 1-1 0 0,1-1 1 0 0,0 1-1 0 0,0-1 1 0 0,0 1-1 0 0,0-1 1 0 0,0 1-1 0 0,-1 0 1 0 0,1-1-1 0 0,0 1 1 0 0,0-1 0 0 0,0 1-1 0 0,0-1 1 0 0,0 1-1 0 0,0-1 1 0 0,0 1-1 0 0,1-1 1 0 0,-1 1-1 0 0,0-1 1 0 0,0 1-1 0 0,0-1 1 0 0,0 1-1 0 0,1 0 1 0 0,-1-1-1 0 0,0 1 1 0 0,0-1-1 0 0,1 1 1 0 0,-1 0 0 0 0,0-1-1 0 0,0 1 1 0 0,1 0-1 0 0,-1-1 1 0 0,1 1-1 0 0,-1 0 1 0 0,0-1-1 0 0,1 1 1 0 0,0 0-1 0 0,-1-1-3 0 0,3-1-1 0 0,0 0 1 0 0,0 0 0 0 0,0 0 0 0 0,0 1 0 0 0,1-1 0 0 0,-1 1-1 0 0,0-1 1 0 0,1 1 0 0 0,-1 0 0 0 0,1 0 0 0 0,-1 1-1 0 0,1-1 1 0 0,0 1 0 0 0,-1 0 0 0 0,8 0 0 0 0,0 1-6 0 0,0 0 0 0 0,0 0-1 0 0,-1 1 1 0 0,13 4 0 0 0,96 24 300 0 0,3 1 265 0 0,-99-24-468 0 0,1 2 0 0 0,-1 0-1 0 0,21 13 1 0 0,-40-20-65 0 0,-1-1-1 0 0,0 1 1 0 0,0 1-1 0 0,0-1 1 0 0,0 0-1 0 0,0 1 1 0 0,-1-1-1 0 0,1 1 1 0 0,-1 0 0 0 0,0 0-1 0 0,0 0 1 0 0,3 5-1 0 0,-2 4 43 0 0,-3-6-62 0 0,-1-1-1 0 0,0 1 0 0 0,0 0 1 0 0,-1-1-1 0 0,0 1 0 0 0,0 0 1 0 0,0-1-1 0 0,0 0 0 0 0,-1 1 1 0 0,0-1-1 0 0,0 0 0 0 0,-5 5 1 0 0,-7 9-4 0 0,-28 27 1 0 0,34-37 2 0 0,-33 31-1 0 0,16-16 0 0 0,1 2 0 0 0,1 0 0 0 0,-29 43 0 0 0,47-61 3 0 0,-2 5-5 0 0,0 0 0 0 0,0 0 0 0 0,-8 22 0 0 0,15-31 5 0 0,-1 0 1 0 0,1 1-1 0 0,0-1 0 0 0,1 0 0 0 0,-1 0 1 0 0,1 1-1 0 0,-1-1 0 0 0,1 0 0 0 0,1 1 1 0 0,-1-1-1 0 0,0 0 0 0 0,1 0 0 0 0,0 1 1 0 0,0-1-1 0 0,1 0 0 0 0,-1 0 0 0 0,3 5 1 0 0,1-1 12 0 0,0-1 0 0 0,0 0 0 0 0,1 0 0 0 0,0 0-1 0 0,0-1 1 0 0,0 0 0 0 0,1 0 0 0 0,0-1 0 0 0,0 0 0 0 0,0 0 0 0 0,1 0 0 0 0,-1-1 0 0 0,1 0 0 0 0,0-1 0 0 0,1 0 0 0 0,-1 0 0 0 0,1-1 0 0 0,-1 0 0 0 0,14 2 0 0 0,20 3 221 0 0,-24-3-67 0 0,0-1 0 0 0,28 1 0 0 0,-19-4 203 0 0,0-2-1 0 0,31-5 1 0 0,-42 4-823 0 0,21-8 0 0 0,-23 7-1623 0 0,-1-2 0 0 0,12-6 0 0 0,-7 1-5414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1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110 390 11975 0 0,'0'0'923'0'0,"-1"2"-602"0"0,-35 59 6269 0 0,-13 36-4458 0 0,27-53-1379 0 0,21-41-268 0 0,6-18-313 0 0,2 0-191 0 0,1 0 1 0 0,0 1-1 0 0,1-1 0 0 0,0 2 0 0 0,20-23 0 0 0,-5 6-84 0 0,8-12-72 0 0,2 2 0 0 0,68-62 0 0 0,-90 92 150 0 0,1 1 1 0 0,-1 0-1 0 0,2 1 0 0 0,26-13 1 0 0,-34 18 77 0 0,1 1 1 0 0,0-1-1 0 0,0 1 1 0 0,0 1 0 0 0,0-1-1 0 0,0 1 1 0 0,0 0-1 0 0,0 1 1 0 0,0 0-1 0 0,0 0 1 0 0,0 0 0 0 0,11 2-1 0 0,-14 0 38 0 0,1 0-1 0 0,-1 0 1 0 0,0 1-1 0 0,0-1 1 0 0,0 1-1 0 0,0 0 1 0 0,0 0-1 0 0,-1 0 1 0 0,1 0 0 0 0,5 8-1 0 0,-6-7-78 0 0,0 1 1 0 0,0-1-1 0 0,-1 1 0 0 0,1-1 0 0 0,-1 1 0 0 0,0 0 1 0 0,-1 0-1 0 0,1 0 0 0 0,-1 0 0 0 0,0 0 1 0 0,0 0-1 0 0,-1 0 0 0 0,1 1 0 0 0,-1-1 1 0 0,0 0-1 0 0,-1 7 0 0 0,-1-2-7 0 0,1 0 0 0 0,-2 0 1 0 0,1 0-1 0 0,-1 0 0 0 0,-1-1 0 0 0,0 1 0 0 0,-5 9 0 0 0,3-9 8 0 0,-1 0 0 0 0,-1 0 0 0 0,1-1 0 0 0,-17 16 0 0 0,-37 28 73 0 0,55-49-87 0 0,5-3 131 0 0,2-3-63 0 0,0-1-56 0 0,0-1-1 0 0,1 1 1 0 0,-1 0-1 0 0,1 1 1 0 0,0-1-1 0 0,0 0 1 0 0,0 0-1 0 0,0 1 1 0 0,4-4-1 0 0,27-22 114 0 0,-16 14-97 0 0,32-30-23 0 0,24-20-24 0 0,5 3-636 0 0,124-73 0 0 0,-34 30 176 0 0,-142 91 585 0 0,26-10-1 0 0,-38 17-57 0 0,-12 5 81 0 0,0 1-97 0 0,0-1 0 0 0,0 1 0 0 0,-1 0-1 0 0,1 0 1 0 0,0 0 0 0 0,0 1 0 0 0,0-1-1 0 0,-1 0 1 0 0,1 1 0 0 0,0-1 0 0 0,0 1 0 0 0,-1 0-1 0 0,1-1 1 0 0,0 1 0 0 0,-1 0 0 0 0,1 0 0 0 0,-1 0-1 0 0,1 0 1 0 0,-1 0 0 0 0,1 0 0 0 0,-1 1-1 0 0,0-1 1 0 0,1 0 0 0 0,-1 1 0 0 0,0-1 0 0 0,0 1-1 0 0,0 0 1 0 0,0-1 0 0 0,-1 1 0 0 0,1 0 0 0 0,0-1-1 0 0,0 4 1 0 0,1-1 3 0 0,-1 1 0 0 0,0-1 0 0 0,0 1 0 0 0,-1-1 1 0 0,0 1-1 0 0,1-1 0 0 0,-1 1 0 0 0,-1 4 0 0 0,-7 40 143 0 0,4-26-37 0 0,-48 287 951 0 0,46-277-1058 0 0,3-16-142 0 0,0 1 0 0 0,-1 20 0 0 0,6-36-1048 0 0,8 2-363 0 0,-8-2-72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3:55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31 7687 0 0,'0'0'696'0'0,"-1"-2"-573"0"0,0 0 175 0 0,0 0 1 0 0,0 0-1 0 0,0 0 1 0 0,-1 0-1 0 0,0 0 0 0 0,1 0 1 0 0,-1 0-1 0 0,0 0 1 0 0,0 1-1 0 0,1-1 1 0 0,-1 1-1 0 0,0-1 0 0 0,-9-3 5252 0 0,22 17-5230 0 0,20 28 236 0 0,-2 1 0 0 0,27 52 0 0 0,-45-73-440 0 0,276 443 1154 0 0,-267-435-1241 0 0,45 50 0 0 0,-58-70-20 0 0,2 0 0 0 0,-1 0 0 0 0,1-1 0 0 0,0 0-1 0 0,0-1 1 0 0,1 0 0 0 0,0-1 0 0 0,0 0-1 0 0,20 7 1 0 0,-14-9 2 0 0,0-3 32 0 0,-1-5-43 0 0,-14 4-89 0 0,1 0 0 0 0,-1 0 1 0 0,1 0-1 0 0,-1 0 1 0 0,0-1-1 0 0,1 1 1 0 0,-1 0-1 0 0,0-1 1 0 0,0 1-1 0 0,0-1 1 0 0,0 1-1 0 0,1-3 1 0 0,2-10-5663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3:56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2 10279 0 0,'4'-1'5611'0'0,"-6"6"-2950"0"0,-12 18-1021 0 0,-22 30-1472 0 0,-26 44 47 0 0,12-15-118 0 0,-321 408-33 0 0,354-472-43 0 0,4-3-6 0 0,-21 31 0 0 0,33-44-79 0 0,0-11-1154 0 0,1 8 821 0 0,2 2 61 0 0,4 4 204 0 0,35 31 4140 0 0,-44-33-3720 0 0,-24 21 780 0 0,19-18-989 0 0,0 0-1 0 0,1 1 0 0 0,0 0 1 0 0,0 0-1 0 0,-11 16 1 0 0,2-4-63 0 0,1 1-19 0 0,14-19-44 0 0,1 0 21 0 0,0-1 1 0 0,-1 0-1 0 0,1 1 0 0 0,-1-1 1 0 0,1 1-1 0 0,0-1 1 0 0,0 1-1 0 0,-1-1 1 0 0,1 0-1 0 0,0 1 0 0 0,0-1 1 0 0,0 1-1 0 0,-1-1 1 0 0,1 1-1 0 0,0-1 0 0 0,0 1 1 0 0,0-1-1 0 0,0 1 1 0 0,0-1-1 0 0,0 1 1 0 0,0-1-1 0 0,0 1 0 0 0,0 0 1 0 0,4 7 1 0 0,-3-6-47 0 0,-5 8 62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2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69 121 2759 0 0,'0'0'10311'0'0,"-1"2"-9850"0"0,-14 31-70 0 0,7-16-36 0 0,0 0 1 0 0,1 1-1 0 0,1 0 1 0 0,1 0 0 0 0,-6 31-1 0 0,11-45-347 0 0,-5 12 38 0 0,3-12 114 0 0,2-7 315 0 0,2-7-252 0 0,4-4-74 0 0,1 0-1 0 0,1 1 0 0 0,0 0 0 0 0,1 0 1 0 0,0 1-1 0 0,20-20 0 0 0,3 1-219 0 0,36-27 0 0 0,-66 57 894 0 0,1 14-414 0 0,-1-5-215 0 0,-1 0 1 0 0,2 14-1 0 0,-3-14-87 0 0,1 0 1 0 0,0 0 0 0 0,4 14 0 0 0,-2-13-87 0 0,0-2 32 0 0,-2-4 1 0 0,2 3-33 0 0,-2-3 22 0 0,0 5-22 0 0,-3 2 22 0 0,-1 0-33 0 0,1-3-22 0 0,5-14-13 0 0,1 0 0 0 0,-1 0-1 0 0,1 1 1 0 0,0-1 0 0 0,1 1-1 0 0,5-7 1 0 0,12-14-13 0 0,1 1 1 0 0,44-40-1 0 0,-52 54 58 0 0,0 1 1 0 0,1 0-1 0 0,0 1 0 0 0,1 1 1 0 0,-1 0-1 0 0,31-10 0 0 0,-40 17 191 0 0,-1 0 0 0 0,1 0-1 0 0,0 1 1 0 0,0 0 0 0 0,11 0-1 0 0,-16 1 14 0 0,-1 0-190 0 0,-1 0 0 0 0,1 0 0 0 0,0 0-1 0 0,-1 0 1 0 0,1 0 0 0 0,-1 0 0 0 0,1 1-1 0 0,-1-1 1 0 0,1 0 0 0 0,-1 0 0 0 0,1 1-1 0 0,-1-1 1 0 0,1 0 0 0 0,-1 1 0 0 0,1-1 0 0 0,-1 1-1 0 0,1 0 1 0 0,2 2-19 0 0,0 1 0 0 0,-1-1 0 0 0,0 1 0 0 0,0 0 0 0 0,0 0 0 0 0,0 0-1 0 0,0 0 1 0 0,-1 0 0 0 0,0 0 0 0 0,0 0 0 0 0,0 1 0 0 0,0-1 0 0 0,-1 0 0 0 0,0 0 0 0 0,0 1-1 0 0,0 6 1 0 0,0-2-1 0 0,-1 2 10 0 0,1-1 0 0 0,-2 0 0 0 0,1 1 0 0 0,-6 16 0 0 0,-20 47-117 0 0,26-71 76 0 0,0-1-173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22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7831 0 0,'0'0'11814'0'0,"2"-1"-11206"0"0,19-3 147 0 0,-1-2 0 0 0,37-15 0 0 0,-33 11-562 0 0,39-10-1 0 0,14 1-221 0 0,-75 19-170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2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16783 0 0,'0'0'5381'0'0,"6"11"-4426"0"0,-5-3-882 0 0,1-1 0 0 0,-1 1 0 0 0,0 0-1 0 0,-1 0 1 0 0,0 0 0 0 0,0 8 0 0 0,-10 51 54 0 0,6-47-137 0 0,1 0 0 0 0,0 21 0 0 0,5-23-1428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23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7831 0 0,'0'0'603'0'0,"3"1"-396"0"0,40 12 4200 0 0,-28-8-3253 0 0,0 0 0 0 0,0-1 0 0 0,1-1 0 0 0,21 2 0 0 0,-12-5-358 0 0,-1-1-1 0 0,1-1 1 0 0,44-10 0 0 0,70-27 690 0 0,-93 25-1189 0 0,8-2-75 0 0,146-39-16 0 0,-193 53-831 0 0,1 0 0 0 0,-1 1-1 0 0,8 0 1 0 0,-13 1-355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4:2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14943 0 0,'0'0'1655'0'0,"1"2"-1335"0"0,0 0-239 0 0,-1 1 1 0 0,1-1-1 0 0,-1 1 1 0 0,1-1-1 0 0,-1 1 1 0 0,0 0-1 0 0,0-1 1 0 0,0 1-1 0 0,0-1 1 0 0,0 1-1 0 0,-1 0 1 0 0,1-1-1 0 0,-1 1 1 0 0,1-1-1 0 0,-1 1 1 0 0,-1 2-1 0 0,-4 8 381 0 0,-12 22-1 0 0,12-25-238 0 0,-8 16 350 0 0,1 0 1 0 0,1 1 0 0 0,-15 52-1 0 0,24-67-563 0 0,-3 6-106 0 0,2 0 1 0 0,0 1 0 0 0,1-1-1 0 0,0 1 1 0 0,1 24 0 0 0,2-41 89 0 0,0 0-153 0 0,0 0-1 0 0,1 0 0 0 0,-1 0 1 0 0,0-1-1 0 0,1 1 1 0 0,-1 0-1 0 0,1 0 0 0 0,-1 0 1 0 0,2 1-1 0 0,-1-2-80 0 0,-1 0 1 0 0,1 0-1 0 0,-1-1 0 0 0,1 1 0 0 0,-1-1 1 0 0,1 1-1 0 0,0 0 0 0 0,-1-1 0 0 0,1 1 0 0 0,0-1 1 0 0,-1 0-1 0 0,1 1 0 0 0,0-1 0 0 0,0 1 1 0 0,0-1-1 0 0,-1 0 0 0 0,3 1 0 0 0,19 3-1552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12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516 226 3679 0 0,'0'0'7999'0'0,"2"1"-7199"0"0,4 1 218 0 0,-1 0 0 0 0,1-1 0 0 0,-1 0-1 0 0,12 1 1 0 0,-15-2 70 0 0,11-7-792 0 0,-4-4-191 0 0,-8 9-92 0 0,1 0-13 0 0,5-6 14 0 0,0-1-1 0 0,-1 0 1 0 0,-1 0 0 0 0,1 0-1 0 0,6-17 1 0 0,10-40 50 0 0,-17 39-64 0 0,-5 22 0 0 0,0-8 0 0 0,-3-5 0 0 0,-1 14 0 0 0,2 2 0 0 0,1 1-5 0 0,-8-5 17 0 0,-15 5-99 0 0,13 3 65 0 0,1-1 0 0 0,0 1 0 0 0,-1 1 0 0 0,1 0 0 0 0,0 0 0 0 0,-11 6 0 0 0,-9 2 24 0 0,0 0-37 0 0,1 1-1 0 0,0 2 1 0 0,-38 25-1 0 0,-76 60-469 0 0,130-89 467 0 0,-4 4 32 0 0,0 0 0 0 0,1 1 1 0 0,1 0-1 0 0,0 1 0 0 0,1 1 0 0 0,1 1 1 0 0,0 0-1 0 0,1 0 0 0 0,1 1 0 0 0,1 1 1 0 0,1 0-1 0 0,-10 30 0 0 0,16-35 6 0 0,0 5 28 0 0,5-17-8 0 0,0-1-2 0 0,-2 0 5 0 0,1 0 1 0 0,0 0 0 0 0,0 0 0 0 0,0 0 0 0 0,0-1 0 0 0,0 1 0 0 0,1 0 0 0 0,-1-1-1 0 0,1 1 1 0 0,-1-1 0 0 0,1 1 0 0 0,-1-1 0 0 0,1 0 0 0 0,0 1 0 0 0,-1-1 0 0 0,1 0 0 0 0,0 0-1 0 0,0 0 1 0 0,0-1 0 0 0,0 1 0 0 0,0 0 0 0 0,3 0 0 0 0,3 1 90 0 0,-1-1 1 0 0,1 0-1 0 0,0-1 0 0 0,13 0 1 0 0,5-3 40 0 0,1 0 0 0 0,-1-2 0 0 0,0-1 0 0 0,0-1 0 0 0,0-1 0 0 0,39-19 0 0 0,-61 25-153 0 0,16-11 56 0 0,-15 9-52 0 0,0 0-1 0 0,0-1 1 0 0,0 1-1 0 0,0-1 1 0 0,-1-1-1 0 0,0 1 1 0 0,7-11-1 0 0,0-4 25 0 0,8-22 0 0 0,-12 24-18 0 0,2 1 0 0 0,10-17 0 0 0,-14 25-12 0 0,15-19 0 0 0,-9 18 0 0 0,-2 2-10 0 0,-79 77-44 0 0,63-62 54 0 0,1 0 0 0 0,-1 0 0 0 0,2 0 0 0 0,-1 1 0 0 0,-6 11 0 0 0,10-14 0 0 0,-1 0 0 0 0,1 0 0 0 0,0 0 0 0 0,0 0 0 0 0,1 0 0 0 0,0 0 0 0 0,-1 1 0 0 0,2-1 0 0 0,-1 1 0 0 0,1 8 0 0 0,2 0 0 0 0,5-1 0 0 0,3 0 14 0 0,2-2 55 0 0,-2-2 22 0 0,-9-7-9 0 0,1-1-15 0 0,5 5-42 0 0,-5-4 34 0 0,-2 0-4 0 0,-1 19-44 0 0,1-21-11 0 0,5 36-1 0 0,-1-25 374 0 0,-2-3-1437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1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63 10911 0 0,'0'0'2075'0'0,"0"3"-1074"0"0,-2 21 597 0 0,1-9-1154 0 0,0 0-1 0 0,-1 0 1 0 0,-1-1-1 0 0,-1 1 1 0 0,1 0 0 0 0,-2-1-1 0 0,-11 23 1 0 0,15-35-312 0 0,4-3-68 0 0,2-1-52 0 0,0 0 0 0 0,-1 0 0 0 0,0-1 1 0 0,1 0-1 0 0,-1 0 0 0 0,0 0 0 0 0,0 0 0 0 0,0-1 0 0 0,4-4 1 0 0,32-43 45 0 0,-11 12-9 0 0,-27 37-51 0 0,11-13-88 0 0,0 0 0 0 0,1 1 0 0 0,1 1 0 0 0,0 0 0 0 0,26-16 0 0 0,-32 23 83 0 0,-7 6 276 0 0,-1 0-242 0 0,0 0 0 0 0,0 1 0 0 0,1-1 0 0 0,-1 1 0 0 0,0-1 0 0 0,0 1 0 0 0,0-1 0 0 0,0 1 0 0 0,0 0 1 0 0,1 1-1 0 0,1 0 165 0 0,-2-2-148 0 0,0 1 1 0 0,1 0 0 0 0,-1 0 0 0 0,0 0 0 0 0,0 0-1 0 0,0-1 1 0 0,0 2 0 0 0,0-1 0 0 0,-1 0 0 0 0,1 0 0 0 0,0 0-1 0 0,0 0 1 0 0,0 3 0 0 0,9 20 478 0 0,-8-14-433 0 0,0 1 0 0 0,-1-1-1 0 0,-1 1 1 0 0,1-1 0 0 0,-3 13 0 0 0,-12 66 213 0 0,10-69-277 0 0,-4 17 38 0 0,7-32-605 0 0,0 0-1 0 0,0 0 0 0 0,1 0 0 0 0,-1 0 0 0 0,1 9 1 0 0,0 0-853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15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10855 0 0,'0'0'5744'0'0,"-1"2"-5257"0"0,0 3-289 0 0,0 0 1 0 0,0 0-1 0 0,1 0 0 0 0,0 0 1 0 0,0 0-1 0 0,0 0 0 0 0,0 1 1 0 0,1-1-1 0 0,-1 0 0 0 0,2 0 1 0 0,-1 0-1 0 0,0-1 0 0 0,1 1 0 0 0,0 0 1 0 0,2 5-1 0 0,7 10-7 0 0,0 0-1 0 0,16 20 1 0 0,-13-20-105 0 0,19 25-44 0 0,-1-1-946 0 0,-13-13-3345 0 0,-13-20-1654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13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0 265 3223 0 0,'0'0'13982'0'0,"3"-1"-13228"0"0,20-2 143 0 0,-1 0 1 0 0,38 2-1 0 0,22-3 10 0 0,254-49 884 0 0,-50 7-1166 0 0,-283 45-624 0 0,445-45 439 0 0,-422 45-445 0 0,7 0-23 0 0,-1 0 1 0 0,0-3-1 0 0,-1 0 0 0 0,49-14 0 0 0,-60 12 3 0 0,-1 0-92 0 0,0-1-1 0 0,26-13 1 0 0,12-12-1051 0 0,-55 31 721 0 0,0 0-99 0 0,-1 0 162 0 0,3-2 144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14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5983 0 0,'0'0'274'0'0,"-2"0"-6"0"0,-43 15-274 0 0,35-11 1098 0 0,-1 1 1 0 0,2 0-1 0 0,-1 1 1 0 0,-10 8-1 0 0,13-9-96 0 0,0 1 0 0 0,0 0 0 0 0,1 1 0 0 0,0-1 0 0 0,-9 15 0 0 0,10-14-770 0 0,1 2 0 0 0,-1-1 1 0 0,-3 12-1 0 0,0 9 198 0 0,0 0 1 0 0,2 1-1 0 0,-2 32 1 0 0,5-34-383 0 0,-1 0 1 0 0,-1 1-1 0 0,-16 46 1 0 0,7-40 0 0 0,-1 0-1 0 0,-37 63 1 0 0,49-93 0 0 0,-1 5-33 0 0,1 1-30 0 0,2-9-89 0 0,14-8-3411 0 0,-3-2 2172 0 0,-2-2-47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14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55 278 10103 0 0,'-3'1'464'0'0,"-2"0"-216"0"0,1 1-167 0 0,1-1 1 0 0,-1 0-1 0 0,0 1 0 0 0,1 0 1 0 0,-7 4 3403 0 0,10-8-2841 0 0,20-48 1562 0 0,-19 48-2097 0 0,3-5-6 0 0,0 0 1 0 0,1-2 386 0 0,2-2 82 0 0,28-11-364 0 0,198-102 792 0 0,-232 123-993 0 0,28-13 71 0 0,-12 4-22 0 0,1 2-1 0 0,0 0 0 0 0,28-8 1 0 0,-28 13 3 0 0,-3 4-49 0 0,-13 0-15 0 0,0 0 0 0 0,0 0 0 0 0,-1 0 0 0 0,1 0 0 0 0,0 0-1 0 0,-1 0 1 0 0,1 0 0 0 0,-1 1 0 0 0,1-1 0 0 0,-1 1 0 0 0,0-1 0 0 0,2 4 0 0 0,9 13-39 0 0,-11-12 28 0 0,-1 0 2 0 0,9 42 20 0 0,-5-30 309 0 0,1-1 0 0 0,9 23 0 0 0,-14-37-191 0 0,1-1-11 0 0,0 1-100 0 0,-1-1-1 0 0,1 1 1 0 0,-1-1 0 0 0,0 1-1 0 0,0 0 1 0 0,0-1 0 0 0,0 1-1 0 0,-1 0 1 0 0,1-1-1 0 0,-1 1 1 0 0,1-1 0 0 0,-1 1-1 0 0,0-1 1 0 0,0 1 0 0 0,0-1-1 0 0,0 1 1 0 0,-1-1 0 0 0,-2 4-1 0 0,-5 7 67 0 0,0-1 1 0 0,-13 12-1 0 0,15-16-69 0 0,-17 17 9 0 0,0-2 1 0 0,-2-1-1 0 0,0-1 0 0 0,-2-1 0 0 0,0-1 0 0 0,-1-2 0 0 0,-32 15 0 0 0,56-30 37 0 0,1 0-1 0 0,-1-1 0 0 0,0 1 0 0 0,1-1 0 0 0,-1 0 0 0 0,0 0 0 0 0,0-1 0 0 0,0 0 0 0 0,0 0 0 0 0,0 0 0 0 0,0 0 0 0 0,-9-2 0 0 0,0-2 118 0 0,1 0-1 0 0,-1-1 0 0 0,-13-8 0 0 0,11 6-138 0 0,5 2-3 0 0,-17-5 23 0 0,-28-1-172 0 0,54 10-20 0 0,3 3-997 0 0,0 0 982 0 0,0 0 0 0 0,0 0 1 0 0,1-1-1 0 0,-1 1 0 0 0,1 0 0 0 0,-1-1 1 0 0,1 1-1 0 0,-1-1 0 0 0,1 0 0 0 0,3 3 1 0 0,-3-3-246 0 0,1 1 1 0 0,-1-1 0 0 0,1 0-1 0 0,0 0 1 0 0,-1 0 0 0 0,1 0-1 0 0,0 0 1 0 0,3 0 0 0 0,10 1-5969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15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94 13759 0 0,'0'0'1247'0'0,"0"2"-1023"0"0,-6 16 625 0 0,0 1 0 0 0,-3 26 0 0 0,8-39-519 0 0,-1 0 0 0 0,0 0 0 0 0,0 0 0 0 0,-1 0 0 0 0,0 0 0 0 0,-6 10 0 0 0,7-13-196 0 0,-1 0-1 0 0,1 0 0 0 0,-1 0 1 0 0,1 0-1 0 0,-1 0 0 0 0,0-1 1 0 0,0 1-1 0 0,-6 3 0 0 0,9-7-121 0 0,-1 1 0 0 0,1 0-1 0 0,0 0 1 0 0,-1-1 0 0 0,1 1-1 0 0,0 0 1 0 0,0-1 0 0 0,0 1-1 0 0,-1 0 1 0 0,1-1 0 0 0,0 1 0 0 0,0 0-1 0 0,0-1 1 0 0,0 1 0 0 0,0-1-1 0 0,0 1 1 0 0,-1 0 0 0 0,1-1-1 0 0,0 1 1 0 0,0-1 0 0 0,0 1 0 0 0,0 0-1 0 0,1-1 1 0 0,-1 1 0 0 0,0-1-1 0 0,0 1 1 0 0,0 0 0 0 0,0-1-1 0 0,0 1 1 0 0,0 0 0 0 0,1-1-1 0 0,-1 0 1 0 0,4-11 114 0 0,0 3-108 0 0,1 0-1 0 0,0 1 1 0 0,1 0-1 0 0,0 0 1 0 0,0 1-1 0 0,0-1 1 0 0,1 1 0 0 0,15-12-1 0 0,-6 7 8 0 0,1 1-1 0 0,0 0 1 0 0,25-10-1 0 0,-29 15-24 0 0,1 2 0 0 0,1 1 11 0 0,-3 3 42 0 0,-12 0-45 0 0,1 0 1 0 0,0 0-1 0 0,0 0 0 0 0,-1 0 0 0 0,1 0 0 0 0,0 0 1 0 0,0 0-1 0 0,-1 0 0 0 0,1 1 0 0 0,0-1 0 0 0,0 0 1 0 0,-1 0-1 0 0,1 1 0 0 0,0-1 0 0 0,0 1 0 0 0,1 0 21 0 0,0 0 67 0 0,1 1 0 0 0,6 4 0 0 0,-6-5 0 0 0,-1 1 0 0 0,0 0-76 0 0,-1-1 0 0 0,1 1-1 0 0,0 0 1 0 0,0 0 0 0 0,-1 0 0 0 0,1 0-1 0 0,-1 1 1 0 0,0-1 0 0 0,0 0-1 0 0,0 1 1 0 0,0-1 0 0 0,0 1 0 0 0,1 3-1 0 0,-2-4-10 0 0,0 0-1 0 0,0 0 0 0 0,0 0 0 0 0,0 0 0 0 0,0 0 1 0 0,-1 0-1 0 0,1 0 0 0 0,-1 0 0 0 0,1 0 0 0 0,-1 0 0 0 0,-1 2 1 0 0,-1 1 22 0 0,1 0 1 0 0,-1-1 0 0 0,-1 1 0 0 0,1-1 0 0 0,-8 8-1 0 0,51-57-523 0 0,-16 22 270 0 0,1 1-1 0 0,1 2 1 0 0,1 0-1 0 0,37-20 0 0 0,-55 36 238 0 0,0 0 0 0 0,1 0-1 0 0,-1 1 1 0 0,1 0 0 0 0,0 1-1 0 0,10-2 1 0 0,-18 4 15 0 0,0 1-1 0 0,0-1 1 0 0,0 0 0 0 0,0 0 0 0 0,0 1-1 0 0,-1-1 1 0 0,1 1 0 0 0,0-1 0 0 0,0 1-1 0 0,0 0 1 0 0,0 0 0 0 0,2 2 0 0 0,-2-2-16 0 0,-1 0 3 0 0,0-1 1 0 0,0 1-1 0 0,0 0 0 0 0,0 0 0 0 0,0 0 0 0 0,0 0 0 0 0,0 0 1 0 0,-1 0-1 0 0,1 0 0 0 0,0 0 0 0 0,0 0 0 0 0,-1 1 0 0 0,1-1 1 0 0,-1 0-1 0 0,1 0 0 0 0,-1 1 0 0 0,1 1 0 0 0,1 22 106 0 0,-3 33 118 0 0,0 31 283 0 0,1-84-515 0 0,3 17 73 0 0,3 1-121 0 0,-5-21-107 0 0,3 1-1409 0 0,0 1 972 0 0,1-5-2779 0 0,7-3 1815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4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37 11487 0 0,'0'0'1040'0'0,"2"-1"-853"0"0,59-34 8618 0 0,-70 46-8172 0 0,-118 163-110 0 0,76-101-584 0 0,49-71-133 0 0,7 0-4086 0 0,-4-2 3748 0 0,1 0 0 0 0,-1 0-1 0 0,0 1 1 0 0,0-1 0 0 0,0 0-1 0 0,2-1 1 0 0,15-3-5779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4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11519 0 0,'0'0'1120'0'0,"-12"0"-992"0"0,1 14-128 0 0,5 3 0 0 0,3 2 736 0 0,5 1 120 0 0,3-2 24 0 0,4 2 8 0 0,2 1-1352 0 0,5 1-272 0 0,7 3-48 0 0,-1 0-16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43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510 697 7831 0 0,'0'0'9784'0'0,"1"-3"-8790"0"0,30-58 1069 0 0,71-102 1 0 0,-58 96-1762 0 0,92-181-280 0 0,-130 238-163 0 0,-1-1 0 0 0,-1 0-1 0 0,5-17 1 0 0,-8 23 50 0 0,0 0 0 0 0,0 0 0 0 0,-1 0 0 0 0,0 0 0 0 0,0 0 0 0 0,0 0 1 0 0,0 0-1 0 0,-1 0 0 0 0,0 0 0 0 0,-2-9 0 0 0,2 13 53 0 0,1-1 1 0 0,-1 0-1 0 0,0 0 0 0 0,0 1 0 0 0,1-1 0 0 0,-1 1 0 0 0,0-1 1 0 0,0 1-1 0 0,-1-1 0 0 0,1 1 0 0 0,0 0 0 0 0,0-1 1 0 0,-1 1-1 0 0,1 0 0 0 0,-1 0 0 0 0,1 0 0 0 0,-1 0 1 0 0,-2-1-1 0 0,2 1 0 0 0,-1 1-1 0 0,1-1 1 0 0,-1 0 0 0 0,1 1 0 0 0,-1 0 0 0 0,0 0 0 0 0,1 0-1 0 0,-1 0 1 0 0,0 0 0 0 0,1 0 0 0 0,-4 1 0 0 0,-3 2-8 0 0,1-1 1 0 0,0 1-1 0 0,0 1 0 0 0,0-1 1 0 0,0 2-1 0 0,-11 6 0 0 0,0 4 37 0 0,1 0 1 0 0,1 1-1 0 0,0 0 0 0 0,1 1 0 0 0,1 1 0 0 0,1 1 1 0 0,-22 36-1 0 0,2 7 80 0 0,-33 85 0 0 0,-14 97-25 0 0,20 5 48 0 0,43-173-106 0 0,6-28 28 0 0,-2 0 0 0 0,-2-2 0 0 0,-41 82 0 0 0,49-112-82 0 0,-2-1 1 0 0,0 0-1 0 0,-1 0 0 0 0,-24 24 0 0 0,27-31-170 0 0,0 0-1 0 0,-1-1 1 0 0,0 0-1 0 0,0-1 1 0 0,-1 0 0 0 0,1 0-1 0 0,-2-1 1 0 0,1 0-1 0 0,-11 3 1 0 0,19-7-118 0 0,-17 3-614 0 0,10-3-4017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44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8287 0 0,'0'0'1138'0'0,"2"2"311"0"0,1 1-995 0 0,1 0 1 0 0,0-1-1 0 0,0 1 1 0 0,1-1-1 0 0,-1 0 1 0 0,0 0-1 0 0,1-1 1 0 0,-1 1-1 0 0,1-1 0 0 0,0 0 1 0 0,-1 0-1 0 0,1 0 1 0 0,0-1-1 0 0,6 0 1 0 0,9 0 615 0 0,40-5 0 0 0,75-19 1389 0 0,-81 13-1517 0 0,96-7 0 0 0,-99 14-2540 0 0,-18 1-5024 0 0,-14-1-261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45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129 288 11831 0 0,'0'0'7858'0'0,"-1"3"-7574"0"0,-11 34 223 0 0,-2 0 0 0 0,-29 58 0 0 0,34-78-436 0 0,4-8-54 0 0,1 0 0 0 0,-2 0 0 0 0,1 0 0 0 0,-11 12 0 0 0,15-20 26 0 0,0-1-1 0 0,0 1 1 0 0,0 0 0 0 0,0 0-1 0 0,0 0 1 0 0,1 0 0 0 0,-1 0-1 0 0,0 0 1 0 0,1 0-1 0 0,-1 0 1 0 0,1 0 0 0 0,-1 0-1 0 0,0 3 1 0 0,0-20 191 0 0,0 13-209 0 0,1 0 0 0 0,0 0 0 0 0,0 0-1 0 0,0 0 1 0 0,0-1 0 0 0,1-5 0 0 0,3-3-3 0 0,0-1 0 0 0,1 1 1 0 0,0 0-1 0 0,14-23 0 0 0,33-42-110 0 0,-34 54-61 0 0,-1 1 1 0 0,2 1-1 0 0,1 1 1 0 0,38-30-1 0 0,-13 17 15 0 0,1 2-1 0 0,2 2 1 0 0,1 3 0 0 0,78-31-1 0 0,-60 36 462 0 0,-41 14-190 0 0,-23 6-77 0 0,0 0 1 0 0,0 0-1 0 0,0 1 0 0 0,0-1 1 0 0,0 1-1 0 0,0 0 0 0 0,0 0 0 0 0,1 0 1 0 0,-1 0-1 0 0,0 0 0 0 0,0 1 1 0 0,0 0-1 0 0,5 1 0 0 0,-7-1-42 0 0,1-1 0 0 0,-1 1 0 0 0,0 0 0 0 0,0 0 0 0 0,0-1 0 0 0,1 1 0 0 0,-1 0 0 0 0,0 0 1 0 0,0 0-1 0 0,0 0 0 0 0,0 0 0 0 0,0 1 0 0 0,-1-1 0 0 0,1 0 0 0 0,0 0 0 0 0,0 1 0 0 0,-1-1 0 0 0,1 0 0 0 0,-1 1 0 0 0,1-1 0 0 0,-1 0 0 0 0,1 3 0 0 0,-1 1 24 0 0,-1-1-1 0 0,1 0 1 0 0,0 0 0 0 0,-1 0-1 0 0,0 0 1 0 0,0 0 0 0 0,-3 7-1 0 0,1-2-39 0 0,-1-1 0 0 0,-1 1 1 0 0,1-1-1 0 0,-1 0 0 0 0,-1 0 0 0 0,-9 12 0 0 0,-45 39 27 0 0,41-42-19 0 0,-32 37 0 0 0,35-33-10 0 0,1 1 0 0 0,-20 40 0 0 0,28-48 0 0 0,1 0 0 0 0,1 1 0 0 0,0 0 0 0 0,1 0 0 0 0,-4 31 0 0 0,7-30 0 0 0,4 5 0 0 0,0-16 0 0 0,0-1 0 0 0,3 11 0 0 0,3-1 0 0 0,-5-10 35 0 0,1 0-1 0 0,-1 0 1 0 0,1-1-1 0 0,0 1 1 0 0,0-1-1 0 0,0 0 1 0 0,0-1-1 0 0,0 1 1 0 0,11 3-1 0 0,7 3 21 0 0,-13-4-23 0 0,-8-4-123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4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8 4607 0 0,'-2'0'354'0'0,"-51"-5"739"0"0,33 5 1370 0 0,1 0-1 0 0,-23 3 1 0 0,32-1-1650 0 0,10-2-544 0 0,-1 1 0 0 0,1-1 0 0 0,-1 0 1 0 0,1 0-1 0 0,-1 0 0 0 0,0 0 0 0 0,1 0 0 0 0,-1 0 0 0 0,1 0 0 0 0,-1 0 0 0 0,1 0 1 0 0,-1 0-1 0 0,0 0 0 0 0,1 0 0 0 0,-1 0 0 0 0,1 0 0 0 0,-1-1 0 0 0,1 1 0 0 0,-1 0 1 0 0,1 0-1 0 0,-4-3 3343 0 0,-3-2-1239 0 0,84 39-2285 0 0,127 61 27 0 0,-152-64-115 0 0,-32-18 0 0 0,40 19 0 0 0,-39-23 0 0 0,50 19 0 0 0,-61-25 0 0 0,-1-1 0 0 0,1 0 0 0 0,0-1 0 0 0,-1 0 0 0 0,19 0 0 0 0,-15-2 0 0 0,31 1 0 0 0,-28 3 0 0 0,-1 1 0 0 0,-4 0-11 0 0,-9-3-42 0 0,-7 13-11 0 0,4-11 60 0 0,-1 0-1 0 0,1-1 1 0 0,-1 1-1 0 0,0-1 1 0 0,0 1 0 0 0,0-1-1 0 0,-1 0 1 0 0,1 0-1 0 0,-1 0 1 0 0,1 0-1 0 0,-1 0 1 0 0,1 0 0 0 0,-1-1-1 0 0,-5 3 1 0 0,-5 1 2 0 0,0 0-1 0 0,-15 3 1 0 0,8-3-42 0 0,-44 18 27 0 0,0 3 1 0 0,-92 53 0 0 0,86-42 3 0 0,-102 40 0 0 0,157-72 13 0 0,5-1 0 0 0,0 0 0 0 0,0-2 0 0 0,0 1 0 0 0,0-1 0 0 0,-1 0 0 0 0,-13-1 0 0 0,124-20-1133 0 0,-28 7-1439 0 0,-36 2 1245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08:15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1 5063 0 0,'0'0'10335'0'0,"-1"1"-9679"0"0,-5 9-111 0 0,-1 0 0 0 0,-12 14 1 0 0,-4 7-22 0 0,-11 22 101 0 0,-36 76 1 0 0,-17 65-457 0 0,-24 48-196 0 0,67-160 53 0 0,-3-3-1 0 0,-4-2 1 0 0,-4-2 0 0 0,-108 116-1 0 0,116-146-29 0 0,26-26-20 0 0,1 1 0 0 0,1 1 0 0 0,-30 42 0 0 0,46-55-454 0 0,8-4-1015 0 0,15-8-3536 0 0,2-4-423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5:47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69 140 9215 0 0,'0'0'8482'0'0,"1"2"-8053"0"0,2 9-170 0 0,0 0 0 0 0,0 0 0 0 0,-1 0 0 0 0,-1 1 0 0 0,0-1 0 0 0,0 0 0 0 0,-1 1 0 0 0,-1-1 0 0 0,0 1 0 0 0,0-1 0 0 0,-6 19 0 0 0,3-16-199 0 0,0 0 1 0 0,-1 0-1 0 0,0 0 1 0 0,-2-1-1 0 0,1 0 1 0 0,-2 0-1 0 0,0 0 0 0 0,-17 21 1 0 0,24-33 377 0 0,2-3-303 0 0,9-28-71 0 0,1 1-1 0 0,1 1 1 0 0,2 0 0 0 0,1 1-1 0 0,20-28 1 0 0,-26 43-41 0 0,0 1-1 0 0,0 0 0 0 0,1 0 1 0 0,0 1-1 0 0,1 1 1 0 0,0 0-1 0 0,0 0 1 0 0,1 1-1 0 0,0 0 0 0 0,1 1 1 0 0,0 1-1 0 0,0 0 1 0 0,20-6-1 0 0,-10 6 126 0 0,0 1-1 0 0,1 1 1 0 0,34-1-1 0 0,-43 4-54 0 0,-1 2 0 0 0,0 0-1 0 0,1 0 1 0 0,-1 2 0 0 0,0 0-1 0 0,25 8 1 0 0,-25-3-1 0 0,-13-7-90 0 0,0-1 1 0 0,-1 1-1 0 0,1-1 1 0 0,-1 1-1 0 0,1-1 1 0 0,-1 1-1 0 0,1 0 0 0 0,-1-1 1 0 0,1 1-1 0 0,-1 0 1 0 0,1-1-1 0 0,-1 1 1 0 0,0 0-1 0 0,1 0 1 0 0,-1-1-1 0 0,0 1 0 0 0,0 0 1 0 0,0 0-1 0 0,1 1 1 0 0,-1 1 1 0 0,1 0-4 0 0,0 0 0 0 0,-1 1 0 0 0,1-1 0 0 0,-1 0 0 0 0,0 1 0 0 0,0-1 0 0 0,0 1 0 0 0,0-1 0 0 0,-1 0 0 0 0,1 1 0 0 0,-1-1 0 0 0,0 0 0 0 0,0 1 0 0 0,0-1 0 0 0,-3 5 0 0 0,-3 6 0 0 0,-1-1 0 0 0,-11 15 0 0 0,4-6 0 0 0,-35 43 0 0 0,11-15 0 0 0,31-38 0 0 0,4-3 11 0 0,3-7 45 0 0,3-3 18 0 0,6-1-53 0 0,0-1-1 0 0,-1 0 0 0 0,0 0 0 0 0,0 0 0 0 0,0-1 0 0 0,0-1 0 0 0,0 1 0 0 0,-1-1 0 0 0,10-9 0 0 0,6-8 29 0 0,22-26 0 0 0,-38 39-38 0 0,120-122 111 0 0,-99 104-138 0 0,-8 7-5 0 0,0 1-12 0 0,25-20 0 0 0,-38 33 29 0 0,1 1 0 0 0,0 1-1 0 0,0-1 1 0 0,1 1 0 0 0,-1 1 0 0 0,1-1 0 0 0,0 1-1 0 0,8-2 1 0 0,-1 3 21 0 0,0-1 0 0 0,0 2 0 0 0,0 0-1 0 0,0 1 1 0 0,0 0 0 0 0,0 1 0 0 0,0 1 0 0 0,0 0-1 0 0,15 5 1 0 0,-16-2-6 0 0,-1 2 45 0 0,-4 0 21 0 0,-8-6-70 0 0,0 0 0 0 0,-1 0 0 0 0,1 0-1 0 0,0 0 1 0 0,-1 0 0 0 0,1 0 0 0 0,-1 0 0 0 0,1 1-1 0 0,-1-1 1 0 0,1 0 0 0 0,-1 0 0 0 0,0 0 0 0 0,0 0-1 0 0,0 1 1 0 0,0-1 0 0 0,0 0 0 0 0,0 0 0 0 0,0 1-1 0 0,0 0 1 0 0,-5 24 48 0 0,5-24-49 0 0,-6 14 53 0 0,0 1-1 0 0,-2-1 0 0 0,-15 28 0 0 0,6-14-8 0 0,16-27-49 0 0,-51 105 83 0 0,45-91-72 0 0,1 0 0 0 0,0 0 0 0 0,2 0-1 0 0,-5 28 1 0 0,9-29-1 0 0,3-1 31 0 0,4 3-30 0 0,-3-15-9 0 0,-2-2 4 0 0,2 5 29 0 0,-1-3-20 0 0,-1 0 0 0 0,1-1 0 0 0,0 1 0 0 0,0-1 1 0 0,0 0-1 0 0,0 0 0 0 0,5 3 0 0 0,-6-4-103 0 0,-3 1-346 0 0,0-1 272 0 0,1 1 0 0 0,-1-1 1 0 0,0 1-1 0 0,0-1 1 0 0,0 0-1 0 0,0 1 1 0 0,0-1-1 0 0,-2 2 1 0 0,-1 1-416 0 0,-5 7-547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0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2759 0 0,'0'0'7076'0'0,"2"-2"-6238"0"0,11-9-286 0 0,-8 6-277 0 0,0 1 0 0 0,1-1 1 0 0,8-5-1 0 0,8-3 758 0 0,22-18 0 0 0,-28 20-380 0 0,0 0-1 0 0,0 0 0 0 0,19-7 1 0 0,-33 17-78 0 0,1 1 69 0 0,-3 0-611 0 0,1 0 0 0 0,0 0 0 0 0,-1 0 0 0 0,1 0-1 0 0,-1-1 1 0 0,1 1 0 0 0,0 0 0 0 0,-1 0 0 0 0,1 0-1 0 0,-1-1 1 0 0,1 1 0 0 0,-1 0 0 0 0,1-1 0 0 0,-1 1-1 0 0,1 0 1 0 0,-1-1 0 0 0,1 1 0 0 0,0-1-1 0 0,8-6 679 0 0,-8 7-768 0 0,-1 0-1 0 0,1-1 1 0 0,-1 1-1 0 0,1 0 1 0 0,-1-1 0 0 0,1 1-1 0 0,0 0 1 0 0,-1 0-1 0 0,1 0 1 0 0,-1 0-1 0 0,1-1 1 0 0,0 1-1 0 0,-1 0 1 0 0,1 0 0 0 0,0 0-1 0 0,-1 0 1 0 0,2 1-1 0 0,0-1-146 0 0,0-1-530 0 0,1 1 41 0 0,17-7-764 0 0,-7 1-2775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09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9671 0 0,'0'0'748'0'0,"1"-2"-244"0"0,1-1 182 0 0,1-1-1 0 0,-1 0 1 0 0,1 1 0 0 0,0 0-1 0 0,0-1 1 0 0,0 1-1 0 0,0 0 1 0 0,1 1-1 0 0,-1-1 1 0 0,1 0-1 0 0,4-1 1 0 0,-5 1-533 0 0,-1 2 909 0 0,1 2-998 0 0,4 0-21 0 0,1 0 0 0 0,0 0 1 0 0,-1 0-1 0 0,1-1 0 0 0,0-1 1 0 0,-1 1-1 0 0,1-1 0 0 0,9-2 1 0 0,-3-1 26 0 0,0-1 0 0 0,-1-1 0 0 0,1 0 1 0 0,18-11-1 0 0,-29 16-83 0 0,8-6-1297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10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3679 0 0,'0'0'284'0'0,"-3"0"-186"0"0,1 0-71 0 0,1 0 0 0 0,-1 0 0 0 0,0 1 0 0 0,1-1 0 0 0,-1 0 0 0 0,0 1-1 0 0,1-1 1 0 0,-10 3 9468 0 0,14 9-9036 0 0,0-7-258 0 0,53 42 1017 0 0,-36-32-511 0 0,33 33 0 0 0,-19-12-191 0 0,-4-5 5 0 0,-1 2 1 0 0,35 52-1 0 0,-49-64-245 0 0,-11-16-115 0 0,0 0-1 0 0,0 1 1 0 0,4 9 0 0 0,-7-13-20 0 0,10-6-1629 0 0,-2-11-9180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10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50 7831 0 0,'0'-6'236'0'0,"-2"-20"646"0"0,0 11 7674 0 0,1 13-7806 0 0,1 2-714 0 0,0 1 0 0 0,0-1 0 0 0,0 0 1 0 0,0 0-1 0 0,0 0 0 0 0,0 0 0 0 0,0 0 0 0 0,0 0 0 0 0,0 0 0 0 0,0 0 0 0 0,0 0 0 0 0,0 1 0 0 0,0-1 0 0 0,-1 0 0 0 0,1 0 1 0 0,0 0-1 0 0,0 0 0 0 0,0 0 0 0 0,0 0 0 0 0,0 0 0 0 0,0 0 0 0 0,0 0 0 0 0,0 0 0 0 0,-1 0 0 0 0,1 0 0 0 0,0 0 0 0 0,0 0 0 0 0,0 0 1 0 0,0 0-1 0 0,0 0 0 0 0,0 0 0 0 0,0 0 0 0 0,0 0 0 0 0,-1 0 0 0 0,1 0 0 0 0,0 0 0 0 0,0 0 0 0 0,0 0 0 0 0,0 0 0 0 0,0 0 1 0 0,0 0-1 0 0,0 0 0 0 0,0 0 0 0 0,-1 0 0 0 0,1 0 0 0 0,0-1 0 0 0,0 1 0 0 0,0 0 0 0 0,0 0 0 0 0,0 0 0 0 0,0 0 0 0 0,0 0 1 0 0,0 0-1 0 0,0 0 0 0 0,0 0 0 0 0,0 0 0 0 0,0 0 0 0 0,0-1 0 0 0,0 1 0 0 0,0 0 0 0 0,0 0 0 0 0,0 0 0 0 0,0 0 0 0 0,0 0 0 0 0,0 0 1 0 0,0-1-1 0 0,-6 16 413 0 0,-1 24-460 0 0,2 10 192 0 0,-21 155 38 0 0,-8 49 765 0 0,-2 3 227 0 0,22-184-1143 0 0,-4 0 1 0 0,-47 116-1 0 0,56-166-75 0 0,-14 35-41 0 0,20-50 42 0 0,1 1 1 0 0,0 0-1 0 0,1 0 1 0 0,-1 0 0 0 0,1 11-1 0 0,1-17-21 0 0,0 0 0 0 0,0 0-1 0 0,0 0 1 0 0,1 0 0 0 0,-1 0-1 0 0,0 0 1 0 0,1 0 0 0 0,0 0-1 0 0,-1 0 1 0 0,1 0 0 0 0,0-1 0 0 0,0 1-1 0 0,0 0 1 0 0,0 0 0 0 0,1-1-1 0 0,-1 1 1 0 0,0-1 0 0 0,1 1-1 0 0,-1-1 1 0 0,1 0 0 0 0,-1 1 0 0 0,1-1-1 0 0,0 0 1 0 0,0 0 0 0 0,-1 0-1 0 0,1 0 1 0 0,3 1 0 0 0,-1-1-81 0 0,-1 0 1 0 0,1 0-1 0 0,0 0 0 0 0,0-1 1 0 0,-1 1-1 0 0,1-1 1 0 0,0 0-1 0 0,-1 0 0 0 0,1-1 1 0 0,0 1-1 0 0,0-1 1 0 0,-1 1-1 0 0,7-3 1 0 0,-5-1-1461 0 0,5-8-68 0 0,-7 9-18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1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3223 0 0,'0'0'13490'0'0,"1"2"-13004"0"0,5 5-7 0 0,-4-5-36 0 0,-2 1-131 0 0,2 6-213 0 0,-1 0 1 0 0,-1 0 0 0 0,1 0 0 0 0,-1-1-1 0 0,-1 1 1 0 0,0 0 0 0 0,0 0 0 0 0,-1 0-1 0 0,0 0 1 0 0,0-1 0 0 0,-1 1 0 0 0,0-1-1 0 0,-1 0 1 0 0,1 0 0 0 0,-2 0 0 0 0,-7 11 0 0 0,-46 56 346 0 0,56-73-650 0 0,0 1-1 0 0,0-1 0 0 0,1 0 1 0 0,-1 0-1 0 0,1 1 0 0 0,0-1 1 0 0,-1 1-1 0 0,1-1 0 0 0,0 1 1 0 0,1 0-1 0 0,-2 3 0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15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7743 0 0,'0'0'760'0'0,"2"14"-680"0"0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16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471 688 13703 0 0,'0'0'1530'0'0,"3"0"-1170"0"0,46-10 949 0 0,-30 6-348 0 0,22-3 1 0 0,-38 6-865 0 0,0 1 0 0 0,0 0 0 0 0,0-1 0 0 0,0 1 0 0 0,0-1 1 0 0,-1 0-1 0 0,1 0 0 0 0,0 0 0 0 0,0-1 0 0 0,-1 1 1 0 0,1 0-1 0 0,0-1 0 0 0,-1 0 0 0 0,0 0 0 0 0,1 0 0 0 0,-1 0 1 0 0,0 0-1 0 0,0 0 0 0 0,0 0 0 0 0,0-1 0 0 0,-1 1 0 0 0,1-1 1 0 0,0 1-1 0 0,-1-1 0 0 0,2-5 0 0 0,2-8 30 0 0,-2 0 1 0 0,0-1-1 0 0,-1 1 0 0 0,0-1 1 0 0,-2-19-1 0 0,2-4-79 0 0,8-75-586 0 0,30-130 0 0 0,-36 223-133 0 0,-1 1-1 0 0,1-26 1 0 0,-4 45 261 0 0,0 1 360 0 0,0 1 0 0 0,-1-1 0 0 0,1 1 0 0 0,0-1 0 0 0,0 1 1 0 0,0 0-1 0 0,0-1 0 0 0,-1 1 0 0 0,1-1 0 0 0,0 1 0 0 0,0 0 0 0 0,-1-1 0 0 0,1 1 0 0 0,0-1 0 0 0,-1 1 0 0 0,1 0 0 0 0,0 0 0 0 0,-1-1 0 0 0,1 1 0 0 0,-1 0 0 0 0,1 0 0 0 0,0-1 0 0 0,-1 1 0 0 0,1 0 0 0 0,-1 0 0 0 0,1 0 1 0 0,-1 0-1 0 0,1-1 0 0 0,-1 1 0 0 0,0 0 0 0 0,-1 0-1 0 0,1 1 0 0 0,-1-1-1 0 0,0 0 1 0 0,1 1 0 0 0,-1-1 0 0 0,1 1 0 0 0,-1-1 0 0 0,0 1 0 0 0,-1 1 0 0 0,-4 1 10 0 0,1 2 0 0 0,-1-1-1 0 0,-5 6 1 0 0,-2 4 84 0 0,1 0 1 0 0,0 1-1 0 0,1 0 0 0 0,1 0 0 0 0,0 2 1 0 0,1-1-1 0 0,1 1 0 0 0,-13 34 0 0 0,0 12 260 0 0,-16 79 1 0 0,33-121-292 0 0,-74 248 104 0 0,64-230-18 0 0,-1-1 0 0 0,-3 0 1 0 0,-1-1-1 0 0,-41 57 0 0 0,42-70-3 0 0,-56 71 332 0 0,59-78-287 0 0,0 0 0 0 0,-1-1-1 0 0,-23 16 1 0 0,-48 35 108 0 0,86-65-1154 0 0,13 7-8068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16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9215 0 0,'0'0'1202'0'0,"2"1"130"0"0,2 1-874 0 0,0 0 0 0 0,0 0 0 0 0,0 0 0 0 0,1-1 0 0 0,-1 1 0 0 0,0-1 0 0 0,0 0 0 0 0,1 0 0 0 0,-1-1 0 0 0,1 1 0 0 0,-1-1 0 0 0,0 0 1 0 0,1 0-1 0 0,-1-1 0 0 0,1 1 0 0 0,-1-1 0 0 0,6-2 0 0 0,10-2 92 0 0,-1-2 0 0 0,28-12-1 0 0,-38 15-161 0 0,215-84 1672 0 0,-187 74-2628 0 0,104-33-4257 0 0,-112 40 3262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00:36:17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90 303 7167 0 0,'0'0'652'0'0,"2"0"-372"0"0,0 1 59 0 0,0-1 0 0 0,-1 1 0 0 0,1 0 0 0 0,-1-1 0 0 0,1 1-1 0 0,-1 0 1 0 0,1 0 0 0 0,-1 0 0 0 0,1 0 0 0 0,-1 0 0 0 0,0 0-1 0 0,0 1 1 0 0,0-1 0 0 0,1 0 0 0 0,-1 1 0 0 0,0-1 0 0 0,-1 1 0 0 0,1-1-1 0 0,0 1 1 0 0,0-1 0 0 0,-1 1 0 0 0,1 0 0 0 0,0-1 0 0 0,-1 3-1 0 0,1 2 177 0 0,0-1-1 0 0,0 1 1 0 0,-1-1-1 0 0,0 1 0 0 0,0 0 1 0 0,-2 10-1 0 0,-4 9-91 0 0,-1 0-1 0 0,-2 0 0 0 0,0-1 1 0 0,-22 41-1 0 0,30-64-363 0 0,0 1-5 0 0,0-1-39 0 0,-1 3-28 0 0,-13 0 153 0 0,13-4-106 0 0,1 0-27 0 0,1 0-1 0 0,-1 1 0 0 0,0-1 0 0 0,1 0 1 0 0,-1 0-1 0 0,0 0 0 0 0,1 0 0 0 0,-1 0 1 0 0,0 0-1 0 0,1 0 0 0 0,-1-1 0 0 0,0 1 1 0 0,1 0-1 0 0,-1 0 0 0 0,0 0 0 0 0,1-1 1 0 0,-1 1-1 0 0,1 0 0 0 0,-1-1 0 0 0,0 1 1 0 0,0-1-1 0 0,-7-5 82 0 0,4 3-20 0 0,-6-12-52 0 0,9 8-17 0 0,2 3-1 0 0,-1-1-8 0 0,0-1 0 0 0,0 1 0 0 0,1-1 0 0 0,0 1 0 0 0,0 0 0 0 0,0-1 0 0 0,1 1 0 0 0,0 0 0 0 0,0 0 0 0 0,0 0 0 0 0,1 0 0 0 0,-1 0 0 0 0,1 1 0 0 0,0-1 0 0 0,1 1 0 0 0,4-5 0 0 0,7-8-67 0 0,0 2 1 0 0,29-22-1 0 0,99-69-535 0 0,-106 80 571 0 0,-21 13 134 0 0,1 2 0 0 0,1 0-1 0 0,-1 0 1 0 0,2 2 0 0 0,26-10 0 0 0,-37 17 48 0 0,1 1-1 0 0,0 0 1 0 0,0 1-1 0 0,0 0 1 0 0,0 0 0 0 0,13 3-1 0 0,-18-2-125 0 0,-1 0-1 0 0,1 1 1 0 0,0-1 0 0 0,-1 1-1 0 0,1 0 1 0 0,-1 0 0 0 0,0 0-1 0 0,0 0 1 0 0,0 1 0 0 0,0-1-1 0 0,0 1 1 0 0,0 0 0 0 0,0 0-1 0 0,-1 0 1 0 0,4 5 0 0 0,-3-3-13 0 0,-1 0 0 0 0,0 0 0 0 0,1 0 0 0 0,-2 0-1 0 0,1 1 1 0 0,-1-1 0 0 0,1 0 0 0 0,-2 1 0 0 0,1-1 0 0 0,0 1 0 0 0,-1-1 0 0 0,0 1 0 0 0,0-1 0 0 0,-1 1 0 0 0,0-1 0 0 0,0 1 0 0 0,-2 6-1 0 0,0-2 2 0 0,-1 1-1 0 0,0-1 0 0 0,0 0 1 0 0,-2 0-1 0 0,1 0 0 0 0,-1-1 1 0 0,-11 15-1 0 0,-18 12 217 0 0,34-34-150 0 0,-1-2-5 0 0,2 1-61 0 0,0-1 0 0 0,-1 0 0 0 0,1 0 0 0 0,0 0 0 0 0,0 0 0 0 0,0 0 0 0 0,0 0 0 0 0,-1 0 0 0 0,1 0 0 0 0,0 0 0 0 0,0 0 0 0 0,0 0 0 0 0,0 0 0 0 0,-1 0 0 0 0,1 0 0 0 0,0 0 0 0 0,0 0 0 0 0,0 0 0 0 0,0 0 0 0 0,-1 0 0 0 0,1 0 0 0 0,0 0 0 0 0,0 0 0 0 0,0-1 0 0 0,0 1 0 0 0,-1 0 0 0 0,1 0 0 0 0,0 0 0 0 0,0 0 0 0 0,0 0 0 0 0,0 0 0 0 0,0 0 0 0 0,0-1 0 0 0,0 1 0 0 0,-1 0 0 0 0,1 0 0 0 0,0 0 0 0 0,0 0 0 0 0,0-1 0 0 0,0 1 0 0 0,0 0 0 0 0,0 0 0 0 0,0 0 0 0 0,0 0 0 0 0,0-1 0 0 0,0 1 0 0 0,0 0 0 0 0,0 0 0 0 0,0 0 0 0 0,0 0 0 0 0,0-1 0 0 0,0 1 0 0 0,0 0 0 0 0,0 0 0 0 0,0 0 0 0 0,0 0 0 0 0,0-1 0 0 0,0 1 0 0 0,1 0 0 0 0,6-19 26 0 0,-3 9-35 0 0,2 1 1 0 0,7-11-1 0 0,145-152-986 0 0,-115 132 543 0 0,93-69-1 0 0,-116 96 525 0 0,37-20 0 0 0,-55 32-51 0 0,-1 1 0 0 0,0 0 0 0 0,0 0 0 0 0,0-1-1 0 0,1 1 1 0 0,-1 0 0 0 0,0 0 0 0 0,0 0 0 0 0,1 0 0 0 0,-1 0 0 0 0,0 0 0 0 0,0 1 0 0 0,0-1 0 0 0,1 0 0 0 0,-1 1 0 0 0,0-1 0 0 0,0 1 0 0 0,0-1-1 0 0,0 1 1 0 0,0-1 0 0 0,0 1 0 0 0,2 1 0 0 0,-1 0 12 0 0,1 0-1 0 0,-1 0 1 0 0,0 0-1 0 0,0 0 0 0 0,0 1 1 0 0,-1-1-1 0 0,1 1 1 0 0,2 4-1 0 0,1 8 60 0 0,-2 3-49 0 0,-1 0 1 0 0,-1-1-1 0 0,0 1 1 0 0,-1 0-1 0 0,-2-1 1 0 0,-5 32-1 0 0,3-30 152 0 0,-1-1-1 0 0,-1 0 0 0 0,-16 34 1 0 0,-3 8 421 0 0,7-24-435 0 0,14-26-183 0 0,2-6 9 0 0,0 0-1 0 0,1 1 0 0 0,-1-1 0 0 0,1 1 0 0 0,0-1 1 0 0,1 1-1 0 0,-1 4 0 0 0,-10 79-985 0 0,11-86 691 0 0,0-2-65 0 0,0 0 335 0 0,1 0 1 0 0,-1 0 0 0 0,0 1 0 0 0,0-1 0 0 0,0 0 0 0 0,0 0 0 0 0,0 0 0 0 0,1 0 0 0 0,-1 0 0 0 0,0 1 0 0 0,0-1-1 0 0,0 0 1 0 0,0 0 0 0 0,0 0 0 0 0,0 0 0 0 0,0 1 0 0 0,0-1 0 0 0,0 0 0 0 0,0 0 0 0 0,0 0 0 0 0,0 0 0 0 0,0 1-1 0 0,0-1 1 0 0,0 0 0 0 0,0 0 0 0 0,0 0 0 0 0,0 1 0 0 0,0-1 0 0 0,0 0 0 0 0,0 0-3 0 0,0 1 0 0 0,0-1 0 0 0,0 0 0 0 0,0 1 0 0 0,0-1 0 0 0,0 0 0 0 0,0 0 0 0 0,0 1 0 0 0,0-1 0 0 0,0 0 0 0 0,0 1 0 0 0,1-1 0 0 0,-1 0 0 0 0,0 0 0 0 0,0 1 0 0 0,0-1 0 0 0,0 0 1 0 0,0 0-1 0 0,1 1 0 0 0,-1-1 0 0 0,0 0 0 0 0,0 0 0 0 0,0 0 0 0 0,1 1 0 0 0,-1-1 0 0 0,0 0 0 0 0,0 0 0 0 0,0 0 0 0 0,1 0 0 0 0,-1 1 0 0 0,0-1 0 0 0,1 0 0 0 0,-1 0 0 0 0,1 0 0 0 0,4 1-437 0 0,1 0-1 0 0,0 0 1 0 0,-1-1 0 0 0,1 0-1 0 0,0 0 1 0 0,0-1 0 0 0,-1 1-1 0 0,11-4 1 0 0,17-5-6437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1D467-92BF-4B03-A2B0-E536A1D22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3FFD5C-FDC8-4171-8609-38886479F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7618F-2B60-4A7E-9B9A-1250BE110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EFF9B-1DCC-48F1-92AA-F3F10464ECA7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7E559-8394-4B99-B5D0-3FE647E02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86EF7-2162-4AE5-9AE7-B624C0C48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3273B-48AC-497B-B817-42F94914E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650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1D2C7-DF4E-4D0A-AA57-45409640A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C4A91-EEAE-4AC9-B226-36F358AA4D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6730F-4458-42CA-B699-643AB6550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EFF9B-1DCC-48F1-92AA-F3F10464ECA7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1B6C3-B511-461C-A74D-5CE5828A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A8074-C4FA-44B8-8B21-E64DD36C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3273B-48AC-497B-B817-42F94914E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80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529F99-38DE-42AA-AC07-B629E674CD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827C8A-EC87-45AD-9D8E-4523C24C9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D24F4-F6A3-4AA3-9D1B-FCFBE9B76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EFF9B-1DCC-48F1-92AA-F3F10464ECA7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4241B-26A6-47F9-969F-1ECC1A31F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1FB0C-EF61-4762-A6B0-4B2371071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3273B-48AC-497B-B817-42F94914E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39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0F4C-84ED-4240-9E6A-0352A6BC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33EAA-204C-4927-B2B6-AC4749AC7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00A69-E56E-4E77-92AB-5E1CE808A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EFF9B-1DCC-48F1-92AA-F3F10464ECA7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65730-4359-42E5-A675-D9D054E8E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DA2FD-E067-4315-9E6C-D1A20DCF2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3273B-48AC-497B-B817-42F94914E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07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17FD9-0400-4099-B7B9-ECDBE4FC7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4FD17-A5ED-457B-9A18-360B4DC97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A373F-920A-4598-8342-F355C521D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EFF9B-1DCC-48F1-92AA-F3F10464ECA7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FE091-12EF-4999-89C2-8915161B5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5C468-7E92-47F7-8FBA-699C6C0A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3273B-48AC-497B-B817-42F94914E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99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0A5C-B401-45B7-B73D-8FE95A14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95197-E45B-4239-AF76-42462F25C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12FF04-EB00-4181-B412-97FA58B19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A0F5D-849E-4D17-806B-0E451BAC8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EFF9B-1DCC-48F1-92AA-F3F10464ECA7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D1098-8E9B-4FEF-BA6F-078C3355F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AA0A5C-411C-4483-9B2A-193343D2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3273B-48AC-497B-B817-42F94914E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0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623D-BA7E-4F92-8FA8-B0B6190CB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C5E13-F937-440E-A5AD-5D42B4527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C0931-906E-4E35-8AFB-0CE20A33A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0831B1-97D4-4EA1-8AC1-DDB1FAD35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28A123-AE0B-4F06-B9CB-85C1E0325C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858D2D-FEB5-4476-B77F-549E4EF14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EFF9B-1DCC-48F1-92AA-F3F10464ECA7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4CD5EF-4D4A-4820-92DF-1BCF93EB2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11E556-908A-4DCB-B5FD-CA342FBF8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3273B-48AC-497B-B817-42F94914E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4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CBB27-C7A5-4F2F-B786-23400014A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6825F5-E385-444F-BB4C-DB14AE86A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EFF9B-1DCC-48F1-92AA-F3F10464ECA7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CCDAC-8D8A-4CD8-B2AD-C911ABE33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ADEC48-9857-46E7-9379-9BE2CD4D1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3273B-48AC-497B-B817-42F94914E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04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E2C11E-ABA2-4FFF-86CC-416728394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EFF9B-1DCC-48F1-92AA-F3F10464ECA7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DC7D19-F50A-4CF4-AAE9-A849EDC6A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E01CD-C287-49EB-9D1C-7492DD188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3273B-48AC-497B-B817-42F94914E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8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5449-2BD2-4347-A1D6-4A7F6FB76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632B6-DF59-4F71-90CD-9ED0BEAAA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8C8C1-DBCB-4BE7-8CB5-D0731424D3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E4EFB-67C4-44AA-BB34-97C716854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EFF9B-1DCC-48F1-92AA-F3F10464ECA7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D9E45B-71C1-4889-9A92-F4466D7AA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C5E23-318B-429B-A982-4C85B4547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3273B-48AC-497B-B817-42F94914E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20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7C52B-2095-4E6D-89ED-56E8C622A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E84493-B579-4301-BE26-5A5866C6C6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3F37E9-4079-4100-A0DF-21EBC7A89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7B6C0-F773-41D7-9083-92BC70E8F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EFF9B-1DCC-48F1-92AA-F3F10464ECA7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59EB3-FA55-4302-9AE5-492FA02ED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1430E-6E0D-4FBE-BC7F-3BE517568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3273B-48AC-497B-B817-42F94914E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19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8E377B-2493-471C-B796-13B500A0C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4D068-A841-4A94-8FC2-D3ADC0881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79CC9-F6B2-4740-80B8-0DAAA9230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EFF9B-1DCC-48F1-92AA-F3F10464ECA7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2E290-6B28-42E7-A9DE-09067E6DF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0D048-66DE-4429-8CB8-1C5F354844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3273B-48AC-497B-B817-42F94914E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5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54.png"/><Relationship Id="rId299" Type="http://schemas.openxmlformats.org/officeDocument/2006/relationships/image" Target="../media/image1445.png"/><Relationship Id="rId21" Type="http://schemas.openxmlformats.org/officeDocument/2006/relationships/image" Target="../media/image1306.png"/><Relationship Id="rId63" Type="http://schemas.openxmlformats.org/officeDocument/2006/relationships/image" Target="../media/image1327.png"/><Relationship Id="rId159" Type="http://schemas.openxmlformats.org/officeDocument/2006/relationships/image" Target="../media/image1375.png"/><Relationship Id="rId324" Type="http://schemas.openxmlformats.org/officeDocument/2006/relationships/customXml" Target="../ink/ink1464.xml"/><Relationship Id="rId170" Type="http://schemas.openxmlformats.org/officeDocument/2006/relationships/customXml" Target="../ink/ink1387.xml"/><Relationship Id="rId226" Type="http://schemas.openxmlformats.org/officeDocument/2006/relationships/customXml" Target="../ink/ink1415.xml"/><Relationship Id="rId268" Type="http://schemas.openxmlformats.org/officeDocument/2006/relationships/customXml" Target="../ink/ink1436.xml"/><Relationship Id="rId32" Type="http://schemas.openxmlformats.org/officeDocument/2006/relationships/customXml" Target="../ink/ink1318.xml"/><Relationship Id="rId74" Type="http://schemas.openxmlformats.org/officeDocument/2006/relationships/customXml" Target="../ink/ink1339.xml"/><Relationship Id="rId128" Type="http://schemas.openxmlformats.org/officeDocument/2006/relationships/customXml" Target="../ink/ink1366.xml"/><Relationship Id="rId335" Type="http://schemas.openxmlformats.org/officeDocument/2006/relationships/image" Target="../media/image1463.png"/><Relationship Id="rId5" Type="http://schemas.openxmlformats.org/officeDocument/2006/relationships/image" Target="../media/image1298.png"/><Relationship Id="rId181" Type="http://schemas.openxmlformats.org/officeDocument/2006/relationships/image" Target="../media/image1386.png"/><Relationship Id="rId237" Type="http://schemas.openxmlformats.org/officeDocument/2006/relationships/image" Target="../media/image1414.png"/><Relationship Id="rId279" Type="http://schemas.openxmlformats.org/officeDocument/2006/relationships/image" Target="../media/image1435.png"/><Relationship Id="rId43" Type="http://schemas.openxmlformats.org/officeDocument/2006/relationships/image" Target="../media/image1317.png"/><Relationship Id="rId139" Type="http://schemas.openxmlformats.org/officeDocument/2006/relationships/image" Target="../media/image1365.png"/><Relationship Id="rId290" Type="http://schemas.openxmlformats.org/officeDocument/2006/relationships/customXml" Target="../ink/ink1447.xml"/><Relationship Id="rId304" Type="http://schemas.openxmlformats.org/officeDocument/2006/relationships/customXml" Target="../ink/ink1454.xml"/><Relationship Id="rId346" Type="http://schemas.openxmlformats.org/officeDocument/2006/relationships/customXml" Target="../ink/ink1475.xml"/><Relationship Id="rId85" Type="http://schemas.openxmlformats.org/officeDocument/2006/relationships/image" Target="../media/image1338.png"/><Relationship Id="rId150" Type="http://schemas.openxmlformats.org/officeDocument/2006/relationships/customXml" Target="../ink/ink1377.xml"/><Relationship Id="rId192" Type="http://schemas.openxmlformats.org/officeDocument/2006/relationships/customXml" Target="../ink/ink1398.xml"/><Relationship Id="rId206" Type="http://schemas.openxmlformats.org/officeDocument/2006/relationships/customXml" Target="../ink/ink1405.xml"/><Relationship Id="rId248" Type="http://schemas.openxmlformats.org/officeDocument/2006/relationships/customXml" Target="../ink/ink1426.xml"/><Relationship Id="rId12" Type="http://schemas.openxmlformats.org/officeDocument/2006/relationships/customXml" Target="../ink/ink1308.xml"/><Relationship Id="rId108" Type="http://schemas.openxmlformats.org/officeDocument/2006/relationships/customXml" Target="../ink/ink1356.xml"/><Relationship Id="rId315" Type="http://schemas.openxmlformats.org/officeDocument/2006/relationships/image" Target="../media/image1453.png"/><Relationship Id="rId357" Type="http://schemas.openxmlformats.org/officeDocument/2006/relationships/image" Target="../media/image1474.png"/><Relationship Id="rId54" Type="http://schemas.openxmlformats.org/officeDocument/2006/relationships/customXml" Target="../ink/ink1329.xml"/><Relationship Id="rId96" Type="http://schemas.openxmlformats.org/officeDocument/2006/relationships/customXml" Target="../ink/ink1350.xml"/><Relationship Id="rId161" Type="http://schemas.openxmlformats.org/officeDocument/2006/relationships/image" Target="../media/image1376.png"/><Relationship Id="rId217" Type="http://schemas.openxmlformats.org/officeDocument/2006/relationships/image" Target="../media/image1404.png"/><Relationship Id="rId259" Type="http://schemas.openxmlformats.org/officeDocument/2006/relationships/image" Target="../media/image1425.png"/><Relationship Id="rId23" Type="http://schemas.openxmlformats.org/officeDocument/2006/relationships/image" Target="../media/image1307.png"/><Relationship Id="rId119" Type="http://schemas.openxmlformats.org/officeDocument/2006/relationships/image" Target="../media/image1355.png"/><Relationship Id="rId270" Type="http://schemas.openxmlformats.org/officeDocument/2006/relationships/customXml" Target="../ink/ink1437.xml"/><Relationship Id="rId326" Type="http://schemas.openxmlformats.org/officeDocument/2006/relationships/customXml" Target="../ink/ink1465.xml"/><Relationship Id="rId65" Type="http://schemas.openxmlformats.org/officeDocument/2006/relationships/image" Target="../media/image1328.png"/><Relationship Id="rId130" Type="http://schemas.openxmlformats.org/officeDocument/2006/relationships/customXml" Target="../ink/ink1367.xml"/><Relationship Id="rId172" Type="http://schemas.openxmlformats.org/officeDocument/2006/relationships/customXml" Target="../ink/ink1388.xml"/><Relationship Id="rId228" Type="http://schemas.openxmlformats.org/officeDocument/2006/relationships/customXml" Target="../ink/ink1416.xml"/><Relationship Id="rId281" Type="http://schemas.openxmlformats.org/officeDocument/2006/relationships/image" Target="../media/image1436.png"/><Relationship Id="rId337" Type="http://schemas.openxmlformats.org/officeDocument/2006/relationships/image" Target="../media/image1464.png"/><Relationship Id="rId34" Type="http://schemas.openxmlformats.org/officeDocument/2006/relationships/customXml" Target="../ink/ink1319.xml"/><Relationship Id="rId76" Type="http://schemas.openxmlformats.org/officeDocument/2006/relationships/customXml" Target="../ink/ink1340.xml"/><Relationship Id="rId141" Type="http://schemas.openxmlformats.org/officeDocument/2006/relationships/image" Target="../media/image1366.png"/><Relationship Id="rId7" Type="http://schemas.openxmlformats.org/officeDocument/2006/relationships/image" Target="../media/image1299.png"/><Relationship Id="rId183" Type="http://schemas.openxmlformats.org/officeDocument/2006/relationships/image" Target="../media/image1387.png"/><Relationship Id="rId239" Type="http://schemas.openxmlformats.org/officeDocument/2006/relationships/image" Target="../media/image1415.png"/><Relationship Id="rId250" Type="http://schemas.openxmlformats.org/officeDocument/2006/relationships/customXml" Target="../ink/ink1427.xml"/><Relationship Id="rId292" Type="http://schemas.openxmlformats.org/officeDocument/2006/relationships/customXml" Target="../ink/ink1448.xml"/><Relationship Id="rId306" Type="http://schemas.openxmlformats.org/officeDocument/2006/relationships/customXml" Target="../ink/ink1455.xml"/><Relationship Id="rId45" Type="http://schemas.openxmlformats.org/officeDocument/2006/relationships/image" Target="../media/image1318.png"/><Relationship Id="rId87" Type="http://schemas.openxmlformats.org/officeDocument/2006/relationships/image" Target="../media/image1339.png"/><Relationship Id="rId110" Type="http://schemas.openxmlformats.org/officeDocument/2006/relationships/customXml" Target="../ink/ink1357.xml"/><Relationship Id="rId348" Type="http://schemas.openxmlformats.org/officeDocument/2006/relationships/customXml" Target="../ink/ink1476.xml"/><Relationship Id="rId152" Type="http://schemas.openxmlformats.org/officeDocument/2006/relationships/customXml" Target="../ink/ink1378.xml"/><Relationship Id="rId194" Type="http://schemas.openxmlformats.org/officeDocument/2006/relationships/customXml" Target="../ink/ink1399.xml"/><Relationship Id="rId208" Type="http://schemas.openxmlformats.org/officeDocument/2006/relationships/customXml" Target="../ink/ink1406.xml"/><Relationship Id="rId261" Type="http://schemas.openxmlformats.org/officeDocument/2006/relationships/image" Target="../media/image1426.png"/><Relationship Id="rId14" Type="http://schemas.openxmlformats.org/officeDocument/2006/relationships/customXml" Target="../ink/ink1309.xml"/><Relationship Id="rId56" Type="http://schemas.openxmlformats.org/officeDocument/2006/relationships/customXml" Target="../ink/ink1330.xml"/><Relationship Id="rId317" Type="http://schemas.openxmlformats.org/officeDocument/2006/relationships/image" Target="../media/image1454.png"/><Relationship Id="rId359" Type="http://schemas.openxmlformats.org/officeDocument/2006/relationships/image" Target="../media/image1475.png"/><Relationship Id="rId98" Type="http://schemas.openxmlformats.org/officeDocument/2006/relationships/customXml" Target="../ink/ink1351.xml"/><Relationship Id="rId121" Type="http://schemas.openxmlformats.org/officeDocument/2006/relationships/image" Target="../media/image1356.png"/><Relationship Id="rId163" Type="http://schemas.openxmlformats.org/officeDocument/2006/relationships/image" Target="../media/image1377.png"/><Relationship Id="rId219" Type="http://schemas.openxmlformats.org/officeDocument/2006/relationships/image" Target="../media/image1405.png"/><Relationship Id="rId230" Type="http://schemas.openxmlformats.org/officeDocument/2006/relationships/customXml" Target="../ink/ink1417.xml"/><Relationship Id="rId25" Type="http://schemas.openxmlformats.org/officeDocument/2006/relationships/image" Target="../media/image1308.png"/><Relationship Id="rId67" Type="http://schemas.openxmlformats.org/officeDocument/2006/relationships/image" Target="../media/image1329.png"/><Relationship Id="rId272" Type="http://schemas.openxmlformats.org/officeDocument/2006/relationships/customXml" Target="../ink/ink1438.xml"/><Relationship Id="rId328" Type="http://schemas.openxmlformats.org/officeDocument/2006/relationships/customXml" Target="../ink/ink1466.xml"/><Relationship Id="rId132" Type="http://schemas.openxmlformats.org/officeDocument/2006/relationships/customXml" Target="../ink/ink1368.xml"/><Relationship Id="rId174" Type="http://schemas.openxmlformats.org/officeDocument/2006/relationships/customXml" Target="../ink/ink1389.xml"/><Relationship Id="rId220" Type="http://schemas.openxmlformats.org/officeDocument/2006/relationships/customXml" Target="../ink/ink1412.xml"/><Relationship Id="rId241" Type="http://schemas.openxmlformats.org/officeDocument/2006/relationships/image" Target="../media/image1416.png"/><Relationship Id="rId15" Type="http://schemas.openxmlformats.org/officeDocument/2006/relationships/image" Target="../media/image1303.png"/><Relationship Id="rId36" Type="http://schemas.openxmlformats.org/officeDocument/2006/relationships/customXml" Target="../ink/ink1320.xml"/><Relationship Id="rId57" Type="http://schemas.openxmlformats.org/officeDocument/2006/relationships/image" Target="../media/image1324.png"/><Relationship Id="rId262" Type="http://schemas.openxmlformats.org/officeDocument/2006/relationships/customXml" Target="../ink/ink1433.xml"/><Relationship Id="rId283" Type="http://schemas.openxmlformats.org/officeDocument/2006/relationships/image" Target="../media/image1437.png"/><Relationship Id="rId318" Type="http://schemas.openxmlformats.org/officeDocument/2006/relationships/customXml" Target="../ink/ink1461.xml"/><Relationship Id="rId339" Type="http://schemas.openxmlformats.org/officeDocument/2006/relationships/image" Target="../media/image1465.png"/><Relationship Id="rId78" Type="http://schemas.openxmlformats.org/officeDocument/2006/relationships/customXml" Target="../ink/ink1341.xml"/><Relationship Id="rId99" Type="http://schemas.openxmlformats.org/officeDocument/2006/relationships/image" Target="../media/image1345.png"/><Relationship Id="rId101" Type="http://schemas.openxmlformats.org/officeDocument/2006/relationships/image" Target="../media/image1346.png"/><Relationship Id="rId122" Type="http://schemas.openxmlformats.org/officeDocument/2006/relationships/customXml" Target="../ink/ink1363.xml"/><Relationship Id="rId143" Type="http://schemas.openxmlformats.org/officeDocument/2006/relationships/image" Target="../media/image1367.png"/><Relationship Id="rId164" Type="http://schemas.openxmlformats.org/officeDocument/2006/relationships/customXml" Target="../ink/ink1384.xml"/><Relationship Id="rId185" Type="http://schemas.openxmlformats.org/officeDocument/2006/relationships/image" Target="../media/image1388.png"/><Relationship Id="rId350" Type="http://schemas.openxmlformats.org/officeDocument/2006/relationships/customXml" Target="../ink/ink1477.xml"/><Relationship Id="rId9" Type="http://schemas.openxmlformats.org/officeDocument/2006/relationships/image" Target="../media/image1300.png"/><Relationship Id="rId210" Type="http://schemas.openxmlformats.org/officeDocument/2006/relationships/customXml" Target="../ink/ink1407.xml"/><Relationship Id="rId26" Type="http://schemas.openxmlformats.org/officeDocument/2006/relationships/customXml" Target="../ink/ink1315.xml"/><Relationship Id="rId231" Type="http://schemas.openxmlformats.org/officeDocument/2006/relationships/image" Target="../media/image1411.png"/><Relationship Id="rId252" Type="http://schemas.openxmlformats.org/officeDocument/2006/relationships/customXml" Target="../ink/ink1428.xml"/><Relationship Id="rId273" Type="http://schemas.openxmlformats.org/officeDocument/2006/relationships/image" Target="../media/image1432.png"/><Relationship Id="rId294" Type="http://schemas.openxmlformats.org/officeDocument/2006/relationships/customXml" Target="../ink/ink1449.xml"/><Relationship Id="rId308" Type="http://schemas.openxmlformats.org/officeDocument/2006/relationships/customXml" Target="../ink/ink1456.xml"/><Relationship Id="rId329" Type="http://schemas.openxmlformats.org/officeDocument/2006/relationships/image" Target="../media/image1460.png"/><Relationship Id="rId47" Type="http://schemas.openxmlformats.org/officeDocument/2006/relationships/image" Target="../media/image1319.png"/><Relationship Id="rId68" Type="http://schemas.openxmlformats.org/officeDocument/2006/relationships/customXml" Target="../ink/ink1336.xml"/><Relationship Id="rId89" Type="http://schemas.openxmlformats.org/officeDocument/2006/relationships/image" Target="../media/image1340.png"/><Relationship Id="rId112" Type="http://schemas.openxmlformats.org/officeDocument/2006/relationships/customXml" Target="../ink/ink1358.xml"/><Relationship Id="rId133" Type="http://schemas.openxmlformats.org/officeDocument/2006/relationships/image" Target="../media/image1362.png"/><Relationship Id="rId154" Type="http://schemas.openxmlformats.org/officeDocument/2006/relationships/customXml" Target="../ink/ink1379.xml"/><Relationship Id="rId175" Type="http://schemas.openxmlformats.org/officeDocument/2006/relationships/image" Target="../media/image1383.png"/><Relationship Id="rId340" Type="http://schemas.openxmlformats.org/officeDocument/2006/relationships/customXml" Target="../ink/ink1472.xml"/><Relationship Id="rId361" Type="http://schemas.openxmlformats.org/officeDocument/2006/relationships/image" Target="../media/image1476.png"/><Relationship Id="rId196" Type="http://schemas.openxmlformats.org/officeDocument/2006/relationships/customXml" Target="../ink/ink1400.xml"/><Relationship Id="rId200" Type="http://schemas.openxmlformats.org/officeDocument/2006/relationships/customXml" Target="../ink/ink1402.xml"/><Relationship Id="rId16" Type="http://schemas.openxmlformats.org/officeDocument/2006/relationships/customXml" Target="../ink/ink1310.xml"/><Relationship Id="rId221" Type="http://schemas.openxmlformats.org/officeDocument/2006/relationships/image" Target="../media/image1406.png"/><Relationship Id="rId242" Type="http://schemas.openxmlformats.org/officeDocument/2006/relationships/customXml" Target="../ink/ink1423.xml"/><Relationship Id="rId263" Type="http://schemas.openxmlformats.org/officeDocument/2006/relationships/image" Target="../media/image1427.png"/><Relationship Id="rId284" Type="http://schemas.openxmlformats.org/officeDocument/2006/relationships/customXml" Target="../ink/ink1444.xml"/><Relationship Id="rId319" Type="http://schemas.openxmlformats.org/officeDocument/2006/relationships/image" Target="../media/image1455.png"/><Relationship Id="rId37" Type="http://schemas.openxmlformats.org/officeDocument/2006/relationships/image" Target="../media/image1314.png"/><Relationship Id="rId58" Type="http://schemas.openxmlformats.org/officeDocument/2006/relationships/customXml" Target="../ink/ink1331.xml"/><Relationship Id="rId79" Type="http://schemas.openxmlformats.org/officeDocument/2006/relationships/image" Target="../media/image1335.png"/><Relationship Id="rId102" Type="http://schemas.openxmlformats.org/officeDocument/2006/relationships/customXml" Target="../ink/ink1353.xml"/><Relationship Id="rId123" Type="http://schemas.openxmlformats.org/officeDocument/2006/relationships/image" Target="../media/image1357.png"/><Relationship Id="rId144" Type="http://schemas.openxmlformats.org/officeDocument/2006/relationships/customXml" Target="../ink/ink1374.xml"/><Relationship Id="rId330" Type="http://schemas.openxmlformats.org/officeDocument/2006/relationships/customXml" Target="../ink/ink1467.xml"/><Relationship Id="rId90" Type="http://schemas.openxmlformats.org/officeDocument/2006/relationships/customXml" Target="../ink/ink1347.xml"/><Relationship Id="rId165" Type="http://schemas.openxmlformats.org/officeDocument/2006/relationships/image" Target="../media/image1378.png"/><Relationship Id="rId186" Type="http://schemas.openxmlformats.org/officeDocument/2006/relationships/customXml" Target="../ink/ink1395.xml"/><Relationship Id="rId351" Type="http://schemas.openxmlformats.org/officeDocument/2006/relationships/image" Target="../media/image1471.png"/><Relationship Id="rId211" Type="http://schemas.openxmlformats.org/officeDocument/2006/relationships/image" Target="../media/image1401.png"/><Relationship Id="rId232" Type="http://schemas.openxmlformats.org/officeDocument/2006/relationships/customXml" Target="../ink/ink1418.xml"/><Relationship Id="rId253" Type="http://schemas.openxmlformats.org/officeDocument/2006/relationships/image" Target="../media/image1422.png"/><Relationship Id="rId274" Type="http://schemas.openxmlformats.org/officeDocument/2006/relationships/customXml" Target="../ink/ink1439.xml"/><Relationship Id="rId295" Type="http://schemas.openxmlformats.org/officeDocument/2006/relationships/image" Target="../media/image1443.png"/><Relationship Id="rId309" Type="http://schemas.openxmlformats.org/officeDocument/2006/relationships/image" Target="../media/image1450.png"/><Relationship Id="rId27" Type="http://schemas.openxmlformats.org/officeDocument/2006/relationships/image" Target="../media/image1309.png"/><Relationship Id="rId48" Type="http://schemas.openxmlformats.org/officeDocument/2006/relationships/customXml" Target="../ink/ink1326.xml"/><Relationship Id="rId69" Type="http://schemas.openxmlformats.org/officeDocument/2006/relationships/image" Target="../media/image1330.png"/><Relationship Id="rId113" Type="http://schemas.openxmlformats.org/officeDocument/2006/relationships/image" Target="../media/image1352.png"/><Relationship Id="rId134" Type="http://schemas.openxmlformats.org/officeDocument/2006/relationships/customXml" Target="../ink/ink1369.xml"/><Relationship Id="rId320" Type="http://schemas.openxmlformats.org/officeDocument/2006/relationships/customXml" Target="../ink/ink1462.xml"/><Relationship Id="rId80" Type="http://schemas.openxmlformats.org/officeDocument/2006/relationships/customXml" Target="../ink/ink1342.xml"/><Relationship Id="rId155" Type="http://schemas.openxmlformats.org/officeDocument/2006/relationships/image" Target="../media/image1373.png"/><Relationship Id="rId176" Type="http://schemas.openxmlformats.org/officeDocument/2006/relationships/customXml" Target="../ink/ink1390.xml"/><Relationship Id="rId197" Type="http://schemas.openxmlformats.org/officeDocument/2006/relationships/image" Target="../media/image1394.png"/><Relationship Id="rId341" Type="http://schemas.openxmlformats.org/officeDocument/2006/relationships/image" Target="../media/image1466.png"/><Relationship Id="rId362" Type="http://schemas.openxmlformats.org/officeDocument/2006/relationships/customXml" Target="../ink/ink1483.xml"/><Relationship Id="rId201" Type="http://schemas.openxmlformats.org/officeDocument/2006/relationships/image" Target="../media/image1396.png"/><Relationship Id="rId222" Type="http://schemas.openxmlformats.org/officeDocument/2006/relationships/customXml" Target="../ink/ink1413.xml"/><Relationship Id="rId243" Type="http://schemas.openxmlformats.org/officeDocument/2006/relationships/image" Target="../media/image1417.png"/><Relationship Id="rId264" Type="http://schemas.openxmlformats.org/officeDocument/2006/relationships/customXml" Target="../ink/ink1434.xml"/><Relationship Id="rId285" Type="http://schemas.openxmlformats.org/officeDocument/2006/relationships/image" Target="../media/image1438.png"/><Relationship Id="rId17" Type="http://schemas.openxmlformats.org/officeDocument/2006/relationships/image" Target="../media/image1304.png"/><Relationship Id="rId38" Type="http://schemas.openxmlformats.org/officeDocument/2006/relationships/customXml" Target="../ink/ink1321.xml"/><Relationship Id="rId59" Type="http://schemas.openxmlformats.org/officeDocument/2006/relationships/image" Target="../media/image1325.png"/><Relationship Id="rId103" Type="http://schemas.openxmlformats.org/officeDocument/2006/relationships/image" Target="../media/image1347.png"/><Relationship Id="rId124" Type="http://schemas.openxmlformats.org/officeDocument/2006/relationships/customXml" Target="../ink/ink1364.xml"/><Relationship Id="rId310" Type="http://schemas.openxmlformats.org/officeDocument/2006/relationships/customXml" Target="../ink/ink1457.xml"/><Relationship Id="rId70" Type="http://schemas.openxmlformats.org/officeDocument/2006/relationships/customXml" Target="../ink/ink1337.xml"/><Relationship Id="rId91" Type="http://schemas.openxmlformats.org/officeDocument/2006/relationships/image" Target="../media/image1341.png"/><Relationship Id="rId145" Type="http://schemas.openxmlformats.org/officeDocument/2006/relationships/image" Target="../media/image1368.png"/><Relationship Id="rId166" Type="http://schemas.openxmlformats.org/officeDocument/2006/relationships/customXml" Target="../ink/ink1385.xml"/><Relationship Id="rId187" Type="http://schemas.openxmlformats.org/officeDocument/2006/relationships/image" Target="../media/image1389.png"/><Relationship Id="rId331" Type="http://schemas.openxmlformats.org/officeDocument/2006/relationships/image" Target="../media/image1461.png"/><Relationship Id="rId352" Type="http://schemas.openxmlformats.org/officeDocument/2006/relationships/customXml" Target="../ink/ink1478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408.xml"/><Relationship Id="rId233" Type="http://schemas.openxmlformats.org/officeDocument/2006/relationships/image" Target="../media/image1412.png"/><Relationship Id="rId254" Type="http://schemas.openxmlformats.org/officeDocument/2006/relationships/customXml" Target="../ink/ink1429.xml"/><Relationship Id="rId28" Type="http://schemas.openxmlformats.org/officeDocument/2006/relationships/customXml" Target="../ink/ink1316.xml"/><Relationship Id="rId49" Type="http://schemas.openxmlformats.org/officeDocument/2006/relationships/image" Target="../media/image1320.png"/><Relationship Id="rId114" Type="http://schemas.openxmlformats.org/officeDocument/2006/relationships/customXml" Target="../ink/ink1359.xml"/><Relationship Id="rId275" Type="http://schemas.openxmlformats.org/officeDocument/2006/relationships/image" Target="../media/image1433.png"/><Relationship Id="rId296" Type="http://schemas.openxmlformats.org/officeDocument/2006/relationships/customXml" Target="../ink/ink1450.xml"/><Relationship Id="rId300" Type="http://schemas.openxmlformats.org/officeDocument/2006/relationships/customXml" Target="../ink/ink1452.xml"/><Relationship Id="rId60" Type="http://schemas.openxmlformats.org/officeDocument/2006/relationships/customXml" Target="../ink/ink1332.xml"/><Relationship Id="rId81" Type="http://schemas.openxmlformats.org/officeDocument/2006/relationships/image" Target="../media/image1336.png"/><Relationship Id="rId135" Type="http://schemas.openxmlformats.org/officeDocument/2006/relationships/image" Target="../media/image1363.png"/><Relationship Id="rId156" Type="http://schemas.openxmlformats.org/officeDocument/2006/relationships/customXml" Target="../ink/ink1380.xml"/><Relationship Id="rId177" Type="http://schemas.openxmlformats.org/officeDocument/2006/relationships/image" Target="../media/image1384.png"/><Relationship Id="rId198" Type="http://schemas.openxmlformats.org/officeDocument/2006/relationships/customXml" Target="../ink/ink1401.xml"/><Relationship Id="rId321" Type="http://schemas.openxmlformats.org/officeDocument/2006/relationships/image" Target="../media/image1456.png"/><Relationship Id="rId342" Type="http://schemas.openxmlformats.org/officeDocument/2006/relationships/customXml" Target="../ink/ink1473.xml"/><Relationship Id="rId363" Type="http://schemas.openxmlformats.org/officeDocument/2006/relationships/image" Target="../media/image1477.png"/><Relationship Id="rId202" Type="http://schemas.openxmlformats.org/officeDocument/2006/relationships/customXml" Target="../ink/ink1403.xml"/><Relationship Id="rId223" Type="http://schemas.openxmlformats.org/officeDocument/2006/relationships/image" Target="../media/image1407.png"/><Relationship Id="rId244" Type="http://schemas.openxmlformats.org/officeDocument/2006/relationships/customXml" Target="../ink/ink1424.xml"/><Relationship Id="rId18" Type="http://schemas.openxmlformats.org/officeDocument/2006/relationships/customXml" Target="../ink/ink1311.xml"/><Relationship Id="rId39" Type="http://schemas.openxmlformats.org/officeDocument/2006/relationships/image" Target="../media/image1315.png"/><Relationship Id="rId265" Type="http://schemas.openxmlformats.org/officeDocument/2006/relationships/image" Target="../media/image1428.png"/><Relationship Id="rId286" Type="http://schemas.openxmlformats.org/officeDocument/2006/relationships/customXml" Target="../ink/ink1445.xml"/><Relationship Id="rId50" Type="http://schemas.openxmlformats.org/officeDocument/2006/relationships/customXml" Target="../ink/ink1327.xml"/><Relationship Id="rId104" Type="http://schemas.openxmlformats.org/officeDocument/2006/relationships/customXml" Target="../ink/ink1354.xml"/><Relationship Id="rId125" Type="http://schemas.openxmlformats.org/officeDocument/2006/relationships/image" Target="../media/image1358.png"/><Relationship Id="rId146" Type="http://schemas.openxmlformats.org/officeDocument/2006/relationships/customXml" Target="../ink/ink1375.xml"/><Relationship Id="rId167" Type="http://schemas.openxmlformats.org/officeDocument/2006/relationships/image" Target="../media/image1379.png"/><Relationship Id="rId188" Type="http://schemas.openxmlformats.org/officeDocument/2006/relationships/customXml" Target="../ink/ink1396.xml"/><Relationship Id="rId311" Type="http://schemas.openxmlformats.org/officeDocument/2006/relationships/image" Target="../media/image1451.png"/><Relationship Id="rId332" Type="http://schemas.openxmlformats.org/officeDocument/2006/relationships/customXml" Target="../ink/ink1468.xml"/><Relationship Id="rId353" Type="http://schemas.openxmlformats.org/officeDocument/2006/relationships/image" Target="../media/image1472.png"/><Relationship Id="rId71" Type="http://schemas.openxmlformats.org/officeDocument/2006/relationships/image" Target="../media/image1331.png"/><Relationship Id="rId92" Type="http://schemas.openxmlformats.org/officeDocument/2006/relationships/customXml" Target="../ink/ink1348.xml"/><Relationship Id="rId213" Type="http://schemas.openxmlformats.org/officeDocument/2006/relationships/image" Target="../media/image1402.png"/><Relationship Id="rId234" Type="http://schemas.openxmlformats.org/officeDocument/2006/relationships/customXml" Target="../ink/ink1419.xml"/><Relationship Id="rId2" Type="http://schemas.openxmlformats.org/officeDocument/2006/relationships/customXml" Target="../ink/ink1303.xml"/><Relationship Id="rId29" Type="http://schemas.openxmlformats.org/officeDocument/2006/relationships/image" Target="../media/image1310.png"/><Relationship Id="rId255" Type="http://schemas.openxmlformats.org/officeDocument/2006/relationships/image" Target="../media/image1423.png"/><Relationship Id="rId276" Type="http://schemas.openxmlformats.org/officeDocument/2006/relationships/customXml" Target="../ink/ink1440.xml"/><Relationship Id="rId297" Type="http://schemas.openxmlformats.org/officeDocument/2006/relationships/image" Target="../media/image1444.png"/><Relationship Id="rId40" Type="http://schemas.openxmlformats.org/officeDocument/2006/relationships/customXml" Target="../ink/ink1322.xml"/><Relationship Id="rId115" Type="http://schemas.openxmlformats.org/officeDocument/2006/relationships/image" Target="../media/image1353.png"/><Relationship Id="rId136" Type="http://schemas.openxmlformats.org/officeDocument/2006/relationships/customXml" Target="../ink/ink1370.xml"/><Relationship Id="rId157" Type="http://schemas.openxmlformats.org/officeDocument/2006/relationships/image" Target="../media/image1374.png"/><Relationship Id="rId178" Type="http://schemas.openxmlformats.org/officeDocument/2006/relationships/customXml" Target="../ink/ink1391.xml"/><Relationship Id="rId301" Type="http://schemas.openxmlformats.org/officeDocument/2006/relationships/image" Target="../media/image1446.png"/><Relationship Id="rId322" Type="http://schemas.openxmlformats.org/officeDocument/2006/relationships/customXml" Target="../ink/ink1463.xml"/><Relationship Id="rId343" Type="http://schemas.openxmlformats.org/officeDocument/2006/relationships/image" Target="../media/image1467.png"/><Relationship Id="rId364" Type="http://schemas.openxmlformats.org/officeDocument/2006/relationships/customXml" Target="../ink/ink1484.xml"/><Relationship Id="rId61" Type="http://schemas.openxmlformats.org/officeDocument/2006/relationships/image" Target="../media/image1326.png"/><Relationship Id="rId82" Type="http://schemas.openxmlformats.org/officeDocument/2006/relationships/customXml" Target="../ink/ink1343.xml"/><Relationship Id="rId199" Type="http://schemas.openxmlformats.org/officeDocument/2006/relationships/image" Target="../media/image1395.png"/><Relationship Id="rId203" Type="http://schemas.openxmlformats.org/officeDocument/2006/relationships/image" Target="../media/image1397.png"/><Relationship Id="rId19" Type="http://schemas.openxmlformats.org/officeDocument/2006/relationships/image" Target="../media/image1305.png"/><Relationship Id="rId224" Type="http://schemas.openxmlformats.org/officeDocument/2006/relationships/customXml" Target="../ink/ink1414.xml"/><Relationship Id="rId245" Type="http://schemas.openxmlformats.org/officeDocument/2006/relationships/image" Target="../media/image1418.png"/><Relationship Id="rId266" Type="http://schemas.openxmlformats.org/officeDocument/2006/relationships/customXml" Target="../ink/ink1435.xml"/><Relationship Id="rId287" Type="http://schemas.openxmlformats.org/officeDocument/2006/relationships/image" Target="../media/image1439.png"/><Relationship Id="rId30" Type="http://schemas.openxmlformats.org/officeDocument/2006/relationships/customXml" Target="../ink/ink1317.xml"/><Relationship Id="rId105" Type="http://schemas.openxmlformats.org/officeDocument/2006/relationships/image" Target="../media/image1348.png"/><Relationship Id="rId126" Type="http://schemas.openxmlformats.org/officeDocument/2006/relationships/customXml" Target="../ink/ink1365.xml"/><Relationship Id="rId147" Type="http://schemas.openxmlformats.org/officeDocument/2006/relationships/image" Target="../media/image1369.png"/><Relationship Id="rId168" Type="http://schemas.openxmlformats.org/officeDocument/2006/relationships/customXml" Target="../ink/ink1386.xml"/><Relationship Id="rId312" Type="http://schemas.openxmlformats.org/officeDocument/2006/relationships/customXml" Target="../ink/ink1458.xml"/><Relationship Id="rId333" Type="http://schemas.openxmlformats.org/officeDocument/2006/relationships/image" Target="../media/image1462.png"/><Relationship Id="rId354" Type="http://schemas.openxmlformats.org/officeDocument/2006/relationships/customXml" Target="../ink/ink1479.xml"/><Relationship Id="rId51" Type="http://schemas.openxmlformats.org/officeDocument/2006/relationships/image" Target="../media/image1321.png"/><Relationship Id="rId72" Type="http://schemas.openxmlformats.org/officeDocument/2006/relationships/customXml" Target="../ink/ink1338.xml"/><Relationship Id="rId93" Type="http://schemas.openxmlformats.org/officeDocument/2006/relationships/image" Target="../media/image1342.png"/><Relationship Id="rId189" Type="http://schemas.openxmlformats.org/officeDocument/2006/relationships/image" Target="../media/image1390.png"/><Relationship Id="rId3" Type="http://schemas.openxmlformats.org/officeDocument/2006/relationships/image" Target="../media/image1297.png"/><Relationship Id="rId214" Type="http://schemas.openxmlformats.org/officeDocument/2006/relationships/customXml" Target="../ink/ink1409.xml"/><Relationship Id="rId235" Type="http://schemas.openxmlformats.org/officeDocument/2006/relationships/image" Target="../media/image1413.png"/><Relationship Id="rId256" Type="http://schemas.openxmlformats.org/officeDocument/2006/relationships/customXml" Target="../ink/ink1430.xml"/><Relationship Id="rId277" Type="http://schemas.openxmlformats.org/officeDocument/2006/relationships/image" Target="../media/image1434.png"/><Relationship Id="rId298" Type="http://schemas.openxmlformats.org/officeDocument/2006/relationships/customXml" Target="../ink/ink1451.xml"/><Relationship Id="rId116" Type="http://schemas.openxmlformats.org/officeDocument/2006/relationships/customXml" Target="../ink/ink1360.xml"/><Relationship Id="rId137" Type="http://schemas.openxmlformats.org/officeDocument/2006/relationships/image" Target="../media/image1364.png"/><Relationship Id="rId158" Type="http://schemas.openxmlformats.org/officeDocument/2006/relationships/customXml" Target="../ink/ink1381.xml"/><Relationship Id="rId302" Type="http://schemas.openxmlformats.org/officeDocument/2006/relationships/customXml" Target="../ink/ink1453.xml"/><Relationship Id="rId323" Type="http://schemas.openxmlformats.org/officeDocument/2006/relationships/image" Target="../media/image1457.png"/><Relationship Id="rId344" Type="http://schemas.openxmlformats.org/officeDocument/2006/relationships/customXml" Target="../ink/ink1474.xml"/><Relationship Id="rId20" Type="http://schemas.openxmlformats.org/officeDocument/2006/relationships/customXml" Target="../ink/ink1312.xml"/><Relationship Id="rId41" Type="http://schemas.openxmlformats.org/officeDocument/2006/relationships/image" Target="../media/image1316.png"/><Relationship Id="rId62" Type="http://schemas.openxmlformats.org/officeDocument/2006/relationships/customXml" Target="../ink/ink1333.xml"/><Relationship Id="rId83" Type="http://schemas.openxmlformats.org/officeDocument/2006/relationships/image" Target="../media/image1337.png"/><Relationship Id="rId179" Type="http://schemas.openxmlformats.org/officeDocument/2006/relationships/image" Target="../media/image1385.png"/><Relationship Id="rId365" Type="http://schemas.openxmlformats.org/officeDocument/2006/relationships/image" Target="../media/image1478.png"/><Relationship Id="rId190" Type="http://schemas.openxmlformats.org/officeDocument/2006/relationships/customXml" Target="../ink/ink1397.xml"/><Relationship Id="rId204" Type="http://schemas.openxmlformats.org/officeDocument/2006/relationships/customXml" Target="../ink/ink1404.xml"/><Relationship Id="rId225" Type="http://schemas.openxmlformats.org/officeDocument/2006/relationships/image" Target="../media/image1408.png"/><Relationship Id="rId246" Type="http://schemas.openxmlformats.org/officeDocument/2006/relationships/customXml" Target="../ink/ink1425.xml"/><Relationship Id="rId267" Type="http://schemas.openxmlformats.org/officeDocument/2006/relationships/image" Target="../media/image1429.png"/><Relationship Id="rId288" Type="http://schemas.openxmlformats.org/officeDocument/2006/relationships/customXml" Target="../ink/ink1446.xml"/><Relationship Id="rId106" Type="http://schemas.openxmlformats.org/officeDocument/2006/relationships/customXml" Target="../ink/ink1355.xml"/><Relationship Id="rId127" Type="http://schemas.openxmlformats.org/officeDocument/2006/relationships/image" Target="../media/image1359.png"/><Relationship Id="rId313" Type="http://schemas.openxmlformats.org/officeDocument/2006/relationships/image" Target="../media/image1452.png"/><Relationship Id="rId10" Type="http://schemas.openxmlformats.org/officeDocument/2006/relationships/customXml" Target="../ink/ink1307.xml"/><Relationship Id="rId31" Type="http://schemas.openxmlformats.org/officeDocument/2006/relationships/image" Target="../media/image1311.png"/><Relationship Id="rId52" Type="http://schemas.openxmlformats.org/officeDocument/2006/relationships/customXml" Target="../ink/ink1328.xml"/><Relationship Id="rId73" Type="http://schemas.openxmlformats.org/officeDocument/2006/relationships/image" Target="../media/image1332.png"/><Relationship Id="rId94" Type="http://schemas.openxmlformats.org/officeDocument/2006/relationships/customXml" Target="../ink/ink1349.xml"/><Relationship Id="rId148" Type="http://schemas.openxmlformats.org/officeDocument/2006/relationships/customXml" Target="../ink/ink1376.xml"/><Relationship Id="rId169" Type="http://schemas.openxmlformats.org/officeDocument/2006/relationships/image" Target="../media/image1380.png"/><Relationship Id="rId334" Type="http://schemas.openxmlformats.org/officeDocument/2006/relationships/customXml" Target="../ink/ink1469.xml"/><Relationship Id="rId355" Type="http://schemas.openxmlformats.org/officeDocument/2006/relationships/image" Target="../media/image1473.png"/><Relationship Id="rId4" Type="http://schemas.openxmlformats.org/officeDocument/2006/relationships/customXml" Target="../ink/ink1304.xml"/><Relationship Id="rId180" Type="http://schemas.openxmlformats.org/officeDocument/2006/relationships/customXml" Target="../ink/ink1392.xml"/><Relationship Id="rId215" Type="http://schemas.openxmlformats.org/officeDocument/2006/relationships/image" Target="../media/image1403.png"/><Relationship Id="rId236" Type="http://schemas.openxmlformats.org/officeDocument/2006/relationships/customXml" Target="../ink/ink1420.xml"/><Relationship Id="rId257" Type="http://schemas.openxmlformats.org/officeDocument/2006/relationships/image" Target="../media/image1424.png"/><Relationship Id="rId278" Type="http://schemas.openxmlformats.org/officeDocument/2006/relationships/customXml" Target="../ink/ink1441.xml"/><Relationship Id="rId303" Type="http://schemas.openxmlformats.org/officeDocument/2006/relationships/image" Target="../media/image1447.png"/><Relationship Id="rId42" Type="http://schemas.openxmlformats.org/officeDocument/2006/relationships/customXml" Target="../ink/ink1323.xml"/><Relationship Id="rId84" Type="http://schemas.openxmlformats.org/officeDocument/2006/relationships/customXml" Target="../ink/ink1344.xml"/><Relationship Id="rId138" Type="http://schemas.openxmlformats.org/officeDocument/2006/relationships/customXml" Target="../ink/ink1371.xml"/><Relationship Id="rId345" Type="http://schemas.openxmlformats.org/officeDocument/2006/relationships/image" Target="../media/image1468.png"/><Relationship Id="rId191" Type="http://schemas.openxmlformats.org/officeDocument/2006/relationships/image" Target="../media/image1391.png"/><Relationship Id="rId205" Type="http://schemas.openxmlformats.org/officeDocument/2006/relationships/image" Target="../media/image1398.png"/><Relationship Id="rId247" Type="http://schemas.openxmlformats.org/officeDocument/2006/relationships/image" Target="../media/image1419.png"/><Relationship Id="rId107" Type="http://schemas.openxmlformats.org/officeDocument/2006/relationships/image" Target="../media/image1349.png"/><Relationship Id="rId289" Type="http://schemas.openxmlformats.org/officeDocument/2006/relationships/image" Target="../media/image1440.png"/><Relationship Id="rId11" Type="http://schemas.openxmlformats.org/officeDocument/2006/relationships/image" Target="../media/image1301.png"/><Relationship Id="rId53" Type="http://schemas.openxmlformats.org/officeDocument/2006/relationships/image" Target="../media/image1322.png"/><Relationship Id="rId149" Type="http://schemas.openxmlformats.org/officeDocument/2006/relationships/image" Target="../media/image1370.png"/><Relationship Id="rId314" Type="http://schemas.openxmlformats.org/officeDocument/2006/relationships/customXml" Target="../ink/ink1459.xml"/><Relationship Id="rId356" Type="http://schemas.openxmlformats.org/officeDocument/2006/relationships/customXml" Target="../ink/ink1480.xml"/><Relationship Id="rId95" Type="http://schemas.openxmlformats.org/officeDocument/2006/relationships/image" Target="../media/image1343.png"/><Relationship Id="rId160" Type="http://schemas.openxmlformats.org/officeDocument/2006/relationships/customXml" Target="../ink/ink1382.xml"/><Relationship Id="rId216" Type="http://schemas.openxmlformats.org/officeDocument/2006/relationships/customXml" Target="../ink/ink1410.xml"/><Relationship Id="rId258" Type="http://schemas.openxmlformats.org/officeDocument/2006/relationships/customXml" Target="../ink/ink1431.xml"/><Relationship Id="rId22" Type="http://schemas.openxmlformats.org/officeDocument/2006/relationships/customXml" Target="../ink/ink1313.xml"/><Relationship Id="rId64" Type="http://schemas.openxmlformats.org/officeDocument/2006/relationships/customXml" Target="../ink/ink1334.xml"/><Relationship Id="rId118" Type="http://schemas.openxmlformats.org/officeDocument/2006/relationships/customXml" Target="../ink/ink1361.xml"/><Relationship Id="rId325" Type="http://schemas.openxmlformats.org/officeDocument/2006/relationships/image" Target="../media/image1458.png"/><Relationship Id="rId171" Type="http://schemas.openxmlformats.org/officeDocument/2006/relationships/image" Target="../media/image1381.png"/><Relationship Id="rId227" Type="http://schemas.openxmlformats.org/officeDocument/2006/relationships/image" Target="../media/image1409.png"/><Relationship Id="rId269" Type="http://schemas.openxmlformats.org/officeDocument/2006/relationships/image" Target="../media/image1430.png"/><Relationship Id="rId33" Type="http://schemas.openxmlformats.org/officeDocument/2006/relationships/image" Target="../media/image1312.png"/><Relationship Id="rId129" Type="http://schemas.openxmlformats.org/officeDocument/2006/relationships/image" Target="../media/image1360.png"/><Relationship Id="rId280" Type="http://schemas.openxmlformats.org/officeDocument/2006/relationships/customXml" Target="../ink/ink1442.xml"/><Relationship Id="rId336" Type="http://schemas.openxmlformats.org/officeDocument/2006/relationships/customXml" Target="../ink/ink1470.xml"/><Relationship Id="rId75" Type="http://schemas.openxmlformats.org/officeDocument/2006/relationships/image" Target="../media/image1333.png"/><Relationship Id="rId140" Type="http://schemas.openxmlformats.org/officeDocument/2006/relationships/customXml" Target="../ink/ink1372.xml"/><Relationship Id="rId182" Type="http://schemas.openxmlformats.org/officeDocument/2006/relationships/customXml" Target="../ink/ink1393.xml"/><Relationship Id="rId6" Type="http://schemas.openxmlformats.org/officeDocument/2006/relationships/customXml" Target="../ink/ink1305.xml"/><Relationship Id="rId238" Type="http://schemas.openxmlformats.org/officeDocument/2006/relationships/customXml" Target="../ink/ink1421.xml"/><Relationship Id="rId291" Type="http://schemas.openxmlformats.org/officeDocument/2006/relationships/image" Target="../media/image1441.png"/><Relationship Id="rId305" Type="http://schemas.openxmlformats.org/officeDocument/2006/relationships/image" Target="../media/image1448.png"/><Relationship Id="rId347" Type="http://schemas.openxmlformats.org/officeDocument/2006/relationships/image" Target="../media/image1469.png"/><Relationship Id="rId44" Type="http://schemas.openxmlformats.org/officeDocument/2006/relationships/customXml" Target="../ink/ink1324.xml"/><Relationship Id="rId86" Type="http://schemas.openxmlformats.org/officeDocument/2006/relationships/customXml" Target="../ink/ink1345.xml"/><Relationship Id="rId151" Type="http://schemas.openxmlformats.org/officeDocument/2006/relationships/image" Target="../media/image1371.png"/><Relationship Id="rId193" Type="http://schemas.openxmlformats.org/officeDocument/2006/relationships/image" Target="../media/image1392.png"/><Relationship Id="rId207" Type="http://schemas.openxmlformats.org/officeDocument/2006/relationships/image" Target="../media/image1399.png"/><Relationship Id="rId249" Type="http://schemas.openxmlformats.org/officeDocument/2006/relationships/image" Target="../media/image1420.png"/><Relationship Id="rId13" Type="http://schemas.openxmlformats.org/officeDocument/2006/relationships/image" Target="../media/image1302.png"/><Relationship Id="rId109" Type="http://schemas.openxmlformats.org/officeDocument/2006/relationships/image" Target="../media/image1350.png"/><Relationship Id="rId260" Type="http://schemas.openxmlformats.org/officeDocument/2006/relationships/customXml" Target="../ink/ink1432.xml"/><Relationship Id="rId316" Type="http://schemas.openxmlformats.org/officeDocument/2006/relationships/customXml" Target="../ink/ink1460.xml"/><Relationship Id="rId55" Type="http://schemas.openxmlformats.org/officeDocument/2006/relationships/image" Target="../media/image1323.png"/><Relationship Id="rId97" Type="http://schemas.openxmlformats.org/officeDocument/2006/relationships/image" Target="../media/image1344.png"/><Relationship Id="rId120" Type="http://schemas.openxmlformats.org/officeDocument/2006/relationships/customXml" Target="../ink/ink1362.xml"/><Relationship Id="rId358" Type="http://schemas.openxmlformats.org/officeDocument/2006/relationships/customXml" Target="../ink/ink1481.xml"/><Relationship Id="rId162" Type="http://schemas.openxmlformats.org/officeDocument/2006/relationships/customXml" Target="../ink/ink1383.xml"/><Relationship Id="rId218" Type="http://schemas.openxmlformats.org/officeDocument/2006/relationships/customXml" Target="../ink/ink1411.xml"/><Relationship Id="rId271" Type="http://schemas.openxmlformats.org/officeDocument/2006/relationships/image" Target="../media/image1431.png"/><Relationship Id="rId24" Type="http://schemas.openxmlformats.org/officeDocument/2006/relationships/customXml" Target="../ink/ink1314.xml"/><Relationship Id="rId66" Type="http://schemas.openxmlformats.org/officeDocument/2006/relationships/customXml" Target="../ink/ink1335.xml"/><Relationship Id="rId131" Type="http://schemas.openxmlformats.org/officeDocument/2006/relationships/image" Target="../media/image1361.png"/><Relationship Id="rId327" Type="http://schemas.openxmlformats.org/officeDocument/2006/relationships/image" Target="../media/image1459.png"/><Relationship Id="rId173" Type="http://schemas.openxmlformats.org/officeDocument/2006/relationships/image" Target="../media/image1382.png"/><Relationship Id="rId229" Type="http://schemas.openxmlformats.org/officeDocument/2006/relationships/image" Target="../media/image1410.png"/><Relationship Id="rId240" Type="http://schemas.openxmlformats.org/officeDocument/2006/relationships/customXml" Target="../ink/ink1422.xml"/><Relationship Id="rId35" Type="http://schemas.openxmlformats.org/officeDocument/2006/relationships/image" Target="../media/image1313.png"/><Relationship Id="rId77" Type="http://schemas.openxmlformats.org/officeDocument/2006/relationships/image" Target="../media/image1334.png"/><Relationship Id="rId100" Type="http://schemas.openxmlformats.org/officeDocument/2006/relationships/customXml" Target="../ink/ink1352.xml"/><Relationship Id="rId282" Type="http://schemas.openxmlformats.org/officeDocument/2006/relationships/customXml" Target="../ink/ink1443.xml"/><Relationship Id="rId338" Type="http://schemas.openxmlformats.org/officeDocument/2006/relationships/customXml" Target="../ink/ink1471.xml"/><Relationship Id="rId8" Type="http://schemas.openxmlformats.org/officeDocument/2006/relationships/customXml" Target="../ink/ink1306.xml"/><Relationship Id="rId142" Type="http://schemas.openxmlformats.org/officeDocument/2006/relationships/customXml" Target="../ink/ink1373.xml"/><Relationship Id="rId184" Type="http://schemas.openxmlformats.org/officeDocument/2006/relationships/customXml" Target="../ink/ink1394.xml"/><Relationship Id="rId251" Type="http://schemas.openxmlformats.org/officeDocument/2006/relationships/image" Target="../media/image1421.png"/><Relationship Id="rId46" Type="http://schemas.openxmlformats.org/officeDocument/2006/relationships/customXml" Target="../ink/ink1325.xml"/><Relationship Id="rId293" Type="http://schemas.openxmlformats.org/officeDocument/2006/relationships/image" Target="../media/image1442.png"/><Relationship Id="rId307" Type="http://schemas.openxmlformats.org/officeDocument/2006/relationships/image" Target="../media/image1449.png"/><Relationship Id="rId349" Type="http://schemas.openxmlformats.org/officeDocument/2006/relationships/image" Target="../media/image1470.png"/><Relationship Id="rId88" Type="http://schemas.openxmlformats.org/officeDocument/2006/relationships/customXml" Target="../ink/ink1346.xml"/><Relationship Id="rId111" Type="http://schemas.openxmlformats.org/officeDocument/2006/relationships/image" Target="../media/image1351.png"/><Relationship Id="rId153" Type="http://schemas.openxmlformats.org/officeDocument/2006/relationships/image" Target="../media/image1372.png"/><Relationship Id="rId195" Type="http://schemas.openxmlformats.org/officeDocument/2006/relationships/image" Target="../media/image1393.png"/><Relationship Id="rId209" Type="http://schemas.openxmlformats.org/officeDocument/2006/relationships/image" Target="../media/image1400.png"/><Relationship Id="rId360" Type="http://schemas.openxmlformats.org/officeDocument/2006/relationships/customXml" Target="../ink/ink1482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36.png"/><Relationship Id="rId299" Type="http://schemas.openxmlformats.org/officeDocument/2006/relationships/image" Target="../media/image1627.png"/><Relationship Id="rId21" Type="http://schemas.openxmlformats.org/officeDocument/2006/relationships/image" Target="../media/image1488.png"/><Relationship Id="rId63" Type="http://schemas.openxmlformats.org/officeDocument/2006/relationships/image" Target="../media/image1509.png"/><Relationship Id="rId159" Type="http://schemas.openxmlformats.org/officeDocument/2006/relationships/image" Target="../media/image1557.png"/><Relationship Id="rId170" Type="http://schemas.openxmlformats.org/officeDocument/2006/relationships/customXml" Target="../ink/ink1569.xml"/><Relationship Id="rId226" Type="http://schemas.openxmlformats.org/officeDocument/2006/relationships/customXml" Target="../ink/ink1597.xml"/><Relationship Id="rId268" Type="http://schemas.openxmlformats.org/officeDocument/2006/relationships/customXml" Target="../ink/ink1618.xml"/><Relationship Id="rId32" Type="http://schemas.openxmlformats.org/officeDocument/2006/relationships/customXml" Target="../ink/ink1500.xml"/><Relationship Id="rId74" Type="http://schemas.openxmlformats.org/officeDocument/2006/relationships/customXml" Target="../ink/ink1521.xml"/><Relationship Id="rId128" Type="http://schemas.openxmlformats.org/officeDocument/2006/relationships/customXml" Target="../ink/ink1548.xml"/><Relationship Id="rId5" Type="http://schemas.openxmlformats.org/officeDocument/2006/relationships/image" Target="../media/image1480.png"/><Relationship Id="rId181" Type="http://schemas.openxmlformats.org/officeDocument/2006/relationships/image" Target="../media/image1568.png"/><Relationship Id="rId237" Type="http://schemas.openxmlformats.org/officeDocument/2006/relationships/image" Target="../media/image1596.png"/><Relationship Id="rId279" Type="http://schemas.openxmlformats.org/officeDocument/2006/relationships/image" Target="../media/image1617.png"/><Relationship Id="rId43" Type="http://schemas.openxmlformats.org/officeDocument/2006/relationships/image" Target="../media/image1499.png"/><Relationship Id="rId139" Type="http://schemas.openxmlformats.org/officeDocument/2006/relationships/image" Target="../media/image1547.png"/><Relationship Id="rId290" Type="http://schemas.openxmlformats.org/officeDocument/2006/relationships/customXml" Target="../ink/ink1629.xml"/><Relationship Id="rId304" Type="http://schemas.openxmlformats.org/officeDocument/2006/relationships/customXml" Target="../ink/ink1636.xml"/><Relationship Id="rId85" Type="http://schemas.openxmlformats.org/officeDocument/2006/relationships/image" Target="../media/image1520.png"/><Relationship Id="rId150" Type="http://schemas.openxmlformats.org/officeDocument/2006/relationships/customXml" Target="../ink/ink1559.xml"/><Relationship Id="rId192" Type="http://schemas.openxmlformats.org/officeDocument/2006/relationships/customXml" Target="../ink/ink1580.xml"/><Relationship Id="rId206" Type="http://schemas.openxmlformats.org/officeDocument/2006/relationships/customXml" Target="../ink/ink1587.xml"/><Relationship Id="rId248" Type="http://schemas.openxmlformats.org/officeDocument/2006/relationships/customXml" Target="../ink/ink1608.xml"/><Relationship Id="rId12" Type="http://schemas.openxmlformats.org/officeDocument/2006/relationships/customXml" Target="../ink/ink1490.xml"/><Relationship Id="rId108" Type="http://schemas.openxmlformats.org/officeDocument/2006/relationships/customXml" Target="../ink/ink1538.xml"/><Relationship Id="rId315" Type="http://schemas.openxmlformats.org/officeDocument/2006/relationships/image" Target="../media/image1635.png"/><Relationship Id="rId54" Type="http://schemas.openxmlformats.org/officeDocument/2006/relationships/customXml" Target="../ink/ink1511.xml"/><Relationship Id="rId96" Type="http://schemas.openxmlformats.org/officeDocument/2006/relationships/customXml" Target="../ink/ink1532.xml"/><Relationship Id="rId161" Type="http://schemas.openxmlformats.org/officeDocument/2006/relationships/image" Target="../media/image1558.png"/><Relationship Id="rId217" Type="http://schemas.openxmlformats.org/officeDocument/2006/relationships/image" Target="../media/image1586.png"/><Relationship Id="rId259" Type="http://schemas.openxmlformats.org/officeDocument/2006/relationships/image" Target="../media/image1607.png"/><Relationship Id="rId23" Type="http://schemas.openxmlformats.org/officeDocument/2006/relationships/image" Target="../media/image1489.png"/><Relationship Id="rId119" Type="http://schemas.openxmlformats.org/officeDocument/2006/relationships/image" Target="../media/image1537.png"/><Relationship Id="rId270" Type="http://schemas.openxmlformats.org/officeDocument/2006/relationships/customXml" Target="../ink/ink1619.xml"/><Relationship Id="rId65" Type="http://schemas.openxmlformats.org/officeDocument/2006/relationships/image" Target="../media/image1510.png"/><Relationship Id="rId130" Type="http://schemas.openxmlformats.org/officeDocument/2006/relationships/customXml" Target="../ink/ink1549.xml"/><Relationship Id="rId172" Type="http://schemas.openxmlformats.org/officeDocument/2006/relationships/customXml" Target="../ink/ink1570.xml"/><Relationship Id="rId228" Type="http://schemas.openxmlformats.org/officeDocument/2006/relationships/customXml" Target="../ink/ink1598.xml"/><Relationship Id="rId13" Type="http://schemas.openxmlformats.org/officeDocument/2006/relationships/image" Target="../media/image1484.png"/><Relationship Id="rId109" Type="http://schemas.openxmlformats.org/officeDocument/2006/relationships/image" Target="../media/image1532.png"/><Relationship Id="rId260" Type="http://schemas.openxmlformats.org/officeDocument/2006/relationships/customXml" Target="../ink/ink1614.xml"/><Relationship Id="rId281" Type="http://schemas.openxmlformats.org/officeDocument/2006/relationships/image" Target="../media/image1618.png"/><Relationship Id="rId316" Type="http://schemas.openxmlformats.org/officeDocument/2006/relationships/customXml" Target="../ink/ink1642.xml"/><Relationship Id="rId34" Type="http://schemas.openxmlformats.org/officeDocument/2006/relationships/customXml" Target="../ink/ink1501.xml"/><Relationship Id="rId55" Type="http://schemas.openxmlformats.org/officeDocument/2006/relationships/image" Target="../media/image1505.png"/><Relationship Id="rId76" Type="http://schemas.openxmlformats.org/officeDocument/2006/relationships/customXml" Target="../ink/ink1522.xml"/><Relationship Id="rId97" Type="http://schemas.openxmlformats.org/officeDocument/2006/relationships/image" Target="../media/image1526.png"/><Relationship Id="rId120" Type="http://schemas.openxmlformats.org/officeDocument/2006/relationships/customXml" Target="../ink/ink1544.xml"/><Relationship Id="rId141" Type="http://schemas.openxmlformats.org/officeDocument/2006/relationships/image" Target="../media/image1548.png"/><Relationship Id="rId7" Type="http://schemas.openxmlformats.org/officeDocument/2006/relationships/image" Target="../media/image1481.png"/><Relationship Id="rId162" Type="http://schemas.openxmlformats.org/officeDocument/2006/relationships/customXml" Target="../ink/ink1565.xml"/><Relationship Id="rId183" Type="http://schemas.openxmlformats.org/officeDocument/2006/relationships/image" Target="../media/image1569.png"/><Relationship Id="rId218" Type="http://schemas.openxmlformats.org/officeDocument/2006/relationships/customXml" Target="../ink/ink1593.xml"/><Relationship Id="rId239" Type="http://schemas.openxmlformats.org/officeDocument/2006/relationships/image" Target="../media/image1597.png"/><Relationship Id="rId250" Type="http://schemas.openxmlformats.org/officeDocument/2006/relationships/customXml" Target="../ink/ink1609.xml"/><Relationship Id="rId271" Type="http://schemas.openxmlformats.org/officeDocument/2006/relationships/image" Target="../media/image1613.png"/><Relationship Id="rId292" Type="http://schemas.openxmlformats.org/officeDocument/2006/relationships/customXml" Target="../ink/ink1630.xml"/><Relationship Id="rId306" Type="http://schemas.openxmlformats.org/officeDocument/2006/relationships/customXml" Target="../ink/ink1637.xml"/><Relationship Id="rId24" Type="http://schemas.openxmlformats.org/officeDocument/2006/relationships/customXml" Target="../ink/ink1496.xml"/><Relationship Id="rId45" Type="http://schemas.openxmlformats.org/officeDocument/2006/relationships/image" Target="../media/image1500.png"/><Relationship Id="rId66" Type="http://schemas.openxmlformats.org/officeDocument/2006/relationships/customXml" Target="../ink/ink1517.xml"/><Relationship Id="rId87" Type="http://schemas.openxmlformats.org/officeDocument/2006/relationships/image" Target="../media/image1521.png"/><Relationship Id="rId110" Type="http://schemas.openxmlformats.org/officeDocument/2006/relationships/customXml" Target="../ink/ink1539.xml"/><Relationship Id="rId131" Type="http://schemas.openxmlformats.org/officeDocument/2006/relationships/image" Target="../media/image1543.png"/><Relationship Id="rId152" Type="http://schemas.openxmlformats.org/officeDocument/2006/relationships/customXml" Target="../ink/ink1560.xml"/><Relationship Id="rId173" Type="http://schemas.openxmlformats.org/officeDocument/2006/relationships/image" Target="../media/image1564.png"/><Relationship Id="rId194" Type="http://schemas.openxmlformats.org/officeDocument/2006/relationships/customXml" Target="../ink/ink1581.xml"/><Relationship Id="rId208" Type="http://schemas.openxmlformats.org/officeDocument/2006/relationships/customXml" Target="../ink/ink1588.xml"/><Relationship Id="rId229" Type="http://schemas.openxmlformats.org/officeDocument/2006/relationships/image" Target="../media/image1592.png"/><Relationship Id="rId240" Type="http://schemas.openxmlformats.org/officeDocument/2006/relationships/customXml" Target="../ink/ink1604.xml"/><Relationship Id="rId261" Type="http://schemas.openxmlformats.org/officeDocument/2006/relationships/image" Target="../media/image1608.png"/><Relationship Id="rId14" Type="http://schemas.openxmlformats.org/officeDocument/2006/relationships/customXml" Target="../ink/ink1491.xml"/><Relationship Id="rId35" Type="http://schemas.openxmlformats.org/officeDocument/2006/relationships/image" Target="../media/image1495.png"/><Relationship Id="rId56" Type="http://schemas.openxmlformats.org/officeDocument/2006/relationships/customXml" Target="../ink/ink1512.xml"/><Relationship Id="rId77" Type="http://schemas.openxmlformats.org/officeDocument/2006/relationships/image" Target="../media/image1516.png"/><Relationship Id="rId100" Type="http://schemas.openxmlformats.org/officeDocument/2006/relationships/customXml" Target="../ink/ink1534.xml"/><Relationship Id="rId282" Type="http://schemas.openxmlformats.org/officeDocument/2006/relationships/customXml" Target="../ink/ink1625.xml"/><Relationship Id="rId317" Type="http://schemas.openxmlformats.org/officeDocument/2006/relationships/image" Target="../media/image1636.png"/><Relationship Id="rId8" Type="http://schemas.openxmlformats.org/officeDocument/2006/relationships/customXml" Target="../ink/ink1488.xml"/><Relationship Id="rId98" Type="http://schemas.openxmlformats.org/officeDocument/2006/relationships/customXml" Target="../ink/ink1533.xml"/><Relationship Id="rId121" Type="http://schemas.openxmlformats.org/officeDocument/2006/relationships/image" Target="../media/image1538.png"/><Relationship Id="rId142" Type="http://schemas.openxmlformats.org/officeDocument/2006/relationships/customXml" Target="../ink/ink1555.xml"/><Relationship Id="rId163" Type="http://schemas.openxmlformats.org/officeDocument/2006/relationships/image" Target="../media/image1559.png"/><Relationship Id="rId184" Type="http://schemas.openxmlformats.org/officeDocument/2006/relationships/customXml" Target="../ink/ink1576.xml"/><Relationship Id="rId219" Type="http://schemas.openxmlformats.org/officeDocument/2006/relationships/image" Target="../media/image1587.png"/><Relationship Id="rId230" Type="http://schemas.openxmlformats.org/officeDocument/2006/relationships/customXml" Target="../ink/ink1599.xml"/><Relationship Id="rId251" Type="http://schemas.openxmlformats.org/officeDocument/2006/relationships/image" Target="../media/image1603.png"/><Relationship Id="rId25" Type="http://schemas.openxmlformats.org/officeDocument/2006/relationships/image" Target="../media/image1490.png"/><Relationship Id="rId46" Type="http://schemas.openxmlformats.org/officeDocument/2006/relationships/customXml" Target="../ink/ink1507.xml"/><Relationship Id="rId67" Type="http://schemas.openxmlformats.org/officeDocument/2006/relationships/image" Target="../media/image1511.png"/><Relationship Id="rId272" Type="http://schemas.openxmlformats.org/officeDocument/2006/relationships/customXml" Target="../ink/ink1620.xml"/><Relationship Id="rId293" Type="http://schemas.openxmlformats.org/officeDocument/2006/relationships/image" Target="../media/image1624.png"/><Relationship Id="rId307" Type="http://schemas.openxmlformats.org/officeDocument/2006/relationships/image" Target="../media/image1631.png"/><Relationship Id="rId88" Type="http://schemas.openxmlformats.org/officeDocument/2006/relationships/customXml" Target="../ink/ink1528.xml"/><Relationship Id="rId111" Type="http://schemas.openxmlformats.org/officeDocument/2006/relationships/image" Target="../media/image1533.png"/><Relationship Id="rId132" Type="http://schemas.openxmlformats.org/officeDocument/2006/relationships/customXml" Target="../ink/ink1550.xml"/><Relationship Id="rId153" Type="http://schemas.openxmlformats.org/officeDocument/2006/relationships/image" Target="../media/image1554.png"/><Relationship Id="rId174" Type="http://schemas.openxmlformats.org/officeDocument/2006/relationships/customXml" Target="../ink/ink1571.xml"/><Relationship Id="rId195" Type="http://schemas.openxmlformats.org/officeDocument/2006/relationships/image" Target="../media/image1575.png"/><Relationship Id="rId209" Type="http://schemas.openxmlformats.org/officeDocument/2006/relationships/image" Target="../media/image1582.png"/><Relationship Id="rId220" Type="http://schemas.openxmlformats.org/officeDocument/2006/relationships/customXml" Target="../ink/ink1594.xml"/><Relationship Id="rId241" Type="http://schemas.openxmlformats.org/officeDocument/2006/relationships/image" Target="../media/image1598.png"/><Relationship Id="rId15" Type="http://schemas.openxmlformats.org/officeDocument/2006/relationships/image" Target="../media/image1485.png"/><Relationship Id="rId36" Type="http://schemas.openxmlformats.org/officeDocument/2006/relationships/customXml" Target="../ink/ink1502.xml"/><Relationship Id="rId57" Type="http://schemas.openxmlformats.org/officeDocument/2006/relationships/image" Target="../media/image1506.png"/><Relationship Id="rId262" Type="http://schemas.openxmlformats.org/officeDocument/2006/relationships/customXml" Target="../ink/ink1615.xml"/><Relationship Id="rId283" Type="http://schemas.openxmlformats.org/officeDocument/2006/relationships/image" Target="../media/image1619.png"/><Relationship Id="rId78" Type="http://schemas.openxmlformats.org/officeDocument/2006/relationships/customXml" Target="../ink/ink1523.xml"/><Relationship Id="rId99" Type="http://schemas.openxmlformats.org/officeDocument/2006/relationships/image" Target="../media/image1527.png"/><Relationship Id="rId101" Type="http://schemas.openxmlformats.org/officeDocument/2006/relationships/image" Target="../media/image1528.png"/><Relationship Id="rId122" Type="http://schemas.openxmlformats.org/officeDocument/2006/relationships/customXml" Target="../ink/ink1545.xml"/><Relationship Id="rId143" Type="http://schemas.openxmlformats.org/officeDocument/2006/relationships/image" Target="../media/image1549.png"/><Relationship Id="rId164" Type="http://schemas.openxmlformats.org/officeDocument/2006/relationships/customXml" Target="../ink/ink1566.xml"/><Relationship Id="rId185" Type="http://schemas.openxmlformats.org/officeDocument/2006/relationships/image" Target="../media/image1570.png"/><Relationship Id="rId9" Type="http://schemas.openxmlformats.org/officeDocument/2006/relationships/image" Target="../media/image1482.png"/><Relationship Id="rId210" Type="http://schemas.openxmlformats.org/officeDocument/2006/relationships/customXml" Target="../ink/ink1589.xml"/><Relationship Id="rId26" Type="http://schemas.openxmlformats.org/officeDocument/2006/relationships/customXml" Target="../ink/ink1497.xml"/><Relationship Id="rId231" Type="http://schemas.openxmlformats.org/officeDocument/2006/relationships/image" Target="../media/image1593.png"/><Relationship Id="rId252" Type="http://schemas.openxmlformats.org/officeDocument/2006/relationships/customXml" Target="../ink/ink1610.xml"/><Relationship Id="rId273" Type="http://schemas.openxmlformats.org/officeDocument/2006/relationships/image" Target="../media/image1614.png"/><Relationship Id="rId294" Type="http://schemas.openxmlformats.org/officeDocument/2006/relationships/customXml" Target="../ink/ink1631.xml"/><Relationship Id="rId308" Type="http://schemas.openxmlformats.org/officeDocument/2006/relationships/customXml" Target="../ink/ink1638.xml"/><Relationship Id="rId47" Type="http://schemas.openxmlformats.org/officeDocument/2006/relationships/image" Target="../media/image1501.png"/><Relationship Id="rId68" Type="http://schemas.openxmlformats.org/officeDocument/2006/relationships/customXml" Target="../ink/ink1518.xml"/><Relationship Id="rId89" Type="http://schemas.openxmlformats.org/officeDocument/2006/relationships/image" Target="../media/image1522.png"/><Relationship Id="rId112" Type="http://schemas.openxmlformats.org/officeDocument/2006/relationships/customXml" Target="../ink/ink1540.xml"/><Relationship Id="rId133" Type="http://schemas.openxmlformats.org/officeDocument/2006/relationships/image" Target="../media/image1544.png"/><Relationship Id="rId154" Type="http://schemas.openxmlformats.org/officeDocument/2006/relationships/customXml" Target="../ink/ink1561.xml"/><Relationship Id="rId175" Type="http://schemas.openxmlformats.org/officeDocument/2006/relationships/image" Target="../media/image1565.png"/><Relationship Id="rId196" Type="http://schemas.openxmlformats.org/officeDocument/2006/relationships/customXml" Target="../ink/ink1582.xml"/><Relationship Id="rId200" Type="http://schemas.openxmlformats.org/officeDocument/2006/relationships/customXml" Target="../ink/ink1584.xml"/><Relationship Id="rId16" Type="http://schemas.openxmlformats.org/officeDocument/2006/relationships/customXml" Target="../ink/ink1492.xml"/><Relationship Id="rId221" Type="http://schemas.openxmlformats.org/officeDocument/2006/relationships/image" Target="../media/image1588.png"/><Relationship Id="rId242" Type="http://schemas.openxmlformats.org/officeDocument/2006/relationships/customXml" Target="../ink/ink1605.xml"/><Relationship Id="rId263" Type="http://schemas.openxmlformats.org/officeDocument/2006/relationships/image" Target="../media/image1609.png"/><Relationship Id="rId284" Type="http://schemas.openxmlformats.org/officeDocument/2006/relationships/customXml" Target="../ink/ink1626.xml"/><Relationship Id="rId37" Type="http://schemas.openxmlformats.org/officeDocument/2006/relationships/image" Target="../media/image1496.png"/><Relationship Id="rId58" Type="http://schemas.openxmlformats.org/officeDocument/2006/relationships/customXml" Target="../ink/ink1513.xml"/><Relationship Id="rId79" Type="http://schemas.openxmlformats.org/officeDocument/2006/relationships/image" Target="../media/image1517.png"/><Relationship Id="rId102" Type="http://schemas.openxmlformats.org/officeDocument/2006/relationships/customXml" Target="../ink/ink1535.xml"/><Relationship Id="rId123" Type="http://schemas.openxmlformats.org/officeDocument/2006/relationships/image" Target="../media/image1539.png"/><Relationship Id="rId144" Type="http://schemas.openxmlformats.org/officeDocument/2006/relationships/customXml" Target="../ink/ink1556.xml"/><Relationship Id="rId90" Type="http://schemas.openxmlformats.org/officeDocument/2006/relationships/customXml" Target="../ink/ink1529.xml"/><Relationship Id="rId165" Type="http://schemas.openxmlformats.org/officeDocument/2006/relationships/image" Target="../media/image1560.png"/><Relationship Id="rId186" Type="http://schemas.openxmlformats.org/officeDocument/2006/relationships/customXml" Target="../ink/ink1577.xml"/><Relationship Id="rId211" Type="http://schemas.openxmlformats.org/officeDocument/2006/relationships/image" Target="../media/image1583.png"/><Relationship Id="rId232" Type="http://schemas.openxmlformats.org/officeDocument/2006/relationships/customXml" Target="../ink/ink1600.xml"/><Relationship Id="rId253" Type="http://schemas.openxmlformats.org/officeDocument/2006/relationships/image" Target="../media/image1604.png"/><Relationship Id="rId274" Type="http://schemas.openxmlformats.org/officeDocument/2006/relationships/customXml" Target="../ink/ink1621.xml"/><Relationship Id="rId295" Type="http://schemas.openxmlformats.org/officeDocument/2006/relationships/image" Target="../media/image1625.png"/><Relationship Id="rId309" Type="http://schemas.openxmlformats.org/officeDocument/2006/relationships/image" Target="../media/image1632.png"/><Relationship Id="rId27" Type="http://schemas.openxmlformats.org/officeDocument/2006/relationships/image" Target="../media/image1491.png"/><Relationship Id="rId48" Type="http://schemas.openxmlformats.org/officeDocument/2006/relationships/customXml" Target="../ink/ink1508.xml"/><Relationship Id="rId69" Type="http://schemas.openxmlformats.org/officeDocument/2006/relationships/image" Target="../media/image1512.png"/><Relationship Id="rId113" Type="http://schemas.openxmlformats.org/officeDocument/2006/relationships/image" Target="../media/image1534.png"/><Relationship Id="rId134" Type="http://schemas.openxmlformats.org/officeDocument/2006/relationships/customXml" Target="../ink/ink1551.xml"/><Relationship Id="rId80" Type="http://schemas.openxmlformats.org/officeDocument/2006/relationships/customXml" Target="../ink/ink1524.xml"/><Relationship Id="rId155" Type="http://schemas.openxmlformats.org/officeDocument/2006/relationships/image" Target="../media/image1555.png"/><Relationship Id="rId176" Type="http://schemas.openxmlformats.org/officeDocument/2006/relationships/customXml" Target="../ink/ink1572.xml"/><Relationship Id="rId197" Type="http://schemas.openxmlformats.org/officeDocument/2006/relationships/image" Target="../media/image1576.png"/><Relationship Id="rId201" Type="http://schemas.openxmlformats.org/officeDocument/2006/relationships/image" Target="../media/image1578.png"/><Relationship Id="rId222" Type="http://schemas.openxmlformats.org/officeDocument/2006/relationships/customXml" Target="../ink/ink1595.xml"/><Relationship Id="rId243" Type="http://schemas.openxmlformats.org/officeDocument/2006/relationships/image" Target="../media/image1599.png"/><Relationship Id="rId264" Type="http://schemas.openxmlformats.org/officeDocument/2006/relationships/customXml" Target="../ink/ink1616.xml"/><Relationship Id="rId285" Type="http://schemas.openxmlformats.org/officeDocument/2006/relationships/image" Target="../media/image1620.png"/><Relationship Id="rId17" Type="http://schemas.openxmlformats.org/officeDocument/2006/relationships/image" Target="../media/image1486.png"/><Relationship Id="rId38" Type="http://schemas.openxmlformats.org/officeDocument/2006/relationships/customXml" Target="../ink/ink1503.xml"/><Relationship Id="rId59" Type="http://schemas.openxmlformats.org/officeDocument/2006/relationships/image" Target="../media/image1507.png"/><Relationship Id="rId103" Type="http://schemas.openxmlformats.org/officeDocument/2006/relationships/image" Target="../media/image1529.png"/><Relationship Id="rId124" Type="http://schemas.openxmlformats.org/officeDocument/2006/relationships/customXml" Target="../ink/ink1546.xml"/><Relationship Id="rId310" Type="http://schemas.openxmlformats.org/officeDocument/2006/relationships/customXml" Target="../ink/ink1639.xml"/><Relationship Id="rId70" Type="http://schemas.openxmlformats.org/officeDocument/2006/relationships/customXml" Target="../ink/ink1519.xml"/><Relationship Id="rId91" Type="http://schemas.openxmlformats.org/officeDocument/2006/relationships/image" Target="../media/image1523.png"/><Relationship Id="rId145" Type="http://schemas.openxmlformats.org/officeDocument/2006/relationships/image" Target="../media/image1550.png"/><Relationship Id="rId166" Type="http://schemas.openxmlformats.org/officeDocument/2006/relationships/customXml" Target="../ink/ink1567.xml"/><Relationship Id="rId187" Type="http://schemas.openxmlformats.org/officeDocument/2006/relationships/image" Target="../media/image157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590.xml"/><Relationship Id="rId233" Type="http://schemas.openxmlformats.org/officeDocument/2006/relationships/image" Target="../media/image1594.png"/><Relationship Id="rId254" Type="http://schemas.openxmlformats.org/officeDocument/2006/relationships/customXml" Target="../ink/ink1611.xml"/><Relationship Id="rId28" Type="http://schemas.openxmlformats.org/officeDocument/2006/relationships/customXml" Target="../ink/ink1498.xml"/><Relationship Id="rId49" Type="http://schemas.openxmlformats.org/officeDocument/2006/relationships/image" Target="../media/image1502.png"/><Relationship Id="rId114" Type="http://schemas.openxmlformats.org/officeDocument/2006/relationships/customXml" Target="../ink/ink1541.xml"/><Relationship Id="rId275" Type="http://schemas.openxmlformats.org/officeDocument/2006/relationships/image" Target="../media/image1615.png"/><Relationship Id="rId296" Type="http://schemas.openxmlformats.org/officeDocument/2006/relationships/customXml" Target="../ink/ink1632.xml"/><Relationship Id="rId300" Type="http://schemas.openxmlformats.org/officeDocument/2006/relationships/customXml" Target="../ink/ink1634.xml"/><Relationship Id="rId60" Type="http://schemas.openxmlformats.org/officeDocument/2006/relationships/customXml" Target="../ink/ink1514.xml"/><Relationship Id="rId81" Type="http://schemas.openxmlformats.org/officeDocument/2006/relationships/image" Target="../media/image1518.png"/><Relationship Id="rId135" Type="http://schemas.openxmlformats.org/officeDocument/2006/relationships/image" Target="../media/image1545.png"/><Relationship Id="rId156" Type="http://schemas.openxmlformats.org/officeDocument/2006/relationships/customXml" Target="../ink/ink1562.xml"/><Relationship Id="rId177" Type="http://schemas.openxmlformats.org/officeDocument/2006/relationships/image" Target="../media/image1566.png"/><Relationship Id="rId198" Type="http://schemas.openxmlformats.org/officeDocument/2006/relationships/customXml" Target="../ink/ink1583.xml"/><Relationship Id="rId202" Type="http://schemas.openxmlformats.org/officeDocument/2006/relationships/customXml" Target="../ink/ink1585.xml"/><Relationship Id="rId223" Type="http://schemas.openxmlformats.org/officeDocument/2006/relationships/image" Target="../media/image1589.png"/><Relationship Id="rId244" Type="http://schemas.openxmlformats.org/officeDocument/2006/relationships/customXml" Target="../ink/ink1606.xml"/><Relationship Id="rId18" Type="http://schemas.openxmlformats.org/officeDocument/2006/relationships/customXml" Target="../ink/ink1493.xml"/><Relationship Id="rId39" Type="http://schemas.openxmlformats.org/officeDocument/2006/relationships/image" Target="../media/image1497.png"/><Relationship Id="rId265" Type="http://schemas.openxmlformats.org/officeDocument/2006/relationships/image" Target="../media/image1610.png"/><Relationship Id="rId286" Type="http://schemas.openxmlformats.org/officeDocument/2006/relationships/customXml" Target="../ink/ink1627.xml"/><Relationship Id="rId50" Type="http://schemas.openxmlformats.org/officeDocument/2006/relationships/customXml" Target="../ink/ink1509.xml"/><Relationship Id="rId104" Type="http://schemas.openxmlformats.org/officeDocument/2006/relationships/customXml" Target="../ink/ink1536.xml"/><Relationship Id="rId125" Type="http://schemas.openxmlformats.org/officeDocument/2006/relationships/image" Target="../media/image1540.png"/><Relationship Id="rId146" Type="http://schemas.openxmlformats.org/officeDocument/2006/relationships/customXml" Target="../ink/ink1557.xml"/><Relationship Id="rId167" Type="http://schemas.openxmlformats.org/officeDocument/2006/relationships/image" Target="../media/image1561.png"/><Relationship Id="rId188" Type="http://schemas.openxmlformats.org/officeDocument/2006/relationships/customXml" Target="../ink/ink1578.xml"/><Relationship Id="rId311" Type="http://schemas.openxmlformats.org/officeDocument/2006/relationships/image" Target="../media/image1633.png"/><Relationship Id="rId71" Type="http://schemas.openxmlformats.org/officeDocument/2006/relationships/image" Target="../media/image1513.png"/><Relationship Id="rId92" Type="http://schemas.openxmlformats.org/officeDocument/2006/relationships/customXml" Target="../ink/ink1530.xml"/><Relationship Id="rId213" Type="http://schemas.openxmlformats.org/officeDocument/2006/relationships/image" Target="../media/image1584.png"/><Relationship Id="rId234" Type="http://schemas.openxmlformats.org/officeDocument/2006/relationships/customXml" Target="../ink/ink1601.xml"/><Relationship Id="rId2" Type="http://schemas.openxmlformats.org/officeDocument/2006/relationships/customXml" Target="../ink/ink1485.xml"/><Relationship Id="rId29" Type="http://schemas.openxmlformats.org/officeDocument/2006/relationships/image" Target="../media/image1492.png"/><Relationship Id="rId255" Type="http://schemas.openxmlformats.org/officeDocument/2006/relationships/image" Target="../media/image1605.png"/><Relationship Id="rId276" Type="http://schemas.openxmlformats.org/officeDocument/2006/relationships/customXml" Target="../ink/ink1622.xml"/><Relationship Id="rId297" Type="http://schemas.openxmlformats.org/officeDocument/2006/relationships/image" Target="../media/image1626.png"/><Relationship Id="rId40" Type="http://schemas.openxmlformats.org/officeDocument/2006/relationships/customXml" Target="../ink/ink1504.xml"/><Relationship Id="rId115" Type="http://schemas.openxmlformats.org/officeDocument/2006/relationships/image" Target="../media/image1535.png"/><Relationship Id="rId136" Type="http://schemas.openxmlformats.org/officeDocument/2006/relationships/customXml" Target="../ink/ink1552.xml"/><Relationship Id="rId157" Type="http://schemas.openxmlformats.org/officeDocument/2006/relationships/image" Target="../media/image1556.png"/><Relationship Id="rId178" Type="http://schemas.openxmlformats.org/officeDocument/2006/relationships/customXml" Target="../ink/ink1573.xml"/><Relationship Id="rId301" Type="http://schemas.openxmlformats.org/officeDocument/2006/relationships/image" Target="../media/image1628.png"/><Relationship Id="rId61" Type="http://schemas.openxmlformats.org/officeDocument/2006/relationships/image" Target="../media/image1508.png"/><Relationship Id="rId82" Type="http://schemas.openxmlformats.org/officeDocument/2006/relationships/customXml" Target="../ink/ink1525.xml"/><Relationship Id="rId199" Type="http://schemas.openxmlformats.org/officeDocument/2006/relationships/image" Target="../media/image1577.png"/><Relationship Id="rId203" Type="http://schemas.openxmlformats.org/officeDocument/2006/relationships/image" Target="../media/image1579.png"/><Relationship Id="rId19" Type="http://schemas.openxmlformats.org/officeDocument/2006/relationships/image" Target="../media/image1487.png"/><Relationship Id="rId224" Type="http://schemas.openxmlformats.org/officeDocument/2006/relationships/customXml" Target="../ink/ink1596.xml"/><Relationship Id="rId245" Type="http://schemas.openxmlformats.org/officeDocument/2006/relationships/image" Target="../media/image1600.png"/><Relationship Id="rId266" Type="http://schemas.openxmlformats.org/officeDocument/2006/relationships/customXml" Target="../ink/ink1617.xml"/><Relationship Id="rId287" Type="http://schemas.openxmlformats.org/officeDocument/2006/relationships/image" Target="../media/image1621.png"/><Relationship Id="rId30" Type="http://schemas.openxmlformats.org/officeDocument/2006/relationships/customXml" Target="../ink/ink1499.xml"/><Relationship Id="rId105" Type="http://schemas.openxmlformats.org/officeDocument/2006/relationships/image" Target="../media/image1530.png"/><Relationship Id="rId126" Type="http://schemas.openxmlformats.org/officeDocument/2006/relationships/customXml" Target="../ink/ink1547.xml"/><Relationship Id="rId147" Type="http://schemas.openxmlformats.org/officeDocument/2006/relationships/image" Target="../media/image1551.png"/><Relationship Id="rId168" Type="http://schemas.openxmlformats.org/officeDocument/2006/relationships/customXml" Target="../ink/ink1568.xml"/><Relationship Id="rId312" Type="http://schemas.openxmlformats.org/officeDocument/2006/relationships/customXml" Target="../ink/ink1640.xml"/><Relationship Id="rId51" Type="http://schemas.openxmlformats.org/officeDocument/2006/relationships/image" Target="../media/image1503.png"/><Relationship Id="rId72" Type="http://schemas.openxmlformats.org/officeDocument/2006/relationships/customXml" Target="../ink/ink1520.xml"/><Relationship Id="rId93" Type="http://schemas.openxmlformats.org/officeDocument/2006/relationships/image" Target="../media/image1524.png"/><Relationship Id="rId189" Type="http://schemas.openxmlformats.org/officeDocument/2006/relationships/image" Target="../media/image1572.png"/><Relationship Id="rId3" Type="http://schemas.openxmlformats.org/officeDocument/2006/relationships/image" Target="../media/image1479.png"/><Relationship Id="rId214" Type="http://schemas.openxmlformats.org/officeDocument/2006/relationships/customXml" Target="../ink/ink1591.xml"/><Relationship Id="rId235" Type="http://schemas.openxmlformats.org/officeDocument/2006/relationships/image" Target="../media/image1595.png"/><Relationship Id="rId256" Type="http://schemas.openxmlformats.org/officeDocument/2006/relationships/customXml" Target="../ink/ink1612.xml"/><Relationship Id="rId277" Type="http://schemas.openxmlformats.org/officeDocument/2006/relationships/image" Target="../media/image1616.png"/><Relationship Id="rId298" Type="http://schemas.openxmlformats.org/officeDocument/2006/relationships/customXml" Target="../ink/ink1633.xml"/><Relationship Id="rId116" Type="http://schemas.openxmlformats.org/officeDocument/2006/relationships/customXml" Target="../ink/ink1542.xml"/><Relationship Id="rId137" Type="http://schemas.openxmlformats.org/officeDocument/2006/relationships/image" Target="../media/image1546.png"/><Relationship Id="rId158" Type="http://schemas.openxmlformats.org/officeDocument/2006/relationships/customXml" Target="../ink/ink1563.xml"/><Relationship Id="rId302" Type="http://schemas.openxmlformats.org/officeDocument/2006/relationships/customXml" Target="../ink/ink1635.xml"/><Relationship Id="rId20" Type="http://schemas.openxmlformats.org/officeDocument/2006/relationships/customXml" Target="../ink/ink1494.xml"/><Relationship Id="rId41" Type="http://schemas.openxmlformats.org/officeDocument/2006/relationships/image" Target="../media/image1498.png"/><Relationship Id="rId62" Type="http://schemas.openxmlformats.org/officeDocument/2006/relationships/customXml" Target="../ink/ink1515.xml"/><Relationship Id="rId83" Type="http://schemas.openxmlformats.org/officeDocument/2006/relationships/image" Target="../media/image1519.png"/><Relationship Id="rId179" Type="http://schemas.openxmlformats.org/officeDocument/2006/relationships/image" Target="../media/image1567.png"/><Relationship Id="rId190" Type="http://schemas.openxmlformats.org/officeDocument/2006/relationships/customXml" Target="../ink/ink1579.xml"/><Relationship Id="rId204" Type="http://schemas.openxmlformats.org/officeDocument/2006/relationships/customXml" Target="../ink/ink1586.xml"/><Relationship Id="rId225" Type="http://schemas.openxmlformats.org/officeDocument/2006/relationships/image" Target="../media/image1590.png"/><Relationship Id="rId246" Type="http://schemas.openxmlformats.org/officeDocument/2006/relationships/customXml" Target="../ink/ink1607.xml"/><Relationship Id="rId267" Type="http://schemas.openxmlformats.org/officeDocument/2006/relationships/image" Target="../media/image1611.png"/><Relationship Id="rId288" Type="http://schemas.openxmlformats.org/officeDocument/2006/relationships/customXml" Target="../ink/ink1628.xml"/><Relationship Id="rId106" Type="http://schemas.openxmlformats.org/officeDocument/2006/relationships/customXml" Target="../ink/ink1537.xml"/><Relationship Id="rId127" Type="http://schemas.openxmlformats.org/officeDocument/2006/relationships/image" Target="../media/image1541.png"/><Relationship Id="rId313" Type="http://schemas.openxmlformats.org/officeDocument/2006/relationships/image" Target="../media/image1634.png"/><Relationship Id="rId10" Type="http://schemas.openxmlformats.org/officeDocument/2006/relationships/customXml" Target="../ink/ink1489.xml"/><Relationship Id="rId31" Type="http://schemas.openxmlformats.org/officeDocument/2006/relationships/image" Target="../media/image1493.png"/><Relationship Id="rId52" Type="http://schemas.openxmlformats.org/officeDocument/2006/relationships/customXml" Target="../ink/ink1510.xml"/><Relationship Id="rId73" Type="http://schemas.openxmlformats.org/officeDocument/2006/relationships/image" Target="../media/image1514.png"/><Relationship Id="rId94" Type="http://schemas.openxmlformats.org/officeDocument/2006/relationships/customXml" Target="../ink/ink1531.xml"/><Relationship Id="rId148" Type="http://schemas.openxmlformats.org/officeDocument/2006/relationships/customXml" Target="../ink/ink1558.xml"/><Relationship Id="rId169" Type="http://schemas.openxmlformats.org/officeDocument/2006/relationships/image" Target="../media/image1562.png"/><Relationship Id="rId4" Type="http://schemas.openxmlformats.org/officeDocument/2006/relationships/customXml" Target="../ink/ink1486.xml"/><Relationship Id="rId180" Type="http://schemas.openxmlformats.org/officeDocument/2006/relationships/customXml" Target="../ink/ink1574.xml"/><Relationship Id="rId215" Type="http://schemas.openxmlformats.org/officeDocument/2006/relationships/image" Target="../media/image1585.png"/><Relationship Id="rId236" Type="http://schemas.openxmlformats.org/officeDocument/2006/relationships/customXml" Target="../ink/ink1602.xml"/><Relationship Id="rId257" Type="http://schemas.openxmlformats.org/officeDocument/2006/relationships/image" Target="../media/image1606.png"/><Relationship Id="rId278" Type="http://schemas.openxmlformats.org/officeDocument/2006/relationships/customXml" Target="../ink/ink1623.xml"/><Relationship Id="rId303" Type="http://schemas.openxmlformats.org/officeDocument/2006/relationships/image" Target="../media/image1629.png"/><Relationship Id="rId42" Type="http://schemas.openxmlformats.org/officeDocument/2006/relationships/customXml" Target="../ink/ink1505.xml"/><Relationship Id="rId84" Type="http://schemas.openxmlformats.org/officeDocument/2006/relationships/customXml" Target="../ink/ink1526.xml"/><Relationship Id="rId138" Type="http://schemas.openxmlformats.org/officeDocument/2006/relationships/customXml" Target="../ink/ink1553.xml"/><Relationship Id="rId191" Type="http://schemas.openxmlformats.org/officeDocument/2006/relationships/image" Target="../media/image1573.png"/><Relationship Id="rId205" Type="http://schemas.openxmlformats.org/officeDocument/2006/relationships/image" Target="../media/image1580.png"/><Relationship Id="rId247" Type="http://schemas.openxmlformats.org/officeDocument/2006/relationships/image" Target="../media/image1601.png"/><Relationship Id="rId107" Type="http://schemas.openxmlformats.org/officeDocument/2006/relationships/image" Target="../media/image1531.png"/><Relationship Id="rId289" Type="http://schemas.openxmlformats.org/officeDocument/2006/relationships/image" Target="../media/image1622.png"/><Relationship Id="rId11" Type="http://schemas.openxmlformats.org/officeDocument/2006/relationships/image" Target="../media/image1483.png"/><Relationship Id="rId53" Type="http://schemas.openxmlformats.org/officeDocument/2006/relationships/image" Target="../media/image1504.png"/><Relationship Id="rId149" Type="http://schemas.openxmlformats.org/officeDocument/2006/relationships/image" Target="../media/image1552.png"/><Relationship Id="rId314" Type="http://schemas.openxmlformats.org/officeDocument/2006/relationships/customXml" Target="../ink/ink1641.xml"/><Relationship Id="rId95" Type="http://schemas.openxmlformats.org/officeDocument/2006/relationships/image" Target="../media/image1525.png"/><Relationship Id="rId160" Type="http://schemas.openxmlformats.org/officeDocument/2006/relationships/customXml" Target="../ink/ink1564.xml"/><Relationship Id="rId216" Type="http://schemas.openxmlformats.org/officeDocument/2006/relationships/customXml" Target="../ink/ink1592.xml"/><Relationship Id="rId258" Type="http://schemas.openxmlformats.org/officeDocument/2006/relationships/customXml" Target="../ink/ink1613.xml"/><Relationship Id="rId22" Type="http://schemas.openxmlformats.org/officeDocument/2006/relationships/customXml" Target="../ink/ink1495.xml"/><Relationship Id="rId64" Type="http://schemas.openxmlformats.org/officeDocument/2006/relationships/customXml" Target="../ink/ink1516.xml"/><Relationship Id="rId118" Type="http://schemas.openxmlformats.org/officeDocument/2006/relationships/customXml" Target="../ink/ink1543.xml"/><Relationship Id="rId171" Type="http://schemas.openxmlformats.org/officeDocument/2006/relationships/image" Target="../media/image1563.png"/><Relationship Id="rId227" Type="http://schemas.openxmlformats.org/officeDocument/2006/relationships/image" Target="../media/image1591.png"/><Relationship Id="rId269" Type="http://schemas.openxmlformats.org/officeDocument/2006/relationships/image" Target="../media/image1612.png"/><Relationship Id="rId33" Type="http://schemas.openxmlformats.org/officeDocument/2006/relationships/image" Target="../media/image1494.png"/><Relationship Id="rId129" Type="http://schemas.openxmlformats.org/officeDocument/2006/relationships/image" Target="../media/image1542.png"/><Relationship Id="rId280" Type="http://schemas.openxmlformats.org/officeDocument/2006/relationships/customXml" Target="../ink/ink1624.xml"/><Relationship Id="rId75" Type="http://schemas.openxmlformats.org/officeDocument/2006/relationships/image" Target="../media/image1515.png"/><Relationship Id="rId140" Type="http://schemas.openxmlformats.org/officeDocument/2006/relationships/customXml" Target="../ink/ink1554.xml"/><Relationship Id="rId182" Type="http://schemas.openxmlformats.org/officeDocument/2006/relationships/customXml" Target="../ink/ink1575.xml"/><Relationship Id="rId6" Type="http://schemas.openxmlformats.org/officeDocument/2006/relationships/customXml" Target="../ink/ink1487.xml"/><Relationship Id="rId238" Type="http://schemas.openxmlformats.org/officeDocument/2006/relationships/customXml" Target="../ink/ink1603.xml"/><Relationship Id="rId291" Type="http://schemas.openxmlformats.org/officeDocument/2006/relationships/image" Target="../media/image1623.png"/><Relationship Id="rId305" Type="http://schemas.openxmlformats.org/officeDocument/2006/relationships/image" Target="../media/image1630.png"/><Relationship Id="rId44" Type="http://schemas.openxmlformats.org/officeDocument/2006/relationships/customXml" Target="../ink/ink1506.xml"/><Relationship Id="rId86" Type="http://schemas.openxmlformats.org/officeDocument/2006/relationships/customXml" Target="../ink/ink1527.xml"/><Relationship Id="rId151" Type="http://schemas.openxmlformats.org/officeDocument/2006/relationships/image" Target="../media/image1553.png"/><Relationship Id="rId193" Type="http://schemas.openxmlformats.org/officeDocument/2006/relationships/image" Target="../media/image1574.png"/><Relationship Id="rId207" Type="http://schemas.openxmlformats.org/officeDocument/2006/relationships/image" Target="../media/image1581.png"/><Relationship Id="rId249" Type="http://schemas.openxmlformats.org/officeDocument/2006/relationships/image" Target="../media/image1602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55.xml"/><Relationship Id="rId21" Type="http://schemas.openxmlformats.org/officeDocument/2006/relationships/image" Target="../media/image1646.png"/><Relationship Id="rId42" Type="http://schemas.openxmlformats.org/officeDocument/2006/relationships/customXml" Target="../ink/ink1663.xml"/><Relationship Id="rId47" Type="http://schemas.openxmlformats.org/officeDocument/2006/relationships/image" Target="../media/image1659.png"/><Relationship Id="rId63" Type="http://schemas.openxmlformats.org/officeDocument/2006/relationships/image" Target="../media/image1667.png"/><Relationship Id="rId68" Type="http://schemas.openxmlformats.org/officeDocument/2006/relationships/customXml" Target="../ink/ink1676.xml"/><Relationship Id="rId84" Type="http://schemas.openxmlformats.org/officeDocument/2006/relationships/customXml" Target="../ink/ink1684.xml"/><Relationship Id="rId89" Type="http://schemas.openxmlformats.org/officeDocument/2006/relationships/image" Target="../media/image1680.png"/><Relationship Id="rId16" Type="http://schemas.openxmlformats.org/officeDocument/2006/relationships/customXml" Target="../ink/ink1650.xml"/><Relationship Id="rId11" Type="http://schemas.openxmlformats.org/officeDocument/2006/relationships/image" Target="../media/image1641.png"/><Relationship Id="rId32" Type="http://schemas.openxmlformats.org/officeDocument/2006/relationships/customXml" Target="../ink/ink1658.xml"/><Relationship Id="rId37" Type="http://schemas.openxmlformats.org/officeDocument/2006/relationships/image" Target="../media/image1654.png"/><Relationship Id="rId53" Type="http://schemas.openxmlformats.org/officeDocument/2006/relationships/image" Target="../media/image1662.png"/><Relationship Id="rId58" Type="http://schemas.openxmlformats.org/officeDocument/2006/relationships/customXml" Target="../ink/ink1671.xml"/><Relationship Id="rId74" Type="http://schemas.openxmlformats.org/officeDocument/2006/relationships/customXml" Target="../ink/ink1679.xml"/><Relationship Id="rId79" Type="http://schemas.openxmlformats.org/officeDocument/2006/relationships/image" Target="../media/image1675.png"/><Relationship Id="rId5" Type="http://schemas.openxmlformats.org/officeDocument/2006/relationships/image" Target="../media/image1638.png"/><Relationship Id="rId90" Type="http://schemas.openxmlformats.org/officeDocument/2006/relationships/customXml" Target="../ink/ink1687.xml"/><Relationship Id="rId22" Type="http://schemas.openxmlformats.org/officeDocument/2006/relationships/customXml" Target="../ink/ink1653.xml"/><Relationship Id="rId27" Type="http://schemas.openxmlformats.org/officeDocument/2006/relationships/image" Target="../media/image1649.png"/><Relationship Id="rId43" Type="http://schemas.openxmlformats.org/officeDocument/2006/relationships/image" Target="../media/image1657.png"/><Relationship Id="rId48" Type="http://schemas.openxmlformats.org/officeDocument/2006/relationships/customXml" Target="../ink/ink1666.xml"/><Relationship Id="rId64" Type="http://schemas.openxmlformats.org/officeDocument/2006/relationships/customXml" Target="../ink/ink1674.xml"/><Relationship Id="rId69" Type="http://schemas.openxmlformats.org/officeDocument/2006/relationships/image" Target="../media/image1670.png"/><Relationship Id="rId8" Type="http://schemas.openxmlformats.org/officeDocument/2006/relationships/customXml" Target="../ink/ink1646.xml"/><Relationship Id="rId51" Type="http://schemas.openxmlformats.org/officeDocument/2006/relationships/image" Target="../media/image1661.png"/><Relationship Id="rId72" Type="http://schemas.openxmlformats.org/officeDocument/2006/relationships/customXml" Target="../ink/ink1678.xml"/><Relationship Id="rId80" Type="http://schemas.openxmlformats.org/officeDocument/2006/relationships/customXml" Target="../ink/ink1682.xml"/><Relationship Id="rId85" Type="http://schemas.openxmlformats.org/officeDocument/2006/relationships/image" Target="../media/image1678.png"/><Relationship Id="rId93" Type="http://schemas.openxmlformats.org/officeDocument/2006/relationships/image" Target="../media/image1682.png"/><Relationship Id="rId3" Type="http://schemas.openxmlformats.org/officeDocument/2006/relationships/image" Target="../media/image1637.png"/><Relationship Id="rId12" Type="http://schemas.openxmlformats.org/officeDocument/2006/relationships/customXml" Target="../ink/ink1648.xml"/><Relationship Id="rId17" Type="http://schemas.openxmlformats.org/officeDocument/2006/relationships/image" Target="../media/image1644.png"/><Relationship Id="rId25" Type="http://schemas.openxmlformats.org/officeDocument/2006/relationships/image" Target="../media/image1648.png"/><Relationship Id="rId33" Type="http://schemas.openxmlformats.org/officeDocument/2006/relationships/image" Target="../media/image1652.png"/><Relationship Id="rId38" Type="http://schemas.openxmlformats.org/officeDocument/2006/relationships/customXml" Target="../ink/ink1661.xml"/><Relationship Id="rId46" Type="http://schemas.openxmlformats.org/officeDocument/2006/relationships/customXml" Target="../ink/ink1665.xml"/><Relationship Id="rId59" Type="http://schemas.openxmlformats.org/officeDocument/2006/relationships/image" Target="../media/image1665.png"/><Relationship Id="rId67" Type="http://schemas.openxmlformats.org/officeDocument/2006/relationships/image" Target="../media/image1669.png"/><Relationship Id="rId20" Type="http://schemas.openxmlformats.org/officeDocument/2006/relationships/customXml" Target="../ink/ink1652.xml"/><Relationship Id="rId41" Type="http://schemas.openxmlformats.org/officeDocument/2006/relationships/image" Target="../media/image1656.png"/><Relationship Id="rId54" Type="http://schemas.openxmlformats.org/officeDocument/2006/relationships/customXml" Target="../ink/ink1669.xml"/><Relationship Id="rId62" Type="http://schemas.openxmlformats.org/officeDocument/2006/relationships/customXml" Target="../ink/ink1673.xml"/><Relationship Id="rId70" Type="http://schemas.openxmlformats.org/officeDocument/2006/relationships/customXml" Target="../ink/ink1677.xml"/><Relationship Id="rId75" Type="http://schemas.openxmlformats.org/officeDocument/2006/relationships/image" Target="../media/image1673.png"/><Relationship Id="rId83" Type="http://schemas.openxmlformats.org/officeDocument/2006/relationships/image" Target="../media/image1677.png"/><Relationship Id="rId88" Type="http://schemas.openxmlformats.org/officeDocument/2006/relationships/customXml" Target="../ink/ink1686.xml"/><Relationship Id="rId91" Type="http://schemas.openxmlformats.org/officeDocument/2006/relationships/image" Target="../media/image168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45.xml"/><Relationship Id="rId15" Type="http://schemas.openxmlformats.org/officeDocument/2006/relationships/image" Target="../media/image1643.png"/><Relationship Id="rId23" Type="http://schemas.openxmlformats.org/officeDocument/2006/relationships/image" Target="../media/image1647.png"/><Relationship Id="rId28" Type="http://schemas.openxmlformats.org/officeDocument/2006/relationships/customXml" Target="../ink/ink1656.xml"/><Relationship Id="rId36" Type="http://schemas.openxmlformats.org/officeDocument/2006/relationships/customXml" Target="../ink/ink1660.xml"/><Relationship Id="rId49" Type="http://schemas.openxmlformats.org/officeDocument/2006/relationships/image" Target="../media/image1660.png"/><Relationship Id="rId57" Type="http://schemas.openxmlformats.org/officeDocument/2006/relationships/image" Target="../media/image1664.png"/><Relationship Id="rId10" Type="http://schemas.openxmlformats.org/officeDocument/2006/relationships/customXml" Target="../ink/ink1647.xml"/><Relationship Id="rId31" Type="http://schemas.openxmlformats.org/officeDocument/2006/relationships/image" Target="../media/image1651.png"/><Relationship Id="rId44" Type="http://schemas.openxmlformats.org/officeDocument/2006/relationships/customXml" Target="../ink/ink1664.xml"/><Relationship Id="rId52" Type="http://schemas.openxmlformats.org/officeDocument/2006/relationships/customXml" Target="../ink/ink1668.xml"/><Relationship Id="rId60" Type="http://schemas.openxmlformats.org/officeDocument/2006/relationships/customXml" Target="../ink/ink1672.xml"/><Relationship Id="rId65" Type="http://schemas.openxmlformats.org/officeDocument/2006/relationships/image" Target="../media/image1668.png"/><Relationship Id="rId73" Type="http://schemas.openxmlformats.org/officeDocument/2006/relationships/image" Target="../media/image1672.png"/><Relationship Id="rId78" Type="http://schemas.openxmlformats.org/officeDocument/2006/relationships/customXml" Target="../ink/ink1681.xml"/><Relationship Id="rId81" Type="http://schemas.openxmlformats.org/officeDocument/2006/relationships/image" Target="../media/image1676.png"/><Relationship Id="rId86" Type="http://schemas.openxmlformats.org/officeDocument/2006/relationships/customXml" Target="../ink/ink1685.xml"/><Relationship Id="rId4" Type="http://schemas.openxmlformats.org/officeDocument/2006/relationships/customXml" Target="../ink/ink1644.xml"/><Relationship Id="rId9" Type="http://schemas.openxmlformats.org/officeDocument/2006/relationships/image" Target="../media/image1640.png"/><Relationship Id="rId13" Type="http://schemas.openxmlformats.org/officeDocument/2006/relationships/image" Target="../media/image1642.png"/><Relationship Id="rId18" Type="http://schemas.openxmlformats.org/officeDocument/2006/relationships/customXml" Target="../ink/ink1651.xml"/><Relationship Id="rId39" Type="http://schemas.openxmlformats.org/officeDocument/2006/relationships/image" Target="../media/image1655.png"/><Relationship Id="rId34" Type="http://schemas.openxmlformats.org/officeDocument/2006/relationships/customXml" Target="../ink/ink1659.xml"/><Relationship Id="rId50" Type="http://schemas.openxmlformats.org/officeDocument/2006/relationships/customXml" Target="../ink/ink1667.xml"/><Relationship Id="rId55" Type="http://schemas.openxmlformats.org/officeDocument/2006/relationships/image" Target="../media/image1663.png"/><Relationship Id="rId76" Type="http://schemas.openxmlformats.org/officeDocument/2006/relationships/customXml" Target="../ink/ink1680.xml"/><Relationship Id="rId7" Type="http://schemas.openxmlformats.org/officeDocument/2006/relationships/image" Target="../media/image1639.png"/><Relationship Id="rId71" Type="http://schemas.openxmlformats.org/officeDocument/2006/relationships/image" Target="../media/image1671.png"/><Relationship Id="rId92" Type="http://schemas.openxmlformats.org/officeDocument/2006/relationships/customXml" Target="../ink/ink1688.xml"/><Relationship Id="rId2" Type="http://schemas.openxmlformats.org/officeDocument/2006/relationships/customXml" Target="../ink/ink1643.xml"/><Relationship Id="rId29" Type="http://schemas.openxmlformats.org/officeDocument/2006/relationships/image" Target="../media/image1650.png"/><Relationship Id="rId24" Type="http://schemas.openxmlformats.org/officeDocument/2006/relationships/customXml" Target="../ink/ink1654.xml"/><Relationship Id="rId40" Type="http://schemas.openxmlformats.org/officeDocument/2006/relationships/customXml" Target="../ink/ink1662.xml"/><Relationship Id="rId45" Type="http://schemas.openxmlformats.org/officeDocument/2006/relationships/image" Target="../media/image1658.png"/><Relationship Id="rId66" Type="http://schemas.openxmlformats.org/officeDocument/2006/relationships/customXml" Target="../ink/ink1675.xml"/><Relationship Id="rId87" Type="http://schemas.openxmlformats.org/officeDocument/2006/relationships/image" Target="../media/image1679.png"/><Relationship Id="rId61" Type="http://schemas.openxmlformats.org/officeDocument/2006/relationships/image" Target="../media/image1666.png"/><Relationship Id="rId82" Type="http://schemas.openxmlformats.org/officeDocument/2006/relationships/customXml" Target="../ink/ink1683.xml"/><Relationship Id="rId19" Type="http://schemas.openxmlformats.org/officeDocument/2006/relationships/image" Target="../media/image1645.png"/><Relationship Id="rId14" Type="http://schemas.openxmlformats.org/officeDocument/2006/relationships/customXml" Target="../ink/ink1649.xml"/><Relationship Id="rId30" Type="http://schemas.openxmlformats.org/officeDocument/2006/relationships/customXml" Target="../ink/ink1657.xml"/><Relationship Id="rId35" Type="http://schemas.openxmlformats.org/officeDocument/2006/relationships/image" Target="../media/image1653.png"/><Relationship Id="rId56" Type="http://schemas.openxmlformats.org/officeDocument/2006/relationships/customXml" Target="../ink/ink1670.xml"/><Relationship Id="rId77" Type="http://schemas.openxmlformats.org/officeDocument/2006/relationships/image" Target="../media/image1674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40.png"/><Relationship Id="rId299" Type="http://schemas.openxmlformats.org/officeDocument/2006/relationships/image" Target="../media/image1830.png"/><Relationship Id="rId21" Type="http://schemas.openxmlformats.org/officeDocument/2006/relationships/image" Target="../media/image1692.png"/><Relationship Id="rId63" Type="http://schemas.openxmlformats.org/officeDocument/2006/relationships/image" Target="../media/image1713.png"/><Relationship Id="rId159" Type="http://schemas.openxmlformats.org/officeDocument/2006/relationships/image" Target="../media/image1761.png"/><Relationship Id="rId170" Type="http://schemas.openxmlformats.org/officeDocument/2006/relationships/customXml" Target="../ink/ink1773.xml"/><Relationship Id="rId226" Type="http://schemas.openxmlformats.org/officeDocument/2006/relationships/customXml" Target="../ink/ink1802.xml"/><Relationship Id="rId268" Type="http://schemas.openxmlformats.org/officeDocument/2006/relationships/customXml" Target="../ink/ink1823.xml"/><Relationship Id="rId32" Type="http://schemas.openxmlformats.org/officeDocument/2006/relationships/customXml" Target="../ink/ink1704.xml"/><Relationship Id="rId74" Type="http://schemas.openxmlformats.org/officeDocument/2006/relationships/customXml" Target="../ink/ink1725.xml"/><Relationship Id="rId128" Type="http://schemas.openxmlformats.org/officeDocument/2006/relationships/customXml" Target="../ink/ink1752.xml"/><Relationship Id="rId5" Type="http://schemas.openxmlformats.org/officeDocument/2006/relationships/image" Target="../media/image1684.png"/><Relationship Id="rId181" Type="http://schemas.openxmlformats.org/officeDocument/2006/relationships/image" Target="../media/image1772.png"/><Relationship Id="rId237" Type="http://schemas.openxmlformats.org/officeDocument/2006/relationships/image" Target="../media/image1799.png"/><Relationship Id="rId279" Type="http://schemas.openxmlformats.org/officeDocument/2006/relationships/image" Target="../media/image1820.png"/><Relationship Id="rId43" Type="http://schemas.openxmlformats.org/officeDocument/2006/relationships/image" Target="../media/image1703.png"/><Relationship Id="rId139" Type="http://schemas.openxmlformats.org/officeDocument/2006/relationships/image" Target="../media/image1751.png"/><Relationship Id="rId290" Type="http://schemas.openxmlformats.org/officeDocument/2006/relationships/customXml" Target="../ink/ink1834.xml"/><Relationship Id="rId304" Type="http://schemas.openxmlformats.org/officeDocument/2006/relationships/customXml" Target="../ink/ink1841.xml"/><Relationship Id="rId85" Type="http://schemas.openxmlformats.org/officeDocument/2006/relationships/image" Target="../media/image1724.png"/><Relationship Id="rId150" Type="http://schemas.openxmlformats.org/officeDocument/2006/relationships/customXml" Target="../ink/ink1763.xml"/><Relationship Id="rId192" Type="http://schemas.openxmlformats.org/officeDocument/2006/relationships/customXml" Target="../ink/ink1784.xml"/><Relationship Id="rId206" Type="http://schemas.openxmlformats.org/officeDocument/2006/relationships/customXml" Target="../ink/ink1791.xml"/><Relationship Id="rId248" Type="http://schemas.openxmlformats.org/officeDocument/2006/relationships/customXml" Target="../ink/ink1813.xml"/><Relationship Id="rId12" Type="http://schemas.openxmlformats.org/officeDocument/2006/relationships/customXml" Target="../ink/ink1694.xml"/><Relationship Id="rId108" Type="http://schemas.openxmlformats.org/officeDocument/2006/relationships/customXml" Target="../ink/ink1742.xml"/><Relationship Id="rId54" Type="http://schemas.openxmlformats.org/officeDocument/2006/relationships/customXml" Target="../ink/ink1715.xml"/><Relationship Id="rId96" Type="http://schemas.openxmlformats.org/officeDocument/2006/relationships/customXml" Target="../ink/ink1736.xml"/><Relationship Id="rId161" Type="http://schemas.openxmlformats.org/officeDocument/2006/relationships/image" Target="../media/image1762.png"/><Relationship Id="rId217" Type="http://schemas.openxmlformats.org/officeDocument/2006/relationships/image" Target="../media/image1789.png"/><Relationship Id="rId259" Type="http://schemas.openxmlformats.org/officeDocument/2006/relationships/image" Target="../media/image1810.png"/><Relationship Id="rId23" Type="http://schemas.openxmlformats.org/officeDocument/2006/relationships/image" Target="../media/image1693.png"/><Relationship Id="rId119" Type="http://schemas.openxmlformats.org/officeDocument/2006/relationships/image" Target="../media/image1741.png"/><Relationship Id="rId270" Type="http://schemas.openxmlformats.org/officeDocument/2006/relationships/customXml" Target="../ink/ink1824.xml"/><Relationship Id="rId291" Type="http://schemas.openxmlformats.org/officeDocument/2006/relationships/image" Target="../media/image1826.png"/><Relationship Id="rId305" Type="http://schemas.openxmlformats.org/officeDocument/2006/relationships/image" Target="../media/image1833.png"/><Relationship Id="rId44" Type="http://schemas.openxmlformats.org/officeDocument/2006/relationships/customXml" Target="../ink/ink1710.xml"/><Relationship Id="rId65" Type="http://schemas.openxmlformats.org/officeDocument/2006/relationships/image" Target="../media/image1714.png"/><Relationship Id="rId86" Type="http://schemas.openxmlformats.org/officeDocument/2006/relationships/customXml" Target="../ink/ink1731.xml"/><Relationship Id="rId130" Type="http://schemas.openxmlformats.org/officeDocument/2006/relationships/customXml" Target="../ink/ink1753.xml"/><Relationship Id="rId151" Type="http://schemas.openxmlformats.org/officeDocument/2006/relationships/image" Target="../media/image1757.png"/><Relationship Id="rId172" Type="http://schemas.openxmlformats.org/officeDocument/2006/relationships/customXml" Target="../ink/ink1774.xml"/><Relationship Id="rId193" Type="http://schemas.openxmlformats.org/officeDocument/2006/relationships/image" Target="../media/image1778.png"/><Relationship Id="rId207" Type="http://schemas.openxmlformats.org/officeDocument/2006/relationships/image" Target="../media/image1785.png"/><Relationship Id="rId228" Type="http://schemas.openxmlformats.org/officeDocument/2006/relationships/customXml" Target="../ink/ink1803.xml"/><Relationship Id="rId249" Type="http://schemas.openxmlformats.org/officeDocument/2006/relationships/image" Target="../media/image1805.png"/><Relationship Id="rId13" Type="http://schemas.openxmlformats.org/officeDocument/2006/relationships/image" Target="../media/image1688.png"/><Relationship Id="rId109" Type="http://schemas.openxmlformats.org/officeDocument/2006/relationships/image" Target="../media/image1736.png"/><Relationship Id="rId260" Type="http://schemas.openxmlformats.org/officeDocument/2006/relationships/customXml" Target="../ink/ink1819.xml"/><Relationship Id="rId281" Type="http://schemas.openxmlformats.org/officeDocument/2006/relationships/image" Target="../media/image1821.png"/><Relationship Id="rId34" Type="http://schemas.openxmlformats.org/officeDocument/2006/relationships/customXml" Target="../ink/ink1705.xml"/><Relationship Id="rId55" Type="http://schemas.openxmlformats.org/officeDocument/2006/relationships/image" Target="../media/image1709.png"/><Relationship Id="rId76" Type="http://schemas.openxmlformats.org/officeDocument/2006/relationships/customXml" Target="../ink/ink1726.xml"/><Relationship Id="rId97" Type="http://schemas.openxmlformats.org/officeDocument/2006/relationships/image" Target="../media/image1730.png"/><Relationship Id="rId120" Type="http://schemas.openxmlformats.org/officeDocument/2006/relationships/customXml" Target="../ink/ink1748.xml"/><Relationship Id="rId141" Type="http://schemas.openxmlformats.org/officeDocument/2006/relationships/image" Target="../media/image1752.png"/><Relationship Id="rId7" Type="http://schemas.openxmlformats.org/officeDocument/2006/relationships/image" Target="../media/image1685.png"/><Relationship Id="rId162" Type="http://schemas.openxmlformats.org/officeDocument/2006/relationships/customXml" Target="../ink/ink1769.xml"/><Relationship Id="rId183" Type="http://schemas.openxmlformats.org/officeDocument/2006/relationships/image" Target="../media/image1773.png"/><Relationship Id="rId218" Type="http://schemas.openxmlformats.org/officeDocument/2006/relationships/customXml" Target="../ink/ink1798.xml"/><Relationship Id="rId239" Type="http://schemas.openxmlformats.org/officeDocument/2006/relationships/image" Target="../media/image1800.png"/><Relationship Id="rId250" Type="http://schemas.openxmlformats.org/officeDocument/2006/relationships/customXml" Target="../ink/ink1814.xml"/><Relationship Id="rId271" Type="http://schemas.openxmlformats.org/officeDocument/2006/relationships/image" Target="../media/image1816.png"/><Relationship Id="rId292" Type="http://schemas.openxmlformats.org/officeDocument/2006/relationships/customXml" Target="../ink/ink1835.xml"/><Relationship Id="rId306" Type="http://schemas.openxmlformats.org/officeDocument/2006/relationships/customXml" Target="../ink/ink1842.xml"/><Relationship Id="rId24" Type="http://schemas.openxmlformats.org/officeDocument/2006/relationships/customXml" Target="../ink/ink1700.xml"/><Relationship Id="rId45" Type="http://schemas.openxmlformats.org/officeDocument/2006/relationships/image" Target="../media/image1704.png"/><Relationship Id="rId66" Type="http://schemas.openxmlformats.org/officeDocument/2006/relationships/customXml" Target="../ink/ink1721.xml"/><Relationship Id="rId87" Type="http://schemas.openxmlformats.org/officeDocument/2006/relationships/image" Target="../media/image1725.png"/><Relationship Id="rId110" Type="http://schemas.openxmlformats.org/officeDocument/2006/relationships/customXml" Target="../ink/ink1743.xml"/><Relationship Id="rId131" Type="http://schemas.openxmlformats.org/officeDocument/2006/relationships/image" Target="../media/image1747.png"/><Relationship Id="rId152" Type="http://schemas.openxmlformats.org/officeDocument/2006/relationships/customXml" Target="../ink/ink1764.xml"/><Relationship Id="rId173" Type="http://schemas.openxmlformats.org/officeDocument/2006/relationships/image" Target="../media/image1768.png"/><Relationship Id="rId194" Type="http://schemas.openxmlformats.org/officeDocument/2006/relationships/customXml" Target="../ink/ink1785.xml"/><Relationship Id="rId208" Type="http://schemas.openxmlformats.org/officeDocument/2006/relationships/customXml" Target="../ink/ink1792.xml"/><Relationship Id="rId229" Type="http://schemas.openxmlformats.org/officeDocument/2006/relationships/image" Target="../media/image1795.png"/><Relationship Id="rId240" Type="http://schemas.openxmlformats.org/officeDocument/2006/relationships/customXml" Target="../ink/ink1809.xml"/><Relationship Id="rId261" Type="http://schemas.openxmlformats.org/officeDocument/2006/relationships/image" Target="../media/image1811.png"/><Relationship Id="rId14" Type="http://schemas.openxmlformats.org/officeDocument/2006/relationships/customXml" Target="../ink/ink1695.xml"/><Relationship Id="rId35" Type="http://schemas.openxmlformats.org/officeDocument/2006/relationships/image" Target="../media/image1699.png"/><Relationship Id="rId56" Type="http://schemas.openxmlformats.org/officeDocument/2006/relationships/customXml" Target="../ink/ink1716.xml"/><Relationship Id="rId77" Type="http://schemas.openxmlformats.org/officeDocument/2006/relationships/image" Target="../media/image1720.png"/><Relationship Id="rId100" Type="http://schemas.openxmlformats.org/officeDocument/2006/relationships/customXml" Target="../ink/ink1738.xml"/><Relationship Id="rId282" Type="http://schemas.openxmlformats.org/officeDocument/2006/relationships/customXml" Target="../ink/ink1830.xml"/><Relationship Id="rId8" Type="http://schemas.openxmlformats.org/officeDocument/2006/relationships/customXml" Target="../ink/ink1692.xml"/><Relationship Id="rId98" Type="http://schemas.openxmlformats.org/officeDocument/2006/relationships/customXml" Target="../ink/ink1737.xml"/><Relationship Id="rId121" Type="http://schemas.openxmlformats.org/officeDocument/2006/relationships/image" Target="../media/image1742.png"/><Relationship Id="rId142" Type="http://schemas.openxmlformats.org/officeDocument/2006/relationships/customXml" Target="../ink/ink1759.xml"/><Relationship Id="rId163" Type="http://schemas.openxmlformats.org/officeDocument/2006/relationships/image" Target="../media/image1763.png"/><Relationship Id="rId184" Type="http://schemas.openxmlformats.org/officeDocument/2006/relationships/customXml" Target="../ink/ink1780.xml"/><Relationship Id="rId219" Type="http://schemas.openxmlformats.org/officeDocument/2006/relationships/image" Target="../media/image1790.png"/><Relationship Id="rId230" Type="http://schemas.openxmlformats.org/officeDocument/2006/relationships/customXml" Target="../ink/ink1804.xml"/><Relationship Id="rId251" Type="http://schemas.openxmlformats.org/officeDocument/2006/relationships/image" Target="../media/image1806.png"/><Relationship Id="rId25" Type="http://schemas.openxmlformats.org/officeDocument/2006/relationships/image" Target="../media/image1694.png"/><Relationship Id="rId46" Type="http://schemas.openxmlformats.org/officeDocument/2006/relationships/customXml" Target="../ink/ink1711.xml"/><Relationship Id="rId67" Type="http://schemas.openxmlformats.org/officeDocument/2006/relationships/image" Target="../media/image1715.png"/><Relationship Id="rId272" Type="http://schemas.openxmlformats.org/officeDocument/2006/relationships/customXml" Target="../ink/ink1825.xml"/><Relationship Id="rId293" Type="http://schemas.openxmlformats.org/officeDocument/2006/relationships/image" Target="../media/image1827.png"/><Relationship Id="rId307" Type="http://schemas.openxmlformats.org/officeDocument/2006/relationships/image" Target="../media/image1834.png"/><Relationship Id="rId88" Type="http://schemas.openxmlformats.org/officeDocument/2006/relationships/customXml" Target="../ink/ink1732.xml"/><Relationship Id="rId111" Type="http://schemas.openxmlformats.org/officeDocument/2006/relationships/image" Target="../media/image1737.png"/><Relationship Id="rId132" Type="http://schemas.openxmlformats.org/officeDocument/2006/relationships/customXml" Target="../ink/ink1754.xml"/><Relationship Id="rId153" Type="http://schemas.openxmlformats.org/officeDocument/2006/relationships/image" Target="../media/image1758.png"/><Relationship Id="rId174" Type="http://schemas.openxmlformats.org/officeDocument/2006/relationships/customXml" Target="../ink/ink1775.xml"/><Relationship Id="rId195" Type="http://schemas.openxmlformats.org/officeDocument/2006/relationships/image" Target="../media/image1779.png"/><Relationship Id="rId209" Type="http://schemas.openxmlformats.org/officeDocument/2006/relationships/image" Target="../media/image1786.png"/><Relationship Id="rId220" Type="http://schemas.openxmlformats.org/officeDocument/2006/relationships/customXml" Target="../ink/ink1799.xml"/><Relationship Id="rId241" Type="http://schemas.openxmlformats.org/officeDocument/2006/relationships/image" Target="../media/image1801.png"/><Relationship Id="rId15" Type="http://schemas.openxmlformats.org/officeDocument/2006/relationships/image" Target="../media/image1689.png"/><Relationship Id="rId36" Type="http://schemas.openxmlformats.org/officeDocument/2006/relationships/customXml" Target="../ink/ink1706.xml"/><Relationship Id="rId57" Type="http://schemas.openxmlformats.org/officeDocument/2006/relationships/image" Target="../media/image1710.png"/><Relationship Id="rId262" Type="http://schemas.openxmlformats.org/officeDocument/2006/relationships/customXml" Target="../ink/ink1820.xml"/><Relationship Id="rId283" Type="http://schemas.openxmlformats.org/officeDocument/2006/relationships/image" Target="../media/image1822.png"/><Relationship Id="rId78" Type="http://schemas.openxmlformats.org/officeDocument/2006/relationships/customXml" Target="../ink/ink1727.xml"/><Relationship Id="rId99" Type="http://schemas.openxmlformats.org/officeDocument/2006/relationships/image" Target="../media/image1731.png"/><Relationship Id="rId101" Type="http://schemas.openxmlformats.org/officeDocument/2006/relationships/image" Target="../media/image1732.png"/><Relationship Id="rId122" Type="http://schemas.openxmlformats.org/officeDocument/2006/relationships/customXml" Target="../ink/ink1749.xml"/><Relationship Id="rId143" Type="http://schemas.openxmlformats.org/officeDocument/2006/relationships/image" Target="../media/image1753.png"/><Relationship Id="rId164" Type="http://schemas.openxmlformats.org/officeDocument/2006/relationships/customXml" Target="../ink/ink1770.xml"/><Relationship Id="rId185" Type="http://schemas.openxmlformats.org/officeDocument/2006/relationships/image" Target="../media/image1774.png"/><Relationship Id="rId9" Type="http://schemas.openxmlformats.org/officeDocument/2006/relationships/image" Target="../media/image1686.png"/><Relationship Id="rId210" Type="http://schemas.openxmlformats.org/officeDocument/2006/relationships/customXml" Target="../ink/ink1793.xml"/><Relationship Id="rId26" Type="http://schemas.openxmlformats.org/officeDocument/2006/relationships/customXml" Target="../ink/ink1701.xml"/><Relationship Id="rId231" Type="http://schemas.openxmlformats.org/officeDocument/2006/relationships/image" Target="../media/image1796.png"/><Relationship Id="rId252" Type="http://schemas.openxmlformats.org/officeDocument/2006/relationships/customXml" Target="../ink/ink1815.xml"/><Relationship Id="rId273" Type="http://schemas.openxmlformats.org/officeDocument/2006/relationships/image" Target="../media/image1817.png"/><Relationship Id="rId294" Type="http://schemas.openxmlformats.org/officeDocument/2006/relationships/customXml" Target="../ink/ink1836.xml"/><Relationship Id="rId47" Type="http://schemas.openxmlformats.org/officeDocument/2006/relationships/image" Target="../media/image1705.png"/><Relationship Id="rId68" Type="http://schemas.openxmlformats.org/officeDocument/2006/relationships/customXml" Target="../ink/ink1722.xml"/><Relationship Id="rId89" Type="http://schemas.openxmlformats.org/officeDocument/2006/relationships/image" Target="../media/image1726.png"/><Relationship Id="rId112" Type="http://schemas.openxmlformats.org/officeDocument/2006/relationships/customXml" Target="../ink/ink1744.xml"/><Relationship Id="rId133" Type="http://schemas.openxmlformats.org/officeDocument/2006/relationships/image" Target="../media/image1748.png"/><Relationship Id="rId154" Type="http://schemas.openxmlformats.org/officeDocument/2006/relationships/customXml" Target="../ink/ink1765.xml"/><Relationship Id="rId175" Type="http://schemas.openxmlformats.org/officeDocument/2006/relationships/image" Target="../media/image1769.png"/><Relationship Id="rId196" Type="http://schemas.openxmlformats.org/officeDocument/2006/relationships/customXml" Target="../ink/ink1786.xml"/><Relationship Id="rId200" Type="http://schemas.openxmlformats.org/officeDocument/2006/relationships/customXml" Target="../ink/ink1788.xml"/><Relationship Id="rId16" Type="http://schemas.openxmlformats.org/officeDocument/2006/relationships/customXml" Target="../ink/ink1696.xml"/><Relationship Id="rId221" Type="http://schemas.openxmlformats.org/officeDocument/2006/relationships/image" Target="../media/image1791.png"/><Relationship Id="rId242" Type="http://schemas.openxmlformats.org/officeDocument/2006/relationships/customXml" Target="../ink/ink1810.xml"/><Relationship Id="rId263" Type="http://schemas.openxmlformats.org/officeDocument/2006/relationships/image" Target="../media/image1812.png"/><Relationship Id="rId284" Type="http://schemas.openxmlformats.org/officeDocument/2006/relationships/customXml" Target="../ink/ink1831.xml"/><Relationship Id="rId37" Type="http://schemas.openxmlformats.org/officeDocument/2006/relationships/image" Target="../media/image1700.png"/><Relationship Id="rId58" Type="http://schemas.openxmlformats.org/officeDocument/2006/relationships/customXml" Target="../ink/ink1717.xml"/><Relationship Id="rId79" Type="http://schemas.openxmlformats.org/officeDocument/2006/relationships/image" Target="../media/image1721.png"/><Relationship Id="rId102" Type="http://schemas.openxmlformats.org/officeDocument/2006/relationships/customXml" Target="../ink/ink1739.xml"/><Relationship Id="rId123" Type="http://schemas.openxmlformats.org/officeDocument/2006/relationships/image" Target="../media/image1743.png"/><Relationship Id="rId144" Type="http://schemas.openxmlformats.org/officeDocument/2006/relationships/customXml" Target="../ink/ink1760.xml"/><Relationship Id="rId90" Type="http://schemas.openxmlformats.org/officeDocument/2006/relationships/customXml" Target="../ink/ink1733.xml"/><Relationship Id="rId165" Type="http://schemas.openxmlformats.org/officeDocument/2006/relationships/image" Target="../media/image1764.png"/><Relationship Id="rId186" Type="http://schemas.openxmlformats.org/officeDocument/2006/relationships/customXml" Target="../ink/ink1781.xml"/><Relationship Id="rId211" Type="http://schemas.openxmlformats.org/officeDocument/2006/relationships/image" Target="../media/image1787.png"/><Relationship Id="rId232" Type="http://schemas.openxmlformats.org/officeDocument/2006/relationships/customXml" Target="../ink/ink1805.xml"/><Relationship Id="rId253" Type="http://schemas.openxmlformats.org/officeDocument/2006/relationships/image" Target="../media/image1807.png"/><Relationship Id="rId274" Type="http://schemas.openxmlformats.org/officeDocument/2006/relationships/customXml" Target="../ink/ink1826.xml"/><Relationship Id="rId295" Type="http://schemas.openxmlformats.org/officeDocument/2006/relationships/image" Target="../media/image1828.png"/><Relationship Id="rId27" Type="http://schemas.openxmlformats.org/officeDocument/2006/relationships/image" Target="../media/image1695.png"/><Relationship Id="rId48" Type="http://schemas.openxmlformats.org/officeDocument/2006/relationships/customXml" Target="../ink/ink1712.xml"/><Relationship Id="rId69" Type="http://schemas.openxmlformats.org/officeDocument/2006/relationships/image" Target="../media/image1716.png"/><Relationship Id="rId113" Type="http://schemas.openxmlformats.org/officeDocument/2006/relationships/image" Target="../media/image1738.png"/><Relationship Id="rId134" Type="http://schemas.openxmlformats.org/officeDocument/2006/relationships/customXml" Target="../ink/ink1755.xml"/><Relationship Id="rId80" Type="http://schemas.openxmlformats.org/officeDocument/2006/relationships/customXml" Target="../ink/ink1728.xml"/><Relationship Id="rId155" Type="http://schemas.openxmlformats.org/officeDocument/2006/relationships/image" Target="../media/image1759.png"/><Relationship Id="rId176" Type="http://schemas.openxmlformats.org/officeDocument/2006/relationships/customXml" Target="../ink/ink1776.xml"/><Relationship Id="rId197" Type="http://schemas.openxmlformats.org/officeDocument/2006/relationships/image" Target="../media/image1780.png"/><Relationship Id="rId201" Type="http://schemas.openxmlformats.org/officeDocument/2006/relationships/image" Target="../media/image1782.png"/><Relationship Id="rId222" Type="http://schemas.openxmlformats.org/officeDocument/2006/relationships/customXml" Target="../ink/ink1800.xml"/><Relationship Id="rId243" Type="http://schemas.openxmlformats.org/officeDocument/2006/relationships/image" Target="../media/image1802.png"/><Relationship Id="rId264" Type="http://schemas.openxmlformats.org/officeDocument/2006/relationships/customXml" Target="../ink/ink1821.xml"/><Relationship Id="rId285" Type="http://schemas.openxmlformats.org/officeDocument/2006/relationships/image" Target="../media/image1823.png"/><Relationship Id="rId17" Type="http://schemas.openxmlformats.org/officeDocument/2006/relationships/image" Target="../media/image1690.png"/><Relationship Id="rId38" Type="http://schemas.openxmlformats.org/officeDocument/2006/relationships/customXml" Target="../ink/ink1707.xml"/><Relationship Id="rId59" Type="http://schemas.openxmlformats.org/officeDocument/2006/relationships/image" Target="../media/image1711.png"/><Relationship Id="rId103" Type="http://schemas.openxmlformats.org/officeDocument/2006/relationships/image" Target="../media/image1733.png"/><Relationship Id="rId124" Type="http://schemas.openxmlformats.org/officeDocument/2006/relationships/customXml" Target="../ink/ink1750.xml"/><Relationship Id="rId70" Type="http://schemas.openxmlformats.org/officeDocument/2006/relationships/customXml" Target="../ink/ink1723.xml"/><Relationship Id="rId91" Type="http://schemas.openxmlformats.org/officeDocument/2006/relationships/image" Target="../media/image1727.png"/><Relationship Id="rId145" Type="http://schemas.openxmlformats.org/officeDocument/2006/relationships/image" Target="../media/image1754.png"/><Relationship Id="rId166" Type="http://schemas.openxmlformats.org/officeDocument/2006/relationships/customXml" Target="../ink/ink1771.xml"/><Relationship Id="rId187" Type="http://schemas.openxmlformats.org/officeDocument/2006/relationships/image" Target="../media/image177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794.xml"/><Relationship Id="rId233" Type="http://schemas.openxmlformats.org/officeDocument/2006/relationships/image" Target="../media/image1797.png"/><Relationship Id="rId254" Type="http://schemas.openxmlformats.org/officeDocument/2006/relationships/customXml" Target="../ink/ink1816.xml"/><Relationship Id="rId28" Type="http://schemas.openxmlformats.org/officeDocument/2006/relationships/customXml" Target="../ink/ink1702.xml"/><Relationship Id="rId49" Type="http://schemas.openxmlformats.org/officeDocument/2006/relationships/image" Target="../media/image1706.png"/><Relationship Id="rId114" Type="http://schemas.openxmlformats.org/officeDocument/2006/relationships/customXml" Target="../ink/ink1745.xml"/><Relationship Id="rId275" Type="http://schemas.openxmlformats.org/officeDocument/2006/relationships/image" Target="../media/image1818.png"/><Relationship Id="rId296" Type="http://schemas.openxmlformats.org/officeDocument/2006/relationships/customXml" Target="../ink/ink1837.xml"/><Relationship Id="rId300" Type="http://schemas.openxmlformats.org/officeDocument/2006/relationships/customXml" Target="../ink/ink1839.xml"/><Relationship Id="rId60" Type="http://schemas.openxmlformats.org/officeDocument/2006/relationships/customXml" Target="../ink/ink1718.xml"/><Relationship Id="rId81" Type="http://schemas.openxmlformats.org/officeDocument/2006/relationships/image" Target="../media/image1722.png"/><Relationship Id="rId135" Type="http://schemas.openxmlformats.org/officeDocument/2006/relationships/image" Target="../media/image1749.png"/><Relationship Id="rId156" Type="http://schemas.openxmlformats.org/officeDocument/2006/relationships/customXml" Target="../ink/ink1766.xml"/><Relationship Id="rId177" Type="http://schemas.openxmlformats.org/officeDocument/2006/relationships/image" Target="../media/image1770.png"/><Relationship Id="rId198" Type="http://schemas.openxmlformats.org/officeDocument/2006/relationships/customXml" Target="../ink/ink1787.xml"/><Relationship Id="rId202" Type="http://schemas.openxmlformats.org/officeDocument/2006/relationships/customXml" Target="../ink/ink1789.xml"/><Relationship Id="rId223" Type="http://schemas.openxmlformats.org/officeDocument/2006/relationships/image" Target="../media/image1792.png"/><Relationship Id="rId244" Type="http://schemas.openxmlformats.org/officeDocument/2006/relationships/customXml" Target="../ink/ink1811.xml"/><Relationship Id="rId18" Type="http://schemas.openxmlformats.org/officeDocument/2006/relationships/customXml" Target="../ink/ink1697.xml"/><Relationship Id="rId39" Type="http://schemas.openxmlformats.org/officeDocument/2006/relationships/image" Target="../media/image1701.png"/><Relationship Id="rId265" Type="http://schemas.openxmlformats.org/officeDocument/2006/relationships/image" Target="../media/image1813.png"/><Relationship Id="rId286" Type="http://schemas.openxmlformats.org/officeDocument/2006/relationships/customXml" Target="../ink/ink1832.xml"/><Relationship Id="rId50" Type="http://schemas.openxmlformats.org/officeDocument/2006/relationships/customXml" Target="../ink/ink1713.xml"/><Relationship Id="rId104" Type="http://schemas.openxmlformats.org/officeDocument/2006/relationships/customXml" Target="../ink/ink1740.xml"/><Relationship Id="rId125" Type="http://schemas.openxmlformats.org/officeDocument/2006/relationships/image" Target="../media/image1744.png"/><Relationship Id="rId146" Type="http://schemas.openxmlformats.org/officeDocument/2006/relationships/customXml" Target="../ink/ink1761.xml"/><Relationship Id="rId167" Type="http://schemas.openxmlformats.org/officeDocument/2006/relationships/image" Target="../media/image1765.png"/><Relationship Id="rId188" Type="http://schemas.openxmlformats.org/officeDocument/2006/relationships/customXml" Target="../ink/ink1782.xml"/><Relationship Id="rId71" Type="http://schemas.openxmlformats.org/officeDocument/2006/relationships/image" Target="../media/image1717.png"/><Relationship Id="rId92" Type="http://schemas.openxmlformats.org/officeDocument/2006/relationships/customXml" Target="../ink/ink1734.xml"/><Relationship Id="rId213" Type="http://schemas.openxmlformats.org/officeDocument/2006/relationships/image" Target="../media/image1788.png"/><Relationship Id="rId234" Type="http://schemas.openxmlformats.org/officeDocument/2006/relationships/customXml" Target="../ink/ink1806.xml"/><Relationship Id="rId2" Type="http://schemas.openxmlformats.org/officeDocument/2006/relationships/customXml" Target="../ink/ink1689.xml"/><Relationship Id="rId29" Type="http://schemas.openxmlformats.org/officeDocument/2006/relationships/image" Target="../media/image1696.png"/><Relationship Id="rId255" Type="http://schemas.openxmlformats.org/officeDocument/2006/relationships/image" Target="../media/image1808.png"/><Relationship Id="rId276" Type="http://schemas.openxmlformats.org/officeDocument/2006/relationships/customXml" Target="../ink/ink1827.xml"/><Relationship Id="rId297" Type="http://schemas.openxmlformats.org/officeDocument/2006/relationships/image" Target="../media/image1829.png"/><Relationship Id="rId40" Type="http://schemas.openxmlformats.org/officeDocument/2006/relationships/customXml" Target="../ink/ink1708.xml"/><Relationship Id="rId115" Type="http://schemas.openxmlformats.org/officeDocument/2006/relationships/image" Target="../media/image1739.png"/><Relationship Id="rId136" Type="http://schemas.openxmlformats.org/officeDocument/2006/relationships/customXml" Target="../ink/ink1756.xml"/><Relationship Id="rId157" Type="http://schemas.openxmlformats.org/officeDocument/2006/relationships/image" Target="../media/image1760.png"/><Relationship Id="rId178" Type="http://schemas.openxmlformats.org/officeDocument/2006/relationships/customXml" Target="../ink/ink1777.xml"/><Relationship Id="rId301" Type="http://schemas.openxmlformats.org/officeDocument/2006/relationships/image" Target="../media/image1831.png"/><Relationship Id="rId61" Type="http://schemas.openxmlformats.org/officeDocument/2006/relationships/image" Target="../media/image1712.png"/><Relationship Id="rId82" Type="http://schemas.openxmlformats.org/officeDocument/2006/relationships/customXml" Target="../ink/ink1729.xml"/><Relationship Id="rId199" Type="http://schemas.openxmlformats.org/officeDocument/2006/relationships/image" Target="../media/image1781.png"/><Relationship Id="rId203" Type="http://schemas.openxmlformats.org/officeDocument/2006/relationships/image" Target="../media/image1783.png"/><Relationship Id="rId19" Type="http://schemas.openxmlformats.org/officeDocument/2006/relationships/image" Target="../media/image1691.png"/><Relationship Id="rId224" Type="http://schemas.openxmlformats.org/officeDocument/2006/relationships/customXml" Target="../ink/ink1801.xml"/><Relationship Id="rId245" Type="http://schemas.openxmlformats.org/officeDocument/2006/relationships/image" Target="../media/image1803.png"/><Relationship Id="rId266" Type="http://schemas.openxmlformats.org/officeDocument/2006/relationships/customXml" Target="../ink/ink1822.xml"/><Relationship Id="rId287" Type="http://schemas.openxmlformats.org/officeDocument/2006/relationships/image" Target="../media/image1824.png"/><Relationship Id="rId30" Type="http://schemas.openxmlformats.org/officeDocument/2006/relationships/customXml" Target="../ink/ink1703.xml"/><Relationship Id="rId105" Type="http://schemas.openxmlformats.org/officeDocument/2006/relationships/image" Target="../media/image1734.png"/><Relationship Id="rId126" Type="http://schemas.openxmlformats.org/officeDocument/2006/relationships/customXml" Target="../ink/ink1751.xml"/><Relationship Id="rId147" Type="http://schemas.openxmlformats.org/officeDocument/2006/relationships/image" Target="../media/image1755.png"/><Relationship Id="rId168" Type="http://schemas.openxmlformats.org/officeDocument/2006/relationships/customXml" Target="../ink/ink1772.xml"/><Relationship Id="rId51" Type="http://schemas.openxmlformats.org/officeDocument/2006/relationships/image" Target="../media/image1707.png"/><Relationship Id="rId72" Type="http://schemas.openxmlformats.org/officeDocument/2006/relationships/customXml" Target="../ink/ink1724.xml"/><Relationship Id="rId93" Type="http://schemas.openxmlformats.org/officeDocument/2006/relationships/image" Target="../media/image1728.png"/><Relationship Id="rId189" Type="http://schemas.openxmlformats.org/officeDocument/2006/relationships/image" Target="../media/image1776.png"/><Relationship Id="rId3" Type="http://schemas.openxmlformats.org/officeDocument/2006/relationships/image" Target="../media/image1683.png"/><Relationship Id="rId214" Type="http://schemas.openxmlformats.org/officeDocument/2006/relationships/customXml" Target="../ink/ink1795.xml"/><Relationship Id="rId235" Type="http://schemas.openxmlformats.org/officeDocument/2006/relationships/image" Target="../media/image1798.png"/><Relationship Id="rId256" Type="http://schemas.openxmlformats.org/officeDocument/2006/relationships/customXml" Target="../ink/ink1817.xml"/><Relationship Id="rId277" Type="http://schemas.openxmlformats.org/officeDocument/2006/relationships/image" Target="../media/image1819.png"/><Relationship Id="rId298" Type="http://schemas.openxmlformats.org/officeDocument/2006/relationships/customXml" Target="../ink/ink1838.xml"/><Relationship Id="rId116" Type="http://schemas.openxmlformats.org/officeDocument/2006/relationships/customXml" Target="../ink/ink1746.xml"/><Relationship Id="rId137" Type="http://schemas.openxmlformats.org/officeDocument/2006/relationships/image" Target="../media/image1750.png"/><Relationship Id="rId158" Type="http://schemas.openxmlformats.org/officeDocument/2006/relationships/customXml" Target="../ink/ink1767.xml"/><Relationship Id="rId302" Type="http://schemas.openxmlformats.org/officeDocument/2006/relationships/customXml" Target="../ink/ink1840.xml"/><Relationship Id="rId20" Type="http://schemas.openxmlformats.org/officeDocument/2006/relationships/customXml" Target="../ink/ink1698.xml"/><Relationship Id="rId41" Type="http://schemas.openxmlformats.org/officeDocument/2006/relationships/image" Target="../media/image1702.png"/><Relationship Id="rId62" Type="http://schemas.openxmlformats.org/officeDocument/2006/relationships/customXml" Target="../ink/ink1719.xml"/><Relationship Id="rId83" Type="http://schemas.openxmlformats.org/officeDocument/2006/relationships/image" Target="../media/image1723.png"/><Relationship Id="rId179" Type="http://schemas.openxmlformats.org/officeDocument/2006/relationships/image" Target="../media/image1771.png"/><Relationship Id="rId190" Type="http://schemas.openxmlformats.org/officeDocument/2006/relationships/customXml" Target="../ink/ink1783.xml"/><Relationship Id="rId204" Type="http://schemas.openxmlformats.org/officeDocument/2006/relationships/customXml" Target="../ink/ink1790.xml"/><Relationship Id="rId225" Type="http://schemas.openxmlformats.org/officeDocument/2006/relationships/image" Target="../media/image1793.png"/><Relationship Id="rId246" Type="http://schemas.openxmlformats.org/officeDocument/2006/relationships/customXml" Target="../ink/ink1812.xml"/><Relationship Id="rId267" Type="http://schemas.openxmlformats.org/officeDocument/2006/relationships/image" Target="../media/image1814.png"/><Relationship Id="rId288" Type="http://schemas.openxmlformats.org/officeDocument/2006/relationships/customXml" Target="../ink/ink1833.xml"/><Relationship Id="rId106" Type="http://schemas.openxmlformats.org/officeDocument/2006/relationships/customXml" Target="../ink/ink1741.xml"/><Relationship Id="rId127" Type="http://schemas.openxmlformats.org/officeDocument/2006/relationships/image" Target="../media/image1745.png"/><Relationship Id="rId10" Type="http://schemas.openxmlformats.org/officeDocument/2006/relationships/customXml" Target="../ink/ink1693.xml"/><Relationship Id="rId31" Type="http://schemas.openxmlformats.org/officeDocument/2006/relationships/image" Target="../media/image1697.png"/><Relationship Id="rId52" Type="http://schemas.openxmlformats.org/officeDocument/2006/relationships/customXml" Target="../ink/ink1714.xml"/><Relationship Id="rId73" Type="http://schemas.openxmlformats.org/officeDocument/2006/relationships/image" Target="../media/image1718.png"/><Relationship Id="rId94" Type="http://schemas.openxmlformats.org/officeDocument/2006/relationships/customXml" Target="../ink/ink1735.xml"/><Relationship Id="rId148" Type="http://schemas.openxmlformats.org/officeDocument/2006/relationships/customXml" Target="../ink/ink1762.xml"/><Relationship Id="rId169" Type="http://schemas.openxmlformats.org/officeDocument/2006/relationships/image" Target="../media/image1766.png"/><Relationship Id="rId4" Type="http://schemas.openxmlformats.org/officeDocument/2006/relationships/customXml" Target="../ink/ink1690.xml"/><Relationship Id="rId180" Type="http://schemas.openxmlformats.org/officeDocument/2006/relationships/customXml" Target="../ink/ink1778.xml"/><Relationship Id="rId215" Type="http://schemas.openxmlformats.org/officeDocument/2006/relationships/customXml" Target="../ink/ink1796.xml"/><Relationship Id="rId236" Type="http://schemas.openxmlformats.org/officeDocument/2006/relationships/customXml" Target="../ink/ink1807.xml"/><Relationship Id="rId257" Type="http://schemas.openxmlformats.org/officeDocument/2006/relationships/image" Target="../media/image1809.png"/><Relationship Id="rId278" Type="http://schemas.openxmlformats.org/officeDocument/2006/relationships/customXml" Target="../ink/ink1828.xml"/><Relationship Id="rId303" Type="http://schemas.openxmlformats.org/officeDocument/2006/relationships/image" Target="../media/image1832.png"/><Relationship Id="rId42" Type="http://schemas.openxmlformats.org/officeDocument/2006/relationships/customXml" Target="../ink/ink1709.xml"/><Relationship Id="rId84" Type="http://schemas.openxmlformats.org/officeDocument/2006/relationships/customXml" Target="../ink/ink1730.xml"/><Relationship Id="rId138" Type="http://schemas.openxmlformats.org/officeDocument/2006/relationships/customXml" Target="../ink/ink1757.xml"/><Relationship Id="rId191" Type="http://schemas.openxmlformats.org/officeDocument/2006/relationships/image" Target="../media/image1777.png"/><Relationship Id="rId205" Type="http://schemas.openxmlformats.org/officeDocument/2006/relationships/image" Target="../media/image1784.png"/><Relationship Id="rId247" Type="http://schemas.openxmlformats.org/officeDocument/2006/relationships/image" Target="../media/image1804.png"/><Relationship Id="rId107" Type="http://schemas.openxmlformats.org/officeDocument/2006/relationships/image" Target="../media/image1735.png"/><Relationship Id="rId289" Type="http://schemas.openxmlformats.org/officeDocument/2006/relationships/image" Target="../media/image1825.png"/><Relationship Id="rId11" Type="http://schemas.openxmlformats.org/officeDocument/2006/relationships/image" Target="../media/image1687.png"/><Relationship Id="rId53" Type="http://schemas.openxmlformats.org/officeDocument/2006/relationships/image" Target="../media/image1708.png"/><Relationship Id="rId149" Type="http://schemas.openxmlformats.org/officeDocument/2006/relationships/image" Target="../media/image1756.png"/><Relationship Id="rId95" Type="http://schemas.openxmlformats.org/officeDocument/2006/relationships/image" Target="../media/image1729.png"/><Relationship Id="rId160" Type="http://schemas.openxmlformats.org/officeDocument/2006/relationships/customXml" Target="../ink/ink1768.xml"/><Relationship Id="rId216" Type="http://schemas.openxmlformats.org/officeDocument/2006/relationships/customXml" Target="../ink/ink1797.xml"/><Relationship Id="rId258" Type="http://schemas.openxmlformats.org/officeDocument/2006/relationships/customXml" Target="../ink/ink1818.xml"/><Relationship Id="rId22" Type="http://schemas.openxmlformats.org/officeDocument/2006/relationships/customXml" Target="../ink/ink1699.xml"/><Relationship Id="rId64" Type="http://schemas.openxmlformats.org/officeDocument/2006/relationships/customXml" Target="../ink/ink1720.xml"/><Relationship Id="rId118" Type="http://schemas.openxmlformats.org/officeDocument/2006/relationships/customXml" Target="../ink/ink1747.xml"/><Relationship Id="rId171" Type="http://schemas.openxmlformats.org/officeDocument/2006/relationships/image" Target="../media/image1767.png"/><Relationship Id="rId227" Type="http://schemas.openxmlformats.org/officeDocument/2006/relationships/image" Target="../media/image1794.png"/><Relationship Id="rId269" Type="http://schemas.openxmlformats.org/officeDocument/2006/relationships/image" Target="../media/image1815.png"/><Relationship Id="rId33" Type="http://schemas.openxmlformats.org/officeDocument/2006/relationships/image" Target="../media/image1698.png"/><Relationship Id="rId129" Type="http://schemas.openxmlformats.org/officeDocument/2006/relationships/image" Target="../media/image1746.png"/><Relationship Id="rId280" Type="http://schemas.openxmlformats.org/officeDocument/2006/relationships/customXml" Target="../ink/ink1829.xml"/><Relationship Id="rId75" Type="http://schemas.openxmlformats.org/officeDocument/2006/relationships/image" Target="../media/image1719.png"/><Relationship Id="rId140" Type="http://schemas.openxmlformats.org/officeDocument/2006/relationships/customXml" Target="../ink/ink1758.xml"/><Relationship Id="rId182" Type="http://schemas.openxmlformats.org/officeDocument/2006/relationships/customXml" Target="../ink/ink1779.xml"/><Relationship Id="rId6" Type="http://schemas.openxmlformats.org/officeDocument/2006/relationships/customXml" Target="../ink/ink1691.xml"/><Relationship Id="rId238" Type="http://schemas.openxmlformats.org/officeDocument/2006/relationships/customXml" Target="../ink/ink1808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92.png"/><Relationship Id="rId21" Type="http://schemas.openxmlformats.org/officeDocument/2006/relationships/image" Target="../media/image1844.png"/><Relationship Id="rId42" Type="http://schemas.openxmlformats.org/officeDocument/2006/relationships/customXml" Target="../ink/ink1863.xml"/><Relationship Id="rId63" Type="http://schemas.openxmlformats.org/officeDocument/2006/relationships/image" Target="../media/image1865.png"/><Relationship Id="rId84" Type="http://schemas.openxmlformats.org/officeDocument/2006/relationships/customXml" Target="../ink/ink1884.xml"/><Relationship Id="rId138" Type="http://schemas.openxmlformats.org/officeDocument/2006/relationships/customXml" Target="../ink/ink1911.xml"/><Relationship Id="rId159" Type="http://schemas.openxmlformats.org/officeDocument/2006/relationships/image" Target="../media/image1913.png"/><Relationship Id="rId170" Type="http://schemas.openxmlformats.org/officeDocument/2006/relationships/customXml" Target="../ink/ink1927.xml"/><Relationship Id="rId191" Type="http://schemas.openxmlformats.org/officeDocument/2006/relationships/image" Target="../media/image1929.png"/><Relationship Id="rId205" Type="http://schemas.openxmlformats.org/officeDocument/2006/relationships/image" Target="../media/image1936.png"/><Relationship Id="rId107" Type="http://schemas.openxmlformats.org/officeDocument/2006/relationships/image" Target="../media/image1887.png"/><Relationship Id="rId11" Type="http://schemas.openxmlformats.org/officeDocument/2006/relationships/image" Target="../media/image1839.png"/><Relationship Id="rId32" Type="http://schemas.openxmlformats.org/officeDocument/2006/relationships/customXml" Target="../ink/ink1858.xml"/><Relationship Id="rId53" Type="http://schemas.openxmlformats.org/officeDocument/2006/relationships/image" Target="../media/image1860.png"/><Relationship Id="rId74" Type="http://schemas.openxmlformats.org/officeDocument/2006/relationships/customXml" Target="../ink/ink1879.xml"/><Relationship Id="rId128" Type="http://schemas.openxmlformats.org/officeDocument/2006/relationships/customXml" Target="../ink/ink1906.xml"/><Relationship Id="rId149" Type="http://schemas.openxmlformats.org/officeDocument/2006/relationships/image" Target="../media/image1908.png"/><Relationship Id="rId5" Type="http://schemas.openxmlformats.org/officeDocument/2006/relationships/image" Target="../media/image1836.png"/><Relationship Id="rId95" Type="http://schemas.openxmlformats.org/officeDocument/2006/relationships/image" Target="../media/image1881.png"/><Relationship Id="rId160" Type="http://schemas.openxmlformats.org/officeDocument/2006/relationships/customXml" Target="../ink/ink1922.xml"/><Relationship Id="rId181" Type="http://schemas.openxmlformats.org/officeDocument/2006/relationships/image" Target="../media/image1924.png"/><Relationship Id="rId216" Type="http://schemas.openxmlformats.org/officeDocument/2006/relationships/customXml" Target="../ink/ink1950.xml"/><Relationship Id="rId22" Type="http://schemas.openxmlformats.org/officeDocument/2006/relationships/customXml" Target="../ink/ink1853.xml"/><Relationship Id="rId43" Type="http://schemas.openxmlformats.org/officeDocument/2006/relationships/image" Target="../media/image1855.png"/><Relationship Id="rId64" Type="http://schemas.openxmlformats.org/officeDocument/2006/relationships/customXml" Target="../ink/ink1874.xml"/><Relationship Id="rId118" Type="http://schemas.openxmlformats.org/officeDocument/2006/relationships/customXml" Target="../ink/ink1901.xml"/><Relationship Id="rId139" Type="http://schemas.openxmlformats.org/officeDocument/2006/relationships/image" Target="../media/image1903.png"/><Relationship Id="rId85" Type="http://schemas.openxmlformats.org/officeDocument/2006/relationships/image" Target="../media/image1876.png"/><Relationship Id="rId150" Type="http://schemas.openxmlformats.org/officeDocument/2006/relationships/customXml" Target="../ink/ink1917.xml"/><Relationship Id="rId171" Type="http://schemas.openxmlformats.org/officeDocument/2006/relationships/image" Target="../media/image1919.png"/><Relationship Id="rId192" Type="http://schemas.openxmlformats.org/officeDocument/2006/relationships/customXml" Target="../ink/ink1938.xml"/><Relationship Id="rId206" Type="http://schemas.openxmlformats.org/officeDocument/2006/relationships/customXml" Target="../ink/ink1945.xml"/><Relationship Id="rId12" Type="http://schemas.openxmlformats.org/officeDocument/2006/relationships/customXml" Target="../ink/ink1848.xml"/><Relationship Id="rId33" Type="http://schemas.openxmlformats.org/officeDocument/2006/relationships/image" Target="../media/image1850.png"/><Relationship Id="rId108" Type="http://schemas.openxmlformats.org/officeDocument/2006/relationships/customXml" Target="../ink/ink1896.xml"/><Relationship Id="rId129" Type="http://schemas.openxmlformats.org/officeDocument/2006/relationships/image" Target="../media/image1898.png"/><Relationship Id="rId54" Type="http://schemas.openxmlformats.org/officeDocument/2006/relationships/customXml" Target="../ink/ink1869.xml"/><Relationship Id="rId75" Type="http://schemas.openxmlformats.org/officeDocument/2006/relationships/image" Target="../media/image1871.png"/><Relationship Id="rId96" Type="http://schemas.openxmlformats.org/officeDocument/2006/relationships/customXml" Target="../ink/ink1890.xml"/><Relationship Id="rId140" Type="http://schemas.openxmlformats.org/officeDocument/2006/relationships/customXml" Target="../ink/ink1912.xml"/><Relationship Id="rId161" Type="http://schemas.openxmlformats.org/officeDocument/2006/relationships/image" Target="../media/image1914.png"/><Relationship Id="rId182" Type="http://schemas.openxmlformats.org/officeDocument/2006/relationships/customXml" Target="../ink/ink1933.xml"/><Relationship Id="rId217" Type="http://schemas.openxmlformats.org/officeDocument/2006/relationships/image" Target="../media/image418.png"/><Relationship Id="rId6" Type="http://schemas.openxmlformats.org/officeDocument/2006/relationships/customXml" Target="../ink/ink1845.xml"/><Relationship Id="rId23" Type="http://schemas.openxmlformats.org/officeDocument/2006/relationships/image" Target="../media/image1845.png"/><Relationship Id="rId119" Type="http://schemas.openxmlformats.org/officeDocument/2006/relationships/image" Target="../media/image1893.png"/><Relationship Id="rId44" Type="http://schemas.openxmlformats.org/officeDocument/2006/relationships/customXml" Target="../ink/ink1864.xml"/><Relationship Id="rId65" Type="http://schemas.openxmlformats.org/officeDocument/2006/relationships/image" Target="../media/image1866.png"/><Relationship Id="rId86" Type="http://schemas.openxmlformats.org/officeDocument/2006/relationships/customXml" Target="../ink/ink1885.xml"/><Relationship Id="rId130" Type="http://schemas.openxmlformats.org/officeDocument/2006/relationships/customXml" Target="../ink/ink1907.xml"/><Relationship Id="rId151" Type="http://schemas.openxmlformats.org/officeDocument/2006/relationships/image" Target="../media/image1909.png"/><Relationship Id="rId172" Type="http://schemas.openxmlformats.org/officeDocument/2006/relationships/customXml" Target="../ink/ink1928.xml"/><Relationship Id="rId193" Type="http://schemas.openxmlformats.org/officeDocument/2006/relationships/image" Target="../media/image1930.png"/><Relationship Id="rId207" Type="http://schemas.openxmlformats.org/officeDocument/2006/relationships/image" Target="../media/image1937.png"/><Relationship Id="rId13" Type="http://schemas.openxmlformats.org/officeDocument/2006/relationships/image" Target="../media/image1840.png"/><Relationship Id="rId109" Type="http://schemas.openxmlformats.org/officeDocument/2006/relationships/image" Target="../media/image1888.png"/><Relationship Id="rId34" Type="http://schemas.openxmlformats.org/officeDocument/2006/relationships/customXml" Target="../ink/ink1859.xml"/><Relationship Id="rId55" Type="http://schemas.openxmlformats.org/officeDocument/2006/relationships/image" Target="../media/image1861.png"/><Relationship Id="rId76" Type="http://schemas.openxmlformats.org/officeDocument/2006/relationships/customXml" Target="../ink/ink1880.xml"/><Relationship Id="rId97" Type="http://schemas.openxmlformats.org/officeDocument/2006/relationships/image" Target="../media/image1882.png"/><Relationship Id="rId120" Type="http://schemas.openxmlformats.org/officeDocument/2006/relationships/customXml" Target="../ink/ink1902.xml"/><Relationship Id="rId141" Type="http://schemas.openxmlformats.org/officeDocument/2006/relationships/image" Target="../media/image1904.png"/><Relationship Id="rId7" Type="http://schemas.openxmlformats.org/officeDocument/2006/relationships/image" Target="../media/image1837.png"/><Relationship Id="rId162" Type="http://schemas.openxmlformats.org/officeDocument/2006/relationships/customXml" Target="../ink/ink1923.xml"/><Relationship Id="rId183" Type="http://schemas.openxmlformats.org/officeDocument/2006/relationships/image" Target="../media/image1925.png"/><Relationship Id="rId218" Type="http://schemas.openxmlformats.org/officeDocument/2006/relationships/customXml" Target="../ink/ink1951.xml"/><Relationship Id="rId24" Type="http://schemas.openxmlformats.org/officeDocument/2006/relationships/customXml" Target="../ink/ink1854.xml"/><Relationship Id="rId45" Type="http://schemas.openxmlformats.org/officeDocument/2006/relationships/image" Target="../media/image1856.png"/><Relationship Id="rId66" Type="http://schemas.openxmlformats.org/officeDocument/2006/relationships/customXml" Target="../ink/ink1875.xml"/><Relationship Id="rId87" Type="http://schemas.openxmlformats.org/officeDocument/2006/relationships/image" Target="../media/image1877.png"/><Relationship Id="rId110" Type="http://schemas.openxmlformats.org/officeDocument/2006/relationships/customXml" Target="../ink/ink1897.xml"/><Relationship Id="rId131" Type="http://schemas.openxmlformats.org/officeDocument/2006/relationships/image" Target="../media/image1899.png"/><Relationship Id="rId152" Type="http://schemas.openxmlformats.org/officeDocument/2006/relationships/customXml" Target="../ink/ink1918.xml"/><Relationship Id="rId173" Type="http://schemas.openxmlformats.org/officeDocument/2006/relationships/image" Target="../media/image1920.png"/><Relationship Id="rId194" Type="http://schemas.openxmlformats.org/officeDocument/2006/relationships/customXml" Target="../ink/ink1939.xml"/><Relationship Id="rId208" Type="http://schemas.openxmlformats.org/officeDocument/2006/relationships/customXml" Target="../ink/ink1946.xml"/><Relationship Id="rId14" Type="http://schemas.openxmlformats.org/officeDocument/2006/relationships/customXml" Target="../ink/ink1849.xml"/><Relationship Id="rId35" Type="http://schemas.openxmlformats.org/officeDocument/2006/relationships/image" Target="../media/image1851.png"/><Relationship Id="rId56" Type="http://schemas.openxmlformats.org/officeDocument/2006/relationships/customXml" Target="../ink/ink1870.xml"/><Relationship Id="rId77" Type="http://schemas.openxmlformats.org/officeDocument/2006/relationships/image" Target="../media/image1872.png"/><Relationship Id="rId100" Type="http://schemas.openxmlformats.org/officeDocument/2006/relationships/customXml" Target="../ink/ink1892.xml"/><Relationship Id="rId8" Type="http://schemas.openxmlformats.org/officeDocument/2006/relationships/customXml" Target="../ink/ink1846.xml"/><Relationship Id="rId98" Type="http://schemas.openxmlformats.org/officeDocument/2006/relationships/customXml" Target="../ink/ink1891.xml"/><Relationship Id="rId121" Type="http://schemas.openxmlformats.org/officeDocument/2006/relationships/image" Target="../media/image1894.png"/><Relationship Id="rId142" Type="http://schemas.openxmlformats.org/officeDocument/2006/relationships/customXml" Target="../ink/ink1913.xml"/><Relationship Id="rId163" Type="http://schemas.openxmlformats.org/officeDocument/2006/relationships/image" Target="../media/image1915.png"/><Relationship Id="rId184" Type="http://schemas.openxmlformats.org/officeDocument/2006/relationships/customXml" Target="../ink/ink1934.xml"/><Relationship Id="rId219" Type="http://schemas.openxmlformats.org/officeDocument/2006/relationships/image" Target="../media/image419.png"/><Relationship Id="rId3" Type="http://schemas.openxmlformats.org/officeDocument/2006/relationships/image" Target="../media/image1835.png"/><Relationship Id="rId214" Type="http://schemas.openxmlformats.org/officeDocument/2006/relationships/customXml" Target="../ink/ink1949.xml"/><Relationship Id="rId25" Type="http://schemas.openxmlformats.org/officeDocument/2006/relationships/image" Target="../media/image1846.png"/><Relationship Id="rId46" Type="http://schemas.openxmlformats.org/officeDocument/2006/relationships/customXml" Target="../ink/ink1865.xml"/><Relationship Id="rId67" Type="http://schemas.openxmlformats.org/officeDocument/2006/relationships/image" Target="../media/image1867.png"/><Relationship Id="rId116" Type="http://schemas.openxmlformats.org/officeDocument/2006/relationships/customXml" Target="../ink/ink1900.xml"/><Relationship Id="rId137" Type="http://schemas.openxmlformats.org/officeDocument/2006/relationships/image" Target="../media/image1902.png"/><Relationship Id="rId158" Type="http://schemas.openxmlformats.org/officeDocument/2006/relationships/customXml" Target="../ink/ink1921.xml"/><Relationship Id="rId20" Type="http://schemas.openxmlformats.org/officeDocument/2006/relationships/customXml" Target="../ink/ink1852.xml"/><Relationship Id="rId41" Type="http://schemas.openxmlformats.org/officeDocument/2006/relationships/image" Target="../media/image1854.png"/><Relationship Id="rId62" Type="http://schemas.openxmlformats.org/officeDocument/2006/relationships/customXml" Target="../ink/ink1873.xml"/><Relationship Id="rId83" Type="http://schemas.openxmlformats.org/officeDocument/2006/relationships/image" Target="../media/image1875.png"/><Relationship Id="rId88" Type="http://schemas.openxmlformats.org/officeDocument/2006/relationships/customXml" Target="../ink/ink1886.xml"/><Relationship Id="rId111" Type="http://schemas.openxmlformats.org/officeDocument/2006/relationships/image" Target="../media/image1889.png"/><Relationship Id="rId132" Type="http://schemas.openxmlformats.org/officeDocument/2006/relationships/customXml" Target="../ink/ink1908.xml"/><Relationship Id="rId153" Type="http://schemas.openxmlformats.org/officeDocument/2006/relationships/image" Target="../media/image1910.png"/><Relationship Id="rId174" Type="http://schemas.openxmlformats.org/officeDocument/2006/relationships/customXml" Target="../ink/ink1929.xml"/><Relationship Id="rId179" Type="http://schemas.openxmlformats.org/officeDocument/2006/relationships/image" Target="../media/image1923.png"/><Relationship Id="rId195" Type="http://schemas.openxmlformats.org/officeDocument/2006/relationships/image" Target="../media/image1931.png"/><Relationship Id="rId209" Type="http://schemas.openxmlformats.org/officeDocument/2006/relationships/image" Target="../media/image1938.png"/><Relationship Id="rId190" Type="http://schemas.openxmlformats.org/officeDocument/2006/relationships/customXml" Target="../ink/ink1937.xml"/><Relationship Id="rId204" Type="http://schemas.openxmlformats.org/officeDocument/2006/relationships/customXml" Target="../ink/ink1944.xml"/><Relationship Id="rId220" Type="http://schemas.openxmlformats.org/officeDocument/2006/relationships/customXml" Target="../ink/ink1952.xml"/><Relationship Id="rId225" Type="http://schemas.openxmlformats.org/officeDocument/2006/relationships/image" Target="../media/image511.png"/><Relationship Id="rId15" Type="http://schemas.openxmlformats.org/officeDocument/2006/relationships/image" Target="../media/image1841.png"/><Relationship Id="rId36" Type="http://schemas.openxmlformats.org/officeDocument/2006/relationships/customXml" Target="../ink/ink1860.xml"/><Relationship Id="rId57" Type="http://schemas.openxmlformats.org/officeDocument/2006/relationships/image" Target="../media/image1862.png"/><Relationship Id="rId106" Type="http://schemas.openxmlformats.org/officeDocument/2006/relationships/customXml" Target="../ink/ink1895.xml"/><Relationship Id="rId127" Type="http://schemas.openxmlformats.org/officeDocument/2006/relationships/image" Target="../media/image1897.png"/><Relationship Id="rId10" Type="http://schemas.openxmlformats.org/officeDocument/2006/relationships/customXml" Target="../ink/ink1847.xml"/><Relationship Id="rId31" Type="http://schemas.openxmlformats.org/officeDocument/2006/relationships/image" Target="../media/image1849.png"/><Relationship Id="rId52" Type="http://schemas.openxmlformats.org/officeDocument/2006/relationships/customXml" Target="../ink/ink1868.xml"/><Relationship Id="rId73" Type="http://schemas.openxmlformats.org/officeDocument/2006/relationships/image" Target="../media/image1870.png"/><Relationship Id="rId78" Type="http://schemas.openxmlformats.org/officeDocument/2006/relationships/customXml" Target="../ink/ink1881.xml"/><Relationship Id="rId94" Type="http://schemas.openxmlformats.org/officeDocument/2006/relationships/customXml" Target="../ink/ink1889.xml"/><Relationship Id="rId99" Type="http://schemas.openxmlformats.org/officeDocument/2006/relationships/image" Target="../media/image1883.png"/><Relationship Id="rId101" Type="http://schemas.openxmlformats.org/officeDocument/2006/relationships/image" Target="../media/image1884.png"/><Relationship Id="rId122" Type="http://schemas.openxmlformats.org/officeDocument/2006/relationships/customXml" Target="../ink/ink1903.xml"/><Relationship Id="rId143" Type="http://schemas.openxmlformats.org/officeDocument/2006/relationships/image" Target="../media/image1905.png"/><Relationship Id="rId148" Type="http://schemas.openxmlformats.org/officeDocument/2006/relationships/customXml" Target="../ink/ink1916.xml"/><Relationship Id="rId164" Type="http://schemas.openxmlformats.org/officeDocument/2006/relationships/customXml" Target="../ink/ink1924.xml"/><Relationship Id="rId169" Type="http://schemas.openxmlformats.org/officeDocument/2006/relationships/image" Target="../media/image1918.png"/><Relationship Id="rId185" Type="http://schemas.openxmlformats.org/officeDocument/2006/relationships/image" Target="../media/image1926.png"/><Relationship Id="rId4" Type="http://schemas.openxmlformats.org/officeDocument/2006/relationships/customXml" Target="../ink/ink1844.xml"/><Relationship Id="rId9" Type="http://schemas.openxmlformats.org/officeDocument/2006/relationships/image" Target="../media/image1838.png"/><Relationship Id="rId180" Type="http://schemas.openxmlformats.org/officeDocument/2006/relationships/customXml" Target="../ink/ink1932.xml"/><Relationship Id="rId210" Type="http://schemas.openxmlformats.org/officeDocument/2006/relationships/customXml" Target="../ink/ink1947.xml"/><Relationship Id="rId215" Type="http://schemas.openxmlformats.org/officeDocument/2006/relationships/image" Target="../media/image1941.png"/><Relationship Id="rId26" Type="http://schemas.openxmlformats.org/officeDocument/2006/relationships/customXml" Target="../ink/ink1855.xml"/><Relationship Id="rId47" Type="http://schemas.openxmlformats.org/officeDocument/2006/relationships/image" Target="../media/image1857.png"/><Relationship Id="rId68" Type="http://schemas.openxmlformats.org/officeDocument/2006/relationships/customXml" Target="../ink/ink1876.xml"/><Relationship Id="rId89" Type="http://schemas.openxmlformats.org/officeDocument/2006/relationships/image" Target="../media/image1878.png"/><Relationship Id="rId112" Type="http://schemas.openxmlformats.org/officeDocument/2006/relationships/customXml" Target="../ink/ink1898.xml"/><Relationship Id="rId133" Type="http://schemas.openxmlformats.org/officeDocument/2006/relationships/image" Target="../media/image1900.png"/><Relationship Id="rId154" Type="http://schemas.openxmlformats.org/officeDocument/2006/relationships/customXml" Target="../ink/ink1919.xml"/><Relationship Id="rId175" Type="http://schemas.openxmlformats.org/officeDocument/2006/relationships/image" Target="../media/image1921.png"/><Relationship Id="rId196" Type="http://schemas.openxmlformats.org/officeDocument/2006/relationships/customXml" Target="../ink/ink1940.xml"/><Relationship Id="rId200" Type="http://schemas.openxmlformats.org/officeDocument/2006/relationships/customXml" Target="../ink/ink1942.xml"/><Relationship Id="rId16" Type="http://schemas.openxmlformats.org/officeDocument/2006/relationships/customXml" Target="../ink/ink1850.xml"/><Relationship Id="rId221" Type="http://schemas.openxmlformats.org/officeDocument/2006/relationships/image" Target="../media/image420.png"/><Relationship Id="rId37" Type="http://schemas.openxmlformats.org/officeDocument/2006/relationships/image" Target="../media/image1852.png"/><Relationship Id="rId58" Type="http://schemas.openxmlformats.org/officeDocument/2006/relationships/customXml" Target="../ink/ink1871.xml"/><Relationship Id="rId79" Type="http://schemas.openxmlformats.org/officeDocument/2006/relationships/image" Target="../media/image1873.png"/><Relationship Id="rId102" Type="http://schemas.openxmlformats.org/officeDocument/2006/relationships/customXml" Target="../ink/ink1893.xml"/><Relationship Id="rId123" Type="http://schemas.openxmlformats.org/officeDocument/2006/relationships/image" Target="../media/image1895.png"/><Relationship Id="rId144" Type="http://schemas.openxmlformats.org/officeDocument/2006/relationships/customXml" Target="../ink/ink1914.xml"/><Relationship Id="rId90" Type="http://schemas.openxmlformats.org/officeDocument/2006/relationships/customXml" Target="../ink/ink1887.xml"/><Relationship Id="rId165" Type="http://schemas.openxmlformats.org/officeDocument/2006/relationships/image" Target="../media/image1916.png"/><Relationship Id="rId186" Type="http://schemas.openxmlformats.org/officeDocument/2006/relationships/customXml" Target="../ink/ink1935.xml"/><Relationship Id="rId211" Type="http://schemas.openxmlformats.org/officeDocument/2006/relationships/image" Target="../media/image1939.png"/><Relationship Id="rId27" Type="http://schemas.openxmlformats.org/officeDocument/2006/relationships/image" Target="../media/image1847.png"/><Relationship Id="rId48" Type="http://schemas.openxmlformats.org/officeDocument/2006/relationships/customXml" Target="../ink/ink1866.xml"/><Relationship Id="rId69" Type="http://schemas.openxmlformats.org/officeDocument/2006/relationships/image" Target="../media/image1868.png"/><Relationship Id="rId113" Type="http://schemas.openxmlformats.org/officeDocument/2006/relationships/image" Target="../media/image1890.png"/><Relationship Id="rId134" Type="http://schemas.openxmlformats.org/officeDocument/2006/relationships/customXml" Target="../ink/ink1909.xml"/><Relationship Id="rId80" Type="http://schemas.openxmlformats.org/officeDocument/2006/relationships/customXml" Target="../ink/ink1882.xml"/><Relationship Id="rId155" Type="http://schemas.openxmlformats.org/officeDocument/2006/relationships/image" Target="../media/image1911.png"/><Relationship Id="rId176" Type="http://schemas.openxmlformats.org/officeDocument/2006/relationships/customXml" Target="../ink/ink1930.xml"/><Relationship Id="rId197" Type="http://schemas.openxmlformats.org/officeDocument/2006/relationships/image" Target="../media/image1932.png"/><Relationship Id="rId201" Type="http://schemas.openxmlformats.org/officeDocument/2006/relationships/image" Target="../media/image1934.png"/><Relationship Id="rId222" Type="http://schemas.openxmlformats.org/officeDocument/2006/relationships/customXml" Target="../ink/ink1953.xml"/><Relationship Id="rId17" Type="http://schemas.openxmlformats.org/officeDocument/2006/relationships/image" Target="../media/image1842.png"/><Relationship Id="rId38" Type="http://schemas.openxmlformats.org/officeDocument/2006/relationships/customXml" Target="../ink/ink1861.xml"/><Relationship Id="rId59" Type="http://schemas.openxmlformats.org/officeDocument/2006/relationships/image" Target="../media/image1863.png"/><Relationship Id="rId103" Type="http://schemas.openxmlformats.org/officeDocument/2006/relationships/image" Target="../media/image1885.png"/><Relationship Id="rId124" Type="http://schemas.openxmlformats.org/officeDocument/2006/relationships/customXml" Target="../ink/ink1904.xml"/><Relationship Id="rId70" Type="http://schemas.openxmlformats.org/officeDocument/2006/relationships/customXml" Target="../ink/ink1877.xml"/><Relationship Id="rId91" Type="http://schemas.openxmlformats.org/officeDocument/2006/relationships/image" Target="../media/image1879.png"/><Relationship Id="rId145" Type="http://schemas.openxmlformats.org/officeDocument/2006/relationships/image" Target="../media/image1906.png"/><Relationship Id="rId166" Type="http://schemas.openxmlformats.org/officeDocument/2006/relationships/customXml" Target="../ink/ink1925.xml"/><Relationship Id="rId187" Type="http://schemas.openxmlformats.org/officeDocument/2006/relationships/image" Target="../media/image192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948.xml"/><Relationship Id="rId28" Type="http://schemas.openxmlformats.org/officeDocument/2006/relationships/customXml" Target="../ink/ink1856.xml"/><Relationship Id="rId49" Type="http://schemas.openxmlformats.org/officeDocument/2006/relationships/image" Target="../media/image1858.png"/><Relationship Id="rId114" Type="http://schemas.openxmlformats.org/officeDocument/2006/relationships/customXml" Target="../ink/ink1899.xml"/><Relationship Id="rId60" Type="http://schemas.openxmlformats.org/officeDocument/2006/relationships/customXml" Target="../ink/ink1872.xml"/><Relationship Id="rId81" Type="http://schemas.openxmlformats.org/officeDocument/2006/relationships/image" Target="../media/image1874.png"/><Relationship Id="rId135" Type="http://schemas.openxmlformats.org/officeDocument/2006/relationships/image" Target="../media/image1901.png"/><Relationship Id="rId156" Type="http://schemas.openxmlformats.org/officeDocument/2006/relationships/customXml" Target="../ink/ink1920.xml"/><Relationship Id="rId177" Type="http://schemas.openxmlformats.org/officeDocument/2006/relationships/image" Target="../media/image1922.png"/><Relationship Id="rId198" Type="http://schemas.openxmlformats.org/officeDocument/2006/relationships/customXml" Target="../ink/ink1941.xml"/><Relationship Id="rId202" Type="http://schemas.openxmlformats.org/officeDocument/2006/relationships/customXml" Target="../ink/ink1943.xml"/><Relationship Id="rId223" Type="http://schemas.openxmlformats.org/officeDocument/2006/relationships/image" Target="../media/image509.png"/><Relationship Id="rId18" Type="http://schemas.openxmlformats.org/officeDocument/2006/relationships/customXml" Target="../ink/ink1851.xml"/><Relationship Id="rId39" Type="http://schemas.openxmlformats.org/officeDocument/2006/relationships/image" Target="../media/image1853.png"/><Relationship Id="rId50" Type="http://schemas.openxmlformats.org/officeDocument/2006/relationships/customXml" Target="../ink/ink1867.xml"/><Relationship Id="rId104" Type="http://schemas.openxmlformats.org/officeDocument/2006/relationships/customXml" Target="../ink/ink1894.xml"/><Relationship Id="rId125" Type="http://schemas.openxmlformats.org/officeDocument/2006/relationships/image" Target="../media/image1896.png"/><Relationship Id="rId146" Type="http://schemas.openxmlformats.org/officeDocument/2006/relationships/customXml" Target="../ink/ink1915.xml"/><Relationship Id="rId167" Type="http://schemas.openxmlformats.org/officeDocument/2006/relationships/image" Target="../media/image1917.png"/><Relationship Id="rId188" Type="http://schemas.openxmlformats.org/officeDocument/2006/relationships/customXml" Target="../ink/ink1936.xml"/><Relationship Id="rId71" Type="http://schemas.openxmlformats.org/officeDocument/2006/relationships/image" Target="../media/image1869.png"/><Relationship Id="rId92" Type="http://schemas.openxmlformats.org/officeDocument/2006/relationships/customXml" Target="../ink/ink1888.xml"/><Relationship Id="rId213" Type="http://schemas.openxmlformats.org/officeDocument/2006/relationships/image" Target="../media/image1940.png"/><Relationship Id="rId2" Type="http://schemas.openxmlformats.org/officeDocument/2006/relationships/customXml" Target="../ink/ink1843.xml"/><Relationship Id="rId29" Type="http://schemas.openxmlformats.org/officeDocument/2006/relationships/image" Target="../media/image1848.png"/><Relationship Id="rId40" Type="http://schemas.openxmlformats.org/officeDocument/2006/relationships/customXml" Target="../ink/ink1862.xml"/><Relationship Id="rId115" Type="http://schemas.openxmlformats.org/officeDocument/2006/relationships/image" Target="../media/image1891.png"/><Relationship Id="rId136" Type="http://schemas.openxmlformats.org/officeDocument/2006/relationships/customXml" Target="../ink/ink1910.xml"/><Relationship Id="rId157" Type="http://schemas.openxmlformats.org/officeDocument/2006/relationships/image" Target="../media/image1912.png"/><Relationship Id="rId178" Type="http://schemas.openxmlformats.org/officeDocument/2006/relationships/customXml" Target="../ink/ink1931.xml"/><Relationship Id="rId61" Type="http://schemas.openxmlformats.org/officeDocument/2006/relationships/image" Target="../media/image1864.png"/><Relationship Id="rId82" Type="http://schemas.openxmlformats.org/officeDocument/2006/relationships/customXml" Target="../ink/ink1883.xml"/><Relationship Id="rId199" Type="http://schemas.openxmlformats.org/officeDocument/2006/relationships/image" Target="../media/image1933.png"/><Relationship Id="rId203" Type="http://schemas.openxmlformats.org/officeDocument/2006/relationships/image" Target="../media/image1935.png"/><Relationship Id="rId19" Type="http://schemas.openxmlformats.org/officeDocument/2006/relationships/image" Target="../media/image1843.png"/><Relationship Id="rId224" Type="http://schemas.openxmlformats.org/officeDocument/2006/relationships/customXml" Target="../ink/ink1954.xml"/><Relationship Id="rId30" Type="http://schemas.openxmlformats.org/officeDocument/2006/relationships/customXml" Target="../ink/ink1857.xml"/><Relationship Id="rId105" Type="http://schemas.openxmlformats.org/officeDocument/2006/relationships/image" Target="../media/image1886.png"/><Relationship Id="rId126" Type="http://schemas.openxmlformats.org/officeDocument/2006/relationships/customXml" Target="../ink/ink1905.xml"/><Relationship Id="rId147" Type="http://schemas.openxmlformats.org/officeDocument/2006/relationships/image" Target="../media/image1907.png"/><Relationship Id="rId168" Type="http://schemas.openxmlformats.org/officeDocument/2006/relationships/customXml" Target="../ink/ink1926.xml"/><Relationship Id="rId51" Type="http://schemas.openxmlformats.org/officeDocument/2006/relationships/image" Target="../media/image1859.png"/><Relationship Id="rId72" Type="http://schemas.openxmlformats.org/officeDocument/2006/relationships/customXml" Target="../ink/ink1878.xml"/><Relationship Id="rId93" Type="http://schemas.openxmlformats.org/officeDocument/2006/relationships/image" Target="../media/image1880.png"/><Relationship Id="rId189" Type="http://schemas.openxmlformats.org/officeDocument/2006/relationships/image" Target="../media/image1928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98.png"/><Relationship Id="rId299" Type="http://schemas.openxmlformats.org/officeDocument/2006/relationships/image" Target="../media/image2088.png"/><Relationship Id="rId21" Type="http://schemas.openxmlformats.org/officeDocument/2006/relationships/image" Target="../media/image1951.png"/><Relationship Id="rId63" Type="http://schemas.openxmlformats.org/officeDocument/2006/relationships/image" Target="../media/image1971.png"/><Relationship Id="rId159" Type="http://schemas.openxmlformats.org/officeDocument/2006/relationships/customXml" Target="../ink/ink2034.xml"/><Relationship Id="rId324" Type="http://schemas.openxmlformats.org/officeDocument/2006/relationships/customXml" Target="../ink/ink2116.xml"/><Relationship Id="rId366" Type="http://schemas.openxmlformats.org/officeDocument/2006/relationships/customXml" Target="../ink/ink2137.xml"/><Relationship Id="rId170" Type="http://schemas.openxmlformats.org/officeDocument/2006/relationships/customXml" Target="../ink/ink2040.xml"/><Relationship Id="rId226" Type="http://schemas.openxmlformats.org/officeDocument/2006/relationships/customXml" Target="../ink/ink2068.xml"/><Relationship Id="rId433" Type="http://schemas.openxmlformats.org/officeDocument/2006/relationships/image" Target="../media/image2150.png"/><Relationship Id="rId268" Type="http://schemas.openxmlformats.org/officeDocument/2006/relationships/customXml" Target="../ink/ink2089.xml"/><Relationship Id="rId32" Type="http://schemas.openxmlformats.org/officeDocument/2006/relationships/customXml" Target="../ink/ink1970.xml"/><Relationship Id="rId74" Type="http://schemas.openxmlformats.org/officeDocument/2006/relationships/customXml" Target="../ink/ink1991.xml"/><Relationship Id="rId128" Type="http://schemas.openxmlformats.org/officeDocument/2006/relationships/customXml" Target="../ink/ink2018.xml"/><Relationship Id="rId335" Type="http://schemas.openxmlformats.org/officeDocument/2006/relationships/image" Target="../media/image2106.png"/><Relationship Id="rId377" Type="http://schemas.openxmlformats.org/officeDocument/2006/relationships/image" Target="../media/image2127.png"/><Relationship Id="rId5" Type="http://schemas.openxmlformats.org/officeDocument/2006/relationships/image" Target="../media/image1943.png"/><Relationship Id="rId181" Type="http://schemas.openxmlformats.org/officeDocument/2006/relationships/image" Target="../media/image2029.png"/><Relationship Id="rId237" Type="http://schemas.openxmlformats.org/officeDocument/2006/relationships/image" Target="../media/image2057.png"/><Relationship Id="rId402" Type="http://schemas.openxmlformats.org/officeDocument/2006/relationships/customXml" Target="../ink/ink2155.xml"/><Relationship Id="rId279" Type="http://schemas.openxmlformats.org/officeDocument/2006/relationships/image" Target="../media/image2078.png"/><Relationship Id="rId43" Type="http://schemas.openxmlformats.org/officeDocument/2006/relationships/image" Target="../media/image1714.png"/><Relationship Id="rId139" Type="http://schemas.openxmlformats.org/officeDocument/2006/relationships/image" Target="../media/image2009.png"/><Relationship Id="rId290" Type="http://schemas.openxmlformats.org/officeDocument/2006/relationships/customXml" Target="../ink/ink2099.xml"/><Relationship Id="rId304" Type="http://schemas.openxmlformats.org/officeDocument/2006/relationships/customXml" Target="../ink/ink2106.xml"/><Relationship Id="rId346" Type="http://schemas.openxmlformats.org/officeDocument/2006/relationships/customXml" Target="../ink/ink2127.xml"/><Relationship Id="rId388" Type="http://schemas.openxmlformats.org/officeDocument/2006/relationships/customXml" Target="../ink/ink2148.xml"/><Relationship Id="rId85" Type="http://schemas.openxmlformats.org/officeDocument/2006/relationships/image" Target="../media/image1982.png"/><Relationship Id="rId150" Type="http://schemas.openxmlformats.org/officeDocument/2006/relationships/image" Target="../media/image2014.png"/><Relationship Id="rId192" Type="http://schemas.openxmlformats.org/officeDocument/2006/relationships/customXml" Target="../ink/ink2051.xml"/><Relationship Id="rId206" Type="http://schemas.openxmlformats.org/officeDocument/2006/relationships/customXml" Target="../ink/ink2058.xml"/><Relationship Id="rId413" Type="http://schemas.openxmlformats.org/officeDocument/2006/relationships/image" Target="../media/image2145.png"/><Relationship Id="rId248" Type="http://schemas.openxmlformats.org/officeDocument/2006/relationships/customXml" Target="../ink/ink2079.xml"/><Relationship Id="rId12" Type="http://schemas.openxmlformats.org/officeDocument/2006/relationships/customXml" Target="../ink/ink1960.xml"/><Relationship Id="rId108" Type="http://schemas.openxmlformats.org/officeDocument/2006/relationships/customXml" Target="../ink/ink2008.xml"/><Relationship Id="rId315" Type="http://schemas.openxmlformats.org/officeDocument/2006/relationships/image" Target="../media/image2096.png"/><Relationship Id="rId357" Type="http://schemas.openxmlformats.org/officeDocument/2006/relationships/image" Target="../media/image2117.png"/><Relationship Id="rId54" Type="http://schemas.openxmlformats.org/officeDocument/2006/relationships/customXml" Target="../ink/ink1981.xml"/><Relationship Id="rId96" Type="http://schemas.openxmlformats.org/officeDocument/2006/relationships/customXml" Target="../ink/ink2002.xml"/><Relationship Id="rId161" Type="http://schemas.openxmlformats.org/officeDocument/2006/relationships/customXml" Target="../ink/ink2035.xml"/><Relationship Id="rId217" Type="http://schemas.openxmlformats.org/officeDocument/2006/relationships/image" Target="../media/image2047.png"/><Relationship Id="rId399" Type="http://schemas.openxmlformats.org/officeDocument/2006/relationships/image" Target="../media/image2138.png"/><Relationship Id="rId259" Type="http://schemas.openxmlformats.org/officeDocument/2006/relationships/image" Target="../media/image2068.png"/><Relationship Id="rId424" Type="http://schemas.openxmlformats.org/officeDocument/2006/relationships/customXml" Target="../ink/ink2166.xml"/><Relationship Id="rId23" Type="http://schemas.openxmlformats.org/officeDocument/2006/relationships/image" Target="../media/image1952.png"/><Relationship Id="rId119" Type="http://schemas.openxmlformats.org/officeDocument/2006/relationships/image" Target="../media/image1999.png"/><Relationship Id="rId270" Type="http://schemas.openxmlformats.org/officeDocument/2006/relationships/customXml" Target="../ink/ink2090.xml"/><Relationship Id="rId326" Type="http://schemas.openxmlformats.org/officeDocument/2006/relationships/customXml" Target="../ink/ink2117.xml"/><Relationship Id="rId65" Type="http://schemas.openxmlformats.org/officeDocument/2006/relationships/image" Target="../media/image1972.png"/><Relationship Id="rId130" Type="http://schemas.openxmlformats.org/officeDocument/2006/relationships/customXml" Target="../ink/ink2019.xml"/><Relationship Id="rId368" Type="http://schemas.openxmlformats.org/officeDocument/2006/relationships/customXml" Target="../ink/ink2138.xml"/><Relationship Id="rId172" Type="http://schemas.openxmlformats.org/officeDocument/2006/relationships/customXml" Target="../ink/ink2041.xml"/><Relationship Id="rId228" Type="http://schemas.openxmlformats.org/officeDocument/2006/relationships/customXml" Target="../ink/ink2069.xml"/><Relationship Id="rId435" Type="http://schemas.openxmlformats.org/officeDocument/2006/relationships/image" Target="../media/image2151.png"/><Relationship Id="rId281" Type="http://schemas.openxmlformats.org/officeDocument/2006/relationships/image" Target="../media/image2079.png"/><Relationship Id="rId337" Type="http://schemas.openxmlformats.org/officeDocument/2006/relationships/image" Target="../media/image2107.png"/><Relationship Id="rId34" Type="http://schemas.openxmlformats.org/officeDocument/2006/relationships/customXml" Target="../ink/ink1971.xml"/><Relationship Id="rId76" Type="http://schemas.openxmlformats.org/officeDocument/2006/relationships/customXml" Target="../ink/ink1992.xml"/><Relationship Id="rId141" Type="http://schemas.openxmlformats.org/officeDocument/2006/relationships/customXml" Target="../ink/ink2025.xml"/><Relationship Id="rId379" Type="http://schemas.openxmlformats.org/officeDocument/2006/relationships/image" Target="../media/image2128.png"/><Relationship Id="rId7" Type="http://schemas.openxmlformats.org/officeDocument/2006/relationships/image" Target="../media/image1944.png"/><Relationship Id="rId183" Type="http://schemas.openxmlformats.org/officeDocument/2006/relationships/image" Target="../media/image2030.png"/><Relationship Id="rId239" Type="http://schemas.openxmlformats.org/officeDocument/2006/relationships/image" Target="../media/image2058.png"/><Relationship Id="rId390" Type="http://schemas.openxmlformats.org/officeDocument/2006/relationships/customXml" Target="../ink/ink2149.xml"/><Relationship Id="rId404" Type="http://schemas.openxmlformats.org/officeDocument/2006/relationships/customXml" Target="../ink/ink2156.xml"/><Relationship Id="rId250" Type="http://schemas.openxmlformats.org/officeDocument/2006/relationships/customXml" Target="../ink/ink2080.xml"/><Relationship Id="rId292" Type="http://schemas.openxmlformats.org/officeDocument/2006/relationships/customXml" Target="../ink/ink2100.xml"/><Relationship Id="rId306" Type="http://schemas.openxmlformats.org/officeDocument/2006/relationships/customXml" Target="../ink/ink2107.xml"/><Relationship Id="rId45" Type="http://schemas.openxmlformats.org/officeDocument/2006/relationships/image" Target="../media/image1962.png"/><Relationship Id="rId87" Type="http://schemas.openxmlformats.org/officeDocument/2006/relationships/image" Target="../media/image1983.png"/><Relationship Id="rId110" Type="http://schemas.openxmlformats.org/officeDocument/2006/relationships/customXml" Target="../ink/ink2009.xml"/><Relationship Id="rId348" Type="http://schemas.openxmlformats.org/officeDocument/2006/relationships/customXml" Target="../ink/ink2128.xml"/><Relationship Id="rId152" Type="http://schemas.openxmlformats.org/officeDocument/2006/relationships/image" Target="../media/image2015.png"/><Relationship Id="rId194" Type="http://schemas.openxmlformats.org/officeDocument/2006/relationships/customXml" Target="../ink/ink2052.xml"/><Relationship Id="rId208" Type="http://schemas.openxmlformats.org/officeDocument/2006/relationships/customXml" Target="../ink/ink2059.xml"/><Relationship Id="rId415" Type="http://schemas.openxmlformats.org/officeDocument/2006/relationships/image" Target="../media/image2146.png"/><Relationship Id="rId261" Type="http://schemas.openxmlformats.org/officeDocument/2006/relationships/image" Target="../media/image2069.png"/><Relationship Id="rId14" Type="http://schemas.openxmlformats.org/officeDocument/2006/relationships/customXml" Target="../ink/ink1961.xml"/><Relationship Id="rId56" Type="http://schemas.openxmlformats.org/officeDocument/2006/relationships/customXml" Target="../ink/ink1982.xml"/><Relationship Id="rId317" Type="http://schemas.openxmlformats.org/officeDocument/2006/relationships/image" Target="../media/image2097.png"/><Relationship Id="rId359" Type="http://schemas.openxmlformats.org/officeDocument/2006/relationships/image" Target="../media/image2118.png"/><Relationship Id="rId98" Type="http://schemas.openxmlformats.org/officeDocument/2006/relationships/customXml" Target="../ink/ink2003.xml"/><Relationship Id="rId121" Type="http://schemas.openxmlformats.org/officeDocument/2006/relationships/image" Target="../media/image2000.png"/><Relationship Id="rId163" Type="http://schemas.openxmlformats.org/officeDocument/2006/relationships/customXml" Target="../ink/ink2036.xml"/><Relationship Id="rId219" Type="http://schemas.openxmlformats.org/officeDocument/2006/relationships/image" Target="../media/image2048.png"/><Relationship Id="rId370" Type="http://schemas.openxmlformats.org/officeDocument/2006/relationships/customXml" Target="../ink/ink2139.xml"/><Relationship Id="rId426" Type="http://schemas.openxmlformats.org/officeDocument/2006/relationships/customXml" Target="../ink/ink2167.xml"/><Relationship Id="rId230" Type="http://schemas.openxmlformats.org/officeDocument/2006/relationships/customXml" Target="../ink/ink2070.xml"/><Relationship Id="rId25" Type="http://schemas.openxmlformats.org/officeDocument/2006/relationships/image" Target="../media/image1953.png"/><Relationship Id="rId67" Type="http://schemas.openxmlformats.org/officeDocument/2006/relationships/image" Target="../media/image1973.png"/><Relationship Id="rId272" Type="http://schemas.openxmlformats.org/officeDocument/2006/relationships/customXml" Target="../ink/ink2091.xml"/><Relationship Id="rId328" Type="http://schemas.openxmlformats.org/officeDocument/2006/relationships/customXml" Target="../ink/ink2118.xml"/><Relationship Id="rId132" Type="http://schemas.openxmlformats.org/officeDocument/2006/relationships/customXml" Target="../ink/ink2020.xml"/><Relationship Id="rId174" Type="http://schemas.openxmlformats.org/officeDocument/2006/relationships/customXml" Target="../ink/ink2042.xml"/><Relationship Id="rId381" Type="http://schemas.openxmlformats.org/officeDocument/2006/relationships/image" Target="../media/image2129.png"/><Relationship Id="rId241" Type="http://schemas.openxmlformats.org/officeDocument/2006/relationships/image" Target="../media/image2059.png"/><Relationship Id="rId437" Type="http://schemas.openxmlformats.org/officeDocument/2006/relationships/image" Target="../media/image2152.png"/><Relationship Id="rId36" Type="http://schemas.openxmlformats.org/officeDocument/2006/relationships/customXml" Target="../ink/ink1972.xml"/><Relationship Id="rId339" Type="http://schemas.openxmlformats.org/officeDocument/2006/relationships/image" Target="../media/image2108.png"/><Relationship Id="rId78" Type="http://schemas.openxmlformats.org/officeDocument/2006/relationships/customXml" Target="../ink/ink1993.xml"/><Relationship Id="rId101" Type="http://schemas.openxmlformats.org/officeDocument/2006/relationships/image" Target="../media/image1990.png"/><Relationship Id="rId143" Type="http://schemas.openxmlformats.org/officeDocument/2006/relationships/customXml" Target="../ink/ink2026.xml"/><Relationship Id="rId185" Type="http://schemas.openxmlformats.org/officeDocument/2006/relationships/image" Target="../media/image2031.png"/><Relationship Id="rId350" Type="http://schemas.openxmlformats.org/officeDocument/2006/relationships/customXml" Target="../ink/ink2129.xml"/><Relationship Id="rId406" Type="http://schemas.openxmlformats.org/officeDocument/2006/relationships/customXml" Target="../ink/ink2157.xml"/><Relationship Id="rId9" Type="http://schemas.openxmlformats.org/officeDocument/2006/relationships/image" Target="../media/image1945.png"/><Relationship Id="rId210" Type="http://schemas.openxmlformats.org/officeDocument/2006/relationships/customXml" Target="../ink/ink2060.xml"/><Relationship Id="rId392" Type="http://schemas.openxmlformats.org/officeDocument/2006/relationships/customXml" Target="../ink/ink2150.xml"/><Relationship Id="rId252" Type="http://schemas.openxmlformats.org/officeDocument/2006/relationships/customXml" Target="../ink/ink2081.xml"/><Relationship Id="rId294" Type="http://schemas.openxmlformats.org/officeDocument/2006/relationships/customXml" Target="../ink/ink2101.xml"/><Relationship Id="rId308" Type="http://schemas.openxmlformats.org/officeDocument/2006/relationships/customXml" Target="../ink/ink2108.xml"/><Relationship Id="rId47" Type="http://schemas.openxmlformats.org/officeDocument/2006/relationships/image" Target="../media/image1963.png"/><Relationship Id="rId89" Type="http://schemas.openxmlformats.org/officeDocument/2006/relationships/image" Target="../media/image1984.png"/><Relationship Id="rId112" Type="http://schemas.openxmlformats.org/officeDocument/2006/relationships/customXml" Target="../ink/ink2010.xml"/><Relationship Id="rId154" Type="http://schemas.openxmlformats.org/officeDocument/2006/relationships/image" Target="../media/image2016.png"/><Relationship Id="rId361" Type="http://schemas.openxmlformats.org/officeDocument/2006/relationships/image" Target="../media/image2119.png"/><Relationship Id="rId196" Type="http://schemas.openxmlformats.org/officeDocument/2006/relationships/customXml" Target="../ink/ink2053.xml"/><Relationship Id="rId417" Type="http://schemas.openxmlformats.org/officeDocument/2006/relationships/image" Target="../media/image2147.png"/><Relationship Id="rId16" Type="http://schemas.openxmlformats.org/officeDocument/2006/relationships/customXml" Target="../ink/ink1962.xml"/><Relationship Id="rId221" Type="http://schemas.openxmlformats.org/officeDocument/2006/relationships/image" Target="../media/image2049.png"/><Relationship Id="rId263" Type="http://schemas.openxmlformats.org/officeDocument/2006/relationships/image" Target="../media/image2070.png"/><Relationship Id="rId319" Type="http://schemas.openxmlformats.org/officeDocument/2006/relationships/image" Target="../media/image2098.png"/><Relationship Id="rId58" Type="http://schemas.openxmlformats.org/officeDocument/2006/relationships/customXml" Target="../ink/ink1983.xml"/><Relationship Id="rId123" Type="http://schemas.openxmlformats.org/officeDocument/2006/relationships/image" Target="../media/image2001.png"/><Relationship Id="rId330" Type="http://schemas.openxmlformats.org/officeDocument/2006/relationships/customXml" Target="../ink/ink2119.xml"/><Relationship Id="rId165" Type="http://schemas.openxmlformats.org/officeDocument/2006/relationships/customXml" Target="../ink/ink2037.xml"/><Relationship Id="rId372" Type="http://schemas.openxmlformats.org/officeDocument/2006/relationships/customXml" Target="../ink/ink2140.xml"/><Relationship Id="rId428" Type="http://schemas.openxmlformats.org/officeDocument/2006/relationships/customXml" Target="../ink/ink2168.xml"/><Relationship Id="rId232" Type="http://schemas.openxmlformats.org/officeDocument/2006/relationships/customXml" Target="../ink/ink2071.xml"/><Relationship Id="rId274" Type="http://schemas.openxmlformats.org/officeDocument/2006/relationships/customXml" Target="../ink/ink2092.xml"/><Relationship Id="rId27" Type="http://schemas.openxmlformats.org/officeDocument/2006/relationships/image" Target="../media/image1954.png"/><Relationship Id="rId69" Type="http://schemas.openxmlformats.org/officeDocument/2006/relationships/image" Target="../media/image1974.png"/><Relationship Id="rId134" Type="http://schemas.openxmlformats.org/officeDocument/2006/relationships/customXml" Target="../ink/ink2021.xml"/><Relationship Id="rId80" Type="http://schemas.openxmlformats.org/officeDocument/2006/relationships/customXml" Target="../ink/ink1994.xml"/><Relationship Id="rId176" Type="http://schemas.openxmlformats.org/officeDocument/2006/relationships/customXml" Target="../ink/ink2043.xml"/><Relationship Id="rId341" Type="http://schemas.openxmlformats.org/officeDocument/2006/relationships/image" Target="../media/image2109.png"/><Relationship Id="rId383" Type="http://schemas.openxmlformats.org/officeDocument/2006/relationships/image" Target="../media/image2130.png"/><Relationship Id="rId439" Type="http://schemas.openxmlformats.org/officeDocument/2006/relationships/image" Target="../media/image2153.png"/><Relationship Id="rId201" Type="http://schemas.openxmlformats.org/officeDocument/2006/relationships/image" Target="../media/image2039.png"/><Relationship Id="rId243" Type="http://schemas.openxmlformats.org/officeDocument/2006/relationships/image" Target="../media/image2060.png"/><Relationship Id="rId285" Type="http://schemas.openxmlformats.org/officeDocument/2006/relationships/image" Target="../media/image2081.png"/><Relationship Id="rId38" Type="http://schemas.openxmlformats.org/officeDocument/2006/relationships/customXml" Target="../ink/ink1973.xml"/><Relationship Id="rId103" Type="http://schemas.openxmlformats.org/officeDocument/2006/relationships/image" Target="../media/image1991.png"/><Relationship Id="rId310" Type="http://schemas.openxmlformats.org/officeDocument/2006/relationships/customXml" Target="../ink/ink2109.xml"/><Relationship Id="rId91" Type="http://schemas.openxmlformats.org/officeDocument/2006/relationships/image" Target="../media/image1985.png"/><Relationship Id="rId145" Type="http://schemas.openxmlformats.org/officeDocument/2006/relationships/customXml" Target="../ink/ink2027.xml"/><Relationship Id="rId187" Type="http://schemas.openxmlformats.org/officeDocument/2006/relationships/image" Target="../media/image2032.png"/><Relationship Id="rId352" Type="http://schemas.openxmlformats.org/officeDocument/2006/relationships/customXml" Target="../ink/ink2130.xml"/><Relationship Id="rId394" Type="http://schemas.openxmlformats.org/officeDocument/2006/relationships/customXml" Target="../ink/ink2151.xml"/><Relationship Id="rId408" Type="http://schemas.openxmlformats.org/officeDocument/2006/relationships/customXml" Target="../ink/ink2158.xml"/><Relationship Id="rId212" Type="http://schemas.openxmlformats.org/officeDocument/2006/relationships/customXml" Target="../ink/ink2061.xml"/><Relationship Id="rId254" Type="http://schemas.openxmlformats.org/officeDocument/2006/relationships/customXml" Target="../ink/ink2082.xml"/><Relationship Id="rId49" Type="http://schemas.openxmlformats.org/officeDocument/2006/relationships/image" Target="../media/image1964.png"/><Relationship Id="rId114" Type="http://schemas.openxmlformats.org/officeDocument/2006/relationships/customXml" Target="../ink/ink2011.xml"/><Relationship Id="rId296" Type="http://schemas.openxmlformats.org/officeDocument/2006/relationships/customXml" Target="../ink/ink2102.xml"/><Relationship Id="rId60" Type="http://schemas.openxmlformats.org/officeDocument/2006/relationships/customXml" Target="../ink/ink1984.xml"/><Relationship Id="rId81" Type="http://schemas.openxmlformats.org/officeDocument/2006/relationships/image" Target="../media/image1980.png"/><Relationship Id="rId135" Type="http://schemas.openxmlformats.org/officeDocument/2006/relationships/image" Target="../media/image2007.png"/><Relationship Id="rId156" Type="http://schemas.openxmlformats.org/officeDocument/2006/relationships/image" Target="../media/image2017.png"/><Relationship Id="rId177" Type="http://schemas.openxmlformats.org/officeDocument/2006/relationships/image" Target="../media/image2027.png"/><Relationship Id="rId198" Type="http://schemas.openxmlformats.org/officeDocument/2006/relationships/customXml" Target="../ink/ink2054.xml"/><Relationship Id="rId321" Type="http://schemas.openxmlformats.org/officeDocument/2006/relationships/image" Target="../media/image2099.png"/><Relationship Id="rId342" Type="http://schemas.openxmlformats.org/officeDocument/2006/relationships/customXml" Target="../ink/ink2125.xml"/><Relationship Id="rId363" Type="http://schemas.openxmlformats.org/officeDocument/2006/relationships/image" Target="../media/image2120.png"/><Relationship Id="rId384" Type="http://schemas.openxmlformats.org/officeDocument/2006/relationships/customXml" Target="../ink/ink2146.xml"/><Relationship Id="rId419" Type="http://schemas.openxmlformats.org/officeDocument/2006/relationships/image" Target="../media/image579.png"/><Relationship Id="rId202" Type="http://schemas.openxmlformats.org/officeDocument/2006/relationships/customXml" Target="../ink/ink2056.xml"/><Relationship Id="rId223" Type="http://schemas.openxmlformats.org/officeDocument/2006/relationships/image" Target="../media/image2050.png"/><Relationship Id="rId244" Type="http://schemas.openxmlformats.org/officeDocument/2006/relationships/customXml" Target="../ink/ink2077.xml"/><Relationship Id="rId430" Type="http://schemas.openxmlformats.org/officeDocument/2006/relationships/customXml" Target="../ink/ink2169.xml"/><Relationship Id="rId18" Type="http://schemas.openxmlformats.org/officeDocument/2006/relationships/customXml" Target="../ink/ink1963.xml"/><Relationship Id="rId39" Type="http://schemas.openxmlformats.org/officeDocument/2006/relationships/image" Target="../media/image1960.png"/><Relationship Id="rId265" Type="http://schemas.openxmlformats.org/officeDocument/2006/relationships/image" Target="../media/image2071.png"/><Relationship Id="rId286" Type="http://schemas.openxmlformats.org/officeDocument/2006/relationships/customXml" Target="../ink/ink2097.xml"/><Relationship Id="rId50" Type="http://schemas.openxmlformats.org/officeDocument/2006/relationships/customXml" Target="../ink/ink1979.xml"/><Relationship Id="rId104" Type="http://schemas.openxmlformats.org/officeDocument/2006/relationships/customXml" Target="../ink/ink2006.xml"/><Relationship Id="rId125" Type="http://schemas.openxmlformats.org/officeDocument/2006/relationships/image" Target="../media/image2002.png"/><Relationship Id="rId146" Type="http://schemas.openxmlformats.org/officeDocument/2006/relationships/image" Target="../media/image2012.png"/><Relationship Id="rId167" Type="http://schemas.openxmlformats.org/officeDocument/2006/relationships/customXml" Target="../ink/ink2038.xml"/><Relationship Id="rId188" Type="http://schemas.openxmlformats.org/officeDocument/2006/relationships/customXml" Target="../ink/ink2049.xml"/><Relationship Id="rId311" Type="http://schemas.openxmlformats.org/officeDocument/2006/relationships/image" Target="../media/image2094.png"/><Relationship Id="rId332" Type="http://schemas.openxmlformats.org/officeDocument/2006/relationships/customXml" Target="../ink/ink2120.xml"/><Relationship Id="rId353" Type="http://schemas.openxmlformats.org/officeDocument/2006/relationships/image" Target="../media/image2115.png"/><Relationship Id="rId374" Type="http://schemas.openxmlformats.org/officeDocument/2006/relationships/customXml" Target="../ink/ink2141.xml"/><Relationship Id="rId395" Type="http://schemas.openxmlformats.org/officeDocument/2006/relationships/image" Target="../media/image2136.png"/><Relationship Id="rId409" Type="http://schemas.openxmlformats.org/officeDocument/2006/relationships/image" Target="../media/image2143.png"/><Relationship Id="rId71" Type="http://schemas.openxmlformats.org/officeDocument/2006/relationships/image" Target="../media/image1975.png"/><Relationship Id="rId92" Type="http://schemas.openxmlformats.org/officeDocument/2006/relationships/customXml" Target="../ink/ink2000.xml"/><Relationship Id="rId213" Type="http://schemas.openxmlformats.org/officeDocument/2006/relationships/image" Target="../media/image2045.png"/><Relationship Id="rId234" Type="http://schemas.openxmlformats.org/officeDocument/2006/relationships/customXml" Target="../ink/ink2072.xml"/><Relationship Id="rId420" Type="http://schemas.openxmlformats.org/officeDocument/2006/relationships/customXml" Target="../ink/ink2164.xml"/><Relationship Id="rId2" Type="http://schemas.openxmlformats.org/officeDocument/2006/relationships/customXml" Target="../ink/ink1955.xml"/><Relationship Id="rId29" Type="http://schemas.openxmlformats.org/officeDocument/2006/relationships/image" Target="../media/image1955.png"/><Relationship Id="rId255" Type="http://schemas.openxmlformats.org/officeDocument/2006/relationships/image" Target="../media/image2066.png"/><Relationship Id="rId276" Type="http://schemas.openxmlformats.org/officeDocument/2006/relationships/customXml" Target="../ink/ink2093.xml"/><Relationship Id="rId297" Type="http://schemas.openxmlformats.org/officeDocument/2006/relationships/image" Target="../media/image2087.png"/><Relationship Id="rId441" Type="http://schemas.openxmlformats.org/officeDocument/2006/relationships/image" Target="../media/image2154.png"/><Relationship Id="rId40" Type="http://schemas.openxmlformats.org/officeDocument/2006/relationships/customXml" Target="../ink/ink1974.xml"/><Relationship Id="rId115" Type="http://schemas.openxmlformats.org/officeDocument/2006/relationships/image" Target="../media/image1997.png"/><Relationship Id="rId136" Type="http://schemas.openxmlformats.org/officeDocument/2006/relationships/customXml" Target="../ink/ink2022.xml"/><Relationship Id="rId157" Type="http://schemas.openxmlformats.org/officeDocument/2006/relationships/customXml" Target="../ink/ink2033.xml"/><Relationship Id="rId178" Type="http://schemas.openxmlformats.org/officeDocument/2006/relationships/customXml" Target="../ink/ink2044.xml"/><Relationship Id="rId301" Type="http://schemas.openxmlformats.org/officeDocument/2006/relationships/image" Target="../media/image2089.png"/><Relationship Id="rId322" Type="http://schemas.openxmlformats.org/officeDocument/2006/relationships/customXml" Target="../ink/ink2115.xml"/><Relationship Id="rId343" Type="http://schemas.openxmlformats.org/officeDocument/2006/relationships/image" Target="../media/image2110.png"/><Relationship Id="rId364" Type="http://schemas.openxmlformats.org/officeDocument/2006/relationships/customXml" Target="../ink/ink2136.xml"/><Relationship Id="rId61" Type="http://schemas.openxmlformats.org/officeDocument/2006/relationships/image" Target="../media/image1970.png"/><Relationship Id="rId82" Type="http://schemas.openxmlformats.org/officeDocument/2006/relationships/customXml" Target="../ink/ink1995.xml"/><Relationship Id="rId199" Type="http://schemas.openxmlformats.org/officeDocument/2006/relationships/image" Target="../media/image2038.png"/><Relationship Id="rId203" Type="http://schemas.openxmlformats.org/officeDocument/2006/relationships/image" Target="../media/image2040.png"/><Relationship Id="rId385" Type="http://schemas.openxmlformats.org/officeDocument/2006/relationships/image" Target="../media/image2131.png"/><Relationship Id="rId19" Type="http://schemas.openxmlformats.org/officeDocument/2006/relationships/image" Target="../media/image1950.png"/><Relationship Id="rId224" Type="http://schemas.openxmlformats.org/officeDocument/2006/relationships/customXml" Target="../ink/ink2067.xml"/><Relationship Id="rId245" Type="http://schemas.openxmlformats.org/officeDocument/2006/relationships/image" Target="../media/image2061.png"/><Relationship Id="rId266" Type="http://schemas.openxmlformats.org/officeDocument/2006/relationships/customXml" Target="../ink/ink2088.xml"/><Relationship Id="rId287" Type="http://schemas.openxmlformats.org/officeDocument/2006/relationships/image" Target="../media/image2082.png"/><Relationship Id="rId410" Type="http://schemas.openxmlformats.org/officeDocument/2006/relationships/customXml" Target="../ink/ink2159.xml"/><Relationship Id="rId431" Type="http://schemas.openxmlformats.org/officeDocument/2006/relationships/image" Target="../media/image2149.png"/><Relationship Id="rId30" Type="http://schemas.openxmlformats.org/officeDocument/2006/relationships/customXml" Target="../ink/ink1969.xml"/><Relationship Id="rId105" Type="http://schemas.openxmlformats.org/officeDocument/2006/relationships/image" Target="../media/image1992.png"/><Relationship Id="rId126" Type="http://schemas.openxmlformats.org/officeDocument/2006/relationships/customXml" Target="../ink/ink2017.xml"/><Relationship Id="rId147" Type="http://schemas.openxmlformats.org/officeDocument/2006/relationships/customXml" Target="../ink/ink2028.xml"/><Relationship Id="rId168" Type="http://schemas.openxmlformats.org/officeDocument/2006/relationships/customXml" Target="../ink/ink2039.xml"/><Relationship Id="rId312" Type="http://schemas.openxmlformats.org/officeDocument/2006/relationships/customXml" Target="../ink/ink2110.xml"/><Relationship Id="rId333" Type="http://schemas.openxmlformats.org/officeDocument/2006/relationships/image" Target="../media/image2105.png"/><Relationship Id="rId354" Type="http://schemas.openxmlformats.org/officeDocument/2006/relationships/customXml" Target="../ink/ink2131.xml"/><Relationship Id="rId51" Type="http://schemas.openxmlformats.org/officeDocument/2006/relationships/image" Target="../media/image1965.png"/><Relationship Id="rId72" Type="http://schemas.openxmlformats.org/officeDocument/2006/relationships/customXml" Target="../ink/ink1990.xml"/><Relationship Id="rId93" Type="http://schemas.openxmlformats.org/officeDocument/2006/relationships/image" Target="../media/image1986.png"/><Relationship Id="rId189" Type="http://schemas.openxmlformats.org/officeDocument/2006/relationships/image" Target="../media/image2033.png"/><Relationship Id="rId375" Type="http://schemas.openxmlformats.org/officeDocument/2006/relationships/image" Target="../media/image2126.png"/><Relationship Id="rId396" Type="http://schemas.openxmlformats.org/officeDocument/2006/relationships/customXml" Target="../ink/ink2152.xml"/><Relationship Id="rId3" Type="http://schemas.openxmlformats.org/officeDocument/2006/relationships/image" Target="../media/image1942.png"/><Relationship Id="rId214" Type="http://schemas.openxmlformats.org/officeDocument/2006/relationships/customXml" Target="../ink/ink2062.xml"/><Relationship Id="rId235" Type="http://schemas.openxmlformats.org/officeDocument/2006/relationships/image" Target="../media/image2056.png"/><Relationship Id="rId256" Type="http://schemas.openxmlformats.org/officeDocument/2006/relationships/customXml" Target="../ink/ink2083.xml"/><Relationship Id="rId277" Type="http://schemas.openxmlformats.org/officeDocument/2006/relationships/image" Target="../media/image2077.png"/><Relationship Id="rId298" Type="http://schemas.openxmlformats.org/officeDocument/2006/relationships/customXml" Target="../ink/ink2103.xml"/><Relationship Id="rId400" Type="http://schemas.openxmlformats.org/officeDocument/2006/relationships/customXml" Target="../ink/ink2154.xml"/><Relationship Id="rId421" Type="http://schemas.openxmlformats.org/officeDocument/2006/relationships/image" Target="../media/image580.png"/><Relationship Id="rId116" Type="http://schemas.openxmlformats.org/officeDocument/2006/relationships/customXml" Target="../ink/ink2012.xml"/><Relationship Id="rId137" Type="http://schemas.openxmlformats.org/officeDocument/2006/relationships/image" Target="../media/image2008.png"/><Relationship Id="rId158" Type="http://schemas.openxmlformats.org/officeDocument/2006/relationships/image" Target="../media/image2018.png"/><Relationship Id="rId302" Type="http://schemas.openxmlformats.org/officeDocument/2006/relationships/customXml" Target="../ink/ink2105.xml"/><Relationship Id="rId323" Type="http://schemas.openxmlformats.org/officeDocument/2006/relationships/image" Target="../media/image2100.png"/><Relationship Id="rId344" Type="http://schemas.openxmlformats.org/officeDocument/2006/relationships/customXml" Target="../ink/ink2126.xml"/><Relationship Id="rId20" Type="http://schemas.openxmlformats.org/officeDocument/2006/relationships/customXml" Target="../ink/ink1964.xml"/><Relationship Id="rId41" Type="http://schemas.openxmlformats.org/officeDocument/2006/relationships/image" Target="../media/image1961.png"/><Relationship Id="rId62" Type="http://schemas.openxmlformats.org/officeDocument/2006/relationships/customXml" Target="../ink/ink1985.xml"/><Relationship Id="rId83" Type="http://schemas.openxmlformats.org/officeDocument/2006/relationships/image" Target="../media/image1981.png"/><Relationship Id="rId179" Type="http://schemas.openxmlformats.org/officeDocument/2006/relationships/image" Target="../media/image2028.png"/><Relationship Id="rId365" Type="http://schemas.openxmlformats.org/officeDocument/2006/relationships/image" Target="../media/image2121.png"/><Relationship Id="rId386" Type="http://schemas.openxmlformats.org/officeDocument/2006/relationships/customXml" Target="../ink/ink2147.xml"/><Relationship Id="rId190" Type="http://schemas.openxmlformats.org/officeDocument/2006/relationships/customXml" Target="../ink/ink2050.xml"/><Relationship Id="rId204" Type="http://schemas.openxmlformats.org/officeDocument/2006/relationships/customXml" Target="../ink/ink2057.xml"/><Relationship Id="rId225" Type="http://schemas.openxmlformats.org/officeDocument/2006/relationships/image" Target="../media/image2051.png"/><Relationship Id="rId246" Type="http://schemas.openxmlformats.org/officeDocument/2006/relationships/customXml" Target="../ink/ink2078.xml"/><Relationship Id="rId267" Type="http://schemas.openxmlformats.org/officeDocument/2006/relationships/image" Target="../media/image2072.png"/><Relationship Id="rId288" Type="http://schemas.openxmlformats.org/officeDocument/2006/relationships/customXml" Target="../ink/ink2098.xml"/><Relationship Id="rId411" Type="http://schemas.openxmlformats.org/officeDocument/2006/relationships/image" Target="../media/image2144.png"/><Relationship Id="rId432" Type="http://schemas.openxmlformats.org/officeDocument/2006/relationships/customXml" Target="../ink/ink2170.xml"/><Relationship Id="rId106" Type="http://schemas.openxmlformats.org/officeDocument/2006/relationships/customXml" Target="../ink/ink2007.xml"/><Relationship Id="rId127" Type="http://schemas.openxmlformats.org/officeDocument/2006/relationships/image" Target="../media/image2003.png"/><Relationship Id="rId313" Type="http://schemas.openxmlformats.org/officeDocument/2006/relationships/image" Target="../media/image2095.png"/><Relationship Id="rId10" Type="http://schemas.openxmlformats.org/officeDocument/2006/relationships/customXml" Target="../ink/ink1959.xml"/><Relationship Id="rId31" Type="http://schemas.openxmlformats.org/officeDocument/2006/relationships/image" Target="../media/image1956.png"/><Relationship Id="rId52" Type="http://schemas.openxmlformats.org/officeDocument/2006/relationships/customXml" Target="../ink/ink1980.xml"/><Relationship Id="rId73" Type="http://schemas.openxmlformats.org/officeDocument/2006/relationships/image" Target="../media/image1976.png"/><Relationship Id="rId94" Type="http://schemas.openxmlformats.org/officeDocument/2006/relationships/customXml" Target="../ink/ink2001.xml"/><Relationship Id="rId148" Type="http://schemas.openxmlformats.org/officeDocument/2006/relationships/image" Target="../media/image2013.png"/><Relationship Id="rId169" Type="http://schemas.openxmlformats.org/officeDocument/2006/relationships/image" Target="../media/image2023.png"/><Relationship Id="rId334" Type="http://schemas.openxmlformats.org/officeDocument/2006/relationships/customXml" Target="../ink/ink2121.xml"/><Relationship Id="rId355" Type="http://schemas.openxmlformats.org/officeDocument/2006/relationships/image" Target="../media/image2116.png"/><Relationship Id="rId376" Type="http://schemas.openxmlformats.org/officeDocument/2006/relationships/customXml" Target="../ink/ink2142.xml"/><Relationship Id="rId397" Type="http://schemas.openxmlformats.org/officeDocument/2006/relationships/image" Target="../media/image2137.png"/><Relationship Id="rId4" Type="http://schemas.openxmlformats.org/officeDocument/2006/relationships/customXml" Target="../ink/ink1956.xml"/><Relationship Id="rId180" Type="http://schemas.openxmlformats.org/officeDocument/2006/relationships/customXml" Target="../ink/ink2045.xml"/><Relationship Id="rId215" Type="http://schemas.openxmlformats.org/officeDocument/2006/relationships/image" Target="../media/image2046.png"/><Relationship Id="rId236" Type="http://schemas.openxmlformats.org/officeDocument/2006/relationships/customXml" Target="../ink/ink2073.xml"/><Relationship Id="rId257" Type="http://schemas.openxmlformats.org/officeDocument/2006/relationships/image" Target="../media/image2067.png"/><Relationship Id="rId278" Type="http://schemas.openxmlformats.org/officeDocument/2006/relationships/customXml" Target="../ink/ink2094.xml"/><Relationship Id="rId401" Type="http://schemas.openxmlformats.org/officeDocument/2006/relationships/image" Target="../media/image2139.png"/><Relationship Id="rId422" Type="http://schemas.openxmlformats.org/officeDocument/2006/relationships/customXml" Target="../ink/ink2165.xml"/><Relationship Id="rId303" Type="http://schemas.openxmlformats.org/officeDocument/2006/relationships/image" Target="../media/image2090.png"/><Relationship Id="rId42" Type="http://schemas.openxmlformats.org/officeDocument/2006/relationships/customXml" Target="../ink/ink1975.xml"/><Relationship Id="rId84" Type="http://schemas.openxmlformats.org/officeDocument/2006/relationships/customXml" Target="../ink/ink1996.xml"/><Relationship Id="rId138" Type="http://schemas.openxmlformats.org/officeDocument/2006/relationships/customXml" Target="../ink/ink2023.xml"/><Relationship Id="rId345" Type="http://schemas.openxmlformats.org/officeDocument/2006/relationships/image" Target="../media/image2111.png"/><Relationship Id="rId387" Type="http://schemas.openxmlformats.org/officeDocument/2006/relationships/image" Target="../media/image2132.png"/><Relationship Id="rId191" Type="http://schemas.openxmlformats.org/officeDocument/2006/relationships/image" Target="../media/image2034.png"/><Relationship Id="rId205" Type="http://schemas.openxmlformats.org/officeDocument/2006/relationships/image" Target="../media/image2041.png"/><Relationship Id="rId247" Type="http://schemas.openxmlformats.org/officeDocument/2006/relationships/image" Target="../media/image2062.png"/><Relationship Id="rId412" Type="http://schemas.openxmlformats.org/officeDocument/2006/relationships/customXml" Target="../ink/ink2160.xml"/><Relationship Id="rId107" Type="http://schemas.openxmlformats.org/officeDocument/2006/relationships/image" Target="../media/image1993.png"/><Relationship Id="rId289" Type="http://schemas.openxmlformats.org/officeDocument/2006/relationships/image" Target="../media/image2083.png"/><Relationship Id="rId11" Type="http://schemas.openxmlformats.org/officeDocument/2006/relationships/image" Target="../media/image1946.png"/><Relationship Id="rId53" Type="http://schemas.openxmlformats.org/officeDocument/2006/relationships/image" Target="../media/image1966.png"/><Relationship Id="rId149" Type="http://schemas.openxmlformats.org/officeDocument/2006/relationships/customXml" Target="../ink/ink2029.xml"/><Relationship Id="rId314" Type="http://schemas.openxmlformats.org/officeDocument/2006/relationships/customXml" Target="../ink/ink2111.xml"/><Relationship Id="rId356" Type="http://schemas.openxmlformats.org/officeDocument/2006/relationships/customXml" Target="../ink/ink2132.xml"/><Relationship Id="rId398" Type="http://schemas.openxmlformats.org/officeDocument/2006/relationships/customXml" Target="../ink/ink2153.xml"/><Relationship Id="rId95" Type="http://schemas.openxmlformats.org/officeDocument/2006/relationships/image" Target="../media/image1987.png"/><Relationship Id="rId160" Type="http://schemas.openxmlformats.org/officeDocument/2006/relationships/image" Target="../media/image2019.png"/><Relationship Id="rId216" Type="http://schemas.openxmlformats.org/officeDocument/2006/relationships/customXml" Target="../ink/ink2063.xml"/><Relationship Id="rId423" Type="http://schemas.openxmlformats.org/officeDocument/2006/relationships/image" Target="../media/image581.png"/><Relationship Id="rId258" Type="http://schemas.openxmlformats.org/officeDocument/2006/relationships/customXml" Target="../ink/ink2084.xml"/><Relationship Id="rId22" Type="http://schemas.openxmlformats.org/officeDocument/2006/relationships/customXml" Target="../ink/ink1965.xml"/><Relationship Id="rId64" Type="http://schemas.openxmlformats.org/officeDocument/2006/relationships/customXml" Target="../ink/ink1986.xml"/><Relationship Id="rId118" Type="http://schemas.openxmlformats.org/officeDocument/2006/relationships/customXml" Target="../ink/ink2013.xml"/><Relationship Id="rId325" Type="http://schemas.openxmlformats.org/officeDocument/2006/relationships/image" Target="../media/image2101.png"/><Relationship Id="rId367" Type="http://schemas.openxmlformats.org/officeDocument/2006/relationships/image" Target="../media/image2122.png"/><Relationship Id="rId171" Type="http://schemas.openxmlformats.org/officeDocument/2006/relationships/image" Target="../media/image2024.png"/><Relationship Id="rId227" Type="http://schemas.openxmlformats.org/officeDocument/2006/relationships/image" Target="../media/image2052.png"/><Relationship Id="rId269" Type="http://schemas.openxmlformats.org/officeDocument/2006/relationships/image" Target="../media/image2073.png"/><Relationship Id="rId434" Type="http://schemas.openxmlformats.org/officeDocument/2006/relationships/customXml" Target="../ink/ink2171.xml"/><Relationship Id="rId33" Type="http://schemas.openxmlformats.org/officeDocument/2006/relationships/image" Target="../media/image1957.png"/><Relationship Id="rId129" Type="http://schemas.openxmlformats.org/officeDocument/2006/relationships/image" Target="../media/image2004.png"/><Relationship Id="rId280" Type="http://schemas.openxmlformats.org/officeDocument/2006/relationships/customXml" Target="../ink/ink2095.xml"/><Relationship Id="rId336" Type="http://schemas.openxmlformats.org/officeDocument/2006/relationships/customXml" Target="../ink/ink2122.xml"/><Relationship Id="rId75" Type="http://schemas.openxmlformats.org/officeDocument/2006/relationships/image" Target="../media/image1977.png"/><Relationship Id="rId140" Type="http://schemas.openxmlformats.org/officeDocument/2006/relationships/customXml" Target="../ink/ink2024.xml"/><Relationship Id="rId182" Type="http://schemas.openxmlformats.org/officeDocument/2006/relationships/customXml" Target="../ink/ink2046.xml"/><Relationship Id="rId378" Type="http://schemas.openxmlformats.org/officeDocument/2006/relationships/customXml" Target="../ink/ink2143.xml"/><Relationship Id="rId403" Type="http://schemas.openxmlformats.org/officeDocument/2006/relationships/image" Target="../media/image2140.png"/><Relationship Id="rId6" Type="http://schemas.openxmlformats.org/officeDocument/2006/relationships/customXml" Target="../ink/ink1957.xml"/><Relationship Id="rId238" Type="http://schemas.openxmlformats.org/officeDocument/2006/relationships/customXml" Target="../ink/ink2074.xml"/><Relationship Id="rId291" Type="http://schemas.openxmlformats.org/officeDocument/2006/relationships/image" Target="../media/image2084.png"/><Relationship Id="rId305" Type="http://schemas.openxmlformats.org/officeDocument/2006/relationships/image" Target="../media/image2091.png"/><Relationship Id="rId347" Type="http://schemas.openxmlformats.org/officeDocument/2006/relationships/image" Target="../media/image2112.png"/><Relationship Id="rId44" Type="http://schemas.openxmlformats.org/officeDocument/2006/relationships/customXml" Target="../ink/ink1976.xml"/><Relationship Id="rId86" Type="http://schemas.openxmlformats.org/officeDocument/2006/relationships/customXml" Target="../ink/ink1997.xml"/><Relationship Id="rId151" Type="http://schemas.openxmlformats.org/officeDocument/2006/relationships/customXml" Target="../ink/ink2030.xml"/><Relationship Id="rId389" Type="http://schemas.openxmlformats.org/officeDocument/2006/relationships/image" Target="../media/image2133.png"/><Relationship Id="rId193" Type="http://schemas.openxmlformats.org/officeDocument/2006/relationships/image" Target="../media/image2035.png"/><Relationship Id="rId207" Type="http://schemas.openxmlformats.org/officeDocument/2006/relationships/image" Target="../media/image2042.png"/><Relationship Id="rId249" Type="http://schemas.openxmlformats.org/officeDocument/2006/relationships/image" Target="../media/image2063.png"/><Relationship Id="rId414" Type="http://schemas.openxmlformats.org/officeDocument/2006/relationships/customXml" Target="../ink/ink2161.xml"/><Relationship Id="rId13" Type="http://schemas.openxmlformats.org/officeDocument/2006/relationships/image" Target="../media/image1947.png"/><Relationship Id="rId109" Type="http://schemas.openxmlformats.org/officeDocument/2006/relationships/image" Target="../media/image1994.png"/><Relationship Id="rId260" Type="http://schemas.openxmlformats.org/officeDocument/2006/relationships/customXml" Target="../ink/ink2085.xml"/><Relationship Id="rId316" Type="http://schemas.openxmlformats.org/officeDocument/2006/relationships/customXml" Target="../ink/ink2112.xml"/><Relationship Id="rId55" Type="http://schemas.openxmlformats.org/officeDocument/2006/relationships/image" Target="../media/image1967.png"/><Relationship Id="rId97" Type="http://schemas.openxmlformats.org/officeDocument/2006/relationships/image" Target="../media/image1988.png"/><Relationship Id="rId120" Type="http://schemas.openxmlformats.org/officeDocument/2006/relationships/customXml" Target="../ink/ink2014.xml"/><Relationship Id="rId358" Type="http://schemas.openxmlformats.org/officeDocument/2006/relationships/customXml" Target="../ink/ink2133.xml"/><Relationship Id="rId162" Type="http://schemas.openxmlformats.org/officeDocument/2006/relationships/image" Target="../media/image2020.png"/><Relationship Id="rId218" Type="http://schemas.openxmlformats.org/officeDocument/2006/relationships/customXml" Target="../ink/ink2064.xml"/><Relationship Id="rId425" Type="http://schemas.openxmlformats.org/officeDocument/2006/relationships/image" Target="../media/image582.png"/><Relationship Id="rId271" Type="http://schemas.openxmlformats.org/officeDocument/2006/relationships/image" Target="../media/image2074.png"/><Relationship Id="rId24" Type="http://schemas.openxmlformats.org/officeDocument/2006/relationships/customXml" Target="../ink/ink1966.xml"/><Relationship Id="rId66" Type="http://schemas.openxmlformats.org/officeDocument/2006/relationships/customXml" Target="../ink/ink1987.xml"/><Relationship Id="rId131" Type="http://schemas.openxmlformats.org/officeDocument/2006/relationships/image" Target="../media/image2005.png"/><Relationship Id="rId327" Type="http://schemas.openxmlformats.org/officeDocument/2006/relationships/image" Target="../media/image2102.png"/><Relationship Id="rId369" Type="http://schemas.openxmlformats.org/officeDocument/2006/relationships/image" Target="../media/image2123.png"/><Relationship Id="rId173" Type="http://schemas.openxmlformats.org/officeDocument/2006/relationships/image" Target="../media/image2025.png"/><Relationship Id="rId229" Type="http://schemas.openxmlformats.org/officeDocument/2006/relationships/image" Target="../media/image2053.png"/><Relationship Id="rId380" Type="http://schemas.openxmlformats.org/officeDocument/2006/relationships/customXml" Target="../ink/ink2144.xml"/><Relationship Id="rId436" Type="http://schemas.openxmlformats.org/officeDocument/2006/relationships/customXml" Target="../ink/ink2172.xml"/><Relationship Id="rId240" Type="http://schemas.openxmlformats.org/officeDocument/2006/relationships/customXml" Target="../ink/ink2075.xml"/><Relationship Id="rId35" Type="http://schemas.openxmlformats.org/officeDocument/2006/relationships/image" Target="../media/image1958.png"/><Relationship Id="rId77" Type="http://schemas.openxmlformats.org/officeDocument/2006/relationships/image" Target="../media/image1978.png"/><Relationship Id="rId100" Type="http://schemas.openxmlformats.org/officeDocument/2006/relationships/customXml" Target="../ink/ink2004.xml"/><Relationship Id="rId282" Type="http://schemas.openxmlformats.org/officeDocument/2006/relationships/customXml" Target="../ink/ink2096.xml"/><Relationship Id="rId338" Type="http://schemas.openxmlformats.org/officeDocument/2006/relationships/customXml" Target="../ink/ink2123.xml"/><Relationship Id="rId8" Type="http://schemas.openxmlformats.org/officeDocument/2006/relationships/customXml" Target="../ink/ink1958.xml"/><Relationship Id="rId142" Type="http://schemas.openxmlformats.org/officeDocument/2006/relationships/image" Target="../media/image2010.png"/><Relationship Id="rId184" Type="http://schemas.openxmlformats.org/officeDocument/2006/relationships/customXml" Target="../ink/ink2047.xml"/><Relationship Id="rId391" Type="http://schemas.openxmlformats.org/officeDocument/2006/relationships/image" Target="../media/image2134.png"/><Relationship Id="rId405" Type="http://schemas.openxmlformats.org/officeDocument/2006/relationships/image" Target="../media/image2141.png"/><Relationship Id="rId251" Type="http://schemas.openxmlformats.org/officeDocument/2006/relationships/image" Target="../media/image2064.png"/><Relationship Id="rId46" Type="http://schemas.openxmlformats.org/officeDocument/2006/relationships/customXml" Target="../ink/ink1977.xml"/><Relationship Id="rId293" Type="http://schemas.openxmlformats.org/officeDocument/2006/relationships/image" Target="../media/image2085.png"/><Relationship Id="rId307" Type="http://schemas.openxmlformats.org/officeDocument/2006/relationships/image" Target="../media/image2092.png"/><Relationship Id="rId349" Type="http://schemas.openxmlformats.org/officeDocument/2006/relationships/image" Target="../media/image2113.png"/><Relationship Id="rId88" Type="http://schemas.openxmlformats.org/officeDocument/2006/relationships/customXml" Target="../ink/ink1998.xml"/><Relationship Id="rId111" Type="http://schemas.openxmlformats.org/officeDocument/2006/relationships/image" Target="../media/image1995.png"/><Relationship Id="rId153" Type="http://schemas.openxmlformats.org/officeDocument/2006/relationships/customXml" Target="../ink/ink2031.xml"/><Relationship Id="rId195" Type="http://schemas.openxmlformats.org/officeDocument/2006/relationships/image" Target="../media/image2036.png"/><Relationship Id="rId209" Type="http://schemas.openxmlformats.org/officeDocument/2006/relationships/image" Target="../media/image2043.png"/><Relationship Id="rId360" Type="http://schemas.openxmlformats.org/officeDocument/2006/relationships/customXml" Target="../ink/ink2134.xml"/><Relationship Id="rId416" Type="http://schemas.openxmlformats.org/officeDocument/2006/relationships/customXml" Target="../ink/ink2162.xml"/><Relationship Id="rId220" Type="http://schemas.openxmlformats.org/officeDocument/2006/relationships/customXml" Target="../ink/ink2065.xml"/><Relationship Id="rId15" Type="http://schemas.openxmlformats.org/officeDocument/2006/relationships/image" Target="../media/image1948.png"/><Relationship Id="rId57" Type="http://schemas.openxmlformats.org/officeDocument/2006/relationships/image" Target="../media/image1968.png"/><Relationship Id="rId262" Type="http://schemas.openxmlformats.org/officeDocument/2006/relationships/customXml" Target="../ink/ink2086.xml"/><Relationship Id="rId318" Type="http://schemas.openxmlformats.org/officeDocument/2006/relationships/customXml" Target="../ink/ink2113.xml"/><Relationship Id="rId99" Type="http://schemas.openxmlformats.org/officeDocument/2006/relationships/image" Target="../media/image1989.png"/><Relationship Id="rId122" Type="http://schemas.openxmlformats.org/officeDocument/2006/relationships/customXml" Target="../ink/ink2015.xml"/><Relationship Id="rId164" Type="http://schemas.openxmlformats.org/officeDocument/2006/relationships/image" Target="../media/image2021.png"/><Relationship Id="rId371" Type="http://schemas.openxmlformats.org/officeDocument/2006/relationships/image" Target="../media/image2124.png"/><Relationship Id="rId427" Type="http://schemas.openxmlformats.org/officeDocument/2006/relationships/image" Target="../media/image2080.png"/><Relationship Id="rId26" Type="http://schemas.openxmlformats.org/officeDocument/2006/relationships/customXml" Target="../ink/ink1967.xml"/><Relationship Id="rId231" Type="http://schemas.openxmlformats.org/officeDocument/2006/relationships/image" Target="../media/image2054.png"/><Relationship Id="rId273" Type="http://schemas.openxmlformats.org/officeDocument/2006/relationships/image" Target="../media/image2075.png"/><Relationship Id="rId329" Type="http://schemas.openxmlformats.org/officeDocument/2006/relationships/image" Target="../media/image2103.png"/><Relationship Id="rId68" Type="http://schemas.openxmlformats.org/officeDocument/2006/relationships/customXml" Target="../ink/ink1988.xml"/><Relationship Id="rId133" Type="http://schemas.openxmlformats.org/officeDocument/2006/relationships/image" Target="../media/image2006.png"/><Relationship Id="rId175" Type="http://schemas.openxmlformats.org/officeDocument/2006/relationships/image" Target="../media/image2026.png"/><Relationship Id="rId340" Type="http://schemas.openxmlformats.org/officeDocument/2006/relationships/customXml" Target="../ink/ink2124.xml"/><Relationship Id="rId200" Type="http://schemas.openxmlformats.org/officeDocument/2006/relationships/customXml" Target="../ink/ink2055.xml"/><Relationship Id="rId382" Type="http://schemas.openxmlformats.org/officeDocument/2006/relationships/customXml" Target="../ink/ink2145.xml"/><Relationship Id="rId438" Type="http://schemas.openxmlformats.org/officeDocument/2006/relationships/customXml" Target="../ink/ink2173.xml"/><Relationship Id="rId242" Type="http://schemas.openxmlformats.org/officeDocument/2006/relationships/customXml" Target="../ink/ink2076.xml"/><Relationship Id="rId37" Type="http://schemas.openxmlformats.org/officeDocument/2006/relationships/image" Target="../media/image1959.png"/><Relationship Id="rId79" Type="http://schemas.openxmlformats.org/officeDocument/2006/relationships/image" Target="../media/image1979.png"/><Relationship Id="rId102" Type="http://schemas.openxmlformats.org/officeDocument/2006/relationships/customXml" Target="../ink/ink2005.xml"/><Relationship Id="rId144" Type="http://schemas.openxmlformats.org/officeDocument/2006/relationships/image" Target="../media/image2011.png"/><Relationship Id="rId90" Type="http://schemas.openxmlformats.org/officeDocument/2006/relationships/customXml" Target="../ink/ink1999.xml"/><Relationship Id="rId186" Type="http://schemas.openxmlformats.org/officeDocument/2006/relationships/customXml" Target="../ink/ink2048.xml"/><Relationship Id="rId351" Type="http://schemas.openxmlformats.org/officeDocument/2006/relationships/image" Target="../media/image2114.png"/><Relationship Id="rId393" Type="http://schemas.openxmlformats.org/officeDocument/2006/relationships/image" Target="../media/image2135.png"/><Relationship Id="rId407" Type="http://schemas.openxmlformats.org/officeDocument/2006/relationships/image" Target="../media/image2142.png"/><Relationship Id="rId211" Type="http://schemas.openxmlformats.org/officeDocument/2006/relationships/image" Target="../media/image2044.png"/><Relationship Id="rId253" Type="http://schemas.openxmlformats.org/officeDocument/2006/relationships/image" Target="../media/image2065.png"/><Relationship Id="rId295" Type="http://schemas.openxmlformats.org/officeDocument/2006/relationships/image" Target="../media/image2086.png"/><Relationship Id="rId309" Type="http://schemas.openxmlformats.org/officeDocument/2006/relationships/image" Target="../media/image2093.png"/><Relationship Id="rId48" Type="http://schemas.openxmlformats.org/officeDocument/2006/relationships/customXml" Target="../ink/ink1978.xml"/><Relationship Id="rId113" Type="http://schemas.openxmlformats.org/officeDocument/2006/relationships/image" Target="../media/image1996.png"/><Relationship Id="rId320" Type="http://schemas.openxmlformats.org/officeDocument/2006/relationships/customXml" Target="../ink/ink2114.xml"/><Relationship Id="rId155" Type="http://schemas.openxmlformats.org/officeDocument/2006/relationships/customXml" Target="../ink/ink2032.xml"/><Relationship Id="rId197" Type="http://schemas.openxmlformats.org/officeDocument/2006/relationships/image" Target="../media/image2037.png"/><Relationship Id="rId362" Type="http://schemas.openxmlformats.org/officeDocument/2006/relationships/customXml" Target="../ink/ink2135.xml"/><Relationship Id="rId418" Type="http://schemas.openxmlformats.org/officeDocument/2006/relationships/customXml" Target="../ink/ink2163.xml"/><Relationship Id="rId222" Type="http://schemas.openxmlformats.org/officeDocument/2006/relationships/customXml" Target="../ink/ink2066.xml"/><Relationship Id="rId264" Type="http://schemas.openxmlformats.org/officeDocument/2006/relationships/customXml" Target="../ink/ink2087.xml"/><Relationship Id="rId17" Type="http://schemas.openxmlformats.org/officeDocument/2006/relationships/image" Target="../media/image1949.png"/><Relationship Id="rId59" Type="http://schemas.openxmlformats.org/officeDocument/2006/relationships/image" Target="../media/image1969.png"/><Relationship Id="rId124" Type="http://schemas.openxmlformats.org/officeDocument/2006/relationships/customXml" Target="../ink/ink2016.xml"/><Relationship Id="rId70" Type="http://schemas.openxmlformats.org/officeDocument/2006/relationships/customXml" Target="../ink/ink1989.xml"/><Relationship Id="rId166" Type="http://schemas.openxmlformats.org/officeDocument/2006/relationships/image" Target="../media/image2022.png"/><Relationship Id="rId331" Type="http://schemas.openxmlformats.org/officeDocument/2006/relationships/image" Target="../media/image2104.png"/><Relationship Id="rId373" Type="http://schemas.openxmlformats.org/officeDocument/2006/relationships/image" Target="../media/image2125.png"/><Relationship Id="rId429" Type="http://schemas.openxmlformats.org/officeDocument/2006/relationships/image" Target="../media/image214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055.png"/><Relationship Id="rId440" Type="http://schemas.openxmlformats.org/officeDocument/2006/relationships/customXml" Target="../ink/ink2174.xml"/><Relationship Id="rId28" Type="http://schemas.openxmlformats.org/officeDocument/2006/relationships/customXml" Target="../ink/ink1968.xml"/><Relationship Id="rId275" Type="http://schemas.openxmlformats.org/officeDocument/2006/relationships/image" Target="../media/image2076.png"/><Relationship Id="rId300" Type="http://schemas.openxmlformats.org/officeDocument/2006/relationships/customXml" Target="../ink/ink2104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05.png"/><Relationship Id="rId299" Type="http://schemas.openxmlformats.org/officeDocument/2006/relationships/image" Target="../media/image2296.png"/><Relationship Id="rId21" Type="http://schemas.openxmlformats.org/officeDocument/2006/relationships/image" Target="../media/image2157.png"/><Relationship Id="rId63" Type="http://schemas.openxmlformats.org/officeDocument/2006/relationships/image" Target="../media/image2178.png"/><Relationship Id="rId159" Type="http://schemas.openxmlformats.org/officeDocument/2006/relationships/image" Target="../media/image2226.png"/><Relationship Id="rId324" Type="http://schemas.openxmlformats.org/officeDocument/2006/relationships/customXml" Target="../ink/ink2336.xml"/><Relationship Id="rId366" Type="http://schemas.openxmlformats.org/officeDocument/2006/relationships/customXml" Target="../ink/ink2357.xml"/><Relationship Id="rId170" Type="http://schemas.openxmlformats.org/officeDocument/2006/relationships/customXml" Target="../ink/ink2259.xml"/><Relationship Id="rId226" Type="http://schemas.openxmlformats.org/officeDocument/2006/relationships/customXml" Target="../ink/ink2287.xml"/><Relationship Id="rId268" Type="http://schemas.openxmlformats.org/officeDocument/2006/relationships/customXml" Target="../ink/ink2308.xml"/><Relationship Id="rId32" Type="http://schemas.openxmlformats.org/officeDocument/2006/relationships/customXml" Target="../ink/ink2190.xml"/><Relationship Id="rId74" Type="http://schemas.openxmlformats.org/officeDocument/2006/relationships/customXml" Target="../ink/ink2211.xml"/><Relationship Id="rId128" Type="http://schemas.openxmlformats.org/officeDocument/2006/relationships/customXml" Target="../ink/ink2238.xml"/><Relationship Id="rId335" Type="http://schemas.openxmlformats.org/officeDocument/2006/relationships/image" Target="../media/image2314.png"/><Relationship Id="rId377" Type="http://schemas.openxmlformats.org/officeDocument/2006/relationships/image" Target="../media/image2335.png"/><Relationship Id="rId5" Type="http://schemas.openxmlformats.org/officeDocument/2006/relationships/image" Target="../media/image21490.png"/><Relationship Id="rId181" Type="http://schemas.openxmlformats.org/officeDocument/2006/relationships/image" Target="../media/image2237.png"/><Relationship Id="rId237" Type="http://schemas.openxmlformats.org/officeDocument/2006/relationships/image" Target="../media/image2265.png"/><Relationship Id="rId402" Type="http://schemas.openxmlformats.org/officeDocument/2006/relationships/customXml" Target="../ink/ink2375.xml"/><Relationship Id="rId279" Type="http://schemas.openxmlformats.org/officeDocument/2006/relationships/image" Target="../media/image2286.png"/><Relationship Id="rId43" Type="http://schemas.openxmlformats.org/officeDocument/2006/relationships/image" Target="../media/image2168.png"/><Relationship Id="rId139" Type="http://schemas.openxmlformats.org/officeDocument/2006/relationships/image" Target="../media/image2216.png"/><Relationship Id="rId290" Type="http://schemas.openxmlformats.org/officeDocument/2006/relationships/customXml" Target="../ink/ink2319.xml"/><Relationship Id="rId304" Type="http://schemas.openxmlformats.org/officeDocument/2006/relationships/customXml" Target="../ink/ink2326.xml"/><Relationship Id="rId346" Type="http://schemas.openxmlformats.org/officeDocument/2006/relationships/customXml" Target="../ink/ink2347.xml"/><Relationship Id="rId388" Type="http://schemas.openxmlformats.org/officeDocument/2006/relationships/customXml" Target="../ink/ink2368.xml"/><Relationship Id="rId85" Type="http://schemas.openxmlformats.org/officeDocument/2006/relationships/image" Target="../media/image2189.png"/><Relationship Id="rId150" Type="http://schemas.openxmlformats.org/officeDocument/2006/relationships/customXml" Target="../ink/ink2249.xml"/><Relationship Id="rId192" Type="http://schemas.openxmlformats.org/officeDocument/2006/relationships/customXml" Target="../ink/ink2270.xml"/><Relationship Id="rId206" Type="http://schemas.openxmlformats.org/officeDocument/2006/relationships/customXml" Target="../ink/ink2277.xml"/><Relationship Id="rId248" Type="http://schemas.openxmlformats.org/officeDocument/2006/relationships/customXml" Target="../ink/ink2298.xml"/><Relationship Id="rId12" Type="http://schemas.openxmlformats.org/officeDocument/2006/relationships/customXml" Target="../ink/ink2180.xml"/><Relationship Id="rId108" Type="http://schemas.openxmlformats.org/officeDocument/2006/relationships/customXml" Target="../ink/ink2228.xml"/><Relationship Id="rId315" Type="http://schemas.openxmlformats.org/officeDocument/2006/relationships/image" Target="../media/image2304.png"/><Relationship Id="rId357" Type="http://schemas.openxmlformats.org/officeDocument/2006/relationships/image" Target="../media/image2325.png"/><Relationship Id="rId54" Type="http://schemas.openxmlformats.org/officeDocument/2006/relationships/customXml" Target="../ink/ink2201.xml"/><Relationship Id="rId96" Type="http://schemas.openxmlformats.org/officeDocument/2006/relationships/customXml" Target="../ink/ink2222.xml"/><Relationship Id="rId161" Type="http://schemas.openxmlformats.org/officeDocument/2006/relationships/image" Target="../media/image2227.png"/><Relationship Id="rId217" Type="http://schemas.openxmlformats.org/officeDocument/2006/relationships/image" Target="../media/image2255.png"/><Relationship Id="rId399" Type="http://schemas.openxmlformats.org/officeDocument/2006/relationships/image" Target="../media/image2346.png"/><Relationship Id="rId259" Type="http://schemas.openxmlformats.org/officeDocument/2006/relationships/image" Target="../media/image2276.png"/><Relationship Id="rId23" Type="http://schemas.openxmlformats.org/officeDocument/2006/relationships/image" Target="../media/image2158.png"/><Relationship Id="rId119" Type="http://schemas.openxmlformats.org/officeDocument/2006/relationships/image" Target="../media/image2206.png"/><Relationship Id="rId270" Type="http://schemas.openxmlformats.org/officeDocument/2006/relationships/customXml" Target="../ink/ink2309.xml"/><Relationship Id="rId326" Type="http://schemas.openxmlformats.org/officeDocument/2006/relationships/customXml" Target="../ink/ink2337.xml"/><Relationship Id="rId65" Type="http://schemas.openxmlformats.org/officeDocument/2006/relationships/image" Target="../media/image2179.png"/><Relationship Id="rId130" Type="http://schemas.openxmlformats.org/officeDocument/2006/relationships/customXml" Target="../ink/ink2239.xml"/><Relationship Id="rId368" Type="http://schemas.openxmlformats.org/officeDocument/2006/relationships/customXml" Target="../ink/ink2358.xml"/><Relationship Id="rId172" Type="http://schemas.openxmlformats.org/officeDocument/2006/relationships/customXml" Target="../ink/ink2260.xml"/><Relationship Id="rId228" Type="http://schemas.openxmlformats.org/officeDocument/2006/relationships/customXml" Target="../ink/ink2288.xml"/><Relationship Id="rId281" Type="http://schemas.openxmlformats.org/officeDocument/2006/relationships/image" Target="../media/image2287.png"/><Relationship Id="rId337" Type="http://schemas.openxmlformats.org/officeDocument/2006/relationships/image" Target="../media/image2315.png"/><Relationship Id="rId34" Type="http://schemas.openxmlformats.org/officeDocument/2006/relationships/customXml" Target="../ink/ink2191.xml"/><Relationship Id="rId76" Type="http://schemas.openxmlformats.org/officeDocument/2006/relationships/customXml" Target="../ink/ink2212.xml"/><Relationship Id="rId141" Type="http://schemas.openxmlformats.org/officeDocument/2006/relationships/image" Target="../media/image2217.png"/><Relationship Id="rId379" Type="http://schemas.openxmlformats.org/officeDocument/2006/relationships/image" Target="../media/image2336.png"/><Relationship Id="rId7" Type="http://schemas.openxmlformats.org/officeDocument/2006/relationships/image" Target="../media/image21500.png"/><Relationship Id="rId183" Type="http://schemas.openxmlformats.org/officeDocument/2006/relationships/image" Target="../media/image2238.png"/><Relationship Id="rId239" Type="http://schemas.openxmlformats.org/officeDocument/2006/relationships/image" Target="../media/image2266.png"/><Relationship Id="rId390" Type="http://schemas.openxmlformats.org/officeDocument/2006/relationships/customXml" Target="../ink/ink2369.xml"/><Relationship Id="rId404" Type="http://schemas.openxmlformats.org/officeDocument/2006/relationships/customXml" Target="../ink/ink2376.xml"/><Relationship Id="rId250" Type="http://schemas.openxmlformats.org/officeDocument/2006/relationships/customXml" Target="../ink/ink2299.xml"/><Relationship Id="rId292" Type="http://schemas.openxmlformats.org/officeDocument/2006/relationships/customXml" Target="../ink/ink2320.xml"/><Relationship Id="rId306" Type="http://schemas.openxmlformats.org/officeDocument/2006/relationships/customXml" Target="../ink/ink2327.xml"/><Relationship Id="rId45" Type="http://schemas.openxmlformats.org/officeDocument/2006/relationships/image" Target="../media/image2169.png"/><Relationship Id="rId87" Type="http://schemas.openxmlformats.org/officeDocument/2006/relationships/image" Target="../media/image2190.png"/><Relationship Id="rId110" Type="http://schemas.openxmlformats.org/officeDocument/2006/relationships/customXml" Target="../ink/ink2229.xml"/><Relationship Id="rId348" Type="http://schemas.openxmlformats.org/officeDocument/2006/relationships/customXml" Target="../ink/ink2348.xml"/><Relationship Id="rId152" Type="http://schemas.openxmlformats.org/officeDocument/2006/relationships/customXml" Target="../ink/ink2250.xml"/><Relationship Id="rId194" Type="http://schemas.openxmlformats.org/officeDocument/2006/relationships/customXml" Target="../ink/ink2271.xml"/><Relationship Id="rId208" Type="http://schemas.openxmlformats.org/officeDocument/2006/relationships/customXml" Target="../ink/ink2278.xml"/><Relationship Id="rId261" Type="http://schemas.openxmlformats.org/officeDocument/2006/relationships/image" Target="../media/image2277.png"/><Relationship Id="rId14" Type="http://schemas.openxmlformats.org/officeDocument/2006/relationships/customXml" Target="../ink/ink2181.xml"/><Relationship Id="rId56" Type="http://schemas.openxmlformats.org/officeDocument/2006/relationships/customXml" Target="../ink/ink2202.xml"/><Relationship Id="rId317" Type="http://schemas.openxmlformats.org/officeDocument/2006/relationships/image" Target="../media/image2305.png"/><Relationship Id="rId359" Type="http://schemas.openxmlformats.org/officeDocument/2006/relationships/image" Target="../media/image2326.png"/><Relationship Id="rId98" Type="http://schemas.openxmlformats.org/officeDocument/2006/relationships/customXml" Target="../ink/ink2223.xml"/><Relationship Id="rId121" Type="http://schemas.openxmlformats.org/officeDocument/2006/relationships/image" Target="../media/image2207.png"/><Relationship Id="rId163" Type="http://schemas.openxmlformats.org/officeDocument/2006/relationships/image" Target="../media/image2228.png"/><Relationship Id="rId219" Type="http://schemas.openxmlformats.org/officeDocument/2006/relationships/image" Target="../media/image2256.png"/><Relationship Id="rId370" Type="http://schemas.openxmlformats.org/officeDocument/2006/relationships/customXml" Target="../ink/ink2359.xml"/><Relationship Id="rId230" Type="http://schemas.openxmlformats.org/officeDocument/2006/relationships/customXml" Target="../ink/ink2289.xml"/><Relationship Id="rId25" Type="http://schemas.openxmlformats.org/officeDocument/2006/relationships/image" Target="../media/image2159.png"/><Relationship Id="rId67" Type="http://schemas.openxmlformats.org/officeDocument/2006/relationships/image" Target="../media/image2180.png"/><Relationship Id="rId272" Type="http://schemas.openxmlformats.org/officeDocument/2006/relationships/customXml" Target="../ink/ink2310.xml"/><Relationship Id="rId328" Type="http://schemas.openxmlformats.org/officeDocument/2006/relationships/customXml" Target="../ink/ink2338.xml"/><Relationship Id="rId132" Type="http://schemas.openxmlformats.org/officeDocument/2006/relationships/customXml" Target="../ink/ink2240.xml"/><Relationship Id="rId174" Type="http://schemas.openxmlformats.org/officeDocument/2006/relationships/customXml" Target="../ink/ink2261.xml"/><Relationship Id="rId381" Type="http://schemas.openxmlformats.org/officeDocument/2006/relationships/image" Target="../media/image2337.png"/><Relationship Id="rId241" Type="http://schemas.openxmlformats.org/officeDocument/2006/relationships/image" Target="../media/image2267.png"/><Relationship Id="rId36" Type="http://schemas.openxmlformats.org/officeDocument/2006/relationships/customXml" Target="../ink/ink2192.xml"/><Relationship Id="rId283" Type="http://schemas.openxmlformats.org/officeDocument/2006/relationships/image" Target="../media/image2288.png"/><Relationship Id="rId339" Type="http://schemas.openxmlformats.org/officeDocument/2006/relationships/image" Target="../media/image2316.png"/><Relationship Id="rId78" Type="http://schemas.openxmlformats.org/officeDocument/2006/relationships/customXml" Target="../ink/ink2213.xml"/><Relationship Id="rId101" Type="http://schemas.openxmlformats.org/officeDocument/2006/relationships/image" Target="../media/image2197.png"/><Relationship Id="rId143" Type="http://schemas.openxmlformats.org/officeDocument/2006/relationships/image" Target="../media/image2218.png"/><Relationship Id="rId185" Type="http://schemas.openxmlformats.org/officeDocument/2006/relationships/image" Target="../media/image2239.png"/><Relationship Id="rId350" Type="http://schemas.openxmlformats.org/officeDocument/2006/relationships/customXml" Target="../ink/ink2349.xml"/><Relationship Id="rId9" Type="http://schemas.openxmlformats.org/officeDocument/2006/relationships/image" Target="../media/image21510.png"/><Relationship Id="rId210" Type="http://schemas.openxmlformats.org/officeDocument/2006/relationships/customXml" Target="../ink/ink2279.xml"/><Relationship Id="rId392" Type="http://schemas.openxmlformats.org/officeDocument/2006/relationships/customXml" Target="../ink/ink2370.xml"/><Relationship Id="rId252" Type="http://schemas.openxmlformats.org/officeDocument/2006/relationships/customXml" Target="../ink/ink2300.xml"/><Relationship Id="rId294" Type="http://schemas.openxmlformats.org/officeDocument/2006/relationships/customXml" Target="../ink/ink2321.xml"/><Relationship Id="rId308" Type="http://schemas.openxmlformats.org/officeDocument/2006/relationships/customXml" Target="../ink/ink2328.xml"/><Relationship Id="rId47" Type="http://schemas.openxmlformats.org/officeDocument/2006/relationships/image" Target="../media/image2170.png"/><Relationship Id="rId89" Type="http://schemas.openxmlformats.org/officeDocument/2006/relationships/image" Target="../media/image2191.png"/><Relationship Id="rId112" Type="http://schemas.openxmlformats.org/officeDocument/2006/relationships/customXml" Target="../ink/ink2230.xml"/><Relationship Id="rId154" Type="http://schemas.openxmlformats.org/officeDocument/2006/relationships/customXml" Target="../ink/ink2251.xml"/><Relationship Id="rId361" Type="http://schemas.openxmlformats.org/officeDocument/2006/relationships/image" Target="../media/image2327.png"/><Relationship Id="rId196" Type="http://schemas.openxmlformats.org/officeDocument/2006/relationships/customXml" Target="../ink/ink2272.xml"/><Relationship Id="rId16" Type="http://schemas.openxmlformats.org/officeDocument/2006/relationships/customXml" Target="../ink/ink2182.xml"/><Relationship Id="rId221" Type="http://schemas.openxmlformats.org/officeDocument/2006/relationships/image" Target="../media/image2257.png"/><Relationship Id="rId263" Type="http://schemas.openxmlformats.org/officeDocument/2006/relationships/image" Target="../media/image2278.png"/><Relationship Id="rId319" Type="http://schemas.openxmlformats.org/officeDocument/2006/relationships/image" Target="../media/image2306.png"/><Relationship Id="rId58" Type="http://schemas.openxmlformats.org/officeDocument/2006/relationships/customXml" Target="../ink/ink2203.xml"/><Relationship Id="rId123" Type="http://schemas.openxmlformats.org/officeDocument/2006/relationships/image" Target="../media/image2208.png"/><Relationship Id="rId330" Type="http://schemas.openxmlformats.org/officeDocument/2006/relationships/customXml" Target="../ink/ink2339.xml"/><Relationship Id="rId165" Type="http://schemas.openxmlformats.org/officeDocument/2006/relationships/image" Target="../media/image2229.png"/><Relationship Id="rId372" Type="http://schemas.openxmlformats.org/officeDocument/2006/relationships/customXml" Target="../ink/ink2360.xml"/><Relationship Id="rId211" Type="http://schemas.openxmlformats.org/officeDocument/2006/relationships/image" Target="../media/image2252.png"/><Relationship Id="rId232" Type="http://schemas.openxmlformats.org/officeDocument/2006/relationships/customXml" Target="../ink/ink2290.xml"/><Relationship Id="rId253" Type="http://schemas.openxmlformats.org/officeDocument/2006/relationships/image" Target="../media/image2273.png"/><Relationship Id="rId274" Type="http://schemas.openxmlformats.org/officeDocument/2006/relationships/customXml" Target="../ink/ink2311.xml"/><Relationship Id="rId295" Type="http://schemas.openxmlformats.org/officeDocument/2006/relationships/image" Target="../media/image2294.png"/><Relationship Id="rId309" Type="http://schemas.openxmlformats.org/officeDocument/2006/relationships/image" Target="../media/image2301.png"/><Relationship Id="rId27" Type="http://schemas.openxmlformats.org/officeDocument/2006/relationships/image" Target="../media/image2160.png"/><Relationship Id="rId48" Type="http://schemas.openxmlformats.org/officeDocument/2006/relationships/customXml" Target="../ink/ink2198.xml"/><Relationship Id="rId69" Type="http://schemas.openxmlformats.org/officeDocument/2006/relationships/image" Target="../media/image2181.png"/><Relationship Id="rId113" Type="http://schemas.openxmlformats.org/officeDocument/2006/relationships/image" Target="../media/image2203.png"/><Relationship Id="rId134" Type="http://schemas.openxmlformats.org/officeDocument/2006/relationships/customXml" Target="../ink/ink2241.xml"/><Relationship Id="rId320" Type="http://schemas.openxmlformats.org/officeDocument/2006/relationships/customXml" Target="../ink/ink2334.xml"/><Relationship Id="rId80" Type="http://schemas.openxmlformats.org/officeDocument/2006/relationships/customXml" Target="../ink/ink2214.xml"/><Relationship Id="rId155" Type="http://schemas.openxmlformats.org/officeDocument/2006/relationships/image" Target="../media/image2224.png"/><Relationship Id="rId176" Type="http://schemas.openxmlformats.org/officeDocument/2006/relationships/customXml" Target="../ink/ink2262.xml"/><Relationship Id="rId197" Type="http://schemas.openxmlformats.org/officeDocument/2006/relationships/image" Target="../media/image2245.png"/><Relationship Id="rId341" Type="http://schemas.openxmlformats.org/officeDocument/2006/relationships/image" Target="../media/image2317.png"/><Relationship Id="rId362" Type="http://schemas.openxmlformats.org/officeDocument/2006/relationships/customXml" Target="../ink/ink2355.xml"/><Relationship Id="rId383" Type="http://schemas.openxmlformats.org/officeDocument/2006/relationships/image" Target="../media/image2338.png"/><Relationship Id="rId201" Type="http://schemas.openxmlformats.org/officeDocument/2006/relationships/image" Target="../media/image2247.png"/><Relationship Id="rId222" Type="http://schemas.openxmlformats.org/officeDocument/2006/relationships/customXml" Target="../ink/ink2285.xml"/><Relationship Id="rId243" Type="http://schemas.openxmlformats.org/officeDocument/2006/relationships/image" Target="../media/image2268.png"/><Relationship Id="rId264" Type="http://schemas.openxmlformats.org/officeDocument/2006/relationships/customXml" Target="../ink/ink2306.xml"/><Relationship Id="rId285" Type="http://schemas.openxmlformats.org/officeDocument/2006/relationships/image" Target="../media/image2289.png"/><Relationship Id="rId17" Type="http://schemas.openxmlformats.org/officeDocument/2006/relationships/image" Target="../media/image2155.png"/><Relationship Id="rId38" Type="http://schemas.openxmlformats.org/officeDocument/2006/relationships/customXml" Target="../ink/ink2193.xml"/><Relationship Id="rId59" Type="http://schemas.openxmlformats.org/officeDocument/2006/relationships/image" Target="../media/image2176.png"/><Relationship Id="rId103" Type="http://schemas.openxmlformats.org/officeDocument/2006/relationships/image" Target="../media/image2198.png"/><Relationship Id="rId124" Type="http://schemas.openxmlformats.org/officeDocument/2006/relationships/customXml" Target="../ink/ink2236.xml"/><Relationship Id="rId310" Type="http://schemas.openxmlformats.org/officeDocument/2006/relationships/customXml" Target="../ink/ink2329.xml"/><Relationship Id="rId70" Type="http://schemas.openxmlformats.org/officeDocument/2006/relationships/customXml" Target="../ink/ink2209.xml"/><Relationship Id="rId91" Type="http://schemas.openxmlformats.org/officeDocument/2006/relationships/image" Target="../media/image2192.png"/><Relationship Id="rId145" Type="http://schemas.openxmlformats.org/officeDocument/2006/relationships/image" Target="../media/image2219.png"/><Relationship Id="rId166" Type="http://schemas.openxmlformats.org/officeDocument/2006/relationships/customXml" Target="../ink/ink2257.xml"/><Relationship Id="rId187" Type="http://schemas.openxmlformats.org/officeDocument/2006/relationships/image" Target="../media/image2240.png"/><Relationship Id="rId331" Type="http://schemas.openxmlformats.org/officeDocument/2006/relationships/image" Target="../media/image2312.png"/><Relationship Id="rId352" Type="http://schemas.openxmlformats.org/officeDocument/2006/relationships/customXml" Target="../ink/ink2350.xml"/><Relationship Id="rId373" Type="http://schemas.openxmlformats.org/officeDocument/2006/relationships/image" Target="../media/image2333.png"/><Relationship Id="rId394" Type="http://schemas.openxmlformats.org/officeDocument/2006/relationships/customXml" Target="../ink/ink2371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280.xml"/><Relationship Id="rId233" Type="http://schemas.openxmlformats.org/officeDocument/2006/relationships/image" Target="../media/image2263.png"/><Relationship Id="rId254" Type="http://schemas.openxmlformats.org/officeDocument/2006/relationships/customXml" Target="../ink/ink2301.xml"/><Relationship Id="rId28" Type="http://schemas.openxmlformats.org/officeDocument/2006/relationships/customXml" Target="../ink/ink2188.xml"/><Relationship Id="rId49" Type="http://schemas.openxmlformats.org/officeDocument/2006/relationships/image" Target="../media/image2171.png"/><Relationship Id="rId114" Type="http://schemas.openxmlformats.org/officeDocument/2006/relationships/customXml" Target="../ink/ink2231.xml"/><Relationship Id="rId275" Type="http://schemas.openxmlformats.org/officeDocument/2006/relationships/image" Target="../media/image2284.png"/><Relationship Id="rId296" Type="http://schemas.openxmlformats.org/officeDocument/2006/relationships/customXml" Target="../ink/ink2322.xml"/><Relationship Id="rId300" Type="http://schemas.openxmlformats.org/officeDocument/2006/relationships/customXml" Target="../ink/ink2324.xml"/><Relationship Id="rId60" Type="http://schemas.openxmlformats.org/officeDocument/2006/relationships/customXml" Target="../ink/ink2204.xml"/><Relationship Id="rId81" Type="http://schemas.openxmlformats.org/officeDocument/2006/relationships/image" Target="../media/image2187.png"/><Relationship Id="rId135" Type="http://schemas.openxmlformats.org/officeDocument/2006/relationships/image" Target="../media/image2214.png"/><Relationship Id="rId156" Type="http://schemas.openxmlformats.org/officeDocument/2006/relationships/customXml" Target="../ink/ink2252.xml"/><Relationship Id="rId177" Type="http://schemas.openxmlformats.org/officeDocument/2006/relationships/image" Target="../media/image2235.png"/><Relationship Id="rId198" Type="http://schemas.openxmlformats.org/officeDocument/2006/relationships/customXml" Target="../ink/ink2273.xml"/><Relationship Id="rId321" Type="http://schemas.openxmlformats.org/officeDocument/2006/relationships/image" Target="../media/image2307.png"/><Relationship Id="rId342" Type="http://schemas.openxmlformats.org/officeDocument/2006/relationships/customXml" Target="../ink/ink2345.xml"/><Relationship Id="rId363" Type="http://schemas.openxmlformats.org/officeDocument/2006/relationships/image" Target="../media/image2328.png"/><Relationship Id="rId384" Type="http://schemas.openxmlformats.org/officeDocument/2006/relationships/customXml" Target="../ink/ink2366.xml"/><Relationship Id="rId202" Type="http://schemas.openxmlformats.org/officeDocument/2006/relationships/customXml" Target="../ink/ink2275.xml"/><Relationship Id="rId223" Type="http://schemas.openxmlformats.org/officeDocument/2006/relationships/image" Target="../media/image2258.png"/><Relationship Id="rId244" Type="http://schemas.openxmlformats.org/officeDocument/2006/relationships/customXml" Target="../ink/ink2296.xml"/><Relationship Id="rId18" Type="http://schemas.openxmlformats.org/officeDocument/2006/relationships/customXml" Target="../ink/ink2183.xml"/><Relationship Id="rId39" Type="http://schemas.openxmlformats.org/officeDocument/2006/relationships/image" Target="../media/image2166.png"/><Relationship Id="rId265" Type="http://schemas.openxmlformats.org/officeDocument/2006/relationships/image" Target="../media/image2279.png"/><Relationship Id="rId286" Type="http://schemas.openxmlformats.org/officeDocument/2006/relationships/customXml" Target="../ink/ink2317.xml"/><Relationship Id="rId50" Type="http://schemas.openxmlformats.org/officeDocument/2006/relationships/customXml" Target="../ink/ink2199.xml"/><Relationship Id="rId104" Type="http://schemas.openxmlformats.org/officeDocument/2006/relationships/customXml" Target="../ink/ink2226.xml"/><Relationship Id="rId125" Type="http://schemas.openxmlformats.org/officeDocument/2006/relationships/image" Target="../media/image2209.png"/><Relationship Id="rId146" Type="http://schemas.openxmlformats.org/officeDocument/2006/relationships/customXml" Target="../ink/ink2247.xml"/><Relationship Id="rId167" Type="http://schemas.openxmlformats.org/officeDocument/2006/relationships/image" Target="../media/image2230.png"/><Relationship Id="rId188" Type="http://schemas.openxmlformats.org/officeDocument/2006/relationships/customXml" Target="../ink/ink2268.xml"/><Relationship Id="rId311" Type="http://schemas.openxmlformats.org/officeDocument/2006/relationships/image" Target="../media/image2302.png"/><Relationship Id="rId332" Type="http://schemas.openxmlformats.org/officeDocument/2006/relationships/customXml" Target="../ink/ink2340.xml"/><Relationship Id="rId353" Type="http://schemas.openxmlformats.org/officeDocument/2006/relationships/image" Target="../media/image2323.png"/><Relationship Id="rId374" Type="http://schemas.openxmlformats.org/officeDocument/2006/relationships/customXml" Target="../ink/ink2361.xml"/><Relationship Id="rId395" Type="http://schemas.openxmlformats.org/officeDocument/2006/relationships/image" Target="../media/image2344.png"/><Relationship Id="rId71" Type="http://schemas.openxmlformats.org/officeDocument/2006/relationships/image" Target="../media/image2182.png"/><Relationship Id="rId92" Type="http://schemas.openxmlformats.org/officeDocument/2006/relationships/customXml" Target="../ink/ink2220.xml"/><Relationship Id="rId213" Type="http://schemas.openxmlformats.org/officeDocument/2006/relationships/image" Target="../media/image2253.png"/><Relationship Id="rId234" Type="http://schemas.openxmlformats.org/officeDocument/2006/relationships/customXml" Target="../ink/ink2291.xml"/><Relationship Id="rId2" Type="http://schemas.openxmlformats.org/officeDocument/2006/relationships/customXml" Target="../ink/ink2175.xml"/><Relationship Id="rId29" Type="http://schemas.openxmlformats.org/officeDocument/2006/relationships/image" Target="../media/image2161.png"/><Relationship Id="rId255" Type="http://schemas.openxmlformats.org/officeDocument/2006/relationships/image" Target="../media/image2274.png"/><Relationship Id="rId276" Type="http://schemas.openxmlformats.org/officeDocument/2006/relationships/customXml" Target="../ink/ink2312.xml"/><Relationship Id="rId297" Type="http://schemas.openxmlformats.org/officeDocument/2006/relationships/image" Target="../media/image2295.png"/><Relationship Id="rId40" Type="http://schemas.openxmlformats.org/officeDocument/2006/relationships/customXml" Target="../ink/ink2194.xml"/><Relationship Id="rId115" Type="http://schemas.openxmlformats.org/officeDocument/2006/relationships/image" Target="../media/image2204.png"/><Relationship Id="rId136" Type="http://schemas.openxmlformats.org/officeDocument/2006/relationships/customXml" Target="../ink/ink2242.xml"/><Relationship Id="rId157" Type="http://schemas.openxmlformats.org/officeDocument/2006/relationships/image" Target="../media/image2225.png"/><Relationship Id="rId178" Type="http://schemas.openxmlformats.org/officeDocument/2006/relationships/customXml" Target="../ink/ink2263.xml"/><Relationship Id="rId301" Type="http://schemas.openxmlformats.org/officeDocument/2006/relationships/image" Target="../media/image2297.png"/><Relationship Id="rId322" Type="http://schemas.openxmlformats.org/officeDocument/2006/relationships/customXml" Target="../ink/ink2335.xml"/><Relationship Id="rId343" Type="http://schemas.openxmlformats.org/officeDocument/2006/relationships/image" Target="../media/image2318.png"/><Relationship Id="rId364" Type="http://schemas.openxmlformats.org/officeDocument/2006/relationships/customXml" Target="../ink/ink2356.xml"/><Relationship Id="rId61" Type="http://schemas.openxmlformats.org/officeDocument/2006/relationships/image" Target="../media/image2177.png"/><Relationship Id="rId82" Type="http://schemas.openxmlformats.org/officeDocument/2006/relationships/customXml" Target="../ink/ink2215.xml"/><Relationship Id="rId199" Type="http://schemas.openxmlformats.org/officeDocument/2006/relationships/image" Target="../media/image2246.png"/><Relationship Id="rId203" Type="http://schemas.openxmlformats.org/officeDocument/2006/relationships/image" Target="../media/image2248.png"/><Relationship Id="rId385" Type="http://schemas.openxmlformats.org/officeDocument/2006/relationships/image" Target="../media/image2339.png"/><Relationship Id="rId19" Type="http://schemas.openxmlformats.org/officeDocument/2006/relationships/image" Target="../media/image2156.png"/><Relationship Id="rId224" Type="http://schemas.openxmlformats.org/officeDocument/2006/relationships/customXml" Target="../ink/ink2286.xml"/><Relationship Id="rId245" Type="http://schemas.openxmlformats.org/officeDocument/2006/relationships/image" Target="../media/image2269.png"/><Relationship Id="rId266" Type="http://schemas.openxmlformats.org/officeDocument/2006/relationships/customXml" Target="../ink/ink2307.xml"/><Relationship Id="rId287" Type="http://schemas.openxmlformats.org/officeDocument/2006/relationships/image" Target="../media/image2290.png"/><Relationship Id="rId30" Type="http://schemas.openxmlformats.org/officeDocument/2006/relationships/customXml" Target="../ink/ink2189.xml"/><Relationship Id="rId105" Type="http://schemas.openxmlformats.org/officeDocument/2006/relationships/image" Target="../media/image2199.png"/><Relationship Id="rId126" Type="http://schemas.openxmlformats.org/officeDocument/2006/relationships/customXml" Target="../ink/ink2237.xml"/><Relationship Id="rId147" Type="http://schemas.openxmlformats.org/officeDocument/2006/relationships/image" Target="../media/image2220.png"/><Relationship Id="rId168" Type="http://schemas.openxmlformats.org/officeDocument/2006/relationships/customXml" Target="../ink/ink2258.xml"/><Relationship Id="rId312" Type="http://schemas.openxmlformats.org/officeDocument/2006/relationships/customXml" Target="../ink/ink2330.xml"/><Relationship Id="rId333" Type="http://schemas.openxmlformats.org/officeDocument/2006/relationships/image" Target="../media/image2313.png"/><Relationship Id="rId354" Type="http://schemas.openxmlformats.org/officeDocument/2006/relationships/customXml" Target="../ink/ink2351.xml"/><Relationship Id="rId51" Type="http://schemas.openxmlformats.org/officeDocument/2006/relationships/image" Target="../media/image2172.png"/><Relationship Id="rId72" Type="http://schemas.openxmlformats.org/officeDocument/2006/relationships/customXml" Target="../ink/ink2210.xml"/><Relationship Id="rId93" Type="http://schemas.openxmlformats.org/officeDocument/2006/relationships/image" Target="../media/image2193.png"/><Relationship Id="rId189" Type="http://schemas.openxmlformats.org/officeDocument/2006/relationships/image" Target="../media/image2241.png"/><Relationship Id="rId375" Type="http://schemas.openxmlformats.org/officeDocument/2006/relationships/image" Target="../media/image2334.png"/><Relationship Id="rId396" Type="http://schemas.openxmlformats.org/officeDocument/2006/relationships/customXml" Target="../ink/ink2372.xml"/><Relationship Id="rId3" Type="http://schemas.openxmlformats.org/officeDocument/2006/relationships/image" Target="../media/image21480.png"/><Relationship Id="rId214" Type="http://schemas.openxmlformats.org/officeDocument/2006/relationships/customXml" Target="../ink/ink2281.xml"/><Relationship Id="rId235" Type="http://schemas.openxmlformats.org/officeDocument/2006/relationships/image" Target="../media/image2264.png"/><Relationship Id="rId256" Type="http://schemas.openxmlformats.org/officeDocument/2006/relationships/customXml" Target="../ink/ink2302.xml"/><Relationship Id="rId277" Type="http://schemas.openxmlformats.org/officeDocument/2006/relationships/image" Target="../media/image2285.png"/><Relationship Id="rId298" Type="http://schemas.openxmlformats.org/officeDocument/2006/relationships/customXml" Target="../ink/ink2323.xml"/><Relationship Id="rId400" Type="http://schemas.openxmlformats.org/officeDocument/2006/relationships/customXml" Target="../ink/ink2374.xml"/><Relationship Id="rId116" Type="http://schemas.openxmlformats.org/officeDocument/2006/relationships/customXml" Target="../ink/ink2232.xml"/><Relationship Id="rId137" Type="http://schemas.openxmlformats.org/officeDocument/2006/relationships/image" Target="../media/image2215.png"/><Relationship Id="rId158" Type="http://schemas.openxmlformats.org/officeDocument/2006/relationships/customXml" Target="../ink/ink2253.xml"/><Relationship Id="rId302" Type="http://schemas.openxmlformats.org/officeDocument/2006/relationships/customXml" Target="../ink/ink2325.xml"/><Relationship Id="rId323" Type="http://schemas.openxmlformats.org/officeDocument/2006/relationships/image" Target="../media/image2308.png"/><Relationship Id="rId344" Type="http://schemas.openxmlformats.org/officeDocument/2006/relationships/customXml" Target="../ink/ink2346.xml"/><Relationship Id="rId20" Type="http://schemas.openxmlformats.org/officeDocument/2006/relationships/customXml" Target="../ink/ink2184.xml"/><Relationship Id="rId41" Type="http://schemas.openxmlformats.org/officeDocument/2006/relationships/image" Target="../media/image2167.png"/><Relationship Id="rId62" Type="http://schemas.openxmlformats.org/officeDocument/2006/relationships/customXml" Target="../ink/ink2205.xml"/><Relationship Id="rId83" Type="http://schemas.openxmlformats.org/officeDocument/2006/relationships/image" Target="../media/image2188.png"/><Relationship Id="rId179" Type="http://schemas.openxmlformats.org/officeDocument/2006/relationships/image" Target="../media/image2236.png"/><Relationship Id="rId365" Type="http://schemas.openxmlformats.org/officeDocument/2006/relationships/image" Target="../media/image2329.png"/><Relationship Id="rId386" Type="http://schemas.openxmlformats.org/officeDocument/2006/relationships/customXml" Target="../ink/ink2367.xml"/><Relationship Id="rId190" Type="http://schemas.openxmlformats.org/officeDocument/2006/relationships/customXml" Target="../ink/ink2269.xml"/><Relationship Id="rId204" Type="http://schemas.openxmlformats.org/officeDocument/2006/relationships/customXml" Target="../ink/ink2276.xml"/><Relationship Id="rId225" Type="http://schemas.openxmlformats.org/officeDocument/2006/relationships/image" Target="../media/image2259.png"/><Relationship Id="rId246" Type="http://schemas.openxmlformats.org/officeDocument/2006/relationships/customXml" Target="../ink/ink2297.xml"/><Relationship Id="rId267" Type="http://schemas.openxmlformats.org/officeDocument/2006/relationships/image" Target="../media/image2280.png"/><Relationship Id="rId288" Type="http://schemas.openxmlformats.org/officeDocument/2006/relationships/customXml" Target="../ink/ink2318.xml"/><Relationship Id="rId106" Type="http://schemas.openxmlformats.org/officeDocument/2006/relationships/customXml" Target="../ink/ink2227.xml"/><Relationship Id="rId127" Type="http://schemas.openxmlformats.org/officeDocument/2006/relationships/image" Target="../media/image2210.png"/><Relationship Id="rId313" Type="http://schemas.openxmlformats.org/officeDocument/2006/relationships/image" Target="../media/image2303.png"/><Relationship Id="rId10" Type="http://schemas.openxmlformats.org/officeDocument/2006/relationships/customXml" Target="../ink/ink2179.xml"/><Relationship Id="rId31" Type="http://schemas.openxmlformats.org/officeDocument/2006/relationships/image" Target="../media/image2162.png"/><Relationship Id="rId52" Type="http://schemas.openxmlformats.org/officeDocument/2006/relationships/customXml" Target="../ink/ink2200.xml"/><Relationship Id="rId73" Type="http://schemas.openxmlformats.org/officeDocument/2006/relationships/image" Target="../media/image2183.png"/><Relationship Id="rId94" Type="http://schemas.openxmlformats.org/officeDocument/2006/relationships/customXml" Target="../ink/ink2221.xml"/><Relationship Id="rId148" Type="http://schemas.openxmlformats.org/officeDocument/2006/relationships/customXml" Target="../ink/ink2248.xml"/><Relationship Id="rId169" Type="http://schemas.openxmlformats.org/officeDocument/2006/relationships/image" Target="../media/image2231.png"/><Relationship Id="rId334" Type="http://schemas.openxmlformats.org/officeDocument/2006/relationships/customXml" Target="../ink/ink2341.xml"/><Relationship Id="rId355" Type="http://schemas.openxmlformats.org/officeDocument/2006/relationships/image" Target="../media/image2324.png"/><Relationship Id="rId376" Type="http://schemas.openxmlformats.org/officeDocument/2006/relationships/customXml" Target="../ink/ink2362.xml"/><Relationship Id="rId397" Type="http://schemas.openxmlformats.org/officeDocument/2006/relationships/image" Target="../media/image2345.png"/><Relationship Id="rId4" Type="http://schemas.openxmlformats.org/officeDocument/2006/relationships/customXml" Target="../ink/ink2176.xml"/><Relationship Id="rId180" Type="http://schemas.openxmlformats.org/officeDocument/2006/relationships/customXml" Target="../ink/ink2264.xml"/><Relationship Id="rId215" Type="http://schemas.openxmlformats.org/officeDocument/2006/relationships/image" Target="../media/image2254.png"/><Relationship Id="rId236" Type="http://schemas.openxmlformats.org/officeDocument/2006/relationships/customXml" Target="../ink/ink2292.xml"/><Relationship Id="rId257" Type="http://schemas.openxmlformats.org/officeDocument/2006/relationships/image" Target="../media/image2275.png"/><Relationship Id="rId278" Type="http://schemas.openxmlformats.org/officeDocument/2006/relationships/customXml" Target="../ink/ink2313.xml"/><Relationship Id="rId401" Type="http://schemas.openxmlformats.org/officeDocument/2006/relationships/image" Target="../media/image2347.png"/><Relationship Id="rId303" Type="http://schemas.openxmlformats.org/officeDocument/2006/relationships/image" Target="../media/image2298.png"/><Relationship Id="rId42" Type="http://schemas.openxmlformats.org/officeDocument/2006/relationships/customXml" Target="../ink/ink2195.xml"/><Relationship Id="rId84" Type="http://schemas.openxmlformats.org/officeDocument/2006/relationships/customXml" Target="../ink/ink2216.xml"/><Relationship Id="rId138" Type="http://schemas.openxmlformats.org/officeDocument/2006/relationships/customXml" Target="../ink/ink2243.xml"/><Relationship Id="rId345" Type="http://schemas.openxmlformats.org/officeDocument/2006/relationships/image" Target="../media/image2319.png"/><Relationship Id="rId387" Type="http://schemas.openxmlformats.org/officeDocument/2006/relationships/image" Target="../media/image2340.png"/><Relationship Id="rId191" Type="http://schemas.openxmlformats.org/officeDocument/2006/relationships/image" Target="../media/image2242.png"/><Relationship Id="rId205" Type="http://schemas.openxmlformats.org/officeDocument/2006/relationships/image" Target="../media/image2249.png"/><Relationship Id="rId247" Type="http://schemas.openxmlformats.org/officeDocument/2006/relationships/image" Target="../media/image2270.png"/><Relationship Id="rId107" Type="http://schemas.openxmlformats.org/officeDocument/2006/relationships/image" Target="../media/image2200.png"/><Relationship Id="rId289" Type="http://schemas.openxmlformats.org/officeDocument/2006/relationships/image" Target="../media/image2291.png"/><Relationship Id="rId11" Type="http://schemas.openxmlformats.org/officeDocument/2006/relationships/image" Target="../media/image21520.png"/><Relationship Id="rId53" Type="http://schemas.openxmlformats.org/officeDocument/2006/relationships/image" Target="../media/image2173.png"/><Relationship Id="rId149" Type="http://schemas.openxmlformats.org/officeDocument/2006/relationships/image" Target="../media/image2221.png"/><Relationship Id="rId314" Type="http://schemas.openxmlformats.org/officeDocument/2006/relationships/customXml" Target="../ink/ink2331.xml"/><Relationship Id="rId356" Type="http://schemas.openxmlformats.org/officeDocument/2006/relationships/customXml" Target="../ink/ink2352.xml"/><Relationship Id="rId398" Type="http://schemas.openxmlformats.org/officeDocument/2006/relationships/customXml" Target="../ink/ink2373.xml"/><Relationship Id="rId95" Type="http://schemas.openxmlformats.org/officeDocument/2006/relationships/image" Target="../media/image2194.png"/><Relationship Id="rId160" Type="http://schemas.openxmlformats.org/officeDocument/2006/relationships/customXml" Target="../ink/ink2254.xml"/><Relationship Id="rId216" Type="http://schemas.openxmlformats.org/officeDocument/2006/relationships/customXml" Target="../ink/ink2282.xml"/><Relationship Id="rId258" Type="http://schemas.openxmlformats.org/officeDocument/2006/relationships/customXml" Target="../ink/ink2303.xml"/><Relationship Id="rId22" Type="http://schemas.openxmlformats.org/officeDocument/2006/relationships/customXml" Target="../ink/ink2185.xml"/><Relationship Id="rId64" Type="http://schemas.openxmlformats.org/officeDocument/2006/relationships/customXml" Target="../ink/ink2206.xml"/><Relationship Id="rId118" Type="http://schemas.openxmlformats.org/officeDocument/2006/relationships/customXml" Target="../ink/ink2233.xml"/><Relationship Id="rId325" Type="http://schemas.openxmlformats.org/officeDocument/2006/relationships/image" Target="../media/image2309.png"/><Relationship Id="rId367" Type="http://schemas.openxmlformats.org/officeDocument/2006/relationships/image" Target="../media/image2330.png"/><Relationship Id="rId171" Type="http://schemas.openxmlformats.org/officeDocument/2006/relationships/image" Target="../media/image2232.png"/><Relationship Id="rId227" Type="http://schemas.openxmlformats.org/officeDocument/2006/relationships/image" Target="../media/image2260.png"/><Relationship Id="rId269" Type="http://schemas.openxmlformats.org/officeDocument/2006/relationships/image" Target="../media/image2281.png"/><Relationship Id="rId33" Type="http://schemas.openxmlformats.org/officeDocument/2006/relationships/image" Target="../media/image2163.png"/><Relationship Id="rId129" Type="http://schemas.openxmlformats.org/officeDocument/2006/relationships/image" Target="../media/image2211.png"/><Relationship Id="rId280" Type="http://schemas.openxmlformats.org/officeDocument/2006/relationships/customXml" Target="../ink/ink2314.xml"/><Relationship Id="rId336" Type="http://schemas.openxmlformats.org/officeDocument/2006/relationships/customXml" Target="../ink/ink2342.xml"/><Relationship Id="rId75" Type="http://schemas.openxmlformats.org/officeDocument/2006/relationships/image" Target="../media/image2184.png"/><Relationship Id="rId140" Type="http://schemas.openxmlformats.org/officeDocument/2006/relationships/customXml" Target="../ink/ink2244.xml"/><Relationship Id="rId182" Type="http://schemas.openxmlformats.org/officeDocument/2006/relationships/customXml" Target="../ink/ink2265.xml"/><Relationship Id="rId378" Type="http://schemas.openxmlformats.org/officeDocument/2006/relationships/customXml" Target="../ink/ink2363.xml"/><Relationship Id="rId403" Type="http://schemas.openxmlformats.org/officeDocument/2006/relationships/image" Target="../media/image2348.png"/><Relationship Id="rId6" Type="http://schemas.openxmlformats.org/officeDocument/2006/relationships/customXml" Target="../ink/ink2177.xml"/><Relationship Id="rId238" Type="http://schemas.openxmlformats.org/officeDocument/2006/relationships/customXml" Target="../ink/ink2293.xml"/><Relationship Id="rId291" Type="http://schemas.openxmlformats.org/officeDocument/2006/relationships/image" Target="../media/image2292.png"/><Relationship Id="rId305" Type="http://schemas.openxmlformats.org/officeDocument/2006/relationships/image" Target="../media/image2299.png"/><Relationship Id="rId347" Type="http://schemas.openxmlformats.org/officeDocument/2006/relationships/image" Target="../media/image2320.png"/><Relationship Id="rId44" Type="http://schemas.openxmlformats.org/officeDocument/2006/relationships/customXml" Target="../ink/ink2196.xml"/><Relationship Id="rId86" Type="http://schemas.openxmlformats.org/officeDocument/2006/relationships/customXml" Target="../ink/ink2217.xml"/><Relationship Id="rId151" Type="http://schemas.openxmlformats.org/officeDocument/2006/relationships/image" Target="../media/image2222.png"/><Relationship Id="rId389" Type="http://schemas.openxmlformats.org/officeDocument/2006/relationships/image" Target="../media/image2341.png"/><Relationship Id="rId193" Type="http://schemas.openxmlformats.org/officeDocument/2006/relationships/image" Target="../media/image2243.png"/><Relationship Id="rId207" Type="http://schemas.openxmlformats.org/officeDocument/2006/relationships/image" Target="../media/image2250.png"/><Relationship Id="rId249" Type="http://schemas.openxmlformats.org/officeDocument/2006/relationships/image" Target="../media/image2271.png"/><Relationship Id="rId13" Type="http://schemas.openxmlformats.org/officeDocument/2006/relationships/image" Target="../media/image21530.png"/><Relationship Id="rId109" Type="http://schemas.openxmlformats.org/officeDocument/2006/relationships/image" Target="../media/image2201.png"/><Relationship Id="rId260" Type="http://schemas.openxmlformats.org/officeDocument/2006/relationships/customXml" Target="../ink/ink2304.xml"/><Relationship Id="rId316" Type="http://schemas.openxmlformats.org/officeDocument/2006/relationships/customXml" Target="../ink/ink2332.xml"/><Relationship Id="rId55" Type="http://schemas.openxmlformats.org/officeDocument/2006/relationships/image" Target="../media/image2174.png"/><Relationship Id="rId97" Type="http://schemas.openxmlformats.org/officeDocument/2006/relationships/image" Target="../media/image2195.png"/><Relationship Id="rId120" Type="http://schemas.openxmlformats.org/officeDocument/2006/relationships/customXml" Target="../ink/ink2234.xml"/><Relationship Id="rId358" Type="http://schemas.openxmlformats.org/officeDocument/2006/relationships/customXml" Target="../ink/ink2353.xml"/><Relationship Id="rId162" Type="http://schemas.openxmlformats.org/officeDocument/2006/relationships/customXml" Target="../ink/ink2255.xml"/><Relationship Id="rId218" Type="http://schemas.openxmlformats.org/officeDocument/2006/relationships/customXml" Target="../ink/ink2283.xml"/><Relationship Id="rId271" Type="http://schemas.openxmlformats.org/officeDocument/2006/relationships/image" Target="../media/image2282.png"/><Relationship Id="rId24" Type="http://schemas.openxmlformats.org/officeDocument/2006/relationships/customXml" Target="../ink/ink2186.xml"/><Relationship Id="rId66" Type="http://schemas.openxmlformats.org/officeDocument/2006/relationships/customXml" Target="../ink/ink2207.xml"/><Relationship Id="rId131" Type="http://schemas.openxmlformats.org/officeDocument/2006/relationships/image" Target="../media/image2212.png"/><Relationship Id="rId327" Type="http://schemas.openxmlformats.org/officeDocument/2006/relationships/image" Target="../media/image2310.png"/><Relationship Id="rId369" Type="http://schemas.openxmlformats.org/officeDocument/2006/relationships/image" Target="../media/image2331.png"/><Relationship Id="rId173" Type="http://schemas.openxmlformats.org/officeDocument/2006/relationships/image" Target="../media/image2233.png"/><Relationship Id="rId229" Type="http://schemas.openxmlformats.org/officeDocument/2006/relationships/image" Target="../media/image2261.png"/><Relationship Id="rId380" Type="http://schemas.openxmlformats.org/officeDocument/2006/relationships/customXml" Target="../ink/ink2364.xml"/><Relationship Id="rId240" Type="http://schemas.openxmlformats.org/officeDocument/2006/relationships/customXml" Target="../ink/ink2294.xml"/><Relationship Id="rId35" Type="http://schemas.openxmlformats.org/officeDocument/2006/relationships/image" Target="../media/image2164.png"/><Relationship Id="rId77" Type="http://schemas.openxmlformats.org/officeDocument/2006/relationships/image" Target="../media/image2185.png"/><Relationship Id="rId100" Type="http://schemas.openxmlformats.org/officeDocument/2006/relationships/customXml" Target="../ink/ink2224.xml"/><Relationship Id="rId282" Type="http://schemas.openxmlformats.org/officeDocument/2006/relationships/customXml" Target="../ink/ink2315.xml"/><Relationship Id="rId338" Type="http://schemas.openxmlformats.org/officeDocument/2006/relationships/customXml" Target="../ink/ink2343.xml"/><Relationship Id="rId8" Type="http://schemas.openxmlformats.org/officeDocument/2006/relationships/customXml" Target="../ink/ink2178.xml"/><Relationship Id="rId142" Type="http://schemas.openxmlformats.org/officeDocument/2006/relationships/customXml" Target="../ink/ink2245.xml"/><Relationship Id="rId184" Type="http://schemas.openxmlformats.org/officeDocument/2006/relationships/customXml" Target="../ink/ink2266.xml"/><Relationship Id="rId391" Type="http://schemas.openxmlformats.org/officeDocument/2006/relationships/image" Target="../media/image2342.png"/><Relationship Id="rId405" Type="http://schemas.openxmlformats.org/officeDocument/2006/relationships/image" Target="../media/image2349.png"/><Relationship Id="rId251" Type="http://schemas.openxmlformats.org/officeDocument/2006/relationships/image" Target="../media/image2272.png"/><Relationship Id="rId46" Type="http://schemas.openxmlformats.org/officeDocument/2006/relationships/customXml" Target="../ink/ink2197.xml"/><Relationship Id="rId293" Type="http://schemas.openxmlformats.org/officeDocument/2006/relationships/image" Target="../media/image2293.png"/><Relationship Id="rId307" Type="http://schemas.openxmlformats.org/officeDocument/2006/relationships/image" Target="../media/image2300.png"/><Relationship Id="rId349" Type="http://schemas.openxmlformats.org/officeDocument/2006/relationships/image" Target="../media/image2321.png"/><Relationship Id="rId88" Type="http://schemas.openxmlformats.org/officeDocument/2006/relationships/customXml" Target="../ink/ink2218.xml"/><Relationship Id="rId111" Type="http://schemas.openxmlformats.org/officeDocument/2006/relationships/image" Target="../media/image2202.png"/><Relationship Id="rId153" Type="http://schemas.openxmlformats.org/officeDocument/2006/relationships/image" Target="../media/image2223.png"/><Relationship Id="rId195" Type="http://schemas.openxmlformats.org/officeDocument/2006/relationships/image" Target="../media/image2244.png"/><Relationship Id="rId209" Type="http://schemas.openxmlformats.org/officeDocument/2006/relationships/image" Target="../media/image2251.png"/><Relationship Id="rId360" Type="http://schemas.openxmlformats.org/officeDocument/2006/relationships/customXml" Target="../ink/ink2354.xml"/><Relationship Id="rId220" Type="http://schemas.openxmlformats.org/officeDocument/2006/relationships/customXml" Target="../ink/ink2284.xml"/><Relationship Id="rId15" Type="http://schemas.openxmlformats.org/officeDocument/2006/relationships/image" Target="../media/image21540.png"/><Relationship Id="rId57" Type="http://schemas.openxmlformats.org/officeDocument/2006/relationships/image" Target="../media/image2175.png"/><Relationship Id="rId262" Type="http://schemas.openxmlformats.org/officeDocument/2006/relationships/customXml" Target="../ink/ink2305.xml"/><Relationship Id="rId318" Type="http://schemas.openxmlformats.org/officeDocument/2006/relationships/customXml" Target="../ink/ink2333.xml"/><Relationship Id="rId99" Type="http://schemas.openxmlformats.org/officeDocument/2006/relationships/image" Target="../media/image2196.png"/><Relationship Id="rId122" Type="http://schemas.openxmlformats.org/officeDocument/2006/relationships/customXml" Target="../ink/ink2235.xml"/><Relationship Id="rId164" Type="http://schemas.openxmlformats.org/officeDocument/2006/relationships/customXml" Target="../ink/ink2256.xml"/><Relationship Id="rId371" Type="http://schemas.openxmlformats.org/officeDocument/2006/relationships/image" Target="../media/image2332.png"/><Relationship Id="rId26" Type="http://schemas.openxmlformats.org/officeDocument/2006/relationships/customXml" Target="../ink/ink2187.xml"/><Relationship Id="rId231" Type="http://schemas.openxmlformats.org/officeDocument/2006/relationships/image" Target="../media/image2262.png"/><Relationship Id="rId273" Type="http://schemas.openxmlformats.org/officeDocument/2006/relationships/image" Target="../media/image2283.png"/><Relationship Id="rId329" Type="http://schemas.openxmlformats.org/officeDocument/2006/relationships/image" Target="../media/image2311.png"/><Relationship Id="rId68" Type="http://schemas.openxmlformats.org/officeDocument/2006/relationships/customXml" Target="../ink/ink2208.xml"/><Relationship Id="rId133" Type="http://schemas.openxmlformats.org/officeDocument/2006/relationships/image" Target="../media/image2213.png"/><Relationship Id="rId175" Type="http://schemas.openxmlformats.org/officeDocument/2006/relationships/image" Target="../media/image2234.png"/><Relationship Id="rId340" Type="http://schemas.openxmlformats.org/officeDocument/2006/relationships/customXml" Target="../ink/ink2344.xml"/><Relationship Id="rId200" Type="http://schemas.openxmlformats.org/officeDocument/2006/relationships/customXml" Target="../ink/ink2274.xml"/><Relationship Id="rId382" Type="http://schemas.openxmlformats.org/officeDocument/2006/relationships/customXml" Target="../ink/ink2365.xml"/><Relationship Id="rId242" Type="http://schemas.openxmlformats.org/officeDocument/2006/relationships/customXml" Target="../ink/ink2295.xml"/><Relationship Id="rId284" Type="http://schemas.openxmlformats.org/officeDocument/2006/relationships/customXml" Target="../ink/ink2316.xml"/><Relationship Id="rId37" Type="http://schemas.openxmlformats.org/officeDocument/2006/relationships/image" Target="../media/image2165.png"/><Relationship Id="rId79" Type="http://schemas.openxmlformats.org/officeDocument/2006/relationships/image" Target="../media/image2186.png"/><Relationship Id="rId102" Type="http://schemas.openxmlformats.org/officeDocument/2006/relationships/customXml" Target="../ink/ink2225.xml"/><Relationship Id="rId144" Type="http://schemas.openxmlformats.org/officeDocument/2006/relationships/customXml" Target="../ink/ink2246.xml"/><Relationship Id="rId90" Type="http://schemas.openxmlformats.org/officeDocument/2006/relationships/customXml" Target="../ink/ink2219.xml"/><Relationship Id="rId186" Type="http://schemas.openxmlformats.org/officeDocument/2006/relationships/customXml" Target="../ink/ink2267.xml"/><Relationship Id="rId351" Type="http://schemas.openxmlformats.org/officeDocument/2006/relationships/image" Target="../media/image2322.png"/><Relationship Id="rId393" Type="http://schemas.openxmlformats.org/officeDocument/2006/relationships/image" Target="../media/image2343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99.png"/><Relationship Id="rId21" Type="http://schemas.openxmlformats.org/officeDocument/2006/relationships/image" Target="../media/image2351.png"/><Relationship Id="rId42" Type="http://schemas.openxmlformats.org/officeDocument/2006/relationships/customXml" Target="../ink/ink2397.xml"/><Relationship Id="rId63" Type="http://schemas.openxmlformats.org/officeDocument/2006/relationships/image" Target="../media/image2372.png"/><Relationship Id="rId84" Type="http://schemas.openxmlformats.org/officeDocument/2006/relationships/customXml" Target="../ink/ink2418.xml"/><Relationship Id="rId138" Type="http://schemas.openxmlformats.org/officeDocument/2006/relationships/customXml" Target="../ink/ink2445.xml"/><Relationship Id="rId159" Type="http://schemas.openxmlformats.org/officeDocument/2006/relationships/image" Target="../media/image2420.png"/><Relationship Id="rId170" Type="http://schemas.openxmlformats.org/officeDocument/2006/relationships/customXml" Target="../ink/ink2461.xml"/><Relationship Id="rId191" Type="http://schemas.openxmlformats.org/officeDocument/2006/relationships/image" Target="../media/image2436.png"/><Relationship Id="rId205" Type="http://schemas.openxmlformats.org/officeDocument/2006/relationships/image" Target="../media/image2443.png"/><Relationship Id="rId226" Type="http://schemas.openxmlformats.org/officeDocument/2006/relationships/customXml" Target="../ink/ink2489.xml"/><Relationship Id="rId247" Type="http://schemas.openxmlformats.org/officeDocument/2006/relationships/image" Target="../media/image2464.png"/><Relationship Id="rId107" Type="http://schemas.openxmlformats.org/officeDocument/2006/relationships/image" Target="../media/image2394.png"/><Relationship Id="rId11" Type="http://schemas.openxmlformats.org/officeDocument/2006/relationships/image" Target="../media/image23460.png"/><Relationship Id="rId32" Type="http://schemas.openxmlformats.org/officeDocument/2006/relationships/customXml" Target="../ink/ink2392.xml"/><Relationship Id="rId53" Type="http://schemas.openxmlformats.org/officeDocument/2006/relationships/image" Target="../media/image2367.png"/><Relationship Id="rId74" Type="http://schemas.openxmlformats.org/officeDocument/2006/relationships/customXml" Target="../ink/ink2413.xml"/><Relationship Id="rId128" Type="http://schemas.openxmlformats.org/officeDocument/2006/relationships/customXml" Target="../ink/ink2440.xml"/><Relationship Id="rId149" Type="http://schemas.openxmlformats.org/officeDocument/2006/relationships/image" Target="../media/image2415.png"/><Relationship Id="rId5" Type="http://schemas.openxmlformats.org/officeDocument/2006/relationships/image" Target="../media/image23430.png"/><Relationship Id="rId95" Type="http://schemas.openxmlformats.org/officeDocument/2006/relationships/image" Target="../media/image2388.png"/><Relationship Id="rId160" Type="http://schemas.openxmlformats.org/officeDocument/2006/relationships/customXml" Target="../ink/ink2456.xml"/><Relationship Id="rId181" Type="http://schemas.openxmlformats.org/officeDocument/2006/relationships/image" Target="../media/image2431.png"/><Relationship Id="rId216" Type="http://schemas.openxmlformats.org/officeDocument/2006/relationships/customXml" Target="../ink/ink2484.xml"/><Relationship Id="rId237" Type="http://schemas.openxmlformats.org/officeDocument/2006/relationships/image" Target="../media/image2459.png"/><Relationship Id="rId22" Type="http://schemas.openxmlformats.org/officeDocument/2006/relationships/customXml" Target="../ink/ink2387.xml"/><Relationship Id="rId43" Type="http://schemas.openxmlformats.org/officeDocument/2006/relationships/image" Target="../media/image2362.png"/><Relationship Id="rId64" Type="http://schemas.openxmlformats.org/officeDocument/2006/relationships/customXml" Target="../ink/ink2408.xml"/><Relationship Id="rId118" Type="http://schemas.openxmlformats.org/officeDocument/2006/relationships/customXml" Target="../ink/ink2435.xml"/><Relationship Id="rId139" Type="http://schemas.openxmlformats.org/officeDocument/2006/relationships/image" Target="../media/image2410.png"/><Relationship Id="rId85" Type="http://schemas.openxmlformats.org/officeDocument/2006/relationships/image" Target="../media/image2383.png"/><Relationship Id="rId150" Type="http://schemas.openxmlformats.org/officeDocument/2006/relationships/customXml" Target="../ink/ink2451.xml"/><Relationship Id="rId171" Type="http://schemas.openxmlformats.org/officeDocument/2006/relationships/image" Target="../media/image2426.png"/><Relationship Id="rId192" Type="http://schemas.openxmlformats.org/officeDocument/2006/relationships/customXml" Target="../ink/ink2472.xml"/><Relationship Id="rId206" Type="http://schemas.openxmlformats.org/officeDocument/2006/relationships/customXml" Target="../ink/ink2479.xml"/><Relationship Id="rId227" Type="http://schemas.openxmlformats.org/officeDocument/2006/relationships/image" Target="../media/image2454.png"/><Relationship Id="rId248" Type="http://schemas.openxmlformats.org/officeDocument/2006/relationships/customXml" Target="../ink/ink2500.xml"/><Relationship Id="rId12" Type="http://schemas.openxmlformats.org/officeDocument/2006/relationships/customXml" Target="../ink/ink2382.xml"/><Relationship Id="rId33" Type="http://schemas.openxmlformats.org/officeDocument/2006/relationships/image" Target="../media/image2357.png"/><Relationship Id="rId108" Type="http://schemas.openxmlformats.org/officeDocument/2006/relationships/customXml" Target="../ink/ink2430.xml"/><Relationship Id="rId129" Type="http://schemas.openxmlformats.org/officeDocument/2006/relationships/image" Target="../media/image2405.png"/><Relationship Id="rId54" Type="http://schemas.openxmlformats.org/officeDocument/2006/relationships/customXml" Target="../ink/ink2403.xml"/><Relationship Id="rId75" Type="http://schemas.openxmlformats.org/officeDocument/2006/relationships/image" Target="../media/image2378.png"/><Relationship Id="rId96" Type="http://schemas.openxmlformats.org/officeDocument/2006/relationships/customXml" Target="../ink/ink2424.xml"/><Relationship Id="rId140" Type="http://schemas.openxmlformats.org/officeDocument/2006/relationships/customXml" Target="../ink/ink2446.xml"/><Relationship Id="rId161" Type="http://schemas.openxmlformats.org/officeDocument/2006/relationships/image" Target="../media/image2421.png"/><Relationship Id="rId182" Type="http://schemas.openxmlformats.org/officeDocument/2006/relationships/customXml" Target="../ink/ink2467.xml"/><Relationship Id="rId217" Type="http://schemas.openxmlformats.org/officeDocument/2006/relationships/image" Target="../media/image2449.png"/><Relationship Id="rId6" Type="http://schemas.openxmlformats.org/officeDocument/2006/relationships/customXml" Target="../ink/ink2379.xml"/><Relationship Id="rId238" Type="http://schemas.openxmlformats.org/officeDocument/2006/relationships/customXml" Target="../ink/ink2495.xml"/><Relationship Id="rId23" Type="http://schemas.openxmlformats.org/officeDocument/2006/relationships/image" Target="../media/image2352.png"/><Relationship Id="rId119" Type="http://schemas.openxmlformats.org/officeDocument/2006/relationships/image" Target="../media/image2400.png"/><Relationship Id="rId44" Type="http://schemas.openxmlformats.org/officeDocument/2006/relationships/customXml" Target="../ink/ink2398.xml"/><Relationship Id="rId65" Type="http://schemas.openxmlformats.org/officeDocument/2006/relationships/image" Target="../media/image2373.png"/><Relationship Id="rId86" Type="http://schemas.openxmlformats.org/officeDocument/2006/relationships/customXml" Target="../ink/ink2419.xml"/><Relationship Id="rId130" Type="http://schemas.openxmlformats.org/officeDocument/2006/relationships/customXml" Target="../ink/ink2441.xml"/><Relationship Id="rId151" Type="http://schemas.openxmlformats.org/officeDocument/2006/relationships/image" Target="../media/image2416.png"/><Relationship Id="rId172" Type="http://schemas.openxmlformats.org/officeDocument/2006/relationships/customXml" Target="../ink/ink2462.xml"/><Relationship Id="rId193" Type="http://schemas.openxmlformats.org/officeDocument/2006/relationships/image" Target="../media/image2437.png"/><Relationship Id="rId207" Type="http://schemas.openxmlformats.org/officeDocument/2006/relationships/image" Target="../media/image2444.png"/><Relationship Id="rId228" Type="http://schemas.openxmlformats.org/officeDocument/2006/relationships/customXml" Target="../ink/ink2490.xml"/><Relationship Id="rId249" Type="http://schemas.openxmlformats.org/officeDocument/2006/relationships/image" Target="../media/image2465.png"/><Relationship Id="rId13" Type="http://schemas.openxmlformats.org/officeDocument/2006/relationships/image" Target="../media/image23470.png"/><Relationship Id="rId109" Type="http://schemas.openxmlformats.org/officeDocument/2006/relationships/image" Target="../media/image2395.png"/><Relationship Id="rId34" Type="http://schemas.openxmlformats.org/officeDocument/2006/relationships/customXml" Target="../ink/ink2393.xml"/><Relationship Id="rId55" Type="http://schemas.openxmlformats.org/officeDocument/2006/relationships/image" Target="../media/image2368.png"/><Relationship Id="rId76" Type="http://schemas.openxmlformats.org/officeDocument/2006/relationships/customXml" Target="../ink/ink2414.xml"/><Relationship Id="rId97" Type="http://schemas.openxmlformats.org/officeDocument/2006/relationships/image" Target="../media/image2389.png"/><Relationship Id="rId120" Type="http://schemas.openxmlformats.org/officeDocument/2006/relationships/customXml" Target="../ink/ink2436.xml"/><Relationship Id="rId141" Type="http://schemas.openxmlformats.org/officeDocument/2006/relationships/image" Target="../media/image2411.png"/><Relationship Id="rId7" Type="http://schemas.openxmlformats.org/officeDocument/2006/relationships/image" Target="../media/image23440.png"/><Relationship Id="rId162" Type="http://schemas.openxmlformats.org/officeDocument/2006/relationships/customXml" Target="../ink/ink2457.xml"/><Relationship Id="rId183" Type="http://schemas.openxmlformats.org/officeDocument/2006/relationships/image" Target="../media/image2432.png"/><Relationship Id="rId218" Type="http://schemas.openxmlformats.org/officeDocument/2006/relationships/customXml" Target="../ink/ink2485.xml"/><Relationship Id="rId239" Type="http://schemas.openxmlformats.org/officeDocument/2006/relationships/image" Target="../media/image2460.png"/><Relationship Id="rId250" Type="http://schemas.openxmlformats.org/officeDocument/2006/relationships/customXml" Target="../ink/ink2501.xml"/><Relationship Id="rId24" Type="http://schemas.openxmlformats.org/officeDocument/2006/relationships/customXml" Target="../ink/ink2388.xml"/><Relationship Id="rId45" Type="http://schemas.openxmlformats.org/officeDocument/2006/relationships/image" Target="../media/image2363.png"/><Relationship Id="rId66" Type="http://schemas.openxmlformats.org/officeDocument/2006/relationships/customXml" Target="../ink/ink2409.xml"/><Relationship Id="rId87" Type="http://schemas.openxmlformats.org/officeDocument/2006/relationships/image" Target="../media/image2384.png"/><Relationship Id="rId110" Type="http://schemas.openxmlformats.org/officeDocument/2006/relationships/customXml" Target="../ink/ink2431.xml"/><Relationship Id="rId131" Type="http://schemas.openxmlformats.org/officeDocument/2006/relationships/image" Target="../media/image2406.png"/><Relationship Id="rId152" Type="http://schemas.openxmlformats.org/officeDocument/2006/relationships/customXml" Target="../ink/ink2452.xml"/><Relationship Id="rId173" Type="http://schemas.openxmlformats.org/officeDocument/2006/relationships/image" Target="../media/image2427.png"/><Relationship Id="rId194" Type="http://schemas.openxmlformats.org/officeDocument/2006/relationships/customXml" Target="../ink/ink2473.xml"/><Relationship Id="rId208" Type="http://schemas.openxmlformats.org/officeDocument/2006/relationships/customXml" Target="../ink/ink2480.xml"/><Relationship Id="rId229" Type="http://schemas.openxmlformats.org/officeDocument/2006/relationships/image" Target="../media/image2455.png"/><Relationship Id="rId240" Type="http://schemas.openxmlformats.org/officeDocument/2006/relationships/customXml" Target="../ink/ink2496.xml"/><Relationship Id="rId14" Type="http://schemas.openxmlformats.org/officeDocument/2006/relationships/customXml" Target="../ink/ink2383.xml"/><Relationship Id="rId35" Type="http://schemas.openxmlformats.org/officeDocument/2006/relationships/image" Target="../media/image2358.png"/><Relationship Id="rId56" Type="http://schemas.openxmlformats.org/officeDocument/2006/relationships/customXml" Target="../ink/ink2404.xml"/><Relationship Id="rId77" Type="http://schemas.openxmlformats.org/officeDocument/2006/relationships/image" Target="../media/image2379.png"/><Relationship Id="rId100" Type="http://schemas.openxmlformats.org/officeDocument/2006/relationships/customXml" Target="../ink/ink2426.xml"/><Relationship Id="rId8" Type="http://schemas.openxmlformats.org/officeDocument/2006/relationships/customXml" Target="../ink/ink2380.xml"/><Relationship Id="rId98" Type="http://schemas.openxmlformats.org/officeDocument/2006/relationships/customXml" Target="../ink/ink2425.xml"/><Relationship Id="rId121" Type="http://schemas.openxmlformats.org/officeDocument/2006/relationships/image" Target="../media/image2401.png"/><Relationship Id="rId142" Type="http://schemas.openxmlformats.org/officeDocument/2006/relationships/customXml" Target="../ink/ink2447.xml"/><Relationship Id="rId163" Type="http://schemas.openxmlformats.org/officeDocument/2006/relationships/image" Target="../media/image2422.png"/><Relationship Id="rId184" Type="http://schemas.openxmlformats.org/officeDocument/2006/relationships/customXml" Target="../ink/ink2468.xml"/><Relationship Id="rId219" Type="http://schemas.openxmlformats.org/officeDocument/2006/relationships/image" Target="../media/image2450.png"/><Relationship Id="rId230" Type="http://schemas.openxmlformats.org/officeDocument/2006/relationships/customXml" Target="../ink/ink2491.xml"/><Relationship Id="rId251" Type="http://schemas.openxmlformats.org/officeDocument/2006/relationships/image" Target="../media/image2466.png"/><Relationship Id="rId25" Type="http://schemas.openxmlformats.org/officeDocument/2006/relationships/image" Target="../media/image2353.png"/><Relationship Id="rId46" Type="http://schemas.openxmlformats.org/officeDocument/2006/relationships/customXml" Target="../ink/ink2399.xml"/><Relationship Id="rId67" Type="http://schemas.openxmlformats.org/officeDocument/2006/relationships/image" Target="../media/image2374.png"/><Relationship Id="rId88" Type="http://schemas.openxmlformats.org/officeDocument/2006/relationships/customXml" Target="../ink/ink2420.xml"/><Relationship Id="rId111" Type="http://schemas.openxmlformats.org/officeDocument/2006/relationships/image" Target="../media/image2396.png"/><Relationship Id="rId132" Type="http://schemas.openxmlformats.org/officeDocument/2006/relationships/customXml" Target="../ink/ink2442.xml"/><Relationship Id="rId153" Type="http://schemas.openxmlformats.org/officeDocument/2006/relationships/image" Target="../media/image2417.png"/><Relationship Id="rId174" Type="http://schemas.openxmlformats.org/officeDocument/2006/relationships/customXml" Target="../ink/ink2463.xml"/><Relationship Id="rId195" Type="http://schemas.openxmlformats.org/officeDocument/2006/relationships/image" Target="../media/image2438.png"/><Relationship Id="rId209" Type="http://schemas.openxmlformats.org/officeDocument/2006/relationships/image" Target="../media/image2445.png"/><Relationship Id="rId220" Type="http://schemas.openxmlformats.org/officeDocument/2006/relationships/customXml" Target="../ink/ink2486.xml"/><Relationship Id="rId241" Type="http://schemas.openxmlformats.org/officeDocument/2006/relationships/image" Target="../media/image2461.png"/><Relationship Id="rId15" Type="http://schemas.openxmlformats.org/officeDocument/2006/relationships/image" Target="../media/image23480.png"/><Relationship Id="rId36" Type="http://schemas.openxmlformats.org/officeDocument/2006/relationships/customXml" Target="../ink/ink2394.xml"/><Relationship Id="rId57" Type="http://schemas.openxmlformats.org/officeDocument/2006/relationships/image" Target="../media/image2369.png"/><Relationship Id="rId78" Type="http://schemas.openxmlformats.org/officeDocument/2006/relationships/customXml" Target="../ink/ink2415.xml"/><Relationship Id="rId99" Type="http://schemas.openxmlformats.org/officeDocument/2006/relationships/image" Target="../media/image2390.png"/><Relationship Id="rId101" Type="http://schemas.openxmlformats.org/officeDocument/2006/relationships/image" Target="../media/image2391.png"/><Relationship Id="rId122" Type="http://schemas.openxmlformats.org/officeDocument/2006/relationships/customXml" Target="../ink/ink2437.xml"/><Relationship Id="rId143" Type="http://schemas.openxmlformats.org/officeDocument/2006/relationships/image" Target="../media/image2412.png"/><Relationship Id="rId164" Type="http://schemas.openxmlformats.org/officeDocument/2006/relationships/customXml" Target="../ink/ink2458.xml"/><Relationship Id="rId185" Type="http://schemas.openxmlformats.org/officeDocument/2006/relationships/image" Target="../media/image2433.png"/><Relationship Id="rId4" Type="http://schemas.openxmlformats.org/officeDocument/2006/relationships/customXml" Target="../ink/ink2378.xml"/><Relationship Id="rId9" Type="http://schemas.openxmlformats.org/officeDocument/2006/relationships/image" Target="../media/image23450.png"/><Relationship Id="rId180" Type="http://schemas.openxmlformats.org/officeDocument/2006/relationships/customXml" Target="../ink/ink2466.xml"/><Relationship Id="rId210" Type="http://schemas.openxmlformats.org/officeDocument/2006/relationships/customXml" Target="../ink/ink2481.xml"/><Relationship Id="rId215" Type="http://schemas.openxmlformats.org/officeDocument/2006/relationships/image" Target="../media/image2448.png"/><Relationship Id="rId236" Type="http://schemas.openxmlformats.org/officeDocument/2006/relationships/customXml" Target="../ink/ink2494.xml"/><Relationship Id="rId26" Type="http://schemas.openxmlformats.org/officeDocument/2006/relationships/customXml" Target="../ink/ink2389.xml"/><Relationship Id="rId231" Type="http://schemas.openxmlformats.org/officeDocument/2006/relationships/image" Target="../media/image2456.png"/><Relationship Id="rId47" Type="http://schemas.openxmlformats.org/officeDocument/2006/relationships/image" Target="../media/image2364.png"/><Relationship Id="rId68" Type="http://schemas.openxmlformats.org/officeDocument/2006/relationships/customXml" Target="../ink/ink2410.xml"/><Relationship Id="rId89" Type="http://schemas.openxmlformats.org/officeDocument/2006/relationships/image" Target="../media/image2385.png"/><Relationship Id="rId112" Type="http://schemas.openxmlformats.org/officeDocument/2006/relationships/customXml" Target="../ink/ink2432.xml"/><Relationship Id="rId133" Type="http://schemas.openxmlformats.org/officeDocument/2006/relationships/image" Target="../media/image2407.png"/><Relationship Id="rId154" Type="http://schemas.openxmlformats.org/officeDocument/2006/relationships/customXml" Target="../ink/ink2453.xml"/><Relationship Id="rId175" Type="http://schemas.openxmlformats.org/officeDocument/2006/relationships/image" Target="../media/image2428.png"/><Relationship Id="rId196" Type="http://schemas.openxmlformats.org/officeDocument/2006/relationships/customXml" Target="../ink/ink2474.xml"/><Relationship Id="rId200" Type="http://schemas.openxmlformats.org/officeDocument/2006/relationships/customXml" Target="../ink/ink2476.xml"/><Relationship Id="rId16" Type="http://schemas.openxmlformats.org/officeDocument/2006/relationships/customXml" Target="../ink/ink2384.xml"/><Relationship Id="rId221" Type="http://schemas.openxmlformats.org/officeDocument/2006/relationships/image" Target="../media/image2451.png"/><Relationship Id="rId242" Type="http://schemas.openxmlformats.org/officeDocument/2006/relationships/customXml" Target="../ink/ink2497.xml"/><Relationship Id="rId37" Type="http://schemas.openxmlformats.org/officeDocument/2006/relationships/image" Target="../media/image2359.png"/><Relationship Id="rId58" Type="http://schemas.openxmlformats.org/officeDocument/2006/relationships/customXml" Target="../ink/ink2405.xml"/><Relationship Id="rId79" Type="http://schemas.openxmlformats.org/officeDocument/2006/relationships/image" Target="../media/image2380.png"/><Relationship Id="rId102" Type="http://schemas.openxmlformats.org/officeDocument/2006/relationships/customXml" Target="../ink/ink2427.xml"/><Relationship Id="rId123" Type="http://schemas.openxmlformats.org/officeDocument/2006/relationships/image" Target="../media/image2402.png"/><Relationship Id="rId144" Type="http://schemas.openxmlformats.org/officeDocument/2006/relationships/customXml" Target="../ink/ink2448.xml"/><Relationship Id="rId90" Type="http://schemas.openxmlformats.org/officeDocument/2006/relationships/customXml" Target="../ink/ink2421.xml"/><Relationship Id="rId165" Type="http://schemas.openxmlformats.org/officeDocument/2006/relationships/image" Target="../media/image2423.png"/><Relationship Id="rId186" Type="http://schemas.openxmlformats.org/officeDocument/2006/relationships/customXml" Target="../ink/ink2469.xml"/><Relationship Id="rId211" Type="http://schemas.openxmlformats.org/officeDocument/2006/relationships/image" Target="../media/image2446.png"/><Relationship Id="rId232" Type="http://schemas.openxmlformats.org/officeDocument/2006/relationships/customXml" Target="../ink/ink2492.xml"/><Relationship Id="rId27" Type="http://schemas.openxmlformats.org/officeDocument/2006/relationships/image" Target="../media/image2354.png"/><Relationship Id="rId48" Type="http://schemas.openxmlformats.org/officeDocument/2006/relationships/customXml" Target="../ink/ink2400.xml"/><Relationship Id="rId69" Type="http://schemas.openxmlformats.org/officeDocument/2006/relationships/image" Target="../media/image2375.png"/><Relationship Id="rId113" Type="http://schemas.openxmlformats.org/officeDocument/2006/relationships/image" Target="../media/image2397.png"/><Relationship Id="rId134" Type="http://schemas.openxmlformats.org/officeDocument/2006/relationships/customXml" Target="../ink/ink2443.xml"/><Relationship Id="rId80" Type="http://schemas.openxmlformats.org/officeDocument/2006/relationships/customXml" Target="../ink/ink2416.xml"/><Relationship Id="rId155" Type="http://schemas.openxmlformats.org/officeDocument/2006/relationships/image" Target="../media/image2418.png"/><Relationship Id="rId176" Type="http://schemas.openxmlformats.org/officeDocument/2006/relationships/customXml" Target="../ink/ink2464.xml"/><Relationship Id="rId197" Type="http://schemas.openxmlformats.org/officeDocument/2006/relationships/image" Target="../media/image2439.png"/><Relationship Id="rId201" Type="http://schemas.openxmlformats.org/officeDocument/2006/relationships/image" Target="../media/image2441.png"/><Relationship Id="rId222" Type="http://schemas.openxmlformats.org/officeDocument/2006/relationships/customXml" Target="../ink/ink2487.xml"/><Relationship Id="rId243" Type="http://schemas.openxmlformats.org/officeDocument/2006/relationships/image" Target="../media/image2462.png"/><Relationship Id="rId17" Type="http://schemas.openxmlformats.org/officeDocument/2006/relationships/image" Target="../media/image23490.png"/><Relationship Id="rId38" Type="http://schemas.openxmlformats.org/officeDocument/2006/relationships/customXml" Target="../ink/ink2395.xml"/><Relationship Id="rId59" Type="http://schemas.openxmlformats.org/officeDocument/2006/relationships/image" Target="../media/image2370.png"/><Relationship Id="rId103" Type="http://schemas.openxmlformats.org/officeDocument/2006/relationships/image" Target="../media/image2392.png"/><Relationship Id="rId124" Type="http://schemas.openxmlformats.org/officeDocument/2006/relationships/customXml" Target="../ink/ink2438.xml"/><Relationship Id="rId70" Type="http://schemas.openxmlformats.org/officeDocument/2006/relationships/customXml" Target="../ink/ink2411.xml"/><Relationship Id="rId91" Type="http://schemas.openxmlformats.org/officeDocument/2006/relationships/image" Target="../media/image2386.png"/><Relationship Id="rId145" Type="http://schemas.openxmlformats.org/officeDocument/2006/relationships/image" Target="../media/image2413.png"/><Relationship Id="rId166" Type="http://schemas.openxmlformats.org/officeDocument/2006/relationships/customXml" Target="../ink/ink2459.xml"/><Relationship Id="rId187" Type="http://schemas.openxmlformats.org/officeDocument/2006/relationships/image" Target="../media/image243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482.xml"/><Relationship Id="rId233" Type="http://schemas.openxmlformats.org/officeDocument/2006/relationships/image" Target="../media/image2457.png"/><Relationship Id="rId28" Type="http://schemas.openxmlformats.org/officeDocument/2006/relationships/customXml" Target="../ink/ink2390.xml"/><Relationship Id="rId49" Type="http://schemas.openxmlformats.org/officeDocument/2006/relationships/image" Target="../media/image2365.png"/><Relationship Id="rId114" Type="http://schemas.openxmlformats.org/officeDocument/2006/relationships/customXml" Target="../ink/ink2433.xml"/><Relationship Id="rId60" Type="http://schemas.openxmlformats.org/officeDocument/2006/relationships/customXml" Target="../ink/ink2406.xml"/><Relationship Id="rId81" Type="http://schemas.openxmlformats.org/officeDocument/2006/relationships/image" Target="../media/image2381.png"/><Relationship Id="rId135" Type="http://schemas.openxmlformats.org/officeDocument/2006/relationships/image" Target="../media/image2408.png"/><Relationship Id="rId156" Type="http://schemas.openxmlformats.org/officeDocument/2006/relationships/customXml" Target="../ink/ink2454.xml"/><Relationship Id="rId177" Type="http://schemas.openxmlformats.org/officeDocument/2006/relationships/image" Target="../media/image2429.png"/><Relationship Id="rId198" Type="http://schemas.openxmlformats.org/officeDocument/2006/relationships/customXml" Target="../ink/ink2475.xml"/><Relationship Id="rId202" Type="http://schemas.openxmlformats.org/officeDocument/2006/relationships/customXml" Target="../ink/ink2477.xml"/><Relationship Id="rId223" Type="http://schemas.openxmlformats.org/officeDocument/2006/relationships/image" Target="../media/image2452.png"/><Relationship Id="rId244" Type="http://schemas.openxmlformats.org/officeDocument/2006/relationships/customXml" Target="../ink/ink2498.xml"/><Relationship Id="rId18" Type="http://schemas.openxmlformats.org/officeDocument/2006/relationships/customXml" Target="../ink/ink2385.xml"/><Relationship Id="rId39" Type="http://schemas.openxmlformats.org/officeDocument/2006/relationships/image" Target="../media/image2360.png"/><Relationship Id="rId50" Type="http://schemas.openxmlformats.org/officeDocument/2006/relationships/customXml" Target="../ink/ink2401.xml"/><Relationship Id="rId104" Type="http://schemas.openxmlformats.org/officeDocument/2006/relationships/customXml" Target="../ink/ink2428.xml"/><Relationship Id="rId125" Type="http://schemas.openxmlformats.org/officeDocument/2006/relationships/image" Target="../media/image2403.png"/><Relationship Id="rId146" Type="http://schemas.openxmlformats.org/officeDocument/2006/relationships/customXml" Target="../ink/ink2449.xml"/><Relationship Id="rId167" Type="http://schemas.openxmlformats.org/officeDocument/2006/relationships/image" Target="../media/image2424.png"/><Relationship Id="rId188" Type="http://schemas.openxmlformats.org/officeDocument/2006/relationships/customXml" Target="../ink/ink2470.xml"/><Relationship Id="rId71" Type="http://schemas.openxmlformats.org/officeDocument/2006/relationships/image" Target="../media/image2376.png"/><Relationship Id="rId92" Type="http://schemas.openxmlformats.org/officeDocument/2006/relationships/customXml" Target="../ink/ink2422.xml"/><Relationship Id="rId213" Type="http://schemas.openxmlformats.org/officeDocument/2006/relationships/image" Target="../media/image2447.png"/><Relationship Id="rId234" Type="http://schemas.openxmlformats.org/officeDocument/2006/relationships/customXml" Target="../ink/ink2493.xml"/><Relationship Id="rId2" Type="http://schemas.openxmlformats.org/officeDocument/2006/relationships/customXml" Target="../ink/ink2377.xml"/><Relationship Id="rId29" Type="http://schemas.openxmlformats.org/officeDocument/2006/relationships/image" Target="../media/image2355.png"/><Relationship Id="rId40" Type="http://schemas.openxmlformats.org/officeDocument/2006/relationships/customXml" Target="../ink/ink2396.xml"/><Relationship Id="rId115" Type="http://schemas.openxmlformats.org/officeDocument/2006/relationships/image" Target="../media/image2398.png"/><Relationship Id="rId136" Type="http://schemas.openxmlformats.org/officeDocument/2006/relationships/customXml" Target="../ink/ink2444.xml"/><Relationship Id="rId157" Type="http://schemas.openxmlformats.org/officeDocument/2006/relationships/image" Target="../media/image2419.png"/><Relationship Id="rId178" Type="http://schemas.openxmlformats.org/officeDocument/2006/relationships/customXml" Target="../ink/ink2465.xml"/><Relationship Id="rId61" Type="http://schemas.openxmlformats.org/officeDocument/2006/relationships/image" Target="../media/image2371.png"/><Relationship Id="rId82" Type="http://schemas.openxmlformats.org/officeDocument/2006/relationships/customXml" Target="../ink/ink2417.xml"/><Relationship Id="rId199" Type="http://schemas.openxmlformats.org/officeDocument/2006/relationships/image" Target="../media/image2440.png"/><Relationship Id="rId203" Type="http://schemas.openxmlformats.org/officeDocument/2006/relationships/image" Target="../media/image2442.png"/><Relationship Id="rId19" Type="http://schemas.openxmlformats.org/officeDocument/2006/relationships/image" Target="../media/image2350.png"/><Relationship Id="rId224" Type="http://schemas.openxmlformats.org/officeDocument/2006/relationships/customXml" Target="../ink/ink2488.xml"/><Relationship Id="rId245" Type="http://schemas.openxmlformats.org/officeDocument/2006/relationships/image" Target="../media/image2463.png"/><Relationship Id="rId30" Type="http://schemas.openxmlformats.org/officeDocument/2006/relationships/customXml" Target="../ink/ink2391.xml"/><Relationship Id="rId105" Type="http://schemas.openxmlformats.org/officeDocument/2006/relationships/image" Target="../media/image2393.png"/><Relationship Id="rId126" Type="http://schemas.openxmlformats.org/officeDocument/2006/relationships/customXml" Target="../ink/ink2439.xml"/><Relationship Id="rId147" Type="http://schemas.openxmlformats.org/officeDocument/2006/relationships/image" Target="../media/image2414.png"/><Relationship Id="rId168" Type="http://schemas.openxmlformats.org/officeDocument/2006/relationships/customXml" Target="../ink/ink2460.xml"/><Relationship Id="rId51" Type="http://schemas.openxmlformats.org/officeDocument/2006/relationships/image" Target="../media/image2366.png"/><Relationship Id="rId72" Type="http://schemas.openxmlformats.org/officeDocument/2006/relationships/customXml" Target="../ink/ink2412.xml"/><Relationship Id="rId93" Type="http://schemas.openxmlformats.org/officeDocument/2006/relationships/image" Target="../media/image2387.png"/><Relationship Id="rId189" Type="http://schemas.openxmlformats.org/officeDocument/2006/relationships/image" Target="../media/image2435.png"/><Relationship Id="rId3" Type="http://schemas.openxmlformats.org/officeDocument/2006/relationships/image" Target="../media/image23420.png"/><Relationship Id="rId214" Type="http://schemas.openxmlformats.org/officeDocument/2006/relationships/customXml" Target="../ink/ink2483.xml"/><Relationship Id="rId235" Type="http://schemas.openxmlformats.org/officeDocument/2006/relationships/image" Target="../media/image2458.png"/><Relationship Id="rId116" Type="http://schemas.openxmlformats.org/officeDocument/2006/relationships/customXml" Target="../ink/ink2434.xml"/><Relationship Id="rId137" Type="http://schemas.openxmlformats.org/officeDocument/2006/relationships/image" Target="../media/image2409.png"/><Relationship Id="rId158" Type="http://schemas.openxmlformats.org/officeDocument/2006/relationships/customXml" Target="../ink/ink2455.xml"/><Relationship Id="rId20" Type="http://schemas.openxmlformats.org/officeDocument/2006/relationships/customXml" Target="../ink/ink2386.xml"/><Relationship Id="rId41" Type="http://schemas.openxmlformats.org/officeDocument/2006/relationships/image" Target="../media/image2361.png"/><Relationship Id="rId62" Type="http://schemas.openxmlformats.org/officeDocument/2006/relationships/customXml" Target="../ink/ink2407.xml"/><Relationship Id="rId83" Type="http://schemas.openxmlformats.org/officeDocument/2006/relationships/image" Target="../media/image2382.png"/><Relationship Id="rId179" Type="http://schemas.openxmlformats.org/officeDocument/2006/relationships/image" Target="../media/image2430.png"/><Relationship Id="rId190" Type="http://schemas.openxmlformats.org/officeDocument/2006/relationships/customXml" Target="../ink/ink2471.xml"/><Relationship Id="rId204" Type="http://schemas.openxmlformats.org/officeDocument/2006/relationships/customXml" Target="../ink/ink2478.xml"/><Relationship Id="rId225" Type="http://schemas.openxmlformats.org/officeDocument/2006/relationships/image" Target="../media/image2453.png"/><Relationship Id="rId246" Type="http://schemas.openxmlformats.org/officeDocument/2006/relationships/customXml" Target="../ink/ink2499.xml"/><Relationship Id="rId106" Type="http://schemas.openxmlformats.org/officeDocument/2006/relationships/customXml" Target="../ink/ink2429.xml"/><Relationship Id="rId127" Type="http://schemas.openxmlformats.org/officeDocument/2006/relationships/image" Target="../media/image2404.png"/><Relationship Id="rId10" Type="http://schemas.openxmlformats.org/officeDocument/2006/relationships/customXml" Target="../ink/ink2381.xml"/><Relationship Id="rId31" Type="http://schemas.openxmlformats.org/officeDocument/2006/relationships/image" Target="../media/image2356.png"/><Relationship Id="rId52" Type="http://schemas.openxmlformats.org/officeDocument/2006/relationships/customXml" Target="../ink/ink2402.xml"/><Relationship Id="rId73" Type="http://schemas.openxmlformats.org/officeDocument/2006/relationships/image" Target="../media/image2377.png"/><Relationship Id="rId94" Type="http://schemas.openxmlformats.org/officeDocument/2006/relationships/customXml" Target="../ink/ink2423.xml"/><Relationship Id="rId148" Type="http://schemas.openxmlformats.org/officeDocument/2006/relationships/customXml" Target="../ink/ink2450.xml"/><Relationship Id="rId169" Type="http://schemas.openxmlformats.org/officeDocument/2006/relationships/image" Target="../media/image2425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20.png"/><Relationship Id="rId299" Type="http://schemas.openxmlformats.org/officeDocument/2006/relationships/image" Target="../media/image2611.png"/><Relationship Id="rId21" Type="http://schemas.openxmlformats.org/officeDocument/2006/relationships/image" Target="../media/image2472.png"/><Relationship Id="rId63" Type="http://schemas.openxmlformats.org/officeDocument/2006/relationships/image" Target="../media/image2493.png"/><Relationship Id="rId159" Type="http://schemas.openxmlformats.org/officeDocument/2006/relationships/image" Target="../media/image2541.png"/><Relationship Id="rId324" Type="http://schemas.openxmlformats.org/officeDocument/2006/relationships/customXml" Target="../ink/ink2663.xml"/><Relationship Id="rId366" Type="http://schemas.openxmlformats.org/officeDocument/2006/relationships/image" Target="../media/image2644.png"/><Relationship Id="rId170" Type="http://schemas.openxmlformats.org/officeDocument/2006/relationships/customXml" Target="../ink/ink2586.xml"/><Relationship Id="rId226" Type="http://schemas.openxmlformats.org/officeDocument/2006/relationships/customXml" Target="../ink/ink2614.xml"/><Relationship Id="rId433" Type="http://schemas.openxmlformats.org/officeDocument/2006/relationships/customXml" Target="../ink/ink2718.xml"/><Relationship Id="rId268" Type="http://schemas.openxmlformats.org/officeDocument/2006/relationships/customXml" Target="../ink/ink2635.xml"/><Relationship Id="rId32" Type="http://schemas.openxmlformats.org/officeDocument/2006/relationships/customXml" Target="../ink/ink2517.xml"/><Relationship Id="rId74" Type="http://schemas.openxmlformats.org/officeDocument/2006/relationships/customXml" Target="../ink/ink2538.xml"/><Relationship Id="rId128" Type="http://schemas.openxmlformats.org/officeDocument/2006/relationships/customXml" Target="../ink/ink2565.xml"/><Relationship Id="rId335" Type="http://schemas.openxmlformats.org/officeDocument/2006/relationships/image" Target="../media/image2629.png"/><Relationship Id="rId377" Type="http://schemas.openxmlformats.org/officeDocument/2006/relationships/customXml" Target="../ink/ink2690.xml"/><Relationship Id="rId5" Type="http://schemas.openxmlformats.org/officeDocument/2006/relationships/image" Target="../media/image24640.png"/><Relationship Id="rId181" Type="http://schemas.openxmlformats.org/officeDocument/2006/relationships/image" Target="../media/image2552.png"/><Relationship Id="rId237" Type="http://schemas.openxmlformats.org/officeDocument/2006/relationships/image" Target="../media/image2580.png"/><Relationship Id="rId402" Type="http://schemas.openxmlformats.org/officeDocument/2006/relationships/image" Target="../media/image2662.png"/><Relationship Id="rId279" Type="http://schemas.openxmlformats.org/officeDocument/2006/relationships/image" Target="../media/image2601.png"/><Relationship Id="rId444" Type="http://schemas.openxmlformats.org/officeDocument/2006/relationships/image" Target="../media/image2682.png"/><Relationship Id="rId43" Type="http://schemas.openxmlformats.org/officeDocument/2006/relationships/image" Target="../media/image2483.png"/><Relationship Id="rId139" Type="http://schemas.openxmlformats.org/officeDocument/2006/relationships/image" Target="../media/image2531.png"/><Relationship Id="rId290" Type="http://schemas.openxmlformats.org/officeDocument/2006/relationships/customXml" Target="../ink/ink2646.xml"/><Relationship Id="rId304" Type="http://schemas.openxmlformats.org/officeDocument/2006/relationships/customXml" Target="../ink/ink2653.xml"/><Relationship Id="rId346" Type="http://schemas.openxmlformats.org/officeDocument/2006/relationships/image" Target="../media/image2634.png"/><Relationship Id="rId388" Type="http://schemas.openxmlformats.org/officeDocument/2006/relationships/image" Target="../media/image2655.png"/><Relationship Id="rId85" Type="http://schemas.openxmlformats.org/officeDocument/2006/relationships/image" Target="../media/image2504.png"/><Relationship Id="rId150" Type="http://schemas.openxmlformats.org/officeDocument/2006/relationships/customXml" Target="../ink/ink2576.xml"/><Relationship Id="rId192" Type="http://schemas.openxmlformats.org/officeDocument/2006/relationships/customXml" Target="../ink/ink2597.xml"/><Relationship Id="rId206" Type="http://schemas.openxmlformats.org/officeDocument/2006/relationships/customXml" Target="../ink/ink2604.xml"/><Relationship Id="rId413" Type="http://schemas.openxmlformats.org/officeDocument/2006/relationships/customXml" Target="../ink/ink2708.xml"/><Relationship Id="rId248" Type="http://schemas.openxmlformats.org/officeDocument/2006/relationships/customXml" Target="../ink/ink2625.xml"/><Relationship Id="rId455" Type="http://schemas.openxmlformats.org/officeDocument/2006/relationships/customXml" Target="../ink/ink2729.xml"/><Relationship Id="rId12" Type="http://schemas.openxmlformats.org/officeDocument/2006/relationships/customXml" Target="../ink/ink2507.xml"/><Relationship Id="rId108" Type="http://schemas.openxmlformats.org/officeDocument/2006/relationships/customXml" Target="../ink/ink2555.xml"/><Relationship Id="rId315" Type="http://schemas.openxmlformats.org/officeDocument/2006/relationships/image" Target="../media/image2619.png"/><Relationship Id="rId357" Type="http://schemas.openxmlformats.org/officeDocument/2006/relationships/customXml" Target="../ink/ink2680.xml"/><Relationship Id="rId54" Type="http://schemas.openxmlformats.org/officeDocument/2006/relationships/customXml" Target="../ink/ink2528.xml"/><Relationship Id="rId96" Type="http://schemas.openxmlformats.org/officeDocument/2006/relationships/customXml" Target="../ink/ink2549.xml"/><Relationship Id="rId161" Type="http://schemas.openxmlformats.org/officeDocument/2006/relationships/image" Target="../media/image2542.png"/><Relationship Id="rId217" Type="http://schemas.openxmlformats.org/officeDocument/2006/relationships/image" Target="../media/image2570.png"/><Relationship Id="rId399" Type="http://schemas.openxmlformats.org/officeDocument/2006/relationships/customXml" Target="../ink/ink2701.xml"/><Relationship Id="rId259" Type="http://schemas.openxmlformats.org/officeDocument/2006/relationships/image" Target="../media/image2591.png"/><Relationship Id="rId424" Type="http://schemas.openxmlformats.org/officeDocument/2006/relationships/image" Target="../media/image2672.png"/><Relationship Id="rId23" Type="http://schemas.openxmlformats.org/officeDocument/2006/relationships/image" Target="../media/image2473.png"/><Relationship Id="rId119" Type="http://schemas.openxmlformats.org/officeDocument/2006/relationships/image" Target="../media/image2521.png"/><Relationship Id="rId270" Type="http://schemas.openxmlformats.org/officeDocument/2006/relationships/customXml" Target="../ink/ink2636.xml"/><Relationship Id="rId326" Type="http://schemas.openxmlformats.org/officeDocument/2006/relationships/customXml" Target="../ink/ink2664.xml"/><Relationship Id="rId65" Type="http://schemas.openxmlformats.org/officeDocument/2006/relationships/image" Target="../media/image2494.png"/><Relationship Id="rId130" Type="http://schemas.openxmlformats.org/officeDocument/2006/relationships/customXml" Target="../ink/ink2566.xml"/><Relationship Id="rId368" Type="http://schemas.openxmlformats.org/officeDocument/2006/relationships/image" Target="../media/image2645.png"/><Relationship Id="rId172" Type="http://schemas.openxmlformats.org/officeDocument/2006/relationships/customXml" Target="../ink/ink2587.xml"/><Relationship Id="rId228" Type="http://schemas.openxmlformats.org/officeDocument/2006/relationships/customXml" Target="../ink/ink2615.xml"/><Relationship Id="rId435" Type="http://schemas.openxmlformats.org/officeDocument/2006/relationships/customXml" Target="../ink/ink2719.xml"/><Relationship Id="rId281" Type="http://schemas.openxmlformats.org/officeDocument/2006/relationships/image" Target="../media/image2602.png"/><Relationship Id="rId337" Type="http://schemas.openxmlformats.org/officeDocument/2006/relationships/image" Target="../media/image2630.png"/><Relationship Id="rId34" Type="http://schemas.openxmlformats.org/officeDocument/2006/relationships/customXml" Target="../ink/ink2518.xml"/><Relationship Id="rId76" Type="http://schemas.openxmlformats.org/officeDocument/2006/relationships/customXml" Target="../ink/ink2539.xml"/><Relationship Id="rId141" Type="http://schemas.openxmlformats.org/officeDocument/2006/relationships/image" Target="../media/image2532.png"/><Relationship Id="rId379" Type="http://schemas.openxmlformats.org/officeDocument/2006/relationships/customXml" Target="../ink/ink2691.xml"/><Relationship Id="rId7" Type="http://schemas.openxmlformats.org/officeDocument/2006/relationships/image" Target="../media/image24650.png"/><Relationship Id="rId183" Type="http://schemas.openxmlformats.org/officeDocument/2006/relationships/image" Target="../media/image2553.png"/><Relationship Id="rId239" Type="http://schemas.openxmlformats.org/officeDocument/2006/relationships/image" Target="../media/image2581.png"/><Relationship Id="rId390" Type="http://schemas.openxmlformats.org/officeDocument/2006/relationships/image" Target="../media/image2656.png"/><Relationship Id="rId404" Type="http://schemas.openxmlformats.org/officeDocument/2006/relationships/image" Target="../media/image2663.png"/><Relationship Id="rId446" Type="http://schemas.openxmlformats.org/officeDocument/2006/relationships/image" Target="../media/image2683.png"/><Relationship Id="rId250" Type="http://schemas.openxmlformats.org/officeDocument/2006/relationships/customXml" Target="../ink/ink2626.xml"/><Relationship Id="rId292" Type="http://schemas.openxmlformats.org/officeDocument/2006/relationships/customXml" Target="../ink/ink2647.xml"/><Relationship Id="rId306" Type="http://schemas.openxmlformats.org/officeDocument/2006/relationships/customXml" Target="../ink/ink2654.xml"/><Relationship Id="rId45" Type="http://schemas.openxmlformats.org/officeDocument/2006/relationships/image" Target="../media/image2484.png"/><Relationship Id="rId87" Type="http://schemas.openxmlformats.org/officeDocument/2006/relationships/image" Target="../media/image2505.png"/><Relationship Id="rId110" Type="http://schemas.openxmlformats.org/officeDocument/2006/relationships/customXml" Target="../ink/ink2556.xml"/><Relationship Id="rId348" Type="http://schemas.openxmlformats.org/officeDocument/2006/relationships/image" Target="../media/image2635.png"/><Relationship Id="rId152" Type="http://schemas.openxmlformats.org/officeDocument/2006/relationships/customXml" Target="../ink/ink2577.xml"/><Relationship Id="rId194" Type="http://schemas.openxmlformats.org/officeDocument/2006/relationships/customXml" Target="../ink/ink2598.xml"/><Relationship Id="rId208" Type="http://schemas.openxmlformats.org/officeDocument/2006/relationships/customXml" Target="../ink/ink2605.xml"/><Relationship Id="rId415" Type="http://schemas.openxmlformats.org/officeDocument/2006/relationships/customXml" Target="../ink/ink2709.xml"/><Relationship Id="rId457" Type="http://schemas.openxmlformats.org/officeDocument/2006/relationships/customXml" Target="../ink/ink2730.xml"/><Relationship Id="rId261" Type="http://schemas.openxmlformats.org/officeDocument/2006/relationships/image" Target="../media/image2592.png"/><Relationship Id="rId14" Type="http://schemas.openxmlformats.org/officeDocument/2006/relationships/customXml" Target="../ink/ink2508.xml"/><Relationship Id="rId56" Type="http://schemas.openxmlformats.org/officeDocument/2006/relationships/customXml" Target="../ink/ink2529.xml"/><Relationship Id="rId317" Type="http://schemas.openxmlformats.org/officeDocument/2006/relationships/image" Target="../media/image2620.png"/><Relationship Id="rId359" Type="http://schemas.openxmlformats.org/officeDocument/2006/relationships/customXml" Target="../ink/ink2681.xml"/><Relationship Id="rId98" Type="http://schemas.openxmlformats.org/officeDocument/2006/relationships/customXml" Target="../ink/ink2550.xml"/><Relationship Id="rId121" Type="http://schemas.openxmlformats.org/officeDocument/2006/relationships/image" Target="../media/image2522.png"/><Relationship Id="rId163" Type="http://schemas.openxmlformats.org/officeDocument/2006/relationships/image" Target="../media/image2543.png"/><Relationship Id="rId219" Type="http://schemas.openxmlformats.org/officeDocument/2006/relationships/image" Target="../media/image2571.png"/><Relationship Id="rId370" Type="http://schemas.openxmlformats.org/officeDocument/2006/relationships/image" Target="../media/image2646.png"/><Relationship Id="rId426" Type="http://schemas.openxmlformats.org/officeDocument/2006/relationships/image" Target="../media/image2673.png"/><Relationship Id="rId230" Type="http://schemas.openxmlformats.org/officeDocument/2006/relationships/customXml" Target="../ink/ink2616.xml"/><Relationship Id="rId25" Type="http://schemas.openxmlformats.org/officeDocument/2006/relationships/image" Target="../media/image2474.png"/><Relationship Id="rId67" Type="http://schemas.openxmlformats.org/officeDocument/2006/relationships/image" Target="../media/image2495.png"/><Relationship Id="rId272" Type="http://schemas.openxmlformats.org/officeDocument/2006/relationships/customXml" Target="../ink/ink2637.xml"/><Relationship Id="rId328" Type="http://schemas.openxmlformats.org/officeDocument/2006/relationships/customXml" Target="../ink/ink2665.xml"/><Relationship Id="rId132" Type="http://schemas.openxmlformats.org/officeDocument/2006/relationships/customXml" Target="../ink/ink2567.xml"/><Relationship Id="rId174" Type="http://schemas.openxmlformats.org/officeDocument/2006/relationships/customXml" Target="../ink/ink2588.xml"/><Relationship Id="rId381" Type="http://schemas.openxmlformats.org/officeDocument/2006/relationships/customXml" Target="../ink/ink2692.xml"/><Relationship Id="rId241" Type="http://schemas.openxmlformats.org/officeDocument/2006/relationships/image" Target="../media/image2582.png"/><Relationship Id="rId437" Type="http://schemas.openxmlformats.org/officeDocument/2006/relationships/customXml" Target="../ink/ink2720.xml"/><Relationship Id="rId36" Type="http://schemas.openxmlformats.org/officeDocument/2006/relationships/customXml" Target="../ink/ink2519.xml"/><Relationship Id="rId283" Type="http://schemas.openxmlformats.org/officeDocument/2006/relationships/image" Target="../media/image2603.png"/><Relationship Id="rId339" Type="http://schemas.openxmlformats.org/officeDocument/2006/relationships/customXml" Target="../ink/ink2671.xml"/><Relationship Id="rId78" Type="http://schemas.openxmlformats.org/officeDocument/2006/relationships/customXml" Target="../ink/ink2540.xml"/><Relationship Id="rId101" Type="http://schemas.openxmlformats.org/officeDocument/2006/relationships/image" Target="../media/image2512.png"/><Relationship Id="rId143" Type="http://schemas.openxmlformats.org/officeDocument/2006/relationships/image" Target="../media/image2533.png"/><Relationship Id="rId185" Type="http://schemas.openxmlformats.org/officeDocument/2006/relationships/image" Target="../media/image2554.png"/><Relationship Id="rId350" Type="http://schemas.openxmlformats.org/officeDocument/2006/relationships/image" Target="../media/image2636.png"/><Relationship Id="rId406" Type="http://schemas.openxmlformats.org/officeDocument/2006/relationships/image" Target="../media/image2664.png"/><Relationship Id="rId9" Type="http://schemas.openxmlformats.org/officeDocument/2006/relationships/image" Target="../media/image24660.png"/><Relationship Id="rId210" Type="http://schemas.openxmlformats.org/officeDocument/2006/relationships/customXml" Target="../ink/ink2606.xml"/><Relationship Id="rId392" Type="http://schemas.openxmlformats.org/officeDocument/2006/relationships/image" Target="../media/image2657.png"/><Relationship Id="rId448" Type="http://schemas.openxmlformats.org/officeDocument/2006/relationships/image" Target="../media/image2684.png"/><Relationship Id="rId252" Type="http://schemas.openxmlformats.org/officeDocument/2006/relationships/customXml" Target="../ink/ink2627.xml"/><Relationship Id="rId294" Type="http://schemas.openxmlformats.org/officeDocument/2006/relationships/customXml" Target="../ink/ink2648.xml"/><Relationship Id="rId308" Type="http://schemas.openxmlformats.org/officeDocument/2006/relationships/customXml" Target="../ink/ink2655.xml"/><Relationship Id="rId47" Type="http://schemas.openxmlformats.org/officeDocument/2006/relationships/image" Target="../media/image2485.png"/><Relationship Id="rId89" Type="http://schemas.openxmlformats.org/officeDocument/2006/relationships/image" Target="../media/image2506.png"/><Relationship Id="rId112" Type="http://schemas.openxmlformats.org/officeDocument/2006/relationships/customXml" Target="../ink/ink2557.xml"/><Relationship Id="rId154" Type="http://schemas.openxmlformats.org/officeDocument/2006/relationships/customXml" Target="../ink/ink2578.xml"/><Relationship Id="rId361" Type="http://schemas.openxmlformats.org/officeDocument/2006/relationships/customXml" Target="../ink/ink2682.xml"/><Relationship Id="rId196" Type="http://schemas.openxmlformats.org/officeDocument/2006/relationships/customXml" Target="../ink/ink2599.xml"/><Relationship Id="rId417" Type="http://schemas.openxmlformats.org/officeDocument/2006/relationships/customXml" Target="../ink/ink2710.xml"/><Relationship Id="rId459" Type="http://schemas.openxmlformats.org/officeDocument/2006/relationships/customXml" Target="../ink/ink2731.xml"/><Relationship Id="rId16" Type="http://schemas.openxmlformats.org/officeDocument/2006/relationships/customXml" Target="../ink/ink2509.xml"/><Relationship Id="rId221" Type="http://schemas.openxmlformats.org/officeDocument/2006/relationships/image" Target="../media/image2572.png"/><Relationship Id="rId263" Type="http://schemas.openxmlformats.org/officeDocument/2006/relationships/image" Target="../media/image2593.png"/><Relationship Id="rId319" Type="http://schemas.openxmlformats.org/officeDocument/2006/relationships/image" Target="../media/image2621.png"/><Relationship Id="rId58" Type="http://schemas.openxmlformats.org/officeDocument/2006/relationships/customXml" Target="../ink/ink2530.xml"/><Relationship Id="rId123" Type="http://schemas.openxmlformats.org/officeDocument/2006/relationships/image" Target="../media/image2523.png"/><Relationship Id="rId330" Type="http://schemas.openxmlformats.org/officeDocument/2006/relationships/customXml" Target="../ink/ink2666.xml"/><Relationship Id="rId165" Type="http://schemas.openxmlformats.org/officeDocument/2006/relationships/image" Target="../media/image2544.png"/><Relationship Id="rId372" Type="http://schemas.openxmlformats.org/officeDocument/2006/relationships/image" Target="../media/image2647.png"/><Relationship Id="rId428" Type="http://schemas.openxmlformats.org/officeDocument/2006/relationships/image" Target="../media/image2674.png"/><Relationship Id="rId232" Type="http://schemas.openxmlformats.org/officeDocument/2006/relationships/customXml" Target="../ink/ink2617.xml"/><Relationship Id="rId274" Type="http://schemas.openxmlformats.org/officeDocument/2006/relationships/customXml" Target="../ink/ink2638.xml"/><Relationship Id="rId27" Type="http://schemas.openxmlformats.org/officeDocument/2006/relationships/image" Target="../media/image2475.png"/><Relationship Id="rId69" Type="http://schemas.openxmlformats.org/officeDocument/2006/relationships/image" Target="../media/image2496.png"/><Relationship Id="rId134" Type="http://schemas.openxmlformats.org/officeDocument/2006/relationships/customXml" Target="../ink/ink2568.xml"/><Relationship Id="rId80" Type="http://schemas.openxmlformats.org/officeDocument/2006/relationships/customXml" Target="../ink/ink2541.xml"/><Relationship Id="rId176" Type="http://schemas.openxmlformats.org/officeDocument/2006/relationships/customXml" Target="../ink/ink2589.xml"/><Relationship Id="rId341" Type="http://schemas.openxmlformats.org/officeDocument/2006/relationships/customXml" Target="../ink/ink2672.xml"/><Relationship Id="rId383" Type="http://schemas.openxmlformats.org/officeDocument/2006/relationships/customXml" Target="../ink/ink2693.xml"/><Relationship Id="rId439" Type="http://schemas.openxmlformats.org/officeDocument/2006/relationships/customXml" Target="../ink/ink2721.xml"/><Relationship Id="rId201" Type="http://schemas.openxmlformats.org/officeDocument/2006/relationships/image" Target="../media/image2562.png"/><Relationship Id="rId243" Type="http://schemas.openxmlformats.org/officeDocument/2006/relationships/image" Target="../media/image2583.png"/><Relationship Id="rId285" Type="http://schemas.openxmlformats.org/officeDocument/2006/relationships/image" Target="../media/image2604.png"/><Relationship Id="rId450" Type="http://schemas.openxmlformats.org/officeDocument/2006/relationships/image" Target="../media/image2685.png"/><Relationship Id="rId38" Type="http://schemas.openxmlformats.org/officeDocument/2006/relationships/customXml" Target="../ink/ink2520.xml"/><Relationship Id="rId103" Type="http://schemas.openxmlformats.org/officeDocument/2006/relationships/image" Target="../media/image2513.png"/><Relationship Id="rId310" Type="http://schemas.openxmlformats.org/officeDocument/2006/relationships/customXml" Target="../ink/ink2656.xml"/><Relationship Id="rId91" Type="http://schemas.openxmlformats.org/officeDocument/2006/relationships/image" Target="../media/image2507.png"/><Relationship Id="rId145" Type="http://schemas.openxmlformats.org/officeDocument/2006/relationships/image" Target="../media/image2534.png"/><Relationship Id="rId187" Type="http://schemas.openxmlformats.org/officeDocument/2006/relationships/image" Target="../media/image2555.png"/><Relationship Id="rId352" Type="http://schemas.openxmlformats.org/officeDocument/2006/relationships/image" Target="../media/image2637.png"/><Relationship Id="rId394" Type="http://schemas.openxmlformats.org/officeDocument/2006/relationships/image" Target="../media/image2658.png"/><Relationship Id="rId408" Type="http://schemas.openxmlformats.org/officeDocument/2006/relationships/image" Target="../media/image2665.png"/><Relationship Id="rId212" Type="http://schemas.openxmlformats.org/officeDocument/2006/relationships/customXml" Target="../ink/ink2607.xml"/><Relationship Id="rId254" Type="http://schemas.openxmlformats.org/officeDocument/2006/relationships/customXml" Target="../ink/ink2628.xml"/><Relationship Id="rId49" Type="http://schemas.openxmlformats.org/officeDocument/2006/relationships/image" Target="../media/image2486.png"/><Relationship Id="rId114" Type="http://schemas.openxmlformats.org/officeDocument/2006/relationships/customXml" Target="../ink/ink2558.xml"/><Relationship Id="rId296" Type="http://schemas.openxmlformats.org/officeDocument/2006/relationships/customXml" Target="../ink/ink2649.xml"/><Relationship Id="rId60" Type="http://schemas.openxmlformats.org/officeDocument/2006/relationships/customXml" Target="../ink/ink2531.xml"/><Relationship Id="rId156" Type="http://schemas.openxmlformats.org/officeDocument/2006/relationships/customXml" Target="../ink/ink2579.xml"/><Relationship Id="rId198" Type="http://schemas.openxmlformats.org/officeDocument/2006/relationships/customXml" Target="../ink/ink2600.xml"/><Relationship Id="rId321" Type="http://schemas.openxmlformats.org/officeDocument/2006/relationships/image" Target="../media/image2622.png"/><Relationship Id="rId363" Type="http://schemas.openxmlformats.org/officeDocument/2006/relationships/customXml" Target="../ink/ink2683.xml"/><Relationship Id="rId419" Type="http://schemas.openxmlformats.org/officeDocument/2006/relationships/customXml" Target="../ink/ink2711.xml"/><Relationship Id="rId223" Type="http://schemas.openxmlformats.org/officeDocument/2006/relationships/image" Target="../media/image2573.png"/><Relationship Id="rId430" Type="http://schemas.openxmlformats.org/officeDocument/2006/relationships/image" Target="../media/image2675.png"/><Relationship Id="rId18" Type="http://schemas.openxmlformats.org/officeDocument/2006/relationships/customXml" Target="../ink/ink2510.xml"/><Relationship Id="rId265" Type="http://schemas.openxmlformats.org/officeDocument/2006/relationships/image" Target="../media/image2594.png"/><Relationship Id="rId125" Type="http://schemas.openxmlformats.org/officeDocument/2006/relationships/image" Target="../media/image2524.png"/><Relationship Id="rId167" Type="http://schemas.openxmlformats.org/officeDocument/2006/relationships/image" Target="../media/image2545.png"/><Relationship Id="rId332" Type="http://schemas.openxmlformats.org/officeDocument/2006/relationships/customXml" Target="../ink/ink2667.xml"/><Relationship Id="rId374" Type="http://schemas.openxmlformats.org/officeDocument/2006/relationships/image" Target="../media/image2648.png"/><Relationship Id="rId71" Type="http://schemas.openxmlformats.org/officeDocument/2006/relationships/image" Target="../media/image2497.png"/><Relationship Id="rId234" Type="http://schemas.openxmlformats.org/officeDocument/2006/relationships/customXml" Target="../ink/ink2618.xml"/><Relationship Id="rId2" Type="http://schemas.openxmlformats.org/officeDocument/2006/relationships/customXml" Target="../ink/ink2502.xml"/><Relationship Id="rId29" Type="http://schemas.openxmlformats.org/officeDocument/2006/relationships/image" Target="../media/image2476.png"/><Relationship Id="rId255" Type="http://schemas.openxmlformats.org/officeDocument/2006/relationships/image" Target="../media/image2589.png"/><Relationship Id="rId276" Type="http://schemas.openxmlformats.org/officeDocument/2006/relationships/customXml" Target="../ink/ink2639.xml"/><Relationship Id="rId297" Type="http://schemas.openxmlformats.org/officeDocument/2006/relationships/image" Target="../media/image2610.png"/><Relationship Id="rId441" Type="http://schemas.openxmlformats.org/officeDocument/2006/relationships/customXml" Target="../ink/ink2722.xml"/><Relationship Id="rId40" Type="http://schemas.openxmlformats.org/officeDocument/2006/relationships/customXml" Target="../ink/ink2521.xml"/><Relationship Id="rId115" Type="http://schemas.openxmlformats.org/officeDocument/2006/relationships/image" Target="../media/image2519.png"/><Relationship Id="rId136" Type="http://schemas.openxmlformats.org/officeDocument/2006/relationships/customXml" Target="../ink/ink2569.xml"/><Relationship Id="rId157" Type="http://schemas.openxmlformats.org/officeDocument/2006/relationships/image" Target="../media/image2540.png"/><Relationship Id="rId178" Type="http://schemas.openxmlformats.org/officeDocument/2006/relationships/customXml" Target="../ink/ink2590.xml"/><Relationship Id="rId301" Type="http://schemas.openxmlformats.org/officeDocument/2006/relationships/image" Target="../media/image2612.png"/><Relationship Id="rId322" Type="http://schemas.openxmlformats.org/officeDocument/2006/relationships/customXml" Target="../ink/ink2662.xml"/><Relationship Id="rId343" Type="http://schemas.openxmlformats.org/officeDocument/2006/relationships/customXml" Target="../ink/ink2673.xml"/><Relationship Id="rId364" Type="http://schemas.openxmlformats.org/officeDocument/2006/relationships/image" Target="../media/image2643.png"/><Relationship Id="rId61" Type="http://schemas.openxmlformats.org/officeDocument/2006/relationships/image" Target="../media/image2492.png"/><Relationship Id="rId82" Type="http://schemas.openxmlformats.org/officeDocument/2006/relationships/customXml" Target="../ink/ink2542.xml"/><Relationship Id="rId199" Type="http://schemas.openxmlformats.org/officeDocument/2006/relationships/image" Target="../media/image2561.png"/><Relationship Id="rId203" Type="http://schemas.openxmlformats.org/officeDocument/2006/relationships/image" Target="../media/image2563.png"/><Relationship Id="rId385" Type="http://schemas.openxmlformats.org/officeDocument/2006/relationships/customXml" Target="../ink/ink2694.xml"/><Relationship Id="rId19" Type="http://schemas.openxmlformats.org/officeDocument/2006/relationships/image" Target="../media/image2471.png"/><Relationship Id="rId224" Type="http://schemas.openxmlformats.org/officeDocument/2006/relationships/customXml" Target="../ink/ink2613.xml"/><Relationship Id="rId245" Type="http://schemas.openxmlformats.org/officeDocument/2006/relationships/image" Target="../media/image2584.png"/><Relationship Id="rId266" Type="http://schemas.openxmlformats.org/officeDocument/2006/relationships/customXml" Target="../ink/ink2634.xml"/><Relationship Id="rId287" Type="http://schemas.openxmlformats.org/officeDocument/2006/relationships/image" Target="../media/image2605.png"/><Relationship Id="rId410" Type="http://schemas.openxmlformats.org/officeDocument/2006/relationships/image" Target="../media/image2666.png"/><Relationship Id="rId431" Type="http://schemas.openxmlformats.org/officeDocument/2006/relationships/customXml" Target="../ink/ink2717.xml"/><Relationship Id="rId452" Type="http://schemas.openxmlformats.org/officeDocument/2006/relationships/image" Target="../media/image2686.png"/><Relationship Id="rId30" Type="http://schemas.openxmlformats.org/officeDocument/2006/relationships/customXml" Target="../ink/ink2516.xml"/><Relationship Id="rId105" Type="http://schemas.openxmlformats.org/officeDocument/2006/relationships/image" Target="../media/image2514.png"/><Relationship Id="rId126" Type="http://schemas.openxmlformats.org/officeDocument/2006/relationships/customXml" Target="../ink/ink2564.xml"/><Relationship Id="rId147" Type="http://schemas.openxmlformats.org/officeDocument/2006/relationships/image" Target="../media/image2535.png"/><Relationship Id="rId168" Type="http://schemas.openxmlformats.org/officeDocument/2006/relationships/customXml" Target="../ink/ink2585.xml"/><Relationship Id="rId312" Type="http://schemas.openxmlformats.org/officeDocument/2006/relationships/customXml" Target="../ink/ink2657.xml"/><Relationship Id="rId333" Type="http://schemas.openxmlformats.org/officeDocument/2006/relationships/image" Target="../media/image2628.png"/><Relationship Id="rId354" Type="http://schemas.openxmlformats.org/officeDocument/2006/relationships/image" Target="../media/image2638.png"/><Relationship Id="rId51" Type="http://schemas.openxmlformats.org/officeDocument/2006/relationships/image" Target="../media/image2487.png"/><Relationship Id="rId72" Type="http://schemas.openxmlformats.org/officeDocument/2006/relationships/customXml" Target="../ink/ink2537.xml"/><Relationship Id="rId93" Type="http://schemas.openxmlformats.org/officeDocument/2006/relationships/image" Target="../media/image2508.png"/><Relationship Id="rId189" Type="http://schemas.openxmlformats.org/officeDocument/2006/relationships/image" Target="../media/image2556.png"/><Relationship Id="rId375" Type="http://schemas.openxmlformats.org/officeDocument/2006/relationships/customXml" Target="../ink/ink2689.xml"/><Relationship Id="rId396" Type="http://schemas.openxmlformats.org/officeDocument/2006/relationships/image" Target="../media/image2659.png"/><Relationship Id="rId3" Type="http://schemas.openxmlformats.org/officeDocument/2006/relationships/image" Target="../media/image24630.png"/><Relationship Id="rId214" Type="http://schemas.openxmlformats.org/officeDocument/2006/relationships/customXml" Target="../ink/ink2608.xml"/><Relationship Id="rId235" Type="http://schemas.openxmlformats.org/officeDocument/2006/relationships/image" Target="../media/image2579.png"/><Relationship Id="rId256" Type="http://schemas.openxmlformats.org/officeDocument/2006/relationships/customXml" Target="../ink/ink2629.xml"/><Relationship Id="rId277" Type="http://schemas.openxmlformats.org/officeDocument/2006/relationships/image" Target="../media/image2600.png"/><Relationship Id="rId298" Type="http://schemas.openxmlformats.org/officeDocument/2006/relationships/customXml" Target="../ink/ink2650.xml"/><Relationship Id="rId400" Type="http://schemas.openxmlformats.org/officeDocument/2006/relationships/image" Target="../media/image2661.png"/><Relationship Id="rId421" Type="http://schemas.openxmlformats.org/officeDocument/2006/relationships/customXml" Target="../ink/ink2712.xml"/><Relationship Id="rId442" Type="http://schemas.openxmlformats.org/officeDocument/2006/relationships/image" Target="../media/image2681.png"/><Relationship Id="rId116" Type="http://schemas.openxmlformats.org/officeDocument/2006/relationships/customXml" Target="../ink/ink2559.xml"/><Relationship Id="rId137" Type="http://schemas.openxmlformats.org/officeDocument/2006/relationships/image" Target="../media/image2530.png"/><Relationship Id="rId158" Type="http://schemas.openxmlformats.org/officeDocument/2006/relationships/customXml" Target="../ink/ink2580.xml"/><Relationship Id="rId302" Type="http://schemas.openxmlformats.org/officeDocument/2006/relationships/customXml" Target="../ink/ink2652.xml"/><Relationship Id="rId323" Type="http://schemas.openxmlformats.org/officeDocument/2006/relationships/image" Target="../media/image2623.png"/><Relationship Id="rId344" Type="http://schemas.openxmlformats.org/officeDocument/2006/relationships/image" Target="../media/image2633.png"/><Relationship Id="rId20" Type="http://schemas.openxmlformats.org/officeDocument/2006/relationships/customXml" Target="../ink/ink2511.xml"/><Relationship Id="rId41" Type="http://schemas.openxmlformats.org/officeDocument/2006/relationships/image" Target="../media/image2482.png"/><Relationship Id="rId62" Type="http://schemas.openxmlformats.org/officeDocument/2006/relationships/customXml" Target="../ink/ink2532.xml"/><Relationship Id="rId83" Type="http://schemas.openxmlformats.org/officeDocument/2006/relationships/image" Target="../media/image2503.png"/><Relationship Id="rId179" Type="http://schemas.openxmlformats.org/officeDocument/2006/relationships/image" Target="../media/image2551.png"/><Relationship Id="rId365" Type="http://schemas.openxmlformats.org/officeDocument/2006/relationships/customXml" Target="../ink/ink2684.xml"/><Relationship Id="rId386" Type="http://schemas.openxmlformats.org/officeDocument/2006/relationships/image" Target="../media/image2654.png"/><Relationship Id="rId190" Type="http://schemas.openxmlformats.org/officeDocument/2006/relationships/customXml" Target="../ink/ink2596.xml"/><Relationship Id="rId204" Type="http://schemas.openxmlformats.org/officeDocument/2006/relationships/customXml" Target="../ink/ink2603.xml"/><Relationship Id="rId225" Type="http://schemas.openxmlformats.org/officeDocument/2006/relationships/image" Target="../media/image2574.png"/><Relationship Id="rId246" Type="http://schemas.openxmlformats.org/officeDocument/2006/relationships/customXml" Target="../ink/ink2624.xml"/><Relationship Id="rId267" Type="http://schemas.openxmlformats.org/officeDocument/2006/relationships/image" Target="../media/image2595.png"/><Relationship Id="rId288" Type="http://schemas.openxmlformats.org/officeDocument/2006/relationships/customXml" Target="../ink/ink2645.xml"/><Relationship Id="rId411" Type="http://schemas.openxmlformats.org/officeDocument/2006/relationships/customXml" Target="../ink/ink2707.xml"/><Relationship Id="rId432" Type="http://schemas.openxmlformats.org/officeDocument/2006/relationships/image" Target="../media/image2676.png"/><Relationship Id="rId453" Type="http://schemas.openxmlformats.org/officeDocument/2006/relationships/customXml" Target="../ink/ink2728.xml"/><Relationship Id="rId106" Type="http://schemas.openxmlformats.org/officeDocument/2006/relationships/customXml" Target="../ink/ink2554.xml"/><Relationship Id="rId127" Type="http://schemas.openxmlformats.org/officeDocument/2006/relationships/image" Target="../media/image2525.png"/><Relationship Id="rId313" Type="http://schemas.openxmlformats.org/officeDocument/2006/relationships/image" Target="../media/image2618.png"/><Relationship Id="rId10" Type="http://schemas.openxmlformats.org/officeDocument/2006/relationships/customXml" Target="../ink/ink2506.xml"/><Relationship Id="rId31" Type="http://schemas.openxmlformats.org/officeDocument/2006/relationships/image" Target="../media/image2477.png"/><Relationship Id="rId52" Type="http://schemas.openxmlformats.org/officeDocument/2006/relationships/customXml" Target="../ink/ink2527.xml"/><Relationship Id="rId73" Type="http://schemas.openxmlformats.org/officeDocument/2006/relationships/image" Target="../media/image2498.png"/><Relationship Id="rId94" Type="http://schemas.openxmlformats.org/officeDocument/2006/relationships/customXml" Target="../ink/ink2548.xml"/><Relationship Id="rId148" Type="http://schemas.openxmlformats.org/officeDocument/2006/relationships/customXml" Target="../ink/ink2575.xml"/><Relationship Id="rId169" Type="http://schemas.openxmlformats.org/officeDocument/2006/relationships/image" Target="../media/image2546.png"/><Relationship Id="rId334" Type="http://schemas.openxmlformats.org/officeDocument/2006/relationships/customXml" Target="../ink/ink2668.xml"/><Relationship Id="rId355" Type="http://schemas.openxmlformats.org/officeDocument/2006/relationships/customXml" Target="../ink/ink2679.xml"/><Relationship Id="rId376" Type="http://schemas.openxmlformats.org/officeDocument/2006/relationships/image" Target="../media/image2649.png"/><Relationship Id="rId397" Type="http://schemas.openxmlformats.org/officeDocument/2006/relationships/customXml" Target="../ink/ink2700.xml"/><Relationship Id="rId4" Type="http://schemas.openxmlformats.org/officeDocument/2006/relationships/customXml" Target="../ink/ink2503.xml"/><Relationship Id="rId180" Type="http://schemas.openxmlformats.org/officeDocument/2006/relationships/customXml" Target="../ink/ink2591.xml"/><Relationship Id="rId215" Type="http://schemas.openxmlformats.org/officeDocument/2006/relationships/image" Target="../media/image2569.png"/><Relationship Id="rId236" Type="http://schemas.openxmlformats.org/officeDocument/2006/relationships/customXml" Target="../ink/ink2619.xml"/><Relationship Id="rId257" Type="http://schemas.openxmlformats.org/officeDocument/2006/relationships/image" Target="../media/image2590.png"/><Relationship Id="rId278" Type="http://schemas.openxmlformats.org/officeDocument/2006/relationships/customXml" Target="../ink/ink2640.xml"/><Relationship Id="rId401" Type="http://schemas.openxmlformats.org/officeDocument/2006/relationships/customXml" Target="../ink/ink2702.xml"/><Relationship Id="rId422" Type="http://schemas.openxmlformats.org/officeDocument/2006/relationships/image" Target="../media/image2671.png"/><Relationship Id="rId443" Type="http://schemas.openxmlformats.org/officeDocument/2006/relationships/customXml" Target="../ink/ink2723.xml"/><Relationship Id="rId303" Type="http://schemas.openxmlformats.org/officeDocument/2006/relationships/image" Target="../media/image2613.png"/><Relationship Id="rId42" Type="http://schemas.openxmlformats.org/officeDocument/2006/relationships/customXml" Target="../ink/ink2522.xml"/><Relationship Id="rId84" Type="http://schemas.openxmlformats.org/officeDocument/2006/relationships/customXml" Target="../ink/ink2543.xml"/><Relationship Id="rId138" Type="http://schemas.openxmlformats.org/officeDocument/2006/relationships/customXml" Target="../ink/ink2570.xml"/><Relationship Id="rId345" Type="http://schemas.openxmlformats.org/officeDocument/2006/relationships/customXml" Target="../ink/ink2674.xml"/><Relationship Id="rId387" Type="http://schemas.openxmlformats.org/officeDocument/2006/relationships/customXml" Target="../ink/ink2695.xml"/><Relationship Id="rId191" Type="http://schemas.openxmlformats.org/officeDocument/2006/relationships/image" Target="../media/image2557.png"/><Relationship Id="rId205" Type="http://schemas.openxmlformats.org/officeDocument/2006/relationships/image" Target="../media/image2564.png"/><Relationship Id="rId247" Type="http://schemas.openxmlformats.org/officeDocument/2006/relationships/image" Target="../media/image2585.png"/><Relationship Id="rId412" Type="http://schemas.openxmlformats.org/officeDocument/2006/relationships/image" Target="../media/image2667.png"/><Relationship Id="rId107" Type="http://schemas.openxmlformats.org/officeDocument/2006/relationships/image" Target="../media/image2515.png"/><Relationship Id="rId289" Type="http://schemas.openxmlformats.org/officeDocument/2006/relationships/image" Target="../media/image2606.png"/><Relationship Id="rId454" Type="http://schemas.openxmlformats.org/officeDocument/2006/relationships/image" Target="../media/image2687.png"/><Relationship Id="rId11" Type="http://schemas.openxmlformats.org/officeDocument/2006/relationships/image" Target="../media/image2467.png"/><Relationship Id="rId53" Type="http://schemas.openxmlformats.org/officeDocument/2006/relationships/image" Target="../media/image2488.png"/><Relationship Id="rId149" Type="http://schemas.openxmlformats.org/officeDocument/2006/relationships/image" Target="../media/image2536.png"/><Relationship Id="rId314" Type="http://schemas.openxmlformats.org/officeDocument/2006/relationships/customXml" Target="../ink/ink2658.xml"/><Relationship Id="rId356" Type="http://schemas.openxmlformats.org/officeDocument/2006/relationships/image" Target="../media/image2639.png"/><Relationship Id="rId398" Type="http://schemas.openxmlformats.org/officeDocument/2006/relationships/image" Target="../media/image2660.png"/><Relationship Id="rId95" Type="http://schemas.openxmlformats.org/officeDocument/2006/relationships/image" Target="../media/image2509.png"/><Relationship Id="rId160" Type="http://schemas.openxmlformats.org/officeDocument/2006/relationships/customXml" Target="../ink/ink2581.xml"/><Relationship Id="rId216" Type="http://schemas.openxmlformats.org/officeDocument/2006/relationships/customXml" Target="../ink/ink2609.xml"/><Relationship Id="rId423" Type="http://schemas.openxmlformats.org/officeDocument/2006/relationships/customXml" Target="../ink/ink2713.xml"/><Relationship Id="rId258" Type="http://schemas.openxmlformats.org/officeDocument/2006/relationships/customXml" Target="../ink/ink2630.xml"/><Relationship Id="rId22" Type="http://schemas.openxmlformats.org/officeDocument/2006/relationships/customXml" Target="../ink/ink2512.xml"/><Relationship Id="rId64" Type="http://schemas.openxmlformats.org/officeDocument/2006/relationships/customXml" Target="../ink/ink2533.xml"/><Relationship Id="rId118" Type="http://schemas.openxmlformats.org/officeDocument/2006/relationships/customXml" Target="../ink/ink2560.xml"/><Relationship Id="rId325" Type="http://schemas.openxmlformats.org/officeDocument/2006/relationships/image" Target="../media/image2624.png"/><Relationship Id="rId367" Type="http://schemas.openxmlformats.org/officeDocument/2006/relationships/customXml" Target="../ink/ink2685.xml"/><Relationship Id="rId171" Type="http://schemas.openxmlformats.org/officeDocument/2006/relationships/image" Target="../media/image2547.png"/><Relationship Id="rId227" Type="http://schemas.openxmlformats.org/officeDocument/2006/relationships/image" Target="../media/image2575.png"/><Relationship Id="rId269" Type="http://schemas.openxmlformats.org/officeDocument/2006/relationships/image" Target="../media/image2596.png"/><Relationship Id="rId434" Type="http://schemas.openxmlformats.org/officeDocument/2006/relationships/image" Target="../media/image2677.png"/><Relationship Id="rId33" Type="http://schemas.openxmlformats.org/officeDocument/2006/relationships/image" Target="../media/image2478.png"/><Relationship Id="rId129" Type="http://schemas.openxmlformats.org/officeDocument/2006/relationships/image" Target="../media/image2526.png"/><Relationship Id="rId280" Type="http://schemas.openxmlformats.org/officeDocument/2006/relationships/customXml" Target="../ink/ink2641.xml"/><Relationship Id="rId336" Type="http://schemas.openxmlformats.org/officeDocument/2006/relationships/customXml" Target="../ink/ink2669.xml"/><Relationship Id="rId75" Type="http://schemas.openxmlformats.org/officeDocument/2006/relationships/image" Target="../media/image2499.png"/><Relationship Id="rId140" Type="http://schemas.openxmlformats.org/officeDocument/2006/relationships/customXml" Target="../ink/ink2571.xml"/><Relationship Id="rId182" Type="http://schemas.openxmlformats.org/officeDocument/2006/relationships/customXml" Target="../ink/ink2592.xml"/><Relationship Id="rId378" Type="http://schemas.openxmlformats.org/officeDocument/2006/relationships/image" Target="../media/image2650.png"/><Relationship Id="rId403" Type="http://schemas.openxmlformats.org/officeDocument/2006/relationships/customXml" Target="../ink/ink2703.xml"/><Relationship Id="rId6" Type="http://schemas.openxmlformats.org/officeDocument/2006/relationships/customXml" Target="../ink/ink2504.xml"/><Relationship Id="rId238" Type="http://schemas.openxmlformats.org/officeDocument/2006/relationships/customXml" Target="../ink/ink2620.xml"/><Relationship Id="rId445" Type="http://schemas.openxmlformats.org/officeDocument/2006/relationships/customXml" Target="../ink/ink2724.xml"/><Relationship Id="rId291" Type="http://schemas.openxmlformats.org/officeDocument/2006/relationships/image" Target="../media/image2607.png"/><Relationship Id="rId305" Type="http://schemas.openxmlformats.org/officeDocument/2006/relationships/image" Target="../media/image2614.png"/><Relationship Id="rId347" Type="http://schemas.openxmlformats.org/officeDocument/2006/relationships/customXml" Target="../ink/ink2675.xml"/><Relationship Id="rId44" Type="http://schemas.openxmlformats.org/officeDocument/2006/relationships/customXml" Target="../ink/ink2523.xml"/><Relationship Id="rId86" Type="http://schemas.openxmlformats.org/officeDocument/2006/relationships/customXml" Target="../ink/ink2544.xml"/><Relationship Id="rId151" Type="http://schemas.openxmlformats.org/officeDocument/2006/relationships/image" Target="../media/image2537.png"/><Relationship Id="rId389" Type="http://schemas.openxmlformats.org/officeDocument/2006/relationships/customXml" Target="../ink/ink2696.xml"/><Relationship Id="rId193" Type="http://schemas.openxmlformats.org/officeDocument/2006/relationships/image" Target="../media/image2558.png"/><Relationship Id="rId207" Type="http://schemas.openxmlformats.org/officeDocument/2006/relationships/image" Target="../media/image2565.png"/><Relationship Id="rId249" Type="http://schemas.openxmlformats.org/officeDocument/2006/relationships/image" Target="../media/image2586.png"/><Relationship Id="rId414" Type="http://schemas.openxmlformats.org/officeDocument/2006/relationships/image" Target="../media/image2668.png"/><Relationship Id="rId456" Type="http://schemas.openxmlformats.org/officeDocument/2006/relationships/image" Target="../media/image2688.png"/><Relationship Id="rId13" Type="http://schemas.openxmlformats.org/officeDocument/2006/relationships/image" Target="../media/image2468.png"/><Relationship Id="rId109" Type="http://schemas.openxmlformats.org/officeDocument/2006/relationships/image" Target="../media/image2516.png"/><Relationship Id="rId260" Type="http://schemas.openxmlformats.org/officeDocument/2006/relationships/customXml" Target="../ink/ink2631.xml"/><Relationship Id="rId316" Type="http://schemas.openxmlformats.org/officeDocument/2006/relationships/customXml" Target="../ink/ink2659.xml"/><Relationship Id="rId55" Type="http://schemas.openxmlformats.org/officeDocument/2006/relationships/image" Target="../media/image2489.png"/><Relationship Id="rId97" Type="http://schemas.openxmlformats.org/officeDocument/2006/relationships/image" Target="../media/image2510.png"/><Relationship Id="rId120" Type="http://schemas.openxmlformats.org/officeDocument/2006/relationships/customXml" Target="../ink/ink2561.xml"/><Relationship Id="rId358" Type="http://schemas.openxmlformats.org/officeDocument/2006/relationships/image" Target="../media/image2640.png"/><Relationship Id="rId162" Type="http://schemas.openxmlformats.org/officeDocument/2006/relationships/customXml" Target="../ink/ink2582.xml"/><Relationship Id="rId218" Type="http://schemas.openxmlformats.org/officeDocument/2006/relationships/customXml" Target="../ink/ink2610.xml"/><Relationship Id="rId425" Type="http://schemas.openxmlformats.org/officeDocument/2006/relationships/customXml" Target="../ink/ink2714.xml"/><Relationship Id="rId271" Type="http://schemas.openxmlformats.org/officeDocument/2006/relationships/image" Target="../media/image2597.png"/><Relationship Id="rId24" Type="http://schemas.openxmlformats.org/officeDocument/2006/relationships/customXml" Target="../ink/ink2513.xml"/><Relationship Id="rId66" Type="http://schemas.openxmlformats.org/officeDocument/2006/relationships/customXml" Target="../ink/ink2534.xml"/><Relationship Id="rId131" Type="http://schemas.openxmlformats.org/officeDocument/2006/relationships/image" Target="../media/image2527.png"/><Relationship Id="rId327" Type="http://schemas.openxmlformats.org/officeDocument/2006/relationships/image" Target="../media/image2625.png"/><Relationship Id="rId369" Type="http://schemas.openxmlformats.org/officeDocument/2006/relationships/customXml" Target="../ink/ink2686.xml"/><Relationship Id="rId173" Type="http://schemas.openxmlformats.org/officeDocument/2006/relationships/image" Target="../media/image2548.png"/><Relationship Id="rId229" Type="http://schemas.openxmlformats.org/officeDocument/2006/relationships/image" Target="../media/image2576.png"/><Relationship Id="rId380" Type="http://schemas.openxmlformats.org/officeDocument/2006/relationships/image" Target="../media/image2651.png"/><Relationship Id="rId436" Type="http://schemas.openxmlformats.org/officeDocument/2006/relationships/image" Target="../media/image2678.png"/><Relationship Id="rId240" Type="http://schemas.openxmlformats.org/officeDocument/2006/relationships/customXml" Target="../ink/ink2621.xml"/><Relationship Id="rId35" Type="http://schemas.openxmlformats.org/officeDocument/2006/relationships/image" Target="../media/image2479.png"/><Relationship Id="rId77" Type="http://schemas.openxmlformats.org/officeDocument/2006/relationships/image" Target="../media/image2500.png"/><Relationship Id="rId100" Type="http://schemas.openxmlformats.org/officeDocument/2006/relationships/customXml" Target="../ink/ink2551.xml"/><Relationship Id="rId282" Type="http://schemas.openxmlformats.org/officeDocument/2006/relationships/customXml" Target="../ink/ink2642.xml"/><Relationship Id="rId338" Type="http://schemas.openxmlformats.org/officeDocument/2006/relationships/customXml" Target="../ink/ink2670.xml"/><Relationship Id="rId8" Type="http://schemas.openxmlformats.org/officeDocument/2006/relationships/customXml" Target="../ink/ink2505.xml"/><Relationship Id="rId142" Type="http://schemas.openxmlformats.org/officeDocument/2006/relationships/customXml" Target="../ink/ink2572.xml"/><Relationship Id="rId184" Type="http://schemas.openxmlformats.org/officeDocument/2006/relationships/customXml" Target="../ink/ink2593.xml"/><Relationship Id="rId391" Type="http://schemas.openxmlformats.org/officeDocument/2006/relationships/customXml" Target="../ink/ink2697.xml"/><Relationship Id="rId405" Type="http://schemas.openxmlformats.org/officeDocument/2006/relationships/customXml" Target="../ink/ink2704.xml"/><Relationship Id="rId447" Type="http://schemas.openxmlformats.org/officeDocument/2006/relationships/customXml" Target="../ink/ink2725.xml"/><Relationship Id="rId251" Type="http://schemas.openxmlformats.org/officeDocument/2006/relationships/image" Target="../media/image2587.png"/><Relationship Id="rId46" Type="http://schemas.openxmlformats.org/officeDocument/2006/relationships/customXml" Target="../ink/ink2524.xml"/><Relationship Id="rId293" Type="http://schemas.openxmlformats.org/officeDocument/2006/relationships/image" Target="../media/image2608.png"/><Relationship Id="rId307" Type="http://schemas.openxmlformats.org/officeDocument/2006/relationships/image" Target="../media/image2615.png"/><Relationship Id="rId349" Type="http://schemas.openxmlformats.org/officeDocument/2006/relationships/customXml" Target="../ink/ink2676.xml"/><Relationship Id="rId88" Type="http://schemas.openxmlformats.org/officeDocument/2006/relationships/customXml" Target="../ink/ink2545.xml"/><Relationship Id="rId111" Type="http://schemas.openxmlformats.org/officeDocument/2006/relationships/image" Target="../media/image2517.png"/><Relationship Id="rId153" Type="http://schemas.openxmlformats.org/officeDocument/2006/relationships/image" Target="../media/image2538.png"/><Relationship Id="rId195" Type="http://schemas.openxmlformats.org/officeDocument/2006/relationships/image" Target="../media/image2559.png"/><Relationship Id="rId209" Type="http://schemas.openxmlformats.org/officeDocument/2006/relationships/image" Target="../media/image2566.png"/><Relationship Id="rId360" Type="http://schemas.openxmlformats.org/officeDocument/2006/relationships/image" Target="../media/image2641.png"/><Relationship Id="rId416" Type="http://schemas.openxmlformats.org/officeDocument/2006/relationships/image" Target="../media/image1714.png"/><Relationship Id="rId220" Type="http://schemas.openxmlformats.org/officeDocument/2006/relationships/customXml" Target="../ink/ink2611.xml"/><Relationship Id="rId458" Type="http://schemas.openxmlformats.org/officeDocument/2006/relationships/image" Target="../media/image2689.png"/><Relationship Id="rId15" Type="http://schemas.openxmlformats.org/officeDocument/2006/relationships/image" Target="../media/image2469.png"/><Relationship Id="rId57" Type="http://schemas.openxmlformats.org/officeDocument/2006/relationships/image" Target="../media/image2490.png"/><Relationship Id="rId262" Type="http://schemas.openxmlformats.org/officeDocument/2006/relationships/customXml" Target="../ink/ink2632.xml"/><Relationship Id="rId318" Type="http://schemas.openxmlformats.org/officeDocument/2006/relationships/customXml" Target="../ink/ink2660.xml"/><Relationship Id="rId99" Type="http://schemas.openxmlformats.org/officeDocument/2006/relationships/image" Target="../media/image2511.png"/><Relationship Id="rId122" Type="http://schemas.openxmlformats.org/officeDocument/2006/relationships/customXml" Target="../ink/ink2562.xml"/><Relationship Id="rId164" Type="http://schemas.openxmlformats.org/officeDocument/2006/relationships/customXml" Target="../ink/ink2583.xml"/><Relationship Id="rId371" Type="http://schemas.openxmlformats.org/officeDocument/2006/relationships/customXml" Target="../ink/ink2687.xml"/><Relationship Id="rId427" Type="http://schemas.openxmlformats.org/officeDocument/2006/relationships/customXml" Target="../ink/ink2715.xml"/><Relationship Id="rId26" Type="http://schemas.openxmlformats.org/officeDocument/2006/relationships/customXml" Target="../ink/ink2514.xml"/><Relationship Id="rId231" Type="http://schemas.openxmlformats.org/officeDocument/2006/relationships/image" Target="../media/image2577.png"/><Relationship Id="rId273" Type="http://schemas.openxmlformats.org/officeDocument/2006/relationships/image" Target="../media/image2598.png"/><Relationship Id="rId329" Type="http://schemas.openxmlformats.org/officeDocument/2006/relationships/image" Target="../media/image2626.png"/><Relationship Id="rId68" Type="http://schemas.openxmlformats.org/officeDocument/2006/relationships/customXml" Target="../ink/ink2535.xml"/><Relationship Id="rId133" Type="http://schemas.openxmlformats.org/officeDocument/2006/relationships/image" Target="../media/image2528.png"/><Relationship Id="rId175" Type="http://schemas.openxmlformats.org/officeDocument/2006/relationships/image" Target="../media/image2549.png"/><Relationship Id="rId340" Type="http://schemas.openxmlformats.org/officeDocument/2006/relationships/image" Target="../media/image2631.png"/><Relationship Id="rId200" Type="http://schemas.openxmlformats.org/officeDocument/2006/relationships/customXml" Target="../ink/ink2601.xml"/><Relationship Id="rId382" Type="http://schemas.openxmlformats.org/officeDocument/2006/relationships/image" Target="../media/image2652.png"/><Relationship Id="rId438" Type="http://schemas.openxmlformats.org/officeDocument/2006/relationships/image" Target="../media/image2679.png"/><Relationship Id="rId242" Type="http://schemas.openxmlformats.org/officeDocument/2006/relationships/customXml" Target="../ink/ink2622.xml"/><Relationship Id="rId284" Type="http://schemas.openxmlformats.org/officeDocument/2006/relationships/customXml" Target="../ink/ink2643.xml"/><Relationship Id="rId37" Type="http://schemas.openxmlformats.org/officeDocument/2006/relationships/image" Target="../media/image2480.png"/><Relationship Id="rId79" Type="http://schemas.openxmlformats.org/officeDocument/2006/relationships/image" Target="../media/image2501.png"/><Relationship Id="rId102" Type="http://schemas.openxmlformats.org/officeDocument/2006/relationships/customXml" Target="../ink/ink2552.xml"/><Relationship Id="rId144" Type="http://schemas.openxmlformats.org/officeDocument/2006/relationships/customXml" Target="../ink/ink2573.xml"/><Relationship Id="rId90" Type="http://schemas.openxmlformats.org/officeDocument/2006/relationships/customXml" Target="../ink/ink2546.xml"/><Relationship Id="rId186" Type="http://schemas.openxmlformats.org/officeDocument/2006/relationships/customXml" Target="../ink/ink2594.xml"/><Relationship Id="rId351" Type="http://schemas.openxmlformats.org/officeDocument/2006/relationships/customXml" Target="../ink/ink2677.xml"/><Relationship Id="rId393" Type="http://schemas.openxmlformats.org/officeDocument/2006/relationships/customXml" Target="../ink/ink2698.xml"/><Relationship Id="rId407" Type="http://schemas.openxmlformats.org/officeDocument/2006/relationships/customXml" Target="../ink/ink2705.xml"/><Relationship Id="rId449" Type="http://schemas.openxmlformats.org/officeDocument/2006/relationships/customXml" Target="../ink/ink2726.xml"/><Relationship Id="rId211" Type="http://schemas.openxmlformats.org/officeDocument/2006/relationships/image" Target="../media/image2567.png"/><Relationship Id="rId253" Type="http://schemas.openxmlformats.org/officeDocument/2006/relationships/image" Target="../media/image2588.png"/><Relationship Id="rId295" Type="http://schemas.openxmlformats.org/officeDocument/2006/relationships/image" Target="../media/image2609.png"/><Relationship Id="rId309" Type="http://schemas.openxmlformats.org/officeDocument/2006/relationships/image" Target="../media/image2616.png"/><Relationship Id="rId460" Type="http://schemas.openxmlformats.org/officeDocument/2006/relationships/image" Target="../media/image2690.png"/><Relationship Id="rId48" Type="http://schemas.openxmlformats.org/officeDocument/2006/relationships/customXml" Target="../ink/ink2525.xml"/><Relationship Id="rId113" Type="http://schemas.openxmlformats.org/officeDocument/2006/relationships/image" Target="../media/image2518.png"/><Relationship Id="rId320" Type="http://schemas.openxmlformats.org/officeDocument/2006/relationships/customXml" Target="../ink/ink2661.xml"/><Relationship Id="rId155" Type="http://schemas.openxmlformats.org/officeDocument/2006/relationships/image" Target="../media/image2539.png"/><Relationship Id="rId197" Type="http://schemas.openxmlformats.org/officeDocument/2006/relationships/image" Target="../media/image2560.png"/><Relationship Id="rId362" Type="http://schemas.openxmlformats.org/officeDocument/2006/relationships/image" Target="../media/image2642.png"/><Relationship Id="rId418" Type="http://schemas.openxmlformats.org/officeDocument/2006/relationships/image" Target="../media/image2669.png"/><Relationship Id="rId222" Type="http://schemas.openxmlformats.org/officeDocument/2006/relationships/customXml" Target="../ink/ink2612.xml"/><Relationship Id="rId264" Type="http://schemas.openxmlformats.org/officeDocument/2006/relationships/customXml" Target="../ink/ink2633.xml"/><Relationship Id="rId17" Type="http://schemas.openxmlformats.org/officeDocument/2006/relationships/image" Target="../media/image2470.png"/><Relationship Id="rId59" Type="http://schemas.openxmlformats.org/officeDocument/2006/relationships/image" Target="../media/image2491.png"/><Relationship Id="rId124" Type="http://schemas.openxmlformats.org/officeDocument/2006/relationships/customXml" Target="../ink/ink2563.xml"/><Relationship Id="rId70" Type="http://schemas.openxmlformats.org/officeDocument/2006/relationships/customXml" Target="../ink/ink2536.xml"/><Relationship Id="rId166" Type="http://schemas.openxmlformats.org/officeDocument/2006/relationships/customXml" Target="../ink/ink2584.xml"/><Relationship Id="rId331" Type="http://schemas.openxmlformats.org/officeDocument/2006/relationships/image" Target="../media/image2627.png"/><Relationship Id="rId373" Type="http://schemas.openxmlformats.org/officeDocument/2006/relationships/customXml" Target="../ink/ink2688.xml"/><Relationship Id="rId429" Type="http://schemas.openxmlformats.org/officeDocument/2006/relationships/customXml" Target="../ink/ink2716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578.png"/><Relationship Id="rId440" Type="http://schemas.openxmlformats.org/officeDocument/2006/relationships/image" Target="../media/image2680.png"/><Relationship Id="rId28" Type="http://schemas.openxmlformats.org/officeDocument/2006/relationships/customXml" Target="../ink/ink2515.xml"/><Relationship Id="rId275" Type="http://schemas.openxmlformats.org/officeDocument/2006/relationships/image" Target="../media/image2599.png"/><Relationship Id="rId300" Type="http://schemas.openxmlformats.org/officeDocument/2006/relationships/customXml" Target="../ink/ink2651.xml"/><Relationship Id="rId81" Type="http://schemas.openxmlformats.org/officeDocument/2006/relationships/image" Target="../media/image2502.png"/><Relationship Id="rId135" Type="http://schemas.openxmlformats.org/officeDocument/2006/relationships/image" Target="../media/image2529.png"/><Relationship Id="rId177" Type="http://schemas.openxmlformats.org/officeDocument/2006/relationships/image" Target="../media/image2550.png"/><Relationship Id="rId342" Type="http://schemas.openxmlformats.org/officeDocument/2006/relationships/image" Target="../media/image2632.png"/><Relationship Id="rId384" Type="http://schemas.openxmlformats.org/officeDocument/2006/relationships/image" Target="../media/image2653.png"/><Relationship Id="rId202" Type="http://schemas.openxmlformats.org/officeDocument/2006/relationships/customXml" Target="../ink/ink2602.xml"/><Relationship Id="rId244" Type="http://schemas.openxmlformats.org/officeDocument/2006/relationships/customXml" Target="../ink/ink2623.xml"/><Relationship Id="rId39" Type="http://schemas.openxmlformats.org/officeDocument/2006/relationships/image" Target="../media/image2481.png"/><Relationship Id="rId286" Type="http://schemas.openxmlformats.org/officeDocument/2006/relationships/customXml" Target="../ink/ink2644.xml"/><Relationship Id="rId451" Type="http://schemas.openxmlformats.org/officeDocument/2006/relationships/customXml" Target="../ink/ink2727.xml"/><Relationship Id="rId50" Type="http://schemas.openxmlformats.org/officeDocument/2006/relationships/customXml" Target="../ink/ink2526.xml"/><Relationship Id="rId104" Type="http://schemas.openxmlformats.org/officeDocument/2006/relationships/customXml" Target="../ink/ink2553.xml"/><Relationship Id="rId146" Type="http://schemas.openxmlformats.org/officeDocument/2006/relationships/customXml" Target="../ink/ink2574.xml"/><Relationship Id="rId188" Type="http://schemas.openxmlformats.org/officeDocument/2006/relationships/customXml" Target="../ink/ink2595.xml"/><Relationship Id="rId311" Type="http://schemas.openxmlformats.org/officeDocument/2006/relationships/image" Target="../media/image2617.png"/><Relationship Id="rId353" Type="http://schemas.openxmlformats.org/officeDocument/2006/relationships/customXml" Target="../ink/ink2678.xml"/><Relationship Id="rId395" Type="http://schemas.openxmlformats.org/officeDocument/2006/relationships/customXml" Target="../ink/ink2699.xml"/><Relationship Id="rId409" Type="http://schemas.openxmlformats.org/officeDocument/2006/relationships/customXml" Target="../ink/ink2706.xml"/><Relationship Id="rId92" Type="http://schemas.openxmlformats.org/officeDocument/2006/relationships/customXml" Target="../ink/ink2547.xml"/><Relationship Id="rId213" Type="http://schemas.openxmlformats.org/officeDocument/2006/relationships/image" Target="../media/image2568.png"/><Relationship Id="rId420" Type="http://schemas.openxmlformats.org/officeDocument/2006/relationships/image" Target="../media/image2670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47.png"/><Relationship Id="rId299" Type="http://schemas.openxmlformats.org/officeDocument/2006/relationships/image" Target="../media/image2836.png"/><Relationship Id="rId21" Type="http://schemas.openxmlformats.org/officeDocument/2006/relationships/image" Target="../media/image2699.png"/><Relationship Id="rId63" Type="http://schemas.openxmlformats.org/officeDocument/2006/relationships/image" Target="../media/image2720.png"/><Relationship Id="rId159" Type="http://schemas.openxmlformats.org/officeDocument/2006/relationships/image" Target="../media/image2768.png"/><Relationship Id="rId324" Type="http://schemas.openxmlformats.org/officeDocument/2006/relationships/customXml" Target="../ink/ink2893.xml"/><Relationship Id="rId366" Type="http://schemas.openxmlformats.org/officeDocument/2006/relationships/customXml" Target="../ink/ink2914.xml"/><Relationship Id="rId170" Type="http://schemas.openxmlformats.org/officeDocument/2006/relationships/customXml" Target="../ink/ink2816.xml"/><Relationship Id="rId226" Type="http://schemas.openxmlformats.org/officeDocument/2006/relationships/customXml" Target="../ink/ink2844.xml"/><Relationship Id="rId268" Type="http://schemas.openxmlformats.org/officeDocument/2006/relationships/customXml" Target="../ink/ink2865.xml"/><Relationship Id="rId32" Type="http://schemas.openxmlformats.org/officeDocument/2006/relationships/customXml" Target="../ink/ink2747.xml"/><Relationship Id="rId74" Type="http://schemas.openxmlformats.org/officeDocument/2006/relationships/customXml" Target="../ink/ink2768.xml"/><Relationship Id="rId128" Type="http://schemas.openxmlformats.org/officeDocument/2006/relationships/customXml" Target="../ink/ink2795.xml"/><Relationship Id="rId335" Type="http://schemas.openxmlformats.org/officeDocument/2006/relationships/image" Target="../media/image2854.png"/><Relationship Id="rId377" Type="http://schemas.openxmlformats.org/officeDocument/2006/relationships/customXml" Target="../ink/ink2920.xml"/><Relationship Id="rId5" Type="http://schemas.openxmlformats.org/officeDocument/2006/relationships/image" Target="../media/image2692.png"/><Relationship Id="rId181" Type="http://schemas.openxmlformats.org/officeDocument/2006/relationships/image" Target="../media/image2779.png"/><Relationship Id="rId237" Type="http://schemas.openxmlformats.org/officeDocument/2006/relationships/image" Target="../media/image2805.png"/><Relationship Id="rId279" Type="http://schemas.openxmlformats.org/officeDocument/2006/relationships/image" Target="../media/image2826.png"/><Relationship Id="rId43" Type="http://schemas.openxmlformats.org/officeDocument/2006/relationships/image" Target="../media/image2710.png"/><Relationship Id="rId139" Type="http://schemas.openxmlformats.org/officeDocument/2006/relationships/image" Target="../media/image2758.png"/><Relationship Id="rId290" Type="http://schemas.openxmlformats.org/officeDocument/2006/relationships/customXml" Target="../ink/ink2876.xml"/><Relationship Id="rId304" Type="http://schemas.openxmlformats.org/officeDocument/2006/relationships/customXml" Target="../ink/ink2883.xml"/><Relationship Id="rId346" Type="http://schemas.openxmlformats.org/officeDocument/2006/relationships/customXml" Target="../ink/ink2904.xml"/><Relationship Id="rId85" Type="http://schemas.openxmlformats.org/officeDocument/2006/relationships/image" Target="../media/image2731.png"/><Relationship Id="rId150" Type="http://schemas.openxmlformats.org/officeDocument/2006/relationships/customXml" Target="../ink/ink2806.xml"/><Relationship Id="rId192" Type="http://schemas.openxmlformats.org/officeDocument/2006/relationships/customXml" Target="../ink/ink2827.xml"/><Relationship Id="rId206" Type="http://schemas.openxmlformats.org/officeDocument/2006/relationships/customXml" Target="../ink/ink2834.xml"/><Relationship Id="rId248" Type="http://schemas.openxmlformats.org/officeDocument/2006/relationships/customXml" Target="../ink/ink2855.xml"/><Relationship Id="rId12" Type="http://schemas.openxmlformats.org/officeDocument/2006/relationships/customXml" Target="../ink/ink2737.xml"/><Relationship Id="rId108" Type="http://schemas.openxmlformats.org/officeDocument/2006/relationships/customXml" Target="../ink/ink2785.xml"/><Relationship Id="rId315" Type="http://schemas.openxmlformats.org/officeDocument/2006/relationships/image" Target="../media/image2844.png"/><Relationship Id="rId357" Type="http://schemas.openxmlformats.org/officeDocument/2006/relationships/image" Target="../media/image2865.png"/><Relationship Id="rId54" Type="http://schemas.openxmlformats.org/officeDocument/2006/relationships/customXml" Target="../ink/ink2758.xml"/><Relationship Id="rId96" Type="http://schemas.openxmlformats.org/officeDocument/2006/relationships/customXml" Target="../ink/ink2779.xml"/><Relationship Id="rId161" Type="http://schemas.openxmlformats.org/officeDocument/2006/relationships/image" Target="../media/image2769.png"/><Relationship Id="rId217" Type="http://schemas.openxmlformats.org/officeDocument/2006/relationships/image" Target="../media/image2796.png"/><Relationship Id="rId259" Type="http://schemas.openxmlformats.org/officeDocument/2006/relationships/image" Target="../media/image2816.png"/><Relationship Id="rId23" Type="http://schemas.openxmlformats.org/officeDocument/2006/relationships/image" Target="../media/image2700.png"/><Relationship Id="rId119" Type="http://schemas.openxmlformats.org/officeDocument/2006/relationships/image" Target="../media/image2748.png"/><Relationship Id="rId270" Type="http://schemas.openxmlformats.org/officeDocument/2006/relationships/customXml" Target="../ink/ink2866.xml"/><Relationship Id="rId326" Type="http://schemas.openxmlformats.org/officeDocument/2006/relationships/customXml" Target="../ink/ink2894.xml"/><Relationship Id="rId65" Type="http://schemas.openxmlformats.org/officeDocument/2006/relationships/image" Target="../media/image2721.png"/><Relationship Id="rId130" Type="http://schemas.openxmlformats.org/officeDocument/2006/relationships/customXml" Target="../ink/ink2796.xml"/><Relationship Id="rId368" Type="http://schemas.openxmlformats.org/officeDocument/2006/relationships/image" Target="../media/image2870.png"/><Relationship Id="rId172" Type="http://schemas.openxmlformats.org/officeDocument/2006/relationships/customXml" Target="../ink/ink2817.xml"/><Relationship Id="rId228" Type="http://schemas.openxmlformats.org/officeDocument/2006/relationships/customXml" Target="../ink/ink2845.xml"/><Relationship Id="rId281" Type="http://schemas.openxmlformats.org/officeDocument/2006/relationships/image" Target="../media/image2827.png"/><Relationship Id="rId337" Type="http://schemas.openxmlformats.org/officeDocument/2006/relationships/image" Target="../media/image2855.png"/><Relationship Id="rId34" Type="http://schemas.openxmlformats.org/officeDocument/2006/relationships/customXml" Target="../ink/ink2748.xml"/><Relationship Id="rId76" Type="http://schemas.openxmlformats.org/officeDocument/2006/relationships/customXml" Target="../ink/ink2769.xml"/><Relationship Id="rId141" Type="http://schemas.openxmlformats.org/officeDocument/2006/relationships/image" Target="../media/image2759.png"/><Relationship Id="rId379" Type="http://schemas.openxmlformats.org/officeDocument/2006/relationships/customXml" Target="../ink/ink2921.xml"/><Relationship Id="rId7" Type="http://schemas.openxmlformats.org/officeDocument/2006/relationships/image" Target="../media/image2693.png"/><Relationship Id="rId183" Type="http://schemas.openxmlformats.org/officeDocument/2006/relationships/image" Target="../media/image2780.png"/><Relationship Id="rId239" Type="http://schemas.openxmlformats.org/officeDocument/2006/relationships/image" Target="../media/image2806.png"/><Relationship Id="rId250" Type="http://schemas.openxmlformats.org/officeDocument/2006/relationships/customXml" Target="../ink/ink2856.xml"/><Relationship Id="rId292" Type="http://schemas.openxmlformats.org/officeDocument/2006/relationships/customXml" Target="../ink/ink2877.xml"/><Relationship Id="rId306" Type="http://schemas.openxmlformats.org/officeDocument/2006/relationships/customXml" Target="../ink/ink2884.xml"/><Relationship Id="rId45" Type="http://schemas.openxmlformats.org/officeDocument/2006/relationships/image" Target="../media/image2711.png"/><Relationship Id="rId87" Type="http://schemas.openxmlformats.org/officeDocument/2006/relationships/image" Target="../media/image2732.png"/><Relationship Id="rId110" Type="http://schemas.openxmlformats.org/officeDocument/2006/relationships/customXml" Target="../ink/ink2786.xml"/><Relationship Id="rId348" Type="http://schemas.openxmlformats.org/officeDocument/2006/relationships/customXml" Target="../ink/ink2905.xml"/><Relationship Id="rId152" Type="http://schemas.openxmlformats.org/officeDocument/2006/relationships/customXml" Target="../ink/ink2807.xml"/><Relationship Id="rId194" Type="http://schemas.openxmlformats.org/officeDocument/2006/relationships/customXml" Target="../ink/ink2828.xml"/><Relationship Id="rId208" Type="http://schemas.openxmlformats.org/officeDocument/2006/relationships/customXml" Target="../ink/ink2835.xml"/><Relationship Id="rId261" Type="http://schemas.openxmlformats.org/officeDocument/2006/relationships/image" Target="../media/image2817.png"/><Relationship Id="rId14" Type="http://schemas.openxmlformats.org/officeDocument/2006/relationships/customXml" Target="../ink/ink2738.xml"/><Relationship Id="rId56" Type="http://schemas.openxmlformats.org/officeDocument/2006/relationships/customXml" Target="../ink/ink2759.xml"/><Relationship Id="rId317" Type="http://schemas.openxmlformats.org/officeDocument/2006/relationships/image" Target="../media/image2845.png"/><Relationship Id="rId359" Type="http://schemas.openxmlformats.org/officeDocument/2006/relationships/image" Target="../media/image2866.png"/><Relationship Id="rId98" Type="http://schemas.openxmlformats.org/officeDocument/2006/relationships/customXml" Target="../ink/ink2780.xml"/><Relationship Id="rId121" Type="http://schemas.openxmlformats.org/officeDocument/2006/relationships/image" Target="../media/image2749.png"/><Relationship Id="rId163" Type="http://schemas.openxmlformats.org/officeDocument/2006/relationships/image" Target="../media/image2770.png"/><Relationship Id="rId219" Type="http://schemas.openxmlformats.org/officeDocument/2006/relationships/image" Target="../media/image2797.png"/><Relationship Id="rId370" Type="http://schemas.openxmlformats.org/officeDocument/2006/relationships/image" Target="../media/image2871.png"/><Relationship Id="rId230" Type="http://schemas.openxmlformats.org/officeDocument/2006/relationships/customXml" Target="../ink/ink2846.xml"/><Relationship Id="rId25" Type="http://schemas.openxmlformats.org/officeDocument/2006/relationships/image" Target="../media/image2701.png"/><Relationship Id="rId67" Type="http://schemas.openxmlformats.org/officeDocument/2006/relationships/image" Target="../media/image2722.png"/><Relationship Id="rId272" Type="http://schemas.openxmlformats.org/officeDocument/2006/relationships/customXml" Target="../ink/ink2867.xml"/><Relationship Id="rId328" Type="http://schemas.openxmlformats.org/officeDocument/2006/relationships/customXml" Target="../ink/ink2895.xml"/><Relationship Id="rId132" Type="http://schemas.openxmlformats.org/officeDocument/2006/relationships/customXml" Target="../ink/ink2797.xml"/><Relationship Id="rId174" Type="http://schemas.openxmlformats.org/officeDocument/2006/relationships/customXml" Target="../ink/ink2818.xml"/><Relationship Id="rId381" Type="http://schemas.openxmlformats.org/officeDocument/2006/relationships/customXml" Target="../ink/ink2922.xml"/><Relationship Id="rId241" Type="http://schemas.openxmlformats.org/officeDocument/2006/relationships/image" Target="../media/image2807.png"/><Relationship Id="rId36" Type="http://schemas.openxmlformats.org/officeDocument/2006/relationships/customXml" Target="../ink/ink2749.xml"/><Relationship Id="rId283" Type="http://schemas.openxmlformats.org/officeDocument/2006/relationships/image" Target="../media/image2828.png"/><Relationship Id="rId339" Type="http://schemas.openxmlformats.org/officeDocument/2006/relationships/image" Target="../media/image2856.png"/><Relationship Id="rId78" Type="http://schemas.openxmlformats.org/officeDocument/2006/relationships/customXml" Target="../ink/ink2770.xml"/><Relationship Id="rId101" Type="http://schemas.openxmlformats.org/officeDocument/2006/relationships/image" Target="../media/image2739.png"/><Relationship Id="rId143" Type="http://schemas.openxmlformats.org/officeDocument/2006/relationships/image" Target="../media/image2760.png"/><Relationship Id="rId185" Type="http://schemas.openxmlformats.org/officeDocument/2006/relationships/image" Target="../media/image2781.png"/><Relationship Id="rId350" Type="http://schemas.openxmlformats.org/officeDocument/2006/relationships/customXml" Target="../ink/ink2906.xml"/><Relationship Id="rId9" Type="http://schemas.openxmlformats.org/officeDocument/2006/relationships/image" Target="../media/image2694.png"/><Relationship Id="rId210" Type="http://schemas.openxmlformats.org/officeDocument/2006/relationships/customXml" Target="../ink/ink2836.xml"/><Relationship Id="rId26" Type="http://schemas.openxmlformats.org/officeDocument/2006/relationships/customXml" Target="../ink/ink2744.xml"/><Relationship Id="rId231" Type="http://schemas.openxmlformats.org/officeDocument/2006/relationships/image" Target="../media/image2802.png"/><Relationship Id="rId252" Type="http://schemas.openxmlformats.org/officeDocument/2006/relationships/customXml" Target="../ink/ink2857.xml"/><Relationship Id="rId273" Type="http://schemas.openxmlformats.org/officeDocument/2006/relationships/image" Target="../media/image2823.png"/><Relationship Id="rId294" Type="http://schemas.openxmlformats.org/officeDocument/2006/relationships/customXml" Target="../ink/ink2878.xml"/><Relationship Id="rId308" Type="http://schemas.openxmlformats.org/officeDocument/2006/relationships/customXml" Target="../ink/ink2885.xml"/><Relationship Id="rId329" Type="http://schemas.openxmlformats.org/officeDocument/2006/relationships/image" Target="../media/image2851.png"/><Relationship Id="rId47" Type="http://schemas.openxmlformats.org/officeDocument/2006/relationships/image" Target="../media/image2712.png"/><Relationship Id="rId68" Type="http://schemas.openxmlformats.org/officeDocument/2006/relationships/customXml" Target="../ink/ink2765.xml"/><Relationship Id="rId89" Type="http://schemas.openxmlformats.org/officeDocument/2006/relationships/image" Target="../media/image2733.png"/><Relationship Id="rId112" Type="http://schemas.openxmlformats.org/officeDocument/2006/relationships/customXml" Target="../ink/ink2787.xml"/><Relationship Id="rId133" Type="http://schemas.openxmlformats.org/officeDocument/2006/relationships/image" Target="../media/image2755.png"/><Relationship Id="rId154" Type="http://schemas.openxmlformats.org/officeDocument/2006/relationships/customXml" Target="../ink/ink2808.xml"/><Relationship Id="rId175" Type="http://schemas.openxmlformats.org/officeDocument/2006/relationships/image" Target="../media/image2776.png"/><Relationship Id="rId340" Type="http://schemas.openxmlformats.org/officeDocument/2006/relationships/customXml" Target="../ink/ink2901.xml"/><Relationship Id="rId361" Type="http://schemas.openxmlformats.org/officeDocument/2006/relationships/image" Target="../media/image2867.png"/><Relationship Id="rId196" Type="http://schemas.openxmlformats.org/officeDocument/2006/relationships/customXml" Target="../ink/ink2829.xml"/><Relationship Id="rId200" Type="http://schemas.openxmlformats.org/officeDocument/2006/relationships/customXml" Target="../ink/ink2831.xml"/><Relationship Id="rId382" Type="http://schemas.openxmlformats.org/officeDocument/2006/relationships/image" Target="../media/image2877.png"/><Relationship Id="rId16" Type="http://schemas.openxmlformats.org/officeDocument/2006/relationships/customXml" Target="../ink/ink2739.xml"/><Relationship Id="rId221" Type="http://schemas.openxmlformats.org/officeDocument/2006/relationships/image" Target="../media/image2798.png"/><Relationship Id="rId242" Type="http://schemas.openxmlformats.org/officeDocument/2006/relationships/customXml" Target="../ink/ink2852.xml"/><Relationship Id="rId263" Type="http://schemas.openxmlformats.org/officeDocument/2006/relationships/image" Target="../media/image2818.png"/><Relationship Id="rId284" Type="http://schemas.openxmlformats.org/officeDocument/2006/relationships/customXml" Target="../ink/ink2873.xml"/><Relationship Id="rId319" Type="http://schemas.openxmlformats.org/officeDocument/2006/relationships/image" Target="../media/image2846.png"/><Relationship Id="rId37" Type="http://schemas.openxmlformats.org/officeDocument/2006/relationships/image" Target="../media/image2707.png"/><Relationship Id="rId58" Type="http://schemas.openxmlformats.org/officeDocument/2006/relationships/customXml" Target="../ink/ink2760.xml"/><Relationship Id="rId79" Type="http://schemas.openxmlformats.org/officeDocument/2006/relationships/image" Target="../media/image2728.png"/><Relationship Id="rId102" Type="http://schemas.openxmlformats.org/officeDocument/2006/relationships/customXml" Target="../ink/ink2782.xml"/><Relationship Id="rId123" Type="http://schemas.openxmlformats.org/officeDocument/2006/relationships/image" Target="../media/image2750.png"/><Relationship Id="rId144" Type="http://schemas.openxmlformats.org/officeDocument/2006/relationships/customXml" Target="../ink/ink2803.xml"/><Relationship Id="rId330" Type="http://schemas.openxmlformats.org/officeDocument/2006/relationships/customXml" Target="../ink/ink2896.xml"/><Relationship Id="rId90" Type="http://schemas.openxmlformats.org/officeDocument/2006/relationships/customXml" Target="../ink/ink2776.xml"/><Relationship Id="rId165" Type="http://schemas.openxmlformats.org/officeDocument/2006/relationships/image" Target="../media/image2771.png"/><Relationship Id="rId186" Type="http://schemas.openxmlformats.org/officeDocument/2006/relationships/customXml" Target="../ink/ink2824.xml"/><Relationship Id="rId351" Type="http://schemas.openxmlformats.org/officeDocument/2006/relationships/image" Target="../media/image2862.png"/><Relationship Id="rId372" Type="http://schemas.openxmlformats.org/officeDocument/2006/relationships/image" Target="../media/image2872.png"/><Relationship Id="rId211" Type="http://schemas.openxmlformats.org/officeDocument/2006/relationships/image" Target="../media/image2794.png"/><Relationship Id="rId232" Type="http://schemas.openxmlformats.org/officeDocument/2006/relationships/customXml" Target="../ink/ink2847.xml"/><Relationship Id="rId253" Type="http://schemas.openxmlformats.org/officeDocument/2006/relationships/image" Target="../media/image2813.png"/><Relationship Id="rId274" Type="http://schemas.openxmlformats.org/officeDocument/2006/relationships/customXml" Target="../ink/ink2868.xml"/><Relationship Id="rId295" Type="http://schemas.openxmlformats.org/officeDocument/2006/relationships/image" Target="../media/image2834.png"/><Relationship Id="rId309" Type="http://schemas.openxmlformats.org/officeDocument/2006/relationships/image" Target="../media/image2841.png"/><Relationship Id="rId27" Type="http://schemas.openxmlformats.org/officeDocument/2006/relationships/image" Target="../media/image2702.png"/><Relationship Id="rId48" Type="http://schemas.openxmlformats.org/officeDocument/2006/relationships/customXml" Target="../ink/ink2755.xml"/><Relationship Id="rId69" Type="http://schemas.openxmlformats.org/officeDocument/2006/relationships/image" Target="../media/image2723.png"/><Relationship Id="rId113" Type="http://schemas.openxmlformats.org/officeDocument/2006/relationships/image" Target="../media/image2745.png"/><Relationship Id="rId134" Type="http://schemas.openxmlformats.org/officeDocument/2006/relationships/customXml" Target="../ink/ink2798.xml"/><Relationship Id="rId320" Type="http://schemas.openxmlformats.org/officeDocument/2006/relationships/customXml" Target="../ink/ink2891.xml"/><Relationship Id="rId80" Type="http://schemas.openxmlformats.org/officeDocument/2006/relationships/customXml" Target="../ink/ink2771.xml"/><Relationship Id="rId155" Type="http://schemas.openxmlformats.org/officeDocument/2006/relationships/image" Target="../media/image2766.png"/><Relationship Id="rId176" Type="http://schemas.openxmlformats.org/officeDocument/2006/relationships/customXml" Target="../ink/ink2819.xml"/><Relationship Id="rId197" Type="http://schemas.openxmlformats.org/officeDocument/2006/relationships/image" Target="../media/image2787.png"/><Relationship Id="rId341" Type="http://schemas.openxmlformats.org/officeDocument/2006/relationships/image" Target="../media/image2857.png"/><Relationship Id="rId362" Type="http://schemas.openxmlformats.org/officeDocument/2006/relationships/customXml" Target="../ink/ink2912.xml"/><Relationship Id="rId201" Type="http://schemas.openxmlformats.org/officeDocument/2006/relationships/image" Target="../media/image2789.png"/><Relationship Id="rId222" Type="http://schemas.openxmlformats.org/officeDocument/2006/relationships/customXml" Target="../ink/ink2842.xml"/><Relationship Id="rId243" Type="http://schemas.openxmlformats.org/officeDocument/2006/relationships/image" Target="../media/image2808.png"/><Relationship Id="rId264" Type="http://schemas.openxmlformats.org/officeDocument/2006/relationships/customXml" Target="../ink/ink2863.xml"/><Relationship Id="rId285" Type="http://schemas.openxmlformats.org/officeDocument/2006/relationships/image" Target="../media/image2829.png"/><Relationship Id="rId17" Type="http://schemas.openxmlformats.org/officeDocument/2006/relationships/image" Target="../media/image2698.png"/><Relationship Id="rId38" Type="http://schemas.openxmlformats.org/officeDocument/2006/relationships/customXml" Target="../ink/ink2750.xml"/><Relationship Id="rId59" Type="http://schemas.openxmlformats.org/officeDocument/2006/relationships/image" Target="../media/image2718.png"/><Relationship Id="rId103" Type="http://schemas.openxmlformats.org/officeDocument/2006/relationships/image" Target="../media/image2740.png"/><Relationship Id="rId124" Type="http://schemas.openxmlformats.org/officeDocument/2006/relationships/customXml" Target="../ink/ink2793.xml"/><Relationship Id="rId310" Type="http://schemas.openxmlformats.org/officeDocument/2006/relationships/customXml" Target="../ink/ink2886.xml"/><Relationship Id="rId70" Type="http://schemas.openxmlformats.org/officeDocument/2006/relationships/customXml" Target="../ink/ink2766.xml"/><Relationship Id="rId91" Type="http://schemas.openxmlformats.org/officeDocument/2006/relationships/image" Target="../media/image2734.png"/><Relationship Id="rId145" Type="http://schemas.openxmlformats.org/officeDocument/2006/relationships/image" Target="../media/image2761.png"/><Relationship Id="rId166" Type="http://schemas.openxmlformats.org/officeDocument/2006/relationships/customXml" Target="../ink/ink2814.xml"/><Relationship Id="rId187" Type="http://schemas.openxmlformats.org/officeDocument/2006/relationships/image" Target="../media/image2782.png"/><Relationship Id="rId331" Type="http://schemas.openxmlformats.org/officeDocument/2006/relationships/image" Target="../media/image2852.png"/><Relationship Id="rId352" Type="http://schemas.openxmlformats.org/officeDocument/2006/relationships/customXml" Target="../ink/ink2907.xml"/><Relationship Id="rId373" Type="http://schemas.openxmlformats.org/officeDocument/2006/relationships/customXml" Target="../ink/ink2918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837.xml"/><Relationship Id="rId233" Type="http://schemas.openxmlformats.org/officeDocument/2006/relationships/image" Target="../media/image2803.png"/><Relationship Id="rId254" Type="http://schemas.openxmlformats.org/officeDocument/2006/relationships/customXml" Target="../ink/ink2858.xml"/><Relationship Id="rId28" Type="http://schemas.openxmlformats.org/officeDocument/2006/relationships/customXml" Target="../ink/ink2745.xml"/><Relationship Id="rId49" Type="http://schemas.openxmlformats.org/officeDocument/2006/relationships/image" Target="../media/image2713.png"/><Relationship Id="rId114" Type="http://schemas.openxmlformats.org/officeDocument/2006/relationships/customXml" Target="../ink/ink2788.xml"/><Relationship Id="rId275" Type="http://schemas.openxmlformats.org/officeDocument/2006/relationships/image" Target="../media/image2824.png"/><Relationship Id="rId296" Type="http://schemas.openxmlformats.org/officeDocument/2006/relationships/customXml" Target="../ink/ink2879.xml"/><Relationship Id="rId300" Type="http://schemas.openxmlformats.org/officeDocument/2006/relationships/customXml" Target="../ink/ink2881.xml"/><Relationship Id="rId60" Type="http://schemas.openxmlformats.org/officeDocument/2006/relationships/customXml" Target="../ink/ink2761.xml"/><Relationship Id="rId81" Type="http://schemas.openxmlformats.org/officeDocument/2006/relationships/image" Target="../media/image2729.png"/><Relationship Id="rId135" Type="http://schemas.openxmlformats.org/officeDocument/2006/relationships/image" Target="../media/image2756.png"/><Relationship Id="rId156" Type="http://schemas.openxmlformats.org/officeDocument/2006/relationships/customXml" Target="../ink/ink2809.xml"/><Relationship Id="rId177" Type="http://schemas.openxmlformats.org/officeDocument/2006/relationships/image" Target="../media/image2777.png"/><Relationship Id="rId198" Type="http://schemas.openxmlformats.org/officeDocument/2006/relationships/customXml" Target="../ink/ink2830.xml"/><Relationship Id="rId321" Type="http://schemas.openxmlformats.org/officeDocument/2006/relationships/image" Target="../media/image2847.png"/><Relationship Id="rId342" Type="http://schemas.openxmlformats.org/officeDocument/2006/relationships/customXml" Target="../ink/ink2902.xml"/><Relationship Id="rId363" Type="http://schemas.openxmlformats.org/officeDocument/2006/relationships/image" Target="../media/image2868.png"/><Relationship Id="rId202" Type="http://schemas.openxmlformats.org/officeDocument/2006/relationships/customXml" Target="../ink/ink2832.xml"/><Relationship Id="rId223" Type="http://schemas.openxmlformats.org/officeDocument/2006/relationships/image" Target="../media/image2281.png"/><Relationship Id="rId244" Type="http://schemas.openxmlformats.org/officeDocument/2006/relationships/customXml" Target="../ink/ink2853.xml"/><Relationship Id="rId18" Type="http://schemas.openxmlformats.org/officeDocument/2006/relationships/customXml" Target="../ink/ink2740.xml"/><Relationship Id="rId39" Type="http://schemas.openxmlformats.org/officeDocument/2006/relationships/image" Target="../media/image2708.png"/><Relationship Id="rId265" Type="http://schemas.openxmlformats.org/officeDocument/2006/relationships/image" Target="../media/image2819.png"/><Relationship Id="rId286" Type="http://schemas.openxmlformats.org/officeDocument/2006/relationships/customXml" Target="../ink/ink2874.xml"/><Relationship Id="rId50" Type="http://schemas.openxmlformats.org/officeDocument/2006/relationships/customXml" Target="../ink/ink2756.xml"/><Relationship Id="rId104" Type="http://schemas.openxmlformats.org/officeDocument/2006/relationships/customXml" Target="../ink/ink2783.xml"/><Relationship Id="rId125" Type="http://schemas.openxmlformats.org/officeDocument/2006/relationships/image" Target="../media/image2751.png"/><Relationship Id="rId146" Type="http://schemas.openxmlformats.org/officeDocument/2006/relationships/customXml" Target="../ink/ink2804.xml"/><Relationship Id="rId167" Type="http://schemas.openxmlformats.org/officeDocument/2006/relationships/image" Target="../media/image2772.png"/><Relationship Id="rId188" Type="http://schemas.openxmlformats.org/officeDocument/2006/relationships/customXml" Target="../ink/ink2825.xml"/><Relationship Id="rId311" Type="http://schemas.openxmlformats.org/officeDocument/2006/relationships/image" Target="../media/image2842.png"/><Relationship Id="rId332" Type="http://schemas.openxmlformats.org/officeDocument/2006/relationships/customXml" Target="../ink/ink2897.xml"/><Relationship Id="rId353" Type="http://schemas.openxmlformats.org/officeDocument/2006/relationships/image" Target="../media/image2863.png"/><Relationship Id="rId374" Type="http://schemas.openxmlformats.org/officeDocument/2006/relationships/image" Target="../media/image2873.png"/><Relationship Id="rId71" Type="http://schemas.openxmlformats.org/officeDocument/2006/relationships/image" Target="../media/image2724.png"/><Relationship Id="rId92" Type="http://schemas.openxmlformats.org/officeDocument/2006/relationships/customXml" Target="../ink/ink2777.xml"/><Relationship Id="rId213" Type="http://schemas.openxmlformats.org/officeDocument/2006/relationships/image" Target="../media/image1714.png"/><Relationship Id="rId234" Type="http://schemas.openxmlformats.org/officeDocument/2006/relationships/customXml" Target="../ink/ink2848.xml"/><Relationship Id="rId2" Type="http://schemas.openxmlformats.org/officeDocument/2006/relationships/customXml" Target="../ink/ink2732.xml"/><Relationship Id="rId29" Type="http://schemas.openxmlformats.org/officeDocument/2006/relationships/image" Target="../media/image2703.png"/><Relationship Id="rId255" Type="http://schemas.openxmlformats.org/officeDocument/2006/relationships/image" Target="../media/image2814.png"/><Relationship Id="rId276" Type="http://schemas.openxmlformats.org/officeDocument/2006/relationships/customXml" Target="../ink/ink2869.xml"/><Relationship Id="rId297" Type="http://schemas.openxmlformats.org/officeDocument/2006/relationships/image" Target="../media/image2835.png"/><Relationship Id="rId40" Type="http://schemas.openxmlformats.org/officeDocument/2006/relationships/customXml" Target="../ink/ink2751.xml"/><Relationship Id="rId115" Type="http://schemas.openxmlformats.org/officeDocument/2006/relationships/image" Target="../media/image2746.png"/><Relationship Id="rId136" Type="http://schemas.openxmlformats.org/officeDocument/2006/relationships/customXml" Target="../ink/ink2799.xml"/><Relationship Id="rId157" Type="http://schemas.openxmlformats.org/officeDocument/2006/relationships/image" Target="../media/image2767.png"/><Relationship Id="rId178" Type="http://schemas.openxmlformats.org/officeDocument/2006/relationships/customXml" Target="../ink/ink2820.xml"/><Relationship Id="rId301" Type="http://schemas.openxmlformats.org/officeDocument/2006/relationships/image" Target="../media/image2837.png"/><Relationship Id="rId322" Type="http://schemas.openxmlformats.org/officeDocument/2006/relationships/customXml" Target="../ink/ink2892.xml"/><Relationship Id="rId343" Type="http://schemas.openxmlformats.org/officeDocument/2006/relationships/image" Target="../media/image2858.png"/><Relationship Id="rId364" Type="http://schemas.openxmlformats.org/officeDocument/2006/relationships/customXml" Target="../ink/ink2913.xml"/><Relationship Id="rId61" Type="http://schemas.openxmlformats.org/officeDocument/2006/relationships/image" Target="../media/image2719.png"/><Relationship Id="rId82" Type="http://schemas.openxmlformats.org/officeDocument/2006/relationships/customXml" Target="../ink/ink2772.xml"/><Relationship Id="rId199" Type="http://schemas.openxmlformats.org/officeDocument/2006/relationships/image" Target="../media/image2788.png"/><Relationship Id="rId203" Type="http://schemas.openxmlformats.org/officeDocument/2006/relationships/image" Target="../media/image2790.png"/><Relationship Id="rId19" Type="http://schemas.openxmlformats.org/officeDocument/2006/relationships/image" Target="../media/image2597.png"/><Relationship Id="rId224" Type="http://schemas.openxmlformats.org/officeDocument/2006/relationships/customXml" Target="../ink/ink2843.xml"/><Relationship Id="rId245" Type="http://schemas.openxmlformats.org/officeDocument/2006/relationships/image" Target="../media/image2809.png"/><Relationship Id="rId266" Type="http://schemas.openxmlformats.org/officeDocument/2006/relationships/customXml" Target="../ink/ink2864.xml"/><Relationship Id="rId287" Type="http://schemas.openxmlformats.org/officeDocument/2006/relationships/image" Target="../media/image2830.png"/><Relationship Id="rId30" Type="http://schemas.openxmlformats.org/officeDocument/2006/relationships/customXml" Target="../ink/ink2746.xml"/><Relationship Id="rId105" Type="http://schemas.openxmlformats.org/officeDocument/2006/relationships/image" Target="../media/image2741.png"/><Relationship Id="rId126" Type="http://schemas.openxmlformats.org/officeDocument/2006/relationships/customXml" Target="../ink/ink2794.xml"/><Relationship Id="rId147" Type="http://schemas.openxmlformats.org/officeDocument/2006/relationships/image" Target="../media/image2762.png"/><Relationship Id="rId168" Type="http://schemas.openxmlformats.org/officeDocument/2006/relationships/customXml" Target="../ink/ink2815.xml"/><Relationship Id="rId312" Type="http://schemas.openxmlformats.org/officeDocument/2006/relationships/customXml" Target="../ink/ink2887.xml"/><Relationship Id="rId333" Type="http://schemas.openxmlformats.org/officeDocument/2006/relationships/image" Target="../media/image2853.png"/><Relationship Id="rId354" Type="http://schemas.openxmlformats.org/officeDocument/2006/relationships/customXml" Target="../ink/ink2908.xml"/><Relationship Id="rId51" Type="http://schemas.openxmlformats.org/officeDocument/2006/relationships/image" Target="../media/image2714.png"/><Relationship Id="rId72" Type="http://schemas.openxmlformats.org/officeDocument/2006/relationships/customXml" Target="../ink/ink2767.xml"/><Relationship Id="rId93" Type="http://schemas.openxmlformats.org/officeDocument/2006/relationships/image" Target="../media/image2735.png"/><Relationship Id="rId189" Type="http://schemas.openxmlformats.org/officeDocument/2006/relationships/image" Target="../media/image2783.png"/><Relationship Id="rId375" Type="http://schemas.openxmlformats.org/officeDocument/2006/relationships/customXml" Target="../ink/ink2919.xml"/><Relationship Id="rId3" Type="http://schemas.openxmlformats.org/officeDocument/2006/relationships/image" Target="../media/image2691.png"/><Relationship Id="rId214" Type="http://schemas.openxmlformats.org/officeDocument/2006/relationships/customXml" Target="../ink/ink2838.xml"/><Relationship Id="rId235" Type="http://schemas.openxmlformats.org/officeDocument/2006/relationships/image" Target="../media/image2804.png"/><Relationship Id="rId256" Type="http://schemas.openxmlformats.org/officeDocument/2006/relationships/customXml" Target="../ink/ink2859.xml"/><Relationship Id="rId277" Type="http://schemas.openxmlformats.org/officeDocument/2006/relationships/image" Target="../media/image2825.png"/><Relationship Id="rId298" Type="http://schemas.openxmlformats.org/officeDocument/2006/relationships/customXml" Target="../ink/ink2880.xml"/><Relationship Id="rId116" Type="http://schemas.openxmlformats.org/officeDocument/2006/relationships/customXml" Target="../ink/ink2789.xml"/><Relationship Id="rId137" Type="http://schemas.openxmlformats.org/officeDocument/2006/relationships/image" Target="../media/image2757.png"/><Relationship Id="rId158" Type="http://schemas.openxmlformats.org/officeDocument/2006/relationships/customXml" Target="../ink/ink2810.xml"/><Relationship Id="rId302" Type="http://schemas.openxmlformats.org/officeDocument/2006/relationships/customXml" Target="../ink/ink2882.xml"/><Relationship Id="rId323" Type="http://schemas.openxmlformats.org/officeDocument/2006/relationships/image" Target="../media/image2848.png"/><Relationship Id="rId344" Type="http://schemas.openxmlformats.org/officeDocument/2006/relationships/customXml" Target="../ink/ink2903.xml"/><Relationship Id="rId20" Type="http://schemas.openxmlformats.org/officeDocument/2006/relationships/customXml" Target="../ink/ink2741.xml"/><Relationship Id="rId41" Type="http://schemas.openxmlformats.org/officeDocument/2006/relationships/image" Target="../media/image2709.png"/><Relationship Id="rId62" Type="http://schemas.openxmlformats.org/officeDocument/2006/relationships/customXml" Target="../ink/ink2762.xml"/><Relationship Id="rId83" Type="http://schemas.openxmlformats.org/officeDocument/2006/relationships/image" Target="../media/image2730.png"/><Relationship Id="rId179" Type="http://schemas.openxmlformats.org/officeDocument/2006/relationships/image" Target="../media/image2778.png"/><Relationship Id="rId365" Type="http://schemas.openxmlformats.org/officeDocument/2006/relationships/image" Target="../media/image2869.png"/><Relationship Id="rId190" Type="http://schemas.openxmlformats.org/officeDocument/2006/relationships/customXml" Target="../ink/ink2826.xml"/><Relationship Id="rId204" Type="http://schemas.openxmlformats.org/officeDocument/2006/relationships/customXml" Target="../ink/ink2833.xml"/><Relationship Id="rId225" Type="http://schemas.openxmlformats.org/officeDocument/2006/relationships/image" Target="../media/image2799.png"/><Relationship Id="rId246" Type="http://schemas.openxmlformats.org/officeDocument/2006/relationships/customXml" Target="../ink/ink2854.xml"/><Relationship Id="rId267" Type="http://schemas.openxmlformats.org/officeDocument/2006/relationships/image" Target="../media/image2820.png"/><Relationship Id="rId288" Type="http://schemas.openxmlformats.org/officeDocument/2006/relationships/customXml" Target="../ink/ink2875.xml"/><Relationship Id="rId106" Type="http://schemas.openxmlformats.org/officeDocument/2006/relationships/customXml" Target="../ink/ink2784.xml"/><Relationship Id="rId127" Type="http://schemas.openxmlformats.org/officeDocument/2006/relationships/image" Target="../media/image2752.png"/><Relationship Id="rId313" Type="http://schemas.openxmlformats.org/officeDocument/2006/relationships/image" Target="../media/image2843.png"/><Relationship Id="rId10" Type="http://schemas.openxmlformats.org/officeDocument/2006/relationships/customXml" Target="../ink/ink2736.xml"/><Relationship Id="rId31" Type="http://schemas.openxmlformats.org/officeDocument/2006/relationships/image" Target="../media/image2704.png"/><Relationship Id="rId52" Type="http://schemas.openxmlformats.org/officeDocument/2006/relationships/customXml" Target="../ink/ink2757.xml"/><Relationship Id="rId73" Type="http://schemas.openxmlformats.org/officeDocument/2006/relationships/image" Target="../media/image2725.png"/><Relationship Id="rId94" Type="http://schemas.openxmlformats.org/officeDocument/2006/relationships/customXml" Target="../ink/ink2778.xml"/><Relationship Id="rId148" Type="http://schemas.openxmlformats.org/officeDocument/2006/relationships/customXml" Target="../ink/ink2805.xml"/><Relationship Id="rId169" Type="http://schemas.openxmlformats.org/officeDocument/2006/relationships/image" Target="../media/image2773.png"/><Relationship Id="rId334" Type="http://schemas.openxmlformats.org/officeDocument/2006/relationships/customXml" Target="../ink/ink2898.xml"/><Relationship Id="rId355" Type="http://schemas.openxmlformats.org/officeDocument/2006/relationships/image" Target="../media/image2864.png"/><Relationship Id="rId376" Type="http://schemas.openxmlformats.org/officeDocument/2006/relationships/image" Target="../media/image2874.png"/><Relationship Id="rId4" Type="http://schemas.openxmlformats.org/officeDocument/2006/relationships/customXml" Target="../ink/ink2733.xml"/><Relationship Id="rId180" Type="http://schemas.openxmlformats.org/officeDocument/2006/relationships/customXml" Target="../ink/ink2821.xml"/><Relationship Id="rId215" Type="http://schemas.openxmlformats.org/officeDocument/2006/relationships/image" Target="../media/image2795.png"/><Relationship Id="rId236" Type="http://schemas.openxmlformats.org/officeDocument/2006/relationships/customXml" Target="../ink/ink2849.xml"/><Relationship Id="rId257" Type="http://schemas.openxmlformats.org/officeDocument/2006/relationships/image" Target="../media/image2815.png"/><Relationship Id="rId278" Type="http://schemas.openxmlformats.org/officeDocument/2006/relationships/customXml" Target="../ink/ink2870.xml"/><Relationship Id="rId303" Type="http://schemas.openxmlformats.org/officeDocument/2006/relationships/image" Target="../media/image2838.png"/><Relationship Id="rId42" Type="http://schemas.openxmlformats.org/officeDocument/2006/relationships/customXml" Target="../ink/ink2752.xml"/><Relationship Id="rId84" Type="http://schemas.openxmlformats.org/officeDocument/2006/relationships/customXml" Target="../ink/ink2773.xml"/><Relationship Id="rId138" Type="http://schemas.openxmlformats.org/officeDocument/2006/relationships/customXml" Target="../ink/ink2800.xml"/><Relationship Id="rId345" Type="http://schemas.openxmlformats.org/officeDocument/2006/relationships/image" Target="../media/image2859.png"/><Relationship Id="rId191" Type="http://schemas.openxmlformats.org/officeDocument/2006/relationships/image" Target="../media/image2784.png"/><Relationship Id="rId205" Type="http://schemas.openxmlformats.org/officeDocument/2006/relationships/image" Target="../media/image2791.png"/><Relationship Id="rId247" Type="http://schemas.openxmlformats.org/officeDocument/2006/relationships/image" Target="../media/image2810.png"/><Relationship Id="rId107" Type="http://schemas.openxmlformats.org/officeDocument/2006/relationships/image" Target="../media/image2742.png"/><Relationship Id="rId289" Type="http://schemas.openxmlformats.org/officeDocument/2006/relationships/image" Target="../media/image2831.png"/><Relationship Id="rId11" Type="http://schemas.openxmlformats.org/officeDocument/2006/relationships/image" Target="../media/image2695.png"/><Relationship Id="rId53" Type="http://schemas.openxmlformats.org/officeDocument/2006/relationships/image" Target="../media/image2715.png"/><Relationship Id="rId149" Type="http://schemas.openxmlformats.org/officeDocument/2006/relationships/image" Target="../media/image2763.png"/><Relationship Id="rId314" Type="http://schemas.openxmlformats.org/officeDocument/2006/relationships/customXml" Target="../ink/ink2888.xml"/><Relationship Id="rId356" Type="http://schemas.openxmlformats.org/officeDocument/2006/relationships/customXml" Target="../ink/ink2909.xml"/><Relationship Id="rId95" Type="http://schemas.openxmlformats.org/officeDocument/2006/relationships/image" Target="../media/image2736.png"/><Relationship Id="rId160" Type="http://schemas.openxmlformats.org/officeDocument/2006/relationships/customXml" Target="../ink/ink2811.xml"/><Relationship Id="rId216" Type="http://schemas.openxmlformats.org/officeDocument/2006/relationships/customXml" Target="../ink/ink2839.xml"/><Relationship Id="rId258" Type="http://schemas.openxmlformats.org/officeDocument/2006/relationships/customXml" Target="../ink/ink2860.xml"/><Relationship Id="rId22" Type="http://schemas.openxmlformats.org/officeDocument/2006/relationships/customXml" Target="../ink/ink2742.xml"/><Relationship Id="rId64" Type="http://schemas.openxmlformats.org/officeDocument/2006/relationships/customXml" Target="../ink/ink2763.xml"/><Relationship Id="rId118" Type="http://schemas.openxmlformats.org/officeDocument/2006/relationships/customXml" Target="../ink/ink2790.xml"/><Relationship Id="rId325" Type="http://schemas.openxmlformats.org/officeDocument/2006/relationships/image" Target="../media/image2849.png"/><Relationship Id="rId367" Type="http://schemas.openxmlformats.org/officeDocument/2006/relationships/customXml" Target="../ink/ink2915.xml"/><Relationship Id="rId171" Type="http://schemas.openxmlformats.org/officeDocument/2006/relationships/image" Target="../media/image2774.png"/><Relationship Id="rId227" Type="http://schemas.openxmlformats.org/officeDocument/2006/relationships/image" Target="../media/image2800.png"/><Relationship Id="rId269" Type="http://schemas.openxmlformats.org/officeDocument/2006/relationships/image" Target="../media/image2821.png"/><Relationship Id="rId33" Type="http://schemas.openxmlformats.org/officeDocument/2006/relationships/image" Target="../media/image2705.png"/><Relationship Id="rId129" Type="http://schemas.openxmlformats.org/officeDocument/2006/relationships/image" Target="../media/image2753.png"/><Relationship Id="rId280" Type="http://schemas.openxmlformats.org/officeDocument/2006/relationships/customXml" Target="../ink/ink2871.xml"/><Relationship Id="rId336" Type="http://schemas.openxmlformats.org/officeDocument/2006/relationships/customXml" Target="../ink/ink2899.xml"/><Relationship Id="rId75" Type="http://schemas.openxmlformats.org/officeDocument/2006/relationships/image" Target="../media/image2726.png"/><Relationship Id="rId140" Type="http://schemas.openxmlformats.org/officeDocument/2006/relationships/customXml" Target="../ink/ink2801.xml"/><Relationship Id="rId182" Type="http://schemas.openxmlformats.org/officeDocument/2006/relationships/customXml" Target="../ink/ink2822.xml"/><Relationship Id="rId378" Type="http://schemas.openxmlformats.org/officeDocument/2006/relationships/image" Target="../media/image2875.png"/><Relationship Id="rId6" Type="http://schemas.openxmlformats.org/officeDocument/2006/relationships/customXml" Target="../ink/ink2734.xml"/><Relationship Id="rId238" Type="http://schemas.openxmlformats.org/officeDocument/2006/relationships/customXml" Target="../ink/ink2850.xml"/><Relationship Id="rId291" Type="http://schemas.openxmlformats.org/officeDocument/2006/relationships/image" Target="../media/image2832.png"/><Relationship Id="rId305" Type="http://schemas.openxmlformats.org/officeDocument/2006/relationships/image" Target="../media/image2839.png"/><Relationship Id="rId347" Type="http://schemas.openxmlformats.org/officeDocument/2006/relationships/image" Target="../media/image2860.png"/><Relationship Id="rId44" Type="http://schemas.openxmlformats.org/officeDocument/2006/relationships/customXml" Target="../ink/ink2753.xml"/><Relationship Id="rId86" Type="http://schemas.openxmlformats.org/officeDocument/2006/relationships/customXml" Target="../ink/ink2774.xml"/><Relationship Id="rId151" Type="http://schemas.openxmlformats.org/officeDocument/2006/relationships/image" Target="../media/image2764.png"/><Relationship Id="rId193" Type="http://schemas.openxmlformats.org/officeDocument/2006/relationships/image" Target="../media/image2785.png"/><Relationship Id="rId207" Type="http://schemas.openxmlformats.org/officeDocument/2006/relationships/image" Target="../media/image2792.png"/><Relationship Id="rId249" Type="http://schemas.openxmlformats.org/officeDocument/2006/relationships/image" Target="../media/image2811.png"/><Relationship Id="rId13" Type="http://schemas.openxmlformats.org/officeDocument/2006/relationships/image" Target="../media/image2696.png"/><Relationship Id="rId109" Type="http://schemas.openxmlformats.org/officeDocument/2006/relationships/image" Target="../media/image2743.png"/><Relationship Id="rId260" Type="http://schemas.openxmlformats.org/officeDocument/2006/relationships/customXml" Target="../ink/ink2861.xml"/><Relationship Id="rId316" Type="http://schemas.openxmlformats.org/officeDocument/2006/relationships/customXml" Target="../ink/ink2889.xml"/><Relationship Id="rId55" Type="http://schemas.openxmlformats.org/officeDocument/2006/relationships/image" Target="../media/image2716.png"/><Relationship Id="rId97" Type="http://schemas.openxmlformats.org/officeDocument/2006/relationships/image" Target="../media/image2737.png"/><Relationship Id="rId120" Type="http://schemas.openxmlformats.org/officeDocument/2006/relationships/customXml" Target="../ink/ink2791.xml"/><Relationship Id="rId358" Type="http://schemas.openxmlformats.org/officeDocument/2006/relationships/customXml" Target="../ink/ink2910.xml"/><Relationship Id="rId162" Type="http://schemas.openxmlformats.org/officeDocument/2006/relationships/customXml" Target="../ink/ink2812.xml"/><Relationship Id="rId218" Type="http://schemas.openxmlformats.org/officeDocument/2006/relationships/customXml" Target="../ink/ink2840.xml"/><Relationship Id="rId271" Type="http://schemas.openxmlformats.org/officeDocument/2006/relationships/image" Target="../media/image2822.png"/><Relationship Id="rId24" Type="http://schemas.openxmlformats.org/officeDocument/2006/relationships/customXml" Target="../ink/ink2743.xml"/><Relationship Id="rId66" Type="http://schemas.openxmlformats.org/officeDocument/2006/relationships/customXml" Target="../ink/ink2764.xml"/><Relationship Id="rId131" Type="http://schemas.openxmlformats.org/officeDocument/2006/relationships/image" Target="../media/image2754.png"/><Relationship Id="rId327" Type="http://schemas.openxmlformats.org/officeDocument/2006/relationships/image" Target="../media/image2850.png"/><Relationship Id="rId369" Type="http://schemas.openxmlformats.org/officeDocument/2006/relationships/customXml" Target="../ink/ink2916.xml"/><Relationship Id="rId173" Type="http://schemas.openxmlformats.org/officeDocument/2006/relationships/image" Target="../media/image2775.png"/><Relationship Id="rId229" Type="http://schemas.openxmlformats.org/officeDocument/2006/relationships/image" Target="../media/image2801.png"/><Relationship Id="rId380" Type="http://schemas.openxmlformats.org/officeDocument/2006/relationships/image" Target="../media/image2876.png"/><Relationship Id="rId240" Type="http://schemas.openxmlformats.org/officeDocument/2006/relationships/customXml" Target="../ink/ink2851.xml"/><Relationship Id="rId35" Type="http://schemas.openxmlformats.org/officeDocument/2006/relationships/image" Target="../media/image2706.png"/><Relationship Id="rId77" Type="http://schemas.openxmlformats.org/officeDocument/2006/relationships/image" Target="../media/image2727.png"/><Relationship Id="rId100" Type="http://schemas.openxmlformats.org/officeDocument/2006/relationships/customXml" Target="../ink/ink2781.xml"/><Relationship Id="rId282" Type="http://schemas.openxmlformats.org/officeDocument/2006/relationships/customXml" Target="../ink/ink2872.xml"/><Relationship Id="rId338" Type="http://schemas.openxmlformats.org/officeDocument/2006/relationships/customXml" Target="../ink/ink2900.xml"/><Relationship Id="rId8" Type="http://schemas.openxmlformats.org/officeDocument/2006/relationships/customXml" Target="../ink/ink2735.xml"/><Relationship Id="rId142" Type="http://schemas.openxmlformats.org/officeDocument/2006/relationships/customXml" Target="../ink/ink2802.xml"/><Relationship Id="rId184" Type="http://schemas.openxmlformats.org/officeDocument/2006/relationships/customXml" Target="../ink/ink2823.xml"/><Relationship Id="rId251" Type="http://schemas.openxmlformats.org/officeDocument/2006/relationships/image" Target="../media/image2812.png"/><Relationship Id="rId46" Type="http://schemas.openxmlformats.org/officeDocument/2006/relationships/customXml" Target="../ink/ink2754.xml"/><Relationship Id="rId293" Type="http://schemas.openxmlformats.org/officeDocument/2006/relationships/image" Target="../media/image2833.png"/><Relationship Id="rId307" Type="http://schemas.openxmlformats.org/officeDocument/2006/relationships/image" Target="../media/image2840.png"/><Relationship Id="rId349" Type="http://schemas.openxmlformats.org/officeDocument/2006/relationships/image" Target="../media/image2861.png"/><Relationship Id="rId88" Type="http://schemas.openxmlformats.org/officeDocument/2006/relationships/customXml" Target="../ink/ink2775.xml"/><Relationship Id="rId111" Type="http://schemas.openxmlformats.org/officeDocument/2006/relationships/image" Target="../media/image2744.png"/><Relationship Id="rId153" Type="http://schemas.openxmlformats.org/officeDocument/2006/relationships/image" Target="../media/image2765.png"/><Relationship Id="rId195" Type="http://schemas.openxmlformats.org/officeDocument/2006/relationships/image" Target="../media/image2786.png"/><Relationship Id="rId209" Type="http://schemas.openxmlformats.org/officeDocument/2006/relationships/image" Target="../media/image2793.png"/><Relationship Id="rId360" Type="http://schemas.openxmlformats.org/officeDocument/2006/relationships/customXml" Target="../ink/ink2911.xml"/><Relationship Id="rId220" Type="http://schemas.openxmlformats.org/officeDocument/2006/relationships/customXml" Target="../ink/ink2841.xml"/><Relationship Id="rId15" Type="http://schemas.openxmlformats.org/officeDocument/2006/relationships/image" Target="../media/image2697.png"/><Relationship Id="rId57" Type="http://schemas.openxmlformats.org/officeDocument/2006/relationships/image" Target="../media/image2717.png"/><Relationship Id="rId262" Type="http://schemas.openxmlformats.org/officeDocument/2006/relationships/customXml" Target="../ink/ink2862.xml"/><Relationship Id="rId318" Type="http://schemas.openxmlformats.org/officeDocument/2006/relationships/customXml" Target="../ink/ink2890.xml"/><Relationship Id="rId99" Type="http://schemas.openxmlformats.org/officeDocument/2006/relationships/image" Target="../media/image2738.png"/><Relationship Id="rId122" Type="http://schemas.openxmlformats.org/officeDocument/2006/relationships/customXml" Target="../ink/ink2792.xml"/><Relationship Id="rId164" Type="http://schemas.openxmlformats.org/officeDocument/2006/relationships/customXml" Target="../ink/ink2813.xml"/><Relationship Id="rId371" Type="http://schemas.openxmlformats.org/officeDocument/2006/relationships/customXml" Target="../ink/ink2917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53" Type="http://schemas.openxmlformats.org/officeDocument/2006/relationships/image" Target="../media/image26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74.png"/><Relationship Id="rId5" Type="http://schemas.openxmlformats.org/officeDocument/2006/relationships/image" Target="../media/image2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181" Type="http://schemas.openxmlformats.org/officeDocument/2006/relationships/image" Target="../media/image90.png"/><Relationship Id="rId216" Type="http://schemas.openxmlformats.org/officeDocument/2006/relationships/customXml" Target="../ink/ink108.xml"/><Relationship Id="rId237" Type="http://schemas.openxmlformats.org/officeDocument/2006/relationships/image" Target="../media/image118.png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43" Type="http://schemas.openxmlformats.org/officeDocument/2006/relationships/image" Target="../media/image21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71" Type="http://schemas.openxmlformats.org/officeDocument/2006/relationships/image" Target="../media/image85.png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27" Type="http://schemas.openxmlformats.org/officeDocument/2006/relationships/image" Target="../media/image113.png"/><Relationship Id="rId248" Type="http://schemas.openxmlformats.org/officeDocument/2006/relationships/customXml" Target="../ink/ink124.xml"/><Relationship Id="rId12" Type="http://schemas.openxmlformats.org/officeDocument/2006/relationships/customXml" Target="../ink/ink6.xml"/><Relationship Id="rId33" Type="http://schemas.openxmlformats.org/officeDocument/2006/relationships/image" Target="../media/image16.png"/><Relationship Id="rId108" Type="http://schemas.openxmlformats.org/officeDocument/2006/relationships/customXml" Target="../ink/ink54.xml"/><Relationship Id="rId129" Type="http://schemas.openxmlformats.org/officeDocument/2006/relationships/image" Target="../media/image64.png"/><Relationship Id="rId54" Type="http://schemas.openxmlformats.org/officeDocument/2006/relationships/customXml" Target="../ink/ink27.xml"/><Relationship Id="rId75" Type="http://schemas.openxmlformats.org/officeDocument/2006/relationships/image" Target="../media/image37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61" Type="http://schemas.openxmlformats.org/officeDocument/2006/relationships/image" Target="../media/image80.png"/><Relationship Id="rId182" Type="http://schemas.openxmlformats.org/officeDocument/2006/relationships/customXml" Target="../ink/ink91.xml"/><Relationship Id="rId217" Type="http://schemas.openxmlformats.org/officeDocument/2006/relationships/image" Target="../media/image108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59" Type="http://schemas.openxmlformats.org/officeDocument/2006/relationships/image" Target="../media/image129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44" Type="http://schemas.openxmlformats.org/officeDocument/2006/relationships/customXml" Target="../ink/ink22.xml"/><Relationship Id="rId65" Type="http://schemas.openxmlformats.org/officeDocument/2006/relationships/image" Target="../media/image32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75.png"/><Relationship Id="rId172" Type="http://schemas.openxmlformats.org/officeDocument/2006/relationships/customXml" Target="../ink/ink86.xml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28" Type="http://schemas.openxmlformats.org/officeDocument/2006/relationships/customXml" Target="../ink/ink114.xml"/><Relationship Id="rId249" Type="http://schemas.openxmlformats.org/officeDocument/2006/relationships/image" Target="../media/image124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34" Type="http://schemas.openxmlformats.org/officeDocument/2006/relationships/customXml" Target="../ink/ink17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141" Type="http://schemas.openxmlformats.org/officeDocument/2006/relationships/image" Target="../media/image70.png"/><Relationship Id="rId7" Type="http://schemas.openxmlformats.org/officeDocument/2006/relationships/image" Target="../media/image3.png"/><Relationship Id="rId162" Type="http://schemas.openxmlformats.org/officeDocument/2006/relationships/customXml" Target="../ink/ink81.xml"/><Relationship Id="rId183" Type="http://schemas.openxmlformats.org/officeDocument/2006/relationships/image" Target="../media/image91.png"/><Relationship Id="rId218" Type="http://schemas.openxmlformats.org/officeDocument/2006/relationships/customXml" Target="../ink/ink109.xml"/><Relationship Id="rId239" Type="http://schemas.openxmlformats.org/officeDocument/2006/relationships/image" Target="../media/image119.png"/><Relationship Id="rId250" Type="http://schemas.openxmlformats.org/officeDocument/2006/relationships/customXml" Target="../ink/ink125.xml"/><Relationship Id="rId24" Type="http://schemas.openxmlformats.org/officeDocument/2006/relationships/customXml" Target="../ink/ink12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31" Type="http://schemas.openxmlformats.org/officeDocument/2006/relationships/image" Target="../media/image65.png"/><Relationship Id="rId152" Type="http://schemas.openxmlformats.org/officeDocument/2006/relationships/customXml" Target="../ink/ink76.xml"/><Relationship Id="rId173" Type="http://schemas.openxmlformats.org/officeDocument/2006/relationships/image" Target="../media/image86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29" Type="http://schemas.openxmlformats.org/officeDocument/2006/relationships/image" Target="../media/image114.png"/><Relationship Id="rId240" Type="http://schemas.openxmlformats.org/officeDocument/2006/relationships/customXml" Target="../ink/ink120.xml"/><Relationship Id="rId261" Type="http://schemas.openxmlformats.org/officeDocument/2006/relationships/image" Target="../media/image130.png"/><Relationship Id="rId14" Type="http://schemas.openxmlformats.org/officeDocument/2006/relationships/customXml" Target="../ink/ink7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8" Type="http://schemas.openxmlformats.org/officeDocument/2006/relationships/customXml" Target="../ink/ink4.xml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42" Type="http://schemas.openxmlformats.org/officeDocument/2006/relationships/customXml" Target="../ink/ink71.xml"/><Relationship Id="rId163" Type="http://schemas.openxmlformats.org/officeDocument/2006/relationships/image" Target="../media/image81.png"/><Relationship Id="rId184" Type="http://schemas.openxmlformats.org/officeDocument/2006/relationships/customXml" Target="../ink/ink92.xml"/><Relationship Id="rId219" Type="http://schemas.openxmlformats.org/officeDocument/2006/relationships/image" Target="../media/image109.png"/><Relationship Id="rId230" Type="http://schemas.openxmlformats.org/officeDocument/2006/relationships/customXml" Target="../ink/ink115.xml"/><Relationship Id="rId251" Type="http://schemas.openxmlformats.org/officeDocument/2006/relationships/image" Target="../media/image125.png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32" Type="http://schemas.openxmlformats.org/officeDocument/2006/relationships/customXml" Target="../ink/ink66.xml"/><Relationship Id="rId153" Type="http://schemas.openxmlformats.org/officeDocument/2006/relationships/image" Target="../media/image76.png"/><Relationship Id="rId174" Type="http://schemas.openxmlformats.org/officeDocument/2006/relationships/customXml" Target="../ink/ink87.xml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220" Type="http://schemas.openxmlformats.org/officeDocument/2006/relationships/customXml" Target="../ink/ink110.xml"/><Relationship Id="rId241" Type="http://schemas.openxmlformats.org/officeDocument/2006/relationships/image" Target="../media/image120.png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262" Type="http://schemas.openxmlformats.org/officeDocument/2006/relationships/customXml" Target="../ink/ink131.xml"/><Relationship Id="rId78" Type="http://schemas.openxmlformats.org/officeDocument/2006/relationships/customXml" Target="../ink/ink3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143" Type="http://schemas.openxmlformats.org/officeDocument/2006/relationships/image" Target="../media/image71.png"/><Relationship Id="rId164" Type="http://schemas.openxmlformats.org/officeDocument/2006/relationships/customXml" Target="../ink/ink82.xml"/><Relationship Id="rId185" Type="http://schemas.openxmlformats.org/officeDocument/2006/relationships/image" Target="../media/image92.png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52" Type="http://schemas.openxmlformats.org/officeDocument/2006/relationships/customXml" Target="../ink/ink126.xml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customXml" Target="../ink/ink77.xml"/><Relationship Id="rId175" Type="http://schemas.openxmlformats.org/officeDocument/2006/relationships/image" Target="../media/image87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242" Type="http://schemas.openxmlformats.org/officeDocument/2006/relationships/customXml" Target="../ink/ink121.xml"/><Relationship Id="rId263" Type="http://schemas.openxmlformats.org/officeDocument/2006/relationships/image" Target="../media/image131.png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82.png"/><Relationship Id="rId186" Type="http://schemas.openxmlformats.org/officeDocument/2006/relationships/customXml" Target="../ink/ink93.xml"/><Relationship Id="rId211" Type="http://schemas.openxmlformats.org/officeDocument/2006/relationships/image" Target="../media/image105.png"/><Relationship Id="rId232" Type="http://schemas.openxmlformats.org/officeDocument/2006/relationships/customXml" Target="../ink/ink116.xml"/><Relationship Id="rId253" Type="http://schemas.openxmlformats.org/officeDocument/2006/relationships/image" Target="../media/image126.png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77.png"/><Relationship Id="rId176" Type="http://schemas.openxmlformats.org/officeDocument/2006/relationships/customXml" Target="../ink/ink88.xml"/><Relationship Id="rId197" Type="http://schemas.openxmlformats.org/officeDocument/2006/relationships/image" Target="../media/image98.png"/><Relationship Id="rId201" Type="http://schemas.openxmlformats.org/officeDocument/2006/relationships/image" Target="../media/image100.png"/><Relationship Id="rId222" Type="http://schemas.openxmlformats.org/officeDocument/2006/relationships/customXml" Target="../ink/ink111.xml"/><Relationship Id="rId243" Type="http://schemas.openxmlformats.org/officeDocument/2006/relationships/image" Target="../media/image121.png"/><Relationship Id="rId264" Type="http://schemas.openxmlformats.org/officeDocument/2006/relationships/customXml" Target="../ink/ink132.xml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83.xml"/><Relationship Id="rId187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6.xml"/><Relationship Id="rId233" Type="http://schemas.openxmlformats.org/officeDocument/2006/relationships/image" Target="../media/image116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60" Type="http://schemas.openxmlformats.org/officeDocument/2006/relationships/customXml" Target="../ink/ink3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78.xml"/><Relationship Id="rId177" Type="http://schemas.openxmlformats.org/officeDocument/2006/relationships/image" Target="../media/image88.png"/><Relationship Id="rId198" Type="http://schemas.openxmlformats.org/officeDocument/2006/relationships/customXml" Target="../ink/ink99.xml"/><Relationship Id="rId202" Type="http://schemas.openxmlformats.org/officeDocument/2006/relationships/customXml" Target="../ink/ink101.xml"/><Relationship Id="rId223" Type="http://schemas.openxmlformats.org/officeDocument/2006/relationships/image" Target="../media/image111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265" Type="http://schemas.openxmlformats.org/officeDocument/2006/relationships/image" Target="../media/image132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2.png"/><Relationship Id="rId146" Type="http://schemas.openxmlformats.org/officeDocument/2006/relationships/customXml" Target="../ink/ink73.xml"/><Relationship Id="rId167" Type="http://schemas.openxmlformats.org/officeDocument/2006/relationships/image" Target="../media/image83.png"/><Relationship Id="rId188" Type="http://schemas.openxmlformats.org/officeDocument/2006/relationships/customXml" Target="../ink/ink94.xml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55" Type="http://schemas.openxmlformats.org/officeDocument/2006/relationships/image" Target="../media/image127.png"/><Relationship Id="rId40" Type="http://schemas.openxmlformats.org/officeDocument/2006/relationships/customXml" Target="../ink/ink20.xml"/><Relationship Id="rId115" Type="http://schemas.openxmlformats.org/officeDocument/2006/relationships/image" Target="../media/image57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customXml" Target="../ink/ink89.xml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9" Type="http://schemas.openxmlformats.org/officeDocument/2006/relationships/image" Target="../media/image99.png"/><Relationship Id="rId203" Type="http://schemas.openxmlformats.org/officeDocument/2006/relationships/image" Target="../media/image101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45" Type="http://schemas.openxmlformats.org/officeDocument/2006/relationships/image" Target="../media/image122.png"/><Relationship Id="rId266" Type="http://schemas.openxmlformats.org/officeDocument/2006/relationships/customXml" Target="../ink/ink133.xml"/><Relationship Id="rId30" Type="http://schemas.openxmlformats.org/officeDocument/2006/relationships/customXml" Target="../ink/ink15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customXml" Target="../ink/ink8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" Type="http://schemas.openxmlformats.org/officeDocument/2006/relationships/image" Target="../media/image1.png"/><Relationship Id="rId214" Type="http://schemas.openxmlformats.org/officeDocument/2006/relationships/customXml" Target="../ink/ink107.xml"/><Relationship Id="rId235" Type="http://schemas.openxmlformats.org/officeDocument/2006/relationships/image" Target="../media/image117.png"/><Relationship Id="rId256" Type="http://schemas.openxmlformats.org/officeDocument/2006/relationships/customXml" Target="../ink/ink128.xml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2.png"/><Relationship Id="rId246" Type="http://schemas.openxmlformats.org/officeDocument/2006/relationships/customXml" Target="../ink/ink123.xml"/><Relationship Id="rId267" Type="http://schemas.openxmlformats.org/officeDocument/2006/relationships/image" Target="../media/image133.png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4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07.png"/><Relationship Id="rId236" Type="http://schemas.openxmlformats.org/officeDocument/2006/relationships/customXml" Target="../ink/ink118.xml"/><Relationship Id="rId257" Type="http://schemas.openxmlformats.org/officeDocument/2006/relationships/image" Target="../media/image128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29.png"/><Relationship Id="rId21" Type="http://schemas.openxmlformats.org/officeDocument/2006/relationships/image" Target="../media/image2881.png"/><Relationship Id="rId63" Type="http://schemas.openxmlformats.org/officeDocument/2006/relationships/image" Target="../media/image2902.png"/><Relationship Id="rId159" Type="http://schemas.openxmlformats.org/officeDocument/2006/relationships/image" Target="../media/image2950.png"/><Relationship Id="rId170" Type="http://schemas.openxmlformats.org/officeDocument/2006/relationships/customXml" Target="../ink/ink3007.xml"/><Relationship Id="rId226" Type="http://schemas.openxmlformats.org/officeDocument/2006/relationships/customXml" Target="../ink/ink3035.xml"/><Relationship Id="rId268" Type="http://schemas.openxmlformats.org/officeDocument/2006/relationships/customXml" Target="../ink/ink3056.xml"/><Relationship Id="rId11" Type="http://schemas.openxmlformats.org/officeDocument/2006/relationships/image" Target="../media/image28760.png"/><Relationship Id="rId32" Type="http://schemas.openxmlformats.org/officeDocument/2006/relationships/customXml" Target="../ink/ink2938.xml"/><Relationship Id="rId53" Type="http://schemas.openxmlformats.org/officeDocument/2006/relationships/image" Target="../media/image2897.png"/><Relationship Id="rId74" Type="http://schemas.openxmlformats.org/officeDocument/2006/relationships/customXml" Target="../ink/ink2959.xml"/><Relationship Id="rId128" Type="http://schemas.openxmlformats.org/officeDocument/2006/relationships/customXml" Target="../ink/ink2986.xml"/><Relationship Id="rId149" Type="http://schemas.openxmlformats.org/officeDocument/2006/relationships/image" Target="../media/image2945.png"/><Relationship Id="rId5" Type="http://schemas.openxmlformats.org/officeDocument/2006/relationships/image" Target="../media/image28730.png"/><Relationship Id="rId95" Type="http://schemas.openxmlformats.org/officeDocument/2006/relationships/image" Target="../media/image2918.png"/><Relationship Id="rId160" Type="http://schemas.openxmlformats.org/officeDocument/2006/relationships/customXml" Target="../ink/ink3002.xml"/><Relationship Id="rId181" Type="http://schemas.openxmlformats.org/officeDocument/2006/relationships/image" Target="../media/image2961.png"/><Relationship Id="rId216" Type="http://schemas.openxmlformats.org/officeDocument/2006/relationships/customXml" Target="../ink/ink3030.xml"/><Relationship Id="rId237" Type="http://schemas.openxmlformats.org/officeDocument/2006/relationships/image" Target="../media/image2989.png"/><Relationship Id="rId258" Type="http://schemas.openxmlformats.org/officeDocument/2006/relationships/customXml" Target="../ink/ink3051.xml"/><Relationship Id="rId22" Type="http://schemas.openxmlformats.org/officeDocument/2006/relationships/customXml" Target="../ink/ink2933.xml"/><Relationship Id="rId43" Type="http://schemas.openxmlformats.org/officeDocument/2006/relationships/image" Target="../media/image2892.png"/><Relationship Id="rId64" Type="http://schemas.openxmlformats.org/officeDocument/2006/relationships/customXml" Target="../ink/ink2954.xml"/><Relationship Id="rId118" Type="http://schemas.openxmlformats.org/officeDocument/2006/relationships/customXml" Target="../ink/ink2981.xml"/><Relationship Id="rId139" Type="http://schemas.openxmlformats.org/officeDocument/2006/relationships/image" Target="../media/image2940.png"/><Relationship Id="rId85" Type="http://schemas.openxmlformats.org/officeDocument/2006/relationships/image" Target="../media/image2913.png"/><Relationship Id="rId150" Type="http://schemas.openxmlformats.org/officeDocument/2006/relationships/customXml" Target="../ink/ink2997.xml"/><Relationship Id="rId171" Type="http://schemas.openxmlformats.org/officeDocument/2006/relationships/image" Target="../media/image2956.png"/><Relationship Id="rId192" Type="http://schemas.openxmlformats.org/officeDocument/2006/relationships/customXml" Target="../ink/ink3018.xml"/><Relationship Id="rId206" Type="http://schemas.openxmlformats.org/officeDocument/2006/relationships/customXml" Target="../ink/ink3025.xml"/><Relationship Id="rId227" Type="http://schemas.openxmlformats.org/officeDocument/2006/relationships/image" Target="../media/image2984.png"/><Relationship Id="rId248" Type="http://schemas.openxmlformats.org/officeDocument/2006/relationships/customXml" Target="../ink/ink3046.xml"/><Relationship Id="rId269" Type="http://schemas.openxmlformats.org/officeDocument/2006/relationships/image" Target="../media/image3005.png"/><Relationship Id="rId12" Type="http://schemas.openxmlformats.org/officeDocument/2006/relationships/customXml" Target="../ink/ink2928.xml"/><Relationship Id="rId33" Type="http://schemas.openxmlformats.org/officeDocument/2006/relationships/image" Target="../media/image2887.png"/><Relationship Id="rId108" Type="http://schemas.openxmlformats.org/officeDocument/2006/relationships/customXml" Target="../ink/ink2976.xml"/><Relationship Id="rId129" Type="http://schemas.openxmlformats.org/officeDocument/2006/relationships/image" Target="../media/image2935.png"/><Relationship Id="rId54" Type="http://schemas.openxmlformats.org/officeDocument/2006/relationships/customXml" Target="../ink/ink2949.xml"/><Relationship Id="rId75" Type="http://schemas.openxmlformats.org/officeDocument/2006/relationships/image" Target="../media/image2908.png"/><Relationship Id="rId96" Type="http://schemas.openxmlformats.org/officeDocument/2006/relationships/customXml" Target="../ink/ink2970.xml"/><Relationship Id="rId140" Type="http://schemas.openxmlformats.org/officeDocument/2006/relationships/customXml" Target="../ink/ink2992.xml"/><Relationship Id="rId161" Type="http://schemas.openxmlformats.org/officeDocument/2006/relationships/image" Target="../media/image2951.png"/><Relationship Id="rId182" Type="http://schemas.openxmlformats.org/officeDocument/2006/relationships/customXml" Target="../ink/ink3013.xml"/><Relationship Id="rId217" Type="http://schemas.openxmlformats.org/officeDocument/2006/relationships/image" Target="../media/image2979.png"/><Relationship Id="rId6" Type="http://schemas.openxmlformats.org/officeDocument/2006/relationships/customXml" Target="../ink/ink2925.xml"/><Relationship Id="rId238" Type="http://schemas.openxmlformats.org/officeDocument/2006/relationships/customXml" Target="../ink/ink3041.xml"/><Relationship Id="rId259" Type="http://schemas.openxmlformats.org/officeDocument/2006/relationships/image" Target="../media/image3000.png"/><Relationship Id="rId23" Type="http://schemas.openxmlformats.org/officeDocument/2006/relationships/image" Target="../media/image2882.png"/><Relationship Id="rId119" Type="http://schemas.openxmlformats.org/officeDocument/2006/relationships/image" Target="../media/image2930.png"/><Relationship Id="rId270" Type="http://schemas.openxmlformats.org/officeDocument/2006/relationships/customXml" Target="../ink/ink3057.xml"/><Relationship Id="rId44" Type="http://schemas.openxmlformats.org/officeDocument/2006/relationships/customXml" Target="../ink/ink2944.xml"/><Relationship Id="rId65" Type="http://schemas.openxmlformats.org/officeDocument/2006/relationships/image" Target="../media/image2903.png"/><Relationship Id="rId86" Type="http://schemas.openxmlformats.org/officeDocument/2006/relationships/customXml" Target="../ink/ink2965.xml"/><Relationship Id="rId130" Type="http://schemas.openxmlformats.org/officeDocument/2006/relationships/customXml" Target="../ink/ink2987.xml"/><Relationship Id="rId151" Type="http://schemas.openxmlformats.org/officeDocument/2006/relationships/image" Target="../media/image2946.png"/><Relationship Id="rId172" Type="http://schemas.openxmlformats.org/officeDocument/2006/relationships/customXml" Target="../ink/ink3008.xml"/><Relationship Id="rId193" Type="http://schemas.openxmlformats.org/officeDocument/2006/relationships/image" Target="../media/image2967.png"/><Relationship Id="rId207" Type="http://schemas.openxmlformats.org/officeDocument/2006/relationships/image" Target="../media/image2974.png"/><Relationship Id="rId228" Type="http://schemas.openxmlformats.org/officeDocument/2006/relationships/customXml" Target="../ink/ink3036.xml"/><Relationship Id="rId249" Type="http://schemas.openxmlformats.org/officeDocument/2006/relationships/image" Target="../media/image2995.png"/><Relationship Id="rId13" Type="http://schemas.openxmlformats.org/officeDocument/2006/relationships/image" Target="../media/image28770.png"/><Relationship Id="rId109" Type="http://schemas.openxmlformats.org/officeDocument/2006/relationships/image" Target="../media/image2925.png"/><Relationship Id="rId260" Type="http://schemas.openxmlformats.org/officeDocument/2006/relationships/customXml" Target="../ink/ink3052.xml"/><Relationship Id="rId34" Type="http://schemas.openxmlformats.org/officeDocument/2006/relationships/customXml" Target="../ink/ink2939.xml"/><Relationship Id="rId55" Type="http://schemas.openxmlformats.org/officeDocument/2006/relationships/image" Target="../media/image2898.png"/><Relationship Id="rId76" Type="http://schemas.openxmlformats.org/officeDocument/2006/relationships/customXml" Target="../ink/ink2960.xml"/><Relationship Id="rId97" Type="http://schemas.openxmlformats.org/officeDocument/2006/relationships/image" Target="../media/image2919.png"/><Relationship Id="rId120" Type="http://schemas.openxmlformats.org/officeDocument/2006/relationships/customXml" Target="../ink/ink2982.xml"/><Relationship Id="rId141" Type="http://schemas.openxmlformats.org/officeDocument/2006/relationships/image" Target="../media/image2941.png"/><Relationship Id="rId7" Type="http://schemas.openxmlformats.org/officeDocument/2006/relationships/image" Target="../media/image28740.png"/><Relationship Id="rId162" Type="http://schemas.openxmlformats.org/officeDocument/2006/relationships/customXml" Target="../ink/ink3003.xml"/><Relationship Id="rId183" Type="http://schemas.openxmlformats.org/officeDocument/2006/relationships/image" Target="../media/image2962.png"/><Relationship Id="rId218" Type="http://schemas.openxmlformats.org/officeDocument/2006/relationships/customXml" Target="../ink/ink3031.xml"/><Relationship Id="rId239" Type="http://schemas.openxmlformats.org/officeDocument/2006/relationships/image" Target="../media/image2990.png"/><Relationship Id="rId250" Type="http://schemas.openxmlformats.org/officeDocument/2006/relationships/customXml" Target="../ink/ink3047.xml"/><Relationship Id="rId271" Type="http://schemas.openxmlformats.org/officeDocument/2006/relationships/image" Target="../media/image3006.png"/><Relationship Id="rId24" Type="http://schemas.openxmlformats.org/officeDocument/2006/relationships/customXml" Target="../ink/ink2934.xml"/><Relationship Id="rId45" Type="http://schemas.openxmlformats.org/officeDocument/2006/relationships/image" Target="../media/image2893.png"/><Relationship Id="rId66" Type="http://schemas.openxmlformats.org/officeDocument/2006/relationships/customXml" Target="../ink/ink2955.xml"/><Relationship Id="rId87" Type="http://schemas.openxmlformats.org/officeDocument/2006/relationships/image" Target="../media/image2914.png"/><Relationship Id="rId110" Type="http://schemas.openxmlformats.org/officeDocument/2006/relationships/customXml" Target="../ink/ink2977.xml"/><Relationship Id="rId131" Type="http://schemas.openxmlformats.org/officeDocument/2006/relationships/image" Target="../media/image2936.png"/><Relationship Id="rId152" Type="http://schemas.openxmlformats.org/officeDocument/2006/relationships/customXml" Target="../ink/ink2998.xml"/><Relationship Id="rId173" Type="http://schemas.openxmlformats.org/officeDocument/2006/relationships/image" Target="../media/image2957.png"/><Relationship Id="rId194" Type="http://schemas.openxmlformats.org/officeDocument/2006/relationships/customXml" Target="../ink/ink3019.xml"/><Relationship Id="rId208" Type="http://schemas.openxmlformats.org/officeDocument/2006/relationships/customXml" Target="../ink/ink3026.xml"/><Relationship Id="rId229" Type="http://schemas.openxmlformats.org/officeDocument/2006/relationships/image" Target="../media/image2985.png"/><Relationship Id="rId240" Type="http://schemas.openxmlformats.org/officeDocument/2006/relationships/customXml" Target="../ink/ink3042.xml"/><Relationship Id="rId261" Type="http://schemas.openxmlformats.org/officeDocument/2006/relationships/image" Target="../media/image3001.png"/><Relationship Id="rId14" Type="http://schemas.openxmlformats.org/officeDocument/2006/relationships/customXml" Target="../ink/ink2929.xml"/><Relationship Id="rId35" Type="http://schemas.openxmlformats.org/officeDocument/2006/relationships/image" Target="../media/image2888.png"/><Relationship Id="rId56" Type="http://schemas.openxmlformats.org/officeDocument/2006/relationships/customXml" Target="../ink/ink2950.xml"/><Relationship Id="rId77" Type="http://schemas.openxmlformats.org/officeDocument/2006/relationships/image" Target="../media/image2909.png"/><Relationship Id="rId100" Type="http://schemas.openxmlformats.org/officeDocument/2006/relationships/customXml" Target="../ink/ink2972.xml"/><Relationship Id="rId8" Type="http://schemas.openxmlformats.org/officeDocument/2006/relationships/customXml" Target="../ink/ink2926.xml"/><Relationship Id="rId98" Type="http://schemas.openxmlformats.org/officeDocument/2006/relationships/customXml" Target="../ink/ink2971.xml"/><Relationship Id="rId121" Type="http://schemas.openxmlformats.org/officeDocument/2006/relationships/image" Target="../media/image2931.png"/><Relationship Id="rId142" Type="http://schemas.openxmlformats.org/officeDocument/2006/relationships/customXml" Target="../ink/ink2993.xml"/><Relationship Id="rId163" Type="http://schemas.openxmlformats.org/officeDocument/2006/relationships/image" Target="../media/image2952.png"/><Relationship Id="rId184" Type="http://schemas.openxmlformats.org/officeDocument/2006/relationships/customXml" Target="../ink/ink3014.xml"/><Relationship Id="rId219" Type="http://schemas.openxmlformats.org/officeDocument/2006/relationships/image" Target="../media/image2980.png"/><Relationship Id="rId230" Type="http://schemas.openxmlformats.org/officeDocument/2006/relationships/customXml" Target="../ink/ink3037.xml"/><Relationship Id="rId251" Type="http://schemas.openxmlformats.org/officeDocument/2006/relationships/image" Target="../media/image2996.png"/><Relationship Id="rId25" Type="http://schemas.openxmlformats.org/officeDocument/2006/relationships/image" Target="../media/image2883.png"/><Relationship Id="rId46" Type="http://schemas.openxmlformats.org/officeDocument/2006/relationships/customXml" Target="../ink/ink2945.xml"/><Relationship Id="rId67" Type="http://schemas.openxmlformats.org/officeDocument/2006/relationships/image" Target="../media/image2904.png"/><Relationship Id="rId88" Type="http://schemas.openxmlformats.org/officeDocument/2006/relationships/customXml" Target="../ink/ink2966.xml"/><Relationship Id="rId111" Type="http://schemas.openxmlformats.org/officeDocument/2006/relationships/image" Target="../media/image2926.png"/><Relationship Id="rId132" Type="http://schemas.openxmlformats.org/officeDocument/2006/relationships/customXml" Target="../ink/ink2988.xml"/><Relationship Id="rId153" Type="http://schemas.openxmlformats.org/officeDocument/2006/relationships/image" Target="../media/image2947.png"/><Relationship Id="rId174" Type="http://schemas.openxmlformats.org/officeDocument/2006/relationships/customXml" Target="../ink/ink3009.xml"/><Relationship Id="rId195" Type="http://schemas.openxmlformats.org/officeDocument/2006/relationships/image" Target="../media/image2968.png"/><Relationship Id="rId209" Type="http://schemas.openxmlformats.org/officeDocument/2006/relationships/image" Target="../media/image2975.png"/><Relationship Id="rId220" Type="http://schemas.openxmlformats.org/officeDocument/2006/relationships/customXml" Target="../ink/ink3032.xml"/><Relationship Id="rId241" Type="http://schemas.openxmlformats.org/officeDocument/2006/relationships/image" Target="../media/image2991.png"/><Relationship Id="rId15" Type="http://schemas.openxmlformats.org/officeDocument/2006/relationships/image" Target="../media/image2878.png"/><Relationship Id="rId36" Type="http://schemas.openxmlformats.org/officeDocument/2006/relationships/customXml" Target="../ink/ink2940.xml"/><Relationship Id="rId57" Type="http://schemas.openxmlformats.org/officeDocument/2006/relationships/image" Target="../media/image2899.png"/><Relationship Id="rId262" Type="http://schemas.openxmlformats.org/officeDocument/2006/relationships/customXml" Target="../ink/ink3053.xml"/><Relationship Id="rId78" Type="http://schemas.openxmlformats.org/officeDocument/2006/relationships/customXml" Target="../ink/ink2961.xml"/><Relationship Id="rId99" Type="http://schemas.openxmlformats.org/officeDocument/2006/relationships/image" Target="../media/image2920.png"/><Relationship Id="rId101" Type="http://schemas.openxmlformats.org/officeDocument/2006/relationships/image" Target="../media/image2921.png"/><Relationship Id="rId122" Type="http://schemas.openxmlformats.org/officeDocument/2006/relationships/customXml" Target="../ink/ink2983.xml"/><Relationship Id="rId143" Type="http://schemas.openxmlformats.org/officeDocument/2006/relationships/image" Target="../media/image2942.png"/><Relationship Id="rId164" Type="http://schemas.openxmlformats.org/officeDocument/2006/relationships/customXml" Target="../ink/ink3004.xml"/><Relationship Id="rId185" Type="http://schemas.openxmlformats.org/officeDocument/2006/relationships/image" Target="../media/image2963.png"/><Relationship Id="rId9" Type="http://schemas.openxmlformats.org/officeDocument/2006/relationships/image" Target="../media/image28750.png"/><Relationship Id="rId210" Type="http://schemas.openxmlformats.org/officeDocument/2006/relationships/customXml" Target="../ink/ink3027.xml"/><Relationship Id="rId26" Type="http://schemas.openxmlformats.org/officeDocument/2006/relationships/customXml" Target="../ink/ink2935.xml"/><Relationship Id="rId231" Type="http://schemas.openxmlformats.org/officeDocument/2006/relationships/image" Target="../media/image2986.png"/><Relationship Id="rId252" Type="http://schemas.openxmlformats.org/officeDocument/2006/relationships/customXml" Target="../ink/ink3048.xml"/><Relationship Id="rId47" Type="http://schemas.openxmlformats.org/officeDocument/2006/relationships/image" Target="../media/image2894.png"/><Relationship Id="rId68" Type="http://schemas.openxmlformats.org/officeDocument/2006/relationships/customXml" Target="../ink/ink2956.xml"/><Relationship Id="rId89" Type="http://schemas.openxmlformats.org/officeDocument/2006/relationships/image" Target="../media/image2915.png"/><Relationship Id="rId112" Type="http://schemas.openxmlformats.org/officeDocument/2006/relationships/customXml" Target="../ink/ink2978.xml"/><Relationship Id="rId133" Type="http://schemas.openxmlformats.org/officeDocument/2006/relationships/image" Target="../media/image2937.png"/><Relationship Id="rId154" Type="http://schemas.openxmlformats.org/officeDocument/2006/relationships/customXml" Target="../ink/ink2999.xml"/><Relationship Id="rId175" Type="http://schemas.openxmlformats.org/officeDocument/2006/relationships/image" Target="../media/image2958.png"/><Relationship Id="rId196" Type="http://schemas.openxmlformats.org/officeDocument/2006/relationships/customXml" Target="../ink/ink3020.xml"/><Relationship Id="rId200" Type="http://schemas.openxmlformats.org/officeDocument/2006/relationships/customXml" Target="../ink/ink3022.xml"/><Relationship Id="rId16" Type="http://schemas.openxmlformats.org/officeDocument/2006/relationships/customXml" Target="../ink/ink2930.xml"/><Relationship Id="rId221" Type="http://schemas.openxmlformats.org/officeDocument/2006/relationships/image" Target="../media/image2981.png"/><Relationship Id="rId242" Type="http://schemas.openxmlformats.org/officeDocument/2006/relationships/customXml" Target="../ink/ink3043.xml"/><Relationship Id="rId263" Type="http://schemas.openxmlformats.org/officeDocument/2006/relationships/image" Target="../media/image3002.png"/><Relationship Id="rId37" Type="http://schemas.openxmlformats.org/officeDocument/2006/relationships/image" Target="../media/image2889.png"/><Relationship Id="rId58" Type="http://schemas.openxmlformats.org/officeDocument/2006/relationships/customXml" Target="../ink/ink2951.xml"/><Relationship Id="rId79" Type="http://schemas.openxmlformats.org/officeDocument/2006/relationships/image" Target="../media/image2910.png"/><Relationship Id="rId102" Type="http://schemas.openxmlformats.org/officeDocument/2006/relationships/customXml" Target="../ink/ink2973.xml"/><Relationship Id="rId123" Type="http://schemas.openxmlformats.org/officeDocument/2006/relationships/image" Target="../media/image2932.png"/><Relationship Id="rId144" Type="http://schemas.openxmlformats.org/officeDocument/2006/relationships/customXml" Target="../ink/ink2994.xml"/><Relationship Id="rId90" Type="http://schemas.openxmlformats.org/officeDocument/2006/relationships/customXml" Target="../ink/ink2967.xml"/><Relationship Id="rId165" Type="http://schemas.openxmlformats.org/officeDocument/2006/relationships/image" Target="../media/image2953.png"/><Relationship Id="rId186" Type="http://schemas.openxmlformats.org/officeDocument/2006/relationships/customXml" Target="../ink/ink3015.xml"/><Relationship Id="rId211" Type="http://schemas.openxmlformats.org/officeDocument/2006/relationships/image" Target="../media/image2976.png"/><Relationship Id="rId232" Type="http://schemas.openxmlformats.org/officeDocument/2006/relationships/customXml" Target="../ink/ink3038.xml"/><Relationship Id="rId253" Type="http://schemas.openxmlformats.org/officeDocument/2006/relationships/image" Target="../media/image2997.png"/><Relationship Id="rId27" Type="http://schemas.openxmlformats.org/officeDocument/2006/relationships/image" Target="../media/image2884.png"/><Relationship Id="rId48" Type="http://schemas.openxmlformats.org/officeDocument/2006/relationships/customXml" Target="../ink/ink2946.xml"/><Relationship Id="rId69" Type="http://schemas.openxmlformats.org/officeDocument/2006/relationships/image" Target="../media/image2905.png"/><Relationship Id="rId113" Type="http://schemas.openxmlformats.org/officeDocument/2006/relationships/image" Target="../media/image2927.png"/><Relationship Id="rId134" Type="http://schemas.openxmlformats.org/officeDocument/2006/relationships/customXml" Target="../ink/ink2989.xml"/><Relationship Id="rId80" Type="http://schemas.openxmlformats.org/officeDocument/2006/relationships/customXml" Target="../ink/ink2962.xml"/><Relationship Id="rId155" Type="http://schemas.openxmlformats.org/officeDocument/2006/relationships/image" Target="../media/image2948.png"/><Relationship Id="rId176" Type="http://schemas.openxmlformats.org/officeDocument/2006/relationships/customXml" Target="../ink/ink3010.xml"/><Relationship Id="rId197" Type="http://schemas.openxmlformats.org/officeDocument/2006/relationships/image" Target="../media/image2969.png"/><Relationship Id="rId201" Type="http://schemas.openxmlformats.org/officeDocument/2006/relationships/image" Target="../media/image2971.png"/><Relationship Id="rId222" Type="http://schemas.openxmlformats.org/officeDocument/2006/relationships/customXml" Target="../ink/ink3033.xml"/><Relationship Id="rId243" Type="http://schemas.openxmlformats.org/officeDocument/2006/relationships/image" Target="../media/image2992.png"/><Relationship Id="rId264" Type="http://schemas.openxmlformats.org/officeDocument/2006/relationships/customXml" Target="../ink/ink3054.xml"/><Relationship Id="rId17" Type="http://schemas.openxmlformats.org/officeDocument/2006/relationships/image" Target="../media/image2879.png"/><Relationship Id="rId38" Type="http://schemas.openxmlformats.org/officeDocument/2006/relationships/customXml" Target="../ink/ink2941.xml"/><Relationship Id="rId59" Type="http://schemas.openxmlformats.org/officeDocument/2006/relationships/image" Target="../media/image2900.png"/><Relationship Id="rId103" Type="http://schemas.openxmlformats.org/officeDocument/2006/relationships/image" Target="../media/image2922.png"/><Relationship Id="rId124" Type="http://schemas.openxmlformats.org/officeDocument/2006/relationships/customXml" Target="../ink/ink2984.xml"/><Relationship Id="rId70" Type="http://schemas.openxmlformats.org/officeDocument/2006/relationships/customXml" Target="../ink/ink2957.xml"/><Relationship Id="rId91" Type="http://schemas.openxmlformats.org/officeDocument/2006/relationships/image" Target="../media/image2916.png"/><Relationship Id="rId145" Type="http://schemas.openxmlformats.org/officeDocument/2006/relationships/image" Target="../media/image2943.png"/><Relationship Id="rId166" Type="http://schemas.openxmlformats.org/officeDocument/2006/relationships/customXml" Target="../ink/ink3005.xml"/><Relationship Id="rId187" Type="http://schemas.openxmlformats.org/officeDocument/2006/relationships/image" Target="../media/image296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028.xml"/><Relationship Id="rId233" Type="http://schemas.openxmlformats.org/officeDocument/2006/relationships/image" Target="../media/image2987.png"/><Relationship Id="rId254" Type="http://schemas.openxmlformats.org/officeDocument/2006/relationships/customXml" Target="../ink/ink3049.xml"/><Relationship Id="rId28" Type="http://schemas.openxmlformats.org/officeDocument/2006/relationships/customXml" Target="../ink/ink2936.xml"/><Relationship Id="rId49" Type="http://schemas.openxmlformats.org/officeDocument/2006/relationships/image" Target="../media/image2895.png"/><Relationship Id="rId114" Type="http://schemas.openxmlformats.org/officeDocument/2006/relationships/customXml" Target="../ink/ink2979.xml"/><Relationship Id="rId60" Type="http://schemas.openxmlformats.org/officeDocument/2006/relationships/customXml" Target="../ink/ink2952.xml"/><Relationship Id="rId81" Type="http://schemas.openxmlformats.org/officeDocument/2006/relationships/image" Target="../media/image2911.png"/><Relationship Id="rId135" Type="http://schemas.openxmlformats.org/officeDocument/2006/relationships/image" Target="../media/image2938.png"/><Relationship Id="rId156" Type="http://schemas.openxmlformats.org/officeDocument/2006/relationships/customXml" Target="../ink/ink3000.xml"/><Relationship Id="rId177" Type="http://schemas.openxmlformats.org/officeDocument/2006/relationships/image" Target="../media/image2959.png"/><Relationship Id="rId198" Type="http://schemas.openxmlformats.org/officeDocument/2006/relationships/customXml" Target="../ink/ink3021.xml"/><Relationship Id="rId202" Type="http://schemas.openxmlformats.org/officeDocument/2006/relationships/customXml" Target="../ink/ink3023.xml"/><Relationship Id="rId223" Type="http://schemas.openxmlformats.org/officeDocument/2006/relationships/image" Target="../media/image2982.png"/><Relationship Id="rId244" Type="http://schemas.openxmlformats.org/officeDocument/2006/relationships/customXml" Target="../ink/ink3044.xml"/><Relationship Id="rId18" Type="http://schemas.openxmlformats.org/officeDocument/2006/relationships/customXml" Target="../ink/ink2931.xml"/><Relationship Id="rId39" Type="http://schemas.openxmlformats.org/officeDocument/2006/relationships/image" Target="../media/image2890.png"/><Relationship Id="rId265" Type="http://schemas.openxmlformats.org/officeDocument/2006/relationships/image" Target="../media/image3003.png"/><Relationship Id="rId50" Type="http://schemas.openxmlformats.org/officeDocument/2006/relationships/customXml" Target="../ink/ink2947.xml"/><Relationship Id="rId104" Type="http://schemas.openxmlformats.org/officeDocument/2006/relationships/customXml" Target="../ink/ink2974.xml"/><Relationship Id="rId125" Type="http://schemas.openxmlformats.org/officeDocument/2006/relationships/image" Target="../media/image2933.png"/><Relationship Id="rId146" Type="http://schemas.openxmlformats.org/officeDocument/2006/relationships/customXml" Target="../ink/ink2995.xml"/><Relationship Id="rId167" Type="http://schemas.openxmlformats.org/officeDocument/2006/relationships/image" Target="../media/image2954.png"/><Relationship Id="rId188" Type="http://schemas.openxmlformats.org/officeDocument/2006/relationships/customXml" Target="../ink/ink3016.xml"/><Relationship Id="rId71" Type="http://schemas.openxmlformats.org/officeDocument/2006/relationships/image" Target="../media/image2906.png"/><Relationship Id="rId92" Type="http://schemas.openxmlformats.org/officeDocument/2006/relationships/customXml" Target="../ink/ink2968.xml"/><Relationship Id="rId213" Type="http://schemas.openxmlformats.org/officeDocument/2006/relationships/image" Target="../media/image2977.png"/><Relationship Id="rId234" Type="http://schemas.openxmlformats.org/officeDocument/2006/relationships/customXml" Target="../ink/ink3039.xml"/><Relationship Id="rId2" Type="http://schemas.openxmlformats.org/officeDocument/2006/relationships/customXml" Target="../ink/ink2923.xml"/><Relationship Id="rId29" Type="http://schemas.openxmlformats.org/officeDocument/2006/relationships/image" Target="../media/image2885.png"/><Relationship Id="rId255" Type="http://schemas.openxmlformats.org/officeDocument/2006/relationships/image" Target="../media/image2998.png"/><Relationship Id="rId40" Type="http://schemas.openxmlformats.org/officeDocument/2006/relationships/customXml" Target="../ink/ink2942.xml"/><Relationship Id="rId115" Type="http://schemas.openxmlformats.org/officeDocument/2006/relationships/image" Target="../media/image2928.png"/><Relationship Id="rId136" Type="http://schemas.openxmlformats.org/officeDocument/2006/relationships/customXml" Target="../ink/ink2990.xml"/><Relationship Id="rId157" Type="http://schemas.openxmlformats.org/officeDocument/2006/relationships/image" Target="../media/image2949.png"/><Relationship Id="rId178" Type="http://schemas.openxmlformats.org/officeDocument/2006/relationships/customXml" Target="../ink/ink3011.xml"/><Relationship Id="rId61" Type="http://schemas.openxmlformats.org/officeDocument/2006/relationships/image" Target="../media/image2901.png"/><Relationship Id="rId82" Type="http://schemas.openxmlformats.org/officeDocument/2006/relationships/customXml" Target="../ink/ink2963.xml"/><Relationship Id="rId199" Type="http://schemas.openxmlformats.org/officeDocument/2006/relationships/image" Target="../media/image2970.png"/><Relationship Id="rId203" Type="http://schemas.openxmlformats.org/officeDocument/2006/relationships/image" Target="../media/image2972.png"/><Relationship Id="rId19" Type="http://schemas.openxmlformats.org/officeDocument/2006/relationships/image" Target="../media/image2880.png"/><Relationship Id="rId224" Type="http://schemas.openxmlformats.org/officeDocument/2006/relationships/customXml" Target="../ink/ink3034.xml"/><Relationship Id="rId245" Type="http://schemas.openxmlformats.org/officeDocument/2006/relationships/image" Target="../media/image2993.png"/><Relationship Id="rId266" Type="http://schemas.openxmlformats.org/officeDocument/2006/relationships/customXml" Target="../ink/ink3055.xml"/><Relationship Id="rId30" Type="http://schemas.openxmlformats.org/officeDocument/2006/relationships/customXml" Target="../ink/ink2937.xml"/><Relationship Id="rId105" Type="http://schemas.openxmlformats.org/officeDocument/2006/relationships/image" Target="../media/image2923.png"/><Relationship Id="rId126" Type="http://schemas.openxmlformats.org/officeDocument/2006/relationships/customXml" Target="../ink/ink2985.xml"/><Relationship Id="rId147" Type="http://schemas.openxmlformats.org/officeDocument/2006/relationships/image" Target="../media/image2944.png"/><Relationship Id="rId168" Type="http://schemas.openxmlformats.org/officeDocument/2006/relationships/customXml" Target="../ink/ink3006.xml"/><Relationship Id="rId51" Type="http://schemas.openxmlformats.org/officeDocument/2006/relationships/image" Target="../media/image2896.png"/><Relationship Id="rId72" Type="http://schemas.openxmlformats.org/officeDocument/2006/relationships/customXml" Target="../ink/ink2958.xml"/><Relationship Id="rId93" Type="http://schemas.openxmlformats.org/officeDocument/2006/relationships/image" Target="../media/image2917.png"/><Relationship Id="rId189" Type="http://schemas.openxmlformats.org/officeDocument/2006/relationships/image" Target="../media/image2965.png"/><Relationship Id="rId3" Type="http://schemas.openxmlformats.org/officeDocument/2006/relationships/image" Target="../media/image28720.png"/><Relationship Id="rId214" Type="http://schemas.openxmlformats.org/officeDocument/2006/relationships/customXml" Target="../ink/ink3029.xml"/><Relationship Id="rId235" Type="http://schemas.openxmlformats.org/officeDocument/2006/relationships/image" Target="../media/image2988.png"/><Relationship Id="rId256" Type="http://schemas.openxmlformats.org/officeDocument/2006/relationships/customXml" Target="../ink/ink3050.xml"/><Relationship Id="rId116" Type="http://schemas.openxmlformats.org/officeDocument/2006/relationships/customXml" Target="../ink/ink2980.xml"/><Relationship Id="rId137" Type="http://schemas.openxmlformats.org/officeDocument/2006/relationships/image" Target="../media/image2939.png"/><Relationship Id="rId158" Type="http://schemas.openxmlformats.org/officeDocument/2006/relationships/customXml" Target="../ink/ink3001.xml"/><Relationship Id="rId20" Type="http://schemas.openxmlformats.org/officeDocument/2006/relationships/customXml" Target="../ink/ink2932.xml"/><Relationship Id="rId41" Type="http://schemas.openxmlformats.org/officeDocument/2006/relationships/image" Target="../media/image2891.png"/><Relationship Id="rId62" Type="http://schemas.openxmlformats.org/officeDocument/2006/relationships/customXml" Target="../ink/ink2953.xml"/><Relationship Id="rId83" Type="http://schemas.openxmlformats.org/officeDocument/2006/relationships/image" Target="../media/image2912.png"/><Relationship Id="rId179" Type="http://schemas.openxmlformats.org/officeDocument/2006/relationships/image" Target="../media/image2960.png"/><Relationship Id="rId190" Type="http://schemas.openxmlformats.org/officeDocument/2006/relationships/customXml" Target="../ink/ink3017.xml"/><Relationship Id="rId204" Type="http://schemas.openxmlformats.org/officeDocument/2006/relationships/customXml" Target="../ink/ink3024.xml"/><Relationship Id="rId225" Type="http://schemas.openxmlformats.org/officeDocument/2006/relationships/image" Target="../media/image2983.png"/><Relationship Id="rId246" Type="http://schemas.openxmlformats.org/officeDocument/2006/relationships/customXml" Target="../ink/ink3045.xml"/><Relationship Id="rId267" Type="http://schemas.openxmlformats.org/officeDocument/2006/relationships/image" Target="../media/image3004.png"/><Relationship Id="rId106" Type="http://schemas.openxmlformats.org/officeDocument/2006/relationships/customXml" Target="../ink/ink2975.xml"/><Relationship Id="rId127" Type="http://schemas.openxmlformats.org/officeDocument/2006/relationships/image" Target="../media/image2934.png"/><Relationship Id="rId10" Type="http://schemas.openxmlformats.org/officeDocument/2006/relationships/customXml" Target="../ink/ink2927.xml"/><Relationship Id="rId31" Type="http://schemas.openxmlformats.org/officeDocument/2006/relationships/image" Target="../media/image2886.png"/><Relationship Id="rId52" Type="http://schemas.openxmlformats.org/officeDocument/2006/relationships/customXml" Target="../ink/ink2948.xml"/><Relationship Id="rId73" Type="http://schemas.openxmlformats.org/officeDocument/2006/relationships/image" Target="../media/image2907.png"/><Relationship Id="rId94" Type="http://schemas.openxmlformats.org/officeDocument/2006/relationships/customXml" Target="../ink/ink2969.xml"/><Relationship Id="rId148" Type="http://schemas.openxmlformats.org/officeDocument/2006/relationships/customXml" Target="../ink/ink2996.xml"/><Relationship Id="rId169" Type="http://schemas.openxmlformats.org/officeDocument/2006/relationships/image" Target="../media/image2955.png"/><Relationship Id="rId4" Type="http://schemas.openxmlformats.org/officeDocument/2006/relationships/customXml" Target="../ink/ink2924.xml"/><Relationship Id="rId180" Type="http://schemas.openxmlformats.org/officeDocument/2006/relationships/customXml" Target="../ink/ink3012.xml"/><Relationship Id="rId215" Type="http://schemas.openxmlformats.org/officeDocument/2006/relationships/image" Target="../media/image2978.png"/><Relationship Id="rId236" Type="http://schemas.openxmlformats.org/officeDocument/2006/relationships/customXml" Target="../ink/ink3040.xml"/><Relationship Id="rId257" Type="http://schemas.openxmlformats.org/officeDocument/2006/relationships/image" Target="../media/image2999.png"/><Relationship Id="rId42" Type="http://schemas.openxmlformats.org/officeDocument/2006/relationships/customXml" Target="../ink/ink2943.xml"/><Relationship Id="rId84" Type="http://schemas.openxmlformats.org/officeDocument/2006/relationships/customXml" Target="../ink/ink2964.xml"/><Relationship Id="rId138" Type="http://schemas.openxmlformats.org/officeDocument/2006/relationships/customXml" Target="../ink/ink2991.xml"/><Relationship Id="rId191" Type="http://schemas.openxmlformats.org/officeDocument/2006/relationships/image" Target="../media/image2966.png"/><Relationship Id="rId205" Type="http://schemas.openxmlformats.org/officeDocument/2006/relationships/image" Target="../media/image2973.png"/><Relationship Id="rId247" Type="http://schemas.openxmlformats.org/officeDocument/2006/relationships/image" Target="../media/image2994.png"/><Relationship Id="rId107" Type="http://schemas.openxmlformats.org/officeDocument/2006/relationships/image" Target="../media/image2924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61.png"/><Relationship Id="rId299" Type="http://schemas.openxmlformats.org/officeDocument/2006/relationships/image" Target="../media/image3152.png"/><Relationship Id="rId21" Type="http://schemas.openxmlformats.org/officeDocument/2006/relationships/image" Target="../media/image3013.png"/><Relationship Id="rId63" Type="http://schemas.openxmlformats.org/officeDocument/2006/relationships/image" Target="../media/image3034.png"/><Relationship Id="rId159" Type="http://schemas.openxmlformats.org/officeDocument/2006/relationships/image" Target="../media/image3082.png"/><Relationship Id="rId324" Type="http://schemas.openxmlformats.org/officeDocument/2006/relationships/customXml" Target="../ink/ink3219.xml"/><Relationship Id="rId366" Type="http://schemas.openxmlformats.org/officeDocument/2006/relationships/customXml" Target="../ink/ink3240.xml"/><Relationship Id="rId170" Type="http://schemas.openxmlformats.org/officeDocument/2006/relationships/customXml" Target="../ink/ink3142.xml"/><Relationship Id="rId226" Type="http://schemas.openxmlformats.org/officeDocument/2006/relationships/customXml" Target="../ink/ink3170.xml"/><Relationship Id="rId268" Type="http://schemas.openxmlformats.org/officeDocument/2006/relationships/customXml" Target="../ink/ink3191.xml"/><Relationship Id="rId32" Type="http://schemas.openxmlformats.org/officeDocument/2006/relationships/customXml" Target="../ink/ink3073.xml"/><Relationship Id="rId74" Type="http://schemas.openxmlformats.org/officeDocument/2006/relationships/customXml" Target="../ink/ink3094.xml"/><Relationship Id="rId128" Type="http://schemas.openxmlformats.org/officeDocument/2006/relationships/customXml" Target="../ink/ink3121.xml"/><Relationship Id="rId335" Type="http://schemas.openxmlformats.org/officeDocument/2006/relationships/image" Target="../media/image3170.png"/><Relationship Id="rId377" Type="http://schemas.openxmlformats.org/officeDocument/2006/relationships/image" Target="../media/image3191.png"/><Relationship Id="rId5" Type="http://schemas.openxmlformats.org/officeDocument/2006/relationships/image" Target="../media/image30060.png"/><Relationship Id="rId181" Type="http://schemas.openxmlformats.org/officeDocument/2006/relationships/image" Target="../media/image3093.png"/><Relationship Id="rId237" Type="http://schemas.openxmlformats.org/officeDocument/2006/relationships/image" Target="../media/image3121.png"/><Relationship Id="rId402" Type="http://schemas.openxmlformats.org/officeDocument/2006/relationships/customXml" Target="../ink/ink3258.xml"/><Relationship Id="rId279" Type="http://schemas.openxmlformats.org/officeDocument/2006/relationships/image" Target="../media/image3142.png"/><Relationship Id="rId43" Type="http://schemas.openxmlformats.org/officeDocument/2006/relationships/image" Target="../media/image3024.png"/><Relationship Id="rId139" Type="http://schemas.openxmlformats.org/officeDocument/2006/relationships/image" Target="../media/image3072.png"/><Relationship Id="rId290" Type="http://schemas.openxmlformats.org/officeDocument/2006/relationships/customXml" Target="../ink/ink3202.xml"/><Relationship Id="rId304" Type="http://schemas.openxmlformats.org/officeDocument/2006/relationships/customXml" Target="../ink/ink3209.xml"/><Relationship Id="rId346" Type="http://schemas.openxmlformats.org/officeDocument/2006/relationships/customXml" Target="../ink/ink3230.xml"/><Relationship Id="rId388" Type="http://schemas.openxmlformats.org/officeDocument/2006/relationships/customXml" Target="../ink/ink3251.xml"/><Relationship Id="rId85" Type="http://schemas.openxmlformats.org/officeDocument/2006/relationships/image" Target="../media/image3045.png"/><Relationship Id="rId150" Type="http://schemas.openxmlformats.org/officeDocument/2006/relationships/customXml" Target="../ink/ink3132.xml"/><Relationship Id="rId192" Type="http://schemas.openxmlformats.org/officeDocument/2006/relationships/customXml" Target="../ink/ink3153.xml"/><Relationship Id="rId206" Type="http://schemas.openxmlformats.org/officeDocument/2006/relationships/customXml" Target="../ink/ink3160.xml"/><Relationship Id="rId248" Type="http://schemas.openxmlformats.org/officeDocument/2006/relationships/customXml" Target="../ink/ink3181.xml"/><Relationship Id="rId12" Type="http://schemas.openxmlformats.org/officeDocument/2006/relationships/customXml" Target="../ink/ink3063.xml"/><Relationship Id="rId108" Type="http://schemas.openxmlformats.org/officeDocument/2006/relationships/customXml" Target="../ink/ink3111.xml"/><Relationship Id="rId315" Type="http://schemas.openxmlformats.org/officeDocument/2006/relationships/image" Target="../media/image3160.png"/><Relationship Id="rId357" Type="http://schemas.openxmlformats.org/officeDocument/2006/relationships/image" Target="../media/image3181.png"/><Relationship Id="rId54" Type="http://schemas.openxmlformats.org/officeDocument/2006/relationships/customXml" Target="../ink/ink3084.xml"/><Relationship Id="rId96" Type="http://schemas.openxmlformats.org/officeDocument/2006/relationships/customXml" Target="../ink/ink3105.xml"/><Relationship Id="rId161" Type="http://schemas.openxmlformats.org/officeDocument/2006/relationships/image" Target="../media/image3083.png"/><Relationship Id="rId217" Type="http://schemas.openxmlformats.org/officeDocument/2006/relationships/image" Target="../media/image3111.png"/><Relationship Id="rId399" Type="http://schemas.openxmlformats.org/officeDocument/2006/relationships/image" Target="../media/image3202.png"/><Relationship Id="rId259" Type="http://schemas.openxmlformats.org/officeDocument/2006/relationships/image" Target="../media/image3132.png"/><Relationship Id="rId23" Type="http://schemas.openxmlformats.org/officeDocument/2006/relationships/image" Target="../media/image3014.png"/><Relationship Id="rId119" Type="http://schemas.openxmlformats.org/officeDocument/2006/relationships/image" Target="../media/image3062.png"/><Relationship Id="rId270" Type="http://schemas.openxmlformats.org/officeDocument/2006/relationships/customXml" Target="../ink/ink3192.xml"/><Relationship Id="rId326" Type="http://schemas.openxmlformats.org/officeDocument/2006/relationships/customXml" Target="../ink/ink3220.xml"/><Relationship Id="rId65" Type="http://schemas.openxmlformats.org/officeDocument/2006/relationships/image" Target="../media/image3035.png"/><Relationship Id="rId130" Type="http://schemas.openxmlformats.org/officeDocument/2006/relationships/customXml" Target="../ink/ink3122.xml"/><Relationship Id="rId368" Type="http://schemas.openxmlformats.org/officeDocument/2006/relationships/customXml" Target="../ink/ink3241.xml"/><Relationship Id="rId172" Type="http://schemas.openxmlformats.org/officeDocument/2006/relationships/customXml" Target="../ink/ink3143.xml"/><Relationship Id="rId228" Type="http://schemas.openxmlformats.org/officeDocument/2006/relationships/customXml" Target="../ink/ink3171.xml"/><Relationship Id="rId281" Type="http://schemas.openxmlformats.org/officeDocument/2006/relationships/image" Target="../media/image3143.png"/><Relationship Id="rId337" Type="http://schemas.openxmlformats.org/officeDocument/2006/relationships/image" Target="../media/image3171.png"/><Relationship Id="rId34" Type="http://schemas.openxmlformats.org/officeDocument/2006/relationships/customXml" Target="../ink/ink3074.xml"/><Relationship Id="rId76" Type="http://schemas.openxmlformats.org/officeDocument/2006/relationships/customXml" Target="../ink/ink3095.xml"/><Relationship Id="rId141" Type="http://schemas.openxmlformats.org/officeDocument/2006/relationships/image" Target="../media/image3073.png"/><Relationship Id="rId379" Type="http://schemas.openxmlformats.org/officeDocument/2006/relationships/image" Target="../media/image3192.png"/><Relationship Id="rId7" Type="http://schemas.openxmlformats.org/officeDocument/2006/relationships/image" Target="../media/image3007.png"/><Relationship Id="rId183" Type="http://schemas.openxmlformats.org/officeDocument/2006/relationships/image" Target="../media/image3094.png"/><Relationship Id="rId239" Type="http://schemas.openxmlformats.org/officeDocument/2006/relationships/image" Target="../media/image3122.png"/><Relationship Id="rId390" Type="http://schemas.openxmlformats.org/officeDocument/2006/relationships/customXml" Target="../ink/ink3252.xml"/><Relationship Id="rId250" Type="http://schemas.openxmlformats.org/officeDocument/2006/relationships/customXml" Target="../ink/ink3182.xml"/><Relationship Id="rId292" Type="http://schemas.openxmlformats.org/officeDocument/2006/relationships/customXml" Target="../ink/ink3203.xml"/><Relationship Id="rId306" Type="http://schemas.openxmlformats.org/officeDocument/2006/relationships/customXml" Target="../ink/ink3210.xml"/><Relationship Id="rId45" Type="http://schemas.openxmlformats.org/officeDocument/2006/relationships/image" Target="../media/image3025.png"/><Relationship Id="rId87" Type="http://schemas.openxmlformats.org/officeDocument/2006/relationships/image" Target="../media/image3046.png"/><Relationship Id="rId110" Type="http://schemas.openxmlformats.org/officeDocument/2006/relationships/customXml" Target="../ink/ink3112.xml"/><Relationship Id="rId348" Type="http://schemas.openxmlformats.org/officeDocument/2006/relationships/customXml" Target="../ink/ink3231.xml"/><Relationship Id="rId152" Type="http://schemas.openxmlformats.org/officeDocument/2006/relationships/customXml" Target="../ink/ink3133.xml"/><Relationship Id="rId194" Type="http://schemas.openxmlformats.org/officeDocument/2006/relationships/customXml" Target="../ink/ink3154.xml"/><Relationship Id="rId208" Type="http://schemas.openxmlformats.org/officeDocument/2006/relationships/customXml" Target="../ink/ink3161.xml"/><Relationship Id="rId261" Type="http://schemas.openxmlformats.org/officeDocument/2006/relationships/image" Target="../media/image3133.png"/><Relationship Id="rId14" Type="http://schemas.openxmlformats.org/officeDocument/2006/relationships/customXml" Target="../ink/ink3064.xml"/><Relationship Id="rId56" Type="http://schemas.openxmlformats.org/officeDocument/2006/relationships/customXml" Target="../ink/ink3085.xml"/><Relationship Id="rId317" Type="http://schemas.openxmlformats.org/officeDocument/2006/relationships/image" Target="../media/image3161.png"/><Relationship Id="rId359" Type="http://schemas.openxmlformats.org/officeDocument/2006/relationships/image" Target="../media/image3182.png"/><Relationship Id="rId98" Type="http://schemas.openxmlformats.org/officeDocument/2006/relationships/customXml" Target="../ink/ink3106.xml"/><Relationship Id="rId121" Type="http://schemas.openxmlformats.org/officeDocument/2006/relationships/image" Target="../media/image3063.png"/><Relationship Id="rId163" Type="http://schemas.openxmlformats.org/officeDocument/2006/relationships/image" Target="../media/image3084.png"/><Relationship Id="rId219" Type="http://schemas.openxmlformats.org/officeDocument/2006/relationships/image" Target="../media/image3112.png"/><Relationship Id="rId370" Type="http://schemas.openxmlformats.org/officeDocument/2006/relationships/customXml" Target="../ink/ink3242.xml"/><Relationship Id="rId230" Type="http://schemas.openxmlformats.org/officeDocument/2006/relationships/customXml" Target="../ink/ink3172.xml"/><Relationship Id="rId25" Type="http://schemas.openxmlformats.org/officeDocument/2006/relationships/image" Target="../media/image3015.png"/><Relationship Id="rId67" Type="http://schemas.openxmlformats.org/officeDocument/2006/relationships/image" Target="../media/image3036.png"/><Relationship Id="rId272" Type="http://schemas.openxmlformats.org/officeDocument/2006/relationships/customXml" Target="../ink/ink3193.xml"/><Relationship Id="rId328" Type="http://schemas.openxmlformats.org/officeDocument/2006/relationships/customXml" Target="../ink/ink3221.xml"/><Relationship Id="rId132" Type="http://schemas.openxmlformats.org/officeDocument/2006/relationships/customXml" Target="../ink/ink3123.xml"/><Relationship Id="rId174" Type="http://schemas.openxmlformats.org/officeDocument/2006/relationships/customXml" Target="../ink/ink3144.xml"/><Relationship Id="rId381" Type="http://schemas.openxmlformats.org/officeDocument/2006/relationships/image" Target="../media/image3193.png"/><Relationship Id="rId241" Type="http://schemas.openxmlformats.org/officeDocument/2006/relationships/image" Target="../media/image3123.png"/><Relationship Id="rId36" Type="http://schemas.openxmlformats.org/officeDocument/2006/relationships/customXml" Target="../ink/ink3075.xml"/><Relationship Id="rId283" Type="http://schemas.openxmlformats.org/officeDocument/2006/relationships/image" Target="../media/image3144.png"/><Relationship Id="rId339" Type="http://schemas.openxmlformats.org/officeDocument/2006/relationships/image" Target="../media/image3172.png"/><Relationship Id="rId78" Type="http://schemas.openxmlformats.org/officeDocument/2006/relationships/customXml" Target="../ink/ink3096.xml"/><Relationship Id="rId101" Type="http://schemas.openxmlformats.org/officeDocument/2006/relationships/image" Target="../media/image3053.png"/><Relationship Id="rId143" Type="http://schemas.openxmlformats.org/officeDocument/2006/relationships/image" Target="../media/image3074.png"/><Relationship Id="rId185" Type="http://schemas.openxmlformats.org/officeDocument/2006/relationships/image" Target="../media/image3095.png"/><Relationship Id="rId350" Type="http://schemas.openxmlformats.org/officeDocument/2006/relationships/customXml" Target="../ink/ink3232.xml"/><Relationship Id="rId9" Type="http://schemas.openxmlformats.org/officeDocument/2006/relationships/image" Target="../media/image3008.png"/><Relationship Id="rId210" Type="http://schemas.openxmlformats.org/officeDocument/2006/relationships/customXml" Target="../ink/ink3162.xml"/><Relationship Id="rId392" Type="http://schemas.openxmlformats.org/officeDocument/2006/relationships/customXml" Target="../ink/ink3253.xml"/><Relationship Id="rId252" Type="http://schemas.openxmlformats.org/officeDocument/2006/relationships/customXml" Target="../ink/ink3183.xml"/><Relationship Id="rId294" Type="http://schemas.openxmlformats.org/officeDocument/2006/relationships/customXml" Target="../ink/ink3204.xml"/><Relationship Id="rId308" Type="http://schemas.openxmlformats.org/officeDocument/2006/relationships/customXml" Target="../ink/ink3211.xml"/><Relationship Id="rId47" Type="http://schemas.openxmlformats.org/officeDocument/2006/relationships/image" Target="../media/image3026.png"/><Relationship Id="rId89" Type="http://schemas.openxmlformats.org/officeDocument/2006/relationships/image" Target="../media/image3047.png"/><Relationship Id="rId112" Type="http://schemas.openxmlformats.org/officeDocument/2006/relationships/customXml" Target="../ink/ink3113.xml"/><Relationship Id="rId154" Type="http://schemas.openxmlformats.org/officeDocument/2006/relationships/customXml" Target="../ink/ink3134.xml"/><Relationship Id="rId361" Type="http://schemas.openxmlformats.org/officeDocument/2006/relationships/image" Target="../media/image3183.png"/><Relationship Id="rId196" Type="http://schemas.openxmlformats.org/officeDocument/2006/relationships/customXml" Target="../ink/ink3155.xml"/><Relationship Id="rId16" Type="http://schemas.openxmlformats.org/officeDocument/2006/relationships/customXml" Target="../ink/ink3065.xml"/><Relationship Id="rId221" Type="http://schemas.openxmlformats.org/officeDocument/2006/relationships/image" Target="../media/image3113.png"/><Relationship Id="rId263" Type="http://schemas.openxmlformats.org/officeDocument/2006/relationships/image" Target="../media/image3134.png"/><Relationship Id="rId319" Type="http://schemas.openxmlformats.org/officeDocument/2006/relationships/image" Target="../media/image3162.png"/><Relationship Id="rId58" Type="http://schemas.openxmlformats.org/officeDocument/2006/relationships/customXml" Target="../ink/ink3086.xml"/><Relationship Id="rId123" Type="http://schemas.openxmlformats.org/officeDocument/2006/relationships/image" Target="../media/image3064.png"/><Relationship Id="rId330" Type="http://schemas.openxmlformats.org/officeDocument/2006/relationships/customXml" Target="../ink/ink3222.xml"/><Relationship Id="rId90" Type="http://schemas.openxmlformats.org/officeDocument/2006/relationships/customXml" Target="../ink/ink3102.xml"/><Relationship Id="rId165" Type="http://schemas.openxmlformats.org/officeDocument/2006/relationships/image" Target="../media/image3085.png"/><Relationship Id="rId186" Type="http://schemas.openxmlformats.org/officeDocument/2006/relationships/customXml" Target="../ink/ink3150.xml"/><Relationship Id="rId351" Type="http://schemas.openxmlformats.org/officeDocument/2006/relationships/image" Target="../media/image3178.png"/><Relationship Id="rId372" Type="http://schemas.openxmlformats.org/officeDocument/2006/relationships/customXml" Target="../ink/ink3243.xml"/><Relationship Id="rId393" Type="http://schemas.openxmlformats.org/officeDocument/2006/relationships/image" Target="../media/image3199.png"/><Relationship Id="rId211" Type="http://schemas.openxmlformats.org/officeDocument/2006/relationships/image" Target="../media/image3108.png"/><Relationship Id="rId232" Type="http://schemas.openxmlformats.org/officeDocument/2006/relationships/customXml" Target="../ink/ink3173.xml"/><Relationship Id="rId253" Type="http://schemas.openxmlformats.org/officeDocument/2006/relationships/image" Target="../media/image3129.png"/><Relationship Id="rId274" Type="http://schemas.openxmlformats.org/officeDocument/2006/relationships/customXml" Target="../ink/ink3194.xml"/><Relationship Id="rId295" Type="http://schemas.openxmlformats.org/officeDocument/2006/relationships/image" Target="../media/image3150.png"/><Relationship Id="rId309" Type="http://schemas.openxmlformats.org/officeDocument/2006/relationships/image" Target="../media/image3157.png"/><Relationship Id="rId27" Type="http://schemas.openxmlformats.org/officeDocument/2006/relationships/image" Target="../media/image3016.png"/><Relationship Id="rId48" Type="http://schemas.openxmlformats.org/officeDocument/2006/relationships/customXml" Target="../ink/ink3081.xml"/><Relationship Id="rId69" Type="http://schemas.openxmlformats.org/officeDocument/2006/relationships/image" Target="../media/image3037.png"/><Relationship Id="rId113" Type="http://schemas.openxmlformats.org/officeDocument/2006/relationships/image" Target="../media/image3059.png"/><Relationship Id="rId134" Type="http://schemas.openxmlformats.org/officeDocument/2006/relationships/customXml" Target="../ink/ink3124.xml"/><Relationship Id="rId320" Type="http://schemas.openxmlformats.org/officeDocument/2006/relationships/customXml" Target="../ink/ink3217.xml"/><Relationship Id="rId80" Type="http://schemas.openxmlformats.org/officeDocument/2006/relationships/customXml" Target="../ink/ink3097.xml"/><Relationship Id="rId155" Type="http://schemas.openxmlformats.org/officeDocument/2006/relationships/image" Target="../media/image3080.png"/><Relationship Id="rId176" Type="http://schemas.openxmlformats.org/officeDocument/2006/relationships/customXml" Target="../ink/ink3145.xml"/><Relationship Id="rId197" Type="http://schemas.openxmlformats.org/officeDocument/2006/relationships/image" Target="../media/image3101.png"/><Relationship Id="rId341" Type="http://schemas.openxmlformats.org/officeDocument/2006/relationships/image" Target="../media/image3173.png"/><Relationship Id="rId362" Type="http://schemas.openxmlformats.org/officeDocument/2006/relationships/customXml" Target="../ink/ink3238.xml"/><Relationship Id="rId383" Type="http://schemas.openxmlformats.org/officeDocument/2006/relationships/image" Target="../media/image3194.png"/><Relationship Id="rId201" Type="http://schemas.openxmlformats.org/officeDocument/2006/relationships/image" Target="../media/image3103.png"/><Relationship Id="rId222" Type="http://schemas.openxmlformats.org/officeDocument/2006/relationships/customXml" Target="../ink/ink3168.xml"/><Relationship Id="rId243" Type="http://schemas.openxmlformats.org/officeDocument/2006/relationships/image" Target="../media/image3124.png"/><Relationship Id="rId264" Type="http://schemas.openxmlformats.org/officeDocument/2006/relationships/customXml" Target="../ink/ink3189.xml"/><Relationship Id="rId285" Type="http://schemas.openxmlformats.org/officeDocument/2006/relationships/image" Target="../media/image3145.png"/><Relationship Id="rId17" Type="http://schemas.openxmlformats.org/officeDocument/2006/relationships/image" Target="../media/image3011.png"/><Relationship Id="rId38" Type="http://schemas.openxmlformats.org/officeDocument/2006/relationships/customXml" Target="../ink/ink3076.xml"/><Relationship Id="rId59" Type="http://schemas.openxmlformats.org/officeDocument/2006/relationships/image" Target="../media/image3032.png"/><Relationship Id="rId103" Type="http://schemas.openxmlformats.org/officeDocument/2006/relationships/image" Target="../media/image3054.png"/><Relationship Id="rId124" Type="http://schemas.openxmlformats.org/officeDocument/2006/relationships/customXml" Target="../ink/ink3119.xml"/><Relationship Id="rId310" Type="http://schemas.openxmlformats.org/officeDocument/2006/relationships/customXml" Target="../ink/ink3212.xml"/><Relationship Id="rId70" Type="http://schemas.openxmlformats.org/officeDocument/2006/relationships/customXml" Target="../ink/ink3092.xml"/><Relationship Id="rId91" Type="http://schemas.openxmlformats.org/officeDocument/2006/relationships/image" Target="../media/image3048.png"/><Relationship Id="rId145" Type="http://schemas.openxmlformats.org/officeDocument/2006/relationships/image" Target="../media/image3075.png"/><Relationship Id="rId166" Type="http://schemas.openxmlformats.org/officeDocument/2006/relationships/customXml" Target="../ink/ink3140.xml"/><Relationship Id="rId187" Type="http://schemas.openxmlformats.org/officeDocument/2006/relationships/image" Target="../media/image3096.png"/><Relationship Id="rId331" Type="http://schemas.openxmlformats.org/officeDocument/2006/relationships/image" Target="../media/image3168.png"/><Relationship Id="rId352" Type="http://schemas.openxmlformats.org/officeDocument/2006/relationships/customXml" Target="../ink/ink3233.xml"/><Relationship Id="rId373" Type="http://schemas.openxmlformats.org/officeDocument/2006/relationships/image" Target="../media/image3189.png"/><Relationship Id="rId394" Type="http://schemas.openxmlformats.org/officeDocument/2006/relationships/customXml" Target="../ink/ink3254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163.xml"/><Relationship Id="rId233" Type="http://schemas.openxmlformats.org/officeDocument/2006/relationships/image" Target="../media/image3119.png"/><Relationship Id="rId254" Type="http://schemas.openxmlformats.org/officeDocument/2006/relationships/customXml" Target="../ink/ink3184.xml"/><Relationship Id="rId28" Type="http://schemas.openxmlformats.org/officeDocument/2006/relationships/customXml" Target="../ink/ink3071.xml"/><Relationship Id="rId49" Type="http://schemas.openxmlformats.org/officeDocument/2006/relationships/image" Target="../media/image3027.png"/><Relationship Id="rId114" Type="http://schemas.openxmlformats.org/officeDocument/2006/relationships/customXml" Target="../ink/ink3114.xml"/><Relationship Id="rId275" Type="http://schemas.openxmlformats.org/officeDocument/2006/relationships/image" Target="../media/image3140.png"/><Relationship Id="rId296" Type="http://schemas.openxmlformats.org/officeDocument/2006/relationships/customXml" Target="../ink/ink3205.xml"/><Relationship Id="rId300" Type="http://schemas.openxmlformats.org/officeDocument/2006/relationships/customXml" Target="../ink/ink3207.xml"/><Relationship Id="rId60" Type="http://schemas.openxmlformats.org/officeDocument/2006/relationships/customXml" Target="../ink/ink3087.xml"/><Relationship Id="rId81" Type="http://schemas.openxmlformats.org/officeDocument/2006/relationships/image" Target="../media/image3043.png"/><Relationship Id="rId135" Type="http://schemas.openxmlformats.org/officeDocument/2006/relationships/image" Target="../media/image3070.png"/><Relationship Id="rId156" Type="http://schemas.openxmlformats.org/officeDocument/2006/relationships/customXml" Target="../ink/ink3135.xml"/><Relationship Id="rId177" Type="http://schemas.openxmlformats.org/officeDocument/2006/relationships/image" Target="../media/image3091.png"/><Relationship Id="rId198" Type="http://schemas.openxmlformats.org/officeDocument/2006/relationships/customXml" Target="../ink/ink3156.xml"/><Relationship Id="rId321" Type="http://schemas.openxmlformats.org/officeDocument/2006/relationships/image" Target="../media/image3163.png"/><Relationship Id="rId342" Type="http://schemas.openxmlformats.org/officeDocument/2006/relationships/customXml" Target="../ink/ink3228.xml"/><Relationship Id="rId363" Type="http://schemas.openxmlformats.org/officeDocument/2006/relationships/image" Target="../media/image3184.png"/><Relationship Id="rId384" Type="http://schemas.openxmlformats.org/officeDocument/2006/relationships/customXml" Target="../ink/ink3249.xml"/><Relationship Id="rId202" Type="http://schemas.openxmlformats.org/officeDocument/2006/relationships/customXml" Target="../ink/ink3158.xml"/><Relationship Id="rId223" Type="http://schemas.openxmlformats.org/officeDocument/2006/relationships/image" Target="../media/image3114.png"/><Relationship Id="rId244" Type="http://schemas.openxmlformats.org/officeDocument/2006/relationships/customXml" Target="../ink/ink3179.xml"/><Relationship Id="rId18" Type="http://schemas.openxmlformats.org/officeDocument/2006/relationships/customXml" Target="../ink/ink3066.xml"/><Relationship Id="rId39" Type="http://schemas.openxmlformats.org/officeDocument/2006/relationships/image" Target="../media/image3022.png"/><Relationship Id="rId265" Type="http://schemas.openxmlformats.org/officeDocument/2006/relationships/image" Target="../media/image3135.png"/><Relationship Id="rId286" Type="http://schemas.openxmlformats.org/officeDocument/2006/relationships/customXml" Target="../ink/ink3200.xml"/><Relationship Id="rId50" Type="http://schemas.openxmlformats.org/officeDocument/2006/relationships/customXml" Target="../ink/ink3082.xml"/><Relationship Id="rId104" Type="http://schemas.openxmlformats.org/officeDocument/2006/relationships/customXml" Target="../ink/ink3109.xml"/><Relationship Id="rId125" Type="http://schemas.openxmlformats.org/officeDocument/2006/relationships/image" Target="../media/image3065.png"/><Relationship Id="rId146" Type="http://schemas.openxmlformats.org/officeDocument/2006/relationships/customXml" Target="../ink/ink3130.xml"/><Relationship Id="rId167" Type="http://schemas.openxmlformats.org/officeDocument/2006/relationships/image" Target="../media/image3086.png"/><Relationship Id="rId188" Type="http://schemas.openxmlformats.org/officeDocument/2006/relationships/customXml" Target="../ink/ink3151.xml"/><Relationship Id="rId311" Type="http://schemas.openxmlformats.org/officeDocument/2006/relationships/image" Target="../media/image3158.png"/><Relationship Id="rId332" Type="http://schemas.openxmlformats.org/officeDocument/2006/relationships/customXml" Target="../ink/ink3223.xml"/><Relationship Id="rId353" Type="http://schemas.openxmlformats.org/officeDocument/2006/relationships/image" Target="../media/image3179.png"/><Relationship Id="rId374" Type="http://schemas.openxmlformats.org/officeDocument/2006/relationships/customXml" Target="../ink/ink3244.xml"/><Relationship Id="rId395" Type="http://schemas.openxmlformats.org/officeDocument/2006/relationships/image" Target="../media/image3200.png"/><Relationship Id="rId71" Type="http://schemas.openxmlformats.org/officeDocument/2006/relationships/image" Target="../media/image3038.png"/><Relationship Id="rId92" Type="http://schemas.openxmlformats.org/officeDocument/2006/relationships/customXml" Target="../ink/ink3103.xml"/><Relationship Id="rId213" Type="http://schemas.openxmlformats.org/officeDocument/2006/relationships/image" Target="../media/image3109.png"/><Relationship Id="rId234" Type="http://schemas.openxmlformats.org/officeDocument/2006/relationships/customXml" Target="../ink/ink3174.xml"/><Relationship Id="rId2" Type="http://schemas.openxmlformats.org/officeDocument/2006/relationships/customXml" Target="../ink/ink3058.xml"/><Relationship Id="rId29" Type="http://schemas.openxmlformats.org/officeDocument/2006/relationships/image" Target="../media/image3017.png"/><Relationship Id="rId255" Type="http://schemas.openxmlformats.org/officeDocument/2006/relationships/image" Target="../media/image3130.png"/><Relationship Id="rId276" Type="http://schemas.openxmlformats.org/officeDocument/2006/relationships/customXml" Target="../ink/ink3195.xml"/><Relationship Id="rId297" Type="http://schemas.openxmlformats.org/officeDocument/2006/relationships/image" Target="../media/image3151.png"/><Relationship Id="rId40" Type="http://schemas.openxmlformats.org/officeDocument/2006/relationships/customXml" Target="../ink/ink3077.xml"/><Relationship Id="rId115" Type="http://schemas.openxmlformats.org/officeDocument/2006/relationships/image" Target="../media/image3060.png"/><Relationship Id="rId136" Type="http://schemas.openxmlformats.org/officeDocument/2006/relationships/customXml" Target="../ink/ink3125.xml"/><Relationship Id="rId157" Type="http://schemas.openxmlformats.org/officeDocument/2006/relationships/image" Target="../media/image3081.png"/><Relationship Id="rId178" Type="http://schemas.openxmlformats.org/officeDocument/2006/relationships/customXml" Target="../ink/ink3146.xml"/><Relationship Id="rId301" Type="http://schemas.openxmlformats.org/officeDocument/2006/relationships/image" Target="../media/image3153.png"/><Relationship Id="rId322" Type="http://schemas.openxmlformats.org/officeDocument/2006/relationships/customXml" Target="../ink/ink3218.xml"/><Relationship Id="rId343" Type="http://schemas.openxmlformats.org/officeDocument/2006/relationships/image" Target="../media/image3174.png"/><Relationship Id="rId364" Type="http://schemas.openxmlformats.org/officeDocument/2006/relationships/customXml" Target="../ink/ink3239.xml"/><Relationship Id="rId61" Type="http://schemas.openxmlformats.org/officeDocument/2006/relationships/image" Target="../media/image3033.png"/><Relationship Id="rId82" Type="http://schemas.openxmlformats.org/officeDocument/2006/relationships/customXml" Target="../ink/ink3098.xml"/><Relationship Id="rId199" Type="http://schemas.openxmlformats.org/officeDocument/2006/relationships/image" Target="../media/image3102.png"/><Relationship Id="rId203" Type="http://schemas.openxmlformats.org/officeDocument/2006/relationships/image" Target="../media/image3104.png"/><Relationship Id="rId385" Type="http://schemas.openxmlformats.org/officeDocument/2006/relationships/image" Target="../media/image3195.png"/><Relationship Id="rId19" Type="http://schemas.openxmlformats.org/officeDocument/2006/relationships/image" Target="../media/image3012.png"/><Relationship Id="rId224" Type="http://schemas.openxmlformats.org/officeDocument/2006/relationships/customXml" Target="../ink/ink3169.xml"/><Relationship Id="rId245" Type="http://schemas.openxmlformats.org/officeDocument/2006/relationships/image" Target="../media/image3125.png"/><Relationship Id="rId266" Type="http://schemas.openxmlformats.org/officeDocument/2006/relationships/customXml" Target="../ink/ink3190.xml"/><Relationship Id="rId287" Type="http://schemas.openxmlformats.org/officeDocument/2006/relationships/image" Target="../media/image3146.png"/><Relationship Id="rId30" Type="http://schemas.openxmlformats.org/officeDocument/2006/relationships/customXml" Target="../ink/ink3072.xml"/><Relationship Id="rId105" Type="http://schemas.openxmlformats.org/officeDocument/2006/relationships/image" Target="../media/image3055.png"/><Relationship Id="rId126" Type="http://schemas.openxmlformats.org/officeDocument/2006/relationships/customXml" Target="../ink/ink3120.xml"/><Relationship Id="rId147" Type="http://schemas.openxmlformats.org/officeDocument/2006/relationships/image" Target="../media/image3076.png"/><Relationship Id="rId168" Type="http://schemas.openxmlformats.org/officeDocument/2006/relationships/customXml" Target="../ink/ink3141.xml"/><Relationship Id="rId312" Type="http://schemas.openxmlformats.org/officeDocument/2006/relationships/customXml" Target="../ink/ink3213.xml"/><Relationship Id="rId333" Type="http://schemas.openxmlformats.org/officeDocument/2006/relationships/image" Target="../media/image3169.png"/><Relationship Id="rId354" Type="http://schemas.openxmlformats.org/officeDocument/2006/relationships/customXml" Target="../ink/ink3234.xml"/><Relationship Id="rId51" Type="http://schemas.openxmlformats.org/officeDocument/2006/relationships/image" Target="../media/image3028.png"/><Relationship Id="rId72" Type="http://schemas.openxmlformats.org/officeDocument/2006/relationships/customXml" Target="../ink/ink3093.xml"/><Relationship Id="rId93" Type="http://schemas.openxmlformats.org/officeDocument/2006/relationships/image" Target="../media/image3049.png"/><Relationship Id="rId189" Type="http://schemas.openxmlformats.org/officeDocument/2006/relationships/image" Target="../media/image3097.png"/><Relationship Id="rId375" Type="http://schemas.openxmlformats.org/officeDocument/2006/relationships/image" Target="../media/image3190.png"/><Relationship Id="rId396" Type="http://schemas.openxmlformats.org/officeDocument/2006/relationships/customXml" Target="../ink/ink3255.xml"/><Relationship Id="rId3" Type="http://schemas.openxmlformats.org/officeDocument/2006/relationships/image" Target="../media/image30050.png"/><Relationship Id="rId214" Type="http://schemas.openxmlformats.org/officeDocument/2006/relationships/customXml" Target="../ink/ink3164.xml"/><Relationship Id="rId235" Type="http://schemas.openxmlformats.org/officeDocument/2006/relationships/image" Target="../media/image3120.png"/><Relationship Id="rId256" Type="http://schemas.openxmlformats.org/officeDocument/2006/relationships/customXml" Target="../ink/ink3185.xml"/><Relationship Id="rId277" Type="http://schemas.openxmlformats.org/officeDocument/2006/relationships/image" Target="../media/image3141.png"/><Relationship Id="rId298" Type="http://schemas.openxmlformats.org/officeDocument/2006/relationships/customXml" Target="../ink/ink3206.xml"/><Relationship Id="rId400" Type="http://schemas.openxmlformats.org/officeDocument/2006/relationships/customXml" Target="../ink/ink3257.xml"/><Relationship Id="rId116" Type="http://schemas.openxmlformats.org/officeDocument/2006/relationships/customXml" Target="../ink/ink3115.xml"/><Relationship Id="rId137" Type="http://schemas.openxmlformats.org/officeDocument/2006/relationships/image" Target="../media/image3071.png"/><Relationship Id="rId158" Type="http://schemas.openxmlformats.org/officeDocument/2006/relationships/customXml" Target="../ink/ink3136.xml"/><Relationship Id="rId302" Type="http://schemas.openxmlformats.org/officeDocument/2006/relationships/customXml" Target="../ink/ink3208.xml"/><Relationship Id="rId323" Type="http://schemas.openxmlformats.org/officeDocument/2006/relationships/image" Target="../media/image3164.png"/><Relationship Id="rId344" Type="http://schemas.openxmlformats.org/officeDocument/2006/relationships/customXml" Target="../ink/ink3229.xml"/><Relationship Id="rId20" Type="http://schemas.openxmlformats.org/officeDocument/2006/relationships/customXml" Target="../ink/ink3067.xml"/><Relationship Id="rId41" Type="http://schemas.openxmlformats.org/officeDocument/2006/relationships/image" Target="../media/image3023.png"/><Relationship Id="rId62" Type="http://schemas.openxmlformats.org/officeDocument/2006/relationships/customXml" Target="../ink/ink3088.xml"/><Relationship Id="rId83" Type="http://schemas.openxmlformats.org/officeDocument/2006/relationships/image" Target="../media/image3044.png"/><Relationship Id="rId179" Type="http://schemas.openxmlformats.org/officeDocument/2006/relationships/image" Target="../media/image3092.png"/><Relationship Id="rId365" Type="http://schemas.openxmlformats.org/officeDocument/2006/relationships/image" Target="../media/image3185.png"/><Relationship Id="rId386" Type="http://schemas.openxmlformats.org/officeDocument/2006/relationships/customXml" Target="../ink/ink3250.xml"/><Relationship Id="rId190" Type="http://schemas.openxmlformats.org/officeDocument/2006/relationships/customXml" Target="../ink/ink3152.xml"/><Relationship Id="rId204" Type="http://schemas.openxmlformats.org/officeDocument/2006/relationships/customXml" Target="../ink/ink3159.xml"/><Relationship Id="rId225" Type="http://schemas.openxmlformats.org/officeDocument/2006/relationships/image" Target="../media/image3115.png"/><Relationship Id="rId246" Type="http://schemas.openxmlformats.org/officeDocument/2006/relationships/customXml" Target="../ink/ink3180.xml"/><Relationship Id="rId267" Type="http://schemas.openxmlformats.org/officeDocument/2006/relationships/image" Target="../media/image3136.png"/><Relationship Id="rId288" Type="http://schemas.openxmlformats.org/officeDocument/2006/relationships/customXml" Target="../ink/ink3201.xml"/><Relationship Id="rId106" Type="http://schemas.openxmlformats.org/officeDocument/2006/relationships/customXml" Target="../ink/ink3110.xml"/><Relationship Id="rId127" Type="http://schemas.openxmlformats.org/officeDocument/2006/relationships/image" Target="../media/image3066.png"/><Relationship Id="rId313" Type="http://schemas.openxmlformats.org/officeDocument/2006/relationships/image" Target="../media/image3159.png"/><Relationship Id="rId10" Type="http://schemas.openxmlformats.org/officeDocument/2006/relationships/customXml" Target="../ink/ink3062.xml"/><Relationship Id="rId31" Type="http://schemas.openxmlformats.org/officeDocument/2006/relationships/image" Target="../media/image3018.png"/><Relationship Id="rId52" Type="http://schemas.openxmlformats.org/officeDocument/2006/relationships/customXml" Target="../ink/ink3083.xml"/><Relationship Id="rId73" Type="http://schemas.openxmlformats.org/officeDocument/2006/relationships/image" Target="../media/image3039.png"/><Relationship Id="rId94" Type="http://schemas.openxmlformats.org/officeDocument/2006/relationships/customXml" Target="../ink/ink3104.xml"/><Relationship Id="rId148" Type="http://schemas.openxmlformats.org/officeDocument/2006/relationships/customXml" Target="../ink/ink3131.xml"/><Relationship Id="rId169" Type="http://schemas.openxmlformats.org/officeDocument/2006/relationships/image" Target="../media/image3087.png"/><Relationship Id="rId334" Type="http://schemas.openxmlformats.org/officeDocument/2006/relationships/customXml" Target="../ink/ink3224.xml"/><Relationship Id="rId355" Type="http://schemas.openxmlformats.org/officeDocument/2006/relationships/image" Target="../media/image3180.png"/><Relationship Id="rId376" Type="http://schemas.openxmlformats.org/officeDocument/2006/relationships/customXml" Target="../ink/ink3245.xml"/><Relationship Id="rId397" Type="http://schemas.openxmlformats.org/officeDocument/2006/relationships/image" Target="../media/image3201.png"/><Relationship Id="rId4" Type="http://schemas.openxmlformats.org/officeDocument/2006/relationships/customXml" Target="../ink/ink3059.xml"/><Relationship Id="rId180" Type="http://schemas.openxmlformats.org/officeDocument/2006/relationships/customXml" Target="../ink/ink3147.xml"/><Relationship Id="rId215" Type="http://schemas.openxmlformats.org/officeDocument/2006/relationships/image" Target="../media/image3110.png"/><Relationship Id="rId236" Type="http://schemas.openxmlformats.org/officeDocument/2006/relationships/customXml" Target="../ink/ink3175.xml"/><Relationship Id="rId257" Type="http://schemas.openxmlformats.org/officeDocument/2006/relationships/image" Target="../media/image3131.png"/><Relationship Id="rId278" Type="http://schemas.openxmlformats.org/officeDocument/2006/relationships/customXml" Target="../ink/ink3196.xml"/><Relationship Id="rId401" Type="http://schemas.openxmlformats.org/officeDocument/2006/relationships/image" Target="../media/image3203.png"/><Relationship Id="rId303" Type="http://schemas.openxmlformats.org/officeDocument/2006/relationships/image" Target="../media/image3154.png"/><Relationship Id="rId42" Type="http://schemas.openxmlformats.org/officeDocument/2006/relationships/customXml" Target="../ink/ink3078.xml"/><Relationship Id="rId84" Type="http://schemas.openxmlformats.org/officeDocument/2006/relationships/customXml" Target="../ink/ink3099.xml"/><Relationship Id="rId138" Type="http://schemas.openxmlformats.org/officeDocument/2006/relationships/customXml" Target="../ink/ink3126.xml"/><Relationship Id="rId345" Type="http://schemas.openxmlformats.org/officeDocument/2006/relationships/image" Target="../media/image3175.png"/><Relationship Id="rId387" Type="http://schemas.openxmlformats.org/officeDocument/2006/relationships/image" Target="../media/image3196.png"/><Relationship Id="rId191" Type="http://schemas.openxmlformats.org/officeDocument/2006/relationships/image" Target="../media/image3098.png"/><Relationship Id="rId205" Type="http://schemas.openxmlformats.org/officeDocument/2006/relationships/image" Target="../media/image3105.png"/><Relationship Id="rId247" Type="http://schemas.openxmlformats.org/officeDocument/2006/relationships/image" Target="../media/image3126.png"/><Relationship Id="rId107" Type="http://schemas.openxmlformats.org/officeDocument/2006/relationships/image" Target="../media/image3056.png"/><Relationship Id="rId289" Type="http://schemas.openxmlformats.org/officeDocument/2006/relationships/image" Target="../media/image3147.png"/><Relationship Id="rId11" Type="http://schemas.openxmlformats.org/officeDocument/2006/relationships/image" Target="../media/image3009.png"/><Relationship Id="rId53" Type="http://schemas.openxmlformats.org/officeDocument/2006/relationships/image" Target="../media/image3029.png"/><Relationship Id="rId149" Type="http://schemas.openxmlformats.org/officeDocument/2006/relationships/image" Target="../media/image3077.png"/><Relationship Id="rId314" Type="http://schemas.openxmlformats.org/officeDocument/2006/relationships/customXml" Target="../ink/ink3214.xml"/><Relationship Id="rId356" Type="http://schemas.openxmlformats.org/officeDocument/2006/relationships/customXml" Target="../ink/ink3235.xml"/><Relationship Id="rId398" Type="http://schemas.openxmlformats.org/officeDocument/2006/relationships/customXml" Target="../ink/ink3256.xml"/><Relationship Id="rId95" Type="http://schemas.openxmlformats.org/officeDocument/2006/relationships/image" Target="../media/image3050.png"/><Relationship Id="rId160" Type="http://schemas.openxmlformats.org/officeDocument/2006/relationships/customXml" Target="../ink/ink3137.xml"/><Relationship Id="rId216" Type="http://schemas.openxmlformats.org/officeDocument/2006/relationships/customXml" Target="../ink/ink3165.xml"/><Relationship Id="rId258" Type="http://schemas.openxmlformats.org/officeDocument/2006/relationships/customXml" Target="../ink/ink3186.xml"/><Relationship Id="rId22" Type="http://schemas.openxmlformats.org/officeDocument/2006/relationships/customXml" Target="../ink/ink3068.xml"/><Relationship Id="rId64" Type="http://schemas.openxmlformats.org/officeDocument/2006/relationships/customXml" Target="../ink/ink3089.xml"/><Relationship Id="rId118" Type="http://schemas.openxmlformats.org/officeDocument/2006/relationships/customXml" Target="../ink/ink3116.xml"/><Relationship Id="rId325" Type="http://schemas.openxmlformats.org/officeDocument/2006/relationships/image" Target="../media/image3165.png"/><Relationship Id="rId367" Type="http://schemas.openxmlformats.org/officeDocument/2006/relationships/image" Target="../media/image3186.png"/><Relationship Id="rId171" Type="http://schemas.openxmlformats.org/officeDocument/2006/relationships/image" Target="../media/image3088.png"/><Relationship Id="rId227" Type="http://schemas.openxmlformats.org/officeDocument/2006/relationships/image" Target="../media/image3116.png"/><Relationship Id="rId269" Type="http://schemas.openxmlformats.org/officeDocument/2006/relationships/image" Target="../media/image3137.png"/><Relationship Id="rId33" Type="http://schemas.openxmlformats.org/officeDocument/2006/relationships/image" Target="../media/image3019.png"/><Relationship Id="rId129" Type="http://schemas.openxmlformats.org/officeDocument/2006/relationships/image" Target="../media/image3067.png"/><Relationship Id="rId280" Type="http://schemas.openxmlformats.org/officeDocument/2006/relationships/customXml" Target="../ink/ink3197.xml"/><Relationship Id="rId336" Type="http://schemas.openxmlformats.org/officeDocument/2006/relationships/customXml" Target="../ink/ink3225.xml"/><Relationship Id="rId75" Type="http://schemas.openxmlformats.org/officeDocument/2006/relationships/image" Target="../media/image3040.png"/><Relationship Id="rId140" Type="http://schemas.openxmlformats.org/officeDocument/2006/relationships/customXml" Target="../ink/ink3127.xml"/><Relationship Id="rId182" Type="http://schemas.openxmlformats.org/officeDocument/2006/relationships/customXml" Target="../ink/ink3148.xml"/><Relationship Id="rId378" Type="http://schemas.openxmlformats.org/officeDocument/2006/relationships/customXml" Target="../ink/ink3246.xml"/><Relationship Id="rId403" Type="http://schemas.openxmlformats.org/officeDocument/2006/relationships/image" Target="../media/image3204.png"/><Relationship Id="rId6" Type="http://schemas.openxmlformats.org/officeDocument/2006/relationships/customXml" Target="../ink/ink3060.xml"/><Relationship Id="rId238" Type="http://schemas.openxmlformats.org/officeDocument/2006/relationships/customXml" Target="../ink/ink3176.xml"/><Relationship Id="rId291" Type="http://schemas.openxmlformats.org/officeDocument/2006/relationships/image" Target="../media/image3148.png"/><Relationship Id="rId305" Type="http://schemas.openxmlformats.org/officeDocument/2006/relationships/image" Target="../media/image3155.png"/><Relationship Id="rId347" Type="http://schemas.openxmlformats.org/officeDocument/2006/relationships/image" Target="../media/image3176.png"/><Relationship Id="rId44" Type="http://schemas.openxmlformats.org/officeDocument/2006/relationships/customXml" Target="../ink/ink3079.xml"/><Relationship Id="rId86" Type="http://schemas.openxmlformats.org/officeDocument/2006/relationships/customXml" Target="../ink/ink3100.xml"/><Relationship Id="rId151" Type="http://schemas.openxmlformats.org/officeDocument/2006/relationships/image" Target="../media/image3078.png"/><Relationship Id="rId389" Type="http://schemas.openxmlformats.org/officeDocument/2006/relationships/image" Target="../media/image3197.png"/><Relationship Id="rId193" Type="http://schemas.openxmlformats.org/officeDocument/2006/relationships/image" Target="../media/image3099.png"/><Relationship Id="rId207" Type="http://schemas.openxmlformats.org/officeDocument/2006/relationships/image" Target="../media/image3106.png"/><Relationship Id="rId249" Type="http://schemas.openxmlformats.org/officeDocument/2006/relationships/image" Target="../media/image3127.png"/><Relationship Id="rId13" Type="http://schemas.openxmlformats.org/officeDocument/2006/relationships/image" Target="../media/image3010.png"/><Relationship Id="rId109" Type="http://schemas.openxmlformats.org/officeDocument/2006/relationships/image" Target="../media/image3057.png"/><Relationship Id="rId260" Type="http://schemas.openxmlformats.org/officeDocument/2006/relationships/customXml" Target="../ink/ink3187.xml"/><Relationship Id="rId316" Type="http://schemas.openxmlformats.org/officeDocument/2006/relationships/customXml" Target="../ink/ink3215.xml"/><Relationship Id="rId55" Type="http://schemas.openxmlformats.org/officeDocument/2006/relationships/image" Target="../media/image3030.png"/><Relationship Id="rId97" Type="http://schemas.openxmlformats.org/officeDocument/2006/relationships/image" Target="../media/image3051.png"/><Relationship Id="rId120" Type="http://schemas.openxmlformats.org/officeDocument/2006/relationships/customXml" Target="../ink/ink3117.xml"/><Relationship Id="rId358" Type="http://schemas.openxmlformats.org/officeDocument/2006/relationships/customXml" Target="../ink/ink3236.xml"/><Relationship Id="rId162" Type="http://schemas.openxmlformats.org/officeDocument/2006/relationships/customXml" Target="../ink/ink3138.xml"/><Relationship Id="rId218" Type="http://schemas.openxmlformats.org/officeDocument/2006/relationships/customXml" Target="../ink/ink3166.xml"/><Relationship Id="rId271" Type="http://schemas.openxmlformats.org/officeDocument/2006/relationships/image" Target="../media/image3138.png"/><Relationship Id="rId24" Type="http://schemas.openxmlformats.org/officeDocument/2006/relationships/customXml" Target="../ink/ink3069.xml"/><Relationship Id="rId66" Type="http://schemas.openxmlformats.org/officeDocument/2006/relationships/customXml" Target="../ink/ink3090.xml"/><Relationship Id="rId131" Type="http://schemas.openxmlformats.org/officeDocument/2006/relationships/image" Target="../media/image3068.png"/><Relationship Id="rId327" Type="http://schemas.openxmlformats.org/officeDocument/2006/relationships/image" Target="../media/image3166.png"/><Relationship Id="rId369" Type="http://schemas.openxmlformats.org/officeDocument/2006/relationships/image" Target="../media/image3187.png"/><Relationship Id="rId173" Type="http://schemas.openxmlformats.org/officeDocument/2006/relationships/image" Target="../media/image3089.png"/><Relationship Id="rId229" Type="http://schemas.openxmlformats.org/officeDocument/2006/relationships/image" Target="../media/image3117.png"/><Relationship Id="rId380" Type="http://schemas.openxmlformats.org/officeDocument/2006/relationships/customXml" Target="../ink/ink3247.xml"/><Relationship Id="rId240" Type="http://schemas.openxmlformats.org/officeDocument/2006/relationships/customXml" Target="../ink/ink3177.xml"/><Relationship Id="rId35" Type="http://schemas.openxmlformats.org/officeDocument/2006/relationships/image" Target="../media/image3020.png"/><Relationship Id="rId77" Type="http://schemas.openxmlformats.org/officeDocument/2006/relationships/image" Target="../media/image3041.png"/><Relationship Id="rId100" Type="http://schemas.openxmlformats.org/officeDocument/2006/relationships/customXml" Target="../ink/ink3107.xml"/><Relationship Id="rId282" Type="http://schemas.openxmlformats.org/officeDocument/2006/relationships/customXml" Target="../ink/ink3198.xml"/><Relationship Id="rId338" Type="http://schemas.openxmlformats.org/officeDocument/2006/relationships/customXml" Target="../ink/ink3226.xml"/><Relationship Id="rId8" Type="http://schemas.openxmlformats.org/officeDocument/2006/relationships/customXml" Target="../ink/ink3061.xml"/><Relationship Id="rId142" Type="http://schemas.openxmlformats.org/officeDocument/2006/relationships/customXml" Target="../ink/ink3128.xml"/><Relationship Id="rId184" Type="http://schemas.openxmlformats.org/officeDocument/2006/relationships/customXml" Target="../ink/ink3149.xml"/><Relationship Id="rId391" Type="http://schemas.openxmlformats.org/officeDocument/2006/relationships/image" Target="../media/image3198.png"/><Relationship Id="rId251" Type="http://schemas.openxmlformats.org/officeDocument/2006/relationships/image" Target="../media/image3128.png"/><Relationship Id="rId46" Type="http://schemas.openxmlformats.org/officeDocument/2006/relationships/customXml" Target="../ink/ink3080.xml"/><Relationship Id="rId293" Type="http://schemas.openxmlformats.org/officeDocument/2006/relationships/image" Target="../media/image3149.png"/><Relationship Id="rId307" Type="http://schemas.openxmlformats.org/officeDocument/2006/relationships/image" Target="../media/image3156.png"/><Relationship Id="rId349" Type="http://schemas.openxmlformats.org/officeDocument/2006/relationships/image" Target="../media/image3177.png"/><Relationship Id="rId88" Type="http://schemas.openxmlformats.org/officeDocument/2006/relationships/customXml" Target="../ink/ink3101.xml"/><Relationship Id="rId111" Type="http://schemas.openxmlformats.org/officeDocument/2006/relationships/image" Target="../media/image3058.png"/><Relationship Id="rId153" Type="http://schemas.openxmlformats.org/officeDocument/2006/relationships/image" Target="../media/image3079.png"/><Relationship Id="rId195" Type="http://schemas.openxmlformats.org/officeDocument/2006/relationships/image" Target="../media/image3100.png"/><Relationship Id="rId209" Type="http://schemas.openxmlformats.org/officeDocument/2006/relationships/image" Target="../media/image3107.png"/><Relationship Id="rId360" Type="http://schemas.openxmlformats.org/officeDocument/2006/relationships/customXml" Target="../ink/ink3237.xml"/><Relationship Id="rId220" Type="http://schemas.openxmlformats.org/officeDocument/2006/relationships/customXml" Target="../ink/ink3167.xml"/><Relationship Id="rId15" Type="http://schemas.openxmlformats.org/officeDocument/2006/relationships/image" Target="../media/image1780.png"/><Relationship Id="rId57" Type="http://schemas.openxmlformats.org/officeDocument/2006/relationships/image" Target="../media/image3031.png"/><Relationship Id="rId262" Type="http://schemas.openxmlformats.org/officeDocument/2006/relationships/customXml" Target="../ink/ink3188.xml"/><Relationship Id="rId318" Type="http://schemas.openxmlformats.org/officeDocument/2006/relationships/customXml" Target="../ink/ink3216.xml"/><Relationship Id="rId99" Type="http://schemas.openxmlformats.org/officeDocument/2006/relationships/image" Target="../media/image3052.png"/><Relationship Id="rId122" Type="http://schemas.openxmlformats.org/officeDocument/2006/relationships/customXml" Target="../ink/ink3118.xml"/><Relationship Id="rId164" Type="http://schemas.openxmlformats.org/officeDocument/2006/relationships/customXml" Target="../ink/ink3139.xml"/><Relationship Id="rId371" Type="http://schemas.openxmlformats.org/officeDocument/2006/relationships/image" Target="../media/image3188.png"/><Relationship Id="rId26" Type="http://schemas.openxmlformats.org/officeDocument/2006/relationships/customXml" Target="../ink/ink3070.xml"/><Relationship Id="rId231" Type="http://schemas.openxmlformats.org/officeDocument/2006/relationships/image" Target="../media/image3118.png"/><Relationship Id="rId273" Type="http://schemas.openxmlformats.org/officeDocument/2006/relationships/image" Target="../media/image3139.png"/><Relationship Id="rId329" Type="http://schemas.openxmlformats.org/officeDocument/2006/relationships/image" Target="../media/image3167.png"/><Relationship Id="rId68" Type="http://schemas.openxmlformats.org/officeDocument/2006/relationships/customXml" Target="../ink/ink3091.xml"/><Relationship Id="rId133" Type="http://schemas.openxmlformats.org/officeDocument/2006/relationships/image" Target="../media/image3069.png"/><Relationship Id="rId175" Type="http://schemas.openxmlformats.org/officeDocument/2006/relationships/image" Target="../media/image3090.png"/><Relationship Id="rId340" Type="http://schemas.openxmlformats.org/officeDocument/2006/relationships/customXml" Target="../ink/ink3227.xml"/><Relationship Id="rId200" Type="http://schemas.openxmlformats.org/officeDocument/2006/relationships/customXml" Target="../ink/ink3157.xml"/><Relationship Id="rId382" Type="http://schemas.openxmlformats.org/officeDocument/2006/relationships/customXml" Target="../ink/ink3248.xml"/><Relationship Id="rId242" Type="http://schemas.openxmlformats.org/officeDocument/2006/relationships/customXml" Target="../ink/ink3178.xml"/><Relationship Id="rId284" Type="http://schemas.openxmlformats.org/officeDocument/2006/relationships/customXml" Target="../ink/ink3199.xml"/><Relationship Id="rId37" Type="http://schemas.openxmlformats.org/officeDocument/2006/relationships/image" Target="../media/image3021.png"/><Relationship Id="rId79" Type="http://schemas.openxmlformats.org/officeDocument/2006/relationships/image" Target="../media/image3042.png"/><Relationship Id="rId102" Type="http://schemas.openxmlformats.org/officeDocument/2006/relationships/customXml" Target="../ink/ink3108.xml"/><Relationship Id="rId144" Type="http://schemas.openxmlformats.org/officeDocument/2006/relationships/customXml" Target="../ink/ink3129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59.png"/><Relationship Id="rId21" Type="http://schemas.openxmlformats.org/officeDocument/2006/relationships/image" Target="../media/image3211.png"/><Relationship Id="rId324" Type="http://schemas.openxmlformats.org/officeDocument/2006/relationships/customXml" Target="../ink/ink3420.xml"/><Relationship Id="rId170" Type="http://schemas.openxmlformats.org/officeDocument/2006/relationships/customXml" Target="../ink/ink3343.xml"/><Relationship Id="rId268" Type="http://schemas.openxmlformats.org/officeDocument/2006/relationships/customXml" Target="../ink/ink3392.xml"/><Relationship Id="rId475" Type="http://schemas.openxmlformats.org/officeDocument/2006/relationships/image" Target="../media/image3437.png"/><Relationship Id="rId32" Type="http://schemas.openxmlformats.org/officeDocument/2006/relationships/customXml" Target="../ink/ink3274.xml"/><Relationship Id="rId74" Type="http://schemas.openxmlformats.org/officeDocument/2006/relationships/customXml" Target="../ink/ink3295.xml"/><Relationship Id="rId128" Type="http://schemas.openxmlformats.org/officeDocument/2006/relationships/customXml" Target="../ink/ink3322.xml"/><Relationship Id="rId335" Type="http://schemas.openxmlformats.org/officeDocument/2006/relationships/image" Target="../media/image3368.png"/><Relationship Id="rId377" Type="http://schemas.openxmlformats.org/officeDocument/2006/relationships/image" Target="../media/image3389.png"/><Relationship Id="rId500" Type="http://schemas.openxmlformats.org/officeDocument/2006/relationships/customXml" Target="../ink/ink3508.xml"/><Relationship Id="rId5" Type="http://schemas.openxmlformats.org/officeDocument/2006/relationships/image" Target="../media/image32030.png"/><Relationship Id="rId181" Type="http://schemas.openxmlformats.org/officeDocument/2006/relationships/image" Target="../media/image3291.png"/><Relationship Id="rId237" Type="http://schemas.openxmlformats.org/officeDocument/2006/relationships/image" Target="../media/image3319.png"/><Relationship Id="rId402" Type="http://schemas.openxmlformats.org/officeDocument/2006/relationships/customXml" Target="../ink/ink3459.xml"/><Relationship Id="rId279" Type="http://schemas.openxmlformats.org/officeDocument/2006/relationships/image" Target="../media/image3340.png"/><Relationship Id="rId444" Type="http://schemas.openxmlformats.org/officeDocument/2006/relationships/customXml" Target="../ink/ink3480.xml"/><Relationship Id="rId486" Type="http://schemas.openxmlformats.org/officeDocument/2006/relationships/customXml" Target="../ink/ink3501.xml"/><Relationship Id="rId43" Type="http://schemas.openxmlformats.org/officeDocument/2006/relationships/image" Target="../media/image3222.png"/><Relationship Id="rId139" Type="http://schemas.openxmlformats.org/officeDocument/2006/relationships/image" Target="../media/image3270.png"/><Relationship Id="rId290" Type="http://schemas.openxmlformats.org/officeDocument/2006/relationships/customXml" Target="../ink/ink3403.xml"/><Relationship Id="rId304" Type="http://schemas.openxmlformats.org/officeDocument/2006/relationships/customXml" Target="../ink/ink3410.xml"/><Relationship Id="rId346" Type="http://schemas.openxmlformats.org/officeDocument/2006/relationships/customXml" Target="../ink/ink3431.xml"/><Relationship Id="rId388" Type="http://schemas.openxmlformats.org/officeDocument/2006/relationships/customXml" Target="../ink/ink3452.xml"/><Relationship Id="rId511" Type="http://schemas.openxmlformats.org/officeDocument/2006/relationships/customXml" Target="../ink/ink3514.xml"/><Relationship Id="rId85" Type="http://schemas.openxmlformats.org/officeDocument/2006/relationships/image" Target="../media/image3243.png"/><Relationship Id="rId150" Type="http://schemas.openxmlformats.org/officeDocument/2006/relationships/customXml" Target="../ink/ink3333.xml"/><Relationship Id="rId192" Type="http://schemas.openxmlformats.org/officeDocument/2006/relationships/customXml" Target="../ink/ink3354.xml"/><Relationship Id="rId206" Type="http://schemas.openxmlformats.org/officeDocument/2006/relationships/customXml" Target="../ink/ink3361.xml"/><Relationship Id="rId413" Type="http://schemas.openxmlformats.org/officeDocument/2006/relationships/image" Target="../media/image3406.png"/><Relationship Id="rId248" Type="http://schemas.openxmlformats.org/officeDocument/2006/relationships/customXml" Target="../ink/ink3382.xml"/><Relationship Id="rId455" Type="http://schemas.openxmlformats.org/officeDocument/2006/relationships/image" Target="../media/image3427.png"/><Relationship Id="rId497" Type="http://schemas.openxmlformats.org/officeDocument/2006/relationships/image" Target="../media/image3448.png"/><Relationship Id="rId12" Type="http://schemas.openxmlformats.org/officeDocument/2006/relationships/customXml" Target="../ink/ink3264.xml"/><Relationship Id="rId108" Type="http://schemas.openxmlformats.org/officeDocument/2006/relationships/customXml" Target="../ink/ink3312.xml"/><Relationship Id="rId315" Type="http://schemas.openxmlformats.org/officeDocument/2006/relationships/image" Target="../media/image3358.png"/><Relationship Id="rId357" Type="http://schemas.openxmlformats.org/officeDocument/2006/relationships/image" Target="../media/image3379.png"/><Relationship Id="rId522" Type="http://schemas.openxmlformats.org/officeDocument/2006/relationships/image" Target="../media/image3460.png"/><Relationship Id="rId54" Type="http://schemas.openxmlformats.org/officeDocument/2006/relationships/customXml" Target="../ink/ink3285.xml"/><Relationship Id="rId96" Type="http://schemas.openxmlformats.org/officeDocument/2006/relationships/customXml" Target="../ink/ink3306.xml"/><Relationship Id="rId161" Type="http://schemas.openxmlformats.org/officeDocument/2006/relationships/image" Target="../media/image3281.png"/><Relationship Id="rId217" Type="http://schemas.openxmlformats.org/officeDocument/2006/relationships/image" Target="../media/image3309.png"/><Relationship Id="rId399" Type="http://schemas.openxmlformats.org/officeDocument/2006/relationships/image" Target="../media/image3400.png"/><Relationship Id="rId259" Type="http://schemas.openxmlformats.org/officeDocument/2006/relationships/image" Target="../media/image3330.png"/><Relationship Id="rId424" Type="http://schemas.openxmlformats.org/officeDocument/2006/relationships/customXml" Target="../ink/ink3470.xml"/><Relationship Id="rId466" Type="http://schemas.openxmlformats.org/officeDocument/2006/relationships/customXml" Target="../ink/ink3491.xml"/><Relationship Id="rId23" Type="http://schemas.openxmlformats.org/officeDocument/2006/relationships/image" Target="../media/image3212.png"/><Relationship Id="rId119" Type="http://schemas.openxmlformats.org/officeDocument/2006/relationships/image" Target="../media/image3260.png"/><Relationship Id="rId270" Type="http://schemas.openxmlformats.org/officeDocument/2006/relationships/customXml" Target="../ink/ink3393.xml"/><Relationship Id="rId326" Type="http://schemas.openxmlformats.org/officeDocument/2006/relationships/customXml" Target="../ink/ink3421.xml"/><Relationship Id="rId65" Type="http://schemas.openxmlformats.org/officeDocument/2006/relationships/image" Target="../media/image3233.png"/><Relationship Id="rId130" Type="http://schemas.openxmlformats.org/officeDocument/2006/relationships/customXml" Target="../ink/ink3323.xml"/><Relationship Id="rId368" Type="http://schemas.openxmlformats.org/officeDocument/2006/relationships/customXml" Target="../ink/ink3442.xml"/><Relationship Id="rId172" Type="http://schemas.openxmlformats.org/officeDocument/2006/relationships/customXml" Target="../ink/ink3344.xml"/><Relationship Id="rId228" Type="http://schemas.openxmlformats.org/officeDocument/2006/relationships/customXml" Target="../ink/ink3372.xml"/><Relationship Id="rId435" Type="http://schemas.openxmlformats.org/officeDocument/2006/relationships/image" Target="../media/image3417.png"/><Relationship Id="rId477" Type="http://schemas.openxmlformats.org/officeDocument/2006/relationships/image" Target="../media/image3438.png"/><Relationship Id="rId281" Type="http://schemas.openxmlformats.org/officeDocument/2006/relationships/image" Target="../media/image3341.png"/><Relationship Id="rId337" Type="http://schemas.openxmlformats.org/officeDocument/2006/relationships/image" Target="../media/image3369.png"/><Relationship Id="rId502" Type="http://schemas.openxmlformats.org/officeDocument/2006/relationships/customXml" Target="../ink/ink3509.xml"/><Relationship Id="rId34" Type="http://schemas.openxmlformats.org/officeDocument/2006/relationships/customXml" Target="../ink/ink3275.xml"/><Relationship Id="rId76" Type="http://schemas.openxmlformats.org/officeDocument/2006/relationships/customXml" Target="../ink/ink3296.xml"/><Relationship Id="rId141" Type="http://schemas.openxmlformats.org/officeDocument/2006/relationships/image" Target="../media/image3271.png"/><Relationship Id="rId379" Type="http://schemas.openxmlformats.org/officeDocument/2006/relationships/image" Target="../media/image3390.png"/><Relationship Id="rId7" Type="http://schemas.openxmlformats.org/officeDocument/2006/relationships/image" Target="../media/image32040.png"/><Relationship Id="rId183" Type="http://schemas.openxmlformats.org/officeDocument/2006/relationships/image" Target="../media/image3292.png"/><Relationship Id="rId239" Type="http://schemas.openxmlformats.org/officeDocument/2006/relationships/image" Target="../media/image3320.png"/><Relationship Id="rId390" Type="http://schemas.openxmlformats.org/officeDocument/2006/relationships/customXml" Target="../ink/ink3453.xml"/><Relationship Id="rId404" Type="http://schemas.openxmlformats.org/officeDocument/2006/relationships/customXml" Target="../ink/ink3460.xml"/><Relationship Id="rId446" Type="http://schemas.openxmlformats.org/officeDocument/2006/relationships/customXml" Target="../ink/ink3481.xml"/><Relationship Id="rId250" Type="http://schemas.openxmlformats.org/officeDocument/2006/relationships/customXml" Target="../ink/ink3383.xml"/><Relationship Id="rId292" Type="http://schemas.openxmlformats.org/officeDocument/2006/relationships/customXml" Target="../ink/ink3404.xml"/><Relationship Id="rId306" Type="http://schemas.openxmlformats.org/officeDocument/2006/relationships/customXml" Target="../ink/ink3411.xml"/><Relationship Id="rId488" Type="http://schemas.openxmlformats.org/officeDocument/2006/relationships/customXml" Target="../ink/ink3502.xml"/><Relationship Id="rId45" Type="http://schemas.openxmlformats.org/officeDocument/2006/relationships/image" Target="../media/image3223.png"/><Relationship Id="rId87" Type="http://schemas.openxmlformats.org/officeDocument/2006/relationships/image" Target="../media/image3244.png"/><Relationship Id="rId110" Type="http://schemas.openxmlformats.org/officeDocument/2006/relationships/customXml" Target="../ink/ink3313.xml"/><Relationship Id="rId348" Type="http://schemas.openxmlformats.org/officeDocument/2006/relationships/customXml" Target="../ink/ink3432.xml"/><Relationship Id="rId513" Type="http://schemas.openxmlformats.org/officeDocument/2006/relationships/customXml" Target="../ink/ink3515.xml"/><Relationship Id="rId152" Type="http://schemas.openxmlformats.org/officeDocument/2006/relationships/customXml" Target="../ink/ink3334.xml"/><Relationship Id="rId194" Type="http://schemas.openxmlformats.org/officeDocument/2006/relationships/customXml" Target="../ink/ink3355.xml"/><Relationship Id="rId208" Type="http://schemas.openxmlformats.org/officeDocument/2006/relationships/customXml" Target="../ink/ink3362.xml"/><Relationship Id="rId415" Type="http://schemas.openxmlformats.org/officeDocument/2006/relationships/image" Target="../media/image3407.png"/><Relationship Id="rId457" Type="http://schemas.openxmlformats.org/officeDocument/2006/relationships/image" Target="../media/image3428.png"/><Relationship Id="rId261" Type="http://schemas.openxmlformats.org/officeDocument/2006/relationships/image" Target="../media/image3331.png"/><Relationship Id="rId499" Type="http://schemas.openxmlformats.org/officeDocument/2006/relationships/image" Target="../media/image3449.png"/><Relationship Id="rId14" Type="http://schemas.openxmlformats.org/officeDocument/2006/relationships/customXml" Target="../ink/ink3265.xml"/><Relationship Id="rId56" Type="http://schemas.openxmlformats.org/officeDocument/2006/relationships/customXml" Target="../ink/ink3286.xml"/><Relationship Id="rId317" Type="http://schemas.openxmlformats.org/officeDocument/2006/relationships/image" Target="../media/image3359.png"/><Relationship Id="rId359" Type="http://schemas.openxmlformats.org/officeDocument/2006/relationships/image" Target="../media/image3380.png"/><Relationship Id="rId524" Type="http://schemas.openxmlformats.org/officeDocument/2006/relationships/image" Target="../media/image3461.png"/><Relationship Id="rId98" Type="http://schemas.openxmlformats.org/officeDocument/2006/relationships/customXml" Target="../ink/ink3307.xml"/><Relationship Id="rId121" Type="http://schemas.openxmlformats.org/officeDocument/2006/relationships/image" Target="../media/image3261.png"/><Relationship Id="rId163" Type="http://schemas.openxmlformats.org/officeDocument/2006/relationships/image" Target="../media/image3282.png"/><Relationship Id="rId219" Type="http://schemas.openxmlformats.org/officeDocument/2006/relationships/image" Target="../media/image3310.png"/><Relationship Id="rId370" Type="http://schemas.openxmlformats.org/officeDocument/2006/relationships/customXml" Target="../ink/ink3443.xml"/><Relationship Id="rId426" Type="http://schemas.openxmlformats.org/officeDocument/2006/relationships/customXml" Target="../ink/ink3471.xml"/><Relationship Id="rId230" Type="http://schemas.openxmlformats.org/officeDocument/2006/relationships/customXml" Target="../ink/ink3373.xml"/><Relationship Id="rId468" Type="http://schemas.openxmlformats.org/officeDocument/2006/relationships/customXml" Target="../ink/ink3492.xml"/><Relationship Id="rId25" Type="http://schemas.openxmlformats.org/officeDocument/2006/relationships/image" Target="../media/image3213.png"/><Relationship Id="rId67" Type="http://schemas.openxmlformats.org/officeDocument/2006/relationships/image" Target="../media/image3234.png"/><Relationship Id="rId272" Type="http://schemas.openxmlformats.org/officeDocument/2006/relationships/customXml" Target="../ink/ink3394.xml"/><Relationship Id="rId328" Type="http://schemas.openxmlformats.org/officeDocument/2006/relationships/customXml" Target="../ink/ink3422.xml"/><Relationship Id="rId132" Type="http://schemas.openxmlformats.org/officeDocument/2006/relationships/customXml" Target="../ink/ink3324.xml"/><Relationship Id="rId174" Type="http://schemas.openxmlformats.org/officeDocument/2006/relationships/customXml" Target="../ink/ink3345.xml"/><Relationship Id="rId381" Type="http://schemas.openxmlformats.org/officeDocument/2006/relationships/image" Target="../media/image3391.png"/><Relationship Id="rId241" Type="http://schemas.openxmlformats.org/officeDocument/2006/relationships/image" Target="../media/image3321.png"/><Relationship Id="rId437" Type="http://schemas.openxmlformats.org/officeDocument/2006/relationships/image" Target="../media/image3418.png"/><Relationship Id="rId479" Type="http://schemas.openxmlformats.org/officeDocument/2006/relationships/image" Target="../media/image3439.png"/><Relationship Id="rId36" Type="http://schemas.openxmlformats.org/officeDocument/2006/relationships/customXml" Target="../ink/ink3276.xml"/><Relationship Id="rId283" Type="http://schemas.openxmlformats.org/officeDocument/2006/relationships/image" Target="../media/image3342.png"/><Relationship Id="rId339" Type="http://schemas.openxmlformats.org/officeDocument/2006/relationships/image" Target="../media/image3370.png"/><Relationship Id="rId490" Type="http://schemas.openxmlformats.org/officeDocument/2006/relationships/customXml" Target="../ink/ink3503.xml"/><Relationship Id="rId504" Type="http://schemas.openxmlformats.org/officeDocument/2006/relationships/customXml" Target="../ink/ink3510.xml"/><Relationship Id="rId78" Type="http://schemas.openxmlformats.org/officeDocument/2006/relationships/customXml" Target="../ink/ink3297.xml"/><Relationship Id="rId101" Type="http://schemas.openxmlformats.org/officeDocument/2006/relationships/image" Target="../media/image3251.png"/><Relationship Id="rId143" Type="http://schemas.openxmlformats.org/officeDocument/2006/relationships/image" Target="../media/image3272.png"/><Relationship Id="rId185" Type="http://schemas.openxmlformats.org/officeDocument/2006/relationships/image" Target="../media/image3293.png"/><Relationship Id="rId350" Type="http://schemas.openxmlformats.org/officeDocument/2006/relationships/customXml" Target="../ink/ink3433.xml"/><Relationship Id="rId406" Type="http://schemas.openxmlformats.org/officeDocument/2006/relationships/customXml" Target="../ink/ink3461.xml"/><Relationship Id="rId9" Type="http://schemas.openxmlformats.org/officeDocument/2006/relationships/image" Target="../media/image3205.png"/><Relationship Id="rId210" Type="http://schemas.openxmlformats.org/officeDocument/2006/relationships/customXml" Target="../ink/ink3363.xml"/><Relationship Id="rId392" Type="http://schemas.openxmlformats.org/officeDocument/2006/relationships/customXml" Target="../ink/ink3454.xml"/><Relationship Id="rId448" Type="http://schemas.openxmlformats.org/officeDocument/2006/relationships/customXml" Target="../ink/ink3482.xml"/><Relationship Id="rId252" Type="http://schemas.openxmlformats.org/officeDocument/2006/relationships/customXml" Target="../ink/ink3384.xml"/><Relationship Id="rId294" Type="http://schemas.openxmlformats.org/officeDocument/2006/relationships/customXml" Target="../ink/ink3405.xml"/><Relationship Id="rId308" Type="http://schemas.openxmlformats.org/officeDocument/2006/relationships/customXml" Target="../ink/ink3412.xml"/><Relationship Id="rId515" Type="http://schemas.openxmlformats.org/officeDocument/2006/relationships/customXml" Target="../ink/ink3516.xml"/><Relationship Id="rId47" Type="http://schemas.openxmlformats.org/officeDocument/2006/relationships/image" Target="../media/image3224.png"/><Relationship Id="rId89" Type="http://schemas.openxmlformats.org/officeDocument/2006/relationships/image" Target="../media/image3245.png"/><Relationship Id="rId112" Type="http://schemas.openxmlformats.org/officeDocument/2006/relationships/customXml" Target="../ink/ink3314.xml"/><Relationship Id="rId154" Type="http://schemas.openxmlformats.org/officeDocument/2006/relationships/customXml" Target="../ink/ink3335.xml"/><Relationship Id="rId361" Type="http://schemas.openxmlformats.org/officeDocument/2006/relationships/image" Target="../media/image3381.png"/><Relationship Id="rId196" Type="http://schemas.openxmlformats.org/officeDocument/2006/relationships/customXml" Target="../ink/ink3356.xml"/><Relationship Id="rId417" Type="http://schemas.openxmlformats.org/officeDocument/2006/relationships/image" Target="../media/image3408.png"/><Relationship Id="rId459" Type="http://schemas.openxmlformats.org/officeDocument/2006/relationships/image" Target="../media/image3429.png"/><Relationship Id="rId16" Type="http://schemas.openxmlformats.org/officeDocument/2006/relationships/customXml" Target="../ink/ink3266.xml"/><Relationship Id="rId221" Type="http://schemas.openxmlformats.org/officeDocument/2006/relationships/image" Target="../media/image3311.png"/><Relationship Id="rId263" Type="http://schemas.openxmlformats.org/officeDocument/2006/relationships/image" Target="../media/image3332.png"/><Relationship Id="rId319" Type="http://schemas.openxmlformats.org/officeDocument/2006/relationships/image" Target="../media/image3360.png"/><Relationship Id="rId470" Type="http://schemas.openxmlformats.org/officeDocument/2006/relationships/customXml" Target="../ink/ink3493.xml"/><Relationship Id="rId526" Type="http://schemas.openxmlformats.org/officeDocument/2006/relationships/image" Target="../media/image3462.png"/><Relationship Id="rId58" Type="http://schemas.openxmlformats.org/officeDocument/2006/relationships/customXml" Target="../ink/ink3287.xml"/><Relationship Id="rId123" Type="http://schemas.openxmlformats.org/officeDocument/2006/relationships/image" Target="../media/image3262.png"/><Relationship Id="rId330" Type="http://schemas.openxmlformats.org/officeDocument/2006/relationships/customXml" Target="../ink/ink3423.xml"/><Relationship Id="rId165" Type="http://schemas.openxmlformats.org/officeDocument/2006/relationships/image" Target="../media/image3283.png"/><Relationship Id="rId372" Type="http://schemas.openxmlformats.org/officeDocument/2006/relationships/customXml" Target="../ink/ink3444.xml"/><Relationship Id="rId428" Type="http://schemas.openxmlformats.org/officeDocument/2006/relationships/customXml" Target="../ink/ink3472.xml"/><Relationship Id="rId232" Type="http://schemas.openxmlformats.org/officeDocument/2006/relationships/customXml" Target="../ink/ink3374.xml"/><Relationship Id="rId274" Type="http://schemas.openxmlformats.org/officeDocument/2006/relationships/customXml" Target="../ink/ink3395.xml"/><Relationship Id="rId481" Type="http://schemas.openxmlformats.org/officeDocument/2006/relationships/image" Target="../media/image3440.png"/><Relationship Id="rId27" Type="http://schemas.openxmlformats.org/officeDocument/2006/relationships/image" Target="../media/image3214.png"/><Relationship Id="rId69" Type="http://schemas.openxmlformats.org/officeDocument/2006/relationships/image" Target="../media/image3235.png"/><Relationship Id="rId134" Type="http://schemas.openxmlformats.org/officeDocument/2006/relationships/customXml" Target="../ink/ink3325.xml"/><Relationship Id="rId80" Type="http://schemas.openxmlformats.org/officeDocument/2006/relationships/customXml" Target="../ink/ink3298.xml"/><Relationship Id="rId176" Type="http://schemas.openxmlformats.org/officeDocument/2006/relationships/customXml" Target="../ink/ink3346.xml"/><Relationship Id="rId341" Type="http://schemas.openxmlformats.org/officeDocument/2006/relationships/image" Target="../media/image3371.png"/><Relationship Id="rId383" Type="http://schemas.openxmlformats.org/officeDocument/2006/relationships/image" Target="../media/image3392.png"/><Relationship Id="rId439" Type="http://schemas.openxmlformats.org/officeDocument/2006/relationships/image" Target="../media/image3419.png"/><Relationship Id="rId201" Type="http://schemas.openxmlformats.org/officeDocument/2006/relationships/image" Target="../media/image3301.png"/><Relationship Id="rId243" Type="http://schemas.openxmlformats.org/officeDocument/2006/relationships/image" Target="../media/image3322.png"/><Relationship Id="rId285" Type="http://schemas.openxmlformats.org/officeDocument/2006/relationships/image" Target="../media/image3343.png"/><Relationship Id="rId450" Type="http://schemas.openxmlformats.org/officeDocument/2006/relationships/customXml" Target="../ink/ink3483.xml"/><Relationship Id="rId506" Type="http://schemas.openxmlformats.org/officeDocument/2006/relationships/image" Target="../media/image3452.png"/><Relationship Id="rId38" Type="http://schemas.openxmlformats.org/officeDocument/2006/relationships/customXml" Target="../ink/ink3277.xml"/><Relationship Id="rId103" Type="http://schemas.openxmlformats.org/officeDocument/2006/relationships/image" Target="../media/image3252.png"/><Relationship Id="rId310" Type="http://schemas.openxmlformats.org/officeDocument/2006/relationships/customXml" Target="../ink/ink3413.xml"/><Relationship Id="rId492" Type="http://schemas.openxmlformats.org/officeDocument/2006/relationships/customXml" Target="../ink/ink3504.xml"/><Relationship Id="rId91" Type="http://schemas.openxmlformats.org/officeDocument/2006/relationships/image" Target="../media/image3246.png"/><Relationship Id="rId145" Type="http://schemas.openxmlformats.org/officeDocument/2006/relationships/image" Target="../media/image3273.png"/><Relationship Id="rId187" Type="http://schemas.openxmlformats.org/officeDocument/2006/relationships/image" Target="../media/image3294.png"/><Relationship Id="rId352" Type="http://schemas.openxmlformats.org/officeDocument/2006/relationships/customXml" Target="../ink/ink3434.xml"/><Relationship Id="rId394" Type="http://schemas.openxmlformats.org/officeDocument/2006/relationships/customXml" Target="../ink/ink3455.xml"/><Relationship Id="rId408" Type="http://schemas.openxmlformats.org/officeDocument/2006/relationships/customXml" Target="../ink/ink3462.xml"/><Relationship Id="rId212" Type="http://schemas.openxmlformats.org/officeDocument/2006/relationships/customXml" Target="../ink/ink3364.xml"/><Relationship Id="rId254" Type="http://schemas.openxmlformats.org/officeDocument/2006/relationships/customXml" Target="../ink/ink3385.xml"/><Relationship Id="rId49" Type="http://schemas.openxmlformats.org/officeDocument/2006/relationships/image" Target="../media/image3225.png"/><Relationship Id="rId114" Type="http://schemas.openxmlformats.org/officeDocument/2006/relationships/customXml" Target="../ink/ink3315.xml"/><Relationship Id="rId296" Type="http://schemas.openxmlformats.org/officeDocument/2006/relationships/customXml" Target="../ink/ink3406.xml"/><Relationship Id="rId461" Type="http://schemas.openxmlformats.org/officeDocument/2006/relationships/image" Target="../media/image3430.png"/><Relationship Id="rId517" Type="http://schemas.openxmlformats.org/officeDocument/2006/relationships/customXml" Target="../ink/ink3517.xml"/><Relationship Id="rId60" Type="http://schemas.openxmlformats.org/officeDocument/2006/relationships/customXml" Target="../ink/ink3288.xml"/><Relationship Id="rId156" Type="http://schemas.openxmlformats.org/officeDocument/2006/relationships/customXml" Target="../ink/ink3336.xml"/><Relationship Id="rId198" Type="http://schemas.openxmlformats.org/officeDocument/2006/relationships/customXml" Target="../ink/ink3357.xml"/><Relationship Id="rId321" Type="http://schemas.openxmlformats.org/officeDocument/2006/relationships/image" Target="../media/image3361.png"/><Relationship Id="rId363" Type="http://schemas.openxmlformats.org/officeDocument/2006/relationships/image" Target="../media/image3382.png"/><Relationship Id="rId419" Type="http://schemas.openxmlformats.org/officeDocument/2006/relationships/image" Target="../media/image3409.png"/><Relationship Id="rId223" Type="http://schemas.openxmlformats.org/officeDocument/2006/relationships/image" Target="../media/image3312.png"/><Relationship Id="rId430" Type="http://schemas.openxmlformats.org/officeDocument/2006/relationships/customXml" Target="../ink/ink3473.xml"/><Relationship Id="rId18" Type="http://schemas.openxmlformats.org/officeDocument/2006/relationships/customXml" Target="../ink/ink3267.xml"/><Relationship Id="rId265" Type="http://schemas.openxmlformats.org/officeDocument/2006/relationships/image" Target="../media/image3333.png"/><Relationship Id="rId472" Type="http://schemas.openxmlformats.org/officeDocument/2006/relationships/customXml" Target="../ink/ink3494.xml"/><Relationship Id="rId528" Type="http://schemas.openxmlformats.org/officeDocument/2006/relationships/image" Target="../media/image3463.png"/><Relationship Id="rId125" Type="http://schemas.openxmlformats.org/officeDocument/2006/relationships/image" Target="../media/image3263.png"/><Relationship Id="rId167" Type="http://schemas.openxmlformats.org/officeDocument/2006/relationships/image" Target="../media/image3284.png"/><Relationship Id="rId332" Type="http://schemas.openxmlformats.org/officeDocument/2006/relationships/customXml" Target="../ink/ink3424.xml"/><Relationship Id="rId374" Type="http://schemas.openxmlformats.org/officeDocument/2006/relationships/customXml" Target="../ink/ink3445.xml"/><Relationship Id="rId71" Type="http://schemas.openxmlformats.org/officeDocument/2006/relationships/image" Target="../media/image3236.png"/><Relationship Id="rId234" Type="http://schemas.openxmlformats.org/officeDocument/2006/relationships/customXml" Target="../ink/ink3375.xml"/><Relationship Id="rId2" Type="http://schemas.openxmlformats.org/officeDocument/2006/relationships/customXml" Target="../ink/ink3259.xml"/><Relationship Id="rId29" Type="http://schemas.openxmlformats.org/officeDocument/2006/relationships/image" Target="../media/image3215.png"/><Relationship Id="rId276" Type="http://schemas.openxmlformats.org/officeDocument/2006/relationships/customXml" Target="../ink/ink3396.xml"/><Relationship Id="rId441" Type="http://schemas.openxmlformats.org/officeDocument/2006/relationships/image" Target="../media/image3420.png"/><Relationship Id="rId483" Type="http://schemas.openxmlformats.org/officeDocument/2006/relationships/image" Target="../media/image3441.png"/><Relationship Id="rId40" Type="http://schemas.openxmlformats.org/officeDocument/2006/relationships/customXml" Target="../ink/ink3278.xml"/><Relationship Id="rId136" Type="http://schemas.openxmlformats.org/officeDocument/2006/relationships/customXml" Target="../ink/ink3326.xml"/><Relationship Id="rId178" Type="http://schemas.openxmlformats.org/officeDocument/2006/relationships/customXml" Target="../ink/ink3347.xml"/><Relationship Id="rId301" Type="http://schemas.openxmlformats.org/officeDocument/2006/relationships/image" Target="../media/image3351.png"/><Relationship Id="rId343" Type="http://schemas.openxmlformats.org/officeDocument/2006/relationships/image" Target="../media/image3372.png"/><Relationship Id="rId82" Type="http://schemas.openxmlformats.org/officeDocument/2006/relationships/customXml" Target="../ink/ink3299.xml"/><Relationship Id="rId203" Type="http://schemas.openxmlformats.org/officeDocument/2006/relationships/image" Target="../media/image3302.png"/><Relationship Id="rId385" Type="http://schemas.openxmlformats.org/officeDocument/2006/relationships/image" Target="../media/image3393.png"/><Relationship Id="rId245" Type="http://schemas.openxmlformats.org/officeDocument/2006/relationships/image" Target="../media/image3323.png"/><Relationship Id="rId287" Type="http://schemas.openxmlformats.org/officeDocument/2006/relationships/image" Target="../media/image3344.png"/><Relationship Id="rId410" Type="http://schemas.openxmlformats.org/officeDocument/2006/relationships/customXml" Target="../ink/ink3463.xml"/><Relationship Id="rId452" Type="http://schemas.openxmlformats.org/officeDocument/2006/relationships/customXml" Target="../ink/ink3484.xml"/><Relationship Id="rId494" Type="http://schemas.openxmlformats.org/officeDocument/2006/relationships/customXml" Target="../ink/ink3505.xml"/><Relationship Id="rId508" Type="http://schemas.openxmlformats.org/officeDocument/2006/relationships/image" Target="../media/image3453.png"/><Relationship Id="rId105" Type="http://schemas.openxmlformats.org/officeDocument/2006/relationships/image" Target="../media/image3253.png"/><Relationship Id="rId147" Type="http://schemas.openxmlformats.org/officeDocument/2006/relationships/image" Target="../media/image3274.png"/><Relationship Id="rId312" Type="http://schemas.openxmlformats.org/officeDocument/2006/relationships/customXml" Target="../ink/ink3414.xml"/><Relationship Id="rId354" Type="http://schemas.openxmlformats.org/officeDocument/2006/relationships/customXml" Target="../ink/ink3435.xml"/><Relationship Id="rId51" Type="http://schemas.openxmlformats.org/officeDocument/2006/relationships/image" Target="../media/image3226.png"/><Relationship Id="rId93" Type="http://schemas.openxmlformats.org/officeDocument/2006/relationships/image" Target="../media/image3247.png"/><Relationship Id="rId189" Type="http://schemas.openxmlformats.org/officeDocument/2006/relationships/image" Target="../media/image3295.png"/><Relationship Id="rId396" Type="http://schemas.openxmlformats.org/officeDocument/2006/relationships/customXml" Target="../ink/ink3456.xml"/><Relationship Id="rId214" Type="http://schemas.openxmlformats.org/officeDocument/2006/relationships/customXml" Target="../ink/ink3365.xml"/><Relationship Id="rId256" Type="http://schemas.openxmlformats.org/officeDocument/2006/relationships/customXml" Target="../ink/ink3386.xml"/><Relationship Id="rId298" Type="http://schemas.openxmlformats.org/officeDocument/2006/relationships/customXml" Target="../ink/ink3407.xml"/><Relationship Id="rId421" Type="http://schemas.openxmlformats.org/officeDocument/2006/relationships/image" Target="../media/image3410.png"/><Relationship Id="rId463" Type="http://schemas.openxmlformats.org/officeDocument/2006/relationships/image" Target="../media/image3431.png"/><Relationship Id="rId519" Type="http://schemas.openxmlformats.org/officeDocument/2006/relationships/customXml" Target="../ink/ink3518.xml"/><Relationship Id="rId116" Type="http://schemas.openxmlformats.org/officeDocument/2006/relationships/customXml" Target="../ink/ink3316.xml"/><Relationship Id="rId158" Type="http://schemas.openxmlformats.org/officeDocument/2006/relationships/customXml" Target="../ink/ink3337.xml"/><Relationship Id="rId323" Type="http://schemas.openxmlformats.org/officeDocument/2006/relationships/image" Target="../media/image3362.png"/><Relationship Id="rId20" Type="http://schemas.openxmlformats.org/officeDocument/2006/relationships/customXml" Target="../ink/ink3268.xml"/><Relationship Id="rId62" Type="http://schemas.openxmlformats.org/officeDocument/2006/relationships/customXml" Target="../ink/ink3289.xml"/><Relationship Id="rId365" Type="http://schemas.openxmlformats.org/officeDocument/2006/relationships/image" Target="../media/image3383.png"/><Relationship Id="rId225" Type="http://schemas.openxmlformats.org/officeDocument/2006/relationships/image" Target="../media/image3313.png"/><Relationship Id="rId267" Type="http://schemas.openxmlformats.org/officeDocument/2006/relationships/image" Target="../media/image3334.png"/><Relationship Id="rId432" Type="http://schemas.openxmlformats.org/officeDocument/2006/relationships/customXml" Target="../ink/ink3474.xml"/><Relationship Id="rId474" Type="http://schemas.openxmlformats.org/officeDocument/2006/relationships/customXml" Target="../ink/ink3495.xml"/><Relationship Id="rId127" Type="http://schemas.openxmlformats.org/officeDocument/2006/relationships/image" Target="../media/image3264.png"/><Relationship Id="rId31" Type="http://schemas.openxmlformats.org/officeDocument/2006/relationships/image" Target="../media/image3216.png"/><Relationship Id="rId73" Type="http://schemas.openxmlformats.org/officeDocument/2006/relationships/image" Target="../media/image3237.png"/><Relationship Id="rId169" Type="http://schemas.openxmlformats.org/officeDocument/2006/relationships/image" Target="../media/image3285.png"/><Relationship Id="rId334" Type="http://schemas.openxmlformats.org/officeDocument/2006/relationships/customXml" Target="../ink/ink3425.xml"/><Relationship Id="rId376" Type="http://schemas.openxmlformats.org/officeDocument/2006/relationships/customXml" Target="../ink/ink3446.xml"/><Relationship Id="rId4" Type="http://schemas.openxmlformats.org/officeDocument/2006/relationships/customXml" Target="../ink/ink3260.xml"/><Relationship Id="rId180" Type="http://schemas.openxmlformats.org/officeDocument/2006/relationships/customXml" Target="../ink/ink3348.xml"/><Relationship Id="rId236" Type="http://schemas.openxmlformats.org/officeDocument/2006/relationships/customXml" Target="../ink/ink3376.xml"/><Relationship Id="rId278" Type="http://schemas.openxmlformats.org/officeDocument/2006/relationships/customXml" Target="../ink/ink3397.xml"/><Relationship Id="rId401" Type="http://schemas.openxmlformats.org/officeDocument/2006/relationships/image" Target="../media/image3401.png"/><Relationship Id="rId443" Type="http://schemas.openxmlformats.org/officeDocument/2006/relationships/image" Target="../media/image3421.png"/><Relationship Id="rId303" Type="http://schemas.openxmlformats.org/officeDocument/2006/relationships/image" Target="../media/image3352.png"/><Relationship Id="rId485" Type="http://schemas.openxmlformats.org/officeDocument/2006/relationships/image" Target="../media/image3442.png"/><Relationship Id="rId42" Type="http://schemas.openxmlformats.org/officeDocument/2006/relationships/customXml" Target="../ink/ink3279.xml"/><Relationship Id="rId84" Type="http://schemas.openxmlformats.org/officeDocument/2006/relationships/customXml" Target="../ink/ink3300.xml"/><Relationship Id="rId138" Type="http://schemas.openxmlformats.org/officeDocument/2006/relationships/customXml" Target="../ink/ink3327.xml"/><Relationship Id="rId345" Type="http://schemas.openxmlformats.org/officeDocument/2006/relationships/image" Target="../media/image3373.png"/><Relationship Id="rId387" Type="http://schemas.openxmlformats.org/officeDocument/2006/relationships/image" Target="../media/image3394.png"/><Relationship Id="rId510" Type="http://schemas.openxmlformats.org/officeDocument/2006/relationships/image" Target="../media/image3454.png"/><Relationship Id="rId191" Type="http://schemas.openxmlformats.org/officeDocument/2006/relationships/image" Target="../media/image3296.png"/><Relationship Id="rId205" Type="http://schemas.openxmlformats.org/officeDocument/2006/relationships/image" Target="../media/image3303.png"/><Relationship Id="rId247" Type="http://schemas.openxmlformats.org/officeDocument/2006/relationships/image" Target="../media/image3324.png"/><Relationship Id="rId412" Type="http://schemas.openxmlformats.org/officeDocument/2006/relationships/customXml" Target="../ink/ink3464.xml"/><Relationship Id="rId107" Type="http://schemas.openxmlformats.org/officeDocument/2006/relationships/image" Target="../media/image3254.png"/><Relationship Id="rId289" Type="http://schemas.openxmlformats.org/officeDocument/2006/relationships/image" Target="../media/image3345.png"/><Relationship Id="rId454" Type="http://schemas.openxmlformats.org/officeDocument/2006/relationships/customXml" Target="../ink/ink3485.xml"/><Relationship Id="rId496" Type="http://schemas.openxmlformats.org/officeDocument/2006/relationships/customXml" Target="../ink/ink3506.xml"/><Relationship Id="rId11" Type="http://schemas.openxmlformats.org/officeDocument/2006/relationships/image" Target="../media/image3206.png"/><Relationship Id="rId53" Type="http://schemas.openxmlformats.org/officeDocument/2006/relationships/image" Target="../media/image3227.png"/><Relationship Id="rId149" Type="http://schemas.openxmlformats.org/officeDocument/2006/relationships/image" Target="../media/image3275.png"/><Relationship Id="rId314" Type="http://schemas.openxmlformats.org/officeDocument/2006/relationships/customXml" Target="../ink/ink3415.xml"/><Relationship Id="rId356" Type="http://schemas.openxmlformats.org/officeDocument/2006/relationships/customXml" Target="../ink/ink3436.xml"/><Relationship Id="rId398" Type="http://schemas.openxmlformats.org/officeDocument/2006/relationships/customXml" Target="../ink/ink3457.xml"/><Relationship Id="rId521" Type="http://schemas.openxmlformats.org/officeDocument/2006/relationships/customXml" Target="../ink/ink3519.xml"/><Relationship Id="rId95" Type="http://schemas.openxmlformats.org/officeDocument/2006/relationships/image" Target="../media/image3248.png"/><Relationship Id="rId160" Type="http://schemas.openxmlformats.org/officeDocument/2006/relationships/customXml" Target="../ink/ink3338.xml"/><Relationship Id="rId216" Type="http://schemas.openxmlformats.org/officeDocument/2006/relationships/customXml" Target="../ink/ink3366.xml"/><Relationship Id="rId423" Type="http://schemas.openxmlformats.org/officeDocument/2006/relationships/image" Target="../media/image3411.png"/><Relationship Id="rId258" Type="http://schemas.openxmlformats.org/officeDocument/2006/relationships/customXml" Target="../ink/ink3387.xml"/><Relationship Id="rId465" Type="http://schemas.openxmlformats.org/officeDocument/2006/relationships/image" Target="../media/image3432.png"/><Relationship Id="rId22" Type="http://schemas.openxmlformats.org/officeDocument/2006/relationships/customXml" Target="../ink/ink3269.xml"/><Relationship Id="rId64" Type="http://schemas.openxmlformats.org/officeDocument/2006/relationships/customXml" Target="../ink/ink3290.xml"/><Relationship Id="rId118" Type="http://schemas.openxmlformats.org/officeDocument/2006/relationships/customXml" Target="../ink/ink3317.xml"/><Relationship Id="rId325" Type="http://schemas.openxmlformats.org/officeDocument/2006/relationships/image" Target="../media/image3363.png"/><Relationship Id="rId367" Type="http://schemas.openxmlformats.org/officeDocument/2006/relationships/image" Target="../media/image3384.png"/><Relationship Id="rId171" Type="http://schemas.openxmlformats.org/officeDocument/2006/relationships/image" Target="../media/image3286.png"/><Relationship Id="rId227" Type="http://schemas.openxmlformats.org/officeDocument/2006/relationships/image" Target="../media/image3314.png"/><Relationship Id="rId269" Type="http://schemas.openxmlformats.org/officeDocument/2006/relationships/image" Target="../media/image3335.png"/><Relationship Id="rId434" Type="http://schemas.openxmlformats.org/officeDocument/2006/relationships/customXml" Target="../ink/ink3475.xml"/><Relationship Id="rId476" Type="http://schemas.openxmlformats.org/officeDocument/2006/relationships/customXml" Target="../ink/ink3496.xml"/><Relationship Id="rId33" Type="http://schemas.openxmlformats.org/officeDocument/2006/relationships/image" Target="../media/image3217.png"/><Relationship Id="rId129" Type="http://schemas.openxmlformats.org/officeDocument/2006/relationships/image" Target="../media/image3265.png"/><Relationship Id="rId280" Type="http://schemas.openxmlformats.org/officeDocument/2006/relationships/customXml" Target="../ink/ink3398.xml"/><Relationship Id="rId336" Type="http://schemas.openxmlformats.org/officeDocument/2006/relationships/customXml" Target="../ink/ink3426.xml"/><Relationship Id="rId501" Type="http://schemas.openxmlformats.org/officeDocument/2006/relationships/image" Target="../media/image3450.png"/><Relationship Id="rId75" Type="http://schemas.openxmlformats.org/officeDocument/2006/relationships/image" Target="../media/image3238.png"/><Relationship Id="rId140" Type="http://schemas.openxmlformats.org/officeDocument/2006/relationships/customXml" Target="../ink/ink3328.xml"/><Relationship Id="rId182" Type="http://schemas.openxmlformats.org/officeDocument/2006/relationships/customXml" Target="../ink/ink3349.xml"/><Relationship Id="rId378" Type="http://schemas.openxmlformats.org/officeDocument/2006/relationships/customXml" Target="../ink/ink3447.xml"/><Relationship Id="rId403" Type="http://schemas.openxmlformats.org/officeDocument/2006/relationships/image" Target="../media/image3402.png"/><Relationship Id="rId6" Type="http://schemas.openxmlformats.org/officeDocument/2006/relationships/customXml" Target="../ink/ink3261.xml"/><Relationship Id="rId238" Type="http://schemas.openxmlformats.org/officeDocument/2006/relationships/customXml" Target="../ink/ink3377.xml"/><Relationship Id="rId445" Type="http://schemas.openxmlformats.org/officeDocument/2006/relationships/image" Target="../media/image3422.png"/><Relationship Id="rId487" Type="http://schemas.openxmlformats.org/officeDocument/2006/relationships/image" Target="../media/image3443.png"/><Relationship Id="rId291" Type="http://schemas.openxmlformats.org/officeDocument/2006/relationships/image" Target="../media/image3346.png"/><Relationship Id="rId305" Type="http://schemas.openxmlformats.org/officeDocument/2006/relationships/image" Target="../media/image3353.png"/><Relationship Id="rId347" Type="http://schemas.openxmlformats.org/officeDocument/2006/relationships/image" Target="../media/image3374.png"/><Relationship Id="rId512" Type="http://schemas.openxmlformats.org/officeDocument/2006/relationships/image" Target="../media/image3455.png"/><Relationship Id="rId44" Type="http://schemas.openxmlformats.org/officeDocument/2006/relationships/customXml" Target="../ink/ink3280.xml"/><Relationship Id="rId86" Type="http://schemas.openxmlformats.org/officeDocument/2006/relationships/customXml" Target="../ink/ink3301.xml"/><Relationship Id="rId151" Type="http://schemas.openxmlformats.org/officeDocument/2006/relationships/image" Target="../media/image3276.png"/><Relationship Id="rId389" Type="http://schemas.openxmlformats.org/officeDocument/2006/relationships/image" Target="../media/image3395.png"/><Relationship Id="rId193" Type="http://schemas.openxmlformats.org/officeDocument/2006/relationships/image" Target="../media/image3297.png"/><Relationship Id="rId207" Type="http://schemas.openxmlformats.org/officeDocument/2006/relationships/image" Target="../media/image3304.png"/><Relationship Id="rId249" Type="http://schemas.openxmlformats.org/officeDocument/2006/relationships/image" Target="../media/image3325.png"/><Relationship Id="rId414" Type="http://schemas.openxmlformats.org/officeDocument/2006/relationships/customXml" Target="../ink/ink3465.xml"/><Relationship Id="rId456" Type="http://schemas.openxmlformats.org/officeDocument/2006/relationships/customXml" Target="../ink/ink3486.xml"/><Relationship Id="rId498" Type="http://schemas.openxmlformats.org/officeDocument/2006/relationships/customXml" Target="../ink/ink3507.xml"/><Relationship Id="rId13" Type="http://schemas.openxmlformats.org/officeDocument/2006/relationships/image" Target="../media/image3207.png"/><Relationship Id="rId109" Type="http://schemas.openxmlformats.org/officeDocument/2006/relationships/image" Target="../media/image3255.png"/><Relationship Id="rId260" Type="http://schemas.openxmlformats.org/officeDocument/2006/relationships/customXml" Target="../ink/ink3388.xml"/><Relationship Id="rId316" Type="http://schemas.openxmlformats.org/officeDocument/2006/relationships/customXml" Target="../ink/ink3416.xml"/><Relationship Id="rId523" Type="http://schemas.openxmlformats.org/officeDocument/2006/relationships/customXml" Target="../ink/ink3520.xml"/><Relationship Id="rId55" Type="http://schemas.openxmlformats.org/officeDocument/2006/relationships/image" Target="../media/image3228.png"/><Relationship Id="rId97" Type="http://schemas.openxmlformats.org/officeDocument/2006/relationships/image" Target="../media/image3249.png"/><Relationship Id="rId120" Type="http://schemas.openxmlformats.org/officeDocument/2006/relationships/customXml" Target="../ink/ink3318.xml"/><Relationship Id="rId358" Type="http://schemas.openxmlformats.org/officeDocument/2006/relationships/customXml" Target="../ink/ink3437.xml"/><Relationship Id="rId162" Type="http://schemas.openxmlformats.org/officeDocument/2006/relationships/customXml" Target="../ink/ink3339.xml"/><Relationship Id="rId218" Type="http://schemas.openxmlformats.org/officeDocument/2006/relationships/customXml" Target="../ink/ink3367.xml"/><Relationship Id="rId425" Type="http://schemas.openxmlformats.org/officeDocument/2006/relationships/image" Target="../media/image3412.png"/><Relationship Id="rId467" Type="http://schemas.openxmlformats.org/officeDocument/2006/relationships/image" Target="../media/image3433.png"/><Relationship Id="rId271" Type="http://schemas.openxmlformats.org/officeDocument/2006/relationships/image" Target="../media/image3336.png"/><Relationship Id="rId24" Type="http://schemas.openxmlformats.org/officeDocument/2006/relationships/customXml" Target="../ink/ink3270.xml"/><Relationship Id="rId66" Type="http://schemas.openxmlformats.org/officeDocument/2006/relationships/customXml" Target="../ink/ink3291.xml"/><Relationship Id="rId131" Type="http://schemas.openxmlformats.org/officeDocument/2006/relationships/image" Target="../media/image3266.png"/><Relationship Id="rId327" Type="http://schemas.openxmlformats.org/officeDocument/2006/relationships/image" Target="../media/image3364.png"/><Relationship Id="rId369" Type="http://schemas.openxmlformats.org/officeDocument/2006/relationships/image" Target="../media/image3385.png"/><Relationship Id="rId173" Type="http://schemas.openxmlformats.org/officeDocument/2006/relationships/image" Target="../media/image3287.png"/><Relationship Id="rId229" Type="http://schemas.openxmlformats.org/officeDocument/2006/relationships/image" Target="../media/image3315.png"/><Relationship Id="rId380" Type="http://schemas.openxmlformats.org/officeDocument/2006/relationships/customXml" Target="../ink/ink3448.xml"/><Relationship Id="rId436" Type="http://schemas.openxmlformats.org/officeDocument/2006/relationships/customXml" Target="../ink/ink3476.xml"/><Relationship Id="rId240" Type="http://schemas.openxmlformats.org/officeDocument/2006/relationships/customXml" Target="../ink/ink3378.xml"/><Relationship Id="rId478" Type="http://schemas.openxmlformats.org/officeDocument/2006/relationships/customXml" Target="../ink/ink3497.xml"/><Relationship Id="rId35" Type="http://schemas.openxmlformats.org/officeDocument/2006/relationships/image" Target="../media/image3218.png"/><Relationship Id="rId77" Type="http://schemas.openxmlformats.org/officeDocument/2006/relationships/image" Target="../media/image3239.png"/><Relationship Id="rId100" Type="http://schemas.openxmlformats.org/officeDocument/2006/relationships/customXml" Target="../ink/ink3308.xml"/><Relationship Id="rId282" Type="http://schemas.openxmlformats.org/officeDocument/2006/relationships/customXml" Target="../ink/ink3399.xml"/><Relationship Id="rId338" Type="http://schemas.openxmlformats.org/officeDocument/2006/relationships/customXml" Target="../ink/ink3427.xml"/><Relationship Id="rId503" Type="http://schemas.openxmlformats.org/officeDocument/2006/relationships/image" Target="../media/image3451.png"/><Relationship Id="rId8" Type="http://schemas.openxmlformats.org/officeDocument/2006/relationships/customXml" Target="../ink/ink3262.xml"/><Relationship Id="rId142" Type="http://schemas.openxmlformats.org/officeDocument/2006/relationships/customXml" Target="../ink/ink3329.xml"/><Relationship Id="rId184" Type="http://schemas.openxmlformats.org/officeDocument/2006/relationships/customXml" Target="../ink/ink3350.xml"/><Relationship Id="rId391" Type="http://schemas.openxmlformats.org/officeDocument/2006/relationships/image" Target="../media/image3396.png"/><Relationship Id="rId405" Type="http://schemas.openxmlformats.org/officeDocument/2006/relationships/image" Target="../media/image3403.png"/><Relationship Id="rId447" Type="http://schemas.openxmlformats.org/officeDocument/2006/relationships/image" Target="../media/image3423.png"/><Relationship Id="rId251" Type="http://schemas.openxmlformats.org/officeDocument/2006/relationships/image" Target="../media/image3326.png"/><Relationship Id="rId489" Type="http://schemas.openxmlformats.org/officeDocument/2006/relationships/image" Target="../media/image3444.png"/><Relationship Id="rId46" Type="http://schemas.openxmlformats.org/officeDocument/2006/relationships/customXml" Target="../ink/ink3281.xml"/><Relationship Id="rId293" Type="http://schemas.openxmlformats.org/officeDocument/2006/relationships/image" Target="../media/image3347.png"/><Relationship Id="rId307" Type="http://schemas.openxmlformats.org/officeDocument/2006/relationships/image" Target="../media/image3354.png"/><Relationship Id="rId349" Type="http://schemas.openxmlformats.org/officeDocument/2006/relationships/image" Target="../media/image3375.png"/><Relationship Id="rId514" Type="http://schemas.openxmlformats.org/officeDocument/2006/relationships/image" Target="../media/image3456.png"/><Relationship Id="rId88" Type="http://schemas.openxmlformats.org/officeDocument/2006/relationships/customXml" Target="../ink/ink3302.xml"/><Relationship Id="rId111" Type="http://schemas.openxmlformats.org/officeDocument/2006/relationships/image" Target="../media/image3256.png"/><Relationship Id="rId153" Type="http://schemas.openxmlformats.org/officeDocument/2006/relationships/image" Target="../media/image3277.png"/><Relationship Id="rId195" Type="http://schemas.openxmlformats.org/officeDocument/2006/relationships/image" Target="../media/image3298.png"/><Relationship Id="rId209" Type="http://schemas.openxmlformats.org/officeDocument/2006/relationships/image" Target="../media/image3305.png"/><Relationship Id="rId360" Type="http://schemas.openxmlformats.org/officeDocument/2006/relationships/customXml" Target="../ink/ink3438.xml"/><Relationship Id="rId416" Type="http://schemas.openxmlformats.org/officeDocument/2006/relationships/customXml" Target="../ink/ink3466.xml"/><Relationship Id="rId220" Type="http://schemas.openxmlformats.org/officeDocument/2006/relationships/customXml" Target="../ink/ink3368.xml"/><Relationship Id="rId458" Type="http://schemas.openxmlformats.org/officeDocument/2006/relationships/customXml" Target="../ink/ink3487.xml"/><Relationship Id="rId15" Type="http://schemas.openxmlformats.org/officeDocument/2006/relationships/image" Target="../media/image3208.png"/><Relationship Id="rId57" Type="http://schemas.openxmlformats.org/officeDocument/2006/relationships/image" Target="../media/image3229.png"/><Relationship Id="rId262" Type="http://schemas.openxmlformats.org/officeDocument/2006/relationships/customXml" Target="../ink/ink3389.xml"/><Relationship Id="rId318" Type="http://schemas.openxmlformats.org/officeDocument/2006/relationships/customXml" Target="../ink/ink3417.xml"/><Relationship Id="rId525" Type="http://schemas.openxmlformats.org/officeDocument/2006/relationships/customXml" Target="../ink/ink3521.xml"/><Relationship Id="rId99" Type="http://schemas.openxmlformats.org/officeDocument/2006/relationships/image" Target="../media/image3250.png"/><Relationship Id="rId122" Type="http://schemas.openxmlformats.org/officeDocument/2006/relationships/customXml" Target="../ink/ink3319.xml"/><Relationship Id="rId164" Type="http://schemas.openxmlformats.org/officeDocument/2006/relationships/customXml" Target="../ink/ink3340.xml"/><Relationship Id="rId371" Type="http://schemas.openxmlformats.org/officeDocument/2006/relationships/image" Target="../media/image3386.png"/><Relationship Id="rId427" Type="http://schemas.openxmlformats.org/officeDocument/2006/relationships/image" Target="../media/image3413.png"/><Relationship Id="rId469" Type="http://schemas.openxmlformats.org/officeDocument/2006/relationships/image" Target="../media/image3434.png"/><Relationship Id="rId26" Type="http://schemas.openxmlformats.org/officeDocument/2006/relationships/customXml" Target="../ink/ink3271.xml"/><Relationship Id="rId231" Type="http://schemas.openxmlformats.org/officeDocument/2006/relationships/image" Target="../media/image3316.png"/><Relationship Id="rId273" Type="http://schemas.openxmlformats.org/officeDocument/2006/relationships/image" Target="../media/image3337.png"/><Relationship Id="rId329" Type="http://schemas.openxmlformats.org/officeDocument/2006/relationships/image" Target="../media/image3365.png"/><Relationship Id="rId480" Type="http://schemas.openxmlformats.org/officeDocument/2006/relationships/customXml" Target="../ink/ink3498.xml"/><Relationship Id="rId68" Type="http://schemas.openxmlformats.org/officeDocument/2006/relationships/customXml" Target="../ink/ink3292.xml"/><Relationship Id="rId133" Type="http://schemas.openxmlformats.org/officeDocument/2006/relationships/image" Target="../media/image3267.png"/><Relationship Id="rId175" Type="http://schemas.openxmlformats.org/officeDocument/2006/relationships/image" Target="../media/image3288.png"/><Relationship Id="rId340" Type="http://schemas.openxmlformats.org/officeDocument/2006/relationships/customXml" Target="../ink/ink3428.xml"/><Relationship Id="rId200" Type="http://schemas.openxmlformats.org/officeDocument/2006/relationships/customXml" Target="../ink/ink3358.xml"/><Relationship Id="rId382" Type="http://schemas.openxmlformats.org/officeDocument/2006/relationships/customXml" Target="../ink/ink3449.xml"/><Relationship Id="rId438" Type="http://schemas.openxmlformats.org/officeDocument/2006/relationships/customXml" Target="../ink/ink3477.xml"/><Relationship Id="rId242" Type="http://schemas.openxmlformats.org/officeDocument/2006/relationships/customXml" Target="../ink/ink3379.xml"/><Relationship Id="rId284" Type="http://schemas.openxmlformats.org/officeDocument/2006/relationships/customXml" Target="../ink/ink3400.xml"/><Relationship Id="rId491" Type="http://schemas.openxmlformats.org/officeDocument/2006/relationships/image" Target="../media/image3445.png"/><Relationship Id="rId505" Type="http://schemas.openxmlformats.org/officeDocument/2006/relationships/customXml" Target="../ink/ink3511.xml"/><Relationship Id="rId37" Type="http://schemas.openxmlformats.org/officeDocument/2006/relationships/image" Target="../media/image3219.png"/><Relationship Id="rId79" Type="http://schemas.openxmlformats.org/officeDocument/2006/relationships/image" Target="../media/image3240.png"/><Relationship Id="rId102" Type="http://schemas.openxmlformats.org/officeDocument/2006/relationships/customXml" Target="../ink/ink3309.xml"/><Relationship Id="rId144" Type="http://schemas.openxmlformats.org/officeDocument/2006/relationships/customXml" Target="../ink/ink3330.xml"/><Relationship Id="rId90" Type="http://schemas.openxmlformats.org/officeDocument/2006/relationships/customXml" Target="../ink/ink3303.xml"/><Relationship Id="rId186" Type="http://schemas.openxmlformats.org/officeDocument/2006/relationships/customXml" Target="../ink/ink3351.xml"/><Relationship Id="rId351" Type="http://schemas.openxmlformats.org/officeDocument/2006/relationships/image" Target="../media/image3376.png"/><Relationship Id="rId393" Type="http://schemas.openxmlformats.org/officeDocument/2006/relationships/image" Target="../media/image3397.png"/><Relationship Id="rId407" Type="http://schemas.openxmlformats.org/officeDocument/2006/relationships/image" Target="../media/image3404.png"/><Relationship Id="rId449" Type="http://schemas.openxmlformats.org/officeDocument/2006/relationships/image" Target="../media/image3424.png"/><Relationship Id="rId211" Type="http://schemas.openxmlformats.org/officeDocument/2006/relationships/image" Target="../media/image3306.png"/><Relationship Id="rId253" Type="http://schemas.openxmlformats.org/officeDocument/2006/relationships/image" Target="../media/image3327.png"/><Relationship Id="rId295" Type="http://schemas.openxmlformats.org/officeDocument/2006/relationships/image" Target="../media/image3348.png"/><Relationship Id="rId309" Type="http://schemas.openxmlformats.org/officeDocument/2006/relationships/image" Target="../media/image3355.png"/><Relationship Id="rId460" Type="http://schemas.openxmlformats.org/officeDocument/2006/relationships/customXml" Target="../ink/ink3488.xml"/><Relationship Id="rId516" Type="http://schemas.openxmlformats.org/officeDocument/2006/relationships/image" Target="../media/image3457.png"/><Relationship Id="rId48" Type="http://schemas.openxmlformats.org/officeDocument/2006/relationships/customXml" Target="../ink/ink3282.xml"/><Relationship Id="rId113" Type="http://schemas.openxmlformats.org/officeDocument/2006/relationships/image" Target="../media/image3257.png"/><Relationship Id="rId320" Type="http://schemas.openxmlformats.org/officeDocument/2006/relationships/customXml" Target="../ink/ink3418.xml"/><Relationship Id="rId155" Type="http://schemas.openxmlformats.org/officeDocument/2006/relationships/image" Target="../media/image3278.png"/><Relationship Id="rId197" Type="http://schemas.openxmlformats.org/officeDocument/2006/relationships/image" Target="../media/image3299.png"/><Relationship Id="rId362" Type="http://schemas.openxmlformats.org/officeDocument/2006/relationships/customXml" Target="../ink/ink3439.xml"/><Relationship Id="rId418" Type="http://schemas.openxmlformats.org/officeDocument/2006/relationships/customXml" Target="../ink/ink3467.xml"/><Relationship Id="rId222" Type="http://schemas.openxmlformats.org/officeDocument/2006/relationships/customXml" Target="../ink/ink3369.xml"/><Relationship Id="rId264" Type="http://schemas.openxmlformats.org/officeDocument/2006/relationships/customXml" Target="../ink/ink3390.xml"/><Relationship Id="rId471" Type="http://schemas.openxmlformats.org/officeDocument/2006/relationships/image" Target="../media/image3435.png"/><Relationship Id="rId17" Type="http://schemas.openxmlformats.org/officeDocument/2006/relationships/image" Target="../media/image3209.png"/><Relationship Id="rId59" Type="http://schemas.openxmlformats.org/officeDocument/2006/relationships/image" Target="../media/image3230.png"/><Relationship Id="rId124" Type="http://schemas.openxmlformats.org/officeDocument/2006/relationships/customXml" Target="../ink/ink3320.xml"/><Relationship Id="rId527" Type="http://schemas.openxmlformats.org/officeDocument/2006/relationships/customXml" Target="../ink/ink3522.xml"/><Relationship Id="rId70" Type="http://schemas.openxmlformats.org/officeDocument/2006/relationships/customXml" Target="../ink/ink3293.xml"/><Relationship Id="rId166" Type="http://schemas.openxmlformats.org/officeDocument/2006/relationships/customXml" Target="../ink/ink3341.xml"/><Relationship Id="rId331" Type="http://schemas.openxmlformats.org/officeDocument/2006/relationships/image" Target="../media/image3366.png"/><Relationship Id="rId373" Type="http://schemas.openxmlformats.org/officeDocument/2006/relationships/image" Target="../media/image3387.png"/><Relationship Id="rId429" Type="http://schemas.openxmlformats.org/officeDocument/2006/relationships/image" Target="../media/image3414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317.png"/><Relationship Id="rId440" Type="http://schemas.openxmlformats.org/officeDocument/2006/relationships/customXml" Target="../ink/ink3478.xml"/><Relationship Id="rId28" Type="http://schemas.openxmlformats.org/officeDocument/2006/relationships/customXml" Target="../ink/ink3272.xml"/><Relationship Id="rId275" Type="http://schemas.openxmlformats.org/officeDocument/2006/relationships/image" Target="../media/image3338.png"/><Relationship Id="rId300" Type="http://schemas.openxmlformats.org/officeDocument/2006/relationships/customXml" Target="../ink/ink3408.xml"/><Relationship Id="rId482" Type="http://schemas.openxmlformats.org/officeDocument/2006/relationships/customXml" Target="../ink/ink3499.xml"/><Relationship Id="rId81" Type="http://schemas.openxmlformats.org/officeDocument/2006/relationships/image" Target="../media/image3241.png"/><Relationship Id="rId135" Type="http://schemas.openxmlformats.org/officeDocument/2006/relationships/image" Target="../media/image3268.png"/><Relationship Id="rId177" Type="http://schemas.openxmlformats.org/officeDocument/2006/relationships/image" Target="../media/image3289.png"/><Relationship Id="rId342" Type="http://schemas.openxmlformats.org/officeDocument/2006/relationships/customXml" Target="../ink/ink3429.xml"/><Relationship Id="rId384" Type="http://schemas.openxmlformats.org/officeDocument/2006/relationships/customXml" Target="../ink/ink3450.xml"/><Relationship Id="rId202" Type="http://schemas.openxmlformats.org/officeDocument/2006/relationships/customXml" Target="../ink/ink3359.xml"/><Relationship Id="rId244" Type="http://schemas.openxmlformats.org/officeDocument/2006/relationships/customXml" Target="../ink/ink3380.xml"/><Relationship Id="rId39" Type="http://schemas.openxmlformats.org/officeDocument/2006/relationships/image" Target="../media/image3220.png"/><Relationship Id="rId286" Type="http://schemas.openxmlformats.org/officeDocument/2006/relationships/customXml" Target="../ink/ink3401.xml"/><Relationship Id="rId451" Type="http://schemas.openxmlformats.org/officeDocument/2006/relationships/image" Target="../media/image3425.png"/><Relationship Id="rId493" Type="http://schemas.openxmlformats.org/officeDocument/2006/relationships/image" Target="../media/image3446.png"/><Relationship Id="rId507" Type="http://schemas.openxmlformats.org/officeDocument/2006/relationships/customXml" Target="../ink/ink3512.xml"/><Relationship Id="rId50" Type="http://schemas.openxmlformats.org/officeDocument/2006/relationships/customXml" Target="../ink/ink3283.xml"/><Relationship Id="rId104" Type="http://schemas.openxmlformats.org/officeDocument/2006/relationships/customXml" Target="../ink/ink3310.xml"/><Relationship Id="rId146" Type="http://schemas.openxmlformats.org/officeDocument/2006/relationships/customXml" Target="../ink/ink3331.xml"/><Relationship Id="rId188" Type="http://schemas.openxmlformats.org/officeDocument/2006/relationships/customXml" Target="../ink/ink3352.xml"/><Relationship Id="rId311" Type="http://schemas.openxmlformats.org/officeDocument/2006/relationships/image" Target="../media/image3356.png"/><Relationship Id="rId353" Type="http://schemas.openxmlformats.org/officeDocument/2006/relationships/image" Target="../media/image3377.png"/><Relationship Id="rId395" Type="http://schemas.openxmlformats.org/officeDocument/2006/relationships/image" Target="../media/image3398.png"/><Relationship Id="rId409" Type="http://schemas.openxmlformats.org/officeDocument/2006/relationships/image" Target="../media/image2471.png"/><Relationship Id="rId92" Type="http://schemas.openxmlformats.org/officeDocument/2006/relationships/customXml" Target="../ink/ink3304.xml"/><Relationship Id="rId213" Type="http://schemas.openxmlformats.org/officeDocument/2006/relationships/image" Target="../media/image3307.png"/><Relationship Id="rId420" Type="http://schemas.openxmlformats.org/officeDocument/2006/relationships/customXml" Target="../ink/ink3468.xml"/><Relationship Id="rId255" Type="http://schemas.openxmlformats.org/officeDocument/2006/relationships/image" Target="../media/image3328.png"/><Relationship Id="rId297" Type="http://schemas.openxmlformats.org/officeDocument/2006/relationships/image" Target="../media/image3349.png"/><Relationship Id="rId462" Type="http://schemas.openxmlformats.org/officeDocument/2006/relationships/customXml" Target="../ink/ink3489.xml"/><Relationship Id="rId518" Type="http://schemas.openxmlformats.org/officeDocument/2006/relationships/image" Target="../media/image3458.png"/><Relationship Id="rId115" Type="http://schemas.openxmlformats.org/officeDocument/2006/relationships/image" Target="../media/image3258.png"/><Relationship Id="rId157" Type="http://schemas.openxmlformats.org/officeDocument/2006/relationships/image" Target="../media/image3279.png"/><Relationship Id="rId322" Type="http://schemas.openxmlformats.org/officeDocument/2006/relationships/customXml" Target="../ink/ink3419.xml"/><Relationship Id="rId364" Type="http://schemas.openxmlformats.org/officeDocument/2006/relationships/customXml" Target="../ink/ink3440.xml"/><Relationship Id="rId61" Type="http://schemas.openxmlformats.org/officeDocument/2006/relationships/image" Target="../media/image3231.png"/><Relationship Id="rId199" Type="http://schemas.openxmlformats.org/officeDocument/2006/relationships/image" Target="../media/image3300.png"/><Relationship Id="rId19" Type="http://schemas.openxmlformats.org/officeDocument/2006/relationships/image" Target="../media/image3210.png"/><Relationship Id="rId224" Type="http://schemas.openxmlformats.org/officeDocument/2006/relationships/customXml" Target="../ink/ink3370.xml"/><Relationship Id="rId266" Type="http://schemas.openxmlformats.org/officeDocument/2006/relationships/customXml" Target="../ink/ink3391.xml"/><Relationship Id="rId431" Type="http://schemas.openxmlformats.org/officeDocument/2006/relationships/image" Target="../media/image3415.png"/><Relationship Id="rId473" Type="http://schemas.openxmlformats.org/officeDocument/2006/relationships/image" Target="../media/image3436.png"/><Relationship Id="rId30" Type="http://schemas.openxmlformats.org/officeDocument/2006/relationships/customXml" Target="../ink/ink3273.xml"/><Relationship Id="rId126" Type="http://schemas.openxmlformats.org/officeDocument/2006/relationships/customXml" Target="../ink/ink3321.xml"/><Relationship Id="rId168" Type="http://schemas.openxmlformats.org/officeDocument/2006/relationships/customXml" Target="../ink/ink3342.xml"/><Relationship Id="rId333" Type="http://schemas.openxmlformats.org/officeDocument/2006/relationships/image" Target="../media/image3367.png"/><Relationship Id="rId72" Type="http://schemas.openxmlformats.org/officeDocument/2006/relationships/customXml" Target="../ink/ink3294.xml"/><Relationship Id="rId375" Type="http://schemas.openxmlformats.org/officeDocument/2006/relationships/image" Target="../media/image3388.png"/><Relationship Id="rId3" Type="http://schemas.openxmlformats.org/officeDocument/2006/relationships/image" Target="../media/image32020.png"/><Relationship Id="rId235" Type="http://schemas.openxmlformats.org/officeDocument/2006/relationships/image" Target="../media/image3318.png"/><Relationship Id="rId277" Type="http://schemas.openxmlformats.org/officeDocument/2006/relationships/image" Target="../media/image3339.png"/><Relationship Id="rId400" Type="http://schemas.openxmlformats.org/officeDocument/2006/relationships/customXml" Target="../ink/ink3458.xml"/><Relationship Id="rId442" Type="http://schemas.openxmlformats.org/officeDocument/2006/relationships/customXml" Target="../ink/ink3479.xml"/><Relationship Id="rId484" Type="http://schemas.openxmlformats.org/officeDocument/2006/relationships/customXml" Target="../ink/ink3500.xml"/><Relationship Id="rId137" Type="http://schemas.openxmlformats.org/officeDocument/2006/relationships/image" Target="../media/image3269.png"/><Relationship Id="rId302" Type="http://schemas.openxmlformats.org/officeDocument/2006/relationships/customXml" Target="../ink/ink3409.xml"/><Relationship Id="rId344" Type="http://schemas.openxmlformats.org/officeDocument/2006/relationships/customXml" Target="../ink/ink3430.xml"/><Relationship Id="rId41" Type="http://schemas.openxmlformats.org/officeDocument/2006/relationships/image" Target="../media/image3221.png"/><Relationship Id="rId83" Type="http://schemas.openxmlformats.org/officeDocument/2006/relationships/image" Target="../media/image3242.png"/><Relationship Id="rId179" Type="http://schemas.openxmlformats.org/officeDocument/2006/relationships/image" Target="../media/image3290.png"/><Relationship Id="rId386" Type="http://schemas.openxmlformats.org/officeDocument/2006/relationships/customXml" Target="../ink/ink3451.xml"/><Relationship Id="rId190" Type="http://schemas.openxmlformats.org/officeDocument/2006/relationships/customXml" Target="../ink/ink3353.xml"/><Relationship Id="rId204" Type="http://schemas.openxmlformats.org/officeDocument/2006/relationships/customXml" Target="../ink/ink3360.xml"/><Relationship Id="rId246" Type="http://schemas.openxmlformats.org/officeDocument/2006/relationships/customXml" Target="../ink/ink3381.xml"/><Relationship Id="rId288" Type="http://schemas.openxmlformats.org/officeDocument/2006/relationships/customXml" Target="../ink/ink3402.xml"/><Relationship Id="rId411" Type="http://schemas.openxmlformats.org/officeDocument/2006/relationships/image" Target="../media/image3405.png"/><Relationship Id="rId453" Type="http://schemas.openxmlformats.org/officeDocument/2006/relationships/image" Target="../media/image3426.png"/><Relationship Id="rId509" Type="http://schemas.openxmlformats.org/officeDocument/2006/relationships/customXml" Target="../ink/ink3513.xml"/><Relationship Id="rId106" Type="http://schemas.openxmlformats.org/officeDocument/2006/relationships/customXml" Target="../ink/ink3311.xml"/><Relationship Id="rId313" Type="http://schemas.openxmlformats.org/officeDocument/2006/relationships/image" Target="../media/image3357.png"/><Relationship Id="rId495" Type="http://schemas.openxmlformats.org/officeDocument/2006/relationships/image" Target="../media/image3447.png"/><Relationship Id="rId10" Type="http://schemas.openxmlformats.org/officeDocument/2006/relationships/customXml" Target="../ink/ink3263.xml"/><Relationship Id="rId52" Type="http://schemas.openxmlformats.org/officeDocument/2006/relationships/customXml" Target="../ink/ink3284.xml"/><Relationship Id="rId94" Type="http://schemas.openxmlformats.org/officeDocument/2006/relationships/customXml" Target="../ink/ink3305.xml"/><Relationship Id="rId148" Type="http://schemas.openxmlformats.org/officeDocument/2006/relationships/customXml" Target="../ink/ink3332.xml"/><Relationship Id="rId355" Type="http://schemas.openxmlformats.org/officeDocument/2006/relationships/image" Target="../media/image3378.png"/><Relationship Id="rId397" Type="http://schemas.openxmlformats.org/officeDocument/2006/relationships/image" Target="../media/image3399.png"/><Relationship Id="rId520" Type="http://schemas.openxmlformats.org/officeDocument/2006/relationships/image" Target="../media/image3459.png"/><Relationship Id="rId215" Type="http://schemas.openxmlformats.org/officeDocument/2006/relationships/image" Target="../media/image3308.png"/><Relationship Id="rId257" Type="http://schemas.openxmlformats.org/officeDocument/2006/relationships/image" Target="../media/image3329.png"/><Relationship Id="rId422" Type="http://schemas.openxmlformats.org/officeDocument/2006/relationships/customXml" Target="../ink/ink3469.xml"/><Relationship Id="rId464" Type="http://schemas.openxmlformats.org/officeDocument/2006/relationships/customXml" Target="../ink/ink3490.xml"/><Relationship Id="rId299" Type="http://schemas.openxmlformats.org/officeDocument/2006/relationships/image" Target="../media/image3350.png"/><Relationship Id="rId63" Type="http://schemas.openxmlformats.org/officeDocument/2006/relationships/image" Target="../media/image3232.png"/><Relationship Id="rId159" Type="http://schemas.openxmlformats.org/officeDocument/2006/relationships/image" Target="../media/image3280.png"/><Relationship Id="rId366" Type="http://schemas.openxmlformats.org/officeDocument/2006/relationships/customXml" Target="../ink/ink3441.xml"/><Relationship Id="rId226" Type="http://schemas.openxmlformats.org/officeDocument/2006/relationships/customXml" Target="../ink/ink3371.xml"/><Relationship Id="rId433" Type="http://schemas.openxmlformats.org/officeDocument/2006/relationships/image" Target="../media/image3416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05.png"/><Relationship Id="rId299" Type="http://schemas.openxmlformats.org/officeDocument/2006/relationships/image" Target="../media/image3594.png"/><Relationship Id="rId21" Type="http://schemas.openxmlformats.org/officeDocument/2006/relationships/image" Target="../media/image34580.png"/><Relationship Id="rId63" Type="http://schemas.openxmlformats.org/officeDocument/2006/relationships/image" Target="../media/image3479.png"/><Relationship Id="rId159" Type="http://schemas.openxmlformats.org/officeDocument/2006/relationships/image" Target="../media/image3525.png"/><Relationship Id="rId324" Type="http://schemas.openxmlformats.org/officeDocument/2006/relationships/customXml" Target="../ink/ink3684.xml"/><Relationship Id="rId366" Type="http://schemas.openxmlformats.org/officeDocument/2006/relationships/customXml" Target="../ink/ink3705.xml"/><Relationship Id="rId170" Type="http://schemas.openxmlformats.org/officeDocument/2006/relationships/customXml" Target="../ink/ink3607.xml"/><Relationship Id="rId226" Type="http://schemas.openxmlformats.org/officeDocument/2006/relationships/customXml" Target="../ink/ink3635.xml"/><Relationship Id="rId268" Type="http://schemas.openxmlformats.org/officeDocument/2006/relationships/customXml" Target="../ink/ink3656.xml"/><Relationship Id="rId32" Type="http://schemas.openxmlformats.org/officeDocument/2006/relationships/customXml" Target="../ink/ink3538.xml"/><Relationship Id="rId74" Type="http://schemas.openxmlformats.org/officeDocument/2006/relationships/customXml" Target="../ink/ink3559.xml"/><Relationship Id="rId128" Type="http://schemas.openxmlformats.org/officeDocument/2006/relationships/customXml" Target="../ink/ink3586.xml"/><Relationship Id="rId335" Type="http://schemas.openxmlformats.org/officeDocument/2006/relationships/image" Target="../media/image3612.png"/><Relationship Id="rId377" Type="http://schemas.openxmlformats.org/officeDocument/2006/relationships/image" Target="../media/image3633.png"/><Relationship Id="rId5" Type="http://schemas.openxmlformats.org/officeDocument/2006/relationships/image" Target="../media/image34500.png"/><Relationship Id="rId181" Type="http://schemas.openxmlformats.org/officeDocument/2006/relationships/image" Target="../media/image3536.png"/><Relationship Id="rId237" Type="http://schemas.openxmlformats.org/officeDocument/2006/relationships/image" Target="../media/image3563.png"/><Relationship Id="rId279" Type="http://schemas.openxmlformats.org/officeDocument/2006/relationships/image" Target="../media/image3584.png"/><Relationship Id="rId43" Type="http://schemas.openxmlformats.org/officeDocument/2006/relationships/image" Target="../media/image3469.png"/><Relationship Id="rId139" Type="http://schemas.openxmlformats.org/officeDocument/2006/relationships/image" Target="../media/image3515.png"/><Relationship Id="rId290" Type="http://schemas.openxmlformats.org/officeDocument/2006/relationships/customXml" Target="../ink/ink3667.xml"/><Relationship Id="rId304" Type="http://schemas.openxmlformats.org/officeDocument/2006/relationships/customXml" Target="../ink/ink3674.xml"/><Relationship Id="rId346" Type="http://schemas.openxmlformats.org/officeDocument/2006/relationships/customXml" Target="../ink/ink3695.xml"/><Relationship Id="rId388" Type="http://schemas.openxmlformats.org/officeDocument/2006/relationships/customXml" Target="../ink/ink3716.xml"/><Relationship Id="rId85" Type="http://schemas.openxmlformats.org/officeDocument/2006/relationships/image" Target="../media/image3490.png"/><Relationship Id="rId150" Type="http://schemas.openxmlformats.org/officeDocument/2006/relationships/customXml" Target="../ink/ink3597.xml"/><Relationship Id="rId192" Type="http://schemas.openxmlformats.org/officeDocument/2006/relationships/customXml" Target="../ink/ink3618.xml"/><Relationship Id="rId206" Type="http://schemas.openxmlformats.org/officeDocument/2006/relationships/customXml" Target="../ink/ink3625.xml"/><Relationship Id="rId248" Type="http://schemas.openxmlformats.org/officeDocument/2006/relationships/customXml" Target="../ink/ink3646.xml"/><Relationship Id="rId12" Type="http://schemas.openxmlformats.org/officeDocument/2006/relationships/customXml" Target="../ink/ink3528.xml"/><Relationship Id="rId108" Type="http://schemas.openxmlformats.org/officeDocument/2006/relationships/customXml" Target="../ink/ink3576.xml"/><Relationship Id="rId315" Type="http://schemas.openxmlformats.org/officeDocument/2006/relationships/image" Target="../media/image3602.png"/><Relationship Id="rId357" Type="http://schemas.openxmlformats.org/officeDocument/2006/relationships/image" Target="../media/image3623.png"/><Relationship Id="rId54" Type="http://schemas.openxmlformats.org/officeDocument/2006/relationships/customXml" Target="../ink/ink3549.xml"/><Relationship Id="rId96" Type="http://schemas.openxmlformats.org/officeDocument/2006/relationships/customXml" Target="../ink/ink3570.xml"/><Relationship Id="rId161" Type="http://schemas.openxmlformats.org/officeDocument/2006/relationships/image" Target="../media/image3526.png"/><Relationship Id="rId217" Type="http://schemas.openxmlformats.org/officeDocument/2006/relationships/image" Target="../media/image3553.png"/><Relationship Id="rId259" Type="http://schemas.openxmlformats.org/officeDocument/2006/relationships/image" Target="../media/image3574.png"/><Relationship Id="rId23" Type="http://schemas.openxmlformats.org/officeDocument/2006/relationships/image" Target="../media/image34590.png"/><Relationship Id="rId119" Type="http://schemas.openxmlformats.org/officeDocument/2006/relationships/image" Target="../media/image3506.png"/><Relationship Id="rId270" Type="http://schemas.openxmlformats.org/officeDocument/2006/relationships/customXml" Target="../ink/ink3657.xml"/><Relationship Id="rId326" Type="http://schemas.openxmlformats.org/officeDocument/2006/relationships/customXml" Target="../ink/ink3685.xml"/><Relationship Id="rId65" Type="http://schemas.openxmlformats.org/officeDocument/2006/relationships/image" Target="../media/image3480.png"/><Relationship Id="rId130" Type="http://schemas.openxmlformats.org/officeDocument/2006/relationships/customXml" Target="../ink/ink3587.xml"/><Relationship Id="rId368" Type="http://schemas.openxmlformats.org/officeDocument/2006/relationships/customXml" Target="../ink/ink3706.xml"/><Relationship Id="rId172" Type="http://schemas.openxmlformats.org/officeDocument/2006/relationships/customXml" Target="../ink/ink3608.xml"/><Relationship Id="rId228" Type="http://schemas.openxmlformats.org/officeDocument/2006/relationships/customXml" Target="../ink/ink3636.xml"/><Relationship Id="rId281" Type="http://schemas.openxmlformats.org/officeDocument/2006/relationships/image" Target="../media/image3585.png"/><Relationship Id="rId337" Type="http://schemas.openxmlformats.org/officeDocument/2006/relationships/image" Target="../media/image3613.png"/><Relationship Id="rId34" Type="http://schemas.openxmlformats.org/officeDocument/2006/relationships/customXml" Target="../ink/ink3539.xml"/><Relationship Id="rId76" Type="http://schemas.openxmlformats.org/officeDocument/2006/relationships/customXml" Target="../ink/ink3560.xml"/><Relationship Id="rId141" Type="http://schemas.openxmlformats.org/officeDocument/2006/relationships/image" Target="../media/image3516.png"/><Relationship Id="rId379" Type="http://schemas.openxmlformats.org/officeDocument/2006/relationships/image" Target="../media/image3634.png"/><Relationship Id="rId7" Type="http://schemas.openxmlformats.org/officeDocument/2006/relationships/image" Target="../media/image34510.png"/><Relationship Id="rId183" Type="http://schemas.openxmlformats.org/officeDocument/2006/relationships/image" Target="../media/image1714.png"/><Relationship Id="rId239" Type="http://schemas.openxmlformats.org/officeDocument/2006/relationships/image" Target="../media/image3564.png"/><Relationship Id="rId390" Type="http://schemas.openxmlformats.org/officeDocument/2006/relationships/customXml" Target="../ink/ink3717.xml"/><Relationship Id="rId250" Type="http://schemas.openxmlformats.org/officeDocument/2006/relationships/customXml" Target="../ink/ink3647.xml"/><Relationship Id="rId292" Type="http://schemas.openxmlformats.org/officeDocument/2006/relationships/customXml" Target="../ink/ink3668.xml"/><Relationship Id="rId306" Type="http://schemas.openxmlformats.org/officeDocument/2006/relationships/customXml" Target="../ink/ink3675.xml"/><Relationship Id="rId45" Type="http://schemas.openxmlformats.org/officeDocument/2006/relationships/image" Target="../media/image3470.png"/><Relationship Id="rId87" Type="http://schemas.openxmlformats.org/officeDocument/2006/relationships/image" Target="../media/image2033.png"/><Relationship Id="rId110" Type="http://schemas.openxmlformats.org/officeDocument/2006/relationships/customXml" Target="../ink/ink3577.xml"/><Relationship Id="rId348" Type="http://schemas.openxmlformats.org/officeDocument/2006/relationships/customXml" Target="../ink/ink3696.xml"/><Relationship Id="rId152" Type="http://schemas.openxmlformats.org/officeDocument/2006/relationships/customXml" Target="../ink/ink3598.xml"/><Relationship Id="rId194" Type="http://schemas.openxmlformats.org/officeDocument/2006/relationships/customXml" Target="../ink/ink3619.xml"/><Relationship Id="rId208" Type="http://schemas.openxmlformats.org/officeDocument/2006/relationships/customXml" Target="../ink/ink3626.xml"/><Relationship Id="rId261" Type="http://schemas.openxmlformats.org/officeDocument/2006/relationships/image" Target="../media/image3575.png"/><Relationship Id="rId14" Type="http://schemas.openxmlformats.org/officeDocument/2006/relationships/customXml" Target="../ink/ink3529.xml"/><Relationship Id="rId56" Type="http://schemas.openxmlformats.org/officeDocument/2006/relationships/customXml" Target="../ink/ink3550.xml"/><Relationship Id="rId317" Type="http://schemas.openxmlformats.org/officeDocument/2006/relationships/image" Target="../media/image3603.png"/><Relationship Id="rId359" Type="http://schemas.openxmlformats.org/officeDocument/2006/relationships/image" Target="../media/image3624.png"/><Relationship Id="rId98" Type="http://schemas.openxmlformats.org/officeDocument/2006/relationships/customXml" Target="../ink/ink3571.xml"/><Relationship Id="rId121" Type="http://schemas.openxmlformats.org/officeDocument/2006/relationships/image" Target="../media/image1780.png"/><Relationship Id="rId163" Type="http://schemas.openxmlformats.org/officeDocument/2006/relationships/image" Target="../media/image3527.png"/><Relationship Id="rId219" Type="http://schemas.openxmlformats.org/officeDocument/2006/relationships/image" Target="../media/image3554.png"/><Relationship Id="rId370" Type="http://schemas.openxmlformats.org/officeDocument/2006/relationships/customXml" Target="../ink/ink3707.xml"/><Relationship Id="rId230" Type="http://schemas.openxmlformats.org/officeDocument/2006/relationships/customXml" Target="../ink/ink3637.xml"/><Relationship Id="rId25" Type="http://schemas.openxmlformats.org/officeDocument/2006/relationships/image" Target="../media/image34600.png"/><Relationship Id="rId67" Type="http://schemas.openxmlformats.org/officeDocument/2006/relationships/image" Target="../media/image3481.png"/><Relationship Id="rId272" Type="http://schemas.openxmlformats.org/officeDocument/2006/relationships/customXml" Target="../ink/ink3658.xml"/><Relationship Id="rId328" Type="http://schemas.openxmlformats.org/officeDocument/2006/relationships/customXml" Target="../ink/ink3686.xml"/><Relationship Id="rId132" Type="http://schemas.openxmlformats.org/officeDocument/2006/relationships/customXml" Target="../ink/ink3588.xml"/><Relationship Id="rId174" Type="http://schemas.openxmlformats.org/officeDocument/2006/relationships/customXml" Target="../ink/ink3609.xml"/><Relationship Id="rId381" Type="http://schemas.openxmlformats.org/officeDocument/2006/relationships/image" Target="../media/image3635.png"/><Relationship Id="rId241" Type="http://schemas.openxmlformats.org/officeDocument/2006/relationships/image" Target="../media/image3565.png"/><Relationship Id="rId36" Type="http://schemas.openxmlformats.org/officeDocument/2006/relationships/customXml" Target="../ink/ink3540.xml"/><Relationship Id="rId283" Type="http://schemas.openxmlformats.org/officeDocument/2006/relationships/image" Target="../media/image3586.png"/><Relationship Id="rId339" Type="http://schemas.openxmlformats.org/officeDocument/2006/relationships/image" Target="../media/image3614.png"/><Relationship Id="rId78" Type="http://schemas.openxmlformats.org/officeDocument/2006/relationships/customXml" Target="../ink/ink3561.xml"/><Relationship Id="rId101" Type="http://schemas.openxmlformats.org/officeDocument/2006/relationships/image" Target="../media/image3497.png"/><Relationship Id="rId143" Type="http://schemas.openxmlformats.org/officeDocument/2006/relationships/image" Target="../media/image3517.png"/><Relationship Id="rId185" Type="http://schemas.openxmlformats.org/officeDocument/2006/relationships/image" Target="../media/image3537.png"/><Relationship Id="rId350" Type="http://schemas.openxmlformats.org/officeDocument/2006/relationships/customXml" Target="../ink/ink3697.xml"/><Relationship Id="rId9" Type="http://schemas.openxmlformats.org/officeDocument/2006/relationships/image" Target="../media/image34520.png"/><Relationship Id="rId210" Type="http://schemas.openxmlformats.org/officeDocument/2006/relationships/customXml" Target="../ink/ink3627.xml"/><Relationship Id="rId392" Type="http://schemas.openxmlformats.org/officeDocument/2006/relationships/customXml" Target="../ink/ink3718.xml"/><Relationship Id="rId252" Type="http://schemas.openxmlformats.org/officeDocument/2006/relationships/customXml" Target="../ink/ink3648.xml"/><Relationship Id="rId294" Type="http://schemas.openxmlformats.org/officeDocument/2006/relationships/customXml" Target="../ink/ink3669.xml"/><Relationship Id="rId308" Type="http://schemas.openxmlformats.org/officeDocument/2006/relationships/customXml" Target="../ink/ink3676.xml"/><Relationship Id="rId47" Type="http://schemas.openxmlformats.org/officeDocument/2006/relationships/image" Target="../media/image3471.png"/><Relationship Id="rId89" Type="http://schemas.openxmlformats.org/officeDocument/2006/relationships/image" Target="../media/image3491.png"/><Relationship Id="rId112" Type="http://schemas.openxmlformats.org/officeDocument/2006/relationships/customXml" Target="../ink/ink3578.xml"/><Relationship Id="rId154" Type="http://schemas.openxmlformats.org/officeDocument/2006/relationships/customXml" Target="../ink/ink3599.xml"/><Relationship Id="rId361" Type="http://schemas.openxmlformats.org/officeDocument/2006/relationships/image" Target="../media/image3625.png"/><Relationship Id="rId196" Type="http://schemas.openxmlformats.org/officeDocument/2006/relationships/customXml" Target="../ink/ink3620.xml"/><Relationship Id="rId16" Type="http://schemas.openxmlformats.org/officeDocument/2006/relationships/customXml" Target="../ink/ink3530.xml"/><Relationship Id="rId221" Type="http://schemas.openxmlformats.org/officeDocument/2006/relationships/image" Target="../media/image3555.png"/><Relationship Id="rId242" Type="http://schemas.openxmlformats.org/officeDocument/2006/relationships/customXml" Target="../ink/ink3643.xml"/><Relationship Id="rId263" Type="http://schemas.openxmlformats.org/officeDocument/2006/relationships/image" Target="../media/image3576.png"/><Relationship Id="rId284" Type="http://schemas.openxmlformats.org/officeDocument/2006/relationships/customXml" Target="../ink/ink3664.xml"/><Relationship Id="rId319" Type="http://schemas.openxmlformats.org/officeDocument/2006/relationships/image" Target="../media/image3604.png"/><Relationship Id="rId37" Type="http://schemas.openxmlformats.org/officeDocument/2006/relationships/image" Target="../media/image3466.png"/><Relationship Id="rId58" Type="http://schemas.openxmlformats.org/officeDocument/2006/relationships/customXml" Target="../ink/ink3551.xml"/><Relationship Id="rId79" Type="http://schemas.openxmlformats.org/officeDocument/2006/relationships/image" Target="../media/image3487.png"/><Relationship Id="rId102" Type="http://schemas.openxmlformats.org/officeDocument/2006/relationships/customXml" Target="../ink/ink3573.xml"/><Relationship Id="rId123" Type="http://schemas.openxmlformats.org/officeDocument/2006/relationships/image" Target="../media/image3507.png"/><Relationship Id="rId144" Type="http://schemas.openxmlformats.org/officeDocument/2006/relationships/customXml" Target="../ink/ink3594.xml"/><Relationship Id="rId330" Type="http://schemas.openxmlformats.org/officeDocument/2006/relationships/customXml" Target="../ink/ink3687.xml"/><Relationship Id="rId90" Type="http://schemas.openxmlformats.org/officeDocument/2006/relationships/customXml" Target="../ink/ink3567.xml"/><Relationship Id="rId165" Type="http://schemas.openxmlformats.org/officeDocument/2006/relationships/image" Target="../media/image3528.png"/><Relationship Id="rId186" Type="http://schemas.openxmlformats.org/officeDocument/2006/relationships/customXml" Target="../ink/ink3615.xml"/><Relationship Id="rId351" Type="http://schemas.openxmlformats.org/officeDocument/2006/relationships/image" Target="../media/image3620.png"/><Relationship Id="rId372" Type="http://schemas.openxmlformats.org/officeDocument/2006/relationships/customXml" Target="../ink/ink3708.xml"/><Relationship Id="rId393" Type="http://schemas.openxmlformats.org/officeDocument/2006/relationships/image" Target="../media/image3641.png"/><Relationship Id="rId211" Type="http://schemas.openxmlformats.org/officeDocument/2006/relationships/image" Target="../media/image3550.png"/><Relationship Id="rId232" Type="http://schemas.openxmlformats.org/officeDocument/2006/relationships/customXml" Target="../ink/ink3638.xml"/><Relationship Id="rId253" Type="http://schemas.openxmlformats.org/officeDocument/2006/relationships/image" Target="../media/image3571.png"/><Relationship Id="rId274" Type="http://schemas.openxmlformats.org/officeDocument/2006/relationships/customXml" Target="../ink/ink3659.xml"/><Relationship Id="rId295" Type="http://schemas.openxmlformats.org/officeDocument/2006/relationships/image" Target="../media/image3592.png"/><Relationship Id="rId309" Type="http://schemas.openxmlformats.org/officeDocument/2006/relationships/image" Target="../media/image3599.png"/><Relationship Id="rId27" Type="http://schemas.openxmlformats.org/officeDocument/2006/relationships/image" Target="../media/image34610.png"/><Relationship Id="rId48" Type="http://schemas.openxmlformats.org/officeDocument/2006/relationships/customXml" Target="../ink/ink3546.xml"/><Relationship Id="rId69" Type="http://schemas.openxmlformats.org/officeDocument/2006/relationships/image" Target="../media/image3482.png"/><Relationship Id="rId113" Type="http://schemas.openxmlformats.org/officeDocument/2006/relationships/image" Target="../media/image3503.png"/><Relationship Id="rId134" Type="http://schemas.openxmlformats.org/officeDocument/2006/relationships/customXml" Target="../ink/ink3589.xml"/><Relationship Id="rId320" Type="http://schemas.openxmlformats.org/officeDocument/2006/relationships/customXml" Target="../ink/ink3682.xml"/><Relationship Id="rId80" Type="http://schemas.openxmlformats.org/officeDocument/2006/relationships/customXml" Target="../ink/ink3562.xml"/><Relationship Id="rId155" Type="http://schemas.openxmlformats.org/officeDocument/2006/relationships/image" Target="../media/image3523.png"/><Relationship Id="rId176" Type="http://schemas.openxmlformats.org/officeDocument/2006/relationships/customXml" Target="../ink/ink3610.xml"/><Relationship Id="rId197" Type="http://schemas.openxmlformats.org/officeDocument/2006/relationships/image" Target="../media/image3543.png"/><Relationship Id="rId341" Type="http://schemas.openxmlformats.org/officeDocument/2006/relationships/image" Target="../media/image3615.png"/><Relationship Id="rId362" Type="http://schemas.openxmlformats.org/officeDocument/2006/relationships/customXml" Target="../ink/ink3703.xml"/><Relationship Id="rId383" Type="http://schemas.openxmlformats.org/officeDocument/2006/relationships/image" Target="../media/image3636.png"/><Relationship Id="rId201" Type="http://schemas.openxmlformats.org/officeDocument/2006/relationships/image" Target="../media/image3545.png"/><Relationship Id="rId222" Type="http://schemas.openxmlformats.org/officeDocument/2006/relationships/customXml" Target="../ink/ink3633.xml"/><Relationship Id="rId243" Type="http://schemas.openxmlformats.org/officeDocument/2006/relationships/image" Target="../media/image3566.png"/><Relationship Id="rId264" Type="http://schemas.openxmlformats.org/officeDocument/2006/relationships/customXml" Target="../ink/ink3654.xml"/><Relationship Id="rId285" Type="http://schemas.openxmlformats.org/officeDocument/2006/relationships/image" Target="../media/image3587.png"/><Relationship Id="rId17" Type="http://schemas.openxmlformats.org/officeDocument/2006/relationships/image" Target="../media/image34560.png"/><Relationship Id="rId38" Type="http://schemas.openxmlformats.org/officeDocument/2006/relationships/customXml" Target="../ink/ink3541.xml"/><Relationship Id="rId59" Type="http://schemas.openxmlformats.org/officeDocument/2006/relationships/image" Target="../media/image3477.png"/><Relationship Id="rId103" Type="http://schemas.openxmlformats.org/officeDocument/2006/relationships/image" Target="../media/image3498.png"/><Relationship Id="rId124" Type="http://schemas.openxmlformats.org/officeDocument/2006/relationships/customXml" Target="../ink/ink3584.xml"/><Relationship Id="rId310" Type="http://schemas.openxmlformats.org/officeDocument/2006/relationships/customXml" Target="../ink/ink3677.xml"/><Relationship Id="rId70" Type="http://schemas.openxmlformats.org/officeDocument/2006/relationships/customXml" Target="../ink/ink3557.xml"/><Relationship Id="rId91" Type="http://schemas.openxmlformats.org/officeDocument/2006/relationships/image" Target="../media/image3492.png"/><Relationship Id="rId145" Type="http://schemas.openxmlformats.org/officeDocument/2006/relationships/image" Target="../media/image3518.png"/><Relationship Id="rId166" Type="http://schemas.openxmlformats.org/officeDocument/2006/relationships/customXml" Target="../ink/ink3605.xml"/><Relationship Id="rId187" Type="http://schemas.openxmlformats.org/officeDocument/2006/relationships/image" Target="../media/image3538.png"/><Relationship Id="rId331" Type="http://schemas.openxmlformats.org/officeDocument/2006/relationships/image" Target="../media/image3610.png"/><Relationship Id="rId352" Type="http://schemas.openxmlformats.org/officeDocument/2006/relationships/customXml" Target="../ink/ink3698.xml"/><Relationship Id="rId373" Type="http://schemas.openxmlformats.org/officeDocument/2006/relationships/image" Target="../media/image363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628.xml"/><Relationship Id="rId233" Type="http://schemas.openxmlformats.org/officeDocument/2006/relationships/image" Target="../media/image3561.png"/><Relationship Id="rId254" Type="http://schemas.openxmlformats.org/officeDocument/2006/relationships/customXml" Target="../ink/ink3649.xml"/><Relationship Id="rId28" Type="http://schemas.openxmlformats.org/officeDocument/2006/relationships/customXml" Target="../ink/ink3536.xml"/><Relationship Id="rId49" Type="http://schemas.openxmlformats.org/officeDocument/2006/relationships/image" Target="../media/image3472.png"/><Relationship Id="rId114" Type="http://schemas.openxmlformats.org/officeDocument/2006/relationships/customXml" Target="../ink/ink3579.xml"/><Relationship Id="rId275" Type="http://schemas.openxmlformats.org/officeDocument/2006/relationships/image" Target="../media/image3582.png"/><Relationship Id="rId296" Type="http://schemas.openxmlformats.org/officeDocument/2006/relationships/customXml" Target="../ink/ink3670.xml"/><Relationship Id="rId300" Type="http://schemas.openxmlformats.org/officeDocument/2006/relationships/customXml" Target="../ink/ink3672.xml"/><Relationship Id="rId60" Type="http://schemas.openxmlformats.org/officeDocument/2006/relationships/customXml" Target="../ink/ink3552.xml"/><Relationship Id="rId81" Type="http://schemas.openxmlformats.org/officeDocument/2006/relationships/image" Target="../media/image3488.png"/><Relationship Id="rId135" Type="http://schemas.openxmlformats.org/officeDocument/2006/relationships/image" Target="../media/image3513.png"/><Relationship Id="rId156" Type="http://schemas.openxmlformats.org/officeDocument/2006/relationships/customXml" Target="../ink/ink3600.xml"/><Relationship Id="rId177" Type="http://schemas.openxmlformats.org/officeDocument/2006/relationships/image" Target="../media/image3534.png"/><Relationship Id="rId198" Type="http://schemas.openxmlformats.org/officeDocument/2006/relationships/customXml" Target="../ink/ink3621.xml"/><Relationship Id="rId321" Type="http://schemas.openxmlformats.org/officeDocument/2006/relationships/image" Target="../media/image3605.png"/><Relationship Id="rId342" Type="http://schemas.openxmlformats.org/officeDocument/2006/relationships/customXml" Target="../ink/ink3693.xml"/><Relationship Id="rId363" Type="http://schemas.openxmlformats.org/officeDocument/2006/relationships/image" Target="../media/image3626.png"/><Relationship Id="rId384" Type="http://schemas.openxmlformats.org/officeDocument/2006/relationships/customXml" Target="../ink/ink3714.xml"/><Relationship Id="rId202" Type="http://schemas.openxmlformats.org/officeDocument/2006/relationships/customXml" Target="../ink/ink3623.xml"/><Relationship Id="rId223" Type="http://schemas.openxmlformats.org/officeDocument/2006/relationships/image" Target="../media/image3556.png"/><Relationship Id="rId244" Type="http://schemas.openxmlformats.org/officeDocument/2006/relationships/customXml" Target="../ink/ink3644.xml"/><Relationship Id="rId18" Type="http://schemas.openxmlformats.org/officeDocument/2006/relationships/customXml" Target="../ink/ink3531.xml"/><Relationship Id="rId39" Type="http://schemas.openxmlformats.org/officeDocument/2006/relationships/image" Target="../media/image3467.png"/><Relationship Id="rId265" Type="http://schemas.openxmlformats.org/officeDocument/2006/relationships/image" Target="../media/image3577.png"/><Relationship Id="rId286" Type="http://schemas.openxmlformats.org/officeDocument/2006/relationships/customXml" Target="../ink/ink3665.xml"/><Relationship Id="rId50" Type="http://schemas.openxmlformats.org/officeDocument/2006/relationships/customXml" Target="../ink/ink3547.xml"/><Relationship Id="rId104" Type="http://schemas.openxmlformats.org/officeDocument/2006/relationships/customXml" Target="../ink/ink3574.xml"/><Relationship Id="rId125" Type="http://schemas.openxmlformats.org/officeDocument/2006/relationships/image" Target="../media/image3508.png"/><Relationship Id="rId146" Type="http://schemas.openxmlformats.org/officeDocument/2006/relationships/customXml" Target="../ink/ink3595.xml"/><Relationship Id="rId167" Type="http://schemas.openxmlformats.org/officeDocument/2006/relationships/image" Target="../media/image3529.png"/><Relationship Id="rId188" Type="http://schemas.openxmlformats.org/officeDocument/2006/relationships/customXml" Target="../ink/ink3616.xml"/><Relationship Id="rId311" Type="http://schemas.openxmlformats.org/officeDocument/2006/relationships/image" Target="../media/image3600.png"/><Relationship Id="rId332" Type="http://schemas.openxmlformats.org/officeDocument/2006/relationships/customXml" Target="../ink/ink3688.xml"/><Relationship Id="rId353" Type="http://schemas.openxmlformats.org/officeDocument/2006/relationships/image" Target="../media/image3621.png"/><Relationship Id="rId374" Type="http://schemas.openxmlformats.org/officeDocument/2006/relationships/customXml" Target="../ink/ink3709.xml"/><Relationship Id="rId71" Type="http://schemas.openxmlformats.org/officeDocument/2006/relationships/image" Target="../media/image3483.png"/><Relationship Id="rId92" Type="http://schemas.openxmlformats.org/officeDocument/2006/relationships/customXml" Target="../ink/ink3568.xml"/><Relationship Id="rId213" Type="http://schemas.openxmlformats.org/officeDocument/2006/relationships/image" Target="../media/image3551.png"/><Relationship Id="rId234" Type="http://schemas.openxmlformats.org/officeDocument/2006/relationships/customXml" Target="../ink/ink3639.xml"/><Relationship Id="rId2" Type="http://schemas.openxmlformats.org/officeDocument/2006/relationships/customXml" Target="../ink/ink3523.xml"/><Relationship Id="rId29" Type="http://schemas.openxmlformats.org/officeDocument/2006/relationships/image" Target="../media/image34620.png"/><Relationship Id="rId255" Type="http://schemas.openxmlformats.org/officeDocument/2006/relationships/image" Target="../media/image3572.png"/><Relationship Id="rId276" Type="http://schemas.openxmlformats.org/officeDocument/2006/relationships/customXml" Target="../ink/ink3660.xml"/><Relationship Id="rId297" Type="http://schemas.openxmlformats.org/officeDocument/2006/relationships/image" Target="../media/image3593.png"/><Relationship Id="rId40" Type="http://schemas.openxmlformats.org/officeDocument/2006/relationships/customXml" Target="../ink/ink3542.xml"/><Relationship Id="rId115" Type="http://schemas.openxmlformats.org/officeDocument/2006/relationships/image" Target="../media/image3504.png"/><Relationship Id="rId136" Type="http://schemas.openxmlformats.org/officeDocument/2006/relationships/customXml" Target="../ink/ink3590.xml"/><Relationship Id="rId157" Type="http://schemas.openxmlformats.org/officeDocument/2006/relationships/image" Target="../media/image3524.png"/><Relationship Id="rId178" Type="http://schemas.openxmlformats.org/officeDocument/2006/relationships/customXml" Target="../ink/ink3611.xml"/><Relationship Id="rId301" Type="http://schemas.openxmlformats.org/officeDocument/2006/relationships/image" Target="../media/image3595.png"/><Relationship Id="rId322" Type="http://schemas.openxmlformats.org/officeDocument/2006/relationships/customXml" Target="../ink/ink3683.xml"/><Relationship Id="rId343" Type="http://schemas.openxmlformats.org/officeDocument/2006/relationships/image" Target="../media/image3616.png"/><Relationship Id="rId364" Type="http://schemas.openxmlformats.org/officeDocument/2006/relationships/customXml" Target="../ink/ink3704.xml"/><Relationship Id="rId61" Type="http://schemas.openxmlformats.org/officeDocument/2006/relationships/image" Target="../media/image3478.png"/><Relationship Id="rId82" Type="http://schemas.openxmlformats.org/officeDocument/2006/relationships/customXml" Target="../ink/ink3563.xml"/><Relationship Id="rId199" Type="http://schemas.openxmlformats.org/officeDocument/2006/relationships/image" Target="../media/image3544.png"/><Relationship Id="rId203" Type="http://schemas.openxmlformats.org/officeDocument/2006/relationships/image" Target="../media/image3546.png"/><Relationship Id="rId385" Type="http://schemas.openxmlformats.org/officeDocument/2006/relationships/image" Target="../media/image3637.png"/><Relationship Id="rId19" Type="http://schemas.openxmlformats.org/officeDocument/2006/relationships/image" Target="../media/image34570.png"/><Relationship Id="rId224" Type="http://schemas.openxmlformats.org/officeDocument/2006/relationships/customXml" Target="../ink/ink3634.xml"/><Relationship Id="rId245" Type="http://schemas.openxmlformats.org/officeDocument/2006/relationships/image" Target="../media/image3567.png"/><Relationship Id="rId266" Type="http://schemas.openxmlformats.org/officeDocument/2006/relationships/customXml" Target="../ink/ink3655.xml"/><Relationship Id="rId287" Type="http://schemas.openxmlformats.org/officeDocument/2006/relationships/image" Target="../media/image3588.png"/><Relationship Id="rId30" Type="http://schemas.openxmlformats.org/officeDocument/2006/relationships/customXml" Target="../ink/ink3537.xml"/><Relationship Id="rId105" Type="http://schemas.openxmlformats.org/officeDocument/2006/relationships/image" Target="../media/image3499.png"/><Relationship Id="rId126" Type="http://schemas.openxmlformats.org/officeDocument/2006/relationships/customXml" Target="../ink/ink3585.xml"/><Relationship Id="rId147" Type="http://schemas.openxmlformats.org/officeDocument/2006/relationships/image" Target="../media/image3519.png"/><Relationship Id="rId168" Type="http://schemas.openxmlformats.org/officeDocument/2006/relationships/customXml" Target="../ink/ink3606.xml"/><Relationship Id="rId312" Type="http://schemas.openxmlformats.org/officeDocument/2006/relationships/customXml" Target="../ink/ink3678.xml"/><Relationship Id="rId333" Type="http://schemas.openxmlformats.org/officeDocument/2006/relationships/image" Target="../media/image3611.png"/><Relationship Id="rId354" Type="http://schemas.openxmlformats.org/officeDocument/2006/relationships/customXml" Target="../ink/ink3699.xml"/><Relationship Id="rId51" Type="http://schemas.openxmlformats.org/officeDocument/2006/relationships/image" Target="../media/image3473.png"/><Relationship Id="rId72" Type="http://schemas.openxmlformats.org/officeDocument/2006/relationships/customXml" Target="../ink/ink3558.xml"/><Relationship Id="rId93" Type="http://schemas.openxmlformats.org/officeDocument/2006/relationships/image" Target="../media/image3493.png"/><Relationship Id="rId189" Type="http://schemas.openxmlformats.org/officeDocument/2006/relationships/image" Target="../media/image3539.png"/><Relationship Id="rId375" Type="http://schemas.openxmlformats.org/officeDocument/2006/relationships/image" Target="../media/image3632.png"/><Relationship Id="rId3" Type="http://schemas.openxmlformats.org/officeDocument/2006/relationships/image" Target="../media/image34490.png"/><Relationship Id="rId214" Type="http://schemas.openxmlformats.org/officeDocument/2006/relationships/customXml" Target="../ink/ink3629.xml"/><Relationship Id="rId235" Type="http://schemas.openxmlformats.org/officeDocument/2006/relationships/image" Target="../media/image3562.png"/><Relationship Id="rId256" Type="http://schemas.openxmlformats.org/officeDocument/2006/relationships/customXml" Target="../ink/ink3650.xml"/><Relationship Id="rId277" Type="http://schemas.openxmlformats.org/officeDocument/2006/relationships/image" Target="../media/image3583.png"/><Relationship Id="rId298" Type="http://schemas.openxmlformats.org/officeDocument/2006/relationships/customXml" Target="../ink/ink3671.xml"/><Relationship Id="rId116" Type="http://schemas.openxmlformats.org/officeDocument/2006/relationships/customXml" Target="../ink/ink3580.xml"/><Relationship Id="rId137" Type="http://schemas.openxmlformats.org/officeDocument/2006/relationships/image" Target="../media/image3514.png"/><Relationship Id="rId158" Type="http://schemas.openxmlformats.org/officeDocument/2006/relationships/customXml" Target="../ink/ink3601.xml"/><Relationship Id="rId302" Type="http://schemas.openxmlformats.org/officeDocument/2006/relationships/customXml" Target="../ink/ink3673.xml"/><Relationship Id="rId323" Type="http://schemas.openxmlformats.org/officeDocument/2006/relationships/image" Target="../media/image3606.png"/><Relationship Id="rId344" Type="http://schemas.openxmlformats.org/officeDocument/2006/relationships/customXml" Target="../ink/ink3694.xml"/><Relationship Id="rId20" Type="http://schemas.openxmlformats.org/officeDocument/2006/relationships/customXml" Target="../ink/ink3532.xml"/><Relationship Id="rId41" Type="http://schemas.openxmlformats.org/officeDocument/2006/relationships/image" Target="../media/image3468.png"/><Relationship Id="rId62" Type="http://schemas.openxmlformats.org/officeDocument/2006/relationships/customXml" Target="../ink/ink3553.xml"/><Relationship Id="rId83" Type="http://schemas.openxmlformats.org/officeDocument/2006/relationships/image" Target="../media/image3489.png"/><Relationship Id="rId179" Type="http://schemas.openxmlformats.org/officeDocument/2006/relationships/image" Target="../media/image3535.png"/><Relationship Id="rId365" Type="http://schemas.openxmlformats.org/officeDocument/2006/relationships/image" Target="../media/image3627.png"/><Relationship Id="rId386" Type="http://schemas.openxmlformats.org/officeDocument/2006/relationships/customXml" Target="../ink/ink3715.xml"/><Relationship Id="rId190" Type="http://schemas.openxmlformats.org/officeDocument/2006/relationships/customXml" Target="../ink/ink3617.xml"/><Relationship Id="rId204" Type="http://schemas.openxmlformats.org/officeDocument/2006/relationships/customXml" Target="../ink/ink3624.xml"/><Relationship Id="rId225" Type="http://schemas.openxmlformats.org/officeDocument/2006/relationships/image" Target="../media/image3557.png"/><Relationship Id="rId246" Type="http://schemas.openxmlformats.org/officeDocument/2006/relationships/customXml" Target="../ink/ink3645.xml"/><Relationship Id="rId267" Type="http://schemas.openxmlformats.org/officeDocument/2006/relationships/image" Target="../media/image3578.png"/><Relationship Id="rId288" Type="http://schemas.openxmlformats.org/officeDocument/2006/relationships/customXml" Target="../ink/ink3666.xml"/><Relationship Id="rId106" Type="http://schemas.openxmlformats.org/officeDocument/2006/relationships/customXml" Target="../ink/ink3575.xml"/><Relationship Id="rId127" Type="http://schemas.openxmlformats.org/officeDocument/2006/relationships/image" Target="../media/image3509.png"/><Relationship Id="rId313" Type="http://schemas.openxmlformats.org/officeDocument/2006/relationships/image" Target="../media/image3601.png"/><Relationship Id="rId10" Type="http://schemas.openxmlformats.org/officeDocument/2006/relationships/customXml" Target="../ink/ink3527.xml"/><Relationship Id="rId31" Type="http://schemas.openxmlformats.org/officeDocument/2006/relationships/image" Target="../media/image34630.png"/><Relationship Id="rId52" Type="http://schemas.openxmlformats.org/officeDocument/2006/relationships/customXml" Target="../ink/ink3548.xml"/><Relationship Id="rId73" Type="http://schemas.openxmlformats.org/officeDocument/2006/relationships/image" Target="../media/image3484.png"/><Relationship Id="rId94" Type="http://schemas.openxmlformats.org/officeDocument/2006/relationships/customXml" Target="../ink/ink3569.xml"/><Relationship Id="rId148" Type="http://schemas.openxmlformats.org/officeDocument/2006/relationships/customXml" Target="../ink/ink3596.xml"/><Relationship Id="rId169" Type="http://schemas.openxmlformats.org/officeDocument/2006/relationships/image" Target="../media/image3530.png"/><Relationship Id="rId334" Type="http://schemas.openxmlformats.org/officeDocument/2006/relationships/customXml" Target="../ink/ink3689.xml"/><Relationship Id="rId355" Type="http://schemas.openxmlformats.org/officeDocument/2006/relationships/image" Target="../media/image3622.png"/><Relationship Id="rId376" Type="http://schemas.openxmlformats.org/officeDocument/2006/relationships/customXml" Target="../ink/ink3710.xml"/><Relationship Id="rId4" Type="http://schemas.openxmlformats.org/officeDocument/2006/relationships/customXml" Target="../ink/ink3524.xml"/><Relationship Id="rId180" Type="http://schemas.openxmlformats.org/officeDocument/2006/relationships/customXml" Target="../ink/ink3612.xml"/><Relationship Id="rId215" Type="http://schemas.openxmlformats.org/officeDocument/2006/relationships/image" Target="../media/image3552.png"/><Relationship Id="rId236" Type="http://schemas.openxmlformats.org/officeDocument/2006/relationships/customXml" Target="../ink/ink3640.xml"/><Relationship Id="rId257" Type="http://schemas.openxmlformats.org/officeDocument/2006/relationships/image" Target="../media/image3573.png"/><Relationship Id="rId278" Type="http://schemas.openxmlformats.org/officeDocument/2006/relationships/customXml" Target="../ink/ink3661.xml"/><Relationship Id="rId303" Type="http://schemas.openxmlformats.org/officeDocument/2006/relationships/image" Target="../media/image3596.png"/><Relationship Id="rId42" Type="http://schemas.openxmlformats.org/officeDocument/2006/relationships/customXml" Target="../ink/ink3543.xml"/><Relationship Id="rId84" Type="http://schemas.openxmlformats.org/officeDocument/2006/relationships/customXml" Target="../ink/ink3564.xml"/><Relationship Id="rId138" Type="http://schemas.openxmlformats.org/officeDocument/2006/relationships/customXml" Target="../ink/ink3591.xml"/><Relationship Id="rId345" Type="http://schemas.openxmlformats.org/officeDocument/2006/relationships/image" Target="../media/image3617.png"/><Relationship Id="rId387" Type="http://schemas.openxmlformats.org/officeDocument/2006/relationships/image" Target="../media/image3638.png"/><Relationship Id="rId191" Type="http://schemas.openxmlformats.org/officeDocument/2006/relationships/image" Target="../media/image3540.png"/><Relationship Id="rId205" Type="http://schemas.openxmlformats.org/officeDocument/2006/relationships/image" Target="../media/image3547.png"/><Relationship Id="rId247" Type="http://schemas.openxmlformats.org/officeDocument/2006/relationships/image" Target="../media/image3568.png"/><Relationship Id="rId107" Type="http://schemas.openxmlformats.org/officeDocument/2006/relationships/image" Target="../media/image3500.png"/><Relationship Id="rId289" Type="http://schemas.openxmlformats.org/officeDocument/2006/relationships/image" Target="../media/image3589.png"/><Relationship Id="rId11" Type="http://schemas.openxmlformats.org/officeDocument/2006/relationships/image" Target="../media/image34530.png"/><Relationship Id="rId53" Type="http://schemas.openxmlformats.org/officeDocument/2006/relationships/image" Target="../media/image3474.png"/><Relationship Id="rId149" Type="http://schemas.openxmlformats.org/officeDocument/2006/relationships/image" Target="../media/image3520.png"/><Relationship Id="rId314" Type="http://schemas.openxmlformats.org/officeDocument/2006/relationships/customXml" Target="../ink/ink3679.xml"/><Relationship Id="rId356" Type="http://schemas.openxmlformats.org/officeDocument/2006/relationships/customXml" Target="../ink/ink3700.xml"/><Relationship Id="rId95" Type="http://schemas.openxmlformats.org/officeDocument/2006/relationships/image" Target="../media/image3494.png"/><Relationship Id="rId160" Type="http://schemas.openxmlformats.org/officeDocument/2006/relationships/customXml" Target="../ink/ink3602.xml"/><Relationship Id="rId216" Type="http://schemas.openxmlformats.org/officeDocument/2006/relationships/customXml" Target="../ink/ink3630.xml"/><Relationship Id="rId258" Type="http://schemas.openxmlformats.org/officeDocument/2006/relationships/customXml" Target="../ink/ink3651.xml"/><Relationship Id="rId22" Type="http://schemas.openxmlformats.org/officeDocument/2006/relationships/customXml" Target="../ink/ink3533.xml"/><Relationship Id="rId64" Type="http://schemas.openxmlformats.org/officeDocument/2006/relationships/customXml" Target="../ink/ink3554.xml"/><Relationship Id="rId118" Type="http://schemas.openxmlformats.org/officeDocument/2006/relationships/customXml" Target="../ink/ink3581.xml"/><Relationship Id="rId325" Type="http://schemas.openxmlformats.org/officeDocument/2006/relationships/image" Target="../media/image3607.png"/><Relationship Id="rId367" Type="http://schemas.openxmlformats.org/officeDocument/2006/relationships/image" Target="../media/image3628.png"/><Relationship Id="rId171" Type="http://schemas.openxmlformats.org/officeDocument/2006/relationships/image" Target="../media/image3531.png"/><Relationship Id="rId227" Type="http://schemas.openxmlformats.org/officeDocument/2006/relationships/image" Target="../media/image3558.png"/><Relationship Id="rId269" Type="http://schemas.openxmlformats.org/officeDocument/2006/relationships/image" Target="../media/image3579.png"/><Relationship Id="rId33" Type="http://schemas.openxmlformats.org/officeDocument/2006/relationships/image" Target="../media/image3464.png"/><Relationship Id="rId129" Type="http://schemas.openxmlformats.org/officeDocument/2006/relationships/image" Target="../media/image3510.png"/><Relationship Id="rId280" Type="http://schemas.openxmlformats.org/officeDocument/2006/relationships/customXml" Target="../ink/ink3662.xml"/><Relationship Id="rId336" Type="http://schemas.openxmlformats.org/officeDocument/2006/relationships/customXml" Target="../ink/ink3690.xml"/><Relationship Id="rId75" Type="http://schemas.openxmlformats.org/officeDocument/2006/relationships/image" Target="../media/image3485.png"/><Relationship Id="rId140" Type="http://schemas.openxmlformats.org/officeDocument/2006/relationships/customXml" Target="../ink/ink3592.xml"/><Relationship Id="rId182" Type="http://schemas.openxmlformats.org/officeDocument/2006/relationships/customXml" Target="../ink/ink3613.xml"/><Relationship Id="rId378" Type="http://schemas.openxmlformats.org/officeDocument/2006/relationships/customXml" Target="../ink/ink3711.xml"/><Relationship Id="rId6" Type="http://schemas.openxmlformats.org/officeDocument/2006/relationships/customXml" Target="../ink/ink3525.xml"/><Relationship Id="rId238" Type="http://schemas.openxmlformats.org/officeDocument/2006/relationships/customXml" Target="../ink/ink3641.xml"/><Relationship Id="rId291" Type="http://schemas.openxmlformats.org/officeDocument/2006/relationships/image" Target="../media/image3590.png"/><Relationship Id="rId305" Type="http://schemas.openxmlformats.org/officeDocument/2006/relationships/image" Target="../media/image3597.png"/><Relationship Id="rId347" Type="http://schemas.openxmlformats.org/officeDocument/2006/relationships/image" Target="../media/image3618.png"/><Relationship Id="rId44" Type="http://schemas.openxmlformats.org/officeDocument/2006/relationships/customXml" Target="../ink/ink3544.xml"/><Relationship Id="rId86" Type="http://schemas.openxmlformats.org/officeDocument/2006/relationships/customXml" Target="../ink/ink3565.xml"/><Relationship Id="rId151" Type="http://schemas.openxmlformats.org/officeDocument/2006/relationships/image" Target="../media/image3521.png"/><Relationship Id="rId389" Type="http://schemas.openxmlformats.org/officeDocument/2006/relationships/image" Target="../media/image3639.png"/><Relationship Id="rId193" Type="http://schemas.openxmlformats.org/officeDocument/2006/relationships/image" Target="../media/image3541.png"/><Relationship Id="rId207" Type="http://schemas.openxmlformats.org/officeDocument/2006/relationships/image" Target="../media/image3548.png"/><Relationship Id="rId249" Type="http://schemas.openxmlformats.org/officeDocument/2006/relationships/image" Target="../media/image3569.png"/><Relationship Id="rId13" Type="http://schemas.openxmlformats.org/officeDocument/2006/relationships/image" Target="../media/image34540.png"/><Relationship Id="rId109" Type="http://schemas.openxmlformats.org/officeDocument/2006/relationships/image" Target="../media/image3501.png"/><Relationship Id="rId260" Type="http://schemas.openxmlformats.org/officeDocument/2006/relationships/customXml" Target="../ink/ink3652.xml"/><Relationship Id="rId316" Type="http://schemas.openxmlformats.org/officeDocument/2006/relationships/customXml" Target="../ink/ink3680.xml"/><Relationship Id="rId55" Type="http://schemas.openxmlformats.org/officeDocument/2006/relationships/image" Target="../media/image3475.png"/><Relationship Id="rId97" Type="http://schemas.openxmlformats.org/officeDocument/2006/relationships/image" Target="../media/image3495.png"/><Relationship Id="rId120" Type="http://schemas.openxmlformats.org/officeDocument/2006/relationships/customXml" Target="../ink/ink3582.xml"/><Relationship Id="rId358" Type="http://schemas.openxmlformats.org/officeDocument/2006/relationships/customXml" Target="../ink/ink3701.xml"/><Relationship Id="rId162" Type="http://schemas.openxmlformats.org/officeDocument/2006/relationships/customXml" Target="../ink/ink3603.xml"/><Relationship Id="rId218" Type="http://schemas.openxmlformats.org/officeDocument/2006/relationships/customXml" Target="../ink/ink3631.xml"/><Relationship Id="rId271" Type="http://schemas.openxmlformats.org/officeDocument/2006/relationships/image" Target="../media/image3580.png"/><Relationship Id="rId24" Type="http://schemas.openxmlformats.org/officeDocument/2006/relationships/customXml" Target="../ink/ink3534.xml"/><Relationship Id="rId66" Type="http://schemas.openxmlformats.org/officeDocument/2006/relationships/customXml" Target="../ink/ink3555.xml"/><Relationship Id="rId131" Type="http://schemas.openxmlformats.org/officeDocument/2006/relationships/image" Target="../media/image3511.png"/><Relationship Id="rId327" Type="http://schemas.openxmlformats.org/officeDocument/2006/relationships/image" Target="../media/image3608.png"/><Relationship Id="rId369" Type="http://schemas.openxmlformats.org/officeDocument/2006/relationships/image" Target="../media/image3629.png"/><Relationship Id="rId173" Type="http://schemas.openxmlformats.org/officeDocument/2006/relationships/image" Target="../media/image3532.png"/><Relationship Id="rId229" Type="http://schemas.openxmlformats.org/officeDocument/2006/relationships/image" Target="../media/image3559.png"/><Relationship Id="rId380" Type="http://schemas.openxmlformats.org/officeDocument/2006/relationships/customXml" Target="../ink/ink3712.xml"/><Relationship Id="rId240" Type="http://schemas.openxmlformats.org/officeDocument/2006/relationships/customXml" Target="../ink/ink3642.xml"/><Relationship Id="rId35" Type="http://schemas.openxmlformats.org/officeDocument/2006/relationships/image" Target="../media/image3465.png"/><Relationship Id="rId77" Type="http://schemas.openxmlformats.org/officeDocument/2006/relationships/image" Target="../media/image3486.png"/><Relationship Id="rId100" Type="http://schemas.openxmlformats.org/officeDocument/2006/relationships/customXml" Target="../ink/ink3572.xml"/><Relationship Id="rId282" Type="http://schemas.openxmlformats.org/officeDocument/2006/relationships/customXml" Target="../ink/ink3663.xml"/><Relationship Id="rId338" Type="http://schemas.openxmlformats.org/officeDocument/2006/relationships/customXml" Target="../ink/ink3691.xml"/><Relationship Id="rId8" Type="http://schemas.openxmlformats.org/officeDocument/2006/relationships/customXml" Target="../ink/ink3526.xml"/><Relationship Id="rId142" Type="http://schemas.openxmlformats.org/officeDocument/2006/relationships/customXml" Target="../ink/ink3593.xml"/><Relationship Id="rId184" Type="http://schemas.openxmlformats.org/officeDocument/2006/relationships/customXml" Target="../ink/ink3614.xml"/><Relationship Id="rId391" Type="http://schemas.openxmlformats.org/officeDocument/2006/relationships/image" Target="../media/image3640.png"/><Relationship Id="rId251" Type="http://schemas.openxmlformats.org/officeDocument/2006/relationships/image" Target="../media/image3570.png"/><Relationship Id="rId46" Type="http://schemas.openxmlformats.org/officeDocument/2006/relationships/customXml" Target="../ink/ink3545.xml"/><Relationship Id="rId293" Type="http://schemas.openxmlformats.org/officeDocument/2006/relationships/image" Target="../media/image3591.png"/><Relationship Id="rId307" Type="http://schemas.openxmlformats.org/officeDocument/2006/relationships/image" Target="../media/image3598.png"/><Relationship Id="rId349" Type="http://schemas.openxmlformats.org/officeDocument/2006/relationships/image" Target="../media/image3619.png"/><Relationship Id="rId88" Type="http://schemas.openxmlformats.org/officeDocument/2006/relationships/customXml" Target="../ink/ink3566.xml"/><Relationship Id="rId111" Type="http://schemas.openxmlformats.org/officeDocument/2006/relationships/image" Target="../media/image3502.png"/><Relationship Id="rId153" Type="http://schemas.openxmlformats.org/officeDocument/2006/relationships/image" Target="../media/image3522.png"/><Relationship Id="rId195" Type="http://schemas.openxmlformats.org/officeDocument/2006/relationships/image" Target="../media/image3542.png"/><Relationship Id="rId209" Type="http://schemas.openxmlformats.org/officeDocument/2006/relationships/image" Target="../media/image3549.png"/><Relationship Id="rId360" Type="http://schemas.openxmlformats.org/officeDocument/2006/relationships/customXml" Target="../ink/ink3702.xml"/><Relationship Id="rId220" Type="http://schemas.openxmlformats.org/officeDocument/2006/relationships/customXml" Target="../ink/ink3632.xml"/><Relationship Id="rId15" Type="http://schemas.openxmlformats.org/officeDocument/2006/relationships/image" Target="../media/image34550.png"/><Relationship Id="rId57" Type="http://schemas.openxmlformats.org/officeDocument/2006/relationships/image" Target="../media/image3476.png"/><Relationship Id="rId262" Type="http://schemas.openxmlformats.org/officeDocument/2006/relationships/customXml" Target="../ink/ink3653.xml"/><Relationship Id="rId318" Type="http://schemas.openxmlformats.org/officeDocument/2006/relationships/customXml" Target="../ink/ink3681.xml"/><Relationship Id="rId99" Type="http://schemas.openxmlformats.org/officeDocument/2006/relationships/image" Target="../media/image3496.png"/><Relationship Id="rId122" Type="http://schemas.openxmlformats.org/officeDocument/2006/relationships/customXml" Target="../ink/ink3583.xml"/><Relationship Id="rId164" Type="http://schemas.openxmlformats.org/officeDocument/2006/relationships/customXml" Target="../ink/ink3604.xml"/><Relationship Id="rId371" Type="http://schemas.openxmlformats.org/officeDocument/2006/relationships/image" Target="../media/image3630.png"/><Relationship Id="rId26" Type="http://schemas.openxmlformats.org/officeDocument/2006/relationships/customXml" Target="../ink/ink3535.xml"/><Relationship Id="rId231" Type="http://schemas.openxmlformats.org/officeDocument/2006/relationships/image" Target="../media/image3560.png"/><Relationship Id="rId273" Type="http://schemas.openxmlformats.org/officeDocument/2006/relationships/image" Target="../media/image3581.png"/><Relationship Id="rId329" Type="http://schemas.openxmlformats.org/officeDocument/2006/relationships/image" Target="../media/image3609.png"/><Relationship Id="rId68" Type="http://schemas.openxmlformats.org/officeDocument/2006/relationships/customXml" Target="../ink/ink3556.xml"/><Relationship Id="rId133" Type="http://schemas.openxmlformats.org/officeDocument/2006/relationships/image" Target="../media/image3512.png"/><Relationship Id="rId175" Type="http://schemas.openxmlformats.org/officeDocument/2006/relationships/image" Target="../media/image3533.png"/><Relationship Id="rId340" Type="http://schemas.openxmlformats.org/officeDocument/2006/relationships/customXml" Target="../ink/ink3692.xml"/><Relationship Id="rId200" Type="http://schemas.openxmlformats.org/officeDocument/2006/relationships/customXml" Target="../ink/ink3622.xml"/><Relationship Id="rId382" Type="http://schemas.openxmlformats.org/officeDocument/2006/relationships/customXml" Target="../ink/ink3713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85.png"/><Relationship Id="rId21" Type="http://schemas.openxmlformats.org/officeDocument/2006/relationships/image" Target="../media/image36370.png"/><Relationship Id="rId42" Type="http://schemas.openxmlformats.org/officeDocument/2006/relationships/customXml" Target="../ink/ink3739.xml"/><Relationship Id="rId63" Type="http://schemas.openxmlformats.org/officeDocument/2006/relationships/image" Target="../media/image3658.png"/><Relationship Id="rId84" Type="http://schemas.openxmlformats.org/officeDocument/2006/relationships/customXml" Target="../ink/ink3760.xml"/><Relationship Id="rId138" Type="http://schemas.openxmlformats.org/officeDocument/2006/relationships/customXml" Target="../ink/ink3787.xml"/><Relationship Id="rId159" Type="http://schemas.openxmlformats.org/officeDocument/2006/relationships/image" Target="../media/image3706.png"/><Relationship Id="rId107" Type="http://schemas.openxmlformats.org/officeDocument/2006/relationships/image" Target="../media/image3680.png"/><Relationship Id="rId11" Type="http://schemas.openxmlformats.org/officeDocument/2006/relationships/image" Target="../media/image36320.png"/><Relationship Id="rId32" Type="http://schemas.openxmlformats.org/officeDocument/2006/relationships/customXml" Target="../ink/ink3734.xml"/><Relationship Id="rId53" Type="http://schemas.openxmlformats.org/officeDocument/2006/relationships/image" Target="../media/image3653.png"/><Relationship Id="rId74" Type="http://schemas.openxmlformats.org/officeDocument/2006/relationships/customXml" Target="../ink/ink3755.xml"/><Relationship Id="rId128" Type="http://schemas.openxmlformats.org/officeDocument/2006/relationships/customXml" Target="../ink/ink3782.xml"/><Relationship Id="rId149" Type="http://schemas.openxmlformats.org/officeDocument/2006/relationships/image" Target="../media/image3701.png"/><Relationship Id="rId5" Type="http://schemas.openxmlformats.org/officeDocument/2006/relationships/image" Target="../media/image36290.png"/><Relationship Id="rId95" Type="http://schemas.openxmlformats.org/officeDocument/2006/relationships/image" Target="../media/image3674.png"/><Relationship Id="rId160" Type="http://schemas.openxmlformats.org/officeDocument/2006/relationships/customXml" Target="../ink/ink3798.xml"/><Relationship Id="rId22" Type="http://schemas.openxmlformats.org/officeDocument/2006/relationships/customXml" Target="../ink/ink3729.xml"/><Relationship Id="rId43" Type="http://schemas.openxmlformats.org/officeDocument/2006/relationships/image" Target="../media/image3648.png"/><Relationship Id="rId64" Type="http://schemas.openxmlformats.org/officeDocument/2006/relationships/customXml" Target="../ink/ink3750.xml"/><Relationship Id="rId118" Type="http://schemas.openxmlformats.org/officeDocument/2006/relationships/customXml" Target="../ink/ink3777.xml"/><Relationship Id="rId139" Type="http://schemas.openxmlformats.org/officeDocument/2006/relationships/image" Target="../media/image3696.png"/><Relationship Id="rId85" Type="http://schemas.openxmlformats.org/officeDocument/2006/relationships/image" Target="../media/image3669.png"/><Relationship Id="rId150" Type="http://schemas.openxmlformats.org/officeDocument/2006/relationships/customXml" Target="../ink/ink3793.xml"/><Relationship Id="rId12" Type="http://schemas.openxmlformats.org/officeDocument/2006/relationships/customXml" Target="../ink/ink3724.xml"/><Relationship Id="rId17" Type="http://schemas.openxmlformats.org/officeDocument/2006/relationships/image" Target="../media/image36350.png"/><Relationship Id="rId33" Type="http://schemas.openxmlformats.org/officeDocument/2006/relationships/image" Target="../media/image3643.png"/><Relationship Id="rId38" Type="http://schemas.openxmlformats.org/officeDocument/2006/relationships/customXml" Target="../ink/ink3737.xml"/><Relationship Id="rId59" Type="http://schemas.openxmlformats.org/officeDocument/2006/relationships/image" Target="../media/image3656.png"/><Relationship Id="rId103" Type="http://schemas.openxmlformats.org/officeDocument/2006/relationships/image" Target="../media/image3678.png"/><Relationship Id="rId108" Type="http://schemas.openxmlformats.org/officeDocument/2006/relationships/customXml" Target="../ink/ink3772.xml"/><Relationship Id="rId124" Type="http://schemas.openxmlformats.org/officeDocument/2006/relationships/customXml" Target="../ink/ink3780.xml"/><Relationship Id="rId129" Type="http://schemas.openxmlformats.org/officeDocument/2006/relationships/image" Target="../media/image3691.png"/><Relationship Id="rId54" Type="http://schemas.openxmlformats.org/officeDocument/2006/relationships/customXml" Target="../ink/ink3745.xml"/><Relationship Id="rId70" Type="http://schemas.openxmlformats.org/officeDocument/2006/relationships/customXml" Target="../ink/ink3753.xml"/><Relationship Id="rId75" Type="http://schemas.openxmlformats.org/officeDocument/2006/relationships/image" Target="../media/image3664.png"/><Relationship Id="rId91" Type="http://schemas.openxmlformats.org/officeDocument/2006/relationships/image" Target="../media/image3672.png"/><Relationship Id="rId96" Type="http://schemas.openxmlformats.org/officeDocument/2006/relationships/customXml" Target="../ink/ink3766.xml"/><Relationship Id="rId140" Type="http://schemas.openxmlformats.org/officeDocument/2006/relationships/customXml" Target="../ink/ink3788.xml"/><Relationship Id="rId145" Type="http://schemas.openxmlformats.org/officeDocument/2006/relationships/image" Target="../media/image3699.png"/><Relationship Id="rId161" Type="http://schemas.openxmlformats.org/officeDocument/2006/relationships/image" Target="../media/image370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721.xml"/><Relationship Id="rId23" Type="http://schemas.openxmlformats.org/officeDocument/2006/relationships/image" Target="../media/image36380.png"/><Relationship Id="rId28" Type="http://schemas.openxmlformats.org/officeDocument/2006/relationships/customXml" Target="../ink/ink3732.xml"/><Relationship Id="rId49" Type="http://schemas.openxmlformats.org/officeDocument/2006/relationships/image" Target="../media/image3651.png"/><Relationship Id="rId114" Type="http://schemas.openxmlformats.org/officeDocument/2006/relationships/customXml" Target="../ink/ink3775.xml"/><Relationship Id="rId119" Type="http://schemas.openxmlformats.org/officeDocument/2006/relationships/image" Target="../media/image3686.png"/><Relationship Id="rId44" Type="http://schemas.openxmlformats.org/officeDocument/2006/relationships/customXml" Target="../ink/ink3740.xml"/><Relationship Id="rId60" Type="http://schemas.openxmlformats.org/officeDocument/2006/relationships/customXml" Target="../ink/ink3748.xml"/><Relationship Id="rId65" Type="http://schemas.openxmlformats.org/officeDocument/2006/relationships/image" Target="../media/image3659.png"/><Relationship Id="rId81" Type="http://schemas.openxmlformats.org/officeDocument/2006/relationships/image" Target="../media/image3667.png"/><Relationship Id="rId86" Type="http://schemas.openxmlformats.org/officeDocument/2006/relationships/customXml" Target="../ink/ink3761.xml"/><Relationship Id="rId130" Type="http://schemas.openxmlformats.org/officeDocument/2006/relationships/customXml" Target="../ink/ink3783.xml"/><Relationship Id="rId135" Type="http://schemas.openxmlformats.org/officeDocument/2006/relationships/image" Target="../media/image3694.png"/><Relationship Id="rId151" Type="http://schemas.openxmlformats.org/officeDocument/2006/relationships/image" Target="../media/image3702.png"/><Relationship Id="rId156" Type="http://schemas.openxmlformats.org/officeDocument/2006/relationships/customXml" Target="../ink/ink3796.xml"/><Relationship Id="rId13" Type="http://schemas.openxmlformats.org/officeDocument/2006/relationships/image" Target="../media/image36330.png"/><Relationship Id="rId18" Type="http://schemas.openxmlformats.org/officeDocument/2006/relationships/customXml" Target="../ink/ink3727.xml"/><Relationship Id="rId39" Type="http://schemas.openxmlformats.org/officeDocument/2006/relationships/image" Target="../media/image3646.png"/><Relationship Id="rId109" Type="http://schemas.openxmlformats.org/officeDocument/2006/relationships/image" Target="../media/image3681.png"/><Relationship Id="rId34" Type="http://schemas.openxmlformats.org/officeDocument/2006/relationships/customXml" Target="../ink/ink3735.xml"/><Relationship Id="rId50" Type="http://schemas.openxmlformats.org/officeDocument/2006/relationships/customXml" Target="../ink/ink3743.xml"/><Relationship Id="rId55" Type="http://schemas.openxmlformats.org/officeDocument/2006/relationships/image" Target="../media/image3654.png"/><Relationship Id="rId76" Type="http://schemas.openxmlformats.org/officeDocument/2006/relationships/customXml" Target="../ink/ink3756.xml"/><Relationship Id="rId97" Type="http://schemas.openxmlformats.org/officeDocument/2006/relationships/image" Target="../media/image3675.png"/><Relationship Id="rId104" Type="http://schemas.openxmlformats.org/officeDocument/2006/relationships/customXml" Target="../ink/ink3770.xml"/><Relationship Id="rId120" Type="http://schemas.openxmlformats.org/officeDocument/2006/relationships/customXml" Target="../ink/ink3778.xml"/><Relationship Id="rId125" Type="http://schemas.openxmlformats.org/officeDocument/2006/relationships/image" Target="../media/image3689.png"/><Relationship Id="rId141" Type="http://schemas.openxmlformats.org/officeDocument/2006/relationships/image" Target="../media/image3697.png"/><Relationship Id="rId146" Type="http://schemas.openxmlformats.org/officeDocument/2006/relationships/customXml" Target="../ink/ink3791.xml"/><Relationship Id="rId7" Type="http://schemas.openxmlformats.org/officeDocument/2006/relationships/image" Target="../media/image36300.png"/><Relationship Id="rId71" Type="http://schemas.openxmlformats.org/officeDocument/2006/relationships/image" Target="../media/image3662.png"/><Relationship Id="rId92" Type="http://schemas.openxmlformats.org/officeDocument/2006/relationships/customXml" Target="../ink/ink3764.xml"/><Relationship Id="rId2" Type="http://schemas.openxmlformats.org/officeDocument/2006/relationships/customXml" Target="../ink/ink3719.xml"/><Relationship Id="rId29" Type="http://schemas.openxmlformats.org/officeDocument/2006/relationships/image" Target="../media/image36410.png"/><Relationship Id="rId24" Type="http://schemas.openxmlformats.org/officeDocument/2006/relationships/customXml" Target="../ink/ink3730.xml"/><Relationship Id="rId40" Type="http://schemas.openxmlformats.org/officeDocument/2006/relationships/customXml" Target="../ink/ink3738.xml"/><Relationship Id="rId45" Type="http://schemas.openxmlformats.org/officeDocument/2006/relationships/image" Target="../media/image3649.png"/><Relationship Id="rId66" Type="http://schemas.openxmlformats.org/officeDocument/2006/relationships/customXml" Target="../ink/ink3751.xml"/><Relationship Id="rId87" Type="http://schemas.openxmlformats.org/officeDocument/2006/relationships/image" Target="../media/image3670.png"/><Relationship Id="rId110" Type="http://schemas.openxmlformats.org/officeDocument/2006/relationships/customXml" Target="../ink/ink3773.xml"/><Relationship Id="rId115" Type="http://schemas.openxmlformats.org/officeDocument/2006/relationships/image" Target="../media/image3684.png"/><Relationship Id="rId131" Type="http://schemas.openxmlformats.org/officeDocument/2006/relationships/image" Target="../media/image3692.png"/><Relationship Id="rId136" Type="http://schemas.openxmlformats.org/officeDocument/2006/relationships/customXml" Target="../ink/ink3786.xml"/><Relationship Id="rId157" Type="http://schemas.openxmlformats.org/officeDocument/2006/relationships/image" Target="../media/image3705.png"/><Relationship Id="rId61" Type="http://schemas.openxmlformats.org/officeDocument/2006/relationships/image" Target="../media/image3657.png"/><Relationship Id="rId82" Type="http://schemas.openxmlformats.org/officeDocument/2006/relationships/customXml" Target="../ink/ink3759.xml"/><Relationship Id="rId152" Type="http://schemas.openxmlformats.org/officeDocument/2006/relationships/customXml" Target="../ink/ink3794.xml"/><Relationship Id="rId19" Type="http://schemas.openxmlformats.org/officeDocument/2006/relationships/image" Target="../media/image36360.png"/><Relationship Id="rId14" Type="http://schemas.openxmlformats.org/officeDocument/2006/relationships/customXml" Target="../ink/ink3725.xml"/><Relationship Id="rId30" Type="http://schemas.openxmlformats.org/officeDocument/2006/relationships/customXml" Target="../ink/ink3733.xml"/><Relationship Id="rId35" Type="http://schemas.openxmlformats.org/officeDocument/2006/relationships/image" Target="../media/image3644.png"/><Relationship Id="rId56" Type="http://schemas.openxmlformats.org/officeDocument/2006/relationships/customXml" Target="../ink/ink3746.xml"/><Relationship Id="rId77" Type="http://schemas.openxmlformats.org/officeDocument/2006/relationships/image" Target="../media/image3665.png"/><Relationship Id="rId100" Type="http://schemas.openxmlformats.org/officeDocument/2006/relationships/customXml" Target="../ink/ink3768.xml"/><Relationship Id="rId105" Type="http://schemas.openxmlformats.org/officeDocument/2006/relationships/image" Target="../media/image3679.png"/><Relationship Id="rId126" Type="http://schemas.openxmlformats.org/officeDocument/2006/relationships/customXml" Target="../ink/ink3781.xml"/><Relationship Id="rId147" Type="http://schemas.openxmlformats.org/officeDocument/2006/relationships/image" Target="../media/image3700.png"/><Relationship Id="rId8" Type="http://schemas.openxmlformats.org/officeDocument/2006/relationships/customXml" Target="../ink/ink3722.xml"/><Relationship Id="rId51" Type="http://schemas.openxmlformats.org/officeDocument/2006/relationships/image" Target="../media/image3652.png"/><Relationship Id="rId72" Type="http://schemas.openxmlformats.org/officeDocument/2006/relationships/customXml" Target="../ink/ink3754.xml"/><Relationship Id="rId93" Type="http://schemas.openxmlformats.org/officeDocument/2006/relationships/image" Target="../media/image3673.png"/><Relationship Id="rId98" Type="http://schemas.openxmlformats.org/officeDocument/2006/relationships/customXml" Target="../ink/ink3767.xml"/><Relationship Id="rId121" Type="http://schemas.openxmlformats.org/officeDocument/2006/relationships/image" Target="../media/image3687.png"/><Relationship Id="rId142" Type="http://schemas.openxmlformats.org/officeDocument/2006/relationships/customXml" Target="../ink/ink3789.xml"/><Relationship Id="rId3" Type="http://schemas.openxmlformats.org/officeDocument/2006/relationships/image" Target="../media/image36280.png"/><Relationship Id="rId25" Type="http://schemas.openxmlformats.org/officeDocument/2006/relationships/image" Target="../media/image36390.png"/><Relationship Id="rId46" Type="http://schemas.openxmlformats.org/officeDocument/2006/relationships/customXml" Target="../ink/ink3741.xml"/><Relationship Id="rId67" Type="http://schemas.openxmlformats.org/officeDocument/2006/relationships/image" Target="../media/image3660.png"/><Relationship Id="rId116" Type="http://schemas.openxmlformats.org/officeDocument/2006/relationships/customXml" Target="../ink/ink3776.xml"/><Relationship Id="rId137" Type="http://schemas.openxmlformats.org/officeDocument/2006/relationships/image" Target="../media/image3695.png"/><Relationship Id="rId158" Type="http://schemas.openxmlformats.org/officeDocument/2006/relationships/customXml" Target="../ink/ink3797.xml"/><Relationship Id="rId20" Type="http://schemas.openxmlformats.org/officeDocument/2006/relationships/customXml" Target="../ink/ink3728.xml"/><Relationship Id="rId41" Type="http://schemas.openxmlformats.org/officeDocument/2006/relationships/image" Target="../media/image3647.png"/><Relationship Id="rId62" Type="http://schemas.openxmlformats.org/officeDocument/2006/relationships/customXml" Target="../ink/ink3749.xml"/><Relationship Id="rId83" Type="http://schemas.openxmlformats.org/officeDocument/2006/relationships/image" Target="../media/image3668.png"/><Relationship Id="rId88" Type="http://schemas.openxmlformats.org/officeDocument/2006/relationships/customXml" Target="../ink/ink3762.xml"/><Relationship Id="rId111" Type="http://schemas.openxmlformats.org/officeDocument/2006/relationships/image" Target="../media/image3682.png"/><Relationship Id="rId132" Type="http://schemas.openxmlformats.org/officeDocument/2006/relationships/customXml" Target="../ink/ink3784.xml"/><Relationship Id="rId153" Type="http://schemas.openxmlformats.org/officeDocument/2006/relationships/image" Target="../media/image3703.png"/><Relationship Id="rId15" Type="http://schemas.openxmlformats.org/officeDocument/2006/relationships/image" Target="../media/image36340.png"/><Relationship Id="rId36" Type="http://schemas.openxmlformats.org/officeDocument/2006/relationships/customXml" Target="../ink/ink3736.xml"/><Relationship Id="rId57" Type="http://schemas.openxmlformats.org/officeDocument/2006/relationships/image" Target="../media/image3655.png"/><Relationship Id="rId106" Type="http://schemas.openxmlformats.org/officeDocument/2006/relationships/customXml" Target="../ink/ink3771.xml"/><Relationship Id="rId127" Type="http://schemas.openxmlformats.org/officeDocument/2006/relationships/image" Target="../media/image3690.png"/><Relationship Id="rId10" Type="http://schemas.openxmlformats.org/officeDocument/2006/relationships/customXml" Target="../ink/ink3723.xml"/><Relationship Id="rId31" Type="http://schemas.openxmlformats.org/officeDocument/2006/relationships/image" Target="../media/image3642.png"/><Relationship Id="rId52" Type="http://schemas.openxmlformats.org/officeDocument/2006/relationships/customXml" Target="../ink/ink3744.xml"/><Relationship Id="rId73" Type="http://schemas.openxmlformats.org/officeDocument/2006/relationships/image" Target="../media/image3663.png"/><Relationship Id="rId78" Type="http://schemas.openxmlformats.org/officeDocument/2006/relationships/customXml" Target="../ink/ink3757.xml"/><Relationship Id="rId94" Type="http://schemas.openxmlformats.org/officeDocument/2006/relationships/customXml" Target="../ink/ink3765.xml"/><Relationship Id="rId99" Type="http://schemas.openxmlformats.org/officeDocument/2006/relationships/image" Target="../media/image3676.png"/><Relationship Id="rId101" Type="http://schemas.openxmlformats.org/officeDocument/2006/relationships/image" Target="../media/image3677.png"/><Relationship Id="rId122" Type="http://schemas.openxmlformats.org/officeDocument/2006/relationships/customXml" Target="../ink/ink3779.xml"/><Relationship Id="rId143" Type="http://schemas.openxmlformats.org/officeDocument/2006/relationships/image" Target="../media/image3698.png"/><Relationship Id="rId148" Type="http://schemas.openxmlformats.org/officeDocument/2006/relationships/customXml" Target="../ink/ink3792.xml"/><Relationship Id="rId4" Type="http://schemas.openxmlformats.org/officeDocument/2006/relationships/customXml" Target="../ink/ink3720.xml"/><Relationship Id="rId9" Type="http://schemas.openxmlformats.org/officeDocument/2006/relationships/image" Target="../media/image36310.png"/><Relationship Id="rId26" Type="http://schemas.openxmlformats.org/officeDocument/2006/relationships/customXml" Target="../ink/ink3731.xml"/><Relationship Id="rId47" Type="http://schemas.openxmlformats.org/officeDocument/2006/relationships/image" Target="../media/image3650.png"/><Relationship Id="rId68" Type="http://schemas.openxmlformats.org/officeDocument/2006/relationships/customXml" Target="../ink/ink3752.xml"/><Relationship Id="rId89" Type="http://schemas.openxmlformats.org/officeDocument/2006/relationships/image" Target="../media/image3671.png"/><Relationship Id="rId112" Type="http://schemas.openxmlformats.org/officeDocument/2006/relationships/customXml" Target="../ink/ink3774.xml"/><Relationship Id="rId133" Type="http://schemas.openxmlformats.org/officeDocument/2006/relationships/image" Target="../media/image3693.png"/><Relationship Id="rId154" Type="http://schemas.openxmlformats.org/officeDocument/2006/relationships/customXml" Target="../ink/ink3795.xml"/><Relationship Id="rId16" Type="http://schemas.openxmlformats.org/officeDocument/2006/relationships/customXml" Target="../ink/ink3726.xml"/><Relationship Id="rId37" Type="http://schemas.openxmlformats.org/officeDocument/2006/relationships/image" Target="../media/image3645.png"/><Relationship Id="rId58" Type="http://schemas.openxmlformats.org/officeDocument/2006/relationships/customXml" Target="../ink/ink3747.xml"/><Relationship Id="rId79" Type="http://schemas.openxmlformats.org/officeDocument/2006/relationships/image" Target="../media/image3666.png"/><Relationship Id="rId102" Type="http://schemas.openxmlformats.org/officeDocument/2006/relationships/customXml" Target="../ink/ink3769.xml"/><Relationship Id="rId123" Type="http://schemas.openxmlformats.org/officeDocument/2006/relationships/image" Target="../media/image3688.png"/><Relationship Id="rId144" Type="http://schemas.openxmlformats.org/officeDocument/2006/relationships/customXml" Target="../ink/ink3790.xml"/><Relationship Id="rId90" Type="http://schemas.openxmlformats.org/officeDocument/2006/relationships/customXml" Target="../ink/ink3763.xml"/><Relationship Id="rId27" Type="http://schemas.openxmlformats.org/officeDocument/2006/relationships/image" Target="../media/image36400.png"/><Relationship Id="rId48" Type="http://schemas.openxmlformats.org/officeDocument/2006/relationships/customXml" Target="../ink/ink3742.xml"/><Relationship Id="rId69" Type="http://schemas.openxmlformats.org/officeDocument/2006/relationships/image" Target="../media/image3661.png"/><Relationship Id="rId113" Type="http://schemas.openxmlformats.org/officeDocument/2006/relationships/image" Target="../media/image3683.png"/><Relationship Id="rId134" Type="http://schemas.openxmlformats.org/officeDocument/2006/relationships/customXml" Target="../ink/ink3785.xml"/><Relationship Id="rId80" Type="http://schemas.openxmlformats.org/officeDocument/2006/relationships/customXml" Target="../ink/ink3758.xml"/><Relationship Id="rId155" Type="http://schemas.openxmlformats.org/officeDocument/2006/relationships/image" Target="../media/image3704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65.png"/><Relationship Id="rId299" Type="http://schemas.openxmlformats.org/officeDocument/2006/relationships/customXml" Target="../ink/ink3948.xml"/><Relationship Id="rId21" Type="http://schemas.openxmlformats.org/officeDocument/2006/relationships/image" Target="../media/image3717.png"/><Relationship Id="rId63" Type="http://schemas.openxmlformats.org/officeDocument/2006/relationships/image" Target="../media/image3738.png"/><Relationship Id="rId159" Type="http://schemas.openxmlformats.org/officeDocument/2006/relationships/customXml" Target="../ink/ink3878.xml"/><Relationship Id="rId324" Type="http://schemas.openxmlformats.org/officeDocument/2006/relationships/image" Target="../media/image3867.png"/><Relationship Id="rId366" Type="http://schemas.openxmlformats.org/officeDocument/2006/relationships/image" Target="../media/image3888.png"/><Relationship Id="rId170" Type="http://schemas.openxmlformats.org/officeDocument/2006/relationships/image" Target="../media/image3790.png"/><Relationship Id="rId226" Type="http://schemas.openxmlformats.org/officeDocument/2006/relationships/image" Target="../media/image3818.png"/><Relationship Id="rId433" Type="http://schemas.openxmlformats.org/officeDocument/2006/relationships/customXml" Target="../ink/ink4015.xml"/><Relationship Id="rId268" Type="http://schemas.openxmlformats.org/officeDocument/2006/relationships/image" Target="../media/image3839.png"/><Relationship Id="rId32" Type="http://schemas.openxmlformats.org/officeDocument/2006/relationships/customXml" Target="../ink/ink3814.xml"/><Relationship Id="rId74" Type="http://schemas.openxmlformats.org/officeDocument/2006/relationships/customXml" Target="../ink/ink3835.xml"/><Relationship Id="rId128" Type="http://schemas.openxmlformats.org/officeDocument/2006/relationships/customXml" Target="../ink/ink3862.xml"/><Relationship Id="rId335" Type="http://schemas.openxmlformats.org/officeDocument/2006/relationships/customXml" Target="../ink/ink3966.xml"/><Relationship Id="rId377" Type="http://schemas.openxmlformats.org/officeDocument/2006/relationships/customXml" Target="../ink/ink3987.xml"/><Relationship Id="rId5" Type="http://schemas.openxmlformats.org/officeDocument/2006/relationships/image" Target="../media/image3709.png"/><Relationship Id="rId181" Type="http://schemas.openxmlformats.org/officeDocument/2006/relationships/customXml" Target="../ink/ink3889.xml"/><Relationship Id="rId237" Type="http://schemas.openxmlformats.org/officeDocument/2006/relationships/customXml" Target="../ink/ink3917.xml"/><Relationship Id="rId402" Type="http://schemas.openxmlformats.org/officeDocument/2006/relationships/image" Target="../media/image3906.png"/><Relationship Id="rId279" Type="http://schemas.openxmlformats.org/officeDocument/2006/relationships/customXml" Target="../ink/ink3938.xml"/><Relationship Id="rId444" Type="http://schemas.openxmlformats.org/officeDocument/2006/relationships/image" Target="../media/image3927.png"/><Relationship Id="rId43" Type="http://schemas.openxmlformats.org/officeDocument/2006/relationships/image" Target="../media/image3728.png"/><Relationship Id="rId139" Type="http://schemas.openxmlformats.org/officeDocument/2006/relationships/image" Target="../media/image3776.png"/><Relationship Id="rId290" Type="http://schemas.openxmlformats.org/officeDocument/2006/relationships/image" Target="../media/image3850.png"/><Relationship Id="rId304" Type="http://schemas.openxmlformats.org/officeDocument/2006/relationships/image" Target="../media/image3857.png"/><Relationship Id="rId346" Type="http://schemas.openxmlformats.org/officeDocument/2006/relationships/image" Target="../media/image3878.png"/><Relationship Id="rId388" Type="http://schemas.openxmlformats.org/officeDocument/2006/relationships/image" Target="../media/image3899.png"/><Relationship Id="rId85" Type="http://schemas.openxmlformats.org/officeDocument/2006/relationships/image" Target="../media/image3749.png"/><Relationship Id="rId150" Type="http://schemas.openxmlformats.org/officeDocument/2006/relationships/customXml" Target="../ink/ink3873.xml"/><Relationship Id="rId192" Type="http://schemas.openxmlformats.org/officeDocument/2006/relationships/image" Target="../media/image3801.png"/><Relationship Id="rId206" Type="http://schemas.openxmlformats.org/officeDocument/2006/relationships/image" Target="../media/image3808.png"/><Relationship Id="rId413" Type="http://schemas.openxmlformats.org/officeDocument/2006/relationships/customXml" Target="../ink/ink4005.xml"/><Relationship Id="rId248" Type="http://schemas.openxmlformats.org/officeDocument/2006/relationships/image" Target="../media/image3829.png"/><Relationship Id="rId12" Type="http://schemas.openxmlformats.org/officeDocument/2006/relationships/customXml" Target="../ink/ink3804.xml"/><Relationship Id="rId108" Type="http://schemas.openxmlformats.org/officeDocument/2006/relationships/customXml" Target="../ink/ink3852.xml"/><Relationship Id="rId315" Type="http://schemas.openxmlformats.org/officeDocument/2006/relationships/customXml" Target="../ink/ink3956.xml"/><Relationship Id="rId357" Type="http://schemas.openxmlformats.org/officeDocument/2006/relationships/customXml" Target="../ink/ink3977.xml"/><Relationship Id="rId54" Type="http://schemas.openxmlformats.org/officeDocument/2006/relationships/customXml" Target="../ink/ink3825.xml"/><Relationship Id="rId96" Type="http://schemas.openxmlformats.org/officeDocument/2006/relationships/customXml" Target="../ink/ink3846.xml"/><Relationship Id="rId161" Type="http://schemas.openxmlformats.org/officeDocument/2006/relationships/customXml" Target="../ink/ink3879.xml"/><Relationship Id="rId217" Type="http://schemas.openxmlformats.org/officeDocument/2006/relationships/customXml" Target="../ink/ink3907.xml"/><Relationship Id="rId399" Type="http://schemas.openxmlformats.org/officeDocument/2006/relationships/customXml" Target="../ink/ink3998.xml"/><Relationship Id="rId259" Type="http://schemas.openxmlformats.org/officeDocument/2006/relationships/customXml" Target="../ink/ink3928.xml"/><Relationship Id="rId424" Type="http://schemas.openxmlformats.org/officeDocument/2006/relationships/image" Target="../media/image3917.png"/><Relationship Id="rId23" Type="http://schemas.openxmlformats.org/officeDocument/2006/relationships/image" Target="../media/image3718.png"/><Relationship Id="rId119" Type="http://schemas.openxmlformats.org/officeDocument/2006/relationships/image" Target="../media/image3766.png"/><Relationship Id="rId270" Type="http://schemas.openxmlformats.org/officeDocument/2006/relationships/image" Target="../media/image3840.png"/><Relationship Id="rId326" Type="http://schemas.openxmlformats.org/officeDocument/2006/relationships/image" Target="../media/image3868.png"/><Relationship Id="rId65" Type="http://schemas.openxmlformats.org/officeDocument/2006/relationships/image" Target="../media/image3739.png"/><Relationship Id="rId130" Type="http://schemas.openxmlformats.org/officeDocument/2006/relationships/customXml" Target="../ink/ink3863.xml"/><Relationship Id="rId368" Type="http://schemas.openxmlformats.org/officeDocument/2006/relationships/image" Target="../media/image3889.png"/><Relationship Id="rId172" Type="http://schemas.openxmlformats.org/officeDocument/2006/relationships/image" Target="../media/image3791.png"/><Relationship Id="rId228" Type="http://schemas.openxmlformats.org/officeDocument/2006/relationships/image" Target="../media/image3819.png"/><Relationship Id="rId435" Type="http://schemas.openxmlformats.org/officeDocument/2006/relationships/customXml" Target="../ink/ink4016.xml"/><Relationship Id="rId281" Type="http://schemas.openxmlformats.org/officeDocument/2006/relationships/customXml" Target="../ink/ink3939.xml"/><Relationship Id="rId337" Type="http://schemas.openxmlformats.org/officeDocument/2006/relationships/customXml" Target="../ink/ink3967.xml"/><Relationship Id="rId34" Type="http://schemas.openxmlformats.org/officeDocument/2006/relationships/customXml" Target="../ink/ink3815.xml"/><Relationship Id="rId76" Type="http://schemas.openxmlformats.org/officeDocument/2006/relationships/customXml" Target="../ink/ink3836.xml"/><Relationship Id="rId141" Type="http://schemas.openxmlformats.org/officeDocument/2006/relationships/image" Target="../media/image3777.png"/><Relationship Id="rId379" Type="http://schemas.openxmlformats.org/officeDocument/2006/relationships/customXml" Target="../ink/ink3988.xml"/><Relationship Id="rId7" Type="http://schemas.openxmlformats.org/officeDocument/2006/relationships/image" Target="../media/image3710.png"/><Relationship Id="rId183" Type="http://schemas.openxmlformats.org/officeDocument/2006/relationships/customXml" Target="../ink/ink3890.xml"/><Relationship Id="rId239" Type="http://schemas.openxmlformats.org/officeDocument/2006/relationships/customXml" Target="../ink/ink3918.xml"/><Relationship Id="rId390" Type="http://schemas.openxmlformats.org/officeDocument/2006/relationships/image" Target="../media/image3900.png"/><Relationship Id="rId404" Type="http://schemas.openxmlformats.org/officeDocument/2006/relationships/image" Target="../media/image3907.png"/><Relationship Id="rId446" Type="http://schemas.openxmlformats.org/officeDocument/2006/relationships/image" Target="../media/image3928.png"/><Relationship Id="rId250" Type="http://schemas.openxmlformats.org/officeDocument/2006/relationships/image" Target="../media/image3830.png"/><Relationship Id="rId292" Type="http://schemas.openxmlformats.org/officeDocument/2006/relationships/image" Target="../media/image3851.png"/><Relationship Id="rId306" Type="http://schemas.openxmlformats.org/officeDocument/2006/relationships/image" Target="../media/image3858.png"/><Relationship Id="rId45" Type="http://schemas.openxmlformats.org/officeDocument/2006/relationships/image" Target="../media/image3729.png"/><Relationship Id="rId87" Type="http://schemas.openxmlformats.org/officeDocument/2006/relationships/image" Target="../media/image3750.png"/><Relationship Id="rId110" Type="http://schemas.openxmlformats.org/officeDocument/2006/relationships/customXml" Target="../ink/ink3853.xml"/><Relationship Id="rId348" Type="http://schemas.openxmlformats.org/officeDocument/2006/relationships/image" Target="../media/image3879.png"/><Relationship Id="rId152" Type="http://schemas.openxmlformats.org/officeDocument/2006/relationships/customXml" Target="../ink/ink3874.xml"/><Relationship Id="rId194" Type="http://schemas.openxmlformats.org/officeDocument/2006/relationships/image" Target="../media/image3802.png"/><Relationship Id="rId208" Type="http://schemas.openxmlformats.org/officeDocument/2006/relationships/image" Target="../media/image3809.png"/><Relationship Id="rId415" Type="http://schemas.openxmlformats.org/officeDocument/2006/relationships/customXml" Target="../ink/ink4006.xml"/><Relationship Id="rId261" Type="http://schemas.openxmlformats.org/officeDocument/2006/relationships/customXml" Target="../ink/ink3929.xml"/><Relationship Id="rId14" Type="http://schemas.openxmlformats.org/officeDocument/2006/relationships/customXml" Target="../ink/ink3805.xml"/><Relationship Id="rId56" Type="http://schemas.openxmlformats.org/officeDocument/2006/relationships/customXml" Target="../ink/ink3826.xml"/><Relationship Id="rId317" Type="http://schemas.openxmlformats.org/officeDocument/2006/relationships/customXml" Target="../ink/ink3957.xml"/><Relationship Id="rId359" Type="http://schemas.openxmlformats.org/officeDocument/2006/relationships/customXml" Target="../ink/ink3978.xml"/><Relationship Id="rId98" Type="http://schemas.openxmlformats.org/officeDocument/2006/relationships/customXml" Target="../ink/ink3847.xml"/><Relationship Id="rId121" Type="http://schemas.openxmlformats.org/officeDocument/2006/relationships/image" Target="../media/image3767.png"/><Relationship Id="rId163" Type="http://schemas.openxmlformats.org/officeDocument/2006/relationships/customXml" Target="../ink/ink3880.xml"/><Relationship Id="rId219" Type="http://schemas.openxmlformats.org/officeDocument/2006/relationships/customXml" Target="../ink/ink3908.xml"/><Relationship Id="rId370" Type="http://schemas.openxmlformats.org/officeDocument/2006/relationships/image" Target="../media/image3890.png"/><Relationship Id="rId426" Type="http://schemas.openxmlformats.org/officeDocument/2006/relationships/image" Target="../media/image3918.png"/><Relationship Id="rId230" Type="http://schemas.openxmlformats.org/officeDocument/2006/relationships/image" Target="../media/image3820.png"/><Relationship Id="rId25" Type="http://schemas.openxmlformats.org/officeDocument/2006/relationships/image" Target="../media/image3719.png"/><Relationship Id="rId67" Type="http://schemas.openxmlformats.org/officeDocument/2006/relationships/image" Target="../media/image3740.png"/><Relationship Id="rId272" Type="http://schemas.openxmlformats.org/officeDocument/2006/relationships/image" Target="../media/image3841.png"/><Relationship Id="rId328" Type="http://schemas.openxmlformats.org/officeDocument/2006/relationships/image" Target="../media/image3869.png"/><Relationship Id="rId132" Type="http://schemas.openxmlformats.org/officeDocument/2006/relationships/customXml" Target="../ink/ink3864.xml"/><Relationship Id="rId174" Type="http://schemas.openxmlformats.org/officeDocument/2006/relationships/image" Target="../media/image3792.png"/><Relationship Id="rId381" Type="http://schemas.openxmlformats.org/officeDocument/2006/relationships/customXml" Target="../ink/ink3989.xml"/><Relationship Id="rId241" Type="http://schemas.openxmlformats.org/officeDocument/2006/relationships/customXml" Target="../ink/ink3919.xml"/><Relationship Id="rId437" Type="http://schemas.openxmlformats.org/officeDocument/2006/relationships/customXml" Target="../ink/ink4017.xml"/><Relationship Id="rId36" Type="http://schemas.openxmlformats.org/officeDocument/2006/relationships/customXml" Target="../ink/ink3816.xml"/><Relationship Id="rId283" Type="http://schemas.openxmlformats.org/officeDocument/2006/relationships/customXml" Target="../ink/ink3940.xml"/><Relationship Id="rId339" Type="http://schemas.openxmlformats.org/officeDocument/2006/relationships/customXml" Target="../ink/ink3968.xml"/><Relationship Id="rId78" Type="http://schemas.openxmlformats.org/officeDocument/2006/relationships/customXml" Target="../ink/ink3837.xml"/><Relationship Id="rId101" Type="http://schemas.openxmlformats.org/officeDocument/2006/relationships/image" Target="../media/image3757.png"/><Relationship Id="rId143" Type="http://schemas.openxmlformats.org/officeDocument/2006/relationships/image" Target="../media/image1714.png"/><Relationship Id="rId185" Type="http://schemas.openxmlformats.org/officeDocument/2006/relationships/customXml" Target="../ink/ink3891.xml"/><Relationship Id="rId350" Type="http://schemas.openxmlformats.org/officeDocument/2006/relationships/image" Target="../media/image3880.png"/><Relationship Id="rId406" Type="http://schemas.openxmlformats.org/officeDocument/2006/relationships/image" Target="../media/image3908.png"/><Relationship Id="rId9" Type="http://schemas.openxmlformats.org/officeDocument/2006/relationships/image" Target="../media/image3711.png"/><Relationship Id="rId210" Type="http://schemas.openxmlformats.org/officeDocument/2006/relationships/image" Target="../media/image3810.png"/><Relationship Id="rId392" Type="http://schemas.openxmlformats.org/officeDocument/2006/relationships/image" Target="../media/image3901.png"/><Relationship Id="rId448" Type="http://schemas.openxmlformats.org/officeDocument/2006/relationships/image" Target="../media/image3929.png"/><Relationship Id="rId252" Type="http://schemas.openxmlformats.org/officeDocument/2006/relationships/image" Target="../media/image3831.png"/><Relationship Id="rId294" Type="http://schemas.openxmlformats.org/officeDocument/2006/relationships/image" Target="../media/image3852.png"/><Relationship Id="rId308" Type="http://schemas.openxmlformats.org/officeDocument/2006/relationships/image" Target="../media/image3859.png"/><Relationship Id="rId47" Type="http://schemas.openxmlformats.org/officeDocument/2006/relationships/image" Target="../media/image3730.png"/><Relationship Id="rId89" Type="http://schemas.openxmlformats.org/officeDocument/2006/relationships/image" Target="../media/image3751.png"/><Relationship Id="rId112" Type="http://schemas.openxmlformats.org/officeDocument/2006/relationships/customXml" Target="../ink/ink3854.xml"/><Relationship Id="rId154" Type="http://schemas.openxmlformats.org/officeDocument/2006/relationships/customXml" Target="../ink/ink3875.xml"/><Relationship Id="rId361" Type="http://schemas.openxmlformats.org/officeDocument/2006/relationships/customXml" Target="../ink/ink3979.xml"/><Relationship Id="rId196" Type="http://schemas.openxmlformats.org/officeDocument/2006/relationships/image" Target="../media/image3803.png"/><Relationship Id="rId417" Type="http://schemas.openxmlformats.org/officeDocument/2006/relationships/customXml" Target="../ink/ink4007.xml"/><Relationship Id="rId16" Type="http://schemas.openxmlformats.org/officeDocument/2006/relationships/customXml" Target="../ink/ink3806.xml"/><Relationship Id="rId221" Type="http://schemas.openxmlformats.org/officeDocument/2006/relationships/customXml" Target="../ink/ink3909.xml"/><Relationship Id="rId263" Type="http://schemas.openxmlformats.org/officeDocument/2006/relationships/customXml" Target="../ink/ink3930.xml"/><Relationship Id="rId319" Type="http://schemas.openxmlformats.org/officeDocument/2006/relationships/customXml" Target="../ink/ink3958.xml"/><Relationship Id="rId58" Type="http://schemas.openxmlformats.org/officeDocument/2006/relationships/customXml" Target="../ink/ink3827.xml"/><Relationship Id="rId123" Type="http://schemas.openxmlformats.org/officeDocument/2006/relationships/image" Target="../media/image3768.png"/><Relationship Id="rId330" Type="http://schemas.openxmlformats.org/officeDocument/2006/relationships/image" Target="../media/image3870.png"/><Relationship Id="rId165" Type="http://schemas.openxmlformats.org/officeDocument/2006/relationships/customXml" Target="../ink/ink3881.xml"/><Relationship Id="rId372" Type="http://schemas.openxmlformats.org/officeDocument/2006/relationships/image" Target="../media/image3891.png"/><Relationship Id="rId428" Type="http://schemas.openxmlformats.org/officeDocument/2006/relationships/image" Target="../media/image3919.png"/><Relationship Id="rId232" Type="http://schemas.openxmlformats.org/officeDocument/2006/relationships/image" Target="../media/image3821.png"/><Relationship Id="rId274" Type="http://schemas.openxmlformats.org/officeDocument/2006/relationships/image" Target="../media/image3842.png"/><Relationship Id="rId27" Type="http://schemas.openxmlformats.org/officeDocument/2006/relationships/image" Target="../media/image3720.png"/><Relationship Id="rId69" Type="http://schemas.openxmlformats.org/officeDocument/2006/relationships/image" Target="../media/image3741.png"/><Relationship Id="rId134" Type="http://schemas.openxmlformats.org/officeDocument/2006/relationships/customXml" Target="../ink/ink3865.xml"/><Relationship Id="rId80" Type="http://schemas.openxmlformats.org/officeDocument/2006/relationships/customXml" Target="../ink/ink3838.xml"/><Relationship Id="rId176" Type="http://schemas.openxmlformats.org/officeDocument/2006/relationships/image" Target="../media/image3793.png"/><Relationship Id="rId341" Type="http://schemas.openxmlformats.org/officeDocument/2006/relationships/customXml" Target="../ink/ink3969.xml"/><Relationship Id="rId383" Type="http://schemas.openxmlformats.org/officeDocument/2006/relationships/customXml" Target="../ink/ink3990.xml"/><Relationship Id="rId439" Type="http://schemas.openxmlformats.org/officeDocument/2006/relationships/customXml" Target="../ink/ink4018.xml"/><Relationship Id="rId201" Type="http://schemas.openxmlformats.org/officeDocument/2006/relationships/customXml" Target="../ink/ink3899.xml"/><Relationship Id="rId243" Type="http://schemas.openxmlformats.org/officeDocument/2006/relationships/customXml" Target="../ink/ink3920.xml"/><Relationship Id="rId285" Type="http://schemas.openxmlformats.org/officeDocument/2006/relationships/customXml" Target="../ink/ink3941.xml"/><Relationship Id="rId450" Type="http://schemas.openxmlformats.org/officeDocument/2006/relationships/image" Target="../media/image3930.png"/><Relationship Id="rId38" Type="http://schemas.openxmlformats.org/officeDocument/2006/relationships/customXml" Target="../ink/ink3817.xml"/><Relationship Id="rId103" Type="http://schemas.openxmlformats.org/officeDocument/2006/relationships/image" Target="../media/image3758.png"/><Relationship Id="rId310" Type="http://schemas.openxmlformats.org/officeDocument/2006/relationships/image" Target="../media/image3860.png"/><Relationship Id="rId91" Type="http://schemas.openxmlformats.org/officeDocument/2006/relationships/image" Target="../media/image3752.png"/><Relationship Id="rId145" Type="http://schemas.openxmlformats.org/officeDocument/2006/relationships/image" Target="../media/image3778.png"/><Relationship Id="rId187" Type="http://schemas.openxmlformats.org/officeDocument/2006/relationships/customXml" Target="../ink/ink3892.xml"/><Relationship Id="rId352" Type="http://schemas.openxmlformats.org/officeDocument/2006/relationships/image" Target="../media/image3881.png"/><Relationship Id="rId394" Type="http://schemas.openxmlformats.org/officeDocument/2006/relationships/image" Target="../media/image3902.png"/><Relationship Id="rId408" Type="http://schemas.openxmlformats.org/officeDocument/2006/relationships/image" Target="../media/image3909.png"/><Relationship Id="rId212" Type="http://schemas.openxmlformats.org/officeDocument/2006/relationships/image" Target="../media/image3811.png"/><Relationship Id="rId254" Type="http://schemas.openxmlformats.org/officeDocument/2006/relationships/image" Target="../media/image3832.png"/><Relationship Id="rId49" Type="http://schemas.openxmlformats.org/officeDocument/2006/relationships/image" Target="../media/image3731.png"/><Relationship Id="rId114" Type="http://schemas.openxmlformats.org/officeDocument/2006/relationships/customXml" Target="../ink/ink3855.xml"/><Relationship Id="rId296" Type="http://schemas.openxmlformats.org/officeDocument/2006/relationships/image" Target="../media/image3853.png"/><Relationship Id="rId60" Type="http://schemas.openxmlformats.org/officeDocument/2006/relationships/customXml" Target="../ink/ink3828.xml"/><Relationship Id="rId156" Type="http://schemas.openxmlformats.org/officeDocument/2006/relationships/customXml" Target="../ink/ink3876.xml"/><Relationship Id="rId198" Type="http://schemas.openxmlformats.org/officeDocument/2006/relationships/image" Target="../media/image3804.png"/><Relationship Id="rId321" Type="http://schemas.openxmlformats.org/officeDocument/2006/relationships/customXml" Target="../ink/ink3959.xml"/><Relationship Id="rId363" Type="http://schemas.openxmlformats.org/officeDocument/2006/relationships/customXml" Target="../ink/ink3980.xml"/><Relationship Id="rId419" Type="http://schemas.openxmlformats.org/officeDocument/2006/relationships/customXml" Target="../ink/ink4008.xml"/><Relationship Id="rId223" Type="http://schemas.openxmlformats.org/officeDocument/2006/relationships/customXml" Target="../ink/ink3910.xml"/><Relationship Id="rId430" Type="http://schemas.openxmlformats.org/officeDocument/2006/relationships/image" Target="../media/image3920.png"/><Relationship Id="rId18" Type="http://schemas.openxmlformats.org/officeDocument/2006/relationships/customXml" Target="../ink/ink3807.xml"/><Relationship Id="rId265" Type="http://schemas.openxmlformats.org/officeDocument/2006/relationships/customXml" Target="../ink/ink3931.xml"/><Relationship Id="rId50" Type="http://schemas.openxmlformats.org/officeDocument/2006/relationships/customXml" Target="../ink/ink3823.xml"/><Relationship Id="rId104" Type="http://schemas.openxmlformats.org/officeDocument/2006/relationships/customXml" Target="../ink/ink3850.xml"/><Relationship Id="rId125" Type="http://schemas.openxmlformats.org/officeDocument/2006/relationships/image" Target="../media/image3769.png"/><Relationship Id="rId146" Type="http://schemas.openxmlformats.org/officeDocument/2006/relationships/customXml" Target="../ink/ink3871.xml"/><Relationship Id="rId167" Type="http://schemas.openxmlformats.org/officeDocument/2006/relationships/customXml" Target="../ink/ink3882.xml"/><Relationship Id="rId188" Type="http://schemas.openxmlformats.org/officeDocument/2006/relationships/image" Target="../media/image3799.png"/><Relationship Id="rId311" Type="http://schemas.openxmlformats.org/officeDocument/2006/relationships/customXml" Target="../ink/ink3954.xml"/><Relationship Id="rId332" Type="http://schemas.openxmlformats.org/officeDocument/2006/relationships/image" Target="../media/image3871.png"/><Relationship Id="rId353" Type="http://schemas.openxmlformats.org/officeDocument/2006/relationships/customXml" Target="../ink/ink3975.xml"/><Relationship Id="rId374" Type="http://schemas.openxmlformats.org/officeDocument/2006/relationships/image" Target="../media/image3892.png"/><Relationship Id="rId395" Type="http://schemas.openxmlformats.org/officeDocument/2006/relationships/customXml" Target="../ink/ink3996.xml"/><Relationship Id="rId409" Type="http://schemas.openxmlformats.org/officeDocument/2006/relationships/customXml" Target="../ink/ink4003.xml"/><Relationship Id="rId71" Type="http://schemas.openxmlformats.org/officeDocument/2006/relationships/image" Target="../media/image3742.png"/><Relationship Id="rId92" Type="http://schemas.openxmlformats.org/officeDocument/2006/relationships/customXml" Target="../ink/ink3844.xml"/><Relationship Id="rId213" Type="http://schemas.openxmlformats.org/officeDocument/2006/relationships/customXml" Target="../ink/ink3905.xml"/><Relationship Id="rId234" Type="http://schemas.openxmlformats.org/officeDocument/2006/relationships/image" Target="../media/image3822.png"/><Relationship Id="rId420" Type="http://schemas.openxmlformats.org/officeDocument/2006/relationships/image" Target="../media/image3915.png"/><Relationship Id="rId2" Type="http://schemas.openxmlformats.org/officeDocument/2006/relationships/customXml" Target="../ink/ink3799.xml"/><Relationship Id="rId29" Type="http://schemas.openxmlformats.org/officeDocument/2006/relationships/image" Target="../media/image3721.png"/><Relationship Id="rId255" Type="http://schemas.openxmlformats.org/officeDocument/2006/relationships/customXml" Target="../ink/ink3926.xml"/><Relationship Id="rId276" Type="http://schemas.openxmlformats.org/officeDocument/2006/relationships/image" Target="../media/image3843.png"/><Relationship Id="rId297" Type="http://schemas.openxmlformats.org/officeDocument/2006/relationships/customXml" Target="../ink/ink3947.xml"/><Relationship Id="rId441" Type="http://schemas.openxmlformats.org/officeDocument/2006/relationships/customXml" Target="../ink/ink4019.xml"/><Relationship Id="rId40" Type="http://schemas.openxmlformats.org/officeDocument/2006/relationships/customXml" Target="../ink/ink3818.xml"/><Relationship Id="rId115" Type="http://schemas.openxmlformats.org/officeDocument/2006/relationships/image" Target="../media/image3764.png"/><Relationship Id="rId136" Type="http://schemas.openxmlformats.org/officeDocument/2006/relationships/customXml" Target="../ink/ink3866.xml"/><Relationship Id="rId157" Type="http://schemas.openxmlformats.org/officeDocument/2006/relationships/customXml" Target="../ink/ink3877.xml"/><Relationship Id="rId178" Type="http://schemas.openxmlformats.org/officeDocument/2006/relationships/image" Target="../media/image3794.png"/><Relationship Id="rId301" Type="http://schemas.openxmlformats.org/officeDocument/2006/relationships/customXml" Target="../ink/ink3949.xml"/><Relationship Id="rId322" Type="http://schemas.openxmlformats.org/officeDocument/2006/relationships/image" Target="../media/image3866.png"/><Relationship Id="rId343" Type="http://schemas.openxmlformats.org/officeDocument/2006/relationships/customXml" Target="../ink/ink3970.xml"/><Relationship Id="rId364" Type="http://schemas.openxmlformats.org/officeDocument/2006/relationships/image" Target="../media/image3887.png"/><Relationship Id="rId61" Type="http://schemas.openxmlformats.org/officeDocument/2006/relationships/image" Target="../media/image3737.png"/><Relationship Id="rId82" Type="http://schemas.openxmlformats.org/officeDocument/2006/relationships/customXml" Target="../ink/ink3839.xml"/><Relationship Id="rId199" Type="http://schemas.openxmlformats.org/officeDocument/2006/relationships/customXml" Target="../ink/ink3898.xml"/><Relationship Id="rId203" Type="http://schemas.openxmlformats.org/officeDocument/2006/relationships/customXml" Target="../ink/ink3900.xml"/><Relationship Id="rId385" Type="http://schemas.openxmlformats.org/officeDocument/2006/relationships/customXml" Target="../ink/ink3991.xml"/><Relationship Id="rId19" Type="http://schemas.openxmlformats.org/officeDocument/2006/relationships/image" Target="../media/image3716.png"/><Relationship Id="rId224" Type="http://schemas.openxmlformats.org/officeDocument/2006/relationships/image" Target="../media/image3817.png"/><Relationship Id="rId245" Type="http://schemas.openxmlformats.org/officeDocument/2006/relationships/customXml" Target="../ink/ink3921.xml"/><Relationship Id="rId266" Type="http://schemas.openxmlformats.org/officeDocument/2006/relationships/image" Target="../media/image3838.png"/><Relationship Id="rId287" Type="http://schemas.openxmlformats.org/officeDocument/2006/relationships/customXml" Target="../ink/ink3942.xml"/><Relationship Id="rId410" Type="http://schemas.openxmlformats.org/officeDocument/2006/relationships/image" Target="../media/image3910.png"/><Relationship Id="rId431" Type="http://schemas.openxmlformats.org/officeDocument/2006/relationships/customXml" Target="../ink/ink4014.xml"/><Relationship Id="rId30" Type="http://schemas.openxmlformats.org/officeDocument/2006/relationships/customXml" Target="../ink/ink3813.xml"/><Relationship Id="rId105" Type="http://schemas.openxmlformats.org/officeDocument/2006/relationships/image" Target="../media/image3759.png"/><Relationship Id="rId126" Type="http://schemas.openxmlformats.org/officeDocument/2006/relationships/customXml" Target="../ink/ink3861.xml"/><Relationship Id="rId147" Type="http://schemas.openxmlformats.org/officeDocument/2006/relationships/image" Target="../media/image3779.png"/><Relationship Id="rId168" Type="http://schemas.openxmlformats.org/officeDocument/2006/relationships/image" Target="../media/image3789.png"/><Relationship Id="rId312" Type="http://schemas.openxmlformats.org/officeDocument/2006/relationships/image" Target="../media/image3861.png"/><Relationship Id="rId333" Type="http://schemas.openxmlformats.org/officeDocument/2006/relationships/customXml" Target="../ink/ink3965.xml"/><Relationship Id="rId354" Type="http://schemas.openxmlformats.org/officeDocument/2006/relationships/image" Target="../media/image3882.png"/><Relationship Id="rId51" Type="http://schemas.openxmlformats.org/officeDocument/2006/relationships/image" Target="../media/image3732.png"/><Relationship Id="rId72" Type="http://schemas.openxmlformats.org/officeDocument/2006/relationships/customXml" Target="../ink/ink3834.xml"/><Relationship Id="rId93" Type="http://schemas.openxmlformats.org/officeDocument/2006/relationships/image" Target="../media/image3753.png"/><Relationship Id="rId189" Type="http://schemas.openxmlformats.org/officeDocument/2006/relationships/customXml" Target="../ink/ink3893.xml"/><Relationship Id="rId375" Type="http://schemas.openxmlformats.org/officeDocument/2006/relationships/customXml" Target="../ink/ink3986.xml"/><Relationship Id="rId396" Type="http://schemas.openxmlformats.org/officeDocument/2006/relationships/image" Target="../media/image3903.png"/><Relationship Id="rId3" Type="http://schemas.openxmlformats.org/officeDocument/2006/relationships/image" Target="../media/image3708.png"/><Relationship Id="rId214" Type="http://schemas.openxmlformats.org/officeDocument/2006/relationships/image" Target="../media/image3812.png"/><Relationship Id="rId235" Type="http://schemas.openxmlformats.org/officeDocument/2006/relationships/customXml" Target="../ink/ink3916.xml"/><Relationship Id="rId256" Type="http://schemas.openxmlformats.org/officeDocument/2006/relationships/image" Target="../media/image3833.png"/><Relationship Id="rId277" Type="http://schemas.openxmlformats.org/officeDocument/2006/relationships/customXml" Target="../ink/ink3937.xml"/><Relationship Id="rId298" Type="http://schemas.openxmlformats.org/officeDocument/2006/relationships/image" Target="../media/image3854.png"/><Relationship Id="rId400" Type="http://schemas.openxmlformats.org/officeDocument/2006/relationships/image" Target="../media/image3905.png"/><Relationship Id="rId421" Type="http://schemas.openxmlformats.org/officeDocument/2006/relationships/customXml" Target="../ink/ink4009.xml"/><Relationship Id="rId442" Type="http://schemas.openxmlformats.org/officeDocument/2006/relationships/image" Target="../media/image3926.png"/><Relationship Id="rId116" Type="http://schemas.openxmlformats.org/officeDocument/2006/relationships/customXml" Target="../ink/ink3856.xml"/><Relationship Id="rId137" Type="http://schemas.openxmlformats.org/officeDocument/2006/relationships/image" Target="../media/image3775.png"/><Relationship Id="rId158" Type="http://schemas.openxmlformats.org/officeDocument/2006/relationships/image" Target="../media/image3784.png"/><Relationship Id="rId302" Type="http://schemas.openxmlformats.org/officeDocument/2006/relationships/image" Target="../media/image3856.png"/><Relationship Id="rId323" Type="http://schemas.openxmlformats.org/officeDocument/2006/relationships/customXml" Target="../ink/ink3960.xml"/><Relationship Id="rId344" Type="http://schemas.openxmlformats.org/officeDocument/2006/relationships/image" Target="../media/image3877.png"/><Relationship Id="rId20" Type="http://schemas.openxmlformats.org/officeDocument/2006/relationships/customXml" Target="../ink/ink3808.xml"/><Relationship Id="rId41" Type="http://schemas.openxmlformats.org/officeDocument/2006/relationships/image" Target="../media/image3727.png"/><Relationship Id="rId62" Type="http://schemas.openxmlformats.org/officeDocument/2006/relationships/customXml" Target="../ink/ink3829.xml"/><Relationship Id="rId83" Type="http://schemas.openxmlformats.org/officeDocument/2006/relationships/image" Target="../media/image3748.png"/><Relationship Id="rId179" Type="http://schemas.openxmlformats.org/officeDocument/2006/relationships/customXml" Target="../ink/ink3888.xml"/><Relationship Id="rId365" Type="http://schemas.openxmlformats.org/officeDocument/2006/relationships/customXml" Target="../ink/ink3981.xml"/><Relationship Id="rId386" Type="http://schemas.openxmlformats.org/officeDocument/2006/relationships/image" Target="../media/image3898.png"/><Relationship Id="rId190" Type="http://schemas.openxmlformats.org/officeDocument/2006/relationships/image" Target="../media/image3800.png"/><Relationship Id="rId204" Type="http://schemas.openxmlformats.org/officeDocument/2006/relationships/image" Target="../media/image3807.png"/><Relationship Id="rId225" Type="http://schemas.openxmlformats.org/officeDocument/2006/relationships/customXml" Target="../ink/ink3911.xml"/><Relationship Id="rId246" Type="http://schemas.openxmlformats.org/officeDocument/2006/relationships/image" Target="../media/image3828.png"/><Relationship Id="rId267" Type="http://schemas.openxmlformats.org/officeDocument/2006/relationships/customXml" Target="../ink/ink3932.xml"/><Relationship Id="rId288" Type="http://schemas.openxmlformats.org/officeDocument/2006/relationships/image" Target="../media/image3849.png"/><Relationship Id="rId411" Type="http://schemas.openxmlformats.org/officeDocument/2006/relationships/customXml" Target="../ink/ink4004.xml"/><Relationship Id="rId432" Type="http://schemas.openxmlformats.org/officeDocument/2006/relationships/image" Target="../media/image3921.png"/><Relationship Id="rId106" Type="http://schemas.openxmlformats.org/officeDocument/2006/relationships/customXml" Target="../ink/ink3851.xml"/><Relationship Id="rId127" Type="http://schemas.openxmlformats.org/officeDocument/2006/relationships/image" Target="../media/image3770.png"/><Relationship Id="rId313" Type="http://schemas.openxmlformats.org/officeDocument/2006/relationships/customXml" Target="../ink/ink3955.xml"/><Relationship Id="rId10" Type="http://schemas.openxmlformats.org/officeDocument/2006/relationships/customXml" Target="../ink/ink3803.xml"/><Relationship Id="rId31" Type="http://schemas.openxmlformats.org/officeDocument/2006/relationships/image" Target="../media/image3722.png"/><Relationship Id="rId52" Type="http://schemas.openxmlformats.org/officeDocument/2006/relationships/customXml" Target="../ink/ink3824.xml"/><Relationship Id="rId73" Type="http://schemas.openxmlformats.org/officeDocument/2006/relationships/image" Target="../media/image3743.png"/><Relationship Id="rId94" Type="http://schemas.openxmlformats.org/officeDocument/2006/relationships/customXml" Target="../ink/ink3845.xml"/><Relationship Id="rId148" Type="http://schemas.openxmlformats.org/officeDocument/2006/relationships/customXml" Target="../ink/ink3872.xml"/><Relationship Id="rId169" Type="http://schemas.openxmlformats.org/officeDocument/2006/relationships/customXml" Target="../ink/ink3883.xml"/><Relationship Id="rId334" Type="http://schemas.openxmlformats.org/officeDocument/2006/relationships/image" Target="../media/image3872.png"/><Relationship Id="rId355" Type="http://schemas.openxmlformats.org/officeDocument/2006/relationships/customXml" Target="../ink/ink3976.xml"/><Relationship Id="rId376" Type="http://schemas.openxmlformats.org/officeDocument/2006/relationships/image" Target="../media/image3893.png"/><Relationship Id="rId397" Type="http://schemas.openxmlformats.org/officeDocument/2006/relationships/customXml" Target="../ink/ink3997.xml"/><Relationship Id="rId4" Type="http://schemas.openxmlformats.org/officeDocument/2006/relationships/customXml" Target="../ink/ink3800.xml"/><Relationship Id="rId180" Type="http://schemas.openxmlformats.org/officeDocument/2006/relationships/image" Target="../media/image3795.png"/><Relationship Id="rId215" Type="http://schemas.openxmlformats.org/officeDocument/2006/relationships/customXml" Target="../ink/ink3906.xml"/><Relationship Id="rId236" Type="http://schemas.openxmlformats.org/officeDocument/2006/relationships/image" Target="../media/image3823.png"/><Relationship Id="rId257" Type="http://schemas.openxmlformats.org/officeDocument/2006/relationships/customXml" Target="../ink/ink3927.xml"/><Relationship Id="rId278" Type="http://schemas.openxmlformats.org/officeDocument/2006/relationships/image" Target="../media/image3844.png"/><Relationship Id="rId401" Type="http://schemas.openxmlformats.org/officeDocument/2006/relationships/customXml" Target="../ink/ink3999.xml"/><Relationship Id="rId422" Type="http://schemas.openxmlformats.org/officeDocument/2006/relationships/image" Target="../media/image3916.png"/><Relationship Id="rId443" Type="http://schemas.openxmlformats.org/officeDocument/2006/relationships/customXml" Target="../ink/ink4020.xml"/><Relationship Id="rId303" Type="http://schemas.openxmlformats.org/officeDocument/2006/relationships/customXml" Target="../ink/ink3950.xml"/><Relationship Id="rId42" Type="http://schemas.openxmlformats.org/officeDocument/2006/relationships/customXml" Target="../ink/ink3819.xml"/><Relationship Id="rId84" Type="http://schemas.openxmlformats.org/officeDocument/2006/relationships/customXml" Target="../ink/ink3840.xml"/><Relationship Id="rId138" Type="http://schemas.openxmlformats.org/officeDocument/2006/relationships/customXml" Target="../ink/ink3867.xml"/><Relationship Id="rId345" Type="http://schemas.openxmlformats.org/officeDocument/2006/relationships/customXml" Target="../ink/ink3971.xml"/><Relationship Id="rId387" Type="http://schemas.openxmlformats.org/officeDocument/2006/relationships/customXml" Target="../ink/ink3992.xml"/><Relationship Id="rId191" Type="http://schemas.openxmlformats.org/officeDocument/2006/relationships/customXml" Target="../ink/ink3894.xml"/><Relationship Id="rId205" Type="http://schemas.openxmlformats.org/officeDocument/2006/relationships/customXml" Target="../ink/ink3901.xml"/><Relationship Id="rId247" Type="http://schemas.openxmlformats.org/officeDocument/2006/relationships/customXml" Target="../ink/ink3922.xml"/><Relationship Id="rId412" Type="http://schemas.openxmlformats.org/officeDocument/2006/relationships/image" Target="../media/image3911.png"/><Relationship Id="rId107" Type="http://schemas.openxmlformats.org/officeDocument/2006/relationships/image" Target="../media/image3760.png"/><Relationship Id="rId289" Type="http://schemas.openxmlformats.org/officeDocument/2006/relationships/customXml" Target="../ink/ink3943.xml"/><Relationship Id="rId11" Type="http://schemas.openxmlformats.org/officeDocument/2006/relationships/image" Target="../media/image3712.png"/><Relationship Id="rId53" Type="http://schemas.openxmlformats.org/officeDocument/2006/relationships/image" Target="../media/image3733.png"/><Relationship Id="rId149" Type="http://schemas.openxmlformats.org/officeDocument/2006/relationships/image" Target="../media/image3780.png"/><Relationship Id="rId314" Type="http://schemas.openxmlformats.org/officeDocument/2006/relationships/image" Target="../media/image3862.png"/><Relationship Id="rId356" Type="http://schemas.openxmlformats.org/officeDocument/2006/relationships/image" Target="../media/image3883.png"/><Relationship Id="rId398" Type="http://schemas.openxmlformats.org/officeDocument/2006/relationships/image" Target="../media/image3904.png"/><Relationship Id="rId95" Type="http://schemas.openxmlformats.org/officeDocument/2006/relationships/image" Target="../media/image3754.png"/><Relationship Id="rId160" Type="http://schemas.openxmlformats.org/officeDocument/2006/relationships/image" Target="../media/image3785.png"/><Relationship Id="rId216" Type="http://schemas.openxmlformats.org/officeDocument/2006/relationships/image" Target="../media/image3813.png"/><Relationship Id="rId423" Type="http://schemas.openxmlformats.org/officeDocument/2006/relationships/customXml" Target="../ink/ink4010.xml"/><Relationship Id="rId258" Type="http://schemas.openxmlformats.org/officeDocument/2006/relationships/image" Target="../media/image3834.png"/><Relationship Id="rId22" Type="http://schemas.openxmlformats.org/officeDocument/2006/relationships/customXml" Target="../ink/ink3809.xml"/><Relationship Id="rId64" Type="http://schemas.openxmlformats.org/officeDocument/2006/relationships/customXml" Target="../ink/ink3830.xml"/><Relationship Id="rId118" Type="http://schemas.openxmlformats.org/officeDocument/2006/relationships/customXml" Target="../ink/ink3857.xml"/><Relationship Id="rId325" Type="http://schemas.openxmlformats.org/officeDocument/2006/relationships/customXml" Target="../ink/ink3961.xml"/><Relationship Id="rId367" Type="http://schemas.openxmlformats.org/officeDocument/2006/relationships/customXml" Target="../ink/ink3982.xml"/><Relationship Id="rId171" Type="http://schemas.openxmlformats.org/officeDocument/2006/relationships/customXml" Target="../ink/ink3884.xml"/><Relationship Id="rId227" Type="http://schemas.openxmlformats.org/officeDocument/2006/relationships/customXml" Target="../ink/ink3912.xml"/><Relationship Id="rId269" Type="http://schemas.openxmlformats.org/officeDocument/2006/relationships/customXml" Target="../ink/ink3933.xml"/><Relationship Id="rId434" Type="http://schemas.openxmlformats.org/officeDocument/2006/relationships/image" Target="../media/image3922.png"/><Relationship Id="rId33" Type="http://schemas.openxmlformats.org/officeDocument/2006/relationships/image" Target="../media/image3723.png"/><Relationship Id="rId129" Type="http://schemas.openxmlformats.org/officeDocument/2006/relationships/image" Target="../media/image3771.png"/><Relationship Id="rId280" Type="http://schemas.openxmlformats.org/officeDocument/2006/relationships/image" Target="../media/image3845.png"/><Relationship Id="rId336" Type="http://schemas.openxmlformats.org/officeDocument/2006/relationships/image" Target="../media/image3873.png"/><Relationship Id="rId75" Type="http://schemas.openxmlformats.org/officeDocument/2006/relationships/image" Target="../media/image3744.png"/><Relationship Id="rId140" Type="http://schemas.openxmlformats.org/officeDocument/2006/relationships/customXml" Target="../ink/ink3868.xml"/><Relationship Id="rId182" Type="http://schemas.openxmlformats.org/officeDocument/2006/relationships/image" Target="../media/image3796.png"/><Relationship Id="rId378" Type="http://schemas.openxmlformats.org/officeDocument/2006/relationships/image" Target="../media/image3894.png"/><Relationship Id="rId403" Type="http://schemas.openxmlformats.org/officeDocument/2006/relationships/customXml" Target="../ink/ink4000.xml"/><Relationship Id="rId6" Type="http://schemas.openxmlformats.org/officeDocument/2006/relationships/customXml" Target="../ink/ink3801.xml"/><Relationship Id="rId238" Type="http://schemas.openxmlformats.org/officeDocument/2006/relationships/image" Target="../media/image3824.png"/><Relationship Id="rId445" Type="http://schemas.openxmlformats.org/officeDocument/2006/relationships/customXml" Target="../ink/ink4021.xml"/><Relationship Id="rId291" Type="http://schemas.openxmlformats.org/officeDocument/2006/relationships/customXml" Target="../ink/ink3944.xml"/><Relationship Id="rId305" Type="http://schemas.openxmlformats.org/officeDocument/2006/relationships/customXml" Target="../ink/ink3951.xml"/><Relationship Id="rId347" Type="http://schemas.openxmlformats.org/officeDocument/2006/relationships/customXml" Target="../ink/ink3972.xml"/><Relationship Id="rId44" Type="http://schemas.openxmlformats.org/officeDocument/2006/relationships/customXml" Target="../ink/ink3820.xml"/><Relationship Id="rId86" Type="http://schemas.openxmlformats.org/officeDocument/2006/relationships/customXml" Target="../ink/ink3841.xml"/><Relationship Id="rId151" Type="http://schemas.openxmlformats.org/officeDocument/2006/relationships/image" Target="../media/image3781.png"/><Relationship Id="rId389" Type="http://schemas.openxmlformats.org/officeDocument/2006/relationships/customXml" Target="../ink/ink3993.xml"/><Relationship Id="rId193" Type="http://schemas.openxmlformats.org/officeDocument/2006/relationships/customXml" Target="../ink/ink3895.xml"/><Relationship Id="rId207" Type="http://schemas.openxmlformats.org/officeDocument/2006/relationships/customXml" Target="../ink/ink3902.xml"/><Relationship Id="rId249" Type="http://schemas.openxmlformats.org/officeDocument/2006/relationships/customXml" Target="../ink/ink3923.xml"/><Relationship Id="rId414" Type="http://schemas.openxmlformats.org/officeDocument/2006/relationships/image" Target="../media/image3912.png"/><Relationship Id="rId13" Type="http://schemas.openxmlformats.org/officeDocument/2006/relationships/image" Target="../media/image3713.png"/><Relationship Id="rId109" Type="http://schemas.openxmlformats.org/officeDocument/2006/relationships/image" Target="../media/image3761.png"/><Relationship Id="rId260" Type="http://schemas.openxmlformats.org/officeDocument/2006/relationships/image" Target="../media/image3835.png"/><Relationship Id="rId316" Type="http://schemas.openxmlformats.org/officeDocument/2006/relationships/image" Target="../media/image3863.png"/><Relationship Id="rId55" Type="http://schemas.openxmlformats.org/officeDocument/2006/relationships/image" Target="../media/image3734.png"/><Relationship Id="rId97" Type="http://schemas.openxmlformats.org/officeDocument/2006/relationships/image" Target="../media/image3755.png"/><Relationship Id="rId120" Type="http://schemas.openxmlformats.org/officeDocument/2006/relationships/customXml" Target="../ink/ink3858.xml"/><Relationship Id="rId358" Type="http://schemas.openxmlformats.org/officeDocument/2006/relationships/image" Target="../media/image3884.png"/><Relationship Id="rId162" Type="http://schemas.openxmlformats.org/officeDocument/2006/relationships/image" Target="../media/image3786.png"/><Relationship Id="rId218" Type="http://schemas.openxmlformats.org/officeDocument/2006/relationships/image" Target="../media/image3814.png"/><Relationship Id="rId425" Type="http://schemas.openxmlformats.org/officeDocument/2006/relationships/customXml" Target="../ink/ink4011.xml"/><Relationship Id="rId271" Type="http://schemas.openxmlformats.org/officeDocument/2006/relationships/customXml" Target="../ink/ink3934.xml"/><Relationship Id="rId24" Type="http://schemas.openxmlformats.org/officeDocument/2006/relationships/customXml" Target="../ink/ink3810.xml"/><Relationship Id="rId66" Type="http://schemas.openxmlformats.org/officeDocument/2006/relationships/customXml" Target="../ink/ink3831.xml"/><Relationship Id="rId131" Type="http://schemas.openxmlformats.org/officeDocument/2006/relationships/image" Target="../media/image3772.png"/><Relationship Id="rId327" Type="http://schemas.openxmlformats.org/officeDocument/2006/relationships/customXml" Target="../ink/ink3962.xml"/><Relationship Id="rId369" Type="http://schemas.openxmlformats.org/officeDocument/2006/relationships/customXml" Target="../ink/ink3983.xml"/><Relationship Id="rId173" Type="http://schemas.openxmlformats.org/officeDocument/2006/relationships/customXml" Target="../ink/ink3885.xml"/><Relationship Id="rId229" Type="http://schemas.openxmlformats.org/officeDocument/2006/relationships/customXml" Target="../ink/ink3913.xml"/><Relationship Id="rId380" Type="http://schemas.openxmlformats.org/officeDocument/2006/relationships/image" Target="../media/image3895.png"/><Relationship Id="rId436" Type="http://schemas.openxmlformats.org/officeDocument/2006/relationships/image" Target="../media/image3923.png"/><Relationship Id="rId240" Type="http://schemas.openxmlformats.org/officeDocument/2006/relationships/image" Target="../media/image3825.png"/><Relationship Id="rId35" Type="http://schemas.openxmlformats.org/officeDocument/2006/relationships/image" Target="../media/image3724.png"/><Relationship Id="rId77" Type="http://schemas.openxmlformats.org/officeDocument/2006/relationships/image" Target="../media/image3745.png"/><Relationship Id="rId100" Type="http://schemas.openxmlformats.org/officeDocument/2006/relationships/customXml" Target="../ink/ink3848.xml"/><Relationship Id="rId282" Type="http://schemas.openxmlformats.org/officeDocument/2006/relationships/image" Target="../media/image3846.png"/><Relationship Id="rId338" Type="http://schemas.openxmlformats.org/officeDocument/2006/relationships/image" Target="../media/image3874.png"/><Relationship Id="rId8" Type="http://schemas.openxmlformats.org/officeDocument/2006/relationships/customXml" Target="../ink/ink3802.xml"/><Relationship Id="rId142" Type="http://schemas.openxmlformats.org/officeDocument/2006/relationships/customXml" Target="../ink/ink3869.xml"/><Relationship Id="rId184" Type="http://schemas.openxmlformats.org/officeDocument/2006/relationships/image" Target="../media/image3797.png"/><Relationship Id="rId391" Type="http://schemas.openxmlformats.org/officeDocument/2006/relationships/customXml" Target="../ink/ink3994.xml"/><Relationship Id="rId405" Type="http://schemas.openxmlformats.org/officeDocument/2006/relationships/customXml" Target="../ink/ink4001.xml"/><Relationship Id="rId447" Type="http://schemas.openxmlformats.org/officeDocument/2006/relationships/customXml" Target="../ink/ink4022.xml"/><Relationship Id="rId251" Type="http://schemas.openxmlformats.org/officeDocument/2006/relationships/customXml" Target="../ink/ink3924.xml"/><Relationship Id="rId46" Type="http://schemas.openxmlformats.org/officeDocument/2006/relationships/customXml" Target="../ink/ink3821.xml"/><Relationship Id="rId293" Type="http://schemas.openxmlformats.org/officeDocument/2006/relationships/customXml" Target="../ink/ink3945.xml"/><Relationship Id="rId307" Type="http://schemas.openxmlformats.org/officeDocument/2006/relationships/customXml" Target="../ink/ink3952.xml"/><Relationship Id="rId349" Type="http://schemas.openxmlformats.org/officeDocument/2006/relationships/customXml" Target="../ink/ink3973.xml"/><Relationship Id="rId88" Type="http://schemas.openxmlformats.org/officeDocument/2006/relationships/customXml" Target="../ink/ink3842.xml"/><Relationship Id="rId111" Type="http://schemas.openxmlformats.org/officeDocument/2006/relationships/image" Target="../media/image3762.png"/><Relationship Id="rId153" Type="http://schemas.openxmlformats.org/officeDocument/2006/relationships/image" Target="../media/image3782.png"/><Relationship Id="rId195" Type="http://schemas.openxmlformats.org/officeDocument/2006/relationships/customXml" Target="../ink/ink3896.xml"/><Relationship Id="rId209" Type="http://schemas.openxmlformats.org/officeDocument/2006/relationships/customXml" Target="../ink/ink3903.xml"/><Relationship Id="rId360" Type="http://schemas.openxmlformats.org/officeDocument/2006/relationships/image" Target="../media/image3885.png"/><Relationship Id="rId416" Type="http://schemas.openxmlformats.org/officeDocument/2006/relationships/image" Target="../media/image3913.png"/><Relationship Id="rId220" Type="http://schemas.openxmlformats.org/officeDocument/2006/relationships/image" Target="../media/image3815.png"/><Relationship Id="rId15" Type="http://schemas.openxmlformats.org/officeDocument/2006/relationships/image" Target="../media/image3714.png"/><Relationship Id="rId57" Type="http://schemas.openxmlformats.org/officeDocument/2006/relationships/image" Target="../media/image3735.png"/><Relationship Id="rId262" Type="http://schemas.openxmlformats.org/officeDocument/2006/relationships/image" Target="../media/image3836.png"/><Relationship Id="rId318" Type="http://schemas.openxmlformats.org/officeDocument/2006/relationships/image" Target="../media/image3864.png"/><Relationship Id="rId99" Type="http://schemas.openxmlformats.org/officeDocument/2006/relationships/image" Target="../media/image3756.png"/><Relationship Id="rId122" Type="http://schemas.openxmlformats.org/officeDocument/2006/relationships/customXml" Target="../ink/ink3859.xml"/><Relationship Id="rId164" Type="http://schemas.openxmlformats.org/officeDocument/2006/relationships/image" Target="../media/image3787.png"/><Relationship Id="rId371" Type="http://schemas.openxmlformats.org/officeDocument/2006/relationships/customXml" Target="../ink/ink3984.xml"/><Relationship Id="rId427" Type="http://schemas.openxmlformats.org/officeDocument/2006/relationships/customXml" Target="../ink/ink4012.xml"/><Relationship Id="rId26" Type="http://schemas.openxmlformats.org/officeDocument/2006/relationships/customXml" Target="../ink/ink3811.xml"/><Relationship Id="rId231" Type="http://schemas.openxmlformats.org/officeDocument/2006/relationships/customXml" Target="../ink/ink3914.xml"/><Relationship Id="rId273" Type="http://schemas.openxmlformats.org/officeDocument/2006/relationships/customXml" Target="../ink/ink3935.xml"/><Relationship Id="rId329" Type="http://schemas.openxmlformats.org/officeDocument/2006/relationships/customXml" Target="../ink/ink3963.xml"/><Relationship Id="rId68" Type="http://schemas.openxmlformats.org/officeDocument/2006/relationships/customXml" Target="../ink/ink3832.xml"/><Relationship Id="rId133" Type="http://schemas.openxmlformats.org/officeDocument/2006/relationships/image" Target="../media/image3773.png"/><Relationship Id="rId175" Type="http://schemas.openxmlformats.org/officeDocument/2006/relationships/customXml" Target="../ink/ink3886.xml"/><Relationship Id="rId340" Type="http://schemas.openxmlformats.org/officeDocument/2006/relationships/image" Target="../media/image3875.png"/><Relationship Id="rId200" Type="http://schemas.openxmlformats.org/officeDocument/2006/relationships/image" Target="../media/image3805.png"/><Relationship Id="rId382" Type="http://schemas.openxmlformats.org/officeDocument/2006/relationships/image" Target="../media/image3896.png"/><Relationship Id="rId438" Type="http://schemas.openxmlformats.org/officeDocument/2006/relationships/image" Target="../media/image3924.png"/><Relationship Id="rId242" Type="http://schemas.openxmlformats.org/officeDocument/2006/relationships/image" Target="../media/image3826.png"/><Relationship Id="rId284" Type="http://schemas.openxmlformats.org/officeDocument/2006/relationships/image" Target="../media/image3847.png"/><Relationship Id="rId37" Type="http://schemas.openxmlformats.org/officeDocument/2006/relationships/image" Target="../media/image3725.png"/><Relationship Id="rId79" Type="http://schemas.openxmlformats.org/officeDocument/2006/relationships/image" Target="../media/image3746.png"/><Relationship Id="rId102" Type="http://schemas.openxmlformats.org/officeDocument/2006/relationships/customXml" Target="../ink/ink3849.xml"/><Relationship Id="rId144" Type="http://schemas.openxmlformats.org/officeDocument/2006/relationships/customXml" Target="../ink/ink3870.xml"/><Relationship Id="rId90" Type="http://schemas.openxmlformats.org/officeDocument/2006/relationships/customXml" Target="../ink/ink3843.xml"/><Relationship Id="rId186" Type="http://schemas.openxmlformats.org/officeDocument/2006/relationships/image" Target="../media/image3798.png"/><Relationship Id="rId351" Type="http://schemas.openxmlformats.org/officeDocument/2006/relationships/customXml" Target="../ink/ink3974.xml"/><Relationship Id="rId393" Type="http://schemas.openxmlformats.org/officeDocument/2006/relationships/customXml" Target="../ink/ink3995.xml"/><Relationship Id="rId407" Type="http://schemas.openxmlformats.org/officeDocument/2006/relationships/customXml" Target="../ink/ink4002.xml"/><Relationship Id="rId449" Type="http://schemas.openxmlformats.org/officeDocument/2006/relationships/customXml" Target="../ink/ink4023.xml"/><Relationship Id="rId211" Type="http://schemas.openxmlformats.org/officeDocument/2006/relationships/customXml" Target="../ink/ink3904.xml"/><Relationship Id="rId253" Type="http://schemas.openxmlformats.org/officeDocument/2006/relationships/customXml" Target="../ink/ink3925.xml"/><Relationship Id="rId295" Type="http://schemas.openxmlformats.org/officeDocument/2006/relationships/customXml" Target="../ink/ink3946.xml"/><Relationship Id="rId309" Type="http://schemas.openxmlformats.org/officeDocument/2006/relationships/customXml" Target="../ink/ink3953.xml"/><Relationship Id="rId48" Type="http://schemas.openxmlformats.org/officeDocument/2006/relationships/customXml" Target="../ink/ink3822.xml"/><Relationship Id="rId113" Type="http://schemas.openxmlformats.org/officeDocument/2006/relationships/image" Target="../media/image3763.png"/><Relationship Id="rId320" Type="http://schemas.openxmlformats.org/officeDocument/2006/relationships/image" Target="../media/image3865.png"/><Relationship Id="rId155" Type="http://schemas.openxmlformats.org/officeDocument/2006/relationships/image" Target="../media/image3783.png"/><Relationship Id="rId197" Type="http://schemas.openxmlformats.org/officeDocument/2006/relationships/customXml" Target="../ink/ink3897.xml"/><Relationship Id="rId362" Type="http://schemas.openxmlformats.org/officeDocument/2006/relationships/image" Target="../media/image3886.png"/><Relationship Id="rId418" Type="http://schemas.openxmlformats.org/officeDocument/2006/relationships/image" Target="../media/image3914.png"/><Relationship Id="rId222" Type="http://schemas.openxmlformats.org/officeDocument/2006/relationships/image" Target="../media/image3816.png"/><Relationship Id="rId264" Type="http://schemas.openxmlformats.org/officeDocument/2006/relationships/image" Target="../media/image3837.png"/><Relationship Id="rId17" Type="http://schemas.openxmlformats.org/officeDocument/2006/relationships/image" Target="../media/image3715.png"/><Relationship Id="rId59" Type="http://schemas.openxmlformats.org/officeDocument/2006/relationships/image" Target="../media/image3736.png"/><Relationship Id="rId124" Type="http://schemas.openxmlformats.org/officeDocument/2006/relationships/customXml" Target="../ink/ink3860.xml"/><Relationship Id="rId70" Type="http://schemas.openxmlformats.org/officeDocument/2006/relationships/customXml" Target="../ink/ink3833.xml"/><Relationship Id="rId166" Type="http://schemas.openxmlformats.org/officeDocument/2006/relationships/image" Target="../media/image3788.png"/><Relationship Id="rId331" Type="http://schemas.openxmlformats.org/officeDocument/2006/relationships/customXml" Target="../ink/ink3964.xml"/><Relationship Id="rId373" Type="http://schemas.openxmlformats.org/officeDocument/2006/relationships/customXml" Target="../ink/ink3985.xml"/><Relationship Id="rId429" Type="http://schemas.openxmlformats.org/officeDocument/2006/relationships/customXml" Target="../ink/ink4013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3915.xml"/><Relationship Id="rId440" Type="http://schemas.openxmlformats.org/officeDocument/2006/relationships/image" Target="../media/image3925.png"/><Relationship Id="rId28" Type="http://schemas.openxmlformats.org/officeDocument/2006/relationships/customXml" Target="../ink/ink3812.xml"/><Relationship Id="rId275" Type="http://schemas.openxmlformats.org/officeDocument/2006/relationships/customXml" Target="../ink/ink3936.xml"/><Relationship Id="rId300" Type="http://schemas.openxmlformats.org/officeDocument/2006/relationships/image" Target="../media/image3855.png"/><Relationship Id="rId81" Type="http://schemas.openxmlformats.org/officeDocument/2006/relationships/image" Target="../media/image3747.png"/><Relationship Id="rId135" Type="http://schemas.openxmlformats.org/officeDocument/2006/relationships/image" Target="../media/image3774.png"/><Relationship Id="rId177" Type="http://schemas.openxmlformats.org/officeDocument/2006/relationships/customXml" Target="../ink/ink3887.xml"/><Relationship Id="rId342" Type="http://schemas.openxmlformats.org/officeDocument/2006/relationships/image" Target="../media/image3876.png"/><Relationship Id="rId384" Type="http://schemas.openxmlformats.org/officeDocument/2006/relationships/image" Target="../media/image3897.png"/><Relationship Id="rId202" Type="http://schemas.openxmlformats.org/officeDocument/2006/relationships/image" Target="../media/image3806.png"/><Relationship Id="rId244" Type="http://schemas.openxmlformats.org/officeDocument/2006/relationships/image" Target="../media/image3827.png"/><Relationship Id="rId39" Type="http://schemas.openxmlformats.org/officeDocument/2006/relationships/image" Target="../media/image3726.png"/><Relationship Id="rId286" Type="http://schemas.openxmlformats.org/officeDocument/2006/relationships/image" Target="../media/image3848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88.png"/><Relationship Id="rId299" Type="http://schemas.openxmlformats.org/officeDocument/2006/relationships/image" Target="../media/image4076.png"/><Relationship Id="rId21" Type="http://schemas.openxmlformats.org/officeDocument/2006/relationships/image" Target="../media/image3940.png"/><Relationship Id="rId63" Type="http://schemas.openxmlformats.org/officeDocument/2006/relationships/image" Target="../media/image3961.png"/><Relationship Id="rId159" Type="http://schemas.openxmlformats.org/officeDocument/2006/relationships/image" Target="../media/image4008.png"/><Relationship Id="rId170" Type="http://schemas.openxmlformats.org/officeDocument/2006/relationships/customXml" Target="../ink/ink4108.xml"/><Relationship Id="rId226" Type="http://schemas.openxmlformats.org/officeDocument/2006/relationships/customXml" Target="../ink/ink4136.xml"/><Relationship Id="rId268" Type="http://schemas.openxmlformats.org/officeDocument/2006/relationships/customXml" Target="../ink/ink4157.xml"/><Relationship Id="rId32" Type="http://schemas.openxmlformats.org/officeDocument/2006/relationships/customXml" Target="../ink/ink4039.xml"/><Relationship Id="rId74" Type="http://schemas.openxmlformats.org/officeDocument/2006/relationships/customXml" Target="../ink/ink4060.xml"/><Relationship Id="rId128" Type="http://schemas.openxmlformats.org/officeDocument/2006/relationships/customXml" Target="../ink/ink4087.xml"/><Relationship Id="rId5" Type="http://schemas.openxmlformats.org/officeDocument/2006/relationships/image" Target="../media/image3932.png"/><Relationship Id="rId181" Type="http://schemas.openxmlformats.org/officeDocument/2006/relationships/image" Target="../media/image4019.png"/><Relationship Id="rId237" Type="http://schemas.openxmlformats.org/officeDocument/2006/relationships/image" Target="../media/image4046.png"/><Relationship Id="rId279" Type="http://schemas.openxmlformats.org/officeDocument/2006/relationships/image" Target="../media/image3240.png"/><Relationship Id="rId43" Type="http://schemas.openxmlformats.org/officeDocument/2006/relationships/image" Target="../media/image3951.png"/><Relationship Id="rId139" Type="http://schemas.openxmlformats.org/officeDocument/2006/relationships/image" Target="../media/image3999.png"/><Relationship Id="rId290" Type="http://schemas.openxmlformats.org/officeDocument/2006/relationships/customXml" Target="../ink/ink4168.xml"/><Relationship Id="rId304" Type="http://schemas.openxmlformats.org/officeDocument/2006/relationships/customXml" Target="../ink/ink4175.xml"/><Relationship Id="rId85" Type="http://schemas.openxmlformats.org/officeDocument/2006/relationships/image" Target="../media/image3972.png"/><Relationship Id="rId150" Type="http://schemas.openxmlformats.org/officeDocument/2006/relationships/customXml" Target="../ink/ink4098.xml"/><Relationship Id="rId192" Type="http://schemas.openxmlformats.org/officeDocument/2006/relationships/customXml" Target="../ink/ink4119.xml"/><Relationship Id="rId206" Type="http://schemas.openxmlformats.org/officeDocument/2006/relationships/customXml" Target="../ink/ink4126.xml"/><Relationship Id="rId248" Type="http://schemas.openxmlformats.org/officeDocument/2006/relationships/customXml" Target="../ink/ink4147.xml"/><Relationship Id="rId12" Type="http://schemas.openxmlformats.org/officeDocument/2006/relationships/customXml" Target="../ink/ink4029.xml"/><Relationship Id="rId108" Type="http://schemas.openxmlformats.org/officeDocument/2006/relationships/customXml" Target="../ink/ink4077.xml"/><Relationship Id="rId315" Type="http://schemas.openxmlformats.org/officeDocument/2006/relationships/image" Target="../media/image4084.png"/><Relationship Id="rId54" Type="http://schemas.openxmlformats.org/officeDocument/2006/relationships/customXml" Target="../ink/ink4050.xml"/><Relationship Id="rId96" Type="http://schemas.openxmlformats.org/officeDocument/2006/relationships/customXml" Target="../ink/ink4071.xml"/><Relationship Id="rId161" Type="http://schemas.openxmlformats.org/officeDocument/2006/relationships/image" Target="../media/image4009.png"/><Relationship Id="rId217" Type="http://schemas.openxmlformats.org/officeDocument/2006/relationships/image" Target="../media/image4037.png"/><Relationship Id="rId259" Type="http://schemas.openxmlformats.org/officeDocument/2006/relationships/image" Target="../media/image4057.png"/><Relationship Id="rId23" Type="http://schemas.openxmlformats.org/officeDocument/2006/relationships/image" Target="../media/image3941.png"/><Relationship Id="rId119" Type="http://schemas.openxmlformats.org/officeDocument/2006/relationships/image" Target="../media/image3989.png"/><Relationship Id="rId270" Type="http://schemas.openxmlformats.org/officeDocument/2006/relationships/customXml" Target="../ink/ink4158.xml"/><Relationship Id="rId65" Type="http://schemas.openxmlformats.org/officeDocument/2006/relationships/image" Target="../media/image3962.png"/><Relationship Id="rId130" Type="http://schemas.openxmlformats.org/officeDocument/2006/relationships/customXml" Target="../ink/ink4088.xml"/><Relationship Id="rId172" Type="http://schemas.openxmlformats.org/officeDocument/2006/relationships/customXml" Target="../ink/ink4109.xml"/><Relationship Id="rId228" Type="http://schemas.openxmlformats.org/officeDocument/2006/relationships/customXml" Target="../ink/ink4137.xml"/><Relationship Id="rId13" Type="http://schemas.openxmlformats.org/officeDocument/2006/relationships/image" Target="../media/image3936.png"/><Relationship Id="rId109" Type="http://schemas.openxmlformats.org/officeDocument/2006/relationships/image" Target="../media/image3984.png"/><Relationship Id="rId260" Type="http://schemas.openxmlformats.org/officeDocument/2006/relationships/customXml" Target="../ink/ink4153.xml"/><Relationship Id="rId281" Type="http://schemas.openxmlformats.org/officeDocument/2006/relationships/image" Target="../media/image4067.png"/><Relationship Id="rId316" Type="http://schemas.openxmlformats.org/officeDocument/2006/relationships/customXml" Target="../ink/ink4181.xml"/><Relationship Id="rId34" Type="http://schemas.openxmlformats.org/officeDocument/2006/relationships/customXml" Target="../ink/ink4040.xml"/><Relationship Id="rId55" Type="http://schemas.openxmlformats.org/officeDocument/2006/relationships/image" Target="../media/image3957.png"/><Relationship Id="rId76" Type="http://schemas.openxmlformats.org/officeDocument/2006/relationships/customXml" Target="../ink/ink4061.xml"/><Relationship Id="rId97" Type="http://schemas.openxmlformats.org/officeDocument/2006/relationships/image" Target="../media/image3978.png"/><Relationship Id="rId120" Type="http://schemas.openxmlformats.org/officeDocument/2006/relationships/customXml" Target="../ink/ink4083.xml"/><Relationship Id="rId141" Type="http://schemas.openxmlformats.org/officeDocument/2006/relationships/image" Target="../media/image4000.png"/><Relationship Id="rId7" Type="http://schemas.openxmlformats.org/officeDocument/2006/relationships/image" Target="../media/image3933.png"/><Relationship Id="rId162" Type="http://schemas.openxmlformats.org/officeDocument/2006/relationships/customXml" Target="../ink/ink4104.xml"/><Relationship Id="rId183" Type="http://schemas.openxmlformats.org/officeDocument/2006/relationships/image" Target="../media/image4020.png"/><Relationship Id="rId218" Type="http://schemas.openxmlformats.org/officeDocument/2006/relationships/customXml" Target="../ink/ink4132.xml"/><Relationship Id="rId239" Type="http://schemas.openxmlformats.org/officeDocument/2006/relationships/image" Target="../media/image4047.png"/><Relationship Id="rId250" Type="http://schemas.openxmlformats.org/officeDocument/2006/relationships/customXml" Target="../ink/ink4148.xml"/><Relationship Id="rId271" Type="http://schemas.openxmlformats.org/officeDocument/2006/relationships/image" Target="../media/image4063.png"/><Relationship Id="rId292" Type="http://schemas.openxmlformats.org/officeDocument/2006/relationships/customXml" Target="../ink/ink4169.xml"/><Relationship Id="rId306" Type="http://schemas.openxmlformats.org/officeDocument/2006/relationships/customXml" Target="../ink/ink4176.xml"/><Relationship Id="rId24" Type="http://schemas.openxmlformats.org/officeDocument/2006/relationships/customXml" Target="../ink/ink4035.xml"/><Relationship Id="rId45" Type="http://schemas.openxmlformats.org/officeDocument/2006/relationships/image" Target="../media/image3952.png"/><Relationship Id="rId66" Type="http://schemas.openxmlformats.org/officeDocument/2006/relationships/customXml" Target="../ink/ink4056.xml"/><Relationship Id="rId87" Type="http://schemas.openxmlformats.org/officeDocument/2006/relationships/image" Target="../media/image3973.png"/><Relationship Id="rId110" Type="http://schemas.openxmlformats.org/officeDocument/2006/relationships/customXml" Target="../ink/ink4078.xml"/><Relationship Id="rId131" Type="http://schemas.openxmlformats.org/officeDocument/2006/relationships/image" Target="../media/image3995.png"/><Relationship Id="rId152" Type="http://schemas.openxmlformats.org/officeDocument/2006/relationships/customXml" Target="../ink/ink4099.xml"/><Relationship Id="rId173" Type="http://schemas.openxmlformats.org/officeDocument/2006/relationships/image" Target="../media/image4015.png"/><Relationship Id="rId194" Type="http://schemas.openxmlformats.org/officeDocument/2006/relationships/customXml" Target="../ink/ink4120.xml"/><Relationship Id="rId208" Type="http://schemas.openxmlformats.org/officeDocument/2006/relationships/customXml" Target="../ink/ink4127.xml"/><Relationship Id="rId229" Type="http://schemas.openxmlformats.org/officeDocument/2006/relationships/image" Target="../media/image4042.png"/><Relationship Id="rId240" Type="http://schemas.openxmlformats.org/officeDocument/2006/relationships/customXml" Target="../ink/ink4143.xml"/><Relationship Id="rId261" Type="http://schemas.openxmlformats.org/officeDocument/2006/relationships/image" Target="../media/image4058.png"/><Relationship Id="rId14" Type="http://schemas.openxmlformats.org/officeDocument/2006/relationships/customXml" Target="../ink/ink4030.xml"/><Relationship Id="rId35" Type="http://schemas.openxmlformats.org/officeDocument/2006/relationships/image" Target="../media/image3947.png"/><Relationship Id="rId56" Type="http://schemas.openxmlformats.org/officeDocument/2006/relationships/customXml" Target="../ink/ink4051.xml"/><Relationship Id="rId77" Type="http://schemas.openxmlformats.org/officeDocument/2006/relationships/image" Target="../media/image3968.png"/><Relationship Id="rId100" Type="http://schemas.openxmlformats.org/officeDocument/2006/relationships/customXml" Target="../ink/ink4073.xml"/><Relationship Id="rId282" Type="http://schemas.openxmlformats.org/officeDocument/2006/relationships/customXml" Target="../ink/ink4164.xml"/><Relationship Id="rId317" Type="http://schemas.openxmlformats.org/officeDocument/2006/relationships/image" Target="../media/image4085.png"/><Relationship Id="rId8" Type="http://schemas.openxmlformats.org/officeDocument/2006/relationships/customXml" Target="../ink/ink4027.xml"/><Relationship Id="rId98" Type="http://schemas.openxmlformats.org/officeDocument/2006/relationships/customXml" Target="../ink/ink4072.xml"/><Relationship Id="rId121" Type="http://schemas.openxmlformats.org/officeDocument/2006/relationships/image" Target="../media/image3990.png"/><Relationship Id="rId142" Type="http://schemas.openxmlformats.org/officeDocument/2006/relationships/customXml" Target="../ink/ink4094.xml"/><Relationship Id="rId163" Type="http://schemas.openxmlformats.org/officeDocument/2006/relationships/image" Target="../media/image4010.png"/><Relationship Id="rId184" Type="http://schemas.openxmlformats.org/officeDocument/2006/relationships/customXml" Target="../ink/ink4115.xml"/><Relationship Id="rId219" Type="http://schemas.openxmlformats.org/officeDocument/2006/relationships/image" Target="../media/image4038.png"/><Relationship Id="rId230" Type="http://schemas.openxmlformats.org/officeDocument/2006/relationships/customXml" Target="../ink/ink4138.xml"/><Relationship Id="rId251" Type="http://schemas.openxmlformats.org/officeDocument/2006/relationships/image" Target="../media/image4053.png"/><Relationship Id="rId25" Type="http://schemas.openxmlformats.org/officeDocument/2006/relationships/image" Target="../media/image3942.png"/><Relationship Id="rId46" Type="http://schemas.openxmlformats.org/officeDocument/2006/relationships/customXml" Target="../ink/ink4046.xml"/><Relationship Id="rId67" Type="http://schemas.openxmlformats.org/officeDocument/2006/relationships/image" Target="../media/image3963.png"/><Relationship Id="rId272" Type="http://schemas.openxmlformats.org/officeDocument/2006/relationships/customXml" Target="../ink/ink4159.xml"/><Relationship Id="rId293" Type="http://schemas.openxmlformats.org/officeDocument/2006/relationships/image" Target="../media/image4073.png"/><Relationship Id="rId307" Type="http://schemas.openxmlformats.org/officeDocument/2006/relationships/image" Target="../media/image4080.png"/><Relationship Id="rId88" Type="http://schemas.openxmlformats.org/officeDocument/2006/relationships/customXml" Target="../ink/ink4067.xml"/><Relationship Id="rId111" Type="http://schemas.openxmlformats.org/officeDocument/2006/relationships/image" Target="../media/image3985.png"/><Relationship Id="rId132" Type="http://schemas.openxmlformats.org/officeDocument/2006/relationships/customXml" Target="../ink/ink4089.xml"/><Relationship Id="rId153" Type="http://schemas.openxmlformats.org/officeDocument/2006/relationships/image" Target="../media/image4006.png"/><Relationship Id="rId174" Type="http://schemas.openxmlformats.org/officeDocument/2006/relationships/customXml" Target="../ink/ink4110.xml"/><Relationship Id="rId195" Type="http://schemas.openxmlformats.org/officeDocument/2006/relationships/image" Target="../media/image4026.png"/><Relationship Id="rId209" Type="http://schemas.openxmlformats.org/officeDocument/2006/relationships/image" Target="../media/image4033.png"/><Relationship Id="rId220" Type="http://schemas.openxmlformats.org/officeDocument/2006/relationships/customXml" Target="../ink/ink4133.xml"/><Relationship Id="rId241" Type="http://schemas.openxmlformats.org/officeDocument/2006/relationships/image" Target="../media/image4048.png"/><Relationship Id="rId15" Type="http://schemas.openxmlformats.org/officeDocument/2006/relationships/image" Target="../media/image3937.png"/><Relationship Id="rId36" Type="http://schemas.openxmlformats.org/officeDocument/2006/relationships/customXml" Target="../ink/ink4041.xml"/><Relationship Id="rId57" Type="http://schemas.openxmlformats.org/officeDocument/2006/relationships/image" Target="../media/image3958.png"/><Relationship Id="rId262" Type="http://schemas.openxmlformats.org/officeDocument/2006/relationships/customXml" Target="../ink/ink4154.xml"/><Relationship Id="rId283" Type="http://schemas.openxmlformats.org/officeDocument/2006/relationships/image" Target="../media/image4068.png"/><Relationship Id="rId78" Type="http://schemas.openxmlformats.org/officeDocument/2006/relationships/customXml" Target="../ink/ink4062.xml"/><Relationship Id="rId99" Type="http://schemas.openxmlformats.org/officeDocument/2006/relationships/image" Target="../media/image3979.png"/><Relationship Id="rId101" Type="http://schemas.openxmlformats.org/officeDocument/2006/relationships/image" Target="../media/image3980.png"/><Relationship Id="rId122" Type="http://schemas.openxmlformats.org/officeDocument/2006/relationships/customXml" Target="../ink/ink4084.xml"/><Relationship Id="rId143" Type="http://schemas.openxmlformats.org/officeDocument/2006/relationships/image" Target="../media/image4001.png"/><Relationship Id="rId164" Type="http://schemas.openxmlformats.org/officeDocument/2006/relationships/customXml" Target="../ink/ink4105.xml"/><Relationship Id="rId185" Type="http://schemas.openxmlformats.org/officeDocument/2006/relationships/image" Target="../media/image4021.png"/><Relationship Id="rId9" Type="http://schemas.openxmlformats.org/officeDocument/2006/relationships/image" Target="../media/image3934.png"/><Relationship Id="rId210" Type="http://schemas.openxmlformats.org/officeDocument/2006/relationships/customXml" Target="../ink/ink4128.xml"/><Relationship Id="rId26" Type="http://schemas.openxmlformats.org/officeDocument/2006/relationships/customXml" Target="../ink/ink4036.xml"/><Relationship Id="rId231" Type="http://schemas.openxmlformats.org/officeDocument/2006/relationships/image" Target="../media/image4043.png"/><Relationship Id="rId252" Type="http://schemas.openxmlformats.org/officeDocument/2006/relationships/customXml" Target="../ink/ink4149.xml"/><Relationship Id="rId273" Type="http://schemas.openxmlformats.org/officeDocument/2006/relationships/image" Target="../media/image4064.png"/><Relationship Id="rId294" Type="http://schemas.openxmlformats.org/officeDocument/2006/relationships/customXml" Target="../ink/ink4170.xml"/><Relationship Id="rId308" Type="http://schemas.openxmlformats.org/officeDocument/2006/relationships/customXml" Target="../ink/ink4177.xml"/><Relationship Id="rId47" Type="http://schemas.openxmlformats.org/officeDocument/2006/relationships/image" Target="../media/image3953.png"/><Relationship Id="rId68" Type="http://schemas.openxmlformats.org/officeDocument/2006/relationships/customXml" Target="../ink/ink4057.xml"/><Relationship Id="rId89" Type="http://schemas.openxmlformats.org/officeDocument/2006/relationships/image" Target="../media/image3974.png"/><Relationship Id="rId112" Type="http://schemas.openxmlformats.org/officeDocument/2006/relationships/customXml" Target="../ink/ink4079.xml"/><Relationship Id="rId133" Type="http://schemas.openxmlformats.org/officeDocument/2006/relationships/image" Target="../media/image3996.png"/><Relationship Id="rId154" Type="http://schemas.openxmlformats.org/officeDocument/2006/relationships/customXml" Target="../ink/ink4100.xml"/><Relationship Id="rId175" Type="http://schemas.openxmlformats.org/officeDocument/2006/relationships/image" Target="../media/image4016.png"/><Relationship Id="rId196" Type="http://schemas.openxmlformats.org/officeDocument/2006/relationships/customXml" Target="../ink/ink4121.xml"/><Relationship Id="rId200" Type="http://schemas.openxmlformats.org/officeDocument/2006/relationships/customXml" Target="../ink/ink4123.xml"/><Relationship Id="rId16" Type="http://schemas.openxmlformats.org/officeDocument/2006/relationships/customXml" Target="../ink/ink4031.xml"/><Relationship Id="rId221" Type="http://schemas.openxmlformats.org/officeDocument/2006/relationships/image" Target="../media/image4039.png"/><Relationship Id="rId242" Type="http://schemas.openxmlformats.org/officeDocument/2006/relationships/customXml" Target="../ink/ink4144.xml"/><Relationship Id="rId263" Type="http://schemas.openxmlformats.org/officeDocument/2006/relationships/image" Target="../media/image4059.png"/><Relationship Id="rId284" Type="http://schemas.openxmlformats.org/officeDocument/2006/relationships/customXml" Target="../ink/ink4165.xml"/><Relationship Id="rId37" Type="http://schemas.openxmlformats.org/officeDocument/2006/relationships/image" Target="../media/image3948.png"/><Relationship Id="rId58" Type="http://schemas.openxmlformats.org/officeDocument/2006/relationships/customXml" Target="../ink/ink4052.xml"/><Relationship Id="rId79" Type="http://schemas.openxmlformats.org/officeDocument/2006/relationships/image" Target="../media/image3969.png"/><Relationship Id="rId102" Type="http://schemas.openxmlformats.org/officeDocument/2006/relationships/customXml" Target="../ink/ink4074.xml"/><Relationship Id="rId123" Type="http://schemas.openxmlformats.org/officeDocument/2006/relationships/image" Target="../media/image3991.png"/><Relationship Id="rId144" Type="http://schemas.openxmlformats.org/officeDocument/2006/relationships/customXml" Target="../ink/ink4095.xml"/><Relationship Id="rId90" Type="http://schemas.openxmlformats.org/officeDocument/2006/relationships/customXml" Target="../ink/ink4068.xml"/><Relationship Id="rId165" Type="http://schemas.openxmlformats.org/officeDocument/2006/relationships/image" Target="../media/image4011.png"/><Relationship Id="rId186" Type="http://schemas.openxmlformats.org/officeDocument/2006/relationships/customXml" Target="../ink/ink4116.xml"/><Relationship Id="rId211" Type="http://schemas.openxmlformats.org/officeDocument/2006/relationships/image" Target="../media/image4034.png"/><Relationship Id="rId232" Type="http://schemas.openxmlformats.org/officeDocument/2006/relationships/customXml" Target="../ink/ink4139.xml"/><Relationship Id="rId253" Type="http://schemas.openxmlformats.org/officeDocument/2006/relationships/image" Target="../media/image4054.png"/><Relationship Id="rId274" Type="http://schemas.openxmlformats.org/officeDocument/2006/relationships/customXml" Target="../ink/ink4160.xml"/><Relationship Id="rId295" Type="http://schemas.openxmlformats.org/officeDocument/2006/relationships/image" Target="../media/image4074.png"/><Relationship Id="rId309" Type="http://schemas.openxmlformats.org/officeDocument/2006/relationships/image" Target="../media/image4081.png"/><Relationship Id="rId27" Type="http://schemas.openxmlformats.org/officeDocument/2006/relationships/image" Target="../media/image3943.png"/><Relationship Id="rId48" Type="http://schemas.openxmlformats.org/officeDocument/2006/relationships/customXml" Target="../ink/ink4047.xml"/><Relationship Id="rId69" Type="http://schemas.openxmlformats.org/officeDocument/2006/relationships/image" Target="../media/image3964.png"/><Relationship Id="rId113" Type="http://schemas.openxmlformats.org/officeDocument/2006/relationships/image" Target="../media/image3986.png"/><Relationship Id="rId134" Type="http://schemas.openxmlformats.org/officeDocument/2006/relationships/customXml" Target="../ink/ink4090.xml"/><Relationship Id="rId80" Type="http://schemas.openxmlformats.org/officeDocument/2006/relationships/customXml" Target="../ink/ink4063.xml"/><Relationship Id="rId155" Type="http://schemas.openxmlformats.org/officeDocument/2006/relationships/image" Target="../media/image4007.png"/><Relationship Id="rId176" Type="http://schemas.openxmlformats.org/officeDocument/2006/relationships/customXml" Target="../ink/ink4111.xml"/><Relationship Id="rId197" Type="http://schemas.openxmlformats.org/officeDocument/2006/relationships/image" Target="../media/image4027.png"/><Relationship Id="rId201" Type="http://schemas.openxmlformats.org/officeDocument/2006/relationships/image" Target="../media/image4029.png"/><Relationship Id="rId222" Type="http://schemas.openxmlformats.org/officeDocument/2006/relationships/customXml" Target="../ink/ink4134.xml"/><Relationship Id="rId243" Type="http://schemas.openxmlformats.org/officeDocument/2006/relationships/image" Target="../media/image4049.png"/><Relationship Id="rId264" Type="http://schemas.openxmlformats.org/officeDocument/2006/relationships/customXml" Target="../ink/ink4155.xml"/><Relationship Id="rId285" Type="http://schemas.openxmlformats.org/officeDocument/2006/relationships/image" Target="../media/image4069.png"/><Relationship Id="rId17" Type="http://schemas.openxmlformats.org/officeDocument/2006/relationships/image" Target="../media/image3938.png"/><Relationship Id="rId38" Type="http://schemas.openxmlformats.org/officeDocument/2006/relationships/customXml" Target="../ink/ink4042.xml"/><Relationship Id="rId59" Type="http://schemas.openxmlformats.org/officeDocument/2006/relationships/image" Target="../media/image3959.png"/><Relationship Id="rId103" Type="http://schemas.openxmlformats.org/officeDocument/2006/relationships/image" Target="../media/image3981.png"/><Relationship Id="rId124" Type="http://schemas.openxmlformats.org/officeDocument/2006/relationships/customXml" Target="../ink/ink4085.xml"/><Relationship Id="rId310" Type="http://schemas.openxmlformats.org/officeDocument/2006/relationships/customXml" Target="../ink/ink4178.xml"/><Relationship Id="rId70" Type="http://schemas.openxmlformats.org/officeDocument/2006/relationships/customXml" Target="../ink/ink4058.xml"/><Relationship Id="rId91" Type="http://schemas.openxmlformats.org/officeDocument/2006/relationships/image" Target="../media/image3975.png"/><Relationship Id="rId145" Type="http://schemas.openxmlformats.org/officeDocument/2006/relationships/image" Target="../media/image4002.png"/><Relationship Id="rId166" Type="http://schemas.openxmlformats.org/officeDocument/2006/relationships/customXml" Target="../ink/ink4106.xml"/><Relationship Id="rId187" Type="http://schemas.openxmlformats.org/officeDocument/2006/relationships/image" Target="../media/image402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129.xml"/><Relationship Id="rId233" Type="http://schemas.openxmlformats.org/officeDocument/2006/relationships/image" Target="../media/image4044.png"/><Relationship Id="rId254" Type="http://schemas.openxmlformats.org/officeDocument/2006/relationships/customXml" Target="../ink/ink4150.xml"/><Relationship Id="rId28" Type="http://schemas.openxmlformats.org/officeDocument/2006/relationships/customXml" Target="../ink/ink4037.xml"/><Relationship Id="rId49" Type="http://schemas.openxmlformats.org/officeDocument/2006/relationships/image" Target="../media/image3954.png"/><Relationship Id="rId114" Type="http://schemas.openxmlformats.org/officeDocument/2006/relationships/customXml" Target="../ink/ink4080.xml"/><Relationship Id="rId275" Type="http://schemas.openxmlformats.org/officeDocument/2006/relationships/image" Target="../media/image4065.png"/><Relationship Id="rId296" Type="http://schemas.openxmlformats.org/officeDocument/2006/relationships/customXml" Target="../ink/ink4171.xml"/><Relationship Id="rId300" Type="http://schemas.openxmlformats.org/officeDocument/2006/relationships/customXml" Target="../ink/ink4173.xml"/><Relationship Id="rId60" Type="http://schemas.openxmlformats.org/officeDocument/2006/relationships/customXml" Target="../ink/ink4053.xml"/><Relationship Id="rId81" Type="http://schemas.openxmlformats.org/officeDocument/2006/relationships/image" Target="../media/image3970.png"/><Relationship Id="rId135" Type="http://schemas.openxmlformats.org/officeDocument/2006/relationships/image" Target="../media/image3997.png"/><Relationship Id="rId156" Type="http://schemas.openxmlformats.org/officeDocument/2006/relationships/customXml" Target="../ink/ink4101.xml"/><Relationship Id="rId177" Type="http://schemas.openxmlformats.org/officeDocument/2006/relationships/image" Target="../media/image4017.png"/><Relationship Id="rId198" Type="http://schemas.openxmlformats.org/officeDocument/2006/relationships/customXml" Target="../ink/ink4122.xml"/><Relationship Id="rId202" Type="http://schemas.openxmlformats.org/officeDocument/2006/relationships/customXml" Target="../ink/ink4124.xml"/><Relationship Id="rId223" Type="http://schemas.openxmlformats.org/officeDocument/2006/relationships/image" Target="../media/image1714.png"/><Relationship Id="rId244" Type="http://schemas.openxmlformats.org/officeDocument/2006/relationships/customXml" Target="../ink/ink4145.xml"/><Relationship Id="rId18" Type="http://schemas.openxmlformats.org/officeDocument/2006/relationships/customXml" Target="../ink/ink4032.xml"/><Relationship Id="rId39" Type="http://schemas.openxmlformats.org/officeDocument/2006/relationships/image" Target="../media/image3949.png"/><Relationship Id="rId265" Type="http://schemas.openxmlformats.org/officeDocument/2006/relationships/image" Target="../media/image4060.png"/><Relationship Id="rId286" Type="http://schemas.openxmlformats.org/officeDocument/2006/relationships/customXml" Target="../ink/ink4166.xml"/><Relationship Id="rId50" Type="http://schemas.openxmlformats.org/officeDocument/2006/relationships/customXml" Target="../ink/ink4048.xml"/><Relationship Id="rId104" Type="http://schemas.openxmlformats.org/officeDocument/2006/relationships/customXml" Target="../ink/ink4075.xml"/><Relationship Id="rId125" Type="http://schemas.openxmlformats.org/officeDocument/2006/relationships/image" Target="../media/image3992.png"/><Relationship Id="rId146" Type="http://schemas.openxmlformats.org/officeDocument/2006/relationships/customXml" Target="../ink/ink4096.xml"/><Relationship Id="rId167" Type="http://schemas.openxmlformats.org/officeDocument/2006/relationships/image" Target="../media/image4012.png"/><Relationship Id="rId188" Type="http://schemas.openxmlformats.org/officeDocument/2006/relationships/customXml" Target="../ink/ink4117.xml"/><Relationship Id="rId311" Type="http://schemas.openxmlformats.org/officeDocument/2006/relationships/image" Target="../media/image4082.png"/><Relationship Id="rId71" Type="http://schemas.openxmlformats.org/officeDocument/2006/relationships/image" Target="../media/image3965.png"/><Relationship Id="rId92" Type="http://schemas.openxmlformats.org/officeDocument/2006/relationships/customXml" Target="../ink/ink4069.xml"/><Relationship Id="rId213" Type="http://schemas.openxmlformats.org/officeDocument/2006/relationships/image" Target="../media/image4035.png"/><Relationship Id="rId234" Type="http://schemas.openxmlformats.org/officeDocument/2006/relationships/customXml" Target="../ink/ink4140.xml"/><Relationship Id="rId2" Type="http://schemas.openxmlformats.org/officeDocument/2006/relationships/customXml" Target="../ink/ink4024.xml"/><Relationship Id="rId29" Type="http://schemas.openxmlformats.org/officeDocument/2006/relationships/image" Target="../media/image3944.png"/><Relationship Id="rId255" Type="http://schemas.openxmlformats.org/officeDocument/2006/relationships/image" Target="../media/image4055.png"/><Relationship Id="rId276" Type="http://schemas.openxmlformats.org/officeDocument/2006/relationships/customXml" Target="../ink/ink4161.xml"/><Relationship Id="rId297" Type="http://schemas.openxmlformats.org/officeDocument/2006/relationships/image" Target="../media/image4075.png"/><Relationship Id="rId40" Type="http://schemas.openxmlformats.org/officeDocument/2006/relationships/customXml" Target="../ink/ink4043.xml"/><Relationship Id="rId115" Type="http://schemas.openxmlformats.org/officeDocument/2006/relationships/image" Target="../media/image3987.png"/><Relationship Id="rId136" Type="http://schemas.openxmlformats.org/officeDocument/2006/relationships/customXml" Target="../ink/ink4091.xml"/><Relationship Id="rId157" Type="http://schemas.openxmlformats.org/officeDocument/2006/relationships/image" Target="../media/image2585.png"/><Relationship Id="rId178" Type="http://schemas.openxmlformats.org/officeDocument/2006/relationships/customXml" Target="../ink/ink4112.xml"/><Relationship Id="rId301" Type="http://schemas.openxmlformats.org/officeDocument/2006/relationships/image" Target="../media/image4077.png"/><Relationship Id="rId61" Type="http://schemas.openxmlformats.org/officeDocument/2006/relationships/image" Target="../media/image3960.png"/><Relationship Id="rId82" Type="http://schemas.openxmlformats.org/officeDocument/2006/relationships/customXml" Target="../ink/ink4064.xml"/><Relationship Id="rId199" Type="http://schemas.openxmlformats.org/officeDocument/2006/relationships/image" Target="../media/image4028.png"/><Relationship Id="rId203" Type="http://schemas.openxmlformats.org/officeDocument/2006/relationships/image" Target="../media/image4030.png"/><Relationship Id="rId19" Type="http://schemas.openxmlformats.org/officeDocument/2006/relationships/image" Target="../media/image3939.png"/><Relationship Id="rId224" Type="http://schemas.openxmlformats.org/officeDocument/2006/relationships/customXml" Target="../ink/ink4135.xml"/><Relationship Id="rId245" Type="http://schemas.openxmlformats.org/officeDocument/2006/relationships/image" Target="../media/image4050.png"/><Relationship Id="rId266" Type="http://schemas.openxmlformats.org/officeDocument/2006/relationships/customXml" Target="../ink/ink4156.xml"/><Relationship Id="rId287" Type="http://schemas.openxmlformats.org/officeDocument/2006/relationships/image" Target="../media/image4070.png"/><Relationship Id="rId30" Type="http://schemas.openxmlformats.org/officeDocument/2006/relationships/customXml" Target="../ink/ink4038.xml"/><Relationship Id="rId105" Type="http://schemas.openxmlformats.org/officeDocument/2006/relationships/image" Target="../media/image3982.png"/><Relationship Id="rId126" Type="http://schemas.openxmlformats.org/officeDocument/2006/relationships/customXml" Target="../ink/ink4086.xml"/><Relationship Id="rId147" Type="http://schemas.openxmlformats.org/officeDocument/2006/relationships/image" Target="../media/image4003.png"/><Relationship Id="rId168" Type="http://schemas.openxmlformats.org/officeDocument/2006/relationships/customXml" Target="../ink/ink4107.xml"/><Relationship Id="rId312" Type="http://schemas.openxmlformats.org/officeDocument/2006/relationships/customXml" Target="../ink/ink4179.xml"/><Relationship Id="rId51" Type="http://schemas.openxmlformats.org/officeDocument/2006/relationships/image" Target="../media/image3955.png"/><Relationship Id="rId72" Type="http://schemas.openxmlformats.org/officeDocument/2006/relationships/customXml" Target="../ink/ink4059.xml"/><Relationship Id="rId93" Type="http://schemas.openxmlformats.org/officeDocument/2006/relationships/image" Target="../media/image3976.png"/><Relationship Id="rId189" Type="http://schemas.openxmlformats.org/officeDocument/2006/relationships/image" Target="../media/image4023.png"/><Relationship Id="rId3" Type="http://schemas.openxmlformats.org/officeDocument/2006/relationships/image" Target="../media/image3931.png"/><Relationship Id="rId214" Type="http://schemas.openxmlformats.org/officeDocument/2006/relationships/customXml" Target="../ink/ink4130.xml"/><Relationship Id="rId235" Type="http://schemas.openxmlformats.org/officeDocument/2006/relationships/image" Target="../media/image4045.png"/><Relationship Id="rId256" Type="http://schemas.openxmlformats.org/officeDocument/2006/relationships/customXml" Target="../ink/ink4151.xml"/><Relationship Id="rId277" Type="http://schemas.openxmlformats.org/officeDocument/2006/relationships/image" Target="../media/image4066.png"/><Relationship Id="rId298" Type="http://schemas.openxmlformats.org/officeDocument/2006/relationships/customXml" Target="../ink/ink4172.xml"/><Relationship Id="rId116" Type="http://schemas.openxmlformats.org/officeDocument/2006/relationships/customXml" Target="../ink/ink4081.xml"/><Relationship Id="rId137" Type="http://schemas.openxmlformats.org/officeDocument/2006/relationships/image" Target="../media/image3998.png"/><Relationship Id="rId158" Type="http://schemas.openxmlformats.org/officeDocument/2006/relationships/customXml" Target="../ink/ink4102.xml"/><Relationship Id="rId302" Type="http://schemas.openxmlformats.org/officeDocument/2006/relationships/customXml" Target="../ink/ink4174.xml"/><Relationship Id="rId20" Type="http://schemas.openxmlformats.org/officeDocument/2006/relationships/customXml" Target="../ink/ink4033.xml"/><Relationship Id="rId41" Type="http://schemas.openxmlformats.org/officeDocument/2006/relationships/image" Target="../media/image3950.png"/><Relationship Id="rId62" Type="http://schemas.openxmlformats.org/officeDocument/2006/relationships/customXml" Target="../ink/ink4054.xml"/><Relationship Id="rId83" Type="http://schemas.openxmlformats.org/officeDocument/2006/relationships/image" Target="../media/image3971.png"/><Relationship Id="rId179" Type="http://schemas.openxmlformats.org/officeDocument/2006/relationships/image" Target="../media/image4018.png"/><Relationship Id="rId190" Type="http://schemas.openxmlformats.org/officeDocument/2006/relationships/customXml" Target="../ink/ink4118.xml"/><Relationship Id="rId204" Type="http://schemas.openxmlformats.org/officeDocument/2006/relationships/customXml" Target="../ink/ink4125.xml"/><Relationship Id="rId225" Type="http://schemas.openxmlformats.org/officeDocument/2006/relationships/image" Target="../media/image4040.png"/><Relationship Id="rId246" Type="http://schemas.openxmlformats.org/officeDocument/2006/relationships/customXml" Target="../ink/ink4146.xml"/><Relationship Id="rId267" Type="http://schemas.openxmlformats.org/officeDocument/2006/relationships/image" Target="../media/image4061.png"/><Relationship Id="rId288" Type="http://schemas.openxmlformats.org/officeDocument/2006/relationships/customXml" Target="../ink/ink4167.xml"/><Relationship Id="rId106" Type="http://schemas.openxmlformats.org/officeDocument/2006/relationships/customXml" Target="../ink/ink4076.xml"/><Relationship Id="rId127" Type="http://schemas.openxmlformats.org/officeDocument/2006/relationships/image" Target="../media/image3993.png"/><Relationship Id="rId313" Type="http://schemas.openxmlformats.org/officeDocument/2006/relationships/image" Target="../media/image4083.png"/><Relationship Id="rId10" Type="http://schemas.openxmlformats.org/officeDocument/2006/relationships/customXml" Target="../ink/ink4028.xml"/><Relationship Id="rId31" Type="http://schemas.openxmlformats.org/officeDocument/2006/relationships/image" Target="../media/image3945.png"/><Relationship Id="rId52" Type="http://schemas.openxmlformats.org/officeDocument/2006/relationships/customXml" Target="../ink/ink4049.xml"/><Relationship Id="rId73" Type="http://schemas.openxmlformats.org/officeDocument/2006/relationships/image" Target="../media/image3966.png"/><Relationship Id="rId94" Type="http://schemas.openxmlformats.org/officeDocument/2006/relationships/customXml" Target="../ink/ink4070.xml"/><Relationship Id="rId148" Type="http://schemas.openxmlformats.org/officeDocument/2006/relationships/customXml" Target="../ink/ink4097.xml"/><Relationship Id="rId169" Type="http://schemas.openxmlformats.org/officeDocument/2006/relationships/image" Target="../media/image4013.png"/><Relationship Id="rId4" Type="http://schemas.openxmlformats.org/officeDocument/2006/relationships/customXml" Target="../ink/ink4025.xml"/><Relationship Id="rId180" Type="http://schemas.openxmlformats.org/officeDocument/2006/relationships/customXml" Target="../ink/ink4113.xml"/><Relationship Id="rId215" Type="http://schemas.openxmlformats.org/officeDocument/2006/relationships/image" Target="../media/image4036.png"/><Relationship Id="rId236" Type="http://schemas.openxmlformats.org/officeDocument/2006/relationships/customXml" Target="../ink/ink4141.xml"/><Relationship Id="rId257" Type="http://schemas.openxmlformats.org/officeDocument/2006/relationships/image" Target="../media/image4056.png"/><Relationship Id="rId278" Type="http://schemas.openxmlformats.org/officeDocument/2006/relationships/customXml" Target="../ink/ink4162.xml"/><Relationship Id="rId303" Type="http://schemas.openxmlformats.org/officeDocument/2006/relationships/image" Target="../media/image4078.png"/><Relationship Id="rId42" Type="http://schemas.openxmlformats.org/officeDocument/2006/relationships/customXml" Target="../ink/ink4044.xml"/><Relationship Id="rId84" Type="http://schemas.openxmlformats.org/officeDocument/2006/relationships/customXml" Target="../ink/ink4065.xml"/><Relationship Id="rId138" Type="http://schemas.openxmlformats.org/officeDocument/2006/relationships/customXml" Target="../ink/ink4092.xml"/><Relationship Id="rId191" Type="http://schemas.openxmlformats.org/officeDocument/2006/relationships/image" Target="../media/image4024.png"/><Relationship Id="rId205" Type="http://schemas.openxmlformats.org/officeDocument/2006/relationships/image" Target="../media/image4031.png"/><Relationship Id="rId247" Type="http://schemas.openxmlformats.org/officeDocument/2006/relationships/image" Target="../media/image4051.png"/><Relationship Id="rId107" Type="http://schemas.openxmlformats.org/officeDocument/2006/relationships/image" Target="../media/image3983.png"/><Relationship Id="rId289" Type="http://schemas.openxmlformats.org/officeDocument/2006/relationships/image" Target="../media/image4071.png"/><Relationship Id="rId11" Type="http://schemas.openxmlformats.org/officeDocument/2006/relationships/image" Target="../media/image3935.png"/><Relationship Id="rId53" Type="http://schemas.openxmlformats.org/officeDocument/2006/relationships/image" Target="../media/image3956.png"/><Relationship Id="rId149" Type="http://schemas.openxmlformats.org/officeDocument/2006/relationships/image" Target="../media/image4004.png"/><Relationship Id="rId314" Type="http://schemas.openxmlformats.org/officeDocument/2006/relationships/customXml" Target="../ink/ink4180.xml"/><Relationship Id="rId95" Type="http://schemas.openxmlformats.org/officeDocument/2006/relationships/image" Target="../media/image3977.png"/><Relationship Id="rId160" Type="http://schemas.openxmlformats.org/officeDocument/2006/relationships/customXml" Target="../ink/ink4103.xml"/><Relationship Id="rId216" Type="http://schemas.openxmlformats.org/officeDocument/2006/relationships/customXml" Target="../ink/ink4131.xml"/><Relationship Id="rId258" Type="http://schemas.openxmlformats.org/officeDocument/2006/relationships/customXml" Target="../ink/ink4152.xml"/><Relationship Id="rId22" Type="http://schemas.openxmlformats.org/officeDocument/2006/relationships/customXml" Target="../ink/ink4034.xml"/><Relationship Id="rId64" Type="http://schemas.openxmlformats.org/officeDocument/2006/relationships/customXml" Target="../ink/ink4055.xml"/><Relationship Id="rId118" Type="http://schemas.openxmlformats.org/officeDocument/2006/relationships/customXml" Target="../ink/ink4082.xml"/><Relationship Id="rId171" Type="http://schemas.openxmlformats.org/officeDocument/2006/relationships/image" Target="../media/image4014.png"/><Relationship Id="rId227" Type="http://schemas.openxmlformats.org/officeDocument/2006/relationships/image" Target="../media/image4041.png"/><Relationship Id="rId269" Type="http://schemas.openxmlformats.org/officeDocument/2006/relationships/image" Target="../media/image4062.png"/><Relationship Id="rId33" Type="http://schemas.openxmlformats.org/officeDocument/2006/relationships/image" Target="../media/image3946.png"/><Relationship Id="rId129" Type="http://schemas.openxmlformats.org/officeDocument/2006/relationships/image" Target="../media/image3994.png"/><Relationship Id="rId280" Type="http://schemas.openxmlformats.org/officeDocument/2006/relationships/customXml" Target="../ink/ink4163.xml"/><Relationship Id="rId75" Type="http://schemas.openxmlformats.org/officeDocument/2006/relationships/image" Target="../media/image3967.png"/><Relationship Id="rId140" Type="http://schemas.openxmlformats.org/officeDocument/2006/relationships/customXml" Target="../ink/ink4093.xml"/><Relationship Id="rId182" Type="http://schemas.openxmlformats.org/officeDocument/2006/relationships/customXml" Target="../ink/ink4114.xml"/><Relationship Id="rId6" Type="http://schemas.openxmlformats.org/officeDocument/2006/relationships/customXml" Target="../ink/ink4026.xml"/><Relationship Id="rId238" Type="http://schemas.openxmlformats.org/officeDocument/2006/relationships/customXml" Target="../ink/ink4142.xml"/><Relationship Id="rId291" Type="http://schemas.openxmlformats.org/officeDocument/2006/relationships/image" Target="../media/image4072.png"/><Relationship Id="rId305" Type="http://schemas.openxmlformats.org/officeDocument/2006/relationships/image" Target="../media/image4079.png"/><Relationship Id="rId44" Type="http://schemas.openxmlformats.org/officeDocument/2006/relationships/customXml" Target="../ink/ink4045.xml"/><Relationship Id="rId86" Type="http://schemas.openxmlformats.org/officeDocument/2006/relationships/customXml" Target="../ink/ink4066.xml"/><Relationship Id="rId151" Type="http://schemas.openxmlformats.org/officeDocument/2006/relationships/image" Target="../media/image4005.png"/><Relationship Id="rId193" Type="http://schemas.openxmlformats.org/officeDocument/2006/relationships/image" Target="../media/image4025.png"/><Relationship Id="rId207" Type="http://schemas.openxmlformats.org/officeDocument/2006/relationships/image" Target="../media/image4032.png"/><Relationship Id="rId249" Type="http://schemas.openxmlformats.org/officeDocument/2006/relationships/image" Target="../media/image4052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43.png"/><Relationship Id="rId299" Type="http://schemas.openxmlformats.org/officeDocument/2006/relationships/image" Target="../media/image4239.png"/><Relationship Id="rId21" Type="http://schemas.openxmlformats.org/officeDocument/2006/relationships/image" Target="../media/image4095.png"/><Relationship Id="rId63" Type="http://schemas.openxmlformats.org/officeDocument/2006/relationships/image" Target="../media/image4116.png"/><Relationship Id="rId159" Type="http://schemas.openxmlformats.org/officeDocument/2006/relationships/image" Target="../media/image4166.png"/><Relationship Id="rId324" Type="http://schemas.openxmlformats.org/officeDocument/2006/relationships/customXml" Target="../ink/ink4343.xml"/><Relationship Id="rId366" Type="http://schemas.openxmlformats.org/officeDocument/2006/relationships/customXml" Target="../ink/ink4364.xml"/><Relationship Id="rId170" Type="http://schemas.openxmlformats.org/officeDocument/2006/relationships/customXml" Target="../ink/ink4266.xml"/><Relationship Id="rId226" Type="http://schemas.openxmlformats.org/officeDocument/2006/relationships/customXml" Target="../ink/ink4294.xml"/><Relationship Id="rId433" Type="http://schemas.openxmlformats.org/officeDocument/2006/relationships/customXml" Target="../ink/ink4396.xml"/><Relationship Id="rId268" Type="http://schemas.openxmlformats.org/officeDocument/2006/relationships/customXml" Target="../ink/ink4315.xml"/><Relationship Id="rId475" Type="http://schemas.openxmlformats.org/officeDocument/2006/relationships/customXml" Target="../ink/ink4417.xml"/><Relationship Id="rId32" Type="http://schemas.openxmlformats.org/officeDocument/2006/relationships/customXml" Target="../ink/ink4197.xml"/><Relationship Id="rId74" Type="http://schemas.openxmlformats.org/officeDocument/2006/relationships/customXml" Target="../ink/ink4218.xml"/><Relationship Id="rId128" Type="http://schemas.openxmlformats.org/officeDocument/2006/relationships/customXml" Target="../ink/ink4245.xml"/><Relationship Id="rId335" Type="http://schemas.openxmlformats.org/officeDocument/2006/relationships/image" Target="../media/image4257.png"/><Relationship Id="rId377" Type="http://schemas.openxmlformats.org/officeDocument/2006/relationships/customXml" Target="../ink/ink4370.xml"/><Relationship Id="rId5" Type="http://schemas.openxmlformats.org/officeDocument/2006/relationships/image" Target="../media/image4087.png"/><Relationship Id="rId181" Type="http://schemas.openxmlformats.org/officeDocument/2006/relationships/image" Target="../media/image4178.png"/><Relationship Id="rId237" Type="http://schemas.openxmlformats.org/officeDocument/2006/relationships/image" Target="../media/image4208.png"/><Relationship Id="rId402" Type="http://schemas.openxmlformats.org/officeDocument/2006/relationships/image" Target="../media/image4290.png"/><Relationship Id="rId279" Type="http://schemas.openxmlformats.org/officeDocument/2006/relationships/image" Target="../media/image4229.png"/><Relationship Id="rId444" Type="http://schemas.openxmlformats.org/officeDocument/2006/relationships/image" Target="../media/image4311.png"/><Relationship Id="rId43" Type="http://schemas.openxmlformats.org/officeDocument/2006/relationships/image" Target="../media/image4106.png"/><Relationship Id="rId139" Type="http://schemas.openxmlformats.org/officeDocument/2006/relationships/image" Target="../media/image4155.png"/><Relationship Id="rId290" Type="http://schemas.openxmlformats.org/officeDocument/2006/relationships/customXml" Target="../ink/ink4326.xml"/><Relationship Id="rId304" Type="http://schemas.openxmlformats.org/officeDocument/2006/relationships/customXml" Target="../ink/ink4333.xml"/><Relationship Id="rId346" Type="http://schemas.openxmlformats.org/officeDocument/2006/relationships/customXml" Target="../ink/ink4354.xml"/><Relationship Id="rId85" Type="http://schemas.openxmlformats.org/officeDocument/2006/relationships/image" Target="../media/image4127.png"/><Relationship Id="rId150" Type="http://schemas.openxmlformats.org/officeDocument/2006/relationships/customXml" Target="../ink/ink4256.xml"/><Relationship Id="rId192" Type="http://schemas.openxmlformats.org/officeDocument/2006/relationships/customXml" Target="../ink/ink4277.xml"/><Relationship Id="rId206" Type="http://schemas.openxmlformats.org/officeDocument/2006/relationships/customXml" Target="../ink/ink4284.xml"/><Relationship Id="rId413" Type="http://schemas.openxmlformats.org/officeDocument/2006/relationships/customXml" Target="../ink/ink4386.xml"/><Relationship Id="rId248" Type="http://schemas.openxmlformats.org/officeDocument/2006/relationships/customXml" Target="../ink/ink4305.xml"/><Relationship Id="rId455" Type="http://schemas.openxmlformats.org/officeDocument/2006/relationships/customXml" Target="../ink/ink4407.xml"/><Relationship Id="rId12" Type="http://schemas.openxmlformats.org/officeDocument/2006/relationships/customXml" Target="../ink/ink4187.xml"/><Relationship Id="rId108" Type="http://schemas.openxmlformats.org/officeDocument/2006/relationships/customXml" Target="../ink/ink4235.xml"/><Relationship Id="rId315" Type="http://schemas.openxmlformats.org/officeDocument/2006/relationships/image" Target="../media/image4247.png"/><Relationship Id="rId357" Type="http://schemas.openxmlformats.org/officeDocument/2006/relationships/image" Target="../media/image4268.png"/><Relationship Id="rId54" Type="http://schemas.openxmlformats.org/officeDocument/2006/relationships/customXml" Target="../ink/ink4208.xml"/><Relationship Id="rId96" Type="http://schemas.openxmlformats.org/officeDocument/2006/relationships/customXml" Target="../ink/ink4229.xml"/><Relationship Id="rId161" Type="http://schemas.openxmlformats.org/officeDocument/2006/relationships/image" Target="../media/image4167.png"/><Relationship Id="rId217" Type="http://schemas.openxmlformats.org/officeDocument/2006/relationships/image" Target="../media/image4197.png"/><Relationship Id="rId399" Type="http://schemas.openxmlformats.org/officeDocument/2006/relationships/customXml" Target="../ink/ink4379.xml"/><Relationship Id="rId259" Type="http://schemas.openxmlformats.org/officeDocument/2006/relationships/image" Target="../media/image4219.png"/><Relationship Id="rId424" Type="http://schemas.openxmlformats.org/officeDocument/2006/relationships/image" Target="../media/image4301.png"/><Relationship Id="rId466" Type="http://schemas.openxmlformats.org/officeDocument/2006/relationships/image" Target="../media/image4320.png"/><Relationship Id="rId23" Type="http://schemas.openxmlformats.org/officeDocument/2006/relationships/image" Target="../media/image4096.png"/><Relationship Id="rId119" Type="http://schemas.openxmlformats.org/officeDocument/2006/relationships/image" Target="../media/image4144.png"/><Relationship Id="rId270" Type="http://schemas.openxmlformats.org/officeDocument/2006/relationships/customXml" Target="../ink/ink4316.xml"/><Relationship Id="rId326" Type="http://schemas.openxmlformats.org/officeDocument/2006/relationships/customXml" Target="../ink/ink4344.xml"/><Relationship Id="rId65" Type="http://schemas.openxmlformats.org/officeDocument/2006/relationships/image" Target="../media/image4117.png"/><Relationship Id="rId130" Type="http://schemas.openxmlformats.org/officeDocument/2006/relationships/customXml" Target="../ink/ink4246.xml"/><Relationship Id="rId368" Type="http://schemas.openxmlformats.org/officeDocument/2006/relationships/customXml" Target="../ink/ink4365.xml"/><Relationship Id="rId172" Type="http://schemas.openxmlformats.org/officeDocument/2006/relationships/customXml" Target="../ink/ink4267.xml"/><Relationship Id="rId228" Type="http://schemas.openxmlformats.org/officeDocument/2006/relationships/customXml" Target="../ink/ink4295.xml"/><Relationship Id="rId435" Type="http://schemas.openxmlformats.org/officeDocument/2006/relationships/customXml" Target="../ink/ink4397.xml"/><Relationship Id="rId281" Type="http://schemas.openxmlformats.org/officeDocument/2006/relationships/image" Target="../media/image4230.png"/><Relationship Id="rId337" Type="http://schemas.openxmlformats.org/officeDocument/2006/relationships/image" Target="../media/image4258.png"/><Relationship Id="rId34" Type="http://schemas.openxmlformats.org/officeDocument/2006/relationships/customXml" Target="../ink/ink4198.xml"/><Relationship Id="rId76" Type="http://schemas.openxmlformats.org/officeDocument/2006/relationships/customXml" Target="../ink/ink4219.xml"/><Relationship Id="rId141" Type="http://schemas.openxmlformats.org/officeDocument/2006/relationships/image" Target="../media/image4156.png"/><Relationship Id="rId379" Type="http://schemas.openxmlformats.org/officeDocument/2006/relationships/customXml" Target="../ink/ink4371.xml"/><Relationship Id="rId7" Type="http://schemas.openxmlformats.org/officeDocument/2006/relationships/image" Target="../media/image4088.png"/><Relationship Id="rId183" Type="http://schemas.openxmlformats.org/officeDocument/2006/relationships/image" Target="../media/image4179.png"/><Relationship Id="rId239" Type="http://schemas.openxmlformats.org/officeDocument/2006/relationships/image" Target="../media/image4209.png"/><Relationship Id="rId404" Type="http://schemas.openxmlformats.org/officeDocument/2006/relationships/image" Target="../media/image4291.png"/><Relationship Id="rId446" Type="http://schemas.openxmlformats.org/officeDocument/2006/relationships/image" Target="../media/image4312.png"/><Relationship Id="rId250" Type="http://schemas.openxmlformats.org/officeDocument/2006/relationships/customXml" Target="../ink/ink4306.xml"/><Relationship Id="rId292" Type="http://schemas.openxmlformats.org/officeDocument/2006/relationships/customXml" Target="../ink/ink4327.xml"/><Relationship Id="rId306" Type="http://schemas.openxmlformats.org/officeDocument/2006/relationships/customXml" Target="../ink/ink4334.xml"/><Relationship Id="rId45" Type="http://schemas.openxmlformats.org/officeDocument/2006/relationships/image" Target="../media/image4107.png"/><Relationship Id="rId87" Type="http://schemas.openxmlformats.org/officeDocument/2006/relationships/image" Target="../media/image4128.png"/><Relationship Id="rId110" Type="http://schemas.openxmlformats.org/officeDocument/2006/relationships/customXml" Target="../ink/ink4236.xml"/><Relationship Id="rId348" Type="http://schemas.openxmlformats.org/officeDocument/2006/relationships/customXml" Target="../ink/ink4355.xml"/><Relationship Id="rId152" Type="http://schemas.openxmlformats.org/officeDocument/2006/relationships/customXml" Target="../ink/ink4257.xml"/><Relationship Id="rId194" Type="http://schemas.openxmlformats.org/officeDocument/2006/relationships/customXml" Target="../ink/ink4278.xml"/><Relationship Id="rId208" Type="http://schemas.openxmlformats.org/officeDocument/2006/relationships/customXml" Target="../ink/ink4285.xml"/><Relationship Id="rId415" Type="http://schemas.openxmlformats.org/officeDocument/2006/relationships/customXml" Target="../ink/ink4387.xml"/><Relationship Id="rId457" Type="http://schemas.openxmlformats.org/officeDocument/2006/relationships/customXml" Target="../ink/ink4408.xml"/><Relationship Id="rId261" Type="http://schemas.openxmlformats.org/officeDocument/2006/relationships/image" Target="../media/image4220.png"/><Relationship Id="rId14" Type="http://schemas.openxmlformats.org/officeDocument/2006/relationships/customXml" Target="../ink/ink4188.xml"/><Relationship Id="rId56" Type="http://schemas.openxmlformats.org/officeDocument/2006/relationships/customXml" Target="../ink/ink4209.xml"/><Relationship Id="rId317" Type="http://schemas.openxmlformats.org/officeDocument/2006/relationships/image" Target="../media/image4248.png"/><Relationship Id="rId359" Type="http://schemas.openxmlformats.org/officeDocument/2006/relationships/image" Target="../media/image4269.png"/><Relationship Id="rId98" Type="http://schemas.openxmlformats.org/officeDocument/2006/relationships/customXml" Target="../ink/ink4230.xml"/><Relationship Id="rId121" Type="http://schemas.openxmlformats.org/officeDocument/2006/relationships/image" Target="../media/image4145.png"/><Relationship Id="rId163" Type="http://schemas.openxmlformats.org/officeDocument/2006/relationships/image" Target="../media/image4168.png"/><Relationship Id="rId219" Type="http://schemas.openxmlformats.org/officeDocument/2006/relationships/image" Target="../media/image4198.png"/><Relationship Id="rId370" Type="http://schemas.openxmlformats.org/officeDocument/2006/relationships/image" Target="../media/image4274.png"/><Relationship Id="rId426" Type="http://schemas.openxmlformats.org/officeDocument/2006/relationships/image" Target="../media/image4302.png"/><Relationship Id="rId230" Type="http://schemas.openxmlformats.org/officeDocument/2006/relationships/customXml" Target="../ink/ink4296.xml"/><Relationship Id="rId468" Type="http://schemas.openxmlformats.org/officeDocument/2006/relationships/image" Target="../media/image4321.png"/><Relationship Id="rId25" Type="http://schemas.openxmlformats.org/officeDocument/2006/relationships/image" Target="../media/image4097.png"/><Relationship Id="rId67" Type="http://schemas.openxmlformats.org/officeDocument/2006/relationships/image" Target="../media/image4118.png"/><Relationship Id="rId272" Type="http://schemas.openxmlformats.org/officeDocument/2006/relationships/customXml" Target="../ink/ink4317.xml"/><Relationship Id="rId328" Type="http://schemas.openxmlformats.org/officeDocument/2006/relationships/customXml" Target="../ink/ink4345.xml"/><Relationship Id="rId132" Type="http://schemas.openxmlformats.org/officeDocument/2006/relationships/customXml" Target="../ink/ink4247.xml"/><Relationship Id="rId174" Type="http://schemas.openxmlformats.org/officeDocument/2006/relationships/customXml" Target="../ink/ink4268.xml"/><Relationship Id="rId381" Type="http://schemas.openxmlformats.org/officeDocument/2006/relationships/customXml" Target="../ink/ink4372.xml"/><Relationship Id="rId241" Type="http://schemas.openxmlformats.org/officeDocument/2006/relationships/image" Target="../media/image4210.png"/><Relationship Id="rId437" Type="http://schemas.openxmlformats.org/officeDocument/2006/relationships/customXml" Target="../ink/ink4398.xml"/><Relationship Id="rId36" Type="http://schemas.openxmlformats.org/officeDocument/2006/relationships/customXml" Target="../ink/ink4199.xml"/><Relationship Id="rId283" Type="http://schemas.openxmlformats.org/officeDocument/2006/relationships/image" Target="../media/image4231.png"/><Relationship Id="rId339" Type="http://schemas.openxmlformats.org/officeDocument/2006/relationships/image" Target="../media/image4259.png"/><Relationship Id="rId78" Type="http://schemas.openxmlformats.org/officeDocument/2006/relationships/customXml" Target="../ink/ink4220.xml"/><Relationship Id="rId101" Type="http://schemas.openxmlformats.org/officeDocument/2006/relationships/image" Target="../media/image4135.png"/><Relationship Id="rId143" Type="http://schemas.openxmlformats.org/officeDocument/2006/relationships/image" Target="../media/image4157.png"/><Relationship Id="rId185" Type="http://schemas.openxmlformats.org/officeDocument/2006/relationships/image" Target="../media/image4180.png"/><Relationship Id="rId350" Type="http://schemas.openxmlformats.org/officeDocument/2006/relationships/customXml" Target="../ink/ink4356.xml"/><Relationship Id="rId406" Type="http://schemas.openxmlformats.org/officeDocument/2006/relationships/image" Target="../media/image4292.png"/><Relationship Id="rId9" Type="http://schemas.openxmlformats.org/officeDocument/2006/relationships/image" Target="../media/image4089.png"/><Relationship Id="rId210" Type="http://schemas.openxmlformats.org/officeDocument/2006/relationships/customXml" Target="../ink/ink4286.xml"/><Relationship Id="rId392" Type="http://schemas.openxmlformats.org/officeDocument/2006/relationships/image" Target="../media/image4285.png"/><Relationship Id="rId448" Type="http://schemas.openxmlformats.org/officeDocument/2006/relationships/image" Target="../media/image4313.png"/><Relationship Id="rId252" Type="http://schemas.openxmlformats.org/officeDocument/2006/relationships/customXml" Target="../ink/ink4307.xml"/><Relationship Id="rId294" Type="http://schemas.openxmlformats.org/officeDocument/2006/relationships/customXml" Target="../ink/ink4328.xml"/><Relationship Id="rId308" Type="http://schemas.openxmlformats.org/officeDocument/2006/relationships/customXml" Target="../ink/ink4335.xml"/><Relationship Id="rId47" Type="http://schemas.openxmlformats.org/officeDocument/2006/relationships/image" Target="../media/image4108.png"/><Relationship Id="rId89" Type="http://schemas.openxmlformats.org/officeDocument/2006/relationships/image" Target="../media/image4129.png"/><Relationship Id="rId112" Type="http://schemas.openxmlformats.org/officeDocument/2006/relationships/customXml" Target="../ink/ink4237.xml"/><Relationship Id="rId154" Type="http://schemas.openxmlformats.org/officeDocument/2006/relationships/customXml" Target="../ink/ink4258.xml"/><Relationship Id="rId361" Type="http://schemas.openxmlformats.org/officeDocument/2006/relationships/image" Target="../media/image4270.png"/><Relationship Id="rId196" Type="http://schemas.openxmlformats.org/officeDocument/2006/relationships/customXml" Target="../ink/ink4279.xml"/><Relationship Id="rId417" Type="http://schemas.openxmlformats.org/officeDocument/2006/relationships/customXml" Target="../ink/ink4388.xml"/><Relationship Id="rId459" Type="http://schemas.openxmlformats.org/officeDocument/2006/relationships/customXml" Target="../ink/ink4409.xml"/><Relationship Id="rId16" Type="http://schemas.openxmlformats.org/officeDocument/2006/relationships/customXml" Target="../ink/ink4189.xml"/><Relationship Id="rId221" Type="http://schemas.openxmlformats.org/officeDocument/2006/relationships/image" Target="../media/image4199.png"/><Relationship Id="rId263" Type="http://schemas.openxmlformats.org/officeDocument/2006/relationships/image" Target="../media/image4221.png"/><Relationship Id="rId319" Type="http://schemas.openxmlformats.org/officeDocument/2006/relationships/image" Target="../media/image4249.png"/><Relationship Id="rId470" Type="http://schemas.openxmlformats.org/officeDocument/2006/relationships/image" Target="../media/image4322.png"/><Relationship Id="rId58" Type="http://schemas.openxmlformats.org/officeDocument/2006/relationships/customXml" Target="../ink/ink4210.xml"/><Relationship Id="rId123" Type="http://schemas.openxmlformats.org/officeDocument/2006/relationships/image" Target="../media/image4146.png"/><Relationship Id="rId330" Type="http://schemas.openxmlformats.org/officeDocument/2006/relationships/customXml" Target="../ink/ink4346.xml"/><Relationship Id="rId165" Type="http://schemas.openxmlformats.org/officeDocument/2006/relationships/image" Target="../media/image4169.png"/><Relationship Id="rId372" Type="http://schemas.openxmlformats.org/officeDocument/2006/relationships/image" Target="../media/image4275.png"/><Relationship Id="rId428" Type="http://schemas.openxmlformats.org/officeDocument/2006/relationships/image" Target="../media/image4303.png"/><Relationship Id="rId232" Type="http://schemas.openxmlformats.org/officeDocument/2006/relationships/customXml" Target="../ink/ink4297.xml"/><Relationship Id="rId274" Type="http://schemas.openxmlformats.org/officeDocument/2006/relationships/customXml" Target="../ink/ink4318.xml"/><Relationship Id="rId27" Type="http://schemas.openxmlformats.org/officeDocument/2006/relationships/image" Target="../media/image4098.png"/><Relationship Id="rId69" Type="http://schemas.openxmlformats.org/officeDocument/2006/relationships/image" Target="../media/image4119.png"/><Relationship Id="rId134" Type="http://schemas.openxmlformats.org/officeDocument/2006/relationships/customXml" Target="../ink/ink4248.xml"/><Relationship Id="rId80" Type="http://schemas.openxmlformats.org/officeDocument/2006/relationships/customXml" Target="../ink/ink4221.xml"/><Relationship Id="rId176" Type="http://schemas.openxmlformats.org/officeDocument/2006/relationships/customXml" Target="../ink/ink4269.xml"/><Relationship Id="rId341" Type="http://schemas.openxmlformats.org/officeDocument/2006/relationships/image" Target="../media/image4260.png"/><Relationship Id="rId383" Type="http://schemas.openxmlformats.org/officeDocument/2006/relationships/customXml" Target="../ink/ink4373.xml"/><Relationship Id="rId439" Type="http://schemas.openxmlformats.org/officeDocument/2006/relationships/customXml" Target="../ink/ink4399.xml"/><Relationship Id="rId201" Type="http://schemas.openxmlformats.org/officeDocument/2006/relationships/image" Target="../media/image4189.png"/><Relationship Id="rId243" Type="http://schemas.openxmlformats.org/officeDocument/2006/relationships/image" Target="../media/image4211.png"/><Relationship Id="rId285" Type="http://schemas.openxmlformats.org/officeDocument/2006/relationships/image" Target="../media/image4232.png"/><Relationship Id="rId450" Type="http://schemas.openxmlformats.org/officeDocument/2006/relationships/image" Target="../media/image4314.png"/><Relationship Id="rId38" Type="http://schemas.openxmlformats.org/officeDocument/2006/relationships/customXml" Target="../ink/ink4200.xml"/><Relationship Id="rId103" Type="http://schemas.openxmlformats.org/officeDocument/2006/relationships/image" Target="../media/image4136.png"/><Relationship Id="rId310" Type="http://schemas.openxmlformats.org/officeDocument/2006/relationships/customXml" Target="../ink/ink4336.xml"/><Relationship Id="rId91" Type="http://schemas.openxmlformats.org/officeDocument/2006/relationships/image" Target="../media/image4130.png"/><Relationship Id="rId145" Type="http://schemas.openxmlformats.org/officeDocument/2006/relationships/image" Target="../media/image4158.png"/><Relationship Id="rId187" Type="http://schemas.openxmlformats.org/officeDocument/2006/relationships/image" Target="../media/image4182.png"/><Relationship Id="rId352" Type="http://schemas.openxmlformats.org/officeDocument/2006/relationships/customXml" Target="../ink/ink4357.xml"/><Relationship Id="rId394" Type="http://schemas.openxmlformats.org/officeDocument/2006/relationships/image" Target="../media/image4286.png"/><Relationship Id="rId408" Type="http://schemas.openxmlformats.org/officeDocument/2006/relationships/image" Target="../media/image4293.png"/><Relationship Id="rId212" Type="http://schemas.openxmlformats.org/officeDocument/2006/relationships/customXml" Target="../ink/ink4287.xml"/><Relationship Id="rId254" Type="http://schemas.openxmlformats.org/officeDocument/2006/relationships/customXml" Target="../ink/ink4308.xml"/><Relationship Id="rId49" Type="http://schemas.openxmlformats.org/officeDocument/2006/relationships/image" Target="../media/image4109.png"/><Relationship Id="rId114" Type="http://schemas.openxmlformats.org/officeDocument/2006/relationships/customXml" Target="../ink/ink4238.xml"/><Relationship Id="rId296" Type="http://schemas.openxmlformats.org/officeDocument/2006/relationships/customXml" Target="../ink/ink4329.xml"/><Relationship Id="rId461" Type="http://schemas.openxmlformats.org/officeDocument/2006/relationships/customXml" Target="../ink/ink4410.xml"/><Relationship Id="rId60" Type="http://schemas.openxmlformats.org/officeDocument/2006/relationships/customXml" Target="../ink/ink4211.xml"/><Relationship Id="rId156" Type="http://schemas.openxmlformats.org/officeDocument/2006/relationships/customXml" Target="../ink/ink4259.xml"/><Relationship Id="rId198" Type="http://schemas.openxmlformats.org/officeDocument/2006/relationships/customXml" Target="../ink/ink4280.xml"/><Relationship Id="rId321" Type="http://schemas.openxmlformats.org/officeDocument/2006/relationships/image" Target="../media/image4250.png"/><Relationship Id="rId363" Type="http://schemas.openxmlformats.org/officeDocument/2006/relationships/image" Target="../media/image4271.png"/><Relationship Id="rId419" Type="http://schemas.openxmlformats.org/officeDocument/2006/relationships/customXml" Target="../ink/ink4389.xml"/><Relationship Id="rId223" Type="http://schemas.openxmlformats.org/officeDocument/2006/relationships/image" Target="../media/image4200.png"/><Relationship Id="rId430" Type="http://schemas.openxmlformats.org/officeDocument/2006/relationships/image" Target="../media/image4304.png"/><Relationship Id="rId18" Type="http://schemas.openxmlformats.org/officeDocument/2006/relationships/customXml" Target="../ink/ink4190.xml"/><Relationship Id="rId265" Type="http://schemas.openxmlformats.org/officeDocument/2006/relationships/image" Target="../media/image4222.png"/><Relationship Id="rId472" Type="http://schemas.openxmlformats.org/officeDocument/2006/relationships/image" Target="../media/image4323.png"/><Relationship Id="rId125" Type="http://schemas.openxmlformats.org/officeDocument/2006/relationships/image" Target="../media/image4147.png"/><Relationship Id="rId167" Type="http://schemas.openxmlformats.org/officeDocument/2006/relationships/image" Target="../media/image4170.png"/><Relationship Id="rId332" Type="http://schemas.openxmlformats.org/officeDocument/2006/relationships/customXml" Target="../ink/ink4347.xml"/><Relationship Id="rId374" Type="http://schemas.openxmlformats.org/officeDocument/2006/relationships/image" Target="../media/image4276.png"/><Relationship Id="rId71" Type="http://schemas.openxmlformats.org/officeDocument/2006/relationships/image" Target="../media/image4120.png"/><Relationship Id="rId234" Type="http://schemas.openxmlformats.org/officeDocument/2006/relationships/customXml" Target="../ink/ink4298.xml"/><Relationship Id="rId2" Type="http://schemas.openxmlformats.org/officeDocument/2006/relationships/customXml" Target="../ink/ink4182.xml"/><Relationship Id="rId29" Type="http://schemas.openxmlformats.org/officeDocument/2006/relationships/image" Target="../media/image4099.png"/><Relationship Id="rId276" Type="http://schemas.openxmlformats.org/officeDocument/2006/relationships/customXml" Target="../ink/ink4319.xml"/><Relationship Id="rId441" Type="http://schemas.openxmlformats.org/officeDocument/2006/relationships/customXml" Target="../ink/ink4400.xml"/><Relationship Id="rId40" Type="http://schemas.openxmlformats.org/officeDocument/2006/relationships/customXml" Target="../ink/ink4201.xml"/><Relationship Id="rId136" Type="http://schemas.openxmlformats.org/officeDocument/2006/relationships/customXml" Target="../ink/ink4249.xml"/><Relationship Id="rId178" Type="http://schemas.openxmlformats.org/officeDocument/2006/relationships/customXml" Target="../ink/ink4270.xml"/><Relationship Id="rId301" Type="http://schemas.openxmlformats.org/officeDocument/2006/relationships/image" Target="../media/image4240.png"/><Relationship Id="rId343" Type="http://schemas.openxmlformats.org/officeDocument/2006/relationships/image" Target="../media/image4261.png"/><Relationship Id="rId82" Type="http://schemas.openxmlformats.org/officeDocument/2006/relationships/customXml" Target="../ink/ink4222.xml"/><Relationship Id="rId203" Type="http://schemas.openxmlformats.org/officeDocument/2006/relationships/image" Target="../media/image4190.png"/><Relationship Id="rId385" Type="http://schemas.openxmlformats.org/officeDocument/2006/relationships/customXml" Target="../ink/ink4374.xml"/><Relationship Id="rId19" Type="http://schemas.openxmlformats.org/officeDocument/2006/relationships/image" Target="../media/image4094.png"/><Relationship Id="rId224" Type="http://schemas.openxmlformats.org/officeDocument/2006/relationships/customXml" Target="../ink/ink4293.xml"/><Relationship Id="rId245" Type="http://schemas.openxmlformats.org/officeDocument/2006/relationships/image" Target="../media/image4212.png"/><Relationship Id="rId266" Type="http://schemas.openxmlformats.org/officeDocument/2006/relationships/customXml" Target="../ink/ink4314.xml"/><Relationship Id="rId287" Type="http://schemas.openxmlformats.org/officeDocument/2006/relationships/image" Target="../media/image4233.png"/><Relationship Id="rId410" Type="http://schemas.openxmlformats.org/officeDocument/2006/relationships/image" Target="../media/image4294.png"/><Relationship Id="rId431" Type="http://schemas.openxmlformats.org/officeDocument/2006/relationships/customXml" Target="../ink/ink4395.xml"/><Relationship Id="rId452" Type="http://schemas.openxmlformats.org/officeDocument/2006/relationships/image" Target="../media/image4315.png"/><Relationship Id="rId473" Type="http://schemas.openxmlformats.org/officeDocument/2006/relationships/customXml" Target="../ink/ink4416.xml"/><Relationship Id="rId30" Type="http://schemas.openxmlformats.org/officeDocument/2006/relationships/customXml" Target="../ink/ink4196.xml"/><Relationship Id="rId105" Type="http://schemas.openxmlformats.org/officeDocument/2006/relationships/image" Target="../media/image4137.png"/><Relationship Id="rId126" Type="http://schemas.openxmlformats.org/officeDocument/2006/relationships/customXml" Target="../ink/ink4244.xml"/><Relationship Id="rId147" Type="http://schemas.openxmlformats.org/officeDocument/2006/relationships/image" Target="../media/image4159.png"/><Relationship Id="rId168" Type="http://schemas.openxmlformats.org/officeDocument/2006/relationships/customXml" Target="../ink/ink4265.xml"/><Relationship Id="rId312" Type="http://schemas.openxmlformats.org/officeDocument/2006/relationships/customXml" Target="../ink/ink4337.xml"/><Relationship Id="rId333" Type="http://schemas.openxmlformats.org/officeDocument/2006/relationships/image" Target="../media/image4256.png"/><Relationship Id="rId354" Type="http://schemas.openxmlformats.org/officeDocument/2006/relationships/customXml" Target="../ink/ink4358.xml"/><Relationship Id="rId51" Type="http://schemas.openxmlformats.org/officeDocument/2006/relationships/image" Target="../media/image4110.png"/><Relationship Id="rId72" Type="http://schemas.openxmlformats.org/officeDocument/2006/relationships/customXml" Target="../ink/ink4217.xml"/><Relationship Id="rId93" Type="http://schemas.openxmlformats.org/officeDocument/2006/relationships/image" Target="../media/image4131.png"/><Relationship Id="rId189" Type="http://schemas.openxmlformats.org/officeDocument/2006/relationships/image" Target="../media/image4183.png"/><Relationship Id="rId375" Type="http://schemas.openxmlformats.org/officeDocument/2006/relationships/customXml" Target="../ink/ink4369.xml"/><Relationship Id="rId396" Type="http://schemas.openxmlformats.org/officeDocument/2006/relationships/image" Target="../media/image4287.png"/><Relationship Id="rId3" Type="http://schemas.openxmlformats.org/officeDocument/2006/relationships/image" Target="../media/image4086.png"/><Relationship Id="rId214" Type="http://schemas.openxmlformats.org/officeDocument/2006/relationships/customXml" Target="../ink/ink4288.xml"/><Relationship Id="rId235" Type="http://schemas.openxmlformats.org/officeDocument/2006/relationships/image" Target="../media/image4207.png"/><Relationship Id="rId256" Type="http://schemas.openxmlformats.org/officeDocument/2006/relationships/customXml" Target="../ink/ink4309.xml"/><Relationship Id="rId277" Type="http://schemas.openxmlformats.org/officeDocument/2006/relationships/image" Target="../media/image4228.png"/><Relationship Id="rId298" Type="http://schemas.openxmlformats.org/officeDocument/2006/relationships/customXml" Target="../ink/ink4330.xml"/><Relationship Id="rId400" Type="http://schemas.openxmlformats.org/officeDocument/2006/relationships/image" Target="../media/image4289.png"/><Relationship Id="rId421" Type="http://schemas.openxmlformats.org/officeDocument/2006/relationships/customXml" Target="../ink/ink4390.xml"/><Relationship Id="rId442" Type="http://schemas.openxmlformats.org/officeDocument/2006/relationships/image" Target="../media/image4310.png"/><Relationship Id="rId463" Type="http://schemas.openxmlformats.org/officeDocument/2006/relationships/customXml" Target="../ink/ink4411.xml"/><Relationship Id="rId116" Type="http://schemas.openxmlformats.org/officeDocument/2006/relationships/customXml" Target="../ink/ink4239.xml"/><Relationship Id="rId137" Type="http://schemas.openxmlformats.org/officeDocument/2006/relationships/image" Target="../media/image4154.png"/><Relationship Id="rId158" Type="http://schemas.openxmlformats.org/officeDocument/2006/relationships/customXml" Target="../ink/ink4260.xml"/><Relationship Id="rId302" Type="http://schemas.openxmlformats.org/officeDocument/2006/relationships/customXml" Target="../ink/ink4332.xml"/><Relationship Id="rId323" Type="http://schemas.openxmlformats.org/officeDocument/2006/relationships/image" Target="../media/image4251.png"/><Relationship Id="rId344" Type="http://schemas.openxmlformats.org/officeDocument/2006/relationships/customXml" Target="../ink/ink4353.xml"/><Relationship Id="rId20" Type="http://schemas.openxmlformats.org/officeDocument/2006/relationships/customXml" Target="../ink/ink4191.xml"/><Relationship Id="rId41" Type="http://schemas.openxmlformats.org/officeDocument/2006/relationships/image" Target="../media/image4105.png"/><Relationship Id="rId62" Type="http://schemas.openxmlformats.org/officeDocument/2006/relationships/customXml" Target="../ink/ink4212.xml"/><Relationship Id="rId83" Type="http://schemas.openxmlformats.org/officeDocument/2006/relationships/image" Target="../media/image4126.png"/><Relationship Id="rId179" Type="http://schemas.openxmlformats.org/officeDocument/2006/relationships/image" Target="../media/image4177.png"/><Relationship Id="rId365" Type="http://schemas.openxmlformats.org/officeDocument/2006/relationships/image" Target="../media/image4272.png"/><Relationship Id="rId386" Type="http://schemas.openxmlformats.org/officeDocument/2006/relationships/image" Target="../media/image4282.png"/><Relationship Id="rId190" Type="http://schemas.openxmlformats.org/officeDocument/2006/relationships/customXml" Target="../ink/ink4276.xml"/><Relationship Id="rId204" Type="http://schemas.openxmlformats.org/officeDocument/2006/relationships/customXml" Target="../ink/ink4283.xml"/><Relationship Id="rId225" Type="http://schemas.openxmlformats.org/officeDocument/2006/relationships/image" Target="../media/image4202.png"/><Relationship Id="rId246" Type="http://schemas.openxmlformats.org/officeDocument/2006/relationships/customXml" Target="../ink/ink4304.xml"/><Relationship Id="rId267" Type="http://schemas.openxmlformats.org/officeDocument/2006/relationships/image" Target="../media/image4223.png"/><Relationship Id="rId288" Type="http://schemas.openxmlformats.org/officeDocument/2006/relationships/customXml" Target="../ink/ink4325.xml"/><Relationship Id="rId411" Type="http://schemas.openxmlformats.org/officeDocument/2006/relationships/customXml" Target="../ink/ink4385.xml"/><Relationship Id="rId432" Type="http://schemas.openxmlformats.org/officeDocument/2006/relationships/image" Target="../media/image4305.png"/><Relationship Id="rId453" Type="http://schemas.openxmlformats.org/officeDocument/2006/relationships/customXml" Target="../ink/ink4406.xml"/><Relationship Id="rId474" Type="http://schemas.openxmlformats.org/officeDocument/2006/relationships/image" Target="../media/image4324.png"/><Relationship Id="rId106" Type="http://schemas.openxmlformats.org/officeDocument/2006/relationships/customXml" Target="../ink/ink4234.xml"/><Relationship Id="rId127" Type="http://schemas.openxmlformats.org/officeDocument/2006/relationships/image" Target="../media/image4148.png"/><Relationship Id="rId313" Type="http://schemas.openxmlformats.org/officeDocument/2006/relationships/image" Target="../media/image4246.png"/><Relationship Id="rId10" Type="http://schemas.openxmlformats.org/officeDocument/2006/relationships/customXml" Target="../ink/ink4186.xml"/><Relationship Id="rId31" Type="http://schemas.openxmlformats.org/officeDocument/2006/relationships/image" Target="../media/image4100.png"/><Relationship Id="rId52" Type="http://schemas.openxmlformats.org/officeDocument/2006/relationships/customXml" Target="../ink/ink4207.xml"/><Relationship Id="rId73" Type="http://schemas.openxmlformats.org/officeDocument/2006/relationships/image" Target="../media/image4121.png"/><Relationship Id="rId94" Type="http://schemas.openxmlformats.org/officeDocument/2006/relationships/customXml" Target="../ink/ink4228.xml"/><Relationship Id="rId148" Type="http://schemas.openxmlformats.org/officeDocument/2006/relationships/customXml" Target="../ink/ink4255.xml"/><Relationship Id="rId169" Type="http://schemas.openxmlformats.org/officeDocument/2006/relationships/image" Target="../media/image4172.png"/><Relationship Id="rId334" Type="http://schemas.openxmlformats.org/officeDocument/2006/relationships/customXml" Target="../ink/ink4348.xml"/><Relationship Id="rId355" Type="http://schemas.openxmlformats.org/officeDocument/2006/relationships/image" Target="../media/image4267.png"/><Relationship Id="rId376" Type="http://schemas.openxmlformats.org/officeDocument/2006/relationships/image" Target="../media/image4277.png"/><Relationship Id="rId397" Type="http://schemas.openxmlformats.org/officeDocument/2006/relationships/customXml" Target="../ink/ink4378.xml"/><Relationship Id="rId4" Type="http://schemas.openxmlformats.org/officeDocument/2006/relationships/customXml" Target="../ink/ink4183.xml"/><Relationship Id="rId180" Type="http://schemas.openxmlformats.org/officeDocument/2006/relationships/customXml" Target="../ink/ink4271.xml"/><Relationship Id="rId215" Type="http://schemas.openxmlformats.org/officeDocument/2006/relationships/image" Target="../media/image4196.png"/><Relationship Id="rId236" Type="http://schemas.openxmlformats.org/officeDocument/2006/relationships/customXml" Target="../ink/ink4299.xml"/><Relationship Id="rId257" Type="http://schemas.openxmlformats.org/officeDocument/2006/relationships/image" Target="../media/image4218.png"/><Relationship Id="rId278" Type="http://schemas.openxmlformats.org/officeDocument/2006/relationships/customXml" Target="../ink/ink4320.xml"/><Relationship Id="rId401" Type="http://schemas.openxmlformats.org/officeDocument/2006/relationships/customXml" Target="../ink/ink4380.xml"/><Relationship Id="rId422" Type="http://schemas.openxmlformats.org/officeDocument/2006/relationships/image" Target="../media/image4300.png"/><Relationship Id="rId443" Type="http://schemas.openxmlformats.org/officeDocument/2006/relationships/customXml" Target="../ink/ink4401.xml"/><Relationship Id="rId464" Type="http://schemas.openxmlformats.org/officeDocument/2006/relationships/image" Target="../media/image4284.png"/><Relationship Id="rId303" Type="http://schemas.openxmlformats.org/officeDocument/2006/relationships/image" Target="../media/image4241.png"/><Relationship Id="rId42" Type="http://schemas.openxmlformats.org/officeDocument/2006/relationships/customXml" Target="../ink/ink4202.xml"/><Relationship Id="rId84" Type="http://schemas.openxmlformats.org/officeDocument/2006/relationships/customXml" Target="../ink/ink4223.xml"/><Relationship Id="rId138" Type="http://schemas.openxmlformats.org/officeDocument/2006/relationships/customXml" Target="../ink/ink4250.xml"/><Relationship Id="rId345" Type="http://schemas.openxmlformats.org/officeDocument/2006/relationships/image" Target="../media/image4262.png"/><Relationship Id="rId387" Type="http://schemas.openxmlformats.org/officeDocument/2006/relationships/customXml" Target="../ink/ink4375.xml"/><Relationship Id="rId191" Type="http://schemas.openxmlformats.org/officeDocument/2006/relationships/image" Target="../media/image4184.png"/><Relationship Id="rId205" Type="http://schemas.openxmlformats.org/officeDocument/2006/relationships/image" Target="../media/image4192.png"/><Relationship Id="rId247" Type="http://schemas.openxmlformats.org/officeDocument/2006/relationships/image" Target="../media/image4213.png"/><Relationship Id="rId412" Type="http://schemas.openxmlformats.org/officeDocument/2006/relationships/image" Target="../media/image4295.png"/><Relationship Id="rId107" Type="http://schemas.openxmlformats.org/officeDocument/2006/relationships/image" Target="../media/image4138.png"/><Relationship Id="rId289" Type="http://schemas.openxmlformats.org/officeDocument/2006/relationships/image" Target="../media/image4234.png"/><Relationship Id="rId454" Type="http://schemas.openxmlformats.org/officeDocument/2006/relationships/image" Target="../media/image4316.png"/><Relationship Id="rId11" Type="http://schemas.openxmlformats.org/officeDocument/2006/relationships/image" Target="../media/image4090.png"/><Relationship Id="rId53" Type="http://schemas.openxmlformats.org/officeDocument/2006/relationships/image" Target="../media/image4111.png"/><Relationship Id="rId149" Type="http://schemas.openxmlformats.org/officeDocument/2006/relationships/image" Target="../media/image4160.png"/><Relationship Id="rId314" Type="http://schemas.openxmlformats.org/officeDocument/2006/relationships/customXml" Target="../ink/ink4338.xml"/><Relationship Id="rId356" Type="http://schemas.openxmlformats.org/officeDocument/2006/relationships/customXml" Target="../ink/ink4359.xml"/><Relationship Id="rId398" Type="http://schemas.openxmlformats.org/officeDocument/2006/relationships/image" Target="../media/image4288.png"/><Relationship Id="rId95" Type="http://schemas.openxmlformats.org/officeDocument/2006/relationships/image" Target="../media/image4132.png"/><Relationship Id="rId160" Type="http://schemas.openxmlformats.org/officeDocument/2006/relationships/customXml" Target="../ink/ink4261.xml"/><Relationship Id="rId216" Type="http://schemas.openxmlformats.org/officeDocument/2006/relationships/customXml" Target="../ink/ink4289.xml"/><Relationship Id="rId423" Type="http://schemas.openxmlformats.org/officeDocument/2006/relationships/customXml" Target="../ink/ink4391.xml"/><Relationship Id="rId258" Type="http://schemas.openxmlformats.org/officeDocument/2006/relationships/customXml" Target="../ink/ink4310.xml"/><Relationship Id="rId465" Type="http://schemas.openxmlformats.org/officeDocument/2006/relationships/customXml" Target="../ink/ink4412.xml"/><Relationship Id="rId22" Type="http://schemas.openxmlformats.org/officeDocument/2006/relationships/customXml" Target="../ink/ink4192.xml"/><Relationship Id="rId64" Type="http://schemas.openxmlformats.org/officeDocument/2006/relationships/customXml" Target="../ink/ink4213.xml"/><Relationship Id="rId118" Type="http://schemas.openxmlformats.org/officeDocument/2006/relationships/customXml" Target="../ink/ink4240.xml"/><Relationship Id="rId325" Type="http://schemas.openxmlformats.org/officeDocument/2006/relationships/image" Target="../media/image4252.png"/><Relationship Id="rId367" Type="http://schemas.openxmlformats.org/officeDocument/2006/relationships/image" Target="../media/image4273.png"/><Relationship Id="rId171" Type="http://schemas.openxmlformats.org/officeDocument/2006/relationships/image" Target="../media/image4173.png"/><Relationship Id="rId227" Type="http://schemas.openxmlformats.org/officeDocument/2006/relationships/image" Target="../media/image4203.png"/><Relationship Id="rId269" Type="http://schemas.openxmlformats.org/officeDocument/2006/relationships/image" Target="../media/image4224.png"/><Relationship Id="rId434" Type="http://schemas.openxmlformats.org/officeDocument/2006/relationships/image" Target="../media/image4306.png"/><Relationship Id="rId476" Type="http://schemas.openxmlformats.org/officeDocument/2006/relationships/image" Target="../media/image4325.png"/><Relationship Id="rId33" Type="http://schemas.openxmlformats.org/officeDocument/2006/relationships/image" Target="../media/image4101.png"/><Relationship Id="rId129" Type="http://schemas.openxmlformats.org/officeDocument/2006/relationships/image" Target="../media/image4149.png"/><Relationship Id="rId280" Type="http://schemas.openxmlformats.org/officeDocument/2006/relationships/customXml" Target="../ink/ink4321.xml"/><Relationship Id="rId336" Type="http://schemas.openxmlformats.org/officeDocument/2006/relationships/customXml" Target="../ink/ink4349.xml"/><Relationship Id="rId75" Type="http://schemas.openxmlformats.org/officeDocument/2006/relationships/image" Target="../media/image4122.png"/><Relationship Id="rId140" Type="http://schemas.openxmlformats.org/officeDocument/2006/relationships/customXml" Target="../ink/ink4251.xml"/><Relationship Id="rId182" Type="http://schemas.openxmlformats.org/officeDocument/2006/relationships/customXml" Target="../ink/ink4272.xml"/><Relationship Id="rId378" Type="http://schemas.openxmlformats.org/officeDocument/2006/relationships/image" Target="../media/image4278.png"/><Relationship Id="rId403" Type="http://schemas.openxmlformats.org/officeDocument/2006/relationships/customXml" Target="../ink/ink4381.xml"/><Relationship Id="rId6" Type="http://schemas.openxmlformats.org/officeDocument/2006/relationships/customXml" Target="../ink/ink4184.xml"/><Relationship Id="rId238" Type="http://schemas.openxmlformats.org/officeDocument/2006/relationships/customXml" Target="../ink/ink4300.xml"/><Relationship Id="rId445" Type="http://schemas.openxmlformats.org/officeDocument/2006/relationships/customXml" Target="../ink/ink4402.xml"/><Relationship Id="rId291" Type="http://schemas.openxmlformats.org/officeDocument/2006/relationships/image" Target="../media/image4235.png"/><Relationship Id="rId305" Type="http://schemas.openxmlformats.org/officeDocument/2006/relationships/image" Target="../media/image4242.png"/><Relationship Id="rId347" Type="http://schemas.openxmlformats.org/officeDocument/2006/relationships/image" Target="../media/image4263.png"/><Relationship Id="rId44" Type="http://schemas.openxmlformats.org/officeDocument/2006/relationships/customXml" Target="../ink/ink4203.xml"/><Relationship Id="rId86" Type="http://schemas.openxmlformats.org/officeDocument/2006/relationships/customXml" Target="../ink/ink4224.xml"/><Relationship Id="rId151" Type="http://schemas.openxmlformats.org/officeDocument/2006/relationships/image" Target="../media/image4162.png"/><Relationship Id="rId193" Type="http://schemas.openxmlformats.org/officeDocument/2006/relationships/image" Target="../media/image4185.png"/><Relationship Id="rId207" Type="http://schemas.openxmlformats.org/officeDocument/2006/relationships/image" Target="../media/image4193.png"/><Relationship Id="rId249" Type="http://schemas.openxmlformats.org/officeDocument/2006/relationships/image" Target="../media/image4214.png"/><Relationship Id="rId414" Type="http://schemas.openxmlformats.org/officeDocument/2006/relationships/image" Target="../media/image4296.png"/><Relationship Id="rId456" Type="http://schemas.openxmlformats.org/officeDocument/2006/relationships/image" Target="../media/image4317.png"/><Relationship Id="rId13" Type="http://schemas.openxmlformats.org/officeDocument/2006/relationships/image" Target="../media/image4091.png"/><Relationship Id="rId109" Type="http://schemas.openxmlformats.org/officeDocument/2006/relationships/image" Target="../media/image4139.png"/><Relationship Id="rId260" Type="http://schemas.openxmlformats.org/officeDocument/2006/relationships/customXml" Target="../ink/ink4311.xml"/><Relationship Id="rId316" Type="http://schemas.openxmlformats.org/officeDocument/2006/relationships/customXml" Target="../ink/ink4339.xml"/><Relationship Id="rId55" Type="http://schemas.openxmlformats.org/officeDocument/2006/relationships/image" Target="../media/image4112.png"/><Relationship Id="rId97" Type="http://schemas.openxmlformats.org/officeDocument/2006/relationships/image" Target="../media/image4133.png"/><Relationship Id="rId120" Type="http://schemas.openxmlformats.org/officeDocument/2006/relationships/customXml" Target="../ink/ink4241.xml"/><Relationship Id="rId358" Type="http://schemas.openxmlformats.org/officeDocument/2006/relationships/customXml" Target="../ink/ink4360.xml"/><Relationship Id="rId162" Type="http://schemas.openxmlformats.org/officeDocument/2006/relationships/customXml" Target="../ink/ink4262.xml"/><Relationship Id="rId218" Type="http://schemas.openxmlformats.org/officeDocument/2006/relationships/customXml" Target="../ink/ink4290.xml"/><Relationship Id="rId425" Type="http://schemas.openxmlformats.org/officeDocument/2006/relationships/customXml" Target="../ink/ink4392.xml"/><Relationship Id="rId467" Type="http://schemas.openxmlformats.org/officeDocument/2006/relationships/customXml" Target="../ink/ink4413.xml"/><Relationship Id="rId271" Type="http://schemas.openxmlformats.org/officeDocument/2006/relationships/image" Target="../media/image4225.png"/><Relationship Id="rId24" Type="http://schemas.openxmlformats.org/officeDocument/2006/relationships/customXml" Target="../ink/ink4193.xml"/><Relationship Id="rId66" Type="http://schemas.openxmlformats.org/officeDocument/2006/relationships/customXml" Target="../ink/ink4214.xml"/><Relationship Id="rId131" Type="http://schemas.openxmlformats.org/officeDocument/2006/relationships/image" Target="../media/image4150.png"/><Relationship Id="rId327" Type="http://schemas.openxmlformats.org/officeDocument/2006/relationships/image" Target="../media/image4253.png"/><Relationship Id="rId369" Type="http://schemas.openxmlformats.org/officeDocument/2006/relationships/customXml" Target="../ink/ink4366.xml"/><Relationship Id="rId173" Type="http://schemas.openxmlformats.org/officeDocument/2006/relationships/image" Target="../media/image4174.png"/><Relationship Id="rId229" Type="http://schemas.openxmlformats.org/officeDocument/2006/relationships/image" Target="../media/image4204.png"/><Relationship Id="rId380" Type="http://schemas.openxmlformats.org/officeDocument/2006/relationships/image" Target="../media/image4279.png"/><Relationship Id="rId436" Type="http://schemas.openxmlformats.org/officeDocument/2006/relationships/image" Target="../media/image4307.png"/><Relationship Id="rId240" Type="http://schemas.openxmlformats.org/officeDocument/2006/relationships/customXml" Target="../ink/ink4301.xml"/><Relationship Id="rId35" Type="http://schemas.openxmlformats.org/officeDocument/2006/relationships/image" Target="../media/image4102.png"/><Relationship Id="rId77" Type="http://schemas.openxmlformats.org/officeDocument/2006/relationships/image" Target="../media/image4123.png"/><Relationship Id="rId100" Type="http://schemas.openxmlformats.org/officeDocument/2006/relationships/customXml" Target="../ink/ink4231.xml"/><Relationship Id="rId282" Type="http://schemas.openxmlformats.org/officeDocument/2006/relationships/customXml" Target="../ink/ink4322.xml"/><Relationship Id="rId338" Type="http://schemas.openxmlformats.org/officeDocument/2006/relationships/customXml" Target="../ink/ink4350.xml"/><Relationship Id="rId8" Type="http://schemas.openxmlformats.org/officeDocument/2006/relationships/customXml" Target="../ink/ink4185.xml"/><Relationship Id="rId142" Type="http://schemas.openxmlformats.org/officeDocument/2006/relationships/customXml" Target="../ink/ink4252.xml"/><Relationship Id="rId184" Type="http://schemas.openxmlformats.org/officeDocument/2006/relationships/customXml" Target="../ink/ink4273.xml"/><Relationship Id="rId405" Type="http://schemas.openxmlformats.org/officeDocument/2006/relationships/customXml" Target="../ink/ink4382.xml"/><Relationship Id="rId447" Type="http://schemas.openxmlformats.org/officeDocument/2006/relationships/customXml" Target="../ink/ink4403.xml"/><Relationship Id="rId251" Type="http://schemas.openxmlformats.org/officeDocument/2006/relationships/image" Target="../media/image4215.png"/><Relationship Id="rId46" Type="http://schemas.openxmlformats.org/officeDocument/2006/relationships/customXml" Target="../ink/ink4204.xml"/><Relationship Id="rId293" Type="http://schemas.openxmlformats.org/officeDocument/2006/relationships/image" Target="../media/image4236.png"/><Relationship Id="rId307" Type="http://schemas.openxmlformats.org/officeDocument/2006/relationships/image" Target="../media/image4243.png"/><Relationship Id="rId349" Type="http://schemas.openxmlformats.org/officeDocument/2006/relationships/image" Target="../media/image4264.png"/><Relationship Id="rId88" Type="http://schemas.openxmlformats.org/officeDocument/2006/relationships/customXml" Target="../ink/ink4225.xml"/><Relationship Id="rId111" Type="http://schemas.openxmlformats.org/officeDocument/2006/relationships/image" Target="../media/image4140.png"/><Relationship Id="rId153" Type="http://schemas.openxmlformats.org/officeDocument/2006/relationships/image" Target="../media/image4163.png"/><Relationship Id="rId195" Type="http://schemas.openxmlformats.org/officeDocument/2006/relationships/image" Target="../media/image4186.png"/><Relationship Id="rId209" Type="http://schemas.openxmlformats.org/officeDocument/2006/relationships/image" Target="../media/image1714.png"/><Relationship Id="rId360" Type="http://schemas.openxmlformats.org/officeDocument/2006/relationships/customXml" Target="../ink/ink4361.xml"/><Relationship Id="rId416" Type="http://schemas.openxmlformats.org/officeDocument/2006/relationships/image" Target="../media/image4297.png"/><Relationship Id="rId220" Type="http://schemas.openxmlformats.org/officeDocument/2006/relationships/customXml" Target="../ink/ink4291.xml"/><Relationship Id="rId458" Type="http://schemas.openxmlformats.org/officeDocument/2006/relationships/image" Target="../media/image4318.png"/><Relationship Id="rId15" Type="http://schemas.openxmlformats.org/officeDocument/2006/relationships/image" Target="../media/image4092.png"/><Relationship Id="rId57" Type="http://schemas.openxmlformats.org/officeDocument/2006/relationships/image" Target="../media/image4113.png"/><Relationship Id="rId262" Type="http://schemas.openxmlformats.org/officeDocument/2006/relationships/customXml" Target="../ink/ink4312.xml"/><Relationship Id="rId318" Type="http://schemas.openxmlformats.org/officeDocument/2006/relationships/customXml" Target="../ink/ink4340.xml"/><Relationship Id="rId99" Type="http://schemas.openxmlformats.org/officeDocument/2006/relationships/image" Target="../media/image4134.png"/><Relationship Id="rId122" Type="http://schemas.openxmlformats.org/officeDocument/2006/relationships/customXml" Target="../ink/ink4242.xml"/><Relationship Id="rId164" Type="http://schemas.openxmlformats.org/officeDocument/2006/relationships/customXml" Target="../ink/ink4263.xml"/><Relationship Id="rId371" Type="http://schemas.openxmlformats.org/officeDocument/2006/relationships/customXml" Target="../ink/ink4367.xml"/><Relationship Id="rId427" Type="http://schemas.openxmlformats.org/officeDocument/2006/relationships/customXml" Target="../ink/ink4393.xml"/><Relationship Id="rId469" Type="http://schemas.openxmlformats.org/officeDocument/2006/relationships/customXml" Target="../ink/ink4414.xml"/><Relationship Id="rId26" Type="http://schemas.openxmlformats.org/officeDocument/2006/relationships/customXml" Target="../ink/ink4194.xml"/><Relationship Id="rId231" Type="http://schemas.openxmlformats.org/officeDocument/2006/relationships/image" Target="../media/image4205.png"/><Relationship Id="rId273" Type="http://schemas.openxmlformats.org/officeDocument/2006/relationships/image" Target="../media/image4226.png"/><Relationship Id="rId329" Type="http://schemas.openxmlformats.org/officeDocument/2006/relationships/image" Target="../media/image4254.png"/><Relationship Id="rId68" Type="http://schemas.openxmlformats.org/officeDocument/2006/relationships/customXml" Target="../ink/ink4215.xml"/><Relationship Id="rId133" Type="http://schemas.openxmlformats.org/officeDocument/2006/relationships/image" Target="../media/image4152.png"/><Relationship Id="rId175" Type="http://schemas.openxmlformats.org/officeDocument/2006/relationships/image" Target="../media/image4175.png"/><Relationship Id="rId340" Type="http://schemas.openxmlformats.org/officeDocument/2006/relationships/customXml" Target="../ink/ink4351.xml"/><Relationship Id="rId200" Type="http://schemas.openxmlformats.org/officeDocument/2006/relationships/customXml" Target="../ink/ink4281.xml"/><Relationship Id="rId382" Type="http://schemas.openxmlformats.org/officeDocument/2006/relationships/image" Target="../media/image4280.png"/><Relationship Id="rId438" Type="http://schemas.openxmlformats.org/officeDocument/2006/relationships/image" Target="../media/image4308.png"/><Relationship Id="rId242" Type="http://schemas.openxmlformats.org/officeDocument/2006/relationships/customXml" Target="../ink/ink4302.xml"/><Relationship Id="rId284" Type="http://schemas.openxmlformats.org/officeDocument/2006/relationships/customXml" Target="../ink/ink4323.xml"/><Relationship Id="rId37" Type="http://schemas.openxmlformats.org/officeDocument/2006/relationships/image" Target="../media/image4103.png"/><Relationship Id="rId79" Type="http://schemas.openxmlformats.org/officeDocument/2006/relationships/image" Target="../media/image4124.png"/><Relationship Id="rId102" Type="http://schemas.openxmlformats.org/officeDocument/2006/relationships/customXml" Target="../ink/ink4232.xml"/><Relationship Id="rId144" Type="http://schemas.openxmlformats.org/officeDocument/2006/relationships/customXml" Target="../ink/ink4253.xml"/><Relationship Id="rId90" Type="http://schemas.openxmlformats.org/officeDocument/2006/relationships/customXml" Target="../ink/ink4226.xml"/><Relationship Id="rId186" Type="http://schemas.openxmlformats.org/officeDocument/2006/relationships/customXml" Target="../ink/ink4274.xml"/><Relationship Id="rId351" Type="http://schemas.openxmlformats.org/officeDocument/2006/relationships/image" Target="../media/image4265.png"/><Relationship Id="rId393" Type="http://schemas.openxmlformats.org/officeDocument/2006/relationships/customXml" Target="../ink/ink4376.xml"/><Relationship Id="rId407" Type="http://schemas.openxmlformats.org/officeDocument/2006/relationships/customXml" Target="../ink/ink4383.xml"/><Relationship Id="rId449" Type="http://schemas.openxmlformats.org/officeDocument/2006/relationships/customXml" Target="../ink/ink4404.xml"/><Relationship Id="rId211" Type="http://schemas.openxmlformats.org/officeDocument/2006/relationships/image" Target="../media/image4194.png"/><Relationship Id="rId253" Type="http://schemas.openxmlformats.org/officeDocument/2006/relationships/image" Target="../media/image4216.png"/><Relationship Id="rId295" Type="http://schemas.openxmlformats.org/officeDocument/2006/relationships/image" Target="../media/image4237.png"/><Relationship Id="rId309" Type="http://schemas.openxmlformats.org/officeDocument/2006/relationships/image" Target="../media/image4244.png"/><Relationship Id="rId460" Type="http://schemas.openxmlformats.org/officeDocument/2006/relationships/image" Target="../media/image4319.png"/><Relationship Id="rId48" Type="http://schemas.openxmlformats.org/officeDocument/2006/relationships/customXml" Target="../ink/ink4205.xml"/><Relationship Id="rId113" Type="http://schemas.openxmlformats.org/officeDocument/2006/relationships/image" Target="../media/image4141.png"/><Relationship Id="rId320" Type="http://schemas.openxmlformats.org/officeDocument/2006/relationships/customXml" Target="../ink/ink4341.xml"/><Relationship Id="rId155" Type="http://schemas.openxmlformats.org/officeDocument/2006/relationships/image" Target="../media/image4164.png"/><Relationship Id="rId197" Type="http://schemas.openxmlformats.org/officeDocument/2006/relationships/image" Target="../media/image4187.png"/><Relationship Id="rId362" Type="http://schemas.openxmlformats.org/officeDocument/2006/relationships/customXml" Target="../ink/ink4362.xml"/><Relationship Id="rId418" Type="http://schemas.openxmlformats.org/officeDocument/2006/relationships/image" Target="../media/image4298.png"/><Relationship Id="rId222" Type="http://schemas.openxmlformats.org/officeDocument/2006/relationships/customXml" Target="../ink/ink4292.xml"/><Relationship Id="rId264" Type="http://schemas.openxmlformats.org/officeDocument/2006/relationships/customXml" Target="../ink/ink4313.xml"/><Relationship Id="rId471" Type="http://schemas.openxmlformats.org/officeDocument/2006/relationships/customXml" Target="../ink/ink4415.xml"/><Relationship Id="rId17" Type="http://schemas.openxmlformats.org/officeDocument/2006/relationships/image" Target="../media/image4093.png"/><Relationship Id="rId59" Type="http://schemas.openxmlformats.org/officeDocument/2006/relationships/image" Target="../media/image4114.png"/><Relationship Id="rId124" Type="http://schemas.openxmlformats.org/officeDocument/2006/relationships/customXml" Target="../ink/ink4243.xml"/><Relationship Id="rId70" Type="http://schemas.openxmlformats.org/officeDocument/2006/relationships/customXml" Target="../ink/ink4216.xml"/><Relationship Id="rId166" Type="http://schemas.openxmlformats.org/officeDocument/2006/relationships/customXml" Target="../ink/ink4264.xml"/><Relationship Id="rId331" Type="http://schemas.openxmlformats.org/officeDocument/2006/relationships/image" Target="../media/image4255.png"/><Relationship Id="rId373" Type="http://schemas.openxmlformats.org/officeDocument/2006/relationships/customXml" Target="../ink/ink4368.xml"/><Relationship Id="rId429" Type="http://schemas.openxmlformats.org/officeDocument/2006/relationships/customXml" Target="../ink/ink4394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206.png"/><Relationship Id="rId440" Type="http://schemas.openxmlformats.org/officeDocument/2006/relationships/image" Target="../media/image4309.png"/><Relationship Id="rId28" Type="http://schemas.openxmlformats.org/officeDocument/2006/relationships/customXml" Target="../ink/ink4195.xml"/><Relationship Id="rId275" Type="http://schemas.openxmlformats.org/officeDocument/2006/relationships/image" Target="../media/image4227.png"/><Relationship Id="rId300" Type="http://schemas.openxmlformats.org/officeDocument/2006/relationships/customXml" Target="../ink/ink4331.xml"/><Relationship Id="rId81" Type="http://schemas.openxmlformats.org/officeDocument/2006/relationships/image" Target="../media/image4125.png"/><Relationship Id="rId135" Type="http://schemas.openxmlformats.org/officeDocument/2006/relationships/image" Target="../media/image4153.png"/><Relationship Id="rId177" Type="http://schemas.openxmlformats.org/officeDocument/2006/relationships/image" Target="../media/image4176.png"/><Relationship Id="rId342" Type="http://schemas.openxmlformats.org/officeDocument/2006/relationships/customXml" Target="../ink/ink4352.xml"/><Relationship Id="rId384" Type="http://schemas.openxmlformats.org/officeDocument/2006/relationships/image" Target="../media/image4281.png"/><Relationship Id="rId202" Type="http://schemas.openxmlformats.org/officeDocument/2006/relationships/customXml" Target="../ink/ink4282.xml"/><Relationship Id="rId244" Type="http://schemas.openxmlformats.org/officeDocument/2006/relationships/customXml" Target="../ink/ink4303.xml"/><Relationship Id="rId39" Type="http://schemas.openxmlformats.org/officeDocument/2006/relationships/image" Target="../media/image4104.png"/><Relationship Id="rId286" Type="http://schemas.openxmlformats.org/officeDocument/2006/relationships/customXml" Target="../ink/ink4324.xml"/><Relationship Id="rId451" Type="http://schemas.openxmlformats.org/officeDocument/2006/relationships/customXml" Target="../ink/ink4405.xml"/><Relationship Id="rId50" Type="http://schemas.openxmlformats.org/officeDocument/2006/relationships/customXml" Target="../ink/ink4206.xml"/><Relationship Id="rId104" Type="http://schemas.openxmlformats.org/officeDocument/2006/relationships/customXml" Target="../ink/ink4233.xml"/><Relationship Id="rId146" Type="http://schemas.openxmlformats.org/officeDocument/2006/relationships/customXml" Target="../ink/ink4254.xml"/><Relationship Id="rId188" Type="http://schemas.openxmlformats.org/officeDocument/2006/relationships/customXml" Target="../ink/ink4275.xml"/><Relationship Id="rId311" Type="http://schemas.openxmlformats.org/officeDocument/2006/relationships/image" Target="../media/image4245.png"/><Relationship Id="rId353" Type="http://schemas.openxmlformats.org/officeDocument/2006/relationships/image" Target="../media/image4266.png"/><Relationship Id="rId395" Type="http://schemas.openxmlformats.org/officeDocument/2006/relationships/customXml" Target="../ink/ink4377.xml"/><Relationship Id="rId409" Type="http://schemas.openxmlformats.org/officeDocument/2006/relationships/customXml" Target="../ink/ink4384.xml"/><Relationship Id="rId92" Type="http://schemas.openxmlformats.org/officeDocument/2006/relationships/customXml" Target="../ink/ink4227.xml"/><Relationship Id="rId213" Type="http://schemas.openxmlformats.org/officeDocument/2006/relationships/image" Target="../media/image4195.png"/><Relationship Id="rId420" Type="http://schemas.openxmlformats.org/officeDocument/2006/relationships/image" Target="../media/image4299.png"/><Relationship Id="rId255" Type="http://schemas.openxmlformats.org/officeDocument/2006/relationships/image" Target="../media/image4217.png"/><Relationship Id="rId297" Type="http://schemas.openxmlformats.org/officeDocument/2006/relationships/image" Target="../media/image4238.png"/><Relationship Id="rId462" Type="http://schemas.openxmlformats.org/officeDocument/2006/relationships/image" Target="../media/image4283.png"/><Relationship Id="rId115" Type="http://schemas.openxmlformats.org/officeDocument/2006/relationships/image" Target="../media/image4142.png"/><Relationship Id="rId157" Type="http://schemas.openxmlformats.org/officeDocument/2006/relationships/image" Target="../media/image4165.png"/><Relationship Id="rId322" Type="http://schemas.openxmlformats.org/officeDocument/2006/relationships/customXml" Target="../ink/ink4342.xml"/><Relationship Id="rId364" Type="http://schemas.openxmlformats.org/officeDocument/2006/relationships/customXml" Target="../ink/ink4363.xml"/><Relationship Id="rId61" Type="http://schemas.openxmlformats.org/officeDocument/2006/relationships/image" Target="../media/image4115.png"/><Relationship Id="rId199" Type="http://schemas.openxmlformats.org/officeDocument/2006/relationships/image" Target="../media/image4188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76.png"/><Relationship Id="rId299" Type="http://schemas.openxmlformats.org/officeDocument/2006/relationships/image" Target="../media/image4467.png"/><Relationship Id="rId21" Type="http://schemas.openxmlformats.org/officeDocument/2006/relationships/image" Target="../media/image4328.png"/><Relationship Id="rId63" Type="http://schemas.openxmlformats.org/officeDocument/2006/relationships/image" Target="../media/image4349.png"/><Relationship Id="rId159" Type="http://schemas.openxmlformats.org/officeDocument/2006/relationships/image" Target="../media/image4397.png"/><Relationship Id="rId324" Type="http://schemas.openxmlformats.org/officeDocument/2006/relationships/customXml" Target="../ink/ink4579.xml"/><Relationship Id="rId366" Type="http://schemas.openxmlformats.org/officeDocument/2006/relationships/customXml" Target="../ink/ink4600.xml"/><Relationship Id="rId170" Type="http://schemas.openxmlformats.org/officeDocument/2006/relationships/customXml" Target="../ink/ink4502.xml"/><Relationship Id="rId226" Type="http://schemas.openxmlformats.org/officeDocument/2006/relationships/customXml" Target="../ink/ink4530.xml"/><Relationship Id="rId433" Type="http://schemas.openxmlformats.org/officeDocument/2006/relationships/image" Target="../media/image4534.png"/><Relationship Id="rId268" Type="http://schemas.openxmlformats.org/officeDocument/2006/relationships/customXml" Target="../ink/ink4551.xml"/><Relationship Id="rId32" Type="http://schemas.openxmlformats.org/officeDocument/2006/relationships/customXml" Target="../ink/ink4433.xml"/><Relationship Id="rId74" Type="http://schemas.openxmlformats.org/officeDocument/2006/relationships/customXml" Target="../ink/ink4454.xml"/><Relationship Id="rId128" Type="http://schemas.openxmlformats.org/officeDocument/2006/relationships/customXml" Target="../ink/ink4481.xml"/><Relationship Id="rId335" Type="http://schemas.openxmlformats.org/officeDocument/2006/relationships/image" Target="../media/image4485.png"/><Relationship Id="rId377" Type="http://schemas.openxmlformats.org/officeDocument/2006/relationships/image" Target="../media/image4506.png"/><Relationship Id="rId5" Type="http://schemas.openxmlformats.org/officeDocument/2006/relationships/image" Target="../media/image43210.png"/><Relationship Id="rId181" Type="http://schemas.openxmlformats.org/officeDocument/2006/relationships/image" Target="../media/image4408.png"/><Relationship Id="rId237" Type="http://schemas.openxmlformats.org/officeDocument/2006/relationships/image" Target="../media/image4436.png"/><Relationship Id="rId402" Type="http://schemas.openxmlformats.org/officeDocument/2006/relationships/customXml" Target="../ink/ink4618.xml"/><Relationship Id="rId279" Type="http://schemas.openxmlformats.org/officeDocument/2006/relationships/image" Target="../media/image4457.png"/><Relationship Id="rId444" Type="http://schemas.openxmlformats.org/officeDocument/2006/relationships/customXml" Target="../ink/ink4639.xml"/><Relationship Id="rId43" Type="http://schemas.openxmlformats.org/officeDocument/2006/relationships/image" Target="../media/image4339.png"/><Relationship Id="rId139" Type="http://schemas.openxmlformats.org/officeDocument/2006/relationships/image" Target="../media/image4387.png"/><Relationship Id="rId290" Type="http://schemas.openxmlformats.org/officeDocument/2006/relationships/customXml" Target="../ink/ink4562.xml"/><Relationship Id="rId304" Type="http://schemas.openxmlformats.org/officeDocument/2006/relationships/customXml" Target="../ink/ink4569.xml"/><Relationship Id="rId346" Type="http://schemas.openxmlformats.org/officeDocument/2006/relationships/customXml" Target="../ink/ink4590.xml"/><Relationship Id="rId388" Type="http://schemas.openxmlformats.org/officeDocument/2006/relationships/customXml" Target="../ink/ink4611.xml"/><Relationship Id="rId85" Type="http://schemas.openxmlformats.org/officeDocument/2006/relationships/image" Target="../media/image4360.png"/><Relationship Id="rId150" Type="http://schemas.openxmlformats.org/officeDocument/2006/relationships/customXml" Target="../ink/ink4492.xml"/><Relationship Id="rId192" Type="http://schemas.openxmlformats.org/officeDocument/2006/relationships/customXml" Target="../ink/ink4513.xml"/><Relationship Id="rId206" Type="http://schemas.openxmlformats.org/officeDocument/2006/relationships/customXml" Target="../ink/ink4520.xml"/><Relationship Id="rId413" Type="http://schemas.openxmlformats.org/officeDocument/2006/relationships/image" Target="../media/image4524.png"/><Relationship Id="rId248" Type="http://schemas.openxmlformats.org/officeDocument/2006/relationships/customXml" Target="../ink/ink4541.xml"/><Relationship Id="rId455" Type="http://schemas.openxmlformats.org/officeDocument/2006/relationships/image" Target="../media/image4545.png"/><Relationship Id="rId12" Type="http://schemas.openxmlformats.org/officeDocument/2006/relationships/customXml" Target="../ink/ink4423.xml"/><Relationship Id="rId108" Type="http://schemas.openxmlformats.org/officeDocument/2006/relationships/customXml" Target="../ink/ink4471.xml"/><Relationship Id="rId315" Type="http://schemas.openxmlformats.org/officeDocument/2006/relationships/image" Target="../media/image4475.png"/><Relationship Id="rId357" Type="http://schemas.openxmlformats.org/officeDocument/2006/relationships/image" Target="../media/image4496.png"/><Relationship Id="rId54" Type="http://schemas.openxmlformats.org/officeDocument/2006/relationships/customXml" Target="../ink/ink4444.xml"/><Relationship Id="rId96" Type="http://schemas.openxmlformats.org/officeDocument/2006/relationships/customXml" Target="../ink/ink4465.xml"/><Relationship Id="rId161" Type="http://schemas.openxmlformats.org/officeDocument/2006/relationships/image" Target="../media/image4398.png"/><Relationship Id="rId217" Type="http://schemas.openxmlformats.org/officeDocument/2006/relationships/image" Target="../media/image4426.png"/><Relationship Id="rId399" Type="http://schemas.openxmlformats.org/officeDocument/2006/relationships/image" Target="../media/image4517.png"/><Relationship Id="rId259" Type="http://schemas.openxmlformats.org/officeDocument/2006/relationships/image" Target="../media/image4447.png"/><Relationship Id="rId424" Type="http://schemas.openxmlformats.org/officeDocument/2006/relationships/customXml" Target="../ink/ink4629.xml"/><Relationship Id="rId23" Type="http://schemas.openxmlformats.org/officeDocument/2006/relationships/image" Target="../media/image4329.png"/><Relationship Id="rId119" Type="http://schemas.openxmlformats.org/officeDocument/2006/relationships/image" Target="../media/image4377.png"/><Relationship Id="rId270" Type="http://schemas.openxmlformats.org/officeDocument/2006/relationships/customXml" Target="../ink/ink4552.xml"/><Relationship Id="rId326" Type="http://schemas.openxmlformats.org/officeDocument/2006/relationships/customXml" Target="../ink/ink4580.xml"/><Relationship Id="rId65" Type="http://schemas.openxmlformats.org/officeDocument/2006/relationships/image" Target="../media/image4350.png"/><Relationship Id="rId130" Type="http://schemas.openxmlformats.org/officeDocument/2006/relationships/customXml" Target="../ink/ink4482.xml"/><Relationship Id="rId368" Type="http://schemas.openxmlformats.org/officeDocument/2006/relationships/customXml" Target="../ink/ink4601.xml"/><Relationship Id="rId172" Type="http://schemas.openxmlformats.org/officeDocument/2006/relationships/customXml" Target="../ink/ink4503.xml"/><Relationship Id="rId228" Type="http://schemas.openxmlformats.org/officeDocument/2006/relationships/customXml" Target="../ink/ink4531.xml"/><Relationship Id="rId435" Type="http://schemas.openxmlformats.org/officeDocument/2006/relationships/image" Target="../media/image4535.png"/><Relationship Id="rId281" Type="http://schemas.openxmlformats.org/officeDocument/2006/relationships/image" Target="../media/image4458.png"/><Relationship Id="rId337" Type="http://schemas.openxmlformats.org/officeDocument/2006/relationships/image" Target="../media/image4486.png"/><Relationship Id="rId34" Type="http://schemas.openxmlformats.org/officeDocument/2006/relationships/customXml" Target="../ink/ink4434.xml"/><Relationship Id="rId76" Type="http://schemas.openxmlformats.org/officeDocument/2006/relationships/customXml" Target="../ink/ink4455.xml"/><Relationship Id="rId141" Type="http://schemas.openxmlformats.org/officeDocument/2006/relationships/image" Target="../media/image4388.png"/><Relationship Id="rId379" Type="http://schemas.openxmlformats.org/officeDocument/2006/relationships/image" Target="../media/image4507.png"/><Relationship Id="rId7" Type="http://schemas.openxmlformats.org/officeDocument/2006/relationships/image" Target="../media/image43220.png"/><Relationship Id="rId183" Type="http://schemas.openxmlformats.org/officeDocument/2006/relationships/image" Target="../media/image4409.png"/><Relationship Id="rId239" Type="http://schemas.openxmlformats.org/officeDocument/2006/relationships/image" Target="../media/image4437.png"/><Relationship Id="rId390" Type="http://schemas.openxmlformats.org/officeDocument/2006/relationships/customXml" Target="../ink/ink4612.xml"/><Relationship Id="rId404" Type="http://schemas.openxmlformats.org/officeDocument/2006/relationships/customXml" Target="../ink/ink4619.xml"/><Relationship Id="rId446" Type="http://schemas.openxmlformats.org/officeDocument/2006/relationships/customXml" Target="../ink/ink4640.xml"/><Relationship Id="rId250" Type="http://schemas.openxmlformats.org/officeDocument/2006/relationships/customXml" Target="../ink/ink4542.xml"/><Relationship Id="rId292" Type="http://schemas.openxmlformats.org/officeDocument/2006/relationships/customXml" Target="../ink/ink4563.xml"/><Relationship Id="rId306" Type="http://schemas.openxmlformats.org/officeDocument/2006/relationships/customXml" Target="../ink/ink4570.xml"/><Relationship Id="rId45" Type="http://schemas.openxmlformats.org/officeDocument/2006/relationships/image" Target="../media/image4340.png"/><Relationship Id="rId87" Type="http://schemas.openxmlformats.org/officeDocument/2006/relationships/image" Target="../media/image4361.png"/><Relationship Id="rId110" Type="http://schemas.openxmlformats.org/officeDocument/2006/relationships/customXml" Target="../ink/ink4472.xml"/><Relationship Id="rId348" Type="http://schemas.openxmlformats.org/officeDocument/2006/relationships/customXml" Target="../ink/ink4591.xml"/><Relationship Id="rId152" Type="http://schemas.openxmlformats.org/officeDocument/2006/relationships/customXml" Target="../ink/ink4493.xml"/><Relationship Id="rId194" Type="http://schemas.openxmlformats.org/officeDocument/2006/relationships/customXml" Target="../ink/ink4514.xml"/><Relationship Id="rId208" Type="http://schemas.openxmlformats.org/officeDocument/2006/relationships/customXml" Target="../ink/ink4521.xml"/><Relationship Id="rId415" Type="http://schemas.openxmlformats.org/officeDocument/2006/relationships/image" Target="../media/image4525.png"/><Relationship Id="rId457" Type="http://schemas.openxmlformats.org/officeDocument/2006/relationships/image" Target="../media/image4546.png"/><Relationship Id="rId261" Type="http://schemas.openxmlformats.org/officeDocument/2006/relationships/image" Target="../media/image4448.png"/><Relationship Id="rId14" Type="http://schemas.openxmlformats.org/officeDocument/2006/relationships/customXml" Target="../ink/ink4424.xml"/><Relationship Id="rId56" Type="http://schemas.openxmlformats.org/officeDocument/2006/relationships/customXml" Target="../ink/ink4445.xml"/><Relationship Id="rId317" Type="http://schemas.openxmlformats.org/officeDocument/2006/relationships/image" Target="../media/image4476.png"/><Relationship Id="rId359" Type="http://schemas.openxmlformats.org/officeDocument/2006/relationships/image" Target="../media/image4497.png"/><Relationship Id="rId98" Type="http://schemas.openxmlformats.org/officeDocument/2006/relationships/customXml" Target="../ink/ink4466.xml"/><Relationship Id="rId121" Type="http://schemas.openxmlformats.org/officeDocument/2006/relationships/image" Target="../media/image4378.png"/><Relationship Id="rId163" Type="http://schemas.openxmlformats.org/officeDocument/2006/relationships/image" Target="../media/image4399.png"/><Relationship Id="rId219" Type="http://schemas.openxmlformats.org/officeDocument/2006/relationships/image" Target="../media/image4427.png"/><Relationship Id="rId370" Type="http://schemas.openxmlformats.org/officeDocument/2006/relationships/customXml" Target="../ink/ink4602.xml"/><Relationship Id="rId426" Type="http://schemas.openxmlformats.org/officeDocument/2006/relationships/customXml" Target="../ink/ink4630.xml"/><Relationship Id="rId230" Type="http://schemas.openxmlformats.org/officeDocument/2006/relationships/customXml" Target="../ink/ink4532.xml"/><Relationship Id="rId25" Type="http://schemas.openxmlformats.org/officeDocument/2006/relationships/image" Target="../media/image4330.png"/><Relationship Id="rId67" Type="http://schemas.openxmlformats.org/officeDocument/2006/relationships/image" Target="../media/image4351.png"/><Relationship Id="rId272" Type="http://schemas.openxmlformats.org/officeDocument/2006/relationships/customXml" Target="../ink/ink4553.xml"/><Relationship Id="rId328" Type="http://schemas.openxmlformats.org/officeDocument/2006/relationships/customXml" Target="../ink/ink4581.xml"/><Relationship Id="rId132" Type="http://schemas.openxmlformats.org/officeDocument/2006/relationships/customXml" Target="../ink/ink4483.xml"/><Relationship Id="rId174" Type="http://schemas.openxmlformats.org/officeDocument/2006/relationships/customXml" Target="../ink/ink4504.xml"/><Relationship Id="rId381" Type="http://schemas.openxmlformats.org/officeDocument/2006/relationships/image" Target="../media/image4508.png"/><Relationship Id="rId241" Type="http://schemas.openxmlformats.org/officeDocument/2006/relationships/image" Target="../media/image4438.png"/><Relationship Id="rId437" Type="http://schemas.openxmlformats.org/officeDocument/2006/relationships/image" Target="../media/image4536.png"/><Relationship Id="rId36" Type="http://schemas.openxmlformats.org/officeDocument/2006/relationships/customXml" Target="../ink/ink4435.xml"/><Relationship Id="rId283" Type="http://schemas.openxmlformats.org/officeDocument/2006/relationships/image" Target="../media/image4459.png"/><Relationship Id="rId339" Type="http://schemas.openxmlformats.org/officeDocument/2006/relationships/image" Target="../media/image4487.png"/><Relationship Id="rId78" Type="http://schemas.openxmlformats.org/officeDocument/2006/relationships/customXml" Target="../ink/ink4456.xml"/><Relationship Id="rId101" Type="http://schemas.openxmlformats.org/officeDocument/2006/relationships/image" Target="../media/image4368.png"/><Relationship Id="rId143" Type="http://schemas.openxmlformats.org/officeDocument/2006/relationships/image" Target="../media/image4389.png"/><Relationship Id="rId185" Type="http://schemas.openxmlformats.org/officeDocument/2006/relationships/image" Target="../media/image4410.png"/><Relationship Id="rId350" Type="http://schemas.openxmlformats.org/officeDocument/2006/relationships/customXml" Target="../ink/ink4592.xml"/><Relationship Id="rId406" Type="http://schemas.openxmlformats.org/officeDocument/2006/relationships/customXml" Target="../ink/ink4620.xml"/><Relationship Id="rId9" Type="http://schemas.openxmlformats.org/officeDocument/2006/relationships/image" Target="../media/image43230.png"/><Relationship Id="rId210" Type="http://schemas.openxmlformats.org/officeDocument/2006/relationships/customXml" Target="../ink/ink4522.xml"/><Relationship Id="rId392" Type="http://schemas.openxmlformats.org/officeDocument/2006/relationships/customXml" Target="../ink/ink4613.xml"/><Relationship Id="rId448" Type="http://schemas.openxmlformats.org/officeDocument/2006/relationships/customXml" Target="../ink/ink4641.xml"/><Relationship Id="rId252" Type="http://schemas.openxmlformats.org/officeDocument/2006/relationships/customXml" Target="../ink/ink4543.xml"/><Relationship Id="rId294" Type="http://schemas.openxmlformats.org/officeDocument/2006/relationships/customXml" Target="../ink/ink4564.xml"/><Relationship Id="rId308" Type="http://schemas.openxmlformats.org/officeDocument/2006/relationships/customXml" Target="../ink/ink4571.xml"/><Relationship Id="rId47" Type="http://schemas.openxmlformats.org/officeDocument/2006/relationships/image" Target="../media/image4341.png"/><Relationship Id="rId89" Type="http://schemas.openxmlformats.org/officeDocument/2006/relationships/image" Target="../media/image4362.png"/><Relationship Id="rId112" Type="http://schemas.openxmlformats.org/officeDocument/2006/relationships/customXml" Target="../ink/ink4473.xml"/><Relationship Id="rId154" Type="http://schemas.openxmlformats.org/officeDocument/2006/relationships/customXml" Target="../ink/ink4494.xml"/><Relationship Id="rId361" Type="http://schemas.openxmlformats.org/officeDocument/2006/relationships/image" Target="../media/image4498.png"/><Relationship Id="rId196" Type="http://schemas.openxmlformats.org/officeDocument/2006/relationships/customXml" Target="../ink/ink4515.xml"/><Relationship Id="rId417" Type="http://schemas.openxmlformats.org/officeDocument/2006/relationships/image" Target="../media/image4526.png"/><Relationship Id="rId459" Type="http://schemas.openxmlformats.org/officeDocument/2006/relationships/image" Target="../media/image4547.png"/><Relationship Id="rId16" Type="http://schemas.openxmlformats.org/officeDocument/2006/relationships/customXml" Target="../ink/ink4425.xml"/><Relationship Id="rId221" Type="http://schemas.openxmlformats.org/officeDocument/2006/relationships/image" Target="../media/image4428.png"/><Relationship Id="rId263" Type="http://schemas.openxmlformats.org/officeDocument/2006/relationships/image" Target="../media/image4449.png"/><Relationship Id="rId319" Type="http://schemas.openxmlformats.org/officeDocument/2006/relationships/image" Target="../media/image4477.png"/><Relationship Id="rId58" Type="http://schemas.openxmlformats.org/officeDocument/2006/relationships/customXml" Target="../ink/ink4446.xml"/><Relationship Id="rId123" Type="http://schemas.openxmlformats.org/officeDocument/2006/relationships/image" Target="../media/image4379.png"/><Relationship Id="rId330" Type="http://schemas.openxmlformats.org/officeDocument/2006/relationships/customXml" Target="../ink/ink4582.xml"/><Relationship Id="rId165" Type="http://schemas.openxmlformats.org/officeDocument/2006/relationships/image" Target="../media/image4400.png"/><Relationship Id="rId372" Type="http://schemas.openxmlformats.org/officeDocument/2006/relationships/customXml" Target="../ink/ink4603.xml"/><Relationship Id="rId428" Type="http://schemas.openxmlformats.org/officeDocument/2006/relationships/customXml" Target="../ink/ink4631.xml"/><Relationship Id="rId232" Type="http://schemas.openxmlformats.org/officeDocument/2006/relationships/customXml" Target="../ink/ink4533.xml"/><Relationship Id="rId274" Type="http://schemas.openxmlformats.org/officeDocument/2006/relationships/customXml" Target="../ink/ink4554.xml"/><Relationship Id="rId27" Type="http://schemas.openxmlformats.org/officeDocument/2006/relationships/image" Target="../media/image4331.png"/><Relationship Id="rId69" Type="http://schemas.openxmlformats.org/officeDocument/2006/relationships/image" Target="../media/image4352.png"/><Relationship Id="rId134" Type="http://schemas.openxmlformats.org/officeDocument/2006/relationships/customXml" Target="../ink/ink4484.xml"/><Relationship Id="rId80" Type="http://schemas.openxmlformats.org/officeDocument/2006/relationships/customXml" Target="../ink/ink4457.xml"/><Relationship Id="rId176" Type="http://schemas.openxmlformats.org/officeDocument/2006/relationships/customXml" Target="../ink/ink4505.xml"/><Relationship Id="rId341" Type="http://schemas.openxmlformats.org/officeDocument/2006/relationships/image" Target="../media/image4488.png"/><Relationship Id="rId383" Type="http://schemas.openxmlformats.org/officeDocument/2006/relationships/image" Target="../media/image4509.png"/><Relationship Id="rId439" Type="http://schemas.openxmlformats.org/officeDocument/2006/relationships/image" Target="../media/image4537.png"/><Relationship Id="rId201" Type="http://schemas.openxmlformats.org/officeDocument/2006/relationships/image" Target="../media/image4418.png"/><Relationship Id="rId243" Type="http://schemas.openxmlformats.org/officeDocument/2006/relationships/image" Target="../media/image4439.png"/><Relationship Id="rId285" Type="http://schemas.openxmlformats.org/officeDocument/2006/relationships/image" Target="../media/image4460.png"/><Relationship Id="rId450" Type="http://schemas.openxmlformats.org/officeDocument/2006/relationships/customXml" Target="../ink/ink4642.xml"/><Relationship Id="rId38" Type="http://schemas.openxmlformats.org/officeDocument/2006/relationships/customXml" Target="../ink/ink4436.xml"/><Relationship Id="rId103" Type="http://schemas.openxmlformats.org/officeDocument/2006/relationships/image" Target="../media/image4369.png"/><Relationship Id="rId310" Type="http://schemas.openxmlformats.org/officeDocument/2006/relationships/customXml" Target="../ink/ink4572.xml"/><Relationship Id="rId91" Type="http://schemas.openxmlformats.org/officeDocument/2006/relationships/image" Target="../media/image4363.png"/><Relationship Id="rId145" Type="http://schemas.openxmlformats.org/officeDocument/2006/relationships/image" Target="../media/image4390.png"/><Relationship Id="rId187" Type="http://schemas.openxmlformats.org/officeDocument/2006/relationships/image" Target="../media/image4411.png"/><Relationship Id="rId352" Type="http://schemas.openxmlformats.org/officeDocument/2006/relationships/customXml" Target="../ink/ink4593.xml"/><Relationship Id="rId394" Type="http://schemas.openxmlformats.org/officeDocument/2006/relationships/customXml" Target="../ink/ink4614.xml"/><Relationship Id="rId408" Type="http://schemas.openxmlformats.org/officeDocument/2006/relationships/customXml" Target="../ink/ink4621.xml"/><Relationship Id="rId212" Type="http://schemas.openxmlformats.org/officeDocument/2006/relationships/customXml" Target="../ink/ink4523.xml"/><Relationship Id="rId254" Type="http://schemas.openxmlformats.org/officeDocument/2006/relationships/customXml" Target="../ink/ink4544.xml"/><Relationship Id="rId49" Type="http://schemas.openxmlformats.org/officeDocument/2006/relationships/image" Target="../media/image4342.png"/><Relationship Id="rId114" Type="http://schemas.openxmlformats.org/officeDocument/2006/relationships/customXml" Target="../ink/ink4474.xml"/><Relationship Id="rId296" Type="http://schemas.openxmlformats.org/officeDocument/2006/relationships/customXml" Target="../ink/ink4565.xml"/><Relationship Id="rId461" Type="http://schemas.openxmlformats.org/officeDocument/2006/relationships/image" Target="../media/image4548.png"/><Relationship Id="rId60" Type="http://schemas.openxmlformats.org/officeDocument/2006/relationships/customXml" Target="../ink/ink4447.xml"/><Relationship Id="rId156" Type="http://schemas.openxmlformats.org/officeDocument/2006/relationships/customXml" Target="../ink/ink4495.xml"/><Relationship Id="rId198" Type="http://schemas.openxmlformats.org/officeDocument/2006/relationships/customXml" Target="../ink/ink4516.xml"/><Relationship Id="rId321" Type="http://schemas.openxmlformats.org/officeDocument/2006/relationships/image" Target="../media/image4478.png"/><Relationship Id="rId363" Type="http://schemas.openxmlformats.org/officeDocument/2006/relationships/image" Target="../media/image4499.png"/><Relationship Id="rId419" Type="http://schemas.openxmlformats.org/officeDocument/2006/relationships/image" Target="../media/image4527.png"/><Relationship Id="rId223" Type="http://schemas.openxmlformats.org/officeDocument/2006/relationships/image" Target="../media/image4429.png"/><Relationship Id="rId430" Type="http://schemas.openxmlformats.org/officeDocument/2006/relationships/customXml" Target="../ink/ink4632.xml"/><Relationship Id="rId18" Type="http://schemas.openxmlformats.org/officeDocument/2006/relationships/customXml" Target="../ink/ink4426.xml"/><Relationship Id="rId265" Type="http://schemas.openxmlformats.org/officeDocument/2006/relationships/image" Target="../media/image4450.png"/><Relationship Id="rId125" Type="http://schemas.openxmlformats.org/officeDocument/2006/relationships/image" Target="../media/image4380.png"/><Relationship Id="rId167" Type="http://schemas.openxmlformats.org/officeDocument/2006/relationships/image" Target="../media/image4401.png"/><Relationship Id="rId332" Type="http://schemas.openxmlformats.org/officeDocument/2006/relationships/customXml" Target="../ink/ink4583.xml"/><Relationship Id="rId374" Type="http://schemas.openxmlformats.org/officeDocument/2006/relationships/customXml" Target="../ink/ink4604.xml"/><Relationship Id="rId71" Type="http://schemas.openxmlformats.org/officeDocument/2006/relationships/image" Target="../media/image4353.png"/><Relationship Id="rId234" Type="http://schemas.openxmlformats.org/officeDocument/2006/relationships/customXml" Target="../ink/ink4534.xml"/><Relationship Id="rId2" Type="http://schemas.openxmlformats.org/officeDocument/2006/relationships/customXml" Target="../ink/ink4418.xml"/><Relationship Id="rId29" Type="http://schemas.openxmlformats.org/officeDocument/2006/relationships/image" Target="../media/image4332.png"/><Relationship Id="rId276" Type="http://schemas.openxmlformats.org/officeDocument/2006/relationships/customXml" Target="../ink/ink4555.xml"/><Relationship Id="rId441" Type="http://schemas.openxmlformats.org/officeDocument/2006/relationships/image" Target="../media/image4538.png"/><Relationship Id="rId40" Type="http://schemas.openxmlformats.org/officeDocument/2006/relationships/customXml" Target="../ink/ink4437.xml"/><Relationship Id="rId115" Type="http://schemas.openxmlformats.org/officeDocument/2006/relationships/image" Target="../media/image4375.png"/><Relationship Id="rId136" Type="http://schemas.openxmlformats.org/officeDocument/2006/relationships/customXml" Target="../ink/ink4485.xml"/><Relationship Id="rId157" Type="http://schemas.openxmlformats.org/officeDocument/2006/relationships/image" Target="../media/image4396.png"/><Relationship Id="rId178" Type="http://schemas.openxmlformats.org/officeDocument/2006/relationships/customXml" Target="../ink/ink4506.xml"/><Relationship Id="rId301" Type="http://schemas.openxmlformats.org/officeDocument/2006/relationships/image" Target="../media/image4468.png"/><Relationship Id="rId322" Type="http://schemas.openxmlformats.org/officeDocument/2006/relationships/customXml" Target="../ink/ink4578.xml"/><Relationship Id="rId343" Type="http://schemas.openxmlformats.org/officeDocument/2006/relationships/image" Target="../media/image4489.png"/><Relationship Id="rId364" Type="http://schemas.openxmlformats.org/officeDocument/2006/relationships/customXml" Target="../ink/ink4599.xml"/><Relationship Id="rId61" Type="http://schemas.openxmlformats.org/officeDocument/2006/relationships/image" Target="../media/image4348.png"/><Relationship Id="rId82" Type="http://schemas.openxmlformats.org/officeDocument/2006/relationships/customXml" Target="../ink/ink4458.xml"/><Relationship Id="rId199" Type="http://schemas.openxmlformats.org/officeDocument/2006/relationships/image" Target="../media/image4417.png"/><Relationship Id="rId203" Type="http://schemas.openxmlformats.org/officeDocument/2006/relationships/image" Target="../media/image4419.png"/><Relationship Id="rId385" Type="http://schemas.openxmlformats.org/officeDocument/2006/relationships/image" Target="../media/image4510.png"/><Relationship Id="rId19" Type="http://schemas.openxmlformats.org/officeDocument/2006/relationships/image" Target="../media/image4327.png"/><Relationship Id="rId224" Type="http://schemas.openxmlformats.org/officeDocument/2006/relationships/customXml" Target="../ink/ink4529.xml"/><Relationship Id="rId245" Type="http://schemas.openxmlformats.org/officeDocument/2006/relationships/image" Target="../media/image4440.png"/><Relationship Id="rId266" Type="http://schemas.openxmlformats.org/officeDocument/2006/relationships/customXml" Target="../ink/ink4550.xml"/><Relationship Id="rId287" Type="http://schemas.openxmlformats.org/officeDocument/2006/relationships/image" Target="../media/image4461.png"/><Relationship Id="rId410" Type="http://schemas.openxmlformats.org/officeDocument/2006/relationships/customXml" Target="../ink/ink4622.xml"/><Relationship Id="rId431" Type="http://schemas.openxmlformats.org/officeDocument/2006/relationships/image" Target="../media/image4533.png"/><Relationship Id="rId452" Type="http://schemas.openxmlformats.org/officeDocument/2006/relationships/customXml" Target="../ink/ink4643.xml"/><Relationship Id="rId30" Type="http://schemas.openxmlformats.org/officeDocument/2006/relationships/customXml" Target="../ink/ink4432.xml"/><Relationship Id="rId105" Type="http://schemas.openxmlformats.org/officeDocument/2006/relationships/image" Target="../media/image4370.png"/><Relationship Id="rId126" Type="http://schemas.openxmlformats.org/officeDocument/2006/relationships/customXml" Target="../ink/ink4480.xml"/><Relationship Id="rId147" Type="http://schemas.openxmlformats.org/officeDocument/2006/relationships/image" Target="../media/image4391.png"/><Relationship Id="rId168" Type="http://schemas.openxmlformats.org/officeDocument/2006/relationships/customXml" Target="../ink/ink4501.xml"/><Relationship Id="rId312" Type="http://schemas.openxmlformats.org/officeDocument/2006/relationships/customXml" Target="../ink/ink4573.xml"/><Relationship Id="rId333" Type="http://schemas.openxmlformats.org/officeDocument/2006/relationships/image" Target="../media/image4484.png"/><Relationship Id="rId354" Type="http://schemas.openxmlformats.org/officeDocument/2006/relationships/customXml" Target="../ink/ink4594.xml"/><Relationship Id="rId51" Type="http://schemas.openxmlformats.org/officeDocument/2006/relationships/image" Target="../media/image4343.png"/><Relationship Id="rId72" Type="http://schemas.openxmlformats.org/officeDocument/2006/relationships/customXml" Target="../ink/ink4453.xml"/><Relationship Id="rId93" Type="http://schemas.openxmlformats.org/officeDocument/2006/relationships/image" Target="../media/image4364.png"/><Relationship Id="rId189" Type="http://schemas.openxmlformats.org/officeDocument/2006/relationships/image" Target="../media/image4412.png"/><Relationship Id="rId375" Type="http://schemas.openxmlformats.org/officeDocument/2006/relationships/image" Target="../media/image4505.png"/><Relationship Id="rId396" Type="http://schemas.openxmlformats.org/officeDocument/2006/relationships/customXml" Target="../ink/ink4615.xml"/><Relationship Id="rId3" Type="http://schemas.openxmlformats.org/officeDocument/2006/relationships/image" Target="../media/image43200.png"/><Relationship Id="rId214" Type="http://schemas.openxmlformats.org/officeDocument/2006/relationships/customXml" Target="../ink/ink4524.xml"/><Relationship Id="rId235" Type="http://schemas.openxmlformats.org/officeDocument/2006/relationships/image" Target="../media/image4435.png"/><Relationship Id="rId256" Type="http://schemas.openxmlformats.org/officeDocument/2006/relationships/customXml" Target="../ink/ink4545.xml"/><Relationship Id="rId277" Type="http://schemas.openxmlformats.org/officeDocument/2006/relationships/image" Target="../media/image4456.png"/><Relationship Id="rId298" Type="http://schemas.openxmlformats.org/officeDocument/2006/relationships/customXml" Target="../ink/ink4566.xml"/><Relationship Id="rId400" Type="http://schemas.openxmlformats.org/officeDocument/2006/relationships/customXml" Target="../ink/ink4617.xml"/><Relationship Id="rId421" Type="http://schemas.openxmlformats.org/officeDocument/2006/relationships/image" Target="../media/image4528.png"/><Relationship Id="rId442" Type="http://schemas.openxmlformats.org/officeDocument/2006/relationships/customXml" Target="../ink/ink4638.xml"/><Relationship Id="rId116" Type="http://schemas.openxmlformats.org/officeDocument/2006/relationships/customXml" Target="../ink/ink4475.xml"/><Relationship Id="rId137" Type="http://schemas.openxmlformats.org/officeDocument/2006/relationships/image" Target="../media/image4386.png"/><Relationship Id="rId158" Type="http://schemas.openxmlformats.org/officeDocument/2006/relationships/customXml" Target="../ink/ink4496.xml"/><Relationship Id="rId302" Type="http://schemas.openxmlformats.org/officeDocument/2006/relationships/customXml" Target="../ink/ink4568.xml"/><Relationship Id="rId323" Type="http://schemas.openxmlformats.org/officeDocument/2006/relationships/image" Target="../media/image4479.png"/><Relationship Id="rId344" Type="http://schemas.openxmlformats.org/officeDocument/2006/relationships/customXml" Target="../ink/ink4589.xml"/><Relationship Id="rId20" Type="http://schemas.openxmlformats.org/officeDocument/2006/relationships/customXml" Target="../ink/ink4427.xml"/><Relationship Id="rId41" Type="http://schemas.openxmlformats.org/officeDocument/2006/relationships/image" Target="../media/image4338.png"/><Relationship Id="rId62" Type="http://schemas.openxmlformats.org/officeDocument/2006/relationships/customXml" Target="../ink/ink4448.xml"/><Relationship Id="rId83" Type="http://schemas.openxmlformats.org/officeDocument/2006/relationships/image" Target="../media/image4359.png"/><Relationship Id="rId179" Type="http://schemas.openxmlformats.org/officeDocument/2006/relationships/image" Target="../media/image4407.png"/><Relationship Id="rId365" Type="http://schemas.openxmlformats.org/officeDocument/2006/relationships/image" Target="../media/image4500.png"/><Relationship Id="rId386" Type="http://schemas.openxmlformats.org/officeDocument/2006/relationships/customXml" Target="../ink/ink4610.xml"/><Relationship Id="rId190" Type="http://schemas.openxmlformats.org/officeDocument/2006/relationships/customXml" Target="../ink/ink4512.xml"/><Relationship Id="rId204" Type="http://schemas.openxmlformats.org/officeDocument/2006/relationships/customXml" Target="../ink/ink4519.xml"/><Relationship Id="rId225" Type="http://schemas.openxmlformats.org/officeDocument/2006/relationships/image" Target="../media/image4430.png"/><Relationship Id="rId246" Type="http://schemas.openxmlformats.org/officeDocument/2006/relationships/customXml" Target="../ink/ink4540.xml"/><Relationship Id="rId267" Type="http://schemas.openxmlformats.org/officeDocument/2006/relationships/image" Target="../media/image4451.png"/><Relationship Id="rId288" Type="http://schemas.openxmlformats.org/officeDocument/2006/relationships/customXml" Target="../ink/ink4561.xml"/><Relationship Id="rId411" Type="http://schemas.openxmlformats.org/officeDocument/2006/relationships/image" Target="../media/image4523.png"/><Relationship Id="rId432" Type="http://schemas.openxmlformats.org/officeDocument/2006/relationships/customXml" Target="../ink/ink4633.xml"/><Relationship Id="rId453" Type="http://schemas.openxmlformats.org/officeDocument/2006/relationships/image" Target="../media/image4544.png"/><Relationship Id="rId106" Type="http://schemas.openxmlformats.org/officeDocument/2006/relationships/customXml" Target="../ink/ink4470.xml"/><Relationship Id="rId127" Type="http://schemas.openxmlformats.org/officeDocument/2006/relationships/image" Target="../media/image4381.png"/><Relationship Id="rId313" Type="http://schemas.openxmlformats.org/officeDocument/2006/relationships/image" Target="../media/image4474.png"/><Relationship Id="rId10" Type="http://schemas.openxmlformats.org/officeDocument/2006/relationships/customXml" Target="../ink/ink4422.xml"/><Relationship Id="rId31" Type="http://schemas.openxmlformats.org/officeDocument/2006/relationships/image" Target="../media/image4333.png"/><Relationship Id="rId52" Type="http://schemas.openxmlformats.org/officeDocument/2006/relationships/customXml" Target="../ink/ink4443.xml"/><Relationship Id="rId73" Type="http://schemas.openxmlformats.org/officeDocument/2006/relationships/image" Target="../media/image4354.png"/><Relationship Id="rId94" Type="http://schemas.openxmlformats.org/officeDocument/2006/relationships/customXml" Target="../ink/ink4464.xml"/><Relationship Id="rId148" Type="http://schemas.openxmlformats.org/officeDocument/2006/relationships/customXml" Target="../ink/ink4491.xml"/><Relationship Id="rId169" Type="http://schemas.openxmlformats.org/officeDocument/2006/relationships/image" Target="../media/image4402.png"/><Relationship Id="rId334" Type="http://schemas.openxmlformats.org/officeDocument/2006/relationships/customXml" Target="../ink/ink4584.xml"/><Relationship Id="rId355" Type="http://schemas.openxmlformats.org/officeDocument/2006/relationships/image" Target="../media/image4495.png"/><Relationship Id="rId376" Type="http://schemas.openxmlformats.org/officeDocument/2006/relationships/customXml" Target="../ink/ink4605.xml"/><Relationship Id="rId397" Type="http://schemas.openxmlformats.org/officeDocument/2006/relationships/image" Target="../media/image4516.png"/><Relationship Id="rId4" Type="http://schemas.openxmlformats.org/officeDocument/2006/relationships/customXml" Target="../ink/ink4419.xml"/><Relationship Id="rId180" Type="http://schemas.openxmlformats.org/officeDocument/2006/relationships/customXml" Target="../ink/ink4507.xml"/><Relationship Id="rId215" Type="http://schemas.openxmlformats.org/officeDocument/2006/relationships/image" Target="../media/image4425.png"/><Relationship Id="rId236" Type="http://schemas.openxmlformats.org/officeDocument/2006/relationships/customXml" Target="../ink/ink4535.xml"/><Relationship Id="rId257" Type="http://schemas.openxmlformats.org/officeDocument/2006/relationships/image" Target="../media/image4446.png"/><Relationship Id="rId278" Type="http://schemas.openxmlformats.org/officeDocument/2006/relationships/customXml" Target="../ink/ink4556.xml"/><Relationship Id="rId401" Type="http://schemas.openxmlformats.org/officeDocument/2006/relationships/image" Target="../media/image4518.png"/><Relationship Id="rId422" Type="http://schemas.openxmlformats.org/officeDocument/2006/relationships/customXml" Target="../ink/ink4628.xml"/><Relationship Id="rId443" Type="http://schemas.openxmlformats.org/officeDocument/2006/relationships/image" Target="../media/image4539.png"/><Relationship Id="rId303" Type="http://schemas.openxmlformats.org/officeDocument/2006/relationships/image" Target="../media/image4469.png"/><Relationship Id="rId42" Type="http://schemas.openxmlformats.org/officeDocument/2006/relationships/customXml" Target="../ink/ink4438.xml"/><Relationship Id="rId84" Type="http://schemas.openxmlformats.org/officeDocument/2006/relationships/customXml" Target="../ink/ink4459.xml"/><Relationship Id="rId138" Type="http://schemas.openxmlformats.org/officeDocument/2006/relationships/customXml" Target="../ink/ink4486.xml"/><Relationship Id="rId345" Type="http://schemas.openxmlformats.org/officeDocument/2006/relationships/image" Target="../media/image4490.png"/><Relationship Id="rId387" Type="http://schemas.openxmlformats.org/officeDocument/2006/relationships/image" Target="../media/image4511.png"/><Relationship Id="rId191" Type="http://schemas.openxmlformats.org/officeDocument/2006/relationships/image" Target="../media/image4413.png"/><Relationship Id="rId205" Type="http://schemas.openxmlformats.org/officeDocument/2006/relationships/image" Target="../media/image4420.png"/><Relationship Id="rId247" Type="http://schemas.openxmlformats.org/officeDocument/2006/relationships/image" Target="../media/image4441.png"/><Relationship Id="rId412" Type="http://schemas.openxmlformats.org/officeDocument/2006/relationships/customXml" Target="../ink/ink4623.xml"/><Relationship Id="rId107" Type="http://schemas.openxmlformats.org/officeDocument/2006/relationships/image" Target="../media/image4371.png"/><Relationship Id="rId289" Type="http://schemas.openxmlformats.org/officeDocument/2006/relationships/image" Target="../media/image4462.png"/><Relationship Id="rId454" Type="http://schemas.openxmlformats.org/officeDocument/2006/relationships/customXml" Target="../ink/ink4644.xml"/><Relationship Id="rId11" Type="http://schemas.openxmlformats.org/officeDocument/2006/relationships/image" Target="../media/image43240.png"/><Relationship Id="rId53" Type="http://schemas.openxmlformats.org/officeDocument/2006/relationships/image" Target="../media/image4344.png"/><Relationship Id="rId149" Type="http://schemas.openxmlformats.org/officeDocument/2006/relationships/image" Target="../media/image4392.png"/><Relationship Id="rId314" Type="http://schemas.openxmlformats.org/officeDocument/2006/relationships/customXml" Target="../ink/ink4574.xml"/><Relationship Id="rId356" Type="http://schemas.openxmlformats.org/officeDocument/2006/relationships/customXml" Target="../ink/ink4595.xml"/><Relationship Id="rId398" Type="http://schemas.openxmlformats.org/officeDocument/2006/relationships/customXml" Target="../ink/ink4616.xml"/><Relationship Id="rId95" Type="http://schemas.openxmlformats.org/officeDocument/2006/relationships/image" Target="../media/image4365.png"/><Relationship Id="rId160" Type="http://schemas.openxmlformats.org/officeDocument/2006/relationships/customXml" Target="../ink/ink4497.xml"/><Relationship Id="rId216" Type="http://schemas.openxmlformats.org/officeDocument/2006/relationships/customXml" Target="../ink/ink4525.xml"/><Relationship Id="rId423" Type="http://schemas.openxmlformats.org/officeDocument/2006/relationships/image" Target="../media/image4529.png"/><Relationship Id="rId258" Type="http://schemas.openxmlformats.org/officeDocument/2006/relationships/customXml" Target="../ink/ink4546.xml"/><Relationship Id="rId22" Type="http://schemas.openxmlformats.org/officeDocument/2006/relationships/customXml" Target="../ink/ink4428.xml"/><Relationship Id="rId64" Type="http://schemas.openxmlformats.org/officeDocument/2006/relationships/customXml" Target="../ink/ink4449.xml"/><Relationship Id="rId118" Type="http://schemas.openxmlformats.org/officeDocument/2006/relationships/customXml" Target="../ink/ink4476.xml"/><Relationship Id="rId325" Type="http://schemas.openxmlformats.org/officeDocument/2006/relationships/image" Target="../media/image4480.png"/><Relationship Id="rId367" Type="http://schemas.openxmlformats.org/officeDocument/2006/relationships/image" Target="../media/image4501.png"/><Relationship Id="rId171" Type="http://schemas.openxmlformats.org/officeDocument/2006/relationships/image" Target="../media/image4403.png"/><Relationship Id="rId227" Type="http://schemas.openxmlformats.org/officeDocument/2006/relationships/image" Target="../media/image4431.png"/><Relationship Id="rId269" Type="http://schemas.openxmlformats.org/officeDocument/2006/relationships/image" Target="../media/image4452.png"/><Relationship Id="rId434" Type="http://schemas.openxmlformats.org/officeDocument/2006/relationships/customXml" Target="../ink/ink4634.xml"/><Relationship Id="rId33" Type="http://schemas.openxmlformats.org/officeDocument/2006/relationships/image" Target="../media/image4334.png"/><Relationship Id="rId129" Type="http://schemas.openxmlformats.org/officeDocument/2006/relationships/image" Target="../media/image4382.png"/><Relationship Id="rId280" Type="http://schemas.openxmlformats.org/officeDocument/2006/relationships/customXml" Target="../ink/ink4557.xml"/><Relationship Id="rId336" Type="http://schemas.openxmlformats.org/officeDocument/2006/relationships/customXml" Target="../ink/ink4585.xml"/><Relationship Id="rId75" Type="http://schemas.openxmlformats.org/officeDocument/2006/relationships/image" Target="../media/image4355.png"/><Relationship Id="rId140" Type="http://schemas.openxmlformats.org/officeDocument/2006/relationships/customXml" Target="../ink/ink4487.xml"/><Relationship Id="rId182" Type="http://schemas.openxmlformats.org/officeDocument/2006/relationships/customXml" Target="../ink/ink4508.xml"/><Relationship Id="rId378" Type="http://schemas.openxmlformats.org/officeDocument/2006/relationships/customXml" Target="../ink/ink4606.xml"/><Relationship Id="rId403" Type="http://schemas.openxmlformats.org/officeDocument/2006/relationships/image" Target="../media/image4519.png"/><Relationship Id="rId6" Type="http://schemas.openxmlformats.org/officeDocument/2006/relationships/customXml" Target="../ink/ink4420.xml"/><Relationship Id="rId238" Type="http://schemas.openxmlformats.org/officeDocument/2006/relationships/customXml" Target="../ink/ink4536.xml"/><Relationship Id="rId445" Type="http://schemas.openxmlformats.org/officeDocument/2006/relationships/image" Target="../media/image4540.png"/><Relationship Id="rId291" Type="http://schemas.openxmlformats.org/officeDocument/2006/relationships/image" Target="../media/image4463.png"/><Relationship Id="rId305" Type="http://schemas.openxmlformats.org/officeDocument/2006/relationships/image" Target="../media/image4470.png"/><Relationship Id="rId347" Type="http://schemas.openxmlformats.org/officeDocument/2006/relationships/image" Target="../media/image4491.png"/><Relationship Id="rId44" Type="http://schemas.openxmlformats.org/officeDocument/2006/relationships/customXml" Target="../ink/ink4439.xml"/><Relationship Id="rId86" Type="http://schemas.openxmlformats.org/officeDocument/2006/relationships/customXml" Target="../ink/ink4460.xml"/><Relationship Id="rId151" Type="http://schemas.openxmlformats.org/officeDocument/2006/relationships/image" Target="../media/image4393.png"/><Relationship Id="rId389" Type="http://schemas.openxmlformats.org/officeDocument/2006/relationships/image" Target="../media/image4512.png"/><Relationship Id="rId193" Type="http://schemas.openxmlformats.org/officeDocument/2006/relationships/image" Target="../media/image4414.png"/><Relationship Id="rId207" Type="http://schemas.openxmlformats.org/officeDocument/2006/relationships/image" Target="../media/image4421.png"/><Relationship Id="rId249" Type="http://schemas.openxmlformats.org/officeDocument/2006/relationships/image" Target="../media/image4442.png"/><Relationship Id="rId414" Type="http://schemas.openxmlformats.org/officeDocument/2006/relationships/customXml" Target="../ink/ink4624.xml"/><Relationship Id="rId456" Type="http://schemas.openxmlformats.org/officeDocument/2006/relationships/customXml" Target="../ink/ink4645.xml"/><Relationship Id="rId13" Type="http://schemas.openxmlformats.org/officeDocument/2006/relationships/image" Target="../media/image1714.png"/><Relationship Id="rId109" Type="http://schemas.openxmlformats.org/officeDocument/2006/relationships/image" Target="../media/image4372.png"/><Relationship Id="rId260" Type="http://schemas.openxmlformats.org/officeDocument/2006/relationships/customXml" Target="../ink/ink4547.xml"/><Relationship Id="rId316" Type="http://schemas.openxmlformats.org/officeDocument/2006/relationships/customXml" Target="../ink/ink4575.xml"/><Relationship Id="rId55" Type="http://schemas.openxmlformats.org/officeDocument/2006/relationships/image" Target="../media/image4345.png"/><Relationship Id="rId97" Type="http://schemas.openxmlformats.org/officeDocument/2006/relationships/image" Target="../media/image4366.png"/><Relationship Id="rId120" Type="http://schemas.openxmlformats.org/officeDocument/2006/relationships/customXml" Target="../ink/ink4477.xml"/><Relationship Id="rId358" Type="http://schemas.openxmlformats.org/officeDocument/2006/relationships/customXml" Target="../ink/ink4596.xml"/><Relationship Id="rId162" Type="http://schemas.openxmlformats.org/officeDocument/2006/relationships/customXml" Target="../ink/ink4498.xml"/><Relationship Id="rId218" Type="http://schemas.openxmlformats.org/officeDocument/2006/relationships/customXml" Target="../ink/ink4526.xml"/><Relationship Id="rId425" Type="http://schemas.openxmlformats.org/officeDocument/2006/relationships/image" Target="../media/image4530.png"/><Relationship Id="rId271" Type="http://schemas.openxmlformats.org/officeDocument/2006/relationships/image" Target="../media/image4453.png"/><Relationship Id="rId24" Type="http://schemas.openxmlformats.org/officeDocument/2006/relationships/customXml" Target="../ink/ink4429.xml"/><Relationship Id="rId66" Type="http://schemas.openxmlformats.org/officeDocument/2006/relationships/customXml" Target="../ink/ink4450.xml"/><Relationship Id="rId131" Type="http://schemas.openxmlformats.org/officeDocument/2006/relationships/image" Target="../media/image4383.png"/><Relationship Id="rId327" Type="http://schemas.openxmlformats.org/officeDocument/2006/relationships/image" Target="../media/image4481.png"/><Relationship Id="rId369" Type="http://schemas.openxmlformats.org/officeDocument/2006/relationships/image" Target="../media/image4502.png"/><Relationship Id="rId173" Type="http://schemas.openxmlformats.org/officeDocument/2006/relationships/image" Target="../media/image4404.png"/><Relationship Id="rId229" Type="http://schemas.openxmlformats.org/officeDocument/2006/relationships/image" Target="../media/image4432.png"/><Relationship Id="rId380" Type="http://schemas.openxmlformats.org/officeDocument/2006/relationships/customXml" Target="../ink/ink4607.xml"/><Relationship Id="rId436" Type="http://schemas.openxmlformats.org/officeDocument/2006/relationships/customXml" Target="../ink/ink4635.xml"/><Relationship Id="rId240" Type="http://schemas.openxmlformats.org/officeDocument/2006/relationships/customXml" Target="../ink/ink4537.xml"/><Relationship Id="rId35" Type="http://schemas.openxmlformats.org/officeDocument/2006/relationships/image" Target="../media/image4335.png"/><Relationship Id="rId77" Type="http://schemas.openxmlformats.org/officeDocument/2006/relationships/image" Target="../media/image4356.png"/><Relationship Id="rId100" Type="http://schemas.openxmlformats.org/officeDocument/2006/relationships/customXml" Target="../ink/ink4467.xml"/><Relationship Id="rId282" Type="http://schemas.openxmlformats.org/officeDocument/2006/relationships/customXml" Target="../ink/ink4558.xml"/><Relationship Id="rId338" Type="http://schemas.openxmlformats.org/officeDocument/2006/relationships/customXml" Target="../ink/ink4586.xml"/><Relationship Id="rId8" Type="http://schemas.openxmlformats.org/officeDocument/2006/relationships/customXml" Target="../ink/ink4421.xml"/><Relationship Id="rId142" Type="http://schemas.openxmlformats.org/officeDocument/2006/relationships/customXml" Target="../ink/ink4488.xml"/><Relationship Id="rId184" Type="http://schemas.openxmlformats.org/officeDocument/2006/relationships/customXml" Target="../ink/ink4509.xml"/><Relationship Id="rId391" Type="http://schemas.openxmlformats.org/officeDocument/2006/relationships/image" Target="../media/image4513.png"/><Relationship Id="rId405" Type="http://schemas.openxmlformats.org/officeDocument/2006/relationships/image" Target="../media/image4520.png"/><Relationship Id="rId447" Type="http://schemas.openxmlformats.org/officeDocument/2006/relationships/image" Target="../media/image4541.png"/><Relationship Id="rId251" Type="http://schemas.openxmlformats.org/officeDocument/2006/relationships/image" Target="../media/image4443.png"/><Relationship Id="rId46" Type="http://schemas.openxmlformats.org/officeDocument/2006/relationships/customXml" Target="../ink/ink4440.xml"/><Relationship Id="rId293" Type="http://schemas.openxmlformats.org/officeDocument/2006/relationships/image" Target="../media/image4464.png"/><Relationship Id="rId307" Type="http://schemas.openxmlformats.org/officeDocument/2006/relationships/image" Target="../media/image4471.png"/><Relationship Id="rId349" Type="http://schemas.openxmlformats.org/officeDocument/2006/relationships/image" Target="../media/image4492.png"/><Relationship Id="rId88" Type="http://schemas.openxmlformats.org/officeDocument/2006/relationships/customXml" Target="../ink/ink4461.xml"/><Relationship Id="rId111" Type="http://schemas.openxmlformats.org/officeDocument/2006/relationships/image" Target="../media/image4373.png"/><Relationship Id="rId153" Type="http://schemas.openxmlformats.org/officeDocument/2006/relationships/image" Target="../media/image4394.png"/><Relationship Id="rId195" Type="http://schemas.openxmlformats.org/officeDocument/2006/relationships/image" Target="../media/image4415.png"/><Relationship Id="rId209" Type="http://schemas.openxmlformats.org/officeDocument/2006/relationships/image" Target="../media/image4422.png"/><Relationship Id="rId360" Type="http://schemas.openxmlformats.org/officeDocument/2006/relationships/customXml" Target="../ink/ink4597.xml"/><Relationship Id="rId416" Type="http://schemas.openxmlformats.org/officeDocument/2006/relationships/customXml" Target="../ink/ink4625.xml"/><Relationship Id="rId220" Type="http://schemas.openxmlformats.org/officeDocument/2006/relationships/customXml" Target="../ink/ink4527.xml"/><Relationship Id="rId458" Type="http://schemas.openxmlformats.org/officeDocument/2006/relationships/customXml" Target="../ink/ink4646.xml"/><Relationship Id="rId15" Type="http://schemas.openxmlformats.org/officeDocument/2006/relationships/image" Target="../media/image43250.png"/><Relationship Id="rId57" Type="http://schemas.openxmlformats.org/officeDocument/2006/relationships/image" Target="../media/image4346.png"/><Relationship Id="rId262" Type="http://schemas.openxmlformats.org/officeDocument/2006/relationships/customXml" Target="../ink/ink4548.xml"/><Relationship Id="rId318" Type="http://schemas.openxmlformats.org/officeDocument/2006/relationships/customXml" Target="../ink/ink4576.xml"/><Relationship Id="rId99" Type="http://schemas.openxmlformats.org/officeDocument/2006/relationships/image" Target="../media/image4367.png"/><Relationship Id="rId122" Type="http://schemas.openxmlformats.org/officeDocument/2006/relationships/customXml" Target="../ink/ink4478.xml"/><Relationship Id="rId164" Type="http://schemas.openxmlformats.org/officeDocument/2006/relationships/customXml" Target="../ink/ink4499.xml"/><Relationship Id="rId371" Type="http://schemas.openxmlformats.org/officeDocument/2006/relationships/image" Target="../media/image4503.png"/><Relationship Id="rId427" Type="http://schemas.openxmlformats.org/officeDocument/2006/relationships/image" Target="../media/image4531.png"/><Relationship Id="rId26" Type="http://schemas.openxmlformats.org/officeDocument/2006/relationships/customXml" Target="../ink/ink4430.xml"/><Relationship Id="rId231" Type="http://schemas.openxmlformats.org/officeDocument/2006/relationships/image" Target="../media/image4433.png"/><Relationship Id="rId273" Type="http://schemas.openxmlformats.org/officeDocument/2006/relationships/image" Target="../media/image4454.png"/><Relationship Id="rId329" Type="http://schemas.openxmlformats.org/officeDocument/2006/relationships/image" Target="../media/image4482.png"/><Relationship Id="rId68" Type="http://schemas.openxmlformats.org/officeDocument/2006/relationships/customXml" Target="../ink/ink4451.xml"/><Relationship Id="rId133" Type="http://schemas.openxmlformats.org/officeDocument/2006/relationships/image" Target="../media/image4384.png"/><Relationship Id="rId175" Type="http://schemas.openxmlformats.org/officeDocument/2006/relationships/image" Target="../media/image4405.png"/><Relationship Id="rId340" Type="http://schemas.openxmlformats.org/officeDocument/2006/relationships/customXml" Target="../ink/ink4587.xml"/><Relationship Id="rId200" Type="http://schemas.openxmlformats.org/officeDocument/2006/relationships/customXml" Target="../ink/ink4517.xml"/><Relationship Id="rId382" Type="http://schemas.openxmlformats.org/officeDocument/2006/relationships/customXml" Target="../ink/ink4608.xml"/><Relationship Id="rId438" Type="http://schemas.openxmlformats.org/officeDocument/2006/relationships/customXml" Target="../ink/ink4636.xml"/><Relationship Id="rId242" Type="http://schemas.openxmlformats.org/officeDocument/2006/relationships/customXml" Target="../ink/ink4538.xml"/><Relationship Id="rId284" Type="http://schemas.openxmlformats.org/officeDocument/2006/relationships/customXml" Target="../ink/ink4559.xml"/><Relationship Id="rId37" Type="http://schemas.openxmlformats.org/officeDocument/2006/relationships/image" Target="../media/image4336.png"/><Relationship Id="rId79" Type="http://schemas.openxmlformats.org/officeDocument/2006/relationships/image" Target="../media/image4357.png"/><Relationship Id="rId102" Type="http://schemas.openxmlformats.org/officeDocument/2006/relationships/customXml" Target="../ink/ink4468.xml"/><Relationship Id="rId144" Type="http://schemas.openxmlformats.org/officeDocument/2006/relationships/customXml" Target="../ink/ink4489.xml"/><Relationship Id="rId90" Type="http://schemas.openxmlformats.org/officeDocument/2006/relationships/customXml" Target="../ink/ink4462.xml"/><Relationship Id="rId186" Type="http://schemas.openxmlformats.org/officeDocument/2006/relationships/customXml" Target="../ink/ink4510.xml"/><Relationship Id="rId351" Type="http://schemas.openxmlformats.org/officeDocument/2006/relationships/image" Target="../media/image4493.png"/><Relationship Id="rId393" Type="http://schemas.openxmlformats.org/officeDocument/2006/relationships/image" Target="../media/image4514.png"/><Relationship Id="rId407" Type="http://schemas.openxmlformats.org/officeDocument/2006/relationships/image" Target="../media/image4521.png"/><Relationship Id="rId449" Type="http://schemas.openxmlformats.org/officeDocument/2006/relationships/image" Target="../media/image4542.png"/><Relationship Id="rId211" Type="http://schemas.openxmlformats.org/officeDocument/2006/relationships/image" Target="../media/image4423.png"/><Relationship Id="rId253" Type="http://schemas.openxmlformats.org/officeDocument/2006/relationships/image" Target="../media/image4444.png"/><Relationship Id="rId295" Type="http://schemas.openxmlformats.org/officeDocument/2006/relationships/image" Target="../media/image4465.png"/><Relationship Id="rId309" Type="http://schemas.openxmlformats.org/officeDocument/2006/relationships/image" Target="../media/image4472.png"/><Relationship Id="rId460" Type="http://schemas.openxmlformats.org/officeDocument/2006/relationships/customXml" Target="../ink/ink4647.xml"/><Relationship Id="rId48" Type="http://schemas.openxmlformats.org/officeDocument/2006/relationships/customXml" Target="../ink/ink4441.xml"/><Relationship Id="rId113" Type="http://schemas.openxmlformats.org/officeDocument/2006/relationships/image" Target="../media/image4374.png"/><Relationship Id="rId320" Type="http://schemas.openxmlformats.org/officeDocument/2006/relationships/customXml" Target="../ink/ink4577.xml"/><Relationship Id="rId155" Type="http://schemas.openxmlformats.org/officeDocument/2006/relationships/image" Target="../media/image4395.png"/><Relationship Id="rId197" Type="http://schemas.openxmlformats.org/officeDocument/2006/relationships/image" Target="../media/image4416.png"/><Relationship Id="rId362" Type="http://schemas.openxmlformats.org/officeDocument/2006/relationships/customXml" Target="../ink/ink4598.xml"/><Relationship Id="rId418" Type="http://schemas.openxmlformats.org/officeDocument/2006/relationships/customXml" Target="../ink/ink4626.xml"/><Relationship Id="rId222" Type="http://schemas.openxmlformats.org/officeDocument/2006/relationships/customXml" Target="../ink/ink4528.xml"/><Relationship Id="rId264" Type="http://schemas.openxmlformats.org/officeDocument/2006/relationships/customXml" Target="../ink/ink4549.xml"/><Relationship Id="rId17" Type="http://schemas.openxmlformats.org/officeDocument/2006/relationships/image" Target="../media/image4326.png"/><Relationship Id="rId59" Type="http://schemas.openxmlformats.org/officeDocument/2006/relationships/image" Target="../media/image4347.png"/><Relationship Id="rId124" Type="http://schemas.openxmlformats.org/officeDocument/2006/relationships/customXml" Target="../ink/ink4479.xml"/><Relationship Id="rId70" Type="http://schemas.openxmlformats.org/officeDocument/2006/relationships/customXml" Target="../ink/ink4452.xml"/><Relationship Id="rId166" Type="http://schemas.openxmlformats.org/officeDocument/2006/relationships/customXml" Target="../ink/ink4500.xml"/><Relationship Id="rId331" Type="http://schemas.openxmlformats.org/officeDocument/2006/relationships/image" Target="../media/image4483.png"/><Relationship Id="rId373" Type="http://schemas.openxmlformats.org/officeDocument/2006/relationships/image" Target="../media/image4504.png"/><Relationship Id="rId429" Type="http://schemas.openxmlformats.org/officeDocument/2006/relationships/image" Target="../media/image4532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434.png"/><Relationship Id="rId440" Type="http://schemas.openxmlformats.org/officeDocument/2006/relationships/customXml" Target="../ink/ink4637.xml"/><Relationship Id="rId28" Type="http://schemas.openxmlformats.org/officeDocument/2006/relationships/customXml" Target="../ink/ink4431.xml"/><Relationship Id="rId275" Type="http://schemas.openxmlformats.org/officeDocument/2006/relationships/image" Target="../media/image4455.png"/><Relationship Id="rId300" Type="http://schemas.openxmlformats.org/officeDocument/2006/relationships/customXml" Target="../ink/ink4567.xml"/><Relationship Id="rId81" Type="http://schemas.openxmlformats.org/officeDocument/2006/relationships/image" Target="../media/image4358.png"/><Relationship Id="rId135" Type="http://schemas.openxmlformats.org/officeDocument/2006/relationships/image" Target="../media/image4385.png"/><Relationship Id="rId177" Type="http://schemas.openxmlformats.org/officeDocument/2006/relationships/image" Target="../media/image4406.png"/><Relationship Id="rId342" Type="http://schemas.openxmlformats.org/officeDocument/2006/relationships/customXml" Target="../ink/ink4588.xml"/><Relationship Id="rId384" Type="http://schemas.openxmlformats.org/officeDocument/2006/relationships/customXml" Target="../ink/ink4609.xml"/><Relationship Id="rId202" Type="http://schemas.openxmlformats.org/officeDocument/2006/relationships/customXml" Target="../ink/ink4518.xml"/><Relationship Id="rId244" Type="http://schemas.openxmlformats.org/officeDocument/2006/relationships/customXml" Target="../ink/ink4539.xml"/><Relationship Id="rId39" Type="http://schemas.openxmlformats.org/officeDocument/2006/relationships/image" Target="../media/image4337.png"/><Relationship Id="rId286" Type="http://schemas.openxmlformats.org/officeDocument/2006/relationships/customXml" Target="../ink/ink4560.xml"/><Relationship Id="rId451" Type="http://schemas.openxmlformats.org/officeDocument/2006/relationships/image" Target="../media/image4543.png"/><Relationship Id="rId50" Type="http://schemas.openxmlformats.org/officeDocument/2006/relationships/customXml" Target="../ink/ink4442.xml"/><Relationship Id="rId104" Type="http://schemas.openxmlformats.org/officeDocument/2006/relationships/customXml" Target="../ink/ink4469.xml"/><Relationship Id="rId146" Type="http://schemas.openxmlformats.org/officeDocument/2006/relationships/customXml" Target="../ink/ink4490.xml"/><Relationship Id="rId188" Type="http://schemas.openxmlformats.org/officeDocument/2006/relationships/customXml" Target="../ink/ink4511.xml"/><Relationship Id="rId311" Type="http://schemas.openxmlformats.org/officeDocument/2006/relationships/image" Target="../media/image4473.png"/><Relationship Id="rId353" Type="http://schemas.openxmlformats.org/officeDocument/2006/relationships/image" Target="../media/image4494.png"/><Relationship Id="rId395" Type="http://schemas.openxmlformats.org/officeDocument/2006/relationships/image" Target="../media/image4515.png"/><Relationship Id="rId409" Type="http://schemas.openxmlformats.org/officeDocument/2006/relationships/image" Target="../media/image4522.png"/><Relationship Id="rId92" Type="http://schemas.openxmlformats.org/officeDocument/2006/relationships/customXml" Target="../ink/ink4463.xml"/><Relationship Id="rId213" Type="http://schemas.openxmlformats.org/officeDocument/2006/relationships/image" Target="../media/image4424.png"/><Relationship Id="rId420" Type="http://schemas.openxmlformats.org/officeDocument/2006/relationships/customXml" Target="../ink/ink4627.xml"/><Relationship Id="rId255" Type="http://schemas.openxmlformats.org/officeDocument/2006/relationships/image" Target="../media/image4445.png"/><Relationship Id="rId297" Type="http://schemas.openxmlformats.org/officeDocument/2006/relationships/image" Target="../media/image4466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06.png"/><Relationship Id="rId299" Type="http://schemas.openxmlformats.org/officeDocument/2006/relationships/image" Target="../media/image4695.png"/><Relationship Id="rId21" Type="http://schemas.openxmlformats.org/officeDocument/2006/relationships/image" Target="../media/image4558.png"/><Relationship Id="rId63" Type="http://schemas.openxmlformats.org/officeDocument/2006/relationships/image" Target="../media/image4579.png"/><Relationship Id="rId159" Type="http://schemas.openxmlformats.org/officeDocument/2006/relationships/image" Target="../media/image4627.png"/><Relationship Id="rId324" Type="http://schemas.openxmlformats.org/officeDocument/2006/relationships/image" Target="../media/image4707.png"/><Relationship Id="rId366" Type="http://schemas.openxmlformats.org/officeDocument/2006/relationships/image" Target="../media/image4728.png"/><Relationship Id="rId170" Type="http://schemas.openxmlformats.org/officeDocument/2006/relationships/customXml" Target="../ink/ink4732.xml"/><Relationship Id="rId226" Type="http://schemas.openxmlformats.org/officeDocument/2006/relationships/customXml" Target="../ink/ink4760.xml"/><Relationship Id="rId433" Type="http://schemas.openxmlformats.org/officeDocument/2006/relationships/customXml" Target="../ink/ink4865.xml"/><Relationship Id="rId268" Type="http://schemas.openxmlformats.org/officeDocument/2006/relationships/image" Target="../media/image4680.png"/><Relationship Id="rId32" Type="http://schemas.openxmlformats.org/officeDocument/2006/relationships/customXml" Target="../ink/ink4663.xml"/><Relationship Id="rId74" Type="http://schemas.openxmlformats.org/officeDocument/2006/relationships/customXml" Target="../ink/ink4684.xml"/><Relationship Id="rId128" Type="http://schemas.openxmlformats.org/officeDocument/2006/relationships/customXml" Target="../ink/ink4711.xml"/><Relationship Id="rId335" Type="http://schemas.openxmlformats.org/officeDocument/2006/relationships/customXml" Target="../ink/ink4816.xml"/><Relationship Id="rId377" Type="http://schemas.openxmlformats.org/officeDocument/2006/relationships/customXml" Target="../ink/ink4837.xml"/><Relationship Id="rId5" Type="http://schemas.openxmlformats.org/officeDocument/2006/relationships/image" Target="../media/image4550.png"/><Relationship Id="rId181" Type="http://schemas.openxmlformats.org/officeDocument/2006/relationships/image" Target="../media/image4638.png"/><Relationship Id="rId237" Type="http://schemas.openxmlformats.org/officeDocument/2006/relationships/image" Target="../media/image4666.png"/><Relationship Id="rId402" Type="http://schemas.openxmlformats.org/officeDocument/2006/relationships/image" Target="../media/image4746.png"/><Relationship Id="rId279" Type="http://schemas.openxmlformats.org/officeDocument/2006/relationships/image" Target="../media/image4685.png"/><Relationship Id="rId444" Type="http://schemas.openxmlformats.org/officeDocument/2006/relationships/image" Target="../media/image4767.png"/><Relationship Id="rId43" Type="http://schemas.openxmlformats.org/officeDocument/2006/relationships/image" Target="../media/image4569.png"/><Relationship Id="rId139" Type="http://schemas.openxmlformats.org/officeDocument/2006/relationships/image" Target="../media/image4617.png"/><Relationship Id="rId290" Type="http://schemas.openxmlformats.org/officeDocument/2006/relationships/customXml" Target="../ink/ink4793.xml"/><Relationship Id="rId304" Type="http://schemas.openxmlformats.org/officeDocument/2006/relationships/customXml" Target="../ink/ink4800.xml"/><Relationship Id="rId346" Type="http://schemas.openxmlformats.org/officeDocument/2006/relationships/image" Target="../media/image4718.png"/><Relationship Id="rId388" Type="http://schemas.openxmlformats.org/officeDocument/2006/relationships/image" Target="../media/image4739.png"/><Relationship Id="rId85" Type="http://schemas.openxmlformats.org/officeDocument/2006/relationships/image" Target="../media/image4590.png"/><Relationship Id="rId150" Type="http://schemas.openxmlformats.org/officeDocument/2006/relationships/customXml" Target="../ink/ink4722.xml"/><Relationship Id="rId192" Type="http://schemas.openxmlformats.org/officeDocument/2006/relationships/customXml" Target="../ink/ink4743.xml"/><Relationship Id="rId206" Type="http://schemas.openxmlformats.org/officeDocument/2006/relationships/customXml" Target="../ink/ink4750.xml"/><Relationship Id="rId413" Type="http://schemas.openxmlformats.org/officeDocument/2006/relationships/customXml" Target="../ink/ink4855.xml"/><Relationship Id="rId248" Type="http://schemas.openxmlformats.org/officeDocument/2006/relationships/customXml" Target="../ink/ink4771.xml"/><Relationship Id="rId455" Type="http://schemas.openxmlformats.org/officeDocument/2006/relationships/customXml" Target="../ink/ink4876.xml"/><Relationship Id="rId12" Type="http://schemas.openxmlformats.org/officeDocument/2006/relationships/customXml" Target="../ink/ink4653.xml"/><Relationship Id="rId108" Type="http://schemas.openxmlformats.org/officeDocument/2006/relationships/customXml" Target="../ink/ink4701.xml"/><Relationship Id="rId315" Type="http://schemas.openxmlformats.org/officeDocument/2006/relationships/image" Target="../media/image4703.png"/><Relationship Id="rId357" Type="http://schemas.openxmlformats.org/officeDocument/2006/relationships/customXml" Target="../ink/ink4827.xml"/><Relationship Id="rId54" Type="http://schemas.openxmlformats.org/officeDocument/2006/relationships/customXml" Target="../ink/ink4674.xml"/><Relationship Id="rId96" Type="http://schemas.openxmlformats.org/officeDocument/2006/relationships/customXml" Target="../ink/ink4695.xml"/><Relationship Id="rId161" Type="http://schemas.openxmlformats.org/officeDocument/2006/relationships/image" Target="../media/image4628.png"/><Relationship Id="rId217" Type="http://schemas.openxmlformats.org/officeDocument/2006/relationships/image" Target="../media/image4656.png"/><Relationship Id="rId399" Type="http://schemas.openxmlformats.org/officeDocument/2006/relationships/customXml" Target="../ink/ink4848.xml"/><Relationship Id="rId259" Type="http://schemas.openxmlformats.org/officeDocument/2006/relationships/customXml" Target="../ink/ink4777.xml"/><Relationship Id="rId424" Type="http://schemas.openxmlformats.org/officeDocument/2006/relationships/image" Target="../media/image4757.png"/><Relationship Id="rId466" Type="http://schemas.openxmlformats.org/officeDocument/2006/relationships/image" Target="../media/image4778.png"/><Relationship Id="rId23" Type="http://schemas.openxmlformats.org/officeDocument/2006/relationships/image" Target="../media/image4559.png"/><Relationship Id="rId119" Type="http://schemas.openxmlformats.org/officeDocument/2006/relationships/image" Target="../media/image4607.png"/><Relationship Id="rId270" Type="http://schemas.openxmlformats.org/officeDocument/2006/relationships/image" Target="../media/image4681.png"/><Relationship Id="rId326" Type="http://schemas.openxmlformats.org/officeDocument/2006/relationships/image" Target="../media/image4708.png"/><Relationship Id="rId65" Type="http://schemas.openxmlformats.org/officeDocument/2006/relationships/image" Target="../media/image4580.png"/><Relationship Id="rId130" Type="http://schemas.openxmlformats.org/officeDocument/2006/relationships/customXml" Target="../ink/ink4712.xml"/><Relationship Id="rId368" Type="http://schemas.openxmlformats.org/officeDocument/2006/relationships/image" Target="../media/image4729.png"/><Relationship Id="rId172" Type="http://schemas.openxmlformats.org/officeDocument/2006/relationships/customXml" Target="../ink/ink4733.xml"/><Relationship Id="rId228" Type="http://schemas.openxmlformats.org/officeDocument/2006/relationships/customXml" Target="../ink/ink4761.xml"/><Relationship Id="rId435" Type="http://schemas.openxmlformats.org/officeDocument/2006/relationships/customXml" Target="../ink/ink4866.xml"/><Relationship Id="rId281" Type="http://schemas.openxmlformats.org/officeDocument/2006/relationships/image" Target="../media/image4686.png"/><Relationship Id="rId337" Type="http://schemas.openxmlformats.org/officeDocument/2006/relationships/customXml" Target="../ink/ink4817.xml"/><Relationship Id="rId34" Type="http://schemas.openxmlformats.org/officeDocument/2006/relationships/customXml" Target="../ink/ink4664.xml"/><Relationship Id="rId76" Type="http://schemas.openxmlformats.org/officeDocument/2006/relationships/customXml" Target="../ink/ink4685.xml"/><Relationship Id="rId141" Type="http://schemas.openxmlformats.org/officeDocument/2006/relationships/image" Target="../media/image4618.png"/><Relationship Id="rId379" Type="http://schemas.openxmlformats.org/officeDocument/2006/relationships/customXml" Target="../ink/ink4838.xml"/><Relationship Id="rId7" Type="http://schemas.openxmlformats.org/officeDocument/2006/relationships/image" Target="../media/image4551.png"/><Relationship Id="rId183" Type="http://schemas.openxmlformats.org/officeDocument/2006/relationships/image" Target="../media/image4639.png"/><Relationship Id="rId239" Type="http://schemas.openxmlformats.org/officeDocument/2006/relationships/image" Target="../media/image4667.png"/><Relationship Id="rId390" Type="http://schemas.openxmlformats.org/officeDocument/2006/relationships/image" Target="../media/image4740.png"/><Relationship Id="rId404" Type="http://schemas.openxmlformats.org/officeDocument/2006/relationships/image" Target="../media/image4747.png"/><Relationship Id="rId446" Type="http://schemas.openxmlformats.org/officeDocument/2006/relationships/image" Target="../media/image4768.png"/><Relationship Id="rId250" Type="http://schemas.openxmlformats.org/officeDocument/2006/relationships/customXml" Target="../ink/ink4772.xml"/><Relationship Id="rId292" Type="http://schemas.openxmlformats.org/officeDocument/2006/relationships/customXml" Target="../ink/ink4794.xml"/><Relationship Id="rId306" Type="http://schemas.openxmlformats.org/officeDocument/2006/relationships/customXml" Target="../ink/ink4801.xml"/><Relationship Id="rId45" Type="http://schemas.openxmlformats.org/officeDocument/2006/relationships/image" Target="../media/image4570.png"/><Relationship Id="rId87" Type="http://schemas.openxmlformats.org/officeDocument/2006/relationships/image" Target="../media/image4591.png"/><Relationship Id="rId110" Type="http://schemas.openxmlformats.org/officeDocument/2006/relationships/customXml" Target="../ink/ink4702.xml"/><Relationship Id="rId348" Type="http://schemas.openxmlformats.org/officeDocument/2006/relationships/image" Target="../media/image4719.png"/><Relationship Id="rId152" Type="http://schemas.openxmlformats.org/officeDocument/2006/relationships/customXml" Target="../ink/ink4723.xml"/><Relationship Id="rId194" Type="http://schemas.openxmlformats.org/officeDocument/2006/relationships/customXml" Target="../ink/ink4744.xml"/><Relationship Id="rId208" Type="http://schemas.openxmlformats.org/officeDocument/2006/relationships/customXml" Target="../ink/ink4751.xml"/><Relationship Id="rId415" Type="http://schemas.openxmlformats.org/officeDocument/2006/relationships/customXml" Target="../ink/ink4856.xml"/><Relationship Id="rId457" Type="http://schemas.openxmlformats.org/officeDocument/2006/relationships/customXml" Target="../ink/ink4877.xml"/><Relationship Id="rId261" Type="http://schemas.openxmlformats.org/officeDocument/2006/relationships/customXml" Target="../ink/ink4778.xml"/><Relationship Id="rId14" Type="http://schemas.openxmlformats.org/officeDocument/2006/relationships/customXml" Target="../ink/ink4654.xml"/><Relationship Id="rId56" Type="http://schemas.openxmlformats.org/officeDocument/2006/relationships/customXml" Target="../ink/ink4675.xml"/><Relationship Id="rId317" Type="http://schemas.openxmlformats.org/officeDocument/2006/relationships/customXml" Target="../ink/ink4807.xml"/><Relationship Id="rId359" Type="http://schemas.openxmlformats.org/officeDocument/2006/relationships/customXml" Target="../ink/ink4828.xml"/><Relationship Id="rId98" Type="http://schemas.openxmlformats.org/officeDocument/2006/relationships/customXml" Target="../ink/ink4696.xml"/><Relationship Id="rId121" Type="http://schemas.openxmlformats.org/officeDocument/2006/relationships/image" Target="../media/image4608.png"/><Relationship Id="rId163" Type="http://schemas.openxmlformats.org/officeDocument/2006/relationships/image" Target="../media/image4629.png"/><Relationship Id="rId219" Type="http://schemas.openxmlformats.org/officeDocument/2006/relationships/image" Target="../media/image4657.png"/><Relationship Id="rId370" Type="http://schemas.openxmlformats.org/officeDocument/2006/relationships/image" Target="../media/image4730.png"/><Relationship Id="rId426" Type="http://schemas.openxmlformats.org/officeDocument/2006/relationships/image" Target="../media/image4758.png"/><Relationship Id="rId230" Type="http://schemas.openxmlformats.org/officeDocument/2006/relationships/customXml" Target="../ink/ink4762.xml"/><Relationship Id="rId468" Type="http://schemas.openxmlformats.org/officeDocument/2006/relationships/image" Target="../media/image4779.png"/><Relationship Id="rId25" Type="http://schemas.openxmlformats.org/officeDocument/2006/relationships/image" Target="../media/image4560.png"/><Relationship Id="rId67" Type="http://schemas.openxmlformats.org/officeDocument/2006/relationships/image" Target="../media/image4581.png"/><Relationship Id="rId272" Type="http://schemas.openxmlformats.org/officeDocument/2006/relationships/image" Target="../media/image4682.png"/><Relationship Id="rId328" Type="http://schemas.openxmlformats.org/officeDocument/2006/relationships/image" Target="../media/image4709.png"/><Relationship Id="rId132" Type="http://schemas.openxmlformats.org/officeDocument/2006/relationships/customXml" Target="../ink/ink4713.xml"/><Relationship Id="rId174" Type="http://schemas.openxmlformats.org/officeDocument/2006/relationships/customXml" Target="../ink/ink4734.xml"/><Relationship Id="rId381" Type="http://schemas.openxmlformats.org/officeDocument/2006/relationships/customXml" Target="../ink/ink4839.xml"/><Relationship Id="rId241" Type="http://schemas.openxmlformats.org/officeDocument/2006/relationships/image" Target="../media/image4668.png"/><Relationship Id="rId437" Type="http://schemas.openxmlformats.org/officeDocument/2006/relationships/customXml" Target="../ink/ink4867.xml"/><Relationship Id="rId36" Type="http://schemas.openxmlformats.org/officeDocument/2006/relationships/customXml" Target="../ink/ink4665.xml"/><Relationship Id="rId283" Type="http://schemas.openxmlformats.org/officeDocument/2006/relationships/image" Target="../media/image4687.png"/><Relationship Id="rId339" Type="http://schemas.openxmlformats.org/officeDocument/2006/relationships/customXml" Target="../ink/ink4818.xml"/><Relationship Id="rId78" Type="http://schemas.openxmlformats.org/officeDocument/2006/relationships/customXml" Target="../ink/ink4686.xml"/><Relationship Id="rId101" Type="http://schemas.openxmlformats.org/officeDocument/2006/relationships/image" Target="../media/image4598.png"/><Relationship Id="rId143" Type="http://schemas.openxmlformats.org/officeDocument/2006/relationships/image" Target="../media/image4619.png"/><Relationship Id="rId185" Type="http://schemas.openxmlformats.org/officeDocument/2006/relationships/image" Target="../media/image4640.png"/><Relationship Id="rId350" Type="http://schemas.openxmlformats.org/officeDocument/2006/relationships/image" Target="../media/image4720.png"/><Relationship Id="rId406" Type="http://schemas.openxmlformats.org/officeDocument/2006/relationships/image" Target="../media/image4748.png"/><Relationship Id="rId9" Type="http://schemas.openxmlformats.org/officeDocument/2006/relationships/image" Target="../media/image4552.png"/><Relationship Id="rId210" Type="http://schemas.openxmlformats.org/officeDocument/2006/relationships/customXml" Target="../ink/ink4752.xml"/><Relationship Id="rId392" Type="http://schemas.openxmlformats.org/officeDocument/2006/relationships/image" Target="../media/image4741.png"/><Relationship Id="rId448" Type="http://schemas.openxmlformats.org/officeDocument/2006/relationships/image" Target="../media/image4769.png"/><Relationship Id="rId252" Type="http://schemas.openxmlformats.org/officeDocument/2006/relationships/customXml" Target="../ink/ink4773.xml"/><Relationship Id="rId294" Type="http://schemas.openxmlformats.org/officeDocument/2006/relationships/customXml" Target="../ink/ink4795.xml"/><Relationship Id="rId308" Type="http://schemas.openxmlformats.org/officeDocument/2006/relationships/customXml" Target="../ink/ink4802.xml"/><Relationship Id="rId47" Type="http://schemas.openxmlformats.org/officeDocument/2006/relationships/image" Target="../media/image4571.png"/><Relationship Id="rId89" Type="http://schemas.openxmlformats.org/officeDocument/2006/relationships/image" Target="../media/image4592.png"/><Relationship Id="rId112" Type="http://schemas.openxmlformats.org/officeDocument/2006/relationships/customXml" Target="../ink/ink4703.xml"/><Relationship Id="rId154" Type="http://schemas.openxmlformats.org/officeDocument/2006/relationships/customXml" Target="../ink/ink4724.xml"/><Relationship Id="rId361" Type="http://schemas.openxmlformats.org/officeDocument/2006/relationships/customXml" Target="../ink/ink4829.xml"/><Relationship Id="rId196" Type="http://schemas.openxmlformats.org/officeDocument/2006/relationships/customXml" Target="../ink/ink4745.xml"/><Relationship Id="rId417" Type="http://schemas.openxmlformats.org/officeDocument/2006/relationships/customXml" Target="../ink/ink4857.xml"/><Relationship Id="rId459" Type="http://schemas.openxmlformats.org/officeDocument/2006/relationships/customXml" Target="../ink/ink4878.xml"/><Relationship Id="rId16" Type="http://schemas.openxmlformats.org/officeDocument/2006/relationships/customXml" Target="../ink/ink4655.xml"/><Relationship Id="rId221" Type="http://schemas.openxmlformats.org/officeDocument/2006/relationships/image" Target="../media/image4658.png"/><Relationship Id="rId263" Type="http://schemas.openxmlformats.org/officeDocument/2006/relationships/customXml" Target="../ink/ink4779.xml"/><Relationship Id="rId319" Type="http://schemas.openxmlformats.org/officeDocument/2006/relationships/customXml" Target="../ink/ink4808.xml"/><Relationship Id="rId58" Type="http://schemas.openxmlformats.org/officeDocument/2006/relationships/customXml" Target="../ink/ink4676.xml"/><Relationship Id="rId123" Type="http://schemas.openxmlformats.org/officeDocument/2006/relationships/image" Target="../media/image4609.png"/><Relationship Id="rId330" Type="http://schemas.openxmlformats.org/officeDocument/2006/relationships/image" Target="../media/image4710.png"/><Relationship Id="rId165" Type="http://schemas.openxmlformats.org/officeDocument/2006/relationships/image" Target="../media/image4630.png"/><Relationship Id="rId372" Type="http://schemas.openxmlformats.org/officeDocument/2006/relationships/image" Target="../media/image4731.png"/><Relationship Id="rId428" Type="http://schemas.openxmlformats.org/officeDocument/2006/relationships/image" Target="../media/image4759.png"/><Relationship Id="rId232" Type="http://schemas.openxmlformats.org/officeDocument/2006/relationships/customXml" Target="../ink/ink4763.xml"/><Relationship Id="rId274" Type="http://schemas.openxmlformats.org/officeDocument/2006/relationships/image" Target="../media/image4683.png"/><Relationship Id="rId27" Type="http://schemas.openxmlformats.org/officeDocument/2006/relationships/image" Target="../media/image4561.png"/><Relationship Id="rId69" Type="http://schemas.openxmlformats.org/officeDocument/2006/relationships/image" Target="../media/image4582.png"/><Relationship Id="rId134" Type="http://schemas.openxmlformats.org/officeDocument/2006/relationships/customXml" Target="../ink/ink4714.xml"/><Relationship Id="rId80" Type="http://schemas.openxmlformats.org/officeDocument/2006/relationships/customXml" Target="../ink/ink4687.xml"/><Relationship Id="rId176" Type="http://schemas.openxmlformats.org/officeDocument/2006/relationships/customXml" Target="../ink/ink4735.xml"/><Relationship Id="rId341" Type="http://schemas.openxmlformats.org/officeDocument/2006/relationships/customXml" Target="../ink/ink4819.xml"/><Relationship Id="rId383" Type="http://schemas.openxmlformats.org/officeDocument/2006/relationships/customXml" Target="../ink/ink4840.xml"/><Relationship Id="rId439" Type="http://schemas.openxmlformats.org/officeDocument/2006/relationships/customXml" Target="../ink/ink4868.xml"/><Relationship Id="rId201" Type="http://schemas.openxmlformats.org/officeDocument/2006/relationships/image" Target="../media/image4648.png"/><Relationship Id="rId243" Type="http://schemas.openxmlformats.org/officeDocument/2006/relationships/image" Target="../media/image4669.png"/><Relationship Id="rId285" Type="http://schemas.openxmlformats.org/officeDocument/2006/relationships/image" Target="../media/image4688.png"/><Relationship Id="rId450" Type="http://schemas.openxmlformats.org/officeDocument/2006/relationships/image" Target="../media/image4770.png"/><Relationship Id="rId38" Type="http://schemas.openxmlformats.org/officeDocument/2006/relationships/customXml" Target="../ink/ink4666.xml"/><Relationship Id="rId103" Type="http://schemas.openxmlformats.org/officeDocument/2006/relationships/image" Target="../media/image4599.png"/><Relationship Id="rId310" Type="http://schemas.openxmlformats.org/officeDocument/2006/relationships/customXml" Target="../ink/ink4803.xml"/><Relationship Id="rId91" Type="http://schemas.openxmlformats.org/officeDocument/2006/relationships/image" Target="../media/image4593.png"/><Relationship Id="rId145" Type="http://schemas.openxmlformats.org/officeDocument/2006/relationships/image" Target="../media/image4620.png"/><Relationship Id="rId187" Type="http://schemas.openxmlformats.org/officeDocument/2006/relationships/image" Target="../media/image4641.png"/><Relationship Id="rId352" Type="http://schemas.openxmlformats.org/officeDocument/2006/relationships/image" Target="../media/image4721.png"/><Relationship Id="rId394" Type="http://schemas.openxmlformats.org/officeDocument/2006/relationships/image" Target="../media/image4742.png"/><Relationship Id="rId408" Type="http://schemas.openxmlformats.org/officeDocument/2006/relationships/image" Target="../media/image4749.png"/><Relationship Id="rId212" Type="http://schemas.openxmlformats.org/officeDocument/2006/relationships/customXml" Target="../ink/ink4753.xml"/><Relationship Id="rId254" Type="http://schemas.openxmlformats.org/officeDocument/2006/relationships/customXml" Target="../ink/ink4774.xml"/><Relationship Id="rId49" Type="http://schemas.openxmlformats.org/officeDocument/2006/relationships/image" Target="../media/image4572.png"/><Relationship Id="rId114" Type="http://schemas.openxmlformats.org/officeDocument/2006/relationships/customXml" Target="../ink/ink4704.xml"/><Relationship Id="rId296" Type="http://schemas.openxmlformats.org/officeDocument/2006/relationships/customXml" Target="../ink/ink4796.xml"/><Relationship Id="rId461" Type="http://schemas.openxmlformats.org/officeDocument/2006/relationships/customXml" Target="../ink/ink4879.xml"/><Relationship Id="rId60" Type="http://schemas.openxmlformats.org/officeDocument/2006/relationships/customXml" Target="../ink/ink4677.xml"/><Relationship Id="rId156" Type="http://schemas.openxmlformats.org/officeDocument/2006/relationships/customXml" Target="../ink/ink4725.xml"/><Relationship Id="rId198" Type="http://schemas.openxmlformats.org/officeDocument/2006/relationships/customXml" Target="../ink/ink4746.xml"/><Relationship Id="rId321" Type="http://schemas.openxmlformats.org/officeDocument/2006/relationships/customXml" Target="../ink/ink4809.xml"/><Relationship Id="rId363" Type="http://schemas.openxmlformats.org/officeDocument/2006/relationships/customXml" Target="../ink/ink4830.xml"/><Relationship Id="rId419" Type="http://schemas.openxmlformats.org/officeDocument/2006/relationships/customXml" Target="../ink/ink4858.xml"/><Relationship Id="rId223" Type="http://schemas.openxmlformats.org/officeDocument/2006/relationships/image" Target="../media/image4659.png"/><Relationship Id="rId430" Type="http://schemas.openxmlformats.org/officeDocument/2006/relationships/image" Target="../media/image4760.png"/><Relationship Id="rId18" Type="http://schemas.openxmlformats.org/officeDocument/2006/relationships/customXml" Target="../ink/ink4656.xml"/><Relationship Id="rId265" Type="http://schemas.openxmlformats.org/officeDocument/2006/relationships/customXml" Target="../ink/ink4780.xml"/><Relationship Id="rId125" Type="http://schemas.openxmlformats.org/officeDocument/2006/relationships/image" Target="../media/image4610.png"/><Relationship Id="rId167" Type="http://schemas.openxmlformats.org/officeDocument/2006/relationships/image" Target="../media/image4631.png"/><Relationship Id="rId332" Type="http://schemas.openxmlformats.org/officeDocument/2006/relationships/image" Target="../media/image4711.png"/><Relationship Id="rId374" Type="http://schemas.openxmlformats.org/officeDocument/2006/relationships/image" Target="../media/image4732.png"/><Relationship Id="rId71" Type="http://schemas.openxmlformats.org/officeDocument/2006/relationships/image" Target="../media/image4583.png"/><Relationship Id="rId234" Type="http://schemas.openxmlformats.org/officeDocument/2006/relationships/customXml" Target="../ink/ink4764.xml"/><Relationship Id="rId2" Type="http://schemas.openxmlformats.org/officeDocument/2006/relationships/customXml" Target="../ink/ink4648.xml"/><Relationship Id="rId29" Type="http://schemas.openxmlformats.org/officeDocument/2006/relationships/image" Target="../media/image4562.png"/><Relationship Id="rId276" Type="http://schemas.openxmlformats.org/officeDocument/2006/relationships/customXml" Target="../ink/ink4786.xml"/><Relationship Id="rId441" Type="http://schemas.openxmlformats.org/officeDocument/2006/relationships/customXml" Target="../ink/ink4869.xml"/><Relationship Id="rId40" Type="http://schemas.openxmlformats.org/officeDocument/2006/relationships/customXml" Target="../ink/ink4667.xml"/><Relationship Id="rId136" Type="http://schemas.openxmlformats.org/officeDocument/2006/relationships/customXml" Target="../ink/ink4715.xml"/><Relationship Id="rId178" Type="http://schemas.openxmlformats.org/officeDocument/2006/relationships/customXml" Target="../ink/ink4736.xml"/><Relationship Id="rId301" Type="http://schemas.openxmlformats.org/officeDocument/2006/relationships/image" Target="../media/image4696.png"/><Relationship Id="rId343" Type="http://schemas.openxmlformats.org/officeDocument/2006/relationships/customXml" Target="../ink/ink4820.xml"/><Relationship Id="rId61" Type="http://schemas.openxmlformats.org/officeDocument/2006/relationships/image" Target="../media/image4578.png"/><Relationship Id="rId82" Type="http://schemas.openxmlformats.org/officeDocument/2006/relationships/customXml" Target="../ink/ink4688.xml"/><Relationship Id="rId199" Type="http://schemas.openxmlformats.org/officeDocument/2006/relationships/image" Target="../media/image4647.png"/><Relationship Id="rId203" Type="http://schemas.openxmlformats.org/officeDocument/2006/relationships/image" Target="../media/image4649.png"/><Relationship Id="rId385" Type="http://schemas.openxmlformats.org/officeDocument/2006/relationships/customXml" Target="../ink/ink4841.xml"/><Relationship Id="rId19" Type="http://schemas.openxmlformats.org/officeDocument/2006/relationships/image" Target="../media/image4557.png"/><Relationship Id="rId224" Type="http://schemas.openxmlformats.org/officeDocument/2006/relationships/customXml" Target="../ink/ink4759.xml"/><Relationship Id="rId245" Type="http://schemas.openxmlformats.org/officeDocument/2006/relationships/image" Target="../media/image4670.png"/><Relationship Id="rId266" Type="http://schemas.openxmlformats.org/officeDocument/2006/relationships/image" Target="../media/image4679.png"/><Relationship Id="rId287" Type="http://schemas.openxmlformats.org/officeDocument/2006/relationships/image" Target="../media/image4689.png"/><Relationship Id="rId410" Type="http://schemas.openxmlformats.org/officeDocument/2006/relationships/image" Target="../media/image4750.png"/><Relationship Id="rId431" Type="http://schemas.openxmlformats.org/officeDocument/2006/relationships/customXml" Target="../ink/ink4864.xml"/><Relationship Id="rId452" Type="http://schemas.openxmlformats.org/officeDocument/2006/relationships/image" Target="../media/image4771.png"/><Relationship Id="rId30" Type="http://schemas.openxmlformats.org/officeDocument/2006/relationships/customXml" Target="../ink/ink4662.xml"/><Relationship Id="rId105" Type="http://schemas.openxmlformats.org/officeDocument/2006/relationships/image" Target="../media/image4600.png"/><Relationship Id="rId126" Type="http://schemas.openxmlformats.org/officeDocument/2006/relationships/customXml" Target="../ink/ink4710.xml"/><Relationship Id="rId147" Type="http://schemas.openxmlformats.org/officeDocument/2006/relationships/image" Target="../media/image4621.png"/><Relationship Id="rId168" Type="http://schemas.openxmlformats.org/officeDocument/2006/relationships/customXml" Target="../ink/ink4731.xml"/><Relationship Id="rId312" Type="http://schemas.openxmlformats.org/officeDocument/2006/relationships/customXml" Target="../ink/ink4804.xml"/><Relationship Id="rId333" Type="http://schemas.openxmlformats.org/officeDocument/2006/relationships/customXml" Target="../ink/ink4815.xml"/><Relationship Id="rId354" Type="http://schemas.openxmlformats.org/officeDocument/2006/relationships/image" Target="../media/image4722.png"/><Relationship Id="rId51" Type="http://schemas.openxmlformats.org/officeDocument/2006/relationships/image" Target="../media/image4573.png"/><Relationship Id="rId72" Type="http://schemas.openxmlformats.org/officeDocument/2006/relationships/customXml" Target="../ink/ink4683.xml"/><Relationship Id="rId93" Type="http://schemas.openxmlformats.org/officeDocument/2006/relationships/image" Target="../media/image4594.png"/><Relationship Id="rId189" Type="http://schemas.openxmlformats.org/officeDocument/2006/relationships/image" Target="../media/image4642.png"/><Relationship Id="rId375" Type="http://schemas.openxmlformats.org/officeDocument/2006/relationships/customXml" Target="../ink/ink4836.xml"/><Relationship Id="rId396" Type="http://schemas.openxmlformats.org/officeDocument/2006/relationships/image" Target="../media/image4743.png"/><Relationship Id="rId3" Type="http://schemas.openxmlformats.org/officeDocument/2006/relationships/image" Target="../media/image4549.png"/><Relationship Id="rId214" Type="http://schemas.openxmlformats.org/officeDocument/2006/relationships/customXml" Target="../ink/ink4754.xml"/><Relationship Id="rId235" Type="http://schemas.openxmlformats.org/officeDocument/2006/relationships/image" Target="../media/image4665.png"/><Relationship Id="rId256" Type="http://schemas.openxmlformats.org/officeDocument/2006/relationships/customXml" Target="../ink/ink4775.xml"/><Relationship Id="rId277" Type="http://schemas.openxmlformats.org/officeDocument/2006/relationships/image" Target="../media/image4684.png"/><Relationship Id="rId298" Type="http://schemas.openxmlformats.org/officeDocument/2006/relationships/customXml" Target="../ink/ink4797.xml"/><Relationship Id="rId400" Type="http://schemas.openxmlformats.org/officeDocument/2006/relationships/image" Target="../media/image4745.png"/><Relationship Id="rId421" Type="http://schemas.openxmlformats.org/officeDocument/2006/relationships/customXml" Target="../ink/ink4859.xml"/><Relationship Id="rId442" Type="http://schemas.openxmlformats.org/officeDocument/2006/relationships/image" Target="../media/image4766.png"/><Relationship Id="rId463" Type="http://schemas.openxmlformats.org/officeDocument/2006/relationships/customXml" Target="../ink/ink4880.xml"/><Relationship Id="rId116" Type="http://schemas.openxmlformats.org/officeDocument/2006/relationships/customXml" Target="../ink/ink4705.xml"/><Relationship Id="rId137" Type="http://schemas.openxmlformats.org/officeDocument/2006/relationships/image" Target="../media/image4616.png"/><Relationship Id="rId158" Type="http://schemas.openxmlformats.org/officeDocument/2006/relationships/customXml" Target="../ink/ink4726.xml"/><Relationship Id="rId302" Type="http://schemas.openxmlformats.org/officeDocument/2006/relationships/customXml" Target="../ink/ink4799.xml"/><Relationship Id="rId323" Type="http://schemas.openxmlformats.org/officeDocument/2006/relationships/customXml" Target="../ink/ink4810.xml"/><Relationship Id="rId344" Type="http://schemas.openxmlformats.org/officeDocument/2006/relationships/image" Target="../media/image4717.png"/><Relationship Id="rId20" Type="http://schemas.openxmlformats.org/officeDocument/2006/relationships/customXml" Target="../ink/ink4657.xml"/><Relationship Id="rId41" Type="http://schemas.openxmlformats.org/officeDocument/2006/relationships/image" Target="../media/image4568.png"/><Relationship Id="rId62" Type="http://schemas.openxmlformats.org/officeDocument/2006/relationships/customXml" Target="../ink/ink4678.xml"/><Relationship Id="rId83" Type="http://schemas.openxmlformats.org/officeDocument/2006/relationships/image" Target="../media/image4589.png"/><Relationship Id="rId179" Type="http://schemas.openxmlformats.org/officeDocument/2006/relationships/image" Target="../media/image4637.png"/><Relationship Id="rId365" Type="http://schemas.openxmlformats.org/officeDocument/2006/relationships/customXml" Target="../ink/ink4831.xml"/><Relationship Id="rId386" Type="http://schemas.openxmlformats.org/officeDocument/2006/relationships/image" Target="../media/image4738.png"/><Relationship Id="rId190" Type="http://schemas.openxmlformats.org/officeDocument/2006/relationships/customXml" Target="../ink/ink4742.xml"/><Relationship Id="rId204" Type="http://schemas.openxmlformats.org/officeDocument/2006/relationships/customXml" Target="../ink/ink4749.xml"/><Relationship Id="rId225" Type="http://schemas.openxmlformats.org/officeDocument/2006/relationships/image" Target="../media/image4660.png"/><Relationship Id="rId246" Type="http://schemas.openxmlformats.org/officeDocument/2006/relationships/customXml" Target="../ink/ink4770.xml"/><Relationship Id="rId267" Type="http://schemas.openxmlformats.org/officeDocument/2006/relationships/customXml" Target="../ink/ink4781.xml"/><Relationship Id="rId288" Type="http://schemas.openxmlformats.org/officeDocument/2006/relationships/customXml" Target="../ink/ink4792.xml"/><Relationship Id="rId411" Type="http://schemas.openxmlformats.org/officeDocument/2006/relationships/customXml" Target="../ink/ink4854.xml"/><Relationship Id="rId432" Type="http://schemas.openxmlformats.org/officeDocument/2006/relationships/image" Target="../media/image4761.png"/><Relationship Id="rId453" Type="http://schemas.openxmlformats.org/officeDocument/2006/relationships/customXml" Target="../ink/ink4875.xml"/><Relationship Id="rId106" Type="http://schemas.openxmlformats.org/officeDocument/2006/relationships/customXml" Target="../ink/ink4700.xml"/><Relationship Id="rId127" Type="http://schemas.openxmlformats.org/officeDocument/2006/relationships/image" Target="../media/image4611.png"/><Relationship Id="rId313" Type="http://schemas.openxmlformats.org/officeDocument/2006/relationships/image" Target="../media/image4702.png"/><Relationship Id="rId10" Type="http://schemas.openxmlformats.org/officeDocument/2006/relationships/customXml" Target="../ink/ink4652.xml"/><Relationship Id="rId31" Type="http://schemas.openxmlformats.org/officeDocument/2006/relationships/image" Target="../media/image4563.png"/><Relationship Id="rId52" Type="http://schemas.openxmlformats.org/officeDocument/2006/relationships/customXml" Target="../ink/ink4673.xml"/><Relationship Id="rId73" Type="http://schemas.openxmlformats.org/officeDocument/2006/relationships/image" Target="../media/image4584.png"/><Relationship Id="rId94" Type="http://schemas.openxmlformats.org/officeDocument/2006/relationships/customXml" Target="../ink/ink4694.xml"/><Relationship Id="rId148" Type="http://schemas.openxmlformats.org/officeDocument/2006/relationships/customXml" Target="../ink/ink4721.xml"/><Relationship Id="rId169" Type="http://schemas.openxmlformats.org/officeDocument/2006/relationships/image" Target="../media/image4632.png"/><Relationship Id="rId334" Type="http://schemas.openxmlformats.org/officeDocument/2006/relationships/image" Target="../media/image4712.png"/><Relationship Id="rId355" Type="http://schemas.openxmlformats.org/officeDocument/2006/relationships/customXml" Target="../ink/ink4826.xml"/><Relationship Id="rId376" Type="http://schemas.openxmlformats.org/officeDocument/2006/relationships/image" Target="../media/image4733.png"/><Relationship Id="rId397" Type="http://schemas.openxmlformats.org/officeDocument/2006/relationships/customXml" Target="../ink/ink4847.xml"/><Relationship Id="rId4" Type="http://schemas.openxmlformats.org/officeDocument/2006/relationships/customXml" Target="../ink/ink4649.xml"/><Relationship Id="rId180" Type="http://schemas.openxmlformats.org/officeDocument/2006/relationships/customXml" Target="../ink/ink4737.xml"/><Relationship Id="rId215" Type="http://schemas.openxmlformats.org/officeDocument/2006/relationships/image" Target="../media/image4655.png"/><Relationship Id="rId236" Type="http://schemas.openxmlformats.org/officeDocument/2006/relationships/customXml" Target="../ink/ink4765.xml"/><Relationship Id="rId257" Type="http://schemas.openxmlformats.org/officeDocument/2006/relationships/image" Target="../media/image4675.png"/><Relationship Id="rId278" Type="http://schemas.openxmlformats.org/officeDocument/2006/relationships/customXml" Target="../ink/ink4787.xml"/><Relationship Id="rId401" Type="http://schemas.openxmlformats.org/officeDocument/2006/relationships/customXml" Target="../ink/ink4849.xml"/><Relationship Id="rId422" Type="http://schemas.openxmlformats.org/officeDocument/2006/relationships/image" Target="../media/image4756.png"/><Relationship Id="rId443" Type="http://schemas.openxmlformats.org/officeDocument/2006/relationships/customXml" Target="../ink/ink4870.xml"/><Relationship Id="rId464" Type="http://schemas.openxmlformats.org/officeDocument/2006/relationships/image" Target="../media/image4777.png"/><Relationship Id="rId303" Type="http://schemas.openxmlformats.org/officeDocument/2006/relationships/image" Target="../media/image4697.png"/><Relationship Id="rId42" Type="http://schemas.openxmlformats.org/officeDocument/2006/relationships/customXml" Target="../ink/ink4668.xml"/><Relationship Id="rId84" Type="http://schemas.openxmlformats.org/officeDocument/2006/relationships/customXml" Target="../ink/ink4689.xml"/><Relationship Id="rId138" Type="http://schemas.openxmlformats.org/officeDocument/2006/relationships/customXml" Target="../ink/ink4716.xml"/><Relationship Id="rId345" Type="http://schemas.openxmlformats.org/officeDocument/2006/relationships/customXml" Target="../ink/ink4821.xml"/><Relationship Id="rId387" Type="http://schemas.openxmlformats.org/officeDocument/2006/relationships/customXml" Target="../ink/ink4842.xml"/><Relationship Id="rId191" Type="http://schemas.openxmlformats.org/officeDocument/2006/relationships/image" Target="../media/image4643.png"/><Relationship Id="rId205" Type="http://schemas.openxmlformats.org/officeDocument/2006/relationships/image" Target="../media/image4650.png"/><Relationship Id="rId247" Type="http://schemas.openxmlformats.org/officeDocument/2006/relationships/image" Target="../media/image4671.png"/><Relationship Id="rId412" Type="http://schemas.openxmlformats.org/officeDocument/2006/relationships/image" Target="../media/image4751.png"/><Relationship Id="rId107" Type="http://schemas.openxmlformats.org/officeDocument/2006/relationships/image" Target="../media/image4601.png"/><Relationship Id="rId289" Type="http://schemas.openxmlformats.org/officeDocument/2006/relationships/image" Target="../media/image4690.png"/><Relationship Id="rId454" Type="http://schemas.openxmlformats.org/officeDocument/2006/relationships/image" Target="../media/image4772.png"/><Relationship Id="rId11" Type="http://schemas.openxmlformats.org/officeDocument/2006/relationships/image" Target="../media/image4553.png"/><Relationship Id="rId53" Type="http://schemas.openxmlformats.org/officeDocument/2006/relationships/image" Target="../media/image4574.png"/><Relationship Id="rId149" Type="http://schemas.openxmlformats.org/officeDocument/2006/relationships/image" Target="../media/image4622.png"/><Relationship Id="rId314" Type="http://schemas.openxmlformats.org/officeDocument/2006/relationships/customXml" Target="../ink/ink4805.xml"/><Relationship Id="rId356" Type="http://schemas.openxmlformats.org/officeDocument/2006/relationships/image" Target="../media/image4723.png"/><Relationship Id="rId398" Type="http://schemas.openxmlformats.org/officeDocument/2006/relationships/image" Target="../media/image4744.png"/><Relationship Id="rId95" Type="http://schemas.openxmlformats.org/officeDocument/2006/relationships/image" Target="../media/image4595.png"/><Relationship Id="rId160" Type="http://schemas.openxmlformats.org/officeDocument/2006/relationships/customXml" Target="../ink/ink4727.xml"/><Relationship Id="rId216" Type="http://schemas.openxmlformats.org/officeDocument/2006/relationships/customXml" Target="../ink/ink4755.xml"/><Relationship Id="rId423" Type="http://schemas.openxmlformats.org/officeDocument/2006/relationships/customXml" Target="../ink/ink4860.xml"/><Relationship Id="rId258" Type="http://schemas.openxmlformats.org/officeDocument/2006/relationships/customXml" Target="../ink/ink4776.xml"/><Relationship Id="rId465" Type="http://schemas.openxmlformats.org/officeDocument/2006/relationships/customXml" Target="../ink/ink4881.xml"/><Relationship Id="rId22" Type="http://schemas.openxmlformats.org/officeDocument/2006/relationships/customXml" Target="../ink/ink4658.xml"/><Relationship Id="rId64" Type="http://schemas.openxmlformats.org/officeDocument/2006/relationships/customXml" Target="../ink/ink4679.xml"/><Relationship Id="rId118" Type="http://schemas.openxmlformats.org/officeDocument/2006/relationships/customXml" Target="../ink/ink4706.xml"/><Relationship Id="rId325" Type="http://schemas.openxmlformats.org/officeDocument/2006/relationships/customXml" Target="../ink/ink4811.xml"/><Relationship Id="rId367" Type="http://schemas.openxmlformats.org/officeDocument/2006/relationships/customXml" Target="../ink/ink4832.xml"/><Relationship Id="rId171" Type="http://schemas.openxmlformats.org/officeDocument/2006/relationships/image" Target="../media/image4633.png"/><Relationship Id="rId227" Type="http://schemas.openxmlformats.org/officeDocument/2006/relationships/image" Target="../media/image4661.png"/><Relationship Id="rId269" Type="http://schemas.openxmlformats.org/officeDocument/2006/relationships/customXml" Target="../ink/ink4782.xml"/><Relationship Id="rId434" Type="http://schemas.openxmlformats.org/officeDocument/2006/relationships/image" Target="../media/image4762.png"/><Relationship Id="rId33" Type="http://schemas.openxmlformats.org/officeDocument/2006/relationships/image" Target="../media/image4564.png"/><Relationship Id="rId129" Type="http://schemas.openxmlformats.org/officeDocument/2006/relationships/image" Target="../media/image4612.png"/><Relationship Id="rId280" Type="http://schemas.openxmlformats.org/officeDocument/2006/relationships/customXml" Target="../ink/ink4788.xml"/><Relationship Id="rId336" Type="http://schemas.openxmlformats.org/officeDocument/2006/relationships/image" Target="../media/image4713.png"/><Relationship Id="rId75" Type="http://schemas.openxmlformats.org/officeDocument/2006/relationships/image" Target="../media/image4585.png"/><Relationship Id="rId140" Type="http://schemas.openxmlformats.org/officeDocument/2006/relationships/customXml" Target="../ink/ink4717.xml"/><Relationship Id="rId182" Type="http://schemas.openxmlformats.org/officeDocument/2006/relationships/customXml" Target="../ink/ink4738.xml"/><Relationship Id="rId378" Type="http://schemas.openxmlformats.org/officeDocument/2006/relationships/image" Target="../media/image4734.png"/><Relationship Id="rId403" Type="http://schemas.openxmlformats.org/officeDocument/2006/relationships/customXml" Target="../ink/ink4850.xml"/><Relationship Id="rId6" Type="http://schemas.openxmlformats.org/officeDocument/2006/relationships/customXml" Target="../ink/ink4650.xml"/><Relationship Id="rId238" Type="http://schemas.openxmlformats.org/officeDocument/2006/relationships/customXml" Target="../ink/ink4766.xml"/><Relationship Id="rId445" Type="http://schemas.openxmlformats.org/officeDocument/2006/relationships/customXml" Target="../ink/ink4871.xml"/><Relationship Id="rId291" Type="http://schemas.openxmlformats.org/officeDocument/2006/relationships/image" Target="../media/image4691.png"/><Relationship Id="rId305" Type="http://schemas.openxmlformats.org/officeDocument/2006/relationships/image" Target="../media/image4698.png"/><Relationship Id="rId347" Type="http://schemas.openxmlformats.org/officeDocument/2006/relationships/customXml" Target="../ink/ink4822.xml"/><Relationship Id="rId44" Type="http://schemas.openxmlformats.org/officeDocument/2006/relationships/customXml" Target="../ink/ink4669.xml"/><Relationship Id="rId86" Type="http://schemas.openxmlformats.org/officeDocument/2006/relationships/customXml" Target="../ink/ink4690.xml"/><Relationship Id="rId151" Type="http://schemas.openxmlformats.org/officeDocument/2006/relationships/image" Target="../media/image4623.png"/><Relationship Id="rId389" Type="http://schemas.openxmlformats.org/officeDocument/2006/relationships/customXml" Target="../ink/ink4843.xml"/><Relationship Id="rId193" Type="http://schemas.openxmlformats.org/officeDocument/2006/relationships/image" Target="../media/image4644.png"/><Relationship Id="rId207" Type="http://schemas.openxmlformats.org/officeDocument/2006/relationships/image" Target="../media/image4651.png"/><Relationship Id="rId249" Type="http://schemas.openxmlformats.org/officeDocument/2006/relationships/image" Target="../media/image3451.png"/><Relationship Id="rId414" Type="http://schemas.openxmlformats.org/officeDocument/2006/relationships/image" Target="../media/image4752.png"/><Relationship Id="rId456" Type="http://schemas.openxmlformats.org/officeDocument/2006/relationships/image" Target="../media/image4773.png"/><Relationship Id="rId13" Type="http://schemas.openxmlformats.org/officeDocument/2006/relationships/image" Target="../media/image4554.png"/><Relationship Id="rId109" Type="http://schemas.openxmlformats.org/officeDocument/2006/relationships/image" Target="../media/image4602.png"/><Relationship Id="rId260" Type="http://schemas.openxmlformats.org/officeDocument/2006/relationships/image" Target="../media/image4676.png"/><Relationship Id="rId316" Type="http://schemas.openxmlformats.org/officeDocument/2006/relationships/customXml" Target="../ink/ink4806.xml"/><Relationship Id="rId55" Type="http://schemas.openxmlformats.org/officeDocument/2006/relationships/image" Target="../media/image4575.png"/><Relationship Id="rId97" Type="http://schemas.openxmlformats.org/officeDocument/2006/relationships/image" Target="../media/image4596.png"/><Relationship Id="rId120" Type="http://schemas.openxmlformats.org/officeDocument/2006/relationships/customXml" Target="../ink/ink4707.xml"/><Relationship Id="rId358" Type="http://schemas.openxmlformats.org/officeDocument/2006/relationships/image" Target="../media/image4724.png"/><Relationship Id="rId162" Type="http://schemas.openxmlformats.org/officeDocument/2006/relationships/customXml" Target="../ink/ink4728.xml"/><Relationship Id="rId218" Type="http://schemas.openxmlformats.org/officeDocument/2006/relationships/customXml" Target="../ink/ink4756.xml"/><Relationship Id="rId425" Type="http://schemas.openxmlformats.org/officeDocument/2006/relationships/customXml" Target="../ink/ink4861.xml"/><Relationship Id="rId467" Type="http://schemas.openxmlformats.org/officeDocument/2006/relationships/customXml" Target="../ink/ink4882.xml"/><Relationship Id="rId271" Type="http://schemas.openxmlformats.org/officeDocument/2006/relationships/customXml" Target="../ink/ink4783.xml"/><Relationship Id="rId24" Type="http://schemas.openxmlformats.org/officeDocument/2006/relationships/customXml" Target="../ink/ink4659.xml"/><Relationship Id="rId66" Type="http://schemas.openxmlformats.org/officeDocument/2006/relationships/customXml" Target="../ink/ink4680.xml"/><Relationship Id="rId131" Type="http://schemas.openxmlformats.org/officeDocument/2006/relationships/image" Target="../media/image4613.png"/><Relationship Id="rId327" Type="http://schemas.openxmlformats.org/officeDocument/2006/relationships/customXml" Target="../ink/ink4812.xml"/><Relationship Id="rId369" Type="http://schemas.openxmlformats.org/officeDocument/2006/relationships/customXml" Target="../ink/ink4833.xml"/><Relationship Id="rId173" Type="http://schemas.openxmlformats.org/officeDocument/2006/relationships/image" Target="../media/image4634.png"/><Relationship Id="rId229" Type="http://schemas.openxmlformats.org/officeDocument/2006/relationships/image" Target="../media/image4662.png"/><Relationship Id="rId380" Type="http://schemas.openxmlformats.org/officeDocument/2006/relationships/image" Target="../media/image4735.png"/><Relationship Id="rId436" Type="http://schemas.openxmlformats.org/officeDocument/2006/relationships/image" Target="../media/image4763.png"/><Relationship Id="rId240" Type="http://schemas.openxmlformats.org/officeDocument/2006/relationships/customXml" Target="../ink/ink4767.xml"/><Relationship Id="rId35" Type="http://schemas.openxmlformats.org/officeDocument/2006/relationships/image" Target="../media/image4565.png"/><Relationship Id="rId77" Type="http://schemas.openxmlformats.org/officeDocument/2006/relationships/image" Target="../media/image4586.png"/><Relationship Id="rId100" Type="http://schemas.openxmlformats.org/officeDocument/2006/relationships/customXml" Target="../ink/ink4697.xml"/><Relationship Id="rId282" Type="http://schemas.openxmlformats.org/officeDocument/2006/relationships/customXml" Target="../ink/ink4789.xml"/><Relationship Id="rId338" Type="http://schemas.openxmlformats.org/officeDocument/2006/relationships/image" Target="../media/image4714.png"/><Relationship Id="rId8" Type="http://schemas.openxmlformats.org/officeDocument/2006/relationships/customXml" Target="../ink/ink4651.xml"/><Relationship Id="rId142" Type="http://schemas.openxmlformats.org/officeDocument/2006/relationships/customXml" Target="../ink/ink4718.xml"/><Relationship Id="rId184" Type="http://schemas.openxmlformats.org/officeDocument/2006/relationships/customXml" Target="../ink/ink4739.xml"/><Relationship Id="rId391" Type="http://schemas.openxmlformats.org/officeDocument/2006/relationships/customXml" Target="../ink/ink4844.xml"/><Relationship Id="rId405" Type="http://schemas.openxmlformats.org/officeDocument/2006/relationships/customXml" Target="../ink/ink4851.xml"/><Relationship Id="rId447" Type="http://schemas.openxmlformats.org/officeDocument/2006/relationships/customXml" Target="../ink/ink4872.xml"/><Relationship Id="rId251" Type="http://schemas.openxmlformats.org/officeDocument/2006/relationships/image" Target="../media/image4672.png"/><Relationship Id="rId46" Type="http://schemas.openxmlformats.org/officeDocument/2006/relationships/customXml" Target="../ink/ink4670.xml"/><Relationship Id="rId293" Type="http://schemas.openxmlformats.org/officeDocument/2006/relationships/image" Target="../media/image4692.png"/><Relationship Id="rId307" Type="http://schemas.openxmlformats.org/officeDocument/2006/relationships/image" Target="../media/image4699.png"/><Relationship Id="rId349" Type="http://schemas.openxmlformats.org/officeDocument/2006/relationships/customXml" Target="../ink/ink4823.xml"/><Relationship Id="rId88" Type="http://schemas.openxmlformats.org/officeDocument/2006/relationships/customXml" Target="../ink/ink4691.xml"/><Relationship Id="rId111" Type="http://schemas.openxmlformats.org/officeDocument/2006/relationships/image" Target="../media/image4603.png"/><Relationship Id="rId153" Type="http://schemas.openxmlformats.org/officeDocument/2006/relationships/image" Target="../media/image4624.png"/><Relationship Id="rId195" Type="http://schemas.openxmlformats.org/officeDocument/2006/relationships/image" Target="../media/image4645.png"/><Relationship Id="rId209" Type="http://schemas.openxmlformats.org/officeDocument/2006/relationships/image" Target="../media/image4652.png"/><Relationship Id="rId360" Type="http://schemas.openxmlformats.org/officeDocument/2006/relationships/image" Target="../media/image4725.png"/><Relationship Id="rId416" Type="http://schemas.openxmlformats.org/officeDocument/2006/relationships/image" Target="../media/image4753.png"/><Relationship Id="rId220" Type="http://schemas.openxmlformats.org/officeDocument/2006/relationships/customXml" Target="../ink/ink4757.xml"/><Relationship Id="rId458" Type="http://schemas.openxmlformats.org/officeDocument/2006/relationships/image" Target="../media/image4774.png"/><Relationship Id="rId15" Type="http://schemas.openxmlformats.org/officeDocument/2006/relationships/image" Target="../media/image4555.png"/><Relationship Id="rId57" Type="http://schemas.openxmlformats.org/officeDocument/2006/relationships/image" Target="../media/image4576.png"/><Relationship Id="rId262" Type="http://schemas.openxmlformats.org/officeDocument/2006/relationships/image" Target="../media/image4677.png"/><Relationship Id="rId318" Type="http://schemas.openxmlformats.org/officeDocument/2006/relationships/image" Target="../media/image4704.png"/><Relationship Id="rId99" Type="http://schemas.openxmlformats.org/officeDocument/2006/relationships/image" Target="../media/image4597.png"/><Relationship Id="rId122" Type="http://schemas.openxmlformats.org/officeDocument/2006/relationships/customXml" Target="../ink/ink4708.xml"/><Relationship Id="rId164" Type="http://schemas.openxmlformats.org/officeDocument/2006/relationships/customXml" Target="../ink/ink4729.xml"/><Relationship Id="rId371" Type="http://schemas.openxmlformats.org/officeDocument/2006/relationships/customXml" Target="../ink/ink4834.xml"/><Relationship Id="rId427" Type="http://schemas.openxmlformats.org/officeDocument/2006/relationships/customXml" Target="../ink/ink4862.xml"/><Relationship Id="rId26" Type="http://schemas.openxmlformats.org/officeDocument/2006/relationships/customXml" Target="../ink/ink4660.xml"/><Relationship Id="rId231" Type="http://schemas.openxmlformats.org/officeDocument/2006/relationships/image" Target="../media/image4663.png"/><Relationship Id="rId273" Type="http://schemas.openxmlformats.org/officeDocument/2006/relationships/customXml" Target="../ink/ink4784.xml"/><Relationship Id="rId329" Type="http://schemas.openxmlformats.org/officeDocument/2006/relationships/customXml" Target="../ink/ink4813.xml"/><Relationship Id="rId68" Type="http://schemas.openxmlformats.org/officeDocument/2006/relationships/customXml" Target="../ink/ink4681.xml"/><Relationship Id="rId133" Type="http://schemas.openxmlformats.org/officeDocument/2006/relationships/image" Target="../media/image4614.png"/><Relationship Id="rId175" Type="http://schemas.openxmlformats.org/officeDocument/2006/relationships/image" Target="../media/image4635.png"/><Relationship Id="rId340" Type="http://schemas.openxmlformats.org/officeDocument/2006/relationships/image" Target="../media/image4715.png"/><Relationship Id="rId200" Type="http://schemas.openxmlformats.org/officeDocument/2006/relationships/customXml" Target="../ink/ink4747.xml"/><Relationship Id="rId382" Type="http://schemas.openxmlformats.org/officeDocument/2006/relationships/image" Target="../media/image4736.png"/><Relationship Id="rId438" Type="http://schemas.openxmlformats.org/officeDocument/2006/relationships/image" Target="../media/image4764.png"/><Relationship Id="rId242" Type="http://schemas.openxmlformats.org/officeDocument/2006/relationships/customXml" Target="../ink/ink4768.xml"/><Relationship Id="rId284" Type="http://schemas.openxmlformats.org/officeDocument/2006/relationships/customXml" Target="../ink/ink4790.xml"/><Relationship Id="rId37" Type="http://schemas.openxmlformats.org/officeDocument/2006/relationships/image" Target="../media/image4566.png"/><Relationship Id="rId79" Type="http://schemas.openxmlformats.org/officeDocument/2006/relationships/image" Target="../media/image4587.png"/><Relationship Id="rId102" Type="http://schemas.openxmlformats.org/officeDocument/2006/relationships/customXml" Target="../ink/ink4698.xml"/><Relationship Id="rId144" Type="http://schemas.openxmlformats.org/officeDocument/2006/relationships/customXml" Target="../ink/ink4719.xml"/><Relationship Id="rId90" Type="http://schemas.openxmlformats.org/officeDocument/2006/relationships/customXml" Target="../ink/ink4692.xml"/><Relationship Id="rId186" Type="http://schemas.openxmlformats.org/officeDocument/2006/relationships/customXml" Target="../ink/ink4740.xml"/><Relationship Id="rId351" Type="http://schemas.openxmlformats.org/officeDocument/2006/relationships/customXml" Target="../ink/ink4824.xml"/><Relationship Id="rId393" Type="http://schemas.openxmlformats.org/officeDocument/2006/relationships/customXml" Target="../ink/ink4845.xml"/><Relationship Id="rId407" Type="http://schemas.openxmlformats.org/officeDocument/2006/relationships/customXml" Target="../ink/ink4852.xml"/><Relationship Id="rId449" Type="http://schemas.openxmlformats.org/officeDocument/2006/relationships/customXml" Target="../ink/ink4873.xml"/><Relationship Id="rId211" Type="http://schemas.openxmlformats.org/officeDocument/2006/relationships/image" Target="../media/image4653.png"/><Relationship Id="rId253" Type="http://schemas.openxmlformats.org/officeDocument/2006/relationships/image" Target="../media/image4673.png"/><Relationship Id="rId295" Type="http://schemas.openxmlformats.org/officeDocument/2006/relationships/image" Target="../media/image4693.png"/><Relationship Id="rId309" Type="http://schemas.openxmlformats.org/officeDocument/2006/relationships/image" Target="../media/image4700.png"/><Relationship Id="rId460" Type="http://schemas.openxmlformats.org/officeDocument/2006/relationships/image" Target="../media/image4775.png"/><Relationship Id="rId48" Type="http://schemas.openxmlformats.org/officeDocument/2006/relationships/customXml" Target="../ink/ink4671.xml"/><Relationship Id="rId113" Type="http://schemas.openxmlformats.org/officeDocument/2006/relationships/image" Target="../media/image4604.png"/><Relationship Id="rId320" Type="http://schemas.openxmlformats.org/officeDocument/2006/relationships/image" Target="../media/image4705.png"/><Relationship Id="rId155" Type="http://schemas.openxmlformats.org/officeDocument/2006/relationships/image" Target="../media/image4625.png"/><Relationship Id="rId197" Type="http://schemas.openxmlformats.org/officeDocument/2006/relationships/image" Target="../media/image4646.png"/><Relationship Id="rId362" Type="http://schemas.openxmlformats.org/officeDocument/2006/relationships/image" Target="../media/image4726.png"/><Relationship Id="rId418" Type="http://schemas.openxmlformats.org/officeDocument/2006/relationships/image" Target="../media/image4754.png"/><Relationship Id="rId222" Type="http://schemas.openxmlformats.org/officeDocument/2006/relationships/customXml" Target="../ink/ink4758.xml"/><Relationship Id="rId264" Type="http://schemas.openxmlformats.org/officeDocument/2006/relationships/image" Target="../media/image4678.png"/><Relationship Id="rId17" Type="http://schemas.openxmlformats.org/officeDocument/2006/relationships/image" Target="../media/image4556.png"/><Relationship Id="rId59" Type="http://schemas.openxmlformats.org/officeDocument/2006/relationships/image" Target="../media/image4577.png"/><Relationship Id="rId124" Type="http://schemas.openxmlformats.org/officeDocument/2006/relationships/customXml" Target="../ink/ink4709.xml"/><Relationship Id="rId70" Type="http://schemas.openxmlformats.org/officeDocument/2006/relationships/customXml" Target="../ink/ink4682.xml"/><Relationship Id="rId166" Type="http://schemas.openxmlformats.org/officeDocument/2006/relationships/customXml" Target="../ink/ink4730.xml"/><Relationship Id="rId331" Type="http://schemas.openxmlformats.org/officeDocument/2006/relationships/customXml" Target="../ink/ink4814.xml"/><Relationship Id="rId373" Type="http://schemas.openxmlformats.org/officeDocument/2006/relationships/customXml" Target="../ink/ink4835.xml"/><Relationship Id="rId429" Type="http://schemas.openxmlformats.org/officeDocument/2006/relationships/customXml" Target="../ink/ink4863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664.png"/><Relationship Id="rId440" Type="http://schemas.openxmlformats.org/officeDocument/2006/relationships/image" Target="../media/image4765.png"/><Relationship Id="rId28" Type="http://schemas.openxmlformats.org/officeDocument/2006/relationships/customXml" Target="../ink/ink4661.xml"/><Relationship Id="rId275" Type="http://schemas.openxmlformats.org/officeDocument/2006/relationships/customXml" Target="../ink/ink4785.xml"/><Relationship Id="rId300" Type="http://schemas.openxmlformats.org/officeDocument/2006/relationships/customXml" Target="../ink/ink4798.xml"/><Relationship Id="rId81" Type="http://schemas.openxmlformats.org/officeDocument/2006/relationships/image" Target="../media/image4588.png"/><Relationship Id="rId135" Type="http://schemas.openxmlformats.org/officeDocument/2006/relationships/image" Target="../media/image4615.png"/><Relationship Id="rId177" Type="http://schemas.openxmlformats.org/officeDocument/2006/relationships/image" Target="../media/image4636.png"/><Relationship Id="rId342" Type="http://schemas.openxmlformats.org/officeDocument/2006/relationships/image" Target="../media/image4716.png"/><Relationship Id="rId384" Type="http://schemas.openxmlformats.org/officeDocument/2006/relationships/image" Target="../media/image4737.png"/><Relationship Id="rId202" Type="http://schemas.openxmlformats.org/officeDocument/2006/relationships/customXml" Target="../ink/ink4748.xml"/><Relationship Id="rId244" Type="http://schemas.openxmlformats.org/officeDocument/2006/relationships/customXml" Target="../ink/ink4769.xml"/><Relationship Id="rId39" Type="http://schemas.openxmlformats.org/officeDocument/2006/relationships/image" Target="../media/image4567.png"/><Relationship Id="rId286" Type="http://schemas.openxmlformats.org/officeDocument/2006/relationships/customXml" Target="../ink/ink4791.xml"/><Relationship Id="rId451" Type="http://schemas.openxmlformats.org/officeDocument/2006/relationships/customXml" Target="../ink/ink4874.xml"/><Relationship Id="rId50" Type="http://schemas.openxmlformats.org/officeDocument/2006/relationships/customXml" Target="../ink/ink4672.xml"/><Relationship Id="rId104" Type="http://schemas.openxmlformats.org/officeDocument/2006/relationships/customXml" Target="../ink/ink4699.xml"/><Relationship Id="rId146" Type="http://schemas.openxmlformats.org/officeDocument/2006/relationships/customXml" Target="../ink/ink4720.xml"/><Relationship Id="rId188" Type="http://schemas.openxmlformats.org/officeDocument/2006/relationships/customXml" Target="../ink/ink4741.xml"/><Relationship Id="rId311" Type="http://schemas.openxmlformats.org/officeDocument/2006/relationships/image" Target="../media/image4701.png"/><Relationship Id="rId353" Type="http://schemas.openxmlformats.org/officeDocument/2006/relationships/customXml" Target="../ink/ink4825.xml"/><Relationship Id="rId395" Type="http://schemas.openxmlformats.org/officeDocument/2006/relationships/customXml" Target="../ink/ink4846.xml"/><Relationship Id="rId409" Type="http://schemas.openxmlformats.org/officeDocument/2006/relationships/customXml" Target="../ink/ink4853.xml"/><Relationship Id="rId92" Type="http://schemas.openxmlformats.org/officeDocument/2006/relationships/customXml" Target="../ink/ink4693.xml"/><Relationship Id="rId213" Type="http://schemas.openxmlformats.org/officeDocument/2006/relationships/image" Target="../media/image4654.png"/><Relationship Id="rId420" Type="http://schemas.openxmlformats.org/officeDocument/2006/relationships/image" Target="../media/image4755.png"/><Relationship Id="rId255" Type="http://schemas.openxmlformats.org/officeDocument/2006/relationships/image" Target="../media/image4674.png"/><Relationship Id="rId297" Type="http://schemas.openxmlformats.org/officeDocument/2006/relationships/image" Target="../media/image4694.png"/><Relationship Id="rId462" Type="http://schemas.openxmlformats.org/officeDocument/2006/relationships/image" Target="../media/image4776.png"/><Relationship Id="rId115" Type="http://schemas.openxmlformats.org/officeDocument/2006/relationships/image" Target="../media/image4605.png"/><Relationship Id="rId157" Type="http://schemas.openxmlformats.org/officeDocument/2006/relationships/image" Target="../media/image4626.png"/><Relationship Id="rId322" Type="http://schemas.openxmlformats.org/officeDocument/2006/relationships/image" Target="../media/image4706.png"/><Relationship Id="rId364" Type="http://schemas.openxmlformats.org/officeDocument/2006/relationships/image" Target="../media/image4727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1.png"/><Relationship Id="rId21" Type="http://schemas.openxmlformats.org/officeDocument/2006/relationships/image" Target="../media/image143.png"/><Relationship Id="rId42" Type="http://schemas.openxmlformats.org/officeDocument/2006/relationships/customXml" Target="../ink/ink154.xml"/><Relationship Id="rId63" Type="http://schemas.openxmlformats.org/officeDocument/2006/relationships/image" Target="../media/image164.png"/><Relationship Id="rId84" Type="http://schemas.openxmlformats.org/officeDocument/2006/relationships/customXml" Target="../ink/ink175.xml"/><Relationship Id="rId138" Type="http://schemas.openxmlformats.org/officeDocument/2006/relationships/customXml" Target="../ink/ink202.xml"/><Relationship Id="rId159" Type="http://schemas.openxmlformats.org/officeDocument/2006/relationships/image" Target="../media/image212.png"/><Relationship Id="rId170" Type="http://schemas.openxmlformats.org/officeDocument/2006/relationships/customXml" Target="../ink/ink218.xml"/><Relationship Id="rId191" Type="http://schemas.openxmlformats.org/officeDocument/2006/relationships/image" Target="../media/image228.png"/><Relationship Id="rId107" Type="http://schemas.openxmlformats.org/officeDocument/2006/relationships/image" Target="../media/image186.png"/><Relationship Id="rId11" Type="http://schemas.openxmlformats.org/officeDocument/2006/relationships/image" Target="../media/image138.png"/><Relationship Id="rId32" Type="http://schemas.openxmlformats.org/officeDocument/2006/relationships/customXml" Target="../ink/ink149.xml"/><Relationship Id="rId53" Type="http://schemas.openxmlformats.org/officeDocument/2006/relationships/image" Target="../media/image159.png"/><Relationship Id="rId74" Type="http://schemas.openxmlformats.org/officeDocument/2006/relationships/customXml" Target="../ink/ink170.xml"/><Relationship Id="rId128" Type="http://schemas.openxmlformats.org/officeDocument/2006/relationships/customXml" Target="../ink/ink197.xml"/><Relationship Id="rId149" Type="http://schemas.openxmlformats.org/officeDocument/2006/relationships/image" Target="../media/image207.png"/><Relationship Id="rId5" Type="http://schemas.openxmlformats.org/officeDocument/2006/relationships/image" Target="../media/image135.png"/><Relationship Id="rId95" Type="http://schemas.openxmlformats.org/officeDocument/2006/relationships/image" Target="../media/image180.png"/><Relationship Id="rId160" Type="http://schemas.openxmlformats.org/officeDocument/2006/relationships/customXml" Target="../ink/ink213.xml"/><Relationship Id="rId181" Type="http://schemas.openxmlformats.org/officeDocument/2006/relationships/image" Target="../media/image223.png"/><Relationship Id="rId22" Type="http://schemas.openxmlformats.org/officeDocument/2006/relationships/customXml" Target="../ink/ink144.xml"/><Relationship Id="rId43" Type="http://schemas.openxmlformats.org/officeDocument/2006/relationships/image" Target="../media/image154.png"/><Relationship Id="rId64" Type="http://schemas.openxmlformats.org/officeDocument/2006/relationships/customXml" Target="../ink/ink165.xml"/><Relationship Id="rId118" Type="http://schemas.openxmlformats.org/officeDocument/2006/relationships/customXml" Target="../ink/ink192.xml"/><Relationship Id="rId139" Type="http://schemas.openxmlformats.org/officeDocument/2006/relationships/image" Target="../media/image202.png"/><Relationship Id="rId85" Type="http://schemas.openxmlformats.org/officeDocument/2006/relationships/image" Target="../media/image175.png"/><Relationship Id="rId150" Type="http://schemas.openxmlformats.org/officeDocument/2006/relationships/customXml" Target="../ink/ink208.xml"/><Relationship Id="rId171" Type="http://schemas.openxmlformats.org/officeDocument/2006/relationships/image" Target="../media/image218.png"/><Relationship Id="rId192" Type="http://schemas.openxmlformats.org/officeDocument/2006/relationships/customXml" Target="../ink/ink229.xml"/><Relationship Id="rId12" Type="http://schemas.openxmlformats.org/officeDocument/2006/relationships/customXml" Target="../ink/ink139.xml"/><Relationship Id="rId33" Type="http://schemas.openxmlformats.org/officeDocument/2006/relationships/image" Target="../media/image149.png"/><Relationship Id="rId108" Type="http://schemas.openxmlformats.org/officeDocument/2006/relationships/customXml" Target="../ink/ink187.xml"/><Relationship Id="rId129" Type="http://schemas.openxmlformats.org/officeDocument/2006/relationships/image" Target="../media/image197.png"/><Relationship Id="rId54" Type="http://schemas.openxmlformats.org/officeDocument/2006/relationships/customXml" Target="../ink/ink160.xml"/><Relationship Id="rId75" Type="http://schemas.openxmlformats.org/officeDocument/2006/relationships/image" Target="../media/image170.png"/><Relationship Id="rId96" Type="http://schemas.openxmlformats.org/officeDocument/2006/relationships/customXml" Target="../ink/ink181.xml"/><Relationship Id="rId140" Type="http://schemas.openxmlformats.org/officeDocument/2006/relationships/customXml" Target="../ink/ink203.xml"/><Relationship Id="rId161" Type="http://schemas.openxmlformats.org/officeDocument/2006/relationships/image" Target="../media/image213.png"/><Relationship Id="rId182" Type="http://schemas.openxmlformats.org/officeDocument/2006/relationships/customXml" Target="../ink/ink224.xml"/><Relationship Id="rId6" Type="http://schemas.openxmlformats.org/officeDocument/2006/relationships/customXml" Target="../ink/ink136.xml"/><Relationship Id="rId23" Type="http://schemas.openxmlformats.org/officeDocument/2006/relationships/image" Target="../media/image144.png"/><Relationship Id="rId119" Type="http://schemas.openxmlformats.org/officeDocument/2006/relationships/image" Target="../media/image192.png"/><Relationship Id="rId44" Type="http://schemas.openxmlformats.org/officeDocument/2006/relationships/customXml" Target="../ink/ink155.xml"/><Relationship Id="rId65" Type="http://schemas.openxmlformats.org/officeDocument/2006/relationships/image" Target="../media/image165.png"/><Relationship Id="rId86" Type="http://schemas.openxmlformats.org/officeDocument/2006/relationships/customXml" Target="../ink/ink176.xml"/><Relationship Id="rId130" Type="http://schemas.openxmlformats.org/officeDocument/2006/relationships/customXml" Target="../ink/ink198.xml"/><Relationship Id="rId151" Type="http://schemas.openxmlformats.org/officeDocument/2006/relationships/image" Target="../media/image208.png"/><Relationship Id="rId172" Type="http://schemas.openxmlformats.org/officeDocument/2006/relationships/customXml" Target="../ink/ink219.xml"/><Relationship Id="rId193" Type="http://schemas.openxmlformats.org/officeDocument/2006/relationships/image" Target="../media/image229.png"/><Relationship Id="rId13" Type="http://schemas.openxmlformats.org/officeDocument/2006/relationships/image" Target="../media/image139.png"/><Relationship Id="rId109" Type="http://schemas.openxmlformats.org/officeDocument/2006/relationships/image" Target="../media/image187.png"/><Relationship Id="rId34" Type="http://schemas.openxmlformats.org/officeDocument/2006/relationships/customXml" Target="../ink/ink150.xml"/><Relationship Id="rId55" Type="http://schemas.openxmlformats.org/officeDocument/2006/relationships/image" Target="../media/image160.png"/><Relationship Id="rId76" Type="http://schemas.openxmlformats.org/officeDocument/2006/relationships/customXml" Target="../ink/ink171.xml"/><Relationship Id="rId97" Type="http://schemas.openxmlformats.org/officeDocument/2006/relationships/image" Target="../media/image181.png"/><Relationship Id="rId120" Type="http://schemas.openxmlformats.org/officeDocument/2006/relationships/customXml" Target="../ink/ink193.xml"/><Relationship Id="rId141" Type="http://schemas.openxmlformats.org/officeDocument/2006/relationships/image" Target="../media/image203.png"/><Relationship Id="rId7" Type="http://schemas.openxmlformats.org/officeDocument/2006/relationships/image" Target="../media/image136.png"/><Relationship Id="rId162" Type="http://schemas.openxmlformats.org/officeDocument/2006/relationships/customXml" Target="../ink/ink214.xml"/><Relationship Id="rId183" Type="http://schemas.openxmlformats.org/officeDocument/2006/relationships/image" Target="../media/image224.png"/><Relationship Id="rId2" Type="http://schemas.openxmlformats.org/officeDocument/2006/relationships/customXml" Target="../ink/ink134.xml"/><Relationship Id="rId29" Type="http://schemas.openxmlformats.org/officeDocument/2006/relationships/image" Target="../media/image147.png"/><Relationship Id="rId24" Type="http://schemas.openxmlformats.org/officeDocument/2006/relationships/customXml" Target="../ink/ink145.xml"/><Relationship Id="rId40" Type="http://schemas.openxmlformats.org/officeDocument/2006/relationships/customXml" Target="../ink/ink153.xml"/><Relationship Id="rId45" Type="http://schemas.openxmlformats.org/officeDocument/2006/relationships/image" Target="../media/image155.png"/><Relationship Id="rId66" Type="http://schemas.openxmlformats.org/officeDocument/2006/relationships/customXml" Target="../ink/ink166.xml"/><Relationship Id="rId87" Type="http://schemas.openxmlformats.org/officeDocument/2006/relationships/image" Target="../media/image176.png"/><Relationship Id="rId110" Type="http://schemas.openxmlformats.org/officeDocument/2006/relationships/customXml" Target="../ink/ink188.xml"/><Relationship Id="rId115" Type="http://schemas.openxmlformats.org/officeDocument/2006/relationships/image" Target="../media/image190.png"/><Relationship Id="rId131" Type="http://schemas.openxmlformats.org/officeDocument/2006/relationships/image" Target="../media/image198.png"/><Relationship Id="rId136" Type="http://schemas.openxmlformats.org/officeDocument/2006/relationships/customXml" Target="../ink/ink201.xml"/><Relationship Id="rId157" Type="http://schemas.openxmlformats.org/officeDocument/2006/relationships/image" Target="../media/image211.png"/><Relationship Id="rId178" Type="http://schemas.openxmlformats.org/officeDocument/2006/relationships/customXml" Target="../ink/ink222.xml"/><Relationship Id="rId61" Type="http://schemas.openxmlformats.org/officeDocument/2006/relationships/image" Target="../media/image163.png"/><Relationship Id="rId82" Type="http://schemas.openxmlformats.org/officeDocument/2006/relationships/customXml" Target="../ink/ink174.xml"/><Relationship Id="rId152" Type="http://schemas.openxmlformats.org/officeDocument/2006/relationships/customXml" Target="../ink/ink209.xml"/><Relationship Id="rId173" Type="http://schemas.openxmlformats.org/officeDocument/2006/relationships/image" Target="../media/image219.png"/><Relationship Id="rId194" Type="http://schemas.openxmlformats.org/officeDocument/2006/relationships/customXml" Target="../ink/ink230.xml"/><Relationship Id="rId199" Type="http://schemas.openxmlformats.org/officeDocument/2006/relationships/image" Target="../media/image232.png"/><Relationship Id="rId19" Type="http://schemas.openxmlformats.org/officeDocument/2006/relationships/image" Target="../media/image142.png"/><Relationship Id="rId14" Type="http://schemas.openxmlformats.org/officeDocument/2006/relationships/customXml" Target="../ink/ink140.xml"/><Relationship Id="rId30" Type="http://schemas.openxmlformats.org/officeDocument/2006/relationships/customXml" Target="../ink/ink148.xml"/><Relationship Id="rId35" Type="http://schemas.openxmlformats.org/officeDocument/2006/relationships/image" Target="../media/image150.png"/><Relationship Id="rId56" Type="http://schemas.openxmlformats.org/officeDocument/2006/relationships/customXml" Target="../ink/ink161.xml"/><Relationship Id="rId77" Type="http://schemas.openxmlformats.org/officeDocument/2006/relationships/image" Target="../media/image171.png"/><Relationship Id="rId100" Type="http://schemas.openxmlformats.org/officeDocument/2006/relationships/customXml" Target="../ink/ink183.xml"/><Relationship Id="rId105" Type="http://schemas.openxmlformats.org/officeDocument/2006/relationships/image" Target="../media/image185.png"/><Relationship Id="rId126" Type="http://schemas.openxmlformats.org/officeDocument/2006/relationships/customXml" Target="../ink/ink196.xml"/><Relationship Id="rId147" Type="http://schemas.openxmlformats.org/officeDocument/2006/relationships/image" Target="../media/image206.png"/><Relationship Id="rId168" Type="http://schemas.openxmlformats.org/officeDocument/2006/relationships/customXml" Target="../ink/ink217.xml"/><Relationship Id="rId8" Type="http://schemas.openxmlformats.org/officeDocument/2006/relationships/customXml" Target="../ink/ink137.xml"/><Relationship Id="rId51" Type="http://schemas.openxmlformats.org/officeDocument/2006/relationships/image" Target="../media/image158.png"/><Relationship Id="rId72" Type="http://schemas.openxmlformats.org/officeDocument/2006/relationships/customXml" Target="../ink/ink169.xml"/><Relationship Id="rId93" Type="http://schemas.openxmlformats.org/officeDocument/2006/relationships/image" Target="../media/image179.png"/><Relationship Id="rId98" Type="http://schemas.openxmlformats.org/officeDocument/2006/relationships/customXml" Target="../ink/ink182.xml"/><Relationship Id="rId121" Type="http://schemas.openxmlformats.org/officeDocument/2006/relationships/image" Target="../media/image193.png"/><Relationship Id="rId142" Type="http://schemas.openxmlformats.org/officeDocument/2006/relationships/customXml" Target="../ink/ink204.xml"/><Relationship Id="rId163" Type="http://schemas.openxmlformats.org/officeDocument/2006/relationships/image" Target="../media/image214.png"/><Relationship Id="rId184" Type="http://schemas.openxmlformats.org/officeDocument/2006/relationships/customXml" Target="../ink/ink225.xml"/><Relationship Id="rId189" Type="http://schemas.openxmlformats.org/officeDocument/2006/relationships/image" Target="../media/image227.png"/><Relationship Id="rId3" Type="http://schemas.openxmlformats.org/officeDocument/2006/relationships/image" Target="../media/image134.png"/><Relationship Id="rId25" Type="http://schemas.openxmlformats.org/officeDocument/2006/relationships/image" Target="../media/image145.png"/><Relationship Id="rId46" Type="http://schemas.openxmlformats.org/officeDocument/2006/relationships/customXml" Target="../ink/ink156.xml"/><Relationship Id="rId67" Type="http://schemas.openxmlformats.org/officeDocument/2006/relationships/image" Target="../media/image166.png"/><Relationship Id="rId116" Type="http://schemas.openxmlformats.org/officeDocument/2006/relationships/customXml" Target="../ink/ink191.xml"/><Relationship Id="rId137" Type="http://schemas.openxmlformats.org/officeDocument/2006/relationships/image" Target="../media/image201.png"/><Relationship Id="rId158" Type="http://schemas.openxmlformats.org/officeDocument/2006/relationships/customXml" Target="../ink/ink212.xml"/><Relationship Id="rId20" Type="http://schemas.openxmlformats.org/officeDocument/2006/relationships/customXml" Target="../ink/ink143.xml"/><Relationship Id="rId41" Type="http://schemas.openxmlformats.org/officeDocument/2006/relationships/image" Target="../media/image153.png"/><Relationship Id="rId62" Type="http://schemas.openxmlformats.org/officeDocument/2006/relationships/customXml" Target="../ink/ink164.xml"/><Relationship Id="rId83" Type="http://schemas.openxmlformats.org/officeDocument/2006/relationships/image" Target="../media/image174.png"/><Relationship Id="rId88" Type="http://schemas.openxmlformats.org/officeDocument/2006/relationships/customXml" Target="../ink/ink177.xml"/><Relationship Id="rId111" Type="http://schemas.openxmlformats.org/officeDocument/2006/relationships/image" Target="../media/image188.png"/><Relationship Id="rId132" Type="http://schemas.openxmlformats.org/officeDocument/2006/relationships/customXml" Target="../ink/ink199.xml"/><Relationship Id="rId153" Type="http://schemas.openxmlformats.org/officeDocument/2006/relationships/image" Target="../media/image209.png"/><Relationship Id="rId174" Type="http://schemas.openxmlformats.org/officeDocument/2006/relationships/customXml" Target="../ink/ink220.xml"/><Relationship Id="rId179" Type="http://schemas.openxmlformats.org/officeDocument/2006/relationships/image" Target="../media/image222.png"/><Relationship Id="rId195" Type="http://schemas.openxmlformats.org/officeDocument/2006/relationships/image" Target="../media/image230.png"/><Relationship Id="rId190" Type="http://schemas.openxmlformats.org/officeDocument/2006/relationships/customXml" Target="../ink/ink228.xml"/><Relationship Id="rId15" Type="http://schemas.openxmlformats.org/officeDocument/2006/relationships/image" Target="../media/image140.png"/><Relationship Id="rId36" Type="http://schemas.openxmlformats.org/officeDocument/2006/relationships/customXml" Target="../ink/ink151.xml"/><Relationship Id="rId57" Type="http://schemas.openxmlformats.org/officeDocument/2006/relationships/image" Target="../media/image161.png"/><Relationship Id="rId106" Type="http://schemas.openxmlformats.org/officeDocument/2006/relationships/customXml" Target="../ink/ink186.xml"/><Relationship Id="rId127" Type="http://schemas.openxmlformats.org/officeDocument/2006/relationships/image" Target="../media/image196.png"/><Relationship Id="rId10" Type="http://schemas.openxmlformats.org/officeDocument/2006/relationships/customXml" Target="../ink/ink138.xml"/><Relationship Id="rId31" Type="http://schemas.openxmlformats.org/officeDocument/2006/relationships/image" Target="../media/image148.png"/><Relationship Id="rId52" Type="http://schemas.openxmlformats.org/officeDocument/2006/relationships/customXml" Target="../ink/ink159.xml"/><Relationship Id="rId73" Type="http://schemas.openxmlformats.org/officeDocument/2006/relationships/image" Target="../media/image169.png"/><Relationship Id="rId78" Type="http://schemas.openxmlformats.org/officeDocument/2006/relationships/customXml" Target="../ink/ink172.xml"/><Relationship Id="rId94" Type="http://schemas.openxmlformats.org/officeDocument/2006/relationships/customXml" Target="../ink/ink180.xml"/><Relationship Id="rId99" Type="http://schemas.openxmlformats.org/officeDocument/2006/relationships/image" Target="../media/image182.png"/><Relationship Id="rId101" Type="http://schemas.openxmlformats.org/officeDocument/2006/relationships/image" Target="../media/image183.png"/><Relationship Id="rId122" Type="http://schemas.openxmlformats.org/officeDocument/2006/relationships/customXml" Target="../ink/ink194.xml"/><Relationship Id="rId143" Type="http://schemas.openxmlformats.org/officeDocument/2006/relationships/image" Target="../media/image204.png"/><Relationship Id="rId148" Type="http://schemas.openxmlformats.org/officeDocument/2006/relationships/customXml" Target="../ink/ink207.xml"/><Relationship Id="rId164" Type="http://schemas.openxmlformats.org/officeDocument/2006/relationships/customXml" Target="../ink/ink215.xml"/><Relationship Id="rId169" Type="http://schemas.openxmlformats.org/officeDocument/2006/relationships/image" Target="../media/image217.png"/><Relationship Id="rId185" Type="http://schemas.openxmlformats.org/officeDocument/2006/relationships/image" Target="../media/image225.png"/><Relationship Id="rId4" Type="http://schemas.openxmlformats.org/officeDocument/2006/relationships/customXml" Target="../ink/ink135.xml"/><Relationship Id="rId9" Type="http://schemas.openxmlformats.org/officeDocument/2006/relationships/image" Target="../media/image137.png"/><Relationship Id="rId180" Type="http://schemas.openxmlformats.org/officeDocument/2006/relationships/customXml" Target="../ink/ink223.xml"/><Relationship Id="rId26" Type="http://schemas.openxmlformats.org/officeDocument/2006/relationships/customXml" Target="../ink/ink146.xml"/><Relationship Id="rId47" Type="http://schemas.openxmlformats.org/officeDocument/2006/relationships/image" Target="../media/image156.png"/><Relationship Id="rId68" Type="http://schemas.openxmlformats.org/officeDocument/2006/relationships/customXml" Target="../ink/ink167.xml"/><Relationship Id="rId89" Type="http://schemas.openxmlformats.org/officeDocument/2006/relationships/image" Target="../media/image177.png"/><Relationship Id="rId112" Type="http://schemas.openxmlformats.org/officeDocument/2006/relationships/customXml" Target="../ink/ink189.xml"/><Relationship Id="rId133" Type="http://schemas.openxmlformats.org/officeDocument/2006/relationships/image" Target="../media/image199.png"/><Relationship Id="rId154" Type="http://schemas.openxmlformats.org/officeDocument/2006/relationships/customXml" Target="../ink/ink210.xml"/><Relationship Id="rId175" Type="http://schemas.openxmlformats.org/officeDocument/2006/relationships/image" Target="../media/image220.png"/><Relationship Id="rId196" Type="http://schemas.openxmlformats.org/officeDocument/2006/relationships/customXml" Target="../ink/ink231.xml"/><Relationship Id="rId200" Type="http://schemas.openxmlformats.org/officeDocument/2006/relationships/customXml" Target="../ink/ink233.xml"/><Relationship Id="rId16" Type="http://schemas.openxmlformats.org/officeDocument/2006/relationships/customXml" Target="../ink/ink141.xml"/><Relationship Id="rId37" Type="http://schemas.openxmlformats.org/officeDocument/2006/relationships/image" Target="../media/image151.png"/><Relationship Id="rId58" Type="http://schemas.openxmlformats.org/officeDocument/2006/relationships/customXml" Target="../ink/ink162.xml"/><Relationship Id="rId79" Type="http://schemas.openxmlformats.org/officeDocument/2006/relationships/image" Target="../media/image172.png"/><Relationship Id="rId102" Type="http://schemas.openxmlformats.org/officeDocument/2006/relationships/customXml" Target="../ink/ink184.xml"/><Relationship Id="rId123" Type="http://schemas.openxmlformats.org/officeDocument/2006/relationships/image" Target="../media/image194.png"/><Relationship Id="rId144" Type="http://schemas.openxmlformats.org/officeDocument/2006/relationships/customXml" Target="../ink/ink205.xml"/><Relationship Id="rId90" Type="http://schemas.openxmlformats.org/officeDocument/2006/relationships/customXml" Target="../ink/ink178.xml"/><Relationship Id="rId165" Type="http://schemas.openxmlformats.org/officeDocument/2006/relationships/image" Target="../media/image215.png"/><Relationship Id="rId186" Type="http://schemas.openxmlformats.org/officeDocument/2006/relationships/customXml" Target="../ink/ink226.xml"/><Relationship Id="rId27" Type="http://schemas.openxmlformats.org/officeDocument/2006/relationships/image" Target="../media/image146.png"/><Relationship Id="rId48" Type="http://schemas.openxmlformats.org/officeDocument/2006/relationships/customXml" Target="../ink/ink157.xml"/><Relationship Id="rId69" Type="http://schemas.openxmlformats.org/officeDocument/2006/relationships/image" Target="../media/image167.png"/><Relationship Id="rId113" Type="http://schemas.openxmlformats.org/officeDocument/2006/relationships/image" Target="../media/image189.png"/><Relationship Id="rId134" Type="http://schemas.openxmlformats.org/officeDocument/2006/relationships/customXml" Target="../ink/ink200.xml"/><Relationship Id="rId80" Type="http://schemas.openxmlformats.org/officeDocument/2006/relationships/customXml" Target="../ink/ink173.xml"/><Relationship Id="rId155" Type="http://schemas.openxmlformats.org/officeDocument/2006/relationships/image" Target="../media/image210.png"/><Relationship Id="rId176" Type="http://schemas.openxmlformats.org/officeDocument/2006/relationships/customXml" Target="../ink/ink221.xml"/><Relationship Id="rId197" Type="http://schemas.openxmlformats.org/officeDocument/2006/relationships/image" Target="../media/image231.png"/><Relationship Id="rId201" Type="http://schemas.openxmlformats.org/officeDocument/2006/relationships/image" Target="../media/image233.png"/><Relationship Id="rId17" Type="http://schemas.openxmlformats.org/officeDocument/2006/relationships/image" Target="../media/image141.png"/><Relationship Id="rId38" Type="http://schemas.openxmlformats.org/officeDocument/2006/relationships/customXml" Target="../ink/ink152.xml"/><Relationship Id="rId59" Type="http://schemas.openxmlformats.org/officeDocument/2006/relationships/image" Target="../media/image162.png"/><Relationship Id="rId103" Type="http://schemas.openxmlformats.org/officeDocument/2006/relationships/image" Target="../media/image184.png"/><Relationship Id="rId124" Type="http://schemas.openxmlformats.org/officeDocument/2006/relationships/customXml" Target="../ink/ink195.xml"/><Relationship Id="rId70" Type="http://schemas.openxmlformats.org/officeDocument/2006/relationships/customXml" Target="../ink/ink168.xml"/><Relationship Id="rId91" Type="http://schemas.openxmlformats.org/officeDocument/2006/relationships/image" Target="../media/image178.png"/><Relationship Id="rId145" Type="http://schemas.openxmlformats.org/officeDocument/2006/relationships/image" Target="../media/image205.png"/><Relationship Id="rId166" Type="http://schemas.openxmlformats.org/officeDocument/2006/relationships/customXml" Target="../ink/ink216.xml"/><Relationship Id="rId187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47.xml"/><Relationship Id="rId49" Type="http://schemas.openxmlformats.org/officeDocument/2006/relationships/image" Target="../media/image157.png"/><Relationship Id="rId114" Type="http://schemas.openxmlformats.org/officeDocument/2006/relationships/customXml" Target="../ink/ink190.xml"/><Relationship Id="rId60" Type="http://schemas.openxmlformats.org/officeDocument/2006/relationships/customXml" Target="../ink/ink163.xml"/><Relationship Id="rId81" Type="http://schemas.openxmlformats.org/officeDocument/2006/relationships/image" Target="../media/image173.png"/><Relationship Id="rId135" Type="http://schemas.openxmlformats.org/officeDocument/2006/relationships/image" Target="../media/image200.png"/><Relationship Id="rId156" Type="http://schemas.openxmlformats.org/officeDocument/2006/relationships/customXml" Target="../ink/ink211.xml"/><Relationship Id="rId177" Type="http://schemas.openxmlformats.org/officeDocument/2006/relationships/image" Target="../media/image221.png"/><Relationship Id="rId198" Type="http://schemas.openxmlformats.org/officeDocument/2006/relationships/customXml" Target="../ink/ink232.xml"/><Relationship Id="rId18" Type="http://schemas.openxmlformats.org/officeDocument/2006/relationships/customXml" Target="../ink/ink142.xml"/><Relationship Id="rId39" Type="http://schemas.openxmlformats.org/officeDocument/2006/relationships/image" Target="../media/image152.png"/><Relationship Id="rId50" Type="http://schemas.openxmlformats.org/officeDocument/2006/relationships/customXml" Target="../ink/ink158.xml"/><Relationship Id="rId104" Type="http://schemas.openxmlformats.org/officeDocument/2006/relationships/customXml" Target="../ink/ink185.xml"/><Relationship Id="rId125" Type="http://schemas.openxmlformats.org/officeDocument/2006/relationships/image" Target="../media/image195.png"/><Relationship Id="rId146" Type="http://schemas.openxmlformats.org/officeDocument/2006/relationships/customXml" Target="../ink/ink206.xml"/><Relationship Id="rId167" Type="http://schemas.openxmlformats.org/officeDocument/2006/relationships/image" Target="../media/image216.png"/><Relationship Id="rId188" Type="http://schemas.openxmlformats.org/officeDocument/2006/relationships/customXml" Target="../ink/ink227.xml"/><Relationship Id="rId71" Type="http://schemas.openxmlformats.org/officeDocument/2006/relationships/image" Target="../media/image168.png"/><Relationship Id="rId92" Type="http://schemas.openxmlformats.org/officeDocument/2006/relationships/customXml" Target="../ink/ink179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36.png"/><Relationship Id="rId299" Type="http://schemas.openxmlformats.org/officeDocument/2006/relationships/image" Target="../media/image4926.png"/><Relationship Id="rId21" Type="http://schemas.openxmlformats.org/officeDocument/2006/relationships/image" Target="../media/image4789.png"/><Relationship Id="rId63" Type="http://schemas.openxmlformats.org/officeDocument/2006/relationships/image" Target="../media/image4810.png"/><Relationship Id="rId159" Type="http://schemas.openxmlformats.org/officeDocument/2006/relationships/image" Target="../media/image4856.png"/><Relationship Id="rId324" Type="http://schemas.openxmlformats.org/officeDocument/2006/relationships/customXml" Target="../ink/ink5044.xml"/><Relationship Id="rId366" Type="http://schemas.openxmlformats.org/officeDocument/2006/relationships/customXml" Target="../ink/ink5065.xml"/><Relationship Id="rId170" Type="http://schemas.openxmlformats.org/officeDocument/2006/relationships/customXml" Target="../ink/ink4967.xml"/><Relationship Id="rId226" Type="http://schemas.openxmlformats.org/officeDocument/2006/relationships/customXml" Target="../ink/ink4995.xml"/><Relationship Id="rId433" Type="http://schemas.openxmlformats.org/officeDocument/2006/relationships/image" Target="../media/image4993.png"/><Relationship Id="rId268" Type="http://schemas.openxmlformats.org/officeDocument/2006/relationships/customXml" Target="../ink/ink5016.xml"/><Relationship Id="rId475" Type="http://schemas.openxmlformats.org/officeDocument/2006/relationships/image" Target="../media/image5014.png"/><Relationship Id="rId32" Type="http://schemas.openxmlformats.org/officeDocument/2006/relationships/customXml" Target="../ink/ink4898.xml"/><Relationship Id="rId74" Type="http://schemas.openxmlformats.org/officeDocument/2006/relationships/customXml" Target="../ink/ink4919.xml"/><Relationship Id="rId128" Type="http://schemas.openxmlformats.org/officeDocument/2006/relationships/customXml" Target="../ink/ink4946.xml"/><Relationship Id="rId335" Type="http://schemas.openxmlformats.org/officeDocument/2006/relationships/image" Target="../media/image4944.png"/><Relationship Id="rId377" Type="http://schemas.openxmlformats.org/officeDocument/2006/relationships/image" Target="../media/image4965.png"/><Relationship Id="rId5" Type="http://schemas.openxmlformats.org/officeDocument/2006/relationships/image" Target="../media/image4781.png"/><Relationship Id="rId181" Type="http://schemas.openxmlformats.org/officeDocument/2006/relationships/image" Target="../media/image4867.png"/><Relationship Id="rId237" Type="http://schemas.openxmlformats.org/officeDocument/2006/relationships/image" Target="../media/image4895.png"/><Relationship Id="rId402" Type="http://schemas.openxmlformats.org/officeDocument/2006/relationships/customXml" Target="../ink/ink5083.xml"/><Relationship Id="rId279" Type="http://schemas.openxmlformats.org/officeDocument/2006/relationships/image" Target="../media/image4916.png"/><Relationship Id="rId444" Type="http://schemas.openxmlformats.org/officeDocument/2006/relationships/customXml" Target="../ink/ink5104.xml"/><Relationship Id="rId43" Type="http://schemas.openxmlformats.org/officeDocument/2006/relationships/image" Target="../media/image4800.png"/><Relationship Id="rId139" Type="http://schemas.openxmlformats.org/officeDocument/2006/relationships/image" Target="../media/image4847.png"/><Relationship Id="rId290" Type="http://schemas.openxmlformats.org/officeDocument/2006/relationships/customXml" Target="../ink/ink5027.xml"/><Relationship Id="rId304" Type="http://schemas.openxmlformats.org/officeDocument/2006/relationships/customXml" Target="../ink/ink5034.xml"/><Relationship Id="rId346" Type="http://schemas.openxmlformats.org/officeDocument/2006/relationships/customXml" Target="../ink/ink5055.xml"/><Relationship Id="rId388" Type="http://schemas.openxmlformats.org/officeDocument/2006/relationships/customXml" Target="../ink/ink5076.xml"/><Relationship Id="rId85" Type="http://schemas.openxmlformats.org/officeDocument/2006/relationships/image" Target="../media/image4821.png"/><Relationship Id="rId150" Type="http://schemas.openxmlformats.org/officeDocument/2006/relationships/customXml" Target="../ink/ink4957.xml"/><Relationship Id="rId192" Type="http://schemas.openxmlformats.org/officeDocument/2006/relationships/customXml" Target="../ink/ink4978.xml"/><Relationship Id="rId206" Type="http://schemas.openxmlformats.org/officeDocument/2006/relationships/customXml" Target="../ink/ink4985.xml"/><Relationship Id="rId413" Type="http://schemas.openxmlformats.org/officeDocument/2006/relationships/image" Target="../media/image4983.png"/><Relationship Id="rId248" Type="http://schemas.openxmlformats.org/officeDocument/2006/relationships/customXml" Target="../ink/ink5006.xml"/><Relationship Id="rId455" Type="http://schemas.openxmlformats.org/officeDocument/2006/relationships/image" Target="../media/image5004.png"/><Relationship Id="rId12" Type="http://schemas.openxmlformats.org/officeDocument/2006/relationships/customXml" Target="../ink/ink4888.xml"/><Relationship Id="rId108" Type="http://schemas.openxmlformats.org/officeDocument/2006/relationships/customXml" Target="../ink/ink4936.xml"/><Relationship Id="rId315" Type="http://schemas.openxmlformats.org/officeDocument/2006/relationships/image" Target="../media/image4934.png"/><Relationship Id="rId357" Type="http://schemas.openxmlformats.org/officeDocument/2006/relationships/image" Target="../media/image4955.png"/><Relationship Id="rId54" Type="http://schemas.openxmlformats.org/officeDocument/2006/relationships/customXml" Target="../ink/ink4909.xml"/><Relationship Id="rId96" Type="http://schemas.openxmlformats.org/officeDocument/2006/relationships/customXml" Target="../ink/ink4930.xml"/><Relationship Id="rId161" Type="http://schemas.openxmlformats.org/officeDocument/2006/relationships/image" Target="../media/image4857.png"/><Relationship Id="rId217" Type="http://schemas.openxmlformats.org/officeDocument/2006/relationships/image" Target="../media/image4885.png"/><Relationship Id="rId399" Type="http://schemas.openxmlformats.org/officeDocument/2006/relationships/image" Target="../media/image4976.png"/><Relationship Id="rId259" Type="http://schemas.openxmlformats.org/officeDocument/2006/relationships/image" Target="../media/image4906.png"/><Relationship Id="rId424" Type="http://schemas.openxmlformats.org/officeDocument/2006/relationships/customXml" Target="../ink/ink5094.xml"/><Relationship Id="rId466" Type="http://schemas.openxmlformats.org/officeDocument/2006/relationships/customXml" Target="../ink/ink5115.xml"/><Relationship Id="rId23" Type="http://schemas.openxmlformats.org/officeDocument/2006/relationships/image" Target="../media/image4790.png"/><Relationship Id="rId119" Type="http://schemas.openxmlformats.org/officeDocument/2006/relationships/image" Target="../media/image4837.png"/><Relationship Id="rId270" Type="http://schemas.openxmlformats.org/officeDocument/2006/relationships/customXml" Target="../ink/ink5017.xml"/><Relationship Id="rId326" Type="http://schemas.openxmlformats.org/officeDocument/2006/relationships/customXml" Target="../ink/ink5045.xml"/><Relationship Id="rId65" Type="http://schemas.openxmlformats.org/officeDocument/2006/relationships/image" Target="../media/image4811.png"/><Relationship Id="rId130" Type="http://schemas.openxmlformats.org/officeDocument/2006/relationships/customXml" Target="../ink/ink4947.xml"/><Relationship Id="rId368" Type="http://schemas.openxmlformats.org/officeDocument/2006/relationships/customXml" Target="../ink/ink5066.xml"/><Relationship Id="rId172" Type="http://schemas.openxmlformats.org/officeDocument/2006/relationships/customXml" Target="../ink/ink4968.xml"/><Relationship Id="rId228" Type="http://schemas.openxmlformats.org/officeDocument/2006/relationships/customXml" Target="../ink/ink4996.xml"/><Relationship Id="rId435" Type="http://schemas.openxmlformats.org/officeDocument/2006/relationships/image" Target="../media/image4994.png"/><Relationship Id="rId477" Type="http://schemas.openxmlformats.org/officeDocument/2006/relationships/image" Target="../media/image5015.png"/><Relationship Id="rId281" Type="http://schemas.openxmlformats.org/officeDocument/2006/relationships/image" Target="../media/image4917.png"/><Relationship Id="rId337" Type="http://schemas.openxmlformats.org/officeDocument/2006/relationships/image" Target="../media/image4945.png"/><Relationship Id="rId34" Type="http://schemas.openxmlformats.org/officeDocument/2006/relationships/customXml" Target="../ink/ink4899.xml"/><Relationship Id="rId76" Type="http://schemas.openxmlformats.org/officeDocument/2006/relationships/customXml" Target="../ink/ink4920.xml"/><Relationship Id="rId141" Type="http://schemas.openxmlformats.org/officeDocument/2006/relationships/image" Target="../media/image4848.png"/><Relationship Id="rId379" Type="http://schemas.openxmlformats.org/officeDocument/2006/relationships/image" Target="../media/image4966.png"/><Relationship Id="rId7" Type="http://schemas.openxmlformats.org/officeDocument/2006/relationships/image" Target="../media/image4782.png"/><Relationship Id="rId183" Type="http://schemas.openxmlformats.org/officeDocument/2006/relationships/image" Target="../media/image4868.png"/><Relationship Id="rId239" Type="http://schemas.openxmlformats.org/officeDocument/2006/relationships/image" Target="../media/image4896.png"/><Relationship Id="rId390" Type="http://schemas.openxmlformats.org/officeDocument/2006/relationships/customXml" Target="../ink/ink5077.xml"/><Relationship Id="rId404" Type="http://schemas.openxmlformats.org/officeDocument/2006/relationships/customXml" Target="../ink/ink5084.xml"/><Relationship Id="rId446" Type="http://schemas.openxmlformats.org/officeDocument/2006/relationships/customXml" Target="../ink/ink5105.xml"/><Relationship Id="rId250" Type="http://schemas.openxmlformats.org/officeDocument/2006/relationships/customXml" Target="../ink/ink5007.xml"/><Relationship Id="rId292" Type="http://schemas.openxmlformats.org/officeDocument/2006/relationships/customXml" Target="../ink/ink5028.xml"/><Relationship Id="rId306" Type="http://schemas.openxmlformats.org/officeDocument/2006/relationships/customXml" Target="../ink/ink5035.xml"/><Relationship Id="rId45" Type="http://schemas.openxmlformats.org/officeDocument/2006/relationships/image" Target="../media/image4801.png"/><Relationship Id="rId87" Type="http://schemas.openxmlformats.org/officeDocument/2006/relationships/image" Target="../media/image4822.png"/><Relationship Id="rId110" Type="http://schemas.openxmlformats.org/officeDocument/2006/relationships/customXml" Target="../ink/ink4937.xml"/><Relationship Id="rId348" Type="http://schemas.openxmlformats.org/officeDocument/2006/relationships/customXml" Target="../ink/ink5056.xml"/><Relationship Id="rId152" Type="http://schemas.openxmlformats.org/officeDocument/2006/relationships/customXml" Target="../ink/ink4958.xml"/><Relationship Id="rId194" Type="http://schemas.openxmlformats.org/officeDocument/2006/relationships/customXml" Target="../ink/ink4979.xml"/><Relationship Id="rId208" Type="http://schemas.openxmlformats.org/officeDocument/2006/relationships/customXml" Target="../ink/ink4986.xml"/><Relationship Id="rId415" Type="http://schemas.openxmlformats.org/officeDocument/2006/relationships/image" Target="../media/image4984.png"/><Relationship Id="rId457" Type="http://schemas.openxmlformats.org/officeDocument/2006/relationships/image" Target="../media/image5005.png"/><Relationship Id="rId261" Type="http://schemas.openxmlformats.org/officeDocument/2006/relationships/image" Target="../media/image4907.png"/><Relationship Id="rId14" Type="http://schemas.openxmlformats.org/officeDocument/2006/relationships/customXml" Target="../ink/ink4889.xml"/><Relationship Id="rId56" Type="http://schemas.openxmlformats.org/officeDocument/2006/relationships/customXml" Target="../ink/ink4910.xml"/><Relationship Id="rId317" Type="http://schemas.openxmlformats.org/officeDocument/2006/relationships/image" Target="../media/image4935.png"/><Relationship Id="rId359" Type="http://schemas.openxmlformats.org/officeDocument/2006/relationships/image" Target="../media/image4956.png"/><Relationship Id="rId98" Type="http://schemas.openxmlformats.org/officeDocument/2006/relationships/customXml" Target="../ink/ink4931.xml"/><Relationship Id="rId121" Type="http://schemas.openxmlformats.org/officeDocument/2006/relationships/image" Target="../media/image4838.png"/><Relationship Id="rId163" Type="http://schemas.openxmlformats.org/officeDocument/2006/relationships/image" Target="../media/image4858.png"/><Relationship Id="rId219" Type="http://schemas.openxmlformats.org/officeDocument/2006/relationships/image" Target="../media/image4886.png"/><Relationship Id="rId370" Type="http://schemas.openxmlformats.org/officeDocument/2006/relationships/customXml" Target="../ink/ink5067.xml"/><Relationship Id="rId426" Type="http://schemas.openxmlformats.org/officeDocument/2006/relationships/customXml" Target="../ink/ink5095.xml"/><Relationship Id="rId230" Type="http://schemas.openxmlformats.org/officeDocument/2006/relationships/customXml" Target="../ink/ink4997.xml"/><Relationship Id="rId468" Type="http://schemas.openxmlformats.org/officeDocument/2006/relationships/customXml" Target="../ink/ink5116.xml"/><Relationship Id="rId25" Type="http://schemas.openxmlformats.org/officeDocument/2006/relationships/image" Target="../media/image4791.png"/><Relationship Id="rId67" Type="http://schemas.openxmlformats.org/officeDocument/2006/relationships/image" Target="../media/image4812.png"/><Relationship Id="rId272" Type="http://schemas.openxmlformats.org/officeDocument/2006/relationships/customXml" Target="../ink/ink5018.xml"/><Relationship Id="rId328" Type="http://schemas.openxmlformats.org/officeDocument/2006/relationships/customXml" Target="../ink/ink5046.xml"/><Relationship Id="rId132" Type="http://schemas.openxmlformats.org/officeDocument/2006/relationships/customXml" Target="../ink/ink4948.xml"/><Relationship Id="rId174" Type="http://schemas.openxmlformats.org/officeDocument/2006/relationships/customXml" Target="../ink/ink4969.xml"/><Relationship Id="rId381" Type="http://schemas.openxmlformats.org/officeDocument/2006/relationships/image" Target="../media/image4967.png"/><Relationship Id="rId241" Type="http://schemas.openxmlformats.org/officeDocument/2006/relationships/image" Target="../media/image4897.png"/><Relationship Id="rId437" Type="http://schemas.openxmlformats.org/officeDocument/2006/relationships/image" Target="../media/image4995.png"/><Relationship Id="rId479" Type="http://schemas.openxmlformats.org/officeDocument/2006/relationships/image" Target="../media/image5016.png"/><Relationship Id="rId36" Type="http://schemas.openxmlformats.org/officeDocument/2006/relationships/customXml" Target="../ink/ink4900.xml"/><Relationship Id="rId283" Type="http://schemas.openxmlformats.org/officeDocument/2006/relationships/image" Target="../media/image4918.png"/><Relationship Id="rId339" Type="http://schemas.openxmlformats.org/officeDocument/2006/relationships/image" Target="../media/image4946.png"/><Relationship Id="rId78" Type="http://schemas.openxmlformats.org/officeDocument/2006/relationships/customXml" Target="../ink/ink4921.xml"/><Relationship Id="rId101" Type="http://schemas.openxmlformats.org/officeDocument/2006/relationships/image" Target="../media/image4829.png"/><Relationship Id="rId143" Type="http://schemas.openxmlformats.org/officeDocument/2006/relationships/image" Target="../media/image4849.png"/><Relationship Id="rId185" Type="http://schemas.openxmlformats.org/officeDocument/2006/relationships/image" Target="../media/image4869.png"/><Relationship Id="rId350" Type="http://schemas.openxmlformats.org/officeDocument/2006/relationships/customXml" Target="../ink/ink5057.xml"/><Relationship Id="rId406" Type="http://schemas.openxmlformats.org/officeDocument/2006/relationships/customXml" Target="../ink/ink5085.xml"/><Relationship Id="rId9" Type="http://schemas.openxmlformats.org/officeDocument/2006/relationships/image" Target="../media/image4783.png"/><Relationship Id="rId210" Type="http://schemas.openxmlformats.org/officeDocument/2006/relationships/customXml" Target="../ink/ink4987.xml"/><Relationship Id="rId392" Type="http://schemas.openxmlformats.org/officeDocument/2006/relationships/customXml" Target="../ink/ink5078.xml"/><Relationship Id="rId448" Type="http://schemas.openxmlformats.org/officeDocument/2006/relationships/customXml" Target="../ink/ink5106.xml"/><Relationship Id="rId252" Type="http://schemas.openxmlformats.org/officeDocument/2006/relationships/customXml" Target="../ink/ink5008.xml"/><Relationship Id="rId294" Type="http://schemas.openxmlformats.org/officeDocument/2006/relationships/customXml" Target="../ink/ink5029.xml"/><Relationship Id="rId308" Type="http://schemas.openxmlformats.org/officeDocument/2006/relationships/customXml" Target="../ink/ink5036.xml"/><Relationship Id="rId47" Type="http://schemas.openxmlformats.org/officeDocument/2006/relationships/image" Target="../media/image4802.png"/><Relationship Id="rId89" Type="http://schemas.openxmlformats.org/officeDocument/2006/relationships/image" Target="../media/image4823.png"/><Relationship Id="rId112" Type="http://schemas.openxmlformats.org/officeDocument/2006/relationships/customXml" Target="../ink/ink4938.xml"/><Relationship Id="rId154" Type="http://schemas.openxmlformats.org/officeDocument/2006/relationships/customXml" Target="../ink/ink4959.xml"/><Relationship Id="rId361" Type="http://schemas.openxmlformats.org/officeDocument/2006/relationships/image" Target="../media/image4957.png"/><Relationship Id="rId196" Type="http://schemas.openxmlformats.org/officeDocument/2006/relationships/customXml" Target="../ink/ink4980.xml"/><Relationship Id="rId417" Type="http://schemas.openxmlformats.org/officeDocument/2006/relationships/image" Target="../media/image4985.png"/><Relationship Id="rId459" Type="http://schemas.openxmlformats.org/officeDocument/2006/relationships/image" Target="../media/image5006.png"/><Relationship Id="rId16" Type="http://schemas.openxmlformats.org/officeDocument/2006/relationships/customXml" Target="../ink/ink4890.xml"/><Relationship Id="rId221" Type="http://schemas.openxmlformats.org/officeDocument/2006/relationships/image" Target="../media/image4887.png"/><Relationship Id="rId263" Type="http://schemas.openxmlformats.org/officeDocument/2006/relationships/image" Target="../media/image4908.png"/><Relationship Id="rId319" Type="http://schemas.openxmlformats.org/officeDocument/2006/relationships/image" Target="../media/image4936.png"/><Relationship Id="rId470" Type="http://schemas.openxmlformats.org/officeDocument/2006/relationships/customXml" Target="../ink/ink5117.xml"/><Relationship Id="rId58" Type="http://schemas.openxmlformats.org/officeDocument/2006/relationships/customXml" Target="../ink/ink4911.xml"/><Relationship Id="rId123" Type="http://schemas.openxmlformats.org/officeDocument/2006/relationships/image" Target="../media/image4839.png"/><Relationship Id="rId330" Type="http://schemas.openxmlformats.org/officeDocument/2006/relationships/customXml" Target="../ink/ink5047.xml"/><Relationship Id="rId165" Type="http://schemas.openxmlformats.org/officeDocument/2006/relationships/image" Target="../media/image4859.png"/><Relationship Id="rId372" Type="http://schemas.openxmlformats.org/officeDocument/2006/relationships/customXml" Target="../ink/ink5068.xml"/><Relationship Id="rId428" Type="http://schemas.openxmlformats.org/officeDocument/2006/relationships/customXml" Target="../ink/ink5096.xml"/><Relationship Id="rId232" Type="http://schemas.openxmlformats.org/officeDocument/2006/relationships/customXml" Target="../ink/ink4998.xml"/><Relationship Id="rId274" Type="http://schemas.openxmlformats.org/officeDocument/2006/relationships/customXml" Target="../ink/ink5019.xml"/><Relationship Id="rId481" Type="http://schemas.openxmlformats.org/officeDocument/2006/relationships/image" Target="../media/image5017.png"/><Relationship Id="rId27" Type="http://schemas.openxmlformats.org/officeDocument/2006/relationships/image" Target="../media/image4792.png"/><Relationship Id="rId69" Type="http://schemas.openxmlformats.org/officeDocument/2006/relationships/image" Target="../media/image4813.png"/><Relationship Id="rId134" Type="http://schemas.openxmlformats.org/officeDocument/2006/relationships/customXml" Target="../ink/ink4949.xml"/><Relationship Id="rId80" Type="http://schemas.openxmlformats.org/officeDocument/2006/relationships/customXml" Target="../ink/ink4922.xml"/><Relationship Id="rId176" Type="http://schemas.openxmlformats.org/officeDocument/2006/relationships/customXml" Target="../ink/ink4970.xml"/><Relationship Id="rId341" Type="http://schemas.openxmlformats.org/officeDocument/2006/relationships/image" Target="../media/image4947.png"/><Relationship Id="rId383" Type="http://schemas.openxmlformats.org/officeDocument/2006/relationships/image" Target="../media/image4968.png"/><Relationship Id="rId439" Type="http://schemas.openxmlformats.org/officeDocument/2006/relationships/image" Target="../media/image4996.png"/><Relationship Id="rId201" Type="http://schemas.openxmlformats.org/officeDocument/2006/relationships/image" Target="../media/image4877.png"/><Relationship Id="rId243" Type="http://schemas.openxmlformats.org/officeDocument/2006/relationships/image" Target="../media/image4898.png"/><Relationship Id="rId285" Type="http://schemas.openxmlformats.org/officeDocument/2006/relationships/image" Target="../media/image4919.png"/><Relationship Id="rId450" Type="http://schemas.openxmlformats.org/officeDocument/2006/relationships/customXml" Target="../ink/ink5107.xml"/><Relationship Id="rId38" Type="http://schemas.openxmlformats.org/officeDocument/2006/relationships/customXml" Target="../ink/ink4901.xml"/><Relationship Id="rId103" Type="http://schemas.openxmlformats.org/officeDocument/2006/relationships/image" Target="../media/image2875.png"/><Relationship Id="rId310" Type="http://schemas.openxmlformats.org/officeDocument/2006/relationships/customXml" Target="../ink/ink5037.xml"/><Relationship Id="rId91" Type="http://schemas.openxmlformats.org/officeDocument/2006/relationships/image" Target="../media/image4824.png"/><Relationship Id="rId145" Type="http://schemas.openxmlformats.org/officeDocument/2006/relationships/image" Target="../media/image4850.png"/><Relationship Id="rId187" Type="http://schemas.openxmlformats.org/officeDocument/2006/relationships/image" Target="../media/image4870.png"/><Relationship Id="rId352" Type="http://schemas.openxmlformats.org/officeDocument/2006/relationships/customXml" Target="../ink/ink5058.xml"/><Relationship Id="rId394" Type="http://schemas.openxmlformats.org/officeDocument/2006/relationships/customXml" Target="../ink/ink5079.xml"/><Relationship Id="rId408" Type="http://schemas.openxmlformats.org/officeDocument/2006/relationships/customXml" Target="../ink/ink5086.xml"/><Relationship Id="rId212" Type="http://schemas.openxmlformats.org/officeDocument/2006/relationships/customXml" Target="../ink/ink4988.xml"/><Relationship Id="rId254" Type="http://schemas.openxmlformats.org/officeDocument/2006/relationships/customXml" Target="../ink/ink5009.xml"/><Relationship Id="rId49" Type="http://schemas.openxmlformats.org/officeDocument/2006/relationships/image" Target="../media/image4803.png"/><Relationship Id="rId114" Type="http://schemas.openxmlformats.org/officeDocument/2006/relationships/customXml" Target="../ink/ink4939.xml"/><Relationship Id="rId296" Type="http://schemas.openxmlformats.org/officeDocument/2006/relationships/customXml" Target="../ink/ink5030.xml"/><Relationship Id="rId461" Type="http://schemas.openxmlformats.org/officeDocument/2006/relationships/image" Target="../media/image5007.png"/><Relationship Id="rId60" Type="http://schemas.openxmlformats.org/officeDocument/2006/relationships/customXml" Target="../ink/ink4912.xml"/><Relationship Id="rId156" Type="http://schemas.openxmlformats.org/officeDocument/2006/relationships/customXml" Target="../ink/ink4960.xml"/><Relationship Id="rId198" Type="http://schemas.openxmlformats.org/officeDocument/2006/relationships/customXml" Target="../ink/ink4981.xml"/><Relationship Id="rId321" Type="http://schemas.openxmlformats.org/officeDocument/2006/relationships/image" Target="../media/image4937.png"/><Relationship Id="rId363" Type="http://schemas.openxmlformats.org/officeDocument/2006/relationships/image" Target="../media/image4958.png"/><Relationship Id="rId419" Type="http://schemas.openxmlformats.org/officeDocument/2006/relationships/image" Target="../media/image4986.png"/><Relationship Id="rId223" Type="http://schemas.openxmlformats.org/officeDocument/2006/relationships/image" Target="../media/image4888.png"/><Relationship Id="rId430" Type="http://schemas.openxmlformats.org/officeDocument/2006/relationships/customXml" Target="../ink/ink5097.xml"/><Relationship Id="rId18" Type="http://schemas.openxmlformats.org/officeDocument/2006/relationships/customXml" Target="../ink/ink4891.xml"/><Relationship Id="rId265" Type="http://schemas.openxmlformats.org/officeDocument/2006/relationships/image" Target="../media/image4909.png"/><Relationship Id="rId472" Type="http://schemas.openxmlformats.org/officeDocument/2006/relationships/customXml" Target="../ink/ink5118.xml"/><Relationship Id="rId125" Type="http://schemas.openxmlformats.org/officeDocument/2006/relationships/image" Target="../media/image4840.png"/><Relationship Id="rId167" Type="http://schemas.openxmlformats.org/officeDocument/2006/relationships/image" Target="../media/image4860.png"/><Relationship Id="rId332" Type="http://schemas.openxmlformats.org/officeDocument/2006/relationships/customXml" Target="../ink/ink5048.xml"/><Relationship Id="rId374" Type="http://schemas.openxmlformats.org/officeDocument/2006/relationships/customXml" Target="../ink/ink5069.xml"/><Relationship Id="rId71" Type="http://schemas.openxmlformats.org/officeDocument/2006/relationships/image" Target="../media/image4814.png"/><Relationship Id="rId234" Type="http://schemas.openxmlformats.org/officeDocument/2006/relationships/customXml" Target="../ink/ink4999.xml"/><Relationship Id="rId2" Type="http://schemas.openxmlformats.org/officeDocument/2006/relationships/customXml" Target="../ink/ink4883.xml"/><Relationship Id="rId29" Type="http://schemas.openxmlformats.org/officeDocument/2006/relationships/image" Target="../media/image4793.png"/><Relationship Id="rId276" Type="http://schemas.openxmlformats.org/officeDocument/2006/relationships/customXml" Target="../ink/ink5020.xml"/><Relationship Id="rId441" Type="http://schemas.openxmlformats.org/officeDocument/2006/relationships/image" Target="../media/image4997.png"/><Relationship Id="rId483" Type="http://schemas.openxmlformats.org/officeDocument/2006/relationships/image" Target="../media/image5018.png"/><Relationship Id="rId40" Type="http://schemas.openxmlformats.org/officeDocument/2006/relationships/customXml" Target="../ink/ink4902.xml"/><Relationship Id="rId136" Type="http://schemas.openxmlformats.org/officeDocument/2006/relationships/customXml" Target="../ink/ink4950.xml"/><Relationship Id="rId178" Type="http://schemas.openxmlformats.org/officeDocument/2006/relationships/customXml" Target="../ink/ink4971.xml"/><Relationship Id="rId301" Type="http://schemas.openxmlformats.org/officeDocument/2006/relationships/image" Target="../media/image4927.png"/><Relationship Id="rId343" Type="http://schemas.openxmlformats.org/officeDocument/2006/relationships/image" Target="../media/image4948.png"/><Relationship Id="rId82" Type="http://schemas.openxmlformats.org/officeDocument/2006/relationships/customXml" Target="../ink/ink4923.xml"/><Relationship Id="rId203" Type="http://schemas.openxmlformats.org/officeDocument/2006/relationships/image" Target="../media/image4878.png"/><Relationship Id="rId385" Type="http://schemas.openxmlformats.org/officeDocument/2006/relationships/image" Target="../media/image4969.png"/><Relationship Id="rId245" Type="http://schemas.openxmlformats.org/officeDocument/2006/relationships/image" Target="../media/image4899.png"/><Relationship Id="rId287" Type="http://schemas.openxmlformats.org/officeDocument/2006/relationships/image" Target="../media/image4920.png"/><Relationship Id="rId410" Type="http://schemas.openxmlformats.org/officeDocument/2006/relationships/customXml" Target="../ink/ink5087.xml"/><Relationship Id="rId452" Type="http://schemas.openxmlformats.org/officeDocument/2006/relationships/customXml" Target="../ink/ink5108.xml"/><Relationship Id="rId105" Type="http://schemas.openxmlformats.org/officeDocument/2006/relationships/image" Target="../media/image4830.png"/><Relationship Id="rId147" Type="http://schemas.openxmlformats.org/officeDocument/2006/relationships/image" Target="../media/image4851.png"/><Relationship Id="rId312" Type="http://schemas.openxmlformats.org/officeDocument/2006/relationships/customXml" Target="../ink/ink5038.xml"/><Relationship Id="rId354" Type="http://schemas.openxmlformats.org/officeDocument/2006/relationships/customXml" Target="../ink/ink5059.xml"/><Relationship Id="rId51" Type="http://schemas.openxmlformats.org/officeDocument/2006/relationships/image" Target="../media/image4804.png"/><Relationship Id="rId93" Type="http://schemas.openxmlformats.org/officeDocument/2006/relationships/image" Target="../media/image4825.png"/><Relationship Id="rId189" Type="http://schemas.openxmlformats.org/officeDocument/2006/relationships/image" Target="../media/image4871.png"/><Relationship Id="rId396" Type="http://schemas.openxmlformats.org/officeDocument/2006/relationships/customXml" Target="../ink/ink5080.xml"/><Relationship Id="rId214" Type="http://schemas.openxmlformats.org/officeDocument/2006/relationships/customXml" Target="../ink/ink4989.xml"/><Relationship Id="rId256" Type="http://schemas.openxmlformats.org/officeDocument/2006/relationships/customXml" Target="../ink/ink5010.xml"/><Relationship Id="rId298" Type="http://schemas.openxmlformats.org/officeDocument/2006/relationships/customXml" Target="../ink/ink5031.xml"/><Relationship Id="rId421" Type="http://schemas.openxmlformats.org/officeDocument/2006/relationships/image" Target="../media/image4987.png"/><Relationship Id="rId463" Type="http://schemas.openxmlformats.org/officeDocument/2006/relationships/image" Target="../media/image5008.png"/><Relationship Id="rId116" Type="http://schemas.openxmlformats.org/officeDocument/2006/relationships/customXml" Target="../ink/ink4940.xml"/><Relationship Id="rId137" Type="http://schemas.openxmlformats.org/officeDocument/2006/relationships/image" Target="../media/image4846.png"/><Relationship Id="rId158" Type="http://schemas.openxmlformats.org/officeDocument/2006/relationships/customXml" Target="../ink/ink4961.xml"/><Relationship Id="rId302" Type="http://schemas.openxmlformats.org/officeDocument/2006/relationships/customXml" Target="../ink/ink5033.xml"/><Relationship Id="rId323" Type="http://schemas.openxmlformats.org/officeDocument/2006/relationships/image" Target="../media/image4938.png"/><Relationship Id="rId344" Type="http://schemas.openxmlformats.org/officeDocument/2006/relationships/customXml" Target="../ink/ink5054.xml"/><Relationship Id="rId20" Type="http://schemas.openxmlformats.org/officeDocument/2006/relationships/customXml" Target="../ink/ink4892.xml"/><Relationship Id="rId41" Type="http://schemas.openxmlformats.org/officeDocument/2006/relationships/image" Target="../media/image4799.png"/><Relationship Id="rId62" Type="http://schemas.openxmlformats.org/officeDocument/2006/relationships/customXml" Target="../ink/ink4913.xml"/><Relationship Id="rId83" Type="http://schemas.openxmlformats.org/officeDocument/2006/relationships/image" Target="../media/image4820.png"/><Relationship Id="rId179" Type="http://schemas.openxmlformats.org/officeDocument/2006/relationships/image" Target="../media/image4866.png"/><Relationship Id="rId365" Type="http://schemas.openxmlformats.org/officeDocument/2006/relationships/image" Target="../media/image4959.png"/><Relationship Id="rId386" Type="http://schemas.openxmlformats.org/officeDocument/2006/relationships/customXml" Target="../ink/ink5075.xml"/><Relationship Id="rId190" Type="http://schemas.openxmlformats.org/officeDocument/2006/relationships/customXml" Target="../ink/ink4977.xml"/><Relationship Id="rId204" Type="http://schemas.openxmlformats.org/officeDocument/2006/relationships/customXml" Target="../ink/ink4984.xml"/><Relationship Id="rId225" Type="http://schemas.openxmlformats.org/officeDocument/2006/relationships/image" Target="../media/image4889.png"/><Relationship Id="rId246" Type="http://schemas.openxmlformats.org/officeDocument/2006/relationships/customXml" Target="../ink/ink5005.xml"/><Relationship Id="rId267" Type="http://schemas.openxmlformats.org/officeDocument/2006/relationships/image" Target="../media/image4910.png"/><Relationship Id="rId288" Type="http://schemas.openxmlformats.org/officeDocument/2006/relationships/customXml" Target="../ink/ink5026.xml"/><Relationship Id="rId411" Type="http://schemas.openxmlformats.org/officeDocument/2006/relationships/image" Target="../media/image4982.png"/><Relationship Id="rId432" Type="http://schemas.openxmlformats.org/officeDocument/2006/relationships/customXml" Target="../ink/ink5098.xml"/><Relationship Id="rId453" Type="http://schemas.openxmlformats.org/officeDocument/2006/relationships/image" Target="../media/image5003.png"/><Relationship Id="rId474" Type="http://schemas.openxmlformats.org/officeDocument/2006/relationships/customXml" Target="../ink/ink5119.xml"/><Relationship Id="rId106" Type="http://schemas.openxmlformats.org/officeDocument/2006/relationships/customXml" Target="../ink/ink4935.xml"/><Relationship Id="rId127" Type="http://schemas.openxmlformats.org/officeDocument/2006/relationships/image" Target="../media/image4841.png"/><Relationship Id="rId313" Type="http://schemas.openxmlformats.org/officeDocument/2006/relationships/image" Target="../media/image4933.png"/><Relationship Id="rId10" Type="http://schemas.openxmlformats.org/officeDocument/2006/relationships/customXml" Target="../ink/ink4887.xml"/><Relationship Id="rId31" Type="http://schemas.openxmlformats.org/officeDocument/2006/relationships/image" Target="../media/image4794.png"/><Relationship Id="rId52" Type="http://schemas.openxmlformats.org/officeDocument/2006/relationships/customXml" Target="../ink/ink4908.xml"/><Relationship Id="rId73" Type="http://schemas.openxmlformats.org/officeDocument/2006/relationships/image" Target="../media/image4815.png"/><Relationship Id="rId94" Type="http://schemas.openxmlformats.org/officeDocument/2006/relationships/customXml" Target="../ink/ink4929.xml"/><Relationship Id="rId148" Type="http://schemas.openxmlformats.org/officeDocument/2006/relationships/customXml" Target="../ink/ink4956.xml"/><Relationship Id="rId169" Type="http://schemas.openxmlformats.org/officeDocument/2006/relationships/image" Target="../media/image4861.png"/><Relationship Id="rId334" Type="http://schemas.openxmlformats.org/officeDocument/2006/relationships/customXml" Target="../ink/ink5049.xml"/><Relationship Id="rId355" Type="http://schemas.openxmlformats.org/officeDocument/2006/relationships/image" Target="../media/image4954.png"/><Relationship Id="rId376" Type="http://schemas.openxmlformats.org/officeDocument/2006/relationships/customXml" Target="../ink/ink5070.xml"/><Relationship Id="rId397" Type="http://schemas.openxmlformats.org/officeDocument/2006/relationships/image" Target="../media/image4975.png"/><Relationship Id="rId4" Type="http://schemas.openxmlformats.org/officeDocument/2006/relationships/customXml" Target="../ink/ink4884.xml"/><Relationship Id="rId180" Type="http://schemas.openxmlformats.org/officeDocument/2006/relationships/customXml" Target="../ink/ink4972.xml"/><Relationship Id="rId215" Type="http://schemas.openxmlformats.org/officeDocument/2006/relationships/image" Target="../media/image4884.png"/><Relationship Id="rId236" Type="http://schemas.openxmlformats.org/officeDocument/2006/relationships/customXml" Target="../ink/ink5000.xml"/><Relationship Id="rId257" Type="http://schemas.openxmlformats.org/officeDocument/2006/relationships/image" Target="../media/image4905.png"/><Relationship Id="rId278" Type="http://schemas.openxmlformats.org/officeDocument/2006/relationships/customXml" Target="../ink/ink5021.xml"/><Relationship Id="rId401" Type="http://schemas.openxmlformats.org/officeDocument/2006/relationships/image" Target="../media/image4977.png"/><Relationship Id="rId422" Type="http://schemas.openxmlformats.org/officeDocument/2006/relationships/customXml" Target="../ink/ink5093.xml"/><Relationship Id="rId443" Type="http://schemas.openxmlformats.org/officeDocument/2006/relationships/image" Target="../media/image4998.png"/><Relationship Id="rId464" Type="http://schemas.openxmlformats.org/officeDocument/2006/relationships/customXml" Target="../ink/ink5114.xml"/><Relationship Id="rId303" Type="http://schemas.openxmlformats.org/officeDocument/2006/relationships/image" Target="../media/image4928.png"/><Relationship Id="rId485" Type="http://schemas.openxmlformats.org/officeDocument/2006/relationships/image" Target="../media/image5019.png"/><Relationship Id="rId42" Type="http://schemas.openxmlformats.org/officeDocument/2006/relationships/customXml" Target="../ink/ink4903.xml"/><Relationship Id="rId84" Type="http://schemas.openxmlformats.org/officeDocument/2006/relationships/customXml" Target="../ink/ink4924.xml"/><Relationship Id="rId138" Type="http://schemas.openxmlformats.org/officeDocument/2006/relationships/customXml" Target="../ink/ink4951.xml"/><Relationship Id="rId345" Type="http://schemas.openxmlformats.org/officeDocument/2006/relationships/image" Target="../media/image4949.png"/><Relationship Id="rId387" Type="http://schemas.openxmlformats.org/officeDocument/2006/relationships/image" Target="../media/image4970.png"/><Relationship Id="rId191" Type="http://schemas.openxmlformats.org/officeDocument/2006/relationships/image" Target="../media/image4872.png"/><Relationship Id="rId205" Type="http://schemas.openxmlformats.org/officeDocument/2006/relationships/image" Target="../media/image4879.png"/><Relationship Id="rId247" Type="http://schemas.openxmlformats.org/officeDocument/2006/relationships/image" Target="../media/image4900.png"/><Relationship Id="rId412" Type="http://schemas.openxmlformats.org/officeDocument/2006/relationships/customXml" Target="../ink/ink5088.xml"/><Relationship Id="rId107" Type="http://schemas.openxmlformats.org/officeDocument/2006/relationships/image" Target="../media/image4831.png"/><Relationship Id="rId289" Type="http://schemas.openxmlformats.org/officeDocument/2006/relationships/image" Target="../media/image4921.png"/><Relationship Id="rId454" Type="http://schemas.openxmlformats.org/officeDocument/2006/relationships/customXml" Target="../ink/ink5109.xml"/><Relationship Id="rId11" Type="http://schemas.openxmlformats.org/officeDocument/2006/relationships/image" Target="../media/image4784.png"/><Relationship Id="rId53" Type="http://schemas.openxmlformats.org/officeDocument/2006/relationships/image" Target="../media/image4805.png"/><Relationship Id="rId149" Type="http://schemas.openxmlformats.org/officeDocument/2006/relationships/image" Target="../media/image4852.png"/><Relationship Id="rId314" Type="http://schemas.openxmlformats.org/officeDocument/2006/relationships/customXml" Target="../ink/ink5039.xml"/><Relationship Id="rId356" Type="http://schemas.openxmlformats.org/officeDocument/2006/relationships/customXml" Target="../ink/ink5060.xml"/><Relationship Id="rId398" Type="http://schemas.openxmlformats.org/officeDocument/2006/relationships/customXml" Target="../ink/ink5081.xml"/><Relationship Id="rId95" Type="http://schemas.openxmlformats.org/officeDocument/2006/relationships/image" Target="../media/image4826.png"/><Relationship Id="rId160" Type="http://schemas.openxmlformats.org/officeDocument/2006/relationships/customXml" Target="../ink/ink4962.xml"/><Relationship Id="rId216" Type="http://schemas.openxmlformats.org/officeDocument/2006/relationships/customXml" Target="../ink/ink4990.xml"/><Relationship Id="rId423" Type="http://schemas.openxmlformats.org/officeDocument/2006/relationships/image" Target="../media/image4988.png"/><Relationship Id="rId258" Type="http://schemas.openxmlformats.org/officeDocument/2006/relationships/customXml" Target="../ink/ink5011.xml"/><Relationship Id="rId465" Type="http://schemas.openxmlformats.org/officeDocument/2006/relationships/image" Target="../media/image5009.png"/><Relationship Id="rId22" Type="http://schemas.openxmlformats.org/officeDocument/2006/relationships/customXml" Target="../ink/ink4893.xml"/><Relationship Id="rId64" Type="http://schemas.openxmlformats.org/officeDocument/2006/relationships/customXml" Target="../ink/ink4914.xml"/><Relationship Id="rId118" Type="http://schemas.openxmlformats.org/officeDocument/2006/relationships/customXml" Target="../ink/ink4941.xml"/><Relationship Id="rId325" Type="http://schemas.openxmlformats.org/officeDocument/2006/relationships/image" Target="../media/image4939.png"/><Relationship Id="rId367" Type="http://schemas.openxmlformats.org/officeDocument/2006/relationships/image" Target="../media/image4960.png"/><Relationship Id="rId171" Type="http://schemas.openxmlformats.org/officeDocument/2006/relationships/image" Target="../media/image4862.png"/><Relationship Id="rId227" Type="http://schemas.openxmlformats.org/officeDocument/2006/relationships/image" Target="../media/image4890.png"/><Relationship Id="rId269" Type="http://schemas.openxmlformats.org/officeDocument/2006/relationships/image" Target="../media/image4911.png"/><Relationship Id="rId434" Type="http://schemas.openxmlformats.org/officeDocument/2006/relationships/customXml" Target="../ink/ink5099.xml"/><Relationship Id="rId476" Type="http://schemas.openxmlformats.org/officeDocument/2006/relationships/customXml" Target="../ink/ink5120.xml"/><Relationship Id="rId33" Type="http://schemas.openxmlformats.org/officeDocument/2006/relationships/image" Target="../media/image4795.png"/><Relationship Id="rId129" Type="http://schemas.openxmlformats.org/officeDocument/2006/relationships/image" Target="../media/image4842.png"/><Relationship Id="rId280" Type="http://schemas.openxmlformats.org/officeDocument/2006/relationships/customXml" Target="../ink/ink5022.xml"/><Relationship Id="rId336" Type="http://schemas.openxmlformats.org/officeDocument/2006/relationships/customXml" Target="../ink/ink5050.xml"/><Relationship Id="rId75" Type="http://schemas.openxmlformats.org/officeDocument/2006/relationships/image" Target="../media/image4816.png"/><Relationship Id="rId140" Type="http://schemas.openxmlformats.org/officeDocument/2006/relationships/customXml" Target="../ink/ink4952.xml"/><Relationship Id="rId182" Type="http://schemas.openxmlformats.org/officeDocument/2006/relationships/customXml" Target="../ink/ink4973.xml"/><Relationship Id="rId378" Type="http://schemas.openxmlformats.org/officeDocument/2006/relationships/customXml" Target="../ink/ink5071.xml"/><Relationship Id="rId403" Type="http://schemas.openxmlformats.org/officeDocument/2006/relationships/image" Target="../media/image4978.png"/><Relationship Id="rId6" Type="http://schemas.openxmlformats.org/officeDocument/2006/relationships/customXml" Target="../ink/ink4885.xml"/><Relationship Id="rId238" Type="http://schemas.openxmlformats.org/officeDocument/2006/relationships/customXml" Target="../ink/ink5001.xml"/><Relationship Id="rId445" Type="http://schemas.openxmlformats.org/officeDocument/2006/relationships/image" Target="../media/image4999.png"/><Relationship Id="rId291" Type="http://schemas.openxmlformats.org/officeDocument/2006/relationships/image" Target="../media/image4922.png"/><Relationship Id="rId305" Type="http://schemas.openxmlformats.org/officeDocument/2006/relationships/image" Target="../media/image4929.png"/><Relationship Id="rId347" Type="http://schemas.openxmlformats.org/officeDocument/2006/relationships/image" Target="../media/image4950.png"/><Relationship Id="rId44" Type="http://schemas.openxmlformats.org/officeDocument/2006/relationships/customXml" Target="../ink/ink4904.xml"/><Relationship Id="rId86" Type="http://schemas.openxmlformats.org/officeDocument/2006/relationships/customXml" Target="../ink/ink4925.xml"/><Relationship Id="rId151" Type="http://schemas.openxmlformats.org/officeDocument/2006/relationships/image" Target="../media/image4853.png"/><Relationship Id="rId389" Type="http://schemas.openxmlformats.org/officeDocument/2006/relationships/image" Target="../media/image4971.png"/><Relationship Id="rId193" Type="http://schemas.openxmlformats.org/officeDocument/2006/relationships/image" Target="../media/image4873.png"/><Relationship Id="rId207" Type="http://schemas.openxmlformats.org/officeDocument/2006/relationships/image" Target="../media/image4880.png"/><Relationship Id="rId249" Type="http://schemas.openxmlformats.org/officeDocument/2006/relationships/image" Target="../media/image4901.png"/><Relationship Id="rId414" Type="http://schemas.openxmlformats.org/officeDocument/2006/relationships/customXml" Target="../ink/ink5089.xml"/><Relationship Id="rId456" Type="http://schemas.openxmlformats.org/officeDocument/2006/relationships/customXml" Target="../ink/ink5110.xml"/><Relationship Id="rId13" Type="http://schemas.openxmlformats.org/officeDocument/2006/relationships/image" Target="../media/image4785.png"/><Relationship Id="rId109" Type="http://schemas.openxmlformats.org/officeDocument/2006/relationships/image" Target="../media/image4832.png"/><Relationship Id="rId260" Type="http://schemas.openxmlformats.org/officeDocument/2006/relationships/customXml" Target="../ink/ink5012.xml"/><Relationship Id="rId316" Type="http://schemas.openxmlformats.org/officeDocument/2006/relationships/customXml" Target="../ink/ink5040.xml"/><Relationship Id="rId55" Type="http://schemas.openxmlformats.org/officeDocument/2006/relationships/image" Target="../media/image4806.png"/><Relationship Id="rId97" Type="http://schemas.openxmlformats.org/officeDocument/2006/relationships/image" Target="../media/image4827.png"/><Relationship Id="rId120" Type="http://schemas.openxmlformats.org/officeDocument/2006/relationships/customXml" Target="../ink/ink4942.xml"/><Relationship Id="rId358" Type="http://schemas.openxmlformats.org/officeDocument/2006/relationships/customXml" Target="../ink/ink5061.xml"/><Relationship Id="rId162" Type="http://schemas.openxmlformats.org/officeDocument/2006/relationships/customXml" Target="../ink/ink4963.xml"/><Relationship Id="rId218" Type="http://schemas.openxmlformats.org/officeDocument/2006/relationships/customXml" Target="../ink/ink4991.xml"/><Relationship Id="rId425" Type="http://schemas.openxmlformats.org/officeDocument/2006/relationships/image" Target="../media/image4989.png"/><Relationship Id="rId467" Type="http://schemas.openxmlformats.org/officeDocument/2006/relationships/image" Target="../media/image5010.png"/><Relationship Id="rId271" Type="http://schemas.openxmlformats.org/officeDocument/2006/relationships/image" Target="../media/image4912.png"/><Relationship Id="rId24" Type="http://schemas.openxmlformats.org/officeDocument/2006/relationships/customXml" Target="../ink/ink4894.xml"/><Relationship Id="rId66" Type="http://schemas.openxmlformats.org/officeDocument/2006/relationships/customXml" Target="../ink/ink4915.xml"/><Relationship Id="rId131" Type="http://schemas.openxmlformats.org/officeDocument/2006/relationships/image" Target="../media/image4843.png"/><Relationship Id="rId327" Type="http://schemas.openxmlformats.org/officeDocument/2006/relationships/image" Target="../media/image4940.png"/><Relationship Id="rId369" Type="http://schemas.openxmlformats.org/officeDocument/2006/relationships/image" Target="../media/image4961.png"/><Relationship Id="rId173" Type="http://schemas.openxmlformats.org/officeDocument/2006/relationships/image" Target="../media/image4863.png"/><Relationship Id="rId229" Type="http://schemas.openxmlformats.org/officeDocument/2006/relationships/image" Target="../media/image4891.png"/><Relationship Id="rId380" Type="http://schemas.openxmlformats.org/officeDocument/2006/relationships/customXml" Target="../ink/ink5072.xml"/><Relationship Id="rId436" Type="http://schemas.openxmlformats.org/officeDocument/2006/relationships/customXml" Target="../ink/ink5100.xml"/><Relationship Id="rId240" Type="http://schemas.openxmlformats.org/officeDocument/2006/relationships/customXml" Target="../ink/ink5002.xml"/><Relationship Id="rId478" Type="http://schemas.openxmlformats.org/officeDocument/2006/relationships/customXml" Target="../ink/ink5121.xml"/><Relationship Id="rId35" Type="http://schemas.openxmlformats.org/officeDocument/2006/relationships/image" Target="../media/image4796.png"/><Relationship Id="rId77" Type="http://schemas.openxmlformats.org/officeDocument/2006/relationships/image" Target="../media/image4817.png"/><Relationship Id="rId100" Type="http://schemas.openxmlformats.org/officeDocument/2006/relationships/customXml" Target="../ink/ink4932.xml"/><Relationship Id="rId282" Type="http://schemas.openxmlformats.org/officeDocument/2006/relationships/customXml" Target="../ink/ink5023.xml"/><Relationship Id="rId338" Type="http://schemas.openxmlformats.org/officeDocument/2006/relationships/customXml" Target="../ink/ink5051.xml"/><Relationship Id="rId8" Type="http://schemas.openxmlformats.org/officeDocument/2006/relationships/customXml" Target="../ink/ink4886.xml"/><Relationship Id="rId142" Type="http://schemas.openxmlformats.org/officeDocument/2006/relationships/customXml" Target="../ink/ink4953.xml"/><Relationship Id="rId184" Type="http://schemas.openxmlformats.org/officeDocument/2006/relationships/customXml" Target="../ink/ink4974.xml"/><Relationship Id="rId391" Type="http://schemas.openxmlformats.org/officeDocument/2006/relationships/image" Target="../media/image4972.png"/><Relationship Id="rId405" Type="http://schemas.openxmlformats.org/officeDocument/2006/relationships/image" Target="../media/image4979.png"/><Relationship Id="rId447" Type="http://schemas.openxmlformats.org/officeDocument/2006/relationships/image" Target="../media/image5000.png"/><Relationship Id="rId251" Type="http://schemas.openxmlformats.org/officeDocument/2006/relationships/image" Target="../media/image4902.png"/><Relationship Id="rId46" Type="http://schemas.openxmlformats.org/officeDocument/2006/relationships/customXml" Target="../ink/ink4905.xml"/><Relationship Id="rId293" Type="http://schemas.openxmlformats.org/officeDocument/2006/relationships/image" Target="../media/image4923.png"/><Relationship Id="rId307" Type="http://schemas.openxmlformats.org/officeDocument/2006/relationships/image" Target="../media/image4930.png"/><Relationship Id="rId349" Type="http://schemas.openxmlformats.org/officeDocument/2006/relationships/image" Target="../media/image4951.png"/><Relationship Id="rId88" Type="http://schemas.openxmlformats.org/officeDocument/2006/relationships/customXml" Target="../ink/ink4926.xml"/><Relationship Id="rId111" Type="http://schemas.openxmlformats.org/officeDocument/2006/relationships/image" Target="../media/image4833.png"/><Relationship Id="rId153" Type="http://schemas.openxmlformats.org/officeDocument/2006/relationships/image" Target="../media/image4854.png"/><Relationship Id="rId195" Type="http://schemas.openxmlformats.org/officeDocument/2006/relationships/image" Target="../media/image4874.png"/><Relationship Id="rId209" Type="http://schemas.openxmlformats.org/officeDocument/2006/relationships/image" Target="../media/image4881.png"/><Relationship Id="rId360" Type="http://schemas.openxmlformats.org/officeDocument/2006/relationships/customXml" Target="../ink/ink5062.xml"/><Relationship Id="rId416" Type="http://schemas.openxmlformats.org/officeDocument/2006/relationships/customXml" Target="../ink/ink5090.xml"/><Relationship Id="rId220" Type="http://schemas.openxmlformats.org/officeDocument/2006/relationships/customXml" Target="../ink/ink4992.xml"/><Relationship Id="rId458" Type="http://schemas.openxmlformats.org/officeDocument/2006/relationships/customXml" Target="../ink/ink5111.xml"/><Relationship Id="rId15" Type="http://schemas.openxmlformats.org/officeDocument/2006/relationships/image" Target="../media/image4786.png"/><Relationship Id="rId57" Type="http://schemas.openxmlformats.org/officeDocument/2006/relationships/image" Target="../media/image4807.png"/><Relationship Id="rId262" Type="http://schemas.openxmlformats.org/officeDocument/2006/relationships/customXml" Target="../ink/ink5013.xml"/><Relationship Id="rId318" Type="http://schemas.openxmlformats.org/officeDocument/2006/relationships/customXml" Target="../ink/ink5041.xml"/><Relationship Id="rId99" Type="http://schemas.openxmlformats.org/officeDocument/2006/relationships/image" Target="../media/image4828.png"/><Relationship Id="rId122" Type="http://schemas.openxmlformats.org/officeDocument/2006/relationships/customXml" Target="../ink/ink4943.xml"/><Relationship Id="rId164" Type="http://schemas.openxmlformats.org/officeDocument/2006/relationships/customXml" Target="../ink/ink4964.xml"/><Relationship Id="rId371" Type="http://schemas.openxmlformats.org/officeDocument/2006/relationships/image" Target="../media/image4962.png"/><Relationship Id="rId427" Type="http://schemas.openxmlformats.org/officeDocument/2006/relationships/image" Target="../media/image4990.png"/><Relationship Id="rId469" Type="http://schemas.openxmlformats.org/officeDocument/2006/relationships/image" Target="../media/image5011.png"/><Relationship Id="rId26" Type="http://schemas.openxmlformats.org/officeDocument/2006/relationships/customXml" Target="../ink/ink4895.xml"/><Relationship Id="rId231" Type="http://schemas.openxmlformats.org/officeDocument/2006/relationships/image" Target="../media/image4892.png"/><Relationship Id="rId273" Type="http://schemas.openxmlformats.org/officeDocument/2006/relationships/image" Target="../media/image4913.png"/><Relationship Id="rId329" Type="http://schemas.openxmlformats.org/officeDocument/2006/relationships/image" Target="../media/image4941.png"/><Relationship Id="rId480" Type="http://schemas.openxmlformats.org/officeDocument/2006/relationships/customXml" Target="../ink/ink5122.xml"/><Relationship Id="rId68" Type="http://schemas.openxmlformats.org/officeDocument/2006/relationships/customXml" Target="../ink/ink4916.xml"/><Relationship Id="rId133" Type="http://schemas.openxmlformats.org/officeDocument/2006/relationships/image" Target="../media/image4844.png"/><Relationship Id="rId175" Type="http://schemas.openxmlformats.org/officeDocument/2006/relationships/image" Target="../media/image4864.png"/><Relationship Id="rId340" Type="http://schemas.openxmlformats.org/officeDocument/2006/relationships/customXml" Target="../ink/ink5052.xml"/><Relationship Id="rId200" Type="http://schemas.openxmlformats.org/officeDocument/2006/relationships/customXml" Target="../ink/ink4982.xml"/><Relationship Id="rId382" Type="http://schemas.openxmlformats.org/officeDocument/2006/relationships/customXml" Target="../ink/ink5073.xml"/><Relationship Id="rId438" Type="http://schemas.openxmlformats.org/officeDocument/2006/relationships/customXml" Target="../ink/ink5101.xml"/><Relationship Id="rId242" Type="http://schemas.openxmlformats.org/officeDocument/2006/relationships/customXml" Target="../ink/ink5003.xml"/><Relationship Id="rId284" Type="http://schemas.openxmlformats.org/officeDocument/2006/relationships/customXml" Target="../ink/ink5024.xml"/><Relationship Id="rId37" Type="http://schemas.openxmlformats.org/officeDocument/2006/relationships/image" Target="../media/image4797.png"/><Relationship Id="rId79" Type="http://schemas.openxmlformats.org/officeDocument/2006/relationships/image" Target="../media/image4818.png"/><Relationship Id="rId102" Type="http://schemas.openxmlformats.org/officeDocument/2006/relationships/customXml" Target="../ink/ink4933.xml"/><Relationship Id="rId144" Type="http://schemas.openxmlformats.org/officeDocument/2006/relationships/customXml" Target="../ink/ink4954.xml"/><Relationship Id="rId90" Type="http://schemas.openxmlformats.org/officeDocument/2006/relationships/customXml" Target="../ink/ink4927.xml"/><Relationship Id="rId186" Type="http://schemas.openxmlformats.org/officeDocument/2006/relationships/customXml" Target="../ink/ink4975.xml"/><Relationship Id="rId351" Type="http://schemas.openxmlformats.org/officeDocument/2006/relationships/image" Target="../media/image4952.png"/><Relationship Id="rId393" Type="http://schemas.openxmlformats.org/officeDocument/2006/relationships/image" Target="../media/image4973.png"/><Relationship Id="rId407" Type="http://schemas.openxmlformats.org/officeDocument/2006/relationships/image" Target="../media/image4980.png"/><Relationship Id="rId449" Type="http://schemas.openxmlformats.org/officeDocument/2006/relationships/image" Target="../media/image5001.png"/><Relationship Id="rId211" Type="http://schemas.openxmlformats.org/officeDocument/2006/relationships/image" Target="../media/image4882.png"/><Relationship Id="rId253" Type="http://schemas.openxmlformats.org/officeDocument/2006/relationships/image" Target="../media/image4903.png"/><Relationship Id="rId295" Type="http://schemas.openxmlformats.org/officeDocument/2006/relationships/image" Target="../media/image4924.png"/><Relationship Id="rId309" Type="http://schemas.openxmlformats.org/officeDocument/2006/relationships/image" Target="../media/image4931.png"/><Relationship Id="rId460" Type="http://schemas.openxmlformats.org/officeDocument/2006/relationships/customXml" Target="../ink/ink5112.xml"/><Relationship Id="rId48" Type="http://schemas.openxmlformats.org/officeDocument/2006/relationships/customXml" Target="../ink/ink4906.xml"/><Relationship Id="rId113" Type="http://schemas.openxmlformats.org/officeDocument/2006/relationships/image" Target="../media/image4834.png"/><Relationship Id="rId320" Type="http://schemas.openxmlformats.org/officeDocument/2006/relationships/customXml" Target="../ink/ink5042.xml"/><Relationship Id="rId155" Type="http://schemas.openxmlformats.org/officeDocument/2006/relationships/image" Target="../media/image4855.png"/><Relationship Id="rId197" Type="http://schemas.openxmlformats.org/officeDocument/2006/relationships/image" Target="../media/image4875.png"/><Relationship Id="rId362" Type="http://schemas.openxmlformats.org/officeDocument/2006/relationships/customXml" Target="../ink/ink5063.xml"/><Relationship Id="rId418" Type="http://schemas.openxmlformats.org/officeDocument/2006/relationships/customXml" Target="../ink/ink5091.xml"/><Relationship Id="rId222" Type="http://schemas.openxmlformats.org/officeDocument/2006/relationships/customXml" Target="../ink/ink4993.xml"/><Relationship Id="rId264" Type="http://schemas.openxmlformats.org/officeDocument/2006/relationships/customXml" Target="../ink/ink5014.xml"/><Relationship Id="rId471" Type="http://schemas.openxmlformats.org/officeDocument/2006/relationships/image" Target="../media/image5012.png"/><Relationship Id="rId17" Type="http://schemas.openxmlformats.org/officeDocument/2006/relationships/image" Target="../media/image4787.png"/><Relationship Id="rId59" Type="http://schemas.openxmlformats.org/officeDocument/2006/relationships/image" Target="../media/image4808.png"/><Relationship Id="rId124" Type="http://schemas.openxmlformats.org/officeDocument/2006/relationships/customXml" Target="../ink/ink4944.xml"/><Relationship Id="rId70" Type="http://schemas.openxmlformats.org/officeDocument/2006/relationships/customXml" Target="../ink/ink4917.xml"/><Relationship Id="rId166" Type="http://schemas.openxmlformats.org/officeDocument/2006/relationships/customXml" Target="../ink/ink4965.xml"/><Relationship Id="rId331" Type="http://schemas.openxmlformats.org/officeDocument/2006/relationships/image" Target="../media/image4942.png"/><Relationship Id="rId373" Type="http://schemas.openxmlformats.org/officeDocument/2006/relationships/image" Target="../media/image4963.png"/><Relationship Id="rId429" Type="http://schemas.openxmlformats.org/officeDocument/2006/relationships/image" Target="../media/image499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893.png"/><Relationship Id="rId440" Type="http://schemas.openxmlformats.org/officeDocument/2006/relationships/customXml" Target="../ink/ink5102.xml"/><Relationship Id="rId28" Type="http://schemas.openxmlformats.org/officeDocument/2006/relationships/customXml" Target="../ink/ink4896.xml"/><Relationship Id="rId275" Type="http://schemas.openxmlformats.org/officeDocument/2006/relationships/image" Target="../media/image4914.png"/><Relationship Id="rId300" Type="http://schemas.openxmlformats.org/officeDocument/2006/relationships/customXml" Target="../ink/ink5032.xml"/><Relationship Id="rId482" Type="http://schemas.openxmlformats.org/officeDocument/2006/relationships/customXml" Target="../ink/ink5123.xml"/><Relationship Id="rId81" Type="http://schemas.openxmlformats.org/officeDocument/2006/relationships/image" Target="../media/image4819.png"/><Relationship Id="rId135" Type="http://schemas.openxmlformats.org/officeDocument/2006/relationships/image" Target="../media/image4845.png"/><Relationship Id="rId177" Type="http://schemas.openxmlformats.org/officeDocument/2006/relationships/image" Target="../media/image4865.png"/><Relationship Id="rId342" Type="http://schemas.openxmlformats.org/officeDocument/2006/relationships/customXml" Target="../ink/ink5053.xml"/><Relationship Id="rId384" Type="http://schemas.openxmlformats.org/officeDocument/2006/relationships/customXml" Target="../ink/ink5074.xml"/><Relationship Id="rId202" Type="http://schemas.openxmlformats.org/officeDocument/2006/relationships/customXml" Target="../ink/ink4983.xml"/><Relationship Id="rId244" Type="http://schemas.openxmlformats.org/officeDocument/2006/relationships/customXml" Target="../ink/ink5004.xml"/><Relationship Id="rId39" Type="http://schemas.openxmlformats.org/officeDocument/2006/relationships/image" Target="../media/image4798.png"/><Relationship Id="rId286" Type="http://schemas.openxmlformats.org/officeDocument/2006/relationships/customXml" Target="../ink/ink5025.xml"/><Relationship Id="rId451" Type="http://schemas.openxmlformats.org/officeDocument/2006/relationships/image" Target="../media/image5002.png"/><Relationship Id="rId50" Type="http://schemas.openxmlformats.org/officeDocument/2006/relationships/customXml" Target="../ink/ink4907.xml"/><Relationship Id="rId104" Type="http://schemas.openxmlformats.org/officeDocument/2006/relationships/customXml" Target="../ink/ink4934.xml"/><Relationship Id="rId146" Type="http://schemas.openxmlformats.org/officeDocument/2006/relationships/customXml" Target="../ink/ink4955.xml"/><Relationship Id="rId188" Type="http://schemas.openxmlformats.org/officeDocument/2006/relationships/customXml" Target="../ink/ink4976.xml"/><Relationship Id="rId311" Type="http://schemas.openxmlformats.org/officeDocument/2006/relationships/image" Target="../media/image4932.png"/><Relationship Id="rId353" Type="http://schemas.openxmlformats.org/officeDocument/2006/relationships/image" Target="../media/image4953.png"/><Relationship Id="rId395" Type="http://schemas.openxmlformats.org/officeDocument/2006/relationships/image" Target="../media/image4974.png"/><Relationship Id="rId409" Type="http://schemas.openxmlformats.org/officeDocument/2006/relationships/image" Target="../media/image4981.png"/><Relationship Id="rId92" Type="http://schemas.openxmlformats.org/officeDocument/2006/relationships/customXml" Target="../ink/ink4928.xml"/><Relationship Id="rId213" Type="http://schemas.openxmlformats.org/officeDocument/2006/relationships/image" Target="../media/image4883.png"/><Relationship Id="rId420" Type="http://schemas.openxmlformats.org/officeDocument/2006/relationships/customXml" Target="../ink/ink5092.xml"/><Relationship Id="rId255" Type="http://schemas.openxmlformats.org/officeDocument/2006/relationships/image" Target="../media/image4904.png"/><Relationship Id="rId297" Type="http://schemas.openxmlformats.org/officeDocument/2006/relationships/image" Target="../media/image4925.png"/><Relationship Id="rId462" Type="http://schemas.openxmlformats.org/officeDocument/2006/relationships/customXml" Target="../ink/ink5113.xml"/><Relationship Id="rId115" Type="http://schemas.openxmlformats.org/officeDocument/2006/relationships/image" Target="../media/image4835.png"/><Relationship Id="rId157" Type="http://schemas.openxmlformats.org/officeDocument/2006/relationships/image" Target="../media/image3451.png"/><Relationship Id="rId322" Type="http://schemas.openxmlformats.org/officeDocument/2006/relationships/customXml" Target="../ink/ink5043.xml"/><Relationship Id="rId364" Type="http://schemas.openxmlformats.org/officeDocument/2006/relationships/customXml" Target="../ink/ink5064.xml"/><Relationship Id="rId61" Type="http://schemas.openxmlformats.org/officeDocument/2006/relationships/image" Target="../media/image4809.png"/><Relationship Id="rId199" Type="http://schemas.openxmlformats.org/officeDocument/2006/relationships/image" Target="../media/image4876.png"/><Relationship Id="rId19" Type="http://schemas.openxmlformats.org/officeDocument/2006/relationships/image" Target="../media/image4788.png"/><Relationship Id="rId224" Type="http://schemas.openxmlformats.org/officeDocument/2006/relationships/customXml" Target="../ink/ink4994.xml"/><Relationship Id="rId266" Type="http://schemas.openxmlformats.org/officeDocument/2006/relationships/customXml" Target="../ink/ink5015.xml"/><Relationship Id="rId431" Type="http://schemas.openxmlformats.org/officeDocument/2006/relationships/image" Target="../media/image4992.png"/><Relationship Id="rId473" Type="http://schemas.openxmlformats.org/officeDocument/2006/relationships/image" Target="../media/image5013.png"/><Relationship Id="rId30" Type="http://schemas.openxmlformats.org/officeDocument/2006/relationships/customXml" Target="../ink/ink4897.xml"/><Relationship Id="rId126" Type="http://schemas.openxmlformats.org/officeDocument/2006/relationships/customXml" Target="../ink/ink4945.xml"/><Relationship Id="rId168" Type="http://schemas.openxmlformats.org/officeDocument/2006/relationships/customXml" Target="../ink/ink4966.xml"/><Relationship Id="rId333" Type="http://schemas.openxmlformats.org/officeDocument/2006/relationships/image" Target="../media/image4943.png"/><Relationship Id="rId72" Type="http://schemas.openxmlformats.org/officeDocument/2006/relationships/customXml" Target="../ink/ink4918.xml"/><Relationship Id="rId375" Type="http://schemas.openxmlformats.org/officeDocument/2006/relationships/image" Target="../media/image4964.png"/><Relationship Id="rId3" Type="http://schemas.openxmlformats.org/officeDocument/2006/relationships/image" Target="../media/image4780.png"/><Relationship Id="rId235" Type="http://schemas.openxmlformats.org/officeDocument/2006/relationships/image" Target="../media/image4894.png"/><Relationship Id="rId277" Type="http://schemas.openxmlformats.org/officeDocument/2006/relationships/image" Target="../media/image4915.png"/><Relationship Id="rId400" Type="http://schemas.openxmlformats.org/officeDocument/2006/relationships/customXml" Target="../ink/ink5082.xml"/><Relationship Id="rId442" Type="http://schemas.openxmlformats.org/officeDocument/2006/relationships/customXml" Target="../ink/ink5103.xml"/><Relationship Id="rId484" Type="http://schemas.openxmlformats.org/officeDocument/2006/relationships/customXml" Target="../ink/ink5124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077.png"/><Relationship Id="rId21" Type="http://schemas.openxmlformats.org/officeDocument/2006/relationships/image" Target="../media/image5029.png"/><Relationship Id="rId324" Type="http://schemas.openxmlformats.org/officeDocument/2006/relationships/customXml" Target="../ink/ink5286.xml"/><Relationship Id="rId531" Type="http://schemas.openxmlformats.org/officeDocument/2006/relationships/image" Target="../media/image5284.png"/><Relationship Id="rId170" Type="http://schemas.openxmlformats.org/officeDocument/2006/relationships/customXml" Target="../ink/ink5209.xml"/><Relationship Id="rId268" Type="http://schemas.openxmlformats.org/officeDocument/2006/relationships/customXml" Target="../ink/ink5258.xml"/><Relationship Id="rId475" Type="http://schemas.openxmlformats.org/officeDocument/2006/relationships/image" Target="../media/image5256.png"/><Relationship Id="rId32" Type="http://schemas.openxmlformats.org/officeDocument/2006/relationships/customXml" Target="../ink/ink5140.xml"/><Relationship Id="rId128" Type="http://schemas.openxmlformats.org/officeDocument/2006/relationships/customXml" Target="../ink/ink5188.xml"/><Relationship Id="rId335" Type="http://schemas.openxmlformats.org/officeDocument/2006/relationships/image" Target="../media/image5186.png"/><Relationship Id="rId542" Type="http://schemas.openxmlformats.org/officeDocument/2006/relationships/customXml" Target="../ink/ink5395.xml"/><Relationship Id="rId181" Type="http://schemas.openxmlformats.org/officeDocument/2006/relationships/image" Target="../media/image5109.png"/><Relationship Id="rId402" Type="http://schemas.openxmlformats.org/officeDocument/2006/relationships/customXml" Target="../ink/ink5325.xml"/><Relationship Id="rId279" Type="http://schemas.openxmlformats.org/officeDocument/2006/relationships/image" Target="../media/image5158.png"/><Relationship Id="rId486" Type="http://schemas.openxmlformats.org/officeDocument/2006/relationships/customXml" Target="../ink/ink5367.xml"/><Relationship Id="rId43" Type="http://schemas.openxmlformats.org/officeDocument/2006/relationships/image" Target="../media/image5040.png"/><Relationship Id="rId139" Type="http://schemas.openxmlformats.org/officeDocument/2006/relationships/image" Target="../media/image5088.png"/><Relationship Id="rId346" Type="http://schemas.openxmlformats.org/officeDocument/2006/relationships/customXml" Target="../ink/ink5297.xml"/><Relationship Id="rId553" Type="http://schemas.openxmlformats.org/officeDocument/2006/relationships/image" Target="../media/image5295.png"/><Relationship Id="rId192" Type="http://schemas.openxmlformats.org/officeDocument/2006/relationships/customXml" Target="../ink/ink5220.xml"/><Relationship Id="rId206" Type="http://schemas.openxmlformats.org/officeDocument/2006/relationships/customXml" Target="../ink/ink5227.xml"/><Relationship Id="rId413" Type="http://schemas.openxmlformats.org/officeDocument/2006/relationships/image" Target="../media/image5225.png"/><Relationship Id="rId497" Type="http://schemas.openxmlformats.org/officeDocument/2006/relationships/image" Target="../media/image5267.png"/><Relationship Id="rId357" Type="http://schemas.openxmlformats.org/officeDocument/2006/relationships/image" Target="../media/image5197.png"/><Relationship Id="rId54" Type="http://schemas.openxmlformats.org/officeDocument/2006/relationships/customXml" Target="../ink/ink5151.xml"/><Relationship Id="rId217" Type="http://schemas.openxmlformats.org/officeDocument/2006/relationships/image" Target="../media/image5127.png"/><Relationship Id="rId564" Type="http://schemas.openxmlformats.org/officeDocument/2006/relationships/customXml" Target="../ink/ink5406.xml"/><Relationship Id="rId424" Type="http://schemas.openxmlformats.org/officeDocument/2006/relationships/customXml" Target="../ink/ink5336.xml"/><Relationship Id="rId270" Type="http://schemas.openxmlformats.org/officeDocument/2006/relationships/customXml" Target="../ink/ink5259.xml"/><Relationship Id="rId65" Type="http://schemas.openxmlformats.org/officeDocument/2006/relationships/image" Target="../media/image5051.png"/><Relationship Id="rId130" Type="http://schemas.openxmlformats.org/officeDocument/2006/relationships/customXml" Target="../ink/ink5189.xml"/><Relationship Id="rId368" Type="http://schemas.openxmlformats.org/officeDocument/2006/relationships/customXml" Target="../ink/ink5308.xml"/><Relationship Id="rId575" Type="http://schemas.openxmlformats.org/officeDocument/2006/relationships/image" Target="../media/image5306.png"/><Relationship Id="rId228" Type="http://schemas.openxmlformats.org/officeDocument/2006/relationships/customXml" Target="../ink/ink5238.xml"/><Relationship Id="rId435" Type="http://schemas.openxmlformats.org/officeDocument/2006/relationships/image" Target="../media/image5236.png"/><Relationship Id="rId281" Type="http://schemas.openxmlformats.org/officeDocument/2006/relationships/image" Target="../media/image5159.png"/><Relationship Id="rId502" Type="http://schemas.openxmlformats.org/officeDocument/2006/relationships/customXml" Target="../ink/ink5375.xml"/><Relationship Id="rId76" Type="http://schemas.openxmlformats.org/officeDocument/2006/relationships/customXml" Target="../ink/ink5162.xml"/><Relationship Id="rId141" Type="http://schemas.openxmlformats.org/officeDocument/2006/relationships/image" Target="../media/image5089.png"/><Relationship Id="rId379" Type="http://schemas.openxmlformats.org/officeDocument/2006/relationships/image" Target="../media/image5208.png"/><Relationship Id="rId586" Type="http://schemas.openxmlformats.org/officeDocument/2006/relationships/customXml" Target="../ink/ink5417.xml"/><Relationship Id="rId7" Type="http://schemas.openxmlformats.org/officeDocument/2006/relationships/image" Target="../media/image5022.png"/><Relationship Id="rId239" Type="http://schemas.openxmlformats.org/officeDocument/2006/relationships/image" Target="../media/image5138.png"/><Relationship Id="rId446" Type="http://schemas.openxmlformats.org/officeDocument/2006/relationships/customXml" Target="../ink/ink5347.xml"/><Relationship Id="rId292" Type="http://schemas.openxmlformats.org/officeDocument/2006/relationships/customXml" Target="../ink/ink5270.xml"/><Relationship Id="rId306" Type="http://schemas.openxmlformats.org/officeDocument/2006/relationships/customXml" Target="../ink/ink5277.xml"/><Relationship Id="rId87" Type="http://schemas.openxmlformats.org/officeDocument/2006/relationships/image" Target="../media/image5062.png"/><Relationship Id="rId513" Type="http://schemas.openxmlformats.org/officeDocument/2006/relationships/image" Target="../media/image5275.png"/><Relationship Id="rId597" Type="http://schemas.openxmlformats.org/officeDocument/2006/relationships/image" Target="../media/image5317.png"/><Relationship Id="rId152" Type="http://schemas.openxmlformats.org/officeDocument/2006/relationships/customXml" Target="../ink/ink5200.xml"/><Relationship Id="rId457" Type="http://schemas.openxmlformats.org/officeDocument/2006/relationships/image" Target="../media/image5247.png"/><Relationship Id="rId14" Type="http://schemas.openxmlformats.org/officeDocument/2006/relationships/customXml" Target="../ink/ink5131.xml"/><Relationship Id="rId317" Type="http://schemas.openxmlformats.org/officeDocument/2006/relationships/image" Target="../media/image5177.png"/><Relationship Id="rId524" Type="http://schemas.openxmlformats.org/officeDocument/2006/relationships/customXml" Target="../ink/ink5386.xml"/><Relationship Id="rId98" Type="http://schemas.openxmlformats.org/officeDocument/2006/relationships/customXml" Target="../ink/ink5173.xml"/><Relationship Id="rId163" Type="http://schemas.openxmlformats.org/officeDocument/2006/relationships/image" Target="../media/image5100.png"/><Relationship Id="rId370" Type="http://schemas.openxmlformats.org/officeDocument/2006/relationships/customXml" Target="../ink/ink5309.xml"/><Relationship Id="rId230" Type="http://schemas.openxmlformats.org/officeDocument/2006/relationships/customXml" Target="../ink/ink5239.xml"/><Relationship Id="rId468" Type="http://schemas.openxmlformats.org/officeDocument/2006/relationships/customXml" Target="../ink/ink5358.xml"/><Relationship Id="rId25" Type="http://schemas.openxmlformats.org/officeDocument/2006/relationships/image" Target="../media/image5031.png"/><Relationship Id="rId328" Type="http://schemas.openxmlformats.org/officeDocument/2006/relationships/customXml" Target="../ink/ink5288.xml"/><Relationship Id="rId535" Type="http://schemas.openxmlformats.org/officeDocument/2006/relationships/image" Target="../media/image5286.png"/><Relationship Id="rId132" Type="http://schemas.openxmlformats.org/officeDocument/2006/relationships/customXml" Target="../ink/ink5190.xml"/><Relationship Id="rId174" Type="http://schemas.openxmlformats.org/officeDocument/2006/relationships/customXml" Target="../ink/ink5211.xml"/><Relationship Id="rId381" Type="http://schemas.openxmlformats.org/officeDocument/2006/relationships/image" Target="../media/image5209.png"/><Relationship Id="rId602" Type="http://schemas.openxmlformats.org/officeDocument/2006/relationships/customXml" Target="../ink/ink5425.xml"/><Relationship Id="rId241" Type="http://schemas.openxmlformats.org/officeDocument/2006/relationships/image" Target="../media/image5139.png"/><Relationship Id="rId437" Type="http://schemas.openxmlformats.org/officeDocument/2006/relationships/image" Target="../media/image5237.png"/><Relationship Id="rId479" Type="http://schemas.openxmlformats.org/officeDocument/2006/relationships/image" Target="../media/image5258.png"/><Relationship Id="rId36" Type="http://schemas.openxmlformats.org/officeDocument/2006/relationships/customXml" Target="../ink/ink5142.xml"/><Relationship Id="rId283" Type="http://schemas.openxmlformats.org/officeDocument/2006/relationships/image" Target="../media/image5160.png"/><Relationship Id="rId339" Type="http://schemas.openxmlformats.org/officeDocument/2006/relationships/image" Target="../media/image5188.png"/><Relationship Id="rId490" Type="http://schemas.openxmlformats.org/officeDocument/2006/relationships/customXml" Target="../ink/ink5369.xml"/><Relationship Id="rId504" Type="http://schemas.openxmlformats.org/officeDocument/2006/relationships/customXml" Target="../ink/ink5376.xml"/><Relationship Id="rId546" Type="http://schemas.openxmlformats.org/officeDocument/2006/relationships/customXml" Target="../ink/ink5397.xml"/><Relationship Id="rId78" Type="http://schemas.openxmlformats.org/officeDocument/2006/relationships/customXml" Target="../ink/ink5163.xml"/><Relationship Id="rId101" Type="http://schemas.openxmlformats.org/officeDocument/2006/relationships/image" Target="../media/image5069.png"/><Relationship Id="rId143" Type="http://schemas.openxmlformats.org/officeDocument/2006/relationships/image" Target="../media/image5090.png"/><Relationship Id="rId185" Type="http://schemas.openxmlformats.org/officeDocument/2006/relationships/image" Target="../media/image5111.png"/><Relationship Id="rId350" Type="http://schemas.openxmlformats.org/officeDocument/2006/relationships/customXml" Target="../ink/ink5299.xml"/><Relationship Id="rId406" Type="http://schemas.openxmlformats.org/officeDocument/2006/relationships/customXml" Target="../ink/ink5327.xml"/><Relationship Id="rId588" Type="http://schemas.openxmlformats.org/officeDocument/2006/relationships/customXml" Target="../ink/ink5418.xml"/><Relationship Id="rId9" Type="http://schemas.openxmlformats.org/officeDocument/2006/relationships/image" Target="../media/image5023.png"/><Relationship Id="rId210" Type="http://schemas.openxmlformats.org/officeDocument/2006/relationships/customXml" Target="../ink/ink5229.xml"/><Relationship Id="rId392" Type="http://schemas.openxmlformats.org/officeDocument/2006/relationships/customXml" Target="../ink/ink5320.xml"/><Relationship Id="rId448" Type="http://schemas.openxmlformats.org/officeDocument/2006/relationships/customXml" Target="../ink/ink5348.xml"/><Relationship Id="rId613" Type="http://schemas.openxmlformats.org/officeDocument/2006/relationships/image" Target="../media/image5324.png"/><Relationship Id="rId252" Type="http://schemas.openxmlformats.org/officeDocument/2006/relationships/customXml" Target="../ink/ink5250.xml"/><Relationship Id="rId294" Type="http://schemas.openxmlformats.org/officeDocument/2006/relationships/customXml" Target="../ink/ink5271.xml"/><Relationship Id="rId308" Type="http://schemas.openxmlformats.org/officeDocument/2006/relationships/customXml" Target="../ink/ink5278.xml"/><Relationship Id="rId515" Type="http://schemas.openxmlformats.org/officeDocument/2006/relationships/image" Target="../media/image5276.png"/><Relationship Id="rId47" Type="http://schemas.openxmlformats.org/officeDocument/2006/relationships/image" Target="../media/image5042.png"/><Relationship Id="rId89" Type="http://schemas.openxmlformats.org/officeDocument/2006/relationships/image" Target="../media/image5063.png"/><Relationship Id="rId112" Type="http://schemas.openxmlformats.org/officeDocument/2006/relationships/customXml" Target="../ink/ink5180.xml"/><Relationship Id="rId154" Type="http://schemas.openxmlformats.org/officeDocument/2006/relationships/customXml" Target="../ink/ink5201.xml"/><Relationship Id="rId361" Type="http://schemas.openxmlformats.org/officeDocument/2006/relationships/image" Target="../media/image5199.png"/><Relationship Id="rId557" Type="http://schemas.openxmlformats.org/officeDocument/2006/relationships/image" Target="../media/image5297.png"/><Relationship Id="rId599" Type="http://schemas.openxmlformats.org/officeDocument/2006/relationships/image" Target="../media/image5318.png"/><Relationship Id="rId196" Type="http://schemas.openxmlformats.org/officeDocument/2006/relationships/customXml" Target="../ink/ink5222.xml"/><Relationship Id="rId417" Type="http://schemas.openxmlformats.org/officeDocument/2006/relationships/image" Target="../media/image5227.png"/><Relationship Id="rId459" Type="http://schemas.openxmlformats.org/officeDocument/2006/relationships/image" Target="../media/image5248.png"/><Relationship Id="rId16" Type="http://schemas.openxmlformats.org/officeDocument/2006/relationships/customXml" Target="../ink/ink5132.xml"/><Relationship Id="rId221" Type="http://schemas.openxmlformats.org/officeDocument/2006/relationships/image" Target="../media/image5129.png"/><Relationship Id="rId263" Type="http://schemas.openxmlformats.org/officeDocument/2006/relationships/image" Target="../media/image5150.png"/><Relationship Id="rId319" Type="http://schemas.openxmlformats.org/officeDocument/2006/relationships/image" Target="../media/image5178.png"/><Relationship Id="rId470" Type="http://schemas.openxmlformats.org/officeDocument/2006/relationships/customXml" Target="../ink/ink5359.xml"/><Relationship Id="rId526" Type="http://schemas.openxmlformats.org/officeDocument/2006/relationships/customXml" Target="../ink/ink5387.xml"/><Relationship Id="rId58" Type="http://schemas.openxmlformats.org/officeDocument/2006/relationships/customXml" Target="../ink/ink5153.xml"/><Relationship Id="rId123" Type="http://schemas.openxmlformats.org/officeDocument/2006/relationships/image" Target="../media/image5080.png"/><Relationship Id="rId330" Type="http://schemas.openxmlformats.org/officeDocument/2006/relationships/customXml" Target="../ink/ink5289.xml"/><Relationship Id="rId568" Type="http://schemas.openxmlformats.org/officeDocument/2006/relationships/customXml" Target="../ink/ink5408.xml"/><Relationship Id="rId165" Type="http://schemas.openxmlformats.org/officeDocument/2006/relationships/image" Target="../media/image5101.png"/><Relationship Id="rId372" Type="http://schemas.openxmlformats.org/officeDocument/2006/relationships/customXml" Target="../ink/ink5310.xml"/><Relationship Id="rId428" Type="http://schemas.openxmlformats.org/officeDocument/2006/relationships/customXml" Target="../ink/ink5338.xml"/><Relationship Id="rId232" Type="http://schemas.openxmlformats.org/officeDocument/2006/relationships/customXml" Target="../ink/ink5240.xml"/><Relationship Id="rId274" Type="http://schemas.openxmlformats.org/officeDocument/2006/relationships/customXml" Target="../ink/ink5261.xml"/><Relationship Id="rId481" Type="http://schemas.openxmlformats.org/officeDocument/2006/relationships/image" Target="../media/image5259.png"/><Relationship Id="rId27" Type="http://schemas.openxmlformats.org/officeDocument/2006/relationships/image" Target="../media/image5032.png"/><Relationship Id="rId69" Type="http://schemas.openxmlformats.org/officeDocument/2006/relationships/image" Target="../media/image5053.png"/><Relationship Id="rId134" Type="http://schemas.openxmlformats.org/officeDocument/2006/relationships/customXml" Target="../ink/ink5191.xml"/><Relationship Id="rId537" Type="http://schemas.openxmlformats.org/officeDocument/2006/relationships/image" Target="../media/image5287.png"/><Relationship Id="rId579" Type="http://schemas.openxmlformats.org/officeDocument/2006/relationships/image" Target="../media/image5308.png"/><Relationship Id="rId80" Type="http://schemas.openxmlformats.org/officeDocument/2006/relationships/customXml" Target="../ink/ink5164.xml"/><Relationship Id="rId176" Type="http://schemas.openxmlformats.org/officeDocument/2006/relationships/customXml" Target="../ink/ink5212.xml"/><Relationship Id="rId341" Type="http://schemas.openxmlformats.org/officeDocument/2006/relationships/image" Target="../media/image5189.png"/><Relationship Id="rId383" Type="http://schemas.openxmlformats.org/officeDocument/2006/relationships/image" Target="../media/image5210.png"/><Relationship Id="rId439" Type="http://schemas.openxmlformats.org/officeDocument/2006/relationships/image" Target="../media/image5238.png"/><Relationship Id="rId590" Type="http://schemas.openxmlformats.org/officeDocument/2006/relationships/customXml" Target="../ink/ink5419.xml"/><Relationship Id="rId604" Type="http://schemas.openxmlformats.org/officeDocument/2006/relationships/customXml" Target="../ink/ink5426.xml"/><Relationship Id="rId201" Type="http://schemas.openxmlformats.org/officeDocument/2006/relationships/image" Target="../media/image5119.png"/><Relationship Id="rId243" Type="http://schemas.openxmlformats.org/officeDocument/2006/relationships/image" Target="../media/image5140.png"/><Relationship Id="rId285" Type="http://schemas.openxmlformats.org/officeDocument/2006/relationships/image" Target="../media/image5161.png"/><Relationship Id="rId450" Type="http://schemas.openxmlformats.org/officeDocument/2006/relationships/customXml" Target="../ink/ink5349.xml"/><Relationship Id="rId506" Type="http://schemas.openxmlformats.org/officeDocument/2006/relationships/customXml" Target="../ink/ink5377.xml"/><Relationship Id="rId38" Type="http://schemas.openxmlformats.org/officeDocument/2006/relationships/customXml" Target="../ink/ink5143.xml"/><Relationship Id="rId103" Type="http://schemas.openxmlformats.org/officeDocument/2006/relationships/image" Target="../media/image5070.png"/><Relationship Id="rId310" Type="http://schemas.openxmlformats.org/officeDocument/2006/relationships/customXml" Target="../ink/ink5279.xml"/><Relationship Id="rId492" Type="http://schemas.openxmlformats.org/officeDocument/2006/relationships/customXml" Target="../ink/ink5370.xml"/><Relationship Id="rId548" Type="http://schemas.openxmlformats.org/officeDocument/2006/relationships/customXml" Target="../ink/ink5398.xml"/><Relationship Id="rId91" Type="http://schemas.openxmlformats.org/officeDocument/2006/relationships/image" Target="../media/image5064.png"/><Relationship Id="rId145" Type="http://schemas.openxmlformats.org/officeDocument/2006/relationships/image" Target="../media/image5091.png"/><Relationship Id="rId187" Type="http://schemas.openxmlformats.org/officeDocument/2006/relationships/image" Target="../media/image5112.png"/><Relationship Id="rId352" Type="http://schemas.openxmlformats.org/officeDocument/2006/relationships/customXml" Target="../ink/ink5300.xml"/><Relationship Id="rId394" Type="http://schemas.openxmlformats.org/officeDocument/2006/relationships/customXml" Target="../ink/ink5321.xml"/><Relationship Id="rId408" Type="http://schemas.openxmlformats.org/officeDocument/2006/relationships/customXml" Target="../ink/ink5328.xml"/><Relationship Id="rId615" Type="http://schemas.openxmlformats.org/officeDocument/2006/relationships/image" Target="../media/image5325.png"/><Relationship Id="rId212" Type="http://schemas.openxmlformats.org/officeDocument/2006/relationships/customXml" Target="../ink/ink5230.xml"/><Relationship Id="rId254" Type="http://schemas.openxmlformats.org/officeDocument/2006/relationships/customXml" Target="../ink/ink5251.xml"/><Relationship Id="rId49" Type="http://schemas.openxmlformats.org/officeDocument/2006/relationships/image" Target="../media/image5043.png"/><Relationship Id="rId114" Type="http://schemas.openxmlformats.org/officeDocument/2006/relationships/customXml" Target="../ink/ink5181.xml"/><Relationship Id="rId296" Type="http://schemas.openxmlformats.org/officeDocument/2006/relationships/customXml" Target="../ink/ink5272.xml"/><Relationship Id="rId461" Type="http://schemas.openxmlformats.org/officeDocument/2006/relationships/image" Target="../media/image5249.png"/><Relationship Id="rId517" Type="http://schemas.openxmlformats.org/officeDocument/2006/relationships/image" Target="../media/image5277.png"/><Relationship Id="rId559" Type="http://schemas.openxmlformats.org/officeDocument/2006/relationships/image" Target="../media/image5298.png"/><Relationship Id="rId60" Type="http://schemas.openxmlformats.org/officeDocument/2006/relationships/customXml" Target="../ink/ink5154.xml"/><Relationship Id="rId156" Type="http://schemas.openxmlformats.org/officeDocument/2006/relationships/customXml" Target="../ink/ink5202.xml"/><Relationship Id="rId198" Type="http://schemas.openxmlformats.org/officeDocument/2006/relationships/customXml" Target="../ink/ink5223.xml"/><Relationship Id="rId321" Type="http://schemas.openxmlformats.org/officeDocument/2006/relationships/image" Target="../media/image5179.png"/><Relationship Id="rId363" Type="http://schemas.openxmlformats.org/officeDocument/2006/relationships/image" Target="../media/image5200.png"/><Relationship Id="rId419" Type="http://schemas.openxmlformats.org/officeDocument/2006/relationships/image" Target="../media/image5228.png"/><Relationship Id="rId570" Type="http://schemas.openxmlformats.org/officeDocument/2006/relationships/customXml" Target="../ink/ink5409.xml"/><Relationship Id="rId223" Type="http://schemas.openxmlformats.org/officeDocument/2006/relationships/image" Target="../media/image5130.png"/><Relationship Id="rId430" Type="http://schemas.openxmlformats.org/officeDocument/2006/relationships/customXml" Target="../ink/ink5339.xml"/><Relationship Id="rId18" Type="http://schemas.openxmlformats.org/officeDocument/2006/relationships/customXml" Target="../ink/ink5133.xml"/><Relationship Id="rId265" Type="http://schemas.openxmlformats.org/officeDocument/2006/relationships/image" Target="../media/image5151.png"/><Relationship Id="rId472" Type="http://schemas.openxmlformats.org/officeDocument/2006/relationships/customXml" Target="../ink/ink5360.xml"/><Relationship Id="rId528" Type="http://schemas.openxmlformats.org/officeDocument/2006/relationships/customXml" Target="../ink/ink5388.xml"/><Relationship Id="rId125" Type="http://schemas.openxmlformats.org/officeDocument/2006/relationships/image" Target="../media/image5081.png"/><Relationship Id="rId167" Type="http://schemas.openxmlformats.org/officeDocument/2006/relationships/image" Target="../media/image5102.png"/><Relationship Id="rId332" Type="http://schemas.openxmlformats.org/officeDocument/2006/relationships/customXml" Target="../ink/ink5290.xml"/><Relationship Id="rId374" Type="http://schemas.openxmlformats.org/officeDocument/2006/relationships/customXml" Target="../ink/ink5311.xml"/><Relationship Id="rId581" Type="http://schemas.openxmlformats.org/officeDocument/2006/relationships/image" Target="../media/image5309.png"/><Relationship Id="rId71" Type="http://schemas.openxmlformats.org/officeDocument/2006/relationships/image" Target="../media/image5054.png"/><Relationship Id="rId234" Type="http://schemas.openxmlformats.org/officeDocument/2006/relationships/customXml" Target="../ink/ink5241.xml"/><Relationship Id="rId2" Type="http://schemas.openxmlformats.org/officeDocument/2006/relationships/customXml" Target="../ink/ink5125.xml"/><Relationship Id="rId29" Type="http://schemas.openxmlformats.org/officeDocument/2006/relationships/image" Target="../media/image5033.png"/><Relationship Id="rId276" Type="http://schemas.openxmlformats.org/officeDocument/2006/relationships/customXml" Target="../ink/ink5262.xml"/><Relationship Id="rId441" Type="http://schemas.openxmlformats.org/officeDocument/2006/relationships/image" Target="../media/image5239.png"/><Relationship Id="rId483" Type="http://schemas.openxmlformats.org/officeDocument/2006/relationships/image" Target="../media/image5260.png"/><Relationship Id="rId539" Type="http://schemas.openxmlformats.org/officeDocument/2006/relationships/image" Target="../media/image5288.png"/><Relationship Id="rId40" Type="http://schemas.openxmlformats.org/officeDocument/2006/relationships/customXml" Target="../ink/ink5144.xml"/><Relationship Id="rId136" Type="http://schemas.openxmlformats.org/officeDocument/2006/relationships/customXml" Target="../ink/ink5192.xml"/><Relationship Id="rId178" Type="http://schemas.openxmlformats.org/officeDocument/2006/relationships/customXml" Target="../ink/ink5213.xml"/><Relationship Id="rId301" Type="http://schemas.openxmlformats.org/officeDocument/2006/relationships/image" Target="../media/image5169.png"/><Relationship Id="rId343" Type="http://schemas.openxmlformats.org/officeDocument/2006/relationships/image" Target="../media/image5190.png"/><Relationship Id="rId550" Type="http://schemas.openxmlformats.org/officeDocument/2006/relationships/customXml" Target="../ink/ink5399.xml"/><Relationship Id="rId82" Type="http://schemas.openxmlformats.org/officeDocument/2006/relationships/customXml" Target="../ink/ink5165.xml"/><Relationship Id="rId203" Type="http://schemas.openxmlformats.org/officeDocument/2006/relationships/image" Target="../media/image5120.png"/><Relationship Id="rId385" Type="http://schemas.openxmlformats.org/officeDocument/2006/relationships/image" Target="../media/image5211.png"/><Relationship Id="rId592" Type="http://schemas.openxmlformats.org/officeDocument/2006/relationships/customXml" Target="../ink/ink5420.xml"/><Relationship Id="rId606" Type="http://schemas.openxmlformats.org/officeDocument/2006/relationships/customXml" Target="../ink/ink5427.xml"/><Relationship Id="rId245" Type="http://schemas.openxmlformats.org/officeDocument/2006/relationships/image" Target="../media/image5141.png"/><Relationship Id="rId287" Type="http://schemas.openxmlformats.org/officeDocument/2006/relationships/image" Target="../media/image5162.png"/><Relationship Id="rId410" Type="http://schemas.openxmlformats.org/officeDocument/2006/relationships/customXml" Target="../ink/ink5329.xml"/><Relationship Id="rId452" Type="http://schemas.openxmlformats.org/officeDocument/2006/relationships/customXml" Target="../ink/ink5350.xml"/><Relationship Id="rId494" Type="http://schemas.openxmlformats.org/officeDocument/2006/relationships/customXml" Target="../ink/ink5371.xml"/><Relationship Id="rId508" Type="http://schemas.openxmlformats.org/officeDocument/2006/relationships/customXml" Target="../ink/ink5378.xml"/><Relationship Id="rId105" Type="http://schemas.openxmlformats.org/officeDocument/2006/relationships/image" Target="../media/image5071.png"/><Relationship Id="rId147" Type="http://schemas.openxmlformats.org/officeDocument/2006/relationships/image" Target="../media/image5092.png"/><Relationship Id="rId312" Type="http://schemas.openxmlformats.org/officeDocument/2006/relationships/customXml" Target="../ink/ink5280.xml"/><Relationship Id="rId354" Type="http://schemas.openxmlformats.org/officeDocument/2006/relationships/customXml" Target="../ink/ink5301.xml"/><Relationship Id="rId51" Type="http://schemas.openxmlformats.org/officeDocument/2006/relationships/image" Target="../media/image5044.png"/><Relationship Id="rId93" Type="http://schemas.openxmlformats.org/officeDocument/2006/relationships/image" Target="../media/image5065.png"/><Relationship Id="rId189" Type="http://schemas.openxmlformats.org/officeDocument/2006/relationships/image" Target="../media/image5113.png"/><Relationship Id="rId396" Type="http://schemas.openxmlformats.org/officeDocument/2006/relationships/customXml" Target="../ink/ink5322.xml"/><Relationship Id="rId561" Type="http://schemas.openxmlformats.org/officeDocument/2006/relationships/image" Target="../media/image5299.png"/><Relationship Id="rId617" Type="http://schemas.openxmlformats.org/officeDocument/2006/relationships/image" Target="../media/image5326.png"/><Relationship Id="rId214" Type="http://schemas.openxmlformats.org/officeDocument/2006/relationships/customXml" Target="../ink/ink5231.xml"/><Relationship Id="rId256" Type="http://schemas.openxmlformats.org/officeDocument/2006/relationships/customXml" Target="../ink/ink5252.xml"/><Relationship Id="rId298" Type="http://schemas.openxmlformats.org/officeDocument/2006/relationships/customXml" Target="../ink/ink5273.xml"/><Relationship Id="rId421" Type="http://schemas.openxmlformats.org/officeDocument/2006/relationships/image" Target="../media/image5229.png"/><Relationship Id="rId463" Type="http://schemas.openxmlformats.org/officeDocument/2006/relationships/image" Target="../media/image5250.png"/><Relationship Id="rId519" Type="http://schemas.openxmlformats.org/officeDocument/2006/relationships/image" Target="../media/image5278.png"/><Relationship Id="rId116" Type="http://schemas.openxmlformats.org/officeDocument/2006/relationships/customXml" Target="../ink/ink5182.xml"/><Relationship Id="rId158" Type="http://schemas.openxmlformats.org/officeDocument/2006/relationships/customXml" Target="../ink/ink5203.xml"/><Relationship Id="rId323" Type="http://schemas.openxmlformats.org/officeDocument/2006/relationships/image" Target="../media/image5180.png"/><Relationship Id="rId530" Type="http://schemas.openxmlformats.org/officeDocument/2006/relationships/customXml" Target="../ink/ink5389.xml"/><Relationship Id="rId20" Type="http://schemas.openxmlformats.org/officeDocument/2006/relationships/customXml" Target="../ink/ink5134.xml"/><Relationship Id="rId62" Type="http://schemas.openxmlformats.org/officeDocument/2006/relationships/customXml" Target="../ink/ink5155.xml"/><Relationship Id="rId365" Type="http://schemas.openxmlformats.org/officeDocument/2006/relationships/image" Target="../media/image5201.png"/><Relationship Id="rId572" Type="http://schemas.openxmlformats.org/officeDocument/2006/relationships/customXml" Target="../ink/ink5410.xml"/><Relationship Id="rId225" Type="http://schemas.openxmlformats.org/officeDocument/2006/relationships/image" Target="../media/image5131.png"/><Relationship Id="rId267" Type="http://schemas.openxmlformats.org/officeDocument/2006/relationships/image" Target="../media/image5152.png"/><Relationship Id="rId432" Type="http://schemas.openxmlformats.org/officeDocument/2006/relationships/customXml" Target="../ink/ink5340.xml"/><Relationship Id="rId474" Type="http://schemas.openxmlformats.org/officeDocument/2006/relationships/customXml" Target="../ink/ink5361.xml"/><Relationship Id="rId127" Type="http://schemas.openxmlformats.org/officeDocument/2006/relationships/image" Target="../media/image5082.png"/><Relationship Id="rId31" Type="http://schemas.openxmlformats.org/officeDocument/2006/relationships/image" Target="../media/image5034.png"/><Relationship Id="rId73" Type="http://schemas.openxmlformats.org/officeDocument/2006/relationships/image" Target="../media/image5055.png"/><Relationship Id="rId169" Type="http://schemas.openxmlformats.org/officeDocument/2006/relationships/image" Target="../media/image5103.png"/><Relationship Id="rId334" Type="http://schemas.openxmlformats.org/officeDocument/2006/relationships/customXml" Target="../ink/ink5291.xml"/><Relationship Id="rId376" Type="http://schemas.openxmlformats.org/officeDocument/2006/relationships/customXml" Target="../ink/ink5312.xml"/><Relationship Id="rId541" Type="http://schemas.openxmlformats.org/officeDocument/2006/relationships/image" Target="../media/image5289.png"/><Relationship Id="rId583" Type="http://schemas.openxmlformats.org/officeDocument/2006/relationships/image" Target="../media/image5310.png"/><Relationship Id="rId4" Type="http://schemas.openxmlformats.org/officeDocument/2006/relationships/customXml" Target="../ink/ink5126.xml"/><Relationship Id="rId180" Type="http://schemas.openxmlformats.org/officeDocument/2006/relationships/customXml" Target="../ink/ink5214.xml"/><Relationship Id="rId236" Type="http://schemas.openxmlformats.org/officeDocument/2006/relationships/customXml" Target="../ink/ink5242.xml"/><Relationship Id="rId278" Type="http://schemas.openxmlformats.org/officeDocument/2006/relationships/customXml" Target="../ink/ink5263.xml"/><Relationship Id="rId401" Type="http://schemas.openxmlformats.org/officeDocument/2006/relationships/image" Target="../media/image5219.png"/><Relationship Id="rId443" Type="http://schemas.openxmlformats.org/officeDocument/2006/relationships/image" Target="../media/image5240.png"/><Relationship Id="rId303" Type="http://schemas.openxmlformats.org/officeDocument/2006/relationships/image" Target="../media/image5170.png"/><Relationship Id="rId485" Type="http://schemas.openxmlformats.org/officeDocument/2006/relationships/image" Target="../media/image5261.png"/><Relationship Id="rId42" Type="http://schemas.openxmlformats.org/officeDocument/2006/relationships/customXml" Target="../ink/ink5145.xml"/><Relationship Id="rId84" Type="http://schemas.openxmlformats.org/officeDocument/2006/relationships/customXml" Target="../ink/ink5166.xml"/><Relationship Id="rId138" Type="http://schemas.openxmlformats.org/officeDocument/2006/relationships/customXml" Target="../ink/ink5193.xml"/><Relationship Id="rId345" Type="http://schemas.openxmlformats.org/officeDocument/2006/relationships/image" Target="../media/image5191.png"/><Relationship Id="rId387" Type="http://schemas.openxmlformats.org/officeDocument/2006/relationships/image" Target="../media/image5212.png"/><Relationship Id="rId510" Type="http://schemas.openxmlformats.org/officeDocument/2006/relationships/customXml" Target="../ink/ink5379.xml"/><Relationship Id="rId552" Type="http://schemas.openxmlformats.org/officeDocument/2006/relationships/customXml" Target="../ink/ink5400.xml"/><Relationship Id="rId594" Type="http://schemas.openxmlformats.org/officeDocument/2006/relationships/customXml" Target="../ink/ink5421.xml"/><Relationship Id="rId608" Type="http://schemas.openxmlformats.org/officeDocument/2006/relationships/customXml" Target="../ink/ink5428.xml"/><Relationship Id="rId191" Type="http://schemas.openxmlformats.org/officeDocument/2006/relationships/image" Target="../media/image5114.png"/><Relationship Id="rId205" Type="http://schemas.openxmlformats.org/officeDocument/2006/relationships/image" Target="../media/image5121.png"/><Relationship Id="rId247" Type="http://schemas.openxmlformats.org/officeDocument/2006/relationships/image" Target="../media/image5142.png"/><Relationship Id="rId412" Type="http://schemas.openxmlformats.org/officeDocument/2006/relationships/customXml" Target="../ink/ink5330.xml"/><Relationship Id="rId107" Type="http://schemas.openxmlformats.org/officeDocument/2006/relationships/image" Target="../media/image5072.png"/><Relationship Id="rId289" Type="http://schemas.openxmlformats.org/officeDocument/2006/relationships/image" Target="../media/image5163.png"/><Relationship Id="rId454" Type="http://schemas.openxmlformats.org/officeDocument/2006/relationships/customXml" Target="../ink/ink5351.xml"/><Relationship Id="rId496" Type="http://schemas.openxmlformats.org/officeDocument/2006/relationships/customXml" Target="../ink/ink5372.xml"/><Relationship Id="rId11" Type="http://schemas.openxmlformats.org/officeDocument/2006/relationships/image" Target="../media/image5024.png"/><Relationship Id="rId53" Type="http://schemas.openxmlformats.org/officeDocument/2006/relationships/image" Target="../media/image5045.png"/><Relationship Id="rId149" Type="http://schemas.openxmlformats.org/officeDocument/2006/relationships/image" Target="../media/image5093.png"/><Relationship Id="rId314" Type="http://schemas.openxmlformats.org/officeDocument/2006/relationships/customXml" Target="../ink/ink5281.xml"/><Relationship Id="rId356" Type="http://schemas.openxmlformats.org/officeDocument/2006/relationships/customXml" Target="../ink/ink5302.xml"/><Relationship Id="rId398" Type="http://schemas.openxmlformats.org/officeDocument/2006/relationships/customXml" Target="../ink/ink5323.xml"/><Relationship Id="rId521" Type="http://schemas.openxmlformats.org/officeDocument/2006/relationships/image" Target="../media/image5279.png"/><Relationship Id="rId563" Type="http://schemas.openxmlformats.org/officeDocument/2006/relationships/image" Target="../media/image5300.png"/><Relationship Id="rId95" Type="http://schemas.openxmlformats.org/officeDocument/2006/relationships/image" Target="../media/image5066.png"/><Relationship Id="rId160" Type="http://schemas.openxmlformats.org/officeDocument/2006/relationships/customXml" Target="../ink/ink5204.xml"/><Relationship Id="rId216" Type="http://schemas.openxmlformats.org/officeDocument/2006/relationships/customXml" Target="../ink/ink5232.xml"/><Relationship Id="rId423" Type="http://schemas.openxmlformats.org/officeDocument/2006/relationships/image" Target="../media/image5230.png"/><Relationship Id="rId258" Type="http://schemas.openxmlformats.org/officeDocument/2006/relationships/customXml" Target="../ink/ink5253.xml"/><Relationship Id="rId465" Type="http://schemas.openxmlformats.org/officeDocument/2006/relationships/image" Target="../media/image5251.png"/><Relationship Id="rId22" Type="http://schemas.openxmlformats.org/officeDocument/2006/relationships/customXml" Target="../ink/ink5135.xml"/><Relationship Id="rId64" Type="http://schemas.openxmlformats.org/officeDocument/2006/relationships/customXml" Target="../ink/ink5156.xml"/><Relationship Id="rId118" Type="http://schemas.openxmlformats.org/officeDocument/2006/relationships/customXml" Target="../ink/ink5183.xml"/><Relationship Id="rId325" Type="http://schemas.openxmlformats.org/officeDocument/2006/relationships/image" Target="../media/image5181.png"/><Relationship Id="rId367" Type="http://schemas.openxmlformats.org/officeDocument/2006/relationships/image" Target="../media/image5202.png"/><Relationship Id="rId532" Type="http://schemas.openxmlformats.org/officeDocument/2006/relationships/customXml" Target="../ink/ink5390.xml"/><Relationship Id="rId574" Type="http://schemas.openxmlformats.org/officeDocument/2006/relationships/customXml" Target="../ink/ink5411.xml"/><Relationship Id="rId171" Type="http://schemas.openxmlformats.org/officeDocument/2006/relationships/image" Target="../media/image5104.png"/><Relationship Id="rId227" Type="http://schemas.openxmlformats.org/officeDocument/2006/relationships/image" Target="../media/image5132.png"/><Relationship Id="rId269" Type="http://schemas.openxmlformats.org/officeDocument/2006/relationships/image" Target="../media/image5153.png"/><Relationship Id="rId434" Type="http://schemas.openxmlformats.org/officeDocument/2006/relationships/customXml" Target="../ink/ink5341.xml"/><Relationship Id="rId476" Type="http://schemas.openxmlformats.org/officeDocument/2006/relationships/customXml" Target="../ink/ink5362.xml"/><Relationship Id="rId33" Type="http://schemas.openxmlformats.org/officeDocument/2006/relationships/image" Target="../media/image5035.png"/><Relationship Id="rId129" Type="http://schemas.openxmlformats.org/officeDocument/2006/relationships/image" Target="../media/image5083.png"/><Relationship Id="rId280" Type="http://schemas.openxmlformats.org/officeDocument/2006/relationships/customXml" Target="../ink/ink5264.xml"/><Relationship Id="rId336" Type="http://schemas.openxmlformats.org/officeDocument/2006/relationships/customXml" Target="../ink/ink5292.xml"/><Relationship Id="rId501" Type="http://schemas.openxmlformats.org/officeDocument/2006/relationships/image" Target="../media/image5269.png"/><Relationship Id="rId543" Type="http://schemas.openxmlformats.org/officeDocument/2006/relationships/image" Target="../media/image5290.png"/><Relationship Id="rId75" Type="http://schemas.openxmlformats.org/officeDocument/2006/relationships/image" Target="../media/image5056.png"/><Relationship Id="rId140" Type="http://schemas.openxmlformats.org/officeDocument/2006/relationships/customXml" Target="../ink/ink5194.xml"/><Relationship Id="rId182" Type="http://schemas.openxmlformats.org/officeDocument/2006/relationships/customXml" Target="../ink/ink5215.xml"/><Relationship Id="rId378" Type="http://schemas.openxmlformats.org/officeDocument/2006/relationships/customXml" Target="../ink/ink5313.xml"/><Relationship Id="rId403" Type="http://schemas.openxmlformats.org/officeDocument/2006/relationships/image" Target="../media/image5220.png"/><Relationship Id="rId585" Type="http://schemas.openxmlformats.org/officeDocument/2006/relationships/image" Target="../media/image5311.png"/><Relationship Id="rId6" Type="http://schemas.openxmlformats.org/officeDocument/2006/relationships/customXml" Target="../ink/ink5127.xml"/><Relationship Id="rId238" Type="http://schemas.openxmlformats.org/officeDocument/2006/relationships/customXml" Target="../ink/ink5243.xml"/><Relationship Id="rId445" Type="http://schemas.openxmlformats.org/officeDocument/2006/relationships/image" Target="../media/image5241.png"/><Relationship Id="rId487" Type="http://schemas.openxmlformats.org/officeDocument/2006/relationships/image" Target="../media/image5262.png"/><Relationship Id="rId610" Type="http://schemas.openxmlformats.org/officeDocument/2006/relationships/customXml" Target="../ink/ink5429.xml"/><Relationship Id="rId291" Type="http://schemas.openxmlformats.org/officeDocument/2006/relationships/image" Target="../media/image5164.png"/><Relationship Id="rId305" Type="http://schemas.openxmlformats.org/officeDocument/2006/relationships/image" Target="../media/image5171.png"/><Relationship Id="rId347" Type="http://schemas.openxmlformats.org/officeDocument/2006/relationships/image" Target="../media/image5192.png"/><Relationship Id="rId512" Type="http://schemas.openxmlformats.org/officeDocument/2006/relationships/customXml" Target="../ink/ink5380.xml"/><Relationship Id="rId44" Type="http://schemas.openxmlformats.org/officeDocument/2006/relationships/customXml" Target="../ink/ink5146.xml"/><Relationship Id="rId86" Type="http://schemas.openxmlformats.org/officeDocument/2006/relationships/customXml" Target="../ink/ink5167.xml"/><Relationship Id="rId151" Type="http://schemas.openxmlformats.org/officeDocument/2006/relationships/image" Target="../media/image5094.png"/><Relationship Id="rId389" Type="http://schemas.openxmlformats.org/officeDocument/2006/relationships/image" Target="../media/image5213.png"/><Relationship Id="rId554" Type="http://schemas.openxmlformats.org/officeDocument/2006/relationships/customXml" Target="../ink/ink5401.xml"/><Relationship Id="rId596" Type="http://schemas.openxmlformats.org/officeDocument/2006/relationships/customXml" Target="../ink/ink5422.xml"/><Relationship Id="rId193" Type="http://schemas.openxmlformats.org/officeDocument/2006/relationships/image" Target="../media/image5115.png"/><Relationship Id="rId207" Type="http://schemas.openxmlformats.org/officeDocument/2006/relationships/image" Target="../media/image5122.png"/><Relationship Id="rId249" Type="http://schemas.openxmlformats.org/officeDocument/2006/relationships/image" Target="../media/image5143.png"/><Relationship Id="rId414" Type="http://schemas.openxmlformats.org/officeDocument/2006/relationships/customXml" Target="../ink/ink5331.xml"/><Relationship Id="rId456" Type="http://schemas.openxmlformats.org/officeDocument/2006/relationships/customXml" Target="../ink/ink5352.xml"/><Relationship Id="rId498" Type="http://schemas.openxmlformats.org/officeDocument/2006/relationships/customXml" Target="../ink/ink5373.xml"/><Relationship Id="rId13" Type="http://schemas.openxmlformats.org/officeDocument/2006/relationships/image" Target="../media/image5025.png"/><Relationship Id="rId109" Type="http://schemas.openxmlformats.org/officeDocument/2006/relationships/image" Target="../media/image5073.png"/><Relationship Id="rId260" Type="http://schemas.openxmlformats.org/officeDocument/2006/relationships/customXml" Target="../ink/ink5254.xml"/><Relationship Id="rId316" Type="http://schemas.openxmlformats.org/officeDocument/2006/relationships/customXml" Target="../ink/ink5282.xml"/><Relationship Id="rId523" Type="http://schemas.openxmlformats.org/officeDocument/2006/relationships/image" Target="../media/image5280.png"/><Relationship Id="rId55" Type="http://schemas.openxmlformats.org/officeDocument/2006/relationships/image" Target="../media/image5046.png"/><Relationship Id="rId97" Type="http://schemas.openxmlformats.org/officeDocument/2006/relationships/image" Target="../media/image5067.png"/><Relationship Id="rId120" Type="http://schemas.openxmlformats.org/officeDocument/2006/relationships/customXml" Target="../ink/ink5184.xml"/><Relationship Id="rId358" Type="http://schemas.openxmlformats.org/officeDocument/2006/relationships/customXml" Target="../ink/ink5303.xml"/><Relationship Id="rId565" Type="http://schemas.openxmlformats.org/officeDocument/2006/relationships/image" Target="../media/image5301.png"/><Relationship Id="rId162" Type="http://schemas.openxmlformats.org/officeDocument/2006/relationships/customXml" Target="../ink/ink5205.xml"/><Relationship Id="rId218" Type="http://schemas.openxmlformats.org/officeDocument/2006/relationships/customXml" Target="../ink/ink5233.xml"/><Relationship Id="rId425" Type="http://schemas.openxmlformats.org/officeDocument/2006/relationships/image" Target="../media/image5231.png"/><Relationship Id="rId467" Type="http://schemas.openxmlformats.org/officeDocument/2006/relationships/image" Target="../media/image5252.png"/><Relationship Id="rId271" Type="http://schemas.openxmlformats.org/officeDocument/2006/relationships/image" Target="../media/image5154.png"/><Relationship Id="rId24" Type="http://schemas.openxmlformats.org/officeDocument/2006/relationships/customXml" Target="../ink/ink5136.xml"/><Relationship Id="rId66" Type="http://schemas.openxmlformats.org/officeDocument/2006/relationships/customXml" Target="../ink/ink5157.xml"/><Relationship Id="rId131" Type="http://schemas.openxmlformats.org/officeDocument/2006/relationships/image" Target="../media/image5084.png"/><Relationship Id="rId327" Type="http://schemas.openxmlformats.org/officeDocument/2006/relationships/image" Target="../media/image5182.png"/><Relationship Id="rId369" Type="http://schemas.openxmlformats.org/officeDocument/2006/relationships/image" Target="../media/image5203.png"/><Relationship Id="rId534" Type="http://schemas.openxmlformats.org/officeDocument/2006/relationships/customXml" Target="../ink/ink5391.xml"/><Relationship Id="rId576" Type="http://schemas.openxmlformats.org/officeDocument/2006/relationships/customXml" Target="../ink/ink5412.xml"/><Relationship Id="rId173" Type="http://schemas.openxmlformats.org/officeDocument/2006/relationships/image" Target="../media/image5105.png"/><Relationship Id="rId229" Type="http://schemas.openxmlformats.org/officeDocument/2006/relationships/image" Target="../media/image5133.png"/><Relationship Id="rId380" Type="http://schemas.openxmlformats.org/officeDocument/2006/relationships/customXml" Target="../ink/ink5314.xml"/><Relationship Id="rId436" Type="http://schemas.openxmlformats.org/officeDocument/2006/relationships/customXml" Target="../ink/ink5342.xml"/><Relationship Id="rId601" Type="http://schemas.openxmlformats.org/officeDocument/2006/relationships/image" Target="../media/image5319.png"/><Relationship Id="rId240" Type="http://schemas.openxmlformats.org/officeDocument/2006/relationships/customXml" Target="../ink/ink5244.xml"/><Relationship Id="rId478" Type="http://schemas.openxmlformats.org/officeDocument/2006/relationships/customXml" Target="../ink/ink5363.xml"/><Relationship Id="rId35" Type="http://schemas.openxmlformats.org/officeDocument/2006/relationships/image" Target="../media/image5036.png"/><Relationship Id="rId77" Type="http://schemas.openxmlformats.org/officeDocument/2006/relationships/image" Target="../media/image5057.png"/><Relationship Id="rId100" Type="http://schemas.openxmlformats.org/officeDocument/2006/relationships/customXml" Target="../ink/ink5174.xml"/><Relationship Id="rId282" Type="http://schemas.openxmlformats.org/officeDocument/2006/relationships/customXml" Target="../ink/ink5265.xml"/><Relationship Id="rId338" Type="http://schemas.openxmlformats.org/officeDocument/2006/relationships/customXml" Target="../ink/ink5293.xml"/><Relationship Id="rId503" Type="http://schemas.openxmlformats.org/officeDocument/2006/relationships/image" Target="../media/image5270.png"/><Relationship Id="rId545" Type="http://schemas.openxmlformats.org/officeDocument/2006/relationships/image" Target="../media/image5291.png"/><Relationship Id="rId587" Type="http://schemas.openxmlformats.org/officeDocument/2006/relationships/image" Target="../media/image5312.png"/><Relationship Id="rId8" Type="http://schemas.openxmlformats.org/officeDocument/2006/relationships/customXml" Target="../ink/ink5128.xml"/><Relationship Id="rId142" Type="http://schemas.openxmlformats.org/officeDocument/2006/relationships/customXml" Target="../ink/ink5195.xml"/><Relationship Id="rId184" Type="http://schemas.openxmlformats.org/officeDocument/2006/relationships/customXml" Target="../ink/ink5216.xml"/><Relationship Id="rId391" Type="http://schemas.openxmlformats.org/officeDocument/2006/relationships/image" Target="../media/image5214.png"/><Relationship Id="rId405" Type="http://schemas.openxmlformats.org/officeDocument/2006/relationships/image" Target="../media/image5221.png"/><Relationship Id="rId447" Type="http://schemas.openxmlformats.org/officeDocument/2006/relationships/image" Target="../media/image5242.png"/><Relationship Id="rId612" Type="http://schemas.openxmlformats.org/officeDocument/2006/relationships/customXml" Target="../ink/ink5430.xml"/><Relationship Id="rId251" Type="http://schemas.openxmlformats.org/officeDocument/2006/relationships/image" Target="../media/image5144.png"/><Relationship Id="rId489" Type="http://schemas.openxmlformats.org/officeDocument/2006/relationships/image" Target="../media/image5263.png"/><Relationship Id="rId46" Type="http://schemas.openxmlformats.org/officeDocument/2006/relationships/customXml" Target="../ink/ink5147.xml"/><Relationship Id="rId293" Type="http://schemas.openxmlformats.org/officeDocument/2006/relationships/image" Target="../media/image5165.png"/><Relationship Id="rId307" Type="http://schemas.openxmlformats.org/officeDocument/2006/relationships/image" Target="../media/image5172.png"/><Relationship Id="rId349" Type="http://schemas.openxmlformats.org/officeDocument/2006/relationships/image" Target="../media/image5193.png"/><Relationship Id="rId514" Type="http://schemas.openxmlformats.org/officeDocument/2006/relationships/customXml" Target="../ink/ink5381.xml"/><Relationship Id="rId556" Type="http://schemas.openxmlformats.org/officeDocument/2006/relationships/customXml" Target="../ink/ink5402.xml"/><Relationship Id="rId88" Type="http://schemas.openxmlformats.org/officeDocument/2006/relationships/customXml" Target="../ink/ink5168.xml"/><Relationship Id="rId111" Type="http://schemas.openxmlformats.org/officeDocument/2006/relationships/image" Target="../media/image5074.png"/><Relationship Id="rId153" Type="http://schemas.openxmlformats.org/officeDocument/2006/relationships/image" Target="../media/image5095.png"/><Relationship Id="rId195" Type="http://schemas.openxmlformats.org/officeDocument/2006/relationships/image" Target="../media/image5116.png"/><Relationship Id="rId209" Type="http://schemas.openxmlformats.org/officeDocument/2006/relationships/image" Target="../media/image5123.png"/><Relationship Id="rId360" Type="http://schemas.openxmlformats.org/officeDocument/2006/relationships/customXml" Target="../ink/ink5304.xml"/><Relationship Id="rId416" Type="http://schemas.openxmlformats.org/officeDocument/2006/relationships/customXml" Target="../ink/ink5332.xml"/><Relationship Id="rId598" Type="http://schemas.openxmlformats.org/officeDocument/2006/relationships/customXml" Target="../ink/ink5423.xml"/><Relationship Id="rId220" Type="http://schemas.openxmlformats.org/officeDocument/2006/relationships/customXml" Target="../ink/ink5234.xml"/><Relationship Id="rId458" Type="http://schemas.openxmlformats.org/officeDocument/2006/relationships/customXml" Target="../ink/ink5353.xml"/><Relationship Id="rId15" Type="http://schemas.openxmlformats.org/officeDocument/2006/relationships/image" Target="../media/image5026.png"/><Relationship Id="rId57" Type="http://schemas.openxmlformats.org/officeDocument/2006/relationships/image" Target="../media/image5047.png"/><Relationship Id="rId262" Type="http://schemas.openxmlformats.org/officeDocument/2006/relationships/customXml" Target="../ink/ink5255.xml"/><Relationship Id="rId318" Type="http://schemas.openxmlformats.org/officeDocument/2006/relationships/customXml" Target="../ink/ink5283.xml"/><Relationship Id="rId525" Type="http://schemas.openxmlformats.org/officeDocument/2006/relationships/image" Target="../media/image5281.png"/><Relationship Id="rId567" Type="http://schemas.openxmlformats.org/officeDocument/2006/relationships/image" Target="../media/image5302.png"/><Relationship Id="rId99" Type="http://schemas.openxmlformats.org/officeDocument/2006/relationships/image" Target="../media/image5068.png"/><Relationship Id="rId122" Type="http://schemas.openxmlformats.org/officeDocument/2006/relationships/customXml" Target="../ink/ink5185.xml"/><Relationship Id="rId164" Type="http://schemas.openxmlformats.org/officeDocument/2006/relationships/customXml" Target="../ink/ink5206.xml"/><Relationship Id="rId371" Type="http://schemas.openxmlformats.org/officeDocument/2006/relationships/image" Target="../media/image5204.png"/><Relationship Id="rId427" Type="http://schemas.openxmlformats.org/officeDocument/2006/relationships/image" Target="../media/image5232.png"/><Relationship Id="rId469" Type="http://schemas.openxmlformats.org/officeDocument/2006/relationships/image" Target="../media/image5253.png"/><Relationship Id="rId26" Type="http://schemas.openxmlformats.org/officeDocument/2006/relationships/customXml" Target="../ink/ink5137.xml"/><Relationship Id="rId231" Type="http://schemas.openxmlformats.org/officeDocument/2006/relationships/image" Target="../media/image5134.png"/><Relationship Id="rId273" Type="http://schemas.openxmlformats.org/officeDocument/2006/relationships/image" Target="../media/image5155.png"/><Relationship Id="rId329" Type="http://schemas.openxmlformats.org/officeDocument/2006/relationships/image" Target="../media/image5183.png"/><Relationship Id="rId480" Type="http://schemas.openxmlformats.org/officeDocument/2006/relationships/customXml" Target="../ink/ink5364.xml"/><Relationship Id="rId536" Type="http://schemas.openxmlformats.org/officeDocument/2006/relationships/customXml" Target="../ink/ink5392.xml"/><Relationship Id="rId68" Type="http://schemas.openxmlformats.org/officeDocument/2006/relationships/customXml" Target="../ink/ink5158.xml"/><Relationship Id="rId133" Type="http://schemas.openxmlformats.org/officeDocument/2006/relationships/image" Target="../media/image5085.png"/><Relationship Id="rId175" Type="http://schemas.openxmlformats.org/officeDocument/2006/relationships/image" Target="../media/image5106.png"/><Relationship Id="rId340" Type="http://schemas.openxmlformats.org/officeDocument/2006/relationships/customXml" Target="../ink/ink5294.xml"/><Relationship Id="rId578" Type="http://schemas.openxmlformats.org/officeDocument/2006/relationships/customXml" Target="../ink/ink5413.xml"/><Relationship Id="rId200" Type="http://schemas.openxmlformats.org/officeDocument/2006/relationships/customXml" Target="../ink/ink5224.xml"/><Relationship Id="rId382" Type="http://schemas.openxmlformats.org/officeDocument/2006/relationships/customXml" Target="../ink/ink5315.xml"/><Relationship Id="rId438" Type="http://schemas.openxmlformats.org/officeDocument/2006/relationships/customXml" Target="../ink/ink5343.xml"/><Relationship Id="rId603" Type="http://schemas.openxmlformats.org/officeDocument/2006/relationships/image" Target="../media/image5320.png"/><Relationship Id="rId242" Type="http://schemas.openxmlformats.org/officeDocument/2006/relationships/customXml" Target="../ink/ink5245.xml"/><Relationship Id="rId284" Type="http://schemas.openxmlformats.org/officeDocument/2006/relationships/customXml" Target="../ink/ink5266.xml"/><Relationship Id="rId491" Type="http://schemas.openxmlformats.org/officeDocument/2006/relationships/image" Target="../media/image5264.png"/><Relationship Id="rId505" Type="http://schemas.openxmlformats.org/officeDocument/2006/relationships/image" Target="../media/image5271.png"/><Relationship Id="rId37" Type="http://schemas.openxmlformats.org/officeDocument/2006/relationships/image" Target="../media/image5037.png"/><Relationship Id="rId79" Type="http://schemas.openxmlformats.org/officeDocument/2006/relationships/image" Target="../media/image5058.png"/><Relationship Id="rId102" Type="http://schemas.openxmlformats.org/officeDocument/2006/relationships/customXml" Target="../ink/ink5175.xml"/><Relationship Id="rId144" Type="http://schemas.openxmlformats.org/officeDocument/2006/relationships/customXml" Target="../ink/ink5196.xml"/><Relationship Id="rId547" Type="http://schemas.openxmlformats.org/officeDocument/2006/relationships/image" Target="../media/image5292.png"/><Relationship Id="rId589" Type="http://schemas.openxmlformats.org/officeDocument/2006/relationships/image" Target="../media/image5313.png"/><Relationship Id="rId90" Type="http://schemas.openxmlformats.org/officeDocument/2006/relationships/customXml" Target="../ink/ink5169.xml"/><Relationship Id="rId186" Type="http://schemas.openxmlformats.org/officeDocument/2006/relationships/customXml" Target="../ink/ink5217.xml"/><Relationship Id="rId351" Type="http://schemas.openxmlformats.org/officeDocument/2006/relationships/image" Target="../media/image5194.png"/><Relationship Id="rId393" Type="http://schemas.openxmlformats.org/officeDocument/2006/relationships/image" Target="../media/image5215.png"/><Relationship Id="rId407" Type="http://schemas.openxmlformats.org/officeDocument/2006/relationships/image" Target="../media/image5222.png"/><Relationship Id="rId449" Type="http://schemas.openxmlformats.org/officeDocument/2006/relationships/image" Target="../media/image5243.png"/><Relationship Id="rId614" Type="http://schemas.openxmlformats.org/officeDocument/2006/relationships/customXml" Target="../ink/ink5431.xml"/><Relationship Id="rId211" Type="http://schemas.openxmlformats.org/officeDocument/2006/relationships/image" Target="../media/image5124.png"/><Relationship Id="rId253" Type="http://schemas.openxmlformats.org/officeDocument/2006/relationships/image" Target="../media/image5145.png"/><Relationship Id="rId295" Type="http://schemas.openxmlformats.org/officeDocument/2006/relationships/image" Target="../media/image5166.png"/><Relationship Id="rId309" Type="http://schemas.openxmlformats.org/officeDocument/2006/relationships/image" Target="../media/image5173.png"/><Relationship Id="rId460" Type="http://schemas.openxmlformats.org/officeDocument/2006/relationships/customXml" Target="../ink/ink5354.xml"/><Relationship Id="rId516" Type="http://schemas.openxmlformats.org/officeDocument/2006/relationships/customXml" Target="../ink/ink5382.xml"/><Relationship Id="rId48" Type="http://schemas.openxmlformats.org/officeDocument/2006/relationships/customXml" Target="../ink/ink5148.xml"/><Relationship Id="rId113" Type="http://schemas.openxmlformats.org/officeDocument/2006/relationships/image" Target="../media/image5075.png"/><Relationship Id="rId320" Type="http://schemas.openxmlformats.org/officeDocument/2006/relationships/customXml" Target="../ink/ink5284.xml"/><Relationship Id="rId558" Type="http://schemas.openxmlformats.org/officeDocument/2006/relationships/customXml" Target="../ink/ink5403.xml"/><Relationship Id="rId155" Type="http://schemas.openxmlformats.org/officeDocument/2006/relationships/image" Target="../media/image5096.png"/><Relationship Id="rId197" Type="http://schemas.openxmlformats.org/officeDocument/2006/relationships/image" Target="../media/image5117.png"/><Relationship Id="rId362" Type="http://schemas.openxmlformats.org/officeDocument/2006/relationships/customXml" Target="../ink/ink5305.xml"/><Relationship Id="rId418" Type="http://schemas.openxmlformats.org/officeDocument/2006/relationships/customXml" Target="../ink/ink5333.xml"/><Relationship Id="rId222" Type="http://schemas.openxmlformats.org/officeDocument/2006/relationships/customXml" Target="../ink/ink5235.xml"/><Relationship Id="rId264" Type="http://schemas.openxmlformats.org/officeDocument/2006/relationships/customXml" Target="../ink/ink5256.xml"/><Relationship Id="rId471" Type="http://schemas.openxmlformats.org/officeDocument/2006/relationships/image" Target="../media/image5254.png"/><Relationship Id="rId17" Type="http://schemas.openxmlformats.org/officeDocument/2006/relationships/image" Target="../media/image5027.png"/><Relationship Id="rId59" Type="http://schemas.openxmlformats.org/officeDocument/2006/relationships/image" Target="../media/image5048.png"/><Relationship Id="rId124" Type="http://schemas.openxmlformats.org/officeDocument/2006/relationships/customXml" Target="../ink/ink5186.xml"/><Relationship Id="rId527" Type="http://schemas.openxmlformats.org/officeDocument/2006/relationships/image" Target="../media/image5282.png"/><Relationship Id="rId569" Type="http://schemas.openxmlformats.org/officeDocument/2006/relationships/image" Target="../media/image5303.png"/><Relationship Id="rId70" Type="http://schemas.openxmlformats.org/officeDocument/2006/relationships/customXml" Target="../ink/ink5159.xml"/><Relationship Id="rId166" Type="http://schemas.openxmlformats.org/officeDocument/2006/relationships/customXml" Target="../ink/ink5207.xml"/><Relationship Id="rId331" Type="http://schemas.openxmlformats.org/officeDocument/2006/relationships/image" Target="../media/image5184.png"/><Relationship Id="rId373" Type="http://schemas.openxmlformats.org/officeDocument/2006/relationships/image" Target="../media/image5205.png"/><Relationship Id="rId429" Type="http://schemas.openxmlformats.org/officeDocument/2006/relationships/image" Target="../media/image5233.png"/><Relationship Id="rId580" Type="http://schemas.openxmlformats.org/officeDocument/2006/relationships/customXml" Target="../ink/ink5414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135.png"/><Relationship Id="rId440" Type="http://schemas.openxmlformats.org/officeDocument/2006/relationships/customXml" Target="../ink/ink5344.xml"/><Relationship Id="rId28" Type="http://schemas.openxmlformats.org/officeDocument/2006/relationships/customXml" Target="../ink/ink5138.xml"/><Relationship Id="rId275" Type="http://schemas.openxmlformats.org/officeDocument/2006/relationships/image" Target="../media/image5156.png"/><Relationship Id="rId300" Type="http://schemas.openxmlformats.org/officeDocument/2006/relationships/customXml" Target="../ink/ink5274.xml"/><Relationship Id="rId482" Type="http://schemas.openxmlformats.org/officeDocument/2006/relationships/customXml" Target="../ink/ink5365.xml"/><Relationship Id="rId538" Type="http://schemas.openxmlformats.org/officeDocument/2006/relationships/customXml" Target="../ink/ink5393.xml"/><Relationship Id="rId81" Type="http://schemas.openxmlformats.org/officeDocument/2006/relationships/image" Target="../media/image5059.png"/><Relationship Id="rId135" Type="http://schemas.openxmlformats.org/officeDocument/2006/relationships/image" Target="../media/image5086.png"/><Relationship Id="rId177" Type="http://schemas.openxmlformats.org/officeDocument/2006/relationships/image" Target="../media/image5107.png"/><Relationship Id="rId342" Type="http://schemas.openxmlformats.org/officeDocument/2006/relationships/customXml" Target="../ink/ink5295.xml"/><Relationship Id="rId384" Type="http://schemas.openxmlformats.org/officeDocument/2006/relationships/customXml" Target="../ink/ink5316.xml"/><Relationship Id="rId591" Type="http://schemas.openxmlformats.org/officeDocument/2006/relationships/image" Target="../media/image5314.png"/><Relationship Id="rId605" Type="http://schemas.openxmlformats.org/officeDocument/2006/relationships/image" Target="../media/image5321.png"/><Relationship Id="rId202" Type="http://schemas.openxmlformats.org/officeDocument/2006/relationships/customXml" Target="../ink/ink5225.xml"/><Relationship Id="rId244" Type="http://schemas.openxmlformats.org/officeDocument/2006/relationships/customXml" Target="../ink/ink5246.xml"/><Relationship Id="rId39" Type="http://schemas.openxmlformats.org/officeDocument/2006/relationships/image" Target="../media/image5038.png"/><Relationship Id="rId286" Type="http://schemas.openxmlformats.org/officeDocument/2006/relationships/customXml" Target="../ink/ink5267.xml"/><Relationship Id="rId451" Type="http://schemas.openxmlformats.org/officeDocument/2006/relationships/image" Target="../media/image5244.png"/><Relationship Id="rId493" Type="http://schemas.openxmlformats.org/officeDocument/2006/relationships/image" Target="../media/image5265.png"/><Relationship Id="rId507" Type="http://schemas.openxmlformats.org/officeDocument/2006/relationships/image" Target="../media/image5272.png"/><Relationship Id="rId549" Type="http://schemas.openxmlformats.org/officeDocument/2006/relationships/image" Target="../media/image5293.png"/><Relationship Id="rId50" Type="http://schemas.openxmlformats.org/officeDocument/2006/relationships/customXml" Target="../ink/ink5149.xml"/><Relationship Id="rId104" Type="http://schemas.openxmlformats.org/officeDocument/2006/relationships/customXml" Target="../ink/ink5176.xml"/><Relationship Id="rId146" Type="http://schemas.openxmlformats.org/officeDocument/2006/relationships/customXml" Target="../ink/ink5197.xml"/><Relationship Id="rId188" Type="http://schemas.openxmlformats.org/officeDocument/2006/relationships/customXml" Target="../ink/ink5218.xml"/><Relationship Id="rId311" Type="http://schemas.openxmlformats.org/officeDocument/2006/relationships/image" Target="../media/image5174.png"/><Relationship Id="rId353" Type="http://schemas.openxmlformats.org/officeDocument/2006/relationships/image" Target="../media/image5195.png"/><Relationship Id="rId395" Type="http://schemas.openxmlformats.org/officeDocument/2006/relationships/image" Target="../media/image5216.png"/><Relationship Id="rId409" Type="http://schemas.openxmlformats.org/officeDocument/2006/relationships/image" Target="../media/image5223.png"/><Relationship Id="rId560" Type="http://schemas.openxmlformats.org/officeDocument/2006/relationships/customXml" Target="../ink/ink5404.xml"/><Relationship Id="rId92" Type="http://schemas.openxmlformats.org/officeDocument/2006/relationships/customXml" Target="../ink/ink5170.xml"/><Relationship Id="rId213" Type="http://schemas.openxmlformats.org/officeDocument/2006/relationships/image" Target="../media/image5125.png"/><Relationship Id="rId420" Type="http://schemas.openxmlformats.org/officeDocument/2006/relationships/customXml" Target="../ink/ink5334.xml"/><Relationship Id="rId616" Type="http://schemas.openxmlformats.org/officeDocument/2006/relationships/customXml" Target="../ink/ink5432.xml"/><Relationship Id="rId255" Type="http://schemas.openxmlformats.org/officeDocument/2006/relationships/image" Target="../media/image5146.png"/><Relationship Id="rId297" Type="http://schemas.openxmlformats.org/officeDocument/2006/relationships/image" Target="../media/image5167.png"/><Relationship Id="rId462" Type="http://schemas.openxmlformats.org/officeDocument/2006/relationships/customXml" Target="../ink/ink5355.xml"/><Relationship Id="rId518" Type="http://schemas.openxmlformats.org/officeDocument/2006/relationships/customXml" Target="../ink/ink5383.xml"/><Relationship Id="rId115" Type="http://schemas.openxmlformats.org/officeDocument/2006/relationships/image" Target="../media/image5076.png"/><Relationship Id="rId157" Type="http://schemas.openxmlformats.org/officeDocument/2006/relationships/image" Target="../media/image5097.png"/><Relationship Id="rId322" Type="http://schemas.openxmlformats.org/officeDocument/2006/relationships/customXml" Target="../ink/ink5285.xml"/><Relationship Id="rId364" Type="http://schemas.openxmlformats.org/officeDocument/2006/relationships/customXml" Target="../ink/ink5306.xml"/><Relationship Id="rId61" Type="http://schemas.openxmlformats.org/officeDocument/2006/relationships/image" Target="../media/image5049.png"/><Relationship Id="rId199" Type="http://schemas.openxmlformats.org/officeDocument/2006/relationships/image" Target="../media/image5118.png"/><Relationship Id="rId571" Type="http://schemas.openxmlformats.org/officeDocument/2006/relationships/image" Target="../media/image5304.png"/><Relationship Id="rId19" Type="http://schemas.openxmlformats.org/officeDocument/2006/relationships/image" Target="../media/image5028.png"/><Relationship Id="rId224" Type="http://schemas.openxmlformats.org/officeDocument/2006/relationships/customXml" Target="../ink/ink5236.xml"/><Relationship Id="rId266" Type="http://schemas.openxmlformats.org/officeDocument/2006/relationships/customXml" Target="../ink/ink5257.xml"/><Relationship Id="rId431" Type="http://schemas.openxmlformats.org/officeDocument/2006/relationships/image" Target="../media/image5234.png"/><Relationship Id="rId473" Type="http://schemas.openxmlformats.org/officeDocument/2006/relationships/image" Target="../media/image5255.png"/><Relationship Id="rId529" Type="http://schemas.openxmlformats.org/officeDocument/2006/relationships/image" Target="../media/image5283.png"/><Relationship Id="rId30" Type="http://schemas.openxmlformats.org/officeDocument/2006/relationships/customXml" Target="../ink/ink5139.xml"/><Relationship Id="rId126" Type="http://schemas.openxmlformats.org/officeDocument/2006/relationships/customXml" Target="../ink/ink5187.xml"/><Relationship Id="rId168" Type="http://schemas.openxmlformats.org/officeDocument/2006/relationships/customXml" Target="../ink/ink5208.xml"/><Relationship Id="rId333" Type="http://schemas.openxmlformats.org/officeDocument/2006/relationships/image" Target="../media/image5185.png"/><Relationship Id="rId540" Type="http://schemas.openxmlformats.org/officeDocument/2006/relationships/customXml" Target="../ink/ink5394.xml"/><Relationship Id="rId72" Type="http://schemas.openxmlformats.org/officeDocument/2006/relationships/customXml" Target="../ink/ink5160.xml"/><Relationship Id="rId375" Type="http://schemas.openxmlformats.org/officeDocument/2006/relationships/image" Target="../media/image5206.png"/><Relationship Id="rId582" Type="http://schemas.openxmlformats.org/officeDocument/2006/relationships/customXml" Target="../ink/ink5415.xml"/><Relationship Id="rId3" Type="http://schemas.openxmlformats.org/officeDocument/2006/relationships/image" Target="../media/image5020.png"/><Relationship Id="rId235" Type="http://schemas.openxmlformats.org/officeDocument/2006/relationships/image" Target="../media/image5136.png"/><Relationship Id="rId277" Type="http://schemas.openxmlformats.org/officeDocument/2006/relationships/image" Target="../media/image5157.png"/><Relationship Id="rId400" Type="http://schemas.openxmlformats.org/officeDocument/2006/relationships/customXml" Target="../ink/ink5324.xml"/><Relationship Id="rId442" Type="http://schemas.openxmlformats.org/officeDocument/2006/relationships/customXml" Target="../ink/ink5345.xml"/><Relationship Id="rId484" Type="http://schemas.openxmlformats.org/officeDocument/2006/relationships/customXml" Target="../ink/ink5366.xml"/><Relationship Id="rId137" Type="http://schemas.openxmlformats.org/officeDocument/2006/relationships/image" Target="../media/image5087.png"/><Relationship Id="rId302" Type="http://schemas.openxmlformats.org/officeDocument/2006/relationships/customXml" Target="../ink/ink5275.xml"/><Relationship Id="rId344" Type="http://schemas.openxmlformats.org/officeDocument/2006/relationships/customXml" Target="../ink/ink5296.xml"/><Relationship Id="rId41" Type="http://schemas.openxmlformats.org/officeDocument/2006/relationships/image" Target="../media/image5039.png"/><Relationship Id="rId83" Type="http://schemas.openxmlformats.org/officeDocument/2006/relationships/image" Target="../media/image5060.png"/><Relationship Id="rId179" Type="http://schemas.openxmlformats.org/officeDocument/2006/relationships/image" Target="../media/image5108.png"/><Relationship Id="rId386" Type="http://schemas.openxmlformats.org/officeDocument/2006/relationships/customXml" Target="../ink/ink5317.xml"/><Relationship Id="rId551" Type="http://schemas.openxmlformats.org/officeDocument/2006/relationships/image" Target="../media/image5294.png"/><Relationship Id="rId593" Type="http://schemas.openxmlformats.org/officeDocument/2006/relationships/image" Target="../media/image5315.png"/><Relationship Id="rId607" Type="http://schemas.openxmlformats.org/officeDocument/2006/relationships/image" Target="../media/image5322.png"/><Relationship Id="rId190" Type="http://schemas.openxmlformats.org/officeDocument/2006/relationships/customXml" Target="../ink/ink5219.xml"/><Relationship Id="rId204" Type="http://schemas.openxmlformats.org/officeDocument/2006/relationships/customXml" Target="../ink/ink5226.xml"/><Relationship Id="rId246" Type="http://schemas.openxmlformats.org/officeDocument/2006/relationships/customXml" Target="../ink/ink5247.xml"/><Relationship Id="rId288" Type="http://schemas.openxmlformats.org/officeDocument/2006/relationships/customXml" Target="../ink/ink5268.xml"/><Relationship Id="rId411" Type="http://schemas.openxmlformats.org/officeDocument/2006/relationships/image" Target="../media/image5224.png"/><Relationship Id="rId453" Type="http://schemas.openxmlformats.org/officeDocument/2006/relationships/image" Target="../media/image5245.png"/><Relationship Id="rId509" Type="http://schemas.openxmlformats.org/officeDocument/2006/relationships/image" Target="../media/image5273.png"/><Relationship Id="rId106" Type="http://schemas.openxmlformats.org/officeDocument/2006/relationships/customXml" Target="../ink/ink5177.xml"/><Relationship Id="rId313" Type="http://schemas.openxmlformats.org/officeDocument/2006/relationships/image" Target="../media/image5175.png"/><Relationship Id="rId495" Type="http://schemas.openxmlformats.org/officeDocument/2006/relationships/image" Target="../media/image5266.png"/><Relationship Id="rId10" Type="http://schemas.openxmlformats.org/officeDocument/2006/relationships/customXml" Target="../ink/ink5129.xml"/><Relationship Id="rId52" Type="http://schemas.openxmlformats.org/officeDocument/2006/relationships/customXml" Target="../ink/ink5150.xml"/><Relationship Id="rId94" Type="http://schemas.openxmlformats.org/officeDocument/2006/relationships/customXml" Target="../ink/ink5171.xml"/><Relationship Id="rId148" Type="http://schemas.openxmlformats.org/officeDocument/2006/relationships/customXml" Target="../ink/ink5198.xml"/><Relationship Id="rId355" Type="http://schemas.openxmlformats.org/officeDocument/2006/relationships/image" Target="../media/image5196.png"/><Relationship Id="rId397" Type="http://schemas.openxmlformats.org/officeDocument/2006/relationships/image" Target="../media/image5217.png"/><Relationship Id="rId520" Type="http://schemas.openxmlformats.org/officeDocument/2006/relationships/customXml" Target="../ink/ink5384.xml"/><Relationship Id="rId562" Type="http://schemas.openxmlformats.org/officeDocument/2006/relationships/customXml" Target="../ink/ink5405.xml"/><Relationship Id="rId215" Type="http://schemas.openxmlformats.org/officeDocument/2006/relationships/image" Target="../media/image5126.png"/><Relationship Id="rId257" Type="http://schemas.openxmlformats.org/officeDocument/2006/relationships/image" Target="../media/image5147.png"/><Relationship Id="rId422" Type="http://schemas.openxmlformats.org/officeDocument/2006/relationships/customXml" Target="../ink/ink5335.xml"/><Relationship Id="rId464" Type="http://schemas.openxmlformats.org/officeDocument/2006/relationships/customXml" Target="../ink/ink5356.xml"/><Relationship Id="rId299" Type="http://schemas.openxmlformats.org/officeDocument/2006/relationships/image" Target="../media/image5168.png"/><Relationship Id="rId63" Type="http://schemas.openxmlformats.org/officeDocument/2006/relationships/image" Target="../media/image5050.png"/><Relationship Id="rId159" Type="http://schemas.openxmlformats.org/officeDocument/2006/relationships/image" Target="../media/image5098.png"/><Relationship Id="rId366" Type="http://schemas.openxmlformats.org/officeDocument/2006/relationships/customXml" Target="../ink/ink5307.xml"/><Relationship Id="rId573" Type="http://schemas.openxmlformats.org/officeDocument/2006/relationships/image" Target="../media/image5305.png"/><Relationship Id="rId226" Type="http://schemas.openxmlformats.org/officeDocument/2006/relationships/customXml" Target="../ink/ink5237.xml"/><Relationship Id="rId433" Type="http://schemas.openxmlformats.org/officeDocument/2006/relationships/image" Target="../media/image5235.png"/><Relationship Id="rId74" Type="http://schemas.openxmlformats.org/officeDocument/2006/relationships/customXml" Target="../ink/ink5161.xml"/><Relationship Id="rId377" Type="http://schemas.openxmlformats.org/officeDocument/2006/relationships/image" Target="../media/image5207.png"/><Relationship Id="rId500" Type="http://schemas.openxmlformats.org/officeDocument/2006/relationships/customXml" Target="../ink/ink5374.xml"/><Relationship Id="rId584" Type="http://schemas.openxmlformats.org/officeDocument/2006/relationships/customXml" Target="../ink/ink5416.xml"/><Relationship Id="rId5" Type="http://schemas.openxmlformats.org/officeDocument/2006/relationships/image" Target="../media/image5021.png"/><Relationship Id="rId237" Type="http://schemas.openxmlformats.org/officeDocument/2006/relationships/image" Target="../media/image5137.png"/><Relationship Id="rId444" Type="http://schemas.openxmlformats.org/officeDocument/2006/relationships/customXml" Target="../ink/ink5346.xml"/><Relationship Id="rId290" Type="http://schemas.openxmlformats.org/officeDocument/2006/relationships/customXml" Target="../ink/ink5269.xml"/><Relationship Id="rId304" Type="http://schemas.openxmlformats.org/officeDocument/2006/relationships/customXml" Target="../ink/ink5276.xml"/><Relationship Id="rId388" Type="http://schemas.openxmlformats.org/officeDocument/2006/relationships/customXml" Target="../ink/ink5318.xml"/><Relationship Id="rId511" Type="http://schemas.openxmlformats.org/officeDocument/2006/relationships/image" Target="../media/image5274.png"/><Relationship Id="rId609" Type="http://schemas.openxmlformats.org/officeDocument/2006/relationships/image" Target="../media/image5323.png"/><Relationship Id="rId85" Type="http://schemas.openxmlformats.org/officeDocument/2006/relationships/image" Target="../media/image5061.png"/><Relationship Id="rId150" Type="http://schemas.openxmlformats.org/officeDocument/2006/relationships/customXml" Target="../ink/ink5199.xml"/><Relationship Id="rId595" Type="http://schemas.openxmlformats.org/officeDocument/2006/relationships/image" Target="../media/image5316.png"/><Relationship Id="rId248" Type="http://schemas.openxmlformats.org/officeDocument/2006/relationships/customXml" Target="../ink/ink5248.xml"/><Relationship Id="rId455" Type="http://schemas.openxmlformats.org/officeDocument/2006/relationships/image" Target="../media/image5246.png"/><Relationship Id="rId12" Type="http://schemas.openxmlformats.org/officeDocument/2006/relationships/customXml" Target="../ink/ink5130.xml"/><Relationship Id="rId108" Type="http://schemas.openxmlformats.org/officeDocument/2006/relationships/customXml" Target="../ink/ink5178.xml"/><Relationship Id="rId315" Type="http://schemas.openxmlformats.org/officeDocument/2006/relationships/image" Target="../media/image5176.png"/><Relationship Id="rId522" Type="http://schemas.openxmlformats.org/officeDocument/2006/relationships/customXml" Target="../ink/ink5385.xml"/><Relationship Id="rId96" Type="http://schemas.openxmlformats.org/officeDocument/2006/relationships/customXml" Target="../ink/ink5172.xml"/><Relationship Id="rId161" Type="http://schemas.openxmlformats.org/officeDocument/2006/relationships/image" Target="../media/image5099.png"/><Relationship Id="rId399" Type="http://schemas.openxmlformats.org/officeDocument/2006/relationships/image" Target="../media/image5218.png"/><Relationship Id="rId259" Type="http://schemas.openxmlformats.org/officeDocument/2006/relationships/image" Target="../media/image5148.png"/><Relationship Id="rId466" Type="http://schemas.openxmlformats.org/officeDocument/2006/relationships/customXml" Target="../ink/ink5357.xml"/><Relationship Id="rId23" Type="http://schemas.openxmlformats.org/officeDocument/2006/relationships/image" Target="../media/image5030.png"/><Relationship Id="rId119" Type="http://schemas.openxmlformats.org/officeDocument/2006/relationships/image" Target="../media/image5078.png"/><Relationship Id="rId326" Type="http://schemas.openxmlformats.org/officeDocument/2006/relationships/customXml" Target="../ink/ink5287.xml"/><Relationship Id="rId533" Type="http://schemas.openxmlformats.org/officeDocument/2006/relationships/image" Target="../media/image5285.png"/><Relationship Id="rId172" Type="http://schemas.openxmlformats.org/officeDocument/2006/relationships/customXml" Target="../ink/ink5210.xml"/><Relationship Id="rId477" Type="http://schemas.openxmlformats.org/officeDocument/2006/relationships/image" Target="../media/image5257.png"/><Relationship Id="rId600" Type="http://schemas.openxmlformats.org/officeDocument/2006/relationships/customXml" Target="../ink/ink5424.xml"/><Relationship Id="rId337" Type="http://schemas.openxmlformats.org/officeDocument/2006/relationships/image" Target="../media/image5187.png"/><Relationship Id="rId34" Type="http://schemas.openxmlformats.org/officeDocument/2006/relationships/customXml" Target="../ink/ink5141.xml"/><Relationship Id="rId544" Type="http://schemas.openxmlformats.org/officeDocument/2006/relationships/customXml" Target="../ink/ink5396.xml"/><Relationship Id="rId183" Type="http://schemas.openxmlformats.org/officeDocument/2006/relationships/image" Target="../media/image5110.png"/><Relationship Id="rId390" Type="http://schemas.openxmlformats.org/officeDocument/2006/relationships/customXml" Target="../ink/ink5319.xml"/><Relationship Id="rId404" Type="http://schemas.openxmlformats.org/officeDocument/2006/relationships/customXml" Target="../ink/ink5326.xml"/><Relationship Id="rId611" Type="http://schemas.openxmlformats.org/officeDocument/2006/relationships/image" Target="../media/image3451.png"/><Relationship Id="rId250" Type="http://schemas.openxmlformats.org/officeDocument/2006/relationships/customXml" Target="../ink/ink5249.xml"/><Relationship Id="rId488" Type="http://schemas.openxmlformats.org/officeDocument/2006/relationships/customXml" Target="../ink/ink5368.xml"/><Relationship Id="rId45" Type="http://schemas.openxmlformats.org/officeDocument/2006/relationships/image" Target="../media/image5041.png"/><Relationship Id="rId110" Type="http://schemas.openxmlformats.org/officeDocument/2006/relationships/customXml" Target="../ink/ink5179.xml"/><Relationship Id="rId348" Type="http://schemas.openxmlformats.org/officeDocument/2006/relationships/customXml" Target="../ink/ink5298.xml"/><Relationship Id="rId555" Type="http://schemas.openxmlformats.org/officeDocument/2006/relationships/image" Target="../media/image5296.png"/><Relationship Id="rId194" Type="http://schemas.openxmlformats.org/officeDocument/2006/relationships/customXml" Target="../ink/ink5221.xml"/><Relationship Id="rId208" Type="http://schemas.openxmlformats.org/officeDocument/2006/relationships/customXml" Target="../ink/ink5228.xml"/><Relationship Id="rId415" Type="http://schemas.openxmlformats.org/officeDocument/2006/relationships/image" Target="../media/image5226.png"/><Relationship Id="rId261" Type="http://schemas.openxmlformats.org/officeDocument/2006/relationships/image" Target="../media/image5149.png"/><Relationship Id="rId499" Type="http://schemas.openxmlformats.org/officeDocument/2006/relationships/image" Target="../media/image5268.png"/><Relationship Id="rId56" Type="http://schemas.openxmlformats.org/officeDocument/2006/relationships/customXml" Target="../ink/ink5152.xml"/><Relationship Id="rId359" Type="http://schemas.openxmlformats.org/officeDocument/2006/relationships/image" Target="../media/image5198.png"/><Relationship Id="rId566" Type="http://schemas.openxmlformats.org/officeDocument/2006/relationships/customXml" Target="../ink/ink5407.xml"/><Relationship Id="rId121" Type="http://schemas.openxmlformats.org/officeDocument/2006/relationships/image" Target="../media/image5079.png"/><Relationship Id="rId219" Type="http://schemas.openxmlformats.org/officeDocument/2006/relationships/image" Target="../media/image5128.png"/><Relationship Id="rId426" Type="http://schemas.openxmlformats.org/officeDocument/2006/relationships/customXml" Target="../ink/ink5337.xml"/><Relationship Id="rId67" Type="http://schemas.openxmlformats.org/officeDocument/2006/relationships/image" Target="../media/image5052.png"/><Relationship Id="rId272" Type="http://schemas.openxmlformats.org/officeDocument/2006/relationships/customXml" Target="../ink/ink5260.xml"/><Relationship Id="rId577" Type="http://schemas.openxmlformats.org/officeDocument/2006/relationships/image" Target="../media/image5307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1.png"/><Relationship Id="rId299" Type="http://schemas.openxmlformats.org/officeDocument/2006/relationships/customXml" Target="../ink/ink364.xml"/><Relationship Id="rId21" Type="http://schemas.openxmlformats.org/officeDocument/2006/relationships/image" Target="../media/image243.png"/><Relationship Id="rId63" Type="http://schemas.openxmlformats.org/officeDocument/2006/relationships/image" Target="../media/image264.png"/><Relationship Id="rId159" Type="http://schemas.openxmlformats.org/officeDocument/2006/relationships/image" Target="../media/image312.png"/><Relationship Id="rId324" Type="http://schemas.openxmlformats.org/officeDocument/2006/relationships/image" Target="../media/image394.png"/><Relationship Id="rId366" Type="http://schemas.openxmlformats.org/officeDocument/2006/relationships/image" Target="../media/image299.png"/><Relationship Id="rId226" Type="http://schemas.openxmlformats.org/officeDocument/2006/relationships/customXml" Target="../ink/ink332.xml"/><Relationship Id="rId268" Type="http://schemas.openxmlformats.org/officeDocument/2006/relationships/customXml" Target="../ink/ink348.xml"/><Relationship Id="rId32" Type="http://schemas.openxmlformats.org/officeDocument/2006/relationships/customXml" Target="../ink/ink249.xml"/><Relationship Id="rId74" Type="http://schemas.openxmlformats.org/officeDocument/2006/relationships/customXml" Target="../ink/ink270.xml"/><Relationship Id="rId128" Type="http://schemas.openxmlformats.org/officeDocument/2006/relationships/customXml" Target="../ink/ink297.xml"/><Relationship Id="rId335" Type="http://schemas.openxmlformats.org/officeDocument/2006/relationships/customXml" Target="../ink/ink382.xml"/><Relationship Id="rId377" Type="http://schemas.openxmlformats.org/officeDocument/2006/relationships/customXml" Target="../ink/ink403.xml"/><Relationship Id="rId5" Type="http://schemas.openxmlformats.org/officeDocument/2006/relationships/image" Target="../media/image235.png"/><Relationship Id="rId181" Type="http://schemas.openxmlformats.org/officeDocument/2006/relationships/image" Target="../media/image323.png"/><Relationship Id="rId237" Type="http://schemas.openxmlformats.org/officeDocument/2006/relationships/image" Target="../media/image351.png"/><Relationship Id="rId279" Type="http://schemas.openxmlformats.org/officeDocument/2006/relationships/image" Target="../media/image372.png"/><Relationship Id="rId43" Type="http://schemas.openxmlformats.org/officeDocument/2006/relationships/image" Target="../media/image254.png"/><Relationship Id="rId290" Type="http://schemas.openxmlformats.org/officeDocument/2006/relationships/customXml" Target="../ink/ink359.xml"/><Relationship Id="rId304" Type="http://schemas.openxmlformats.org/officeDocument/2006/relationships/image" Target="../media/image384.png"/><Relationship Id="rId346" Type="http://schemas.openxmlformats.org/officeDocument/2006/relationships/image" Target="../media/image405.png"/><Relationship Id="rId388" Type="http://schemas.openxmlformats.org/officeDocument/2006/relationships/image" Target="../media/image318.png"/><Relationship Id="rId85" Type="http://schemas.openxmlformats.org/officeDocument/2006/relationships/image" Target="../media/image275.png"/><Relationship Id="rId150" Type="http://schemas.openxmlformats.org/officeDocument/2006/relationships/customXml" Target="../ink/ink301.xml"/><Relationship Id="rId192" Type="http://schemas.openxmlformats.org/officeDocument/2006/relationships/customXml" Target="../ink/ink315.xml"/><Relationship Id="rId206" Type="http://schemas.openxmlformats.org/officeDocument/2006/relationships/customXml" Target="../ink/ink322.xml"/><Relationship Id="rId248" Type="http://schemas.openxmlformats.org/officeDocument/2006/relationships/customXml" Target="../ink/ink343.xml"/><Relationship Id="rId12" Type="http://schemas.openxmlformats.org/officeDocument/2006/relationships/customXml" Target="../ink/ink239.xml"/><Relationship Id="rId108" Type="http://schemas.openxmlformats.org/officeDocument/2006/relationships/customXml" Target="../ink/ink287.xml"/><Relationship Id="rId315" Type="http://schemas.openxmlformats.org/officeDocument/2006/relationships/customXml" Target="../ink/ink372.xml"/><Relationship Id="rId357" Type="http://schemas.openxmlformats.org/officeDocument/2006/relationships/customXml" Target="../ink/ink393.xml"/><Relationship Id="rId54" Type="http://schemas.openxmlformats.org/officeDocument/2006/relationships/customXml" Target="../ink/ink260.xml"/><Relationship Id="rId96" Type="http://schemas.openxmlformats.org/officeDocument/2006/relationships/customXml" Target="../ink/ink281.xml"/><Relationship Id="rId161" Type="http://schemas.openxmlformats.org/officeDocument/2006/relationships/image" Target="../media/image313.png"/><Relationship Id="rId217" Type="http://schemas.openxmlformats.org/officeDocument/2006/relationships/image" Target="../media/image341.png"/><Relationship Id="rId23" Type="http://schemas.openxmlformats.org/officeDocument/2006/relationships/image" Target="../media/image244.png"/><Relationship Id="rId119" Type="http://schemas.openxmlformats.org/officeDocument/2006/relationships/image" Target="../media/image292.png"/><Relationship Id="rId270" Type="http://schemas.openxmlformats.org/officeDocument/2006/relationships/customXml" Target="../ink/ink349.xml"/><Relationship Id="rId326" Type="http://schemas.openxmlformats.org/officeDocument/2006/relationships/image" Target="../media/image395.png"/><Relationship Id="rId65" Type="http://schemas.openxmlformats.org/officeDocument/2006/relationships/image" Target="../media/image265.png"/><Relationship Id="rId130" Type="http://schemas.openxmlformats.org/officeDocument/2006/relationships/customXml" Target="../ink/ink298.xml"/><Relationship Id="rId368" Type="http://schemas.openxmlformats.org/officeDocument/2006/relationships/image" Target="../media/image300.png"/><Relationship Id="rId228" Type="http://schemas.openxmlformats.org/officeDocument/2006/relationships/customXml" Target="../ink/ink333.xml"/><Relationship Id="rId281" Type="http://schemas.openxmlformats.org/officeDocument/2006/relationships/image" Target="../media/image373.png"/><Relationship Id="rId337" Type="http://schemas.openxmlformats.org/officeDocument/2006/relationships/customXml" Target="../ink/ink383.xml"/><Relationship Id="rId34" Type="http://schemas.openxmlformats.org/officeDocument/2006/relationships/customXml" Target="../ink/ink250.xml"/><Relationship Id="rId76" Type="http://schemas.openxmlformats.org/officeDocument/2006/relationships/customXml" Target="../ink/ink271.xml"/><Relationship Id="rId379" Type="http://schemas.openxmlformats.org/officeDocument/2006/relationships/customXml" Target="../ink/ink404.xml"/><Relationship Id="rId7" Type="http://schemas.openxmlformats.org/officeDocument/2006/relationships/image" Target="../media/image236.png"/><Relationship Id="rId183" Type="http://schemas.openxmlformats.org/officeDocument/2006/relationships/image" Target="../media/image324.png"/><Relationship Id="rId239" Type="http://schemas.openxmlformats.org/officeDocument/2006/relationships/image" Target="../media/image352.png"/><Relationship Id="rId390" Type="http://schemas.openxmlformats.org/officeDocument/2006/relationships/image" Target="../media/image319.png"/><Relationship Id="rId250" Type="http://schemas.openxmlformats.org/officeDocument/2006/relationships/customXml" Target="../ink/ink344.xml"/><Relationship Id="rId292" Type="http://schemas.openxmlformats.org/officeDocument/2006/relationships/customXml" Target="../ink/ink360.xml"/><Relationship Id="rId306" Type="http://schemas.openxmlformats.org/officeDocument/2006/relationships/image" Target="../media/image385.png"/><Relationship Id="rId45" Type="http://schemas.openxmlformats.org/officeDocument/2006/relationships/image" Target="../media/image255.png"/><Relationship Id="rId87" Type="http://schemas.openxmlformats.org/officeDocument/2006/relationships/image" Target="../media/image276.png"/><Relationship Id="rId110" Type="http://schemas.openxmlformats.org/officeDocument/2006/relationships/customXml" Target="../ink/ink288.xml"/><Relationship Id="rId348" Type="http://schemas.openxmlformats.org/officeDocument/2006/relationships/image" Target="../media/image406.png"/><Relationship Id="rId152" Type="http://schemas.openxmlformats.org/officeDocument/2006/relationships/customXml" Target="../ink/ink302.xml"/><Relationship Id="rId194" Type="http://schemas.openxmlformats.org/officeDocument/2006/relationships/customXml" Target="../ink/ink316.xml"/><Relationship Id="rId208" Type="http://schemas.openxmlformats.org/officeDocument/2006/relationships/customXml" Target="../ink/ink323.xml"/><Relationship Id="rId14" Type="http://schemas.openxmlformats.org/officeDocument/2006/relationships/customXml" Target="../ink/ink240.xml"/><Relationship Id="rId56" Type="http://schemas.openxmlformats.org/officeDocument/2006/relationships/customXml" Target="../ink/ink261.xml"/><Relationship Id="rId317" Type="http://schemas.openxmlformats.org/officeDocument/2006/relationships/customXml" Target="../ink/ink373.xml"/><Relationship Id="rId359" Type="http://schemas.openxmlformats.org/officeDocument/2006/relationships/customXml" Target="../ink/ink394.xml"/><Relationship Id="rId98" Type="http://schemas.openxmlformats.org/officeDocument/2006/relationships/customXml" Target="../ink/ink282.xml"/><Relationship Id="rId121" Type="http://schemas.openxmlformats.org/officeDocument/2006/relationships/image" Target="../media/image293.png"/><Relationship Id="rId219" Type="http://schemas.openxmlformats.org/officeDocument/2006/relationships/image" Target="../media/image342.png"/><Relationship Id="rId370" Type="http://schemas.openxmlformats.org/officeDocument/2006/relationships/image" Target="../media/image301.png"/><Relationship Id="rId230" Type="http://schemas.openxmlformats.org/officeDocument/2006/relationships/customXml" Target="../ink/ink334.xml"/><Relationship Id="rId251" Type="http://schemas.openxmlformats.org/officeDocument/2006/relationships/image" Target="../media/image358.png"/><Relationship Id="rId25" Type="http://schemas.openxmlformats.org/officeDocument/2006/relationships/image" Target="../media/image245.png"/><Relationship Id="rId46" Type="http://schemas.openxmlformats.org/officeDocument/2006/relationships/customXml" Target="../ink/ink256.xml"/><Relationship Id="rId67" Type="http://schemas.openxmlformats.org/officeDocument/2006/relationships/image" Target="../media/image266.png"/><Relationship Id="rId272" Type="http://schemas.openxmlformats.org/officeDocument/2006/relationships/customXml" Target="../ink/ink350.xml"/><Relationship Id="rId293" Type="http://schemas.openxmlformats.org/officeDocument/2006/relationships/image" Target="../media/image379.png"/><Relationship Id="rId307" Type="http://schemas.openxmlformats.org/officeDocument/2006/relationships/customXml" Target="../ink/ink368.xml"/><Relationship Id="rId328" Type="http://schemas.openxmlformats.org/officeDocument/2006/relationships/image" Target="../media/image396.png"/><Relationship Id="rId349" Type="http://schemas.openxmlformats.org/officeDocument/2006/relationships/customXml" Target="../ink/ink389.xml"/><Relationship Id="rId88" Type="http://schemas.openxmlformats.org/officeDocument/2006/relationships/customXml" Target="../ink/ink277.xml"/><Relationship Id="rId111" Type="http://schemas.openxmlformats.org/officeDocument/2006/relationships/image" Target="../media/image288.png"/><Relationship Id="rId132" Type="http://schemas.openxmlformats.org/officeDocument/2006/relationships/customXml" Target="../ink/ink299.xml"/><Relationship Id="rId153" Type="http://schemas.openxmlformats.org/officeDocument/2006/relationships/image" Target="../media/image309.png"/><Relationship Id="rId195" Type="http://schemas.openxmlformats.org/officeDocument/2006/relationships/image" Target="../media/image330.png"/><Relationship Id="rId209" Type="http://schemas.openxmlformats.org/officeDocument/2006/relationships/image" Target="../media/image337.png"/><Relationship Id="rId360" Type="http://schemas.openxmlformats.org/officeDocument/2006/relationships/image" Target="../media/image412.png"/><Relationship Id="rId381" Type="http://schemas.openxmlformats.org/officeDocument/2006/relationships/customXml" Target="../ink/ink405.xml"/><Relationship Id="rId220" Type="http://schemas.openxmlformats.org/officeDocument/2006/relationships/customXml" Target="../ink/ink329.xml"/><Relationship Id="rId241" Type="http://schemas.openxmlformats.org/officeDocument/2006/relationships/image" Target="../media/image353.png"/><Relationship Id="rId15" Type="http://schemas.openxmlformats.org/officeDocument/2006/relationships/image" Target="../media/image240.png"/><Relationship Id="rId36" Type="http://schemas.openxmlformats.org/officeDocument/2006/relationships/customXml" Target="../ink/ink251.xml"/><Relationship Id="rId57" Type="http://schemas.openxmlformats.org/officeDocument/2006/relationships/image" Target="../media/image261.png"/><Relationship Id="rId283" Type="http://schemas.openxmlformats.org/officeDocument/2006/relationships/image" Target="../media/image374.png"/><Relationship Id="rId318" Type="http://schemas.openxmlformats.org/officeDocument/2006/relationships/image" Target="../media/image391.png"/><Relationship Id="rId339" Type="http://schemas.openxmlformats.org/officeDocument/2006/relationships/customXml" Target="../ink/ink384.xml"/><Relationship Id="rId78" Type="http://schemas.openxmlformats.org/officeDocument/2006/relationships/customXml" Target="../ink/ink272.xml"/><Relationship Id="rId99" Type="http://schemas.openxmlformats.org/officeDocument/2006/relationships/image" Target="../media/image282.png"/><Relationship Id="rId101" Type="http://schemas.openxmlformats.org/officeDocument/2006/relationships/image" Target="../media/image283.png"/><Relationship Id="rId122" Type="http://schemas.openxmlformats.org/officeDocument/2006/relationships/customXml" Target="../ink/ink294.xml"/><Relationship Id="rId185" Type="http://schemas.openxmlformats.org/officeDocument/2006/relationships/image" Target="../media/image325.png"/><Relationship Id="rId350" Type="http://schemas.openxmlformats.org/officeDocument/2006/relationships/image" Target="../media/image407.png"/><Relationship Id="rId371" Type="http://schemas.openxmlformats.org/officeDocument/2006/relationships/customXml" Target="../ink/ink400.xml"/><Relationship Id="rId9" Type="http://schemas.openxmlformats.org/officeDocument/2006/relationships/image" Target="../media/image237.png"/><Relationship Id="rId210" Type="http://schemas.openxmlformats.org/officeDocument/2006/relationships/customXml" Target="../ink/ink324.xml"/><Relationship Id="rId392" Type="http://schemas.openxmlformats.org/officeDocument/2006/relationships/image" Target="../media/image320.png"/><Relationship Id="rId26" Type="http://schemas.openxmlformats.org/officeDocument/2006/relationships/customXml" Target="../ink/ink246.xml"/><Relationship Id="rId231" Type="http://schemas.openxmlformats.org/officeDocument/2006/relationships/image" Target="../media/image348.png"/><Relationship Id="rId252" Type="http://schemas.openxmlformats.org/officeDocument/2006/relationships/customXml" Target="../ink/ink345.xml"/><Relationship Id="rId273" Type="http://schemas.openxmlformats.org/officeDocument/2006/relationships/image" Target="../media/image369.png"/><Relationship Id="rId294" Type="http://schemas.openxmlformats.org/officeDocument/2006/relationships/customXml" Target="../ink/ink361.xml"/><Relationship Id="rId308" Type="http://schemas.openxmlformats.org/officeDocument/2006/relationships/image" Target="../media/image386.png"/><Relationship Id="rId329" Type="http://schemas.openxmlformats.org/officeDocument/2006/relationships/customXml" Target="../ink/ink379.xml"/><Relationship Id="rId47" Type="http://schemas.openxmlformats.org/officeDocument/2006/relationships/image" Target="../media/image256.png"/><Relationship Id="rId68" Type="http://schemas.openxmlformats.org/officeDocument/2006/relationships/customXml" Target="../ink/ink267.xml"/><Relationship Id="rId89" Type="http://schemas.openxmlformats.org/officeDocument/2006/relationships/image" Target="../media/image277.png"/><Relationship Id="rId112" Type="http://schemas.openxmlformats.org/officeDocument/2006/relationships/customXml" Target="../ink/ink289.xml"/><Relationship Id="rId154" Type="http://schemas.openxmlformats.org/officeDocument/2006/relationships/customXml" Target="../ink/ink303.xml"/><Relationship Id="rId340" Type="http://schemas.openxmlformats.org/officeDocument/2006/relationships/image" Target="../media/image402.png"/><Relationship Id="rId361" Type="http://schemas.openxmlformats.org/officeDocument/2006/relationships/customXml" Target="../ink/ink395.xml"/><Relationship Id="rId196" Type="http://schemas.openxmlformats.org/officeDocument/2006/relationships/customXml" Target="../ink/ink317.xml"/><Relationship Id="rId200" Type="http://schemas.openxmlformats.org/officeDocument/2006/relationships/customXml" Target="../ink/ink319.xml"/><Relationship Id="rId382" Type="http://schemas.openxmlformats.org/officeDocument/2006/relationships/image" Target="../media/image315.png"/><Relationship Id="rId16" Type="http://schemas.openxmlformats.org/officeDocument/2006/relationships/customXml" Target="../ink/ink241.xml"/><Relationship Id="rId221" Type="http://schemas.openxmlformats.org/officeDocument/2006/relationships/image" Target="../media/image343.png"/><Relationship Id="rId242" Type="http://schemas.openxmlformats.org/officeDocument/2006/relationships/customXml" Target="../ink/ink340.xml"/><Relationship Id="rId284" Type="http://schemas.openxmlformats.org/officeDocument/2006/relationships/customXml" Target="../ink/ink356.xml"/><Relationship Id="rId319" Type="http://schemas.openxmlformats.org/officeDocument/2006/relationships/customXml" Target="../ink/ink374.xml"/><Relationship Id="rId37" Type="http://schemas.openxmlformats.org/officeDocument/2006/relationships/image" Target="../media/image251.png"/><Relationship Id="rId58" Type="http://schemas.openxmlformats.org/officeDocument/2006/relationships/customXml" Target="../ink/ink262.xml"/><Relationship Id="rId79" Type="http://schemas.openxmlformats.org/officeDocument/2006/relationships/image" Target="../media/image272.png"/><Relationship Id="rId102" Type="http://schemas.openxmlformats.org/officeDocument/2006/relationships/customXml" Target="../ink/ink284.xml"/><Relationship Id="rId123" Type="http://schemas.openxmlformats.org/officeDocument/2006/relationships/image" Target="../media/image294.png"/><Relationship Id="rId330" Type="http://schemas.openxmlformats.org/officeDocument/2006/relationships/image" Target="../media/image397.png"/><Relationship Id="rId90" Type="http://schemas.openxmlformats.org/officeDocument/2006/relationships/customXml" Target="../ink/ink278.xml"/><Relationship Id="rId186" Type="http://schemas.openxmlformats.org/officeDocument/2006/relationships/customXml" Target="../ink/ink312.xml"/><Relationship Id="rId351" Type="http://schemas.openxmlformats.org/officeDocument/2006/relationships/customXml" Target="../ink/ink390.xml"/><Relationship Id="rId372" Type="http://schemas.openxmlformats.org/officeDocument/2006/relationships/image" Target="../media/image302.png"/><Relationship Id="rId393" Type="http://schemas.openxmlformats.org/officeDocument/2006/relationships/customXml" Target="../ink/ink411.xml"/><Relationship Id="rId211" Type="http://schemas.openxmlformats.org/officeDocument/2006/relationships/image" Target="../media/image338.png"/><Relationship Id="rId232" Type="http://schemas.openxmlformats.org/officeDocument/2006/relationships/customXml" Target="../ink/ink335.xml"/><Relationship Id="rId253" Type="http://schemas.openxmlformats.org/officeDocument/2006/relationships/image" Target="../media/image359.png"/><Relationship Id="rId274" Type="http://schemas.openxmlformats.org/officeDocument/2006/relationships/customXml" Target="../ink/ink351.xml"/><Relationship Id="rId295" Type="http://schemas.openxmlformats.org/officeDocument/2006/relationships/image" Target="../media/image380.png"/><Relationship Id="rId309" Type="http://schemas.openxmlformats.org/officeDocument/2006/relationships/customXml" Target="../ink/ink369.xml"/><Relationship Id="rId27" Type="http://schemas.openxmlformats.org/officeDocument/2006/relationships/image" Target="../media/image246.png"/><Relationship Id="rId48" Type="http://schemas.openxmlformats.org/officeDocument/2006/relationships/customXml" Target="../ink/ink257.xml"/><Relationship Id="rId69" Type="http://schemas.openxmlformats.org/officeDocument/2006/relationships/image" Target="../media/image267.png"/><Relationship Id="rId113" Type="http://schemas.openxmlformats.org/officeDocument/2006/relationships/image" Target="../media/image289.png"/><Relationship Id="rId320" Type="http://schemas.openxmlformats.org/officeDocument/2006/relationships/image" Target="../media/image392.png"/><Relationship Id="rId80" Type="http://schemas.openxmlformats.org/officeDocument/2006/relationships/customXml" Target="../ink/ink273.xml"/><Relationship Id="rId155" Type="http://schemas.openxmlformats.org/officeDocument/2006/relationships/image" Target="../media/image310.png"/><Relationship Id="rId197" Type="http://schemas.openxmlformats.org/officeDocument/2006/relationships/image" Target="../media/image331.png"/><Relationship Id="rId341" Type="http://schemas.openxmlformats.org/officeDocument/2006/relationships/customXml" Target="../ink/ink385.xml"/><Relationship Id="rId362" Type="http://schemas.openxmlformats.org/officeDocument/2006/relationships/image" Target="../media/image413.png"/><Relationship Id="rId383" Type="http://schemas.openxmlformats.org/officeDocument/2006/relationships/customXml" Target="../ink/ink406.xml"/><Relationship Id="rId201" Type="http://schemas.openxmlformats.org/officeDocument/2006/relationships/image" Target="../media/image333.png"/><Relationship Id="rId222" Type="http://schemas.openxmlformats.org/officeDocument/2006/relationships/customXml" Target="../ink/ink330.xml"/><Relationship Id="rId243" Type="http://schemas.openxmlformats.org/officeDocument/2006/relationships/image" Target="../media/image354.png"/><Relationship Id="rId285" Type="http://schemas.openxmlformats.org/officeDocument/2006/relationships/image" Target="../media/image375.png"/><Relationship Id="rId17" Type="http://schemas.openxmlformats.org/officeDocument/2006/relationships/image" Target="../media/image241.png"/><Relationship Id="rId38" Type="http://schemas.openxmlformats.org/officeDocument/2006/relationships/customXml" Target="../ink/ink252.xml"/><Relationship Id="rId59" Type="http://schemas.openxmlformats.org/officeDocument/2006/relationships/image" Target="../media/image262.png"/><Relationship Id="rId103" Type="http://schemas.openxmlformats.org/officeDocument/2006/relationships/image" Target="../media/image284.png"/><Relationship Id="rId124" Type="http://schemas.openxmlformats.org/officeDocument/2006/relationships/customXml" Target="../ink/ink295.xml"/><Relationship Id="rId310" Type="http://schemas.openxmlformats.org/officeDocument/2006/relationships/image" Target="../media/image387.png"/><Relationship Id="rId70" Type="http://schemas.openxmlformats.org/officeDocument/2006/relationships/customXml" Target="../ink/ink268.xml"/><Relationship Id="rId91" Type="http://schemas.openxmlformats.org/officeDocument/2006/relationships/image" Target="../media/image278.png"/><Relationship Id="rId187" Type="http://schemas.openxmlformats.org/officeDocument/2006/relationships/image" Target="../media/image326.png"/><Relationship Id="rId331" Type="http://schemas.openxmlformats.org/officeDocument/2006/relationships/customXml" Target="../ink/ink380.xml"/><Relationship Id="rId352" Type="http://schemas.openxmlformats.org/officeDocument/2006/relationships/image" Target="../media/image408.png"/><Relationship Id="rId373" Type="http://schemas.openxmlformats.org/officeDocument/2006/relationships/customXml" Target="../ink/ink401.xml"/><Relationship Id="rId394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25.xml"/><Relationship Id="rId233" Type="http://schemas.openxmlformats.org/officeDocument/2006/relationships/image" Target="../media/image349.png"/><Relationship Id="rId254" Type="http://schemas.openxmlformats.org/officeDocument/2006/relationships/customXml" Target="../ink/ink346.xml"/><Relationship Id="rId28" Type="http://schemas.openxmlformats.org/officeDocument/2006/relationships/customXml" Target="../ink/ink247.xml"/><Relationship Id="rId49" Type="http://schemas.openxmlformats.org/officeDocument/2006/relationships/image" Target="../media/image257.png"/><Relationship Id="rId114" Type="http://schemas.openxmlformats.org/officeDocument/2006/relationships/customXml" Target="../ink/ink290.xml"/><Relationship Id="rId275" Type="http://schemas.openxmlformats.org/officeDocument/2006/relationships/image" Target="../media/image370.png"/><Relationship Id="rId296" Type="http://schemas.openxmlformats.org/officeDocument/2006/relationships/customXml" Target="../ink/ink362.xml"/><Relationship Id="rId300" Type="http://schemas.openxmlformats.org/officeDocument/2006/relationships/image" Target="../media/image382.png"/><Relationship Id="rId60" Type="http://schemas.openxmlformats.org/officeDocument/2006/relationships/customXml" Target="../ink/ink263.xml"/><Relationship Id="rId81" Type="http://schemas.openxmlformats.org/officeDocument/2006/relationships/image" Target="../media/image273.png"/><Relationship Id="rId156" Type="http://schemas.openxmlformats.org/officeDocument/2006/relationships/customXml" Target="../ink/ink304.xml"/><Relationship Id="rId177" Type="http://schemas.openxmlformats.org/officeDocument/2006/relationships/image" Target="../media/image321.png"/><Relationship Id="rId198" Type="http://schemas.openxmlformats.org/officeDocument/2006/relationships/customXml" Target="../ink/ink318.xml"/><Relationship Id="rId321" Type="http://schemas.openxmlformats.org/officeDocument/2006/relationships/customXml" Target="../ink/ink375.xml"/><Relationship Id="rId342" Type="http://schemas.openxmlformats.org/officeDocument/2006/relationships/image" Target="../media/image403.png"/><Relationship Id="rId363" Type="http://schemas.openxmlformats.org/officeDocument/2006/relationships/customXml" Target="../ink/ink396.xml"/><Relationship Id="rId384" Type="http://schemas.openxmlformats.org/officeDocument/2006/relationships/image" Target="../media/image316.png"/><Relationship Id="rId202" Type="http://schemas.openxmlformats.org/officeDocument/2006/relationships/customXml" Target="../ink/ink320.xml"/><Relationship Id="rId223" Type="http://schemas.openxmlformats.org/officeDocument/2006/relationships/image" Target="../media/image344.png"/><Relationship Id="rId244" Type="http://schemas.openxmlformats.org/officeDocument/2006/relationships/customXml" Target="../ink/ink341.xml"/><Relationship Id="rId18" Type="http://schemas.openxmlformats.org/officeDocument/2006/relationships/customXml" Target="../ink/ink242.xml"/><Relationship Id="rId39" Type="http://schemas.openxmlformats.org/officeDocument/2006/relationships/image" Target="../media/image252.png"/><Relationship Id="rId286" Type="http://schemas.openxmlformats.org/officeDocument/2006/relationships/customXml" Target="../ink/ink357.xml"/><Relationship Id="rId50" Type="http://schemas.openxmlformats.org/officeDocument/2006/relationships/customXml" Target="../ink/ink258.xml"/><Relationship Id="rId104" Type="http://schemas.openxmlformats.org/officeDocument/2006/relationships/customXml" Target="../ink/ink285.xml"/><Relationship Id="rId125" Type="http://schemas.openxmlformats.org/officeDocument/2006/relationships/image" Target="../media/image295.png"/><Relationship Id="rId188" Type="http://schemas.openxmlformats.org/officeDocument/2006/relationships/customXml" Target="../ink/ink313.xml"/><Relationship Id="rId311" Type="http://schemas.openxmlformats.org/officeDocument/2006/relationships/customXml" Target="../ink/ink370.xml"/><Relationship Id="rId332" Type="http://schemas.openxmlformats.org/officeDocument/2006/relationships/image" Target="../media/image398.png"/><Relationship Id="rId353" Type="http://schemas.openxmlformats.org/officeDocument/2006/relationships/customXml" Target="../ink/ink391.xml"/><Relationship Id="rId374" Type="http://schemas.openxmlformats.org/officeDocument/2006/relationships/image" Target="../media/image303.png"/><Relationship Id="rId71" Type="http://schemas.openxmlformats.org/officeDocument/2006/relationships/image" Target="../media/image268.png"/><Relationship Id="rId92" Type="http://schemas.openxmlformats.org/officeDocument/2006/relationships/customXml" Target="../ink/ink279.xml"/><Relationship Id="rId213" Type="http://schemas.openxmlformats.org/officeDocument/2006/relationships/image" Target="../media/image339.png"/><Relationship Id="rId234" Type="http://schemas.openxmlformats.org/officeDocument/2006/relationships/customXml" Target="../ink/ink336.xml"/><Relationship Id="rId2" Type="http://schemas.openxmlformats.org/officeDocument/2006/relationships/customXml" Target="../ink/ink234.xml"/><Relationship Id="rId29" Type="http://schemas.openxmlformats.org/officeDocument/2006/relationships/image" Target="../media/image247.png"/><Relationship Id="rId255" Type="http://schemas.openxmlformats.org/officeDocument/2006/relationships/image" Target="../media/image360.png"/><Relationship Id="rId276" Type="http://schemas.openxmlformats.org/officeDocument/2006/relationships/customXml" Target="../ink/ink352.xml"/><Relationship Id="rId297" Type="http://schemas.openxmlformats.org/officeDocument/2006/relationships/customXml" Target="../ink/ink363.xml"/><Relationship Id="rId40" Type="http://schemas.openxmlformats.org/officeDocument/2006/relationships/customXml" Target="../ink/ink253.xml"/><Relationship Id="rId115" Type="http://schemas.openxmlformats.org/officeDocument/2006/relationships/image" Target="../media/image290.png"/><Relationship Id="rId157" Type="http://schemas.openxmlformats.org/officeDocument/2006/relationships/image" Target="../media/image311.png"/><Relationship Id="rId178" Type="http://schemas.openxmlformats.org/officeDocument/2006/relationships/customXml" Target="../ink/ink308.xml"/><Relationship Id="rId301" Type="http://schemas.openxmlformats.org/officeDocument/2006/relationships/customXml" Target="../ink/ink365.xml"/><Relationship Id="rId322" Type="http://schemas.openxmlformats.org/officeDocument/2006/relationships/image" Target="../media/image393.png"/><Relationship Id="rId343" Type="http://schemas.openxmlformats.org/officeDocument/2006/relationships/customXml" Target="../ink/ink386.xml"/><Relationship Id="rId364" Type="http://schemas.openxmlformats.org/officeDocument/2006/relationships/image" Target="../media/image414.png"/><Relationship Id="rId61" Type="http://schemas.openxmlformats.org/officeDocument/2006/relationships/image" Target="../media/image263.png"/><Relationship Id="rId82" Type="http://schemas.openxmlformats.org/officeDocument/2006/relationships/customXml" Target="../ink/ink274.xml"/><Relationship Id="rId199" Type="http://schemas.openxmlformats.org/officeDocument/2006/relationships/image" Target="../media/image332.png"/><Relationship Id="rId203" Type="http://schemas.openxmlformats.org/officeDocument/2006/relationships/image" Target="../media/image334.png"/><Relationship Id="rId385" Type="http://schemas.openxmlformats.org/officeDocument/2006/relationships/customXml" Target="../ink/ink407.xml"/><Relationship Id="rId19" Type="http://schemas.openxmlformats.org/officeDocument/2006/relationships/image" Target="../media/image242.png"/><Relationship Id="rId224" Type="http://schemas.openxmlformats.org/officeDocument/2006/relationships/customXml" Target="../ink/ink331.xml"/><Relationship Id="rId245" Type="http://schemas.openxmlformats.org/officeDocument/2006/relationships/image" Target="../media/image355.png"/><Relationship Id="rId287" Type="http://schemas.openxmlformats.org/officeDocument/2006/relationships/image" Target="../media/image376.png"/><Relationship Id="rId30" Type="http://schemas.openxmlformats.org/officeDocument/2006/relationships/customXml" Target="../ink/ink248.xml"/><Relationship Id="rId105" Type="http://schemas.openxmlformats.org/officeDocument/2006/relationships/image" Target="../media/image285.png"/><Relationship Id="rId126" Type="http://schemas.openxmlformats.org/officeDocument/2006/relationships/customXml" Target="../ink/ink296.xml"/><Relationship Id="rId147" Type="http://schemas.openxmlformats.org/officeDocument/2006/relationships/image" Target="../media/image306.png"/><Relationship Id="rId312" Type="http://schemas.openxmlformats.org/officeDocument/2006/relationships/image" Target="../media/image388.png"/><Relationship Id="rId333" Type="http://schemas.openxmlformats.org/officeDocument/2006/relationships/customXml" Target="../ink/ink381.xml"/><Relationship Id="rId354" Type="http://schemas.openxmlformats.org/officeDocument/2006/relationships/image" Target="../media/image409.png"/><Relationship Id="rId51" Type="http://schemas.openxmlformats.org/officeDocument/2006/relationships/image" Target="../media/image258.png"/><Relationship Id="rId72" Type="http://schemas.openxmlformats.org/officeDocument/2006/relationships/customXml" Target="../ink/ink269.xml"/><Relationship Id="rId93" Type="http://schemas.openxmlformats.org/officeDocument/2006/relationships/image" Target="../media/image279.png"/><Relationship Id="rId189" Type="http://schemas.openxmlformats.org/officeDocument/2006/relationships/image" Target="../media/image327.png"/><Relationship Id="rId375" Type="http://schemas.openxmlformats.org/officeDocument/2006/relationships/customXml" Target="../ink/ink402.xml"/><Relationship Id="rId3" Type="http://schemas.openxmlformats.org/officeDocument/2006/relationships/image" Target="../media/image234.png"/><Relationship Id="rId214" Type="http://schemas.openxmlformats.org/officeDocument/2006/relationships/customXml" Target="../ink/ink326.xml"/><Relationship Id="rId235" Type="http://schemas.openxmlformats.org/officeDocument/2006/relationships/image" Target="../media/image350.png"/><Relationship Id="rId256" Type="http://schemas.openxmlformats.org/officeDocument/2006/relationships/customXml" Target="../ink/ink347.xml"/><Relationship Id="rId277" Type="http://schemas.openxmlformats.org/officeDocument/2006/relationships/image" Target="../media/image371.png"/><Relationship Id="rId298" Type="http://schemas.openxmlformats.org/officeDocument/2006/relationships/image" Target="../media/image381.png"/><Relationship Id="rId116" Type="http://schemas.openxmlformats.org/officeDocument/2006/relationships/customXml" Target="../ink/ink291.xml"/><Relationship Id="rId158" Type="http://schemas.openxmlformats.org/officeDocument/2006/relationships/customXml" Target="../ink/ink305.xml"/><Relationship Id="rId302" Type="http://schemas.openxmlformats.org/officeDocument/2006/relationships/image" Target="../media/image383.png"/><Relationship Id="rId323" Type="http://schemas.openxmlformats.org/officeDocument/2006/relationships/customXml" Target="../ink/ink376.xml"/><Relationship Id="rId344" Type="http://schemas.openxmlformats.org/officeDocument/2006/relationships/image" Target="../media/image404.png"/><Relationship Id="rId20" Type="http://schemas.openxmlformats.org/officeDocument/2006/relationships/customXml" Target="../ink/ink243.xml"/><Relationship Id="rId41" Type="http://schemas.openxmlformats.org/officeDocument/2006/relationships/image" Target="../media/image253.png"/><Relationship Id="rId62" Type="http://schemas.openxmlformats.org/officeDocument/2006/relationships/customXml" Target="../ink/ink264.xml"/><Relationship Id="rId83" Type="http://schemas.openxmlformats.org/officeDocument/2006/relationships/image" Target="../media/image274.png"/><Relationship Id="rId179" Type="http://schemas.openxmlformats.org/officeDocument/2006/relationships/image" Target="../media/image322.png"/><Relationship Id="rId365" Type="http://schemas.openxmlformats.org/officeDocument/2006/relationships/customXml" Target="../ink/ink397.xml"/><Relationship Id="rId386" Type="http://schemas.openxmlformats.org/officeDocument/2006/relationships/image" Target="../media/image317.png"/><Relationship Id="rId190" Type="http://schemas.openxmlformats.org/officeDocument/2006/relationships/customXml" Target="../ink/ink314.xml"/><Relationship Id="rId204" Type="http://schemas.openxmlformats.org/officeDocument/2006/relationships/customXml" Target="../ink/ink321.xml"/><Relationship Id="rId225" Type="http://schemas.openxmlformats.org/officeDocument/2006/relationships/image" Target="../media/image345.png"/><Relationship Id="rId246" Type="http://schemas.openxmlformats.org/officeDocument/2006/relationships/customXml" Target="../ink/ink342.xml"/><Relationship Id="rId267" Type="http://schemas.openxmlformats.org/officeDocument/2006/relationships/image" Target="../media/image366.png"/><Relationship Id="rId288" Type="http://schemas.openxmlformats.org/officeDocument/2006/relationships/customXml" Target="../ink/ink358.xml"/><Relationship Id="rId106" Type="http://schemas.openxmlformats.org/officeDocument/2006/relationships/customXml" Target="../ink/ink286.xml"/><Relationship Id="rId127" Type="http://schemas.openxmlformats.org/officeDocument/2006/relationships/image" Target="../media/image296.png"/><Relationship Id="rId313" Type="http://schemas.openxmlformats.org/officeDocument/2006/relationships/customXml" Target="../ink/ink371.xml"/><Relationship Id="rId10" Type="http://schemas.openxmlformats.org/officeDocument/2006/relationships/customXml" Target="../ink/ink238.xml"/><Relationship Id="rId31" Type="http://schemas.openxmlformats.org/officeDocument/2006/relationships/image" Target="../media/image248.png"/><Relationship Id="rId52" Type="http://schemas.openxmlformats.org/officeDocument/2006/relationships/customXml" Target="../ink/ink259.xml"/><Relationship Id="rId73" Type="http://schemas.openxmlformats.org/officeDocument/2006/relationships/image" Target="../media/image269.png"/><Relationship Id="rId94" Type="http://schemas.openxmlformats.org/officeDocument/2006/relationships/customXml" Target="../ink/ink280.xml"/><Relationship Id="rId148" Type="http://schemas.openxmlformats.org/officeDocument/2006/relationships/customXml" Target="../ink/ink300.xml"/><Relationship Id="rId334" Type="http://schemas.openxmlformats.org/officeDocument/2006/relationships/image" Target="../media/image399.png"/><Relationship Id="rId355" Type="http://schemas.openxmlformats.org/officeDocument/2006/relationships/customXml" Target="../ink/ink392.xml"/><Relationship Id="rId376" Type="http://schemas.openxmlformats.org/officeDocument/2006/relationships/image" Target="../media/image304.png"/><Relationship Id="rId4" Type="http://schemas.openxmlformats.org/officeDocument/2006/relationships/customXml" Target="../ink/ink235.xml"/><Relationship Id="rId180" Type="http://schemas.openxmlformats.org/officeDocument/2006/relationships/customXml" Target="../ink/ink309.xml"/><Relationship Id="rId215" Type="http://schemas.openxmlformats.org/officeDocument/2006/relationships/image" Target="../media/image340.png"/><Relationship Id="rId236" Type="http://schemas.openxmlformats.org/officeDocument/2006/relationships/customXml" Target="../ink/ink337.xml"/><Relationship Id="rId278" Type="http://schemas.openxmlformats.org/officeDocument/2006/relationships/customXml" Target="../ink/ink353.xml"/><Relationship Id="rId303" Type="http://schemas.openxmlformats.org/officeDocument/2006/relationships/customXml" Target="../ink/ink366.xml"/><Relationship Id="rId42" Type="http://schemas.openxmlformats.org/officeDocument/2006/relationships/customXml" Target="../ink/ink254.xml"/><Relationship Id="rId84" Type="http://schemas.openxmlformats.org/officeDocument/2006/relationships/customXml" Target="../ink/ink275.xml"/><Relationship Id="rId345" Type="http://schemas.openxmlformats.org/officeDocument/2006/relationships/customXml" Target="../ink/ink387.xml"/><Relationship Id="rId387" Type="http://schemas.openxmlformats.org/officeDocument/2006/relationships/customXml" Target="../ink/ink408.xml"/><Relationship Id="rId191" Type="http://schemas.openxmlformats.org/officeDocument/2006/relationships/image" Target="../media/image328.png"/><Relationship Id="rId205" Type="http://schemas.openxmlformats.org/officeDocument/2006/relationships/image" Target="../media/image335.png"/><Relationship Id="rId247" Type="http://schemas.openxmlformats.org/officeDocument/2006/relationships/image" Target="../media/image356.png"/><Relationship Id="rId107" Type="http://schemas.openxmlformats.org/officeDocument/2006/relationships/image" Target="../media/image286.png"/><Relationship Id="rId289" Type="http://schemas.openxmlformats.org/officeDocument/2006/relationships/image" Target="../media/image377.png"/><Relationship Id="rId11" Type="http://schemas.openxmlformats.org/officeDocument/2006/relationships/image" Target="../media/image238.png"/><Relationship Id="rId53" Type="http://schemas.openxmlformats.org/officeDocument/2006/relationships/image" Target="../media/image259.png"/><Relationship Id="rId149" Type="http://schemas.openxmlformats.org/officeDocument/2006/relationships/image" Target="../media/image307.png"/><Relationship Id="rId314" Type="http://schemas.openxmlformats.org/officeDocument/2006/relationships/image" Target="../media/image389.png"/><Relationship Id="rId356" Type="http://schemas.openxmlformats.org/officeDocument/2006/relationships/image" Target="../media/image410.png"/><Relationship Id="rId95" Type="http://schemas.openxmlformats.org/officeDocument/2006/relationships/image" Target="../media/image280.png"/><Relationship Id="rId160" Type="http://schemas.openxmlformats.org/officeDocument/2006/relationships/customXml" Target="../ink/ink306.xml"/><Relationship Id="rId216" Type="http://schemas.openxmlformats.org/officeDocument/2006/relationships/customXml" Target="../ink/ink327.xml"/><Relationship Id="rId22" Type="http://schemas.openxmlformats.org/officeDocument/2006/relationships/customXml" Target="../ink/ink244.xml"/><Relationship Id="rId64" Type="http://schemas.openxmlformats.org/officeDocument/2006/relationships/customXml" Target="../ink/ink265.xml"/><Relationship Id="rId118" Type="http://schemas.openxmlformats.org/officeDocument/2006/relationships/customXml" Target="../ink/ink292.xml"/><Relationship Id="rId325" Type="http://schemas.openxmlformats.org/officeDocument/2006/relationships/customXml" Target="../ink/ink377.xml"/><Relationship Id="rId367" Type="http://schemas.openxmlformats.org/officeDocument/2006/relationships/customXml" Target="../ink/ink398.xml"/><Relationship Id="rId227" Type="http://schemas.openxmlformats.org/officeDocument/2006/relationships/image" Target="../media/image346.png"/><Relationship Id="rId269" Type="http://schemas.openxmlformats.org/officeDocument/2006/relationships/image" Target="../media/image367.png"/><Relationship Id="rId33" Type="http://schemas.openxmlformats.org/officeDocument/2006/relationships/image" Target="../media/image249.png"/><Relationship Id="rId129" Type="http://schemas.openxmlformats.org/officeDocument/2006/relationships/image" Target="../media/image297.png"/><Relationship Id="rId280" Type="http://schemas.openxmlformats.org/officeDocument/2006/relationships/customXml" Target="../ink/ink354.xml"/><Relationship Id="rId336" Type="http://schemas.openxmlformats.org/officeDocument/2006/relationships/image" Target="../media/image400.png"/><Relationship Id="rId75" Type="http://schemas.openxmlformats.org/officeDocument/2006/relationships/image" Target="../media/image270.png"/><Relationship Id="rId182" Type="http://schemas.openxmlformats.org/officeDocument/2006/relationships/customXml" Target="../ink/ink310.xml"/><Relationship Id="rId378" Type="http://schemas.openxmlformats.org/officeDocument/2006/relationships/image" Target="../media/image305.png"/><Relationship Id="rId6" Type="http://schemas.openxmlformats.org/officeDocument/2006/relationships/customXml" Target="../ink/ink236.xml"/><Relationship Id="rId238" Type="http://schemas.openxmlformats.org/officeDocument/2006/relationships/customXml" Target="../ink/ink338.xml"/><Relationship Id="rId291" Type="http://schemas.openxmlformats.org/officeDocument/2006/relationships/image" Target="../media/image378.png"/><Relationship Id="rId305" Type="http://schemas.openxmlformats.org/officeDocument/2006/relationships/customXml" Target="../ink/ink367.xml"/><Relationship Id="rId347" Type="http://schemas.openxmlformats.org/officeDocument/2006/relationships/customXml" Target="../ink/ink388.xml"/><Relationship Id="rId44" Type="http://schemas.openxmlformats.org/officeDocument/2006/relationships/customXml" Target="../ink/ink255.xml"/><Relationship Id="rId86" Type="http://schemas.openxmlformats.org/officeDocument/2006/relationships/customXml" Target="../ink/ink276.xml"/><Relationship Id="rId151" Type="http://schemas.openxmlformats.org/officeDocument/2006/relationships/image" Target="../media/image308.png"/><Relationship Id="rId389" Type="http://schemas.openxmlformats.org/officeDocument/2006/relationships/customXml" Target="../ink/ink409.xml"/><Relationship Id="rId193" Type="http://schemas.openxmlformats.org/officeDocument/2006/relationships/image" Target="../media/image329.png"/><Relationship Id="rId207" Type="http://schemas.openxmlformats.org/officeDocument/2006/relationships/image" Target="../media/image336.png"/><Relationship Id="rId249" Type="http://schemas.openxmlformats.org/officeDocument/2006/relationships/image" Target="../media/image357.png"/><Relationship Id="rId13" Type="http://schemas.openxmlformats.org/officeDocument/2006/relationships/image" Target="../media/image239.png"/><Relationship Id="rId109" Type="http://schemas.openxmlformats.org/officeDocument/2006/relationships/image" Target="../media/image287.png"/><Relationship Id="rId316" Type="http://schemas.openxmlformats.org/officeDocument/2006/relationships/image" Target="../media/image390.png"/><Relationship Id="rId55" Type="http://schemas.openxmlformats.org/officeDocument/2006/relationships/image" Target="../media/image260.png"/><Relationship Id="rId97" Type="http://schemas.openxmlformats.org/officeDocument/2006/relationships/image" Target="../media/image281.png"/><Relationship Id="rId120" Type="http://schemas.openxmlformats.org/officeDocument/2006/relationships/customXml" Target="../ink/ink293.xml"/><Relationship Id="rId358" Type="http://schemas.openxmlformats.org/officeDocument/2006/relationships/image" Target="../media/image411.png"/><Relationship Id="rId162" Type="http://schemas.openxmlformats.org/officeDocument/2006/relationships/customXml" Target="../ink/ink307.xml"/><Relationship Id="rId218" Type="http://schemas.openxmlformats.org/officeDocument/2006/relationships/customXml" Target="../ink/ink328.xml"/><Relationship Id="rId271" Type="http://schemas.openxmlformats.org/officeDocument/2006/relationships/image" Target="../media/image368.png"/><Relationship Id="rId24" Type="http://schemas.openxmlformats.org/officeDocument/2006/relationships/customXml" Target="../ink/ink245.xml"/><Relationship Id="rId66" Type="http://schemas.openxmlformats.org/officeDocument/2006/relationships/customXml" Target="../ink/ink266.xml"/><Relationship Id="rId131" Type="http://schemas.openxmlformats.org/officeDocument/2006/relationships/image" Target="../media/image298.png"/><Relationship Id="rId327" Type="http://schemas.openxmlformats.org/officeDocument/2006/relationships/customXml" Target="../ink/ink378.xml"/><Relationship Id="rId369" Type="http://schemas.openxmlformats.org/officeDocument/2006/relationships/customXml" Target="../ink/ink399.xml"/><Relationship Id="rId229" Type="http://schemas.openxmlformats.org/officeDocument/2006/relationships/image" Target="../media/image347.png"/><Relationship Id="rId380" Type="http://schemas.openxmlformats.org/officeDocument/2006/relationships/image" Target="../media/image314.png"/><Relationship Id="rId240" Type="http://schemas.openxmlformats.org/officeDocument/2006/relationships/customXml" Target="../ink/ink339.xml"/><Relationship Id="rId35" Type="http://schemas.openxmlformats.org/officeDocument/2006/relationships/image" Target="../media/image250.png"/><Relationship Id="rId77" Type="http://schemas.openxmlformats.org/officeDocument/2006/relationships/image" Target="../media/image271.png"/><Relationship Id="rId100" Type="http://schemas.openxmlformats.org/officeDocument/2006/relationships/customXml" Target="../ink/ink283.xml"/><Relationship Id="rId282" Type="http://schemas.openxmlformats.org/officeDocument/2006/relationships/customXml" Target="../ink/ink355.xml"/><Relationship Id="rId338" Type="http://schemas.openxmlformats.org/officeDocument/2006/relationships/image" Target="../media/image401.png"/><Relationship Id="rId8" Type="http://schemas.openxmlformats.org/officeDocument/2006/relationships/customXml" Target="../ink/ink237.xml"/><Relationship Id="rId184" Type="http://schemas.openxmlformats.org/officeDocument/2006/relationships/customXml" Target="../ink/ink311.xml"/><Relationship Id="rId391" Type="http://schemas.openxmlformats.org/officeDocument/2006/relationships/customXml" Target="../ink/ink410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2.png"/><Relationship Id="rId21" Type="http://schemas.openxmlformats.org/officeDocument/2006/relationships/image" Target="../media/image424.png"/><Relationship Id="rId42" Type="http://schemas.openxmlformats.org/officeDocument/2006/relationships/customXml" Target="../ink/ink432.xml"/><Relationship Id="rId63" Type="http://schemas.openxmlformats.org/officeDocument/2006/relationships/image" Target="../media/image445.png"/><Relationship Id="rId84" Type="http://schemas.openxmlformats.org/officeDocument/2006/relationships/customXml" Target="../ink/ink453.xml"/><Relationship Id="rId138" Type="http://schemas.openxmlformats.org/officeDocument/2006/relationships/customXml" Target="../ink/ink480.xml"/><Relationship Id="rId159" Type="http://schemas.openxmlformats.org/officeDocument/2006/relationships/image" Target="../media/image493.png"/><Relationship Id="rId170" Type="http://schemas.openxmlformats.org/officeDocument/2006/relationships/customXml" Target="../ink/ink496.xml"/><Relationship Id="rId205" Type="http://schemas.openxmlformats.org/officeDocument/2006/relationships/image" Target="../media/image516.png"/><Relationship Id="rId107" Type="http://schemas.openxmlformats.org/officeDocument/2006/relationships/image" Target="../media/image467.png"/><Relationship Id="rId11" Type="http://schemas.openxmlformats.org/officeDocument/2006/relationships/image" Target="../media/image4191.png"/><Relationship Id="rId32" Type="http://schemas.openxmlformats.org/officeDocument/2006/relationships/customXml" Target="../ink/ink427.xml"/><Relationship Id="rId53" Type="http://schemas.openxmlformats.org/officeDocument/2006/relationships/image" Target="../media/image440.png"/><Relationship Id="rId74" Type="http://schemas.openxmlformats.org/officeDocument/2006/relationships/customXml" Target="../ink/ink448.xml"/><Relationship Id="rId128" Type="http://schemas.openxmlformats.org/officeDocument/2006/relationships/customXml" Target="../ink/ink475.xml"/><Relationship Id="rId149" Type="http://schemas.openxmlformats.org/officeDocument/2006/relationships/image" Target="../media/image488.png"/><Relationship Id="rId5" Type="http://schemas.openxmlformats.org/officeDocument/2006/relationships/image" Target="../media/image4161.png"/><Relationship Id="rId95" Type="http://schemas.openxmlformats.org/officeDocument/2006/relationships/image" Target="../media/image461.png"/><Relationship Id="rId160" Type="http://schemas.openxmlformats.org/officeDocument/2006/relationships/customXml" Target="../ink/ink491.xml"/><Relationship Id="rId181" Type="http://schemas.openxmlformats.org/officeDocument/2006/relationships/image" Target="../media/image504.png"/><Relationship Id="rId22" Type="http://schemas.openxmlformats.org/officeDocument/2006/relationships/customXml" Target="../ink/ink422.xml"/><Relationship Id="rId43" Type="http://schemas.openxmlformats.org/officeDocument/2006/relationships/image" Target="../media/image435.png"/><Relationship Id="rId64" Type="http://schemas.openxmlformats.org/officeDocument/2006/relationships/customXml" Target="../ink/ink443.xml"/><Relationship Id="rId118" Type="http://schemas.openxmlformats.org/officeDocument/2006/relationships/customXml" Target="../ink/ink470.xml"/><Relationship Id="rId139" Type="http://schemas.openxmlformats.org/officeDocument/2006/relationships/image" Target="../media/image483.png"/><Relationship Id="rId85" Type="http://schemas.openxmlformats.org/officeDocument/2006/relationships/image" Target="../media/image456.png"/><Relationship Id="rId150" Type="http://schemas.openxmlformats.org/officeDocument/2006/relationships/customXml" Target="../ink/ink486.xml"/><Relationship Id="rId171" Type="http://schemas.openxmlformats.org/officeDocument/2006/relationships/image" Target="../media/image499.png"/><Relationship Id="rId206" Type="http://schemas.openxmlformats.org/officeDocument/2006/relationships/customXml" Target="../ink/ink512.xml"/><Relationship Id="rId12" Type="http://schemas.openxmlformats.org/officeDocument/2006/relationships/customXml" Target="../ink/ink417.xml"/><Relationship Id="rId33" Type="http://schemas.openxmlformats.org/officeDocument/2006/relationships/image" Target="../media/image430.png"/><Relationship Id="rId108" Type="http://schemas.openxmlformats.org/officeDocument/2006/relationships/customXml" Target="../ink/ink465.xml"/><Relationship Id="rId129" Type="http://schemas.openxmlformats.org/officeDocument/2006/relationships/image" Target="../media/image478.png"/><Relationship Id="rId54" Type="http://schemas.openxmlformats.org/officeDocument/2006/relationships/customXml" Target="../ink/ink438.xml"/><Relationship Id="rId75" Type="http://schemas.openxmlformats.org/officeDocument/2006/relationships/image" Target="../media/image451.png"/><Relationship Id="rId96" Type="http://schemas.openxmlformats.org/officeDocument/2006/relationships/customXml" Target="../ink/ink459.xml"/><Relationship Id="rId140" Type="http://schemas.openxmlformats.org/officeDocument/2006/relationships/customXml" Target="../ink/ink481.xml"/><Relationship Id="rId161" Type="http://schemas.openxmlformats.org/officeDocument/2006/relationships/image" Target="../media/image494.png"/><Relationship Id="rId182" Type="http://schemas.openxmlformats.org/officeDocument/2006/relationships/customXml" Target="../ink/ink502.xml"/><Relationship Id="rId6" Type="http://schemas.openxmlformats.org/officeDocument/2006/relationships/customXml" Target="../ink/ink414.xml"/><Relationship Id="rId23" Type="http://schemas.openxmlformats.org/officeDocument/2006/relationships/image" Target="../media/image425.png"/><Relationship Id="rId119" Type="http://schemas.openxmlformats.org/officeDocument/2006/relationships/image" Target="../media/image473.png"/><Relationship Id="rId44" Type="http://schemas.openxmlformats.org/officeDocument/2006/relationships/customXml" Target="../ink/ink433.xml"/><Relationship Id="rId65" Type="http://schemas.openxmlformats.org/officeDocument/2006/relationships/image" Target="../media/image446.png"/><Relationship Id="rId86" Type="http://schemas.openxmlformats.org/officeDocument/2006/relationships/customXml" Target="../ink/ink454.xml"/><Relationship Id="rId130" Type="http://schemas.openxmlformats.org/officeDocument/2006/relationships/customXml" Target="../ink/ink476.xml"/><Relationship Id="rId151" Type="http://schemas.openxmlformats.org/officeDocument/2006/relationships/image" Target="../media/image489.png"/><Relationship Id="rId172" Type="http://schemas.openxmlformats.org/officeDocument/2006/relationships/customXml" Target="../ink/ink497.xml"/><Relationship Id="rId193" Type="http://schemas.openxmlformats.org/officeDocument/2006/relationships/image" Target="../media/image510.png"/><Relationship Id="rId207" Type="http://schemas.openxmlformats.org/officeDocument/2006/relationships/image" Target="../media/image517.png"/><Relationship Id="rId13" Type="http://schemas.openxmlformats.org/officeDocument/2006/relationships/image" Target="../media/image4201.png"/><Relationship Id="rId109" Type="http://schemas.openxmlformats.org/officeDocument/2006/relationships/image" Target="../media/image468.png"/><Relationship Id="rId34" Type="http://schemas.openxmlformats.org/officeDocument/2006/relationships/customXml" Target="../ink/ink428.xml"/><Relationship Id="rId55" Type="http://schemas.openxmlformats.org/officeDocument/2006/relationships/image" Target="../media/image441.png"/><Relationship Id="rId76" Type="http://schemas.openxmlformats.org/officeDocument/2006/relationships/customXml" Target="../ink/ink449.xml"/><Relationship Id="rId97" Type="http://schemas.openxmlformats.org/officeDocument/2006/relationships/image" Target="../media/image462.png"/><Relationship Id="rId120" Type="http://schemas.openxmlformats.org/officeDocument/2006/relationships/customXml" Target="../ink/ink471.xml"/><Relationship Id="rId141" Type="http://schemas.openxmlformats.org/officeDocument/2006/relationships/image" Target="../media/image484.png"/><Relationship Id="rId7" Type="http://schemas.openxmlformats.org/officeDocument/2006/relationships/image" Target="../media/image4171.png"/><Relationship Id="rId162" Type="http://schemas.openxmlformats.org/officeDocument/2006/relationships/customXml" Target="../ink/ink492.xml"/><Relationship Id="rId183" Type="http://schemas.openxmlformats.org/officeDocument/2006/relationships/image" Target="../media/image505.png"/><Relationship Id="rId24" Type="http://schemas.openxmlformats.org/officeDocument/2006/relationships/customXml" Target="../ink/ink423.xml"/><Relationship Id="rId40" Type="http://schemas.openxmlformats.org/officeDocument/2006/relationships/customXml" Target="../ink/ink431.xml"/><Relationship Id="rId45" Type="http://schemas.openxmlformats.org/officeDocument/2006/relationships/image" Target="../media/image436.png"/><Relationship Id="rId66" Type="http://schemas.openxmlformats.org/officeDocument/2006/relationships/customXml" Target="../ink/ink444.xml"/><Relationship Id="rId87" Type="http://schemas.openxmlformats.org/officeDocument/2006/relationships/image" Target="../media/image457.png"/><Relationship Id="rId110" Type="http://schemas.openxmlformats.org/officeDocument/2006/relationships/customXml" Target="../ink/ink466.xml"/><Relationship Id="rId115" Type="http://schemas.openxmlformats.org/officeDocument/2006/relationships/image" Target="../media/image471.png"/><Relationship Id="rId131" Type="http://schemas.openxmlformats.org/officeDocument/2006/relationships/image" Target="../media/image479.png"/><Relationship Id="rId136" Type="http://schemas.openxmlformats.org/officeDocument/2006/relationships/customXml" Target="../ink/ink479.xml"/><Relationship Id="rId157" Type="http://schemas.openxmlformats.org/officeDocument/2006/relationships/image" Target="../media/image492.png"/><Relationship Id="rId178" Type="http://schemas.openxmlformats.org/officeDocument/2006/relationships/customXml" Target="../ink/ink500.xml"/><Relationship Id="rId61" Type="http://schemas.openxmlformats.org/officeDocument/2006/relationships/image" Target="../media/image444.png"/><Relationship Id="rId82" Type="http://schemas.openxmlformats.org/officeDocument/2006/relationships/customXml" Target="../ink/ink452.xml"/><Relationship Id="rId152" Type="http://schemas.openxmlformats.org/officeDocument/2006/relationships/customXml" Target="../ink/ink487.xml"/><Relationship Id="rId173" Type="http://schemas.openxmlformats.org/officeDocument/2006/relationships/image" Target="../media/image500.png"/><Relationship Id="rId194" Type="http://schemas.openxmlformats.org/officeDocument/2006/relationships/customXml" Target="../ink/ink507.xml"/><Relationship Id="rId199" Type="http://schemas.openxmlformats.org/officeDocument/2006/relationships/image" Target="../media/image513.png"/><Relationship Id="rId203" Type="http://schemas.openxmlformats.org/officeDocument/2006/relationships/image" Target="../media/image515.png"/><Relationship Id="rId208" Type="http://schemas.openxmlformats.org/officeDocument/2006/relationships/customXml" Target="../ink/ink513.xml"/><Relationship Id="rId19" Type="http://schemas.openxmlformats.org/officeDocument/2006/relationships/image" Target="../media/image423.png"/><Relationship Id="rId14" Type="http://schemas.openxmlformats.org/officeDocument/2006/relationships/customXml" Target="../ink/ink418.xml"/><Relationship Id="rId30" Type="http://schemas.openxmlformats.org/officeDocument/2006/relationships/customXml" Target="../ink/ink426.xml"/><Relationship Id="rId35" Type="http://schemas.openxmlformats.org/officeDocument/2006/relationships/image" Target="../media/image431.png"/><Relationship Id="rId56" Type="http://schemas.openxmlformats.org/officeDocument/2006/relationships/customXml" Target="../ink/ink439.xml"/><Relationship Id="rId77" Type="http://schemas.openxmlformats.org/officeDocument/2006/relationships/image" Target="../media/image452.png"/><Relationship Id="rId100" Type="http://schemas.openxmlformats.org/officeDocument/2006/relationships/customXml" Target="../ink/ink461.xml"/><Relationship Id="rId105" Type="http://schemas.openxmlformats.org/officeDocument/2006/relationships/image" Target="../media/image466.png"/><Relationship Id="rId126" Type="http://schemas.openxmlformats.org/officeDocument/2006/relationships/customXml" Target="../ink/ink474.xml"/><Relationship Id="rId147" Type="http://schemas.openxmlformats.org/officeDocument/2006/relationships/image" Target="../media/image487.png"/><Relationship Id="rId168" Type="http://schemas.openxmlformats.org/officeDocument/2006/relationships/customXml" Target="../ink/ink495.xml"/><Relationship Id="rId8" Type="http://schemas.openxmlformats.org/officeDocument/2006/relationships/customXml" Target="../ink/ink415.xml"/><Relationship Id="rId51" Type="http://schemas.openxmlformats.org/officeDocument/2006/relationships/image" Target="../media/image439.png"/><Relationship Id="rId72" Type="http://schemas.openxmlformats.org/officeDocument/2006/relationships/customXml" Target="../ink/ink447.xml"/><Relationship Id="rId93" Type="http://schemas.openxmlformats.org/officeDocument/2006/relationships/image" Target="../media/image460.png"/><Relationship Id="rId98" Type="http://schemas.openxmlformats.org/officeDocument/2006/relationships/customXml" Target="../ink/ink460.xml"/><Relationship Id="rId121" Type="http://schemas.openxmlformats.org/officeDocument/2006/relationships/image" Target="../media/image474.png"/><Relationship Id="rId142" Type="http://schemas.openxmlformats.org/officeDocument/2006/relationships/customXml" Target="../ink/ink482.xml"/><Relationship Id="rId163" Type="http://schemas.openxmlformats.org/officeDocument/2006/relationships/image" Target="../media/image495.png"/><Relationship Id="rId184" Type="http://schemas.openxmlformats.org/officeDocument/2006/relationships/customXml" Target="../ink/ink503.xml"/><Relationship Id="rId189" Type="http://schemas.openxmlformats.org/officeDocument/2006/relationships/image" Target="../media/image508.png"/><Relationship Id="rId3" Type="http://schemas.openxmlformats.org/officeDocument/2006/relationships/image" Target="../media/image4151.png"/><Relationship Id="rId25" Type="http://schemas.openxmlformats.org/officeDocument/2006/relationships/image" Target="../media/image426.png"/><Relationship Id="rId46" Type="http://schemas.openxmlformats.org/officeDocument/2006/relationships/customXml" Target="../ink/ink434.xml"/><Relationship Id="rId67" Type="http://schemas.openxmlformats.org/officeDocument/2006/relationships/image" Target="../media/image447.png"/><Relationship Id="rId116" Type="http://schemas.openxmlformats.org/officeDocument/2006/relationships/customXml" Target="../ink/ink469.xml"/><Relationship Id="rId137" Type="http://schemas.openxmlformats.org/officeDocument/2006/relationships/image" Target="../media/image482.png"/><Relationship Id="rId158" Type="http://schemas.openxmlformats.org/officeDocument/2006/relationships/customXml" Target="../ink/ink490.xml"/><Relationship Id="rId20" Type="http://schemas.openxmlformats.org/officeDocument/2006/relationships/customXml" Target="../ink/ink421.xml"/><Relationship Id="rId41" Type="http://schemas.openxmlformats.org/officeDocument/2006/relationships/image" Target="../media/image434.png"/><Relationship Id="rId62" Type="http://schemas.openxmlformats.org/officeDocument/2006/relationships/customXml" Target="../ink/ink442.xml"/><Relationship Id="rId83" Type="http://schemas.openxmlformats.org/officeDocument/2006/relationships/image" Target="../media/image455.png"/><Relationship Id="rId88" Type="http://schemas.openxmlformats.org/officeDocument/2006/relationships/customXml" Target="../ink/ink455.xml"/><Relationship Id="rId111" Type="http://schemas.openxmlformats.org/officeDocument/2006/relationships/image" Target="../media/image469.png"/><Relationship Id="rId132" Type="http://schemas.openxmlformats.org/officeDocument/2006/relationships/customXml" Target="../ink/ink477.xml"/><Relationship Id="rId153" Type="http://schemas.openxmlformats.org/officeDocument/2006/relationships/image" Target="../media/image490.png"/><Relationship Id="rId174" Type="http://schemas.openxmlformats.org/officeDocument/2006/relationships/customXml" Target="../ink/ink498.xml"/><Relationship Id="rId179" Type="http://schemas.openxmlformats.org/officeDocument/2006/relationships/image" Target="../media/image503.png"/><Relationship Id="rId209" Type="http://schemas.openxmlformats.org/officeDocument/2006/relationships/image" Target="../media/image362.png"/><Relationship Id="rId190" Type="http://schemas.openxmlformats.org/officeDocument/2006/relationships/customXml" Target="../ink/ink506.xml"/><Relationship Id="rId204" Type="http://schemas.openxmlformats.org/officeDocument/2006/relationships/customXml" Target="../ink/ink511.xml"/><Relationship Id="rId15" Type="http://schemas.openxmlformats.org/officeDocument/2006/relationships/image" Target="../media/image421.png"/><Relationship Id="rId36" Type="http://schemas.openxmlformats.org/officeDocument/2006/relationships/customXml" Target="../ink/ink429.xml"/><Relationship Id="rId57" Type="http://schemas.openxmlformats.org/officeDocument/2006/relationships/image" Target="../media/image442.png"/><Relationship Id="rId106" Type="http://schemas.openxmlformats.org/officeDocument/2006/relationships/customXml" Target="../ink/ink464.xml"/><Relationship Id="rId127" Type="http://schemas.openxmlformats.org/officeDocument/2006/relationships/image" Target="../media/image477.png"/><Relationship Id="rId10" Type="http://schemas.openxmlformats.org/officeDocument/2006/relationships/customXml" Target="../ink/ink416.xml"/><Relationship Id="rId31" Type="http://schemas.openxmlformats.org/officeDocument/2006/relationships/image" Target="../media/image429.png"/><Relationship Id="rId52" Type="http://schemas.openxmlformats.org/officeDocument/2006/relationships/customXml" Target="../ink/ink437.xml"/><Relationship Id="rId73" Type="http://schemas.openxmlformats.org/officeDocument/2006/relationships/image" Target="../media/image450.png"/><Relationship Id="rId78" Type="http://schemas.openxmlformats.org/officeDocument/2006/relationships/customXml" Target="../ink/ink450.xml"/><Relationship Id="rId94" Type="http://schemas.openxmlformats.org/officeDocument/2006/relationships/customXml" Target="../ink/ink458.xml"/><Relationship Id="rId99" Type="http://schemas.openxmlformats.org/officeDocument/2006/relationships/image" Target="../media/image463.png"/><Relationship Id="rId101" Type="http://schemas.openxmlformats.org/officeDocument/2006/relationships/image" Target="../media/image464.png"/><Relationship Id="rId122" Type="http://schemas.openxmlformats.org/officeDocument/2006/relationships/customXml" Target="../ink/ink472.xml"/><Relationship Id="rId143" Type="http://schemas.openxmlformats.org/officeDocument/2006/relationships/image" Target="../media/image485.png"/><Relationship Id="rId148" Type="http://schemas.openxmlformats.org/officeDocument/2006/relationships/customXml" Target="../ink/ink485.xml"/><Relationship Id="rId164" Type="http://schemas.openxmlformats.org/officeDocument/2006/relationships/customXml" Target="../ink/ink493.xml"/><Relationship Id="rId169" Type="http://schemas.openxmlformats.org/officeDocument/2006/relationships/image" Target="../media/image498.png"/><Relationship Id="rId185" Type="http://schemas.openxmlformats.org/officeDocument/2006/relationships/image" Target="../media/image506.png"/><Relationship Id="rId4" Type="http://schemas.openxmlformats.org/officeDocument/2006/relationships/customXml" Target="../ink/ink413.xml"/><Relationship Id="rId9" Type="http://schemas.openxmlformats.org/officeDocument/2006/relationships/image" Target="../media/image4181.png"/><Relationship Id="rId180" Type="http://schemas.openxmlformats.org/officeDocument/2006/relationships/customXml" Target="../ink/ink501.xml"/><Relationship Id="rId210" Type="http://schemas.openxmlformats.org/officeDocument/2006/relationships/customXml" Target="../ink/ink514.xml"/><Relationship Id="rId26" Type="http://schemas.openxmlformats.org/officeDocument/2006/relationships/customXml" Target="../ink/ink424.xml"/><Relationship Id="rId47" Type="http://schemas.openxmlformats.org/officeDocument/2006/relationships/image" Target="../media/image437.png"/><Relationship Id="rId68" Type="http://schemas.openxmlformats.org/officeDocument/2006/relationships/customXml" Target="../ink/ink445.xml"/><Relationship Id="rId89" Type="http://schemas.openxmlformats.org/officeDocument/2006/relationships/image" Target="../media/image458.png"/><Relationship Id="rId112" Type="http://schemas.openxmlformats.org/officeDocument/2006/relationships/customXml" Target="../ink/ink467.xml"/><Relationship Id="rId133" Type="http://schemas.openxmlformats.org/officeDocument/2006/relationships/image" Target="../media/image480.png"/><Relationship Id="rId154" Type="http://schemas.openxmlformats.org/officeDocument/2006/relationships/customXml" Target="../ink/ink488.xml"/><Relationship Id="rId175" Type="http://schemas.openxmlformats.org/officeDocument/2006/relationships/image" Target="../media/image501.png"/><Relationship Id="rId200" Type="http://schemas.openxmlformats.org/officeDocument/2006/relationships/customXml" Target="../ink/ink509.xml"/><Relationship Id="rId16" Type="http://schemas.openxmlformats.org/officeDocument/2006/relationships/customXml" Target="../ink/ink419.xml"/><Relationship Id="rId37" Type="http://schemas.openxmlformats.org/officeDocument/2006/relationships/image" Target="../media/image432.png"/><Relationship Id="rId58" Type="http://schemas.openxmlformats.org/officeDocument/2006/relationships/customXml" Target="../ink/ink440.xml"/><Relationship Id="rId79" Type="http://schemas.openxmlformats.org/officeDocument/2006/relationships/image" Target="../media/image453.png"/><Relationship Id="rId102" Type="http://schemas.openxmlformats.org/officeDocument/2006/relationships/customXml" Target="../ink/ink462.xml"/><Relationship Id="rId123" Type="http://schemas.openxmlformats.org/officeDocument/2006/relationships/image" Target="../media/image475.png"/><Relationship Id="rId144" Type="http://schemas.openxmlformats.org/officeDocument/2006/relationships/customXml" Target="../ink/ink483.xml"/><Relationship Id="rId90" Type="http://schemas.openxmlformats.org/officeDocument/2006/relationships/customXml" Target="../ink/ink456.xml"/><Relationship Id="rId165" Type="http://schemas.openxmlformats.org/officeDocument/2006/relationships/image" Target="../media/image496.png"/><Relationship Id="rId186" Type="http://schemas.openxmlformats.org/officeDocument/2006/relationships/customXml" Target="../ink/ink504.xml"/><Relationship Id="rId211" Type="http://schemas.openxmlformats.org/officeDocument/2006/relationships/image" Target="../media/image363.png"/><Relationship Id="rId27" Type="http://schemas.openxmlformats.org/officeDocument/2006/relationships/image" Target="../media/image427.png"/><Relationship Id="rId48" Type="http://schemas.openxmlformats.org/officeDocument/2006/relationships/customXml" Target="../ink/ink435.xml"/><Relationship Id="rId69" Type="http://schemas.openxmlformats.org/officeDocument/2006/relationships/image" Target="../media/image448.png"/><Relationship Id="rId113" Type="http://schemas.openxmlformats.org/officeDocument/2006/relationships/image" Target="../media/image470.png"/><Relationship Id="rId134" Type="http://schemas.openxmlformats.org/officeDocument/2006/relationships/customXml" Target="../ink/ink478.xml"/><Relationship Id="rId80" Type="http://schemas.openxmlformats.org/officeDocument/2006/relationships/customXml" Target="../ink/ink451.xml"/><Relationship Id="rId155" Type="http://schemas.openxmlformats.org/officeDocument/2006/relationships/image" Target="../media/image491.png"/><Relationship Id="rId176" Type="http://schemas.openxmlformats.org/officeDocument/2006/relationships/customXml" Target="../ink/ink499.xml"/><Relationship Id="rId197" Type="http://schemas.openxmlformats.org/officeDocument/2006/relationships/image" Target="../media/image512.png"/><Relationship Id="rId201" Type="http://schemas.openxmlformats.org/officeDocument/2006/relationships/image" Target="../media/image514.png"/><Relationship Id="rId17" Type="http://schemas.openxmlformats.org/officeDocument/2006/relationships/image" Target="../media/image422.png"/><Relationship Id="rId38" Type="http://schemas.openxmlformats.org/officeDocument/2006/relationships/customXml" Target="../ink/ink430.xml"/><Relationship Id="rId59" Type="http://schemas.openxmlformats.org/officeDocument/2006/relationships/image" Target="../media/image443.png"/><Relationship Id="rId103" Type="http://schemas.openxmlformats.org/officeDocument/2006/relationships/image" Target="../media/image465.png"/><Relationship Id="rId124" Type="http://schemas.openxmlformats.org/officeDocument/2006/relationships/customXml" Target="../ink/ink473.xml"/><Relationship Id="rId70" Type="http://schemas.openxmlformats.org/officeDocument/2006/relationships/customXml" Target="../ink/ink446.xml"/><Relationship Id="rId91" Type="http://schemas.openxmlformats.org/officeDocument/2006/relationships/image" Target="../media/image459.png"/><Relationship Id="rId145" Type="http://schemas.openxmlformats.org/officeDocument/2006/relationships/image" Target="../media/image486.png"/><Relationship Id="rId166" Type="http://schemas.openxmlformats.org/officeDocument/2006/relationships/customXml" Target="../ink/ink494.xml"/><Relationship Id="rId187" Type="http://schemas.openxmlformats.org/officeDocument/2006/relationships/image" Target="../media/image507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425.xml"/><Relationship Id="rId49" Type="http://schemas.openxmlformats.org/officeDocument/2006/relationships/image" Target="../media/image438.png"/><Relationship Id="rId114" Type="http://schemas.openxmlformats.org/officeDocument/2006/relationships/customXml" Target="../ink/ink468.xml"/><Relationship Id="rId60" Type="http://schemas.openxmlformats.org/officeDocument/2006/relationships/customXml" Target="../ink/ink441.xml"/><Relationship Id="rId81" Type="http://schemas.openxmlformats.org/officeDocument/2006/relationships/image" Target="../media/image454.png"/><Relationship Id="rId135" Type="http://schemas.openxmlformats.org/officeDocument/2006/relationships/image" Target="../media/image481.png"/><Relationship Id="rId156" Type="http://schemas.openxmlformats.org/officeDocument/2006/relationships/customXml" Target="../ink/ink489.xml"/><Relationship Id="rId177" Type="http://schemas.openxmlformats.org/officeDocument/2006/relationships/image" Target="../media/image502.png"/><Relationship Id="rId198" Type="http://schemas.openxmlformats.org/officeDocument/2006/relationships/customXml" Target="../ink/ink508.xml"/><Relationship Id="rId202" Type="http://schemas.openxmlformats.org/officeDocument/2006/relationships/customXml" Target="../ink/ink510.xml"/><Relationship Id="rId18" Type="http://schemas.openxmlformats.org/officeDocument/2006/relationships/customXml" Target="../ink/ink420.xml"/><Relationship Id="rId39" Type="http://schemas.openxmlformats.org/officeDocument/2006/relationships/image" Target="../media/image433.png"/><Relationship Id="rId50" Type="http://schemas.openxmlformats.org/officeDocument/2006/relationships/customXml" Target="../ink/ink436.xml"/><Relationship Id="rId104" Type="http://schemas.openxmlformats.org/officeDocument/2006/relationships/customXml" Target="../ink/ink463.xml"/><Relationship Id="rId125" Type="http://schemas.openxmlformats.org/officeDocument/2006/relationships/image" Target="../media/image476.png"/><Relationship Id="rId146" Type="http://schemas.openxmlformats.org/officeDocument/2006/relationships/customXml" Target="../ink/ink484.xml"/><Relationship Id="rId167" Type="http://schemas.openxmlformats.org/officeDocument/2006/relationships/image" Target="../media/image497.png"/><Relationship Id="rId188" Type="http://schemas.openxmlformats.org/officeDocument/2006/relationships/customXml" Target="../ink/ink505.xml"/><Relationship Id="rId71" Type="http://schemas.openxmlformats.org/officeDocument/2006/relationships/image" Target="../media/image449.png"/><Relationship Id="rId92" Type="http://schemas.openxmlformats.org/officeDocument/2006/relationships/customXml" Target="../ink/ink457.xml"/><Relationship Id="rId2" Type="http://schemas.openxmlformats.org/officeDocument/2006/relationships/customXml" Target="../ink/ink412.xml"/><Relationship Id="rId29" Type="http://schemas.openxmlformats.org/officeDocument/2006/relationships/image" Target="../media/image428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73.xml"/><Relationship Id="rId299" Type="http://schemas.openxmlformats.org/officeDocument/2006/relationships/customXml" Target="../ink/ink660.xml"/><Relationship Id="rId21" Type="http://schemas.openxmlformats.org/officeDocument/2006/relationships/image" Target="../media/image526.png"/><Relationship Id="rId63" Type="http://schemas.openxmlformats.org/officeDocument/2006/relationships/customXml" Target="../ink/ink546.xml"/><Relationship Id="rId159" Type="http://schemas.openxmlformats.org/officeDocument/2006/relationships/customXml" Target="../ink/ink590.xml"/><Relationship Id="rId324" Type="http://schemas.openxmlformats.org/officeDocument/2006/relationships/image" Target="../media/image677.png"/><Relationship Id="rId170" Type="http://schemas.openxmlformats.org/officeDocument/2006/relationships/image" Target="../media/image600.png"/><Relationship Id="rId226" Type="http://schemas.openxmlformats.org/officeDocument/2006/relationships/image" Target="../media/image628.png"/><Relationship Id="rId268" Type="http://schemas.openxmlformats.org/officeDocument/2006/relationships/image" Target="../media/image649.png"/><Relationship Id="rId32" Type="http://schemas.openxmlformats.org/officeDocument/2006/relationships/customXml" Target="../ink/ink530.xml"/><Relationship Id="rId74" Type="http://schemas.openxmlformats.org/officeDocument/2006/relationships/image" Target="../media/image552.png"/><Relationship Id="rId335" Type="http://schemas.openxmlformats.org/officeDocument/2006/relationships/customXml" Target="../ink/ink678.xml"/><Relationship Id="rId5" Type="http://schemas.openxmlformats.org/officeDocument/2006/relationships/image" Target="../media/image519.png"/><Relationship Id="rId181" Type="http://schemas.openxmlformats.org/officeDocument/2006/relationships/customXml" Target="../ink/ink601.xml"/><Relationship Id="rId237" Type="http://schemas.openxmlformats.org/officeDocument/2006/relationships/customXml" Target="../ink/ink629.xml"/><Relationship Id="rId279" Type="http://schemas.openxmlformats.org/officeDocument/2006/relationships/customXml" Target="../ink/ink650.xml"/><Relationship Id="rId43" Type="http://schemas.openxmlformats.org/officeDocument/2006/relationships/image" Target="../media/image537.png"/><Relationship Id="rId139" Type="http://schemas.openxmlformats.org/officeDocument/2006/relationships/customXml" Target="../ink/ink580.xml"/><Relationship Id="rId290" Type="http://schemas.openxmlformats.org/officeDocument/2006/relationships/image" Target="../media/image660.png"/><Relationship Id="rId304" Type="http://schemas.openxmlformats.org/officeDocument/2006/relationships/image" Target="../media/image667.png"/><Relationship Id="rId346" Type="http://schemas.openxmlformats.org/officeDocument/2006/relationships/image" Target="../media/image364.png"/><Relationship Id="rId85" Type="http://schemas.openxmlformats.org/officeDocument/2006/relationships/customXml" Target="../ink/ink557.xml"/><Relationship Id="rId150" Type="http://schemas.openxmlformats.org/officeDocument/2006/relationships/image" Target="../media/image590.png"/><Relationship Id="rId192" Type="http://schemas.openxmlformats.org/officeDocument/2006/relationships/image" Target="../media/image611.png"/><Relationship Id="rId206" Type="http://schemas.openxmlformats.org/officeDocument/2006/relationships/image" Target="../media/image618.png"/><Relationship Id="rId248" Type="http://schemas.openxmlformats.org/officeDocument/2006/relationships/image" Target="../media/image639.png"/><Relationship Id="rId12" Type="http://schemas.openxmlformats.org/officeDocument/2006/relationships/customXml" Target="../ink/ink520.xml"/><Relationship Id="rId108" Type="http://schemas.openxmlformats.org/officeDocument/2006/relationships/image" Target="../media/image569.png"/><Relationship Id="rId315" Type="http://schemas.openxmlformats.org/officeDocument/2006/relationships/customXml" Target="../ink/ink668.xml"/><Relationship Id="rId54" Type="http://schemas.openxmlformats.org/officeDocument/2006/relationships/image" Target="../media/image542.png"/><Relationship Id="rId96" Type="http://schemas.openxmlformats.org/officeDocument/2006/relationships/image" Target="../media/image563.png"/><Relationship Id="rId161" Type="http://schemas.openxmlformats.org/officeDocument/2006/relationships/customXml" Target="../ink/ink591.xml"/><Relationship Id="rId217" Type="http://schemas.openxmlformats.org/officeDocument/2006/relationships/customXml" Target="../ink/ink619.xml"/><Relationship Id="rId259" Type="http://schemas.openxmlformats.org/officeDocument/2006/relationships/customXml" Target="../ink/ink640.xml"/><Relationship Id="rId23" Type="http://schemas.openxmlformats.org/officeDocument/2006/relationships/image" Target="../media/image527.png"/><Relationship Id="rId119" Type="http://schemas.openxmlformats.org/officeDocument/2006/relationships/customXml" Target="../ink/ink574.xml"/><Relationship Id="rId270" Type="http://schemas.openxmlformats.org/officeDocument/2006/relationships/image" Target="../media/image650.png"/><Relationship Id="rId326" Type="http://schemas.openxmlformats.org/officeDocument/2006/relationships/image" Target="../media/image678.png"/><Relationship Id="rId65" Type="http://schemas.openxmlformats.org/officeDocument/2006/relationships/customXml" Target="../ink/ink547.xml"/><Relationship Id="rId172" Type="http://schemas.openxmlformats.org/officeDocument/2006/relationships/image" Target="../media/image601.png"/><Relationship Id="rId228" Type="http://schemas.openxmlformats.org/officeDocument/2006/relationships/image" Target="../media/image629.png"/><Relationship Id="rId281" Type="http://schemas.openxmlformats.org/officeDocument/2006/relationships/customXml" Target="../ink/ink651.xml"/><Relationship Id="rId337" Type="http://schemas.openxmlformats.org/officeDocument/2006/relationships/customXml" Target="../ink/ink679.xml"/><Relationship Id="rId34" Type="http://schemas.openxmlformats.org/officeDocument/2006/relationships/customXml" Target="../ink/ink531.xml"/><Relationship Id="rId76" Type="http://schemas.openxmlformats.org/officeDocument/2006/relationships/image" Target="../media/image553.png"/><Relationship Id="rId141" Type="http://schemas.openxmlformats.org/officeDocument/2006/relationships/customXml" Target="../ink/ink581.xml"/><Relationship Id="rId7" Type="http://schemas.openxmlformats.org/officeDocument/2006/relationships/image" Target="../media/image520.png"/><Relationship Id="rId183" Type="http://schemas.openxmlformats.org/officeDocument/2006/relationships/customXml" Target="../ink/ink602.xml"/><Relationship Id="rId239" Type="http://schemas.openxmlformats.org/officeDocument/2006/relationships/customXml" Target="../ink/ink630.xml"/><Relationship Id="rId250" Type="http://schemas.openxmlformats.org/officeDocument/2006/relationships/image" Target="../media/image640.png"/><Relationship Id="rId292" Type="http://schemas.openxmlformats.org/officeDocument/2006/relationships/image" Target="../media/image661.png"/><Relationship Id="rId306" Type="http://schemas.openxmlformats.org/officeDocument/2006/relationships/image" Target="../media/image668.png"/><Relationship Id="rId45" Type="http://schemas.openxmlformats.org/officeDocument/2006/relationships/image" Target="../media/image538.png"/><Relationship Id="rId87" Type="http://schemas.openxmlformats.org/officeDocument/2006/relationships/customXml" Target="../ink/ink558.xml"/><Relationship Id="rId110" Type="http://schemas.openxmlformats.org/officeDocument/2006/relationships/image" Target="../media/image570.png"/><Relationship Id="rId348" Type="http://schemas.openxmlformats.org/officeDocument/2006/relationships/image" Target="../media/image365.png"/><Relationship Id="rId152" Type="http://schemas.openxmlformats.org/officeDocument/2006/relationships/image" Target="../media/image591.png"/><Relationship Id="rId194" Type="http://schemas.openxmlformats.org/officeDocument/2006/relationships/image" Target="../media/image612.png"/><Relationship Id="rId208" Type="http://schemas.openxmlformats.org/officeDocument/2006/relationships/image" Target="../media/image619.png"/><Relationship Id="rId261" Type="http://schemas.openxmlformats.org/officeDocument/2006/relationships/customXml" Target="../ink/ink641.xml"/><Relationship Id="rId14" Type="http://schemas.openxmlformats.org/officeDocument/2006/relationships/customXml" Target="../ink/ink521.xml"/><Relationship Id="rId35" Type="http://schemas.openxmlformats.org/officeDocument/2006/relationships/image" Target="../media/image533.png"/><Relationship Id="rId56" Type="http://schemas.openxmlformats.org/officeDocument/2006/relationships/image" Target="../media/image543.png"/><Relationship Id="rId77" Type="http://schemas.openxmlformats.org/officeDocument/2006/relationships/customXml" Target="../ink/ink553.xml"/><Relationship Id="rId100" Type="http://schemas.openxmlformats.org/officeDocument/2006/relationships/image" Target="../media/image565.png"/><Relationship Id="rId282" Type="http://schemas.openxmlformats.org/officeDocument/2006/relationships/image" Target="../media/image656.png"/><Relationship Id="rId317" Type="http://schemas.openxmlformats.org/officeDocument/2006/relationships/customXml" Target="../ink/ink669.xml"/><Relationship Id="rId338" Type="http://schemas.openxmlformats.org/officeDocument/2006/relationships/image" Target="../media/image684.png"/><Relationship Id="rId8" Type="http://schemas.openxmlformats.org/officeDocument/2006/relationships/customXml" Target="../ink/ink518.xml"/><Relationship Id="rId98" Type="http://schemas.openxmlformats.org/officeDocument/2006/relationships/image" Target="../media/image564.png"/><Relationship Id="rId121" Type="http://schemas.openxmlformats.org/officeDocument/2006/relationships/customXml" Target="../ink/ink575.xml"/><Relationship Id="rId142" Type="http://schemas.openxmlformats.org/officeDocument/2006/relationships/image" Target="../media/image586.png"/><Relationship Id="rId163" Type="http://schemas.openxmlformats.org/officeDocument/2006/relationships/customXml" Target="../ink/ink592.xml"/><Relationship Id="rId184" Type="http://schemas.openxmlformats.org/officeDocument/2006/relationships/image" Target="../media/image607.png"/><Relationship Id="rId219" Type="http://schemas.openxmlformats.org/officeDocument/2006/relationships/customXml" Target="../ink/ink620.xml"/><Relationship Id="rId230" Type="http://schemas.openxmlformats.org/officeDocument/2006/relationships/image" Target="../media/image630.png"/><Relationship Id="rId251" Type="http://schemas.openxmlformats.org/officeDocument/2006/relationships/customXml" Target="../ink/ink636.xml"/><Relationship Id="rId25" Type="http://schemas.openxmlformats.org/officeDocument/2006/relationships/image" Target="../media/image528.png"/><Relationship Id="rId46" Type="http://schemas.openxmlformats.org/officeDocument/2006/relationships/customXml" Target="../ink/ink537.xml"/><Relationship Id="rId67" Type="http://schemas.openxmlformats.org/officeDocument/2006/relationships/customXml" Target="../ink/ink548.xml"/><Relationship Id="rId272" Type="http://schemas.openxmlformats.org/officeDocument/2006/relationships/image" Target="../media/image651.png"/><Relationship Id="rId293" Type="http://schemas.openxmlformats.org/officeDocument/2006/relationships/customXml" Target="../ink/ink657.xml"/><Relationship Id="rId307" Type="http://schemas.openxmlformats.org/officeDocument/2006/relationships/customXml" Target="../ink/ink664.xml"/><Relationship Id="rId328" Type="http://schemas.openxmlformats.org/officeDocument/2006/relationships/image" Target="../media/image679.png"/><Relationship Id="rId349" Type="http://schemas.openxmlformats.org/officeDocument/2006/relationships/customXml" Target="../ink/ink685.xml"/><Relationship Id="rId88" Type="http://schemas.openxmlformats.org/officeDocument/2006/relationships/image" Target="../media/image559.png"/><Relationship Id="rId111" Type="http://schemas.openxmlformats.org/officeDocument/2006/relationships/customXml" Target="../ink/ink570.xml"/><Relationship Id="rId153" Type="http://schemas.openxmlformats.org/officeDocument/2006/relationships/customXml" Target="../ink/ink587.xml"/><Relationship Id="rId174" Type="http://schemas.openxmlformats.org/officeDocument/2006/relationships/image" Target="../media/image602.png"/><Relationship Id="rId195" Type="http://schemas.openxmlformats.org/officeDocument/2006/relationships/customXml" Target="../ink/ink608.xml"/><Relationship Id="rId209" Type="http://schemas.openxmlformats.org/officeDocument/2006/relationships/customXml" Target="../ink/ink615.xml"/><Relationship Id="rId220" Type="http://schemas.openxmlformats.org/officeDocument/2006/relationships/image" Target="../media/image625.png"/><Relationship Id="rId241" Type="http://schemas.openxmlformats.org/officeDocument/2006/relationships/customXml" Target="../ink/ink631.xml"/><Relationship Id="rId15" Type="http://schemas.openxmlformats.org/officeDocument/2006/relationships/image" Target="../media/image523.png"/><Relationship Id="rId36" Type="http://schemas.openxmlformats.org/officeDocument/2006/relationships/customXml" Target="../ink/ink532.xml"/><Relationship Id="rId57" Type="http://schemas.openxmlformats.org/officeDocument/2006/relationships/customXml" Target="../ink/ink543.xml"/><Relationship Id="rId262" Type="http://schemas.openxmlformats.org/officeDocument/2006/relationships/image" Target="../media/image646.png"/><Relationship Id="rId283" Type="http://schemas.openxmlformats.org/officeDocument/2006/relationships/customXml" Target="../ink/ink652.xml"/><Relationship Id="rId318" Type="http://schemas.openxmlformats.org/officeDocument/2006/relationships/image" Target="../media/image674.png"/><Relationship Id="rId339" Type="http://schemas.openxmlformats.org/officeDocument/2006/relationships/customXml" Target="../ink/ink680.xml"/><Relationship Id="rId78" Type="http://schemas.openxmlformats.org/officeDocument/2006/relationships/image" Target="../media/image554.png"/><Relationship Id="rId99" Type="http://schemas.openxmlformats.org/officeDocument/2006/relationships/customXml" Target="../ink/ink564.xml"/><Relationship Id="rId101" Type="http://schemas.openxmlformats.org/officeDocument/2006/relationships/customXml" Target="../ink/ink565.xml"/><Relationship Id="rId122" Type="http://schemas.openxmlformats.org/officeDocument/2006/relationships/image" Target="../media/image576.png"/><Relationship Id="rId143" Type="http://schemas.openxmlformats.org/officeDocument/2006/relationships/customXml" Target="../ink/ink582.xml"/><Relationship Id="rId164" Type="http://schemas.openxmlformats.org/officeDocument/2006/relationships/image" Target="../media/image597.png"/><Relationship Id="rId185" Type="http://schemas.openxmlformats.org/officeDocument/2006/relationships/customXml" Target="../ink/ink603.xml"/><Relationship Id="rId350" Type="http://schemas.openxmlformats.org/officeDocument/2006/relationships/image" Target="../media/image415.png"/><Relationship Id="rId9" Type="http://schemas.openxmlformats.org/officeDocument/2006/relationships/image" Target="../media/image521.png"/><Relationship Id="rId210" Type="http://schemas.openxmlformats.org/officeDocument/2006/relationships/image" Target="../media/image620.png"/><Relationship Id="rId26" Type="http://schemas.openxmlformats.org/officeDocument/2006/relationships/customXml" Target="../ink/ink527.xml"/><Relationship Id="rId231" Type="http://schemas.openxmlformats.org/officeDocument/2006/relationships/customXml" Target="../ink/ink626.xml"/><Relationship Id="rId252" Type="http://schemas.openxmlformats.org/officeDocument/2006/relationships/image" Target="../media/image641.png"/><Relationship Id="rId273" Type="http://schemas.openxmlformats.org/officeDocument/2006/relationships/customXml" Target="../ink/ink647.xml"/><Relationship Id="rId294" Type="http://schemas.openxmlformats.org/officeDocument/2006/relationships/image" Target="../media/image662.png"/><Relationship Id="rId308" Type="http://schemas.openxmlformats.org/officeDocument/2006/relationships/image" Target="../media/image669.png"/><Relationship Id="rId329" Type="http://schemas.openxmlformats.org/officeDocument/2006/relationships/customXml" Target="../ink/ink675.xml"/><Relationship Id="rId47" Type="http://schemas.openxmlformats.org/officeDocument/2006/relationships/image" Target="../media/image539.png"/><Relationship Id="rId68" Type="http://schemas.openxmlformats.org/officeDocument/2006/relationships/image" Target="../media/image549.png"/><Relationship Id="rId89" Type="http://schemas.openxmlformats.org/officeDocument/2006/relationships/customXml" Target="../ink/ink559.xml"/><Relationship Id="rId112" Type="http://schemas.openxmlformats.org/officeDocument/2006/relationships/image" Target="../media/image571.png"/><Relationship Id="rId154" Type="http://schemas.openxmlformats.org/officeDocument/2006/relationships/image" Target="../media/image592.png"/><Relationship Id="rId175" Type="http://schemas.openxmlformats.org/officeDocument/2006/relationships/customXml" Target="../ink/ink598.xml"/><Relationship Id="rId340" Type="http://schemas.openxmlformats.org/officeDocument/2006/relationships/image" Target="../media/image685.png"/><Relationship Id="rId196" Type="http://schemas.openxmlformats.org/officeDocument/2006/relationships/image" Target="../media/image613.png"/><Relationship Id="rId200" Type="http://schemas.openxmlformats.org/officeDocument/2006/relationships/image" Target="../media/image615.png"/><Relationship Id="rId16" Type="http://schemas.openxmlformats.org/officeDocument/2006/relationships/customXml" Target="../ink/ink522.xml"/><Relationship Id="rId221" Type="http://schemas.openxmlformats.org/officeDocument/2006/relationships/customXml" Target="../ink/ink621.xml"/><Relationship Id="rId242" Type="http://schemas.openxmlformats.org/officeDocument/2006/relationships/image" Target="../media/image636.png"/><Relationship Id="rId263" Type="http://schemas.openxmlformats.org/officeDocument/2006/relationships/customXml" Target="../ink/ink642.xml"/><Relationship Id="rId284" Type="http://schemas.openxmlformats.org/officeDocument/2006/relationships/image" Target="../media/image657.png"/><Relationship Id="rId319" Type="http://schemas.openxmlformats.org/officeDocument/2006/relationships/customXml" Target="../ink/ink670.xml"/><Relationship Id="rId37" Type="http://schemas.openxmlformats.org/officeDocument/2006/relationships/image" Target="../media/image534.png"/><Relationship Id="rId58" Type="http://schemas.openxmlformats.org/officeDocument/2006/relationships/image" Target="../media/image544.png"/><Relationship Id="rId79" Type="http://schemas.openxmlformats.org/officeDocument/2006/relationships/customXml" Target="../ink/ink554.xml"/><Relationship Id="rId102" Type="http://schemas.openxmlformats.org/officeDocument/2006/relationships/image" Target="../media/image566.png"/><Relationship Id="rId123" Type="http://schemas.openxmlformats.org/officeDocument/2006/relationships/customXml" Target="../ink/ink576.xml"/><Relationship Id="rId144" Type="http://schemas.openxmlformats.org/officeDocument/2006/relationships/image" Target="../media/image587.png"/><Relationship Id="rId330" Type="http://schemas.openxmlformats.org/officeDocument/2006/relationships/image" Target="../media/image680.png"/><Relationship Id="rId90" Type="http://schemas.openxmlformats.org/officeDocument/2006/relationships/image" Target="../media/image560.png"/><Relationship Id="rId165" Type="http://schemas.openxmlformats.org/officeDocument/2006/relationships/customXml" Target="../ink/ink593.xml"/><Relationship Id="rId186" Type="http://schemas.openxmlformats.org/officeDocument/2006/relationships/image" Target="../media/image608.png"/><Relationship Id="rId351" Type="http://schemas.openxmlformats.org/officeDocument/2006/relationships/customXml" Target="../ink/ink686.xml"/><Relationship Id="rId211" Type="http://schemas.openxmlformats.org/officeDocument/2006/relationships/customXml" Target="../ink/ink616.xml"/><Relationship Id="rId232" Type="http://schemas.openxmlformats.org/officeDocument/2006/relationships/image" Target="../media/image631.png"/><Relationship Id="rId253" Type="http://schemas.openxmlformats.org/officeDocument/2006/relationships/customXml" Target="../ink/ink637.xml"/><Relationship Id="rId274" Type="http://schemas.openxmlformats.org/officeDocument/2006/relationships/image" Target="../media/image652.png"/><Relationship Id="rId295" Type="http://schemas.openxmlformats.org/officeDocument/2006/relationships/customXml" Target="../ink/ink658.xml"/><Relationship Id="rId309" Type="http://schemas.openxmlformats.org/officeDocument/2006/relationships/customXml" Target="../ink/ink665.xml"/><Relationship Id="rId27" Type="http://schemas.openxmlformats.org/officeDocument/2006/relationships/image" Target="../media/image529.png"/><Relationship Id="rId48" Type="http://schemas.openxmlformats.org/officeDocument/2006/relationships/customXml" Target="../ink/ink538.xml"/><Relationship Id="rId69" Type="http://schemas.openxmlformats.org/officeDocument/2006/relationships/customXml" Target="../ink/ink549.xml"/><Relationship Id="rId113" Type="http://schemas.openxmlformats.org/officeDocument/2006/relationships/customXml" Target="../ink/ink571.xml"/><Relationship Id="rId320" Type="http://schemas.openxmlformats.org/officeDocument/2006/relationships/image" Target="../media/image675.png"/><Relationship Id="rId80" Type="http://schemas.openxmlformats.org/officeDocument/2006/relationships/image" Target="../media/image555.png"/><Relationship Id="rId155" Type="http://schemas.openxmlformats.org/officeDocument/2006/relationships/customXml" Target="../ink/ink588.xml"/><Relationship Id="rId176" Type="http://schemas.openxmlformats.org/officeDocument/2006/relationships/image" Target="../media/image603.png"/><Relationship Id="rId197" Type="http://schemas.openxmlformats.org/officeDocument/2006/relationships/customXml" Target="../ink/ink609.xml"/><Relationship Id="rId341" Type="http://schemas.openxmlformats.org/officeDocument/2006/relationships/customXml" Target="../ink/ink681.xml"/><Relationship Id="rId201" Type="http://schemas.openxmlformats.org/officeDocument/2006/relationships/customXml" Target="../ink/ink611.xml"/><Relationship Id="rId222" Type="http://schemas.openxmlformats.org/officeDocument/2006/relationships/image" Target="../media/image626.png"/><Relationship Id="rId243" Type="http://schemas.openxmlformats.org/officeDocument/2006/relationships/customXml" Target="../ink/ink632.xml"/><Relationship Id="rId264" Type="http://schemas.openxmlformats.org/officeDocument/2006/relationships/image" Target="../media/image647.png"/><Relationship Id="rId285" Type="http://schemas.openxmlformats.org/officeDocument/2006/relationships/customXml" Target="../ink/ink653.xml"/><Relationship Id="rId17" Type="http://schemas.openxmlformats.org/officeDocument/2006/relationships/image" Target="../media/image524.png"/><Relationship Id="rId38" Type="http://schemas.openxmlformats.org/officeDocument/2006/relationships/customXml" Target="../ink/ink533.xml"/><Relationship Id="rId59" Type="http://schemas.openxmlformats.org/officeDocument/2006/relationships/customXml" Target="../ink/ink544.xml"/><Relationship Id="rId103" Type="http://schemas.openxmlformats.org/officeDocument/2006/relationships/customXml" Target="../ink/ink566.xml"/><Relationship Id="rId124" Type="http://schemas.openxmlformats.org/officeDocument/2006/relationships/image" Target="../media/image577.png"/><Relationship Id="rId310" Type="http://schemas.openxmlformats.org/officeDocument/2006/relationships/image" Target="../media/image670.png"/><Relationship Id="rId70" Type="http://schemas.openxmlformats.org/officeDocument/2006/relationships/image" Target="../media/image550.png"/><Relationship Id="rId91" Type="http://schemas.openxmlformats.org/officeDocument/2006/relationships/customXml" Target="../ink/ink560.xml"/><Relationship Id="rId145" Type="http://schemas.openxmlformats.org/officeDocument/2006/relationships/customXml" Target="../ink/ink583.xml"/><Relationship Id="rId166" Type="http://schemas.openxmlformats.org/officeDocument/2006/relationships/image" Target="../media/image598.png"/><Relationship Id="rId187" Type="http://schemas.openxmlformats.org/officeDocument/2006/relationships/customXml" Target="../ink/ink604.xml"/><Relationship Id="rId331" Type="http://schemas.openxmlformats.org/officeDocument/2006/relationships/customXml" Target="../ink/ink676.xml"/><Relationship Id="rId352" Type="http://schemas.openxmlformats.org/officeDocument/2006/relationships/image" Target="../media/image416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621.png"/><Relationship Id="rId233" Type="http://schemas.openxmlformats.org/officeDocument/2006/relationships/customXml" Target="../ink/ink627.xml"/><Relationship Id="rId254" Type="http://schemas.openxmlformats.org/officeDocument/2006/relationships/image" Target="../media/image642.png"/><Relationship Id="rId28" Type="http://schemas.openxmlformats.org/officeDocument/2006/relationships/customXml" Target="../ink/ink528.xml"/><Relationship Id="rId49" Type="http://schemas.openxmlformats.org/officeDocument/2006/relationships/customXml" Target="../ink/ink539.xml"/><Relationship Id="rId114" Type="http://schemas.openxmlformats.org/officeDocument/2006/relationships/image" Target="../media/image572.png"/><Relationship Id="rId275" Type="http://schemas.openxmlformats.org/officeDocument/2006/relationships/customXml" Target="../ink/ink648.xml"/><Relationship Id="rId296" Type="http://schemas.openxmlformats.org/officeDocument/2006/relationships/image" Target="../media/image663.png"/><Relationship Id="rId300" Type="http://schemas.openxmlformats.org/officeDocument/2006/relationships/image" Target="../media/image665.png"/><Relationship Id="rId60" Type="http://schemas.openxmlformats.org/officeDocument/2006/relationships/image" Target="../media/image545.png"/><Relationship Id="rId81" Type="http://schemas.openxmlformats.org/officeDocument/2006/relationships/customXml" Target="../ink/ink555.xml"/><Relationship Id="rId156" Type="http://schemas.openxmlformats.org/officeDocument/2006/relationships/image" Target="../media/image593.png"/><Relationship Id="rId177" Type="http://schemas.openxmlformats.org/officeDocument/2006/relationships/customXml" Target="../ink/ink599.xml"/><Relationship Id="rId198" Type="http://schemas.openxmlformats.org/officeDocument/2006/relationships/image" Target="../media/image614.png"/><Relationship Id="rId321" Type="http://schemas.openxmlformats.org/officeDocument/2006/relationships/customXml" Target="../ink/ink671.xml"/><Relationship Id="rId342" Type="http://schemas.openxmlformats.org/officeDocument/2006/relationships/image" Target="../media/image686.png"/><Relationship Id="rId202" Type="http://schemas.openxmlformats.org/officeDocument/2006/relationships/image" Target="../media/image616.png"/><Relationship Id="rId223" Type="http://schemas.openxmlformats.org/officeDocument/2006/relationships/customXml" Target="../ink/ink622.xml"/><Relationship Id="rId244" Type="http://schemas.openxmlformats.org/officeDocument/2006/relationships/image" Target="../media/image637.png"/><Relationship Id="rId18" Type="http://schemas.openxmlformats.org/officeDocument/2006/relationships/customXml" Target="../ink/ink523.xml"/><Relationship Id="rId39" Type="http://schemas.openxmlformats.org/officeDocument/2006/relationships/image" Target="../media/image535.png"/><Relationship Id="rId265" Type="http://schemas.openxmlformats.org/officeDocument/2006/relationships/customXml" Target="../ink/ink643.xml"/><Relationship Id="rId286" Type="http://schemas.openxmlformats.org/officeDocument/2006/relationships/image" Target="../media/image658.png"/><Relationship Id="rId50" Type="http://schemas.openxmlformats.org/officeDocument/2006/relationships/image" Target="../media/image540.png"/><Relationship Id="rId104" Type="http://schemas.openxmlformats.org/officeDocument/2006/relationships/image" Target="../media/image567.png"/><Relationship Id="rId125" Type="http://schemas.openxmlformats.org/officeDocument/2006/relationships/customXml" Target="../ink/ink577.xml"/><Relationship Id="rId146" Type="http://schemas.openxmlformats.org/officeDocument/2006/relationships/image" Target="../media/image588.png"/><Relationship Id="rId167" Type="http://schemas.openxmlformats.org/officeDocument/2006/relationships/customXml" Target="../ink/ink594.xml"/><Relationship Id="rId188" Type="http://schemas.openxmlformats.org/officeDocument/2006/relationships/image" Target="../media/image609.png"/><Relationship Id="rId311" Type="http://schemas.openxmlformats.org/officeDocument/2006/relationships/customXml" Target="../ink/ink666.xml"/><Relationship Id="rId332" Type="http://schemas.openxmlformats.org/officeDocument/2006/relationships/image" Target="../media/image681.png"/><Relationship Id="rId353" Type="http://schemas.openxmlformats.org/officeDocument/2006/relationships/customXml" Target="../ink/ink687.xml"/><Relationship Id="rId71" Type="http://schemas.openxmlformats.org/officeDocument/2006/relationships/customXml" Target="../ink/ink550.xml"/><Relationship Id="rId92" Type="http://schemas.openxmlformats.org/officeDocument/2006/relationships/image" Target="../media/image561.png"/><Relationship Id="rId213" Type="http://schemas.openxmlformats.org/officeDocument/2006/relationships/customXml" Target="../ink/ink617.xml"/><Relationship Id="rId234" Type="http://schemas.openxmlformats.org/officeDocument/2006/relationships/image" Target="../media/image632.png"/><Relationship Id="rId2" Type="http://schemas.openxmlformats.org/officeDocument/2006/relationships/customXml" Target="../ink/ink515.xml"/><Relationship Id="rId29" Type="http://schemas.openxmlformats.org/officeDocument/2006/relationships/image" Target="../media/image530.png"/><Relationship Id="rId255" Type="http://schemas.openxmlformats.org/officeDocument/2006/relationships/customXml" Target="../ink/ink638.xml"/><Relationship Id="rId276" Type="http://schemas.openxmlformats.org/officeDocument/2006/relationships/image" Target="../media/image653.png"/><Relationship Id="rId297" Type="http://schemas.openxmlformats.org/officeDocument/2006/relationships/customXml" Target="../ink/ink659.xml"/><Relationship Id="rId40" Type="http://schemas.openxmlformats.org/officeDocument/2006/relationships/customXml" Target="../ink/ink534.xml"/><Relationship Id="rId115" Type="http://schemas.openxmlformats.org/officeDocument/2006/relationships/customXml" Target="../ink/ink572.xml"/><Relationship Id="rId136" Type="http://schemas.openxmlformats.org/officeDocument/2006/relationships/image" Target="../media/image583.png"/><Relationship Id="rId157" Type="http://schemas.openxmlformats.org/officeDocument/2006/relationships/customXml" Target="../ink/ink589.xml"/><Relationship Id="rId178" Type="http://schemas.openxmlformats.org/officeDocument/2006/relationships/image" Target="../media/image604.png"/><Relationship Id="rId301" Type="http://schemas.openxmlformats.org/officeDocument/2006/relationships/customXml" Target="../ink/ink661.xml"/><Relationship Id="rId322" Type="http://schemas.openxmlformats.org/officeDocument/2006/relationships/image" Target="../media/image676.png"/><Relationship Id="rId343" Type="http://schemas.openxmlformats.org/officeDocument/2006/relationships/customXml" Target="../ink/ink682.xml"/><Relationship Id="rId61" Type="http://schemas.openxmlformats.org/officeDocument/2006/relationships/customXml" Target="../ink/ink545.xml"/><Relationship Id="rId82" Type="http://schemas.openxmlformats.org/officeDocument/2006/relationships/image" Target="../media/image556.png"/><Relationship Id="rId199" Type="http://schemas.openxmlformats.org/officeDocument/2006/relationships/customXml" Target="../ink/ink610.xml"/><Relationship Id="rId203" Type="http://schemas.openxmlformats.org/officeDocument/2006/relationships/customXml" Target="../ink/ink612.xml"/><Relationship Id="rId19" Type="http://schemas.openxmlformats.org/officeDocument/2006/relationships/image" Target="../media/image525.png"/><Relationship Id="rId224" Type="http://schemas.openxmlformats.org/officeDocument/2006/relationships/image" Target="../media/image627.png"/><Relationship Id="rId245" Type="http://schemas.openxmlformats.org/officeDocument/2006/relationships/customXml" Target="../ink/ink633.xml"/><Relationship Id="rId266" Type="http://schemas.openxmlformats.org/officeDocument/2006/relationships/image" Target="../media/image648.png"/><Relationship Id="rId287" Type="http://schemas.openxmlformats.org/officeDocument/2006/relationships/customXml" Target="../ink/ink654.xml"/><Relationship Id="rId30" Type="http://schemas.openxmlformats.org/officeDocument/2006/relationships/customXml" Target="../ink/ink529.xml"/><Relationship Id="rId105" Type="http://schemas.openxmlformats.org/officeDocument/2006/relationships/customXml" Target="../ink/ink567.xml"/><Relationship Id="rId126" Type="http://schemas.openxmlformats.org/officeDocument/2006/relationships/image" Target="../media/image578.png"/><Relationship Id="rId147" Type="http://schemas.openxmlformats.org/officeDocument/2006/relationships/customXml" Target="../ink/ink584.xml"/><Relationship Id="rId168" Type="http://schemas.openxmlformats.org/officeDocument/2006/relationships/image" Target="../media/image599.png"/><Relationship Id="rId312" Type="http://schemas.openxmlformats.org/officeDocument/2006/relationships/image" Target="../media/image671.png"/><Relationship Id="rId333" Type="http://schemas.openxmlformats.org/officeDocument/2006/relationships/customXml" Target="../ink/ink677.xml"/><Relationship Id="rId354" Type="http://schemas.openxmlformats.org/officeDocument/2006/relationships/image" Target="../media/image417.png"/><Relationship Id="rId51" Type="http://schemas.openxmlformats.org/officeDocument/2006/relationships/customXml" Target="../ink/ink540.xml"/><Relationship Id="rId72" Type="http://schemas.openxmlformats.org/officeDocument/2006/relationships/image" Target="../media/image551.png"/><Relationship Id="rId93" Type="http://schemas.openxmlformats.org/officeDocument/2006/relationships/customXml" Target="../ink/ink561.xml"/><Relationship Id="rId189" Type="http://schemas.openxmlformats.org/officeDocument/2006/relationships/customXml" Target="../ink/ink605.xml"/><Relationship Id="rId3" Type="http://schemas.openxmlformats.org/officeDocument/2006/relationships/image" Target="../media/image518.png"/><Relationship Id="rId214" Type="http://schemas.openxmlformats.org/officeDocument/2006/relationships/image" Target="../media/image622.png"/><Relationship Id="rId235" Type="http://schemas.openxmlformats.org/officeDocument/2006/relationships/customXml" Target="../ink/ink628.xml"/><Relationship Id="rId256" Type="http://schemas.openxmlformats.org/officeDocument/2006/relationships/image" Target="../media/image643.png"/><Relationship Id="rId277" Type="http://schemas.openxmlformats.org/officeDocument/2006/relationships/customXml" Target="../ink/ink649.xml"/><Relationship Id="rId298" Type="http://schemas.openxmlformats.org/officeDocument/2006/relationships/image" Target="../media/image664.png"/><Relationship Id="rId116" Type="http://schemas.openxmlformats.org/officeDocument/2006/relationships/image" Target="../media/image573.png"/><Relationship Id="rId137" Type="http://schemas.openxmlformats.org/officeDocument/2006/relationships/customXml" Target="../ink/ink579.xml"/><Relationship Id="rId158" Type="http://schemas.openxmlformats.org/officeDocument/2006/relationships/image" Target="../media/image594.png"/><Relationship Id="rId302" Type="http://schemas.openxmlformats.org/officeDocument/2006/relationships/image" Target="../media/image666.png"/><Relationship Id="rId323" Type="http://schemas.openxmlformats.org/officeDocument/2006/relationships/customXml" Target="../ink/ink672.xml"/><Relationship Id="rId344" Type="http://schemas.openxmlformats.org/officeDocument/2006/relationships/image" Target="../media/image687.png"/><Relationship Id="rId20" Type="http://schemas.openxmlformats.org/officeDocument/2006/relationships/customXml" Target="../ink/ink524.xml"/><Relationship Id="rId41" Type="http://schemas.openxmlformats.org/officeDocument/2006/relationships/image" Target="../media/image536.png"/><Relationship Id="rId62" Type="http://schemas.openxmlformats.org/officeDocument/2006/relationships/image" Target="../media/image546.png"/><Relationship Id="rId83" Type="http://schemas.openxmlformats.org/officeDocument/2006/relationships/customXml" Target="../ink/ink556.xml"/><Relationship Id="rId179" Type="http://schemas.openxmlformats.org/officeDocument/2006/relationships/customXml" Target="../ink/ink600.xml"/><Relationship Id="rId190" Type="http://schemas.openxmlformats.org/officeDocument/2006/relationships/image" Target="../media/image610.png"/><Relationship Id="rId204" Type="http://schemas.openxmlformats.org/officeDocument/2006/relationships/image" Target="../media/image617.png"/><Relationship Id="rId225" Type="http://schemas.openxmlformats.org/officeDocument/2006/relationships/customXml" Target="../ink/ink623.xml"/><Relationship Id="rId246" Type="http://schemas.openxmlformats.org/officeDocument/2006/relationships/image" Target="../media/image638.png"/><Relationship Id="rId267" Type="http://schemas.openxmlformats.org/officeDocument/2006/relationships/customXml" Target="../ink/ink644.xml"/><Relationship Id="rId288" Type="http://schemas.openxmlformats.org/officeDocument/2006/relationships/image" Target="../media/image659.png"/><Relationship Id="rId106" Type="http://schemas.openxmlformats.org/officeDocument/2006/relationships/image" Target="../media/image568.png"/><Relationship Id="rId127" Type="http://schemas.openxmlformats.org/officeDocument/2006/relationships/customXml" Target="../ink/ink578.xml"/><Relationship Id="rId313" Type="http://schemas.openxmlformats.org/officeDocument/2006/relationships/customXml" Target="../ink/ink667.xml"/><Relationship Id="rId10" Type="http://schemas.openxmlformats.org/officeDocument/2006/relationships/customXml" Target="../ink/ink519.xml"/><Relationship Id="rId31" Type="http://schemas.openxmlformats.org/officeDocument/2006/relationships/image" Target="../media/image531.png"/><Relationship Id="rId52" Type="http://schemas.openxmlformats.org/officeDocument/2006/relationships/image" Target="../media/image541.png"/><Relationship Id="rId73" Type="http://schemas.openxmlformats.org/officeDocument/2006/relationships/customXml" Target="../ink/ink551.xml"/><Relationship Id="rId94" Type="http://schemas.openxmlformats.org/officeDocument/2006/relationships/image" Target="../media/image562.png"/><Relationship Id="rId148" Type="http://schemas.openxmlformats.org/officeDocument/2006/relationships/image" Target="../media/image589.png"/><Relationship Id="rId169" Type="http://schemas.openxmlformats.org/officeDocument/2006/relationships/customXml" Target="../ink/ink595.xml"/><Relationship Id="rId334" Type="http://schemas.openxmlformats.org/officeDocument/2006/relationships/image" Target="../media/image682.png"/><Relationship Id="rId4" Type="http://schemas.openxmlformats.org/officeDocument/2006/relationships/customXml" Target="../ink/ink516.xml"/><Relationship Id="rId180" Type="http://schemas.openxmlformats.org/officeDocument/2006/relationships/image" Target="../media/image605.png"/><Relationship Id="rId215" Type="http://schemas.openxmlformats.org/officeDocument/2006/relationships/customXml" Target="../ink/ink618.xml"/><Relationship Id="rId236" Type="http://schemas.openxmlformats.org/officeDocument/2006/relationships/image" Target="../media/image633.png"/><Relationship Id="rId257" Type="http://schemas.openxmlformats.org/officeDocument/2006/relationships/customXml" Target="../ink/ink639.xml"/><Relationship Id="rId278" Type="http://schemas.openxmlformats.org/officeDocument/2006/relationships/image" Target="../media/image654.png"/><Relationship Id="rId303" Type="http://schemas.openxmlformats.org/officeDocument/2006/relationships/customXml" Target="../ink/ink662.xml"/><Relationship Id="rId42" Type="http://schemas.openxmlformats.org/officeDocument/2006/relationships/customXml" Target="../ink/ink535.xml"/><Relationship Id="rId84" Type="http://schemas.openxmlformats.org/officeDocument/2006/relationships/image" Target="../media/image557.png"/><Relationship Id="rId138" Type="http://schemas.openxmlformats.org/officeDocument/2006/relationships/image" Target="../media/image584.png"/><Relationship Id="rId345" Type="http://schemas.openxmlformats.org/officeDocument/2006/relationships/customXml" Target="../ink/ink683.xml"/><Relationship Id="rId191" Type="http://schemas.openxmlformats.org/officeDocument/2006/relationships/customXml" Target="../ink/ink606.xml"/><Relationship Id="rId205" Type="http://schemas.openxmlformats.org/officeDocument/2006/relationships/customXml" Target="../ink/ink613.xml"/><Relationship Id="rId247" Type="http://schemas.openxmlformats.org/officeDocument/2006/relationships/customXml" Target="../ink/ink634.xml"/><Relationship Id="rId107" Type="http://schemas.openxmlformats.org/officeDocument/2006/relationships/customXml" Target="../ink/ink568.xml"/><Relationship Id="rId289" Type="http://schemas.openxmlformats.org/officeDocument/2006/relationships/customXml" Target="../ink/ink655.xml"/><Relationship Id="rId11" Type="http://schemas.openxmlformats.org/officeDocument/2006/relationships/image" Target="../media/image522.png"/><Relationship Id="rId53" Type="http://schemas.openxmlformats.org/officeDocument/2006/relationships/customXml" Target="../ink/ink541.xml"/><Relationship Id="rId149" Type="http://schemas.openxmlformats.org/officeDocument/2006/relationships/customXml" Target="../ink/ink585.xml"/><Relationship Id="rId314" Type="http://schemas.openxmlformats.org/officeDocument/2006/relationships/image" Target="../media/image672.png"/><Relationship Id="rId95" Type="http://schemas.openxmlformats.org/officeDocument/2006/relationships/customXml" Target="../ink/ink562.xml"/><Relationship Id="rId160" Type="http://schemas.openxmlformats.org/officeDocument/2006/relationships/image" Target="../media/image595.png"/><Relationship Id="rId216" Type="http://schemas.openxmlformats.org/officeDocument/2006/relationships/image" Target="../media/image623.png"/><Relationship Id="rId258" Type="http://schemas.openxmlformats.org/officeDocument/2006/relationships/image" Target="../media/image644.png"/><Relationship Id="rId22" Type="http://schemas.openxmlformats.org/officeDocument/2006/relationships/customXml" Target="../ink/ink525.xml"/><Relationship Id="rId64" Type="http://schemas.openxmlformats.org/officeDocument/2006/relationships/image" Target="../media/image547.png"/><Relationship Id="rId118" Type="http://schemas.openxmlformats.org/officeDocument/2006/relationships/image" Target="../media/image574.png"/><Relationship Id="rId325" Type="http://schemas.openxmlformats.org/officeDocument/2006/relationships/customXml" Target="../ink/ink673.xml"/><Relationship Id="rId171" Type="http://schemas.openxmlformats.org/officeDocument/2006/relationships/customXml" Target="../ink/ink596.xml"/><Relationship Id="rId227" Type="http://schemas.openxmlformats.org/officeDocument/2006/relationships/customXml" Target="../ink/ink624.xml"/><Relationship Id="rId269" Type="http://schemas.openxmlformats.org/officeDocument/2006/relationships/customXml" Target="../ink/ink645.xml"/><Relationship Id="rId33" Type="http://schemas.openxmlformats.org/officeDocument/2006/relationships/image" Target="../media/image532.png"/><Relationship Id="rId280" Type="http://schemas.openxmlformats.org/officeDocument/2006/relationships/image" Target="../media/image655.png"/><Relationship Id="rId336" Type="http://schemas.openxmlformats.org/officeDocument/2006/relationships/image" Target="../media/image683.png"/><Relationship Id="rId75" Type="http://schemas.openxmlformats.org/officeDocument/2006/relationships/customXml" Target="../ink/ink552.xml"/><Relationship Id="rId140" Type="http://schemas.openxmlformats.org/officeDocument/2006/relationships/image" Target="../media/image585.png"/><Relationship Id="rId182" Type="http://schemas.openxmlformats.org/officeDocument/2006/relationships/image" Target="../media/image606.png"/><Relationship Id="rId6" Type="http://schemas.openxmlformats.org/officeDocument/2006/relationships/customXml" Target="../ink/ink517.xml"/><Relationship Id="rId238" Type="http://schemas.openxmlformats.org/officeDocument/2006/relationships/image" Target="../media/image634.png"/><Relationship Id="rId291" Type="http://schemas.openxmlformats.org/officeDocument/2006/relationships/customXml" Target="../ink/ink656.xml"/><Relationship Id="rId305" Type="http://schemas.openxmlformats.org/officeDocument/2006/relationships/customXml" Target="../ink/ink663.xml"/><Relationship Id="rId347" Type="http://schemas.openxmlformats.org/officeDocument/2006/relationships/customXml" Target="../ink/ink684.xml"/><Relationship Id="rId44" Type="http://schemas.openxmlformats.org/officeDocument/2006/relationships/customXml" Target="../ink/ink536.xml"/><Relationship Id="rId86" Type="http://schemas.openxmlformats.org/officeDocument/2006/relationships/image" Target="../media/image558.png"/><Relationship Id="rId151" Type="http://schemas.openxmlformats.org/officeDocument/2006/relationships/customXml" Target="../ink/ink586.xml"/><Relationship Id="rId193" Type="http://schemas.openxmlformats.org/officeDocument/2006/relationships/customXml" Target="../ink/ink607.xml"/><Relationship Id="rId207" Type="http://schemas.openxmlformats.org/officeDocument/2006/relationships/customXml" Target="../ink/ink614.xml"/><Relationship Id="rId249" Type="http://schemas.openxmlformats.org/officeDocument/2006/relationships/customXml" Target="../ink/ink635.xml"/><Relationship Id="rId13" Type="http://schemas.openxmlformats.org/officeDocument/2006/relationships/image" Target="../media/image380.png"/><Relationship Id="rId109" Type="http://schemas.openxmlformats.org/officeDocument/2006/relationships/customXml" Target="../ink/ink569.xml"/><Relationship Id="rId260" Type="http://schemas.openxmlformats.org/officeDocument/2006/relationships/image" Target="../media/image645.png"/><Relationship Id="rId316" Type="http://schemas.openxmlformats.org/officeDocument/2006/relationships/image" Target="../media/image673.png"/><Relationship Id="rId55" Type="http://schemas.openxmlformats.org/officeDocument/2006/relationships/customXml" Target="../ink/ink542.xml"/><Relationship Id="rId97" Type="http://schemas.openxmlformats.org/officeDocument/2006/relationships/customXml" Target="../ink/ink563.xml"/><Relationship Id="rId120" Type="http://schemas.openxmlformats.org/officeDocument/2006/relationships/image" Target="../media/image575.png"/><Relationship Id="rId162" Type="http://schemas.openxmlformats.org/officeDocument/2006/relationships/image" Target="../media/image596.png"/><Relationship Id="rId218" Type="http://schemas.openxmlformats.org/officeDocument/2006/relationships/image" Target="../media/image624.png"/><Relationship Id="rId271" Type="http://schemas.openxmlformats.org/officeDocument/2006/relationships/customXml" Target="../ink/ink646.xml"/><Relationship Id="rId24" Type="http://schemas.openxmlformats.org/officeDocument/2006/relationships/customXml" Target="../ink/ink526.xml"/><Relationship Id="rId66" Type="http://schemas.openxmlformats.org/officeDocument/2006/relationships/image" Target="../media/image548.png"/><Relationship Id="rId327" Type="http://schemas.openxmlformats.org/officeDocument/2006/relationships/customXml" Target="../ink/ink674.xml"/><Relationship Id="rId173" Type="http://schemas.openxmlformats.org/officeDocument/2006/relationships/customXml" Target="../ink/ink597.xml"/><Relationship Id="rId229" Type="http://schemas.openxmlformats.org/officeDocument/2006/relationships/customXml" Target="../ink/ink625.xml"/><Relationship Id="rId240" Type="http://schemas.openxmlformats.org/officeDocument/2006/relationships/image" Target="../media/image635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44.png"/><Relationship Id="rId21" Type="http://schemas.openxmlformats.org/officeDocument/2006/relationships/image" Target="../media/image697.png"/><Relationship Id="rId324" Type="http://schemas.openxmlformats.org/officeDocument/2006/relationships/customXml" Target="../ink/ink849.xml"/><Relationship Id="rId531" Type="http://schemas.openxmlformats.org/officeDocument/2006/relationships/customXml" Target="../ink/ink953.xml"/><Relationship Id="rId170" Type="http://schemas.openxmlformats.org/officeDocument/2006/relationships/customXml" Target="../ink/ink772.xml"/><Relationship Id="rId268" Type="http://schemas.openxmlformats.org/officeDocument/2006/relationships/customXml" Target="../ink/ink821.xml"/><Relationship Id="rId475" Type="http://schemas.openxmlformats.org/officeDocument/2006/relationships/customXml" Target="../ink/ink925.xml"/><Relationship Id="rId32" Type="http://schemas.openxmlformats.org/officeDocument/2006/relationships/customXml" Target="../ink/ink703.xml"/><Relationship Id="rId128" Type="http://schemas.openxmlformats.org/officeDocument/2006/relationships/customXml" Target="../ink/ink751.xml"/><Relationship Id="rId335" Type="http://schemas.openxmlformats.org/officeDocument/2006/relationships/image" Target="../media/image853.png"/><Relationship Id="rId542" Type="http://schemas.openxmlformats.org/officeDocument/2006/relationships/image" Target="../media/image956.png"/><Relationship Id="rId181" Type="http://schemas.openxmlformats.org/officeDocument/2006/relationships/image" Target="../media/image776.png"/><Relationship Id="rId402" Type="http://schemas.openxmlformats.org/officeDocument/2006/relationships/image" Target="../media/image886.png"/><Relationship Id="rId279" Type="http://schemas.openxmlformats.org/officeDocument/2006/relationships/image" Target="../media/image825.png"/><Relationship Id="rId486" Type="http://schemas.openxmlformats.org/officeDocument/2006/relationships/image" Target="../media/image928.png"/><Relationship Id="rId43" Type="http://schemas.openxmlformats.org/officeDocument/2006/relationships/image" Target="../media/image707.png"/><Relationship Id="rId139" Type="http://schemas.openxmlformats.org/officeDocument/2006/relationships/image" Target="../media/image755.png"/><Relationship Id="rId346" Type="http://schemas.openxmlformats.org/officeDocument/2006/relationships/image" Target="../media/image858.png"/><Relationship Id="rId553" Type="http://schemas.openxmlformats.org/officeDocument/2006/relationships/customXml" Target="../ink/ink964.xml"/><Relationship Id="rId192" Type="http://schemas.openxmlformats.org/officeDocument/2006/relationships/customXml" Target="../ink/ink783.xml"/><Relationship Id="rId206" Type="http://schemas.openxmlformats.org/officeDocument/2006/relationships/customXml" Target="../ink/ink790.xml"/><Relationship Id="rId413" Type="http://schemas.openxmlformats.org/officeDocument/2006/relationships/customXml" Target="../ink/ink894.xml"/><Relationship Id="rId497" Type="http://schemas.openxmlformats.org/officeDocument/2006/relationships/customXml" Target="../ink/ink936.xml"/><Relationship Id="rId620" Type="http://schemas.openxmlformats.org/officeDocument/2006/relationships/image" Target="../media/image994.png"/><Relationship Id="rId357" Type="http://schemas.openxmlformats.org/officeDocument/2006/relationships/customXml" Target="../ink/ink866.xml"/><Relationship Id="rId54" Type="http://schemas.openxmlformats.org/officeDocument/2006/relationships/customXml" Target="../ink/ink714.xml"/><Relationship Id="rId217" Type="http://schemas.openxmlformats.org/officeDocument/2006/relationships/image" Target="../media/image794.png"/><Relationship Id="rId564" Type="http://schemas.openxmlformats.org/officeDocument/2006/relationships/customXml" Target="../ink/ink970.xml"/><Relationship Id="rId424" Type="http://schemas.openxmlformats.org/officeDocument/2006/relationships/image" Target="../media/image897.png"/><Relationship Id="rId270" Type="http://schemas.openxmlformats.org/officeDocument/2006/relationships/customXml" Target="../ink/ink822.xml"/><Relationship Id="rId65" Type="http://schemas.openxmlformats.org/officeDocument/2006/relationships/image" Target="../media/image718.png"/><Relationship Id="rId130" Type="http://schemas.openxmlformats.org/officeDocument/2006/relationships/customXml" Target="../ink/ink752.xml"/><Relationship Id="rId368" Type="http://schemas.openxmlformats.org/officeDocument/2006/relationships/image" Target="../media/image869.png"/><Relationship Id="rId575" Type="http://schemas.openxmlformats.org/officeDocument/2006/relationships/image" Target="../media/image972.png"/><Relationship Id="rId228" Type="http://schemas.openxmlformats.org/officeDocument/2006/relationships/customXml" Target="../ink/ink801.xml"/><Relationship Id="rId435" Type="http://schemas.openxmlformats.org/officeDocument/2006/relationships/customXml" Target="../ink/ink905.xml"/><Relationship Id="rId281" Type="http://schemas.openxmlformats.org/officeDocument/2006/relationships/image" Target="../media/image826.png"/><Relationship Id="rId502" Type="http://schemas.openxmlformats.org/officeDocument/2006/relationships/image" Target="../media/image936.png"/><Relationship Id="rId76" Type="http://schemas.openxmlformats.org/officeDocument/2006/relationships/customXml" Target="../ink/ink725.xml"/><Relationship Id="rId141" Type="http://schemas.openxmlformats.org/officeDocument/2006/relationships/image" Target="../media/image756.png"/><Relationship Id="rId379" Type="http://schemas.openxmlformats.org/officeDocument/2006/relationships/customXml" Target="../ink/ink877.xml"/><Relationship Id="rId586" Type="http://schemas.openxmlformats.org/officeDocument/2006/relationships/customXml" Target="../ink/ink981.xml"/><Relationship Id="rId7" Type="http://schemas.openxmlformats.org/officeDocument/2006/relationships/image" Target="../media/image690.png"/><Relationship Id="rId239" Type="http://schemas.openxmlformats.org/officeDocument/2006/relationships/image" Target="../media/image805.png"/><Relationship Id="rId446" Type="http://schemas.openxmlformats.org/officeDocument/2006/relationships/image" Target="../media/image908.png"/><Relationship Id="rId292" Type="http://schemas.openxmlformats.org/officeDocument/2006/relationships/customXml" Target="../ink/ink833.xml"/><Relationship Id="rId306" Type="http://schemas.openxmlformats.org/officeDocument/2006/relationships/customXml" Target="../ink/ink840.xml"/><Relationship Id="rId87" Type="http://schemas.openxmlformats.org/officeDocument/2006/relationships/image" Target="../media/image729.png"/><Relationship Id="rId513" Type="http://schemas.openxmlformats.org/officeDocument/2006/relationships/customXml" Target="../ink/ink944.xml"/><Relationship Id="rId597" Type="http://schemas.openxmlformats.org/officeDocument/2006/relationships/image" Target="../media/image983.png"/><Relationship Id="rId152" Type="http://schemas.openxmlformats.org/officeDocument/2006/relationships/customXml" Target="../ink/ink763.xml"/><Relationship Id="rId457" Type="http://schemas.openxmlformats.org/officeDocument/2006/relationships/customXml" Target="../ink/ink916.xml"/><Relationship Id="rId14" Type="http://schemas.openxmlformats.org/officeDocument/2006/relationships/customXml" Target="../ink/ink694.xml"/><Relationship Id="rId317" Type="http://schemas.openxmlformats.org/officeDocument/2006/relationships/image" Target="../media/image844.png"/><Relationship Id="rId524" Type="http://schemas.openxmlformats.org/officeDocument/2006/relationships/image" Target="../media/image947.png"/><Relationship Id="rId98" Type="http://schemas.openxmlformats.org/officeDocument/2006/relationships/customXml" Target="../ink/ink736.xml"/><Relationship Id="rId163" Type="http://schemas.openxmlformats.org/officeDocument/2006/relationships/image" Target="../media/image767.png"/><Relationship Id="rId370" Type="http://schemas.openxmlformats.org/officeDocument/2006/relationships/image" Target="../media/image870.png"/><Relationship Id="rId230" Type="http://schemas.openxmlformats.org/officeDocument/2006/relationships/customXml" Target="../ink/ink802.xml"/><Relationship Id="rId468" Type="http://schemas.openxmlformats.org/officeDocument/2006/relationships/image" Target="../media/image919.png"/><Relationship Id="rId25" Type="http://schemas.openxmlformats.org/officeDocument/2006/relationships/image" Target="../media/image699.png"/><Relationship Id="rId328" Type="http://schemas.openxmlformats.org/officeDocument/2006/relationships/customXml" Target="../ink/ink851.xml"/><Relationship Id="rId535" Type="http://schemas.openxmlformats.org/officeDocument/2006/relationships/customXml" Target="../ink/ink955.xml"/><Relationship Id="rId174" Type="http://schemas.openxmlformats.org/officeDocument/2006/relationships/customXml" Target="../ink/ink774.xml"/><Relationship Id="rId381" Type="http://schemas.openxmlformats.org/officeDocument/2006/relationships/customXml" Target="../ink/ink878.xml"/><Relationship Id="rId602" Type="http://schemas.openxmlformats.org/officeDocument/2006/relationships/customXml" Target="../ink/ink989.xml"/><Relationship Id="rId241" Type="http://schemas.openxmlformats.org/officeDocument/2006/relationships/image" Target="../media/image806.png"/><Relationship Id="rId479" Type="http://schemas.openxmlformats.org/officeDocument/2006/relationships/customXml" Target="../ink/ink927.xml"/><Relationship Id="rId36" Type="http://schemas.openxmlformats.org/officeDocument/2006/relationships/customXml" Target="../ink/ink705.xml"/><Relationship Id="rId283" Type="http://schemas.openxmlformats.org/officeDocument/2006/relationships/image" Target="../media/image827.png"/><Relationship Id="rId339" Type="http://schemas.openxmlformats.org/officeDocument/2006/relationships/image" Target="../media/image855.png"/><Relationship Id="rId490" Type="http://schemas.openxmlformats.org/officeDocument/2006/relationships/image" Target="../media/image930.png"/><Relationship Id="rId504" Type="http://schemas.openxmlformats.org/officeDocument/2006/relationships/image" Target="../media/image937.png"/><Relationship Id="rId546" Type="http://schemas.openxmlformats.org/officeDocument/2006/relationships/image" Target="../media/image958.png"/><Relationship Id="rId78" Type="http://schemas.openxmlformats.org/officeDocument/2006/relationships/customXml" Target="../ink/ink726.xml"/><Relationship Id="rId101" Type="http://schemas.openxmlformats.org/officeDocument/2006/relationships/image" Target="../media/image736.png"/><Relationship Id="rId143" Type="http://schemas.openxmlformats.org/officeDocument/2006/relationships/image" Target="../media/image757.png"/><Relationship Id="rId185" Type="http://schemas.openxmlformats.org/officeDocument/2006/relationships/image" Target="../media/image778.png"/><Relationship Id="rId350" Type="http://schemas.openxmlformats.org/officeDocument/2006/relationships/image" Target="../media/image860.png"/><Relationship Id="rId406" Type="http://schemas.openxmlformats.org/officeDocument/2006/relationships/image" Target="../media/image888.png"/><Relationship Id="rId588" Type="http://schemas.openxmlformats.org/officeDocument/2006/relationships/customXml" Target="../ink/ink982.xml"/><Relationship Id="rId9" Type="http://schemas.openxmlformats.org/officeDocument/2006/relationships/image" Target="../media/image691.png"/><Relationship Id="rId210" Type="http://schemas.openxmlformats.org/officeDocument/2006/relationships/customXml" Target="../ink/ink792.xml"/><Relationship Id="rId392" Type="http://schemas.openxmlformats.org/officeDocument/2006/relationships/image" Target="../media/image881.png"/><Relationship Id="rId448" Type="http://schemas.openxmlformats.org/officeDocument/2006/relationships/image" Target="../media/image909.png"/><Relationship Id="rId613" Type="http://schemas.openxmlformats.org/officeDocument/2006/relationships/image" Target="../media/image991.png"/><Relationship Id="rId252" Type="http://schemas.openxmlformats.org/officeDocument/2006/relationships/customXml" Target="../ink/ink813.xml"/><Relationship Id="rId294" Type="http://schemas.openxmlformats.org/officeDocument/2006/relationships/customXml" Target="../ink/ink834.xml"/><Relationship Id="rId308" Type="http://schemas.openxmlformats.org/officeDocument/2006/relationships/customXml" Target="../ink/ink841.xml"/><Relationship Id="rId515" Type="http://schemas.openxmlformats.org/officeDocument/2006/relationships/customXml" Target="../ink/ink945.xml"/><Relationship Id="rId47" Type="http://schemas.openxmlformats.org/officeDocument/2006/relationships/image" Target="../media/image709.png"/><Relationship Id="rId89" Type="http://schemas.openxmlformats.org/officeDocument/2006/relationships/image" Target="../media/image730.png"/><Relationship Id="rId112" Type="http://schemas.openxmlformats.org/officeDocument/2006/relationships/customXml" Target="../ink/ink743.xml"/><Relationship Id="rId154" Type="http://schemas.openxmlformats.org/officeDocument/2006/relationships/customXml" Target="../ink/ink764.xml"/><Relationship Id="rId361" Type="http://schemas.openxmlformats.org/officeDocument/2006/relationships/customXml" Target="../ink/ink868.xml"/><Relationship Id="rId557" Type="http://schemas.openxmlformats.org/officeDocument/2006/relationships/image" Target="../media/image963.png"/><Relationship Id="rId599" Type="http://schemas.openxmlformats.org/officeDocument/2006/relationships/image" Target="../media/image984.png"/><Relationship Id="rId196" Type="http://schemas.openxmlformats.org/officeDocument/2006/relationships/customXml" Target="../ink/ink785.xml"/><Relationship Id="rId417" Type="http://schemas.openxmlformats.org/officeDocument/2006/relationships/customXml" Target="../ink/ink896.xml"/><Relationship Id="rId459" Type="http://schemas.openxmlformats.org/officeDocument/2006/relationships/customXml" Target="../ink/ink917.xml"/><Relationship Id="rId624" Type="http://schemas.openxmlformats.org/officeDocument/2006/relationships/image" Target="../media/image996.png"/><Relationship Id="rId16" Type="http://schemas.openxmlformats.org/officeDocument/2006/relationships/customXml" Target="../ink/ink695.xml"/><Relationship Id="rId221" Type="http://schemas.openxmlformats.org/officeDocument/2006/relationships/image" Target="../media/image796.png"/><Relationship Id="rId263" Type="http://schemas.openxmlformats.org/officeDocument/2006/relationships/image" Target="../media/image817.png"/><Relationship Id="rId319" Type="http://schemas.openxmlformats.org/officeDocument/2006/relationships/image" Target="../media/image845.png"/><Relationship Id="rId470" Type="http://schemas.openxmlformats.org/officeDocument/2006/relationships/image" Target="../media/image920.png"/><Relationship Id="rId526" Type="http://schemas.openxmlformats.org/officeDocument/2006/relationships/image" Target="../media/image948.png"/><Relationship Id="rId58" Type="http://schemas.openxmlformats.org/officeDocument/2006/relationships/customXml" Target="../ink/ink716.xml"/><Relationship Id="rId123" Type="http://schemas.openxmlformats.org/officeDocument/2006/relationships/image" Target="../media/image747.png"/><Relationship Id="rId330" Type="http://schemas.openxmlformats.org/officeDocument/2006/relationships/customXml" Target="../ink/ink852.xml"/><Relationship Id="rId568" Type="http://schemas.openxmlformats.org/officeDocument/2006/relationships/customXml" Target="../ink/ink972.xml"/><Relationship Id="rId165" Type="http://schemas.openxmlformats.org/officeDocument/2006/relationships/image" Target="../media/image768.png"/><Relationship Id="rId372" Type="http://schemas.openxmlformats.org/officeDocument/2006/relationships/image" Target="../media/image871.png"/><Relationship Id="rId428" Type="http://schemas.openxmlformats.org/officeDocument/2006/relationships/image" Target="../media/image899.png"/><Relationship Id="rId232" Type="http://schemas.openxmlformats.org/officeDocument/2006/relationships/customXml" Target="../ink/ink803.xml"/><Relationship Id="rId274" Type="http://schemas.openxmlformats.org/officeDocument/2006/relationships/customXml" Target="../ink/ink824.xml"/><Relationship Id="rId481" Type="http://schemas.openxmlformats.org/officeDocument/2006/relationships/customXml" Target="../ink/ink928.xml"/><Relationship Id="rId27" Type="http://schemas.openxmlformats.org/officeDocument/2006/relationships/image" Target="../media/image700.png"/><Relationship Id="rId69" Type="http://schemas.openxmlformats.org/officeDocument/2006/relationships/image" Target="../media/image720.png"/><Relationship Id="rId134" Type="http://schemas.openxmlformats.org/officeDocument/2006/relationships/customXml" Target="../ink/ink754.xml"/><Relationship Id="rId537" Type="http://schemas.openxmlformats.org/officeDocument/2006/relationships/customXml" Target="../ink/ink956.xml"/><Relationship Id="rId579" Type="http://schemas.openxmlformats.org/officeDocument/2006/relationships/image" Target="../media/image974.png"/><Relationship Id="rId80" Type="http://schemas.openxmlformats.org/officeDocument/2006/relationships/customXml" Target="../ink/ink727.xml"/><Relationship Id="rId176" Type="http://schemas.openxmlformats.org/officeDocument/2006/relationships/customXml" Target="../ink/ink775.xml"/><Relationship Id="rId341" Type="http://schemas.openxmlformats.org/officeDocument/2006/relationships/image" Target="../media/image856.png"/><Relationship Id="rId383" Type="http://schemas.openxmlformats.org/officeDocument/2006/relationships/customXml" Target="../ink/ink879.xml"/><Relationship Id="rId439" Type="http://schemas.openxmlformats.org/officeDocument/2006/relationships/customXml" Target="../ink/ink907.xml"/><Relationship Id="rId590" Type="http://schemas.openxmlformats.org/officeDocument/2006/relationships/customXml" Target="../ink/ink983.xml"/><Relationship Id="rId604" Type="http://schemas.openxmlformats.org/officeDocument/2006/relationships/customXml" Target="../ink/ink990.xml"/><Relationship Id="rId201" Type="http://schemas.openxmlformats.org/officeDocument/2006/relationships/image" Target="../media/image786.png"/><Relationship Id="rId243" Type="http://schemas.openxmlformats.org/officeDocument/2006/relationships/image" Target="../media/image807.png"/><Relationship Id="rId285" Type="http://schemas.openxmlformats.org/officeDocument/2006/relationships/image" Target="../media/image828.png"/><Relationship Id="rId450" Type="http://schemas.openxmlformats.org/officeDocument/2006/relationships/image" Target="../media/image910.png"/><Relationship Id="rId506" Type="http://schemas.openxmlformats.org/officeDocument/2006/relationships/image" Target="../media/image938.png"/><Relationship Id="rId38" Type="http://schemas.openxmlformats.org/officeDocument/2006/relationships/customXml" Target="../ink/ink706.xml"/><Relationship Id="rId103" Type="http://schemas.openxmlformats.org/officeDocument/2006/relationships/image" Target="../media/image737.png"/><Relationship Id="rId310" Type="http://schemas.openxmlformats.org/officeDocument/2006/relationships/customXml" Target="../ink/ink842.xml"/><Relationship Id="rId492" Type="http://schemas.openxmlformats.org/officeDocument/2006/relationships/image" Target="../media/image931.png"/><Relationship Id="rId548" Type="http://schemas.openxmlformats.org/officeDocument/2006/relationships/image" Target="../media/image959.png"/><Relationship Id="rId91" Type="http://schemas.openxmlformats.org/officeDocument/2006/relationships/image" Target="../media/image731.png"/><Relationship Id="rId145" Type="http://schemas.openxmlformats.org/officeDocument/2006/relationships/image" Target="../media/image758.png"/><Relationship Id="rId187" Type="http://schemas.openxmlformats.org/officeDocument/2006/relationships/image" Target="../media/image779.png"/><Relationship Id="rId352" Type="http://schemas.openxmlformats.org/officeDocument/2006/relationships/image" Target="../media/image861.png"/><Relationship Id="rId394" Type="http://schemas.openxmlformats.org/officeDocument/2006/relationships/image" Target="../media/image882.png"/><Relationship Id="rId408" Type="http://schemas.openxmlformats.org/officeDocument/2006/relationships/image" Target="../media/image889.png"/><Relationship Id="rId615" Type="http://schemas.openxmlformats.org/officeDocument/2006/relationships/image" Target="../media/image992.png"/><Relationship Id="rId212" Type="http://schemas.openxmlformats.org/officeDocument/2006/relationships/customXml" Target="../ink/ink793.xml"/><Relationship Id="rId254" Type="http://schemas.openxmlformats.org/officeDocument/2006/relationships/customXml" Target="../ink/ink814.xml"/><Relationship Id="rId49" Type="http://schemas.openxmlformats.org/officeDocument/2006/relationships/image" Target="../media/image710.png"/><Relationship Id="rId114" Type="http://schemas.openxmlformats.org/officeDocument/2006/relationships/customXml" Target="../ink/ink744.xml"/><Relationship Id="rId296" Type="http://schemas.openxmlformats.org/officeDocument/2006/relationships/customXml" Target="../ink/ink835.xml"/><Relationship Id="rId461" Type="http://schemas.openxmlformats.org/officeDocument/2006/relationships/customXml" Target="../ink/ink918.xml"/><Relationship Id="rId517" Type="http://schemas.openxmlformats.org/officeDocument/2006/relationships/customXml" Target="../ink/ink946.xml"/><Relationship Id="rId559" Type="http://schemas.openxmlformats.org/officeDocument/2006/relationships/image" Target="../media/image964.png"/><Relationship Id="rId60" Type="http://schemas.openxmlformats.org/officeDocument/2006/relationships/customXml" Target="../ink/ink717.xml"/><Relationship Id="rId156" Type="http://schemas.openxmlformats.org/officeDocument/2006/relationships/customXml" Target="../ink/ink765.xml"/><Relationship Id="rId198" Type="http://schemas.openxmlformats.org/officeDocument/2006/relationships/customXml" Target="../ink/ink786.xml"/><Relationship Id="rId321" Type="http://schemas.openxmlformats.org/officeDocument/2006/relationships/image" Target="../media/image846.png"/><Relationship Id="rId363" Type="http://schemas.openxmlformats.org/officeDocument/2006/relationships/customXml" Target="../ink/ink869.xml"/><Relationship Id="rId419" Type="http://schemas.openxmlformats.org/officeDocument/2006/relationships/customXml" Target="../ink/ink897.xml"/><Relationship Id="rId570" Type="http://schemas.openxmlformats.org/officeDocument/2006/relationships/customXml" Target="../ink/ink973.xml"/><Relationship Id="rId626" Type="http://schemas.openxmlformats.org/officeDocument/2006/relationships/image" Target="../media/image997.png"/><Relationship Id="rId223" Type="http://schemas.openxmlformats.org/officeDocument/2006/relationships/image" Target="../media/image797.png"/><Relationship Id="rId430" Type="http://schemas.openxmlformats.org/officeDocument/2006/relationships/image" Target="../media/image900.png"/><Relationship Id="rId18" Type="http://schemas.openxmlformats.org/officeDocument/2006/relationships/customXml" Target="../ink/ink696.xml"/><Relationship Id="rId265" Type="http://schemas.openxmlformats.org/officeDocument/2006/relationships/image" Target="../media/image818.png"/><Relationship Id="rId472" Type="http://schemas.openxmlformats.org/officeDocument/2006/relationships/image" Target="../media/image921.png"/><Relationship Id="rId528" Type="http://schemas.openxmlformats.org/officeDocument/2006/relationships/image" Target="../media/image949.png"/><Relationship Id="rId125" Type="http://schemas.openxmlformats.org/officeDocument/2006/relationships/image" Target="../media/image748.png"/><Relationship Id="rId167" Type="http://schemas.openxmlformats.org/officeDocument/2006/relationships/image" Target="../media/image769.png"/><Relationship Id="rId332" Type="http://schemas.openxmlformats.org/officeDocument/2006/relationships/customXml" Target="../ink/ink853.xml"/><Relationship Id="rId374" Type="http://schemas.openxmlformats.org/officeDocument/2006/relationships/image" Target="../media/image872.png"/><Relationship Id="rId581" Type="http://schemas.openxmlformats.org/officeDocument/2006/relationships/image" Target="../media/image975.png"/><Relationship Id="rId71" Type="http://schemas.openxmlformats.org/officeDocument/2006/relationships/image" Target="../media/image721.png"/><Relationship Id="rId234" Type="http://schemas.openxmlformats.org/officeDocument/2006/relationships/customXml" Target="../ink/ink804.xml"/><Relationship Id="rId2" Type="http://schemas.openxmlformats.org/officeDocument/2006/relationships/customXml" Target="../ink/ink688.xml"/><Relationship Id="rId29" Type="http://schemas.openxmlformats.org/officeDocument/2006/relationships/image" Target="../media/image701.png"/><Relationship Id="rId276" Type="http://schemas.openxmlformats.org/officeDocument/2006/relationships/customXml" Target="../ink/ink825.xml"/><Relationship Id="rId441" Type="http://schemas.openxmlformats.org/officeDocument/2006/relationships/customXml" Target="../ink/ink908.xml"/><Relationship Id="rId483" Type="http://schemas.openxmlformats.org/officeDocument/2006/relationships/customXml" Target="../ink/ink929.xml"/><Relationship Id="rId539" Type="http://schemas.openxmlformats.org/officeDocument/2006/relationships/customXml" Target="../ink/ink957.xml"/><Relationship Id="rId40" Type="http://schemas.openxmlformats.org/officeDocument/2006/relationships/customXml" Target="../ink/ink707.xml"/><Relationship Id="rId136" Type="http://schemas.openxmlformats.org/officeDocument/2006/relationships/customXml" Target="../ink/ink755.xml"/><Relationship Id="rId178" Type="http://schemas.openxmlformats.org/officeDocument/2006/relationships/customXml" Target="../ink/ink776.xml"/><Relationship Id="rId301" Type="http://schemas.openxmlformats.org/officeDocument/2006/relationships/image" Target="../media/image836.png"/><Relationship Id="rId343" Type="http://schemas.openxmlformats.org/officeDocument/2006/relationships/customXml" Target="../ink/ink859.xml"/><Relationship Id="rId550" Type="http://schemas.openxmlformats.org/officeDocument/2006/relationships/image" Target="../media/image960.png"/><Relationship Id="rId82" Type="http://schemas.openxmlformats.org/officeDocument/2006/relationships/customXml" Target="../ink/ink728.xml"/><Relationship Id="rId203" Type="http://schemas.openxmlformats.org/officeDocument/2006/relationships/image" Target="../media/image787.png"/><Relationship Id="rId385" Type="http://schemas.openxmlformats.org/officeDocument/2006/relationships/customXml" Target="../ink/ink880.xml"/><Relationship Id="rId592" Type="http://schemas.openxmlformats.org/officeDocument/2006/relationships/customXml" Target="../ink/ink984.xml"/><Relationship Id="rId606" Type="http://schemas.openxmlformats.org/officeDocument/2006/relationships/customXml" Target="../ink/ink991.xml"/><Relationship Id="rId245" Type="http://schemas.openxmlformats.org/officeDocument/2006/relationships/image" Target="../media/image808.png"/><Relationship Id="rId287" Type="http://schemas.openxmlformats.org/officeDocument/2006/relationships/image" Target="../media/image829.png"/><Relationship Id="rId410" Type="http://schemas.openxmlformats.org/officeDocument/2006/relationships/image" Target="../media/image890.png"/><Relationship Id="rId452" Type="http://schemas.openxmlformats.org/officeDocument/2006/relationships/image" Target="../media/image911.png"/><Relationship Id="rId494" Type="http://schemas.openxmlformats.org/officeDocument/2006/relationships/image" Target="../media/image932.png"/><Relationship Id="rId508" Type="http://schemas.openxmlformats.org/officeDocument/2006/relationships/image" Target="../media/image939.png"/><Relationship Id="rId105" Type="http://schemas.openxmlformats.org/officeDocument/2006/relationships/image" Target="../media/image738.png"/><Relationship Id="rId147" Type="http://schemas.openxmlformats.org/officeDocument/2006/relationships/image" Target="../media/image759.png"/><Relationship Id="rId312" Type="http://schemas.openxmlformats.org/officeDocument/2006/relationships/customXml" Target="../ink/ink843.xml"/><Relationship Id="rId354" Type="http://schemas.openxmlformats.org/officeDocument/2006/relationships/image" Target="../media/image862.png"/><Relationship Id="rId51" Type="http://schemas.openxmlformats.org/officeDocument/2006/relationships/image" Target="../media/image711.png"/><Relationship Id="rId93" Type="http://schemas.openxmlformats.org/officeDocument/2006/relationships/image" Target="../media/image732.png"/><Relationship Id="rId189" Type="http://schemas.openxmlformats.org/officeDocument/2006/relationships/image" Target="../media/image780.png"/><Relationship Id="rId396" Type="http://schemas.openxmlformats.org/officeDocument/2006/relationships/image" Target="../media/image883.png"/><Relationship Id="rId561" Type="http://schemas.openxmlformats.org/officeDocument/2006/relationships/image" Target="../media/image965.png"/><Relationship Id="rId617" Type="http://schemas.openxmlformats.org/officeDocument/2006/relationships/customXml" Target="../ink/ink997.xml"/><Relationship Id="rId214" Type="http://schemas.openxmlformats.org/officeDocument/2006/relationships/customXml" Target="../ink/ink794.xml"/><Relationship Id="rId256" Type="http://schemas.openxmlformats.org/officeDocument/2006/relationships/customXml" Target="../ink/ink815.xml"/><Relationship Id="rId298" Type="http://schemas.openxmlformats.org/officeDocument/2006/relationships/customXml" Target="../ink/ink836.xml"/><Relationship Id="rId421" Type="http://schemas.openxmlformats.org/officeDocument/2006/relationships/customXml" Target="../ink/ink898.xml"/><Relationship Id="rId463" Type="http://schemas.openxmlformats.org/officeDocument/2006/relationships/customXml" Target="../ink/ink919.xml"/><Relationship Id="rId519" Type="http://schemas.openxmlformats.org/officeDocument/2006/relationships/customXml" Target="../ink/ink947.xml"/><Relationship Id="rId116" Type="http://schemas.openxmlformats.org/officeDocument/2006/relationships/customXml" Target="../ink/ink745.xml"/><Relationship Id="rId158" Type="http://schemas.openxmlformats.org/officeDocument/2006/relationships/customXml" Target="../ink/ink766.xml"/><Relationship Id="rId323" Type="http://schemas.openxmlformats.org/officeDocument/2006/relationships/image" Target="../media/image847.png"/><Relationship Id="rId530" Type="http://schemas.openxmlformats.org/officeDocument/2006/relationships/image" Target="../media/image950.png"/><Relationship Id="rId20" Type="http://schemas.openxmlformats.org/officeDocument/2006/relationships/customXml" Target="../ink/ink697.xml"/><Relationship Id="rId62" Type="http://schemas.openxmlformats.org/officeDocument/2006/relationships/customXml" Target="../ink/ink718.xml"/><Relationship Id="rId365" Type="http://schemas.openxmlformats.org/officeDocument/2006/relationships/customXml" Target="../ink/ink870.xml"/><Relationship Id="rId572" Type="http://schemas.openxmlformats.org/officeDocument/2006/relationships/customXml" Target="../ink/ink974.xml"/><Relationship Id="rId225" Type="http://schemas.openxmlformats.org/officeDocument/2006/relationships/image" Target="../media/image798.png"/><Relationship Id="rId267" Type="http://schemas.openxmlformats.org/officeDocument/2006/relationships/image" Target="../media/image819.png"/><Relationship Id="rId432" Type="http://schemas.openxmlformats.org/officeDocument/2006/relationships/image" Target="../media/image901.png"/><Relationship Id="rId474" Type="http://schemas.openxmlformats.org/officeDocument/2006/relationships/image" Target="../media/image922.png"/><Relationship Id="rId127" Type="http://schemas.openxmlformats.org/officeDocument/2006/relationships/image" Target="../media/image749.png"/><Relationship Id="rId31" Type="http://schemas.openxmlformats.org/officeDocument/2006/relationships/image" Target="../media/image702.png"/><Relationship Id="rId73" Type="http://schemas.openxmlformats.org/officeDocument/2006/relationships/image" Target="../media/image722.png"/><Relationship Id="rId169" Type="http://schemas.openxmlformats.org/officeDocument/2006/relationships/image" Target="../media/image770.png"/><Relationship Id="rId334" Type="http://schemas.openxmlformats.org/officeDocument/2006/relationships/customXml" Target="../ink/ink854.xml"/><Relationship Id="rId376" Type="http://schemas.openxmlformats.org/officeDocument/2006/relationships/image" Target="../media/image873.png"/><Relationship Id="rId541" Type="http://schemas.openxmlformats.org/officeDocument/2006/relationships/customXml" Target="../ink/ink958.xml"/><Relationship Id="rId583" Type="http://schemas.openxmlformats.org/officeDocument/2006/relationships/image" Target="../media/image976.png"/><Relationship Id="rId4" Type="http://schemas.openxmlformats.org/officeDocument/2006/relationships/customXml" Target="../ink/ink689.xml"/><Relationship Id="rId180" Type="http://schemas.openxmlformats.org/officeDocument/2006/relationships/customXml" Target="../ink/ink777.xml"/><Relationship Id="rId236" Type="http://schemas.openxmlformats.org/officeDocument/2006/relationships/customXml" Target="../ink/ink805.xml"/><Relationship Id="rId278" Type="http://schemas.openxmlformats.org/officeDocument/2006/relationships/customXml" Target="../ink/ink826.xml"/><Relationship Id="rId401" Type="http://schemas.openxmlformats.org/officeDocument/2006/relationships/customXml" Target="../ink/ink888.xml"/><Relationship Id="rId443" Type="http://schemas.openxmlformats.org/officeDocument/2006/relationships/customXml" Target="../ink/ink909.xml"/><Relationship Id="rId303" Type="http://schemas.openxmlformats.org/officeDocument/2006/relationships/image" Target="../media/image837.png"/><Relationship Id="rId485" Type="http://schemas.openxmlformats.org/officeDocument/2006/relationships/customXml" Target="../ink/ink930.xml"/><Relationship Id="rId42" Type="http://schemas.openxmlformats.org/officeDocument/2006/relationships/customXml" Target="../ink/ink708.xml"/><Relationship Id="rId84" Type="http://schemas.openxmlformats.org/officeDocument/2006/relationships/customXml" Target="../ink/ink729.xml"/><Relationship Id="rId138" Type="http://schemas.openxmlformats.org/officeDocument/2006/relationships/customXml" Target="../ink/ink756.xml"/><Relationship Id="rId345" Type="http://schemas.openxmlformats.org/officeDocument/2006/relationships/customXml" Target="../ink/ink860.xml"/><Relationship Id="rId387" Type="http://schemas.openxmlformats.org/officeDocument/2006/relationships/customXml" Target="../ink/ink881.xml"/><Relationship Id="rId510" Type="http://schemas.openxmlformats.org/officeDocument/2006/relationships/image" Target="../media/image940.png"/><Relationship Id="rId552" Type="http://schemas.openxmlformats.org/officeDocument/2006/relationships/image" Target="../media/image961.png"/><Relationship Id="rId594" Type="http://schemas.openxmlformats.org/officeDocument/2006/relationships/customXml" Target="../ink/ink985.xml"/><Relationship Id="rId608" Type="http://schemas.openxmlformats.org/officeDocument/2006/relationships/customXml" Target="../ink/ink992.xml"/><Relationship Id="rId191" Type="http://schemas.openxmlformats.org/officeDocument/2006/relationships/image" Target="../media/image781.png"/><Relationship Id="rId205" Type="http://schemas.openxmlformats.org/officeDocument/2006/relationships/image" Target="../media/image788.png"/><Relationship Id="rId247" Type="http://schemas.openxmlformats.org/officeDocument/2006/relationships/image" Target="../media/image809.png"/><Relationship Id="rId412" Type="http://schemas.openxmlformats.org/officeDocument/2006/relationships/image" Target="../media/image891.png"/><Relationship Id="rId107" Type="http://schemas.openxmlformats.org/officeDocument/2006/relationships/image" Target="../media/image739.png"/><Relationship Id="rId289" Type="http://schemas.openxmlformats.org/officeDocument/2006/relationships/image" Target="../media/image830.png"/><Relationship Id="rId454" Type="http://schemas.openxmlformats.org/officeDocument/2006/relationships/image" Target="../media/image912.png"/><Relationship Id="rId496" Type="http://schemas.openxmlformats.org/officeDocument/2006/relationships/image" Target="../media/image933.png"/><Relationship Id="rId11" Type="http://schemas.openxmlformats.org/officeDocument/2006/relationships/image" Target="../media/image692.png"/><Relationship Id="rId53" Type="http://schemas.openxmlformats.org/officeDocument/2006/relationships/image" Target="../media/image712.png"/><Relationship Id="rId149" Type="http://schemas.openxmlformats.org/officeDocument/2006/relationships/image" Target="../media/image760.png"/><Relationship Id="rId314" Type="http://schemas.openxmlformats.org/officeDocument/2006/relationships/customXml" Target="../ink/ink844.xml"/><Relationship Id="rId356" Type="http://schemas.openxmlformats.org/officeDocument/2006/relationships/image" Target="../media/image863.png"/><Relationship Id="rId398" Type="http://schemas.openxmlformats.org/officeDocument/2006/relationships/image" Target="../media/image884.png"/><Relationship Id="rId521" Type="http://schemas.openxmlformats.org/officeDocument/2006/relationships/customXml" Target="../ink/ink948.xml"/><Relationship Id="rId563" Type="http://schemas.openxmlformats.org/officeDocument/2006/relationships/image" Target="../media/image966.png"/><Relationship Id="rId619" Type="http://schemas.openxmlformats.org/officeDocument/2006/relationships/customXml" Target="../ink/ink998.xml"/><Relationship Id="rId95" Type="http://schemas.openxmlformats.org/officeDocument/2006/relationships/image" Target="../media/image733.png"/><Relationship Id="rId160" Type="http://schemas.openxmlformats.org/officeDocument/2006/relationships/customXml" Target="../ink/ink767.xml"/><Relationship Id="rId216" Type="http://schemas.openxmlformats.org/officeDocument/2006/relationships/customXml" Target="../ink/ink795.xml"/><Relationship Id="rId423" Type="http://schemas.openxmlformats.org/officeDocument/2006/relationships/customXml" Target="../ink/ink899.xml"/><Relationship Id="rId258" Type="http://schemas.openxmlformats.org/officeDocument/2006/relationships/customXml" Target="../ink/ink816.xml"/><Relationship Id="rId465" Type="http://schemas.openxmlformats.org/officeDocument/2006/relationships/customXml" Target="../ink/ink920.xml"/><Relationship Id="rId22" Type="http://schemas.openxmlformats.org/officeDocument/2006/relationships/customXml" Target="../ink/ink698.xml"/><Relationship Id="rId64" Type="http://schemas.openxmlformats.org/officeDocument/2006/relationships/customXml" Target="../ink/ink719.xml"/><Relationship Id="rId118" Type="http://schemas.openxmlformats.org/officeDocument/2006/relationships/customXml" Target="../ink/ink746.xml"/><Relationship Id="rId325" Type="http://schemas.openxmlformats.org/officeDocument/2006/relationships/image" Target="../media/image848.png"/><Relationship Id="rId367" Type="http://schemas.openxmlformats.org/officeDocument/2006/relationships/customXml" Target="../ink/ink871.xml"/><Relationship Id="rId532" Type="http://schemas.openxmlformats.org/officeDocument/2006/relationships/image" Target="../media/image951.png"/><Relationship Id="rId574" Type="http://schemas.openxmlformats.org/officeDocument/2006/relationships/customXml" Target="../ink/ink975.xml"/><Relationship Id="rId171" Type="http://schemas.openxmlformats.org/officeDocument/2006/relationships/image" Target="../media/image771.png"/><Relationship Id="rId227" Type="http://schemas.openxmlformats.org/officeDocument/2006/relationships/image" Target="../media/image799.png"/><Relationship Id="rId269" Type="http://schemas.openxmlformats.org/officeDocument/2006/relationships/image" Target="../media/image820.png"/><Relationship Id="rId434" Type="http://schemas.openxmlformats.org/officeDocument/2006/relationships/image" Target="../media/image902.png"/><Relationship Id="rId476" Type="http://schemas.openxmlformats.org/officeDocument/2006/relationships/image" Target="../media/image923.png"/><Relationship Id="rId33" Type="http://schemas.openxmlformats.org/officeDocument/2006/relationships/image" Target="../media/image703.png"/><Relationship Id="rId129" Type="http://schemas.openxmlformats.org/officeDocument/2006/relationships/image" Target="../media/image750.png"/><Relationship Id="rId280" Type="http://schemas.openxmlformats.org/officeDocument/2006/relationships/customXml" Target="../ink/ink827.xml"/><Relationship Id="rId336" Type="http://schemas.openxmlformats.org/officeDocument/2006/relationships/customXml" Target="../ink/ink855.xml"/><Relationship Id="rId501" Type="http://schemas.openxmlformats.org/officeDocument/2006/relationships/customXml" Target="../ink/ink938.xml"/><Relationship Id="rId543" Type="http://schemas.openxmlformats.org/officeDocument/2006/relationships/customXml" Target="../ink/ink959.xml"/><Relationship Id="rId75" Type="http://schemas.openxmlformats.org/officeDocument/2006/relationships/image" Target="../media/image723.png"/><Relationship Id="rId140" Type="http://schemas.openxmlformats.org/officeDocument/2006/relationships/customXml" Target="../ink/ink757.xml"/><Relationship Id="rId182" Type="http://schemas.openxmlformats.org/officeDocument/2006/relationships/customXml" Target="../ink/ink778.xml"/><Relationship Id="rId378" Type="http://schemas.openxmlformats.org/officeDocument/2006/relationships/image" Target="../media/image874.png"/><Relationship Id="rId403" Type="http://schemas.openxmlformats.org/officeDocument/2006/relationships/customXml" Target="../ink/ink889.xml"/><Relationship Id="rId585" Type="http://schemas.openxmlformats.org/officeDocument/2006/relationships/image" Target="../media/image977.png"/><Relationship Id="rId6" Type="http://schemas.openxmlformats.org/officeDocument/2006/relationships/customXml" Target="../ink/ink690.xml"/><Relationship Id="rId238" Type="http://schemas.openxmlformats.org/officeDocument/2006/relationships/customXml" Target="../ink/ink806.xml"/><Relationship Id="rId445" Type="http://schemas.openxmlformats.org/officeDocument/2006/relationships/customXml" Target="../ink/ink910.xml"/><Relationship Id="rId487" Type="http://schemas.openxmlformats.org/officeDocument/2006/relationships/customXml" Target="../ink/ink931.xml"/><Relationship Id="rId610" Type="http://schemas.openxmlformats.org/officeDocument/2006/relationships/customXml" Target="../ink/ink993.xml"/><Relationship Id="rId291" Type="http://schemas.openxmlformats.org/officeDocument/2006/relationships/image" Target="../media/image831.png"/><Relationship Id="rId305" Type="http://schemas.openxmlformats.org/officeDocument/2006/relationships/image" Target="../media/image838.png"/><Relationship Id="rId347" Type="http://schemas.openxmlformats.org/officeDocument/2006/relationships/customXml" Target="../ink/ink861.xml"/><Relationship Id="rId512" Type="http://schemas.openxmlformats.org/officeDocument/2006/relationships/image" Target="../media/image941.png"/><Relationship Id="rId44" Type="http://schemas.openxmlformats.org/officeDocument/2006/relationships/customXml" Target="../ink/ink709.xml"/><Relationship Id="rId86" Type="http://schemas.openxmlformats.org/officeDocument/2006/relationships/customXml" Target="../ink/ink730.xml"/><Relationship Id="rId151" Type="http://schemas.openxmlformats.org/officeDocument/2006/relationships/image" Target="../media/image761.png"/><Relationship Id="rId389" Type="http://schemas.openxmlformats.org/officeDocument/2006/relationships/customXml" Target="../ink/ink882.xml"/><Relationship Id="rId554" Type="http://schemas.openxmlformats.org/officeDocument/2006/relationships/customXml" Target="../ink/ink965.xml"/><Relationship Id="rId596" Type="http://schemas.openxmlformats.org/officeDocument/2006/relationships/customXml" Target="../ink/ink986.xml"/><Relationship Id="rId193" Type="http://schemas.openxmlformats.org/officeDocument/2006/relationships/image" Target="../media/image782.png"/><Relationship Id="rId207" Type="http://schemas.openxmlformats.org/officeDocument/2006/relationships/image" Target="../media/image789.png"/><Relationship Id="rId249" Type="http://schemas.openxmlformats.org/officeDocument/2006/relationships/image" Target="../media/image810.png"/><Relationship Id="rId414" Type="http://schemas.openxmlformats.org/officeDocument/2006/relationships/image" Target="../media/image892.png"/><Relationship Id="rId456" Type="http://schemas.openxmlformats.org/officeDocument/2006/relationships/image" Target="../media/image913.png"/><Relationship Id="rId498" Type="http://schemas.openxmlformats.org/officeDocument/2006/relationships/image" Target="../media/image934.png"/><Relationship Id="rId621" Type="http://schemas.openxmlformats.org/officeDocument/2006/relationships/customXml" Target="../ink/ink999.xml"/><Relationship Id="rId13" Type="http://schemas.openxmlformats.org/officeDocument/2006/relationships/image" Target="../media/image693.png"/><Relationship Id="rId109" Type="http://schemas.openxmlformats.org/officeDocument/2006/relationships/image" Target="../media/image740.png"/><Relationship Id="rId260" Type="http://schemas.openxmlformats.org/officeDocument/2006/relationships/customXml" Target="../ink/ink817.xml"/><Relationship Id="rId316" Type="http://schemas.openxmlformats.org/officeDocument/2006/relationships/customXml" Target="../ink/ink845.xml"/><Relationship Id="rId523" Type="http://schemas.openxmlformats.org/officeDocument/2006/relationships/customXml" Target="../ink/ink949.xml"/><Relationship Id="rId55" Type="http://schemas.openxmlformats.org/officeDocument/2006/relationships/image" Target="../media/image713.png"/><Relationship Id="rId97" Type="http://schemas.openxmlformats.org/officeDocument/2006/relationships/image" Target="../media/image734.png"/><Relationship Id="rId120" Type="http://schemas.openxmlformats.org/officeDocument/2006/relationships/customXml" Target="../ink/ink747.xml"/><Relationship Id="rId358" Type="http://schemas.openxmlformats.org/officeDocument/2006/relationships/image" Target="../media/image864.png"/><Relationship Id="rId565" Type="http://schemas.openxmlformats.org/officeDocument/2006/relationships/image" Target="../media/image967.png"/><Relationship Id="rId162" Type="http://schemas.openxmlformats.org/officeDocument/2006/relationships/customXml" Target="../ink/ink768.xml"/><Relationship Id="rId218" Type="http://schemas.openxmlformats.org/officeDocument/2006/relationships/customXml" Target="../ink/ink796.xml"/><Relationship Id="rId425" Type="http://schemas.openxmlformats.org/officeDocument/2006/relationships/customXml" Target="../ink/ink900.xml"/><Relationship Id="rId467" Type="http://schemas.openxmlformats.org/officeDocument/2006/relationships/customXml" Target="../ink/ink921.xml"/><Relationship Id="rId271" Type="http://schemas.openxmlformats.org/officeDocument/2006/relationships/image" Target="../media/image821.png"/><Relationship Id="rId24" Type="http://schemas.openxmlformats.org/officeDocument/2006/relationships/customXml" Target="../ink/ink699.xml"/><Relationship Id="rId66" Type="http://schemas.openxmlformats.org/officeDocument/2006/relationships/customXml" Target="../ink/ink720.xml"/><Relationship Id="rId131" Type="http://schemas.openxmlformats.org/officeDocument/2006/relationships/image" Target="../media/image751.png"/><Relationship Id="rId327" Type="http://schemas.openxmlformats.org/officeDocument/2006/relationships/image" Target="../media/image849.png"/><Relationship Id="rId369" Type="http://schemas.openxmlformats.org/officeDocument/2006/relationships/customXml" Target="../ink/ink872.xml"/><Relationship Id="rId534" Type="http://schemas.openxmlformats.org/officeDocument/2006/relationships/image" Target="../media/image952.png"/><Relationship Id="rId576" Type="http://schemas.openxmlformats.org/officeDocument/2006/relationships/customXml" Target="../ink/ink976.xml"/><Relationship Id="rId173" Type="http://schemas.openxmlformats.org/officeDocument/2006/relationships/image" Target="../media/image772.png"/><Relationship Id="rId229" Type="http://schemas.openxmlformats.org/officeDocument/2006/relationships/image" Target="../media/image800.png"/><Relationship Id="rId380" Type="http://schemas.openxmlformats.org/officeDocument/2006/relationships/image" Target="../media/image875.png"/><Relationship Id="rId436" Type="http://schemas.openxmlformats.org/officeDocument/2006/relationships/image" Target="../media/image903.png"/><Relationship Id="rId601" Type="http://schemas.openxmlformats.org/officeDocument/2006/relationships/image" Target="../media/image985.png"/><Relationship Id="rId240" Type="http://schemas.openxmlformats.org/officeDocument/2006/relationships/customXml" Target="../ink/ink807.xml"/><Relationship Id="rId478" Type="http://schemas.openxmlformats.org/officeDocument/2006/relationships/image" Target="../media/image924.png"/><Relationship Id="rId35" Type="http://schemas.openxmlformats.org/officeDocument/2006/relationships/image" Target="../media/image704.png"/><Relationship Id="rId77" Type="http://schemas.openxmlformats.org/officeDocument/2006/relationships/image" Target="../media/image724.png"/><Relationship Id="rId100" Type="http://schemas.openxmlformats.org/officeDocument/2006/relationships/customXml" Target="../ink/ink737.xml"/><Relationship Id="rId282" Type="http://schemas.openxmlformats.org/officeDocument/2006/relationships/customXml" Target="../ink/ink828.xml"/><Relationship Id="rId338" Type="http://schemas.openxmlformats.org/officeDocument/2006/relationships/customXml" Target="../ink/ink856.xml"/><Relationship Id="rId503" Type="http://schemas.openxmlformats.org/officeDocument/2006/relationships/customXml" Target="../ink/ink939.xml"/><Relationship Id="rId545" Type="http://schemas.openxmlformats.org/officeDocument/2006/relationships/customXml" Target="../ink/ink960.xml"/><Relationship Id="rId587" Type="http://schemas.openxmlformats.org/officeDocument/2006/relationships/image" Target="../media/image978.png"/><Relationship Id="rId8" Type="http://schemas.openxmlformats.org/officeDocument/2006/relationships/customXml" Target="../ink/ink691.xml"/><Relationship Id="rId142" Type="http://schemas.openxmlformats.org/officeDocument/2006/relationships/customXml" Target="../ink/ink758.xml"/><Relationship Id="rId184" Type="http://schemas.openxmlformats.org/officeDocument/2006/relationships/customXml" Target="../ink/ink779.xml"/><Relationship Id="rId391" Type="http://schemas.openxmlformats.org/officeDocument/2006/relationships/customXml" Target="../ink/ink883.xml"/><Relationship Id="rId405" Type="http://schemas.openxmlformats.org/officeDocument/2006/relationships/customXml" Target="../ink/ink890.xml"/><Relationship Id="rId447" Type="http://schemas.openxmlformats.org/officeDocument/2006/relationships/customXml" Target="../ink/ink911.xml"/><Relationship Id="rId612" Type="http://schemas.openxmlformats.org/officeDocument/2006/relationships/customXml" Target="../ink/ink994.xml"/><Relationship Id="rId251" Type="http://schemas.openxmlformats.org/officeDocument/2006/relationships/image" Target="../media/image811.png"/><Relationship Id="rId489" Type="http://schemas.openxmlformats.org/officeDocument/2006/relationships/customXml" Target="../ink/ink932.xml"/><Relationship Id="rId46" Type="http://schemas.openxmlformats.org/officeDocument/2006/relationships/customXml" Target="../ink/ink710.xml"/><Relationship Id="rId293" Type="http://schemas.openxmlformats.org/officeDocument/2006/relationships/image" Target="../media/image832.png"/><Relationship Id="rId307" Type="http://schemas.openxmlformats.org/officeDocument/2006/relationships/image" Target="../media/image839.png"/><Relationship Id="rId349" Type="http://schemas.openxmlformats.org/officeDocument/2006/relationships/customXml" Target="../ink/ink862.xml"/><Relationship Id="rId514" Type="http://schemas.openxmlformats.org/officeDocument/2006/relationships/image" Target="../media/image942.png"/><Relationship Id="rId556" Type="http://schemas.openxmlformats.org/officeDocument/2006/relationships/customXml" Target="../ink/ink966.xml"/><Relationship Id="rId88" Type="http://schemas.openxmlformats.org/officeDocument/2006/relationships/customXml" Target="../ink/ink731.xml"/><Relationship Id="rId111" Type="http://schemas.openxmlformats.org/officeDocument/2006/relationships/image" Target="../media/image741.png"/><Relationship Id="rId153" Type="http://schemas.openxmlformats.org/officeDocument/2006/relationships/image" Target="../media/image762.png"/><Relationship Id="rId195" Type="http://schemas.openxmlformats.org/officeDocument/2006/relationships/image" Target="../media/image783.png"/><Relationship Id="rId209" Type="http://schemas.openxmlformats.org/officeDocument/2006/relationships/image" Target="../media/image790.png"/><Relationship Id="rId360" Type="http://schemas.openxmlformats.org/officeDocument/2006/relationships/image" Target="../media/image865.png"/><Relationship Id="rId416" Type="http://schemas.openxmlformats.org/officeDocument/2006/relationships/image" Target="../media/image893.png"/><Relationship Id="rId598" Type="http://schemas.openxmlformats.org/officeDocument/2006/relationships/customXml" Target="../ink/ink987.xml"/><Relationship Id="rId220" Type="http://schemas.openxmlformats.org/officeDocument/2006/relationships/customXml" Target="../ink/ink797.xml"/><Relationship Id="rId458" Type="http://schemas.openxmlformats.org/officeDocument/2006/relationships/image" Target="../media/image914.png"/><Relationship Id="rId623" Type="http://schemas.openxmlformats.org/officeDocument/2006/relationships/customXml" Target="../ink/ink1000.xml"/><Relationship Id="rId15" Type="http://schemas.openxmlformats.org/officeDocument/2006/relationships/image" Target="../media/image694.png"/><Relationship Id="rId57" Type="http://schemas.openxmlformats.org/officeDocument/2006/relationships/image" Target="../media/image714.png"/><Relationship Id="rId262" Type="http://schemas.openxmlformats.org/officeDocument/2006/relationships/customXml" Target="../ink/ink818.xml"/><Relationship Id="rId318" Type="http://schemas.openxmlformats.org/officeDocument/2006/relationships/customXml" Target="../ink/ink846.xml"/><Relationship Id="rId525" Type="http://schemas.openxmlformats.org/officeDocument/2006/relationships/customXml" Target="../ink/ink950.xml"/><Relationship Id="rId567" Type="http://schemas.openxmlformats.org/officeDocument/2006/relationships/image" Target="../media/image968.png"/><Relationship Id="rId99" Type="http://schemas.openxmlformats.org/officeDocument/2006/relationships/image" Target="../media/image735.png"/><Relationship Id="rId122" Type="http://schemas.openxmlformats.org/officeDocument/2006/relationships/customXml" Target="../ink/ink748.xml"/><Relationship Id="rId164" Type="http://schemas.openxmlformats.org/officeDocument/2006/relationships/customXml" Target="../ink/ink769.xml"/><Relationship Id="rId371" Type="http://schemas.openxmlformats.org/officeDocument/2006/relationships/customXml" Target="../ink/ink873.xml"/><Relationship Id="rId427" Type="http://schemas.openxmlformats.org/officeDocument/2006/relationships/customXml" Target="../ink/ink901.xml"/><Relationship Id="rId469" Type="http://schemas.openxmlformats.org/officeDocument/2006/relationships/customXml" Target="../ink/ink922.xml"/><Relationship Id="rId26" Type="http://schemas.openxmlformats.org/officeDocument/2006/relationships/customXml" Target="../ink/ink700.xml"/><Relationship Id="rId231" Type="http://schemas.openxmlformats.org/officeDocument/2006/relationships/image" Target="../media/image801.png"/><Relationship Id="rId273" Type="http://schemas.openxmlformats.org/officeDocument/2006/relationships/image" Target="../media/image822.png"/><Relationship Id="rId329" Type="http://schemas.openxmlformats.org/officeDocument/2006/relationships/image" Target="../media/image850.png"/><Relationship Id="rId480" Type="http://schemas.openxmlformats.org/officeDocument/2006/relationships/image" Target="../media/image925.png"/><Relationship Id="rId536" Type="http://schemas.openxmlformats.org/officeDocument/2006/relationships/image" Target="../media/image953.png"/><Relationship Id="rId68" Type="http://schemas.openxmlformats.org/officeDocument/2006/relationships/customXml" Target="../ink/ink721.xml"/><Relationship Id="rId133" Type="http://schemas.openxmlformats.org/officeDocument/2006/relationships/image" Target="../media/image752.png"/><Relationship Id="rId175" Type="http://schemas.openxmlformats.org/officeDocument/2006/relationships/image" Target="../media/image773.png"/><Relationship Id="rId340" Type="http://schemas.openxmlformats.org/officeDocument/2006/relationships/customXml" Target="../ink/ink857.xml"/><Relationship Id="rId578" Type="http://schemas.openxmlformats.org/officeDocument/2006/relationships/customXml" Target="../ink/ink977.xml"/><Relationship Id="rId200" Type="http://schemas.openxmlformats.org/officeDocument/2006/relationships/customXml" Target="../ink/ink787.xml"/><Relationship Id="rId382" Type="http://schemas.openxmlformats.org/officeDocument/2006/relationships/image" Target="../media/image876.png"/><Relationship Id="rId438" Type="http://schemas.openxmlformats.org/officeDocument/2006/relationships/image" Target="../media/image904.png"/><Relationship Id="rId603" Type="http://schemas.openxmlformats.org/officeDocument/2006/relationships/image" Target="../media/image986.png"/><Relationship Id="rId242" Type="http://schemas.openxmlformats.org/officeDocument/2006/relationships/customXml" Target="../ink/ink808.xml"/><Relationship Id="rId284" Type="http://schemas.openxmlformats.org/officeDocument/2006/relationships/customXml" Target="../ink/ink829.xml"/><Relationship Id="rId491" Type="http://schemas.openxmlformats.org/officeDocument/2006/relationships/customXml" Target="../ink/ink933.xml"/><Relationship Id="rId505" Type="http://schemas.openxmlformats.org/officeDocument/2006/relationships/customXml" Target="../ink/ink940.xml"/><Relationship Id="rId37" Type="http://schemas.openxmlformats.org/officeDocument/2006/relationships/image" Target="../media/image705.png"/><Relationship Id="rId79" Type="http://schemas.openxmlformats.org/officeDocument/2006/relationships/image" Target="../media/image725.png"/><Relationship Id="rId102" Type="http://schemas.openxmlformats.org/officeDocument/2006/relationships/customXml" Target="../ink/ink738.xml"/><Relationship Id="rId144" Type="http://schemas.openxmlformats.org/officeDocument/2006/relationships/customXml" Target="../ink/ink759.xml"/><Relationship Id="rId547" Type="http://schemas.openxmlformats.org/officeDocument/2006/relationships/customXml" Target="../ink/ink961.xml"/><Relationship Id="rId589" Type="http://schemas.openxmlformats.org/officeDocument/2006/relationships/image" Target="../media/image979.png"/><Relationship Id="rId90" Type="http://schemas.openxmlformats.org/officeDocument/2006/relationships/customXml" Target="../ink/ink732.xml"/><Relationship Id="rId186" Type="http://schemas.openxmlformats.org/officeDocument/2006/relationships/customXml" Target="../ink/ink780.xml"/><Relationship Id="rId351" Type="http://schemas.openxmlformats.org/officeDocument/2006/relationships/customXml" Target="../ink/ink863.xml"/><Relationship Id="rId393" Type="http://schemas.openxmlformats.org/officeDocument/2006/relationships/customXml" Target="../ink/ink884.xml"/><Relationship Id="rId407" Type="http://schemas.openxmlformats.org/officeDocument/2006/relationships/customXml" Target="../ink/ink891.xml"/><Relationship Id="rId449" Type="http://schemas.openxmlformats.org/officeDocument/2006/relationships/customXml" Target="../ink/ink912.xml"/><Relationship Id="rId614" Type="http://schemas.openxmlformats.org/officeDocument/2006/relationships/customXml" Target="../ink/ink995.xml"/><Relationship Id="rId211" Type="http://schemas.openxmlformats.org/officeDocument/2006/relationships/image" Target="../media/image791.png"/><Relationship Id="rId253" Type="http://schemas.openxmlformats.org/officeDocument/2006/relationships/image" Target="../media/image812.png"/><Relationship Id="rId295" Type="http://schemas.openxmlformats.org/officeDocument/2006/relationships/image" Target="../media/image833.png"/><Relationship Id="rId309" Type="http://schemas.openxmlformats.org/officeDocument/2006/relationships/image" Target="../media/image840.png"/><Relationship Id="rId460" Type="http://schemas.openxmlformats.org/officeDocument/2006/relationships/image" Target="../media/image915.png"/><Relationship Id="rId516" Type="http://schemas.openxmlformats.org/officeDocument/2006/relationships/image" Target="../media/image943.png"/><Relationship Id="rId48" Type="http://schemas.openxmlformats.org/officeDocument/2006/relationships/customXml" Target="../ink/ink711.xml"/><Relationship Id="rId113" Type="http://schemas.openxmlformats.org/officeDocument/2006/relationships/image" Target="../media/image742.png"/><Relationship Id="rId320" Type="http://schemas.openxmlformats.org/officeDocument/2006/relationships/customXml" Target="../ink/ink847.xml"/><Relationship Id="rId558" Type="http://schemas.openxmlformats.org/officeDocument/2006/relationships/customXml" Target="../ink/ink967.xml"/><Relationship Id="rId155" Type="http://schemas.openxmlformats.org/officeDocument/2006/relationships/image" Target="../media/image763.png"/><Relationship Id="rId197" Type="http://schemas.openxmlformats.org/officeDocument/2006/relationships/image" Target="../media/image784.png"/><Relationship Id="rId362" Type="http://schemas.openxmlformats.org/officeDocument/2006/relationships/image" Target="../media/image866.png"/><Relationship Id="rId418" Type="http://schemas.openxmlformats.org/officeDocument/2006/relationships/image" Target="../media/image894.png"/><Relationship Id="rId625" Type="http://schemas.openxmlformats.org/officeDocument/2006/relationships/customXml" Target="../ink/ink1001.xml"/><Relationship Id="rId222" Type="http://schemas.openxmlformats.org/officeDocument/2006/relationships/customXml" Target="../ink/ink798.xml"/><Relationship Id="rId264" Type="http://schemas.openxmlformats.org/officeDocument/2006/relationships/customXml" Target="../ink/ink819.xml"/><Relationship Id="rId471" Type="http://schemas.openxmlformats.org/officeDocument/2006/relationships/customXml" Target="../ink/ink923.xml"/><Relationship Id="rId17" Type="http://schemas.openxmlformats.org/officeDocument/2006/relationships/image" Target="../media/image695.png"/><Relationship Id="rId59" Type="http://schemas.openxmlformats.org/officeDocument/2006/relationships/image" Target="../media/image715.png"/><Relationship Id="rId124" Type="http://schemas.openxmlformats.org/officeDocument/2006/relationships/customXml" Target="../ink/ink749.xml"/><Relationship Id="rId527" Type="http://schemas.openxmlformats.org/officeDocument/2006/relationships/customXml" Target="../ink/ink951.xml"/><Relationship Id="rId569" Type="http://schemas.openxmlformats.org/officeDocument/2006/relationships/image" Target="../media/image969.png"/><Relationship Id="rId70" Type="http://schemas.openxmlformats.org/officeDocument/2006/relationships/customXml" Target="../ink/ink722.xml"/><Relationship Id="rId166" Type="http://schemas.openxmlformats.org/officeDocument/2006/relationships/customXml" Target="../ink/ink770.xml"/><Relationship Id="rId331" Type="http://schemas.openxmlformats.org/officeDocument/2006/relationships/image" Target="../media/image851.png"/><Relationship Id="rId373" Type="http://schemas.openxmlformats.org/officeDocument/2006/relationships/customXml" Target="../ink/ink874.xml"/><Relationship Id="rId429" Type="http://schemas.openxmlformats.org/officeDocument/2006/relationships/customXml" Target="../ink/ink902.xml"/><Relationship Id="rId580" Type="http://schemas.openxmlformats.org/officeDocument/2006/relationships/customXml" Target="../ink/ink978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802.png"/><Relationship Id="rId440" Type="http://schemas.openxmlformats.org/officeDocument/2006/relationships/image" Target="../media/image905.png"/><Relationship Id="rId28" Type="http://schemas.openxmlformats.org/officeDocument/2006/relationships/customXml" Target="../ink/ink701.xml"/><Relationship Id="rId275" Type="http://schemas.openxmlformats.org/officeDocument/2006/relationships/image" Target="../media/image823.png"/><Relationship Id="rId300" Type="http://schemas.openxmlformats.org/officeDocument/2006/relationships/customXml" Target="../ink/ink837.xml"/><Relationship Id="rId482" Type="http://schemas.openxmlformats.org/officeDocument/2006/relationships/image" Target="../media/image926.png"/><Relationship Id="rId538" Type="http://schemas.openxmlformats.org/officeDocument/2006/relationships/image" Target="../media/image954.png"/><Relationship Id="rId81" Type="http://schemas.openxmlformats.org/officeDocument/2006/relationships/image" Target="../media/image726.png"/><Relationship Id="rId135" Type="http://schemas.openxmlformats.org/officeDocument/2006/relationships/image" Target="../media/image753.png"/><Relationship Id="rId177" Type="http://schemas.openxmlformats.org/officeDocument/2006/relationships/image" Target="../media/image774.png"/><Relationship Id="rId342" Type="http://schemas.openxmlformats.org/officeDocument/2006/relationships/customXml" Target="../ink/ink858.xml"/><Relationship Id="rId384" Type="http://schemas.openxmlformats.org/officeDocument/2006/relationships/image" Target="../media/image877.png"/><Relationship Id="rId591" Type="http://schemas.openxmlformats.org/officeDocument/2006/relationships/image" Target="../media/image980.png"/><Relationship Id="rId605" Type="http://schemas.openxmlformats.org/officeDocument/2006/relationships/image" Target="../media/image987.png"/><Relationship Id="rId202" Type="http://schemas.openxmlformats.org/officeDocument/2006/relationships/customXml" Target="../ink/ink788.xml"/><Relationship Id="rId244" Type="http://schemas.openxmlformats.org/officeDocument/2006/relationships/customXml" Target="../ink/ink809.xml"/><Relationship Id="rId39" Type="http://schemas.openxmlformats.org/officeDocument/2006/relationships/image" Target="../media/image706.png"/><Relationship Id="rId286" Type="http://schemas.openxmlformats.org/officeDocument/2006/relationships/customXml" Target="../ink/ink830.xml"/><Relationship Id="rId451" Type="http://schemas.openxmlformats.org/officeDocument/2006/relationships/customXml" Target="../ink/ink913.xml"/><Relationship Id="rId493" Type="http://schemas.openxmlformats.org/officeDocument/2006/relationships/customXml" Target="../ink/ink934.xml"/><Relationship Id="rId507" Type="http://schemas.openxmlformats.org/officeDocument/2006/relationships/customXml" Target="../ink/ink941.xml"/><Relationship Id="rId549" Type="http://schemas.openxmlformats.org/officeDocument/2006/relationships/customXml" Target="../ink/ink962.xml"/><Relationship Id="rId50" Type="http://schemas.openxmlformats.org/officeDocument/2006/relationships/customXml" Target="../ink/ink712.xml"/><Relationship Id="rId104" Type="http://schemas.openxmlformats.org/officeDocument/2006/relationships/customXml" Target="../ink/ink739.xml"/><Relationship Id="rId146" Type="http://schemas.openxmlformats.org/officeDocument/2006/relationships/customXml" Target="../ink/ink760.xml"/><Relationship Id="rId188" Type="http://schemas.openxmlformats.org/officeDocument/2006/relationships/customXml" Target="../ink/ink781.xml"/><Relationship Id="rId311" Type="http://schemas.openxmlformats.org/officeDocument/2006/relationships/image" Target="../media/image841.png"/><Relationship Id="rId353" Type="http://schemas.openxmlformats.org/officeDocument/2006/relationships/customXml" Target="../ink/ink864.xml"/><Relationship Id="rId395" Type="http://schemas.openxmlformats.org/officeDocument/2006/relationships/customXml" Target="../ink/ink885.xml"/><Relationship Id="rId409" Type="http://schemas.openxmlformats.org/officeDocument/2006/relationships/customXml" Target="../ink/ink892.xml"/><Relationship Id="rId560" Type="http://schemas.openxmlformats.org/officeDocument/2006/relationships/customXml" Target="../ink/ink968.xml"/><Relationship Id="rId92" Type="http://schemas.openxmlformats.org/officeDocument/2006/relationships/customXml" Target="../ink/ink733.xml"/><Relationship Id="rId213" Type="http://schemas.openxmlformats.org/officeDocument/2006/relationships/image" Target="../media/image792.png"/><Relationship Id="rId420" Type="http://schemas.openxmlformats.org/officeDocument/2006/relationships/image" Target="../media/image895.png"/><Relationship Id="rId616" Type="http://schemas.openxmlformats.org/officeDocument/2006/relationships/customXml" Target="../ink/ink996.xml"/><Relationship Id="rId255" Type="http://schemas.openxmlformats.org/officeDocument/2006/relationships/image" Target="../media/image813.png"/><Relationship Id="rId297" Type="http://schemas.openxmlformats.org/officeDocument/2006/relationships/image" Target="../media/image834.png"/><Relationship Id="rId462" Type="http://schemas.openxmlformats.org/officeDocument/2006/relationships/image" Target="../media/image916.png"/><Relationship Id="rId518" Type="http://schemas.openxmlformats.org/officeDocument/2006/relationships/image" Target="../media/image944.png"/><Relationship Id="rId115" Type="http://schemas.openxmlformats.org/officeDocument/2006/relationships/image" Target="../media/image743.png"/><Relationship Id="rId157" Type="http://schemas.openxmlformats.org/officeDocument/2006/relationships/image" Target="../media/image764.png"/><Relationship Id="rId322" Type="http://schemas.openxmlformats.org/officeDocument/2006/relationships/customXml" Target="../ink/ink848.xml"/><Relationship Id="rId364" Type="http://schemas.openxmlformats.org/officeDocument/2006/relationships/image" Target="../media/image867.png"/><Relationship Id="rId61" Type="http://schemas.openxmlformats.org/officeDocument/2006/relationships/image" Target="../media/image716.png"/><Relationship Id="rId199" Type="http://schemas.openxmlformats.org/officeDocument/2006/relationships/image" Target="../media/image785.png"/><Relationship Id="rId571" Type="http://schemas.openxmlformats.org/officeDocument/2006/relationships/image" Target="../media/image970.png"/><Relationship Id="rId19" Type="http://schemas.openxmlformats.org/officeDocument/2006/relationships/image" Target="../media/image696.png"/><Relationship Id="rId224" Type="http://schemas.openxmlformats.org/officeDocument/2006/relationships/customXml" Target="../ink/ink799.xml"/><Relationship Id="rId266" Type="http://schemas.openxmlformats.org/officeDocument/2006/relationships/customXml" Target="../ink/ink820.xml"/><Relationship Id="rId431" Type="http://schemas.openxmlformats.org/officeDocument/2006/relationships/customXml" Target="../ink/ink903.xml"/><Relationship Id="rId473" Type="http://schemas.openxmlformats.org/officeDocument/2006/relationships/customXml" Target="../ink/ink924.xml"/><Relationship Id="rId529" Type="http://schemas.openxmlformats.org/officeDocument/2006/relationships/customXml" Target="../ink/ink952.xml"/><Relationship Id="rId30" Type="http://schemas.openxmlformats.org/officeDocument/2006/relationships/customXml" Target="../ink/ink702.xml"/><Relationship Id="rId126" Type="http://schemas.openxmlformats.org/officeDocument/2006/relationships/customXml" Target="../ink/ink750.xml"/><Relationship Id="rId168" Type="http://schemas.openxmlformats.org/officeDocument/2006/relationships/customXml" Target="../ink/ink771.xml"/><Relationship Id="rId333" Type="http://schemas.openxmlformats.org/officeDocument/2006/relationships/image" Target="../media/image852.png"/><Relationship Id="rId540" Type="http://schemas.openxmlformats.org/officeDocument/2006/relationships/image" Target="../media/image955.png"/><Relationship Id="rId72" Type="http://schemas.openxmlformats.org/officeDocument/2006/relationships/customXml" Target="../ink/ink723.xml"/><Relationship Id="rId375" Type="http://schemas.openxmlformats.org/officeDocument/2006/relationships/customXml" Target="../ink/ink875.xml"/><Relationship Id="rId582" Type="http://schemas.openxmlformats.org/officeDocument/2006/relationships/customXml" Target="../ink/ink979.xml"/><Relationship Id="rId3" Type="http://schemas.openxmlformats.org/officeDocument/2006/relationships/image" Target="../media/image688.png"/><Relationship Id="rId235" Type="http://schemas.openxmlformats.org/officeDocument/2006/relationships/image" Target="../media/image803.png"/><Relationship Id="rId277" Type="http://schemas.openxmlformats.org/officeDocument/2006/relationships/image" Target="../media/image824.png"/><Relationship Id="rId400" Type="http://schemas.openxmlformats.org/officeDocument/2006/relationships/image" Target="../media/image885.png"/><Relationship Id="rId442" Type="http://schemas.openxmlformats.org/officeDocument/2006/relationships/image" Target="../media/image906.png"/><Relationship Id="rId484" Type="http://schemas.openxmlformats.org/officeDocument/2006/relationships/image" Target="../media/image927.png"/><Relationship Id="rId137" Type="http://schemas.openxmlformats.org/officeDocument/2006/relationships/image" Target="../media/image754.png"/><Relationship Id="rId302" Type="http://schemas.openxmlformats.org/officeDocument/2006/relationships/customXml" Target="../ink/ink838.xml"/><Relationship Id="rId344" Type="http://schemas.openxmlformats.org/officeDocument/2006/relationships/image" Target="../media/image857.png"/><Relationship Id="rId41" Type="http://schemas.openxmlformats.org/officeDocument/2006/relationships/image" Target="../media/image380.png"/><Relationship Id="rId83" Type="http://schemas.openxmlformats.org/officeDocument/2006/relationships/image" Target="../media/image727.png"/><Relationship Id="rId179" Type="http://schemas.openxmlformats.org/officeDocument/2006/relationships/image" Target="../media/image775.png"/><Relationship Id="rId386" Type="http://schemas.openxmlformats.org/officeDocument/2006/relationships/image" Target="../media/image878.png"/><Relationship Id="rId551" Type="http://schemas.openxmlformats.org/officeDocument/2006/relationships/customXml" Target="../ink/ink963.xml"/><Relationship Id="rId593" Type="http://schemas.openxmlformats.org/officeDocument/2006/relationships/image" Target="../media/image981.png"/><Relationship Id="rId607" Type="http://schemas.openxmlformats.org/officeDocument/2006/relationships/image" Target="../media/image988.png"/><Relationship Id="rId190" Type="http://schemas.openxmlformats.org/officeDocument/2006/relationships/customXml" Target="../ink/ink782.xml"/><Relationship Id="rId204" Type="http://schemas.openxmlformats.org/officeDocument/2006/relationships/customXml" Target="../ink/ink789.xml"/><Relationship Id="rId246" Type="http://schemas.openxmlformats.org/officeDocument/2006/relationships/customXml" Target="../ink/ink810.xml"/><Relationship Id="rId288" Type="http://schemas.openxmlformats.org/officeDocument/2006/relationships/customXml" Target="../ink/ink831.xml"/><Relationship Id="rId411" Type="http://schemas.openxmlformats.org/officeDocument/2006/relationships/customXml" Target="../ink/ink893.xml"/><Relationship Id="rId453" Type="http://schemas.openxmlformats.org/officeDocument/2006/relationships/customXml" Target="../ink/ink914.xml"/><Relationship Id="rId509" Type="http://schemas.openxmlformats.org/officeDocument/2006/relationships/customXml" Target="../ink/ink942.xml"/><Relationship Id="rId106" Type="http://schemas.openxmlformats.org/officeDocument/2006/relationships/customXml" Target="../ink/ink740.xml"/><Relationship Id="rId313" Type="http://schemas.openxmlformats.org/officeDocument/2006/relationships/image" Target="../media/image842.png"/><Relationship Id="rId495" Type="http://schemas.openxmlformats.org/officeDocument/2006/relationships/customXml" Target="../ink/ink935.xml"/><Relationship Id="rId10" Type="http://schemas.openxmlformats.org/officeDocument/2006/relationships/customXml" Target="../ink/ink692.xml"/><Relationship Id="rId52" Type="http://schemas.openxmlformats.org/officeDocument/2006/relationships/customXml" Target="../ink/ink713.xml"/><Relationship Id="rId94" Type="http://schemas.openxmlformats.org/officeDocument/2006/relationships/customXml" Target="../ink/ink734.xml"/><Relationship Id="rId148" Type="http://schemas.openxmlformats.org/officeDocument/2006/relationships/customXml" Target="../ink/ink761.xml"/><Relationship Id="rId355" Type="http://schemas.openxmlformats.org/officeDocument/2006/relationships/customXml" Target="../ink/ink865.xml"/><Relationship Id="rId397" Type="http://schemas.openxmlformats.org/officeDocument/2006/relationships/customXml" Target="../ink/ink886.xml"/><Relationship Id="rId520" Type="http://schemas.openxmlformats.org/officeDocument/2006/relationships/image" Target="../media/image945.png"/><Relationship Id="rId562" Type="http://schemas.openxmlformats.org/officeDocument/2006/relationships/customXml" Target="../ink/ink969.xml"/><Relationship Id="rId618" Type="http://schemas.openxmlformats.org/officeDocument/2006/relationships/image" Target="../media/image993.png"/><Relationship Id="rId215" Type="http://schemas.openxmlformats.org/officeDocument/2006/relationships/image" Target="../media/image793.png"/><Relationship Id="rId257" Type="http://schemas.openxmlformats.org/officeDocument/2006/relationships/image" Target="../media/image814.png"/><Relationship Id="rId422" Type="http://schemas.openxmlformats.org/officeDocument/2006/relationships/image" Target="../media/image896.png"/><Relationship Id="rId464" Type="http://schemas.openxmlformats.org/officeDocument/2006/relationships/image" Target="../media/image917.png"/><Relationship Id="rId299" Type="http://schemas.openxmlformats.org/officeDocument/2006/relationships/image" Target="../media/image835.png"/><Relationship Id="rId63" Type="http://schemas.openxmlformats.org/officeDocument/2006/relationships/image" Target="../media/image717.png"/><Relationship Id="rId159" Type="http://schemas.openxmlformats.org/officeDocument/2006/relationships/image" Target="../media/image765.png"/><Relationship Id="rId366" Type="http://schemas.openxmlformats.org/officeDocument/2006/relationships/image" Target="../media/image868.png"/><Relationship Id="rId573" Type="http://schemas.openxmlformats.org/officeDocument/2006/relationships/image" Target="../media/image971.png"/><Relationship Id="rId226" Type="http://schemas.openxmlformats.org/officeDocument/2006/relationships/customXml" Target="../ink/ink800.xml"/><Relationship Id="rId433" Type="http://schemas.openxmlformats.org/officeDocument/2006/relationships/customXml" Target="../ink/ink904.xml"/><Relationship Id="rId74" Type="http://schemas.openxmlformats.org/officeDocument/2006/relationships/customXml" Target="../ink/ink724.xml"/><Relationship Id="rId377" Type="http://schemas.openxmlformats.org/officeDocument/2006/relationships/customXml" Target="../ink/ink876.xml"/><Relationship Id="rId500" Type="http://schemas.openxmlformats.org/officeDocument/2006/relationships/image" Target="../media/image935.png"/><Relationship Id="rId584" Type="http://schemas.openxmlformats.org/officeDocument/2006/relationships/customXml" Target="../ink/ink980.xml"/><Relationship Id="rId5" Type="http://schemas.openxmlformats.org/officeDocument/2006/relationships/image" Target="../media/image689.png"/><Relationship Id="rId237" Type="http://schemas.openxmlformats.org/officeDocument/2006/relationships/image" Target="../media/image804.png"/><Relationship Id="rId444" Type="http://schemas.openxmlformats.org/officeDocument/2006/relationships/image" Target="../media/image907.png"/><Relationship Id="rId290" Type="http://schemas.openxmlformats.org/officeDocument/2006/relationships/customXml" Target="../ink/ink832.xml"/><Relationship Id="rId304" Type="http://schemas.openxmlformats.org/officeDocument/2006/relationships/customXml" Target="../ink/ink839.xml"/><Relationship Id="rId388" Type="http://schemas.openxmlformats.org/officeDocument/2006/relationships/image" Target="../media/image879.png"/><Relationship Id="rId511" Type="http://schemas.openxmlformats.org/officeDocument/2006/relationships/customXml" Target="../ink/ink943.xml"/><Relationship Id="rId609" Type="http://schemas.openxmlformats.org/officeDocument/2006/relationships/image" Target="../media/image989.png"/><Relationship Id="rId85" Type="http://schemas.openxmlformats.org/officeDocument/2006/relationships/image" Target="../media/image728.png"/><Relationship Id="rId150" Type="http://schemas.openxmlformats.org/officeDocument/2006/relationships/customXml" Target="../ink/ink762.xml"/><Relationship Id="rId595" Type="http://schemas.openxmlformats.org/officeDocument/2006/relationships/image" Target="../media/image982.png"/><Relationship Id="rId248" Type="http://schemas.openxmlformats.org/officeDocument/2006/relationships/customXml" Target="../ink/ink811.xml"/><Relationship Id="rId455" Type="http://schemas.openxmlformats.org/officeDocument/2006/relationships/customXml" Target="../ink/ink915.xml"/><Relationship Id="rId12" Type="http://schemas.openxmlformats.org/officeDocument/2006/relationships/customXml" Target="../ink/ink693.xml"/><Relationship Id="rId108" Type="http://schemas.openxmlformats.org/officeDocument/2006/relationships/customXml" Target="../ink/ink741.xml"/><Relationship Id="rId315" Type="http://schemas.openxmlformats.org/officeDocument/2006/relationships/image" Target="../media/image843.png"/><Relationship Id="rId522" Type="http://schemas.openxmlformats.org/officeDocument/2006/relationships/image" Target="../media/image946.png"/><Relationship Id="rId96" Type="http://schemas.openxmlformats.org/officeDocument/2006/relationships/customXml" Target="../ink/ink735.xml"/><Relationship Id="rId161" Type="http://schemas.openxmlformats.org/officeDocument/2006/relationships/image" Target="../media/image766.png"/><Relationship Id="rId399" Type="http://schemas.openxmlformats.org/officeDocument/2006/relationships/customXml" Target="../ink/ink887.xml"/><Relationship Id="rId259" Type="http://schemas.openxmlformats.org/officeDocument/2006/relationships/image" Target="../media/image815.png"/><Relationship Id="rId466" Type="http://schemas.openxmlformats.org/officeDocument/2006/relationships/image" Target="../media/image918.png"/><Relationship Id="rId23" Type="http://schemas.openxmlformats.org/officeDocument/2006/relationships/image" Target="../media/image698.png"/><Relationship Id="rId119" Type="http://schemas.openxmlformats.org/officeDocument/2006/relationships/image" Target="../media/image745.png"/><Relationship Id="rId326" Type="http://schemas.openxmlformats.org/officeDocument/2006/relationships/customXml" Target="../ink/ink850.xml"/><Relationship Id="rId533" Type="http://schemas.openxmlformats.org/officeDocument/2006/relationships/customXml" Target="../ink/ink954.xml"/><Relationship Id="rId172" Type="http://schemas.openxmlformats.org/officeDocument/2006/relationships/customXml" Target="../ink/ink773.xml"/><Relationship Id="rId477" Type="http://schemas.openxmlformats.org/officeDocument/2006/relationships/customXml" Target="../ink/ink926.xml"/><Relationship Id="rId600" Type="http://schemas.openxmlformats.org/officeDocument/2006/relationships/customXml" Target="../ink/ink988.xml"/><Relationship Id="rId337" Type="http://schemas.openxmlformats.org/officeDocument/2006/relationships/image" Target="../media/image854.png"/><Relationship Id="rId34" Type="http://schemas.openxmlformats.org/officeDocument/2006/relationships/customXml" Target="../ink/ink704.xml"/><Relationship Id="rId544" Type="http://schemas.openxmlformats.org/officeDocument/2006/relationships/image" Target="../media/image957.png"/><Relationship Id="rId183" Type="http://schemas.openxmlformats.org/officeDocument/2006/relationships/image" Target="../media/image777.png"/><Relationship Id="rId390" Type="http://schemas.openxmlformats.org/officeDocument/2006/relationships/image" Target="../media/image880.png"/><Relationship Id="rId404" Type="http://schemas.openxmlformats.org/officeDocument/2006/relationships/image" Target="../media/image887.png"/><Relationship Id="rId611" Type="http://schemas.openxmlformats.org/officeDocument/2006/relationships/image" Target="../media/image990.png"/><Relationship Id="rId250" Type="http://schemas.openxmlformats.org/officeDocument/2006/relationships/customXml" Target="../ink/ink812.xml"/><Relationship Id="rId488" Type="http://schemas.openxmlformats.org/officeDocument/2006/relationships/image" Target="../media/image929.png"/><Relationship Id="rId45" Type="http://schemas.openxmlformats.org/officeDocument/2006/relationships/image" Target="../media/image708.png"/><Relationship Id="rId110" Type="http://schemas.openxmlformats.org/officeDocument/2006/relationships/customXml" Target="../ink/ink742.xml"/><Relationship Id="rId348" Type="http://schemas.openxmlformats.org/officeDocument/2006/relationships/image" Target="../media/image859.png"/><Relationship Id="rId555" Type="http://schemas.openxmlformats.org/officeDocument/2006/relationships/image" Target="../media/image962.png"/><Relationship Id="rId194" Type="http://schemas.openxmlformats.org/officeDocument/2006/relationships/customXml" Target="../ink/ink784.xml"/><Relationship Id="rId208" Type="http://schemas.openxmlformats.org/officeDocument/2006/relationships/customXml" Target="../ink/ink791.xml"/><Relationship Id="rId415" Type="http://schemas.openxmlformats.org/officeDocument/2006/relationships/customXml" Target="../ink/ink895.xml"/><Relationship Id="rId622" Type="http://schemas.openxmlformats.org/officeDocument/2006/relationships/image" Target="../media/image995.png"/><Relationship Id="rId261" Type="http://schemas.openxmlformats.org/officeDocument/2006/relationships/image" Target="../media/image816.png"/><Relationship Id="rId499" Type="http://schemas.openxmlformats.org/officeDocument/2006/relationships/customXml" Target="../ink/ink937.xml"/><Relationship Id="rId56" Type="http://schemas.openxmlformats.org/officeDocument/2006/relationships/customXml" Target="../ink/ink715.xml"/><Relationship Id="rId359" Type="http://schemas.openxmlformats.org/officeDocument/2006/relationships/customXml" Target="../ink/ink867.xml"/><Relationship Id="rId566" Type="http://schemas.openxmlformats.org/officeDocument/2006/relationships/customXml" Target="../ink/ink971.xml"/><Relationship Id="rId121" Type="http://schemas.openxmlformats.org/officeDocument/2006/relationships/image" Target="../media/image746.png"/><Relationship Id="rId219" Type="http://schemas.openxmlformats.org/officeDocument/2006/relationships/image" Target="../media/image795.png"/><Relationship Id="rId426" Type="http://schemas.openxmlformats.org/officeDocument/2006/relationships/image" Target="../media/image898.png"/><Relationship Id="rId67" Type="http://schemas.openxmlformats.org/officeDocument/2006/relationships/image" Target="../media/image719.png"/><Relationship Id="rId272" Type="http://schemas.openxmlformats.org/officeDocument/2006/relationships/customXml" Target="../ink/ink823.xml"/><Relationship Id="rId577" Type="http://schemas.openxmlformats.org/officeDocument/2006/relationships/image" Target="../media/image973.png"/><Relationship Id="rId132" Type="http://schemas.openxmlformats.org/officeDocument/2006/relationships/customXml" Target="../ink/ink753.xml"/><Relationship Id="rId437" Type="http://schemas.openxmlformats.org/officeDocument/2006/relationships/customXml" Target="../ink/ink906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54.png"/><Relationship Id="rId21" Type="http://schemas.openxmlformats.org/officeDocument/2006/relationships/image" Target="../media/image1007.png"/><Relationship Id="rId42" Type="http://schemas.openxmlformats.org/officeDocument/2006/relationships/customXml" Target="../ink/ink1022.xml"/><Relationship Id="rId63" Type="http://schemas.openxmlformats.org/officeDocument/2006/relationships/image" Target="../media/image1027.png"/><Relationship Id="rId84" Type="http://schemas.openxmlformats.org/officeDocument/2006/relationships/customXml" Target="../ink/ink1043.xml"/><Relationship Id="rId138" Type="http://schemas.openxmlformats.org/officeDocument/2006/relationships/customXml" Target="../ink/ink1070.xml"/><Relationship Id="rId159" Type="http://schemas.openxmlformats.org/officeDocument/2006/relationships/image" Target="../media/image1075.png"/><Relationship Id="rId170" Type="http://schemas.openxmlformats.org/officeDocument/2006/relationships/customXml" Target="../ink/ink1086.xml"/><Relationship Id="rId191" Type="http://schemas.openxmlformats.org/officeDocument/2006/relationships/image" Target="../media/image1091.png"/><Relationship Id="rId205" Type="http://schemas.openxmlformats.org/officeDocument/2006/relationships/image" Target="../media/image1098.png"/><Relationship Id="rId107" Type="http://schemas.openxmlformats.org/officeDocument/2006/relationships/image" Target="../media/image1049.png"/><Relationship Id="rId11" Type="http://schemas.openxmlformats.org/officeDocument/2006/relationships/image" Target="../media/image1002.png"/><Relationship Id="rId32" Type="http://schemas.openxmlformats.org/officeDocument/2006/relationships/customXml" Target="../ink/ink1017.xml"/><Relationship Id="rId53" Type="http://schemas.openxmlformats.org/officeDocument/2006/relationships/image" Target="../media/image1022.png"/><Relationship Id="rId74" Type="http://schemas.openxmlformats.org/officeDocument/2006/relationships/customXml" Target="../ink/ink1038.xml"/><Relationship Id="rId128" Type="http://schemas.openxmlformats.org/officeDocument/2006/relationships/customXml" Target="../ink/ink1065.xml"/><Relationship Id="rId149" Type="http://schemas.openxmlformats.org/officeDocument/2006/relationships/image" Target="../media/image1070.png"/><Relationship Id="rId5" Type="http://schemas.openxmlformats.org/officeDocument/2006/relationships/image" Target="../media/image999.png"/><Relationship Id="rId95" Type="http://schemas.openxmlformats.org/officeDocument/2006/relationships/image" Target="../media/image1043.png"/><Relationship Id="rId160" Type="http://schemas.openxmlformats.org/officeDocument/2006/relationships/customXml" Target="../ink/ink1081.xml"/><Relationship Id="rId181" Type="http://schemas.openxmlformats.org/officeDocument/2006/relationships/image" Target="../media/image1086.png"/><Relationship Id="rId22" Type="http://schemas.openxmlformats.org/officeDocument/2006/relationships/customXml" Target="../ink/ink1012.xml"/><Relationship Id="rId43" Type="http://schemas.openxmlformats.org/officeDocument/2006/relationships/image" Target="../media/image1017.png"/><Relationship Id="rId64" Type="http://schemas.openxmlformats.org/officeDocument/2006/relationships/customXml" Target="../ink/ink1033.xml"/><Relationship Id="rId118" Type="http://schemas.openxmlformats.org/officeDocument/2006/relationships/customXml" Target="../ink/ink1060.xml"/><Relationship Id="rId139" Type="http://schemas.openxmlformats.org/officeDocument/2006/relationships/image" Target="../media/image1065.png"/><Relationship Id="rId85" Type="http://schemas.openxmlformats.org/officeDocument/2006/relationships/image" Target="../media/image1038.png"/><Relationship Id="rId150" Type="http://schemas.openxmlformats.org/officeDocument/2006/relationships/customXml" Target="../ink/ink1076.xml"/><Relationship Id="rId171" Type="http://schemas.openxmlformats.org/officeDocument/2006/relationships/image" Target="../media/image1081.png"/><Relationship Id="rId192" Type="http://schemas.openxmlformats.org/officeDocument/2006/relationships/customXml" Target="../ink/ink1097.xml"/><Relationship Id="rId206" Type="http://schemas.openxmlformats.org/officeDocument/2006/relationships/customXml" Target="../ink/ink1104.xml"/><Relationship Id="rId12" Type="http://schemas.openxmlformats.org/officeDocument/2006/relationships/customXml" Target="../ink/ink1007.xml"/><Relationship Id="rId33" Type="http://schemas.openxmlformats.org/officeDocument/2006/relationships/image" Target="../media/image1012.png"/><Relationship Id="rId108" Type="http://schemas.openxmlformats.org/officeDocument/2006/relationships/customXml" Target="../ink/ink1055.xml"/><Relationship Id="rId129" Type="http://schemas.openxmlformats.org/officeDocument/2006/relationships/image" Target="../media/image1060.png"/><Relationship Id="rId54" Type="http://schemas.openxmlformats.org/officeDocument/2006/relationships/customXml" Target="../ink/ink1028.xml"/><Relationship Id="rId75" Type="http://schemas.openxmlformats.org/officeDocument/2006/relationships/image" Target="../media/image1033.png"/><Relationship Id="rId96" Type="http://schemas.openxmlformats.org/officeDocument/2006/relationships/customXml" Target="../ink/ink1049.xml"/><Relationship Id="rId140" Type="http://schemas.openxmlformats.org/officeDocument/2006/relationships/customXml" Target="../ink/ink1071.xml"/><Relationship Id="rId161" Type="http://schemas.openxmlformats.org/officeDocument/2006/relationships/image" Target="../media/image1076.png"/><Relationship Id="rId182" Type="http://schemas.openxmlformats.org/officeDocument/2006/relationships/customXml" Target="../ink/ink1092.xml"/><Relationship Id="rId6" Type="http://schemas.openxmlformats.org/officeDocument/2006/relationships/customXml" Target="../ink/ink1004.xml"/><Relationship Id="rId23" Type="http://schemas.openxmlformats.org/officeDocument/2006/relationships/image" Target="../media/image1008.png"/><Relationship Id="rId119" Type="http://schemas.openxmlformats.org/officeDocument/2006/relationships/image" Target="../media/image1055.png"/><Relationship Id="rId44" Type="http://schemas.openxmlformats.org/officeDocument/2006/relationships/customXml" Target="../ink/ink1023.xml"/><Relationship Id="rId65" Type="http://schemas.openxmlformats.org/officeDocument/2006/relationships/image" Target="../media/image1028.png"/><Relationship Id="rId86" Type="http://schemas.openxmlformats.org/officeDocument/2006/relationships/customXml" Target="../ink/ink1044.xml"/><Relationship Id="rId130" Type="http://schemas.openxmlformats.org/officeDocument/2006/relationships/customXml" Target="../ink/ink1066.xml"/><Relationship Id="rId151" Type="http://schemas.openxmlformats.org/officeDocument/2006/relationships/image" Target="../media/image1071.png"/><Relationship Id="rId172" Type="http://schemas.openxmlformats.org/officeDocument/2006/relationships/customXml" Target="../ink/ink1087.xml"/><Relationship Id="rId193" Type="http://schemas.openxmlformats.org/officeDocument/2006/relationships/image" Target="../media/image1092.png"/><Relationship Id="rId207" Type="http://schemas.openxmlformats.org/officeDocument/2006/relationships/image" Target="../media/image1099.png"/><Relationship Id="rId13" Type="http://schemas.openxmlformats.org/officeDocument/2006/relationships/image" Target="../media/image1003.png"/><Relationship Id="rId109" Type="http://schemas.openxmlformats.org/officeDocument/2006/relationships/image" Target="../media/image1050.png"/><Relationship Id="rId34" Type="http://schemas.openxmlformats.org/officeDocument/2006/relationships/customXml" Target="../ink/ink1018.xml"/><Relationship Id="rId55" Type="http://schemas.openxmlformats.org/officeDocument/2006/relationships/image" Target="../media/image1023.png"/><Relationship Id="rId76" Type="http://schemas.openxmlformats.org/officeDocument/2006/relationships/customXml" Target="../ink/ink1039.xml"/><Relationship Id="rId97" Type="http://schemas.openxmlformats.org/officeDocument/2006/relationships/image" Target="../media/image1044.png"/><Relationship Id="rId120" Type="http://schemas.openxmlformats.org/officeDocument/2006/relationships/customXml" Target="../ink/ink1061.xml"/><Relationship Id="rId141" Type="http://schemas.openxmlformats.org/officeDocument/2006/relationships/image" Target="../media/image1066.png"/><Relationship Id="rId7" Type="http://schemas.openxmlformats.org/officeDocument/2006/relationships/image" Target="../media/image1000.png"/><Relationship Id="rId162" Type="http://schemas.openxmlformats.org/officeDocument/2006/relationships/customXml" Target="../ink/ink1082.xml"/><Relationship Id="rId183" Type="http://schemas.openxmlformats.org/officeDocument/2006/relationships/image" Target="../media/image1087.png"/><Relationship Id="rId24" Type="http://schemas.openxmlformats.org/officeDocument/2006/relationships/customXml" Target="../ink/ink1013.xml"/><Relationship Id="rId45" Type="http://schemas.openxmlformats.org/officeDocument/2006/relationships/image" Target="../media/image1018.png"/><Relationship Id="rId66" Type="http://schemas.openxmlformats.org/officeDocument/2006/relationships/customXml" Target="../ink/ink1034.xml"/><Relationship Id="rId87" Type="http://schemas.openxmlformats.org/officeDocument/2006/relationships/image" Target="../media/image1039.png"/><Relationship Id="rId110" Type="http://schemas.openxmlformats.org/officeDocument/2006/relationships/customXml" Target="../ink/ink1056.xml"/><Relationship Id="rId131" Type="http://schemas.openxmlformats.org/officeDocument/2006/relationships/image" Target="../media/image1061.png"/><Relationship Id="rId61" Type="http://schemas.openxmlformats.org/officeDocument/2006/relationships/image" Target="../media/image1026.png"/><Relationship Id="rId82" Type="http://schemas.openxmlformats.org/officeDocument/2006/relationships/customXml" Target="../ink/ink1042.xml"/><Relationship Id="rId152" Type="http://schemas.openxmlformats.org/officeDocument/2006/relationships/customXml" Target="../ink/ink1077.xml"/><Relationship Id="rId173" Type="http://schemas.openxmlformats.org/officeDocument/2006/relationships/image" Target="../media/image1082.png"/><Relationship Id="rId194" Type="http://schemas.openxmlformats.org/officeDocument/2006/relationships/customXml" Target="../ink/ink1098.xml"/><Relationship Id="rId199" Type="http://schemas.openxmlformats.org/officeDocument/2006/relationships/image" Target="../media/image1095.png"/><Relationship Id="rId203" Type="http://schemas.openxmlformats.org/officeDocument/2006/relationships/image" Target="../media/image1097.png"/><Relationship Id="rId208" Type="http://schemas.openxmlformats.org/officeDocument/2006/relationships/customXml" Target="../ink/ink1105.xml"/><Relationship Id="rId19" Type="http://schemas.openxmlformats.org/officeDocument/2006/relationships/image" Target="../media/image1006.png"/><Relationship Id="rId14" Type="http://schemas.openxmlformats.org/officeDocument/2006/relationships/customXml" Target="../ink/ink1008.xml"/><Relationship Id="rId30" Type="http://schemas.openxmlformats.org/officeDocument/2006/relationships/customXml" Target="../ink/ink1016.xml"/><Relationship Id="rId35" Type="http://schemas.openxmlformats.org/officeDocument/2006/relationships/image" Target="../media/image1013.png"/><Relationship Id="rId56" Type="http://schemas.openxmlformats.org/officeDocument/2006/relationships/customXml" Target="../ink/ink1029.xml"/><Relationship Id="rId77" Type="http://schemas.openxmlformats.org/officeDocument/2006/relationships/image" Target="../media/image1034.png"/><Relationship Id="rId100" Type="http://schemas.openxmlformats.org/officeDocument/2006/relationships/customXml" Target="../ink/ink1051.xml"/><Relationship Id="rId105" Type="http://schemas.openxmlformats.org/officeDocument/2006/relationships/image" Target="../media/image1048.png"/><Relationship Id="rId126" Type="http://schemas.openxmlformats.org/officeDocument/2006/relationships/customXml" Target="../ink/ink1064.xml"/><Relationship Id="rId147" Type="http://schemas.openxmlformats.org/officeDocument/2006/relationships/image" Target="../media/image1069.png"/><Relationship Id="rId168" Type="http://schemas.openxmlformats.org/officeDocument/2006/relationships/customXml" Target="../ink/ink1085.xml"/><Relationship Id="rId8" Type="http://schemas.openxmlformats.org/officeDocument/2006/relationships/customXml" Target="../ink/ink1005.xml"/><Relationship Id="rId51" Type="http://schemas.openxmlformats.org/officeDocument/2006/relationships/image" Target="../media/image1021.png"/><Relationship Id="rId72" Type="http://schemas.openxmlformats.org/officeDocument/2006/relationships/customXml" Target="../ink/ink1037.xml"/><Relationship Id="rId93" Type="http://schemas.openxmlformats.org/officeDocument/2006/relationships/image" Target="../media/image1042.png"/><Relationship Id="rId98" Type="http://schemas.openxmlformats.org/officeDocument/2006/relationships/customXml" Target="../ink/ink1050.xml"/><Relationship Id="rId121" Type="http://schemas.openxmlformats.org/officeDocument/2006/relationships/image" Target="../media/image1056.png"/><Relationship Id="rId142" Type="http://schemas.openxmlformats.org/officeDocument/2006/relationships/customXml" Target="../ink/ink1072.xml"/><Relationship Id="rId163" Type="http://schemas.openxmlformats.org/officeDocument/2006/relationships/image" Target="../media/image1077.png"/><Relationship Id="rId184" Type="http://schemas.openxmlformats.org/officeDocument/2006/relationships/customXml" Target="../ink/ink1093.xml"/><Relationship Id="rId189" Type="http://schemas.openxmlformats.org/officeDocument/2006/relationships/image" Target="../media/image1090.png"/><Relationship Id="rId3" Type="http://schemas.openxmlformats.org/officeDocument/2006/relationships/image" Target="../media/image998.png"/><Relationship Id="rId25" Type="http://schemas.openxmlformats.org/officeDocument/2006/relationships/image" Target="../media/image1009.png"/><Relationship Id="rId46" Type="http://schemas.openxmlformats.org/officeDocument/2006/relationships/customXml" Target="../ink/ink1024.xml"/><Relationship Id="rId67" Type="http://schemas.openxmlformats.org/officeDocument/2006/relationships/image" Target="../media/image1029.png"/><Relationship Id="rId116" Type="http://schemas.openxmlformats.org/officeDocument/2006/relationships/customXml" Target="../ink/ink1059.xml"/><Relationship Id="rId137" Type="http://schemas.openxmlformats.org/officeDocument/2006/relationships/image" Target="../media/image1064.png"/><Relationship Id="rId158" Type="http://schemas.openxmlformats.org/officeDocument/2006/relationships/customXml" Target="../ink/ink1080.xml"/><Relationship Id="rId20" Type="http://schemas.openxmlformats.org/officeDocument/2006/relationships/customXml" Target="../ink/ink1011.xml"/><Relationship Id="rId41" Type="http://schemas.openxmlformats.org/officeDocument/2006/relationships/image" Target="../media/image1016.png"/><Relationship Id="rId62" Type="http://schemas.openxmlformats.org/officeDocument/2006/relationships/customXml" Target="../ink/ink1032.xml"/><Relationship Id="rId83" Type="http://schemas.openxmlformats.org/officeDocument/2006/relationships/image" Target="../media/image1037.png"/><Relationship Id="rId88" Type="http://schemas.openxmlformats.org/officeDocument/2006/relationships/customXml" Target="../ink/ink1045.xml"/><Relationship Id="rId111" Type="http://schemas.openxmlformats.org/officeDocument/2006/relationships/image" Target="../media/image1051.png"/><Relationship Id="rId132" Type="http://schemas.openxmlformats.org/officeDocument/2006/relationships/customXml" Target="../ink/ink1067.xml"/><Relationship Id="rId153" Type="http://schemas.openxmlformats.org/officeDocument/2006/relationships/image" Target="../media/image1072.png"/><Relationship Id="rId174" Type="http://schemas.openxmlformats.org/officeDocument/2006/relationships/customXml" Target="../ink/ink1088.xml"/><Relationship Id="rId179" Type="http://schemas.openxmlformats.org/officeDocument/2006/relationships/image" Target="../media/image1085.png"/><Relationship Id="rId195" Type="http://schemas.openxmlformats.org/officeDocument/2006/relationships/image" Target="../media/image1093.png"/><Relationship Id="rId209" Type="http://schemas.openxmlformats.org/officeDocument/2006/relationships/image" Target="../media/image1100.png"/><Relationship Id="rId190" Type="http://schemas.openxmlformats.org/officeDocument/2006/relationships/customXml" Target="../ink/ink1096.xml"/><Relationship Id="rId204" Type="http://schemas.openxmlformats.org/officeDocument/2006/relationships/customXml" Target="../ink/ink1103.xml"/><Relationship Id="rId15" Type="http://schemas.openxmlformats.org/officeDocument/2006/relationships/image" Target="../media/image1004.png"/><Relationship Id="rId36" Type="http://schemas.openxmlformats.org/officeDocument/2006/relationships/customXml" Target="../ink/ink1019.xml"/><Relationship Id="rId57" Type="http://schemas.openxmlformats.org/officeDocument/2006/relationships/image" Target="../media/image1024.png"/><Relationship Id="rId106" Type="http://schemas.openxmlformats.org/officeDocument/2006/relationships/customXml" Target="../ink/ink1054.xml"/><Relationship Id="rId127" Type="http://schemas.openxmlformats.org/officeDocument/2006/relationships/image" Target="../media/image1059.png"/><Relationship Id="rId10" Type="http://schemas.openxmlformats.org/officeDocument/2006/relationships/customXml" Target="../ink/ink1006.xml"/><Relationship Id="rId31" Type="http://schemas.openxmlformats.org/officeDocument/2006/relationships/image" Target="../media/image380.png"/><Relationship Id="rId52" Type="http://schemas.openxmlformats.org/officeDocument/2006/relationships/customXml" Target="../ink/ink1027.xml"/><Relationship Id="rId73" Type="http://schemas.openxmlformats.org/officeDocument/2006/relationships/image" Target="../media/image1032.png"/><Relationship Id="rId78" Type="http://schemas.openxmlformats.org/officeDocument/2006/relationships/customXml" Target="../ink/ink1040.xml"/><Relationship Id="rId94" Type="http://schemas.openxmlformats.org/officeDocument/2006/relationships/customXml" Target="../ink/ink1048.xml"/><Relationship Id="rId99" Type="http://schemas.openxmlformats.org/officeDocument/2006/relationships/image" Target="../media/image1045.png"/><Relationship Id="rId101" Type="http://schemas.openxmlformats.org/officeDocument/2006/relationships/image" Target="../media/image1046.png"/><Relationship Id="rId122" Type="http://schemas.openxmlformats.org/officeDocument/2006/relationships/customXml" Target="../ink/ink1062.xml"/><Relationship Id="rId143" Type="http://schemas.openxmlformats.org/officeDocument/2006/relationships/image" Target="../media/image1067.png"/><Relationship Id="rId148" Type="http://schemas.openxmlformats.org/officeDocument/2006/relationships/customXml" Target="../ink/ink1075.xml"/><Relationship Id="rId164" Type="http://schemas.openxmlformats.org/officeDocument/2006/relationships/customXml" Target="../ink/ink1083.xml"/><Relationship Id="rId169" Type="http://schemas.openxmlformats.org/officeDocument/2006/relationships/image" Target="../media/image1080.png"/><Relationship Id="rId185" Type="http://schemas.openxmlformats.org/officeDocument/2006/relationships/image" Target="../media/image1088.png"/><Relationship Id="rId4" Type="http://schemas.openxmlformats.org/officeDocument/2006/relationships/customXml" Target="../ink/ink1003.xml"/><Relationship Id="rId9" Type="http://schemas.openxmlformats.org/officeDocument/2006/relationships/image" Target="../media/image1001.png"/><Relationship Id="rId180" Type="http://schemas.openxmlformats.org/officeDocument/2006/relationships/customXml" Target="../ink/ink1091.xml"/><Relationship Id="rId210" Type="http://schemas.openxmlformats.org/officeDocument/2006/relationships/customXml" Target="../ink/ink1106.xml"/><Relationship Id="rId26" Type="http://schemas.openxmlformats.org/officeDocument/2006/relationships/customXml" Target="../ink/ink1014.xml"/><Relationship Id="rId47" Type="http://schemas.openxmlformats.org/officeDocument/2006/relationships/image" Target="../media/image1019.png"/><Relationship Id="rId68" Type="http://schemas.openxmlformats.org/officeDocument/2006/relationships/customXml" Target="../ink/ink1035.xml"/><Relationship Id="rId89" Type="http://schemas.openxmlformats.org/officeDocument/2006/relationships/image" Target="../media/image1040.png"/><Relationship Id="rId112" Type="http://schemas.openxmlformats.org/officeDocument/2006/relationships/customXml" Target="../ink/ink1057.xml"/><Relationship Id="rId133" Type="http://schemas.openxmlformats.org/officeDocument/2006/relationships/image" Target="../media/image1062.png"/><Relationship Id="rId154" Type="http://schemas.openxmlformats.org/officeDocument/2006/relationships/customXml" Target="../ink/ink1078.xml"/><Relationship Id="rId175" Type="http://schemas.openxmlformats.org/officeDocument/2006/relationships/image" Target="../media/image1083.png"/><Relationship Id="rId196" Type="http://schemas.openxmlformats.org/officeDocument/2006/relationships/customXml" Target="../ink/ink1099.xml"/><Relationship Id="rId200" Type="http://schemas.openxmlformats.org/officeDocument/2006/relationships/customXml" Target="../ink/ink1101.xml"/><Relationship Id="rId16" Type="http://schemas.openxmlformats.org/officeDocument/2006/relationships/customXml" Target="../ink/ink1009.xml"/><Relationship Id="rId37" Type="http://schemas.openxmlformats.org/officeDocument/2006/relationships/image" Target="../media/image1014.png"/><Relationship Id="rId58" Type="http://schemas.openxmlformats.org/officeDocument/2006/relationships/customXml" Target="../ink/ink1030.xml"/><Relationship Id="rId79" Type="http://schemas.openxmlformats.org/officeDocument/2006/relationships/image" Target="../media/image1035.png"/><Relationship Id="rId102" Type="http://schemas.openxmlformats.org/officeDocument/2006/relationships/customXml" Target="../ink/ink1052.xml"/><Relationship Id="rId123" Type="http://schemas.openxmlformats.org/officeDocument/2006/relationships/image" Target="../media/image1057.png"/><Relationship Id="rId144" Type="http://schemas.openxmlformats.org/officeDocument/2006/relationships/customXml" Target="../ink/ink1073.xml"/><Relationship Id="rId90" Type="http://schemas.openxmlformats.org/officeDocument/2006/relationships/customXml" Target="../ink/ink1046.xml"/><Relationship Id="rId165" Type="http://schemas.openxmlformats.org/officeDocument/2006/relationships/image" Target="../media/image1078.png"/><Relationship Id="rId186" Type="http://schemas.openxmlformats.org/officeDocument/2006/relationships/customXml" Target="../ink/ink1094.xml"/><Relationship Id="rId211" Type="http://schemas.openxmlformats.org/officeDocument/2006/relationships/image" Target="../media/image1101.png"/><Relationship Id="rId27" Type="http://schemas.openxmlformats.org/officeDocument/2006/relationships/image" Target="../media/image1010.png"/><Relationship Id="rId48" Type="http://schemas.openxmlformats.org/officeDocument/2006/relationships/customXml" Target="../ink/ink1025.xml"/><Relationship Id="rId69" Type="http://schemas.openxmlformats.org/officeDocument/2006/relationships/image" Target="../media/image1030.png"/><Relationship Id="rId113" Type="http://schemas.openxmlformats.org/officeDocument/2006/relationships/image" Target="../media/image1052.png"/><Relationship Id="rId134" Type="http://schemas.openxmlformats.org/officeDocument/2006/relationships/customXml" Target="../ink/ink1068.xml"/><Relationship Id="rId80" Type="http://schemas.openxmlformats.org/officeDocument/2006/relationships/customXml" Target="../ink/ink1041.xml"/><Relationship Id="rId155" Type="http://schemas.openxmlformats.org/officeDocument/2006/relationships/image" Target="../media/image1073.png"/><Relationship Id="rId176" Type="http://schemas.openxmlformats.org/officeDocument/2006/relationships/customXml" Target="../ink/ink1089.xml"/><Relationship Id="rId197" Type="http://schemas.openxmlformats.org/officeDocument/2006/relationships/image" Target="../media/image1094.png"/><Relationship Id="rId201" Type="http://schemas.openxmlformats.org/officeDocument/2006/relationships/image" Target="../media/image1096.png"/><Relationship Id="rId17" Type="http://schemas.openxmlformats.org/officeDocument/2006/relationships/image" Target="../media/image1005.png"/><Relationship Id="rId38" Type="http://schemas.openxmlformats.org/officeDocument/2006/relationships/customXml" Target="../ink/ink1020.xml"/><Relationship Id="rId59" Type="http://schemas.openxmlformats.org/officeDocument/2006/relationships/image" Target="../media/image1025.png"/><Relationship Id="rId103" Type="http://schemas.openxmlformats.org/officeDocument/2006/relationships/image" Target="../media/image1047.png"/><Relationship Id="rId124" Type="http://schemas.openxmlformats.org/officeDocument/2006/relationships/customXml" Target="../ink/ink1063.xml"/><Relationship Id="rId70" Type="http://schemas.openxmlformats.org/officeDocument/2006/relationships/customXml" Target="../ink/ink1036.xml"/><Relationship Id="rId91" Type="http://schemas.openxmlformats.org/officeDocument/2006/relationships/image" Target="../media/image1041.png"/><Relationship Id="rId145" Type="http://schemas.openxmlformats.org/officeDocument/2006/relationships/image" Target="../media/image1068.png"/><Relationship Id="rId166" Type="http://schemas.openxmlformats.org/officeDocument/2006/relationships/customXml" Target="../ink/ink1084.xml"/><Relationship Id="rId187" Type="http://schemas.openxmlformats.org/officeDocument/2006/relationships/image" Target="../media/image1089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015.xml"/><Relationship Id="rId49" Type="http://schemas.openxmlformats.org/officeDocument/2006/relationships/image" Target="../media/image1020.png"/><Relationship Id="rId114" Type="http://schemas.openxmlformats.org/officeDocument/2006/relationships/customXml" Target="../ink/ink1058.xml"/><Relationship Id="rId60" Type="http://schemas.openxmlformats.org/officeDocument/2006/relationships/customXml" Target="../ink/ink1031.xml"/><Relationship Id="rId81" Type="http://schemas.openxmlformats.org/officeDocument/2006/relationships/image" Target="../media/image1036.png"/><Relationship Id="rId135" Type="http://schemas.openxmlformats.org/officeDocument/2006/relationships/image" Target="../media/image1063.png"/><Relationship Id="rId156" Type="http://schemas.openxmlformats.org/officeDocument/2006/relationships/customXml" Target="../ink/ink1079.xml"/><Relationship Id="rId177" Type="http://schemas.openxmlformats.org/officeDocument/2006/relationships/image" Target="../media/image1084.png"/><Relationship Id="rId198" Type="http://schemas.openxmlformats.org/officeDocument/2006/relationships/customXml" Target="../ink/ink1100.xml"/><Relationship Id="rId202" Type="http://schemas.openxmlformats.org/officeDocument/2006/relationships/customXml" Target="../ink/ink1102.xml"/><Relationship Id="rId18" Type="http://schemas.openxmlformats.org/officeDocument/2006/relationships/customXml" Target="../ink/ink1010.xml"/><Relationship Id="rId39" Type="http://schemas.openxmlformats.org/officeDocument/2006/relationships/image" Target="../media/image1015.png"/><Relationship Id="rId50" Type="http://schemas.openxmlformats.org/officeDocument/2006/relationships/customXml" Target="../ink/ink1026.xml"/><Relationship Id="rId104" Type="http://schemas.openxmlformats.org/officeDocument/2006/relationships/customXml" Target="../ink/ink1053.xml"/><Relationship Id="rId125" Type="http://schemas.openxmlformats.org/officeDocument/2006/relationships/image" Target="../media/image1058.png"/><Relationship Id="rId146" Type="http://schemas.openxmlformats.org/officeDocument/2006/relationships/customXml" Target="../ink/ink1074.xml"/><Relationship Id="rId167" Type="http://schemas.openxmlformats.org/officeDocument/2006/relationships/image" Target="../media/image1079.png"/><Relationship Id="rId188" Type="http://schemas.openxmlformats.org/officeDocument/2006/relationships/customXml" Target="../ink/ink1095.xml"/><Relationship Id="rId71" Type="http://schemas.openxmlformats.org/officeDocument/2006/relationships/image" Target="../media/image1031.png"/><Relationship Id="rId92" Type="http://schemas.openxmlformats.org/officeDocument/2006/relationships/customXml" Target="../ink/ink1047.xml"/><Relationship Id="rId2" Type="http://schemas.openxmlformats.org/officeDocument/2006/relationships/customXml" Target="../ink/ink1002.xml"/><Relationship Id="rId29" Type="http://schemas.openxmlformats.org/officeDocument/2006/relationships/image" Target="../media/image1011.png"/><Relationship Id="rId40" Type="http://schemas.openxmlformats.org/officeDocument/2006/relationships/customXml" Target="../ink/ink1021.xml"/><Relationship Id="rId115" Type="http://schemas.openxmlformats.org/officeDocument/2006/relationships/image" Target="../media/image1053.png"/><Relationship Id="rId136" Type="http://schemas.openxmlformats.org/officeDocument/2006/relationships/customXml" Target="../ink/ink1069.xml"/><Relationship Id="rId157" Type="http://schemas.openxmlformats.org/officeDocument/2006/relationships/image" Target="../media/image1074.png"/><Relationship Id="rId178" Type="http://schemas.openxmlformats.org/officeDocument/2006/relationships/customXml" Target="../ink/ink1090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58.png"/><Relationship Id="rId299" Type="http://schemas.openxmlformats.org/officeDocument/2006/relationships/image" Target="../media/image1249.png"/><Relationship Id="rId21" Type="http://schemas.openxmlformats.org/officeDocument/2006/relationships/image" Target="../media/image1110.png"/><Relationship Id="rId63" Type="http://schemas.openxmlformats.org/officeDocument/2006/relationships/image" Target="../media/image1131.png"/><Relationship Id="rId159" Type="http://schemas.openxmlformats.org/officeDocument/2006/relationships/image" Target="../media/image1179.png"/><Relationship Id="rId324" Type="http://schemas.openxmlformats.org/officeDocument/2006/relationships/customXml" Target="../ink/ink1268.xml"/><Relationship Id="rId366" Type="http://schemas.openxmlformats.org/officeDocument/2006/relationships/customXml" Target="../ink/ink1289.xml"/><Relationship Id="rId170" Type="http://schemas.openxmlformats.org/officeDocument/2006/relationships/customXml" Target="../ink/ink1191.xml"/><Relationship Id="rId226" Type="http://schemas.openxmlformats.org/officeDocument/2006/relationships/customXml" Target="../ink/ink1219.xml"/><Relationship Id="rId268" Type="http://schemas.openxmlformats.org/officeDocument/2006/relationships/customXml" Target="../ink/ink1240.xml"/><Relationship Id="rId32" Type="http://schemas.openxmlformats.org/officeDocument/2006/relationships/customXml" Target="../ink/ink1122.xml"/><Relationship Id="rId74" Type="http://schemas.openxmlformats.org/officeDocument/2006/relationships/customXml" Target="../ink/ink1143.xml"/><Relationship Id="rId128" Type="http://schemas.openxmlformats.org/officeDocument/2006/relationships/customXml" Target="../ink/ink1170.xml"/><Relationship Id="rId335" Type="http://schemas.openxmlformats.org/officeDocument/2006/relationships/image" Target="../media/image1267.png"/><Relationship Id="rId377" Type="http://schemas.openxmlformats.org/officeDocument/2006/relationships/image" Target="../media/image1288.png"/><Relationship Id="rId5" Type="http://schemas.openxmlformats.org/officeDocument/2006/relationships/image" Target="../media/image1103.png"/><Relationship Id="rId181" Type="http://schemas.openxmlformats.org/officeDocument/2006/relationships/image" Target="../media/image1190.png"/><Relationship Id="rId237" Type="http://schemas.openxmlformats.org/officeDocument/2006/relationships/image" Target="../media/image1218.png"/><Relationship Id="rId279" Type="http://schemas.openxmlformats.org/officeDocument/2006/relationships/image" Target="../media/image1239.png"/><Relationship Id="rId43" Type="http://schemas.openxmlformats.org/officeDocument/2006/relationships/image" Target="../media/image1121.png"/><Relationship Id="rId139" Type="http://schemas.openxmlformats.org/officeDocument/2006/relationships/image" Target="../media/image1169.png"/><Relationship Id="rId290" Type="http://schemas.openxmlformats.org/officeDocument/2006/relationships/customXml" Target="../ink/ink1251.xml"/><Relationship Id="rId304" Type="http://schemas.openxmlformats.org/officeDocument/2006/relationships/customXml" Target="../ink/ink1258.xml"/><Relationship Id="rId346" Type="http://schemas.openxmlformats.org/officeDocument/2006/relationships/customXml" Target="../ink/ink1279.xml"/><Relationship Id="rId388" Type="http://schemas.openxmlformats.org/officeDocument/2006/relationships/customXml" Target="../ink/ink1300.xml"/><Relationship Id="rId85" Type="http://schemas.openxmlformats.org/officeDocument/2006/relationships/image" Target="../media/image1142.png"/><Relationship Id="rId150" Type="http://schemas.openxmlformats.org/officeDocument/2006/relationships/customXml" Target="../ink/ink1181.xml"/><Relationship Id="rId192" Type="http://schemas.openxmlformats.org/officeDocument/2006/relationships/customXml" Target="../ink/ink1202.xml"/><Relationship Id="rId206" Type="http://schemas.openxmlformats.org/officeDocument/2006/relationships/customXml" Target="../ink/ink1209.xml"/><Relationship Id="rId248" Type="http://schemas.openxmlformats.org/officeDocument/2006/relationships/customXml" Target="../ink/ink1230.xml"/><Relationship Id="rId12" Type="http://schemas.openxmlformats.org/officeDocument/2006/relationships/customXml" Target="../ink/ink1112.xml"/><Relationship Id="rId108" Type="http://schemas.openxmlformats.org/officeDocument/2006/relationships/customXml" Target="../ink/ink1160.xml"/><Relationship Id="rId315" Type="http://schemas.openxmlformats.org/officeDocument/2006/relationships/image" Target="../media/image1257.png"/><Relationship Id="rId357" Type="http://schemas.openxmlformats.org/officeDocument/2006/relationships/image" Target="../media/image1278.png"/><Relationship Id="rId54" Type="http://schemas.openxmlformats.org/officeDocument/2006/relationships/customXml" Target="../ink/ink1133.xml"/><Relationship Id="rId96" Type="http://schemas.openxmlformats.org/officeDocument/2006/relationships/customXml" Target="../ink/ink1154.xml"/><Relationship Id="rId161" Type="http://schemas.openxmlformats.org/officeDocument/2006/relationships/image" Target="../media/image1180.png"/><Relationship Id="rId217" Type="http://schemas.openxmlformats.org/officeDocument/2006/relationships/image" Target="../media/image1208.png"/><Relationship Id="rId259" Type="http://schemas.openxmlformats.org/officeDocument/2006/relationships/image" Target="../media/image1229.png"/><Relationship Id="rId23" Type="http://schemas.openxmlformats.org/officeDocument/2006/relationships/image" Target="../media/image1111.png"/><Relationship Id="rId119" Type="http://schemas.openxmlformats.org/officeDocument/2006/relationships/image" Target="../media/image1159.png"/><Relationship Id="rId270" Type="http://schemas.openxmlformats.org/officeDocument/2006/relationships/customXml" Target="../ink/ink1241.xml"/><Relationship Id="rId326" Type="http://schemas.openxmlformats.org/officeDocument/2006/relationships/customXml" Target="../ink/ink1269.xml"/><Relationship Id="rId65" Type="http://schemas.openxmlformats.org/officeDocument/2006/relationships/image" Target="../media/image1132.png"/><Relationship Id="rId130" Type="http://schemas.openxmlformats.org/officeDocument/2006/relationships/customXml" Target="../ink/ink1171.xml"/><Relationship Id="rId368" Type="http://schemas.openxmlformats.org/officeDocument/2006/relationships/customXml" Target="../ink/ink1290.xml"/><Relationship Id="rId172" Type="http://schemas.openxmlformats.org/officeDocument/2006/relationships/customXml" Target="../ink/ink1192.xml"/><Relationship Id="rId228" Type="http://schemas.openxmlformats.org/officeDocument/2006/relationships/customXml" Target="../ink/ink1220.xml"/><Relationship Id="rId281" Type="http://schemas.openxmlformats.org/officeDocument/2006/relationships/image" Target="../media/image1240.png"/><Relationship Id="rId337" Type="http://schemas.openxmlformats.org/officeDocument/2006/relationships/image" Target="../media/image1268.png"/><Relationship Id="rId34" Type="http://schemas.openxmlformats.org/officeDocument/2006/relationships/customXml" Target="../ink/ink1123.xml"/><Relationship Id="rId76" Type="http://schemas.openxmlformats.org/officeDocument/2006/relationships/customXml" Target="../ink/ink1144.xml"/><Relationship Id="rId141" Type="http://schemas.openxmlformats.org/officeDocument/2006/relationships/image" Target="../media/image1170.png"/><Relationship Id="rId379" Type="http://schemas.openxmlformats.org/officeDocument/2006/relationships/image" Target="../media/image1289.png"/><Relationship Id="rId7" Type="http://schemas.openxmlformats.org/officeDocument/2006/relationships/image" Target="../media/image380.png"/><Relationship Id="rId183" Type="http://schemas.openxmlformats.org/officeDocument/2006/relationships/image" Target="../media/image1191.png"/><Relationship Id="rId239" Type="http://schemas.openxmlformats.org/officeDocument/2006/relationships/image" Target="../media/image1219.png"/><Relationship Id="rId390" Type="http://schemas.openxmlformats.org/officeDocument/2006/relationships/customXml" Target="../ink/ink1301.xml"/><Relationship Id="rId250" Type="http://schemas.openxmlformats.org/officeDocument/2006/relationships/customXml" Target="../ink/ink1231.xml"/><Relationship Id="rId292" Type="http://schemas.openxmlformats.org/officeDocument/2006/relationships/customXml" Target="../ink/ink1252.xml"/><Relationship Id="rId306" Type="http://schemas.openxmlformats.org/officeDocument/2006/relationships/customXml" Target="../ink/ink1259.xml"/><Relationship Id="rId45" Type="http://schemas.openxmlformats.org/officeDocument/2006/relationships/image" Target="../media/image1122.png"/><Relationship Id="rId87" Type="http://schemas.openxmlformats.org/officeDocument/2006/relationships/image" Target="../media/image1143.png"/><Relationship Id="rId110" Type="http://schemas.openxmlformats.org/officeDocument/2006/relationships/customXml" Target="../ink/ink1161.xml"/><Relationship Id="rId348" Type="http://schemas.openxmlformats.org/officeDocument/2006/relationships/customXml" Target="../ink/ink1280.xml"/><Relationship Id="rId152" Type="http://schemas.openxmlformats.org/officeDocument/2006/relationships/customXml" Target="../ink/ink1182.xml"/><Relationship Id="rId194" Type="http://schemas.openxmlformats.org/officeDocument/2006/relationships/customXml" Target="../ink/ink1203.xml"/><Relationship Id="rId208" Type="http://schemas.openxmlformats.org/officeDocument/2006/relationships/customXml" Target="../ink/ink1210.xml"/><Relationship Id="rId261" Type="http://schemas.openxmlformats.org/officeDocument/2006/relationships/image" Target="../media/image1230.png"/><Relationship Id="rId14" Type="http://schemas.openxmlformats.org/officeDocument/2006/relationships/customXml" Target="../ink/ink1113.xml"/><Relationship Id="rId56" Type="http://schemas.openxmlformats.org/officeDocument/2006/relationships/customXml" Target="../ink/ink1134.xml"/><Relationship Id="rId317" Type="http://schemas.openxmlformats.org/officeDocument/2006/relationships/image" Target="../media/image1258.png"/><Relationship Id="rId359" Type="http://schemas.openxmlformats.org/officeDocument/2006/relationships/image" Target="../media/image1279.png"/><Relationship Id="rId98" Type="http://schemas.openxmlformats.org/officeDocument/2006/relationships/customXml" Target="../ink/ink1155.xml"/><Relationship Id="rId121" Type="http://schemas.openxmlformats.org/officeDocument/2006/relationships/image" Target="../media/image1160.png"/><Relationship Id="rId163" Type="http://schemas.openxmlformats.org/officeDocument/2006/relationships/image" Target="../media/image1181.png"/><Relationship Id="rId219" Type="http://schemas.openxmlformats.org/officeDocument/2006/relationships/image" Target="../media/image1209.png"/><Relationship Id="rId370" Type="http://schemas.openxmlformats.org/officeDocument/2006/relationships/customXml" Target="../ink/ink1291.xml"/><Relationship Id="rId230" Type="http://schemas.openxmlformats.org/officeDocument/2006/relationships/customXml" Target="../ink/ink1221.xml"/><Relationship Id="rId25" Type="http://schemas.openxmlformats.org/officeDocument/2006/relationships/image" Target="../media/image1112.png"/><Relationship Id="rId67" Type="http://schemas.openxmlformats.org/officeDocument/2006/relationships/image" Target="../media/image1133.png"/><Relationship Id="rId272" Type="http://schemas.openxmlformats.org/officeDocument/2006/relationships/customXml" Target="../ink/ink1242.xml"/><Relationship Id="rId328" Type="http://schemas.openxmlformats.org/officeDocument/2006/relationships/customXml" Target="../ink/ink1270.xml"/><Relationship Id="rId132" Type="http://schemas.openxmlformats.org/officeDocument/2006/relationships/customXml" Target="../ink/ink1172.xml"/><Relationship Id="rId174" Type="http://schemas.openxmlformats.org/officeDocument/2006/relationships/customXml" Target="../ink/ink1193.xml"/><Relationship Id="rId381" Type="http://schemas.openxmlformats.org/officeDocument/2006/relationships/image" Target="../media/image1290.png"/><Relationship Id="rId241" Type="http://schemas.openxmlformats.org/officeDocument/2006/relationships/image" Target="../media/image1220.png"/><Relationship Id="rId36" Type="http://schemas.openxmlformats.org/officeDocument/2006/relationships/customXml" Target="../ink/ink1124.xml"/><Relationship Id="rId283" Type="http://schemas.openxmlformats.org/officeDocument/2006/relationships/image" Target="../media/image1241.png"/><Relationship Id="rId339" Type="http://schemas.openxmlformats.org/officeDocument/2006/relationships/image" Target="../media/image1269.png"/><Relationship Id="rId78" Type="http://schemas.openxmlformats.org/officeDocument/2006/relationships/customXml" Target="../ink/ink1145.xml"/><Relationship Id="rId101" Type="http://schemas.openxmlformats.org/officeDocument/2006/relationships/image" Target="../media/image1150.png"/><Relationship Id="rId143" Type="http://schemas.openxmlformats.org/officeDocument/2006/relationships/image" Target="../media/image1171.png"/><Relationship Id="rId185" Type="http://schemas.openxmlformats.org/officeDocument/2006/relationships/image" Target="../media/image1192.png"/><Relationship Id="rId350" Type="http://schemas.openxmlformats.org/officeDocument/2006/relationships/customXml" Target="../ink/ink1281.xml"/><Relationship Id="rId9" Type="http://schemas.openxmlformats.org/officeDocument/2006/relationships/image" Target="../media/image1104.png"/><Relationship Id="rId210" Type="http://schemas.openxmlformats.org/officeDocument/2006/relationships/customXml" Target="../ink/ink1211.xml"/><Relationship Id="rId392" Type="http://schemas.openxmlformats.org/officeDocument/2006/relationships/customXml" Target="../ink/ink1302.xml"/><Relationship Id="rId252" Type="http://schemas.openxmlformats.org/officeDocument/2006/relationships/customXml" Target="../ink/ink1232.xml"/><Relationship Id="rId294" Type="http://schemas.openxmlformats.org/officeDocument/2006/relationships/customXml" Target="../ink/ink1253.xml"/><Relationship Id="rId308" Type="http://schemas.openxmlformats.org/officeDocument/2006/relationships/customXml" Target="../ink/ink1260.xml"/><Relationship Id="rId47" Type="http://schemas.openxmlformats.org/officeDocument/2006/relationships/image" Target="../media/image1123.png"/><Relationship Id="rId89" Type="http://schemas.openxmlformats.org/officeDocument/2006/relationships/image" Target="../media/image1144.png"/><Relationship Id="rId112" Type="http://schemas.openxmlformats.org/officeDocument/2006/relationships/customXml" Target="../ink/ink1162.xml"/><Relationship Id="rId154" Type="http://schemas.openxmlformats.org/officeDocument/2006/relationships/customXml" Target="../ink/ink1183.xml"/><Relationship Id="rId361" Type="http://schemas.openxmlformats.org/officeDocument/2006/relationships/image" Target="../media/image1280.png"/><Relationship Id="rId196" Type="http://schemas.openxmlformats.org/officeDocument/2006/relationships/customXml" Target="../ink/ink1204.xml"/><Relationship Id="rId16" Type="http://schemas.openxmlformats.org/officeDocument/2006/relationships/customXml" Target="../ink/ink1114.xml"/><Relationship Id="rId221" Type="http://schemas.openxmlformats.org/officeDocument/2006/relationships/image" Target="../media/image1210.png"/><Relationship Id="rId242" Type="http://schemas.openxmlformats.org/officeDocument/2006/relationships/customXml" Target="../ink/ink1227.xml"/><Relationship Id="rId263" Type="http://schemas.openxmlformats.org/officeDocument/2006/relationships/image" Target="../media/image1231.png"/><Relationship Id="rId284" Type="http://schemas.openxmlformats.org/officeDocument/2006/relationships/customXml" Target="../ink/ink1248.xml"/><Relationship Id="rId319" Type="http://schemas.openxmlformats.org/officeDocument/2006/relationships/image" Target="../media/image1259.png"/><Relationship Id="rId37" Type="http://schemas.openxmlformats.org/officeDocument/2006/relationships/image" Target="../media/image1118.png"/><Relationship Id="rId58" Type="http://schemas.openxmlformats.org/officeDocument/2006/relationships/customXml" Target="../ink/ink1135.xml"/><Relationship Id="rId79" Type="http://schemas.openxmlformats.org/officeDocument/2006/relationships/image" Target="../media/image1139.png"/><Relationship Id="rId102" Type="http://schemas.openxmlformats.org/officeDocument/2006/relationships/customXml" Target="../ink/ink1157.xml"/><Relationship Id="rId123" Type="http://schemas.openxmlformats.org/officeDocument/2006/relationships/image" Target="../media/image1161.png"/><Relationship Id="rId144" Type="http://schemas.openxmlformats.org/officeDocument/2006/relationships/customXml" Target="../ink/ink1178.xml"/><Relationship Id="rId330" Type="http://schemas.openxmlformats.org/officeDocument/2006/relationships/customXml" Target="../ink/ink1271.xml"/><Relationship Id="rId90" Type="http://schemas.openxmlformats.org/officeDocument/2006/relationships/customXml" Target="../ink/ink1151.xml"/><Relationship Id="rId165" Type="http://schemas.openxmlformats.org/officeDocument/2006/relationships/image" Target="../media/image1182.png"/><Relationship Id="rId186" Type="http://schemas.openxmlformats.org/officeDocument/2006/relationships/customXml" Target="../ink/ink1199.xml"/><Relationship Id="rId351" Type="http://schemas.openxmlformats.org/officeDocument/2006/relationships/image" Target="../media/image1275.png"/><Relationship Id="rId372" Type="http://schemas.openxmlformats.org/officeDocument/2006/relationships/customXml" Target="../ink/ink1292.xml"/><Relationship Id="rId393" Type="http://schemas.openxmlformats.org/officeDocument/2006/relationships/image" Target="../media/image1296.png"/><Relationship Id="rId211" Type="http://schemas.openxmlformats.org/officeDocument/2006/relationships/image" Target="../media/image1205.png"/><Relationship Id="rId232" Type="http://schemas.openxmlformats.org/officeDocument/2006/relationships/customXml" Target="../ink/ink1222.xml"/><Relationship Id="rId253" Type="http://schemas.openxmlformats.org/officeDocument/2006/relationships/image" Target="../media/image1226.png"/><Relationship Id="rId274" Type="http://schemas.openxmlformats.org/officeDocument/2006/relationships/customXml" Target="../ink/ink1243.xml"/><Relationship Id="rId295" Type="http://schemas.openxmlformats.org/officeDocument/2006/relationships/image" Target="../media/image1247.png"/><Relationship Id="rId309" Type="http://schemas.openxmlformats.org/officeDocument/2006/relationships/image" Target="../media/image1254.png"/><Relationship Id="rId27" Type="http://schemas.openxmlformats.org/officeDocument/2006/relationships/image" Target="../media/image1113.png"/><Relationship Id="rId48" Type="http://schemas.openxmlformats.org/officeDocument/2006/relationships/customXml" Target="../ink/ink1130.xml"/><Relationship Id="rId69" Type="http://schemas.openxmlformats.org/officeDocument/2006/relationships/image" Target="../media/image1134.png"/><Relationship Id="rId113" Type="http://schemas.openxmlformats.org/officeDocument/2006/relationships/image" Target="../media/image1156.png"/><Relationship Id="rId134" Type="http://schemas.openxmlformats.org/officeDocument/2006/relationships/customXml" Target="../ink/ink1173.xml"/><Relationship Id="rId320" Type="http://schemas.openxmlformats.org/officeDocument/2006/relationships/customXml" Target="../ink/ink1266.xml"/><Relationship Id="rId80" Type="http://schemas.openxmlformats.org/officeDocument/2006/relationships/customXml" Target="../ink/ink1146.xml"/><Relationship Id="rId155" Type="http://schemas.openxmlformats.org/officeDocument/2006/relationships/image" Target="../media/image1177.png"/><Relationship Id="rId176" Type="http://schemas.openxmlformats.org/officeDocument/2006/relationships/customXml" Target="../ink/ink1194.xml"/><Relationship Id="rId197" Type="http://schemas.openxmlformats.org/officeDocument/2006/relationships/image" Target="../media/image1198.png"/><Relationship Id="rId341" Type="http://schemas.openxmlformats.org/officeDocument/2006/relationships/image" Target="../media/image1270.png"/><Relationship Id="rId362" Type="http://schemas.openxmlformats.org/officeDocument/2006/relationships/customXml" Target="../ink/ink1287.xml"/><Relationship Id="rId383" Type="http://schemas.openxmlformats.org/officeDocument/2006/relationships/image" Target="../media/image1291.png"/><Relationship Id="rId201" Type="http://schemas.openxmlformats.org/officeDocument/2006/relationships/image" Target="../media/image1200.png"/><Relationship Id="rId222" Type="http://schemas.openxmlformats.org/officeDocument/2006/relationships/customXml" Target="../ink/ink1217.xml"/><Relationship Id="rId243" Type="http://schemas.openxmlformats.org/officeDocument/2006/relationships/image" Target="../media/image1221.png"/><Relationship Id="rId264" Type="http://schemas.openxmlformats.org/officeDocument/2006/relationships/customXml" Target="../ink/ink1238.xml"/><Relationship Id="rId285" Type="http://schemas.openxmlformats.org/officeDocument/2006/relationships/image" Target="../media/image1242.png"/><Relationship Id="rId17" Type="http://schemas.openxmlformats.org/officeDocument/2006/relationships/image" Target="../media/image1108.png"/><Relationship Id="rId38" Type="http://schemas.openxmlformats.org/officeDocument/2006/relationships/customXml" Target="../ink/ink1125.xml"/><Relationship Id="rId59" Type="http://schemas.openxmlformats.org/officeDocument/2006/relationships/image" Target="../media/image1129.png"/><Relationship Id="rId103" Type="http://schemas.openxmlformats.org/officeDocument/2006/relationships/image" Target="../media/image1151.png"/><Relationship Id="rId124" Type="http://schemas.openxmlformats.org/officeDocument/2006/relationships/customXml" Target="../ink/ink1168.xml"/><Relationship Id="rId310" Type="http://schemas.openxmlformats.org/officeDocument/2006/relationships/customXml" Target="../ink/ink1261.xml"/><Relationship Id="rId70" Type="http://schemas.openxmlformats.org/officeDocument/2006/relationships/customXml" Target="../ink/ink1141.xml"/><Relationship Id="rId91" Type="http://schemas.openxmlformats.org/officeDocument/2006/relationships/image" Target="../media/image1145.png"/><Relationship Id="rId145" Type="http://schemas.openxmlformats.org/officeDocument/2006/relationships/image" Target="../media/image1172.png"/><Relationship Id="rId166" Type="http://schemas.openxmlformats.org/officeDocument/2006/relationships/customXml" Target="../ink/ink1189.xml"/><Relationship Id="rId187" Type="http://schemas.openxmlformats.org/officeDocument/2006/relationships/image" Target="../media/image1193.png"/><Relationship Id="rId331" Type="http://schemas.openxmlformats.org/officeDocument/2006/relationships/image" Target="../media/image1265.png"/><Relationship Id="rId352" Type="http://schemas.openxmlformats.org/officeDocument/2006/relationships/customXml" Target="../ink/ink1282.xml"/><Relationship Id="rId373" Type="http://schemas.openxmlformats.org/officeDocument/2006/relationships/image" Target="../media/image128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212.xml"/><Relationship Id="rId233" Type="http://schemas.openxmlformats.org/officeDocument/2006/relationships/image" Target="../media/image1216.png"/><Relationship Id="rId254" Type="http://schemas.openxmlformats.org/officeDocument/2006/relationships/customXml" Target="../ink/ink1233.xml"/><Relationship Id="rId28" Type="http://schemas.openxmlformats.org/officeDocument/2006/relationships/customXml" Target="../ink/ink1120.xml"/><Relationship Id="rId49" Type="http://schemas.openxmlformats.org/officeDocument/2006/relationships/image" Target="../media/image1124.png"/><Relationship Id="rId114" Type="http://schemas.openxmlformats.org/officeDocument/2006/relationships/customXml" Target="../ink/ink1163.xml"/><Relationship Id="rId275" Type="http://schemas.openxmlformats.org/officeDocument/2006/relationships/image" Target="../media/image1237.png"/><Relationship Id="rId296" Type="http://schemas.openxmlformats.org/officeDocument/2006/relationships/customXml" Target="../ink/ink1254.xml"/><Relationship Id="rId300" Type="http://schemas.openxmlformats.org/officeDocument/2006/relationships/customXml" Target="../ink/ink1256.xml"/><Relationship Id="rId60" Type="http://schemas.openxmlformats.org/officeDocument/2006/relationships/customXml" Target="../ink/ink1136.xml"/><Relationship Id="rId81" Type="http://schemas.openxmlformats.org/officeDocument/2006/relationships/image" Target="../media/image1140.png"/><Relationship Id="rId135" Type="http://schemas.openxmlformats.org/officeDocument/2006/relationships/image" Target="../media/image1167.png"/><Relationship Id="rId156" Type="http://schemas.openxmlformats.org/officeDocument/2006/relationships/customXml" Target="../ink/ink1184.xml"/><Relationship Id="rId177" Type="http://schemas.openxmlformats.org/officeDocument/2006/relationships/image" Target="../media/image1188.png"/><Relationship Id="rId198" Type="http://schemas.openxmlformats.org/officeDocument/2006/relationships/customXml" Target="../ink/ink1205.xml"/><Relationship Id="rId321" Type="http://schemas.openxmlformats.org/officeDocument/2006/relationships/image" Target="../media/image1260.png"/><Relationship Id="rId342" Type="http://schemas.openxmlformats.org/officeDocument/2006/relationships/customXml" Target="../ink/ink1277.xml"/><Relationship Id="rId363" Type="http://schemas.openxmlformats.org/officeDocument/2006/relationships/image" Target="../media/image1281.png"/><Relationship Id="rId384" Type="http://schemas.openxmlformats.org/officeDocument/2006/relationships/customXml" Target="../ink/ink1298.xml"/><Relationship Id="rId202" Type="http://schemas.openxmlformats.org/officeDocument/2006/relationships/customXml" Target="../ink/ink1207.xml"/><Relationship Id="rId223" Type="http://schemas.openxmlformats.org/officeDocument/2006/relationships/image" Target="../media/image1211.png"/><Relationship Id="rId244" Type="http://schemas.openxmlformats.org/officeDocument/2006/relationships/customXml" Target="../ink/ink1228.xml"/><Relationship Id="rId18" Type="http://schemas.openxmlformats.org/officeDocument/2006/relationships/customXml" Target="../ink/ink1115.xml"/><Relationship Id="rId39" Type="http://schemas.openxmlformats.org/officeDocument/2006/relationships/image" Target="../media/image1119.png"/><Relationship Id="rId265" Type="http://schemas.openxmlformats.org/officeDocument/2006/relationships/image" Target="../media/image1232.png"/><Relationship Id="rId286" Type="http://schemas.openxmlformats.org/officeDocument/2006/relationships/customXml" Target="../ink/ink1249.xml"/><Relationship Id="rId50" Type="http://schemas.openxmlformats.org/officeDocument/2006/relationships/customXml" Target="../ink/ink1131.xml"/><Relationship Id="rId104" Type="http://schemas.openxmlformats.org/officeDocument/2006/relationships/customXml" Target="../ink/ink1158.xml"/><Relationship Id="rId125" Type="http://schemas.openxmlformats.org/officeDocument/2006/relationships/image" Target="../media/image1162.png"/><Relationship Id="rId146" Type="http://schemas.openxmlformats.org/officeDocument/2006/relationships/customXml" Target="../ink/ink1179.xml"/><Relationship Id="rId167" Type="http://schemas.openxmlformats.org/officeDocument/2006/relationships/image" Target="../media/image1183.png"/><Relationship Id="rId188" Type="http://schemas.openxmlformats.org/officeDocument/2006/relationships/customXml" Target="../ink/ink1200.xml"/><Relationship Id="rId311" Type="http://schemas.openxmlformats.org/officeDocument/2006/relationships/image" Target="../media/image1255.png"/><Relationship Id="rId332" Type="http://schemas.openxmlformats.org/officeDocument/2006/relationships/customXml" Target="../ink/ink1272.xml"/><Relationship Id="rId353" Type="http://schemas.openxmlformats.org/officeDocument/2006/relationships/image" Target="../media/image1276.png"/><Relationship Id="rId374" Type="http://schemas.openxmlformats.org/officeDocument/2006/relationships/customXml" Target="../ink/ink1293.xml"/><Relationship Id="rId71" Type="http://schemas.openxmlformats.org/officeDocument/2006/relationships/image" Target="../media/image1135.png"/><Relationship Id="rId92" Type="http://schemas.openxmlformats.org/officeDocument/2006/relationships/customXml" Target="../ink/ink1152.xml"/><Relationship Id="rId213" Type="http://schemas.openxmlformats.org/officeDocument/2006/relationships/image" Target="../media/image1206.png"/><Relationship Id="rId234" Type="http://schemas.openxmlformats.org/officeDocument/2006/relationships/customXml" Target="../ink/ink1223.xml"/><Relationship Id="rId2" Type="http://schemas.openxmlformats.org/officeDocument/2006/relationships/customXml" Target="../ink/ink1107.xml"/><Relationship Id="rId29" Type="http://schemas.openxmlformats.org/officeDocument/2006/relationships/image" Target="../media/image1114.png"/><Relationship Id="rId255" Type="http://schemas.openxmlformats.org/officeDocument/2006/relationships/image" Target="../media/image1227.png"/><Relationship Id="rId276" Type="http://schemas.openxmlformats.org/officeDocument/2006/relationships/customXml" Target="../ink/ink1244.xml"/><Relationship Id="rId297" Type="http://schemas.openxmlformats.org/officeDocument/2006/relationships/image" Target="../media/image1248.png"/><Relationship Id="rId40" Type="http://schemas.openxmlformats.org/officeDocument/2006/relationships/customXml" Target="../ink/ink1126.xml"/><Relationship Id="rId115" Type="http://schemas.openxmlformats.org/officeDocument/2006/relationships/image" Target="../media/image1157.png"/><Relationship Id="rId136" Type="http://schemas.openxmlformats.org/officeDocument/2006/relationships/customXml" Target="../ink/ink1174.xml"/><Relationship Id="rId157" Type="http://schemas.openxmlformats.org/officeDocument/2006/relationships/image" Target="../media/image1178.png"/><Relationship Id="rId178" Type="http://schemas.openxmlformats.org/officeDocument/2006/relationships/customXml" Target="../ink/ink1195.xml"/><Relationship Id="rId301" Type="http://schemas.openxmlformats.org/officeDocument/2006/relationships/image" Target="../media/image1250.png"/><Relationship Id="rId322" Type="http://schemas.openxmlformats.org/officeDocument/2006/relationships/customXml" Target="../ink/ink1267.xml"/><Relationship Id="rId343" Type="http://schemas.openxmlformats.org/officeDocument/2006/relationships/image" Target="../media/image1271.png"/><Relationship Id="rId364" Type="http://schemas.openxmlformats.org/officeDocument/2006/relationships/customXml" Target="../ink/ink1288.xml"/><Relationship Id="rId61" Type="http://schemas.openxmlformats.org/officeDocument/2006/relationships/image" Target="../media/image1130.png"/><Relationship Id="rId82" Type="http://schemas.openxmlformats.org/officeDocument/2006/relationships/customXml" Target="../ink/ink1147.xml"/><Relationship Id="rId199" Type="http://schemas.openxmlformats.org/officeDocument/2006/relationships/image" Target="../media/image1199.png"/><Relationship Id="rId203" Type="http://schemas.openxmlformats.org/officeDocument/2006/relationships/image" Target="../media/image1201.png"/><Relationship Id="rId385" Type="http://schemas.openxmlformats.org/officeDocument/2006/relationships/image" Target="../media/image1292.png"/><Relationship Id="rId19" Type="http://schemas.openxmlformats.org/officeDocument/2006/relationships/image" Target="../media/image1109.png"/><Relationship Id="rId224" Type="http://schemas.openxmlformats.org/officeDocument/2006/relationships/customXml" Target="../ink/ink1218.xml"/><Relationship Id="rId245" Type="http://schemas.openxmlformats.org/officeDocument/2006/relationships/image" Target="../media/image1222.png"/><Relationship Id="rId266" Type="http://schemas.openxmlformats.org/officeDocument/2006/relationships/customXml" Target="../ink/ink1239.xml"/><Relationship Id="rId287" Type="http://schemas.openxmlformats.org/officeDocument/2006/relationships/image" Target="../media/image1243.png"/><Relationship Id="rId30" Type="http://schemas.openxmlformats.org/officeDocument/2006/relationships/customXml" Target="../ink/ink1121.xml"/><Relationship Id="rId105" Type="http://schemas.openxmlformats.org/officeDocument/2006/relationships/image" Target="../media/image1152.png"/><Relationship Id="rId126" Type="http://schemas.openxmlformats.org/officeDocument/2006/relationships/customXml" Target="../ink/ink1169.xml"/><Relationship Id="rId147" Type="http://schemas.openxmlformats.org/officeDocument/2006/relationships/image" Target="../media/image1173.png"/><Relationship Id="rId168" Type="http://schemas.openxmlformats.org/officeDocument/2006/relationships/customXml" Target="../ink/ink1190.xml"/><Relationship Id="rId312" Type="http://schemas.openxmlformats.org/officeDocument/2006/relationships/customXml" Target="../ink/ink1262.xml"/><Relationship Id="rId333" Type="http://schemas.openxmlformats.org/officeDocument/2006/relationships/image" Target="../media/image1266.png"/><Relationship Id="rId354" Type="http://schemas.openxmlformats.org/officeDocument/2006/relationships/customXml" Target="../ink/ink1283.xml"/><Relationship Id="rId51" Type="http://schemas.openxmlformats.org/officeDocument/2006/relationships/image" Target="../media/image1125.png"/><Relationship Id="rId72" Type="http://schemas.openxmlformats.org/officeDocument/2006/relationships/customXml" Target="../ink/ink1142.xml"/><Relationship Id="rId93" Type="http://schemas.openxmlformats.org/officeDocument/2006/relationships/image" Target="../media/image1146.png"/><Relationship Id="rId189" Type="http://schemas.openxmlformats.org/officeDocument/2006/relationships/image" Target="../media/image1194.png"/><Relationship Id="rId375" Type="http://schemas.openxmlformats.org/officeDocument/2006/relationships/image" Target="../media/image1287.png"/><Relationship Id="rId3" Type="http://schemas.openxmlformats.org/officeDocument/2006/relationships/image" Target="../media/image1102.png"/><Relationship Id="rId214" Type="http://schemas.openxmlformats.org/officeDocument/2006/relationships/customXml" Target="../ink/ink1213.xml"/><Relationship Id="rId235" Type="http://schemas.openxmlformats.org/officeDocument/2006/relationships/image" Target="../media/image1217.png"/><Relationship Id="rId256" Type="http://schemas.openxmlformats.org/officeDocument/2006/relationships/customXml" Target="../ink/ink1234.xml"/><Relationship Id="rId277" Type="http://schemas.openxmlformats.org/officeDocument/2006/relationships/image" Target="../media/image1238.png"/><Relationship Id="rId298" Type="http://schemas.openxmlformats.org/officeDocument/2006/relationships/customXml" Target="../ink/ink1255.xml"/><Relationship Id="rId116" Type="http://schemas.openxmlformats.org/officeDocument/2006/relationships/customXml" Target="../ink/ink1164.xml"/><Relationship Id="rId137" Type="http://schemas.openxmlformats.org/officeDocument/2006/relationships/image" Target="../media/image1168.png"/><Relationship Id="rId158" Type="http://schemas.openxmlformats.org/officeDocument/2006/relationships/customXml" Target="../ink/ink1185.xml"/><Relationship Id="rId302" Type="http://schemas.openxmlformats.org/officeDocument/2006/relationships/customXml" Target="../ink/ink1257.xml"/><Relationship Id="rId323" Type="http://schemas.openxmlformats.org/officeDocument/2006/relationships/image" Target="../media/image1261.png"/><Relationship Id="rId344" Type="http://schemas.openxmlformats.org/officeDocument/2006/relationships/customXml" Target="../ink/ink1278.xml"/><Relationship Id="rId20" Type="http://schemas.openxmlformats.org/officeDocument/2006/relationships/customXml" Target="../ink/ink1116.xml"/><Relationship Id="rId41" Type="http://schemas.openxmlformats.org/officeDocument/2006/relationships/image" Target="../media/image1120.png"/><Relationship Id="rId62" Type="http://schemas.openxmlformats.org/officeDocument/2006/relationships/customXml" Target="../ink/ink1137.xml"/><Relationship Id="rId83" Type="http://schemas.openxmlformats.org/officeDocument/2006/relationships/image" Target="../media/image1141.png"/><Relationship Id="rId179" Type="http://schemas.openxmlformats.org/officeDocument/2006/relationships/image" Target="../media/image1189.png"/><Relationship Id="rId365" Type="http://schemas.openxmlformats.org/officeDocument/2006/relationships/image" Target="../media/image1282.png"/><Relationship Id="rId386" Type="http://schemas.openxmlformats.org/officeDocument/2006/relationships/customXml" Target="../ink/ink1299.xml"/><Relationship Id="rId190" Type="http://schemas.openxmlformats.org/officeDocument/2006/relationships/customXml" Target="../ink/ink1201.xml"/><Relationship Id="rId204" Type="http://schemas.openxmlformats.org/officeDocument/2006/relationships/customXml" Target="../ink/ink1208.xml"/><Relationship Id="rId225" Type="http://schemas.openxmlformats.org/officeDocument/2006/relationships/image" Target="../media/image1212.png"/><Relationship Id="rId246" Type="http://schemas.openxmlformats.org/officeDocument/2006/relationships/customXml" Target="../ink/ink1229.xml"/><Relationship Id="rId267" Type="http://schemas.openxmlformats.org/officeDocument/2006/relationships/image" Target="../media/image1233.png"/><Relationship Id="rId288" Type="http://schemas.openxmlformats.org/officeDocument/2006/relationships/customXml" Target="../ink/ink1250.xml"/><Relationship Id="rId106" Type="http://schemas.openxmlformats.org/officeDocument/2006/relationships/customXml" Target="../ink/ink1159.xml"/><Relationship Id="rId127" Type="http://schemas.openxmlformats.org/officeDocument/2006/relationships/image" Target="../media/image1163.png"/><Relationship Id="rId313" Type="http://schemas.openxmlformats.org/officeDocument/2006/relationships/image" Target="../media/image1256.png"/><Relationship Id="rId10" Type="http://schemas.openxmlformats.org/officeDocument/2006/relationships/customXml" Target="../ink/ink1111.xml"/><Relationship Id="rId31" Type="http://schemas.openxmlformats.org/officeDocument/2006/relationships/image" Target="../media/image1115.png"/><Relationship Id="rId52" Type="http://schemas.openxmlformats.org/officeDocument/2006/relationships/customXml" Target="../ink/ink1132.xml"/><Relationship Id="rId73" Type="http://schemas.openxmlformats.org/officeDocument/2006/relationships/image" Target="../media/image1136.png"/><Relationship Id="rId94" Type="http://schemas.openxmlformats.org/officeDocument/2006/relationships/customXml" Target="../ink/ink1153.xml"/><Relationship Id="rId148" Type="http://schemas.openxmlformats.org/officeDocument/2006/relationships/customXml" Target="../ink/ink1180.xml"/><Relationship Id="rId169" Type="http://schemas.openxmlformats.org/officeDocument/2006/relationships/image" Target="../media/image1184.png"/><Relationship Id="rId334" Type="http://schemas.openxmlformats.org/officeDocument/2006/relationships/customXml" Target="../ink/ink1273.xml"/><Relationship Id="rId355" Type="http://schemas.openxmlformats.org/officeDocument/2006/relationships/image" Target="../media/image1277.png"/><Relationship Id="rId376" Type="http://schemas.openxmlformats.org/officeDocument/2006/relationships/customXml" Target="../ink/ink1294.xml"/><Relationship Id="rId4" Type="http://schemas.openxmlformats.org/officeDocument/2006/relationships/customXml" Target="../ink/ink1108.xml"/><Relationship Id="rId180" Type="http://schemas.openxmlformats.org/officeDocument/2006/relationships/customXml" Target="../ink/ink1196.xml"/><Relationship Id="rId215" Type="http://schemas.openxmlformats.org/officeDocument/2006/relationships/image" Target="../media/image1207.png"/><Relationship Id="rId236" Type="http://schemas.openxmlformats.org/officeDocument/2006/relationships/customXml" Target="../ink/ink1224.xml"/><Relationship Id="rId257" Type="http://schemas.openxmlformats.org/officeDocument/2006/relationships/image" Target="../media/image1228.png"/><Relationship Id="rId278" Type="http://schemas.openxmlformats.org/officeDocument/2006/relationships/customXml" Target="../ink/ink1245.xml"/><Relationship Id="rId303" Type="http://schemas.openxmlformats.org/officeDocument/2006/relationships/image" Target="../media/image1251.png"/><Relationship Id="rId42" Type="http://schemas.openxmlformats.org/officeDocument/2006/relationships/customXml" Target="../ink/ink1127.xml"/><Relationship Id="rId84" Type="http://schemas.openxmlformats.org/officeDocument/2006/relationships/customXml" Target="../ink/ink1148.xml"/><Relationship Id="rId138" Type="http://schemas.openxmlformats.org/officeDocument/2006/relationships/customXml" Target="../ink/ink1175.xml"/><Relationship Id="rId345" Type="http://schemas.openxmlformats.org/officeDocument/2006/relationships/image" Target="../media/image1272.png"/><Relationship Id="rId387" Type="http://schemas.openxmlformats.org/officeDocument/2006/relationships/image" Target="../media/image1293.png"/><Relationship Id="rId191" Type="http://schemas.openxmlformats.org/officeDocument/2006/relationships/image" Target="../media/image1195.png"/><Relationship Id="rId205" Type="http://schemas.openxmlformats.org/officeDocument/2006/relationships/image" Target="../media/image1202.png"/><Relationship Id="rId247" Type="http://schemas.openxmlformats.org/officeDocument/2006/relationships/image" Target="../media/image1223.png"/><Relationship Id="rId107" Type="http://schemas.openxmlformats.org/officeDocument/2006/relationships/image" Target="../media/image1153.png"/><Relationship Id="rId289" Type="http://schemas.openxmlformats.org/officeDocument/2006/relationships/image" Target="../media/image1244.png"/><Relationship Id="rId11" Type="http://schemas.openxmlformats.org/officeDocument/2006/relationships/image" Target="../media/image1105.png"/><Relationship Id="rId53" Type="http://schemas.openxmlformats.org/officeDocument/2006/relationships/image" Target="../media/image1126.png"/><Relationship Id="rId149" Type="http://schemas.openxmlformats.org/officeDocument/2006/relationships/image" Target="../media/image1174.png"/><Relationship Id="rId314" Type="http://schemas.openxmlformats.org/officeDocument/2006/relationships/customXml" Target="../ink/ink1263.xml"/><Relationship Id="rId356" Type="http://schemas.openxmlformats.org/officeDocument/2006/relationships/customXml" Target="../ink/ink1284.xml"/><Relationship Id="rId95" Type="http://schemas.openxmlformats.org/officeDocument/2006/relationships/image" Target="../media/image1147.png"/><Relationship Id="rId160" Type="http://schemas.openxmlformats.org/officeDocument/2006/relationships/customXml" Target="../ink/ink1186.xml"/><Relationship Id="rId216" Type="http://schemas.openxmlformats.org/officeDocument/2006/relationships/customXml" Target="../ink/ink1214.xml"/><Relationship Id="rId258" Type="http://schemas.openxmlformats.org/officeDocument/2006/relationships/customXml" Target="../ink/ink1235.xml"/><Relationship Id="rId22" Type="http://schemas.openxmlformats.org/officeDocument/2006/relationships/customXml" Target="../ink/ink1117.xml"/><Relationship Id="rId64" Type="http://schemas.openxmlformats.org/officeDocument/2006/relationships/customXml" Target="../ink/ink1138.xml"/><Relationship Id="rId118" Type="http://schemas.openxmlformats.org/officeDocument/2006/relationships/customXml" Target="../ink/ink1165.xml"/><Relationship Id="rId325" Type="http://schemas.openxmlformats.org/officeDocument/2006/relationships/image" Target="../media/image1262.png"/><Relationship Id="rId367" Type="http://schemas.openxmlformats.org/officeDocument/2006/relationships/image" Target="../media/image1283.png"/><Relationship Id="rId171" Type="http://schemas.openxmlformats.org/officeDocument/2006/relationships/image" Target="../media/image1185.png"/><Relationship Id="rId227" Type="http://schemas.openxmlformats.org/officeDocument/2006/relationships/image" Target="../media/image1213.png"/><Relationship Id="rId269" Type="http://schemas.openxmlformats.org/officeDocument/2006/relationships/image" Target="../media/image1234.png"/><Relationship Id="rId33" Type="http://schemas.openxmlformats.org/officeDocument/2006/relationships/image" Target="../media/image1116.png"/><Relationship Id="rId129" Type="http://schemas.openxmlformats.org/officeDocument/2006/relationships/image" Target="../media/image1164.png"/><Relationship Id="rId280" Type="http://schemas.openxmlformats.org/officeDocument/2006/relationships/customXml" Target="../ink/ink1246.xml"/><Relationship Id="rId336" Type="http://schemas.openxmlformats.org/officeDocument/2006/relationships/customXml" Target="../ink/ink1274.xml"/><Relationship Id="rId75" Type="http://schemas.openxmlformats.org/officeDocument/2006/relationships/image" Target="../media/image1137.png"/><Relationship Id="rId140" Type="http://schemas.openxmlformats.org/officeDocument/2006/relationships/customXml" Target="../ink/ink1176.xml"/><Relationship Id="rId182" Type="http://schemas.openxmlformats.org/officeDocument/2006/relationships/customXml" Target="../ink/ink1197.xml"/><Relationship Id="rId378" Type="http://schemas.openxmlformats.org/officeDocument/2006/relationships/customXml" Target="../ink/ink1295.xml"/><Relationship Id="rId6" Type="http://schemas.openxmlformats.org/officeDocument/2006/relationships/customXml" Target="../ink/ink1109.xml"/><Relationship Id="rId238" Type="http://schemas.openxmlformats.org/officeDocument/2006/relationships/customXml" Target="../ink/ink1225.xml"/><Relationship Id="rId291" Type="http://schemas.openxmlformats.org/officeDocument/2006/relationships/image" Target="../media/image1245.png"/><Relationship Id="rId305" Type="http://schemas.openxmlformats.org/officeDocument/2006/relationships/image" Target="../media/image1252.png"/><Relationship Id="rId347" Type="http://schemas.openxmlformats.org/officeDocument/2006/relationships/image" Target="../media/image1273.png"/><Relationship Id="rId44" Type="http://schemas.openxmlformats.org/officeDocument/2006/relationships/customXml" Target="../ink/ink1128.xml"/><Relationship Id="rId86" Type="http://schemas.openxmlformats.org/officeDocument/2006/relationships/customXml" Target="../ink/ink1149.xml"/><Relationship Id="rId151" Type="http://schemas.openxmlformats.org/officeDocument/2006/relationships/image" Target="../media/image1175.png"/><Relationship Id="rId389" Type="http://schemas.openxmlformats.org/officeDocument/2006/relationships/image" Target="../media/image1294.png"/><Relationship Id="rId193" Type="http://schemas.openxmlformats.org/officeDocument/2006/relationships/image" Target="../media/image1196.png"/><Relationship Id="rId207" Type="http://schemas.openxmlformats.org/officeDocument/2006/relationships/image" Target="../media/image1203.png"/><Relationship Id="rId249" Type="http://schemas.openxmlformats.org/officeDocument/2006/relationships/image" Target="../media/image1224.png"/><Relationship Id="rId13" Type="http://schemas.openxmlformats.org/officeDocument/2006/relationships/image" Target="../media/image1106.png"/><Relationship Id="rId109" Type="http://schemas.openxmlformats.org/officeDocument/2006/relationships/image" Target="../media/image1154.png"/><Relationship Id="rId260" Type="http://schemas.openxmlformats.org/officeDocument/2006/relationships/customXml" Target="../ink/ink1236.xml"/><Relationship Id="rId316" Type="http://schemas.openxmlformats.org/officeDocument/2006/relationships/customXml" Target="../ink/ink1264.xml"/><Relationship Id="rId55" Type="http://schemas.openxmlformats.org/officeDocument/2006/relationships/image" Target="../media/image1127.png"/><Relationship Id="rId97" Type="http://schemas.openxmlformats.org/officeDocument/2006/relationships/image" Target="../media/image1148.png"/><Relationship Id="rId120" Type="http://schemas.openxmlformats.org/officeDocument/2006/relationships/customXml" Target="../ink/ink1166.xml"/><Relationship Id="rId358" Type="http://schemas.openxmlformats.org/officeDocument/2006/relationships/customXml" Target="../ink/ink1285.xml"/><Relationship Id="rId162" Type="http://schemas.openxmlformats.org/officeDocument/2006/relationships/customXml" Target="../ink/ink1187.xml"/><Relationship Id="rId218" Type="http://schemas.openxmlformats.org/officeDocument/2006/relationships/customXml" Target="../ink/ink1215.xml"/><Relationship Id="rId271" Type="http://schemas.openxmlformats.org/officeDocument/2006/relationships/image" Target="../media/image1235.png"/><Relationship Id="rId24" Type="http://schemas.openxmlformats.org/officeDocument/2006/relationships/customXml" Target="../ink/ink1118.xml"/><Relationship Id="rId66" Type="http://schemas.openxmlformats.org/officeDocument/2006/relationships/customXml" Target="../ink/ink1139.xml"/><Relationship Id="rId131" Type="http://schemas.openxmlformats.org/officeDocument/2006/relationships/image" Target="../media/image1165.png"/><Relationship Id="rId327" Type="http://schemas.openxmlformats.org/officeDocument/2006/relationships/image" Target="../media/image1263.png"/><Relationship Id="rId369" Type="http://schemas.openxmlformats.org/officeDocument/2006/relationships/image" Target="../media/image1284.png"/><Relationship Id="rId173" Type="http://schemas.openxmlformats.org/officeDocument/2006/relationships/image" Target="../media/image1186.png"/><Relationship Id="rId229" Type="http://schemas.openxmlformats.org/officeDocument/2006/relationships/image" Target="../media/image1214.png"/><Relationship Id="rId380" Type="http://schemas.openxmlformats.org/officeDocument/2006/relationships/customXml" Target="../ink/ink1296.xml"/><Relationship Id="rId240" Type="http://schemas.openxmlformats.org/officeDocument/2006/relationships/customXml" Target="../ink/ink1226.xml"/><Relationship Id="rId35" Type="http://schemas.openxmlformats.org/officeDocument/2006/relationships/image" Target="../media/image1117.png"/><Relationship Id="rId77" Type="http://schemas.openxmlformats.org/officeDocument/2006/relationships/image" Target="../media/image1138.png"/><Relationship Id="rId100" Type="http://schemas.openxmlformats.org/officeDocument/2006/relationships/customXml" Target="../ink/ink1156.xml"/><Relationship Id="rId282" Type="http://schemas.openxmlformats.org/officeDocument/2006/relationships/customXml" Target="../ink/ink1247.xml"/><Relationship Id="rId338" Type="http://schemas.openxmlformats.org/officeDocument/2006/relationships/customXml" Target="../ink/ink1275.xml"/><Relationship Id="rId8" Type="http://schemas.openxmlformats.org/officeDocument/2006/relationships/customXml" Target="../ink/ink1110.xml"/><Relationship Id="rId142" Type="http://schemas.openxmlformats.org/officeDocument/2006/relationships/customXml" Target="../ink/ink1177.xml"/><Relationship Id="rId184" Type="http://schemas.openxmlformats.org/officeDocument/2006/relationships/customXml" Target="../ink/ink1198.xml"/><Relationship Id="rId391" Type="http://schemas.openxmlformats.org/officeDocument/2006/relationships/image" Target="../media/image1295.png"/><Relationship Id="rId251" Type="http://schemas.openxmlformats.org/officeDocument/2006/relationships/image" Target="../media/image1225.png"/><Relationship Id="rId46" Type="http://schemas.openxmlformats.org/officeDocument/2006/relationships/customXml" Target="../ink/ink1129.xml"/><Relationship Id="rId293" Type="http://schemas.openxmlformats.org/officeDocument/2006/relationships/image" Target="../media/image1246.png"/><Relationship Id="rId307" Type="http://schemas.openxmlformats.org/officeDocument/2006/relationships/image" Target="../media/image1253.png"/><Relationship Id="rId349" Type="http://schemas.openxmlformats.org/officeDocument/2006/relationships/image" Target="../media/image1274.png"/><Relationship Id="rId88" Type="http://schemas.openxmlformats.org/officeDocument/2006/relationships/customXml" Target="../ink/ink1150.xml"/><Relationship Id="rId111" Type="http://schemas.openxmlformats.org/officeDocument/2006/relationships/image" Target="../media/image1155.png"/><Relationship Id="rId153" Type="http://schemas.openxmlformats.org/officeDocument/2006/relationships/image" Target="../media/image1176.png"/><Relationship Id="rId195" Type="http://schemas.openxmlformats.org/officeDocument/2006/relationships/image" Target="../media/image1197.png"/><Relationship Id="rId209" Type="http://schemas.openxmlformats.org/officeDocument/2006/relationships/image" Target="../media/image1204.png"/><Relationship Id="rId360" Type="http://schemas.openxmlformats.org/officeDocument/2006/relationships/customXml" Target="../ink/ink1286.xml"/><Relationship Id="rId220" Type="http://schemas.openxmlformats.org/officeDocument/2006/relationships/customXml" Target="../ink/ink1216.xml"/><Relationship Id="rId15" Type="http://schemas.openxmlformats.org/officeDocument/2006/relationships/image" Target="../media/image1107.png"/><Relationship Id="rId57" Type="http://schemas.openxmlformats.org/officeDocument/2006/relationships/image" Target="../media/image1128.png"/><Relationship Id="rId262" Type="http://schemas.openxmlformats.org/officeDocument/2006/relationships/customXml" Target="../ink/ink1237.xml"/><Relationship Id="rId318" Type="http://schemas.openxmlformats.org/officeDocument/2006/relationships/customXml" Target="../ink/ink1265.xml"/><Relationship Id="rId99" Type="http://schemas.openxmlformats.org/officeDocument/2006/relationships/image" Target="../media/image1149.png"/><Relationship Id="rId122" Type="http://schemas.openxmlformats.org/officeDocument/2006/relationships/customXml" Target="../ink/ink1167.xml"/><Relationship Id="rId164" Type="http://schemas.openxmlformats.org/officeDocument/2006/relationships/customXml" Target="../ink/ink1188.xml"/><Relationship Id="rId371" Type="http://schemas.openxmlformats.org/officeDocument/2006/relationships/image" Target="../media/image1285.png"/><Relationship Id="rId26" Type="http://schemas.openxmlformats.org/officeDocument/2006/relationships/customXml" Target="../ink/ink1119.xml"/><Relationship Id="rId231" Type="http://schemas.openxmlformats.org/officeDocument/2006/relationships/image" Target="../media/image1215.png"/><Relationship Id="rId273" Type="http://schemas.openxmlformats.org/officeDocument/2006/relationships/image" Target="../media/image1236.png"/><Relationship Id="rId329" Type="http://schemas.openxmlformats.org/officeDocument/2006/relationships/image" Target="../media/image1264.png"/><Relationship Id="rId68" Type="http://schemas.openxmlformats.org/officeDocument/2006/relationships/customXml" Target="../ink/ink1140.xml"/><Relationship Id="rId133" Type="http://schemas.openxmlformats.org/officeDocument/2006/relationships/image" Target="../media/image1166.png"/><Relationship Id="rId175" Type="http://schemas.openxmlformats.org/officeDocument/2006/relationships/image" Target="../media/image1187.png"/><Relationship Id="rId340" Type="http://schemas.openxmlformats.org/officeDocument/2006/relationships/customXml" Target="../ink/ink1276.xml"/><Relationship Id="rId200" Type="http://schemas.openxmlformats.org/officeDocument/2006/relationships/customXml" Target="../ink/ink1206.xml"/><Relationship Id="rId382" Type="http://schemas.openxmlformats.org/officeDocument/2006/relationships/customXml" Target="../ink/ink12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FA70-E8FF-4A69-BF39-2C116862BC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Calculus Review and</a:t>
            </a:r>
            <a:br>
              <a:rPr lang="en-US" dirty="0"/>
            </a:br>
            <a:r>
              <a:rPr lang="en-US" dirty="0"/>
              <a:t>Answers to Practice Old Midterm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DFA4F-F430-4392-9EDB-85C25D9F4F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02/22/2021</a:t>
            </a:r>
          </a:p>
        </p:txBody>
      </p:sp>
    </p:spTree>
    <p:extLst>
      <p:ext uri="{BB962C8B-B14F-4D97-AF65-F5344CB8AC3E}">
        <p14:creationId xmlns:p14="http://schemas.microsoft.com/office/powerpoint/2010/main" val="906654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7D7A754-13C3-4E9F-B867-42270213AC0F}"/>
              </a:ext>
            </a:extLst>
          </p:cNvPr>
          <p:cNvGrpSpPr/>
          <p:nvPr/>
        </p:nvGrpSpPr>
        <p:grpSpPr>
          <a:xfrm>
            <a:off x="421514" y="299464"/>
            <a:ext cx="787680" cy="388440"/>
            <a:chOff x="421514" y="299464"/>
            <a:chExt cx="787680" cy="3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C7E33BC-A14F-49DB-A5F9-2F73F507103A}"/>
                    </a:ext>
                  </a:extLst>
                </p14:cNvPr>
                <p14:cNvContentPartPr/>
                <p14:nvPr/>
              </p14:nvContentPartPr>
              <p14:xfrm>
                <a:off x="421514" y="299464"/>
                <a:ext cx="482040" cy="388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C7E33BC-A14F-49DB-A5F9-2F73F507103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2514" y="290464"/>
                  <a:ext cx="49968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7DFA14E-4626-4A0A-9BD2-6B083BBEE815}"/>
                    </a:ext>
                  </a:extLst>
                </p14:cNvPr>
                <p14:cNvContentPartPr/>
                <p14:nvPr/>
              </p14:nvContentPartPr>
              <p14:xfrm>
                <a:off x="528434" y="511144"/>
                <a:ext cx="198360" cy="57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7DFA14E-4626-4A0A-9BD2-6B083BBEE8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9434" y="502144"/>
                  <a:ext cx="2160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AFA6A5A-93EB-49FB-8D1D-EB09ACEE6008}"/>
                    </a:ext>
                  </a:extLst>
                </p14:cNvPr>
                <p14:cNvContentPartPr/>
                <p14:nvPr/>
              </p14:nvContentPartPr>
              <p14:xfrm>
                <a:off x="852074" y="485224"/>
                <a:ext cx="177480" cy="155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AFA6A5A-93EB-49FB-8D1D-EB09ACEE60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3074" y="476584"/>
                  <a:ext cx="195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BC07F8B-4585-4E87-94E1-763C3EA5B19B}"/>
                    </a:ext>
                  </a:extLst>
                </p14:cNvPr>
                <p14:cNvContentPartPr/>
                <p14:nvPr/>
              </p14:nvContentPartPr>
              <p14:xfrm>
                <a:off x="838034" y="457144"/>
                <a:ext cx="208080" cy="164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BC07F8B-4585-4E87-94E1-763C3EA5B1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9034" y="448504"/>
                  <a:ext cx="225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0E6CF86-759A-480E-A005-A692DCE1B429}"/>
                    </a:ext>
                  </a:extLst>
                </p14:cNvPr>
                <p14:cNvContentPartPr/>
                <p14:nvPr/>
              </p14:nvContentPartPr>
              <p14:xfrm>
                <a:off x="1129274" y="464344"/>
                <a:ext cx="79920" cy="161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0E6CF86-759A-480E-A005-A692DCE1B4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20274" y="455704"/>
                  <a:ext cx="9756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12F391-4B63-4ECF-AD2C-F620C32DF963}"/>
              </a:ext>
            </a:extLst>
          </p:cNvPr>
          <p:cNvGrpSpPr/>
          <p:nvPr/>
        </p:nvGrpSpPr>
        <p:grpSpPr>
          <a:xfrm>
            <a:off x="1907234" y="233944"/>
            <a:ext cx="629640" cy="486360"/>
            <a:chOff x="1907234" y="233944"/>
            <a:chExt cx="629640" cy="48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374F931-9FFB-4BFE-947C-DC10C9FCF2B9}"/>
                    </a:ext>
                  </a:extLst>
                </p14:cNvPr>
                <p14:cNvContentPartPr/>
                <p14:nvPr/>
              </p14:nvContentPartPr>
              <p14:xfrm>
                <a:off x="1907234" y="233944"/>
                <a:ext cx="220680" cy="486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374F931-9FFB-4BFE-947C-DC10C9FCF2B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98594" y="224944"/>
                  <a:ext cx="23832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209F9DD-D169-43FD-9E61-926B3D83D034}"/>
                    </a:ext>
                  </a:extLst>
                </p14:cNvPr>
                <p14:cNvContentPartPr/>
                <p14:nvPr/>
              </p14:nvContentPartPr>
              <p14:xfrm>
                <a:off x="2055914" y="534184"/>
                <a:ext cx="77760" cy="125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209F9DD-D169-43FD-9E61-926B3D83D03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47274" y="525544"/>
                  <a:ext cx="95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0352077-5F62-44C0-BF10-58775F9DCB15}"/>
                    </a:ext>
                  </a:extLst>
                </p14:cNvPr>
                <p14:cNvContentPartPr/>
                <p14:nvPr/>
              </p14:nvContentPartPr>
              <p14:xfrm>
                <a:off x="2215034" y="483424"/>
                <a:ext cx="321840" cy="143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0352077-5F62-44C0-BF10-58775F9DCB1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06034" y="474784"/>
                  <a:ext cx="33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1FC60B-CE07-438A-9BF7-E4EDA9EC3A05}"/>
              </a:ext>
            </a:extLst>
          </p:cNvPr>
          <p:cNvGrpSpPr/>
          <p:nvPr/>
        </p:nvGrpSpPr>
        <p:grpSpPr>
          <a:xfrm>
            <a:off x="1838834" y="840184"/>
            <a:ext cx="971280" cy="298080"/>
            <a:chOff x="1838834" y="840184"/>
            <a:chExt cx="97128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C394195-2127-4ADC-AE6A-A6FB34704E1B}"/>
                    </a:ext>
                  </a:extLst>
                </p14:cNvPr>
                <p14:cNvContentPartPr/>
                <p14:nvPr/>
              </p14:nvContentPartPr>
              <p14:xfrm>
                <a:off x="1838834" y="840184"/>
                <a:ext cx="218160" cy="298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C394195-2127-4ADC-AE6A-A6FB34704E1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0194" y="831184"/>
                  <a:ext cx="2358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8C5BB12-6FBC-4FAD-99BE-9239E9F070A6}"/>
                    </a:ext>
                  </a:extLst>
                </p14:cNvPr>
                <p14:cNvContentPartPr/>
                <p14:nvPr/>
              </p14:nvContentPartPr>
              <p14:xfrm>
                <a:off x="1862594" y="889144"/>
                <a:ext cx="191520" cy="165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8C5BB12-6FBC-4FAD-99BE-9239E9F070A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53954" y="880504"/>
                  <a:ext cx="209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1CA4C6F-3F38-4AF9-8957-2482ECACCA2C}"/>
                    </a:ext>
                  </a:extLst>
                </p14:cNvPr>
                <p14:cNvContentPartPr/>
                <p14:nvPr/>
              </p14:nvContentPartPr>
              <p14:xfrm>
                <a:off x="2074634" y="866464"/>
                <a:ext cx="385920" cy="210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1CA4C6F-3F38-4AF9-8957-2482ECACCA2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65994" y="857824"/>
                  <a:ext cx="4035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E451A72-0804-4967-AF17-8B6A45FCA7A2}"/>
                    </a:ext>
                  </a:extLst>
                </p14:cNvPr>
                <p14:cNvContentPartPr/>
                <p14:nvPr/>
              </p14:nvContentPartPr>
              <p14:xfrm>
                <a:off x="2554874" y="853144"/>
                <a:ext cx="255240" cy="234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E451A72-0804-4967-AF17-8B6A45FCA7A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46234" y="844144"/>
                  <a:ext cx="27288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A29F524-BCFD-48D7-A7A9-0FA3135D1BA6}"/>
              </a:ext>
            </a:extLst>
          </p:cNvPr>
          <p:cNvGrpSpPr/>
          <p:nvPr/>
        </p:nvGrpSpPr>
        <p:grpSpPr>
          <a:xfrm>
            <a:off x="3139154" y="161224"/>
            <a:ext cx="1286640" cy="510120"/>
            <a:chOff x="3139154" y="161224"/>
            <a:chExt cx="1286640" cy="51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AC1F17C-F7BA-48FE-ACB7-EB8F0E83D870}"/>
                    </a:ext>
                  </a:extLst>
                </p14:cNvPr>
                <p14:cNvContentPartPr/>
                <p14:nvPr/>
              </p14:nvContentPartPr>
              <p14:xfrm>
                <a:off x="3154274" y="374704"/>
                <a:ext cx="239400" cy="296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AC1F17C-F7BA-48FE-ACB7-EB8F0E83D8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45274" y="365704"/>
                  <a:ext cx="2570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21B3C89-44E3-4C71-9137-ED006ECDD3C8}"/>
                    </a:ext>
                  </a:extLst>
                </p14:cNvPr>
                <p14:cNvContentPartPr/>
                <p14:nvPr/>
              </p14:nvContentPartPr>
              <p14:xfrm>
                <a:off x="3139154" y="313144"/>
                <a:ext cx="290520" cy="300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21B3C89-44E3-4C71-9137-ED006ECDD3C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30514" y="304504"/>
                  <a:ext cx="3081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85A1373-0D3B-4625-9A0E-82679E2963E2}"/>
                    </a:ext>
                  </a:extLst>
                </p14:cNvPr>
                <p14:cNvContentPartPr/>
                <p14:nvPr/>
              </p14:nvContentPartPr>
              <p14:xfrm>
                <a:off x="3430034" y="327544"/>
                <a:ext cx="313200" cy="284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85A1373-0D3B-4625-9A0E-82679E2963E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21394" y="318544"/>
                  <a:ext cx="3308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CA7B0B2-514D-461A-B717-BD300D666867}"/>
                    </a:ext>
                  </a:extLst>
                </p14:cNvPr>
                <p14:cNvContentPartPr/>
                <p14:nvPr/>
              </p14:nvContentPartPr>
              <p14:xfrm>
                <a:off x="3896954" y="264184"/>
                <a:ext cx="150840" cy="40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CA7B0B2-514D-461A-B717-BD300D66686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87954" y="255184"/>
                  <a:ext cx="1684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CFA1857-8B32-474B-B426-F9BC7392268D}"/>
                    </a:ext>
                  </a:extLst>
                </p14:cNvPr>
                <p14:cNvContentPartPr/>
                <p14:nvPr/>
              </p14:nvContentPartPr>
              <p14:xfrm>
                <a:off x="4160834" y="180304"/>
                <a:ext cx="264960" cy="177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CFA1857-8B32-474B-B426-F9BC7392268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51834" y="171304"/>
                  <a:ext cx="282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D46A499-EBFF-463A-A211-4C4F4780F1BF}"/>
                    </a:ext>
                  </a:extLst>
                </p14:cNvPr>
                <p14:cNvContentPartPr/>
                <p14:nvPr/>
              </p14:nvContentPartPr>
              <p14:xfrm>
                <a:off x="4163714" y="161224"/>
                <a:ext cx="227880" cy="210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D46A499-EBFF-463A-A211-4C4F4780F1B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55074" y="152584"/>
                  <a:ext cx="24552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432960F-31E4-4908-A7F8-6CFEF9AC2A47}"/>
              </a:ext>
            </a:extLst>
          </p:cNvPr>
          <p:cNvGrpSpPr/>
          <p:nvPr/>
        </p:nvGrpSpPr>
        <p:grpSpPr>
          <a:xfrm>
            <a:off x="4689314" y="458224"/>
            <a:ext cx="183240" cy="126720"/>
            <a:chOff x="4689314" y="458224"/>
            <a:chExt cx="183240" cy="12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C35DE2E-BEA0-4739-A616-8F7AC5456E05}"/>
                    </a:ext>
                  </a:extLst>
                </p14:cNvPr>
                <p14:cNvContentPartPr/>
                <p14:nvPr/>
              </p14:nvContentPartPr>
              <p14:xfrm>
                <a:off x="4689314" y="458224"/>
                <a:ext cx="183240" cy="46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C35DE2E-BEA0-4739-A616-8F7AC5456E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80314" y="449224"/>
                  <a:ext cx="2008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A3CF3D1-C304-43DB-B419-6636F0BD115A}"/>
                    </a:ext>
                  </a:extLst>
                </p14:cNvPr>
                <p14:cNvContentPartPr/>
                <p14:nvPr/>
              </p14:nvContentPartPr>
              <p14:xfrm>
                <a:off x="4691834" y="561904"/>
                <a:ext cx="171720" cy="23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A3CF3D1-C304-43DB-B419-6636F0BD115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82834" y="553264"/>
                  <a:ext cx="18936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8B8EACE-9FE5-4E29-8C11-CC01A40251E4}"/>
              </a:ext>
            </a:extLst>
          </p:cNvPr>
          <p:cNvGrpSpPr/>
          <p:nvPr/>
        </p:nvGrpSpPr>
        <p:grpSpPr>
          <a:xfrm>
            <a:off x="5237234" y="269224"/>
            <a:ext cx="587520" cy="407880"/>
            <a:chOff x="5237234" y="269224"/>
            <a:chExt cx="58752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E012702-7E1F-4F0A-805D-3EB9430C0C02}"/>
                    </a:ext>
                  </a:extLst>
                </p14:cNvPr>
                <p14:cNvContentPartPr/>
                <p14:nvPr/>
              </p14:nvContentPartPr>
              <p14:xfrm>
                <a:off x="5237234" y="269224"/>
                <a:ext cx="174960" cy="370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E012702-7E1F-4F0A-805D-3EB9430C0C0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28594" y="260584"/>
                  <a:ext cx="1926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0EE9C25-1A3F-4949-A77D-C0D829B6A6A2}"/>
                    </a:ext>
                  </a:extLst>
                </p14:cNvPr>
                <p14:cNvContentPartPr/>
                <p14:nvPr/>
              </p14:nvContentPartPr>
              <p14:xfrm>
                <a:off x="5349194" y="511864"/>
                <a:ext cx="75240" cy="129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0EE9C25-1A3F-4949-A77D-C0D829B6A6A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40194" y="502864"/>
                  <a:ext cx="92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317C6E1-0B58-456A-AE52-383454B2213A}"/>
                    </a:ext>
                  </a:extLst>
                </p14:cNvPr>
                <p14:cNvContentPartPr/>
                <p14:nvPr/>
              </p14:nvContentPartPr>
              <p14:xfrm>
                <a:off x="5495354" y="493864"/>
                <a:ext cx="329400" cy="183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317C6E1-0B58-456A-AE52-383454B2213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86714" y="484864"/>
                  <a:ext cx="34704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A5E3A43-7C21-4F5E-9629-D81845794B94}"/>
              </a:ext>
            </a:extLst>
          </p:cNvPr>
          <p:cNvGrpSpPr/>
          <p:nvPr/>
        </p:nvGrpSpPr>
        <p:grpSpPr>
          <a:xfrm>
            <a:off x="4962554" y="829024"/>
            <a:ext cx="1011960" cy="274320"/>
            <a:chOff x="4962554" y="829024"/>
            <a:chExt cx="101196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48D8892-EAB8-4750-B42A-0991D5C6F9E9}"/>
                    </a:ext>
                  </a:extLst>
                </p14:cNvPr>
                <p14:cNvContentPartPr/>
                <p14:nvPr/>
              </p14:nvContentPartPr>
              <p14:xfrm>
                <a:off x="5037434" y="845224"/>
                <a:ext cx="143280" cy="258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48D8892-EAB8-4750-B42A-0991D5C6F9E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028794" y="836224"/>
                  <a:ext cx="1609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258CE19-D840-4099-BC55-E2844D4BA848}"/>
                    </a:ext>
                  </a:extLst>
                </p14:cNvPr>
                <p14:cNvContentPartPr/>
                <p14:nvPr/>
              </p14:nvContentPartPr>
              <p14:xfrm>
                <a:off x="4962554" y="880144"/>
                <a:ext cx="235800" cy="210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258CE19-D840-4099-BC55-E2844D4BA84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53914" y="871144"/>
                  <a:ext cx="2534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08B7AFE-F7A5-4943-935E-CCA0C4977578}"/>
                    </a:ext>
                  </a:extLst>
                </p14:cNvPr>
                <p14:cNvContentPartPr/>
                <p14:nvPr/>
              </p14:nvContentPartPr>
              <p14:xfrm>
                <a:off x="5243354" y="829024"/>
                <a:ext cx="316080" cy="201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08B7AFE-F7A5-4943-935E-CCA0C497757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34714" y="820384"/>
                  <a:ext cx="3337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0496FC3-3E78-4E8C-BAF5-26C6574DB996}"/>
                    </a:ext>
                  </a:extLst>
                </p14:cNvPr>
                <p14:cNvContentPartPr/>
                <p14:nvPr/>
              </p14:nvContentPartPr>
              <p14:xfrm>
                <a:off x="5662394" y="849904"/>
                <a:ext cx="312120" cy="236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0496FC3-3E78-4E8C-BAF5-26C6574DB99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53394" y="840904"/>
                  <a:ext cx="32976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C17B3A9-FE15-44C1-AA79-B0768755B37E}"/>
              </a:ext>
            </a:extLst>
          </p:cNvPr>
          <p:cNvGrpSpPr/>
          <p:nvPr/>
        </p:nvGrpSpPr>
        <p:grpSpPr>
          <a:xfrm>
            <a:off x="6421274" y="166624"/>
            <a:ext cx="742320" cy="797040"/>
            <a:chOff x="6421274" y="166624"/>
            <a:chExt cx="742320" cy="79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508F036-6E28-4829-B624-8E3A8033AB44}"/>
                    </a:ext>
                  </a:extLst>
                </p14:cNvPr>
                <p14:cNvContentPartPr/>
                <p14:nvPr/>
              </p14:nvContentPartPr>
              <p14:xfrm>
                <a:off x="6613514" y="186784"/>
                <a:ext cx="278640" cy="238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508F036-6E28-4829-B624-8E3A8033AB4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04514" y="178144"/>
                  <a:ext cx="2962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072B75D-3874-49BB-9348-5A2730033EBD}"/>
                    </a:ext>
                  </a:extLst>
                </p14:cNvPr>
                <p14:cNvContentPartPr/>
                <p14:nvPr/>
              </p14:nvContentPartPr>
              <p14:xfrm>
                <a:off x="6604154" y="166624"/>
                <a:ext cx="232920" cy="293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072B75D-3874-49BB-9348-5A2730033EB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95514" y="157624"/>
                  <a:ext cx="2505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F6F549B-9FAF-4922-B8EF-D679553215AB}"/>
                    </a:ext>
                  </a:extLst>
                </p14:cNvPr>
                <p14:cNvContentPartPr/>
                <p14:nvPr/>
              </p14:nvContentPartPr>
              <p14:xfrm>
                <a:off x="6421274" y="484504"/>
                <a:ext cx="553680" cy="51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F6F549B-9FAF-4922-B8EF-D679553215A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12634" y="475864"/>
                  <a:ext cx="5713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8D3B3E7-129F-4463-AA9D-7AE4E2F23C4B}"/>
                    </a:ext>
                  </a:extLst>
                </p14:cNvPr>
                <p14:cNvContentPartPr/>
                <p14:nvPr/>
              </p14:nvContentPartPr>
              <p14:xfrm>
                <a:off x="6435674" y="688264"/>
                <a:ext cx="387360" cy="275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8D3B3E7-129F-4463-AA9D-7AE4E2F23C4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27034" y="679264"/>
                  <a:ext cx="4050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696D9B6-EB6E-4B3F-9004-C45E66E779C2}"/>
                    </a:ext>
                  </a:extLst>
                </p14:cNvPr>
                <p14:cNvContentPartPr/>
                <p14:nvPr/>
              </p14:nvContentPartPr>
              <p14:xfrm>
                <a:off x="6943994" y="600064"/>
                <a:ext cx="219600" cy="135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696D9B6-EB6E-4B3F-9004-C45E66E779C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34994" y="591424"/>
                  <a:ext cx="2372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0E5ECBF-58EC-4EB0-A318-96A920B3604D}"/>
                    </a:ext>
                  </a:extLst>
                </p14:cNvPr>
                <p14:cNvContentPartPr/>
                <p14:nvPr/>
              </p14:nvContentPartPr>
              <p14:xfrm>
                <a:off x="6947594" y="565504"/>
                <a:ext cx="180000" cy="218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0E5ECBF-58EC-4EB0-A318-96A920B3604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38594" y="556504"/>
                  <a:ext cx="19764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C449119-A4F9-47DD-9C74-9612F7154CBD}"/>
              </a:ext>
            </a:extLst>
          </p:cNvPr>
          <p:cNvGrpSpPr/>
          <p:nvPr/>
        </p:nvGrpSpPr>
        <p:grpSpPr>
          <a:xfrm>
            <a:off x="7940114" y="86344"/>
            <a:ext cx="994680" cy="565920"/>
            <a:chOff x="7940114" y="86344"/>
            <a:chExt cx="994680" cy="56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B181D8B-A8C2-46B9-8B2F-05978A2118FF}"/>
                    </a:ext>
                  </a:extLst>
                </p14:cNvPr>
                <p14:cNvContentPartPr/>
                <p14:nvPr/>
              </p14:nvContentPartPr>
              <p14:xfrm>
                <a:off x="7991954" y="86344"/>
                <a:ext cx="351360" cy="565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B181D8B-A8C2-46B9-8B2F-05978A2118F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83314" y="77704"/>
                  <a:ext cx="36900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FE41178-9BEF-4E4D-966B-74AC49B01775}"/>
                    </a:ext>
                  </a:extLst>
                </p14:cNvPr>
                <p14:cNvContentPartPr/>
                <p14:nvPr/>
              </p14:nvContentPartPr>
              <p14:xfrm>
                <a:off x="7940114" y="467224"/>
                <a:ext cx="273960" cy="80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FE41178-9BEF-4E4D-966B-74AC49B0177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31474" y="458224"/>
                  <a:ext cx="291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1910DD5-9C56-4DEC-A225-69F7484A79E4}"/>
                    </a:ext>
                  </a:extLst>
                </p14:cNvPr>
                <p14:cNvContentPartPr/>
                <p14:nvPr/>
              </p14:nvContentPartPr>
              <p14:xfrm>
                <a:off x="8197514" y="478744"/>
                <a:ext cx="112680" cy="123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1910DD5-9C56-4DEC-A225-69F7484A79E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188874" y="469744"/>
                  <a:ext cx="1303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631C10B-DAA0-4045-B39F-F68B91E47329}"/>
                    </a:ext>
                  </a:extLst>
                </p14:cNvPr>
                <p14:cNvContentPartPr/>
                <p14:nvPr/>
              </p14:nvContentPartPr>
              <p14:xfrm>
                <a:off x="8440154" y="398104"/>
                <a:ext cx="250200" cy="244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631C10B-DAA0-4045-B39F-F68B91E4732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431514" y="389104"/>
                  <a:ext cx="2678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A936246-9B51-4511-BCCB-B70DF02FE576}"/>
                    </a:ext>
                  </a:extLst>
                </p14:cNvPr>
                <p14:cNvContentPartPr/>
                <p14:nvPr/>
              </p14:nvContentPartPr>
              <p14:xfrm>
                <a:off x="8624114" y="450664"/>
                <a:ext cx="310680" cy="121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A936246-9B51-4511-BCCB-B70DF02FE57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615114" y="442024"/>
                  <a:ext cx="32832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10687CF-3091-46A2-B2F1-1A8957473001}"/>
              </a:ext>
            </a:extLst>
          </p:cNvPr>
          <p:cNvGrpSpPr/>
          <p:nvPr/>
        </p:nvGrpSpPr>
        <p:grpSpPr>
          <a:xfrm>
            <a:off x="9289034" y="283624"/>
            <a:ext cx="608400" cy="619200"/>
            <a:chOff x="9289034" y="283624"/>
            <a:chExt cx="60840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CA5A672-03A4-4F96-BBC4-8D283FFF61C7}"/>
                    </a:ext>
                  </a:extLst>
                </p14:cNvPr>
                <p14:cNvContentPartPr/>
                <p14:nvPr/>
              </p14:nvContentPartPr>
              <p14:xfrm>
                <a:off x="9360314" y="283624"/>
                <a:ext cx="392760" cy="180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CA5A672-03A4-4F96-BBC4-8D283FFF61C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51314" y="274624"/>
                  <a:ext cx="4104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4D8E764-4FE3-49B6-83C4-4AD9F24D6321}"/>
                    </a:ext>
                  </a:extLst>
                </p14:cNvPr>
                <p14:cNvContentPartPr/>
                <p14:nvPr/>
              </p14:nvContentPartPr>
              <p14:xfrm>
                <a:off x="9289034" y="559744"/>
                <a:ext cx="608400" cy="70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4D8E764-4FE3-49B6-83C4-4AD9F24D632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280394" y="551104"/>
                  <a:ext cx="626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1782F90-866F-4FE7-992A-2A96F7E240BF}"/>
                    </a:ext>
                  </a:extLst>
                </p14:cNvPr>
                <p14:cNvContentPartPr/>
                <p14:nvPr/>
              </p14:nvContentPartPr>
              <p14:xfrm>
                <a:off x="9412874" y="717064"/>
                <a:ext cx="372600" cy="185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1782F90-866F-4FE7-992A-2A96F7E240B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403874" y="708064"/>
                  <a:ext cx="39024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C7AB2F-5053-4215-9ED5-6318F409D5AF}"/>
              </a:ext>
            </a:extLst>
          </p:cNvPr>
          <p:cNvGrpSpPr/>
          <p:nvPr/>
        </p:nvGrpSpPr>
        <p:grpSpPr>
          <a:xfrm>
            <a:off x="1321874" y="1637224"/>
            <a:ext cx="162720" cy="118800"/>
            <a:chOff x="1321874" y="1637224"/>
            <a:chExt cx="162720" cy="11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CEC356F-D374-46FA-9569-4C9BAA154AF3}"/>
                    </a:ext>
                  </a:extLst>
                </p14:cNvPr>
                <p14:cNvContentPartPr/>
                <p14:nvPr/>
              </p14:nvContentPartPr>
              <p14:xfrm>
                <a:off x="1362554" y="1637224"/>
                <a:ext cx="110880" cy="33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CEC356F-D374-46FA-9569-4C9BAA154AF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353554" y="1628224"/>
                  <a:ext cx="1285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3E66094-E151-4D1B-B2F3-9F1DF0C1E703}"/>
                    </a:ext>
                  </a:extLst>
                </p14:cNvPr>
                <p14:cNvContentPartPr/>
                <p14:nvPr/>
              </p14:nvContentPartPr>
              <p14:xfrm>
                <a:off x="1321874" y="1721104"/>
                <a:ext cx="162720" cy="34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3E66094-E151-4D1B-B2F3-9F1DF0C1E70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12874" y="1712104"/>
                  <a:ext cx="18036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9AB79CB-D589-4BD2-8B1F-3FCD82EF21D4}"/>
              </a:ext>
            </a:extLst>
          </p:cNvPr>
          <p:cNvGrpSpPr/>
          <p:nvPr/>
        </p:nvGrpSpPr>
        <p:grpSpPr>
          <a:xfrm>
            <a:off x="1807154" y="1410424"/>
            <a:ext cx="940680" cy="646920"/>
            <a:chOff x="1807154" y="1410424"/>
            <a:chExt cx="940680" cy="64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9FD8011-0D87-4C7E-ACB5-3D655DF85669}"/>
                    </a:ext>
                  </a:extLst>
                </p14:cNvPr>
                <p14:cNvContentPartPr/>
                <p14:nvPr/>
              </p14:nvContentPartPr>
              <p14:xfrm>
                <a:off x="1807154" y="1410424"/>
                <a:ext cx="133560" cy="353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9FD8011-0D87-4C7E-ACB5-3D655DF8566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798514" y="1401424"/>
                  <a:ext cx="1512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67E5B77-3DF2-4DFE-A2D5-EC4A87059490}"/>
                    </a:ext>
                  </a:extLst>
                </p14:cNvPr>
                <p14:cNvContentPartPr/>
                <p14:nvPr/>
              </p14:nvContentPartPr>
              <p14:xfrm>
                <a:off x="1952954" y="1640104"/>
                <a:ext cx="64080" cy="91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67E5B77-3DF2-4DFE-A2D5-EC4A8705949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44314" y="1631464"/>
                  <a:ext cx="817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0FDB100-ACB3-4A88-A344-8C014D44114F}"/>
                    </a:ext>
                  </a:extLst>
                </p14:cNvPr>
                <p14:cNvContentPartPr/>
                <p14:nvPr/>
              </p14:nvContentPartPr>
              <p14:xfrm>
                <a:off x="2134754" y="1561984"/>
                <a:ext cx="308160" cy="94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0FDB100-ACB3-4A88-A344-8C014D44114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125754" y="1552984"/>
                  <a:ext cx="3258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161B236-0BA1-4F67-9FE1-5F857BE6C0F3}"/>
                    </a:ext>
                  </a:extLst>
                </p14:cNvPr>
                <p14:cNvContentPartPr/>
                <p14:nvPr/>
              </p14:nvContentPartPr>
              <p14:xfrm>
                <a:off x="1875194" y="1848544"/>
                <a:ext cx="134640" cy="208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161B236-0BA1-4F67-9FE1-5F857BE6C0F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66194" y="1839904"/>
                  <a:ext cx="152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125F222-08ED-4418-A02A-41F6C88B78CC}"/>
                    </a:ext>
                  </a:extLst>
                </p14:cNvPr>
                <p14:cNvContentPartPr/>
                <p14:nvPr/>
              </p14:nvContentPartPr>
              <p14:xfrm>
                <a:off x="1830554" y="1882024"/>
                <a:ext cx="196920" cy="149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125F222-08ED-4418-A02A-41F6C88B78C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21554" y="1873024"/>
                  <a:ext cx="214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C70CE9C-D156-43D8-88FC-4924B212E75D}"/>
                    </a:ext>
                  </a:extLst>
                </p14:cNvPr>
                <p14:cNvContentPartPr/>
                <p14:nvPr/>
              </p14:nvContentPartPr>
              <p14:xfrm>
                <a:off x="2065634" y="1825144"/>
                <a:ext cx="305280" cy="203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C70CE9C-D156-43D8-88FC-4924B212E7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56994" y="1816504"/>
                  <a:ext cx="3229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17C7325-11FA-47D9-8C53-E50ACF25B083}"/>
                    </a:ext>
                  </a:extLst>
                </p14:cNvPr>
                <p14:cNvContentPartPr/>
                <p14:nvPr/>
              </p14:nvContentPartPr>
              <p14:xfrm>
                <a:off x="2433194" y="1797424"/>
                <a:ext cx="314640" cy="251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17C7325-11FA-47D9-8C53-E50ACF25B08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424554" y="1788424"/>
                  <a:ext cx="33228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F976000-3B27-437B-BAE2-342277F67661}"/>
              </a:ext>
            </a:extLst>
          </p:cNvPr>
          <p:cNvGrpSpPr/>
          <p:nvPr/>
        </p:nvGrpSpPr>
        <p:grpSpPr>
          <a:xfrm>
            <a:off x="3246434" y="1307464"/>
            <a:ext cx="699840" cy="750960"/>
            <a:chOff x="3246434" y="1307464"/>
            <a:chExt cx="699840" cy="75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3036CD1-279E-4D52-B36C-3308FE9E40DB}"/>
                    </a:ext>
                  </a:extLst>
                </p14:cNvPr>
                <p14:cNvContentPartPr/>
                <p14:nvPr/>
              </p14:nvContentPartPr>
              <p14:xfrm>
                <a:off x="3522554" y="1307464"/>
                <a:ext cx="86400" cy="179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3036CD1-279E-4D52-B36C-3308FE9E40D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513914" y="1298464"/>
                  <a:ext cx="104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661F36A-8806-4A34-AFED-242EFB017117}"/>
                    </a:ext>
                  </a:extLst>
                </p14:cNvPr>
                <p14:cNvContentPartPr/>
                <p14:nvPr/>
              </p14:nvContentPartPr>
              <p14:xfrm>
                <a:off x="3318794" y="1565224"/>
                <a:ext cx="432720" cy="86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661F36A-8806-4A34-AFED-242EFB01711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10154" y="1556224"/>
                  <a:ext cx="4503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E17E68D-F49B-47F0-A357-2B1AB1DD4C50}"/>
                    </a:ext>
                  </a:extLst>
                </p14:cNvPr>
                <p14:cNvContentPartPr/>
                <p14:nvPr/>
              </p14:nvContentPartPr>
              <p14:xfrm>
                <a:off x="3246434" y="1753864"/>
                <a:ext cx="316440" cy="304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E17E68D-F49B-47F0-A357-2B1AB1DD4C5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237794" y="1745224"/>
                  <a:ext cx="3340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A7D8600-B63F-4471-9562-34F4158704FB}"/>
                    </a:ext>
                  </a:extLst>
                </p14:cNvPr>
                <p14:cNvContentPartPr/>
                <p14:nvPr/>
              </p14:nvContentPartPr>
              <p14:xfrm>
                <a:off x="3679514" y="1697704"/>
                <a:ext cx="266760" cy="201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A7D8600-B63F-4471-9562-34F4158704F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70514" y="1689064"/>
                  <a:ext cx="284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8C65970-82BD-4B7E-8142-DB31D1D06948}"/>
                    </a:ext>
                  </a:extLst>
                </p14:cNvPr>
                <p14:cNvContentPartPr/>
                <p14:nvPr/>
              </p14:nvContentPartPr>
              <p14:xfrm>
                <a:off x="3680234" y="1712104"/>
                <a:ext cx="188280" cy="214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8C65970-82BD-4B7E-8142-DB31D1D0694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671594" y="1703104"/>
                  <a:ext cx="20592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127F418-1F76-43A1-811B-BDD7BD8AFC1C}"/>
              </a:ext>
            </a:extLst>
          </p:cNvPr>
          <p:cNvGrpSpPr/>
          <p:nvPr/>
        </p:nvGrpSpPr>
        <p:grpSpPr>
          <a:xfrm>
            <a:off x="4268474" y="1537144"/>
            <a:ext cx="906480" cy="224640"/>
            <a:chOff x="4268474" y="1537144"/>
            <a:chExt cx="90648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19258CD-A75A-4EBB-B2A7-489A03E05559}"/>
                    </a:ext>
                  </a:extLst>
                </p14:cNvPr>
                <p14:cNvContentPartPr/>
                <p14:nvPr/>
              </p14:nvContentPartPr>
              <p14:xfrm>
                <a:off x="4283234" y="1538224"/>
                <a:ext cx="186480" cy="27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19258CD-A75A-4EBB-B2A7-489A03E0555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74594" y="1529224"/>
                  <a:ext cx="204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0E90084-470C-4512-9EE9-FE8A5757F304}"/>
                    </a:ext>
                  </a:extLst>
                </p14:cNvPr>
                <p14:cNvContentPartPr/>
                <p14:nvPr/>
              </p14:nvContentPartPr>
              <p14:xfrm>
                <a:off x="4268474" y="1602304"/>
                <a:ext cx="277560" cy="47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0E90084-470C-4512-9EE9-FE8A5757F30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259474" y="1593664"/>
                  <a:ext cx="2952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F628339-3F78-4536-A8C0-83298B6A2316}"/>
                    </a:ext>
                  </a:extLst>
                </p14:cNvPr>
                <p14:cNvContentPartPr/>
                <p14:nvPr/>
              </p14:nvContentPartPr>
              <p14:xfrm>
                <a:off x="4749074" y="1537144"/>
                <a:ext cx="425880" cy="224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F628339-3F78-4536-A8C0-83298B6A231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740434" y="1528504"/>
                  <a:ext cx="44352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7345036-8CEA-4FA3-A948-1E16EB865995}"/>
              </a:ext>
            </a:extLst>
          </p:cNvPr>
          <p:cNvGrpSpPr/>
          <p:nvPr/>
        </p:nvGrpSpPr>
        <p:grpSpPr>
          <a:xfrm>
            <a:off x="782594" y="2438944"/>
            <a:ext cx="1620360" cy="761040"/>
            <a:chOff x="782594" y="2438944"/>
            <a:chExt cx="1620360" cy="76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A2BBEEF-A35B-4793-A3CB-3EA9F79E3A98}"/>
                    </a:ext>
                  </a:extLst>
                </p14:cNvPr>
                <p14:cNvContentPartPr/>
                <p14:nvPr/>
              </p14:nvContentPartPr>
              <p14:xfrm>
                <a:off x="826514" y="2693464"/>
                <a:ext cx="249840" cy="309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A2BBEEF-A35B-4793-A3CB-3EA9F79E3A9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7874" y="2684824"/>
                  <a:ext cx="2674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4BB1E79-2121-47C2-96D9-65E369DCA2F7}"/>
                    </a:ext>
                  </a:extLst>
                </p14:cNvPr>
                <p14:cNvContentPartPr/>
                <p14:nvPr/>
              </p14:nvContentPartPr>
              <p14:xfrm>
                <a:off x="782594" y="2641984"/>
                <a:ext cx="292680" cy="321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4BB1E79-2121-47C2-96D9-65E369DCA2F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73954" y="2633344"/>
                  <a:ext cx="3103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A2CBFA0-F910-47A0-8A20-864F6F6157F9}"/>
                    </a:ext>
                  </a:extLst>
                </p14:cNvPr>
                <p14:cNvContentPartPr/>
                <p14:nvPr/>
              </p14:nvContentPartPr>
              <p14:xfrm>
                <a:off x="1212794" y="2438944"/>
                <a:ext cx="177480" cy="167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A2CBFA0-F910-47A0-8A20-864F6F6157F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203794" y="2429944"/>
                  <a:ext cx="195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5BA3CF5-A97B-4994-81F8-0D9FC7F09558}"/>
                    </a:ext>
                  </a:extLst>
                </p14:cNvPr>
                <p14:cNvContentPartPr/>
                <p14:nvPr/>
              </p14:nvContentPartPr>
              <p14:xfrm>
                <a:off x="1298114" y="2650984"/>
                <a:ext cx="291600" cy="270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5BA3CF5-A97B-4994-81F8-0D9FC7F0955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89474" y="2641984"/>
                  <a:ext cx="3092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E0F0711-AD02-4393-A38F-2987D03E650C}"/>
                    </a:ext>
                  </a:extLst>
                </p14:cNvPr>
                <p14:cNvContentPartPr/>
                <p14:nvPr/>
              </p14:nvContentPartPr>
              <p14:xfrm>
                <a:off x="1712834" y="2550184"/>
                <a:ext cx="206640" cy="50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E0F0711-AD02-4393-A38F-2987D03E650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03834" y="2541544"/>
                  <a:ext cx="224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9C4A14B-2B04-4B71-A149-0FBAD72A7F54}"/>
                    </a:ext>
                  </a:extLst>
                </p14:cNvPr>
                <p14:cNvContentPartPr/>
                <p14:nvPr/>
              </p14:nvContentPartPr>
              <p14:xfrm>
                <a:off x="1945394" y="2465584"/>
                <a:ext cx="217800" cy="167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9C4A14B-2B04-4B71-A149-0FBAD72A7F5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36394" y="2456584"/>
                  <a:ext cx="235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8264A9D-378B-4AEA-A3FC-3202EA3DDF13}"/>
                    </a:ext>
                  </a:extLst>
                </p14:cNvPr>
                <p14:cNvContentPartPr/>
                <p14:nvPr/>
              </p14:nvContentPartPr>
              <p14:xfrm>
                <a:off x="1952594" y="2457304"/>
                <a:ext cx="173520" cy="210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8264A9D-378B-4AEA-A3FC-3202EA3DDF1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43954" y="2448304"/>
                  <a:ext cx="1911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BA87C32-95A9-475D-BA0C-6DA383A84CB7}"/>
                    </a:ext>
                  </a:extLst>
                </p14:cNvPr>
                <p14:cNvContentPartPr/>
                <p14:nvPr/>
              </p14:nvContentPartPr>
              <p14:xfrm>
                <a:off x="2287394" y="2936104"/>
                <a:ext cx="115560" cy="263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BA87C32-95A9-475D-BA0C-6DA383A84CB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78754" y="2927104"/>
                  <a:ext cx="13320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853A650-90D3-4255-87FE-DCD5653AA4D4}"/>
              </a:ext>
            </a:extLst>
          </p:cNvPr>
          <p:cNvGrpSpPr/>
          <p:nvPr/>
        </p:nvGrpSpPr>
        <p:grpSpPr>
          <a:xfrm>
            <a:off x="2685554" y="2283424"/>
            <a:ext cx="1711800" cy="922680"/>
            <a:chOff x="2685554" y="2283424"/>
            <a:chExt cx="1711800" cy="92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D5119BC-9462-46AD-80B3-3D140D9C08BE}"/>
                    </a:ext>
                  </a:extLst>
                </p14:cNvPr>
                <p14:cNvContentPartPr/>
                <p14:nvPr/>
              </p14:nvContentPartPr>
              <p14:xfrm>
                <a:off x="2730194" y="2654944"/>
                <a:ext cx="346320" cy="315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D5119BC-9462-46AD-80B3-3D140D9C08B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1194" y="2646304"/>
                  <a:ext cx="3639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ED6B4E9-F93A-4559-B97F-15DC96C0D711}"/>
                    </a:ext>
                  </a:extLst>
                </p14:cNvPr>
                <p14:cNvContentPartPr/>
                <p14:nvPr/>
              </p14:nvContentPartPr>
              <p14:xfrm>
                <a:off x="2685554" y="2635504"/>
                <a:ext cx="270000" cy="313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ED6B4E9-F93A-4559-B97F-15DC96C0D71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76554" y="2626864"/>
                  <a:ext cx="2876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2736415-5402-46B7-A982-B2E41B901B48}"/>
                    </a:ext>
                  </a:extLst>
                </p14:cNvPr>
                <p14:cNvContentPartPr/>
                <p14:nvPr/>
              </p14:nvContentPartPr>
              <p14:xfrm>
                <a:off x="3149594" y="2340304"/>
                <a:ext cx="254880" cy="230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2736415-5402-46B7-A982-B2E41B901B4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140954" y="2331664"/>
                  <a:ext cx="2725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7CFC274-6B5F-4C31-8D59-C920E7FE3B38}"/>
                    </a:ext>
                  </a:extLst>
                </p14:cNvPr>
                <p14:cNvContentPartPr/>
                <p14:nvPr/>
              </p14:nvContentPartPr>
              <p14:xfrm>
                <a:off x="3318074" y="2597704"/>
                <a:ext cx="358200" cy="302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7CFC274-6B5F-4C31-8D59-C920E7FE3B3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309434" y="2589064"/>
                  <a:ext cx="3758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77444A4-2637-4E7F-A3BD-24220E20071F}"/>
                    </a:ext>
                  </a:extLst>
                </p14:cNvPr>
                <p14:cNvContentPartPr/>
                <p14:nvPr/>
              </p14:nvContentPartPr>
              <p14:xfrm>
                <a:off x="3803354" y="2413744"/>
                <a:ext cx="270000" cy="66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77444A4-2637-4E7F-A3BD-24220E20071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94714" y="2405104"/>
                  <a:ext cx="2876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3B3264D-C67D-4BCC-9AA0-73C637F3BAE5}"/>
                    </a:ext>
                  </a:extLst>
                </p14:cNvPr>
                <p14:cNvContentPartPr/>
                <p14:nvPr/>
              </p14:nvContentPartPr>
              <p14:xfrm>
                <a:off x="4184954" y="2316184"/>
                <a:ext cx="212400" cy="122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3B3264D-C67D-4BCC-9AA0-73C637F3BAE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176314" y="2307544"/>
                  <a:ext cx="2300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22E40C2-A29D-4214-AB4A-F5EDEF80D434}"/>
                    </a:ext>
                  </a:extLst>
                </p14:cNvPr>
                <p14:cNvContentPartPr/>
                <p14:nvPr/>
              </p14:nvContentPartPr>
              <p14:xfrm>
                <a:off x="4131314" y="2283424"/>
                <a:ext cx="204120" cy="171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22E40C2-A29D-4214-AB4A-F5EDEF80D43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122674" y="2274784"/>
                  <a:ext cx="221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0783982-C859-4824-8595-2F8E55B6F7F3}"/>
                    </a:ext>
                  </a:extLst>
                </p14:cNvPr>
                <p14:cNvContentPartPr/>
                <p14:nvPr/>
              </p14:nvContentPartPr>
              <p14:xfrm>
                <a:off x="4265954" y="2947624"/>
                <a:ext cx="123120" cy="258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0783982-C859-4824-8595-2F8E55B6F7F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256954" y="2938624"/>
                  <a:ext cx="14076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13DB03D-80B5-49CF-887C-C1671FD5AF8A}"/>
              </a:ext>
            </a:extLst>
          </p:cNvPr>
          <p:cNvGrpSpPr/>
          <p:nvPr/>
        </p:nvGrpSpPr>
        <p:grpSpPr>
          <a:xfrm>
            <a:off x="4916114" y="2211064"/>
            <a:ext cx="1854360" cy="653400"/>
            <a:chOff x="4916114" y="2211064"/>
            <a:chExt cx="1854360" cy="65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F06F826-B992-4175-AAA1-0F934A372F25}"/>
                    </a:ext>
                  </a:extLst>
                </p14:cNvPr>
                <p14:cNvContentPartPr/>
                <p14:nvPr/>
              </p14:nvContentPartPr>
              <p14:xfrm>
                <a:off x="4927994" y="2551984"/>
                <a:ext cx="331920" cy="312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F06F826-B992-4175-AAA1-0F934A372F2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918994" y="2543344"/>
                  <a:ext cx="3495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0C249C3-EF9C-49E6-BD1D-D722E143217C}"/>
                    </a:ext>
                  </a:extLst>
                </p14:cNvPr>
                <p14:cNvContentPartPr/>
                <p14:nvPr/>
              </p14:nvContentPartPr>
              <p14:xfrm>
                <a:off x="4916114" y="2538304"/>
                <a:ext cx="220680" cy="248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0C249C3-EF9C-49E6-BD1D-D722E143217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07114" y="2529664"/>
                  <a:ext cx="2383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5912BB7-BAA3-4C63-B656-0D5B580780B9}"/>
                    </a:ext>
                  </a:extLst>
                </p14:cNvPr>
                <p14:cNvContentPartPr/>
                <p14:nvPr/>
              </p14:nvContentPartPr>
              <p14:xfrm>
                <a:off x="5253794" y="2255704"/>
                <a:ext cx="223560" cy="213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5912BB7-BAA3-4C63-B656-0D5B580780B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244794" y="2247064"/>
                  <a:ext cx="2412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F8340E1-4CB8-48F7-8B8F-B0ECBED229EF}"/>
                    </a:ext>
                  </a:extLst>
                </p14:cNvPr>
                <p14:cNvContentPartPr/>
                <p14:nvPr/>
              </p14:nvContentPartPr>
              <p14:xfrm>
                <a:off x="5541074" y="2211064"/>
                <a:ext cx="212760" cy="251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F8340E1-4CB8-48F7-8B8F-B0ECBED229E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532434" y="2202064"/>
                  <a:ext cx="2304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14BA443-3436-4EB8-9018-F29B9FF3CF91}"/>
                    </a:ext>
                  </a:extLst>
                </p14:cNvPr>
                <p14:cNvContentPartPr/>
                <p14:nvPr/>
              </p14:nvContentPartPr>
              <p14:xfrm>
                <a:off x="5610194" y="2532184"/>
                <a:ext cx="357840" cy="242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14BA443-3436-4EB8-9018-F29B9FF3CF9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601194" y="2523184"/>
                  <a:ext cx="3754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CEA1A3F-BDC3-4CA9-BBF3-8D2A1296392B}"/>
                    </a:ext>
                  </a:extLst>
                </p14:cNvPr>
                <p14:cNvContentPartPr/>
                <p14:nvPr/>
              </p14:nvContentPartPr>
              <p14:xfrm>
                <a:off x="6151274" y="2342104"/>
                <a:ext cx="236880" cy="50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CEA1A3F-BDC3-4CA9-BBF3-8D2A1296392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142634" y="2333104"/>
                  <a:ext cx="254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0423028-E3BC-4919-B370-E2902EBE5633}"/>
                    </a:ext>
                  </a:extLst>
                </p14:cNvPr>
                <p14:cNvContentPartPr/>
                <p14:nvPr/>
              </p14:nvContentPartPr>
              <p14:xfrm>
                <a:off x="6471314" y="2248504"/>
                <a:ext cx="299160" cy="177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0423028-E3BC-4919-B370-E2902EBE563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462674" y="2239504"/>
                  <a:ext cx="3168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4F91A1E-5DD1-4204-909B-22179B147D6E}"/>
                    </a:ext>
                  </a:extLst>
                </p14:cNvPr>
                <p14:cNvContentPartPr/>
                <p14:nvPr/>
              </p14:nvContentPartPr>
              <p14:xfrm>
                <a:off x="6540794" y="2235184"/>
                <a:ext cx="183960" cy="197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4F91A1E-5DD1-4204-909B-22179B147D6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532154" y="2226544"/>
                  <a:ext cx="20160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080C2F2-5482-4E1A-A0D1-85BC4BB0EE15}"/>
              </a:ext>
            </a:extLst>
          </p:cNvPr>
          <p:cNvGrpSpPr/>
          <p:nvPr/>
        </p:nvGrpSpPr>
        <p:grpSpPr>
          <a:xfrm>
            <a:off x="7115714" y="2400424"/>
            <a:ext cx="3969360" cy="384480"/>
            <a:chOff x="7115714" y="2400424"/>
            <a:chExt cx="396936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CC9C130-2E89-41A3-BE58-DD94E15C496B}"/>
                    </a:ext>
                  </a:extLst>
                </p14:cNvPr>
                <p14:cNvContentPartPr/>
                <p14:nvPr/>
              </p14:nvContentPartPr>
              <p14:xfrm>
                <a:off x="7115714" y="2612464"/>
                <a:ext cx="169200" cy="1724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CC9C130-2E89-41A3-BE58-DD94E15C496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106714" y="2603824"/>
                  <a:ext cx="186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7DF9EBF-5DD2-4B3D-8B57-68C76D7A2AEA}"/>
                    </a:ext>
                  </a:extLst>
                </p14:cNvPr>
                <p14:cNvContentPartPr/>
                <p14:nvPr/>
              </p14:nvContentPartPr>
              <p14:xfrm>
                <a:off x="7450154" y="2476384"/>
                <a:ext cx="129240" cy="254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7DF9EBF-5DD2-4B3D-8B57-68C76D7A2AE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441154" y="2467744"/>
                  <a:ext cx="1468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9BBDE4F-CD90-4455-8E26-C9F1775F7478}"/>
                    </a:ext>
                  </a:extLst>
                </p14:cNvPr>
                <p14:cNvContentPartPr/>
                <p14:nvPr/>
              </p14:nvContentPartPr>
              <p14:xfrm>
                <a:off x="7608554" y="2405464"/>
                <a:ext cx="150840" cy="344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9BBDE4F-CD90-4455-8E26-C9F1775F747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599914" y="2396464"/>
                  <a:ext cx="168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95EA440-D972-47C5-B783-033FAE82C022}"/>
                    </a:ext>
                  </a:extLst>
                </p14:cNvPr>
                <p14:cNvContentPartPr/>
                <p14:nvPr/>
              </p14:nvContentPartPr>
              <p14:xfrm>
                <a:off x="7925354" y="2438944"/>
                <a:ext cx="570240" cy="295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95EA440-D972-47C5-B783-033FAE82C02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916714" y="2429944"/>
                  <a:ext cx="5878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AF13BCC-0024-4923-88F5-CC0BBA0C7F45}"/>
                    </a:ext>
                  </a:extLst>
                </p14:cNvPr>
                <p14:cNvContentPartPr/>
                <p14:nvPr/>
              </p14:nvContentPartPr>
              <p14:xfrm>
                <a:off x="8649674" y="2481784"/>
                <a:ext cx="354600" cy="268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AF13BCC-0024-4923-88F5-CC0BBA0C7F4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640674" y="2473144"/>
                  <a:ext cx="3722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7ADD1F6-3D3B-4DF7-816E-6F6BB101D4B5}"/>
                    </a:ext>
                  </a:extLst>
                </p14:cNvPr>
                <p14:cNvContentPartPr/>
                <p14:nvPr/>
              </p14:nvContentPartPr>
              <p14:xfrm>
                <a:off x="9255554" y="2572144"/>
                <a:ext cx="167400" cy="115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7ADD1F6-3D3B-4DF7-816E-6F6BB101D4B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246554" y="2563144"/>
                  <a:ext cx="185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EDC98A8-CD27-4B1A-A0A1-C6F65076E2B6}"/>
                    </a:ext>
                  </a:extLst>
                </p14:cNvPr>
                <p14:cNvContentPartPr/>
                <p14:nvPr/>
              </p14:nvContentPartPr>
              <p14:xfrm>
                <a:off x="9523034" y="2511664"/>
                <a:ext cx="142920" cy="189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EDC98A8-CD27-4B1A-A0A1-C6F65076E2B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514394" y="2502664"/>
                  <a:ext cx="160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16E6334-1566-4821-8DF4-72584BAAD690}"/>
                    </a:ext>
                  </a:extLst>
                </p14:cNvPr>
                <p14:cNvContentPartPr/>
                <p14:nvPr/>
              </p14:nvContentPartPr>
              <p14:xfrm>
                <a:off x="9918674" y="2420224"/>
                <a:ext cx="248040" cy="284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16E6334-1566-4821-8DF4-72584BAAD69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909674" y="2411584"/>
                  <a:ext cx="2656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631E272-DC52-4770-A514-144566A0DEBE}"/>
                    </a:ext>
                  </a:extLst>
                </p14:cNvPr>
                <p14:cNvContentPartPr/>
                <p14:nvPr/>
              </p14:nvContentPartPr>
              <p14:xfrm>
                <a:off x="9866474" y="2422744"/>
                <a:ext cx="253800" cy="242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631E272-DC52-4770-A514-144566A0DEB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857474" y="2414104"/>
                  <a:ext cx="271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E0B99BE-03C3-45E3-8A60-39846FB35737}"/>
                    </a:ext>
                  </a:extLst>
                </p14:cNvPr>
                <p14:cNvContentPartPr/>
                <p14:nvPr/>
              </p14:nvContentPartPr>
              <p14:xfrm>
                <a:off x="10170314" y="2425624"/>
                <a:ext cx="493200" cy="241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E0B99BE-03C3-45E3-8A60-39846FB3573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161674" y="2416624"/>
                  <a:ext cx="5108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4E6EA3C-9D1D-43A1-8557-CC986433E274}"/>
                    </a:ext>
                  </a:extLst>
                </p14:cNvPr>
                <p14:cNvContentPartPr/>
                <p14:nvPr/>
              </p14:nvContentPartPr>
              <p14:xfrm>
                <a:off x="10708154" y="2400424"/>
                <a:ext cx="376920" cy="297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4E6EA3C-9D1D-43A1-8557-CC986433E27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699514" y="2391424"/>
                  <a:ext cx="394560" cy="31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229942C-AB7D-45CE-8F6C-023E6643E4F0}"/>
              </a:ext>
            </a:extLst>
          </p:cNvPr>
          <p:cNvGrpSpPr/>
          <p:nvPr/>
        </p:nvGrpSpPr>
        <p:grpSpPr>
          <a:xfrm>
            <a:off x="308114" y="3482944"/>
            <a:ext cx="780120" cy="407880"/>
            <a:chOff x="308114" y="3482944"/>
            <a:chExt cx="78012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9413F19-4FB9-47CD-9BBE-956872FA7588}"/>
                    </a:ext>
                  </a:extLst>
                </p14:cNvPr>
                <p14:cNvContentPartPr/>
                <p14:nvPr/>
              </p14:nvContentPartPr>
              <p14:xfrm>
                <a:off x="308114" y="3482944"/>
                <a:ext cx="469800" cy="407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9413F19-4FB9-47CD-9BBE-956872FA758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99114" y="3473944"/>
                  <a:ext cx="48744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AFEA4C0-3E62-4476-9EC6-82338B7149FF}"/>
                    </a:ext>
                  </a:extLst>
                </p14:cNvPr>
                <p14:cNvContentPartPr/>
                <p14:nvPr/>
              </p14:nvContentPartPr>
              <p14:xfrm>
                <a:off x="417554" y="3721264"/>
                <a:ext cx="145800" cy="15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AFEA4C0-3E62-4476-9EC6-82338B7149F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08554" y="3712624"/>
                  <a:ext cx="1634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0FA9ACA-EAC6-4D11-9B80-1761CC6D36B1}"/>
                    </a:ext>
                  </a:extLst>
                </p14:cNvPr>
                <p14:cNvContentPartPr/>
                <p14:nvPr/>
              </p14:nvContentPartPr>
              <p14:xfrm>
                <a:off x="701234" y="3704704"/>
                <a:ext cx="205200" cy="162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0FA9ACA-EAC6-4D11-9B80-1761CC6D36B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92594" y="3695704"/>
                  <a:ext cx="222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44C4FE0-916E-4369-BCF2-CBDFE22BEFF2}"/>
                    </a:ext>
                  </a:extLst>
                </p14:cNvPr>
                <p14:cNvContentPartPr/>
                <p14:nvPr/>
              </p14:nvContentPartPr>
              <p14:xfrm>
                <a:off x="714194" y="3660064"/>
                <a:ext cx="133920" cy="174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44C4FE0-916E-4369-BCF2-CBDFE22BEFF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5554" y="3651424"/>
                  <a:ext cx="151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79F2D5A-534F-4D86-9656-93CF87B4FAD8}"/>
                    </a:ext>
                  </a:extLst>
                </p14:cNvPr>
                <p14:cNvContentPartPr/>
                <p14:nvPr/>
              </p14:nvContentPartPr>
              <p14:xfrm>
                <a:off x="1042514" y="3687784"/>
                <a:ext cx="45720" cy="143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79F2D5A-534F-4D86-9656-93CF87B4FAD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33874" y="3678784"/>
                  <a:ext cx="63360" cy="16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FE0530D5-6559-472E-95F7-3AB4C93F2979}"/>
                  </a:ext>
                </a:extLst>
              </p14:cNvPr>
              <p14:cNvContentPartPr/>
              <p14:nvPr/>
            </p14:nvContentPartPr>
            <p14:xfrm>
              <a:off x="1501154" y="4491664"/>
              <a:ext cx="136800" cy="1785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FE0530D5-6559-472E-95F7-3AB4C93F2979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492514" y="4483024"/>
                <a:ext cx="154440" cy="19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F61E2595-48E9-46A1-95E8-EAF419E71A38}"/>
              </a:ext>
            </a:extLst>
          </p:cNvPr>
          <p:cNvGrpSpPr/>
          <p:nvPr/>
        </p:nvGrpSpPr>
        <p:grpSpPr>
          <a:xfrm>
            <a:off x="1588994" y="3259744"/>
            <a:ext cx="1966320" cy="1018440"/>
            <a:chOff x="1588994" y="3259744"/>
            <a:chExt cx="1966320" cy="101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40022B5-CA94-4B3B-A31F-15BC02A88ED8}"/>
                    </a:ext>
                  </a:extLst>
                </p14:cNvPr>
                <p14:cNvContentPartPr/>
                <p14:nvPr/>
              </p14:nvContentPartPr>
              <p14:xfrm>
                <a:off x="1588994" y="3497344"/>
                <a:ext cx="199440" cy="780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40022B5-CA94-4B3B-A31F-15BC02A88ED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579994" y="3488704"/>
                  <a:ext cx="217080" cy="79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0872062-CB61-4D3C-A463-FB69B865DC91}"/>
                    </a:ext>
                  </a:extLst>
                </p14:cNvPr>
                <p14:cNvContentPartPr/>
                <p14:nvPr/>
              </p14:nvContentPartPr>
              <p14:xfrm>
                <a:off x="1842434" y="3259744"/>
                <a:ext cx="282960" cy="189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0872062-CB61-4D3C-A463-FB69B865DC9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833434" y="3251104"/>
                  <a:ext cx="3006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EEE35E2-F83C-48DA-8471-B03668CCB5D8}"/>
                    </a:ext>
                  </a:extLst>
                </p14:cNvPr>
                <p14:cNvContentPartPr/>
                <p14:nvPr/>
              </p14:nvContentPartPr>
              <p14:xfrm>
                <a:off x="1968434" y="3621544"/>
                <a:ext cx="305640" cy="282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EEE35E2-F83C-48DA-8471-B03668CCB5D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959434" y="3612544"/>
                  <a:ext cx="3232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1EB7898-3550-4195-BE94-580191120B77}"/>
                    </a:ext>
                  </a:extLst>
                </p14:cNvPr>
                <p14:cNvContentPartPr/>
                <p14:nvPr/>
              </p14:nvContentPartPr>
              <p14:xfrm>
                <a:off x="2375594" y="3556024"/>
                <a:ext cx="166320" cy="11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1EB7898-3550-4195-BE94-580191120B7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366594" y="3547024"/>
                  <a:ext cx="183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F925ED-F3CC-4DED-9CAF-13A95F628C6D}"/>
                    </a:ext>
                  </a:extLst>
                </p14:cNvPr>
                <p14:cNvContentPartPr/>
                <p14:nvPr/>
              </p14:nvContentPartPr>
              <p14:xfrm>
                <a:off x="2653874" y="3430384"/>
                <a:ext cx="236160" cy="142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F925ED-F3CC-4DED-9CAF-13A95F628C6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645234" y="3421744"/>
                  <a:ext cx="253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E135324-8F36-4EC0-AC29-58579C0905C5}"/>
                    </a:ext>
                  </a:extLst>
                </p14:cNvPr>
                <p14:cNvContentPartPr/>
                <p14:nvPr/>
              </p14:nvContentPartPr>
              <p14:xfrm>
                <a:off x="2659634" y="3425704"/>
                <a:ext cx="182160" cy="177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E135324-8F36-4EC0-AC29-58579C0905C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650994" y="3416704"/>
                  <a:ext cx="1998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ECE366D-1A53-4914-88C2-06409498C91B}"/>
                    </a:ext>
                  </a:extLst>
                </p14:cNvPr>
                <p14:cNvContentPartPr/>
                <p14:nvPr/>
              </p14:nvContentPartPr>
              <p14:xfrm>
                <a:off x="2887154" y="3709384"/>
                <a:ext cx="262440" cy="169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ECE366D-1A53-4914-88C2-06409498C91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878154" y="3700744"/>
                  <a:ext cx="280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445892B-FE92-43CB-86E8-5FB3B5E37DD4}"/>
                    </a:ext>
                  </a:extLst>
                </p14:cNvPr>
                <p14:cNvContentPartPr/>
                <p14:nvPr/>
              </p14:nvContentPartPr>
              <p14:xfrm>
                <a:off x="3039794" y="3469264"/>
                <a:ext cx="308160" cy="362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445892B-FE92-43CB-86E8-5FB3B5E37DD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030794" y="3460624"/>
                  <a:ext cx="3258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C834BF1-4471-4AD8-9AB9-759C6F1C643E}"/>
                    </a:ext>
                  </a:extLst>
                </p14:cNvPr>
                <p14:cNvContentPartPr/>
                <p14:nvPr/>
              </p14:nvContentPartPr>
              <p14:xfrm>
                <a:off x="3270914" y="3676264"/>
                <a:ext cx="284400" cy="184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C834BF1-4471-4AD8-9AB9-759C6F1C643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61914" y="3667264"/>
                  <a:ext cx="302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802EBBD-E243-4146-B901-C85B12027DFC}"/>
                    </a:ext>
                  </a:extLst>
                </p14:cNvPr>
                <p14:cNvContentPartPr/>
                <p14:nvPr/>
              </p14:nvContentPartPr>
              <p14:xfrm>
                <a:off x="3263354" y="3685264"/>
                <a:ext cx="235080" cy="230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802EBBD-E243-4146-B901-C85B12027DF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254714" y="3676264"/>
                  <a:ext cx="25272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6D39178-60DB-4FA8-A000-6AD41A881DD4}"/>
              </a:ext>
            </a:extLst>
          </p:cNvPr>
          <p:cNvGrpSpPr/>
          <p:nvPr/>
        </p:nvGrpSpPr>
        <p:grpSpPr>
          <a:xfrm>
            <a:off x="4165154" y="3731344"/>
            <a:ext cx="210600" cy="122400"/>
            <a:chOff x="4165154" y="3731344"/>
            <a:chExt cx="210600" cy="12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155EDF6-D649-478C-9512-24F47C093F19}"/>
                    </a:ext>
                  </a:extLst>
                </p14:cNvPr>
                <p14:cNvContentPartPr/>
                <p14:nvPr/>
              </p14:nvContentPartPr>
              <p14:xfrm>
                <a:off x="4165154" y="3731344"/>
                <a:ext cx="135720" cy="45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155EDF6-D649-478C-9512-24F47C093F1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156154" y="3722704"/>
                  <a:ext cx="1533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F4398BE-111D-47AD-997A-A8341BA0A469}"/>
                    </a:ext>
                  </a:extLst>
                </p14:cNvPr>
                <p14:cNvContentPartPr/>
                <p14:nvPr/>
              </p14:nvContentPartPr>
              <p14:xfrm>
                <a:off x="4171634" y="3824944"/>
                <a:ext cx="204120" cy="28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F4398BE-111D-47AD-997A-A8341BA0A46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162634" y="3815944"/>
                  <a:ext cx="22176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F88194F2-86D9-4CAA-A001-A36637E28806}"/>
                  </a:ext>
                </a:extLst>
              </p14:cNvPr>
              <p14:cNvContentPartPr/>
              <p14:nvPr/>
            </p14:nvContentPartPr>
            <p14:xfrm>
              <a:off x="6272954" y="4264144"/>
              <a:ext cx="137880" cy="176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F88194F2-86D9-4CAA-A001-A36637E28806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264314" y="4255504"/>
                <a:ext cx="155520" cy="19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E79C992-36C0-4197-80AA-D86AF0D540D3}"/>
              </a:ext>
            </a:extLst>
          </p:cNvPr>
          <p:cNvGrpSpPr/>
          <p:nvPr/>
        </p:nvGrpSpPr>
        <p:grpSpPr>
          <a:xfrm>
            <a:off x="4736114" y="3114304"/>
            <a:ext cx="2151720" cy="1008000"/>
            <a:chOff x="4736114" y="3114304"/>
            <a:chExt cx="2151720" cy="100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76D432-03D4-44CE-B750-C09AC92FCA3C}"/>
                    </a:ext>
                  </a:extLst>
                </p14:cNvPr>
                <p14:cNvContentPartPr/>
                <p14:nvPr/>
              </p14:nvContentPartPr>
              <p14:xfrm>
                <a:off x="4736114" y="3733504"/>
                <a:ext cx="171000" cy="40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76D432-03D4-44CE-B750-C09AC92FCA3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727474" y="3724864"/>
                  <a:ext cx="1886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7E8A279-5CE3-4E17-B9B1-A45E99229B84}"/>
                    </a:ext>
                  </a:extLst>
                </p14:cNvPr>
                <p14:cNvContentPartPr/>
                <p14:nvPr/>
              </p14:nvContentPartPr>
              <p14:xfrm>
                <a:off x="5048234" y="3579424"/>
                <a:ext cx="372240" cy="298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7E8A279-5CE3-4E17-B9B1-A45E99229B8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039594" y="3570784"/>
                  <a:ext cx="3898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AF51339-40CA-40B9-8C98-42DAB10B7750}"/>
                    </a:ext>
                  </a:extLst>
                </p14:cNvPr>
                <p14:cNvContentPartPr/>
                <p14:nvPr/>
              </p14:nvContentPartPr>
              <p14:xfrm>
                <a:off x="5550074" y="3409144"/>
                <a:ext cx="209160" cy="446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AF51339-40CA-40B9-8C98-42DAB10B775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541434" y="3400504"/>
                  <a:ext cx="2268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F8B8659-4A7B-4C59-9D3D-A2A2DA62E191}"/>
                    </a:ext>
                  </a:extLst>
                </p14:cNvPr>
                <p14:cNvContentPartPr/>
                <p14:nvPr/>
              </p14:nvContentPartPr>
              <p14:xfrm>
                <a:off x="5803514" y="3336784"/>
                <a:ext cx="248040" cy="140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F8B8659-4A7B-4C59-9D3D-A2A2DA62E19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794514" y="3328144"/>
                  <a:ext cx="2656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2D547C1-5AB6-4B0C-8461-992428D8D410}"/>
                    </a:ext>
                  </a:extLst>
                </p14:cNvPr>
                <p14:cNvContentPartPr/>
                <p14:nvPr/>
              </p14:nvContentPartPr>
              <p14:xfrm>
                <a:off x="5836634" y="3321304"/>
                <a:ext cx="206640" cy="200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2D547C1-5AB6-4B0C-8461-992428D8D41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827634" y="3312304"/>
                  <a:ext cx="224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CC0BBDF-1325-46EF-8887-D75050705FDE}"/>
                    </a:ext>
                  </a:extLst>
                </p14:cNvPr>
                <p14:cNvContentPartPr/>
                <p14:nvPr/>
              </p14:nvContentPartPr>
              <p14:xfrm>
                <a:off x="6225794" y="3315184"/>
                <a:ext cx="237600" cy="807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CC0BBDF-1325-46EF-8887-D75050705FD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216794" y="3306184"/>
                  <a:ext cx="255240" cy="82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FFB3251-FFB5-490A-B92F-2A17D3F7D458}"/>
                    </a:ext>
                  </a:extLst>
                </p14:cNvPr>
                <p14:cNvContentPartPr/>
                <p14:nvPr/>
              </p14:nvContentPartPr>
              <p14:xfrm>
                <a:off x="6519914" y="3114304"/>
                <a:ext cx="367920" cy="275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FFB3251-FFB5-490A-B92F-2A17D3F7D45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510914" y="3105304"/>
                  <a:ext cx="385560" cy="29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29F3B53-75A4-4A7A-AE23-E6297FBA5862}"/>
              </a:ext>
            </a:extLst>
          </p:cNvPr>
          <p:cNvGrpSpPr/>
          <p:nvPr/>
        </p:nvGrpSpPr>
        <p:grpSpPr>
          <a:xfrm>
            <a:off x="6920954" y="3659344"/>
            <a:ext cx="255600" cy="126000"/>
            <a:chOff x="6920954" y="3659344"/>
            <a:chExt cx="255600" cy="12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28A2416-F48C-4E76-A018-7C6F6968AC7D}"/>
                    </a:ext>
                  </a:extLst>
                </p14:cNvPr>
                <p14:cNvContentPartPr/>
                <p14:nvPr/>
              </p14:nvContentPartPr>
              <p14:xfrm>
                <a:off x="6942194" y="3659344"/>
                <a:ext cx="173160" cy="37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28A2416-F48C-4E76-A018-7C6F6968AC7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933194" y="3650704"/>
                  <a:ext cx="1908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E7F0EF6-D16F-4C1B-A70F-8DF285296585}"/>
                    </a:ext>
                  </a:extLst>
                </p14:cNvPr>
                <p14:cNvContentPartPr/>
                <p14:nvPr/>
              </p14:nvContentPartPr>
              <p14:xfrm>
                <a:off x="6920954" y="3743224"/>
                <a:ext cx="255600" cy="42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E7F0EF6-D16F-4C1B-A70F-8DF28529658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912314" y="3734584"/>
                  <a:ext cx="27324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0403B41-E6FF-46F7-856E-4008168AF5FC}"/>
              </a:ext>
            </a:extLst>
          </p:cNvPr>
          <p:cNvGrpSpPr/>
          <p:nvPr/>
        </p:nvGrpSpPr>
        <p:grpSpPr>
          <a:xfrm>
            <a:off x="7599554" y="3347944"/>
            <a:ext cx="643320" cy="424080"/>
            <a:chOff x="7599554" y="3347944"/>
            <a:chExt cx="643320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6C6EE69-17A2-47D2-8C24-DB716BA89F6E}"/>
                    </a:ext>
                  </a:extLst>
                </p14:cNvPr>
                <p14:cNvContentPartPr/>
                <p14:nvPr/>
              </p14:nvContentPartPr>
              <p14:xfrm>
                <a:off x="7599554" y="3347944"/>
                <a:ext cx="175680" cy="4075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6C6EE69-17A2-47D2-8C24-DB716BA89F6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590914" y="3338944"/>
                  <a:ext cx="19332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0BEF6F9-B041-49E8-8B15-367B9991C91F}"/>
                    </a:ext>
                  </a:extLst>
                </p14:cNvPr>
                <p14:cNvContentPartPr/>
                <p14:nvPr/>
              </p14:nvContentPartPr>
              <p14:xfrm>
                <a:off x="7766594" y="3663304"/>
                <a:ext cx="63720" cy="108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0BEF6F9-B041-49E8-8B15-367B9991C91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757594" y="3654304"/>
                  <a:ext cx="813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AC7773E-7DCC-46D4-8AD9-A77665763102}"/>
                    </a:ext>
                  </a:extLst>
                </p14:cNvPr>
                <p14:cNvContentPartPr/>
                <p14:nvPr/>
              </p14:nvContentPartPr>
              <p14:xfrm>
                <a:off x="7937594" y="3539824"/>
                <a:ext cx="5040" cy="367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AC7773E-7DCC-46D4-8AD9-A7766576310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928954" y="3530824"/>
                  <a:ext cx="226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093CAB5-8DED-46C3-8144-C60A92F36870}"/>
                    </a:ext>
                  </a:extLst>
                </p14:cNvPr>
                <p14:cNvContentPartPr/>
                <p14:nvPr/>
              </p14:nvContentPartPr>
              <p14:xfrm>
                <a:off x="7930394" y="3590224"/>
                <a:ext cx="312480" cy="1605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093CAB5-8DED-46C3-8144-C60A92F3687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921754" y="3581224"/>
                  <a:ext cx="33012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80F6100A-8D6F-483A-B457-27C6904B99FA}"/>
              </a:ext>
            </a:extLst>
          </p:cNvPr>
          <p:cNvGrpSpPr/>
          <p:nvPr/>
        </p:nvGrpSpPr>
        <p:grpSpPr>
          <a:xfrm>
            <a:off x="7355834" y="3901264"/>
            <a:ext cx="1027800" cy="311040"/>
            <a:chOff x="7355834" y="3901264"/>
            <a:chExt cx="102780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42BC8AB-325D-44FD-91D8-D525DF0C69FE}"/>
                    </a:ext>
                  </a:extLst>
                </p14:cNvPr>
                <p14:cNvContentPartPr/>
                <p14:nvPr/>
              </p14:nvContentPartPr>
              <p14:xfrm>
                <a:off x="7355834" y="3993424"/>
                <a:ext cx="88200" cy="218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42BC8AB-325D-44FD-91D8-D525DF0C69F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47194" y="3984784"/>
                  <a:ext cx="105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C9627EC-5052-455A-B00C-F603732CC333}"/>
                    </a:ext>
                  </a:extLst>
                </p14:cNvPr>
                <p14:cNvContentPartPr/>
                <p14:nvPr/>
              </p14:nvContentPartPr>
              <p14:xfrm>
                <a:off x="7423874" y="3932944"/>
                <a:ext cx="198720" cy="257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C9627EC-5052-455A-B00C-F603732CC33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414874" y="3923944"/>
                  <a:ext cx="2163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C16B34F-CB1D-4C21-A101-3AAF4313829B}"/>
                    </a:ext>
                  </a:extLst>
                </p14:cNvPr>
                <p14:cNvContentPartPr/>
                <p14:nvPr/>
              </p14:nvContentPartPr>
              <p14:xfrm>
                <a:off x="7675154" y="3921784"/>
                <a:ext cx="296280" cy="269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C16B34F-CB1D-4C21-A101-3AAF4313829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666514" y="3912784"/>
                  <a:ext cx="3139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75930DB-3C14-4DE5-82BF-CD8A1490CDFB}"/>
                    </a:ext>
                  </a:extLst>
                </p14:cNvPr>
                <p14:cNvContentPartPr/>
                <p14:nvPr/>
              </p14:nvContentPartPr>
              <p14:xfrm>
                <a:off x="8125874" y="3901264"/>
                <a:ext cx="257760" cy="289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75930DB-3C14-4DE5-82BF-CD8A1490CDF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116874" y="3892624"/>
                  <a:ext cx="27540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5297EC73-A08D-4F64-A685-7C27B2A849EA}"/>
              </a:ext>
            </a:extLst>
          </p:cNvPr>
          <p:cNvGrpSpPr/>
          <p:nvPr/>
        </p:nvGrpSpPr>
        <p:grpSpPr>
          <a:xfrm>
            <a:off x="8717714" y="2909824"/>
            <a:ext cx="1874880" cy="1291320"/>
            <a:chOff x="8717714" y="2909824"/>
            <a:chExt cx="1874880" cy="12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354F52E-C47D-40A0-83DC-31B9A83E8AB0}"/>
                    </a:ext>
                  </a:extLst>
                </p14:cNvPr>
                <p14:cNvContentPartPr/>
                <p14:nvPr/>
              </p14:nvContentPartPr>
              <p14:xfrm>
                <a:off x="8717714" y="3594544"/>
                <a:ext cx="150480" cy="24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354F52E-C47D-40A0-83DC-31B9A83E8AB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709074" y="3585904"/>
                  <a:ext cx="168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ADDBB08-5D19-4349-8567-0ABFDF1AA56B}"/>
                    </a:ext>
                  </a:extLst>
                </p14:cNvPr>
                <p14:cNvContentPartPr/>
                <p14:nvPr/>
              </p14:nvContentPartPr>
              <p14:xfrm>
                <a:off x="9042434" y="3421384"/>
                <a:ext cx="305280" cy="3114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ADDBB08-5D19-4349-8567-0ABFDF1AA56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33794" y="3412384"/>
                  <a:ext cx="3229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B8CF3A7-8464-4A4F-877D-B099587CF066}"/>
                    </a:ext>
                  </a:extLst>
                </p14:cNvPr>
                <p14:cNvContentPartPr/>
                <p14:nvPr/>
              </p14:nvContentPartPr>
              <p14:xfrm>
                <a:off x="9391994" y="3246784"/>
                <a:ext cx="203400" cy="525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B8CF3A7-8464-4A4F-877D-B099587CF06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382994" y="3238144"/>
                  <a:ext cx="2210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97CDD62-2E6F-4995-91B2-49F6680F16F8}"/>
                    </a:ext>
                  </a:extLst>
                </p14:cNvPr>
                <p14:cNvContentPartPr/>
                <p14:nvPr/>
              </p14:nvContentPartPr>
              <p14:xfrm>
                <a:off x="9661274" y="3197824"/>
                <a:ext cx="171360" cy="182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97CDD62-2E6F-4995-91B2-49F6680F16F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652274" y="3189184"/>
                  <a:ext cx="189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4A94EDF-98DC-4144-AB35-76D6E89D6D14}"/>
                    </a:ext>
                  </a:extLst>
                </p14:cNvPr>
                <p14:cNvContentPartPr/>
                <p14:nvPr/>
              </p14:nvContentPartPr>
              <p14:xfrm>
                <a:off x="9651194" y="3212224"/>
                <a:ext cx="161280" cy="1476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4A94EDF-98DC-4144-AB35-76D6E89D6D1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642194" y="3203224"/>
                  <a:ext cx="178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0FC9DBE-CB5B-4BBE-B159-8185F1400153}"/>
                    </a:ext>
                  </a:extLst>
                </p14:cNvPr>
                <p14:cNvContentPartPr/>
                <p14:nvPr/>
              </p14:nvContentPartPr>
              <p14:xfrm>
                <a:off x="9947834" y="3050944"/>
                <a:ext cx="188280" cy="1010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0FC9DBE-CB5B-4BBE-B159-8185F140015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939194" y="3042304"/>
                  <a:ext cx="205920" cy="10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41CEBFA-2FD5-4D26-84E2-97FCC28325D9}"/>
                    </a:ext>
                  </a:extLst>
                </p14:cNvPr>
                <p14:cNvContentPartPr/>
                <p14:nvPr/>
              </p14:nvContentPartPr>
              <p14:xfrm>
                <a:off x="10046114" y="4062544"/>
                <a:ext cx="141120" cy="138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41CEBFA-2FD5-4D26-84E2-97FCC28325D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037474" y="4053904"/>
                  <a:ext cx="158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F5BEB68-299F-4695-8886-6F449B905B48}"/>
                    </a:ext>
                  </a:extLst>
                </p14:cNvPr>
                <p14:cNvContentPartPr/>
                <p14:nvPr/>
              </p14:nvContentPartPr>
              <p14:xfrm>
                <a:off x="10312514" y="2959864"/>
                <a:ext cx="87840" cy="199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F5BEB68-299F-4695-8886-6F449B905B4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303514" y="2951224"/>
                  <a:ext cx="1054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BB72ADE-1F6E-4CBF-8D84-ACA3DC07562B}"/>
                    </a:ext>
                  </a:extLst>
                </p14:cNvPr>
                <p14:cNvContentPartPr/>
                <p14:nvPr/>
              </p14:nvContentPartPr>
              <p14:xfrm>
                <a:off x="10353194" y="2909824"/>
                <a:ext cx="239400" cy="3092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BB72ADE-1F6E-4CBF-8D84-ACA3DC07562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344194" y="2901184"/>
                  <a:ext cx="25704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7ADAA7D-24C5-4037-83FC-6113AC53AD80}"/>
              </a:ext>
            </a:extLst>
          </p:cNvPr>
          <p:cNvGrpSpPr/>
          <p:nvPr/>
        </p:nvGrpSpPr>
        <p:grpSpPr>
          <a:xfrm>
            <a:off x="1531034" y="5151904"/>
            <a:ext cx="191160" cy="140760"/>
            <a:chOff x="1531034" y="5151904"/>
            <a:chExt cx="191160" cy="14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5936342-C03E-43B1-8020-370283084250}"/>
                    </a:ext>
                  </a:extLst>
                </p14:cNvPr>
                <p14:cNvContentPartPr/>
                <p14:nvPr/>
              </p14:nvContentPartPr>
              <p14:xfrm>
                <a:off x="1531034" y="5151904"/>
                <a:ext cx="169200" cy="468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5936342-C03E-43B1-8020-37028308425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522394" y="5143264"/>
                  <a:ext cx="1868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384D48F-EC20-41E2-AFCF-4FD5A794AF34}"/>
                    </a:ext>
                  </a:extLst>
                </p14:cNvPr>
                <p14:cNvContentPartPr/>
                <p14:nvPr/>
              </p14:nvContentPartPr>
              <p14:xfrm>
                <a:off x="1537514" y="5285824"/>
                <a:ext cx="184680" cy="68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384D48F-EC20-41E2-AFCF-4FD5A794AF3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528874" y="5277184"/>
                  <a:ext cx="20232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57BA04F6-73DE-4FE6-859F-7016C00CE482}"/>
              </a:ext>
            </a:extLst>
          </p:cNvPr>
          <p:cNvGrpSpPr/>
          <p:nvPr/>
        </p:nvGrpSpPr>
        <p:grpSpPr>
          <a:xfrm>
            <a:off x="2229074" y="4900264"/>
            <a:ext cx="1060560" cy="768240"/>
            <a:chOff x="2229074" y="4900264"/>
            <a:chExt cx="1060560" cy="76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9BC5EF8-E5C9-42F4-8DA7-381D597B2D81}"/>
                    </a:ext>
                  </a:extLst>
                </p14:cNvPr>
                <p14:cNvContentPartPr/>
                <p14:nvPr/>
              </p14:nvContentPartPr>
              <p14:xfrm>
                <a:off x="2234474" y="4900264"/>
                <a:ext cx="163080" cy="4114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9BC5EF8-E5C9-42F4-8DA7-381D597B2D8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225474" y="4891264"/>
                  <a:ext cx="18072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20BC4B8-17F3-455A-BEC7-71104AEA3C5F}"/>
                    </a:ext>
                  </a:extLst>
                </p14:cNvPr>
                <p14:cNvContentPartPr/>
                <p14:nvPr/>
              </p14:nvContentPartPr>
              <p14:xfrm>
                <a:off x="2387474" y="5162704"/>
                <a:ext cx="46080" cy="141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20BC4B8-17F3-455A-BEC7-71104AEA3C5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378834" y="5153704"/>
                  <a:ext cx="637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FC147A1-B70D-4455-97AD-3B9A4EB0BB5E}"/>
                    </a:ext>
                  </a:extLst>
                </p14:cNvPr>
                <p14:cNvContentPartPr/>
                <p14:nvPr/>
              </p14:nvContentPartPr>
              <p14:xfrm>
                <a:off x="2553074" y="5125984"/>
                <a:ext cx="313200" cy="148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FC147A1-B70D-4455-97AD-3B9A4EB0BB5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544074" y="5116984"/>
                  <a:ext cx="3308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2ECF41C-766C-440E-BAAC-0FD41125D7C2}"/>
                    </a:ext>
                  </a:extLst>
                </p14:cNvPr>
                <p14:cNvContentPartPr/>
                <p14:nvPr/>
              </p14:nvContentPartPr>
              <p14:xfrm>
                <a:off x="2232674" y="5448904"/>
                <a:ext cx="68400" cy="2037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2ECF41C-766C-440E-BAAC-0FD41125D7C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224034" y="5440264"/>
                  <a:ext cx="860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B2F0F25-875D-494E-BADC-5FCF2191056B}"/>
                    </a:ext>
                  </a:extLst>
                </p14:cNvPr>
                <p14:cNvContentPartPr/>
                <p14:nvPr/>
              </p14:nvContentPartPr>
              <p14:xfrm>
                <a:off x="2229074" y="5382664"/>
                <a:ext cx="259560" cy="285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B2F0F25-875D-494E-BADC-5FCF2191056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220434" y="5374024"/>
                  <a:ext cx="2772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0DD722D-7006-4115-B12F-14CE8E687419}"/>
                    </a:ext>
                  </a:extLst>
                </p14:cNvPr>
                <p14:cNvContentPartPr/>
                <p14:nvPr/>
              </p14:nvContentPartPr>
              <p14:xfrm>
                <a:off x="2564234" y="5359624"/>
                <a:ext cx="363600" cy="2386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0DD722D-7006-4115-B12F-14CE8E68741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555234" y="5350984"/>
                  <a:ext cx="3812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4D7DCB1-8A48-42A5-AD52-FA9171576AC3}"/>
                    </a:ext>
                  </a:extLst>
                </p14:cNvPr>
                <p14:cNvContentPartPr/>
                <p14:nvPr/>
              </p14:nvContentPartPr>
              <p14:xfrm>
                <a:off x="2967794" y="5364304"/>
                <a:ext cx="321840" cy="226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4D7DCB1-8A48-42A5-AD52-FA9171576AC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958794" y="5355664"/>
                  <a:ext cx="33948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DFAD70C-EF3F-4971-845F-3F6D6952D685}"/>
              </a:ext>
            </a:extLst>
          </p:cNvPr>
          <p:cNvGrpSpPr/>
          <p:nvPr/>
        </p:nvGrpSpPr>
        <p:grpSpPr>
          <a:xfrm>
            <a:off x="3408074" y="4591744"/>
            <a:ext cx="2346120" cy="628200"/>
            <a:chOff x="3408074" y="4591744"/>
            <a:chExt cx="2346120" cy="62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6503EF7-28EA-4E6E-9309-2694035D1D36}"/>
                    </a:ext>
                  </a:extLst>
                </p14:cNvPr>
                <p14:cNvContentPartPr/>
                <p14:nvPr/>
              </p14:nvContentPartPr>
              <p14:xfrm>
                <a:off x="3408074" y="5079904"/>
                <a:ext cx="206280" cy="324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6503EF7-28EA-4E6E-9309-2694035D1D3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399434" y="5071264"/>
                  <a:ext cx="2239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7504F6B-43B4-4B5C-ABFA-1DBD4C6BAA27}"/>
                    </a:ext>
                  </a:extLst>
                </p14:cNvPr>
                <p14:cNvContentPartPr/>
                <p14:nvPr/>
              </p14:nvContentPartPr>
              <p14:xfrm>
                <a:off x="3698594" y="4915024"/>
                <a:ext cx="292680" cy="304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7504F6B-43B4-4B5C-ABFA-1DBD4C6BAA2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689954" y="4906024"/>
                  <a:ext cx="3103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CA19043-F6D0-4E31-9AE0-DF62238CAB16}"/>
                    </a:ext>
                  </a:extLst>
                </p14:cNvPr>
                <p14:cNvContentPartPr/>
                <p14:nvPr/>
              </p14:nvContentPartPr>
              <p14:xfrm>
                <a:off x="4112594" y="4796944"/>
                <a:ext cx="168480" cy="525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CA19043-F6D0-4E31-9AE0-DF62238CAB1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103954" y="4787944"/>
                  <a:ext cx="1861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55FB8CD-177C-4175-A161-F944005DE50E}"/>
                    </a:ext>
                  </a:extLst>
                </p14:cNvPr>
                <p14:cNvContentPartPr/>
                <p14:nvPr/>
              </p14:nvContentPartPr>
              <p14:xfrm>
                <a:off x="4413194" y="4675984"/>
                <a:ext cx="112680" cy="1911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55FB8CD-177C-4175-A161-F944005DE50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404554" y="4667344"/>
                  <a:ext cx="130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2FB9AEB-6D67-4437-BF92-739CC590DBB4}"/>
                    </a:ext>
                  </a:extLst>
                </p14:cNvPr>
                <p14:cNvContentPartPr/>
                <p14:nvPr/>
              </p14:nvContentPartPr>
              <p14:xfrm>
                <a:off x="4492034" y="4591744"/>
                <a:ext cx="235800" cy="2700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2FB9AEB-6D67-4437-BF92-739CC590DBB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483394" y="4583104"/>
                  <a:ext cx="2534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9C6C4F6-4358-4D8A-993B-492239044071}"/>
                    </a:ext>
                  </a:extLst>
                </p14:cNvPr>
                <p14:cNvContentPartPr/>
                <p14:nvPr/>
              </p14:nvContentPartPr>
              <p14:xfrm>
                <a:off x="4705514" y="5011504"/>
                <a:ext cx="351720" cy="85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9C6C4F6-4358-4D8A-993B-49223904407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696514" y="5002504"/>
                  <a:ext cx="3693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78DE6E0-7232-46B6-B1BE-FC94C3ACC502}"/>
                    </a:ext>
                  </a:extLst>
                </p14:cNvPr>
                <p14:cNvContentPartPr/>
                <p14:nvPr/>
              </p14:nvContentPartPr>
              <p14:xfrm>
                <a:off x="4925834" y="4887304"/>
                <a:ext cx="54000" cy="2556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78DE6E0-7232-46B6-B1BE-FC94C3ACC50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916834" y="4878664"/>
                  <a:ext cx="716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1953AC5-EBD3-4611-84F5-B8CAA44E36D4}"/>
                    </a:ext>
                  </a:extLst>
                </p14:cNvPr>
                <p14:cNvContentPartPr/>
                <p14:nvPr/>
              </p14:nvContentPartPr>
              <p14:xfrm>
                <a:off x="5189714" y="4879024"/>
                <a:ext cx="289080" cy="293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1953AC5-EBD3-4611-84F5-B8CAA44E36D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180714" y="4870024"/>
                  <a:ext cx="3067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9DFD2B2-378B-47AD-8233-DC5371E00D6C}"/>
                    </a:ext>
                  </a:extLst>
                </p14:cNvPr>
                <p14:cNvContentPartPr/>
                <p14:nvPr/>
              </p14:nvContentPartPr>
              <p14:xfrm>
                <a:off x="5599754" y="4737904"/>
                <a:ext cx="154440" cy="1483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9DFD2B2-378B-47AD-8233-DC5371E00D6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591114" y="4728904"/>
                  <a:ext cx="17208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3A77A41-3DB2-444E-87B6-F66B97D4689F}"/>
              </a:ext>
            </a:extLst>
          </p:cNvPr>
          <p:cNvGrpSpPr/>
          <p:nvPr/>
        </p:nvGrpSpPr>
        <p:grpSpPr>
          <a:xfrm>
            <a:off x="6032834" y="4692904"/>
            <a:ext cx="3409200" cy="849240"/>
            <a:chOff x="6032834" y="4692904"/>
            <a:chExt cx="3409200" cy="84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660F732-081A-4A0E-AED9-9D597E420968}"/>
                    </a:ext>
                  </a:extLst>
                </p14:cNvPr>
                <p14:cNvContentPartPr/>
                <p14:nvPr/>
              </p14:nvContentPartPr>
              <p14:xfrm>
                <a:off x="6032834" y="5030944"/>
                <a:ext cx="226440" cy="306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660F732-081A-4A0E-AED9-9D597E42096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024194" y="5021944"/>
                  <a:ext cx="244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786DEFB-BF9D-4E1B-BE21-55179B2FED91}"/>
                    </a:ext>
                  </a:extLst>
                </p14:cNvPr>
                <p14:cNvContentPartPr/>
                <p14:nvPr/>
              </p14:nvContentPartPr>
              <p14:xfrm>
                <a:off x="6054434" y="5158744"/>
                <a:ext cx="231120" cy="100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786DEFB-BF9D-4E1B-BE21-55179B2FED9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045434" y="5150104"/>
                  <a:ext cx="248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755E223-6355-4770-A471-2C535AD6ACB4}"/>
                    </a:ext>
                  </a:extLst>
                </p14:cNvPr>
                <p14:cNvContentPartPr/>
                <p14:nvPr/>
              </p14:nvContentPartPr>
              <p14:xfrm>
                <a:off x="6623954" y="4714144"/>
                <a:ext cx="192240" cy="4442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755E223-6355-4770-A471-2C535AD6ACB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614954" y="4705144"/>
                  <a:ext cx="20988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46054FE-2FD4-41A6-89AF-C050C57A869D}"/>
                    </a:ext>
                  </a:extLst>
                </p14:cNvPr>
                <p14:cNvContentPartPr/>
                <p14:nvPr/>
              </p14:nvContentPartPr>
              <p14:xfrm>
                <a:off x="6772634" y="5024824"/>
                <a:ext cx="86760" cy="1256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46054FE-2FD4-41A6-89AF-C050C57A869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763634" y="5016184"/>
                  <a:ext cx="104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91C46E0-1C76-42A3-8D59-492255026DB1}"/>
                    </a:ext>
                  </a:extLst>
                </p14:cNvPr>
                <p14:cNvContentPartPr/>
                <p14:nvPr/>
              </p14:nvContentPartPr>
              <p14:xfrm>
                <a:off x="6925634" y="5025544"/>
                <a:ext cx="353160" cy="122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91C46E0-1C76-42A3-8D59-492255026DB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916634" y="5016904"/>
                  <a:ext cx="3708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D14E529-800C-4056-830C-CE67B29871AB}"/>
                    </a:ext>
                  </a:extLst>
                </p14:cNvPr>
                <p14:cNvContentPartPr/>
                <p14:nvPr/>
              </p14:nvContentPartPr>
              <p14:xfrm>
                <a:off x="6452954" y="5326864"/>
                <a:ext cx="115560" cy="215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D14E529-800C-4056-830C-CE67B29871A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444314" y="5317864"/>
                  <a:ext cx="1332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26B9CBB-B429-44E2-B7D1-2B3D9152258B}"/>
                    </a:ext>
                  </a:extLst>
                </p14:cNvPr>
                <p14:cNvContentPartPr/>
                <p14:nvPr/>
              </p14:nvContentPartPr>
              <p14:xfrm>
                <a:off x="6471674" y="5256664"/>
                <a:ext cx="280800" cy="2541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26B9CBB-B429-44E2-B7D1-2B3D9152258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462674" y="5247664"/>
                  <a:ext cx="2984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B8CDEF9-421D-4016-87BD-D46F6AD257C7}"/>
                    </a:ext>
                  </a:extLst>
                </p14:cNvPr>
                <p14:cNvContentPartPr/>
                <p14:nvPr/>
              </p14:nvContentPartPr>
              <p14:xfrm>
                <a:off x="6806474" y="5309224"/>
                <a:ext cx="389880" cy="2163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B8CDEF9-421D-4016-87BD-D46F6AD257C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797834" y="5300584"/>
                  <a:ext cx="4075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EE08AA0-FF4D-4C23-998D-2BBBE9B861A7}"/>
                    </a:ext>
                  </a:extLst>
                </p14:cNvPr>
                <p14:cNvContentPartPr/>
                <p14:nvPr/>
              </p14:nvContentPartPr>
              <p14:xfrm>
                <a:off x="7309034" y="5284024"/>
                <a:ext cx="342360" cy="2293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EE08AA0-FF4D-4C23-998D-2BBBE9B861A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300034" y="5275024"/>
                  <a:ext cx="3600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D36EAC0-3E55-44F8-8030-32BC36EDC160}"/>
                    </a:ext>
                  </a:extLst>
                </p14:cNvPr>
                <p14:cNvContentPartPr/>
                <p14:nvPr/>
              </p14:nvContentPartPr>
              <p14:xfrm>
                <a:off x="7680554" y="4900984"/>
                <a:ext cx="258840" cy="637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D36EAC0-3E55-44F8-8030-32BC36EDC16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671554" y="4891984"/>
                  <a:ext cx="2764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1B3A072-1035-4F73-995F-351D786D8419}"/>
                    </a:ext>
                  </a:extLst>
                </p14:cNvPr>
                <p14:cNvContentPartPr/>
                <p14:nvPr/>
              </p14:nvContentPartPr>
              <p14:xfrm>
                <a:off x="8350154" y="4692904"/>
                <a:ext cx="104400" cy="2199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1B3A072-1035-4F73-995F-351D786D841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341154" y="4683904"/>
                  <a:ext cx="1220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EBB2B97-7AD6-4978-AC96-8B2EBCE19FE3}"/>
                    </a:ext>
                  </a:extLst>
                </p14:cNvPr>
                <p14:cNvContentPartPr/>
                <p14:nvPr/>
              </p14:nvContentPartPr>
              <p14:xfrm>
                <a:off x="8070794" y="4998544"/>
                <a:ext cx="531360" cy="601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EBB2B97-7AD6-4978-AC96-8B2EBCE19FE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062154" y="4989904"/>
                  <a:ext cx="549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A2C7D26-27BA-491E-A77C-ADB0B4A0CB66}"/>
                    </a:ext>
                  </a:extLst>
                </p14:cNvPr>
                <p14:cNvContentPartPr/>
                <p14:nvPr/>
              </p14:nvContentPartPr>
              <p14:xfrm>
                <a:off x="8066834" y="5195464"/>
                <a:ext cx="276480" cy="2944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A2C7D26-27BA-491E-A77C-ADB0B4A0CB6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058194" y="5186824"/>
                  <a:ext cx="2941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6DD9516-77BE-4575-B9A2-BAA3D39ACE0C}"/>
                    </a:ext>
                  </a:extLst>
                </p14:cNvPr>
                <p14:cNvContentPartPr/>
                <p14:nvPr/>
              </p14:nvContentPartPr>
              <p14:xfrm>
                <a:off x="8440514" y="5122024"/>
                <a:ext cx="82440" cy="1846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6DD9516-77BE-4575-B9A2-BAA3D39ACE0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431874" y="5113024"/>
                  <a:ext cx="1000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01B8298-7ECB-4F33-B1D0-C74AC82B5B99}"/>
                    </a:ext>
                  </a:extLst>
                </p14:cNvPr>
                <p14:cNvContentPartPr/>
                <p14:nvPr/>
              </p14:nvContentPartPr>
              <p14:xfrm>
                <a:off x="8477954" y="5069464"/>
                <a:ext cx="225000" cy="2178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01B8298-7ECB-4F33-B1D0-C74AC82B5B9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469314" y="5060464"/>
                  <a:ext cx="2426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C94ECBD-7FCA-408C-9309-355F7A3E1906}"/>
                    </a:ext>
                  </a:extLst>
                </p14:cNvPr>
                <p14:cNvContentPartPr/>
                <p14:nvPr/>
              </p14:nvContentPartPr>
              <p14:xfrm>
                <a:off x="8846954" y="4845184"/>
                <a:ext cx="329400" cy="525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C94ECBD-7FCA-408C-9309-355F7A3E190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837954" y="4836544"/>
                  <a:ext cx="3470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24FDB92-ECEB-4A47-8959-1958A538A23A}"/>
                    </a:ext>
                  </a:extLst>
                </p14:cNvPr>
                <p14:cNvContentPartPr/>
                <p14:nvPr/>
              </p14:nvContentPartPr>
              <p14:xfrm>
                <a:off x="9007154" y="4737544"/>
                <a:ext cx="50760" cy="2397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24FDB92-ECEB-4A47-8959-1958A538A23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998514" y="4728544"/>
                  <a:ext cx="684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F849EF5-5DB9-43F9-86C7-61BD92C97AF5}"/>
                    </a:ext>
                  </a:extLst>
                </p14:cNvPr>
                <p14:cNvContentPartPr/>
                <p14:nvPr/>
              </p14:nvContentPartPr>
              <p14:xfrm>
                <a:off x="9352394" y="4697944"/>
                <a:ext cx="89640" cy="3222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F849EF5-5DB9-43F9-86C7-61BD92C97AF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343754" y="4689304"/>
                  <a:ext cx="107280" cy="33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FB66ECE5-5FCA-4737-8C21-6633C094FDE3}"/>
              </a:ext>
            </a:extLst>
          </p:cNvPr>
          <p:cNvGrpSpPr/>
          <p:nvPr/>
        </p:nvGrpSpPr>
        <p:grpSpPr>
          <a:xfrm>
            <a:off x="9664154" y="4724944"/>
            <a:ext cx="1769760" cy="288720"/>
            <a:chOff x="9664154" y="4724944"/>
            <a:chExt cx="176976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01B2F98-B705-437D-9E04-801A1184D6AC}"/>
                    </a:ext>
                  </a:extLst>
                </p14:cNvPr>
                <p14:cNvContentPartPr/>
                <p14:nvPr/>
              </p14:nvContentPartPr>
              <p14:xfrm>
                <a:off x="9664154" y="4809904"/>
                <a:ext cx="243360" cy="637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01B2F98-B705-437D-9E04-801A1184D6A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655154" y="4800904"/>
                  <a:ext cx="2610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92D8EBC-A5C0-40DC-B54B-88AD93E802D4}"/>
                    </a:ext>
                  </a:extLst>
                </p14:cNvPr>
                <p14:cNvContentPartPr/>
                <p14:nvPr/>
              </p14:nvContentPartPr>
              <p14:xfrm>
                <a:off x="9665594" y="4946704"/>
                <a:ext cx="218520" cy="118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92D8EBC-A5C0-40DC-B54B-88AD93E802D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656594" y="4938064"/>
                  <a:ext cx="2361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D774074-84D8-4AF5-B19B-D410CB66BBD3}"/>
                    </a:ext>
                  </a:extLst>
                </p14:cNvPr>
                <p14:cNvContentPartPr/>
                <p14:nvPr/>
              </p14:nvContentPartPr>
              <p14:xfrm>
                <a:off x="10028834" y="4815304"/>
                <a:ext cx="183960" cy="198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D774074-84D8-4AF5-B19B-D410CB66BBD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020194" y="4806664"/>
                  <a:ext cx="2016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5AD1C63-D56A-47FC-9305-F55F3A0435ED}"/>
                    </a:ext>
                  </a:extLst>
                </p14:cNvPr>
                <p14:cNvContentPartPr/>
                <p14:nvPr/>
              </p14:nvContentPartPr>
              <p14:xfrm>
                <a:off x="10328354" y="4838344"/>
                <a:ext cx="327960" cy="637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5AD1C63-D56A-47FC-9305-F55F3A0435E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319714" y="4829344"/>
                  <a:ext cx="3456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487429C-83ED-4ECA-BB83-63C74EC835B7}"/>
                    </a:ext>
                  </a:extLst>
                </p14:cNvPr>
                <p14:cNvContentPartPr/>
                <p14:nvPr/>
              </p14:nvContentPartPr>
              <p14:xfrm>
                <a:off x="10510154" y="4758064"/>
                <a:ext cx="24840" cy="1929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487429C-83ED-4ECA-BB83-63C74EC835B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501154" y="4749424"/>
                  <a:ext cx="42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D7D8B28-B44E-41BB-B9AE-977A6912A369}"/>
                    </a:ext>
                  </a:extLst>
                </p14:cNvPr>
                <p14:cNvContentPartPr/>
                <p14:nvPr/>
              </p14:nvContentPartPr>
              <p14:xfrm>
                <a:off x="10792394" y="4724944"/>
                <a:ext cx="386640" cy="2408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D7D8B28-B44E-41BB-B9AE-977A6912A36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783394" y="4716304"/>
                  <a:ext cx="4042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8C8479C-EC2D-4E5D-BCB4-27196A1180F7}"/>
                    </a:ext>
                  </a:extLst>
                </p14:cNvPr>
                <p14:cNvContentPartPr/>
                <p14:nvPr/>
              </p14:nvContentPartPr>
              <p14:xfrm>
                <a:off x="10995434" y="4882264"/>
                <a:ext cx="188640" cy="349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8C8479C-EC2D-4E5D-BCB4-27196A1180F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986794" y="4873264"/>
                  <a:ext cx="206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6068BEF-812B-4700-AEEA-6DD32E66EA00}"/>
                    </a:ext>
                  </a:extLst>
                </p14:cNvPr>
                <p14:cNvContentPartPr/>
                <p14:nvPr/>
              </p14:nvContentPartPr>
              <p14:xfrm>
                <a:off x="11411234" y="4767064"/>
                <a:ext cx="22680" cy="2286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6068BEF-812B-4700-AEEA-6DD32E66EA0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402594" y="4758424"/>
                  <a:ext cx="40320" cy="246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73228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8FA23E9C-C08A-4D19-B483-484DC4971BE5}"/>
              </a:ext>
            </a:extLst>
          </p:cNvPr>
          <p:cNvGrpSpPr/>
          <p:nvPr/>
        </p:nvGrpSpPr>
        <p:grpSpPr>
          <a:xfrm>
            <a:off x="1235114" y="201544"/>
            <a:ext cx="2856240" cy="1213920"/>
            <a:chOff x="1235114" y="201544"/>
            <a:chExt cx="2856240" cy="12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A8DF459-C356-4696-82E5-5C0522A8AECE}"/>
                    </a:ext>
                  </a:extLst>
                </p14:cNvPr>
                <p14:cNvContentPartPr/>
                <p14:nvPr/>
              </p14:nvContentPartPr>
              <p14:xfrm>
                <a:off x="1298114" y="312784"/>
                <a:ext cx="334440" cy="289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A8DF459-C356-4696-82E5-5C0522A8AEC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89474" y="303784"/>
                  <a:ext cx="3520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8E6AE57-D543-4E16-A458-C4E29F24D8A9}"/>
                    </a:ext>
                  </a:extLst>
                </p14:cNvPr>
                <p14:cNvContentPartPr/>
                <p14:nvPr/>
              </p14:nvContentPartPr>
              <p14:xfrm>
                <a:off x="1629314" y="201544"/>
                <a:ext cx="236160" cy="371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8E6AE57-D543-4E16-A458-C4E29F24D8A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20674" y="192544"/>
                  <a:ext cx="2538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CF4CDBD-5DCE-4DAC-BBB3-ACAD89BEAE28}"/>
                    </a:ext>
                  </a:extLst>
                </p14:cNvPr>
                <p14:cNvContentPartPr/>
                <p14:nvPr/>
              </p14:nvContentPartPr>
              <p14:xfrm>
                <a:off x="1849994" y="442024"/>
                <a:ext cx="215640" cy="110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CF4CDBD-5DCE-4DAC-BBB3-ACAD89BEAE2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40994" y="433024"/>
                  <a:ext cx="2332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50E0CF3-3B08-4802-AD52-D6B1F16B24BC}"/>
                    </a:ext>
                  </a:extLst>
                </p14:cNvPr>
                <p14:cNvContentPartPr/>
                <p14:nvPr/>
              </p14:nvContentPartPr>
              <p14:xfrm>
                <a:off x="2105954" y="458224"/>
                <a:ext cx="22680" cy="47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50E0CF3-3B08-4802-AD52-D6B1F16B24B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97314" y="449224"/>
                  <a:ext cx="403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9C480A0-9528-4986-B3F5-FA77F97D50DC}"/>
                    </a:ext>
                  </a:extLst>
                </p14:cNvPr>
                <p14:cNvContentPartPr/>
                <p14:nvPr/>
              </p14:nvContentPartPr>
              <p14:xfrm>
                <a:off x="2182274" y="452824"/>
                <a:ext cx="153000" cy="117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9C480A0-9528-4986-B3F5-FA77F97D50D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73274" y="443824"/>
                  <a:ext cx="17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7F2A2D-A64B-4135-88EB-7DC5EBF28DF9}"/>
                    </a:ext>
                  </a:extLst>
                </p14:cNvPr>
                <p14:cNvContentPartPr/>
                <p14:nvPr/>
              </p14:nvContentPartPr>
              <p14:xfrm>
                <a:off x="2571074" y="342304"/>
                <a:ext cx="174240" cy="265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7F2A2D-A64B-4135-88EB-7DC5EBF28DF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62434" y="333664"/>
                  <a:ext cx="191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F25A4BA-D9DA-4CE8-A68F-D3237B6DCE47}"/>
                    </a:ext>
                  </a:extLst>
                </p14:cNvPr>
                <p14:cNvContentPartPr/>
                <p14:nvPr/>
              </p14:nvContentPartPr>
              <p14:xfrm>
                <a:off x="2638394" y="235384"/>
                <a:ext cx="366480" cy="303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F25A4BA-D9DA-4CE8-A68F-D3237B6DCE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29394" y="226384"/>
                  <a:ext cx="3841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83A1830-2402-4479-B506-B8F65003C62F}"/>
                    </a:ext>
                  </a:extLst>
                </p14:cNvPr>
                <p14:cNvContentPartPr/>
                <p14:nvPr/>
              </p14:nvContentPartPr>
              <p14:xfrm>
                <a:off x="2913794" y="486664"/>
                <a:ext cx="155880" cy="60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83A1830-2402-4479-B506-B8F65003C62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04794" y="477664"/>
                  <a:ext cx="1735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71D1FD8-C1F5-48C4-9434-BEC155993C36}"/>
                    </a:ext>
                  </a:extLst>
                </p14:cNvPr>
                <p14:cNvContentPartPr/>
                <p14:nvPr/>
              </p14:nvContentPartPr>
              <p14:xfrm>
                <a:off x="3198914" y="244744"/>
                <a:ext cx="158760" cy="288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71D1FD8-C1F5-48C4-9434-BEC155993C3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89914" y="236104"/>
                  <a:ext cx="1764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42CB296-585B-463C-9B39-E024A57BC067}"/>
                    </a:ext>
                  </a:extLst>
                </p14:cNvPr>
                <p14:cNvContentPartPr/>
                <p14:nvPr/>
              </p14:nvContentPartPr>
              <p14:xfrm>
                <a:off x="3376394" y="380104"/>
                <a:ext cx="185400" cy="207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42CB296-585B-463C-9B39-E024A57BC06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67754" y="371464"/>
                  <a:ext cx="2030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855E56D-7FC6-40E8-945F-1A42DA16BEE9}"/>
                    </a:ext>
                  </a:extLst>
                </p14:cNvPr>
                <p14:cNvContentPartPr/>
                <p14:nvPr/>
              </p14:nvContentPartPr>
              <p14:xfrm>
                <a:off x="1235114" y="807064"/>
                <a:ext cx="198000" cy="428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855E56D-7FC6-40E8-945F-1A42DA16BEE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26114" y="798064"/>
                  <a:ext cx="2156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0415017-615E-46F7-81E7-250EE5066946}"/>
                    </a:ext>
                  </a:extLst>
                </p14:cNvPr>
                <p14:cNvContentPartPr/>
                <p14:nvPr/>
              </p14:nvContentPartPr>
              <p14:xfrm>
                <a:off x="1582154" y="967264"/>
                <a:ext cx="136800" cy="224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0415017-615E-46F7-81E7-250EE506694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73154" y="958624"/>
                  <a:ext cx="1544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92BE6C0-04EF-4F5A-AF47-7EB064C8D0D8}"/>
                    </a:ext>
                  </a:extLst>
                </p14:cNvPr>
                <p14:cNvContentPartPr/>
                <p14:nvPr/>
              </p14:nvContentPartPr>
              <p14:xfrm>
                <a:off x="1719314" y="1002184"/>
                <a:ext cx="211680" cy="150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92BE6C0-04EF-4F5A-AF47-7EB064C8D0D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10314" y="993544"/>
                  <a:ext cx="2293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DE2A16C-ADEC-4649-A2CE-8EC0E0DDA16F}"/>
                    </a:ext>
                  </a:extLst>
                </p14:cNvPr>
                <p14:cNvContentPartPr/>
                <p14:nvPr/>
              </p14:nvContentPartPr>
              <p14:xfrm>
                <a:off x="1725794" y="994984"/>
                <a:ext cx="157320" cy="150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DE2A16C-ADEC-4649-A2CE-8EC0E0DDA16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17154" y="986344"/>
                  <a:ext cx="1749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27D9F35-F2AB-4456-BA4B-D68927012EF3}"/>
                    </a:ext>
                  </a:extLst>
                </p14:cNvPr>
                <p14:cNvContentPartPr/>
                <p14:nvPr/>
              </p14:nvContentPartPr>
              <p14:xfrm>
                <a:off x="1947554" y="846664"/>
                <a:ext cx="435960" cy="313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27D9F35-F2AB-4456-BA4B-D68927012EF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38554" y="837664"/>
                  <a:ext cx="4536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962B9CF-C320-4F15-9C6D-007717D7624C}"/>
                    </a:ext>
                  </a:extLst>
                </p14:cNvPr>
                <p14:cNvContentPartPr/>
                <p14:nvPr/>
              </p14:nvContentPartPr>
              <p14:xfrm>
                <a:off x="2204594" y="1030624"/>
                <a:ext cx="180720" cy="45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962B9CF-C320-4F15-9C6D-007717D7624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95594" y="1021984"/>
                  <a:ext cx="198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6D6EF90-7BC4-426C-B166-825BEFA48893}"/>
                    </a:ext>
                  </a:extLst>
                </p14:cNvPr>
                <p14:cNvContentPartPr/>
                <p14:nvPr/>
              </p14:nvContentPartPr>
              <p14:xfrm>
                <a:off x="2666114" y="663784"/>
                <a:ext cx="291240" cy="532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6D6EF90-7BC4-426C-B166-825BEFA4889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57474" y="654784"/>
                  <a:ext cx="30888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28EB966-9BE1-4B28-B640-66BB10877AA3}"/>
                    </a:ext>
                  </a:extLst>
                </p14:cNvPr>
                <p14:cNvContentPartPr/>
                <p14:nvPr/>
              </p14:nvContentPartPr>
              <p14:xfrm>
                <a:off x="2614634" y="994984"/>
                <a:ext cx="255600" cy="87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28EB966-9BE1-4B28-B640-66BB10877AA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05634" y="986344"/>
                  <a:ext cx="273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AB6AC99-0AB1-4D97-A522-1370AED6380F}"/>
                    </a:ext>
                  </a:extLst>
                </p14:cNvPr>
                <p14:cNvContentPartPr/>
                <p14:nvPr/>
              </p14:nvContentPartPr>
              <p14:xfrm>
                <a:off x="2949074" y="894184"/>
                <a:ext cx="174240" cy="214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AB6AC99-0AB1-4D97-A522-1370AED6380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40434" y="885544"/>
                  <a:ext cx="1918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9FC18EB-2BFA-4845-97EF-18FB018CA778}"/>
                    </a:ext>
                  </a:extLst>
                </p14:cNvPr>
                <p14:cNvContentPartPr/>
                <p14:nvPr/>
              </p14:nvContentPartPr>
              <p14:xfrm>
                <a:off x="3037634" y="951424"/>
                <a:ext cx="290160" cy="464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9FC18EB-2BFA-4845-97EF-18FB018CA77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28994" y="942424"/>
                  <a:ext cx="30780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D53CB2B-EF87-4DC2-8A9D-950856F30802}"/>
                    </a:ext>
                  </a:extLst>
                </p14:cNvPr>
                <p14:cNvContentPartPr/>
                <p14:nvPr/>
              </p14:nvContentPartPr>
              <p14:xfrm>
                <a:off x="3440834" y="904984"/>
                <a:ext cx="91800" cy="176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D53CB2B-EF87-4DC2-8A9D-950856F3080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432194" y="895984"/>
                  <a:ext cx="109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21268EF-61DC-49A9-81D9-58165DD6C645}"/>
                    </a:ext>
                  </a:extLst>
                </p14:cNvPr>
                <p14:cNvContentPartPr/>
                <p14:nvPr/>
              </p14:nvContentPartPr>
              <p14:xfrm>
                <a:off x="3593474" y="875464"/>
                <a:ext cx="185400" cy="160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21268EF-61DC-49A9-81D9-58165DD6C64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84474" y="866824"/>
                  <a:ext cx="203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CE05699-9D78-4B3D-9E1F-FEEAF2F71B44}"/>
                    </a:ext>
                  </a:extLst>
                </p14:cNvPr>
                <p14:cNvContentPartPr/>
                <p14:nvPr/>
              </p14:nvContentPartPr>
              <p14:xfrm>
                <a:off x="3527234" y="921544"/>
                <a:ext cx="174960" cy="141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CE05699-9D78-4B3D-9E1F-FEEAF2F71B4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18234" y="912544"/>
                  <a:ext cx="192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A525070-42D3-4E04-BC8B-23C2029A9DAD}"/>
                    </a:ext>
                  </a:extLst>
                </p14:cNvPr>
                <p14:cNvContentPartPr/>
                <p14:nvPr/>
              </p14:nvContentPartPr>
              <p14:xfrm>
                <a:off x="3774554" y="843424"/>
                <a:ext cx="72720" cy="278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A525070-42D3-4E04-BC8B-23C2029A9DA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65914" y="834424"/>
                  <a:ext cx="903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91FC643-AD7D-4F7D-BD50-C8B8F3044E05}"/>
                    </a:ext>
                  </a:extLst>
                </p14:cNvPr>
                <p14:cNvContentPartPr/>
                <p14:nvPr/>
              </p14:nvContentPartPr>
              <p14:xfrm>
                <a:off x="3901274" y="695104"/>
                <a:ext cx="190080" cy="496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91FC643-AD7D-4F7D-BD50-C8B8F3044E0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92274" y="686464"/>
                  <a:ext cx="207720" cy="51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121F9E-AD65-428F-A4C2-BC765D3EBB95}"/>
              </a:ext>
            </a:extLst>
          </p:cNvPr>
          <p:cNvGrpSpPr/>
          <p:nvPr/>
        </p:nvGrpSpPr>
        <p:grpSpPr>
          <a:xfrm>
            <a:off x="272834" y="275704"/>
            <a:ext cx="626040" cy="964800"/>
            <a:chOff x="272834" y="275704"/>
            <a:chExt cx="626040" cy="96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A95CFB5-5C62-419F-91C0-2384E5EF4C2E}"/>
                    </a:ext>
                  </a:extLst>
                </p14:cNvPr>
                <p14:cNvContentPartPr/>
                <p14:nvPr/>
              </p14:nvContentPartPr>
              <p14:xfrm>
                <a:off x="400274" y="348064"/>
                <a:ext cx="172800" cy="188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A95CFB5-5C62-419F-91C0-2384E5EF4C2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1274" y="339424"/>
                  <a:ext cx="190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38982BA-3AA0-4D35-98FB-C88D3EF52E18}"/>
                    </a:ext>
                  </a:extLst>
                </p14:cNvPr>
                <p14:cNvContentPartPr/>
                <p14:nvPr/>
              </p14:nvContentPartPr>
              <p14:xfrm>
                <a:off x="481634" y="275704"/>
                <a:ext cx="223920" cy="358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38982BA-3AA0-4D35-98FB-C88D3EF52E1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2634" y="267064"/>
                  <a:ext cx="2415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96ED127-DCB9-46EF-B585-DB77F26A555F}"/>
                    </a:ext>
                  </a:extLst>
                </p14:cNvPr>
                <p14:cNvContentPartPr/>
                <p14:nvPr/>
              </p14:nvContentPartPr>
              <p14:xfrm>
                <a:off x="750554" y="578824"/>
                <a:ext cx="1440" cy="19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96ED127-DCB9-46EF-B585-DB77F26A555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1554" y="570184"/>
                  <a:ext cx="190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5952F52-DD51-49B2-836F-6B557D668F1B}"/>
                    </a:ext>
                  </a:extLst>
                </p14:cNvPr>
                <p14:cNvContentPartPr/>
                <p14:nvPr/>
              </p14:nvContentPartPr>
              <p14:xfrm>
                <a:off x="411794" y="1023424"/>
                <a:ext cx="96120" cy="165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5952F52-DD51-49B2-836F-6B557D668F1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2794" y="1014784"/>
                  <a:ext cx="113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79E441B-2439-4ECA-AACE-4A9CF2467B35}"/>
                    </a:ext>
                  </a:extLst>
                </p14:cNvPr>
                <p14:cNvContentPartPr/>
                <p14:nvPr/>
              </p14:nvContentPartPr>
              <p14:xfrm>
                <a:off x="299114" y="1202704"/>
                <a:ext cx="208440" cy="10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79E441B-2439-4ECA-AACE-4A9CF2467B3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0474" y="1193704"/>
                  <a:ext cx="2260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0CBA56E-8DFB-4BF2-A165-084218B57112}"/>
                    </a:ext>
                  </a:extLst>
                </p14:cNvPr>
                <p14:cNvContentPartPr/>
                <p14:nvPr/>
              </p14:nvContentPartPr>
              <p14:xfrm>
                <a:off x="272834" y="1005424"/>
                <a:ext cx="293760" cy="36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0CBA56E-8DFB-4BF2-A165-084218B5711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3834" y="996784"/>
                  <a:ext cx="3114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8AA8B42-A31A-4E11-97E6-B43FAD95B8EB}"/>
                    </a:ext>
                  </a:extLst>
                </p14:cNvPr>
                <p14:cNvContentPartPr/>
                <p14:nvPr/>
              </p14:nvContentPartPr>
              <p14:xfrm>
                <a:off x="652274" y="718144"/>
                <a:ext cx="246600" cy="522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8AA8B42-A31A-4E11-97E6-B43FAD95B8E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3274" y="709504"/>
                  <a:ext cx="26424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5F990C1-24BA-44FF-9601-48C5B316C9AC}"/>
                    </a:ext>
                  </a:extLst>
                </p14:cNvPr>
                <p14:cNvContentPartPr/>
                <p14:nvPr/>
              </p14:nvContentPartPr>
              <p14:xfrm>
                <a:off x="595394" y="1065544"/>
                <a:ext cx="254520" cy="55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5F990C1-24BA-44FF-9601-48C5B316C9A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6394" y="1056904"/>
                  <a:ext cx="272160" cy="7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D221F50-D050-4667-B1D3-ABC6B27319F7}"/>
                  </a:ext>
                </a:extLst>
              </p14:cNvPr>
              <p14:cNvContentPartPr/>
              <p14:nvPr/>
            </p14:nvContentPartPr>
            <p14:xfrm>
              <a:off x="4075154" y="1159504"/>
              <a:ext cx="170640" cy="2743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D221F50-D050-4667-B1D3-ABC6B27319F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066514" y="1150504"/>
                <a:ext cx="18828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62CFA35C-3640-4137-AEE7-74C5466CB1A8}"/>
              </a:ext>
            </a:extLst>
          </p:cNvPr>
          <p:cNvGrpSpPr/>
          <p:nvPr/>
        </p:nvGrpSpPr>
        <p:grpSpPr>
          <a:xfrm>
            <a:off x="4521194" y="735424"/>
            <a:ext cx="1001520" cy="440280"/>
            <a:chOff x="4521194" y="735424"/>
            <a:chExt cx="100152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18089CA-F942-4FFA-9DF1-A72C873AA946}"/>
                    </a:ext>
                  </a:extLst>
                </p14:cNvPr>
                <p14:cNvContentPartPr/>
                <p14:nvPr/>
              </p14:nvContentPartPr>
              <p14:xfrm>
                <a:off x="4586354" y="840544"/>
                <a:ext cx="175680" cy="335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18089CA-F942-4FFA-9DF1-A72C873AA94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77714" y="831904"/>
                  <a:ext cx="1933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0ED5550-CDA4-4543-A2B7-757AB1598E06}"/>
                    </a:ext>
                  </a:extLst>
                </p14:cNvPr>
                <p14:cNvContentPartPr/>
                <p14:nvPr/>
              </p14:nvContentPartPr>
              <p14:xfrm>
                <a:off x="4521194" y="960784"/>
                <a:ext cx="349560" cy="109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0ED5550-CDA4-4543-A2B7-757AB1598E0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12194" y="952144"/>
                  <a:ext cx="367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A15414D-DD7C-440E-82A6-EB8295117133}"/>
                    </a:ext>
                  </a:extLst>
                </p14:cNvPr>
                <p14:cNvContentPartPr/>
                <p14:nvPr/>
              </p14:nvContentPartPr>
              <p14:xfrm>
                <a:off x="4915394" y="735424"/>
                <a:ext cx="194760" cy="385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A15414D-DD7C-440E-82A6-EB829511713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06754" y="726424"/>
                  <a:ext cx="21240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895C193-9111-4CFC-8BDB-C5D8DFD85856}"/>
                    </a:ext>
                  </a:extLst>
                </p14:cNvPr>
                <p14:cNvContentPartPr/>
                <p14:nvPr/>
              </p14:nvContentPartPr>
              <p14:xfrm>
                <a:off x="5135354" y="973024"/>
                <a:ext cx="144360" cy="134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895C193-9111-4CFC-8BDB-C5D8DFD8585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26354" y="964384"/>
                  <a:ext cx="162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FE65FA2-3E38-4661-ACB6-3998E048657D}"/>
                    </a:ext>
                  </a:extLst>
                </p14:cNvPr>
                <p14:cNvContentPartPr/>
                <p14:nvPr/>
              </p14:nvContentPartPr>
              <p14:xfrm>
                <a:off x="5318234" y="1007224"/>
                <a:ext cx="204480" cy="142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FE65FA2-3E38-4661-ACB6-3998E048657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09234" y="998584"/>
                  <a:ext cx="22212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CC7D278-3EF8-4FE6-9AC8-AB03AC5F0D5A}"/>
              </a:ext>
            </a:extLst>
          </p:cNvPr>
          <p:cNvGrpSpPr/>
          <p:nvPr/>
        </p:nvGrpSpPr>
        <p:grpSpPr>
          <a:xfrm>
            <a:off x="5884874" y="596464"/>
            <a:ext cx="1042200" cy="570240"/>
            <a:chOff x="5884874" y="596464"/>
            <a:chExt cx="10422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A763122-93BE-45D8-B4BE-BDC434D07E06}"/>
                    </a:ext>
                  </a:extLst>
                </p14:cNvPr>
                <p14:cNvContentPartPr/>
                <p14:nvPr/>
              </p14:nvContentPartPr>
              <p14:xfrm>
                <a:off x="5884874" y="708064"/>
                <a:ext cx="236880" cy="458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A763122-93BE-45D8-B4BE-BDC434D07E0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75874" y="699424"/>
                  <a:ext cx="2545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9235559-6D72-414C-878D-518FFBAC435B}"/>
                    </a:ext>
                  </a:extLst>
                </p14:cNvPr>
                <p14:cNvContentPartPr/>
                <p14:nvPr/>
              </p14:nvContentPartPr>
              <p14:xfrm>
                <a:off x="6317234" y="596464"/>
                <a:ext cx="82800" cy="177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9235559-6D72-414C-878D-518FFBAC435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08594" y="587824"/>
                  <a:ext cx="100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6B9F413-DDC7-4E02-84C6-A2E766242BAF}"/>
                    </a:ext>
                  </a:extLst>
                </p14:cNvPr>
                <p14:cNvContentPartPr/>
                <p14:nvPr/>
              </p14:nvContentPartPr>
              <p14:xfrm>
                <a:off x="6361514" y="871144"/>
                <a:ext cx="128160" cy="232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6B9F413-DDC7-4E02-84C6-A2E766242BA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52514" y="862144"/>
                  <a:ext cx="1458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65FCA41-EC92-44D4-BA18-FA3727622C0E}"/>
                    </a:ext>
                  </a:extLst>
                </p14:cNvPr>
                <p14:cNvContentPartPr/>
                <p14:nvPr/>
              </p14:nvContentPartPr>
              <p14:xfrm>
                <a:off x="6516674" y="907144"/>
                <a:ext cx="195480" cy="183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65FCA41-EC92-44D4-BA18-FA3727622C0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508034" y="898504"/>
                  <a:ext cx="213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B00C809-813B-4D11-BB3C-B7A2855D6984}"/>
                    </a:ext>
                  </a:extLst>
                </p14:cNvPr>
                <p14:cNvContentPartPr/>
                <p14:nvPr/>
              </p14:nvContentPartPr>
              <p14:xfrm>
                <a:off x="6460154" y="946024"/>
                <a:ext cx="219960" cy="148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B00C809-813B-4D11-BB3C-B7A2855D698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451514" y="937384"/>
                  <a:ext cx="237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2CE2F08-0E41-48A7-BE5B-62FC3F96FC84}"/>
                    </a:ext>
                  </a:extLst>
                </p14:cNvPr>
                <p14:cNvContentPartPr/>
                <p14:nvPr/>
              </p14:nvContentPartPr>
              <p14:xfrm>
                <a:off x="6766154" y="793024"/>
                <a:ext cx="160920" cy="334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2CE2F08-0E41-48A7-BE5B-62FC3F96FC8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757154" y="784024"/>
                  <a:ext cx="178560" cy="35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651FD8C-CAD5-40D1-97D1-D3319A0B5F0F}"/>
              </a:ext>
            </a:extLst>
          </p:cNvPr>
          <p:cNvGrpSpPr/>
          <p:nvPr/>
        </p:nvGrpSpPr>
        <p:grpSpPr>
          <a:xfrm>
            <a:off x="7155674" y="528064"/>
            <a:ext cx="2343240" cy="964440"/>
            <a:chOff x="7155674" y="528064"/>
            <a:chExt cx="2343240" cy="96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35C930D-9CB9-4316-85D5-2FD683625375}"/>
                    </a:ext>
                  </a:extLst>
                </p14:cNvPr>
                <p14:cNvContentPartPr/>
                <p14:nvPr/>
              </p14:nvContentPartPr>
              <p14:xfrm>
                <a:off x="7155674" y="888064"/>
                <a:ext cx="239040" cy="141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35C930D-9CB9-4316-85D5-2FD68362537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146674" y="879424"/>
                  <a:ext cx="256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C56AC38-50F4-4DE3-B98A-C9086BCC1610}"/>
                    </a:ext>
                  </a:extLst>
                </p14:cNvPr>
                <p14:cNvContentPartPr/>
                <p14:nvPr/>
              </p14:nvContentPartPr>
              <p14:xfrm>
                <a:off x="7646354" y="528064"/>
                <a:ext cx="355680" cy="611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C56AC38-50F4-4DE3-B98A-C9086BCC161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37354" y="519064"/>
                  <a:ext cx="373320" cy="6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EB23C77-B616-4534-AAE6-E580031F1888}"/>
                    </a:ext>
                  </a:extLst>
                </p14:cNvPr>
                <p14:cNvContentPartPr/>
                <p14:nvPr/>
              </p14:nvContentPartPr>
              <p14:xfrm>
                <a:off x="7561394" y="943504"/>
                <a:ext cx="253080" cy="41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EB23C77-B616-4534-AAE6-E580031F188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52754" y="934504"/>
                  <a:ext cx="2707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36243E0-C126-466F-8DA4-ACD0E16264AD}"/>
                    </a:ext>
                  </a:extLst>
                </p14:cNvPr>
                <p14:cNvContentPartPr/>
                <p14:nvPr/>
              </p14:nvContentPartPr>
              <p14:xfrm>
                <a:off x="8113634" y="542824"/>
                <a:ext cx="87120" cy="194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36243E0-C126-466F-8DA4-ACD0E16264A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04634" y="533824"/>
                  <a:ext cx="104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455E9CA-5BAB-4AE9-A4C5-5F728225902B}"/>
                    </a:ext>
                  </a:extLst>
                </p14:cNvPr>
                <p14:cNvContentPartPr/>
                <p14:nvPr/>
              </p14:nvContentPartPr>
              <p14:xfrm>
                <a:off x="8038034" y="863944"/>
                <a:ext cx="132120" cy="231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455E9CA-5BAB-4AE9-A4C5-5F728225902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29394" y="855304"/>
                  <a:ext cx="149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E5905E1-4DE5-43C6-9AF8-C8B55BC1711B}"/>
                    </a:ext>
                  </a:extLst>
                </p14:cNvPr>
                <p14:cNvContentPartPr/>
                <p14:nvPr/>
              </p14:nvContentPartPr>
              <p14:xfrm>
                <a:off x="8211914" y="904624"/>
                <a:ext cx="157320" cy="587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E5905E1-4DE5-43C6-9AF8-C8B55BC1711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02914" y="895624"/>
                  <a:ext cx="17496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DA862EB-5C0C-4268-9707-5C5AF6EAB4E8}"/>
                    </a:ext>
                  </a:extLst>
                </p14:cNvPr>
                <p14:cNvContentPartPr/>
                <p14:nvPr/>
              </p14:nvContentPartPr>
              <p14:xfrm>
                <a:off x="8542034" y="881224"/>
                <a:ext cx="97560" cy="147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DA862EB-5C0C-4268-9707-5C5AF6EAB4E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33034" y="872584"/>
                  <a:ext cx="115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836CB33-E7F2-4E22-B9C1-DF22FB07619B}"/>
                    </a:ext>
                  </a:extLst>
                </p14:cNvPr>
                <p14:cNvContentPartPr/>
                <p14:nvPr/>
              </p14:nvContentPartPr>
              <p14:xfrm>
                <a:off x="8716634" y="876904"/>
                <a:ext cx="134640" cy="147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836CB33-E7F2-4E22-B9C1-DF22FB07619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707994" y="867904"/>
                  <a:ext cx="152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7E4E9A8-7FEA-4025-BB4E-67E4D321F4C8}"/>
                    </a:ext>
                  </a:extLst>
                </p14:cNvPr>
                <p14:cNvContentPartPr/>
                <p14:nvPr/>
              </p14:nvContentPartPr>
              <p14:xfrm>
                <a:off x="8662994" y="888784"/>
                <a:ext cx="158760" cy="153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7E4E9A8-7FEA-4025-BB4E-67E4D321F4C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653994" y="879784"/>
                  <a:ext cx="176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C2658B4-3D3F-4CD2-B62D-08538502ABB9}"/>
                    </a:ext>
                  </a:extLst>
                </p14:cNvPr>
                <p14:cNvContentPartPr/>
                <p14:nvPr/>
              </p14:nvContentPartPr>
              <p14:xfrm>
                <a:off x="8909234" y="821464"/>
                <a:ext cx="68400" cy="253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C2658B4-3D3F-4CD2-B62D-08538502ABB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900234" y="812464"/>
                  <a:ext cx="860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3CC724D-5528-4DDD-B8F3-BE7717CCF7D0}"/>
                    </a:ext>
                  </a:extLst>
                </p14:cNvPr>
                <p14:cNvContentPartPr/>
                <p14:nvPr/>
              </p14:nvContentPartPr>
              <p14:xfrm>
                <a:off x="9036314" y="701224"/>
                <a:ext cx="128520" cy="417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3CC724D-5528-4DDD-B8F3-BE7717CCF7D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027674" y="692224"/>
                  <a:ext cx="1461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EE0E3B0-E765-4935-BFF1-82FBA44CD9F6}"/>
                    </a:ext>
                  </a:extLst>
                </p14:cNvPr>
                <p14:cNvContentPartPr/>
                <p14:nvPr/>
              </p14:nvContentPartPr>
              <p14:xfrm>
                <a:off x="9297674" y="831904"/>
                <a:ext cx="201240" cy="642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EE0E3B0-E765-4935-BFF1-82FBA44CD9F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289034" y="823264"/>
                  <a:ext cx="218880" cy="65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D92487B-D43E-4813-A1D2-8C204238B673}"/>
              </a:ext>
            </a:extLst>
          </p:cNvPr>
          <p:cNvGrpSpPr/>
          <p:nvPr/>
        </p:nvGrpSpPr>
        <p:grpSpPr>
          <a:xfrm>
            <a:off x="9744794" y="596464"/>
            <a:ext cx="664560" cy="496440"/>
            <a:chOff x="9744794" y="596464"/>
            <a:chExt cx="664560" cy="49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D5D7DCD-7C58-4C47-801A-B21B4071E8EF}"/>
                    </a:ext>
                  </a:extLst>
                </p14:cNvPr>
                <p14:cNvContentPartPr/>
                <p14:nvPr/>
              </p14:nvContentPartPr>
              <p14:xfrm>
                <a:off x="9744794" y="596464"/>
                <a:ext cx="77040" cy="174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D5D7DCD-7C58-4C47-801A-B21B4071E8E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736154" y="587464"/>
                  <a:ext cx="946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D681832-E50C-4F5E-ADB8-FCEEBC3978F9}"/>
                    </a:ext>
                  </a:extLst>
                </p14:cNvPr>
                <p14:cNvContentPartPr/>
                <p14:nvPr/>
              </p14:nvContentPartPr>
              <p14:xfrm>
                <a:off x="9755234" y="806344"/>
                <a:ext cx="108360" cy="213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D681832-E50C-4F5E-ADB8-FCEEBC3978F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746594" y="797704"/>
                  <a:ext cx="126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FED0B57-EB74-42DA-A404-988FCC6D9280}"/>
                    </a:ext>
                  </a:extLst>
                </p14:cNvPr>
                <p14:cNvContentPartPr/>
                <p14:nvPr/>
              </p14:nvContentPartPr>
              <p14:xfrm>
                <a:off x="10003994" y="823984"/>
                <a:ext cx="194400" cy="150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FED0B57-EB74-42DA-A404-988FCC6D928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995354" y="814984"/>
                  <a:ext cx="2120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38CC6F0-D7B6-4205-840F-EDF1F3307849}"/>
                    </a:ext>
                  </a:extLst>
                </p14:cNvPr>
                <p14:cNvContentPartPr/>
                <p14:nvPr/>
              </p14:nvContentPartPr>
              <p14:xfrm>
                <a:off x="9924074" y="784024"/>
                <a:ext cx="253800" cy="209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38CC6F0-D7B6-4205-840F-EDF1F330784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15074" y="775384"/>
                  <a:ext cx="271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267FF1C-95E9-4845-B098-955315E0DA02}"/>
                    </a:ext>
                  </a:extLst>
                </p14:cNvPr>
                <p14:cNvContentPartPr/>
                <p14:nvPr/>
              </p14:nvContentPartPr>
              <p14:xfrm>
                <a:off x="10260674" y="644704"/>
                <a:ext cx="148680" cy="448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267FF1C-95E9-4845-B098-955315E0DA0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251674" y="636064"/>
                  <a:ext cx="166320" cy="46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CFC66C7-CF32-4282-9219-A4025ACCECEE}"/>
              </a:ext>
            </a:extLst>
          </p:cNvPr>
          <p:cNvGrpSpPr/>
          <p:nvPr/>
        </p:nvGrpSpPr>
        <p:grpSpPr>
          <a:xfrm>
            <a:off x="294794" y="1653064"/>
            <a:ext cx="860040" cy="489960"/>
            <a:chOff x="294794" y="1653064"/>
            <a:chExt cx="860040" cy="48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D52AE38-D2B7-491B-8995-5380A2F90420}"/>
                    </a:ext>
                  </a:extLst>
                </p14:cNvPr>
                <p14:cNvContentPartPr/>
                <p14:nvPr/>
              </p14:nvContentPartPr>
              <p14:xfrm>
                <a:off x="294794" y="1653064"/>
                <a:ext cx="590400" cy="489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D52AE38-D2B7-491B-8995-5380A2F9042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85794" y="1644424"/>
                  <a:ext cx="60804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E5D0819-F47B-4C8C-AFC1-9D9CE0980444}"/>
                    </a:ext>
                  </a:extLst>
                </p14:cNvPr>
                <p14:cNvContentPartPr/>
                <p14:nvPr/>
              </p14:nvContentPartPr>
              <p14:xfrm>
                <a:off x="402794" y="1910464"/>
                <a:ext cx="219600" cy="42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E5D0819-F47B-4C8C-AFC1-9D9CE098044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93794" y="1901464"/>
                  <a:ext cx="2372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B82FE44-AA79-42ED-B22E-9F1555733740}"/>
                    </a:ext>
                  </a:extLst>
                </p14:cNvPr>
                <p14:cNvContentPartPr/>
                <p14:nvPr/>
              </p14:nvContentPartPr>
              <p14:xfrm>
                <a:off x="744794" y="1871584"/>
                <a:ext cx="230760" cy="153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B82FE44-AA79-42ED-B22E-9F155573374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36154" y="1862584"/>
                  <a:ext cx="2484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9993922-BDE1-4A53-8FB2-0EC9AE6C351B}"/>
                    </a:ext>
                  </a:extLst>
                </p14:cNvPr>
                <p14:cNvContentPartPr/>
                <p14:nvPr/>
              </p14:nvContentPartPr>
              <p14:xfrm>
                <a:off x="772154" y="1806784"/>
                <a:ext cx="382680" cy="201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9993922-BDE1-4A53-8FB2-0EC9AE6C351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3154" y="1798144"/>
                  <a:ext cx="4003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DDF4F29-F7FA-48D2-BBBB-B625999471D0}"/>
                    </a:ext>
                  </a:extLst>
                </p14:cNvPr>
                <p14:cNvContentPartPr/>
                <p14:nvPr/>
              </p14:nvContentPartPr>
              <p14:xfrm>
                <a:off x="1102634" y="1949704"/>
                <a:ext cx="33480" cy="42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DDF4F29-F7FA-48D2-BBBB-B625999471D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93994" y="1941064"/>
                  <a:ext cx="5112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8E8E09B-C20B-4E59-9092-24FD1DFA1D55}"/>
              </a:ext>
            </a:extLst>
          </p:cNvPr>
          <p:cNvGrpSpPr/>
          <p:nvPr/>
        </p:nvGrpSpPr>
        <p:grpSpPr>
          <a:xfrm>
            <a:off x="1653434" y="1552984"/>
            <a:ext cx="915480" cy="507960"/>
            <a:chOff x="1653434" y="1552984"/>
            <a:chExt cx="915480" cy="50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D515979-02C9-4D9E-A998-19010792D082}"/>
                    </a:ext>
                  </a:extLst>
                </p14:cNvPr>
                <p14:cNvContentPartPr/>
                <p14:nvPr/>
              </p14:nvContentPartPr>
              <p14:xfrm>
                <a:off x="1653434" y="1552984"/>
                <a:ext cx="218160" cy="493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D515979-02C9-4D9E-A998-19010792D08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44794" y="1543984"/>
                  <a:ext cx="23580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4E92E19-2130-4622-AEC9-84C22903E196}"/>
                    </a:ext>
                  </a:extLst>
                </p14:cNvPr>
                <p14:cNvContentPartPr/>
                <p14:nvPr/>
              </p14:nvContentPartPr>
              <p14:xfrm>
                <a:off x="2021714" y="1824784"/>
                <a:ext cx="102240" cy="164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4E92E19-2130-4622-AEC9-84C22903E19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012714" y="1816144"/>
                  <a:ext cx="119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A15855F-8102-41E1-B8CD-65A264FD3C3E}"/>
                    </a:ext>
                  </a:extLst>
                </p14:cNvPr>
                <p14:cNvContentPartPr/>
                <p14:nvPr/>
              </p14:nvContentPartPr>
              <p14:xfrm>
                <a:off x="2159594" y="1822624"/>
                <a:ext cx="222840" cy="173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A15855F-8102-41E1-B8CD-65A264FD3C3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150594" y="1813624"/>
                  <a:ext cx="240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4EF2C03-747C-41EE-A062-5CD49DA25243}"/>
                    </a:ext>
                  </a:extLst>
                </p14:cNvPr>
                <p14:cNvContentPartPr/>
                <p14:nvPr/>
              </p14:nvContentPartPr>
              <p14:xfrm>
                <a:off x="2154914" y="1721104"/>
                <a:ext cx="414000" cy="339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4EF2C03-747C-41EE-A062-5CD49DA2524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145914" y="1712104"/>
                  <a:ext cx="431640" cy="35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226B3C99-71B2-4ADE-8351-E9CD98914DF7}"/>
                  </a:ext>
                </a:extLst>
              </p14:cNvPr>
              <p14:cNvContentPartPr/>
              <p14:nvPr/>
            </p14:nvContentPartPr>
            <p14:xfrm>
              <a:off x="2800394" y="1825504"/>
              <a:ext cx="222480" cy="1476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226B3C99-71B2-4ADE-8351-E9CD98914DF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791394" y="1816504"/>
                <a:ext cx="240120" cy="16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B447345B-7277-4289-884A-E1AD610D0685}"/>
              </a:ext>
            </a:extLst>
          </p:cNvPr>
          <p:cNvGrpSpPr/>
          <p:nvPr/>
        </p:nvGrpSpPr>
        <p:grpSpPr>
          <a:xfrm>
            <a:off x="3565034" y="1493944"/>
            <a:ext cx="2033280" cy="652680"/>
            <a:chOff x="3565034" y="1493944"/>
            <a:chExt cx="2033280" cy="65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AF4EC73-2BFE-42F8-86DE-52718ADD8C8F}"/>
                    </a:ext>
                  </a:extLst>
                </p14:cNvPr>
                <p14:cNvContentPartPr/>
                <p14:nvPr/>
              </p14:nvContentPartPr>
              <p14:xfrm>
                <a:off x="3565034" y="1671424"/>
                <a:ext cx="216360" cy="449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AF4EC73-2BFE-42F8-86DE-52718ADD8C8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556034" y="1662424"/>
                  <a:ext cx="23400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7AF6A34-9F9B-474E-891A-90666323DC9C}"/>
                    </a:ext>
                  </a:extLst>
                </p14:cNvPr>
                <p14:cNvContentPartPr/>
                <p14:nvPr/>
              </p14:nvContentPartPr>
              <p14:xfrm>
                <a:off x="3880034" y="1744864"/>
                <a:ext cx="137160" cy="152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7AF6A34-9F9B-474E-891A-90666323DC9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871034" y="1736224"/>
                  <a:ext cx="154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A38ADB8-6D0E-4268-93AE-8ECB3C317789}"/>
                    </a:ext>
                  </a:extLst>
                </p14:cNvPr>
                <p14:cNvContentPartPr/>
                <p14:nvPr/>
              </p14:nvContentPartPr>
              <p14:xfrm>
                <a:off x="3945914" y="1628584"/>
                <a:ext cx="211680" cy="430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A38ADB8-6D0E-4268-93AE-8ECB3C31778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936914" y="1619584"/>
                  <a:ext cx="22932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595357A-7682-448E-8209-1514E75ADA95}"/>
                    </a:ext>
                  </a:extLst>
                </p14:cNvPr>
                <p14:cNvContentPartPr/>
                <p14:nvPr/>
              </p14:nvContentPartPr>
              <p14:xfrm>
                <a:off x="4159034" y="1843144"/>
                <a:ext cx="248760" cy="221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595357A-7682-448E-8209-1514E75ADA9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150034" y="1834144"/>
                  <a:ext cx="2664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6A5553E-3771-4A50-AFA8-88E2D46D4487}"/>
                    </a:ext>
                  </a:extLst>
                </p14:cNvPr>
                <p14:cNvContentPartPr/>
                <p14:nvPr/>
              </p14:nvContentPartPr>
              <p14:xfrm>
                <a:off x="4162994" y="1829104"/>
                <a:ext cx="212400" cy="244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6A5553E-3771-4A50-AFA8-88E2D46D448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154354" y="1820464"/>
                  <a:ext cx="2300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AFB9951-C431-4FEE-8DA4-F1AA0DC8E56B}"/>
                    </a:ext>
                  </a:extLst>
                </p14:cNvPr>
                <p14:cNvContentPartPr/>
                <p14:nvPr/>
              </p14:nvContentPartPr>
              <p14:xfrm>
                <a:off x="4486994" y="1923784"/>
                <a:ext cx="278280" cy="33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AFB9951-C431-4FEE-8DA4-F1AA0DC8E56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477994" y="1915144"/>
                  <a:ext cx="2959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AE43A96-F67F-4FA5-A59E-00BBEC88217A}"/>
                    </a:ext>
                  </a:extLst>
                </p14:cNvPr>
                <p14:cNvContentPartPr/>
                <p14:nvPr/>
              </p14:nvContentPartPr>
              <p14:xfrm>
                <a:off x="4585274" y="1766824"/>
                <a:ext cx="96480" cy="258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AE43A96-F67F-4FA5-A59E-00BBEC88217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576274" y="1758184"/>
                  <a:ext cx="1141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1822F93-BE9E-4652-82C6-46E89A6AD2D0}"/>
                    </a:ext>
                  </a:extLst>
                </p14:cNvPr>
                <p14:cNvContentPartPr/>
                <p14:nvPr/>
              </p14:nvContentPartPr>
              <p14:xfrm>
                <a:off x="4787594" y="1765024"/>
                <a:ext cx="292320" cy="271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1822F93-BE9E-4652-82C6-46E89A6AD2D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778594" y="1756024"/>
                  <a:ext cx="3099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CEA11EA-F005-48F6-AC8C-9B0ED04EC2A7}"/>
                    </a:ext>
                  </a:extLst>
                </p14:cNvPr>
                <p14:cNvContentPartPr/>
                <p14:nvPr/>
              </p14:nvContentPartPr>
              <p14:xfrm>
                <a:off x="5142194" y="1606624"/>
                <a:ext cx="192960" cy="540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CEA11EA-F005-48F6-AC8C-9B0ED04EC2A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133554" y="1597624"/>
                  <a:ext cx="21060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D26F671-1F58-4511-BA0D-7D36DBB6BCFC}"/>
                    </a:ext>
                  </a:extLst>
                </p14:cNvPr>
                <p14:cNvContentPartPr/>
                <p14:nvPr/>
              </p14:nvContentPartPr>
              <p14:xfrm>
                <a:off x="5376554" y="1495744"/>
                <a:ext cx="70200" cy="133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D26F671-1F58-4511-BA0D-7D36DBB6BCF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367914" y="1486744"/>
                  <a:ext cx="87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A2BF60A-42F1-4888-8A34-661DC78148FE}"/>
                    </a:ext>
                  </a:extLst>
                </p14:cNvPr>
                <p14:cNvContentPartPr/>
                <p14:nvPr/>
              </p14:nvContentPartPr>
              <p14:xfrm>
                <a:off x="5484914" y="1493944"/>
                <a:ext cx="113400" cy="130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A2BF60A-42F1-4888-8A34-661DC78148F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476274" y="1484944"/>
                  <a:ext cx="13104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536B10A-3125-4F32-A17A-3F45E48B9048}"/>
              </a:ext>
            </a:extLst>
          </p:cNvPr>
          <p:cNvGrpSpPr/>
          <p:nvPr/>
        </p:nvGrpSpPr>
        <p:grpSpPr>
          <a:xfrm>
            <a:off x="1562714" y="2389984"/>
            <a:ext cx="1370880" cy="506160"/>
            <a:chOff x="1562714" y="2389984"/>
            <a:chExt cx="1370880" cy="50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D563D78-E33F-4595-B898-137C4FC5A3B8}"/>
                    </a:ext>
                  </a:extLst>
                </p14:cNvPr>
                <p14:cNvContentPartPr/>
                <p14:nvPr/>
              </p14:nvContentPartPr>
              <p14:xfrm>
                <a:off x="1562714" y="2413024"/>
                <a:ext cx="179280" cy="483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D563D78-E33F-4595-B898-137C4FC5A3B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54074" y="2404384"/>
                  <a:ext cx="19692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C3236C6-FD21-4A0A-A710-28FC6CD0EAB7}"/>
                    </a:ext>
                  </a:extLst>
                </p14:cNvPr>
                <p14:cNvContentPartPr/>
                <p14:nvPr/>
              </p14:nvContentPartPr>
              <p14:xfrm>
                <a:off x="1916954" y="2389984"/>
                <a:ext cx="88920" cy="165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C3236C6-FD21-4A0A-A710-28FC6CD0EAB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908314" y="2380984"/>
                  <a:ext cx="106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F639A00-2E67-48B4-BB5C-6782D489FBFB}"/>
                    </a:ext>
                  </a:extLst>
                </p14:cNvPr>
                <p14:cNvContentPartPr/>
                <p14:nvPr/>
              </p14:nvContentPartPr>
              <p14:xfrm>
                <a:off x="2000474" y="2595544"/>
                <a:ext cx="106200" cy="204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F639A00-2E67-48B4-BB5C-6782D489FBF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991474" y="2586544"/>
                  <a:ext cx="1238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FFDADC5-483E-4C18-9777-8B07E3F03120}"/>
                    </a:ext>
                  </a:extLst>
                </p14:cNvPr>
                <p14:cNvContentPartPr/>
                <p14:nvPr/>
              </p14:nvContentPartPr>
              <p14:xfrm>
                <a:off x="2150594" y="2599864"/>
                <a:ext cx="226440" cy="189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FFDADC5-483E-4C18-9777-8B07E3F0312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141954" y="2591224"/>
                  <a:ext cx="2440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5C17493-F0B5-489B-989D-690DBD302927}"/>
                    </a:ext>
                  </a:extLst>
                </p14:cNvPr>
                <p14:cNvContentPartPr/>
                <p14:nvPr/>
              </p14:nvContentPartPr>
              <p14:xfrm>
                <a:off x="2136194" y="2634784"/>
                <a:ext cx="157320" cy="158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5C17493-F0B5-489B-989D-690DBD30292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27194" y="2626144"/>
                  <a:ext cx="174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7E19F1D-FC92-414E-B41E-A6F600C53BAC}"/>
                    </a:ext>
                  </a:extLst>
                </p14:cNvPr>
                <p14:cNvContentPartPr/>
                <p14:nvPr/>
              </p14:nvContentPartPr>
              <p14:xfrm>
                <a:off x="2372714" y="2434624"/>
                <a:ext cx="170280" cy="398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7E19F1D-FC92-414E-B41E-A6F600C53BA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63714" y="2425984"/>
                  <a:ext cx="1879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8633ED3-5DB2-4958-B0B3-19A7F001FF5C}"/>
                    </a:ext>
                  </a:extLst>
                </p14:cNvPr>
                <p14:cNvContentPartPr/>
                <p14:nvPr/>
              </p14:nvContentPartPr>
              <p14:xfrm>
                <a:off x="2708954" y="2645224"/>
                <a:ext cx="224640" cy="144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8633ED3-5DB2-4958-B0B3-19A7F001FF5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699954" y="2636584"/>
                  <a:ext cx="24228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3A6A940-B845-4C31-B211-1F4271494B00}"/>
              </a:ext>
            </a:extLst>
          </p:cNvPr>
          <p:cNvGrpSpPr/>
          <p:nvPr/>
        </p:nvGrpSpPr>
        <p:grpSpPr>
          <a:xfrm>
            <a:off x="3313394" y="2210344"/>
            <a:ext cx="2621160" cy="708840"/>
            <a:chOff x="3313394" y="2210344"/>
            <a:chExt cx="2621160" cy="70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E6E8F7B-8FFA-44C7-9DC5-DC3847C8544E}"/>
                    </a:ext>
                  </a:extLst>
                </p14:cNvPr>
                <p14:cNvContentPartPr/>
                <p14:nvPr/>
              </p14:nvContentPartPr>
              <p14:xfrm>
                <a:off x="3313394" y="2613544"/>
                <a:ext cx="73080" cy="228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E6E8F7B-8FFA-44C7-9DC5-DC3847C8544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304754" y="2604904"/>
                  <a:ext cx="907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45564E7-1808-4653-B82D-ADF566587EC3}"/>
                    </a:ext>
                  </a:extLst>
                </p14:cNvPr>
                <p14:cNvContentPartPr/>
                <p14:nvPr/>
              </p14:nvContentPartPr>
              <p14:xfrm>
                <a:off x="3456674" y="2607784"/>
                <a:ext cx="167400" cy="217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45564E7-1808-4653-B82D-ADF566587EC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447674" y="2599144"/>
                  <a:ext cx="1850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3E6E51A-F0F4-4F54-AE86-BBC7033B4986}"/>
                    </a:ext>
                  </a:extLst>
                </p14:cNvPr>
                <p14:cNvContentPartPr/>
                <p14:nvPr/>
              </p14:nvContentPartPr>
              <p14:xfrm>
                <a:off x="3774554" y="2468104"/>
                <a:ext cx="262800" cy="451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3E6E51A-F0F4-4F54-AE86-BBC7033B498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65914" y="2459464"/>
                  <a:ext cx="28044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9DBF470-C214-4100-A6AB-218E271F5DF8}"/>
                    </a:ext>
                  </a:extLst>
                </p14:cNvPr>
                <p14:cNvContentPartPr/>
                <p14:nvPr/>
              </p14:nvContentPartPr>
              <p14:xfrm>
                <a:off x="4039514" y="2583664"/>
                <a:ext cx="195480" cy="123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9DBF470-C214-4100-A6AB-218E271F5DF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030874" y="2575024"/>
                  <a:ext cx="2131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CA1596B-EAC7-4346-B20D-86B2CBF5987D}"/>
                    </a:ext>
                  </a:extLst>
                </p14:cNvPr>
                <p14:cNvContentPartPr/>
                <p14:nvPr/>
              </p14:nvContentPartPr>
              <p14:xfrm>
                <a:off x="4178474" y="2479624"/>
                <a:ext cx="120960" cy="338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CA1596B-EAC7-4346-B20D-86B2CBF5987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69474" y="2470984"/>
                  <a:ext cx="1386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681A25C-79E1-450C-BAA6-68A8B75E78EF}"/>
                    </a:ext>
                  </a:extLst>
                </p14:cNvPr>
                <p14:cNvContentPartPr/>
                <p14:nvPr/>
              </p14:nvContentPartPr>
              <p14:xfrm>
                <a:off x="4315274" y="2623984"/>
                <a:ext cx="236160" cy="164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681A25C-79E1-450C-BAA6-68A8B75E78E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306274" y="2614984"/>
                  <a:ext cx="2538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2B070AA-8149-4DF2-A907-2014C5E6B4AC}"/>
                    </a:ext>
                  </a:extLst>
                </p14:cNvPr>
                <p14:cNvContentPartPr/>
                <p14:nvPr/>
              </p14:nvContentPartPr>
              <p14:xfrm>
                <a:off x="4352354" y="2598784"/>
                <a:ext cx="496800" cy="198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2B070AA-8149-4DF2-A907-2014C5E6B4A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343354" y="2590144"/>
                  <a:ext cx="5144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52EA0E9-D65F-469E-9254-1E10B242CBB3}"/>
                    </a:ext>
                  </a:extLst>
                </p14:cNvPr>
                <p14:cNvContentPartPr/>
                <p14:nvPr/>
              </p14:nvContentPartPr>
              <p14:xfrm>
                <a:off x="4709474" y="2581144"/>
                <a:ext cx="52920" cy="182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52EA0E9-D65F-469E-9254-1E10B242CBB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700834" y="2572504"/>
                  <a:ext cx="70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7CCCC1D-516A-46CD-9927-9891D11F43C6}"/>
                    </a:ext>
                  </a:extLst>
                </p14:cNvPr>
                <p14:cNvContentPartPr/>
                <p14:nvPr/>
              </p14:nvContentPartPr>
              <p14:xfrm>
                <a:off x="4930514" y="2573584"/>
                <a:ext cx="170640" cy="201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7CCCC1D-516A-46CD-9927-9891D11F43C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921874" y="2564944"/>
                  <a:ext cx="1882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9D0D0C7-39FE-4982-95B2-B1DB5D5E3C2C}"/>
                    </a:ext>
                  </a:extLst>
                </p14:cNvPr>
                <p14:cNvContentPartPr/>
                <p14:nvPr/>
              </p14:nvContentPartPr>
              <p14:xfrm>
                <a:off x="5132834" y="2428144"/>
                <a:ext cx="182520" cy="482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9D0D0C7-39FE-4982-95B2-B1DB5D5E3C2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123834" y="2419144"/>
                  <a:ext cx="20016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1A17627-7395-4C24-85D5-5DF9E22230C9}"/>
                    </a:ext>
                  </a:extLst>
                </p14:cNvPr>
                <p14:cNvContentPartPr/>
                <p14:nvPr/>
              </p14:nvContentPartPr>
              <p14:xfrm>
                <a:off x="5271074" y="2210344"/>
                <a:ext cx="164160" cy="316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1A17627-7395-4C24-85D5-5DF9E22230C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262434" y="2201704"/>
                  <a:ext cx="1818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DDCE5E3-649C-456D-B6FF-E0645E810D67}"/>
                    </a:ext>
                  </a:extLst>
                </p14:cNvPr>
                <p14:cNvContentPartPr/>
                <p14:nvPr/>
              </p14:nvContentPartPr>
              <p14:xfrm>
                <a:off x="5495714" y="2699584"/>
                <a:ext cx="19080" cy="28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DDCE5E3-649C-456D-B6FF-E0645E810D6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487074" y="2690584"/>
                  <a:ext cx="367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757E17F-5970-4DBC-9C1F-CA6341F957EC}"/>
                    </a:ext>
                  </a:extLst>
                </p14:cNvPr>
                <p14:cNvContentPartPr/>
                <p14:nvPr/>
              </p14:nvContentPartPr>
              <p14:xfrm>
                <a:off x="5655194" y="2498344"/>
                <a:ext cx="187560" cy="156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757E17F-5970-4DBC-9C1F-CA6341F957E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646194" y="2489704"/>
                  <a:ext cx="205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D93DB09-8320-409A-9AE7-D4D77EFF008C}"/>
                    </a:ext>
                  </a:extLst>
                </p14:cNvPr>
                <p14:cNvContentPartPr/>
                <p14:nvPr/>
              </p14:nvContentPartPr>
              <p14:xfrm>
                <a:off x="5854634" y="2457664"/>
                <a:ext cx="79920" cy="373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D93DB09-8320-409A-9AE7-D4D77EFF008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845634" y="2449024"/>
                  <a:ext cx="97560" cy="39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1E37954-25BD-4E96-9536-76D4EE3676D1}"/>
              </a:ext>
            </a:extLst>
          </p:cNvPr>
          <p:cNvGrpSpPr/>
          <p:nvPr/>
        </p:nvGrpSpPr>
        <p:grpSpPr>
          <a:xfrm>
            <a:off x="3214394" y="3041224"/>
            <a:ext cx="1930320" cy="1064160"/>
            <a:chOff x="3214394" y="3041224"/>
            <a:chExt cx="1930320" cy="10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C514C54-C35E-4AB4-984A-420B2262FDCD}"/>
                    </a:ext>
                  </a:extLst>
                </p14:cNvPr>
                <p14:cNvContentPartPr/>
                <p14:nvPr/>
              </p14:nvContentPartPr>
              <p14:xfrm>
                <a:off x="3214394" y="3041224"/>
                <a:ext cx="1930320" cy="146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C514C54-C35E-4AB4-984A-420B2262FDC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205394" y="3032584"/>
                  <a:ext cx="19479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D3C5160-8B33-401D-9DF7-1277CFE1FA57}"/>
                    </a:ext>
                  </a:extLst>
                </p14:cNvPr>
                <p14:cNvContentPartPr/>
                <p14:nvPr/>
              </p14:nvContentPartPr>
              <p14:xfrm>
                <a:off x="3619034" y="3245704"/>
                <a:ext cx="275040" cy="5508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D3C5160-8B33-401D-9DF7-1277CFE1FA5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610034" y="3237064"/>
                  <a:ext cx="29268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8195903-5A53-45DC-873D-01D153B0BC54}"/>
                    </a:ext>
                  </a:extLst>
                </p14:cNvPr>
                <p14:cNvContentPartPr/>
                <p14:nvPr/>
              </p14:nvContentPartPr>
              <p14:xfrm>
                <a:off x="3572234" y="3617584"/>
                <a:ext cx="177120" cy="47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8195903-5A53-45DC-873D-01D153B0BC5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63594" y="3608584"/>
                  <a:ext cx="1947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4494C09-9A23-4FFF-82E1-A6608DC0620F}"/>
                    </a:ext>
                  </a:extLst>
                </p14:cNvPr>
                <p14:cNvContentPartPr/>
                <p14:nvPr/>
              </p14:nvContentPartPr>
              <p14:xfrm>
                <a:off x="3984074" y="3294664"/>
                <a:ext cx="57600" cy="159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4494C09-9A23-4FFF-82E1-A6608DC0620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975074" y="3286024"/>
                  <a:ext cx="752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1EF53F5-E493-43FA-B596-A616B3A7E0CD}"/>
                    </a:ext>
                  </a:extLst>
                </p14:cNvPr>
                <p14:cNvContentPartPr/>
                <p14:nvPr/>
              </p14:nvContentPartPr>
              <p14:xfrm>
                <a:off x="3991994" y="3441184"/>
                <a:ext cx="204480" cy="307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1EF53F5-E493-43FA-B596-A616B3A7E0C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983354" y="3432184"/>
                  <a:ext cx="2221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CFF005F-FF93-4DD7-9F36-475BBDEEF8F0}"/>
                    </a:ext>
                  </a:extLst>
                </p14:cNvPr>
                <p14:cNvContentPartPr/>
                <p14:nvPr/>
              </p14:nvContentPartPr>
              <p14:xfrm>
                <a:off x="4072634" y="3547384"/>
                <a:ext cx="224640" cy="5580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CFF005F-FF93-4DD7-9F36-475BBDEEF8F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063994" y="3538744"/>
                  <a:ext cx="24228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FF79C2E-31A3-4FCB-9599-770AC0BECB66}"/>
                    </a:ext>
                  </a:extLst>
                </p14:cNvPr>
                <p14:cNvContentPartPr/>
                <p14:nvPr/>
              </p14:nvContentPartPr>
              <p14:xfrm>
                <a:off x="4380434" y="3483664"/>
                <a:ext cx="97200" cy="165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FF79C2E-31A3-4FCB-9599-770AC0BECB6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371434" y="3475024"/>
                  <a:ext cx="1148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8EE51D9-9B37-414E-A7C4-315F1A99A2D1}"/>
                    </a:ext>
                  </a:extLst>
                </p14:cNvPr>
                <p14:cNvContentPartPr/>
                <p14:nvPr/>
              </p14:nvContentPartPr>
              <p14:xfrm>
                <a:off x="4533434" y="3513904"/>
                <a:ext cx="140760" cy="134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8EE51D9-9B37-414E-A7C4-315F1A99A2D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524434" y="3504904"/>
                  <a:ext cx="158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87B25C9-C12C-498A-8DBD-E979221B2874}"/>
                    </a:ext>
                  </a:extLst>
                </p14:cNvPr>
                <p14:cNvContentPartPr/>
                <p14:nvPr/>
              </p14:nvContentPartPr>
              <p14:xfrm>
                <a:off x="4531994" y="3502744"/>
                <a:ext cx="146520" cy="130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87B25C9-C12C-498A-8DBD-E979221B287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523354" y="3494104"/>
                  <a:ext cx="164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57BDAFF-962A-4716-898C-2859DBBD7DE4}"/>
                    </a:ext>
                  </a:extLst>
                </p14:cNvPr>
                <p14:cNvContentPartPr/>
                <p14:nvPr/>
              </p14:nvContentPartPr>
              <p14:xfrm>
                <a:off x="4667714" y="3442624"/>
                <a:ext cx="104760" cy="226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57BDAFF-962A-4716-898C-2859DBBD7DE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659074" y="3433984"/>
                  <a:ext cx="1224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931B8D2-7B35-4F6A-B4B8-D6FB50F9F0C7}"/>
                    </a:ext>
                  </a:extLst>
                </p14:cNvPr>
                <p14:cNvContentPartPr/>
                <p14:nvPr/>
              </p14:nvContentPartPr>
              <p14:xfrm>
                <a:off x="4800554" y="3364504"/>
                <a:ext cx="219600" cy="452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931B8D2-7B35-4F6A-B4B8-D6FB50F9F0C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791554" y="3355864"/>
                  <a:ext cx="237240" cy="47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F495707-3DB4-4325-A71F-E2AC7BEAC3BB}"/>
                  </a:ext>
                </a:extLst>
              </p14:cNvPr>
              <p14:cNvContentPartPr/>
              <p14:nvPr/>
            </p14:nvContentPartPr>
            <p14:xfrm>
              <a:off x="7711514" y="1430224"/>
              <a:ext cx="1207800" cy="475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F495707-3DB4-4325-A71F-E2AC7BEAC3BB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702514" y="1421224"/>
                <a:ext cx="122544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D3F5189-DEE2-403E-B6D5-CFB3E37511F9}"/>
              </a:ext>
            </a:extLst>
          </p:cNvPr>
          <p:cNvGrpSpPr/>
          <p:nvPr/>
        </p:nvGrpSpPr>
        <p:grpSpPr>
          <a:xfrm>
            <a:off x="5493914" y="2888944"/>
            <a:ext cx="1187280" cy="1032480"/>
            <a:chOff x="5493914" y="2888944"/>
            <a:chExt cx="1187280" cy="10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EB1F04-9378-4381-9F7D-9A025121EA8A}"/>
                    </a:ext>
                  </a:extLst>
                </p14:cNvPr>
                <p14:cNvContentPartPr/>
                <p14:nvPr/>
              </p14:nvContentPartPr>
              <p14:xfrm>
                <a:off x="5493914" y="2888944"/>
                <a:ext cx="714960" cy="138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EB1F04-9378-4381-9F7D-9A025121EA8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485274" y="2879944"/>
                  <a:ext cx="7326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42CD0A6-977F-4CA3-8B38-139319FDF3DA}"/>
                    </a:ext>
                  </a:extLst>
                </p14:cNvPr>
                <p14:cNvContentPartPr/>
                <p14:nvPr/>
              </p14:nvContentPartPr>
              <p14:xfrm>
                <a:off x="5638274" y="3305464"/>
                <a:ext cx="165960" cy="615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42CD0A6-977F-4CA3-8B38-139319FDF3D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629274" y="3296824"/>
                  <a:ext cx="18360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EB25B1B-80F5-414A-A718-BDACA6ED6CB8}"/>
                    </a:ext>
                  </a:extLst>
                </p14:cNvPr>
                <p14:cNvContentPartPr/>
                <p14:nvPr/>
              </p14:nvContentPartPr>
              <p14:xfrm>
                <a:off x="5975594" y="3179104"/>
                <a:ext cx="23760" cy="62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EB25B1B-80F5-414A-A718-BDACA6ED6CB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966594" y="3170464"/>
                  <a:ext cx="414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10240A4-E2CA-4CAD-920A-461678CF178B}"/>
                    </a:ext>
                  </a:extLst>
                </p14:cNvPr>
                <p14:cNvContentPartPr/>
                <p14:nvPr/>
              </p14:nvContentPartPr>
              <p14:xfrm>
                <a:off x="6065234" y="3224464"/>
                <a:ext cx="61560" cy="181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10240A4-E2CA-4CAD-920A-461678CF178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056594" y="3215464"/>
                  <a:ext cx="792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C8B8629-A9C0-4A43-9489-E6930913B3D3}"/>
                    </a:ext>
                  </a:extLst>
                </p14:cNvPr>
                <p14:cNvContentPartPr/>
                <p14:nvPr/>
              </p14:nvContentPartPr>
              <p14:xfrm>
                <a:off x="6164954" y="3247504"/>
                <a:ext cx="206280" cy="143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C8B8629-A9C0-4A43-9489-E6930913B3D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156314" y="3238864"/>
                  <a:ext cx="223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00EABDA-B9B4-4AAA-932D-56412C04F400}"/>
                    </a:ext>
                  </a:extLst>
                </p14:cNvPr>
                <p14:cNvContentPartPr/>
                <p14:nvPr/>
              </p14:nvContentPartPr>
              <p14:xfrm>
                <a:off x="6149114" y="3250024"/>
                <a:ext cx="180000" cy="169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00EABDA-B9B4-4AAA-932D-56412C04F40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0474" y="3241384"/>
                  <a:ext cx="197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DE56D0B-8883-410F-B0A5-F83084D0091B}"/>
                    </a:ext>
                  </a:extLst>
                </p14:cNvPr>
                <p14:cNvContentPartPr/>
                <p14:nvPr/>
              </p14:nvContentPartPr>
              <p14:xfrm>
                <a:off x="6395714" y="3121504"/>
                <a:ext cx="285480" cy="430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DE56D0B-8883-410F-B0A5-F83084D0091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386714" y="3112864"/>
                  <a:ext cx="303120" cy="44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58C236C-944D-4784-996D-774F7DB7F07F}"/>
              </a:ext>
            </a:extLst>
          </p:cNvPr>
          <p:cNvGrpSpPr/>
          <p:nvPr/>
        </p:nvGrpSpPr>
        <p:grpSpPr>
          <a:xfrm>
            <a:off x="134954" y="4389784"/>
            <a:ext cx="872280" cy="431640"/>
            <a:chOff x="134954" y="4389784"/>
            <a:chExt cx="87228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D766838-D7B7-4ABF-BCBF-A675AD019CF9}"/>
                    </a:ext>
                  </a:extLst>
                </p14:cNvPr>
                <p14:cNvContentPartPr/>
                <p14:nvPr/>
              </p14:nvContentPartPr>
              <p14:xfrm>
                <a:off x="134954" y="4389784"/>
                <a:ext cx="468000" cy="431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D766838-D7B7-4ABF-BCBF-A675AD019CF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6314" y="4380784"/>
                  <a:ext cx="4856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4AC609A-9AF3-4857-B8E4-0F8D009EC9EB}"/>
                    </a:ext>
                  </a:extLst>
                </p14:cNvPr>
                <p14:cNvContentPartPr/>
                <p14:nvPr/>
              </p14:nvContentPartPr>
              <p14:xfrm>
                <a:off x="192554" y="4608664"/>
                <a:ext cx="322920" cy="856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4AC609A-9AF3-4857-B8E4-0F8D009EC9E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83914" y="4600024"/>
                  <a:ext cx="3405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68E0D5E-A2AD-4146-A54F-C0039D16A73D}"/>
                    </a:ext>
                  </a:extLst>
                </p14:cNvPr>
                <p14:cNvContentPartPr/>
                <p14:nvPr/>
              </p14:nvContentPartPr>
              <p14:xfrm>
                <a:off x="523394" y="4582384"/>
                <a:ext cx="278280" cy="2361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68E0D5E-A2AD-4146-A54F-C0039D16A73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14754" y="4573384"/>
                  <a:ext cx="2959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6CD4261-7E41-4DCF-BD3A-7414481045F5}"/>
                    </a:ext>
                  </a:extLst>
                </p14:cNvPr>
                <p14:cNvContentPartPr/>
                <p14:nvPr/>
              </p14:nvContentPartPr>
              <p14:xfrm>
                <a:off x="540314" y="4561504"/>
                <a:ext cx="185040" cy="2221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6CD4261-7E41-4DCF-BD3A-7414481045F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31674" y="4552504"/>
                  <a:ext cx="2026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DEDB086-5F3A-41A1-8A17-2F2B115AAD29}"/>
                    </a:ext>
                  </a:extLst>
                </p14:cNvPr>
                <p14:cNvContentPartPr/>
                <p14:nvPr/>
              </p14:nvContentPartPr>
              <p14:xfrm>
                <a:off x="954674" y="4573384"/>
                <a:ext cx="52560" cy="2419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DEDB086-5F3A-41A1-8A17-2F2B115AAD2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45674" y="4564384"/>
                  <a:ext cx="70200" cy="25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E5AD6AF-90BC-4AC8-9408-55D5E9A31EB5}"/>
                  </a:ext>
                </a:extLst>
              </p14:cNvPr>
              <p14:cNvContentPartPr/>
              <p14:nvPr/>
            </p14:nvContentPartPr>
            <p14:xfrm>
              <a:off x="1607354" y="4268824"/>
              <a:ext cx="321120" cy="6537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E5AD6AF-90BC-4AC8-9408-55D5E9A31EB5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598714" y="4260184"/>
                <a:ext cx="338760" cy="67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4899B4A0-BD38-4017-BC89-F7E573B00428}"/>
                  </a:ext>
                </a:extLst>
              </p14:cNvPr>
              <p14:cNvContentPartPr/>
              <p14:nvPr/>
            </p14:nvContentPartPr>
            <p14:xfrm>
              <a:off x="1555874" y="4664464"/>
              <a:ext cx="340920" cy="1155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4899B4A0-BD38-4017-BC89-F7E573B0042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546874" y="4655464"/>
                <a:ext cx="3585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E7CA7BB-CC9D-4E01-8AB4-AAC40433A1E4}"/>
                  </a:ext>
                </a:extLst>
              </p14:cNvPr>
              <p14:cNvContentPartPr/>
              <p14:nvPr/>
            </p14:nvContentPartPr>
            <p14:xfrm>
              <a:off x="1998674" y="4624144"/>
              <a:ext cx="128160" cy="2660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E7CA7BB-CC9D-4E01-8AB4-AAC40433A1E4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989674" y="4615504"/>
                <a:ext cx="14580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40DD918C-6D94-42F1-A5BA-D1F7A25FA4C2}"/>
                  </a:ext>
                </a:extLst>
              </p14:cNvPr>
              <p14:cNvContentPartPr/>
              <p14:nvPr/>
            </p14:nvContentPartPr>
            <p14:xfrm>
              <a:off x="2172194" y="4687144"/>
              <a:ext cx="208800" cy="1911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40DD918C-6D94-42F1-A5BA-D1F7A25FA4C2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163194" y="4678144"/>
                <a:ext cx="22644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A672F37-7839-4A05-82DE-FB8A2E14C511}"/>
                  </a:ext>
                </a:extLst>
              </p14:cNvPr>
              <p14:cNvContentPartPr/>
              <p14:nvPr/>
            </p14:nvContentPartPr>
            <p14:xfrm>
              <a:off x="2133674" y="4660504"/>
              <a:ext cx="192600" cy="2304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A672F37-7839-4A05-82DE-FB8A2E14C511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125034" y="4651504"/>
                <a:ext cx="2102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96ACEFEF-EEBF-4808-BCAF-D82BAEAED808}"/>
                  </a:ext>
                </a:extLst>
              </p14:cNvPr>
              <p14:cNvContentPartPr/>
              <p14:nvPr/>
            </p14:nvContentPartPr>
            <p14:xfrm>
              <a:off x="2461994" y="4503544"/>
              <a:ext cx="130320" cy="4222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96ACEFEF-EEBF-4808-BCAF-D82BAEAED808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2452994" y="4494544"/>
                <a:ext cx="147960" cy="43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514FE499-ECE0-4581-B38B-209E2B53300B}"/>
                  </a:ext>
                </a:extLst>
              </p14:cNvPr>
              <p14:cNvContentPartPr/>
              <p14:nvPr/>
            </p14:nvContentPartPr>
            <p14:xfrm>
              <a:off x="2745674" y="4674544"/>
              <a:ext cx="201240" cy="1450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514FE499-ECE0-4581-B38B-209E2B53300B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736674" y="4665904"/>
                <a:ext cx="2188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D86E70CB-82B4-473B-9C9D-20B109B121B3}"/>
                  </a:ext>
                </a:extLst>
              </p14:cNvPr>
              <p14:cNvContentPartPr/>
              <p14:nvPr/>
            </p14:nvContentPartPr>
            <p14:xfrm>
              <a:off x="3337154" y="4580944"/>
              <a:ext cx="402840" cy="3787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D86E70CB-82B4-473B-9C9D-20B109B121B3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3328514" y="4572304"/>
                <a:ext cx="42048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4E5BD97-C252-44E5-82F2-F0FCDC5D287E}"/>
                  </a:ext>
                </a:extLst>
              </p14:cNvPr>
              <p14:cNvContentPartPr/>
              <p14:nvPr/>
            </p14:nvContentPartPr>
            <p14:xfrm>
              <a:off x="3809474" y="4331464"/>
              <a:ext cx="317520" cy="2250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4E5BD97-C252-44E5-82F2-F0FCDC5D287E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3800834" y="4322464"/>
                <a:ext cx="3351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3A38D7E-FF26-48ED-953B-F39D6E8A01CC}"/>
                  </a:ext>
                </a:extLst>
              </p14:cNvPr>
              <p14:cNvContentPartPr/>
              <p14:nvPr/>
            </p14:nvContentPartPr>
            <p14:xfrm>
              <a:off x="4181714" y="4374664"/>
              <a:ext cx="285120" cy="2001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3A38D7E-FF26-48ED-953B-F39D6E8A01CC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4172714" y="4366024"/>
                <a:ext cx="30276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5F84225E-016B-40C3-9107-7555FBE4F265}"/>
                  </a:ext>
                </a:extLst>
              </p14:cNvPr>
              <p14:cNvContentPartPr/>
              <p14:nvPr/>
            </p14:nvContentPartPr>
            <p14:xfrm>
              <a:off x="4170914" y="4370344"/>
              <a:ext cx="225360" cy="2012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5F84225E-016B-40C3-9107-7555FBE4F265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161914" y="4361344"/>
                <a:ext cx="24300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B5C6FE2-CAB1-46A8-A61D-5069F7073974}"/>
                  </a:ext>
                </a:extLst>
              </p14:cNvPr>
              <p14:cNvContentPartPr/>
              <p14:nvPr/>
            </p14:nvContentPartPr>
            <p14:xfrm>
              <a:off x="4488074" y="4186744"/>
              <a:ext cx="262800" cy="1234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B5C6FE2-CAB1-46A8-A61D-5069F7073974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4479434" y="4177744"/>
                <a:ext cx="2804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B331BAED-CC88-4507-BC2D-F285BB653DDE}"/>
                  </a:ext>
                </a:extLst>
              </p14:cNvPr>
              <p14:cNvContentPartPr/>
              <p14:nvPr/>
            </p14:nvContentPartPr>
            <p14:xfrm>
              <a:off x="1792394" y="5134264"/>
              <a:ext cx="321120" cy="6570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B331BAED-CC88-4507-BC2D-F285BB653DD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783394" y="5125264"/>
                <a:ext cx="338760" cy="6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347A448C-63C5-4205-BC90-A49BBF9D5229}"/>
                  </a:ext>
                </a:extLst>
              </p14:cNvPr>
              <p14:cNvContentPartPr/>
              <p14:nvPr/>
            </p14:nvContentPartPr>
            <p14:xfrm>
              <a:off x="1767194" y="5542864"/>
              <a:ext cx="193680" cy="518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347A448C-63C5-4205-BC90-A49BBF9D5229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758194" y="5533864"/>
                <a:ext cx="21132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AB1E3E17-D77D-441F-830C-0BF1D45927C4}"/>
                  </a:ext>
                </a:extLst>
              </p14:cNvPr>
              <p14:cNvContentPartPr/>
              <p14:nvPr/>
            </p14:nvContentPartPr>
            <p14:xfrm>
              <a:off x="2270834" y="5172424"/>
              <a:ext cx="66240" cy="2343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AB1E3E17-D77D-441F-830C-0BF1D45927C4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2261834" y="5163784"/>
                <a:ext cx="838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F043F572-CCD1-4AD2-878E-63227D6B56BC}"/>
                  </a:ext>
                </a:extLst>
              </p14:cNvPr>
              <p14:cNvContentPartPr/>
              <p14:nvPr/>
            </p14:nvContentPartPr>
            <p14:xfrm>
              <a:off x="2271554" y="5449624"/>
              <a:ext cx="411840" cy="2530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F043F572-CCD1-4AD2-878E-63227D6B56BC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2262914" y="5440984"/>
                <a:ext cx="4294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500C1DD-1F83-41EF-8623-C4A2E78C827B}"/>
                  </a:ext>
                </a:extLst>
              </p14:cNvPr>
              <p14:cNvContentPartPr/>
              <p14:nvPr/>
            </p14:nvContentPartPr>
            <p14:xfrm>
              <a:off x="2441114" y="5452864"/>
              <a:ext cx="231840" cy="227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500C1DD-1F83-41EF-8623-C4A2E78C827B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2432474" y="5444224"/>
                <a:ext cx="2494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2385549F-B19B-436F-B7F0-C961DE94A5E5}"/>
                  </a:ext>
                </a:extLst>
              </p14:cNvPr>
              <p14:cNvContentPartPr/>
              <p14:nvPr/>
            </p14:nvContentPartPr>
            <p14:xfrm>
              <a:off x="2784914" y="5270704"/>
              <a:ext cx="243000" cy="4701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2385549F-B19B-436F-B7F0-C961DE94A5E5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2776274" y="5261704"/>
                <a:ext cx="26064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1A06C0E3-3E9C-49C6-AB13-842995672234}"/>
                  </a:ext>
                </a:extLst>
              </p14:cNvPr>
              <p14:cNvContentPartPr/>
              <p14:nvPr/>
            </p14:nvContentPartPr>
            <p14:xfrm>
              <a:off x="3205754" y="5436664"/>
              <a:ext cx="216360" cy="1461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1A06C0E3-3E9C-49C6-AB13-842995672234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3197114" y="5428024"/>
                <a:ext cx="2340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D2B19B92-124C-4408-BBFE-4FDF6FEDB257}"/>
                  </a:ext>
                </a:extLst>
              </p14:cNvPr>
              <p14:cNvContentPartPr/>
              <p14:nvPr/>
            </p14:nvContentPartPr>
            <p14:xfrm>
              <a:off x="3733874" y="4088464"/>
              <a:ext cx="1227960" cy="60948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D2B19B92-124C-4408-BBFE-4FDF6FEDB257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3725234" y="4079824"/>
                <a:ext cx="1245600" cy="62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A086BB68-757B-494E-8642-211FDDAA3B7A}"/>
              </a:ext>
            </a:extLst>
          </p:cNvPr>
          <p:cNvGrpSpPr/>
          <p:nvPr/>
        </p:nvGrpSpPr>
        <p:grpSpPr>
          <a:xfrm>
            <a:off x="3808034" y="4848784"/>
            <a:ext cx="2101680" cy="838080"/>
            <a:chOff x="3808034" y="4848784"/>
            <a:chExt cx="2101680" cy="83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4059424-159D-4F1C-BCB6-AA9757CF81AF}"/>
                    </a:ext>
                  </a:extLst>
                </p14:cNvPr>
                <p14:cNvContentPartPr/>
                <p14:nvPr/>
              </p14:nvContentPartPr>
              <p14:xfrm>
                <a:off x="3808034" y="5343784"/>
                <a:ext cx="376560" cy="343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4059424-159D-4F1C-BCB6-AA9757CF81A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799394" y="5335144"/>
                  <a:ext cx="3942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C4CD00B-F76E-4466-A693-D40F2A92C90B}"/>
                    </a:ext>
                  </a:extLst>
                </p14:cNvPr>
                <p14:cNvContentPartPr/>
                <p14:nvPr/>
              </p14:nvContentPartPr>
              <p14:xfrm>
                <a:off x="4272074" y="5006824"/>
                <a:ext cx="289800" cy="285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C4CD00B-F76E-4466-A693-D40F2A92C90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263074" y="4998184"/>
                  <a:ext cx="3074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F4EB4F8-959D-4C21-9744-C31E193B412D}"/>
                    </a:ext>
                  </a:extLst>
                </p14:cNvPr>
                <p14:cNvContentPartPr/>
                <p14:nvPr/>
              </p14:nvContentPartPr>
              <p14:xfrm>
                <a:off x="4629554" y="5067664"/>
                <a:ext cx="311400" cy="227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F4EB4F8-959D-4C21-9744-C31E193B412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620914" y="5058664"/>
                  <a:ext cx="329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50DD620-0082-45AE-828E-30F2509CC142}"/>
                    </a:ext>
                  </a:extLst>
                </p14:cNvPr>
                <p14:cNvContentPartPr/>
                <p14:nvPr/>
              </p14:nvContentPartPr>
              <p14:xfrm>
                <a:off x="4669514" y="5061184"/>
                <a:ext cx="162360" cy="1684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50DD620-0082-45AE-828E-30F2509CC14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660514" y="5052544"/>
                  <a:ext cx="1800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14D36AE-521B-4044-84EB-4F8C92127115}"/>
                    </a:ext>
                  </a:extLst>
                </p14:cNvPr>
                <p14:cNvContentPartPr/>
                <p14:nvPr/>
              </p14:nvContentPartPr>
              <p14:xfrm>
                <a:off x="4950674" y="4848784"/>
                <a:ext cx="306360" cy="17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14D36AE-521B-4044-84EB-4F8C9212711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942034" y="4839784"/>
                  <a:ext cx="324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ABE370B-1218-425D-8CF5-E9D26C522F76}"/>
                    </a:ext>
                  </a:extLst>
                </p14:cNvPr>
                <p14:cNvContentPartPr/>
                <p14:nvPr/>
              </p14:nvContentPartPr>
              <p14:xfrm>
                <a:off x="5064434" y="5530264"/>
                <a:ext cx="26640" cy="47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ABE370B-1218-425D-8CF5-E9D26C522F7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055434" y="5521264"/>
                  <a:ext cx="44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A80C33B-2BA7-4A2C-82F6-0B59CE89E44E}"/>
                    </a:ext>
                  </a:extLst>
                </p14:cNvPr>
                <p14:cNvContentPartPr/>
                <p14:nvPr/>
              </p14:nvContentPartPr>
              <p14:xfrm>
                <a:off x="5314994" y="5320024"/>
                <a:ext cx="226080" cy="179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A80C33B-2BA7-4A2C-82F6-0B59CE89E44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305994" y="5311384"/>
                  <a:ext cx="243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6548BB4-F700-4C64-9C09-82BF9D651B2A}"/>
                    </a:ext>
                  </a:extLst>
                </p14:cNvPr>
                <p14:cNvContentPartPr/>
                <p14:nvPr/>
              </p14:nvContentPartPr>
              <p14:xfrm>
                <a:off x="5425514" y="5237944"/>
                <a:ext cx="208440" cy="423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6548BB4-F700-4C64-9C09-82BF9D651B2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416514" y="5228944"/>
                  <a:ext cx="22608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E260D05-7288-4DEE-8962-3C78D3B74FE5}"/>
                    </a:ext>
                  </a:extLst>
                </p14:cNvPr>
                <p14:cNvContentPartPr/>
                <p14:nvPr/>
              </p14:nvContentPartPr>
              <p14:xfrm>
                <a:off x="5612714" y="5401384"/>
                <a:ext cx="297000" cy="2397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E260D05-7288-4DEE-8962-3C78D3B74FE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603714" y="5392744"/>
                  <a:ext cx="3146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41014A3-67DA-49D6-BCEE-75279151C9D8}"/>
                    </a:ext>
                  </a:extLst>
                </p14:cNvPr>
                <p14:cNvContentPartPr/>
                <p14:nvPr/>
              </p14:nvContentPartPr>
              <p14:xfrm>
                <a:off x="5624234" y="5372224"/>
                <a:ext cx="230040" cy="279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41014A3-67DA-49D6-BCEE-75279151C9D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615234" y="5363224"/>
                  <a:ext cx="247680" cy="29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22808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91798E9-FB73-443C-89AE-CB8FD8E93D13}"/>
              </a:ext>
            </a:extLst>
          </p:cNvPr>
          <p:cNvGrpSpPr/>
          <p:nvPr/>
        </p:nvGrpSpPr>
        <p:grpSpPr>
          <a:xfrm>
            <a:off x="276794" y="234304"/>
            <a:ext cx="907560" cy="422280"/>
            <a:chOff x="276794" y="234304"/>
            <a:chExt cx="907560" cy="42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E390DCC-F8AA-4019-AFF8-CD613F75B02C}"/>
                    </a:ext>
                  </a:extLst>
                </p14:cNvPr>
                <p14:cNvContentPartPr/>
                <p14:nvPr/>
              </p14:nvContentPartPr>
              <p14:xfrm>
                <a:off x="276794" y="234304"/>
                <a:ext cx="482400" cy="422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E390DCC-F8AA-4019-AFF8-CD613F75B02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7794" y="225664"/>
                  <a:ext cx="50004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FFD1981-4066-4648-A827-BAEEA8E0A18B}"/>
                    </a:ext>
                  </a:extLst>
                </p14:cNvPr>
                <p14:cNvContentPartPr/>
                <p14:nvPr/>
              </p14:nvContentPartPr>
              <p14:xfrm>
                <a:off x="397394" y="445264"/>
                <a:ext cx="234360" cy="28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FFD1981-4066-4648-A827-BAEEA8E0A18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8754" y="436264"/>
                  <a:ext cx="252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1D43E98-6C7B-44C6-9B80-808CFD8A19E0}"/>
                    </a:ext>
                  </a:extLst>
                </p14:cNvPr>
                <p14:cNvContentPartPr/>
                <p14:nvPr/>
              </p14:nvContentPartPr>
              <p14:xfrm>
                <a:off x="726434" y="392704"/>
                <a:ext cx="275040" cy="145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1D43E98-6C7B-44C6-9B80-808CFD8A19E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7794" y="384064"/>
                  <a:ext cx="292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C5676D4-17A6-409C-9E77-708670EA3D3D}"/>
                    </a:ext>
                  </a:extLst>
                </p14:cNvPr>
                <p14:cNvContentPartPr/>
                <p14:nvPr/>
              </p14:nvContentPartPr>
              <p14:xfrm>
                <a:off x="718514" y="353464"/>
                <a:ext cx="465840" cy="221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C5676D4-17A6-409C-9E77-708670EA3D3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9874" y="344464"/>
                  <a:ext cx="4834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FE58DB7-AB73-48B7-B63C-6FE49B7E593E}"/>
                    </a:ext>
                  </a:extLst>
                </p14:cNvPr>
                <p14:cNvContentPartPr/>
                <p14:nvPr/>
              </p14:nvContentPartPr>
              <p14:xfrm>
                <a:off x="1132874" y="569824"/>
                <a:ext cx="20520" cy="2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FE58DB7-AB73-48B7-B63C-6FE49B7E593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24234" y="561184"/>
                  <a:ext cx="3816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1FDD9E-9C56-4981-8B56-84C6176B84F2}"/>
              </a:ext>
            </a:extLst>
          </p:cNvPr>
          <p:cNvGrpSpPr/>
          <p:nvPr/>
        </p:nvGrpSpPr>
        <p:grpSpPr>
          <a:xfrm>
            <a:off x="1750994" y="180304"/>
            <a:ext cx="870480" cy="522360"/>
            <a:chOff x="1750994" y="180304"/>
            <a:chExt cx="870480" cy="52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81DFBEF-14C1-45B8-B220-E6E84254C74E}"/>
                    </a:ext>
                  </a:extLst>
                </p14:cNvPr>
                <p14:cNvContentPartPr/>
                <p14:nvPr/>
              </p14:nvContentPartPr>
              <p14:xfrm>
                <a:off x="1761794" y="180304"/>
                <a:ext cx="356040" cy="522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81DFBEF-14C1-45B8-B220-E6E84254C74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53154" y="171664"/>
                  <a:ext cx="37368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7174F63-82B3-4E9C-B46A-A55F29E17A8E}"/>
                    </a:ext>
                  </a:extLst>
                </p14:cNvPr>
                <p14:cNvContentPartPr/>
                <p14:nvPr/>
              </p14:nvContentPartPr>
              <p14:xfrm>
                <a:off x="1750994" y="516904"/>
                <a:ext cx="226080" cy="49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7174F63-82B3-4E9C-B46A-A55F29E17A8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41994" y="507904"/>
                  <a:ext cx="2437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40E1045-05C1-40D5-85AB-E0A9453049D7}"/>
                    </a:ext>
                  </a:extLst>
                </p14:cNvPr>
                <p14:cNvContentPartPr/>
                <p14:nvPr/>
              </p14:nvContentPartPr>
              <p14:xfrm>
                <a:off x="2035754" y="461464"/>
                <a:ext cx="334080" cy="160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40E1045-05C1-40D5-85AB-E0A9453049D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26754" y="452464"/>
                  <a:ext cx="3517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1EE354C-4570-4F9D-B379-3F185B0E387B}"/>
                    </a:ext>
                  </a:extLst>
                </p14:cNvPr>
                <p14:cNvContentPartPr/>
                <p14:nvPr/>
              </p14:nvContentPartPr>
              <p14:xfrm>
                <a:off x="2135474" y="450664"/>
                <a:ext cx="249840" cy="186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1EE354C-4570-4F9D-B379-3F185B0E387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26834" y="441664"/>
                  <a:ext cx="2674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FB016BC-7E9C-47AA-B2F1-7371D6F5570D}"/>
                    </a:ext>
                  </a:extLst>
                </p14:cNvPr>
                <p14:cNvContentPartPr/>
                <p14:nvPr/>
              </p14:nvContentPartPr>
              <p14:xfrm>
                <a:off x="2471714" y="307024"/>
                <a:ext cx="149760" cy="369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FB016BC-7E9C-47AA-B2F1-7371D6F5570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62714" y="298024"/>
                  <a:ext cx="167400" cy="38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21A9A6A-F41A-4FEF-9902-5FFA3F8D89DE}"/>
                  </a:ext>
                </a:extLst>
              </p14:cNvPr>
              <p14:cNvContentPartPr/>
              <p14:nvPr/>
            </p14:nvContentPartPr>
            <p14:xfrm>
              <a:off x="2870954" y="439864"/>
              <a:ext cx="253800" cy="158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21A9A6A-F41A-4FEF-9902-5FFA3F8D89D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62314" y="431224"/>
                <a:ext cx="271440" cy="17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83C0361E-F699-430F-9ACA-5E9395CFF4B3}"/>
              </a:ext>
            </a:extLst>
          </p:cNvPr>
          <p:cNvGrpSpPr/>
          <p:nvPr/>
        </p:nvGrpSpPr>
        <p:grpSpPr>
          <a:xfrm>
            <a:off x="3691394" y="162664"/>
            <a:ext cx="489600" cy="486360"/>
            <a:chOff x="3691394" y="162664"/>
            <a:chExt cx="489600" cy="48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A1F78E8-E58D-434A-8D2D-B1859FF5440D}"/>
                    </a:ext>
                  </a:extLst>
                </p14:cNvPr>
                <p14:cNvContentPartPr/>
                <p14:nvPr/>
              </p14:nvContentPartPr>
              <p14:xfrm>
                <a:off x="3691394" y="162664"/>
                <a:ext cx="235080" cy="486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A1F78E8-E58D-434A-8D2D-B1859FF5440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82394" y="154024"/>
                  <a:ext cx="25272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7EDEF09-15A5-4CBD-ADCF-A0BC2823B88D}"/>
                    </a:ext>
                  </a:extLst>
                </p14:cNvPr>
                <p14:cNvContentPartPr/>
                <p14:nvPr/>
              </p14:nvContentPartPr>
              <p14:xfrm>
                <a:off x="3893714" y="361384"/>
                <a:ext cx="287280" cy="247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7EDEF09-15A5-4CBD-ADCF-A0BC2823B88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84714" y="352744"/>
                  <a:ext cx="304920" cy="2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56B15B-64F4-4C61-9801-7FEE7364955A}"/>
              </a:ext>
            </a:extLst>
          </p:cNvPr>
          <p:cNvGrpSpPr/>
          <p:nvPr/>
        </p:nvGrpSpPr>
        <p:grpSpPr>
          <a:xfrm>
            <a:off x="4436234" y="169144"/>
            <a:ext cx="1962000" cy="534600"/>
            <a:chOff x="4436234" y="169144"/>
            <a:chExt cx="196200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A077B49-D3D3-4FE2-AF9E-055FFB8A038D}"/>
                    </a:ext>
                  </a:extLst>
                </p14:cNvPr>
                <p14:cNvContentPartPr/>
                <p14:nvPr/>
              </p14:nvContentPartPr>
              <p14:xfrm>
                <a:off x="4436234" y="284704"/>
                <a:ext cx="154440" cy="356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A077B49-D3D3-4FE2-AF9E-055FFB8A038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27594" y="276064"/>
                  <a:ext cx="1720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3C9AA4D-E08E-4EAB-B346-9E896183D7C1}"/>
                    </a:ext>
                  </a:extLst>
                </p14:cNvPr>
                <p14:cNvContentPartPr/>
                <p14:nvPr/>
              </p14:nvContentPartPr>
              <p14:xfrm>
                <a:off x="4713074" y="354184"/>
                <a:ext cx="221040" cy="244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3C9AA4D-E08E-4EAB-B346-9E896183D7C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04434" y="345544"/>
                  <a:ext cx="2386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79E3C73-3CFA-4550-BB34-D4ECCB9F6454}"/>
                    </a:ext>
                  </a:extLst>
                </p14:cNvPr>
                <p14:cNvContentPartPr/>
                <p14:nvPr/>
              </p14:nvContentPartPr>
              <p14:xfrm>
                <a:off x="4992434" y="418984"/>
                <a:ext cx="215640" cy="153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79E3C73-3CFA-4550-BB34-D4ECCB9F645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83434" y="410344"/>
                  <a:ext cx="2332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27D7841-46A9-4663-BCC0-7EDB36C0945A}"/>
                    </a:ext>
                  </a:extLst>
                </p14:cNvPr>
                <p14:cNvContentPartPr/>
                <p14:nvPr/>
              </p14:nvContentPartPr>
              <p14:xfrm>
                <a:off x="4942394" y="389824"/>
                <a:ext cx="283680" cy="203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27D7841-46A9-4663-BCC0-7EDB36C0945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33394" y="381184"/>
                  <a:ext cx="3013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3E7FADC-11DF-4E59-B075-AA225A8A5EDC}"/>
                    </a:ext>
                  </a:extLst>
                </p14:cNvPr>
                <p14:cNvContentPartPr/>
                <p14:nvPr/>
              </p14:nvContentPartPr>
              <p14:xfrm>
                <a:off x="5343434" y="230344"/>
                <a:ext cx="267120" cy="85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3E7FADC-11DF-4E59-B075-AA225A8A5ED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34434" y="221704"/>
                  <a:ext cx="284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76CB960-69DF-4C91-9E9B-4AFBDCB949BC}"/>
                    </a:ext>
                  </a:extLst>
                </p14:cNvPr>
                <p14:cNvContentPartPr/>
                <p14:nvPr/>
              </p14:nvContentPartPr>
              <p14:xfrm>
                <a:off x="5469794" y="436624"/>
                <a:ext cx="269280" cy="66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76CB960-69DF-4C91-9E9B-4AFBDCB949B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61154" y="427984"/>
                  <a:ext cx="2869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56BBAC7-86F3-4CFB-96C4-3AA3A4F8A85F}"/>
                    </a:ext>
                  </a:extLst>
                </p14:cNvPr>
                <p14:cNvContentPartPr/>
                <p14:nvPr/>
              </p14:nvContentPartPr>
              <p14:xfrm>
                <a:off x="5595074" y="369664"/>
                <a:ext cx="36360" cy="174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56BBAC7-86F3-4CFB-96C4-3AA3A4F8A85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86074" y="360664"/>
                  <a:ext cx="54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C98F6C8-7294-4081-91D4-39AC70C7E5ED}"/>
                    </a:ext>
                  </a:extLst>
                </p14:cNvPr>
                <p14:cNvContentPartPr/>
                <p14:nvPr/>
              </p14:nvContentPartPr>
              <p14:xfrm>
                <a:off x="5831234" y="352024"/>
                <a:ext cx="202680" cy="93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C98F6C8-7294-4081-91D4-39AC70C7E5E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22594" y="343384"/>
                  <a:ext cx="2203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C5180D4-71F6-4AC1-8B5F-A423510F1DAF}"/>
                    </a:ext>
                  </a:extLst>
                </p14:cNvPr>
                <p14:cNvContentPartPr/>
                <p14:nvPr/>
              </p14:nvContentPartPr>
              <p14:xfrm>
                <a:off x="5927714" y="330064"/>
                <a:ext cx="116640" cy="249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C5180D4-71F6-4AC1-8B5F-A423510F1DA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18714" y="321424"/>
                  <a:ext cx="1342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6AC502F-1842-41C8-B2D6-61573FC18FA8}"/>
                    </a:ext>
                  </a:extLst>
                </p14:cNvPr>
                <p14:cNvContentPartPr/>
                <p14:nvPr/>
              </p14:nvContentPartPr>
              <p14:xfrm>
                <a:off x="6172514" y="169144"/>
                <a:ext cx="225720" cy="534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6AC502F-1842-41C8-B2D6-61573FC18FA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63514" y="160504"/>
                  <a:ext cx="243360" cy="55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A08B483-785E-4AD0-8342-8AB33913581A}"/>
              </a:ext>
            </a:extLst>
          </p:cNvPr>
          <p:cNvGrpSpPr/>
          <p:nvPr/>
        </p:nvGrpSpPr>
        <p:grpSpPr>
          <a:xfrm>
            <a:off x="1942514" y="1018744"/>
            <a:ext cx="1090080" cy="587880"/>
            <a:chOff x="1942514" y="1018744"/>
            <a:chExt cx="1090080" cy="58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793BC8D-3F29-4932-9DFD-26436C8F38B5}"/>
                    </a:ext>
                  </a:extLst>
                </p14:cNvPr>
                <p14:cNvContentPartPr/>
                <p14:nvPr/>
              </p14:nvContentPartPr>
              <p14:xfrm>
                <a:off x="2017754" y="1018744"/>
                <a:ext cx="271800" cy="587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793BC8D-3F29-4932-9DFD-26436C8F38B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09114" y="1010104"/>
                  <a:ext cx="28944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D1721B-96B4-42FF-A287-0C4B714B84ED}"/>
                    </a:ext>
                  </a:extLst>
                </p14:cNvPr>
                <p14:cNvContentPartPr/>
                <p14:nvPr/>
              </p14:nvContentPartPr>
              <p14:xfrm>
                <a:off x="1942514" y="1357864"/>
                <a:ext cx="208800" cy="96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D1721B-96B4-42FF-A287-0C4B714B84E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33874" y="1348864"/>
                  <a:ext cx="2264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70A5E74-EFF7-4038-94EA-27DFDF41B369}"/>
                    </a:ext>
                  </a:extLst>
                </p14:cNvPr>
                <p14:cNvContentPartPr/>
                <p14:nvPr/>
              </p14:nvContentPartPr>
              <p14:xfrm>
                <a:off x="2395394" y="1130344"/>
                <a:ext cx="172440" cy="386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70A5E74-EFF7-4038-94EA-27DFDF41B36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86394" y="1121344"/>
                  <a:ext cx="1900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3654083-E96C-4BC0-9404-E9158EB0827F}"/>
                    </a:ext>
                  </a:extLst>
                </p14:cNvPr>
                <p14:cNvContentPartPr/>
                <p14:nvPr/>
              </p14:nvContentPartPr>
              <p14:xfrm>
                <a:off x="2621474" y="1367584"/>
                <a:ext cx="196200" cy="146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3654083-E96C-4BC0-9404-E9158EB0827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12834" y="1358584"/>
                  <a:ext cx="213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592518C-AEE7-4AB2-A268-114F47C03A84}"/>
                    </a:ext>
                  </a:extLst>
                </p14:cNvPr>
                <p14:cNvContentPartPr/>
                <p14:nvPr/>
              </p14:nvContentPartPr>
              <p14:xfrm>
                <a:off x="2602034" y="1378384"/>
                <a:ext cx="213120" cy="178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592518C-AEE7-4AB2-A268-114F47C03A8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593394" y="1369744"/>
                  <a:ext cx="2307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6C27EAA-DBFC-4F09-9C66-D26D4942E68A}"/>
                    </a:ext>
                  </a:extLst>
                </p14:cNvPr>
                <p14:cNvContentPartPr/>
                <p14:nvPr/>
              </p14:nvContentPartPr>
              <p14:xfrm>
                <a:off x="2891834" y="1227184"/>
                <a:ext cx="140760" cy="354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6C27EAA-DBFC-4F09-9C66-D26D4942E68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82834" y="1218544"/>
                  <a:ext cx="158400" cy="37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5F392C-3B61-453E-A320-7ADB3F921302}"/>
              </a:ext>
            </a:extLst>
          </p:cNvPr>
          <p:cNvGrpSpPr/>
          <p:nvPr/>
        </p:nvGrpSpPr>
        <p:grpSpPr>
          <a:xfrm>
            <a:off x="3386114" y="885904"/>
            <a:ext cx="1963080" cy="1207800"/>
            <a:chOff x="3386114" y="885904"/>
            <a:chExt cx="1963080" cy="12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1BC1BD5-9BF5-4B44-8737-42D5B8D9D5B0}"/>
                    </a:ext>
                  </a:extLst>
                </p14:cNvPr>
                <p14:cNvContentPartPr/>
                <p14:nvPr/>
              </p14:nvContentPartPr>
              <p14:xfrm>
                <a:off x="3386114" y="1336984"/>
                <a:ext cx="213120" cy="33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1BC1BD5-9BF5-4B44-8737-42D5B8D9D5B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77474" y="1328344"/>
                  <a:ext cx="2307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724A02A-D715-404D-9751-1936DBF0CBD4}"/>
                    </a:ext>
                  </a:extLst>
                </p14:cNvPr>
                <p14:cNvContentPartPr/>
                <p14:nvPr/>
              </p14:nvContentPartPr>
              <p14:xfrm>
                <a:off x="3420314" y="1437424"/>
                <a:ext cx="218880" cy="41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724A02A-D715-404D-9751-1936DBF0CBD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11674" y="1428424"/>
                  <a:ext cx="2365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6FB1485-2EFD-49E1-A39B-99523DE27A27}"/>
                    </a:ext>
                  </a:extLst>
                </p14:cNvPr>
                <p14:cNvContentPartPr/>
                <p14:nvPr/>
              </p14:nvContentPartPr>
              <p14:xfrm>
                <a:off x="4326434" y="1028824"/>
                <a:ext cx="109440" cy="273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6FB1485-2EFD-49E1-A39B-99523DE27A2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17794" y="1019824"/>
                  <a:ext cx="1270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54BF962-5B97-4184-A7A9-19A0410B6568}"/>
                    </a:ext>
                  </a:extLst>
                </p14:cNvPr>
                <p14:cNvContentPartPr/>
                <p14:nvPr/>
              </p14:nvContentPartPr>
              <p14:xfrm>
                <a:off x="3982274" y="1393144"/>
                <a:ext cx="560160" cy="99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54BF962-5B97-4184-A7A9-19A0410B656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973274" y="1384504"/>
                  <a:ext cx="577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E8250CA-C03D-4B64-86D9-BA2D18E7C991}"/>
                    </a:ext>
                  </a:extLst>
                </p14:cNvPr>
                <p14:cNvContentPartPr/>
                <p14:nvPr/>
              </p14:nvContentPartPr>
              <p14:xfrm>
                <a:off x="3900194" y="1643704"/>
                <a:ext cx="268920" cy="260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E8250CA-C03D-4B64-86D9-BA2D18E7C99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91194" y="1634704"/>
                  <a:ext cx="2865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A0CFA46-E08A-4B47-86BC-2662E690F4D5}"/>
                    </a:ext>
                  </a:extLst>
                </p14:cNvPr>
                <p14:cNvContentPartPr/>
                <p14:nvPr/>
              </p14:nvContentPartPr>
              <p14:xfrm>
                <a:off x="4272794" y="1660624"/>
                <a:ext cx="213120" cy="235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A0CFA46-E08A-4B47-86BC-2662E690F4D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64154" y="1651984"/>
                  <a:ext cx="2307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AAB3AA1-8631-40FB-93A0-25C12A2EA8EA}"/>
                    </a:ext>
                  </a:extLst>
                </p14:cNvPr>
                <p14:cNvContentPartPr/>
                <p14:nvPr/>
              </p14:nvContentPartPr>
              <p14:xfrm>
                <a:off x="4265954" y="1677544"/>
                <a:ext cx="192600" cy="215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AAB3AA1-8631-40FB-93A0-25C12A2EA8E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56954" y="1668904"/>
                  <a:ext cx="2102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4D60B35-1E9E-4ADF-AF33-0CB4CE48FE0E}"/>
                    </a:ext>
                  </a:extLst>
                </p14:cNvPr>
                <p14:cNvContentPartPr/>
                <p14:nvPr/>
              </p14:nvContentPartPr>
              <p14:xfrm>
                <a:off x="4574114" y="1482064"/>
                <a:ext cx="282240" cy="130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4D60B35-1E9E-4ADF-AF33-0CB4CE48FE0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65114" y="1473064"/>
                  <a:ext cx="299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6F3C7E0-82B1-477F-82DC-EFD88516A986}"/>
                    </a:ext>
                  </a:extLst>
                </p14:cNvPr>
                <p14:cNvContentPartPr/>
                <p14:nvPr/>
              </p14:nvContentPartPr>
              <p14:xfrm>
                <a:off x="4608314" y="1705984"/>
                <a:ext cx="281520" cy="59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6F3C7E0-82B1-477F-82DC-EFD88516A98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99674" y="1697344"/>
                  <a:ext cx="2991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E6CEBAF-E78E-4B96-BF3E-2ED775DC9972}"/>
                    </a:ext>
                  </a:extLst>
                </p14:cNvPr>
                <p14:cNvContentPartPr/>
                <p14:nvPr/>
              </p14:nvContentPartPr>
              <p14:xfrm>
                <a:off x="4729994" y="1622104"/>
                <a:ext cx="43920" cy="214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E6CEBAF-E78E-4B96-BF3E-2ED775DC997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20994" y="1613104"/>
                  <a:ext cx="615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AE248F3-9960-42EA-A3F9-6B3D80FA2E1B}"/>
                    </a:ext>
                  </a:extLst>
                </p14:cNvPr>
                <p14:cNvContentPartPr/>
                <p14:nvPr/>
              </p14:nvContentPartPr>
              <p14:xfrm>
                <a:off x="4989914" y="1590784"/>
                <a:ext cx="150120" cy="122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AE248F3-9960-42EA-A3F9-6B3D80FA2E1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80914" y="1581784"/>
                  <a:ext cx="1677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44452DA-EFF9-4D2E-BE41-6E8BDED71BA0}"/>
                    </a:ext>
                  </a:extLst>
                </p14:cNvPr>
                <p14:cNvContentPartPr/>
                <p14:nvPr/>
              </p14:nvContentPartPr>
              <p14:xfrm>
                <a:off x="5097914" y="1540024"/>
                <a:ext cx="101160" cy="344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44452DA-EFF9-4D2E-BE41-6E8BDED71BA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88914" y="1531024"/>
                  <a:ext cx="1188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684EC47-904B-4515-B12A-AA1AEEEE4CD0}"/>
                    </a:ext>
                  </a:extLst>
                </p14:cNvPr>
                <p14:cNvContentPartPr/>
                <p14:nvPr/>
              </p14:nvContentPartPr>
              <p14:xfrm>
                <a:off x="3608594" y="885904"/>
                <a:ext cx="1740600" cy="1207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684EC47-904B-4515-B12A-AA1AEEEE4CD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99594" y="877264"/>
                  <a:ext cx="1758240" cy="122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CD04064-1D9F-44BB-8951-55554288CCEB}"/>
              </a:ext>
            </a:extLst>
          </p:cNvPr>
          <p:cNvGrpSpPr/>
          <p:nvPr/>
        </p:nvGrpSpPr>
        <p:grpSpPr>
          <a:xfrm>
            <a:off x="5511194" y="1236904"/>
            <a:ext cx="1169640" cy="287640"/>
            <a:chOff x="5511194" y="1236904"/>
            <a:chExt cx="116964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E72CAEE-2E2F-4BAB-BEE5-D841883FEA7B}"/>
                    </a:ext>
                  </a:extLst>
                </p14:cNvPr>
                <p14:cNvContentPartPr/>
                <p14:nvPr/>
              </p14:nvContentPartPr>
              <p14:xfrm>
                <a:off x="5511194" y="1415104"/>
                <a:ext cx="91080" cy="68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E72CAEE-2E2F-4BAB-BEE5-D841883FEA7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502554" y="1406464"/>
                  <a:ext cx="1087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819EDB5-82CD-42A0-8433-405D08A62F21}"/>
                    </a:ext>
                  </a:extLst>
                </p14:cNvPr>
                <p14:cNvContentPartPr/>
                <p14:nvPr/>
              </p14:nvContentPartPr>
              <p14:xfrm>
                <a:off x="5811074" y="1236904"/>
                <a:ext cx="464040" cy="259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819EDB5-82CD-42A0-8433-405D08A62F2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802074" y="1227904"/>
                  <a:ext cx="4816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7FF53BB-3DE6-4DC3-9F10-829876835A11}"/>
                    </a:ext>
                  </a:extLst>
                </p14:cNvPr>
                <p14:cNvContentPartPr/>
                <p14:nvPr/>
              </p14:nvContentPartPr>
              <p14:xfrm>
                <a:off x="6389234" y="1271824"/>
                <a:ext cx="291600" cy="231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7FF53BB-3DE6-4DC3-9F10-829876835A1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0234" y="1262824"/>
                  <a:ext cx="3092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A5FF036-71A8-47E8-AA68-99D5142D57FD}"/>
                    </a:ext>
                  </a:extLst>
                </p14:cNvPr>
                <p14:cNvContentPartPr/>
                <p14:nvPr/>
              </p14:nvContentPartPr>
              <p14:xfrm>
                <a:off x="6347114" y="1288744"/>
                <a:ext cx="285120" cy="235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A5FF036-71A8-47E8-AA68-99D5142D57F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38114" y="1280104"/>
                  <a:ext cx="302760" cy="253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90527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9952E90-3818-468A-835F-3D39B37A39A9}"/>
              </a:ext>
            </a:extLst>
          </p:cNvPr>
          <p:cNvGrpSpPr/>
          <p:nvPr/>
        </p:nvGrpSpPr>
        <p:grpSpPr>
          <a:xfrm>
            <a:off x="587474" y="93544"/>
            <a:ext cx="2388240" cy="627120"/>
            <a:chOff x="587474" y="93544"/>
            <a:chExt cx="2388240" cy="62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F603A1B-AF5A-4868-89F2-81AF760A2EAF}"/>
                    </a:ext>
                  </a:extLst>
                </p14:cNvPr>
                <p14:cNvContentPartPr/>
                <p14:nvPr/>
              </p14:nvContentPartPr>
              <p14:xfrm>
                <a:off x="587474" y="428344"/>
                <a:ext cx="160200" cy="262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F603A1B-AF5A-4868-89F2-81AF760A2EA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8474" y="419344"/>
                  <a:ext cx="1778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7D32D0F-F25D-4B01-B212-C1E620141B59}"/>
                    </a:ext>
                  </a:extLst>
                </p14:cNvPr>
                <p14:cNvContentPartPr/>
                <p14:nvPr/>
              </p14:nvContentPartPr>
              <p14:xfrm>
                <a:off x="642554" y="317824"/>
                <a:ext cx="363600" cy="401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7D32D0F-F25D-4B01-B212-C1E620141B5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3914" y="309184"/>
                  <a:ext cx="38124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FF80A67-6ACA-4E91-8353-FA0D35F4530C}"/>
                    </a:ext>
                  </a:extLst>
                </p14:cNvPr>
                <p14:cNvContentPartPr/>
                <p14:nvPr/>
              </p14:nvContentPartPr>
              <p14:xfrm>
                <a:off x="1014074" y="449224"/>
                <a:ext cx="263880" cy="253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FF80A67-6ACA-4E91-8353-FA0D35F4530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5434" y="440224"/>
                  <a:ext cx="2815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807CD51-C000-4966-BDAB-81BB430C182A}"/>
                    </a:ext>
                  </a:extLst>
                </p14:cNvPr>
                <p14:cNvContentPartPr/>
                <p14:nvPr/>
              </p14:nvContentPartPr>
              <p14:xfrm>
                <a:off x="1421234" y="93544"/>
                <a:ext cx="372600" cy="627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807CD51-C000-4966-BDAB-81BB430C182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12594" y="84904"/>
                  <a:ext cx="390240" cy="64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359D64B-E07D-48C8-B114-E53D8054F987}"/>
                    </a:ext>
                  </a:extLst>
                </p14:cNvPr>
                <p14:cNvContentPartPr/>
                <p14:nvPr/>
              </p14:nvContentPartPr>
              <p14:xfrm>
                <a:off x="1425914" y="444544"/>
                <a:ext cx="271080" cy="96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359D64B-E07D-48C8-B114-E53D8054F98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16914" y="435904"/>
                  <a:ext cx="2887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E1D0BDA-5F3B-443E-8E8C-B426C85902F0}"/>
                    </a:ext>
                  </a:extLst>
                </p14:cNvPr>
                <p14:cNvContentPartPr/>
                <p14:nvPr/>
              </p14:nvContentPartPr>
              <p14:xfrm>
                <a:off x="1741994" y="457504"/>
                <a:ext cx="90720" cy="157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E1D0BDA-5F3B-443E-8E8C-B426C85902F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32994" y="448504"/>
                  <a:ext cx="1083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65E5047-95F0-415D-8CF2-C281933F5ED4}"/>
                    </a:ext>
                  </a:extLst>
                </p14:cNvPr>
                <p14:cNvContentPartPr/>
                <p14:nvPr/>
              </p14:nvContentPartPr>
              <p14:xfrm>
                <a:off x="1921274" y="435184"/>
                <a:ext cx="245160" cy="176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65E5047-95F0-415D-8CF2-C281933F5ED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12274" y="426544"/>
                  <a:ext cx="262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B25D7BB-16D7-49EE-B082-E7F0EC3E4DAE}"/>
                    </a:ext>
                  </a:extLst>
                </p14:cNvPr>
                <p14:cNvContentPartPr/>
                <p14:nvPr/>
              </p14:nvContentPartPr>
              <p14:xfrm>
                <a:off x="2259674" y="463984"/>
                <a:ext cx="97920" cy="188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B25D7BB-16D7-49EE-B082-E7F0EC3E4DA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50674" y="454984"/>
                  <a:ext cx="1155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E2BEB4B-C106-4732-8C8B-320D963D3BB2}"/>
                    </a:ext>
                  </a:extLst>
                </p14:cNvPr>
                <p14:cNvContentPartPr/>
                <p14:nvPr/>
              </p14:nvContentPartPr>
              <p14:xfrm>
                <a:off x="2465234" y="121624"/>
                <a:ext cx="370080" cy="510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E2BEB4B-C106-4732-8C8B-320D963D3B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56234" y="112624"/>
                  <a:ext cx="38772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7BEA860-AB20-4131-85A0-5B4BB3A4A670}"/>
                    </a:ext>
                  </a:extLst>
                </p14:cNvPr>
                <p14:cNvContentPartPr/>
                <p14:nvPr/>
              </p14:nvContentPartPr>
              <p14:xfrm>
                <a:off x="2750354" y="418984"/>
                <a:ext cx="225360" cy="172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7BEA860-AB20-4131-85A0-5B4BB3A4A67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41354" y="409984"/>
                  <a:ext cx="24300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F3F27-4668-4162-AAAC-7E814E1951E6}"/>
              </a:ext>
            </a:extLst>
          </p:cNvPr>
          <p:cNvGrpSpPr/>
          <p:nvPr/>
        </p:nvGrpSpPr>
        <p:grpSpPr>
          <a:xfrm>
            <a:off x="3356954" y="114424"/>
            <a:ext cx="2813400" cy="879120"/>
            <a:chOff x="3356954" y="114424"/>
            <a:chExt cx="2813400" cy="87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69E7445-EBBE-4DEA-B441-FAD7E1B0015F}"/>
                    </a:ext>
                  </a:extLst>
                </p14:cNvPr>
                <p14:cNvContentPartPr/>
                <p14:nvPr/>
              </p14:nvContentPartPr>
              <p14:xfrm>
                <a:off x="3553514" y="372184"/>
                <a:ext cx="105120" cy="168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69E7445-EBBE-4DEA-B441-FAD7E1B0015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44874" y="363544"/>
                  <a:ext cx="1227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BB3ABBA-7FD2-4A07-825F-EF535BE65725}"/>
                    </a:ext>
                  </a:extLst>
                </p14:cNvPr>
                <p14:cNvContentPartPr/>
                <p14:nvPr/>
              </p14:nvContentPartPr>
              <p14:xfrm>
                <a:off x="3356954" y="573064"/>
                <a:ext cx="443160" cy="30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BB3ABBA-7FD2-4A07-825F-EF535BE6572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48314" y="564424"/>
                  <a:ext cx="460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ABA94F3-55EC-4B86-9186-0ABDB6CF6BB2}"/>
                    </a:ext>
                  </a:extLst>
                </p14:cNvPr>
                <p14:cNvContentPartPr/>
                <p14:nvPr/>
              </p14:nvContentPartPr>
              <p14:xfrm>
                <a:off x="3390794" y="289384"/>
                <a:ext cx="519480" cy="93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ABA94F3-55EC-4B86-9186-0ABDB6CF6BB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81794" y="280384"/>
                  <a:ext cx="5371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5A3A02E-C7BD-414F-8241-AE0C4AD02BCA}"/>
                    </a:ext>
                  </a:extLst>
                </p14:cNvPr>
                <p14:cNvContentPartPr/>
                <p14:nvPr/>
              </p14:nvContentPartPr>
              <p14:xfrm>
                <a:off x="3912434" y="412864"/>
                <a:ext cx="244080" cy="180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5A3A02E-C7BD-414F-8241-AE0C4AD02B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03434" y="404224"/>
                  <a:ext cx="261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728D4A6-4177-4B12-9D36-B92FEDB7ABFC}"/>
                    </a:ext>
                  </a:extLst>
                </p14:cNvPr>
                <p14:cNvContentPartPr/>
                <p14:nvPr/>
              </p14:nvContentPartPr>
              <p14:xfrm>
                <a:off x="4412474" y="114424"/>
                <a:ext cx="319680" cy="472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728D4A6-4177-4B12-9D36-B92FEDB7ABF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03834" y="105784"/>
                  <a:ext cx="33732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397ED27-FC69-4368-8B41-A74C2D0D5101}"/>
                    </a:ext>
                  </a:extLst>
                </p14:cNvPr>
                <p14:cNvContentPartPr/>
                <p14:nvPr/>
              </p14:nvContentPartPr>
              <p14:xfrm>
                <a:off x="4336874" y="318544"/>
                <a:ext cx="430920" cy="83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397ED27-FC69-4368-8B41-A74C2D0D510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28234" y="309544"/>
                  <a:ext cx="448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C7EB79F-1F87-4D81-899E-58AE66B6AEF4}"/>
                    </a:ext>
                  </a:extLst>
                </p14:cNvPr>
                <p14:cNvContentPartPr/>
                <p14:nvPr/>
              </p14:nvContentPartPr>
              <p14:xfrm>
                <a:off x="4607954" y="395944"/>
                <a:ext cx="250560" cy="156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C7EB79F-1F87-4D81-899E-58AE66B6AEF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98954" y="386944"/>
                  <a:ext cx="268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9A46ED5-4B96-4238-8169-6C3314A43EEB}"/>
                    </a:ext>
                  </a:extLst>
                </p14:cNvPr>
                <p14:cNvContentPartPr/>
                <p14:nvPr/>
              </p14:nvContentPartPr>
              <p14:xfrm>
                <a:off x="4794074" y="405664"/>
                <a:ext cx="363960" cy="587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9A46ED5-4B96-4238-8169-6C3314A43EE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85434" y="397024"/>
                  <a:ext cx="38160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4036BD0-F5F2-4FF1-805C-F1B3AB69F396}"/>
                    </a:ext>
                  </a:extLst>
                </p14:cNvPr>
                <p14:cNvContentPartPr/>
                <p14:nvPr/>
              </p14:nvContentPartPr>
              <p14:xfrm>
                <a:off x="5255234" y="382984"/>
                <a:ext cx="247320" cy="149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4036BD0-F5F2-4FF1-805C-F1B3AB69F39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46234" y="374344"/>
                  <a:ext cx="264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F417DA5-A264-4921-B60C-D50A609DB921}"/>
                    </a:ext>
                  </a:extLst>
                </p14:cNvPr>
                <p14:cNvContentPartPr/>
                <p14:nvPr/>
              </p14:nvContentPartPr>
              <p14:xfrm>
                <a:off x="5530994" y="401704"/>
                <a:ext cx="211680" cy="96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F417DA5-A264-4921-B60C-D50A609DB92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21994" y="392704"/>
                  <a:ext cx="229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7819A30-3DA7-42AB-BEAB-3FF1D7A27650}"/>
                    </a:ext>
                  </a:extLst>
                </p14:cNvPr>
                <p14:cNvContentPartPr/>
                <p14:nvPr/>
              </p14:nvContentPartPr>
              <p14:xfrm>
                <a:off x="6006914" y="131704"/>
                <a:ext cx="163440" cy="351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7819A30-3DA7-42AB-BEAB-3FF1D7A2765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98274" y="122704"/>
                  <a:ext cx="18108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5F2733-73D2-4D8D-A141-097D071D97F6}"/>
              </a:ext>
            </a:extLst>
          </p:cNvPr>
          <p:cNvGrpSpPr/>
          <p:nvPr/>
        </p:nvGrpSpPr>
        <p:grpSpPr>
          <a:xfrm>
            <a:off x="6561674" y="184984"/>
            <a:ext cx="956160" cy="351000"/>
            <a:chOff x="6561674" y="184984"/>
            <a:chExt cx="95616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6870A5C-9B59-4824-9627-E1193EFF6F9C}"/>
                    </a:ext>
                  </a:extLst>
                </p14:cNvPr>
                <p14:cNvContentPartPr/>
                <p14:nvPr/>
              </p14:nvContentPartPr>
              <p14:xfrm>
                <a:off x="6561674" y="396304"/>
                <a:ext cx="151560" cy="124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6870A5C-9B59-4824-9627-E1193EFF6F9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52674" y="387664"/>
                  <a:ext cx="169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535E61C-29D6-4A7F-8DB4-C96373EDE74E}"/>
                    </a:ext>
                  </a:extLst>
                </p14:cNvPr>
                <p14:cNvContentPartPr/>
                <p14:nvPr/>
              </p14:nvContentPartPr>
              <p14:xfrm>
                <a:off x="6826274" y="438064"/>
                <a:ext cx="134640" cy="92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535E61C-29D6-4A7F-8DB4-C96373EDE74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17274" y="429424"/>
                  <a:ext cx="152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D262CCD-880A-4EE5-B8DE-39BE580EADE9}"/>
                    </a:ext>
                  </a:extLst>
                </p14:cNvPr>
                <p14:cNvContentPartPr/>
                <p14:nvPr/>
              </p14:nvContentPartPr>
              <p14:xfrm>
                <a:off x="7093394" y="401704"/>
                <a:ext cx="192960" cy="134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D262CCD-880A-4EE5-B8DE-39BE580EADE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84394" y="392704"/>
                  <a:ext cx="2106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AC5FD65-1FD6-4BD3-8EA6-DC66C0A54412}"/>
                    </a:ext>
                  </a:extLst>
                </p14:cNvPr>
                <p14:cNvContentPartPr/>
                <p14:nvPr/>
              </p14:nvContentPartPr>
              <p14:xfrm>
                <a:off x="7253234" y="184984"/>
                <a:ext cx="264600" cy="335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AC5FD65-1FD6-4BD3-8EA6-DC66C0A5441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44594" y="175984"/>
                  <a:ext cx="282240" cy="35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2EA6ECE-32BB-441C-97A0-1D00F53003F8}"/>
              </a:ext>
            </a:extLst>
          </p:cNvPr>
          <p:cNvGrpSpPr/>
          <p:nvPr/>
        </p:nvGrpSpPr>
        <p:grpSpPr>
          <a:xfrm>
            <a:off x="7820594" y="142504"/>
            <a:ext cx="3492000" cy="464400"/>
            <a:chOff x="7820594" y="142504"/>
            <a:chExt cx="3492000" cy="4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D43C004-E176-44E6-9796-38B8FDAF09F7}"/>
                    </a:ext>
                  </a:extLst>
                </p14:cNvPr>
                <p14:cNvContentPartPr/>
                <p14:nvPr/>
              </p14:nvContentPartPr>
              <p14:xfrm>
                <a:off x="7820594" y="224224"/>
                <a:ext cx="540000" cy="365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D43C004-E176-44E6-9796-38B8FDAF09F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11954" y="215224"/>
                  <a:ext cx="5576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9DC7F5-4FC2-44F4-A076-F9BAD5ED6175}"/>
                    </a:ext>
                  </a:extLst>
                </p14:cNvPr>
                <p14:cNvContentPartPr/>
                <p14:nvPr/>
              </p14:nvContentPartPr>
              <p14:xfrm>
                <a:off x="7900874" y="443824"/>
                <a:ext cx="142560" cy="21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9DC7F5-4FC2-44F4-A076-F9BAD5ED617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91874" y="434824"/>
                  <a:ext cx="1602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CC0D326-CC21-4F32-941D-8D3CFD56872D}"/>
                    </a:ext>
                  </a:extLst>
                </p14:cNvPr>
                <p14:cNvContentPartPr/>
                <p14:nvPr/>
              </p14:nvContentPartPr>
              <p14:xfrm>
                <a:off x="8205794" y="431584"/>
                <a:ext cx="207360" cy="160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CC0D326-CC21-4F32-941D-8D3CFD56872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97154" y="422584"/>
                  <a:ext cx="225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9686553-91EE-4181-A88B-4766979E895E}"/>
                    </a:ext>
                  </a:extLst>
                </p14:cNvPr>
                <p14:cNvContentPartPr/>
                <p14:nvPr/>
              </p14:nvContentPartPr>
              <p14:xfrm>
                <a:off x="8474354" y="455344"/>
                <a:ext cx="128880" cy="96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9686553-91EE-4181-A88B-4766979E895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465354" y="446344"/>
                  <a:ext cx="146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102EB1D-B114-4734-A984-5885634A5D6D}"/>
                    </a:ext>
                  </a:extLst>
                </p14:cNvPr>
                <p14:cNvContentPartPr/>
                <p14:nvPr/>
              </p14:nvContentPartPr>
              <p14:xfrm>
                <a:off x="8682794" y="417544"/>
                <a:ext cx="208440" cy="168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102EB1D-B114-4734-A984-5885634A5D6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74154" y="408904"/>
                  <a:ext cx="2260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E773CD3-B780-4142-82A8-0BE2825A21E4}"/>
                    </a:ext>
                  </a:extLst>
                </p14:cNvPr>
                <p14:cNvContentPartPr/>
                <p14:nvPr/>
              </p14:nvContentPartPr>
              <p14:xfrm>
                <a:off x="8846234" y="251584"/>
                <a:ext cx="243720" cy="296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E773CD3-B780-4142-82A8-0BE2825A21E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837594" y="242584"/>
                  <a:ext cx="2613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BF50E51-48B9-44BA-8E70-4942102DE3B1}"/>
                    </a:ext>
                  </a:extLst>
                </p14:cNvPr>
                <p14:cNvContentPartPr/>
                <p14:nvPr/>
              </p14:nvContentPartPr>
              <p14:xfrm>
                <a:off x="9139274" y="517624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BF50E51-48B9-44BA-8E70-4942102DE3B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30274" y="5086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656E6CE-53A6-49AC-A54B-685CECC4A965}"/>
                    </a:ext>
                  </a:extLst>
                </p14:cNvPr>
                <p14:cNvContentPartPr/>
                <p14:nvPr/>
              </p14:nvContentPartPr>
              <p14:xfrm>
                <a:off x="9063674" y="409264"/>
                <a:ext cx="190080" cy="166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656E6CE-53A6-49AC-A54B-685CECC4A96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55034" y="400264"/>
                  <a:ext cx="207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AD0A007-28F0-422E-9D0A-2293E76D8F5E}"/>
                    </a:ext>
                  </a:extLst>
                </p14:cNvPr>
                <p14:cNvContentPartPr/>
                <p14:nvPr/>
              </p14:nvContentPartPr>
              <p14:xfrm>
                <a:off x="9338354" y="457504"/>
                <a:ext cx="369000" cy="149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AD0A007-28F0-422E-9D0A-2293E76D8F5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329714" y="448864"/>
                  <a:ext cx="3866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FFB612F-F199-4EE8-B9D3-C8FEF5C51A2D}"/>
                    </a:ext>
                  </a:extLst>
                </p14:cNvPr>
                <p14:cNvContentPartPr/>
                <p14:nvPr/>
              </p14:nvContentPartPr>
              <p14:xfrm>
                <a:off x="9674594" y="421144"/>
                <a:ext cx="240840" cy="131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FFB612F-F199-4EE8-B9D3-C8FEF5C51A2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665954" y="412144"/>
                  <a:ext cx="258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6CCB8AF-D3D8-4591-A745-43714007EC46}"/>
                    </a:ext>
                  </a:extLst>
                </p14:cNvPr>
                <p14:cNvContentPartPr/>
                <p14:nvPr/>
              </p14:nvContentPartPr>
              <p14:xfrm>
                <a:off x="9920834" y="428344"/>
                <a:ext cx="245880" cy="161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6CCB8AF-D3D8-4591-A745-43714007EC4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911834" y="419704"/>
                  <a:ext cx="2635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775D246-F62F-4B5D-AFE0-F3413AE8837D}"/>
                    </a:ext>
                  </a:extLst>
                </p14:cNvPr>
                <p14:cNvContentPartPr/>
                <p14:nvPr/>
              </p14:nvContentPartPr>
              <p14:xfrm>
                <a:off x="10384874" y="142504"/>
                <a:ext cx="308520" cy="447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775D246-F62F-4B5D-AFE0-F3413AE8837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375874" y="133864"/>
                  <a:ext cx="32616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F10949A-3883-4383-95B7-3A7840C8212F}"/>
                    </a:ext>
                  </a:extLst>
                </p14:cNvPr>
                <p14:cNvContentPartPr/>
                <p14:nvPr/>
              </p14:nvContentPartPr>
              <p14:xfrm>
                <a:off x="10264994" y="362104"/>
                <a:ext cx="618480" cy="66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F10949A-3883-4383-95B7-3A7840C8212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256354" y="353104"/>
                  <a:ext cx="6361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F779563-14AE-4C1A-9FF3-DE2C8CD6B1D9}"/>
                    </a:ext>
                  </a:extLst>
                </p14:cNvPr>
                <p14:cNvContentPartPr/>
                <p14:nvPr/>
              </p14:nvContentPartPr>
              <p14:xfrm>
                <a:off x="10604834" y="457504"/>
                <a:ext cx="186120" cy="10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F779563-14AE-4C1A-9FF3-DE2C8CD6B1D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595834" y="448504"/>
                  <a:ext cx="203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1E1BE2C-269A-4E5F-A31A-DC226214E681}"/>
                    </a:ext>
                  </a:extLst>
                </p14:cNvPr>
                <p14:cNvContentPartPr/>
                <p14:nvPr/>
              </p14:nvContentPartPr>
              <p14:xfrm>
                <a:off x="11104874" y="213784"/>
                <a:ext cx="207720" cy="38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1E1BE2C-269A-4E5F-A31A-DC226214E68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096234" y="204784"/>
                  <a:ext cx="225360" cy="40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328A9CE-4A6E-4264-8CE8-90E230F788EA}"/>
              </a:ext>
            </a:extLst>
          </p:cNvPr>
          <p:cNvGrpSpPr/>
          <p:nvPr/>
        </p:nvGrpSpPr>
        <p:grpSpPr>
          <a:xfrm>
            <a:off x="515834" y="975184"/>
            <a:ext cx="2251800" cy="421200"/>
            <a:chOff x="515834" y="975184"/>
            <a:chExt cx="225180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B966C74-BDB3-4566-B26B-C7C866DDF9CC}"/>
                    </a:ext>
                  </a:extLst>
                </p14:cNvPr>
                <p14:cNvContentPartPr/>
                <p14:nvPr/>
              </p14:nvContentPartPr>
              <p14:xfrm>
                <a:off x="660554" y="1184704"/>
                <a:ext cx="150480" cy="211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B966C74-BDB3-4566-B26B-C7C866DDF9C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51914" y="1175704"/>
                  <a:ext cx="168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9AEACEC-37FA-4C47-BF09-E9D3ABC74757}"/>
                    </a:ext>
                  </a:extLst>
                </p14:cNvPr>
                <p14:cNvContentPartPr/>
                <p14:nvPr/>
              </p14:nvContentPartPr>
              <p14:xfrm>
                <a:off x="515834" y="1088944"/>
                <a:ext cx="614880" cy="87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9AEACEC-37FA-4C47-BF09-E9D3ABC7475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7194" y="1079944"/>
                  <a:ext cx="6325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BEAEEBD-DAC3-4199-A2A4-0D8367F1141B}"/>
                    </a:ext>
                  </a:extLst>
                </p14:cNvPr>
                <p14:cNvContentPartPr/>
                <p14:nvPr/>
              </p14:nvContentPartPr>
              <p14:xfrm>
                <a:off x="1043954" y="975184"/>
                <a:ext cx="327600" cy="389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BEAEEBD-DAC3-4199-A2A4-0D8367F1141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34954" y="966184"/>
                  <a:ext cx="3452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9F15DC4-C53C-4587-8495-8C3899CD0B8A}"/>
                    </a:ext>
                  </a:extLst>
                </p14:cNvPr>
                <p14:cNvContentPartPr/>
                <p14:nvPr/>
              </p14:nvContentPartPr>
              <p14:xfrm>
                <a:off x="1343474" y="1200184"/>
                <a:ext cx="248400" cy="188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9F15DC4-C53C-4587-8495-8C3899CD0B8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334474" y="1191184"/>
                  <a:ext cx="266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6219737-5C1F-4DCF-9C8E-9DC97F3BBDD9}"/>
                    </a:ext>
                  </a:extLst>
                </p14:cNvPr>
                <p14:cNvContentPartPr/>
                <p14:nvPr/>
              </p14:nvContentPartPr>
              <p14:xfrm>
                <a:off x="1613834" y="1214224"/>
                <a:ext cx="171360" cy="160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6219737-5C1F-4DCF-9C8E-9DC97F3BBDD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04834" y="1205584"/>
                  <a:ext cx="189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2AD95C7-BEE4-45B9-9930-36A08FEF9050}"/>
                    </a:ext>
                  </a:extLst>
                </p14:cNvPr>
                <p14:cNvContentPartPr/>
                <p14:nvPr/>
              </p14:nvContentPartPr>
              <p14:xfrm>
                <a:off x="1824794" y="1165264"/>
                <a:ext cx="275760" cy="229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2AD95C7-BEE4-45B9-9930-36A08FEF905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15794" y="1156264"/>
                  <a:ext cx="2934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0800F20-C0A8-4F78-BAEC-4BDE13A540EA}"/>
                    </a:ext>
                  </a:extLst>
                </p14:cNvPr>
                <p14:cNvContentPartPr/>
                <p14:nvPr/>
              </p14:nvContentPartPr>
              <p14:xfrm>
                <a:off x="2057354" y="1211344"/>
                <a:ext cx="269280" cy="166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0800F20-C0A8-4F78-BAEC-4BDE13A540E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048714" y="1202344"/>
                  <a:ext cx="2869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66A4C30-B5C2-4F50-9A14-70631A802CEF}"/>
                    </a:ext>
                  </a:extLst>
                </p14:cNvPr>
                <p14:cNvContentPartPr/>
                <p14:nvPr/>
              </p14:nvContentPartPr>
              <p14:xfrm>
                <a:off x="2323394" y="1223224"/>
                <a:ext cx="444240" cy="147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66A4C30-B5C2-4F50-9A14-70631A802CE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14754" y="1214584"/>
                  <a:ext cx="46188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433DB30-5478-4DA8-A165-8F89983A113D}"/>
              </a:ext>
            </a:extLst>
          </p:cNvPr>
          <p:cNvGrpSpPr/>
          <p:nvPr/>
        </p:nvGrpSpPr>
        <p:grpSpPr>
          <a:xfrm>
            <a:off x="3116834" y="790504"/>
            <a:ext cx="3449520" cy="547560"/>
            <a:chOff x="3116834" y="790504"/>
            <a:chExt cx="3449520" cy="54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38E998A-CF76-4671-B334-6841F0D1DB53}"/>
                    </a:ext>
                  </a:extLst>
                </p14:cNvPr>
                <p14:cNvContentPartPr/>
                <p14:nvPr/>
              </p14:nvContentPartPr>
              <p14:xfrm>
                <a:off x="3116834" y="1199824"/>
                <a:ext cx="201960" cy="108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38E998A-CF76-4671-B334-6841F0D1DB5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08194" y="1191184"/>
                  <a:ext cx="219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52FAEB9-8E55-464E-9A5E-87D06EA8EBDC}"/>
                    </a:ext>
                  </a:extLst>
                </p14:cNvPr>
                <p14:cNvContentPartPr/>
                <p14:nvPr/>
              </p14:nvContentPartPr>
              <p14:xfrm>
                <a:off x="3511034" y="790504"/>
                <a:ext cx="437760" cy="547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52FAEB9-8E55-464E-9A5E-87D06EA8EBD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502034" y="781864"/>
                  <a:ext cx="455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74B1648-C586-4FDD-A6B2-FF341AC22B05}"/>
                    </a:ext>
                  </a:extLst>
                </p14:cNvPr>
                <p14:cNvContentPartPr/>
                <p14:nvPr/>
              </p14:nvContentPartPr>
              <p14:xfrm>
                <a:off x="3520034" y="1126384"/>
                <a:ext cx="324000" cy="82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74B1648-C586-4FDD-A6B2-FF341AC22B0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511034" y="1117384"/>
                  <a:ext cx="3416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BBC0C61-BAF5-4E72-9290-611BAC63DDCB}"/>
                    </a:ext>
                  </a:extLst>
                </p14:cNvPr>
                <p14:cNvContentPartPr/>
                <p14:nvPr/>
              </p14:nvContentPartPr>
              <p14:xfrm>
                <a:off x="4209794" y="896704"/>
                <a:ext cx="541800" cy="377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BBC0C61-BAF5-4E72-9290-611BAC63DDC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00794" y="887704"/>
                  <a:ext cx="5594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244DBE4-83B5-40B1-A7C0-7002C2022ACC}"/>
                    </a:ext>
                  </a:extLst>
                </p14:cNvPr>
                <p14:cNvContentPartPr/>
                <p14:nvPr/>
              </p14:nvContentPartPr>
              <p14:xfrm>
                <a:off x="4542794" y="1133584"/>
                <a:ext cx="223200" cy="134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244DBE4-83B5-40B1-A7C0-7002C2022AC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33794" y="1124944"/>
                  <a:ext cx="2408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A9B0983-F8AC-477A-8125-C635C4F082BA}"/>
                    </a:ext>
                  </a:extLst>
                </p14:cNvPr>
                <p14:cNvContentPartPr/>
                <p14:nvPr/>
              </p14:nvContentPartPr>
              <p14:xfrm>
                <a:off x="4911074" y="873664"/>
                <a:ext cx="358920" cy="406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A9B0983-F8AC-477A-8125-C635C4F082B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02434" y="864664"/>
                  <a:ext cx="3765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5B579E2-76B0-4410-9666-A01F49BA26A1}"/>
                    </a:ext>
                  </a:extLst>
                </p14:cNvPr>
                <p14:cNvContentPartPr/>
                <p14:nvPr/>
              </p14:nvContentPartPr>
              <p14:xfrm>
                <a:off x="5132834" y="1106944"/>
                <a:ext cx="170280" cy="174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5B579E2-76B0-4410-9666-A01F49BA26A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23834" y="1098304"/>
                  <a:ext cx="1879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CB50885-23B2-4326-BF43-2B019A034B11}"/>
                    </a:ext>
                  </a:extLst>
                </p14:cNvPr>
                <p14:cNvContentPartPr/>
                <p14:nvPr/>
              </p14:nvContentPartPr>
              <p14:xfrm>
                <a:off x="5431994" y="1132144"/>
                <a:ext cx="189000" cy="135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CB50885-23B2-4326-BF43-2B019A034B1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422994" y="1123504"/>
                  <a:ext cx="206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36E14E9-3FF6-4EE4-A4EB-15B2DA2805BE}"/>
                    </a:ext>
                  </a:extLst>
                </p14:cNvPr>
                <p14:cNvContentPartPr/>
                <p14:nvPr/>
              </p14:nvContentPartPr>
              <p14:xfrm>
                <a:off x="5845994" y="843784"/>
                <a:ext cx="239040" cy="393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36E14E9-3FF6-4EE4-A4EB-15B2DA2805B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837354" y="835144"/>
                  <a:ext cx="25668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677C9DC-50EA-496C-A603-5F11E2491CA7}"/>
                    </a:ext>
                  </a:extLst>
                </p14:cNvPr>
                <p14:cNvContentPartPr/>
                <p14:nvPr/>
              </p14:nvContentPartPr>
              <p14:xfrm>
                <a:off x="6023834" y="1150864"/>
                <a:ext cx="230400" cy="123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677C9DC-50EA-496C-A603-5F11E2491CA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15194" y="1142224"/>
                  <a:ext cx="248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E8A3CE4-7907-4BAC-9660-41D96E854E97}"/>
                    </a:ext>
                  </a:extLst>
                </p14:cNvPr>
                <p14:cNvContentPartPr/>
                <p14:nvPr/>
              </p14:nvContentPartPr>
              <p14:xfrm>
                <a:off x="6389954" y="1059784"/>
                <a:ext cx="176400" cy="236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E8A3CE4-7907-4BAC-9660-41D96E854E9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80954" y="1051144"/>
                  <a:ext cx="194040" cy="25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D2FDCB7-2309-443D-9551-5D3E535347DA}"/>
                  </a:ext>
                </a:extLst>
              </p14:cNvPr>
              <p14:cNvContentPartPr/>
              <p14:nvPr/>
            </p14:nvContentPartPr>
            <p14:xfrm>
              <a:off x="635354" y="2782384"/>
              <a:ext cx="218520" cy="1828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D2FDCB7-2309-443D-9551-5D3E535347D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26714" y="2773384"/>
                <a:ext cx="236160" cy="20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E0137C9A-1984-4919-AEF1-3D52418328D9}"/>
              </a:ext>
            </a:extLst>
          </p:cNvPr>
          <p:cNvGrpSpPr/>
          <p:nvPr/>
        </p:nvGrpSpPr>
        <p:grpSpPr>
          <a:xfrm>
            <a:off x="785834" y="1536064"/>
            <a:ext cx="2203560" cy="1078920"/>
            <a:chOff x="785834" y="1536064"/>
            <a:chExt cx="2203560" cy="107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12C853A-4EE3-4CDC-A603-6FBA9F27B84C}"/>
                    </a:ext>
                  </a:extLst>
                </p14:cNvPr>
                <p14:cNvContentPartPr/>
                <p14:nvPr/>
              </p14:nvContentPartPr>
              <p14:xfrm>
                <a:off x="785834" y="1828744"/>
                <a:ext cx="241920" cy="786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12C853A-4EE3-4CDC-A603-6FBA9F27B84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77194" y="1820104"/>
                  <a:ext cx="259560" cy="80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5F98F57-5287-4257-9502-1D06A0632042}"/>
                    </a:ext>
                  </a:extLst>
                </p14:cNvPr>
                <p14:cNvContentPartPr/>
                <p14:nvPr/>
              </p14:nvContentPartPr>
              <p14:xfrm>
                <a:off x="1183634" y="1536064"/>
                <a:ext cx="143280" cy="301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5F98F57-5287-4257-9502-1D06A063204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74994" y="1527424"/>
                  <a:ext cx="1609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6AA3D17-348A-4147-803F-888BF5D5F477}"/>
                    </a:ext>
                  </a:extLst>
                </p14:cNvPr>
                <p14:cNvContentPartPr/>
                <p14:nvPr/>
              </p14:nvContentPartPr>
              <p14:xfrm>
                <a:off x="1192634" y="1695544"/>
                <a:ext cx="244080" cy="176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6AA3D17-348A-4147-803F-888BF5D5F47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83634" y="1686544"/>
                  <a:ext cx="261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1D3ACAD-4308-4157-9850-2A2AFE47F28A}"/>
                    </a:ext>
                  </a:extLst>
                </p14:cNvPr>
                <p14:cNvContentPartPr/>
                <p14:nvPr/>
              </p14:nvContentPartPr>
              <p14:xfrm>
                <a:off x="1322594" y="1785904"/>
                <a:ext cx="381600" cy="559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1D3ACAD-4308-4157-9850-2A2AFE47F28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313594" y="1777264"/>
                  <a:ext cx="39924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F463264-6605-4C77-93C5-F86C7C83F199}"/>
                    </a:ext>
                  </a:extLst>
                </p14:cNvPr>
                <p14:cNvContentPartPr/>
                <p14:nvPr/>
              </p14:nvContentPartPr>
              <p14:xfrm>
                <a:off x="1305674" y="2144824"/>
                <a:ext cx="235800" cy="79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F463264-6605-4C77-93C5-F86C7C83F19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96674" y="2136184"/>
                  <a:ext cx="2534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2E109C3-7CD6-4410-88B4-08288329BDD9}"/>
                    </a:ext>
                  </a:extLst>
                </p14:cNvPr>
                <p14:cNvContentPartPr/>
                <p14:nvPr/>
              </p14:nvContentPartPr>
              <p14:xfrm>
                <a:off x="1619234" y="2097304"/>
                <a:ext cx="364320" cy="203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2E109C3-7CD6-4410-88B4-08288329BDD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610234" y="2088304"/>
                  <a:ext cx="381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E4F3F35-7A14-446B-BA3B-4F1D42478A10}"/>
                    </a:ext>
                  </a:extLst>
                </p14:cNvPr>
                <p14:cNvContentPartPr/>
                <p14:nvPr/>
              </p14:nvContentPartPr>
              <p14:xfrm>
                <a:off x="1750994" y="2090824"/>
                <a:ext cx="274320" cy="187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E4F3F35-7A14-446B-BA3B-4F1D42478A1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741994" y="2081824"/>
                  <a:ext cx="2919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3D8C0BB-A8A9-4F6A-BF14-D7FD7C9FF0D5}"/>
                    </a:ext>
                  </a:extLst>
                </p14:cNvPr>
                <p14:cNvContentPartPr/>
                <p14:nvPr/>
              </p14:nvContentPartPr>
              <p14:xfrm>
                <a:off x="2046194" y="1957624"/>
                <a:ext cx="142920" cy="395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3D8C0BB-A8A9-4F6A-BF14-D7FD7C9FF0D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037554" y="1948984"/>
                  <a:ext cx="16056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4EAC870-4A6E-4595-B81A-3AA917E5FDFE}"/>
                    </a:ext>
                  </a:extLst>
                </p14:cNvPr>
                <p14:cNvContentPartPr/>
                <p14:nvPr/>
              </p14:nvContentPartPr>
              <p14:xfrm>
                <a:off x="2311514" y="2105584"/>
                <a:ext cx="264240" cy="177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4EAC870-4A6E-4595-B81A-3AA917E5FDF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02874" y="2096944"/>
                  <a:ext cx="2818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221AE6C-F146-49AC-97E6-87F971AF20B7}"/>
                    </a:ext>
                  </a:extLst>
                </p14:cNvPr>
                <p14:cNvContentPartPr/>
                <p14:nvPr/>
              </p14:nvContentPartPr>
              <p14:xfrm>
                <a:off x="2458034" y="1884544"/>
                <a:ext cx="271440" cy="3362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221AE6C-F146-49AC-97E6-87F971AF20B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49034" y="1875544"/>
                  <a:ext cx="2890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CF756C5-13FE-4630-8B39-7FA81D190208}"/>
                    </a:ext>
                  </a:extLst>
                </p14:cNvPr>
                <p14:cNvContentPartPr/>
                <p14:nvPr/>
              </p14:nvContentPartPr>
              <p14:xfrm>
                <a:off x="2698154" y="2080384"/>
                <a:ext cx="291240" cy="172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CF756C5-13FE-4630-8B39-7FA81D19020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689514" y="2071384"/>
                  <a:ext cx="3088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26CD9F3-156D-4C73-94C8-6E6175D2E554}"/>
                    </a:ext>
                  </a:extLst>
                </p14:cNvPr>
                <p14:cNvContentPartPr/>
                <p14:nvPr/>
              </p14:nvContentPartPr>
              <p14:xfrm>
                <a:off x="2740274" y="2090104"/>
                <a:ext cx="199080" cy="169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26CD9F3-156D-4C73-94C8-6E6175D2E55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731634" y="2081104"/>
                  <a:ext cx="21672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692598E-98C8-4530-9A1D-99FC93777A93}"/>
              </a:ext>
            </a:extLst>
          </p:cNvPr>
          <p:cNvGrpSpPr/>
          <p:nvPr/>
        </p:nvGrpSpPr>
        <p:grpSpPr>
          <a:xfrm>
            <a:off x="3300794" y="2046184"/>
            <a:ext cx="176760" cy="131400"/>
            <a:chOff x="3300794" y="2046184"/>
            <a:chExt cx="176760" cy="13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FCC956D-23F5-4E14-BF62-351748188836}"/>
                    </a:ext>
                  </a:extLst>
                </p14:cNvPr>
                <p14:cNvContentPartPr/>
                <p14:nvPr/>
              </p14:nvContentPartPr>
              <p14:xfrm>
                <a:off x="3320954" y="2046184"/>
                <a:ext cx="114840" cy="37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FCC956D-23F5-4E14-BF62-35174818883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311954" y="2037184"/>
                  <a:ext cx="132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A7A93FF-E6DD-4435-8C97-152BD8003701}"/>
                    </a:ext>
                  </a:extLst>
                </p14:cNvPr>
                <p14:cNvContentPartPr/>
                <p14:nvPr/>
              </p14:nvContentPartPr>
              <p14:xfrm>
                <a:off x="3300794" y="2130064"/>
                <a:ext cx="176760" cy="47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A7A93FF-E6DD-4435-8C97-152BD800370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291794" y="2121424"/>
                  <a:ext cx="1944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B61B600-ECC0-41C4-9AA2-29065123FAEB}"/>
              </a:ext>
            </a:extLst>
          </p:cNvPr>
          <p:cNvGrpSpPr/>
          <p:nvPr/>
        </p:nvGrpSpPr>
        <p:grpSpPr>
          <a:xfrm>
            <a:off x="3892994" y="1771504"/>
            <a:ext cx="1273320" cy="493200"/>
            <a:chOff x="3892994" y="1771504"/>
            <a:chExt cx="1273320" cy="49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1280433-BB5A-4A13-941B-07EC024E7D12}"/>
                    </a:ext>
                  </a:extLst>
                </p14:cNvPr>
                <p14:cNvContentPartPr/>
                <p14:nvPr/>
              </p14:nvContentPartPr>
              <p14:xfrm>
                <a:off x="3892994" y="1771504"/>
                <a:ext cx="566640" cy="416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1280433-BB5A-4A13-941B-07EC024E7D1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83994" y="1762504"/>
                  <a:ext cx="58428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8F0B003-52AF-4714-909F-017DA31A493D}"/>
                    </a:ext>
                  </a:extLst>
                </p14:cNvPr>
                <p14:cNvContentPartPr/>
                <p14:nvPr/>
              </p14:nvContentPartPr>
              <p14:xfrm>
                <a:off x="4023314" y="2033224"/>
                <a:ext cx="207360" cy="48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8F0B003-52AF-4714-909F-017DA31A493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14674" y="2024224"/>
                  <a:ext cx="225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557BCDE-B9EC-442B-8456-C4676B7313C5}"/>
                    </a:ext>
                  </a:extLst>
                </p14:cNvPr>
                <p14:cNvContentPartPr/>
                <p14:nvPr/>
              </p14:nvContentPartPr>
              <p14:xfrm>
                <a:off x="4377194" y="1949704"/>
                <a:ext cx="180720" cy="222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557BCDE-B9EC-442B-8456-C4676B7313C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368194" y="1941064"/>
                  <a:ext cx="1983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24CCB05-58BD-4CE2-8D6F-ABE621B9B602}"/>
                    </a:ext>
                  </a:extLst>
                </p14:cNvPr>
                <p14:cNvContentPartPr/>
                <p14:nvPr/>
              </p14:nvContentPartPr>
              <p14:xfrm>
                <a:off x="4627754" y="1888864"/>
                <a:ext cx="137520" cy="286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24CCB05-58BD-4CE2-8D6F-ABE621B9B60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619114" y="1880224"/>
                  <a:ext cx="1551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A15BFC7-5E77-4453-A0B1-C08636C81A89}"/>
                    </a:ext>
                  </a:extLst>
                </p14:cNvPr>
                <p14:cNvContentPartPr/>
                <p14:nvPr/>
              </p14:nvContentPartPr>
              <p14:xfrm>
                <a:off x="4633514" y="2061304"/>
                <a:ext cx="207360" cy="158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A15BFC7-5E77-4453-A0B1-C08636C81A8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624874" y="2052304"/>
                  <a:ext cx="225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F49A09C-BC13-47ED-A488-19E56C24ADB0}"/>
                    </a:ext>
                  </a:extLst>
                </p14:cNvPr>
                <p14:cNvContentPartPr/>
                <p14:nvPr/>
              </p14:nvContentPartPr>
              <p14:xfrm>
                <a:off x="4986674" y="1801024"/>
                <a:ext cx="179640" cy="463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F49A09C-BC13-47ED-A488-19E56C24ADB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77674" y="1792384"/>
                  <a:ext cx="197280" cy="48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C40EB4B-B879-475B-B1E5-5A08BFC5857C}"/>
              </a:ext>
            </a:extLst>
          </p:cNvPr>
          <p:cNvGrpSpPr/>
          <p:nvPr/>
        </p:nvGrpSpPr>
        <p:grpSpPr>
          <a:xfrm>
            <a:off x="5460794" y="1814344"/>
            <a:ext cx="1317960" cy="389160"/>
            <a:chOff x="5460794" y="1814344"/>
            <a:chExt cx="1317960" cy="38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CFB0916-14FC-4903-9B9C-8BCE9CC5A8AD}"/>
                    </a:ext>
                  </a:extLst>
                </p14:cNvPr>
                <p14:cNvContentPartPr/>
                <p14:nvPr/>
              </p14:nvContentPartPr>
              <p14:xfrm>
                <a:off x="5460794" y="2027464"/>
                <a:ext cx="137880" cy="59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CFB0916-14FC-4903-9B9C-8BCE9CC5A8A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452154" y="2018464"/>
                  <a:ext cx="1555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3D9DA3F-FAEF-4C59-BB90-8B58970B3AA8}"/>
                    </a:ext>
                  </a:extLst>
                </p14:cNvPr>
                <p14:cNvContentPartPr/>
                <p14:nvPr/>
              </p14:nvContentPartPr>
              <p14:xfrm>
                <a:off x="5863634" y="1814344"/>
                <a:ext cx="564480" cy="389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3D9DA3F-FAEF-4C59-BB90-8B58970B3AA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854634" y="1805704"/>
                  <a:ext cx="58212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62FF9E6-B219-4BAB-8135-023B0D7934CC}"/>
                    </a:ext>
                  </a:extLst>
                </p14:cNvPr>
                <p14:cNvContentPartPr/>
                <p14:nvPr/>
              </p14:nvContentPartPr>
              <p14:xfrm>
                <a:off x="5908274" y="2016304"/>
                <a:ext cx="250560" cy="572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62FF9E6-B219-4BAB-8135-023B0D7934C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899274" y="2007664"/>
                  <a:ext cx="2682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1D05F57-1E18-4C06-AAC1-B28C9BF94860}"/>
                    </a:ext>
                  </a:extLst>
                </p14:cNvPr>
                <p14:cNvContentPartPr/>
                <p14:nvPr/>
              </p14:nvContentPartPr>
              <p14:xfrm>
                <a:off x="6333074" y="1933504"/>
                <a:ext cx="149760" cy="210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1D05F57-1E18-4C06-AAC1-B28C9BF9486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324074" y="1924864"/>
                  <a:ext cx="1674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6D5D01F-FF0A-488E-B89C-31D55ED0BE18}"/>
                    </a:ext>
                  </a:extLst>
                </p14:cNvPr>
                <p14:cNvContentPartPr/>
                <p14:nvPr/>
              </p14:nvContentPartPr>
              <p14:xfrm>
                <a:off x="6614594" y="1994704"/>
                <a:ext cx="164160" cy="114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6D5D01F-FF0A-488E-B89C-31D55ED0BE1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605594" y="1986064"/>
                  <a:ext cx="181800" cy="13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5EC1D987-FEB0-4A53-B301-C431415FD6C0}"/>
                  </a:ext>
                </a:extLst>
              </p14:cNvPr>
              <p14:cNvContentPartPr/>
              <p14:nvPr/>
            </p14:nvContentPartPr>
            <p14:xfrm>
              <a:off x="7056314" y="1730824"/>
              <a:ext cx="202680" cy="528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5EC1D987-FEB0-4A53-B301-C431415FD6C0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047674" y="1721824"/>
                <a:ext cx="220320" cy="54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65257F0-325A-43AA-8304-638ACD01F850}"/>
              </a:ext>
            </a:extLst>
          </p:cNvPr>
          <p:cNvGrpSpPr/>
          <p:nvPr/>
        </p:nvGrpSpPr>
        <p:grpSpPr>
          <a:xfrm>
            <a:off x="7695314" y="1726864"/>
            <a:ext cx="1653480" cy="444240"/>
            <a:chOff x="7695314" y="1726864"/>
            <a:chExt cx="165348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12103E7-7AAB-4DF7-8227-F9D83632702A}"/>
                    </a:ext>
                  </a:extLst>
                </p14:cNvPr>
                <p14:cNvContentPartPr/>
                <p14:nvPr/>
              </p14:nvContentPartPr>
              <p14:xfrm>
                <a:off x="7695314" y="1945384"/>
                <a:ext cx="367560" cy="186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12103E7-7AAB-4DF7-8227-F9D83632702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686674" y="1936384"/>
                  <a:ext cx="3852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B95EE48-FBF6-4551-A733-A714FA0AD604}"/>
                    </a:ext>
                  </a:extLst>
                </p14:cNvPr>
                <p14:cNvContentPartPr/>
                <p14:nvPr/>
              </p14:nvContentPartPr>
              <p14:xfrm>
                <a:off x="8095994" y="1726864"/>
                <a:ext cx="261360" cy="415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B95EE48-FBF6-4551-A733-A714FA0AD60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87354" y="1717864"/>
                  <a:ext cx="2790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0FC0BF8-42F7-4A31-9246-8ACD6BAF15B4}"/>
                    </a:ext>
                  </a:extLst>
                </p14:cNvPr>
                <p14:cNvContentPartPr/>
                <p14:nvPr/>
              </p14:nvContentPartPr>
              <p14:xfrm>
                <a:off x="8462474" y="1969144"/>
                <a:ext cx="228600" cy="176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0FC0BF8-42F7-4A31-9246-8ACD6BAF15B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453474" y="1960144"/>
                  <a:ext cx="2462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C7F97CB-BA0E-4B5E-B79A-DB806659EF0C}"/>
                    </a:ext>
                  </a:extLst>
                </p14:cNvPr>
                <p14:cNvContentPartPr/>
                <p14:nvPr/>
              </p14:nvContentPartPr>
              <p14:xfrm>
                <a:off x="8801234" y="1969144"/>
                <a:ext cx="198720" cy="186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C7F97CB-BA0E-4B5E-B79A-DB806659EF0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792234" y="1960504"/>
                  <a:ext cx="2163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083C3F7-3413-4701-84D5-D67F06A48501}"/>
                    </a:ext>
                  </a:extLst>
                </p14:cNvPr>
                <p14:cNvContentPartPr/>
                <p14:nvPr/>
              </p14:nvContentPartPr>
              <p14:xfrm>
                <a:off x="9087794" y="1937824"/>
                <a:ext cx="261000" cy="233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083C3F7-3413-4701-84D5-D67F06A4850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079154" y="1929184"/>
                  <a:ext cx="27864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5EF87C6-11C9-4CA7-AB8C-E3B1E1997BF0}"/>
              </a:ext>
            </a:extLst>
          </p:cNvPr>
          <p:cNvGrpSpPr/>
          <p:nvPr/>
        </p:nvGrpSpPr>
        <p:grpSpPr>
          <a:xfrm>
            <a:off x="803834" y="3211144"/>
            <a:ext cx="1213200" cy="453600"/>
            <a:chOff x="803834" y="3211144"/>
            <a:chExt cx="1213200" cy="45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C581C45-0661-4D5C-A2A3-87D06BA5412D}"/>
                    </a:ext>
                  </a:extLst>
                </p14:cNvPr>
                <p14:cNvContentPartPr/>
                <p14:nvPr/>
              </p14:nvContentPartPr>
              <p14:xfrm>
                <a:off x="803834" y="3211144"/>
                <a:ext cx="579960" cy="453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C581C45-0661-4D5C-A2A3-87D06BA5412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94834" y="3202144"/>
                  <a:ext cx="59760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9E276A7-3005-477A-857D-F906C3E3497E}"/>
                    </a:ext>
                  </a:extLst>
                </p14:cNvPr>
                <p14:cNvContentPartPr/>
                <p14:nvPr/>
              </p14:nvContentPartPr>
              <p14:xfrm>
                <a:off x="822194" y="3459544"/>
                <a:ext cx="288720" cy="91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9E276A7-3005-477A-857D-F906C3E349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13194" y="3450544"/>
                  <a:ext cx="306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305ED91-1F59-46E7-9D31-55A2286A6584}"/>
                    </a:ext>
                  </a:extLst>
                </p14:cNvPr>
                <p14:cNvContentPartPr/>
                <p14:nvPr/>
              </p14:nvContentPartPr>
              <p14:xfrm>
                <a:off x="1304234" y="3406624"/>
                <a:ext cx="173880" cy="181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305ED91-1F59-46E7-9D31-55A2286A658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95234" y="3397984"/>
                  <a:ext cx="1915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524083B-452E-44FD-92F0-8A1C33FF08B7}"/>
                    </a:ext>
                  </a:extLst>
                </p14:cNvPr>
                <p14:cNvContentPartPr/>
                <p14:nvPr/>
              </p14:nvContentPartPr>
              <p14:xfrm>
                <a:off x="1513034" y="3398344"/>
                <a:ext cx="237600" cy="172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524083B-452E-44FD-92F0-8A1C33FF08B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504394" y="3389344"/>
                  <a:ext cx="255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DF40038-6471-4A28-B393-E8143DCB2D8C}"/>
                    </a:ext>
                  </a:extLst>
                </p14:cNvPr>
                <p14:cNvContentPartPr/>
                <p14:nvPr/>
              </p14:nvContentPartPr>
              <p14:xfrm>
                <a:off x="1798514" y="3249664"/>
                <a:ext cx="218520" cy="390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DF40038-6471-4A28-B393-E8143DCB2D8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789874" y="3240664"/>
                  <a:ext cx="236160" cy="40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298F426C-D518-4123-8A6F-772F67A4522A}"/>
              </a:ext>
            </a:extLst>
          </p:cNvPr>
          <p:cNvGrpSpPr/>
          <p:nvPr/>
        </p:nvGrpSpPr>
        <p:grpSpPr>
          <a:xfrm>
            <a:off x="2548034" y="3285664"/>
            <a:ext cx="414000" cy="257040"/>
            <a:chOff x="2548034" y="3285664"/>
            <a:chExt cx="41400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48548B2-CF7C-4B2C-AAB5-87FA161DFB77}"/>
                    </a:ext>
                  </a:extLst>
                </p14:cNvPr>
                <p14:cNvContentPartPr/>
                <p14:nvPr/>
              </p14:nvContentPartPr>
              <p14:xfrm>
                <a:off x="2548034" y="3398704"/>
                <a:ext cx="68760" cy="144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48548B2-CF7C-4B2C-AAB5-87FA161DFB7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539034" y="3390064"/>
                  <a:ext cx="86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717C77-E0A9-44D0-B561-19C69026648E}"/>
                    </a:ext>
                  </a:extLst>
                </p14:cNvPr>
                <p14:cNvContentPartPr/>
                <p14:nvPr/>
              </p14:nvContentPartPr>
              <p14:xfrm>
                <a:off x="2687354" y="3285664"/>
                <a:ext cx="2880" cy="8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717C77-E0A9-44D0-B561-19C69026648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678714" y="3277024"/>
                  <a:ext cx="205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1A285B0-AB43-483E-A318-A9A4F51ABD04}"/>
                    </a:ext>
                  </a:extLst>
                </p14:cNvPr>
                <p14:cNvContentPartPr/>
                <p14:nvPr/>
              </p14:nvContentPartPr>
              <p14:xfrm>
                <a:off x="2698514" y="3311584"/>
                <a:ext cx="263520" cy="225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1A285B0-AB43-483E-A318-A9A4F51ABD0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689514" y="3302584"/>
                  <a:ext cx="28116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B375AF0-26CC-41C5-A5B3-BCF702DAC6A8}"/>
              </a:ext>
            </a:extLst>
          </p:cNvPr>
          <p:cNvGrpSpPr/>
          <p:nvPr/>
        </p:nvGrpSpPr>
        <p:grpSpPr>
          <a:xfrm>
            <a:off x="9114794" y="2815504"/>
            <a:ext cx="2522160" cy="930600"/>
            <a:chOff x="9114794" y="2815504"/>
            <a:chExt cx="2522160" cy="93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8EFE6DC-E2BC-422D-92FD-09E74D543EA4}"/>
                    </a:ext>
                  </a:extLst>
                </p14:cNvPr>
                <p14:cNvContentPartPr/>
                <p14:nvPr/>
              </p14:nvContentPartPr>
              <p14:xfrm>
                <a:off x="9114794" y="3275944"/>
                <a:ext cx="206280" cy="141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8EFE6DC-E2BC-422D-92FD-09E74D543EA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105794" y="3267304"/>
                  <a:ext cx="223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2D3EEF9-0A0B-498E-A8C2-F5651F216F37}"/>
                    </a:ext>
                  </a:extLst>
                </p14:cNvPr>
                <p14:cNvContentPartPr/>
                <p14:nvPr/>
              </p14:nvContentPartPr>
              <p14:xfrm>
                <a:off x="9543194" y="2815504"/>
                <a:ext cx="427320" cy="6656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2D3EEF9-0A0B-498E-A8C2-F5651F216F3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534554" y="2806864"/>
                  <a:ext cx="444960" cy="68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670C969-E545-42DC-8A72-D95DFAA0D053}"/>
                    </a:ext>
                  </a:extLst>
                </p14:cNvPr>
                <p14:cNvContentPartPr/>
                <p14:nvPr/>
              </p14:nvContentPartPr>
              <p14:xfrm>
                <a:off x="9513314" y="3248224"/>
                <a:ext cx="356400" cy="40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670C969-E545-42DC-8A72-D95DFAA0D05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504674" y="3239584"/>
                  <a:ext cx="3740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3E4EA23-C99F-4592-8BEA-3ECDD88CA6F3}"/>
                    </a:ext>
                  </a:extLst>
                </p14:cNvPr>
                <p14:cNvContentPartPr/>
                <p14:nvPr/>
              </p14:nvContentPartPr>
              <p14:xfrm>
                <a:off x="10234754" y="2827024"/>
                <a:ext cx="408600" cy="635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3E4EA23-C99F-4592-8BEA-3ECDD88CA6F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225754" y="2818024"/>
                  <a:ext cx="42624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6EFC4E9-4FB4-407C-A6EE-A33A177B30B3}"/>
                    </a:ext>
                  </a:extLst>
                </p14:cNvPr>
                <p14:cNvContentPartPr/>
                <p14:nvPr/>
              </p14:nvContentPartPr>
              <p14:xfrm>
                <a:off x="10155914" y="3271624"/>
                <a:ext cx="333360" cy="33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6EFC4E9-4FB4-407C-A6EE-A33A177B30B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147274" y="3262624"/>
                  <a:ext cx="351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3E36C2E-E9C4-4CB4-8167-E05BB9570C79}"/>
                    </a:ext>
                  </a:extLst>
                </p14:cNvPr>
                <p14:cNvContentPartPr/>
                <p14:nvPr/>
              </p14:nvContentPartPr>
              <p14:xfrm>
                <a:off x="10602674" y="3246424"/>
                <a:ext cx="87120" cy="157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3E36C2E-E9C4-4CB4-8167-E05BB9570C7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594034" y="3237784"/>
                  <a:ext cx="104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55DE5C3-9C4D-44A7-A7A0-9D50982E7983}"/>
                    </a:ext>
                  </a:extLst>
                </p14:cNvPr>
                <p14:cNvContentPartPr/>
                <p14:nvPr/>
              </p14:nvContentPartPr>
              <p14:xfrm>
                <a:off x="10753874" y="3215824"/>
                <a:ext cx="288720" cy="212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55DE5C3-9C4D-44A7-A7A0-9D50982E798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744874" y="3206824"/>
                  <a:ext cx="3063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9994FB5-A1B8-4FC0-9628-28C4EFE4CB40}"/>
                    </a:ext>
                  </a:extLst>
                </p14:cNvPr>
                <p14:cNvContentPartPr/>
                <p14:nvPr/>
              </p14:nvContentPartPr>
              <p14:xfrm>
                <a:off x="11194514" y="2998024"/>
                <a:ext cx="2880" cy="18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9994FB5-A1B8-4FC0-9628-28C4EFE4CB4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185874" y="2989384"/>
                  <a:ext cx="205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8E98974-9B6B-466A-B7CC-6FFF4D377D75}"/>
                    </a:ext>
                  </a:extLst>
                </p14:cNvPr>
                <p14:cNvContentPartPr/>
                <p14:nvPr/>
              </p14:nvContentPartPr>
              <p14:xfrm>
                <a:off x="11199194" y="3022144"/>
                <a:ext cx="360" cy="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8E98974-9B6B-466A-B7CC-6FFF4D377D7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190194" y="30131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8D734E3-6442-4AE4-8BFF-A413C02DA983}"/>
                    </a:ext>
                  </a:extLst>
                </p14:cNvPr>
                <p14:cNvContentPartPr/>
                <p14:nvPr/>
              </p14:nvContentPartPr>
              <p14:xfrm>
                <a:off x="10841354" y="3199264"/>
                <a:ext cx="29160" cy="73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8D734E3-6442-4AE4-8BFF-A413C02DA98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832714" y="3190264"/>
                  <a:ext cx="468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44997E1-FDCD-4AC6-9F42-0B1299435D6B}"/>
                    </a:ext>
                  </a:extLst>
                </p14:cNvPr>
                <p14:cNvContentPartPr/>
                <p14:nvPr/>
              </p14:nvContentPartPr>
              <p14:xfrm>
                <a:off x="11103434" y="3162904"/>
                <a:ext cx="302040" cy="316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44997E1-FDCD-4AC6-9F42-0B1299435D6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094794" y="3154264"/>
                  <a:ext cx="31968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5EFDE06-63BF-4384-B50D-E98F8F731353}"/>
                    </a:ext>
                  </a:extLst>
                </p14:cNvPr>
                <p14:cNvContentPartPr/>
                <p14:nvPr/>
              </p14:nvContentPartPr>
              <p14:xfrm>
                <a:off x="11530754" y="3505984"/>
                <a:ext cx="106200" cy="240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5EFDE06-63BF-4384-B50D-E98F8F73135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521754" y="3497344"/>
                  <a:ext cx="12384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B5E45814-DB81-4E70-A9B6-11BDBB71D653}"/>
              </a:ext>
            </a:extLst>
          </p:cNvPr>
          <p:cNvGrpSpPr/>
          <p:nvPr/>
        </p:nvGrpSpPr>
        <p:grpSpPr>
          <a:xfrm>
            <a:off x="776114" y="3769504"/>
            <a:ext cx="2047320" cy="673560"/>
            <a:chOff x="776114" y="3769504"/>
            <a:chExt cx="2047320" cy="67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A971A8D-CC18-4C0E-BA88-05B71A11F7C0}"/>
                    </a:ext>
                  </a:extLst>
                </p14:cNvPr>
                <p14:cNvContentPartPr/>
                <p14:nvPr/>
              </p14:nvContentPartPr>
              <p14:xfrm>
                <a:off x="782234" y="3965344"/>
                <a:ext cx="291600" cy="477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A971A8D-CC18-4C0E-BA88-05B71A11F7C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3234" y="3956344"/>
                  <a:ext cx="30924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BB45C51-528E-41D5-872B-C1A6F1F7B934}"/>
                    </a:ext>
                  </a:extLst>
                </p14:cNvPr>
                <p14:cNvContentPartPr/>
                <p14:nvPr/>
              </p14:nvContentPartPr>
              <p14:xfrm>
                <a:off x="776114" y="4205464"/>
                <a:ext cx="313920" cy="590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BB45C51-528E-41D5-872B-C1A6F1F7B93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67474" y="4196464"/>
                  <a:ext cx="3315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05903D3-1806-447E-BC77-A02F612519EA}"/>
                    </a:ext>
                  </a:extLst>
                </p14:cNvPr>
                <p14:cNvContentPartPr/>
                <p14:nvPr/>
              </p14:nvContentPartPr>
              <p14:xfrm>
                <a:off x="1150514" y="3825304"/>
                <a:ext cx="353880" cy="532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05903D3-1806-447E-BC77-A02F612519E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41514" y="3816664"/>
                  <a:ext cx="37152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5571351-F201-4B79-BCFB-B08C9E2CF435}"/>
                    </a:ext>
                  </a:extLst>
                </p14:cNvPr>
                <p14:cNvContentPartPr/>
                <p14:nvPr/>
              </p14:nvContentPartPr>
              <p14:xfrm>
                <a:off x="1464794" y="4182424"/>
                <a:ext cx="184320" cy="1256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5571351-F201-4B79-BCFB-B08C9E2CF43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456154" y="4173784"/>
                  <a:ext cx="2019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BA0CC25-892F-4F72-B08A-C52A7BD401DD}"/>
                    </a:ext>
                  </a:extLst>
                </p14:cNvPr>
                <p14:cNvContentPartPr/>
                <p14:nvPr/>
              </p14:nvContentPartPr>
              <p14:xfrm>
                <a:off x="1781954" y="3769504"/>
                <a:ext cx="405720" cy="575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BA0CC25-892F-4F72-B08A-C52A7BD401D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773314" y="3760864"/>
                  <a:ext cx="42336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6E7E237-227E-4CA5-B83D-9DD4912A80AD}"/>
                    </a:ext>
                  </a:extLst>
                </p14:cNvPr>
                <p14:cNvContentPartPr/>
                <p14:nvPr/>
              </p14:nvContentPartPr>
              <p14:xfrm>
                <a:off x="1770794" y="4093144"/>
                <a:ext cx="278640" cy="72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6E7E237-227E-4CA5-B83D-9DD4912A80A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761794" y="4084144"/>
                  <a:ext cx="2962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58D4BBE-22A1-4653-912D-161394BE5FD2}"/>
                    </a:ext>
                  </a:extLst>
                </p14:cNvPr>
                <p14:cNvContentPartPr/>
                <p14:nvPr/>
              </p14:nvContentPartPr>
              <p14:xfrm>
                <a:off x="2346074" y="4077664"/>
                <a:ext cx="99000" cy="162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58D4BBE-22A1-4653-912D-161394BE5FD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337074" y="4068664"/>
                  <a:ext cx="116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0D15A10-AC0C-4F16-9419-6593C44907D8}"/>
                    </a:ext>
                  </a:extLst>
                </p14:cNvPr>
                <p14:cNvContentPartPr/>
                <p14:nvPr/>
              </p14:nvContentPartPr>
              <p14:xfrm>
                <a:off x="2541554" y="3951304"/>
                <a:ext cx="36000" cy="2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0D15A10-AC0C-4F16-9419-6593C44907D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532554" y="3942664"/>
                  <a:ext cx="536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A6D06E0-C45A-499F-80D1-4E6840788371}"/>
                    </a:ext>
                  </a:extLst>
                </p14:cNvPr>
                <p14:cNvContentPartPr/>
                <p14:nvPr/>
              </p14:nvContentPartPr>
              <p14:xfrm>
                <a:off x="2588714" y="3997744"/>
                <a:ext cx="234720" cy="2221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A6D06E0-C45A-499F-80D1-4E684078837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579714" y="3989104"/>
                  <a:ext cx="252360" cy="23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82DE986B-0DD3-4039-89EA-AA221048EB46}"/>
              </a:ext>
            </a:extLst>
          </p:cNvPr>
          <p:cNvGrpSpPr/>
          <p:nvPr/>
        </p:nvGrpSpPr>
        <p:grpSpPr>
          <a:xfrm>
            <a:off x="3399074" y="2791384"/>
            <a:ext cx="5324760" cy="1415160"/>
            <a:chOff x="3399074" y="2791384"/>
            <a:chExt cx="5324760" cy="141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612FF20-CA31-4749-9595-EEF5074F4031}"/>
                    </a:ext>
                  </a:extLst>
                </p14:cNvPr>
                <p14:cNvContentPartPr/>
                <p14:nvPr/>
              </p14:nvContentPartPr>
              <p14:xfrm>
                <a:off x="3399074" y="3306544"/>
                <a:ext cx="240120" cy="222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612FF20-CA31-4749-9595-EEF5074F403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390074" y="3297544"/>
                  <a:ext cx="2577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6FA4E05-CB5E-40CA-BFDC-D29F01252443}"/>
                    </a:ext>
                  </a:extLst>
                </p14:cNvPr>
                <p14:cNvContentPartPr/>
                <p14:nvPr/>
              </p14:nvContentPartPr>
              <p14:xfrm>
                <a:off x="3706154" y="3329224"/>
                <a:ext cx="272880" cy="187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6FA4E05-CB5E-40CA-BFDC-D29F0125244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697154" y="3320224"/>
                  <a:ext cx="290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9FFACE2-CA01-477B-BE3D-EE7B12DA425D}"/>
                    </a:ext>
                  </a:extLst>
                </p14:cNvPr>
                <p14:cNvContentPartPr/>
                <p14:nvPr/>
              </p14:nvContentPartPr>
              <p14:xfrm>
                <a:off x="4478354" y="3234904"/>
                <a:ext cx="244080" cy="204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9FFACE2-CA01-477B-BE3D-EE7B12DA425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469714" y="3226264"/>
                  <a:ext cx="2617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86CF256-BC5A-46F8-9563-2BC72D0FD3BD}"/>
                    </a:ext>
                  </a:extLst>
                </p14:cNvPr>
                <p14:cNvContentPartPr/>
                <p14:nvPr/>
              </p14:nvContentPartPr>
              <p14:xfrm>
                <a:off x="4739714" y="3278104"/>
                <a:ext cx="229320" cy="180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86CF256-BC5A-46F8-9563-2BC72D0FD3B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731074" y="3269104"/>
                  <a:ext cx="246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1CB2B7C-1C46-4813-81D6-1D3AE995FDDB}"/>
                    </a:ext>
                  </a:extLst>
                </p14:cNvPr>
                <p14:cNvContentPartPr/>
                <p14:nvPr/>
              </p14:nvContentPartPr>
              <p14:xfrm>
                <a:off x="5124194" y="2949784"/>
                <a:ext cx="315360" cy="512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1CB2B7C-1C46-4813-81D6-1D3AE995FDD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115194" y="2940784"/>
                  <a:ext cx="33300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8887E35-A629-4A2C-B6B2-716E4E3DDCE5}"/>
                    </a:ext>
                  </a:extLst>
                </p14:cNvPr>
                <p14:cNvContentPartPr/>
                <p14:nvPr/>
              </p14:nvContentPartPr>
              <p14:xfrm>
                <a:off x="5037434" y="3206824"/>
                <a:ext cx="317160" cy="53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8887E35-A629-4A2C-B6B2-716E4E3DDCE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028794" y="3198184"/>
                  <a:ext cx="3348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76BDBA0-2F11-408B-B746-CCEBDA703132}"/>
                    </a:ext>
                  </a:extLst>
                </p14:cNvPr>
                <p14:cNvContentPartPr/>
                <p14:nvPr/>
              </p14:nvContentPartPr>
              <p14:xfrm>
                <a:off x="5390954" y="3079384"/>
                <a:ext cx="178920" cy="318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76BDBA0-2F11-408B-B746-CCEBDA70313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382314" y="3070744"/>
                  <a:ext cx="1965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4A3A1E2-AC27-4A60-9360-7CEA4CFD406D}"/>
                    </a:ext>
                  </a:extLst>
                </p14:cNvPr>
                <p14:cNvContentPartPr/>
                <p14:nvPr/>
              </p14:nvContentPartPr>
              <p14:xfrm>
                <a:off x="5770754" y="3203224"/>
                <a:ext cx="309960" cy="212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4A3A1E2-AC27-4A60-9360-7CEA4CFD406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761754" y="3194584"/>
                  <a:ext cx="3276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F2076A7-1212-424E-A97F-DAEC25B8167B}"/>
                    </a:ext>
                  </a:extLst>
                </p14:cNvPr>
                <p14:cNvContentPartPr/>
                <p14:nvPr/>
              </p14:nvContentPartPr>
              <p14:xfrm>
                <a:off x="5932034" y="2984704"/>
                <a:ext cx="291240" cy="375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F2076A7-1212-424E-A97F-DAEC25B8167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923394" y="2975704"/>
                  <a:ext cx="30888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D4658C5-B0A0-46D3-86D8-956FE914EFB9}"/>
                    </a:ext>
                  </a:extLst>
                </p14:cNvPr>
                <p14:cNvContentPartPr/>
                <p14:nvPr/>
              </p14:nvContentPartPr>
              <p14:xfrm>
                <a:off x="6164594" y="3166504"/>
                <a:ext cx="257400" cy="199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D4658C5-B0A0-46D3-86D8-956FE914EFB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155954" y="3157504"/>
                  <a:ext cx="275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5FFF9E1-7F3E-4DED-A2DE-45F06E279550}"/>
                    </a:ext>
                  </a:extLst>
                </p14:cNvPr>
                <p14:cNvContentPartPr/>
                <p14:nvPr/>
              </p14:nvContentPartPr>
              <p14:xfrm>
                <a:off x="6495434" y="3126904"/>
                <a:ext cx="168840" cy="241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5FFF9E1-7F3E-4DED-A2DE-45F06E27955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86434" y="3118264"/>
                  <a:ext cx="1864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037023F-C3C8-40D6-9884-BA60AD990153}"/>
                    </a:ext>
                  </a:extLst>
                </p14:cNvPr>
                <p14:cNvContentPartPr/>
                <p14:nvPr/>
              </p14:nvContentPartPr>
              <p14:xfrm>
                <a:off x="6744914" y="3010984"/>
                <a:ext cx="193320" cy="344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037023F-C3C8-40D6-9884-BA60AD99015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735914" y="3002344"/>
                  <a:ext cx="2109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A2A5242-B235-4366-B8C5-C5C3C49D2609}"/>
                    </a:ext>
                  </a:extLst>
                </p14:cNvPr>
                <p14:cNvContentPartPr/>
                <p14:nvPr/>
              </p14:nvContentPartPr>
              <p14:xfrm>
                <a:off x="6964874" y="3165424"/>
                <a:ext cx="265320" cy="189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A2A5242-B235-4366-B8C5-C5C3C49D260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956234" y="3156784"/>
                  <a:ext cx="2829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D73DE80-A26B-4458-8A2E-2966B9744C35}"/>
                    </a:ext>
                  </a:extLst>
                </p14:cNvPr>
                <p14:cNvContentPartPr/>
                <p14:nvPr/>
              </p14:nvContentPartPr>
              <p14:xfrm>
                <a:off x="7240634" y="3173704"/>
                <a:ext cx="186120" cy="156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D73DE80-A26B-4458-8A2E-2966B9744C3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231994" y="3164704"/>
                  <a:ext cx="2037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60435DF-DABF-42F9-B5DD-9B6ADE814537}"/>
                    </a:ext>
                  </a:extLst>
                </p14:cNvPr>
                <p14:cNvContentPartPr/>
                <p14:nvPr/>
              </p14:nvContentPartPr>
              <p14:xfrm>
                <a:off x="7660394" y="2791384"/>
                <a:ext cx="332280" cy="5832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60435DF-DABF-42F9-B5DD-9B6ADE81453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651754" y="2782384"/>
                  <a:ext cx="34992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570F565-CFED-4997-8304-D5E2CADC57A4}"/>
                    </a:ext>
                  </a:extLst>
                </p14:cNvPr>
                <p14:cNvContentPartPr/>
                <p14:nvPr/>
              </p14:nvContentPartPr>
              <p14:xfrm>
                <a:off x="7521434" y="3109264"/>
                <a:ext cx="472320" cy="40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570F565-CFED-4997-8304-D5E2CADC57A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512794" y="3100264"/>
                  <a:ext cx="489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DCEA9C6-84DD-4092-AE35-E578D575D419}"/>
                    </a:ext>
                  </a:extLst>
                </p14:cNvPr>
                <p14:cNvContentPartPr/>
                <p14:nvPr/>
              </p14:nvContentPartPr>
              <p14:xfrm>
                <a:off x="7908794" y="2987944"/>
                <a:ext cx="277920" cy="377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DCEA9C6-84DD-4092-AE35-E578D575D41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900154" y="2978944"/>
                  <a:ext cx="2955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1D5838F-0323-4D54-9F2E-815C3A60FDEC}"/>
                    </a:ext>
                  </a:extLst>
                </p14:cNvPr>
                <p14:cNvContentPartPr/>
                <p14:nvPr/>
              </p14:nvContentPartPr>
              <p14:xfrm>
                <a:off x="8183474" y="3130504"/>
                <a:ext cx="300600" cy="209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1D5838F-0323-4D54-9F2E-815C3A60FDE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174834" y="3121864"/>
                  <a:ext cx="3182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E51E8EB-D91C-4368-8F83-463514AB161E}"/>
                    </a:ext>
                  </a:extLst>
                </p14:cNvPr>
                <p14:cNvContentPartPr/>
                <p14:nvPr/>
              </p14:nvContentPartPr>
              <p14:xfrm>
                <a:off x="8477234" y="3126904"/>
                <a:ext cx="246600" cy="223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E51E8EB-D91C-4368-8F83-463514AB161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468594" y="3118264"/>
                  <a:ext cx="2642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E5986A1-8665-4381-93F3-251E4FAA649A}"/>
                    </a:ext>
                  </a:extLst>
                </p14:cNvPr>
                <p14:cNvContentPartPr/>
                <p14:nvPr/>
              </p14:nvContentPartPr>
              <p14:xfrm>
                <a:off x="3407354" y="3797944"/>
                <a:ext cx="708120" cy="4086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E5986A1-8665-4381-93F3-251E4FAA649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398714" y="3788944"/>
                  <a:ext cx="7257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76814D3-643C-46B2-AAA4-68FAFBB90A9F}"/>
                    </a:ext>
                  </a:extLst>
                </p14:cNvPr>
                <p14:cNvContentPartPr/>
                <p14:nvPr/>
              </p14:nvContentPartPr>
              <p14:xfrm>
                <a:off x="3562154" y="4003144"/>
                <a:ext cx="233640" cy="68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76814D3-643C-46B2-AAA4-68FAFBB90A9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553154" y="3994504"/>
                  <a:ext cx="2512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2DBB438-30F9-4A12-AFC3-63D8B4E2AE03}"/>
                    </a:ext>
                  </a:extLst>
                </p14:cNvPr>
                <p14:cNvContentPartPr/>
                <p14:nvPr/>
              </p14:nvContentPartPr>
              <p14:xfrm>
                <a:off x="4282154" y="3696064"/>
                <a:ext cx="98280" cy="145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2DBB438-30F9-4A12-AFC3-63D8B4E2AE0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273154" y="3687424"/>
                  <a:ext cx="115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E99F2D6-BE38-4436-8B2B-25898E653752}"/>
                    </a:ext>
                  </a:extLst>
                </p14:cNvPr>
                <p14:cNvContentPartPr/>
                <p14:nvPr/>
              </p14:nvContentPartPr>
              <p14:xfrm>
                <a:off x="4294754" y="3886144"/>
                <a:ext cx="208800" cy="2296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E99F2D6-BE38-4436-8B2B-25898E65375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286114" y="3877504"/>
                  <a:ext cx="2264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56A938A-6CA3-4F00-A0DD-FAE62C836BCE}"/>
                    </a:ext>
                  </a:extLst>
                </p14:cNvPr>
                <p14:cNvContentPartPr/>
                <p14:nvPr/>
              </p14:nvContentPartPr>
              <p14:xfrm>
                <a:off x="4553594" y="3944824"/>
                <a:ext cx="237600" cy="1792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56A938A-6CA3-4F00-A0DD-FAE62C836BC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544594" y="3936184"/>
                  <a:ext cx="2552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D5CC006-2A47-4826-99FC-CAFDA8D255B1}"/>
                    </a:ext>
                  </a:extLst>
                </p14:cNvPr>
                <p14:cNvContentPartPr/>
                <p14:nvPr/>
              </p14:nvContentPartPr>
              <p14:xfrm>
                <a:off x="4513994" y="3917104"/>
                <a:ext cx="255240" cy="2149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D5CC006-2A47-4826-99FC-CAFDA8D255B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504994" y="3908104"/>
                  <a:ext cx="2728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33E2030-C308-418F-A762-1F80FF91C414}"/>
                    </a:ext>
                  </a:extLst>
                </p14:cNvPr>
                <p14:cNvContentPartPr/>
                <p14:nvPr/>
              </p14:nvContentPartPr>
              <p14:xfrm>
                <a:off x="4914674" y="3759424"/>
                <a:ext cx="159840" cy="412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33E2030-C308-418F-A762-1F80FF91C41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906034" y="3750784"/>
                  <a:ext cx="17748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0C7D3EC-107B-4A2A-9057-F0D468727E72}"/>
                    </a:ext>
                  </a:extLst>
                </p14:cNvPr>
                <p14:cNvContentPartPr/>
                <p14:nvPr/>
              </p14:nvContentPartPr>
              <p14:xfrm>
                <a:off x="5466554" y="3905584"/>
                <a:ext cx="175680" cy="42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0C7D3EC-107B-4A2A-9057-F0D468727E7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457914" y="3896584"/>
                  <a:ext cx="1933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ADA77CE-6B94-489E-8EED-D2B017A707AC}"/>
                    </a:ext>
                  </a:extLst>
                </p14:cNvPr>
                <p14:cNvContentPartPr/>
                <p14:nvPr/>
              </p14:nvContentPartPr>
              <p14:xfrm>
                <a:off x="5430554" y="4007104"/>
                <a:ext cx="258840" cy="399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ADA77CE-6B94-489E-8EED-D2B017A707A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421554" y="3998104"/>
                  <a:ext cx="2764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B80D685-961D-4350-831E-EE8AD9E632AC}"/>
                    </a:ext>
                  </a:extLst>
                </p14:cNvPr>
                <p14:cNvContentPartPr/>
                <p14:nvPr/>
              </p14:nvContentPartPr>
              <p14:xfrm>
                <a:off x="6027794" y="3481504"/>
                <a:ext cx="473760" cy="666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B80D685-961D-4350-831E-EE8AD9E632A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018794" y="3472504"/>
                  <a:ext cx="491400" cy="6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BF832D2-1877-4FA1-981C-140E3E1584C1}"/>
                    </a:ext>
                  </a:extLst>
                </p14:cNvPr>
                <p14:cNvContentPartPr/>
                <p14:nvPr/>
              </p14:nvContentPartPr>
              <p14:xfrm>
                <a:off x="6043994" y="3914584"/>
                <a:ext cx="258840" cy="493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BF832D2-1877-4FA1-981C-140E3E1584C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034994" y="3905944"/>
                  <a:ext cx="2764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F6DB73C-F005-44CA-8630-60E71376CC7C}"/>
                    </a:ext>
                  </a:extLst>
                </p14:cNvPr>
                <p14:cNvContentPartPr/>
                <p14:nvPr/>
              </p14:nvContentPartPr>
              <p14:xfrm>
                <a:off x="6422354" y="3869584"/>
                <a:ext cx="120240" cy="185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F6DB73C-F005-44CA-8630-60E71376CC7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413714" y="3860944"/>
                  <a:ext cx="137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458BBB6-92AE-432E-858B-1A68499D620C}"/>
                    </a:ext>
                  </a:extLst>
                </p14:cNvPr>
                <p14:cNvContentPartPr/>
                <p14:nvPr/>
              </p14:nvContentPartPr>
              <p14:xfrm>
                <a:off x="6656714" y="3877864"/>
                <a:ext cx="212760" cy="145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458BBB6-92AE-432E-858B-1A68499D620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648074" y="3868864"/>
                  <a:ext cx="230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2C42991-E05F-494B-AE92-30E765F3171D}"/>
                    </a:ext>
                  </a:extLst>
                </p14:cNvPr>
                <p14:cNvContentPartPr/>
                <p14:nvPr/>
              </p14:nvContentPartPr>
              <p14:xfrm>
                <a:off x="6607754" y="3851584"/>
                <a:ext cx="268920" cy="213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2C42991-E05F-494B-AE92-30E765F3171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599114" y="3842584"/>
                  <a:ext cx="2865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4C2B175-79FC-4639-AC5F-D687C026B8D3}"/>
                    </a:ext>
                  </a:extLst>
                </p14:cNvPr>
                <p14:cNvContentPartPr/>
                <p14:nvPr/>
              </p14:nvContentPartPr>
              <p14:xfrm>
                <a:off x="6927074" y="3711544"/>
                <a:ext cx="481320" cy="3844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4C2B175-79FC-4639-AC5F-D687C026B8D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918074" y="3702544"/>
                  <a:ext cx="498960" cy="402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09249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908F512-1ED7-4CF6-B70D-9E863DF5E1B4}"/>
              </a:ext>
            </a:extLst>
          </p:cNvPr>
          <p:cNvGrpSpPr/>
          <p:nvPr/>
        </p:nvGrpSpPr>
        <p:grpSpPr>
          <a:xfrm>
            <a:off x="409634" y="262744"/>
            <a:ext cx="940680" cy="393840"/>
            <a:chOff x="409634" y="262744"/>
            <a:chExt cx="940680" cy="39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D66AA1D-B8E5-4303-9046-B44E64B5B65D}"/>
                    </a:ext>
                  </a:extLst>
                </p14:cNvPr>
                <p14:cNvContentPartPr/>
                <p14:nvPr/>
              </p14:nvContentPartPr>
              <p14:xfrm>
                <a:off x="409634" y="262744"/>
                <a:ext cx="466200" cy="393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D66AA1D-B8E5-4303-9046-B44E64B5B65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0994" y="254104"/>
                  <a:ext cx="4838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7402CA4-8081-49E4-B316-04EC5B752A39}"/>
                    </a:ext>
                  </a:extLst>
                </p14:cNvPr>
                <p14:cNvContentPartPr/>
                <p14:nvPr/>
              </p14:nvContentPartPr>
              <p14:xfrm>
                <a:off x="521594" y="433384"/>
                <a:ext cx="195480" cy="60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7402CA4-8081-49E4-B316-04EC5B752A3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2954" y="424744"/>
                  <a:ext cx="2131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CDC5962-82FB-4EFF-AB5B-0E57D5B98A53}"/>
                    </a:ext>
                  </a:extLst>
                </p14:cNvPr>
                <p14:cNvContentPartPr/>
                <p14:nvPr/>
              </p14:nvContentPartPr>
              <p14:xfrm>
                <a:off x="862154" y="401344"/>
                <a:ext cx="198720" cy="156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CDC5962-82FB-4EFF-AB5B-0E57D5B98A5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3514" y="392344"/>
                  <a:ext cx="216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AF0FB4D-03DD-4050-88AF-961F1A0031F5}"/>
                    </a:ext>
                  </a:extLst>
                </p14:cNvPr>
                <p14:cNvContentPartPr/>
                <p14:nvPr/>
              </p14:nvContentPartPr>
              <p14:xfrm>
                <a:off x="888794" y="332584"/>
                <a:ext cx="200880" cy="238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AF0FB4D-03DD-4050-88AF-961F1A0031F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94" y="323944"/>
                  <a:ext cx="2185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F5A816F-DA5B-46DA-9CBC-CB6715D56566}"/>
                    </a:ext>
                  </a:extLst>
                </p14:cNvPr>
                <p14:cNvContentPartPr/>
                <p14:nvPr/>
              </p14:nvContentPartPr>
              <p14:xfrm>
                <a:off x="1303514" y="376504"/>
                <a:ext cx="46800" cy="189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F5A816F-DA5B-46DA-9CBC-CB6715D5656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94874" y="367864"/>
                  <a:ext cx="64440" cy="20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8941DE2-FE66-44DE-A9AF-7E57CC0846B6}"/>
                  </a:ext>
                </a:extLst>
              </p14:cNvPr>
              <p14:cNvContentPartPr/>
              <p14:nvPr/>
            </p14:nvContentPartPr>
            <p14:xfrm>
              <a:off x="1941794" y="289384"/>
              <a:ext cx="329400" cy="907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8941DE2-FE66-44DE-A9AF-7E57CC0846B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32794" y="280384"/>
                <a:ext cx="347040" cy="9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F68D30E-972F-4EC3-82B4-6B74B099B318}"/>
                  </a:ext>
                </a:extLst>
              </p14:cNvPr>
              <p14:cNvContentPartPr/>
              <p14:nvPr/>
            </p14:nvContentPartPr>
            <p14:xfrm>
              <a:off x="1896434" y="1365424"/>
              <a:ext cx="90000" cy="220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F68D30E-972F-4EC3-82B4-6B74B099B31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87434" y="1356424"/>
                <a:ext cx="107640" cy="23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11F7A8A-464A-4002-BC30-F9A940D7E7EA}"/>
              </a:ext>
            </a:extLst>
          </p:cNvPr>
          <p:cNvGrpSpPr/>
          <p:nvPr/>
        </p:nvGrpSpPr>
        <p:grpSpPr>
          <a:xfrm>
            <a:off x="2421674" y="78064"/>
            <a:ext cx="1240920" cy="785520"/>
            <a:chOff x="2421674" y="78064"/>
            <a:chExt cx="1240920" cy="78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6C75BAF-51EA-42B6-983C-EE1AB0768B46}"/>
                    </a:ext>
                  </a:extLst>
                </p14:cNvPr>
                <p14:cNvContentPartPr/>
                <p14:nvPr/>
              </p14:nvContentPartPr>
              <p14:xfrm>
                <a:off x="2454794" y="78064"/>
                <a:ext cx="188280" cy="225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6C75BAF-51EA-42B6-983C-EE1AB0768B4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46154" y="69064"/>
                  <a:ext cx="205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D4ECB7B-9E61-47C5-B4B6-8DFCA35F6A32}"/>
                    </a:ext>
                  </a:extLst>
                </p14:cNvPr>
                <p14:cNvContentPartPr/>
                <p14:nvPr/>
              </p14:nvContentPartPr>
              <p14:xfrm>
                <a:off x="2522834" y="603304"/>
                <a:ext cx="192960" cy="232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D4ECB7B-9E61-47C5-B4B6-8DFCA35F6A3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13834" y="594664"/>
                  <a:ext cx="2106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0296AA7-C582-41C6-9BD7-A3391F3C8CB6}"/>
                    </a:ext>
                  </a:extLst>
                </p14:cNvPr>
                <p14:cNvContentPartPr/>
                <p14:nvPr/>
              </p14:nvContentPartPr>
              <p14:xfrm>
                <a:off x="2421674" y="568744"/>
                <a:ext cx="333720" cy="273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0296AA7-C582-41C6-9BD7-A3391F3C8CB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13034" y="559744"/>
                  <a:ext cx="3513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0DAACA4-A95B-44BF-8AD5-CFCB962778DC}"/>
                    </a:ext>
                  </a:extLst>
                </p14:cNvPr>
                <p14:cNvContentPartPr/>
                <p14:nvPr/>
              </p14:nvContentPartPr>
              <p14:xfrm>
                <a:off x="2876714" y="372904"/>
                <a:ext cx="188280" cy="162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0DAACA4-A95B-44BF-8AD5-CFCB962778D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68074" y="363904"/>
                  <a:ext cx="2059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B37D15F-BED9-40D8-84AF-14A9ACFFC5C6}"/>
                    </a:ext>
                  </a:extLst>
                </p14:cNvPr>
                <p14:cNvContentPartPr/>
                <p14:nvPr/>
              </p14:nvContentPartPr>
              <p14:xfrm>
                <a:off x="2995514" y="668824"/>
                <a:ext cx="262440" cy="194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B37D15F-BED9-40D8-84AF-14A9ACFFC5C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86514" y="660184"/>
                  <a:ext cx="2800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000E7B5-BD5C-41C0-AD34-787CB7135C49}"/>
                    </a:ext>
                  </a:extLst>
                </p14:cNvPr>
                <p14:cNvContentPartPr/>
                <p14:nvPr/>
              </p14:nvContentPartPr>
              <p14:xfrm>
                <a:off x="3187034" y="405664"/>
                <a:ext cx="264240" cy="399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000E7B5-BD5C-41C0-AD34-787CB7135C4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78034" y="397024"/>
                  <a:ext cx="28188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40FC85C-7722-4873-AE6E-C17E33B11FB9}"/>
                    </a:ext>
                  </a:extLst>
                </p14:cNvPr>
                <p14:cNvContentPartPr/>
                <p14:nvPr/>
              </p14:nvContentPartPr>
              <p14:xfrm>
                <a:off x="3408794" y="637144"/>
                <a:ext cx="253800" cy="181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40FC85C-7722-4873-AE6E-C17E33B11FB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00154" y="628144"/>
                  <a:ext cx="2714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0312C0C-5C34-4D53-A5F2-519541F34D7A}"/>
                    </a:ext>
                  </a:extLst>
                </p14:cNvPr>
                <p14:cNvContentPartPr/>
                <p14:nvPr/>
              </p14:nvContentPartPr>
              <p14:xfrm>
                <a:off x="3405554" y="651904"/>
                <a:ext cx="212400" cy="192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0312C0C-5C34-4D53-A5F2-519541F34D7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96914" y="643264"/>
                  <a:ext cx="230040" cy="21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0C60132-D2C5-4EF1-804D-4D935F5A7720}"/>
                  </a:ext>
                </a:extLst>
              </p14:cNvPr>
              <p14:cNvContentPartPr/>
              <p14:nvPr/>
            </p14:nvContentPartPr>
            <p14:xfrm>
              <a:off x="3896234" y="609784"/>
              <a:ext cx="187200" cy="1540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0C60132-D2C5-4EF1-804D-4D935F5A772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87234" y="601144"/>
                <a:ext cx="204840" cy="17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D477A39C-DDE9-4550-B72F-2C60F8B2DD03}"/>
              </a:ext>
            </a:extLst>
          </p:cNvPr>
          <p:cNvGrpSpPr/>
          <p:nvPr/>
        </p:nvGrpSpPr>
        <p:grpSpPr>
          <a:xfrm>
            <a:off x="4454594" y="329344"/>
            <a:ext cx="1260360" cy="1290600"/>
            <a:chOff x="4454594" y="329344"/>
            <a:chExt cx="1260360" cy="129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9ED24E0-653F-4AC7-A866-5ABB151A194E}"/>
                    </a:ext>
                  </a:extLst>
                </p14:cNvPr>
                <p14:cNvContentPartPr/>
                <p14:nvPr/>
              </p14:nvContentPartPr>
              <p14:xfrm>
                <a:off x="4535954" y="580984"/>
                <a:ext cx="270000" cy="248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9ED24E0-653F-4AC7-A866-5ABB151A194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27314" y="571984"/>
                  <a:ext cx="2876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9BFA237-57CF-453D-871D-642BC4427CEC}"/>
                    </a:ext>
                  </a:extLst>
                </p14:cNvPr>
                <p14:cNvContentPartPr/>
                <p14:nvPr/>
              </p14:nvContentPartPr>
              <p14:xfrm>
                <a:off x="4469354" y="565504"/>
                <a:ext cx="358560" cy="269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9BFA237-57CF-453D-871D-642BC4427CE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60354" y="556504"/>
                  <a:ext cx="3762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2071A7D-DA4F-495D-A6AE-0B8C4098DCDC}"/>
                    </a:ext>
                  </a:extLst>
                </p14:cNvPr>
                <p14:cNvContentPartPr/>
                <p14:nvPr/>
              </p14:nvContentPartPr>
              <p14:xfrm>
                <a:off x="5001434" y="329344"/>
                <a:ext cx="217080" cy="205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2071A7D-DA4F-495D-A6AE-0B8C4098DCD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92434" y="320704"/>
                  <a:ext cx="2347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C6DBE1C-E5A2-44FF-B61F-6EF619FB1E2E}"/>
                    </a:ext>
                  </a:extLst>
                </p14:cNvPr>
                <p14:cNvContentPartPr/>
                <p14:nvPr/>
              </p14:nvContentPartPr>
              <p14:xfrm>
                <a:off x="4454594" y="940264"/>
                <a:ext cx="475200" cy="79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C6DBE1C-E5A2-44FF-B61F-6EF619FB1E2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45594" y="931264"/>
                  <a:ext cx="492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9FFB00F-5C1F-4F2D-B105-4815660E7B58}"/>
                    </a:ext>
                  </a:extLst>
                </p14:cNvPr>
                <p14:cNvContentPartPr/>
                <p14:nvPr/>
              </p14:nvContentPartPr>
              <p14:xfrm>
                <a:off x="4467554" y="1106944"/>
                <a:ext cx="305280" cy="257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9FFB00F-5C1F-4F2D-B105-4815660E7B5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458554" y="1098304"/>
                  <a:ext cx="3229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7574978-0253-46C7-AF8D-A182D058DE98}"/>
                    </a:ext>
                  </a:extLst>
                </p14:cNvPr>
                <p14:cNvContentPartPr/>
                <p14:nvPr/>
              </p14:nvContentPartPr>
              <p14:xfrm>
                <a:off x="5455394" y="373264"/>
                <a:ext cx="259560" cy="889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7574978-0253-46C7-AF8D-A182D058DE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46754" y="364264"/>
                  <a:ext cx="277200" cy="90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AEE6C67-40FF-40A1-81D5-FD1CB352B093}"/>
                    </a:ext>
                  </a:extLst>
                </p14:cNvPr>
                <p14:cNvContentPartPr/>
                <p14:nvPr/>
              </p14:nvContentPartPr>
              <p14:xfrm>
                <a:off x="5573474" y="1436344"/>
                <a:ext cx="60120" cy="183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AEE6C67-40FF-40A1-81D5-FD1CB352B09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64474" y="1427704"/>
                  <a:ext cx="77760" cy="20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4E5A614-4EFA-4F20-A12D-D3FE82BE4AC6}"/>
                  </a:ext>
                </a:extLst>
              </p14:cNvPr>
              <p14:cNvContentPartPr/>
              <p14:nvPr/>
            </p14:nvContentPartPr>
            <p14:xfrm>
              <a:off x="5995394" y="167344"/>
              <a:ext cx="201960" cy="218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4E5A614-4EFA-4F20-A12D-D3FE82BE4AC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86754" y="158704"/>
                <a:ext cx="219600" cy="23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D53D9F19-6241-44A9-B075-6A244804E74E}"/>
              </a:ext>
            </a:extLst>
          </p:cNvPr>
          <p:cNvGrpSpPr/>
          <p:nvPr/>
        </p:nvGrpSpPr>
        <p:grpSpPr>
          <a:xfrm>
            <a:off x="4474034" y="1629304"/>
            <a:ext cx="336960" cy="356400"/>
            <a:chOff x="4474034" y="1629304"/>
            <a:chExt cx="336960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7A59473-367F-4271-BF89-FED04DEA7796}"/>
                    </a:ext>
                  </a:extLst>
                </p14:cNvPr>
                <p14:cNvContentPartPr/>
                <p14:nvPr/>
              </p14:nvContentPartPr>
              <p14:xfrm>
                <a:off x="4632434" y="1635064"/>
                <a:ext cx="55440" cy="350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7A59473-367F-4271-BF89-FED04DEA779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23434" y="1626064"/>
                  <a:ext cx="73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7B9AFB4-0C8C-4F61-98DC-8AA6429122A3}"/>
                    </a:ext>
                  </a:extLst>
                </p14:cNvPr>
                <p14:cNvContentPartPr/>
                <p14:nvPr/>
              </p14:nvContentPartPr>
              <p14:xfrm>
                <a:off x="4474034" y="1629304"/>
                <a:ext cx="336960" cy="133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7B9AFB4-0C8C-4F61-98DC-8AA6429122A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65394" y="1620664"/>
                  <a:ext cx="35460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D82F163-53C0-44DD-BE35-4E30AF1E3F46}"/>
              </a:ext>
            </a:extLst>
          </p:cNvPr>
          <p:cNvGrpSpPr/>
          <p:nvPr/>
        </p:nvGrpSpPr>
        <p:grpSpPr>
          <a:xfrm>
            <a:off x="4455314" y="2172184"/>
            <a:ext cx="1400040" cy="311760"/>
            <a:chOff x="4455314" y="2172184"/>
            <a:chExt cx="140004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4F480F1-BF33-49F4-B660-80DED53F092C}"/>
                    </a:ext>
                  </a:extLst>
                </p14:cNvPr>
                <p14:cNvContentPartPr/>
                <p14:nvPr/>
              </p14:nvContentPartPr>
              <p14:xfrm>
                <a:off x="4455314" y="2172184"/>
                <a:ext cx="450720" cy="311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4F480F1-BF33-49F4-B660-80DED53F092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46314" y="2163184"/>
                  <a:ext cx="4683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8B9A6C4-8582-4280-BC06-67947FB2597E}"/>
                    </a:ext>
                  </a:extLst>
                </p14:cNvPr>
                <p14:cNvContentPartPr/>
                <p14:nvPr/>
              </p14:nvContentPartPr>
              <p14:xfrm>
                <a:off x="4516154" y="2349304"/>
                <a:ext cx="180000" cy="33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8B9A6C4-8582-4280-BC06-67947FB2597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507154" y="2340304"/>
                  <a:ext cx="1976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807E853-7761-4048-AF12-EA61D9C0EB3E}"/>
                    </a:ext>
                  </a:extLst>
                </p14:cNvPr>
                <p14:cNvContentPartPr/>
                <p14:nvPr/>
              </p14:nvContentPartPr>
              <p14:xfrm>
                <a:off x="4851674" y="2305744"/>
                <a:ext cx="112680" cy="131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807E853-7761-4048-AF12-EA61D9C0EB3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42674" y="2297104"/>
                  <a:ext cx="1303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0613317-ABF5-4FEC-A907-08059CDBEB6E}"/>
                    </a:ext>
                  </a:extLst>
                </p14:cNvPr>
                <p14:cNvContentPartPr/>
                <p14:nvPr/>
              </p14:nvContentPartPr>
              <p14:xfrm>
                <a:off x="5021954" y="2320144"/>
                <a:ext cx="160200" cy="121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0613317-ABF5-4FEC-A907-08059CDBEB6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12954" y="2311144"/>
                  <a:ext cx="177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1A2A2BD-6987-4992-80CA-46299F805674}"/>
                    </a:ext>
                  </a:extLst>
                </p14:cNvPr>
                <p14:cNvContentPartPr/>
                <p14:nvPr/>
              </p14:nvContentPartPr>
              <p14:xfrm>
                <a:off x="4899914" y="2337064"/>
                <a:ext cx="246600" cy="124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1A2A2BD-6987-4992-80CA-46299F80567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90914" y="2328064"/>
                  <a:ext cx="264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0CA5279-635A-4E98-8D52-9AC60B41156B}"/>
                    </a:ext>
                  </a:extLst>
                </p14:cNvPr>
                <p14:cNvContentPartPr/>
                <p14:nvPr/>
              </p14:nvContentPartPr>
              <p14:xfrm>
                <a:off x="5248754" y="2175424"/>
                <a:ext cx="101880" cy="275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0CA5279-635A-4E98-8D52-9AC60B41156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40114" y="2166424"/>
                  <a:ext cx="1195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3DBFC1B-D311-49C2-A7DE-3CE196CCFC3E}"/>
                    </a:ext>
                  </a:extLst>
                </p14:cNvPr>
                <p14:cNvContentPartPr/>
                <p14:nvPr/>
              </p14:nvContentPartPr>
              <p14:xfrm>
                <a:off x="5602994" y="2288464"/>
                <a:ext cx="252360" cy="115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3DBFC1B-D311-49C2-A7DE-3CE196CCFC3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594354" y="2279464"/>
                  <a:ext cx="27000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9D010A9-CAFA-4F3D-B26B-BD8A988121F7}"/>
              </a:ext>
            </a:extLst>
          </p:cNvPr>
          <p:cNvGrpSpPr/>
          <p:nvPr/>
        </p:nvGrpSpPr>
        <p:grpSpPr>
          <a:xfrm>
            <a:off x="6160274" y="1900024"/>
            <a:ext cx="701280" cy="883080"/>
            <a:chOff x="6160274" y="1900024"/>
            <a:chExt cx="701280" cy="88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6A395BA-2532-4DC7-8F09-C746A83EF3D4}"/>
                    </a:ext>
                  </a:extLst>
                </p14:cNvPr>
                <p14:cNvContentPartPr/>
                <p14:nvPr/>
              </p14:nvContentPartPr>
              <p14:xfrm>
                <a:off x="6160274" y="2152384"/>
                <a:ext cx="278280" cy="232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6A395BA-2532-4DC7-8F09-C746A83EF3D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51634" y="2143384"/>
                  <a:ext cx="2959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30D0B2C-4270-4223-A943-41716E0685E6}"/>
                    </a:ext>
                  </a:extLst>
                </p14:cNvPr>
                <p14:cNvContentPartPr/>
                <p14:nvPr/>
              </p14:nvContentPartPr>
              <p14:xfrm>
                <a:off x="6203474" y="2102344"/>
                <a:ext cx="235440" cy="239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30D0B2C-4270-4223-A943-41716E0685E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94834" y="2093704"/>
                  <a:ext cx="2530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0FCC369-9487-4A8E-8078-108B5DEBC0CC}"/>
                    </a:ext>
                  </a:extLst>
                </p14:cNvPr>
                <p14:cNvContentPartPr/>
                <p14:nvPr/>
              </p14:nvContentPartPr>
              <p14:xfrm>
                <a:off x="6625034" y="1900024"/>
                <a:ext cx="236520" cy="232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0FCC369-9487-4A8E-8078-108B5DEBC0C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16034" y="1891024"/>
                  <a:ext cx="2541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EB43B95-D3AE-4B3E-A274-FEC0FD2B769B}"/>
                    </a:ext>
                  </a:extLst>
                </p14:cNvPr>
                <p14:cNvContentPartPr/>
                <p14:nvPr/>
              </p14:nvContentPartPr>
              <p14:xfrm>
                <a:off x="6182234" y="2431744"/>
                <a:ext cx="408960" cy="54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EB43B95-D3AE-4B3E-A274-FEC0FD2B769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73594" y="2423104"/>
                  <a:ext cx="4266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7DD95CE-1F23-44B4-B68B-F8D599FC6A4E}"/>
                    </a:ext>
                  </a:extLst>
                </p14:cNvPr>
                <p14:cNvContentPartPr/>
                <p14:nvPr/>
              </p14:nvContentPartPr>
              <p14:xfrm>
                <a:off x="6199874" y="2563504"/>
                <a:ext cx="320760" cy="219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7DD95CE-1F23-44B4-B68B-F8D599FC6A4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90874" y="2554864"/>
                  <a:ext cx="33840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907418D-8B69-4F26-8924-32C462143D42}"/>
              </a:ext>
            </a:extLst>
          </p:cNvPr>
          <p:cNvGrpSpPr/>
          <p:nvPr/>
        </p:nvGrpSpPr>
        <p:grpSpPr>
          <a:xfrm>
            <a:off x="7127954" y="1999024"/>
            <a:ext cx="834480" cy="441720"/>
            <a:chOff x="7127954" y="1999024"/>
            <a:chExt cx="83448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699068D-6326-4B26-8C48-8D54CA99FB88}"/>
                    </a:ext>
                  </a:extLst>
                </p14:cNvPr>
                <p14:cNvContentPartPr/>
                <p14:nvPr/>
              </p14:nvContentPartPr>
              <p14:xfrm>
                <a:off x="7127954" y="1999024"/>
                <a:ext cx="218160" cy="415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699068D-6326-4B26-8C48-8D54CA99FB8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18954" y="1990384"/>
                  <a:ext cx="2358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B4D692C-72AC-4E28-A4F6-E8F309888459}"/>
                    </a:ext>
                  </a:extLst>
                </p14:cNvPr>
                <p14:cNvContentPartPr/>
                <p14:nvPr/>
              </p14:nvContentPartPr>
              <p14:xfrm>
                <a:off x="7517114" y="2008744"/>
                <a:ext cx="224640" cy="432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B4D692C-72AC-4E28-A4F6-E8F30988845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08114" y="1999744"/>
                  <a:ext cx="24228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5E369FA-C583-434D-8A5A-F9F602107940}"/>
                    </a:ext>
                  </a:extLst>
                </p14:cNvPr>
                <p14:cNvContentPartPr/>
                <p14:nvPr/>
              </p14:nvContentPartPr>
              <p14:xfrm>
                <a:off x="7813394" y="2231584"/>
                <a:ext cx="149040" cy="171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5E369FA-C583-434D-8A5A-F9F60210794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804754" y="2222944"/>
                  <a:ext cx="16668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7CAF2E-F083-43D7-93BE-471E922DF8E7}"/>
              </a:ext>
            </a:extLst>
          </p:cNvPr>
          <p:cNvGrpSpPr/>
          <p:nvPr/>
        </p:nvGrpSpPr>
        <p:grpSpPr>
          <a:xfrm>
            <a:off x="8560754" y="1856104"/>
            <a:ext cx="1852920" cy="552960"/>
            <a:chOff x="8560754" y="1856104"/>
            <a:chExt cx="1852920" cy="5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40131C5-DDB5-4903-9DF4-8B934DEB45A3}"/>
                    </a:ext>
                  </a:extLst>
                </p14:cNvPr>
                <p14:cNvContentPartPr/>
                <p14:nvPr/>
              </p14:nvContentPartPr>
              <p14:xfrm>
                <a:off x="8560754" y="2004784"/>
                <a:ext cx="559440" cy="404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40131C5-DDB5-4903-9DF4-8B934DEB45A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551754" y="1995784"/>
                  <a:ext cx="57708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BDED4D1-55E7-409E-B595-DB41843EE4E6}"/>
                    </a:ext>
                  </a:extLst>
                </p14:cNvPr>
                <p14:cNvContentPartPr/>
                <p14:nvPr/>
              </p14:nvContentPartPr>
              <p14:xfrm>
                <a:off x="8583074" y="2236624"/>
                <a:ext cx="241560" cy="61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BDED4D1-55E7-409E-B595-DB41843EE4E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74434" y="2227984"/>
                  <a:ext cx="2592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84CB850-283F-4105-B505-8314CA99BCFC}"/>
                    </a:ext>
                  </a:extLst>
                </p14:cNvPr>
                <p14:cNvContentPartPr/>
                <p14:nvPr/>
              </p14:nvContentPartPr>
              <p14:xfrm>
                <a:off x="9285434" y="1856104"/>
                <a:ext cx="111600" cy="187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84CB850-283F-4105-B505-8314CA99BCF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276794" y="1847104"/>
                  <a:ext cx="1292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43CCB3D-85BF-43EB-B5D5-EAE5FECBED32}"/>
                    </a:ext>
                  </a:extLst>
                </p14:cNvPr>
                <p14:cNvContentPartPr/>
                <p14:nvPr/>
              </p14:nvContentPartPr>
              <p14:xfrm>
                <a:off x="9283634" y="2139064"/>
                <a:ext cx="75600" cy="188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43CCB3D-85BF-43EB-B5D5-EAE5FECBED3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274994" y="2130064"/>
                  <a:ext cx="932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4697A6C-92F1-427E-B655-80B9E72EE8E7}"/>
                    </a:ext>
                  </a:extLst>
                </p14:cNvPr>
                <p14:cNvContentPartPr/>
                <p14:nvPr/>
              </p14:nvContentPartPr>
              <p14:xfrm>
                <a:off x="9523754" y="2161024"/>
                <a:ext cx="229320" cy="176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4697A6C-92F1-427E-B655-80B9E72EE8E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515114" y="2152384"/>
                  <a:ext cx="2469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359F761-30E8-4F53-9BCB-44CEA530432D}"/>
                    </a:ext>
                  </a:extLst>
                </p14:cNvPr>
                <p14:cNvContentPartPr/>
                <p14:nvPr/>
              </p14:nvContentPartPr>
              <p14:xfrm>
                <a:off x="9466874" y="2159224"/>
                <a:ext cx="218880" cy="166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359F761-30E8-4F53-9BCB-44CEA530432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57874" y="2150224"/>
                  <a:ext cx="236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A28FC18-71B1-4E41-B8F1-AB1AA7BF1186}"/>
                    </a:ext>
                  </a:extLst>
                </p14:cNvPr>
                <p14:cNvContentPartPr/>
                <p14:nvPr/>
              </p14:nvContentPartPr>
              <p14:xfrm>
                <a:off x="9867194" y="1918744"/>
                <a:ext cx="111960" cy="421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A28FC18-71B1-4E41-B8F1-AB1AA7BF118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858194" y="1910104"/>
                  <a:ext cx="1296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E27BE99-199D-4C75-A1CB-277E0084BA31}"/>
                    </a:ext>
                  </a:extLst>
                </p14:cNvPr>
                <p14:cNvContentPartPr/>
                <p14:nvPr/>
              </p14:nvContentPartPr>
              <p14:xfrm>
                <a:off x="10210994" y="2140144"/>
                <a:ext cx="202680" cy="133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E27BE99-199D-4C75-A1CB-277E0084BA3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201994" y="2131144"/>
                  <a:ext cx="22032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530152E-973B-4A78-9FA3-DCD57DCC0AF7}"/>
              </a:ext>
            </a:extLst>
          </p:cNvPr>
          <p:cNvGrpSpPr/>
          <p:nvPr/>
        </p:nvGrpSpPr>
        <p:grpSpPr>
          <a:xfrm>
            <a:off x="10684034" y="1882744"/>
            <a:ext cx="891360" cy="424080"/>
            <a:chOff x="10684034" y="1882744"/>
            <a:chExt cx="891360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A463283-BF0C-46F8-A239-7545908051F9}"/>
                    </a:ext>
                  </a:extLst>
                </p14:cNvPr>
                <p14:cNvContentPartPr/>
                <p14:nvPr/>
              </p14:nvContentPartPr>
              <p14:xfrm>
                <a:off x="10684034" y="2072464"/>
                <a:ext cx="387000" cy="234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A463283-BF0C-46F8-A239-7545908051F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675034" y="2063824"/>
                  <a:ext cx="404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3D62FB5-FA48-493A-AADC-9A0CB2A63AF7}"/>
                    </a:ext>
                  </a:extLst>
                </p14:cNvPr>
                <p14:cNvContentPartPr/>
                <p14:nvPr/>
              </p14:nvContentPartPr>
              <p14:xfrm>
                <a:off x="10777274" y="2012344"/>
                <a:ext cx="287640" cy="236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3D62FB5-FA48-493A-AADC-9A0CB2A63AF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768634" y="2003704"/>
                  <a:ext cx="3052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0D97602-0879-421E-AC78-BE02BB1C9EC4}"/>
                    </a:ext>
                  </a:extLst>
                </p14:cNvPr>
                <p14:cNvContentPartPr/>
                <p14:nvPr/>
              </p14:nvContentPartPr>
              <p14:xfrm>
                <a:off x="11250674" y="1882744"/>
                <a:ext cx="324720" cy="151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0D97602-0879-421E-AC78-BE02BB1C9EC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242034" y="1873744"/>
                  <a:ext cx="34236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5E4304E-E175-4AD3-A471-8A04A178C248}"/>
              </a:ext>
            </a:extLst>
          </p:cNvPr>
          <p:cNvGrpSpPr/>
          <p:nvPr/>
        </p:nvGrpSpPr>
        <p:grpSpPr>
          <a:xfrm>
            <a:off x="6108074" y="719944"/>
            <a:ext cx="200880" cy="109440"/>
            <a:chOff x="6108074" y="719944"/>
            <a:chExt cx="200880" cy="10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41B7509-690C-4560-8FF0-37CC15116665}"/>
                    </a:ext>
                  </a:extLst>
                </p14:cNvPr>
                <p14:cNvContentPartPr/>
                <p14:nvPr/>
              </p14:nvContentPartPr>
              <p14:xfrm>
                <a:off x="6143354" y="719944"/>
                <a:ext cx="137880" cy="31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41B7509-690C-4560-8FF0-37CC1511666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134714" y="711304"/>
                  <a:ext cx="1555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2ED8BF9-FC51-4D06-9950-6A14988DF05A}"/>
                    </a:ext>
                  </a:extLst>
                </p14:cNvPr>
                <p14:cNvContentPartPr/>
                <p14:nvPr/>
              </p14:nvContentPartPr>
              <p14:xfrm>
                <a:off x="6108074" y="785824"/>
                <a:ext cx="200880" cy="43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2ED8BF9-FC51-4D06-9950-6A14988DF05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099074" y="776824"/>
                  <a:ext cx="21852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D4285DB-AAF8-46A1-9761-781D251808C7}"/>
              </a:ext>
            </a:extLst>
          </p:cNvPr>
          <p:cNvGrpSpPr/>
          <p:nvPr/>
        </p:nvGrpSpPr>
        <p:grpSpPr>
          <a:xfrm>
            <a:off x="6576434" y="255544"/>
            <a:ext cx="2259360" cy="982440"/>
            <a:chOff x="6576434" y="255544"/>
            <a:chExt cx="2259360" cy="98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B820053-2D47-453E-8A10-5782EB5E1EC2}"/>
                    </a:ext>
                  </a:extLst>
                </p14:cNvPr>
                <p14:cNvContentPartPr/>
                <p14:nvPr/>
              </p14:nvContentPartPr>
              <p14:xfrm>
                <a:off x="6648074" y="564424"/>
                <a:ext cx="318600" cy="266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B820053-2D47-453E-8A10-5782EB5E1EC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39074" y="555784"/>
                  <a:ext cx="3362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16C4A8C-9192-4A7E-983E-93D32B8A37FE}"/>
                    </a:ext>
                  </a:extLst>
                </p14:cNvPr>
                <p14:cNvContentPartPr/>
                <p14:nvPr/>
              </p14:nvContentPartPr>
              <p14:xfrm>
                <a:off x="7093394" y="326824"/>
                <a:ext cx="158400" cy="222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16C4A8C-9192-4A7E-983E-93D32B8A37F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84754" y="317824"/>
                  <a:ext cx="176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50BD702-F0A5-465F-A36F-56F1A52AC53E}"/>
                    </a:ext>
                  </a:extLst>
                </p14:cNvPr>
                <p14:cNvContentPartPr/>
                <p14:nvPr/>
              </p14:nvContentPartPr>
              <p14:xfrm>
                <a:off x="6576434" y="912544"/>
                <a:ext cx="407520" cy="72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50BD702-F0A5-465F-A36F-56F1A52AC53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567794" y="903904"/>
                  <a:ext cx="425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A6FD0C2-6823-436B-AD42-1C8FC7A4C5BF}"/>
                    </a:ext>
                  </a:extLst>
                </p14:cNvPr>
                <p14:cNvContentPartPr/>
                <p14:nvPr/>
              </p14:nvContentPartPr>
              <p14:xfrm>
                <a:off x="6590114" y="1004344"/>
                <a:ext cx="279720" cy="218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A6FD0C2-6823-436B-AD42-1C8FC7A4C5B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81114" y="995344"/>
                  <a:ext cx="2973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DDEA940-643A-49F1-8150-7CF7F39AE598}"/>
                    </a:ext>
                  </a:extLst>
                </p14:cNvPr>
                <p14:cNvContentPartPr/>
                <p14:nvPr/>
              </p14:nvContentPartPr>
              <p14:xfrm>
                <a:off x="7479314" y="732184"/>
                <a:ext cx="183960" cy="36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DDEA940-643A-49F1-8150-7CF7F39AE59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470674" y="723184"/>
                  <a:ext cx="2016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65DD7A0-F1D3-48B9-AFA4-15D6159B04A6}"/>
                    </a:ext>
                  </a:extLst>
                </p14:cNvPr>
                <p14:cNvContentPartPr/>
                <p14:nvPr/>
              </p14:nvContentPartPr>
              <p14:xfrm>
                <a:off x="7990154" y="452824"/>
                <a:ext cx="166320" cy="260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65DD7A0-F1D3-48B9-AFA4-15D6159B04A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981154" y="444184"/>
                  <a:ext cx="1839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514ABB5-5B55-4A63-B009-BAEED8EFBAFD}"/>
                    </a:ext>
                  </a:extLst>
                </p14:cNvPr>
                <p14:cNvContentPartPr/>
                <p14:nvPr/>
              </p14:nvContentPartPr>
              <p14:xfrm>
                <a:off x="8314154" y="255544"/>
                <a:ext cx="200880" cy="161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514ABB5-5B55-4A63-B009-BAEED8EFBAF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05514" y="246904"/>
                  <a:ext cx="2185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040C582-B277-4CF8-9494-686C30AF1D93}"/>
                    </a:ext>
                  </a:extLst>
                </p14:cNvPr>
                <p14:cNvContentPartPr/>
                <p14:nvPr/>
              </p14:nvContentPartPr>
              <p14:xfrm>
                <a:off x="7817354" y="832984"/>
                <a:ext cx="425520" cy="72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040C582-B277-4CF8-9494-686C30AF1D9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808714" y="823984"/>
                  <a:ext cx="443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527EF00-C351-40E2-8E56-61DC93B41F02}"/>
                    </a:ext>
                  </a:extLst>
                </p14:cNvPr>
                <p14:cNvContentPartPr/>
                <p14:nvPr/>
              </p14:nvContentPartPr>
              <p14:xfrm>
                <a:off x="7804394" y="998224"/>
                <a:ext cx="264240" cy="239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527EF00-C351-40E2-8E56-61DC93B41F0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95754" y="989224"/>
                  <a:ext cx="2818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AD957B5-301F-41B9-AE4A-9280D01E79D0}"/>
                    </a:ext>
                  </a:extLst>
                </p14:cNvPr>
                <p14:cNvContentPartPr/>
                <p14:nvPr/>
              </p14:nvContentPartPr>
              <p14:xfrm>
                <a:off x="8664074" y="687544"/>
                <a:ext cx="155520" cy="12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AD957B5-301F-41B9-AE4A-9280D01E79D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655434" y="678544"/>
                  <a:ext cx="173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B9F5A09-96D9-4A99-AE4F-398423ED325F}"/>
                    </a:ext>
                  </a:extLst>
                </p14:cNvPr>
                <p14:cNvContentPartPr/>
                <p14:nvPr/>
              </p14:nvContentPartPr>
              <p14:xfrm>
                <a:off x="8674514" y="796264"/>
                <a:ext cx="161280" cy="22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B9F5A09-96D9-4A99-AE4F-398423ED325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65874" y="787624"/>
                  <a:ext cx="1789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D9B1F7B-FE65-4B06-9A03-18B43DBD35C3}"/>
              </a:ext>
            </a:extLst>
          </p:cNvPr>
          <p:cNvGrpSpPr/>
          <p:nvPr/>
        </p:nvGrpSpPr>
        <p:grpSpPr>
          <a:xfrm>
            <a:off x="9134234" y="390904"/>
            <a:ext cx="482400" cy="707040"/>
            <a:chOff x="9134234" y="390904"/>
            <a:chExt cx="482400" cy="70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879E22A-B340-471C-BEDE-13D5ACEE05B1}"/>
                    </a:ext>
                  </a:extLst>
                </p14:cNvPr>
                <p14:cNvContentPartPr/>
                <p14:nvPr/>
              </p14:nvContentPartPr>
              <p14:xfrm>
                <a:off x="9262394" y="390904"/>
                <a:ext cx="235080" cy="279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879E22A-B340-471C-BEDE-13D5ACEE05B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253754" y="381904"/>
                  <a:ext cx="2527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C2925F7-9E86-4FFB-8A2E-DD4603634DDC}"/>
                    </a:ext>
                  </a:extLst>
                </p14:cNvPr>
                <p14:cNvContentPartPr/>
                <p14:nvPr/>
              </p14:nvContentPartPr>
              <p14:xfrm>
                <a:off x="9134234" y="717064"/>
                <a:ext cx="482400" cy="72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C2925F7-9E86-4FFB-8A2E-DD4603634DD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125594" y="708424"/>
                  <a:ext cx="50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BB0F94E-275C-4F17-AA6B-09A41C08237B}"/>
                    </a:ext>
                  </a:extLst>
                </p14:cNvPr>
                <p14:cNvContentPartPr/>
                <p14:nvPr/>
              </p14:nvContentPartPr>
              <p14:xfrm>
                <a:off x="9165194" y="849544"/>
                <a:ext cx="329400" cy="248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BB0F94E-275C-4F17-AA6B-09A41C08237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156194" y="840904"/>
                  <a:ext cx="34704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7F15DDE-2A8C-4D7E-A2A2-DBF9A072995C}"/>
              </a:ext>
            </a:extLst>
          </p:cNvPr>
          <p:cNvGrpSpPr/>
          <p:nvPr/>
        </p:nvGrpSpPr>
        <p:grpSpPr>
          <a:xfrm>
            <a:off x="499994" y="3495184"/>
            <a:ext cx="958680" cy="457200"/>
            <a:chOff x="499994" y="3495184"/>
            <a:chExt cx="9586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9761C3F-34F4-4818-9C1D-1848D6CCC449}"/>
                    </a:ext>
                  </a:extLst>
                </p14:cNvPr>
                <p14:cNvContentPartPr/>
                <p14:nvPr/>
              </p14:nvContentPartPr>
              <p14:xfrm>
                <a:off x="499994" y="3495184"/>
                <a:ext cx="561240" cy="457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9761C3F-34F4-4818-9C1D-1848D6CCC44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91354" y="3486184"/>
                  <a:ext cx="57888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3C6B10C-2315-496A-B970-AA49E5F23D89}"/>
                    </a:ext>
                  </a:extLst>
                </p14:cNvPr>
                <p14:cNvContentPartPr/>
                <p14:nvPr/>
              </p14:nvContentPartPr>
              <p14:xfrm>
                <a:off x="661274" y="3730624"/>
                <a:ext cx="181440" cy="59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3C6B10C-2315-496A-B970-AA49E5F23D8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2274" y="3721624"/>
                  <a:ext cx="1990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35E6858-3702-41D7-B93D-AF59FC475A0E}"/>
                    </a:ext>
                  </a:extLst>
                </p14:cNvPr>
                <p14:cNvContentPartPr/>
                <p14:nvPr/>
              </p14:nvContentPartPr>
              <p14:xfrm>
                <a:off x="999314" y="3710464"/>
                <a:ext cx="217440" cy="196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35E6858-3702-41D7-B93D-AF59FC475A0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90314" y="3701464"/>
                  <a:ext cx="2350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2CE2145-1E6F-45E1-89F4-6ED44415EA85}"/>
                    </a:ext>
                  </a:extLst>
                </p14:cNvPr>
                <p14:cNvContentPartPr/>
                <p14:nvPr/>
              </p14:nvContentPartPr>
              <p14:xfrm>
                <a:off x="998594" y="3653584"/>
                <a:ext cx="187200" cy="206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2CE2145-1E6F-45E1-89F4-6ED44415EA8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89954" y="3644944"/>
                  <a:ext cx="2048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1BFCA2F-A124-4A5A-B1C7-F458C9910F61}"/>
                    </a:ext>
                  </a:extLst>
                </p14:cNvPr>
                <p14:cNvContentPartPr/>
                <p14:nvPr/>
              </p14:nvContentPartPr>
              <p14:xfrm>
                <a:off x="1413674" y="3666544"/>
                <a:ext cx="45000" cy="12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1BFCA2F-A124-4A5A-B1C7-F458C9910F6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04674" y="3657544"/>
                  <a:ext cx="626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4C9B282-A30B-40CF-B021-96AB62667BC5}"/>
                    </a:ext>
                  </a:extLst>
                </p14:cNvPr>
                <p14:cNvContentPartPr/>
                <p14:nvPr/>
              </p14:nvContentPartPr>
              <p14:xfrm>
                <a:off x="1371554" y="3835024"/>
                <a:ext cx="46800" cy="27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4C9B282-A30B-40CF-B021-96AB62667BC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62554" y="3826384"/>
                  <a:ext cx="6444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2C76EC2-34B0-4DBA-A403-BD59C091B64B}"/>
              </a:ext>
            </a:extLst>
          </p:cNvPr>
          <p:cNvGrpSpPr/>
          <p:nvPr/>
        </p:nvGrpSpPr>
        <p:grpSpPr>
          <a:xfrm>
            <a:off x="1897514" y="3010984"/>
            <a:ext cx="2371680" cy="1602720"/>
            <a:chOff x="1897514" y="3010984"/>
            <a:chExt cx="2371680" cy="160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5BD0B7F-B0E5-452F-BBA7-AA7F88052097}"/>
                    </a:ext>
                  </a:extLst>
                </p14:cNvPr>
                <p14:cNvContentPartPr/>
                <p14:nvPr/>
              </p14:nvContentPartPr>
              <p14:xfrm>
                <a:off x="1897514" y="3266584"/>
                <a:ext cx="353520" cy="1005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5BD0B7F-B0E5-452F-BBA7-AA7F8805209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888874" y="3257584"/>
                  <a:ext cx="371160" cy="10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EFA2DAF-81BC-4F93-990C-55BAE6DA15BD}"/>
                    </a:ext>
                  </a:extLst>
                </p14:cNvPr>
                <p14:cNvContentPartPr/>
                <p14:nvPr/>
              </p14:nvContentPartPr>
              <p14:xfrm>
                <a:off x="1990034" y="4378624"/>
                <a:ext cx="89640" cy="235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EFA2DAF-81BC-4F93-990C-55BAE6DA15B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981394" y="4369984"/>
                  <a:ext cx="1072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CC32B0B-E2DB-4C66-B74F-C3A7F9F23F74}"/>
                    </a:ext>
                  </a:extLst>
                </p14:cNvPr>
                <p14:cNvContentPartPr/>
                <p14:nvPr/>
              </p14:nvContentPartPr>
              <p14:xfrm>
                <a:off x="2392514" y="3010984"/>
                <a:ext cx="359280" cy="247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CC32B0B-E2DB-4C66-B74F-C3A7F9F23F7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383874" y="3002344"/>
                  <a:ext cx="3769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9D0CA28-46A3-440F-A92E-BCAE7BBCC22C}"/>
                    </a:ext>
                  </a:extLst>
                </p14:cNvPr>
                <p14:cNvContentPartPr/>
                <p14:nvPr/>
              </p14:nvContentPartPr>
              <p14:xfrm>
                <a:off x="2395394" y="3562504"/>
                <a:ext cx="333360" cy="328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9D0CA28-46A3-440F-A92E-BCAE7BBCC22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386754" y="3553504"/>
                  <a:ext cx="3510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E087309-22B6-47D8-AB91-2BE7178386F0}"/>
                    </a:ext>
                  </a:extLst>
                </p14:cNvPr>
                <p14:cNvContentPartPr/>
                <p14:nvPr/>
              </p14:nvContentPartPr>
              <p14:xfrm>
                <a:off x="2868074" y="3398704"/>
                <a:ext cx="234720" cy="79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E087309-22B6-47D8-AB91-2BE7178386F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59434" y="3390064"/>
                  <a:ext cx="252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27C3DA4-1FA4-4F29-A331-280289A8514B}"/>
                    </a:ext>
                  </a:extLst>
                </p14:cNvPr>
                <p14:cNvContentPartPr/>
                <p14:nvPr/>
              </p14:nvContentPartPr>
              <p14:xfrm>
                <a:off x="3265874" y="3352624"/>
                <a:ext cx="284760" cy="217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27C3DA4-1FA4-4F29-A331-280289A8514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257234" y="3343624"/>
                  <a:ext cx="3024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7E7744E-EBDF-4455-AE62-9FA0438ADA15}"/>
                    </a:ext>
                  </a:extLst>
                </p14:cNvPr>
                <p14:cNvContentPartPr/>
                <p14:nvPr/>
              </p14:nvContentPartPr>
              <p14:xfrm>
                <a:off x="3242114" y="3286384"/>
                <a:ext cx="276480" cy="289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7E7744E-EBDF-4455-AE62-9FA0438ADA1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233114" y="3277744"/>
                  <a:ext cx="2941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B5F2FE7-F4E7-486A-A864-E7BBD0CD4477}"/>
                    </a:ext>
                  </a:extLst>
                </p14:cNvPr>
                <p14:cNvContentPartPr/>
                <p14:nvPr/>
              </p14:nvContentPartPr>
              <p14:xfrm>
                <a:off x="3496994" y="3654664"/>
                <a:ext cx="284760" cy="210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B5F2FE7-F4E7-486A-A864-E7BBD0CD447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487994" y="3645664"/>
                  <a:ext cx="3024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85056AF-B137-4E43-AF32-940F8F51B700}"/>
                    </a:ext>
                  </a:extLst>
                </p14:cNvPr>
                <p14:cNvContentPartPr/>
                <p14:nvPr/>
              </p14:nvContentPartPr>
              <p14:xfrm>
                <a:off x="3629114" y="3409864"/>
                <a:ext cx="366840" cy="426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85056AF-B137-4E43-AF32-940F8F51B70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620474" y="3400864"/>
                  <a:ext cx="38448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40F1AE2-1486-4348-8D06-4076AB0CCBFC}"/>
                    </a:ext>
                  </a:extLst>
                </p14:cNvPr>
                <p14:cNvContentPartPr/>
                <p14:nvPr/>
              </p14:nvContentPartPr>
              <p14:xfrm>
                <a:off x="4009634" y="3603904"/>
                <a:ext cx="259560" cy="212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40F1AE2-1486-4348-8D06-4076AB0CCBF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000994" y="3594904"/>
                  <a:ext cx="2772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8BD986D-9AF5-4D74-B93C-4FA73D5864A5}"/>
                    </a:ext>
                  </a:extLst>
                </p14:cNvPr>
                <p14:cNvContentPartPr/>
                <p14:nvPr/>
              </p14:nvContentPartPr>
              <p14:xfrm>
                <a:off x="3931154" y="3616504"/>
                <a:ext cx="295560" cy="220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8BD986D-9AF5-4D74-B93C-4FA73D5864A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922154" y="3607864"/>
                  <a:ext cx="313200" cy="23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11399AF8-5D5A-4DF6-B562-863BCF137C85}"/>
                  </a:ext>
                </a:extLst>
              </p14:cNvPr>
              <p14:cNvContentPartPr/>
              <p14:nvPr/>
            </p14:nvContentPartPr>
            <p14:xfrm>
              <a:off x="4609754" y="3608224"/>
              <a:ext cx="214200" cy="1702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11399AF8-5D5A-4DF6-B562-863BCF137C8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600754" y="3599584"/>
                <a:ext cx="231840" cy="18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E254FD0-F0AC-4131-A63D-E5F19D606757}"/>
              </a:ext>
            </a:extLst>
          </p:cNvPr>
          <p:cNvGrpSpPr/>
          <p:nvPr/>
        </p:nvGrpSpPr>
        <p:grpSpPr>
          <a:xfrm>
            <a:off x="5403554" y="3077224"/>
            <a:ext cx="2199600" cy="1280160"/>
            <a:chOff x="5403554" y="3077224"/>
            <a:chExt cx="2199600" cy="12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242621F-67DE-49F8-AF19-E77FFE1E8661}"/>
                    </a:ext>
                  </a:extLst>
                </p14:cNvPr>
                <p14:cNvContentPartPr/>
                <p14:nvPr/>
              </p14:nvContentPartPr>
              <p14:xfrm>
                <a:off x="5403554" y="3716944"/>
                <a:ext cx="182520" cy="34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242621F-67DE-49F8-AF19-E77FFE1E866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394554" y="3707944"/>
                  <a:ext cx="2001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B1ACDCD-808F-4E9D-A1D3-F6F8B939A520}"/>
                    </a:ext>
                  </a:extLst>
                </p14:cNvPr>
                <p14:cNvContentPartPr/>
                <p14:nvPr/>
              </p14:nvContentPartPr>
              <p14:xfrm>
                <a:off x="5664194" y="3574024"/>
                <a:ext cx="394560" cy="288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B1ACDCD-808F-4E9D-A1D3-F6F8B939A52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655554" y="3565384"/>
                  <a:ext cx="4122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3CA6AE2-925E-4BB2-8FE8-6EF62EC831E8}"/>
                    </a:ext>
                  </a:extLst>
                </p14:cNvPr>
                <p14:cNvContentPartPr/>
                <p14:nvPr/>
              </p14:nvContentPartPr>
              <p14:xfrm>
                <a:off x="6135074" y="3401584"/>
                <a:ext cx="183960" cy="44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3CA6AE2-925E-4BB2-8FE8-6EF62EC831E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126074" y="3392584"/>
                  <a:ext cx="2016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CB89899-91A2-4227-A544-B334F0C7007A}"/>
                    </a:ext>
                  </a:extLst>
                </p14:cNvPr>
                <p14:cNvContentPartPr/>
                <p14:nvPr/>
              </p14:nvContentPartPr>
              <p14:xfrm>
                <a:off x="6405074" y="3293584"/>
                <a:ext cx="246960" cy="205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CB89899-91A2-4227-A544-B334F0C7007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396074" y="3284584"/>
                  <a:ext cx="2646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302B88A-71B1-434A-B96E-82463BB7697D}"/>
                    </a:ext>
                  </a:extLst>
                </p14:cNvPr>
                <p14:cNvContentPartPr/>
                <p14:nvPr/>
              </p14:nvContentPartPr>
              <p14:xfrm>
                <a:off x="6433514" y="3301864"/>
                <a:ext cx="176760" cy="213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302B88A-71B1-434A-B96E-82463BB7697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424874" y="3293224"/>
                  <a:ext cx="1944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5457441-AE0D-4A9E-87EE-786476FDF152}"/>
                    </a:ext>
                  </a:extLst>
                </p14:cNvPr>
                <p14:cNvContentPartPr/>
                <p14:nvPr/>
              </p14:nvContentPartPr>
              <p14:xfrm>
                <a:off x="6758594" y="3187384"/>
                <a:ext cx="251280" cy="8870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5457441-AE0D-4A9E-87EE-786476FDF15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749594" y="3178744"/>
                  <a:ext cx="268920" cy="90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B097979-C5C4-4A69-B2CC-D3FFCE14992D}"/>
                    </a:ext>
                  </a:extLst>
                </p14:cNvPr>
                <p14:cNvContentPartPr/>
                <p14:nvPr/>
              </p14:nvContentPartPr>
              <p14:xfrm>
                <a:off x="6929594" y="4124464"/>
                <a:ext cx="93600" cy="232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B097979-C5C4-4A69-B2CC-D3FFCE14992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920594" y="4115824"/>
                  <a:ext cx="1112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3C56476-7E19-45F3-B948-41D7B6E63E9F}"/>
                    </a:ext>
                  </a:extLst>
                </p14:cNvPr>
                <p14:cNvContentPartPr/>
                <p14:nvPr/>
              </p14:nvContentPartPr>
              <p14:xfrm>
                <a:off x="7181954" y="3077224"/>
                <a:ext cx="421200" cy="265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3C56476-7E19-45F3-B948-41D7B6E63E9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73314" y="3068584"/>
                  <a:ext cx="438840" cy="28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8D67743-05AC-4D07-B4F2-AA60553C7092}"/>
              </a:ext>
            </a:extLst>
          </p:cNvPr>
          <p:cNvGrpSpPr/>
          <p:nvPr/>
        </p:nvGrpSpPr>
        <p:grpSpPr>
          <a:xfrm>
            <a:off x="7474994" y="3693904"/>
            <a:ext cx="221400" cy="153720"/>
            <a:chOff x="7474994" y="3693904"/>
            <a:chExt cx="221400" cy="1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E2DE54A-C26B-44F1-A4D3-540A5BED4454}"/>
                    </a:ext>
                  </a:extLst>
                </p14:cNvPr>
                <p14:cNvContentPartPr/>
                <p14:nvPr/>
              </p14:nvContentPartPr>
              <p14:xfrm>
                <a:off x="7474994" y="3693904"/>
                <a:ext cx="214920" cy="35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E2DE54A-C26B-44F1-A4D3-540A5BED445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65994" y="3685264"/>
                  <a:ext cx="2325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A973DDF-3140-465C-AF93-774D03EA72DA}"/>
                    </a:ext>
                  </a:extLst>
                </p14:cNvPr>
                <p14:cNvContentPartPr/>
                <p14:nvPr/>
              </p14:nvContentPartPr>
              <p14:xfrm>
                <a:off x="7515674" y="3831064"/>
                <a:ext cx="180720" cy="16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A973DDF-3140-465C-AF93-774D03EA72D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06674" y="3822424"/>
                  <a:ext cx="19836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08015D45-78FC-47FF-A830-4DB51C4345C5}"/>
                  </a:ext>
                </a:extLst>
              </p14:cNvPr>
              <p14:cNvContentPartPr/>
              <p14:nvPr/>
            </p14:nvContentPartPr>
            <p14:xfrm>
              <a:off x="8002754" y="3596704"/>
              <a:ext cx="344880" cy="2685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08015D45-78FC-47FF-A830-4DB51C4345C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994114" y="3587704"/>
                <a:ext cx="362520" cy="28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B7D7E0F-E597-42A1-8FE0-496E19F078D2}"/>
              </a:ext>
            </a:extLst>
          </p:cNvPr>
          <p:cNvGrpSpPr/>
          <p:nvPr/>
        </p:nvGrpSpPr>
        <p:grpSpPr>
          <a:xfrm>
            <a:off x="8662994" y="3211864"/>
            <a:ext cx="2444760" cy="1037520"/>
            <a:chOff x="8662994" y="3211864"/>
            <a:chExt cx="2444760" cy="103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E17E56C-4915-44CA-A4A0-D836A98C1177}"/>
                    </a:ext>
                  </a:extLst>
                </p14:cNvPr>
                <p14:cNvContentPartPr/>
                <p14:nvPr/>
              </p14:nvContentPartPr>
              <p14:xfrm>
                <a:off x="8662994" y="3684544"/>
                <a:ext cx="353880" cy="439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E17E56C-4915-44CA-A4A0-D836A98C117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653994" y="3675544"/>
                  <a:ext cx="371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A963719-7BC1-414B-9F66-296D151FDC0A}"/>
                    </a:ext>
                  </a:extLst>
                </p14:cNvPr>
                <p14:cNvContentPartPr/>
                <p14:nvPr/>
              </p14:nvContentPartPr>
              <p14:xfrm>
                <a:off x="8821394" y="3511384"/>
                <a:ext cx="48240" cy="390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A963719-7BC1-414B-9F66-296D151FDC0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812394" y="3502384"/>
                  <a:ext cx="658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54F7F6B-1DC0-4371-8CFA-B568AE679D0C}"/>
                    </a:ext>
                  </a:extLst>
                </p14:cNvPr>
                <p14:cNvContentPartPr/>
                <p14:nvPr/>
              </p14:nvContentPartPr>
              <p14:xfrm>
                <a:off x="9179594" y="3534424"/>
                <a:ext cx="389880" cy="305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54F7F6B-1DC0-4371-8CFA-B568AE679D0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170594" y="3525784"/>
                  <a:ext cx="4075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81E9381-4E61-43F3-838D-132BDCD003F3}"/>
                    </a:ext>
                  </a:extLst>
                </p14:cNvPr>
                <p14:cNvContentPartPr/>
                <p14:nvPr/>
              </p14:nvContentPartPr>
              <p14:xfrm>
                <a:off x="9651194" y="3451264"/>
                <a:ext cx="162000" cy="15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81E9381-4E61-43F3-838D-132BDCD003F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642554" y="3442264"/>
                  <a:ext cx="1796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34B2152-6EFF-4B97-9834-4ECC7B7C91DF}"/>
                    </a:ext>
                  </a:extLst>
                </p14:cNvPr>
                <p14:cNvContentPartPr/>
                <p14:nvPr/>
              </p14:nvContentPartPr>
              <p14:xfrm>
                <a:off x="10016954" y="3211864"/>
                <a:ext cx="136800" cy="313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34B2152-6EFF-4B97-9834-4ECC7B7C91D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008314" y="3202864"/>
                  <a:ext cx="1544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8982F74-285C-454C-992E-3AE218E25DD1}"/>
                    </a:ext>
                  </a:extLst>
                </p14:cNvPr>
                <p14:cNvContentPartPr/>
                <p14:nvPr/>
              </p14:nvContentPartPr>
              <p14:xfrm>
                <a:off x="10021634" y="3688504"/>
                <a:ext cx="249480" cy="37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8982F74-285C-454C-992E-3AE218E25DD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012634" y="3679864"/>
                  <a:ext cx="2671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6090B56-9F3E-4FB8-B136-9672E200E3DD}"/>
                    </a:ext>
                  </a:extLst>
                </p14:cNvPr>
                <p14:cNvContentPartPr/>
                <p14:nvPr/>
              </p14:nvContentPartPr>
              <p14:xfrm>
                <a:off x="10028114" y="3772384"/>
                <a:ext cx="262800" cy="38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6090B56-9F3E-4FB8-B136-9672E200E3D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019114" y="3763744"/>
                  <a:ext cx="2804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8C11DA9-EE26-467C-87F8-CA58F70BA6C4}"/>
                    </a:ext>
                  </a:extLst>
                </p14:cNvPr>
                <p14:cNvContentPartPr/>
                <p14:nvPr/>
              </p14:nvContentPartPr>
              <p14:xfrm>
                <a:off x="10893554" y="3425344"/>
                <a:ext cx="93600" cy="280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8C11DA9-EE26-467C-87F8-CA58F70BA6C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884554" y="3416704"/>
                  <a:ext cx="1112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032C4A3-DAF1-4506-AE1D-FFB652C37A9C}"/>
                    </a:ext>
                  </a:extLst>
                </p14:cNvPr>
                <p14:cNvContentPartPr/>
                <p14:nvPr/>
              </p14:nvContentPartPr>
              <p14:xfrm>
                <a:off x="10508354" y="3791464"/>
                <a:ext cx="599400" cy="63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032C4A3-DAF1-4506-AE1D-FFB652C37A9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499354" y="3782824"/>
                  <a:ext cx="6170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51DE193-BE98-4D39-ADAC-4F3ED037D180}"/>
                    </a:ext>
                  </a:extLst>
                </p14:cNvPr>
                <p14:cNvContentPartPr/>
                <p14:nvPr/>
              </p14:nvContentPartPr>
              <p14:xfrm>
                <a:off x="10630754" y="3923584"/>
                <a:ext cx="361440" cy="325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51DE193-BE98-4D39-ADAC-4F3ED037D18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621754" y="3914584"/>
                  <a:ext cx="379080" cy="34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2108CB3-F74B-4BC0-AB71-70D67BE326A3}"/>
                  </a:ext>
                </a:extLst>
              </p14:cNvPr>
              <p14:cNvContentPartPr/>
              <p14:nvPr/>
            </p14:nvContentPartPr>
            <p14:xfrm>
              <a:off x="2375234" y="1032108"/>
              <a:ext cx="284040" cy="52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2108CB3-F74B-4BC0-AB71-70D67BE326A3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366594" y="1023108"/>
                <a:ext cx="3016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8F7F1A2-5498-484A-84A6-CF17A9C4F934}"/>
                  </a:ext>
                </a:extLst>
              </p14:cNvPr>
              <p14:cNvContentPartPr/>
              <p14:nvPr/>
            </p14:nvContentPartPr>
            <p14:xfrm>
              <a:off x="2372714" y="951108"/>
              <a:ext cx="383760" cy="158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8F7F1A2-5498-484A-84A6-CF17A9C4F934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364074" y="942468"/>
                <a:ext cx="40140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5D29900-E9CE-4A37-BB96-8F28924050FE}"/>
                  </a:ext>
                </a:extLst>
              </p14:cNvPr>
              <p14:cNvContentPartPr/>
              <p14:nvPr/>
            </p14:nvContentPartPr>
            <p14:xfrm>
              <a:off x="10698074" y="2413068"/>
              <a:ext cx="532800" cy="1195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5D29900-E9CE-4A37-BB96-8F28924050F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0689434" y="2404068"/>
                <a:ext cx="5504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71F8F53-98B5-4402-AC40-C72F8D2D72DD}"/>
                  </a:ext>
                </a:extLst>
              </p14:cNvPr>
              <p14:cNvContentPartPr/>
              <p14:nvPr/>
            </p14:nvContentPartPr>
            <p14:xfrm>
              <a:off x="2389634" y="1022388"/>
              <a:ext cx="300240" cy="2977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71F8F53-98B5-4402-AC40-C72F8D2D72D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380994" y="1013388"/>
                <a:ext cx="31788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DB7DD43-292F-403E-B9E2-5AD95891B07F}"/>
                  </a:ext>
                </a:extLst>
              </p14:cNvPr>
              <p14:cNvContentPartPr/>
              <p14:nvPr/>
            </p14:nvContentPartPr>
            <p14:xfrm>
              <a:off x="2506274" y="1610268"/>
              <a:ext cx="121680" cy="907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DB7DD43-292F-403E-B9E2-5AD95891B07F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497274" y="1601628"/>
                <a:ext cx="139320" cy="10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0527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5E57239-FC22-4266-92B5-4EFA5C7FA576}"/>
              </a:ext>
            </a:extLst>
          </p:cNvPr>
          <p:cNvGrpSpPr/>
          <p:nvPr/>
        </p:nvGrpSpPr>
        <p:grpSpPr>
          <a:xfrm>
            <a:off x="696194" y="373984"/>
            <a:ext cx="1801440" cy="912600"/>
            <a:chOff x="696194" y="373984"/>
            <a:chExt cx="1801440" cy="91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60A0FD7-BE33-4288-A3B0-5FBB6DC2DB68}"/>
                    </a:ext>
                  </a:extLst>
                </p14:cNvPr>
                <p14:cNvContentPartPr/>
                <p14:nvPr/>
              </p14:nvContentPartPr>
              <p14:xfrm>
                <a:off x="696194" y="401704"/>
                <a:ext cx="241560" cy="783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60A0FD7-BE33-4288-A3B0-5FBB6DC2DB6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7554" y="393064"/>
                  <a:ext cx="259200" cy="8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54BFEC1-3E32-41B5-AB77-E1CFFCFEC24C}"/>
                    </a:ext>
                  </a:extLst>
                </p14:cNvPr>
                <p14:cNvContentPartPr/>
                <p14:nvPr/>
              </p14:nvContentPartPr>
              <p14:xfrm>
                <a:off x="1367594" y="469384"/>
                <a:ext cx="135000" cy="291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54BFEC1-3E32-41B5-AB77-E1CFFCFEC24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58954" y="460744"/>
                  <a:ext cx="1526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9198081-5F62-468D-A85E-FAA079088DC8}"/>
                    </a:ext>
                  </a:extLst>
                </p14:cNvPr>
                <p14:cNvContentPartPr/>
                <p14:nvPr/>
              </p14:nvContentPartPr>
              <p14:xfrm>
                <a:off x="1206674" y="751984"/>
                <a:ext cx="383760" cy="104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9198081-5F62-468D-A85E-FAA079088DC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98034" y="743344"/>
                  <a:ext cx="401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154A321-58A7-4C24-958A-86F7D90F1876}"/>
                    </a:ext>
                  </a:extLst>
                </p14:cNvPr>
                <p14:cNvContentPartPr/>
                <p14:nvPr/>
              </p14:nvContentPartPr>
              <p14:xfrm>
                <a:off x="1290194" y="958624"/>
                <a:ext cx="164520" cy="327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154A321-58A7-4C24-958A-86F7D90F187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1554" y="949624"/>
                  <a:ext cx="1821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338C9A7-0352-4996-88CE-AF7247F17BEC}"/>
                    </a:ext>
                  </a:extLst>
                </p14:cNvPr>
                <p14:cNvContentPartPr/>
                <p14:nvPr/>
              </p14:nvContentPartPr>
              <p14:xfrm>
                <a:off x="1203434" y="946024"/>
                <a:ext cx="333720" cy="337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338C9A7-0352-4996-88CE-AF7247F17BE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94794" y="937384"/>
                  <a:ext cx="3513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93B5A72-5909-4412-806A-1CCDE995EA89}"/>
                    </a:ext>
                  </a:extLst>
                </p14:cNvPr>
                <p14:cNvContentPartPr/>
                <p14:nvPr/>
              </p14:nvContentPartPr>
              <p14:xfrm>
                <a:off x="1792034" y="629584"/>
                <a:ext cx="247680" cy="187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93B5A72-5909-4412-806A-1CCDE995EA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83394" y="620944"/>
                  <a:ext cx="2653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91FA12C-64E6-48C9-8DB3-2EBD746FD5D1}"/>
                    </a:ext>
                  </a:extLst>
                </p14:cNvPr>
                <p14:cNvContentPartPr/>
                <p14:nvPr/>
              </p14:nvContentPartPr>
              <p14:xfrm>
                <a:off x="1930634" y="373984"/>
                <a:ext cx="282960" cy="407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91FA12C-64E6-48C9-8DB3-2EBD746FD5D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21634" y="365344"/>
                  <a:ext cx="30060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FF02AE8-1046-4616-B4C8-3A59CA4E11AF}"/>
                    </a:ext>
                  </a:extLst>
                </p14:cNvPr>
                <p14:cNvContentPartPr/>
                <p14:nvPr/>
              </p14:nvContentPartPr>
              <p14:xfrm>
                <a:off x="2220074" y="594304"/>
                <a:ext cx="277560" cy="188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FF02AE8-1046-4616-B4C8-3A59CA4E11A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11434" y="585664"/>
                  <a:ext cx="2952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67278AC-55BB-42A5-ADB3-3631BB3A8665}"/>
                    </a:ext>
                  </a:extLst>
                </p14:cNvPr>
                <p14:cNvContentPartPr/>
                <p14:nvPr/>
              </p14:nvContentPartPr>
              <p14:xfrm>
                <a:off x="2231954" y="553264"/>
                <a:ext cx="253440" cy="252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67278AC-55BB-42A5-ADB3-3631BB3A866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22954" y="544264"/>
                  <a:ext cx="27108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D8A7A5-7958-4562-8F58-2DA452F5A7A6}"/>
              </a:ext>
            </a:extLst>
          </p:cNvPr>
          <p:cNvGrpSpPr/>
          <p:nvPr/>
        </p:nvGrpSpPr>
        <p:grpSpPr>
          <a:xfrm>
            <a:off x="2946554" y="602584"/>
            <a:ext cx="276480" cy="114480"/>
            <a:chOff x="2946554" y="602584"/>
            <a:chExt cx="276480" cy="11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DBA900B-870D-47C1-9A27-C2CFD1A501CD}"/>
                    </a:ext>
                  </a:extLst>
                </p14:cNvPr>
                <p14:cNvContentPartPr/>
                <p14:nvPr/>
              </p14:nvContentPartPr>
              <p14:xfrm>
                <a:off x="2972114" y="602584"/>
                <a:ext cx="192600" cy="3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DBA900B-870D-47C1-9A27-C2CFD1A501C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63474" y="593944"/>
                  <a:ext cx="2102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F8643F3-C4F4-4DA4-87C1-4808D424F315}"/>
                    </a:ext>
                  </a:extLst>
                </p14:cNvPr>
                <p14:cNvContentPartPr/>
                <p14:nvPr/>
              </p14:nvContentPartPr>
              <p14:xfrm>
                <a:off x="2946554" y="668464"/>
                <a:ext cx="276480" cy="48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F8643F3-C4F4-4DA4-87C1-4808D424F31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37914" y="659824"/>
                  <a:ext cx="29412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ECAC4B-278C-4BCC-903C-5B1BBEE6752D}"/>
              </a:ext>
            </a:extLst>
          </p:cNvPr>
          <p:cNvGrpSpPr/>
          <p:nvPr/>
        </p:nvGrpSpPr>
        <p:grpSpPr>
          <a:xfrm>
            <a:off x="3684914" y="245464"/>
            <a:ext cx="1182240" cy="579600"/>
            <a:chOff x="3684914" y="245464"/>
            <a:chExt cx="1182240" cy="57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C3A985E-6DAD-4492-B316-B962817E2731}"/>
                    </a:ext>
                  </a:extLst>
                </p14:cNvPr>
                <p14:cNvContentPartPr/>
                <p14:nvPr/>
              </p14:nvContentPartPr>
              <p14:xfrm>
                <a:off x="3684914" y="245464"/>
                <a:ext cx="266040" cy="579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C3A985E-6DAD-4492-B316-B962817E273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75914" y="236464"/>
                  <a:ext cx="28368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3BE75C2-2560-49DD-89E9-E16E0FD31652}"/>
                    </a:ext>
                  </a:extLst>
                </p14:cNvPr>
                <p14:cNvContentPartPr/>
                <p14:nvPr/>
              </p14:nvContentPartPr>
              <p14:xfrm>
                <a:off x="3804434" y="565144"/>
                <a:ext cx="280800" cy="222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3BE75C2-2560-49DD-89E9-E16E0FD3165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95434" y="556144"/>
                  <a:ext cx="298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D540A3E-AD3E-4FF0-B7E8-45750322DD22}"/>
                    </a:ext>
                  </a:extLst>
                </p14:cNvPr>
                <p14:cNvContentPartPr/>
                <p14:nvPr/>
              </p14:nvContentPartPr>
              <p14:xfrm>
                <a:off x="4196114" y="486304"/>
                <a:ext cx="150480" cy="304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D540A3E-AD3E-4FF0-B7E8-45750322DD2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87474" y="477304"/>
                  <a:ext cx="1681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306633F-03E9-4C87-9BB0-F39F843A56EA}"/>
                    </a:ext>
                  </a:extLst>
                </p14:cNvPr>
                <p14:cNvContentPartPr/>
                <p14:nvPr/>
              </p14:nvContentPartPr>
              <p14:xfrm>
                <a:off x="4437314" y="528424"/>
                <a:ext cx="202320" cy="204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306633F-03E9-4C87-9BB0-F39F843A56E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28674" y="519784"/>
                  <a:ext cx="219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A347192-CDB2-400D-86E7-4190923D9A15}"/>
                    </a:ext>
                  </a:extLst>
                </p14:cNvPr>
                <p14:cNvContentPartPr/>
                <p14:nvPr/>
              </p14:nvContentPartPr>
              <p14:xfrm>
                <a:off x="4362794" y="509344"/>
                <a:ext cx="291240" cy="280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A347192-CDB2-400D-86E7-4190923D9A1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53794" y="500704"/>
                  <a:ext cx="3088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26424AA-0C1F-430C-BD91-4E5B36984B0B}"/>
                    </a:ext>
                  </a:extLst>
                </p14:cNvPr>
                <p14:cNvContentPartPr/>
                <p14:nvPr/>
              </p14:nvContentPartPr>
              <p14:xfrm>
                <a:off x="4786874" y="410344"/>
                <a:ext cx="80280" cy="362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26424AA-0C1F-430C-BD91-4E5B36984B0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77874" y="401344"/>
                  <a:ext cx="97920" cy="37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9BDD3A-B013-4337-93EE-F8F821802892}"/>
              </a:ext>
            </a:extLst>
          </p:cNvPr>
          <p:cNvGrpSpPr/>
          <p:nvPr/>
        </p:nvGrpSpPr>
        <p:grpSpPr>
          <a:xfrm>
            <a:off x="5105474" y="445984"/>
            <a:ext cx="797400" cy="325080"/>
            <a:chOff x="5105474" y="445984"/>
            <a:chExt cx="797400" cy="32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3637637-19BD-4DAD-ABBB-6625A4265029}"/>
                    </a:ext>
                  </a:extLst>
                </p14:cNvPr>
                <p14:cNvContentPartPr/>
                <p14:nvPr/>
              </p14:nvContentPartPr>
              <p14:xfrm>
                <a:off x="5105474" y="591784"/>
                <a:ext cx="363600" cy="44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3637637-19BD-4DAD-ABBB-6625A426502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96834" y="583144"/>
                  <a:ext cx="3812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13A0CD7-A3FE-4E63-A63C-1A507DDBEA05}"/>
                    </a:ext>
                  </a:extLst>
                </p14:cNvPr>
                <p14:cNvContentPartPr/>
                <p14:nvPr/>
              </p14:nvContentPartPr>
              <p14:xfrm>
                <a:off x="5249114" y="466504"/>
                <a:ext cx="78840" cy="277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13A0CD7-A3FE-4E63-A63C-1A507DDBEA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40114" y="457504"/>
                  <a:ext cx="964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75C7D5F-BB3C-4787-94C5-BFE3946B4602}"/>
                    </a:ext>
                  </a:extLst>
                </p14:cNvPr>
                <p14:cNvContentPartPr/>
                <p14:nvPr/>
              </p14:nvContentPartPr>
              <p14:xfrm>
                <a:off x="5659154" y="445984"/>
                <a:ext cx="243720" cy="325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75C7D5F-BB3C-4787-94C5-BFE3946B460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50154" y="436984"/>
                  <a:ext cx="261360" cy="34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88E21FF-E2CD-4C06-B21F-9D2E293F9AA0}"/>
                  </a:ext>
                </a:extLst>
              </p14:cNvPr>
              <p14:cNvContentPartPr/>
              <p14:nvPr/>
            </p14:nvContentPartPr>
            <p14:xfrm>
              <a:off x="11742794" y="879424"/>
              <a:ext cx="3600" cy="36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88E21FF-E2CD-4C06-B21F-9D2E293F9AA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733794" y="870784"/>
                <a:ext cx="2124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38D327A-9E74-4ED7-A9CB-AEE4642CC97A}"/>
              </a:ext>
            </a:extLst>
          </p:cNvPr>
          <p:cNvGrpSpPr/>
          <p:nvPr/>
        </p:nvGrpSpPr>
        <p:grpSpPr>
          <a:xfrm>
            <a:off x="6424874" y="179944"/>
            <a:ext cx="5438160" cy="1995480"/>
            <a:chOff x="6424874" y="179944"/>
            <a:chExt cx="5438160" cy="19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5E7641C-5E11-4E8C-AB31-1196E09D929E}"/>
                    </a:ext>
                  </a:extLst>
                </p14:cNvPr>
                <p14:cNvContentPartPr/>
                <p14:nvPr/>
              </p14:nvContentPartPr>
              <p14:xfrm>
                <a:off x="6424874" y="350584"/>
                <a:ext cx="411120" cy="483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5E7641C-5E11-4E8C-AB31-1196E09D929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15874" y="341944"/>
                  <a:ext cx="42876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9D03BBB-7E1E-44A7-8022-815DEAD929A7}"/>
                    </a:ext>
                  </a:extLst>
                </p14:cNvPr>
                <p14:cNvContentPartPr/>
                <p14:nvPr/>
              </p14:nvContentPartPr>
              <p14:xfrm>
                <a:off x="6738074" y="580624"/>
                <a:ext cx="156600" cy="205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9D03BBB-7E1E-44A7-8022-815DEAD929A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29434" y="571624"/>
                  <a:ext cx="174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D92664F-2EEE-4C93-BF4F-93442017F883}"/>
                    </a:ext>
                  </a:extLst>
                </p14:cNvPr>
                <p14:cNvContentPartPr/>
                <p14:nvPr/>
              </p14:nvContentPartPr>
              <p14:xfrm>
                <a:off x="6919874" y="496744"/>
                <a:ext cx="46080" cy="32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D92664F-2EEE-4C93-BF4F-93442017F88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10874" y="488104"/>
                  <a:ext cx="637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2C240E2-D615-44F9-B249-DCFD4FE830CF}"/>
                    </a:ext>
                  </a:extLst>
                </p14:cNvPr>
                <p14:cNvContentPartPr/>
                <p14:nvPr/>
              </p14:nvContentPartPr>
              <p14:xfrm>
                <a:off x="6906554" y="610504"/>
                <a:ext cx="214920" cy="156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2C240E2-D615-44F9-B249-DCFD4FE830C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97554" y="601504"/>
                  <a:ext cx="2325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A6469B4-4A5C-4F0C-863B-0C4D0F71B069}"/>
                    </a:ext>
                  </a:extLst>
                </p14:cNvPr>
                <p14:cNvContentPartPr/>
                <p14:nvPr/>
              </p14:nvContentPartPr>
              <p14:xfrm>
                <a:off x="7179074" y="559744"/>
                <a:ext cx="226080" cy="198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A6469B4-4A5C-4F0C-863B-0C4D0F71B06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70074" y="550744"/>
                  <a:ext cx="2437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E759DB4-FBB0-40FF-B7A4-5E28DB3E9A53}"/>
                    </a:ext>
                  </a:extLst>
                </p14:cNvPr>
                <p14:cNvContentPartPr/>
                <p14:nvPr/>
              </p14:nvContentPartPr>
              <p14:xfrm>
                <a:off x="7355834" y="325384"/>
                <a:ext cx="236160" cy="378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E759DB4-FBB0-40FF-B7A4-5E28DB3E9A5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47194" y="316744"/>
                  <a:ext cx="2538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A2DBEDA-52B3-47B3-BA90-619962060205}"/>
                    </a:ext>
                  </a:extLst>
                </p14:cNvPr>
                <p14:cNvContentPartPr/>
                <p14:nvPr/>
              </p14:nvContentPartPr>
              <p14:xfrm>
                <a:off x="7492274" y="533104"/>
                <a:ext cx="215640" cy="198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A2DBEDA-52B3-47B3-BA90-61996206020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83634" y="524104"/>
                  <a:ext cx="2332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FC17D80-4D25-4A17-9E0F-466A7B418614}"/>
                    </a:ext>
                  </a:extLst>
                </p14:cNvPr>
                <p14:cNvContentPartPr/>
                <p14:nvPr/>
              </p14:nvContentPartPr>
              <p14:xfrm>
                <a:off x="7737434" y="179944"/>
                <a:ext cx="450720" cy="598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FC17D80-4D25-4A17-9E0F-466A7B41861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28434" y="171304"/>
                  <a:ext cx="468360" cy="6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E14FB48-BC9D-4B99-8510-F5C42DCF40D3}"/>
                    </a:ext>
                  </a:extLst>
                </p14:cNvPr>
                <p14:cNvContentPartPr/>
                <p14:nvPr/>
              </p14:nvContentPartPr>
              <p14:xfrm>
                <a:off x="7749674" y="553624"/>
                <a:ext cx="318240" cy="83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E14FB48-BC9D-4B99-8510-F5C42DCF40D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41034" y="544984"/>
                  <a:ext cx="3358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AE6F957-6CE9-4255-A9A3-2BCF3CE8F5B1}"/>
                    </a:ext>
                  </a:extLst>
                </p14:cNvPr>
                <p14:cNvContentPartPr/>
                <p14:nvPr/>
              </p14:nvContentPartPr>
              <p14:xfrm>
                <a:off x="7984394" y="593224"/>
                <a:ext cx="78120" cy="151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AE6F957-6CE9-4255-A9A3-2BCF3CE8F5B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75394" y="584224"/>
                  <a:ext cx="95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2C6988C-571A-4DD4-BEEB-F327456C8BDD}"/>
                    </a:ext>
                  </a:extLst>
                </p14:cNvPr>
                <p14:cNvContentPartPr/>
                <p14:nvPr/>
              </p14:nvContentPartPr>
              <p14:xfrm>
                <a:off x="8149994" y="591424"/>
                <a:ext cx="189000" cy="143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2C6988C-571A-4DD4-BEEB-F327456C8BD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40994" y="582424"/>
                  <a:ext cx="206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C790E07-E96F-4982-B496-7E27B0256727}"/>
                    </a:ext>
                  </a:extLst>
                </p14:cNvPr>
                <p14:cNvContentPartPr/>
                <p14:nvPr/>
              </p14:nvContentPartPr>
              <p14:xfrm>
                <a:off x="8426474" y="609424"/>
                <a:ext cx="67320" cy="125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C790E07-E96F-4982-B496-7E27B025672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17834" y="600424"/>
                  <a:ext cx="849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6EA1322-3D10-4E71-BFC9-E50AE853C4AD}"/>
                    </a:ext>
                  </a:extLst>
                </p14:cNvPr>
                <p14:cNvContentPartPr/>
                <p14:nvPr/>
              </p14:nvContentPartPr>
              <p14:xfrm>
                <a:off x="8623034" y="256624"/>
                <a:ext cx="275040" cy="474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6EA1322-3D10-4E71-BFC9-E50AE853C4A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14034" y="247624"/>
                  <a:ext cx="29268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9DF9FD7-1AB1-4BD2-AF9A-59E0CEAEE258}"/>
                    </a:ext>
                  </a:extLst>
                </p14:cNvPr>
                <p14:cNvContentPartPr/>
                <p14:nvPr/>
              </p14:nvContentPartPr>
              <p14:xfrm>
                <a:off x="8771714" y="539944"/>
                <a:ext cx="218520" cy="217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9DF9FD7-1AB1-4BD2-AF9A-59E0CEAEE25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63074" y="531304"/>
                  <a:ext cx="2361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32B5C4F-3F91-4588-BCF4-A8E724C60BB6}"/>
                    </a:ext>
                  </a:extLst>
                </p14:cNvPr>
                <p14:cNvContentPartPr/>
                <p14:nvPr/>
              </p14:nvContentPartPr>
              <p14:xfrm>
                <a:off x="9285794" y="564784"/>
                <a:ext cx="119880" cy="147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32B5C4F-3F91-4588-BCF4-A8E724C60BB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277154" y="555784"/>
                  <a:ext cx="137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47B8EDE-E94D-41DA-B9D6-1A3AE3CA540A}"/>
                    </a:ext>
                  </a:extLst>
                </p14:cNvPr>
                <p14:cNvContentPartPr/>
                <p14:nvPr/>
              </p14:nvContentPartPr>
              <p14:xfrm>
                <a:off x="9457154" y="438064"/>
                <a:ext cx="24840" cy="11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47B8EDE-E94D-41DA-B9D6-1A3AE3CA540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448514" y="429064"/>
                  <a:ext cx="42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C6FCDE2-E116-4703-BDC3-E1D9AACF32AD}"/>
                    </a:ext>
                  </a:extLst>
                </p14:cNvPr>
                <p14:cNvContentPartPr/>
                <p14:nvPr/>
              </p14:nvContentPartPr>
              <p14:xfrm>
                <a:off x="9493514" y="536704"/>
                <a:ext cx="218520" cy="173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C6FCDE2-E116-4703-BDC3-E1D9AACF32A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484874" y="527704"/>
                  <a:ext cx="2361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E40181A-E506-4619-B59C-C4ABC44D70A4}"/>
                    </a:ext>
                  </a:extLst>
                </p14:cNvPr>
                <p14:cNvContentPartPr/>
                <p14:nvPr/>
              </p14:nvContentPartPr>
              <p14:xfrm>
                <a:off x="9775754" y="187144"/>
                <a:ext cx="395280" cy="503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E40181A-E506-4619-B59C-C4ABC44D70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767114" y="178504"/>
                  <a:ext cx="41292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A588748-E3F5-4B0D-9E02-B959408A8549}"/>
                    </a:ext>
                  </a:extLst>
                </p14:cNvPr>
                <p14:cNvContentPartPr/>
                <p14:nvPr/>
              </p14:nvContentPartPr>
              <p14:xfrm>
                <a:off x="10074914" y="489904"/>
                <a:ext cx="249480" cy="141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A588748-E3F5-4B0D-9E02-B959408A854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065914" y="480904"/>
                  <a:ext cx="267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004B538-DA1B-456A-A32A-4A00A0842827}"/>
                    </a:ext>
                  </a:extLst>
                </p14:cNvPr>
                <p14:cNvContentPartPr/>
                <p14:nvPr/>
              </p14:nvContentPartPr>
              <p14:xfrm>
                <a:off x="10245554" y="547144"/>
                <a:ext cx="248760" cy="450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004B538-DA1B-456A-A32A-4A00A084282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36914" y="538504"/>
                  <a:ext cx="26640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5F7BF7B-A8FC-456C-8A03-052F4B282A0F}"/>
                    </a:ext>
                  </a:extLst>
                </p14:cNvPr>
                <p14:cNvContentPartPr/>
                <p14:nvPr/>
              </p14:nvContentPartPr>
              <p14:xfrm>
                <a:off x="10631474" y="516184"/>
                <a:ext cx="185760" cy="138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5F7BF7B-A8FC-456C-8A03-052F4B282A0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622834" y="507184"/>
                  <a:ext cx="203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A3108A1-26F2-4391-B646-0DA9DB31AADF}"/>
                    </a:ext>
                  </a:extLst>
                </p14:cNvPr>
                <p14:cNvContentPartPr/>
                <p14:nvPr/>
              </p14:nvContentPartPr>
              <p14:xfrm>
                <a:off x="10806434" y="507184"/>
                <a:ext cx="171360" cy="118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A3108A1-26F2-4391-B646-0DA9DB31AAD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797434" y="498184"/>
                  <a:ext cx="1890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821192D-5278-42A6-AD63-568C93278E86}"/>
                    </a:ext>
                  </a:extLst>
                </p14:cNvPr>
                <p14:cNvContentPartPr/>
                <p14:nvPr/>
              </p14:nvContentPartPr>
              <p14:xfrm>
                <a:off x="11179754" y="288664"/>
                <a:ext cx="138600" cy="347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821192D-5278-42A6-AD63-568C93278E8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170754" y="280024"/>
                  <a:ext cx="1562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D7F2B90-E90E-45D9-A097-BB8AD02508EF}"/>
                    </a:ext>
                  </a:extLst>
                </p14:cNvPr>
                <p14:cNvContentPartPr/>
                <p14:nvPr/>
              </p14:nvContentPartPr>
              <p14:xfrm>
                <a:off x="6506234" y="1196584"/>
                <a:ext cx="216720" cy="189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D7F2B90-E90E-45D9-A097-BB8AD02508E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97234" y="1187944"/>
                  <a:ext cx="234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FCCA57A-22D9-4CEB-8356-CCB8D2537FBC}"/>
                    </a:ext>
                  </a:extLst>
                </p14:cNvPr>
                <p14:cNvContentPartPr/>
                <p14:nvPr/>
              </p14:nvContentPartPr>
              <p14:xfrm>
                <a:off x="6782354" y="1207744"/>
                <a:ext cx="182160" cy="135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FCCA57A-22D9-4CEB-8356-CCB8D2537FB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773714" y="1199104"/>
                  <a:ext cx="1998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BEA839E-1DB0-44EA-A827-6DACD6C6C27E}"/>
                    </a:ext>
                  </a:extLst>
                </p14:cNvPr>
                <p14:cNvContentPartPr/>
                <p14:nvPr/>
              </p14:nvContentPartPr>
              <p14:xfrm>
                <a:off x="7290674" y="950704"/>
                <a:ext cx="187200" cy="416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BEA839E-1DB0-44EA-A827-6DACD6C6C27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282034" y="941704"/>
                  <a:ext cx="20484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45D8DF2-4FDC-4580-94D5-7A0CE19DF5F5}"/>
                    </a:ext>
                  </a:extLst>
                </p14:cNvPr>
                <p14:cNvContentPartPr/>
                <p14:nvPr/>
              </p14:nvContentPartPr>
              <p14:xfrm>
                <a:off x="7420634" y="1192984"/>
                <a:ext cx="80640" cy="110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45D8DF2-4FDC-4580-94D5-7A0CE19DF5F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11634" y="1183984"/>
                  <a:ext cx="98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248C30F-DDBE-4579-A217-538509C3DFAB}"/>
                    </a:ext>
                  </a:extLst>
                </p14:cNvPr>
                <p14:cNvContentPartPr/>
                <p14:nvPr/>
              </p14:nvContentPartPr>
              <p14:xfrm>
                <a:off x="7540514" y="1150144"/>
                <a:ext cx="289080" cy="154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248C30F-DDBE-4579-A217-538509C3DFA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531874" y="1141144"/>
                  <a:ext cx="306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D3885E1-762D-4C76-8114-3A6BF603510E}"/>
                    </a:ext>
                  </a:extLst>
                </p14:cNvPr>
                <p14:cNvContentPartPr/>
                <p14:nvPr/>
              </p14:nvContentPartPr>
              <p14:xfrm>
                <a:off x="7921034" y="1167064"/>
                <a:ext cx="53280" cy="109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D3885E1-762D-4C76-8114-3A6BF603510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912034" y="1158424"/>
                  <a:ext cx="70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650FF6C-0F45-4DA9-B402-4B1E916EA5E9}"/>
                    </a:ext>
                  </a:extLst>
                </p14:cNvPr>
                <p14:cNvContentPartPr/>
                <p14:nvPr/>
              </p14:nvContentPartPr>
              <p14:xfrm>
                <a:off x="8122634" y="855664"/>
                <a:ext cx="216360" cy="425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650FF6C-0F45-4DA9-B402-4B1E916EA5E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13634" y="846664"/>
                  <a:ext cx="23400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DB161B5-AAF1-494A-913F-5AD2C3B63158}"/>
                    </a:ext>
                  </a:extLst>
                </p14:cNvPr>
                <p14:cNvContentPartPr/>
                <p14:nvPr/>
              </p14:nvContentPartPr>
              <p14:xfrm>
                <a:off x="8018594" y="1078864"/>
                <a:ext cx="281520" cy="64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DB161B5-AAF1-494A-913F-5AD2C3B6315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09594" y="1069864"/>
                  <a:ext cx="2991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FF81DF5-5DA0-43FB-8D55-35F6AB58C13F}"/>
                    </a:ext>
                  </a:extLst>
                </p14:cNvPr>
                <p14:cNvContentPartPr/>
                <p14:nvPr/>
              </p14:nvContentPartPr>
              <p14:xfrm>
                <a:off x="8311274" y="1067704"/>
                <a:ext cx="137520" cy="171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FF81DF5-5DA0-43FB-8D55-35F6AB58C13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302634" y="1058704"/>
                  <a:ext cx="155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C64955C-A678-4285-B70E-7F6718F6B1D3}"/>
                    </a:ext>
                  </a:extLst>
                </p14:cNvPr>
                <p14:cNvContentPartPr/>
                <p14:nvPr/>
              </p14:nvContentPartPr>
              <p14:xfrm>
                <a:off x="8767034" y="1147624"/>
                <a:ext cx="144360" cy="145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C64955C-A678-4285-B70E-7F6718F6B1D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758394" y="1138624"/>
                  <a:ext cx="1620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354652-DBBA-41C1-86EC-B0C63360C25D}"/>
                    </a:ext>
                  </a:extLst>
                </p14:cNvPr>
                <p14:cNvContentPartPr/>
                <p14:nvPr/>
              </p14:nvContentPartPr>
              <p14:xfrm>
                <a:off x="9016514" y="824704"/>
                <a:ext cx="344160" cy="531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354652-DBBA-41C1-86EC-B0C63360C25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007514" y="816064"/>
                  <a:ext cx="36180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17F6ED2-11CC-49F4-9A25-F45B0A5D80BF}"/>
                    </a:ext>
                  </a:extLst>
                </p14:cNvPr>
                <p14:cNvContentPartPr/>
                <p14:nvPr/>
              </p14:nvContentPartPr>
              <p14:xfrm>
                <a:off x="9032714" y="1109464"/>
                <a:ext cx="282960" cy="87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17F6ED2-11CC-49F4-9A25-F45B0A5D80B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023714" y="1100824"/>
                  <a:ext cx="3006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444AD33-8650-4EC2-9ADF-5A7446D2F4EF}"/>
                    </a:ext>
                  </a:extLst>
                </p14:cNvPr>
                <p14:cNvContentPartPr/>
                <p14:nvPr/>
              </p14:nvContentPartPr>
              <p14:xfrm>
                <a:off x="9699794" y="1023064"/>
                <a:ext cx="15840" cy="32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444AD33-8650-4EC2-9ADF-5A7446D2F4E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690794" y="1014064"/>
                  <a:ext cx="334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8E82FB5-2D4D-4B61-8186-6E372A4A0A03}"/>
                    </a:ext>
                  </a:extLst>
                </p14:cNvPr>
                <p14:cNvContentPartPr/>
                <p14:nvPr/>
              </p14:nvContentPartPr>
              <p14:xfrm>
                <a:off x="11316914" y="591784"/>
                <a:ext cx="79560" cy="156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8E82FB5-2D4D-4B61-8186-6E372A4A0A0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307914" y="583144"/>
                  <a:ext cx="97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7CED8D6-E467-4CA8-BF33-0F5ECC5C648E}"/>
                    </a:ext>
                  </a:extLst>
                </p14:cNvPr>
                <p14:cNvContentPartPr/>
                <p14:nvPr/>
              </p14:nvContentPartPr>
              <p14:xfrm>
                <a:off x="9498554" y="1176784"/>
                <a:ext cx="90360" cy="136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7CED8D6-E467-4CA8-BF33-0F5ECC5C648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489914" y="1167784"/>
                  <a:ext cx="108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83C7217-FEFB-4C62-92AD-B8D795178D18}"/>
                    </a:ext>
                  </a:extLst>
                </p14:cNvPr>
                <p14:cNvContentPartPr/>
                <p14:nvPr/>
              </p14:nvContentPartPr>
              <p14:xfrm>
                <a:off x="9627794" y="1045024"/>
                <a:ext cx="15840" cy="28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83C7217-FEFB-4C62-92AD-B8D795178D1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619154" y="1036024"/>
                  <a:ext cx="334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938898A-1F8B-484E-99C4-37005D5C3C52}"/>
                    </a:ext>
                  </a:extLst>
                </p14:cNvPr>
                <p14:cNvContentPartPr/>
                <p14:nvPr/>
              </p14:nvContentPartPr>
              <p14:xfrm>
                <a:off x="9605114" y="1143664"/>
                <a:ext cx="204840" cy="160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938898A-1F8B-484E-99C4-37005D5C3C5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596474" y="1135024"/>
                  <a:ext cx="222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785D28C-CDEB-4BD0-B6E2-74EA8A62E5F0}"/>
                    </a:ext>
                  </a:extLst>
                </p14:cNvPr>
                <p14:cNvContentPartPr/>
                <p14:nvPr/>
              </p14:nvContentPartPr>
              <p14:xfrm>
                <a:off x="9938474" y="830464"/>
                <a:ext cx="246600" cy="451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785D28C-CDEB-4BD0-B6E2-74EA8A62E5F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929474" y="821464"/>
                  <a:ext cx="26424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59A0CAE-3548-437A-BBF5-47EF0AA630BF}"/>
                    </a:ext>
                  </a:extLst>
                </p14:cNvPr>
                <p14:cNvContentPartPr/>
                <p14:nvPr/>
              </p14:nvContentPartPr>
              <p14:xfrm>
                <a:off x="9868994" y="1065544"/>
                <a:ext cx="268560" cy="51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59A0CAE-3548-437A-BBF5-47EF0AA630B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859994" y="1056904"/>
                  <a:ext cx="2862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2CA9BC7-AC1C-4E95-A55D-2866A119789C}"/>
                    </a:ext>
                  </a:extLst>
                </p14:cNvPr>
                <p14:cNvContentPartPr/>
                <p14:nvPr/>
              </p14:nvContentPartPr>
              <p14:xfrm>
                <a:off x="10071314" y="1105504"/>
                <a:ext cx="187560" cy="130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2CA9BC7-AC1C-4E95-A55D-2866A119789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062674" y="1096504"/>
                  <a:ext cx="2052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B11EC48-4D45-4501-A936-D610AE77C04E}"/>
                    </a:ext>
                  </a:extLst>
                </p14:cNvPr>
                <p14:cNvContentPartPr/>
                <p14:nvPr/>
              </p14:nvContentPartPr>
              <p14:xfrm>
                <a:off x="10057994" y="1117384"/>
                <a:ext cx="357480" cy="486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B11EC48-4D45-4501-A936-D610AE77C04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049354" y="1108384"/>
                  <a:ext cx="37512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903FB99-06FC-48A4-8010-E9885F975C17}"/>
                    </a:ext>
                  </a:extLst>
                </p14:cNvPr>
                <p14:cNvContentPartPr/>
                <p14:nvPr/>
              </p14:nvContentPartPr>
              <p14:xfrm>
                <a:off x="10470914" y="1057264"/>
                <a:ext cx="195120" cy="170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903FB99-06FC-48A4-8010-E9885F975C1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462274" y="1048264"/>
                  <a:ext cx="212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334F4AD-868A-4BDE-9F21-39C5EC06708A}"/>
                    </a:ext>
                  </a:extLst>
                </p14:cNvPr>
                <p14:cNvContentPartPr/>
                <p14:nvPr/>
              </p14:nvContentPartPr>
              <p14:xfrm>
                <a:off x="10631474" y="1110184"/>
                <a:ext cx="166320" cy="102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334F4AD-868A-4BDE-9F21-39C5EC06708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622474" y="1101544"/>
                  <a:ext cx="183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CE335D3-0175-4184-95EC-31CAE7BE7567}"/>
                    </a:ext>
                  </a:extLst>
                </p14:cNvPr>
                <p14:cNvContentPartPr/>
                <p14:nvPr/>
              </p14:nvContentPartPr>
              <p14:xfrm>
                <a:off x="10939994" y="854944"/>
                <a:ext cx="249120" cy="357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CE335D3-0175-4184-95EC-31CAE7BE756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930994" y="846304"/>
                  <a:ext cx="2667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7942B19-6181-4221-A06D-801F64B40951}"/>
                    </a:ext>
                  </a:extLst>
                </p14:cNvPr>
                <p14:cNvContentPartPr/>
                <p14:nvPr/>
              </p14:nvContentPartPr>
              <p14:xfrm>
                <a:off x="10868354" y="1068064"/>
                <a:ext cx="322200" cy="132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7942B19-6181-4221-A06D-801F64B4095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859354" y="1059424"/>
                  <a:ext cx="3398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56C28FC-19FD-4DE8-8734-DBF0460CFED1}"/>
                    </a:ext>
                  </a:extLst>
                </p14:cNvPr>
                <p14:cNvContentPartPr/>
                <p14:nvPr/>
              </p14:nvContentPartPr>
              <p14:xfrm>
                <a:off x="11256074" y="998224"/>
                <a:ext cx="1800" cy="5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56C28FC-19FD-4DE8-8734-DBF0460CFED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247074" y="989584"/>
                  <a:ext cx="194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958CEB1-0808-4D9A-A550-F29B7ABA8A1C}"/>
                    </a:ext>
                  </a:extLst>
                </p14:cNvPr>
                <p14:cNvContentPartPr/>
                <p14:nvPr/>
              </p14:nvContentPartPr>
              <p14:xfrm>
                <a:off x="11275514" y="1077784"/>
                <a:ext cx="88200" cy="100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958CEB1-0808-4D9A-A550-F29B7ABA8A1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266514" y="1069144"/>
                  <a:ext cx="105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FFE4F6E-5F9C-422E-BEF5-75720CCD317E}"/>
                    </a:ext>
                  </a:extLst>
                </p14:cNvPr>
                <p14:cNvContentPartPr/>
                <p14:nvPr/>
              </p14:nvContentPartPr>
              <p14:xfrm>
                <a:off x="11451194" y="1038544"/>
                <a:ext cx="207720" cy="141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FFE4F6E-5F9C-422E-BEF5-75720CCD317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442554" y="1029904"/>
                  <a:ext cx="225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B0CE02D-EA2C-4481-9FDF-9F756656241C}"/>
                    </a:ext>
                  </a:extLst>
                </p14:cNvPr>
                <p14:cNvContentPartPr/>
                <p14:nvPr/>
              </p14:nvContentPartPr>
              <p14:xfrm>
                <a:off x="11710394" y="1178584"/>
                <a:ext cx="152640" cy="208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B0CE02D-EA2C-4481-9FDF-9F756656241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701394" y="1169944"/>
                  <a:ext cx="1702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4681B94-FA46-4931-816E-0B692A3C0504}"/>
                    </a:ext>
                  </a:extLst>
                </p14:cNvPr>
                <p14:cNvContentPartPr/>
                <p14:nvPr/>
              </p14:nvContentPartPr>
              <p14:xfrm>
                <a:off x="6473114" y="1841344"/>
                <a:ext cx="164520" cy="334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4681B94-FA46-4931-816E-0B692A3C050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464474" y="1832344"/>
                  <a:ext cx="1821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6EA2EBB-7B0E-40B6-9974-6A4657C4C466}"/>
                    </a:ext>
                  </a:extLst>
                </p14:cNvPr>
                <p14:cNvContentPartPr/>
                <p14:nvPr/>
              </p14:nvContentPartPr>
              <p14:xfrm>
                <a:off x="6641954" y="1620664"/>
                <a:ext cx="10800" cy="22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6EA2EBB-7B0E-40B6-9974-6A4657C4C46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632954" y="1612024"/>
                  <a:ext cx="28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21C4696-71AD-4AA9-B13B-0B38491F6DC8}"/>
                    </a:ext>
                  </a:extLst>
                </p14:cNvPr>
                <p14:cNvContentPartPr/>
                <p14:nvPr/>
              </p14:nvContentPartPr>
              <p14:xfrm>
                <a:off x="6793874" y="1774744"/>
                <a:ext cx="166320" cy="157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21C4696-71AD-4AA9-B13B-0B38491F6DC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785234" y="1765744"/>
                  <a:ext cx="1839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9CB7454-056B-4504-A826-D80DCE0E6AE5}"/>
                    </a:ext>
                  </a:extLst>
                </p14:cNvPr>
                <p14:cNvContentPartPr/>
                <p14:nvPr/>
              </p14:nvContentPartPr>
              <p14:xfrm>
                <a:off x="7008794" y="1736224"/>
                <a:ext cx="141480" cy="161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9CB7454-056B-4504-A826-D80DCE0E6AE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000154" y="1727224"/>
                  <a:ext cx="1591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97C6D83-7E72-4908-8693-1A7BFF86828A}"/>
                    </a:ext>
                  </a:extLst>
                </p14:cNvPr>
                <p14:cNvContentPartPr/>
                <p14:nvPr/>
              </p14:nvContentPartPr>
              <p14:xfrm>
                <a:off x="7445114" y="1484944"/>
                <a:ext cx="189000" cy="419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97C6D83-7E72-4908-8693-1A7BFF86828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436474" y="1476304"/>
                  <a:ext cx="20664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C432532-7E4E-45D3-9E3F-199925B27467}"/>
                    </a:ext>
                  </a:extLst>
                </p14:cNvPr>
                <p14:cNvContentPartPr/>
                <p14:nvPr/>
              </p14:nvContentPartPr>
              <p14:xfrm>
                <a:off x="7379234" y="1727224"/>
                <a:ext cx="288000" cy="44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C432532-7E4E-45D3-9E3F-199925B2746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370594" y="1718224"/>
                  <a:ext cx="3056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77F7D10-44FF-4698-8DD8-109ED0BF8036}"/>
                    </a:ext>
                  </a:extLst>
                </p14:cNvPr>
                <p14:cNvContentPartPr/>
                <p14:nvPr/>
              </p14:nvContentPartPr>
              <p14:xfrm>
                <a:off x="7891874" y="1779064"/>
                <a:ext cx="150840" cy="143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77F7D10-44FF-4698-8DD8-109ED0BF803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882874" y="1770064"/>
                  <a:ext cx="168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70B0609-5246-4522-B373-6CED84DC913D}"/>
                    </a:ext>
                  </a:extLst>
                </p14:cNvPr>
                <p14:cNvContentPartPr/>
                <p14:nvPr/>
              </p14:nvContentPartPr>
              <p14:xfrm>
                <a:off x="8095274" y="1790944"/>
                <a:ext cx="122040" cy="122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70B0609-5246-4522-B373-6CED84DC913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086274" y="1781944"/>
                  <a:ext cx="1396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99D0FBF-ACBB-4BBC-A7D0-30CF4414D7CF}"/>
                    </a:ext>
                  </a:extLst>
                </p14:cNvPr>
                <p14:cNvContentPartPr/>
                <p14:nvPr/>
              </p14:nvContentPartPr>
              <p14:xfrm>
                <a:off x="8417474" y="1520584"/>
                <a:ext cx="190800" cy="403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99D0FBF-ACBB-4BBC-A7D0-30CF4414D7C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408834" y="1511944"/>
                  <a:ext cx="2084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4207481-23E7-4420-ACBA-C34581DEAF10}"/>
                    </a:ext>
                  </a:extLst>
                </p14:cNvPr>
                <p14:cNvContentPartPr/>
                <p14:nvPr/>
              </p14:nvContentPartPr>
              <p14:xfrm>
                <a:off x="8286794" y="1728304"/>
                <a:ext cx="376920" cy="162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4207481-23E7-4420-ACBA-C34581DEAF1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278154" y="1719664"/>
                  <a:ext cx="3945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33961E4-E8AA-4C0B-B467-A203303B500F}"/>
                    </a:ext>
                  </a:extLst>
                </p14:cNvPr>
                <p14:cNvContentPartPr/>
                <p14:nvPr/>
              </p14:nvContentPartPr>
              <p14:xfrm>
                <a:off x="8811674" y="1647304"/>
                <a:ext cx="4320" cy="4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33961E4-E8AA-4C0B-B467-A203303B500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802674" y="1638304"/>
                  <a:ext cx="21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2A7A535-A732-45A4-A096-174B3197B694}"/>
                    </a:ext>
                  </a:extLst>
                </p14:cNvPr>
                <p14:cNvContentPartPr/>
                <p14:nvPr/>
              </p14:nvContentPartPr>
              <p14:xfrm>
                <a:off x="8812754" y="1776904"/>
                <a:ext cx="225720" cy="1447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2A7A535-A732-45A4-A096-174B3197B69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804114" y="1768264"/>
                  <a:ext cx="2433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710332B-16BE-497A-A3B2-B69BA38C9522}"/>
                    </a:ext>
                  </a:extLst>
                </p14:cNvPr>
                <p14:cNvContentPartPr/>
                <p14:nvPr/>
              </p14:nvContentPartPr>
              <p14:xfrm>
                <a:off x="8993114" y="1581424"/>
                <a:ext cx="208800" cy="301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710332B-16BE-497A-A3B2-B69BA38C952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984114" y="1572424"/>
                  <a:ext cx="2264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593F121-7AA4-42A1-9589-CFFB1A8569A2}"/>
                    </a:ext>
                  </a:extLst>
                </p14:cNvPr>
                <p14:cNvContentPartPr/>
                <p14:nvPr/>
              </p14:nvContentPartPr>
              <p14:xfrm>
                <a:off x="9146834" y="1743784"/>
                <a:ext cx="187560" cy="147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593F121-7AA4-42A1-9589-CFFB1A8569A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138194" y="1734784"/>
                  <a:ext cx="205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5E3C13F-4CEF-46DE-8EAF-49C596A96B84}"/>
                    </a:ext>
                  </a:extLst>
                </p14:cNvPr>
                <p14:cNvContentPartPr/>
                <p14:nvPr/>
              </p14:nvContentPartPr>
              <p14:xfrm>
                <a:off x="9291194" y="1744504"/>
                <a:ext cx="298440" cy="194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5E3C13F-4CEF-46DE-8EAF-49C596A96B8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282194" y="1735504"/>
                  <a:ext cx="3160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3C84090-CC44-46DA-BD2A-31EAB881B3C4}"/>
                    </a:ext>
                  </a:extLst>
                </p14:cNvPr>
                <p14:cNvContentPartPr/>
                <p14:nvPr/>
              </p14:nvContentPartPr>
              <p14:xfrm>
                <a:off x="9575594" y="1798504"/>
                <a:ext cx="77040" cy="133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3C84090-CC44-46DA-BD2A-31EAB881B3C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566594" y="1789504"/>
                  <a:ext cx="946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3559E94-EACE-476D-B93D-2E1DC9C88A5D}"/>
                    </a:ext>
                  </a:extLst>
                </p14:cNvPr>
                <p14:cNvContentPartPr/>
                <p14:nvPr/>
              </p14:nvContentPartPr>
              <p14:xfrm>
                <a:off x="9708074" y="1649104"/>
                <a:ext cx="33840" cy="25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3559E94-EACE-476D-B93D-2E1DC9C88A5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699074" y="1640464"/>
                  <a:ext cx="51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84DBA4B-147E-403F-80DC-EEEE518E796F}"/>
                    </a:ext>
                  </a:extLst>
                </p14:cNvPr>
                <p14:cNvContentPartPr/>
                <p14:nvPr/>
              </p14:nvContentPartPr>
              <p14:xfrm>
                <a:off x="9772514" y="1699504"/>
                <a:ext cx="225360" cy="178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84DBA4B-147E-403F-80DC-EEEE518E796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763514" y="1690864"/>
                  <a:ext cx="243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B5E3EBE-83BD-474C-8E36-DF86A4C7D696}"/>
                    </a:ext>
                  </a:extLst>
                </p14:cNvPr>
                <p14:cNvContentPartPr/>
                <p14:nvPr/>
              </p14:nvContentPartPr>
              <p14:xfrm>
                <a:off x="9970874" y="1745584"/>
                <a:ext cx="151920" cy="114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B5E3EBE-83BD-474C-8E36-DF86A4C7D69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961874" y="1736584"/>
                  <a:ext cx="169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07A42E0-0BB7-4E69-A0AF-4E936E157C08}"/>
                    </a:ext>
                  </a:extLst>
                </p14:cNvPr>
                <p14:cNvContentPartPr/>
                <p14:nvPr/>
              </p14:nvContentPartPr>
              <p14:xfrm>
                <a:off x="10327994" y="1402864"/>
                <a:ext cx="283320" cy="462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07A42E0-0BB7-4E69-A0AF-4E936E157C0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318994" y="1393864"/>
                  <a:ext cx="30096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4B436E7-593C-4702-BFA3-695082AD03DD}"/>
                    </a:ext>
                  </a:extLst>
                </p14:cNvPr>
                <p14:cNvContentPartPr/>
                <p14:nvPr/>
              </p14:nvContentPartPr>
              <p14:xfrm>
                <a:off x="10245194" y="1650904"/>
                <a:ext cx="350640" cy="196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4B436E7-593C-4702-BFA3-695082AD03D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236194" y="1642264"/>
                  <a:ext cx="3682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8B73E61-6821-4235-ACC5-1BCF0474FD4A}"/>
                    </a:ext>
                  </a:extLst>
                </p14:cNvPr>
                <p14:cNvContentPartPr/>
                <p14:nvPr/>
              </p14:nvContentPartPr>
              <p14:xfrm>
                <a:off x="10694834" y="1578904"/>
                <a:ext cx="8640" cy="13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8B73E61-6821-4235-ACC5-1BCF0474FD4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686194" y="1569904"/>
                  <a:ext cx="26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AF00AE8-0773-42FA-AD69-9DDF230189E3}"/>
                    </a:ext>
                  </a:extLst>
                </p14:cNvPr>
                <p14:cNvContentPartPr/>
                <p14:nvPr/>
              </p14:nvContentPartPr>
              <p14:xfrm>
                <a:off x="10708514" y="1718224"/>
                <a:ext cx="197640" cy="1382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AF00AE8-0773-42FA-AD69-9DDF230189E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699874" y="1709584"/>
                  <a:ext cx="215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4A68900-8A3E-44F5-9F75-2550DB3AEA1A}"/>
                    </a:ext>
                  </a:extLst>
                </p14:cNvPr>
                <p14:cNvContentPartPr/>
                <p14:nvPr/>
              </p14:nvContentPartPr>
              <p14:xfrm>
                <a:off x="10954034" y="1703104"/>
                <a:ext cx="204120" cy="214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4A68900-8A3E-44F5-9F75-2550DB3AEA1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945034" y="1694104"/>
                  <a:ext cx="22176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C5E72CF-AC08-4011-9306-551DAED67440}"/>
              </a:ext>
            </a:extLst>
          </p:cNvPr>
          <p:cNvGrpSpPr/>
          <p:nvPr/>
        </p:nvGrpSpPr>
        <p:grpSpPr>
          <a:xfrm>
            <a:off x="505394" y="2747824"/>
            <a:ext cx="1470240" cy="524160"/>
            <a:chOff x="505394" y="2747824"/>
            <a:chExt cx="147024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42FCBD2-C5CF-47B5-94D2-D49C3C6A2318}"/>
                    </a:ext>
                  </a:extLst>
                </p14:cNvPr>
                <p14:cNvContentPartPr/>
                <p14:nvPr/>
              </p14:nvContentPartPr>
              <p14:xfrm>
                <a:off x="505394" y="2916664"/>
                <a:ext cx="175680" cy="330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42FCBD2-C5CF-47B5-94D2-D49C3C6A231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96754" y="2908024"/>
                  <a:ext cx="19332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7443A83-1D61-49DA-9E9E-79A7B9A83A9A}"/>
                    </a:ext>
                  </a:extLst>
                </p14:cNvPr>
                <p14:cNvContentPartPr/>
                <p14:nvPr/>
              </p14:nvContentPartPr>
              <p14:xfrm>
                <a:off x="580994" y="2747824"/>
                <a:ext cx="378360" cy="524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7443A83-1D61-49DA-9E9E-79A7B9A83A9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72354" y="2738824"/>
                  <a:ext cx="39600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E9DAF3E-992C-43EE-9328-2D91CEE97069}"/>
                    </a:ext>
                  </a:extLst>
                </p14:cNvPr>
                <p14:cNvContentPartPr/>
                <p14:nvPr/>
              </p14:nvContentPartPr>
              <p14:xfrm>
                <a:off x="886274" y="3021784"/>
                <a:ext cx="236160" cy="203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E9DAF3E-992C-43EE-9328-2D91CEE9706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77274" y="3012784"/>
                  <a:ext cx="2538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FD0DA08-21E9-4AB1-BF06-C3246C567C5A}"/>
                    </a:ext>
                  </a:extLst>
                </p14:cNvPr>
                <p14:cNvContentPartPr/>
                <p14:nvPr/>
              </p14:nvContentPartPr>
              <p14:xfrm>
                <a:off x="1192634" y="3036904"/>
                <a:ext cx="122400" cy="175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FD0DA08-21E9-4AB1-BF06-C3246C567C5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83994" y="3027904"/>
                  <a:ext cx="1400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AD810A5-AD57-41B6-A75F-F61DCE3F0F64}"/>
                    </a:ext>
                  </a:extLst>
                </p14:cNvPr>
                <p14:cNvContentPartPr/>
                <p14:nvPr/>
              </p14:nvContentPartPr>
              <p14:xfrm>
                <a:off x="1391714" y="3061384"/>
                <a:ext cx="177480" cy="148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AD810A5-AD57-41B6-A75F-F61DCE3F0F6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382714" y="3052744"/>
                  <a:ext cx="195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AD09E5D-0948-4D17-B1B0-04B265CAEF27}"/>
                    </a:ext>
                  </a:extLst>
                </p14:cNvPr>
                <p14:cNvContentPartPr/>
                <p14:nvPr/>
              </p14:nvContentPartPr>
              <p14:xfrm>
                <a:off x="1656314" y="2915944"/>
                <a:ext cx="138960" cy="295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AD09E5D-0948-4D17-B1B0-04B265CAEF2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647674" y="2906944"/>
                  <a:ext cx="1566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E571FDA-F0F6-498F-9019-3624D70B6E9B}"/>
                    </a:ext>
                  </a:extLst>
                </p14:cNvPr>
                <p14:cNvContentPartPr/>
                <p14:nvPr/>
              </p14:nvContentPartPr>
              <p14:xfrm>
                <a:off x="1832354" y="2882464"/>
                <a:ext cx="143280" cy="322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E571FDA-F0F6-498F-9019-3624D70B6E9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823714" y="2873464"/>
                  <a:ext cx="160920" cy="34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52803CD-027F-434B-9E0A-03560E4E0E30}"/>
              </a:ext>
            </a:extLst>
          </p:cNvPr>
          <p:cNvGrpSpPr/>
          <p:nvPr/>
        </p:nvGrpSpPr>
        <p:grpSpPr>
          <a:xfrm>
            <a:off x="2330594" y="2652424"/>
            <a:ext cx="814680" cy="543240"/>
            <a:chOff x="2330594" y="2652424"/>
            <a:chExt cx="814680" cy="54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C993203-B3E0-4286-8B4E-B98CDC017A54}"/>
                    </a:ext>
                  </a:extLst>
                </p14:cNvPr>
                <p14:cNvContentPartPr/>
                <p14:nvPr/>
              </p14:nvContentPartPr>
              <p14:xfrm>
                <a:off x="2428874" y="2787064"/>
                <a:ext cx="173880" cy="4086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C993203-B3E0-4286-8B4E-B98CDC017A5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420234" y="2778064"/>
                  <a:ext cx="1915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4C8D9F8-CF0E-4F2C-9A9C-59A9D704EAF2}"/>
                    </a:ext>
                  </a:extLst>
                </p14:cNvPr>
                <p14:cNvContentPartPr/>
                <p14:nvPr/>
              </p14:nvContentPartPr>
              <p14:xfrm>
                <a:off x="2330594" y="2987944"/>
                <a:ext cx="320400" cy="95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4C8D9F8-CF0E-4F2C-9A9C-59A9D704EAF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321954" y="2978944"/>
                  <a:ext cx="3380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42D4B5C-6B87-42E3-A990-496DE22DAFBA}"/>
                    </a:ext>
                  </a:extLst>
                </p14:cNvPr>
                <p14:cNvContentPartPr/>
                <p14:nvPr/>
              </p14:nvContentPartPr>
              <p14:xfrm>
                <a:off x="2769434" y="2652424"/>
                <a:ext cx="253080" cy="504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42D4B5C-6B87-42E3-A990-496DE22DAFB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760794" y="2643424"/>
                  <a:ext cx="27072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F480948-DE04-4143-9524-611DCC5A2B0E}"/>
                    </a:ext>
                  </a:extLst>
                </p14:cNvPr>
                <p14:cNvContentPartPr/>
                <p14:nvPr/>
              </p14:nvContentPartPr>
              <p14:xfrm>
                <a:off x="3000194" y="3004504"/>
                <a:ext cx="145080" cy="13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F480948-DE04-4143-9524-611DCC5A2B0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991554" y="2995504"/>
                  <a:ext cx="1627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7F8B753-8D65-4C45-B9ED-AD9D418FF57E}"/>
              </a:ext>
            </a:extLst>
          </p:cNvPr>
          <p:cNvGrpSpPr/>
          <p:nvPr/>
        </p:nvGrpSpPr>
        <p:grpSpPr>
          <a:xfrm>
            <a:off x="3404114" y="2933584"/>
            <a:ext cx="1685160" cy="627480"/>
            <a:chOff x="3404114" y="2933584"/>
            <a:chExt cx="1685160" cy="62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4BD9CA0-5ADA-4CCE-A483-EDDA295B6D18}"/>
                    </a:ext>
                  </a:extLst>
                </p14:cNvPr>
                <p14:cNvContentPartPr/>
                <p14:nvPr/>
              </p14:nvContentPartPr>
              <p14:xfrm>
                <a:off x="3404114" y="3128344"/>
                <a:ext cx="262440" cy="432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4BD9CA0-5ADA-4CCE-A483-EDDA295B6D1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395114" y="3119344"/>
                  <a:ext cx="2800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19ED854-97FF-485E-ACBB-171625367A7C}"/>
                    </a:ext>
                  </a:extLst>
                </p14:cNvPr>
                <p14:cNvContentPartPr/>
                <p14:nvPr/>
              </p14:nvContentPartPr>
              <p14:xfrm>
                <a:off x="3640994" y="2968864"/>
                <a:ext cx="288360" cy="258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19ED854-97FF-485E-ACBB-171625367A7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631994" y="2960224"/>
                  <a:ext cx="3060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3E7F26E-9CBC-4C51-A432-520FE0DE0AD9}"/>
                    </a:ext>
                  </a:extLst>
                </p14:cNvPr>
                <p14:cNvContentPartPr/>
                <p14:nvPr/>
              </p14:nvContentPartPr>
              <p14:xfrm>
                <a:off x="4001714" y="3035104"/>
                <a:ext cx="146880" cy="168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3E7F26E-9CBC-4C51-A432-520FE0DE0AD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993074" y="3026104"/>
                  <a:ext cx="164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61C27D1-737B-4910-BD36-B2A4957DA501}"/>
                    </a:ext>
                  </a:extLst>
                </p14:cNvPr>
                <p14:cNvContentPartPr/>
                <p14:nvPr/>
              </p14:nvContentPartPr>
              <p14:xfrm>
                <a:off x="4218434" y="2991184"/>
                <a:ext cx="280440" cy="196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61C27D1-737B-4910-BD36-B2A4957DA50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209794" y="2982184"/>
                  <a:ext cx="2980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31C9D7C-8416-4B0C-84E2-671EF12E6C90}"/>
                    </a:ext>
                  </a:extLst>
                </p14:cNvPr>
                <p14:cNvContentPartPr/>
                <p14:nvPr/>
              </p14:nvContentPartPr>
              <p14:xfrm>
                <a:off x="4511834" y="2994064"/>
                <a:ext cx="162360" cy="1677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31C9D7C-8416-4B0C-84E2-671EF12E6C9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502834" y="2985064"/>
                  <a:ext cx="1800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0349B07-D03B-4B93-9213-DF436975A914}"/>
                    </a:ext>
                  </a:extLst>
                </p14:cNvPr>
                <p14:cNvContentPartPr/>
                <p14:nvPr/>
              </p14:nvContentPartPr>
              <p14:xfrm>
                <a:off x="4739714" y="2933584"/>
                <a:ext cx="349560" cy="247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0349B07-D03B-4B93-9213-DF436975A91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730714" y="2924584"/>
                  <a:ext cx="36720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2CAF3BB-8951-4CBA-8371-DBAF8795C1B5}"/>
              </a:ext>
            </a:extLst>
          </p:cNvPr>
          <p:cNvGrpSpPr/>
          <p:nvPr/>
        </p:nvGrpSpPr>
        <p:grpSpPr>
          <a:xfrm>
            <a:off x="5365754" y="2700304"/>
            <a:ext cx="1065960" cy="519120"/>
            <a:chOff x="5365754" y="2700304"/>
            <a:chExt cx="1065960" cy="51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D1429BA-2009-4882-8ED3-9B098DC3C2FF}"/>
                    </a:ext>
                  </a:extLst>
                </p14:cNvPr>
                <p14:cNvContentPartPr/>
                <p14:nvPr/>
              </p14:nvContentPartPr>
              <p14:xfrm>
                <a:off x="5365754" y="2958424"/>
                <a:ext cx="258840" cy="2401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D1429BA-2009-4882-8ED3-9B098DC3C2F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357114" y="2949424"/>
                  <a:ext cx="2764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849B64A-6540-4A0E-8D27-6E3910979222}"/>
                    </a:ext>
                  </a:extLst>
                </p14:cNvPr>
                <p14:cNvContentPartPr/>
                <p14:nvPr/>
              </p14:nvContentPartPr>
              <p14:xfrm>
                <a:off x="5716034" y="3001264"/>
                <a:ext cx="165960" cy="214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849B64A-6540-4A0E-8D27-6E391097922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707034" y="2992624"/>
                  <a:ext cx="1836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7A64A14-774D-4839-8355-4CC83D37DF41}"/>
                    </a:ext>
                  </a:extLst>
                </p14:cNvPr>
                <p14:cNvContentPartPr/>
                <p14:nvPr/>
              </p14:nvContentPartPr>
              <p14:xfrm>
                <a:off x="6023834" y="2700304"/>
                <a:ext cx="260280" cy="477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7A64A14-774D-4839-8355-4CC83D37DF4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015194" y="2691304"/>
                  <a:ext cx="27792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4EC7959-7E08-409B-9EE0-D93E2919848A}"/>
                    </a:ext>
                  </a:extLst>
                </p14:cNvPr>
                <p14:cNvContentPartPr/>
                <p14:nvPr/>
              </p14:nvContentPartPr>
              <p14:xfrm>
                <a:off x="6204194" y="2947984"/>
                <a:ext cx="227520" cy="271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4EC7959-7E08-409B-9EE0-D93E2919848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195194" y="2939344"/>
                  <a:ext cx="245160" cy="28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1BBD9D1B-8D78-4FEE-A3E5-39DF9CBCEBCC}"/>
                  </a:ext>
                </a:extLst>
              </p14:cNvPr>
              <p14:cNvContentPartPr/>
              <p14:nvPr/>
            </p14:nvContentPartPr>
            <p14:xfrm>
              <a:off x="6864794" y="2883544"/>
              <a:ext cx="37080" cy="273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1BBD9D1B-8D78-4FEE-A3E5-39DF9CBCEBCC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855794" y="2874904"/>
                <a:ext cx="547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A3339D5-09D7-4394-8838-E546BBAB9509}"/>
                  </a:ext>
                </a:extLst>
              </p14:cNvPr>
              <p14:cNvContentPartPr/>
              <p14:nvPr/>
            </p14:nvContentPartPr>
            <p14:xfrm>
              <a:off x="6847874" y="3120784"/>
              <a:ext cx="46080" cy="28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A3339D5-09D7-4394-8838-E546BBAB950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839234" y="3112144"/>
                <a:ext cx="63720" cy="2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3ECCDAB-C836-44DC-9B20-6E823C46443A}"/>
              </a:ext>
            </a:extLst>
          </p:cNvPr>
          <p:cNvGrpSpPr/>
          <p:nvPr/>
        </p:nvGrpSpPr>
        <p:grpSpPr>
          <a:xfrm>
            <a:off x="7355834" y="2636944"/>
            <a:ext cx="1540800" cy="857880"/>
            <a:chOff x="7355834" y="2636944"/>
            <a:chExt cx="1540800" cy="85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39BF909-9D10-47AB-BA61-165002E6AFAD}"/>
                    </a:ext>
                  </a:extLst>
                </p14:cNvPr>
                <p14:cNvContentPartPr/>
                <p14:nvPr/>
              </p14:nvContentPartPr>
              <p14:xfrm>
                <a:off x="7355834" y="2636944"/>
                <a:ext cx="315720" cy="857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39BF909-9D10-47AB-BA61-165002E6AFA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347194" y="2627944"/>
                  <a:ext cx="333360" cy="87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CCAC40-6A71-48DE-9F83-7FC8103E7D9C}"/>
                    </a:ext>
                  </a:extLst>
                </p14:cNvPr>
                <p14:cNvContentPartPr/>
                <p14:nvPr/>
              </p14:nvContentPartPr>
              <p14:xfrm>
                <a:off x="7732754" y="2920624"/>
                <a:ext cx="312480" cy="236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CCAC40-6A71-48DE-9F83-7FC8103E7D9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724114" y="2911624"/>
                  <a:ext cx="3301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9CBE521-4491-4191-814B-BF75D24277CC}"/>
                    </a:ext>
                  </a:extLst>
                </p14:cNvPr>
                <p14:cNvContentPartPr/>
                <p14:nvPr/>
              </p14:nvContentPartPr>
              <p14:xfrm>
                <a:off x="7707554" y="2901904"/>
                <a:ext cx="264600" cy="249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9CBE521-4491-4191-814B-BF75D24277C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698914" y="2892904"/>
                  <a:ext cx="2822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6C788A3-18DE-4448-91C2-58E527D39F4F}"/>
                    </a:ext>
                  </a:extLst>
                </p14:cNvPr>
                <p14:cNvContentPartPr/>
                <p14:nvPr/>
              </p14:nvContentPartPr>
              <p14:xfrm>
                <a:off x="8178074" y="2708224"/>
                <a:ext cx="178560" cy="1767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6C788A3-18DE-4448-91C2-58E527D39F4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169434" y="2699224"/>
                  <a:ext cx="196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2D69BB3-0F57-4863-9118-C713A020EE12}"/>
                    </a:ext>
                  </a:extLst>
                </p14:cNvPr>
                <p14:cNvContentPartPr/>
                <p14:nvPr/>
              </p14:nvContentPartPr>
              <p14:xfrm>
                <a:off x="8331434" y="2940424"/>
                <a:ext cx="213120" cy="165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2D69BB3-0F57-4863-9118-C713A020EE1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322794" y="2931784"/>
                  <a:ext cx="230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9552B1C-748A-473D-8793-253FAF35D2A6}"/>
                    </a:ext>
                  </a:extLst>
                </p14:cNvPr>
                <p14:cNvContentPartPr/>
                <p14:nvPr/>
              </p14:nvContentPartPr>
              <p14:xfrm>
                <a:off x="8484794" y="2685904"/>
                <a:ext cx="215280" cy="3646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9552B1C-748A-473D-8793-253FAF35D2A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476154" y="2677264"/>
                  <a:ext cx="23292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3C6B526-F268-4E5C-B437-F1D20411E152}"/>
                    </a:ext>
                  </a:extLst>
                </p14:cNvPr>
                <p14:cNvContentPartPr/>
                <p14:nvPr/>
              </p14:nvContentPartPr>
              <p14:xfrm>
                <a:off x="8663714" y="2943664"/>
                <a:ext cx="232920" cy="203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3C6B526-F268-4E5C-B437-F1D20411E15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654714" y="2935024"/>
                  <a:ext cx="250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1E4F6B0-61EE-4531-B94E-99BFFE2D0368}"/>
                    </a:ext>
                  </a:extLst>
                </p14:cNvPr>
                <p14:cNvContentPartPr/>
                <p14:nvPr/>
              </p14:nvContentPartPr>
              <p14:xfrm>
                <a:off x="8612954" y="2905864"/>
                <a:ext cx="229320" cy="229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1E4F6B0-61EE-4531-B94E-99BFFE2D036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604314" y="2896864"/>
                  <a:ext cx="24696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7A707D2-389F-4B56-8BB8-037D5F9183E6}"/>
              </a:ext>
            </a:extLst>
          </p:cNvPr>
          <p:cNvGrpSpPr/>
          <p:nvPr/>
        </p:nvGrpSpPr>
        <p:grpSpPr>
          <a:xfrm>
            <a:off x="9184994" y="2431024"/>
            <a:ext cx="1818720" cy="1152000"/>
            <a:chOff x="9184994" y="2431024"/>
            <a:chExt cx="1818720" cy="115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A2289DD-7D00-4912-BFAF-BB27D9F9F4EF}"/>
                    </a:ext>
                  </a:extLst>
                </p14:cNvPr>
                <p14:cNvContentPartPr/>
                <p14:nvPr/>
              </p14:nvContentPartPr>
              <p14:xfrm>
                <a:off x="9236474" y="2939344"/>
                <a:ext cx="170280" cy="28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A2289DD-7D00-4912-BFAF-BB27D9F9F4E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227474" y="2930344"/>
                  <a:ext cx="187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04890FF-02EA-4C96-BFCD-815FE3F42C0A}"/>
                    </a:ext>
                  </a:extLst>
                </p14:cNvPr>
                <p14:cNvContentPartPr/>
                <p14:nvPr/>
              </p14:nvContentPartPr>
              <p14:xfrm>
                <a:off x="9184994" y="3035104"/>
                <a:ext cx="231840" cy="493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04890FF-02EA-4C96-BFCD-815FE3F42C0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176354" y="3026104"/>
                  <a:ext cx="2494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9679194-4C8E-42E5-8F8C-7DF4CCC9B0A2}"/>
                    </a:ext>
                  </a:extLst>
                </p14:cNvPr>
                <p14:cNvContentPartPr/>
                <p14:nvPr/>
              </p14:nvContentPartPr>
              <p14:xfrm>
                <a:off x="9810674" y="2792464"/>
                <a:ext cx="293760" cy="305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9679194-4C8E-42E5-8F8C-7DF4CCC9B0A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802034" y="2783824"/>
                  <a:ext cx="3114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00FE757-7C84-49AB-B814-1B6C94528F13}"/>
                    </a:ext>
                  </a:extLst>
                </p14:cNvPr>
                <p14:cNvContentPartPr/>
                <p14:nvPr/>
              </p14:nvContentPartPr>
              <p14:xfrm>
                <a:off x="9673874" y="2761504"/>
                <a:ext cx="388080" cy="331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00FE757-7C84-49AB-B814-1B6C94528F1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664874" y="2752864"/>
                  <a:ext cx="4057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4EA6DA3-2C62-46FB-B858-9CC09BA4103E}"/>
                    </a:ext>
                  </a:extLst>
                </p14:cNvPr>
                <p14:cNvContentPartPr/>
                <p14:nvPr/>
              </p14:nvContentPartPr>
              <p14:xfrm>
                <a:off x="10181834" y="2552704"/>
                <a:ext cx="218880" cy="179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4EA6DA3-2C62-46FB-B858-9CC09BA4103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172834" y="2544064"/>
                  <a:ext cx="2365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59D431F-BD42-4362-AE03-8B6D258842A5}"/>
                    </a:ext>
                  </a:extLst>
                </p14:cNvPr>
                <p14:cNvContentPartPr/>
                <p14:nvPr/>
              </p14:nvContentPartPr>
              <p14:xfrm>
                <a:off x="10488194" y="2574664"/>
                <a:ext cx="317880" cy="92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59D431F-BD42-4362-AE03-8B6D258842A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479194" y="2566024"/>
                  <a:ext cx="3355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9CCCE1C-F348-4995-8035-DFE353F47C28}"/>
                    </a:ext>
                  </a:extLst>
                </p14:cNvPr>
                <p14:cNvContentPartPr/>
                <p14:nvPr/>
              </p14:nvContentPartPr>
              <p14:xfrm>
                <a:off x="10603034" y="2499064"/>
                <a:ext cx="83880" cy="227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9CCCE1C-F348-4995-8035-DFE353F47C2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594034" y="2490424"/>
                  <a:ext cx="1015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6E6CA10-445B-4BD3-939A-5881E7A9EE35}"/>
                    </a:ext>
                  </a:extLst>
                </p14:cNvPr>
                <p14:cNvContentPartPr/>
                <p14:nvPr/>
              </p14:nvContentPartPr>
              <p14:xfrm>
                <a:off x="10961234" y="2431024"/>
                <a:ext cx="42480" cy="2869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6E6CA10-445B-4BD3-939A-5881E7A9EE3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952594" y="2422384"/>
                  <a:ext cx="601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C4FE97E-F44B-4747-9466-8426AEDA7D84}"/>
                    </a:ext>
                  </a:extLst>
                </p14:cNvPr>
                <p14:cNvContentPartPr/>
                <p14:nvPr/>
              </p14:nvContentPartPr>
              <p14:xfrm>
                <a:off x="9598634" y="3203944"/>
                <a:ext cx="835560" cy="119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C4FE97E-F44B-4747-9466-8426AEDA7D8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589994" y="3194944"/>
                  <a:ext cx="853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B69CE13-3DFB-49F5-BFAE-9CE24D1BEA23}"/>
                    </a:ext>
                  </a:extLst>
                </p14:cNvPr>
                <p14:cNvContentPartPr/>
                <p14:nvPr/>
              </p14:nvContentPartPr>
              <p14:xfrm>
                <a:off x="9737594" y="3396184"/>
                <a:ext cx="237600" cy="181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B69CE13-3DFB-49F5-BFAE-9CE24D1BEA2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728954" y="3387544"/>
                  <a:ext cx="2552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701275B-E2B8-4F98-BB9F-4BD131D1CB6C}"/>
                    </a:ext>
                  </a:extLst>
                </p14:cNvPr>
                <p14:cNvContentPartPr/>
                <p14:nvPr/>
              </p14:nvContentPartPr>
              <p14:xfrm>
                <a:off x="10052594" y="3450184"/>
                <a:ext cx="284760" cy="615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701275B-E2B8-4F98-BB9F-4BD131D1CB6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043594" y="3441184"/>
                  <a:ext cx="3024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3296DB7-010B-4A83-B747-C9A7F2352E95}"/>
                    </a:ext>
                  </a:extLst>
                </p14:cNvPr>
                <p14:cNvContentPartPr/>
                <p14:nvPr/>
              </p14:nvContentPartPr>
              <p14:xfrm>
                <a:off x="10186514" y="3367024"/>
                <a:ext cx="54360" cy="1936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3296DB7-010B-4A83-B747-C9A7F2352E9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177874" y="3358384"/>
                  <a:ext cx="72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077B9BD-C1F0-4656-B049-DDC11B41AEA3}"/>
                    </a:ext>
                  </a:extLst>
                </p14:cNvPr>
                <p14:cNvContentPartPr/>
                <p14:nvPr/>
              </p14:nvContentPartPr>
              <p14:xfrm>
                <a:off x="10501154" y="3322744"/>
                <a:ext cx="30240" cy="2602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077B9BD-C1F0-4656-B049-DDC11B41AEA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492514" y="3313744"/>
                  <a:ext cx="47880" cy="27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769ACDE-6871-417E-B799-4F7958501788}"/>
              </a:ext>
            </a:extLst>
          </p:cNvPr>
          <p:cNvGrpSpPr/>
          <p:nvPr/>
        </p:nvGrpSpPr>
        <p:grpSpPr>
          <a:xfrm>
            <a:off x="2798234" y="3909544"/>
            <a:ext cx="2010960" cy="585720"/>
            <a:chOff x="2798234" y="3909544"/>
            <a:chExt cx="2010960" cy="58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F2E27EE-0D17-4B47-ABD6-A0FC0B71A9C1}"/>
                    </a:ext>
                  </a:extLst>
                </p14:cNvPr>
                <p14:cNvContentPartPr/>
                <p14:nvPr/>
              </p14:nvContentPartPr>
              <p14:xfrm>
                <a:off x="2798234" y="4235704"/>
                <a:ext cx="318960" cy="2595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F2E27EE-0D17-4B47-ABD6-A0FC0B71A9C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789234" y="4227064"/>
                  <a:ext cx="3366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5BDC6C7-4E25-43E5-AA78-D3F013627BBB}"/>
                    </a:ext>
                  </a:extLst>
                </p14:cNvPr>
                <p14:cNvContentPartPr/>
                <p14:nvPr/>
              </p14:nvContentPartPr>
              <p14:xfrm>
                <a:off x="2971754" y="3939064"/>
                <a:ext cx="397440" cy="4863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5BDC6C7-4E25-43E5-AA78-D3F013627BB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963114" y="3930424"/>
                  <a:ext cx="41508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FA11473-C1E2-469B-A157-BE10696DFF08}"/>
                    </a:ext>
                  </a:extLst>
                </p14:cNvPr>
                <p14:cNvContentPartPr/>
                <p14:nvPr/>
              </p14:nvContentPartPr>
              <p14:xfrm>
                <a:off x="3192794" y="4271344"/>
                <a:ext cx="119520" cy="2012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FA11473-C1E2-469B-A157-BE10696DFF0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184154" y="4262704"/>
                  <a:ext cx="137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EB7102C-80F6-42C3-B3D2-BF23E9F97EEF}"/>
                    </a:ext>
                  </a:extLst>
                </p14:cNvPr>
                <p14:cNvContentPartPr/>
                <p14:nvPr/>
              </p14:nvContentPartPr>
              <p14:xfrm>
                <a:off x="3436514" y="4254424"/>
                <a:ext cx="234360" cy="187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EB7102C-80F6-42C3-B3D2-BF23E9F97EE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427874" y="4245784"/>
                  <a:ext cx="252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4EE8486-8744-45D3-8545-A151C5CA744B}"/>
                    </a:ext>
                  </a:extLst>
                </p14:cNvPr>
                <p14:cNvContentPartPr/>
                <p14:nvPr/>
              </p14:nvContentPartPr>
              <p14:xfrm>
                <a:off x="3681674" y="4191784"/>
                <a:ext cx="181440" cy="2638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4EE8486-8744-45D3-8545-A151C5CA744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672674" y="4183144"/>
                  <a:ext cx="1990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F9D8CEB-1B62-412B-82F7-29E9B5D02D62}"/>
                    </a:ext>
                  </a:extLst>
                </p14:cNvPr>
                <p14:cNvContentPartPr/>
                <p14:nvPr/>
              </p14:nvContentPartPr>
              <p14:xfrm>
                <a:off x="3908474" y="4245424"/>
                <a:ext cx="226440" cy="1710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F9D8CEB-1B62-412B-82F7-29E9B5D02D6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899834" y="4236424"/>
                  <a:ext cx="2440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14A27F8-DCEA-4D00-99CC-EFE468636FCF}"/>
                    </a:ext>
                  </a:extLst>
                </p14:cNvPr>
                <p14:cNvContentPartPr/>
                <p14:nvPr/>
              </p14:nvContentPartPr>
              <p14:xfrm>
                <a:off x="4282514" y="4109704"/>
                <a:ext cx="39960" cy="1166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14A27F8-DCEA-4D00-99CC-EFE468636FC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273874" y="4101064"/>
                  <a:ext cx="576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116E200-D254-4A22-A75F-85D86312B746}"/>
                    </a:ext>
                  </a:extLst>
                </p14:cNvPr>
                <p14:cNvContentPartPr/>
                <p14:nvPr/>
              </p14:nvContentPartPr>
              <p14:xfrm>
                <a:off x="4565834" y="3909544"/>
                <a:ext cx="203040" cy="5497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116E200-D254-4A22-A75F-85D86312B74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557194" y="3900544"/>
                  <a:ext cx="22068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507C583-7ADC-4117-A4B5-9E71AB6BC808}"/>
                    </a:ext>
                  </a:extLst>
                </p14:cNvPr>
                <p14:cNvContentPartPr/>
                <p14:nvPr/>
              </p14:nvContentPartPr>
              <p14:xfrm>
                <a:off x="4468274" y="4198264"/>
                <a:ext cx="340920" cy="1029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507C583-7ADC-4117-A4B5-9E71AB6BC80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459274" y="4189624"/>
                  <a:ext cx="35856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B2CF8587-AF20-4B2B-A258-DB86CB73675F}"/>
              </a:ext>
            </a:extLst>
          </p:cNvPr>
          <p:cNvGrpSpPr/>
          <p:nvPr/>
        </p:nvGrpSpPr>
        <p:grpSpPr>
          <a:xfrm>
            <a:off x="5065514" y="3978304"/>
            <a:ext cx="1373040" cy="459000"/>
            <a:chOff x="5065514" y="3978304"/>
            <a:chExt cx="1373040" cy="45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B442CE0-FFA8-41BB-B737-4C301528F4A7}"/>
                    </a:ext>
                  </a:extLst>
                </p14:cNvPr>
                <p14:cNvContentPartPr/>
                <p14:nvPr/>
              </p14:nvContentPartPr>
              <p14:xfrm>
                <a:off x="5065514" y="4156864"/>
                <a:ext cx="400320" cy="225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B442CE0-FFA8-41BB-B737-4C301528F4A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056514" y="4148224"/>
                  <a:ext cx="4179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8BE8B32-82F3-466F-A46D-073410743073}"/>
                    </a:ext>
                  </a:extLst>
                </p14:cNvPr>
                <p14:cNvContentPartPr/>
                <p14:nvPr/>
              </p14:nvContentPartPr>
              <p14:xfrm>
                <a:off x="5514074" y="4242904"/>
                <a:ext cx="102600" cy="164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8BE8B32-82F3-466F-A46D-07341074307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505074" y="4234264"/>
                  <a:ext cx="1202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626F374-87E7-46BB-B369-73C1759C9D90}"/>
                    </a:ext>
                  </a:extLst>
                </p14:cNvPr>
                <p14:cNvContentPartPr/>
                <p14:nvPr/>
              </p14:nvContentPartPr>
              <p14:xfrm>
                <a:off x="5729714" y="4159744"/>
                <a:ext cx="215640" cy="277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626F374-87E7-46BB-B369-73C1759C9D9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721074" y="4150744"/>
                  <a:ext cx="2332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94FEB7C-40F4-41D1-ACE4-B6502B2B8D03}"/>
                    </a:ext>
                  </a:extLst>
                </p14:cNvPr>
                <p14:cNvContentPartPr/>
                <p14:nvPr/>
              </p14:nvContentPartPr>
              <p14:xfrm>
                <a:off x="6074954" y="3978304"/>
                <a:ext cx="198360" cy="3664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94FEB7C-40F4-41D1-ACE4-B6502B2B8D0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065954" y="3969304"/>
                  <a:ext cx="2160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23A98EA-9834-4037-8B71-4B4C7AE99085}"/>
                    </a:ext>
                  </a:extLst>
                </p14:cNvPr>
                <p14:cNvContentPartPr/>
                <p14:nvPr/>
              </p14:nvContentPartPr>
              <p14:xfrm>
                <a:off x="6083954" y="4119424"/>
                <a:ext cx="354600" cy="305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23A98EA-9834-4037-8B71-4B4C7AE9908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075314" y="4110784"/>
                  <a:ext cx="372240" cy="32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D91B8E6-7C5C-4361-82B0-D9B40AF8C29D}"/>
              </a:ext>
            </a:extLst>
          </p:cNvPr>
          <p:cNvGrpSpPr/>
          <p:nvPr/>
        </p:nvGrpSpPr>
        <p:grpSpPr>
          <a:xfrm>
            <a:off x="6714314" y="3796864"/>
            <a:ext cx="863280" cy="723240"/>
            <a:chOff x="6714314" y="3796864"/>
            <a:chExt cx="863280" cy="72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8D907EC-BA2F-4B5B-BCE2-23AA26C03006}"/>
                    </a:ext>
                  </a:extLst>
                </p14:cNvPr>
                <p14:cNvContentPartPr/>
                <p14:nvPr/>
              </p14:nvContentPartPr>
              <p14:xfrm>
                <a:off x="6752834" y="3796864"/>
                <a:ext cx="458280" cy="723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8D907EC-BA2F-4B5B-BCE2-23AA26C0300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744194" y="3787864"/>
                  <a:ext cx="475920" cy="74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F545140-E903-46AE-8EE7-010E5D90267D}"/>
                    </a:ext>
                  </a:extLst>
                </p14:cNvPr>
                <p14:cNvContentPartPr/>
                <p14:nvPr/>
              </p14:nvContentPartPr>
              <p14:xfrm>
                <a:off x="6714314" y="4250824"/>
                <a:ext cx="384120" cy="1040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F545140-E903-46AE-8EE7-010E5D90267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705314" y="4241824"/>
                  <a:ext cx="4017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0D79B63-9612-4B1A-A947-D52E7ADF38DD}"/>
                    </a:ext>
                  </a:extLst>
                </p14:cNvPr>
                <p14:cNvContentPartPr/>
                <p14:nvPr/>
              </p14:nvContentPartPr>
              <p14:xfrm>
                <a:off x="7023914" y="4292224"/>
                <a:ext cx="161640" cy="1620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0D79B63-9612-4B1A-A947-D52E7ADF38D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015274" y="4283224"/>
                  <a:ext cx="179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0D4F268-D37C-4FEB-BF16-741244B4020B}"/>
                    </a:ext>
                  </a:extLst>
                </p14:cNvPr>
                <p14:cNvContentPartPr/>
                <p14:nvPr/>
              </p14:nvContentPartPr>
              <p14:xfrm>
                <a:off x="7286354" y="4180984"/>
                <a:ext cx="291240" cy="2743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0D4F268-D37C-4FEB-BF16-741244B4020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277354" y="4171984"/>
                  <a:ext cx="308880" cy="29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EB64BB4-50C8-46D8-AC4F-7FA676AAAE81}"/>
              </a:ext>
            </a:extLst>
          </p:cNvPr>
          <p:cNvGrpSpPr/>
          <p:nvPr/>
        </p:nvGrpSpPr>
        <p:grpSpPr>
          <a:xfrm>
            <a:off x="7987634" y="4123024"/>
            <a:ext cx="743760" cy="258840"/>
            <a:chOff x="7987634" y="4123024"/>
            <a:chExt cx="743760" cy="25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B955FA2-FDFF-4CC5-8E70-50CF3183BB4E}"/>
                    </a:ext>
                  </a:extLst>
                </p14:cNvPr>
                <p14:cNvContentPartPr/>
                <p14:nvPr/>
              </p14:nvContentPartPr>
              <p14:xfrm>
                <a:off x="7987634" y="4123024"/>
                <a:ext cx="366120" cy="2588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B955FA2-FDFF-4CC5-8E70-50CF3183BB4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978994" y="4114024"/>
                  <a:ext cx="3837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B0FC478-DFDE-4D3F-967A-748E170F5587}"/>
                    </a:ext>
                  </a:extLst>
                </p14:cNvPr>
                <p14:cNvContentPartPr/>
                <p14:nvPr/>
              </p14:nvContentPartPr>
              <p14:xfrm>
                <a:off x="8516114" y="4142104"/>
                <a:ext cx="192240" cy="460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B0FC478-DFDE-4D3F-967A-748E170F558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507474" y="4133464"/>
                  <a:ext cx="2098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DA9CDA9-DB01-4B20-8F03-BDB4463F0002}"/>
                    </a:ext>
                  </a:extLst>
                </p14:cNvPr>
                <p14:cNvContentPartPr/>
                <p14:nvPr/>
              </p14:nvContentPartPr>
              <p14:xfrm>
                <a:off x="8505314" y="4238584"/>
                <a:ext cx="226080" cy="374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DA9CDA9-DB01-4B20-8F03-BDB4463F000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496314" y="4229944"/>
                  <a:ext cx="24372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F108B07-D4B1-4F05-AB91-801172F8C0F1}"/>
              </a:ext>
            </a:extLst>
          </p:cNvPr>
          <p:cNvGrpSpPr/>
          <p:nvPr/>
        </p:nvGrpSpPr>
        <p:grpSpPr>
          <a:xfrm>
            <a:off x="8971874" y="4011424"/>
            <a:ext cx="590400" cy="334080"/>
            <a:chOff x="8971874" y="4011424"/>
            <a:chExt cx="5904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7D8729C-7F2B-4824-AC21-C9F386AE4A3D}"/>
                    </a:ext>
                  </a:extLst>
                </p14:cNvPr>
                <p14:cNvContentPartPr/>
                <p14:nvPr/>
              </p14:nvContentPartPr>
              <p14:xfrm>
                <a:off x="8971874" y="4188184"/>
                <a:ext cx="285480" cy="500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7D8729C-7F2B-4824-AC21-C9F386AE4A3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962874" y="4179184"/>
                  <a:ext cx="3031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797EFC0-1E4E-45E0-9225-A574B6625287}"/>
                    </a:ext>
                  </a:extLst>
                </p14:cNvPr>
                <p14:cNvContentPartPr/>
                <p14:nvPr/>
              </p14:nvContentPartPr>
              <p14:xfrm>
                <a:off x="9471194" y="4011424"/>
                <a:ext cx="91080" cy="3340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797EFC0-1E4E-45E0-9225-A574B662528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462194" y="4002784"/>
                  <a:ext cx="108720" cy="35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42F937B0-0ECA-4529-827D-C01FBC0B3471}"/>
                  </a:ext>
                </a:extLst>
              </p14:cNvPr>
              <p14:cNvContentPartPr/>
              <p14:nvPr/>
            </p14:nvContentPartPr>
            <p14:xfrm>
              <a:off x="9793394" y="4377544"/>
              <a:ext cx="23760" cy="3348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42F937B0-0ECA-4529-827D-C01FBC0B3471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9784394" y="4368544"/>
                <a:ext cx="41400" cy="5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8C14015-32B5-40BC-AF58-8BF64CBADBB3}"/>
              </a:ext>
            </a:extLst>
          </p:cNvPr>
          <p:cNvGrpSpPr/>
          <p:nvPr/>
        </p:nvGrpSpPr>
        <p:grpSpPr>
          <a:xfrm>
            <a:off x="517634" y="3930064"/>
            <a:ext cx="2024640" cy="2169720"/>
            <a:chOff x="517634" y="3930064"/>
            <a:chExt cx="2024640" cy="21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4E240FE-E0A6-483C-9704-FCB4F516BDF7}"/>
                    </a:ext>
                  </a:extLst>
                </p14:cNvPr>
                <p14:cNvContentPartPr/>
                <p14:nvPr/>
              </p14:nvContentPartPr>
              <p14:xfrm>
                <a:off x="1834154" y="4386904"/>
                <a:ext cx="70920" cy="149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4E240FE-E0A6-483C-9704-FCB4F516BDF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825514" y="4378264"/>
                  <a:ext cx="885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A995CD7-A4BA-4315-B5F2-276864F56443}"/>
                    </a:ext>
                  </a:extLst>
                </p14:cNvPr>
                <p14:cNvContentPartPr/>
                <p14:nvPr/>
              </p14:nvContentPartPr>
              <p14:xfrm>
                <a:off x="1974554" y="4260904"/>
                <a:ext cx="20520" cy="118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A995CD7-A4BA-4315-B5F2-276864F5644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965914" y="4252264"/>
                  <a:ext cx="381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FFF168C-6505-4866-A3FB-BB55F9FD5200}"/>
                    </a:ext>
                  </a:extLst>
                </p14:cNvPr>
                <p14:cNvContentPartPr/>
                <p14:nvPr/>
              </p14:nvContentPartPr>
              <p14:xfrm>
                <a:off x="2154554" y="3930064"/>
                <a:ext cx="352440" cy="6242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FFF168C-6505-4866-A3FB-BB55F9FD520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145554" y="3921424"/>
                  <a:ext cx="370080" cy="6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4214473-1F0C-4A7F-AED2-2B91A3CDF76D}"/>
                    </a:ext>
                  </a:extLst>
                </p14:cNvPr>
                <p14:cNvContentPartPr/>
                <p14:nvPr/>
              </p14:nvContentPartPr>
              <p14:xfrm>
                <a:off x="517634" y="4102144"/>
                <a:ext cx="238680" cy="576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4214473-1F0C-4A7F-AED2-2B91A3CDF76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08634" y="4093144"/>
                  <a:ext cx="256320" cy="5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BF5CE4A-BB63-4ABF-87F5-EECB9285949C}"/>
                    </a:ext>
                  </a:extLst>
                </p14:cNvPr>
                <p14:cNvContentPartPr/>
                <p14:nvPr/>
              </p14:nvContentPartPr>
              <p14:xfrm>
                <a:off x="800954" y="4454944"/>
                <a:ext cx="206640" cy="1998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BF5CE4A-BB63-4ABF-87F5-EECB9285949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91954" y="4445944"/>
                  <a:ext cx="2242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C092D84-F8A9-4B29-AAA1-9CC0A83CB98D}"/>
                    </a:ext>
                  </a:extLst>
                </p14:cNvPr>
                <p14:cNvContentPartPr/>
                <p14:nvPr/>
              </p14:nvContentPartPr>
              <p14:xfrm>
                <a:off x="1234394" y="3966424"/>
                <a:ext cx="266760" cy="638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C092D84-F8A9-4B29-AAA1-9CC0A83CB98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225754" y="3957424"/>
                  <a:ext cx="28440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3BC5AAE-F1C9-4733-8338-B8F2C86A7FB9}"/>
                    </a:ext>
                  </a:extLst>
                </p14:cNvPr>
                <p14:cNvContentPartPr/>
                <p14:nvPr/>
              </p14:nvContentPartPr>
              <p14:xfrm>
                <a:off x="1122434" y="4272784"/>
                <a:ext cx="428760" cy="1371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3BC5AAE-F1C9-4733-8338-B8F2C86A7FB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13434" y="4263784"/>
                  <a:ext cx="446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4E516A7-BE8B-48D4-BF3E-29BC60F228BD}"/>
                    </a:ext>
                  </a:extLst>
                </p14:cNvPr>
                <p14:cNvContentPartPr/>
                <p14:nvPr/>
              </p14:nvContentPartPr>
              <p14:xfrm>
                <a:off x="561914" y="5012944"/>
                <a:ext cx="181080" cy="7887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4E516A7-BE8B-48D4-BF3E-29BC60F228B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53274" y="5003944"/>
                  <a:ext cx="198720" cy="80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0A2617A-9024-446A-8712-C1D0DDD3B88F}"/>
                    </a:ext>
                  </a:extLst>
                </p14:cNvPr>
                <p14:cNvContentPartPr/>
                <p14:nvPr/>
              </p14:nvContentPartPr>
              <p14:xfrm>
                <a:off x="616634" y="5900704"/>
                <a:ext cx="56520" cy="1990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0A2617A-9024-446A-8712-C1D0DDD3B88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07994" y="5892064"/>
                  <a:ext cx="74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AACF2DD-E6BA-4F9F-AB9F-5BDD4F7BFEEE}"/>
                    </a:ext>
                  </a:extLst>
                </p14:cNvPr>
                <p14:cNvContentPartPr/>
                <p14:nvPr/>
              </p14:nvContentPartPr>
              <p14:xfrm>
                <a:off x="1269674" y="4964704"/>
                <a:ext cx="135360" cy="363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AACF2DD-E6BA-4F9F-AB9F-5BDD4F7BFEE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260674" y="4956064"/>
                  <a:ext cx="1530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633766F-F883-4311-A03D-448D25312E44}"/>
                    </a:ext>
                  </a:extLst>
                </p14:cNvPr>
                <p14:cNvContentPartPr/>
                <p14:nvPr/>
              </p14:nvContentPartPr>
              <p14:xfrm>
                <a:off x="1025234" y="5344864"/>
                <a:ext cx="506160" cy="824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633766F-F883-4311-A03D-448D25312E4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16234" y="5336224"/>
                  <a:ext cx="5238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D5D06F8-BDB7-4840-82B5-4E9C1CACD638}"/>
                    </a:ext>
                  </a:extLst>
                </p14:cNvPr>
                <p14:cNvContentPartPr/>
                <p14:nvPr/>
              </p14:nvContentPartPr>
              <p14:xfrm>
                <a:off x="1211354" y="5524504"/>
                <a:ext cx="185400" cy="3124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D5D06F8-BDB7-4840-82B5-4E9C1CACD63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202354" y="5515864"/>
                  <a:ext cx="2030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51EDCAC-3487-48F8-BBCA-801A49E373D9}"/>
                    </a:ext>
                  </a:extLst>
                </p14:cNvPr>
                <p14:cNvContentPartPr/>
                <p14:nvPr/>
              </p14:nvContentPartPr>
              <p14:xfrm>
                <a:off x="1169954" y="5537464"/>
                <a:ext cx="225360" cy="2505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51EDCAC-3487-48F8-BBCA-801A49E373D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60954" y="5528824"/>
                  <a:ext cx="2430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FE6CFAD-24C3-4269-90CC-36705DB9E966}"/>
                    </a:ext>
                  </a:extLst>
                </p14:cNvPr>
                <p14:cNvContentPartPr/>
                <p14:nvPr/>
              </p14:nvContentPartPr>
              <p14:xfrm>
                <a:off x="1755674" y="5213464"/>
                <a:ext cx="264240" cy="1897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FE6CFAD-24C3-4269-90CC-36705DB9E96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747034" y="5204824"/>
                  <a:ext cx="281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50A8126-099A-4530-AD13-2C80945F042D}"/>
                    </a:ext>
                  </a:extLst>
                </p14:cNvPr>
                <p14:cNvContentPartPr/>
                <p14:nvPr/>
              </p14:nvContentPartPr>
              <p14:xfrm>
                <a:off x="1911914" y="4975144"/>
                <a:ext cx="283320" cy="3610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50A8126-099A-4530-AD13-2C80945F042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902914" y="4966504"/>
                  <a:ext cx="3009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906A2F3-7422-4CF6-9ACF-CDAB824B015F}"/>
                    </a:ext>
                  </a:extLst>
                </p14:cNvPr>
                <p14:cNvContentPartPr/>
                <p14:nvPr/>
              </p14:nvContentPartPr>
              <p14:xfrm>
                <a:off x="2201354" y="5132824"/>
                <a:ext cx="340920" cy="2628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906A2F3-7422-4CF6-9ACF-CDAB824B015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192714" y="5124184"/>
                  <a:ext cx="3585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C1E615A-A2C5-4526-B785-45C903015B68}"/>
                    </a:ext>
                  </a:extLst>
                </p14:cNvPr>
                <p14:cNvContentPartPr/>
                <p14:nvPr/>
              </p14:nvContentPartPr>
              <p14:xfrm>
                <a:off x="2265434" y="5146504"/>
                <a:ext cx="213480" cy="2156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C1E615A-A2C5-4526-B785-45C903015B6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256434" y="5137864"/>
                  <a:ext cx="23112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0003F68-2D6C-4A97-9381-370DC2FA30BE}"/>
              </a:ext>
            </a:extLst>
          </p:cNvPr>
          <p:cNvGrpSpPr/>
          <p:nvPr/>
        </p:nvGrpSpPr>
        <p:grpSpPr>
          <a:xfrm>
            <a:off x="2931794" y="5232904"/>
            <a:ext cx="270720" cy="136440"/>
            <a:chOff x="2931794" y="5232904"/>
            <a:chExt cx="270720" cy="13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6DA6F37-176B-465F-A240-859EFA5905D0}"/>
                    </a:ext>
                  </a:extLst>
                </p14:cNvPr>
                <p14:cNvContentPartPr/>
                <p14:nvPr/>
              </p14:nvContentPartPr>
              <p14:xfrm>
                <a:off x="2931794" y="5232904"/>
                <a:ext cx="218160" cy="302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6DA6F37-176B-465F-A240-859EFA5905D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923154" y="5224264"/>
                  <a:ext cx="235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49C91D4-BAB1-450F-9B87-95B74581A761}"/>
                    </a:ext>
                  </a:extLst>
                </p14:cNvPr>
                <p14:cNvContentPartPr/>
                <p14:nvPr/>
              </p14:nvContentPartPr>
              <p14:xfrm>
                <a:off x="2982914" y="5352064"/>
                <a:ext cx="219600" cy="172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49C91D4-BAB1-450F-9B87-95B74581A76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973914" y="5343064"/>
                  <a:ext cx="237240" cy="3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825C65F5-93B5-4313-8B4A-927A2B2E988B}"/>
                  </a:ext>
                </a:extLst>
              </p14:cNvPr>
              <p14:cNvContentPartPr/>
              <p14:nvPr/>
            </p14:nvContentPartPr>
            <p14:xfrm>
              <a:off x="822194" y="4829344"/>
              <a:ext cx="297000" cy="20268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825C65F5-93B5-4313-8B4A-927A2B2E988B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813194" y="4820344"/>
                <a:ext cx="314640" cy="22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7" name="Group 246">
            <a:extLst>
              <a:ext uri="{FF2B5EF4-FFF2-40B4-BE49-F238E27FC236}">
                <a16:creationId xmlns:a16="http://schemas.microsoft.com/office/drawing/2014/main" id="{0DD1370D-E914-455E-932A-8345174AD6DD}"/>
              </a:ext>
            </a:extLst>
          </p:cNvPr>
          <p:cNvGrpSpPr/>
          <p:nvPr/>
        </p:nvGrpSpPr>
        <p:grpSpPr>
          <a:xfrm>
            <a:off x="3468194" y="4953904"/>
            <a:ext cx="1527120" cy="516600"/>
            <a:chOff x="3468194" y="4953904"/>
            <a:chExt cx="1527120" cy="51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C711F9B-150D-416E-941A-1E9D1AD4A3AF}"/>
                    </a:ext>
                  </a:extLst>
                </p14:cNvPr>
                <p14:cNvContentPartPr/>
                <p14:nvPr/>
              </p14:nvContentPartPr>
              <p14:xfrm>
                <a:off x="3468194" y="4958944"/>
                <a:ext cx="288720" cy="5115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C711F9B-150D-416E-941A-1E9D1AD4A3A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459554" y="4950304"/>
                  <a:ext cx="30636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0108231-7128-4387-B9D6-4B910EE1BDED}"/>
                    </a:ext>
                  </a:extLst>
                </p14:cNvPr>
                <p14:cNvContentPartPr/>
                <p14:nvPr/>
              </p14:nvContentPartPr>
              <p14:xfrm>
                <a:off x="3663314" y="5226064"/>
                <a:ext cx="234000" cy="2170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0108231-7128-4387-B9D6-4B910EE1BDE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654674" y="5217064"/>
                  <a:ext cx="2516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F1D028D-A916-4D20-9F83-C3EDAA7E5165}"/>
                    </a:ext>
                  </a:extLst>
                </p14:cNvPr>
                <p14:cNvContentPartPr/>
                <p14:nvPr/>
              </p14:nvContentPartPr>
              <p14:xfrm>
                <a:off x="4074074" y="4964344"/>
                <a:ext cx="266040" cy="4993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F1D028D-A916-4D20-9F83-C3EDAA7E516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065074" y="4955344"/>
                  <a:ext cx="28368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3CF69C4-6206-4711-8DFF-EA9BF042DDB4}"/>
                    </a:ext>
                  </a:extLst>
                </p14:cNvPr>
                <p14:cNvContentPartPr/>
                <p14:nvPr/>
              </p14:nvContentPartPr>
              <p14:xfrm>
                <a:off x="4371074" y="5160904"/>
                <a:ext cx="220680" cy="2232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3CF69C4-6206-4711-8DFF-EA9BF042DDB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362434" y="5151904"/>
                  <a:ext cx="2383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7E2EDD0-AB3F-4D43-9C43-E02B549F8DEC}"/>
                    </a:ext>
                  </a:extLst>
                </p14:cNvPr>
                <p14:cNvContentPartPr/>
                <p14:nvPr/>
              </p14:nvContentPartPr>
              <p14:xfrm>
                <a:off x="4354514" y="5165944"/>
                <a:ext cx="235080" cy="2350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7E2EDD0-AB3F-4D43-9C43-E02B549F8DE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345514" y="5156944"/>
                  <a:ext cx="2527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66E43F4-0CEA-41F9-8918-E1F81A5275FE}"/>
                    </a:ext>
                  </a:extLst>
                </p14:cNvPr>
                <p14:cNvContentPartPr/>
                <p14:nvPr/>
              </p14:nvContentPartPr>
              <p14:xfrm>
                <a:off x="4829714" y="4953904"/>
                <a:ext cx="165600" cy="4780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66E43F4-0CEA-41F9-8918-E1F81A5275F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820714" y="4945264"/>
                  <a:ext cx="183240" cy="49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53722C50-0301-4C83-AF22-706F0C9E35EF}"/>
              </a:ext>
            </a:extLst>
          </p:cNvPr>
          <p:cNvGrpSpPr/>
          <p:nvPr/>
        </p:nvGrpSpPr>
        <p:grpSpPr>
          <a:xfrm>
            <a:off x="5352434" y="4686424"/>
            <a:ext cx="1003320" cy="1087920"/>
            <a:chOff x="5352434" y="4686424"/>
            <a:chExt cx="1003320" cy="10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55618EF-DBFF-4228-A57A-E27E525E78C2}"/>
                    </a:ext>
                  </a:extLst>
                </p14:cNvPr>
                <p14:cNvContentPartPr/>
                <p14:nvPr/>
              </p14:nvContentPartPr>
              <p14:xfrm>
                <a:off x="5352434" y="4804504"/>
                <a:ext cx="189720" cy="8139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55618EF-DBFF-4228-A57A-E27E525E78C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343794" y="4795864"/>
                  <a:ext cx="207360" cy="83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14A3D01-36AB-4BA7-8191-236BDA1A7F08}"/>
                    </a:ext>
                  </a:extLst>
                </p14:cNvPr>
                <p14:cNvContentPartPr/>
                <p14:nvPr/>
              </p14:nvContentPartPr>
              <p14:xfrm>
                <a:off x="5575274" y="5612344"/>
                <a:ext cx="57960" cy="1620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14A3D01-36AB-4BA7-8191-236BDA1A7F0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566634" y="5603704"/>
                  <a:ext cx="756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E5E703BD-FFF7-4541-B338-9B4BCB91003C}"/>
                    </a:ext>
                  </a:extLst>
                </p14:cNvPr>
                <p14:cNvContentPartPr/>
                <p14:nvPr/>
              </p14:nvContentPartPr>
              <p14:xfrm>
                <a:off x="5798834" y="4686424"/>
                <a:ext cx="246240" cy="1940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E5E703BD-FFF7-4541-B338-9B4BCB91003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789834" y="4677784"/>
                  <a:ext cx="2638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2BB4A81-31E2-432B-8687-513DD66D202D}"/>
                    </a:ext>
                  </a:extLst>
                </p14:cNvPr>
                <p14:cNvContentPartPr/>
                <p14:nvPr/>
              </p14:nvContentPartPr>
              <p14:xfrm>
                <a:off x="6015554" y="5199784"/>
                <a:ext cx="210600" cy="183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2BB4A81-31E2-432B-8687-513DD66D202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006554" y="5190784"/>
                  <a:ext cx="228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EF13145-CF54-468D-ACB8-B4B4ED593576}"/>
                    </a:ext>
                  </a:extLst>
                </p14:cNvPr>
                <p14:cNvContentPartPr/>
                <p14:nvPr/>
              </p14:nvContentPartPr>
              <p14:xfrm>
                <a:off x="6052274" y="5271064"/>
                <a:ext cx="303480" cy="370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EF13145-CF54-468D-ACB8-B4B4ED59357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043634" y="5262064"/>
                  <a:ext cx="32112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C241B44D-ECB5-42BD-8B65-3554F4E25FBC}"/>
              </a:ext>
            </a:extLst>
          </p:cNvPr>
          <p:cNvGrpSpPr/>
          <p:nvPr/>
        </p:nvGrpSpPr>
        <p:grpSpPr>
          <a:xfrm>
            <a:off x="6670394" y="4893064"/>
            <a:ext cx="1023480" cy="486360"/>
            <a:chOff x="6670394" y="4893064"/>
            <a:chExt cx="1023480" cy="48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5291A4C-3984-4067-96C4-26DF48694201}"/>
                    </a:ext>
                  </a:extLst>
                </p14:cNvPr>
                <p14:cNvContentPartPr/>
                <p14:nvPr/>
              </p14:nvContentPartPr>
              <p14:xfrm>
                <a:off x="6670394" y="4893064"/>
                <a:ext cx="234720" cy="4863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5291A4C-3984-4067-96C4-26DF4869420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661394" y="4884424"/>
                  <a:ext cx="25236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462674D-AE43-4E46-97BD-87C2EB7EFB4E}"/>
                    </a:ext>
                  </a:extLst>
                </p14:cNvPr>
                <p14:cNvContentPartPr/>
                <p14:nvPr/>
              </p14:nvContentPartPr>
              <p14:xfrm>
                <a:off x="6893954" y="5201944"/>
                <a:ext cx="291960" cy="1616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462674D-AE43-4E46-97BD-87C2EB7EFB4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884954" y="5192944"/>
                  <a:ext cx="3096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734A203-7AC9-4B9A-ABAB-399818434A7B}"/>
                    </a:ext>
                  </a:extLst>
                </p14:cNvPr>
                <p14:cNvContentPartPr/>
                <p14:nvPr/>
              </p14:nvContentPartPr>
              <p14:xfrm>
                <a:off x="7370594" y="5102584"/>
                <a:ext cx="323280" cy="2642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734A203-7AC9-4B9A-ABAB-399818434A7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361594" y="5093944"/>
                  <a:ext cx="340920" cy="28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E17CB420-AE33-4A14-8269-4CBAC1A62CED}"/>
              </a:ext>
            </a:extLst>
          </p:cNvPr>
          <p:cNvGrpSpPr/>
          <p:nvPr/>
        </p:nvGrpSpPr>
        <p:grpSpPr>
          <a:xfrm>
            <a:off x="8025074" y="4880104"/>
            <a:ext cx="1263240" cy="469440"/>
            <a:chOff x="8025074" y="4880104"/>
            <a:chExt cx="1263240" cy="46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6F8FE4F-CD47-4B45-9AF1-E67119C92215}"/>
                    </a:ext>
                  </a:extLst>
                </p14:cNvPr>
                <p14:cNvContentPartPr/>
                <p14:nvPr/>
              </p14:nvContentPartPr>
              <p14:xfrm>
                <a:off x="8025074" y="5231824"/>
                <a:ext cx="204480" cy="356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6F8FE4F-CD47-4B45-9AF1-E67119C9221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016074" y="5223184"/>
                  <a:ext cx="2221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2410584-AE6F-4355-A6B1-D4BE66B153AF}"/>
                    </a:ext>
                  </a:extLst>
                </p14:cNvPr>
                <p14:cNvContentPartPr/>
                <p14:nvPr/>
              </p14:nvContentPartPr>
              <p14:xfrm>
                <a:off x="8466434" y="4880104"/>
                <a:ext cx="295200" cy="4694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2410584-AE6F-4355-A6B1-D4BE66B153A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457434" y="4871464"/>
                  <a:ext cx="31284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E2A43CC-A1D4-4316-9BAD-481DF1ED76D4}"/>
                    </a:ext>
                  </a:extLst>
                </p14:cNvPr>
                <p14:cNvContentPartPr/>
                <p14:nvPr/>
              </p14:nvContentPartPr>
              <p14:xfrm>
                <a:off x="8682794" y="5136784"/>
                <a:ext cx="252000" cy="1990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E2A43CC-A1D4-4316-9BAD-481DF1ED76D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674154" y="5128144"/>
                  <a:ext cx="2696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A83BAF3-2940-43B4-B3DA-384970898096}"/>
                    </a:ext>
                  </a:extLst>
                </p14:cNvPr>
                <p14:cNvContentPartPr/>
                <p14:nvPr/>
              </p14:nvContentPartPr>
              <p14:xfrm>
                <a:off x="9099314" y="4954624"/>
                <a:ext cx="189000" cy="3870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A83BAF3-2940-43B4-B3DA-38497089809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090314" y="4945624"/>
                  <a:ext cx="206640" cy="40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B55BD243-B4AC-44D1-80F8-0837E1FDD718}"/>
              </a:ext>
            </a:extLst>
          </p:cNvPr>
          <p:cNvGrpSpPr/>
          <p:nvPr/>
        </p:nvGrpSpPr>
        <p:grpSpPr>
          <a:xfrm>
            <a:off x="9639674" y="5113024"/>
            <a:ext cx="268560" cy="143640"/>
            <a:chOff x="9639674" y="5113024"/>
            <a:chExt cx="26856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795BF69-3F58-4960-BFDC-10436A138576}"/>
                    </a:ext>
                  </a:extLst>
                </p14:cNvPr>
                <p14:cNvContentPartPr/>
                <p14:nvPr/>
              </p14:nvContentPartPr>
              <p14:xfrm>
                <a:off x="9681074" y="5113024"/>
                <a:ext cx="227160" cy="255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795BF69-3F58-4960-BFDC-10436A13857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672074" y="5104024"/>
                  <a:ext cx="2448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25F370D-E177-43D4-AC69-F334E8080F66}"/>
                    </a:ext>
                  </a:extLst>
                </p14:cNvPr>
                <p14:cNvContentPartPr/>
                <p14:nvPr/>
              </p14:nvContentPartPr>
              <p14:xfrm>
                <a:off x="9639674" y="5222104"/>
                <a:ext cx="265320" cy="345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25F370D-E177-43D4-AC69-F334E8080F6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630674" y="5213464"/>
                  <a:ext cx="28296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9F81A01C-8D09-4A7F-A19C-DAFEB3C06B7C}"/>
              </a:ext>
            </a:extLst>
          </p:cNvPr>
          <p:cNvGrpSpPr/>
          <p:nvPr/>
        </p:nvGrpSpPr>
        <p:grpSpPr>
          <a:xfrm>
            <a:off x="10195874" y="4817464"/>
            <a:ext cx="1053000" cy="560520"/>
            <a:chOff x="10195874" y="4817464"/>
            <a:chExt cx="1053000" cy="56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AF73FA8-866D-4772-B8AE-8D60A94EF342}"/>
                    </a:ext>
                  </a:extLst>
                </p14:cNvPr>
                <p14:cNvContentPartPr/>
                <p14:nvPr/>
              </p14:nvContentPartPr>
              <p14:xfrm>
                <a:off x="10195874" y="4817464"/>
                <a:ext cx="269640" cy="4888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AF73FA8-866D-4772-B8AE-8D60A94EF34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187234" y="4808824"/>
                  <a:ext cx="2872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11C056A-E2AB-4AF6-9D83-BEE943F9985B}"/>
                    </a:ext>
                  </a:extLst>
                </p14:cNvPr>
                <p14:cNvContentPartPr/>
                <p14:nvPr/>
              </p14:nvContentPartPr>
              <p14:xfrm>
                <a:off x="10417994" y="5088184"/>
                <a:ext cx="255240" cy="1771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11C056A-E2AB-4AF6-9D83-BEE943F9985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408994" y="5079544"/>
                  <a:ext cx="2728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85AD5FA-F409-4DC8-BCBB-E4CF09EEA795}"/>
                    </a:ext>
                  </a:extLst>
                </p14:cNvPr>
                <p14:cNvContentPartPr/>
                <p14:nvPr/>
              </p14:nvContentPartPr>
              <p14:xfrm>
                <a:off x="10803194" y="5029864"/>
                <a:ext cx="445680" cy="3481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85AD5FA-F409-4DC8-BCBB-E4CF09EEA79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794194" y="5020864"/>
                  <a:ext cx="463320" cy="36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75D3FDE-BBE9-4A79-BDE0-BC0BFFE1E4BD}"/>
                  </a:ext>
                </a:extLst>
              </p14:cNvPr>
              <p14:cNvContentPartPr/>
              <p14:nvPr/>
            </p14:nvContentPartPr>
            <p14:xfrm>
              <a:off x="3851594" y="1073148"/>
              <a:ext cx="1576080" cy="1947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75D3FDE-BBE9-4A79-BDE0-BC0BFFE1E4BD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3842954" y="1064508"/>
                <a:ext cx="15937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13422E5-0B9F-4CBA-947A-3565364614CB}"/>
                  </a:ext>
                </a:extLst>
              </p14:cNvPr>
              <p14:cNvContentPartPr/>
              <p14:nvPr/>
            </p14:nvContentPartPr>
            <p14:xfrm>
              <a:off x="3625874" y="963708"/>
              <a:ext cx="2259360" cy="1404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13422E5-0B9F-4CBA-947A-3565364614CB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3617234" y="954708"/>
                <a:ext cx="2277000" cy="15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3FAF1DD8-19E6-4EA0-85EC-7E0733EB9097}"/>
              </a:ext>
            </a:extLst>
          </p:cNvPr>
          <p:cNvGrpSpPr/>
          <p:nvPr/>
        </p:nvGrpSpPr>
        <p:grpSpPr>
          <a:xfrm>
            <a:off x="10821914" y="2891508"/>
            <a:ext cx="409320" cy="378360"/>
            <a:chOff x="10821914" y="2891508"/>
            <a:chExt cx="40932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90CEBE0-E215-4DEB-9822-C9A13EF84886}"/>
                    </a:ext>
                  </a:extLst>
                </p14:cNvPr>
                <p14:cNvContentPartPr/>
                <p14:nvPr/>
              </p14:nvContentPartPr>
              <p14:xfrm>
                <a:off x="10821914" y="3074028"/>
                <a:ext cx="409320" cy="78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90CEBE0-E215-4DEB-9822-C9A13EF8488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812914" y="3065388"/>
                  <a:ext cx="4269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3ECE82D-37D3-4401-A029-E65F798FB4E9}"/>
                    </a:ext>
                  </a:extLst>
                </p14:cNvPr>
                <p14:cNvContentPartPr/>
                <p14:nvPr/>
              </p14:nvContentPartPr>
              <p14:xfrm>
                <a:off x="10958714" y="2891508"/>
                <a:ext cx="106920" cy="378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3ECE82D-37D3-4401-A029-E65F798FB4E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949714" y="2882508"/>
                  <a:ext cx="124560" cy="39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BF62F39-683D-41F2-9009-46BF24B5F3D0}"/>
                  </a:ext>
                </a:extLst>
              </p14:cNvPr>
              <p14:cNvContentPartPr/>
              <p14:nvPr/>
            </p14:nvContentPartPr>
            <p14:xfrm>
              <a:off x="11435354" y="2878548"/>
              <a:ext cx="277200" cy="3085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BF62F39-683D-41F2-9009-46BF24B5F3D0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11426354" y="2869548"/>
                <a:ext cx="294840" cy="3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BFA50434-51A6-4A9C-AD07-957617E9FAAB}"/>
              </a:ext>
            </a:extLst>
          </p:cNvPr>
          <p:cNvGrpSpPr/>
          <p:nvPr/>
        </p:nvGrpSpPr>
        <p:grpSpPr>
          <a:xfrm>
            <a:off x="549314" y="1272228"/>
            <a:ext cx="5037480" cy="873720"/>
            <a:chOff x="549314" y="1272228"/>
            <a:chExt cx="5037480" cy="87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F650388-49ED-4BB2-AA74-3DBBEBBFBC60}"/>
                    </a:ext>
                  </a:extLst>
                </p14:cNvPr>
                <p14:cNvContentPartPr/>
                <p14:nvPr/>
              </p14:nvContentPartPr>
              <p14:xfrm>
                <a:off x="678194" y="1587228"/>
                <a:ext cx="46800" cy="504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F650388-49ED-4BB2-AA74-3DBBEBBFBC6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69194" y="1578228"/>
                  <a:ext cx="6444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A209BFE-2FB5-444A-818B-93F96079FA5B}"/>
                    </a:ext>
                  </a:extLst>
                </p14:cNvPr>
                <p14:cNvContentPartPr/>
                <p14:nvPr/>
              </p14:nvContentPartPr>
              <p14:xfrm>
                <a:off x="549314" y="1568148"/>
                <a:ext cx="286920" cy="168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A209BFE-2FB5-444A-818B-93F96079FA5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40314" y="1559508"/>
                  <a:ext cx="3045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BA6FA9B-0C10-4378-A70B-6407152AF1E1}"/>
                    </a:ext>
                  </a:extLst>
                </p14:cNvPr>
                <p14:cNvContentPartPr/>
                <p14:nvPr/>
              </p14:nvContentPartPr>
              <p14:xfrm>
                <a:off x="1604114" y="1533228"/>
                <a:ext cx="274680" cy="447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BA6FA9B-0C10-4378-A70B-6407152AF1E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595114" y="1524588"/>
                  <a:ext cx="2923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92D16CA-589D-4D49-B170-B24EAF6BEE9D}"/>
                    </a:ext>
                  </a:extLst>
                </p14:cNvPr>
                <p14:cNvContentPartPr/>
                <p14:nvPr/>
              </p14:nvContentPartPr>
              <p14:xfrm>
                <a:off x="1546514" y="1381668"/>
                <a:ext cx="430560" cy="261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92D16CA-589D-4D49-B170-B24EAF6BEE9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537514" y="1373028"/>
                  <a:ext cx="4482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47A2594-D3E8-4447-A1A3-E7B86F3BAE4B}"/>
                    </a:ext>
                  </a:extLst>
                </p14:cNvPr>
                <p14:cNvContentPartPr/>
                <p14:nvPr/>
              </p14:nvContentPartPr>
              <p14:xfrm>
                <a:off x="3998834" y="1325148"/>
                <a:ext cx="276480" cy="60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47A2594-D3E8-4447-A1A3-E7B86F3BAE4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990194" y="1316508"/>
                  <a:ext cx="2941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6B575E1-A6D2-4F48-93F0-DDF94D4B4908}"/>
                    </a:ext>
                  </a:extLst>
                </p14:cNvPr>
                <p14:cNvContentPartPr/>
                <p14:nvPr/>
              </p14:nvContentPartPr>
              <p14:xfrm>
                <a:off x="4384754" y="1272228"/>
                <a:ext cx="1059120" cy="86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6B575E1-A6D2-4F48-93F0-DDF94D4B490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376114" y="1263228"/>
                  <a:ext cx="1076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0BD535A-2162-4C0C-9CF5-50A03F628972}"/>
                    </a:ext>
                  </a:extLst>
                </p14:cNvPr>
                <p14:cNvContentPartPr/>
                <p14:nvPr/>
              </p14:nvContentPartPr>
              <p14:xfrm>
                <a:off x="1005074" y="1855428"/>
                <a:ext cx="4581720" cy="290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0BD535A-2162-4C0C-9CF5-50A03F62897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96074" y="1846428"/>
                  <a:ext cx="4599360" cy="30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38908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4765074-E159-4F82-817B-BCD576C3E27E}"/>
                  </a:ext>
                </a:extLst>
              </p14:cNvPr>
              <p14:cNvContentPartPr/>
              <p14:nvPr/>
            </p14:nvContentPartPr>
            <p14:xfrm>
              <a:off x="10309634" y="451024"/>
              <a:ext cx="61200" cy="121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4765074-E159-4F82-817B-BCD576C3E2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00994" y="442024"/>
                <a:ext cx="7884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03B85A5-3434-47B7-8FA2-5A60833D93C5}"/>
                  </a:ext>
                </a:extLst>
              </p14:cNvPr>
              <p14:cNvContentPartPr/>
              <p14:nvPr/>
            </p14:nvContentPartPr>
            <p14:xfrm>
              <a:off x="10477034" y="290104"/>
              <a:ext cx="37080" cy="262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03B85A5-3434-47B7-8FA2-5A60833D93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68394" y="281104"/>
                <a:ext cx="547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2A74ADD-98F7-4977-887C-FCD9AB70A84D}"/>
                  </a:ext>
                </a:extLst>
              </p14:cNvPr>
              <p14:cNvContentPartPr/>
              <p14:nvPr/>
            </p14:nvContentPartPr>
            <p14:xfrm>
              <a:off x="10557314" y="321784"/>
              <a:ext cx="149400" cy="252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2A74ADD-98F7-4977-887C-FCD9AB70A8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48674" y="313144"/>
                <a:ext cx="1670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8893EE4-A5CF-41A4-A88E-D8DE466B9F4D}"/>
                  </a:ext>
                </a:extLst>
              </p14:cNvPr>
              <p14:cNvContentPartPr/>
              <p14:nvPr/>
            </p14:nvContentPartPr>
            <p14:xfrm>
              <a:off x="9839114" y="142504"/>
              <a:ext cx="162720" cy="634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8893EE4-A5CF-41A4-A88E-D8DE466B9F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30114" y="133864"/>
                <a:ext cx="18036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DDFF50F-4677-4A7F-B8A6-044F59B2FF9A}"/>
                  </a:ext>
                </a:extLst>
              </p14:cNvPr>
              <p14:cNvContentPartPr/>
              <p14:nvPr/>
            </p14:nvContentPartPr>
            <p14:xfrm>
              <a:off x="10950794" y="912544"/>
              <a:ext cx="19800" cy="262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DDFF50F-4677-4A7F-B8A6-044F59B2FF9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42154" y="903544"/>
                <a:ext cx="3744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C7083545-5DC9-4F93-B49C-3AA65D381971}"/>
              </a:ext>
            </a:extLst>
          </p:cNvPr>
          <p:cNvGrpSpPr/>
          <p:nvPr/>
        </p:nvGrpSpPr>
        <p:grpSpPr>
          <a:xfrm>
            <a:off x="800954" y="84184"/>
            <a:ext cx="8756280" cy="2150280"/>
            <a:chOff x="800954" y="84184"/>
            <a:chExt cx="8756280" cy="21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CC4DA38-24EE-43BB-AF94-8FDF0C79F765}"/>
                    </a:ext>
                  </a:extLst>
                </p14:cNvPr>
                <p14:cNvContentPartPr/>
                <p14:nvPr/>
              </p14:nvContentPartPr>
              <p14:xfrm>
                <a:off x="883034" y="292984"/>
                <a:ext cx="436680" cy="453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CC4DA38-24EE-43BB-AF94-8FDF0C79F76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4034" y="284344"/>
                  <a:ext cx="4543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61E3E11-E9AB-4C6B-944E-7C25F217E50F}"/>
                    </a:ext>
                  </a:extLst>
                </p14:cNvPr>
                <p14:cNvContentPartPr/>
                <p14:nvPr/>
              </p14:nvContentPartPr>
              <p14:xfrm>
                <a:off x="1316834" y="513664"/>
                <a:ext cx="228960" cy="200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61E3E11-E9AB-4C6B-944E-7C25F217E5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08194" y="504664"/>
                  <a:ext cx="2466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1C3B5A6-F987-4980-9B49-63ECBE1FED78}"/>
                    </a:ext>
                  </a:extLst>
                </p14:cNvPr>
                <p14:cNvContentPartPr/>
                <p14:nvPr/>
              </p14:nvContentPartPr>
              <p14:xfrm>
                <a:off x="1597274" y="183904"/>
                <a:ext cx="286560" cy="541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1C3B5A6-F987-4980-9B49-63ECBE1FED7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88274" y="175264"/>
                  <a:ext cx="30420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86A6458-4FF7-485A-A87F-162670B39C50}"/>
                    </a:ext>
                  </a:extLst>
                </p14:cNvPr>
                <p14:cNvContentPartPr/>
                <p14:nvPr/>
              </p14:nvContentPartPr>
              <p14:xfrm>
                <a:off x="1606634" y="502144"/>
                <a:ext cx="288000" cy="197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86A6458-4FF7-485A-A87F-162670B39C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97994" y="493504"/>
                  <a:ext cx="3056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5D170A0-6329-4D22-AC71-325788B1752E}"/>
                    </a:ext>
                  </a:extLst>
                </p14:cNvPr>
                <p14:cNvContentPartPr/>
                <p14:nvPr/>
              </p14:nvContentPartPr>
              <p14:xfrm>
                <a:off x="1927034" y="459304"/>
                <a:ext cx="234360" cy="294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5D170A0-6329-4D22-AC71-325788B1752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18394" y="450664"/>
                  <a:ext cx="2520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1DF5A2-A81E-4038-BAEC-8F10BADAC2D4}"/>
                    </a:ext>
                  </a:extLst>
                </p14:cNvPr>
                <p14:cNvContentPartPr/>
                <p14:nvPr/>
              </p14:nvContentPartPr>
              <p14:xfrm>
                <a:off x="2294954" y="182824"/>
                <a:ext cx="286920" cy="560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1DF5A2-A81E-4038-BAEC-8F10BADAC2D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85954" y="174184"/>
                  <a:ext cx="30456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476DD9-3F4E-433E-AD0E-885B85B8EA81}"/>
                    </a:ext>
                  </a:extLst>
                </p14:cNvPr>
                <p14:cNvContentPartPr/>
                <p14:nvPr/>
              </p14:nvContentPartPr>
              <p14:xfrm>
                <a:off x="2164634" y="478744"/>
                <a:ext cx="362880" cy="59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476DD9-3F4E-433E-AD0E-885B85B8EA8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55634" y="469744"/>
                  <a:ext cx="3805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AEA75B-CAA2-44BE-A906-F039109C093E}"/>
                    </a:ext>
                  </a:extLst>
                </p14:cNvPr>
                <p14:cNvContentPartPr/>
                <p14:nvPr/>
              </p14:nvContentPartPr>
              <p14:xfrm>
                <a:off x="2483234" y="356704"/>
                <a:ext cx="249840" cy="369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AEA75B-CAA2-44BE-A906-F039109C093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74594" y="347704"/>
                  <a:ext cx="2674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FB9DA74-93BC-47DF-AB86-B8B19739E2D1}"/>
                    </a:ext>
                  </a:extLst>
                </p14:cNvPr>
                <p14:cNvContentPartPr/>
                <p14:nvPr/>
              </p14:nvContentPartPr>
              <p14:xfrm>
                <a:off x="2704274" y="106504"/>
                <a:ext cx="393840" cy="627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FB9DA74-93BC-47DF-AB86-B8B19739E2D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95634" y="97504"/>
                  <a:ext cx="41148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322C9BE-C185-47E5-A6F5-413F54AFA193}"/>
                    </a:ext>
                  </a:extLst>
                </p14:cNvPr>
                <p14:cNvContentPartPr/>
                <p14:nvPr/>
              </p14:nvContentPartPr>
              <p14:xfrm>
                <a:off x="2991194" y="527704"/>
                <a:ext cx="222840" cy="138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322C9BE-C185-47E5-A6F5-413F54AFA19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82554" y="519064"/>
                  <a:ext cx="240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EEAA3EF-DD2A-4CB9-82FD-6F31546959AB}"/>
                    </a:ext>
                  </a:extLst>
                </p14:cNvPr>
                <p14:cNvContentPartPr/>
                <p14:nvPr/>
              </p14:nvContentPartPr>
              <p14:xfrm>
                <a:off x="3227714" y="205144"/>
                <a:ext cx="288720" cy="518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EEAA3EF-DD2A-4CB9-82FD-6F31546959A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19074" y="196504"/>
                  <a:ext cx="30636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02BCA74-9AC5-4202-AD93-92910C3CB152}"/>
                    </a:ext>
                  </a:extLst>
                </p14:cNvPr>
                <p14:cNvContentPartPr/>
                <p14:nvPr/>
              </p14:nvContentPartPr>
              <p14:xfrm>
                <a:off x="3203954" y="424384"/>
                <a:ext cx="339480" cy="209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02BCA74-9AC5-4202-AD93-92910C3CB1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95314" y="415744"/>
                  <a:ext cx="3571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FA30452-46A2-49E6-8D3E-2F8A14199B6E}"/>
                    </a:ext>
                  </a:extLst>
                </p14:cNvPr>
                <p14:cNvContentPartPr/>
                <p14:nvPr/>
              </p14:nvContentPartPr>
              <p14:xfrm>
                <a:off x="3635594" y="346984"/>
                <a:ext cx="37800" cy="20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FA30452-46A2-49E6-8D3E-2F8A14199B6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26954" y="337984"/>
                  <a:ext cx="55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7E7594A-BB0B-4DAE-81F7-E99F87E2FEA5}"/>
                    </a:ext>
                  </a:extLst>
                </p14:cNvPr>
                <p14:cNvContentPartPr/>
                <p14:nvPr/>
              </p14:nvContentPartPr>
              <p14:xfrm>
                <a:off x="3636674" y="451024"/>
                <a:ext cx="147240" cy="155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7E7594A-BB0B-4DAE-81F7-E99F87E2FEA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27674" y="442024"/>
                  <a:ext cx="164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2AEEF86-D549-4BFF-B8B2-61910483752E}"/>
                    </a:ext>
                  </a:extLst>
                </p14:cNvPr>
                <p14:cNvContentPartPr/>
                <p14:nvPr/>
              </p14:nvContentPartPr>
              <p14:xfrm>
                <a:off x="3894074" y="436264"/>
                <a:ext cx="344520" cy="235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2AEEF86-D549-4BFF-B8B2-61910483752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85074" y="427264"/>
                  <a:ext cx="3621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864922-F750-420A-9F59-DEB18F833B5F}"/>
                    </a:ext>
                  </a:extLst>
                </p14:cNvPr>
                <p14:cNvContentPartPr/>
                <p14:nvPr/>
              </p14:nvContentPartPr>
              <p14:xfrm>
                <a:off x="831914" y="1208104"/>
                <a:ext cx="251280" cy="269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864922-F750-420A-9F59-DEB18F833B5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23274" y="1199464"/>
                  <a:ext cx="2689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BD9C031-06D6-4251-B7D8-E44FABF8E487}"/>
                    </a:ext>
                  </a:extLst>
                </p14:cNvPr>
                <p14:cNvContentPartPr/>
                <p14:nvPr/>
              </p14:nvContentPartPr>
              <p14:xfrm>
                <a:off x="1464794" y="1222864"/>
                <a:ext cx="478440" cy="225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BD9C031-06D6-4251-B7D8-E44FABF8E48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55794" y="1213864"/>
                  <a:ext cx="4960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FD9F72C-09B0-444B-9782-85AA58085B2C}"/>
                    </a:ext>
                  </a:extLst>
                </p14:cNvPr>
                <p14:cNvContentPartPr/>
                <p14:nvPr/>
              </p14:nvContentPartPr>
              <p14:xfrm>
                <a:off x="1968794" y="1231144"/>
                <a:ext cx="210600" cy="211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FD9F72C-09B0-444B-9782-85AA58085B2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60154" y="1222504"/>
                  <a:ext cx="2282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00292F3-8680-4F67-8CD3-3A4DA06F1395}"/>
                    </a:ext>
                  </a:extLst>
                </p14:cNvPr>
                <p14:cNvContentPartPr/>
                <p14:nvPr/>
              </p14:nvContentPartPr>
              <p14:xfrm>
                <a:off x="2390714" y="929824"/>
                <a:ext cx="327240" cy="539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00292F3-8680-4F67-8CD3-3A4DA06F139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82074" y="921184"/>
                  <a:ext cx="34488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2C18B93-1B9A-4584-B668-6EA46C46EF07}"/>
                    </a:ext>
                  </a:extLst>
                </p14:cNvPr>
                <p14:cNvContentPartPr/>
                <p14:nvPr/>
              </p14:nvContentPartPr>
              <p14:xfrm>
                <a:off x="2332034" y="1143304"/>
                <a:ext cx="479160" cy="135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2C18B93-1B9A-4584-B668-6EA46C46EF0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323394" y="1134304"/>
                  <a:ext cx="4968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E0E6330-3E50-48B6-BCB5-51189ADD9D3F}"/>
                    </a:ext>
                  </a:extLst>
                </p14:cNvPr>
                <p14:cNvContentPartPr/>
                <p14:nvPr/>
              </p14:nvContentPartPr>
              <p14:xfrm>
                <a:off x="2762594" y="841264"/>
                <a:ext cx="342360" cy="569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E0E6330-3E50-48B6-BCB5-51189ADD9D3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53594" y="832624"/>
                  <a:ext cx="36000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9A533F5-DDD2-4029-89F9-857F72E354D3}"/>
                    </a:ext>
                  </a:extLst>
                </p14:cNvPr>
                <p14:cNvContentPartPr/>
                <p14:nvPr/>
              </p14:nvContentPartPr>
              <p14:xfrm>
                <a:off x="3159314" y="1227184"/>
                <a:ext cx="176400" cy="164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9A533F5-DDD2-4029-89F9-857F72E354D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50314" y="1218544"/>
                  <a:ext cx="1940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5DE8383-A228-4D2F-A3E9-ECA8216D39CE}"/>
                    </a:ext>
                  </a:extLst>
                </p14:cNvPr>
                <p14:cNvContentPartPr/>
                <p14:nvPr/>
              </p14:nvContentPartPr>
              <p14:xfrm>
                <a:off x="3472514" y="1195504"/>
                <a:ext cx="259560" cy="203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5DE8383-A228-4D2F-A3E9-ECA8216D39C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63514" y="1186864"/>
                  <a:ext cx="2772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D6D7336-81F5-4BA5-9152-42E8BF02C195}"/>
                    </a:ext>
                  </a:extLst>
                </p14:cNvPr>
                <p14:cNvContentPartPr/>
                <p14:nvPr/>
              </p14:nvContentPartPr>
              <p14:xfrm>
                <a:off x="3694994" y="942784"/>
                <a:ext cx="261720" cy="419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D6D7336-81F5-4BA5-9152-42E8BF02C19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85994" y="934144"/>
                  <a:ext cx="27936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D468444-B487-4767-87EF-67140DDDEF34}"/>
                    </a:ext>
                  </a:extLst>
                </p14:cNvPr>
                <p14:cNvContentPartPr/>
                <p14:nvPr/>
              </p14:nvContentPartPr>
              <p14:xfrm>
                <a:off x="4852394" y="232504"/>
                <a:ext cx="298080" cy="501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D468444-B487-4767-87EF-67140DDDEF3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43754" y="223504"/>
                  <a:ext cx="31572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A7DA3D5-3BAD-4EA3-9D97-C4DAF16E72C0}"/>
                    </a:ext>
                  </a:extLst>
                </p14:cNvPr>
                <p14:cNvContentPartPr/>
                <p14:nvPr/>
              </p14:nvContentPartPr>
              <p14:xfrm>
                <a:off x="5289794" y="399904"/>
                <a:ext cx="345240" cy="311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A7DA3D5-3BAD-4EA3-9D97-C4DAF16E72C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281154" y="391264"/>
                  <a:ext cx="3628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0750895-0F84-441C-A6EB-9D7F546F0553}"/>
                    </a:ext>
                  </a:extLst>
                </p14:cNvPr>
                <p14:cNvContentPartPr/>
                <p14:nvPr/>
              </p14:nvContentPartPr>
              <p14:xfrm>
                <a:off x="5846354" y="421144"/>
                <a:ext cx="348480" cy="288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0750895-0F84-441C-A6EB-9D7F546F055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37714" y="412504"/>
                  <a:ext cx="3661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4126F3A-8C74-4847-B916-E1DC336027B1}"/>
                    </a:ext>
                  </a:extLst>
                </p14:cNvPr>
                <p14:cNvContentPartPr/>
                <p14:nvPr/>
              </p14:nvContentPartPr>
              <p14:xfrm>
                <a:off x="6290594" y="528424"/>
                <a:ext cx="198360" cy="143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4126F3A-8C74-4847-B916-E1DC336027B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81594" y="519784"/>
                  <a:ext cx="216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8134A30-2782-4C16-9E9F-EF0555EA7FEB}"/>
                    </a:ext>
                  </a:extLst>
                </p14:cNvPr>
                <p14:cNvContentPartPr/>
                <p14:nvPr/>
              </p14:nvContentPartPr>
              <p14:xfrm>
                <a:off x="6694874" y="161944"/>
                <a:ext cx="233640" cy="451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8134A30-2782-4C16-9E9F-EF0555EA7FE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85874" y="153304"/>
                  <a:ext cx="2512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087C76C-AEBB-4098-A432-50C29B27A858}"/>
                    </a:ext>
                  </a:extLst>
                </p14:cNvPr>
                <p14:cNvContentPartPr/>
                <p14:nvPr/>
              </p14:nvContentPartPr>
              <p14:xfrm>
                <a:off x="6694154" y="485944"/>
                <a:ext cx="267120" cy="174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087C76C-AEBB-4098-A432-50C29B27A85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85154" y="476944"/>
                  <a:ext cx="2847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5D955C0-3D84-4839-96B2-A8D7950E57AB}"/>
                    </a:ext>
                  </a:extLst>
                </p14:cNvPr>
                <p14:cNvContentPartPr/>
                <p14:nvPr/>
              </p14:nvContentPartPr>
              <p14:xfrm>
                <a:off x="6935714" y="413944"/>
                <a:ext cx="277560" cy="234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5D955C0-3D84-4839-96B2-A8D7950E57A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27074" y="405304"/>
                  <a:ext cx="295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9531023-77D7-47B2-A5E0-B724F184E61F}"/>
                    </a:ext>
                  </a:extLst>
                </p14:cNvPr>
                <p14:cNvContentPartPr/>
                <p14:nvPr/>
              </p14:nvContentPartPr>
              <p14:xfrm>
                <a:off x="7375274" y="84184"/>
                <a:ext cx="333360" cy="565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9531023-77D7-47B2-A5E0-B724F184E61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66634" y="75184"/>
                  <a:ext cx="35100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E411409-47FF-4703-9E5A-BEBEAC9D972F}"/>
                    </a:ext>
                  </a:extLst>
                </p14:cNvPr>
                <p14:cNvContentPartPr/>
                <p14:nvPr/>
              </p14:nvContentPartPr>
              <p14:xfrm>
                <a:off x="7287074" y="381904"/>
                <a:ext cx="395640" cy="234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E411409-47FF-4703-9E5A-BEBEAC9D972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78434" y="373264"/>
                  <a:ext cx="4132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70A47CD-0FEB-4BA0-AE64-491E44F6496C}"/>
                    </a:ext>
                  </a:extLst>
                </p14:cNvPr>
                <p14:cNvContentPartPr/>
                <p14:nvPr/>
              </p14:nvContentPartPr>
              <p14:xfrm>
                <a:off x="7867394" y="101824"/>
                <a:ext cx="375120" cy="532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70A47CD-0FEB-4BA0-AE64-491E44F6496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58394" y="93184"/>
                  <a:ext cx="39276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B90B2C7-C364-42A9-942B-763D497BD400}"/>
                    </a:ext>
                  </a:extLst>
                </p14:cNvPr>
                <p14:cNvContentPartPr/>
                <p14:nvPr/>
              </p14:nvContentPartPr>
              <p14:xfrm>
                <a:off x="7772354" y="421864"/>
                <a:ext cx="443880" cy="51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B90B2C7-C364-42A9-942B-763D497BD40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63354" y="413224"/>
                  <a:ext cx="461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8FD8E08-E4CD-4EEA-95FE-FDDBF856EF05}"/>
                    </a:ext>
                  </a:extLst>
                </p14:cNvPr>
                <p14:cNvContentPartPr/>
                <p14:nvPr/>
              </p14:nvContentPartPr>
              <p14:xfrm>
                <a:off x="8166554" y="481984"/>
                <a:ext cx="197640" cy="12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8FD8E08-E4CD-4EEA-95FE-FDDBF856EF0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157554" y="472984"/>
                  <a:ext cx="215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44D0E5D-190F-4771-98A4-446F81B6BC4D}"/>
                    </a:ext>
                  </a:extLst>
                </p14:cNvPr>
                <p14:cNvContentPartPr/>
                <p14:nvPr/>
              </p14:nvContentPartPr>
              <p14:xfrm>
                <a:off x="8398394" y="95344"/>
                <a:ext cx="428760" cy="555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44D0E5D-190F-4771-98A4-446F81B6BC4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389754" y="86704"/>
                  <a:ext cx="44640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901AF11-EDD2-4DEB-AAEE-CD18A6E0905E}"/>
                    </a:ext>
                  </a:extLst>
                </p14:cNvPr>
                <p14:cNvContentPartPr/>
                <p14:nvPr/>
              </p14:nvContentPartPr>
              <p14:xfrm>
                <a:off x="8752634" y="339064"/>
                <a:ext cx="235080" cy="285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901AF11-EDD2-4DEB-AAEE-CD18A6E0905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743994" y="330424"/>
                  <a:ext cx="2527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BD8F249-6AB2-42F5-B506-FEB3F500CA73}"/>
                    </a:ext>
                  </a:extLst>
                </p14:cNvPr>
                <p14:cNvContentPartPr/>
                <p14:nvPr/>
              </p14:nvContentPartPr>
              <p14:xfrm>
                <a:off x="8959994" y="420424"/>
                <a:ext cx="189360" cy="20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BD8F249-6AB2-42F5-B506-FEB3F500CA7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950994" y="411784"/>
                  <a:ext cx="2070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0B0547D-313E-4C11-BDC0-9CE0882808B9}"/>
                    </a:ext>
                  </a:extLst>
                </p14:cNvPr>
                <p14:cNvContentPartPr/>
                <p14:nvPr/>
              </p14:nvContentPartPr>
              <p14:xfrm>
                <a:off x="9232514" y="448864"/>
                <a:ext cx="324720" cy="195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0B0547D-313E-4C11-BDC0-9CE0882808B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223514" y="439864"/>
                  <a:ext cx="342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DC6BF75-85A7-4AE7-9A23-7A008E3794C2}"/>
                    </a:ext>
                  </a:extLst>
                </p14:cNvPr>
                <p14:cNvContentPartPr/>
                <p14:nvPr/>
              </p14:nvContentPartPr>
              <p14:xfrm>
                <a:off x="4285754" y="670624"/>
                <a:ext cx="448560" cy="693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DC6BF75-85A7-4AE7-9A23-7A008E3794C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277114" y="661984"/>
                  <a:ext cx="466200" cy="71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84541F1-EC8F-4057-BF40-E2CE3B1A8F25}"/>
                    </a:ext>
                  </a:extLst>
                </p14:cNvPr>
                <p14:cNvContentPartPr/>
                <p14:nvPr/>
              </p14:nvContentPartPr>
              <p14:xfrm>
                <a:off x="4251554" y="1132864"/>
                <a:ext cx="370800" cy="101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84541F1-EC8F-4057-BF40-E2CE3B1A8F2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42914" y="1123864"/>
                  <a:ext cx="388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64067F2-6298-48E9-A726-68D0528D5175}"/>
                    </a:ext>
                  </a:extLst>
                </p14:cNvPr>
                <p14:cNvContentPartPr/>
                <p14:nvPr/>
              </p14:nvContentPartPr>
              <p14:xfrm>
                <a:off x="4547114" y="1176784"/>
                <a:ext cx="261360" cy="171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64067F2-6298-48E9-A726-68D0528D517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38114" y="1167784"/>
                  <a:ext cx="279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B12C30F-D24B-466B-8083-632B6AD4E20D}"/>
                    </a:ext>
                  </a:extLst>
                </p14:cNvPr>
                <p14:cNvContentPartPr/>
                <p14:nvPr/>
              </p14:nvContentPartPr>
              <p14:xfrm>
                <a:off x="5009354" y="1127104"/>
                <a:ext cx="312840" cy="223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B12C30F-D24B-466B-8083-632B6AD4E20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00714" y="1118104"/>
                  <a:ext cx="3304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02513BB-C899-48BE-B557-26E6A5EAF660}"/>
                    </a:ext>
                  </a:extLst>
                </p14:cNvPr>
                <p14:cNvContentPartPr/>
                <p14:nvPr/>
              </p14:nvContentPartPr>
              <p14:xfrm>
                <a:off x="5821514" y="703024"/>
                <a:ext cx="496080" cy="752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02513BB-C899-48BE-B557-26E6A5EAF66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12874" y="694384"/>
                  <a:ext cx="513720" cy="77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1C910C4-5AF8-4662-9AE9-D5422F53A0D8}"/>
                    </a:ext>
                  </a:extLst>
                </p14:cNvPr>
                <p14:cNvContentPartPr/>
                <p14:nvPr/>
              </p14:nvContentPartPr>
              <p14:xfrm>
                <a:off x="5818274" y="1155544"/>
                <a:ext cx="350280" cy="54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1C910C4-5AF8-4662-9AE9-D5422F53A0D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809274" y="1146544"/>
                  <a:ext cx="3679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C849EB1-23CA-463B-8C51-0BBCF9849B41}"/>
                    </a:ext>
                  </a:extLst>
                </p14:cNvPr>
                <p14:cNvContentPartPr/>
                <p14:nvPr/>
              </p14:nvContentPartPr>
              <p14:xfrm>
                <a:off x="6169634" y="1185424"/>
                <a:ext cx="121680" cy="143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C849EB1-23CA-463B-8C51-0BBCF9849B4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60634" y="1176784"/>
                  <a:ext cx="1393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C2BCC55-1DB4-45F8-B57B-473380ECA36D}"/>
                    </a:ext>
                  </a:extLst>
                </p14:cNvPr>
                <p14:cNvContentPartPr/>
                <p14:nvPr/>
              </p14:nvContentPartPr>
              <p14:xfrm>
                <a:off x="6328754" y="1111984"/>
                <a:ext cx="253800" cy="187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C2BCC55-1DB4-45F8-B57B-473380ECA36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320114" y="1103344"/>
                  <a:ext cx="271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8EAD52F-864C-4458-AF8D-178C31FF1935}"/>
                    </a:ext>
                  </a:extLst>
                </p14:cNvPr>
                <p14:cNvContentPartPr/>
                <p14:nvPr/>
              </p14:nvContentPartPr>
              <p14:xfrm>
                <a:off x="6673274" y="1112704"/>
                <a:ext cx="274680" cy="215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8EAD52F-864C-4458-AF8D-178C31FF193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64634" y="1103704"/>
                  <a:ext cx="292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4DAC2E8-FACC-4F5D-ABA5-B44AA6ABE479}"/>
                    </a:ext>
                  </a:extLst>
                </p14:cNvPr>
                <p14:cNvContentPartPr/>
                <p14:nvPr/>
              </p14:nvContentPartPr>
              <p14:xfrm>
                <a:off x="6900074" y="865744"/>
                <a:ext cx="261360" cy="426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4DAC2E8-FACC-4F5D-ABA5-B44AA6ABE47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891074" y="857104"/>
                  <a:ext cx="27900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5757B76-1BAA-4C19-85F5-3B22AF1EBAF7}"/>
                    </a:ext>
                  </a:extLst>
                </p14:cNvPr>
                <p14:cNvContentPartPr/>
                <p14:nvPr/>
              </p14:nvContentPartPr>
              <p14:xfrm>
                <a:off x="7261874" y="1114144"/>
                <a:ext cx="242280" cy="148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5757B76-1BAA-4C19-85F5-3B22AF1EBAF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253234" y="1105504"/>
                  <a:ext cx="2599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151B3-95CA-4F68-BD10-524F172F1559}"/>
                    </a:ext>
                  </a:extLst>
                </p14:cNvPr>
                <p14:cNvContentPartPr/>
                <p14:nvPr/>
              </p14:nvContentPartPr>
              <p14:xfrm>
                <a:off x="7505234" y="1131424"/>
                <a:ext cx="271800" cy="918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151B3-95CA-4F68-BD10-524F172F155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96594" y="1122784"/>
                  <a:ext cx="289440" cy="9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897885B-3A21-46D4-AF34-D1B24224CF23}"/>
                    </a:ext>
                  </a:extLst>
                </p14:cNvPr>
                <p14:cNvContentPartPr/>
                <p14:nvPr/>
              </p14:nvContentPartPr>
              <p14:xfrm>
                <a:off x="800954" y="1947184"/>
                <a:ext cx="327600" cy="287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897885B-3A21-46D4-AF34-D1B24224CF2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92314" y="1938184"/>
                  <a:ext cx="3452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1A0E92B-82AE-4C62-8545-38923DBF359C}"/>
                    </a:ext>
                  </a:extLst>
                </p14:cNvPr>
                <p14:cNvContentPartPr/>
                <p14:nvPr/>
              </p14:nvContentPartPr>
              <p14:xfrm>
                <a:off x="1098674" y="2024224"/>
                <a:ext cx="294480" cy="187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1A0E92B-82AE-4C62-8545-38923DBF359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90034" y="2015224"/>
                  <a:ext cx="312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CCA73B8-B8B9-4E3F-832C-FC5FDAC4E7F8}"/>
                    </a:ext>
                  </a:extLst>
                </p14:cNvPr>
                <p14:cNvContentPartPr/>
                <p14:nvPr/>
              </p14:nvContentPartPr>
              <p14:xfrm>
                <a:off x="1572434" y="1705984"/>
                <a:ext cx="291240" cy="523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CCA73B8-B8B9-4E3F-832C-FC5FDAC4E7F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63794" y="1697344"/>
                  <a:ext cx="30888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32FBA46-9AFD-487D-9B1F-351DE936D55F}"/>
                    </a:ext>
                  </a:extLst>
                </p14:cNvPr>
                <p14:cNvContentPartPr/>
                <p14:nvPr/>
              </p14:nvContentPartPr>
              <p14:xfrm>
                <a:off x="1527434" y="1983904"/>
                <a:ext cx="396000" cy="67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32FBA46-9AFD-487D-9B1F-351DE936D55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518434" y="1975264"/>
                  <a:ext cx="4136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9A91B84-5EBF-4DEC-8F7D-279893568E85}"/>
                    </a:ext>
                  </a:extLst>
                </p14:cNvPr>
                <p14:cNvContentPartPr/>
                <p14:nvPr/>
              </p14:nvContentPartPr>
              <p14:xfrm>
                <a:off x="1906874" y="1790224"/>
                <a:ext cx="336240" cy="414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9A91B84-5EBF-4DEC-8F7D-279893568E8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98234" y="1781224"/>
                  <a:ext cx="3538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908FF59-918E-418B-B07B-D3946DDEFB5C}"/>
                    </a:ext>
                  </a:extLst>
                </p14:cNvPr>
                <p14:cNvContentPartPr/>
                <p14:nvPr/>
              </p14:nvContentPartPr>
              <p14:xfrm>
                <a:off x="2214314" y="2086144"/>
                <a:ext cx="177480" cy="45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908FF59-918E-418B-B07B-D3946DDEFB5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205674" y="2077504"/>
                  <a:ext cx="1951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BDF0976-49E0-4C0C-99EA-50DF20BE6207}"/>
                    </a:ext>
                  </a:extLst>
                </p14:cNvPr>
                <p14:cNvContentPartPr/>
                <p14:nvPr/>
              </p14:nvContentPartPr>
              <p14:xfrm>
                <a:off x="2651714" y="1960504"/>
                <a:ext cx="288720" cy="204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BDF0976-49E0-4C0C-99EA-50DF20BE620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642714" y="1951864"/>
                  <a:ext cx="306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7A2716B-9197-44B4-84E0-58F571B30D75}"/>
                    </a:ext>
                  </a:extLst>
                </p14:cNvPr>
                <p14:cNvContentPartPr/>
                <p14:nvPr/>
              </p14:nvContentPartPr>
              <p14:xfrm>
                <a:off x="2776634" y="1659904"/>
                <a:ext cx="498240" cy="4647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7A2716B-9197-44B4-84E0-58F571B30D7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767634" y="1651264"/>
                  <a:ext cx="51588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7FE9B61-1945-4982-9EA8-1AC33D8D7F1A}"/>
                    </a:ext>
                  </a:extLst>
                </p14:cNvPr>
                <p14:cNvContentPartPr/>
                <p14:nvPr/>
              </p14:nvContentPartPr>
              <p14:xfrm>
                <a:off x="2999474" y="1960864"/>
                <a:ext cx="254520" cy="1771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7FE9B61-1945-4982-9EA8-1AC33D8D7F1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990834" y="1952224"/>
                  <a:ext cx="272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C59077F-ACFD-459C-8BDD-4408E0A8AAD2}"/>
                    </a:ext>
                  </a:extLst>
                </p14:cNvPr>
                <p14:cNvContentPartPr/>
                <p14:nvPr/>
              </p14:nvContentPartPr>
              <p14:xfrm>
                <a:off x="3266594" y="1973104"/>
                <a:ext cx="406800" cy="192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C59077F-ACFD-459C-8BDD-4408E0A8AAD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57954" y="1964104"/>
                  <a:ext cx="4244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6E8E848-DD76-47A1-A628-5AD7A33E1DC3}"/>
                    </a:ext>
                  </a:extLst>
                </p14:cNvPr>
                <p14:cNvContentPartPr/>
                <p14:nvPr/>
              </p14:nvContentPartPr>
              <p14:xfrm>
                <a:off x="3743594" y="1814704"/>
                <a:ext cx="19800" cy="70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6E8E848-DD76-47A1-A628-5AD7A33E1DC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34954" y="1805704"/>
                  <a:ext cx="37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C2EDE3F-871F-4A93-BCD9-4C641092E08D}"/>
                    </a:ext>
                  </a:extLst>
                </p14:cNvPr>
                <p14:cNvContentPartPr/>
                <p14:nvPr/>
              </p14:nvContentPartPr>
              <p14:xfrm>
                <a:off x="3754754" y="1926664"/>
                <a:ext cx="335520" cy="222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C2EDE3F-871F-4A93-BCD9-4C641092E08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746114" y="1917664"/>
                  <a:ext cx="3531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18246E9-6A4D-4303-A291-D406C9C6D67C}"/>
                    </a:ext>
                  </a:extLst>
                </p14:cNvPr>
                <p14:cNvContentPartPr/>
                <p14:nvPr/>
              </p14:nvContentPartPr>
              <p14:xfrm>
                <a:off x="4022954" y="1972384"/>
                <a:ext cx="180720" cy="167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18246E9-6A4D-4303-A291-D406C9C6D67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013954" y="1963384"/>
                  <a:ext cx="198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6C679D5-1EB7-4369-8697-430E69D2D589}"/>
                    </a:ext>
                  </a:extLst>
                </p14:cNvPr>
                <p14:cNvContentPartPr/>
                <p14:nvPr/>
              </p14:nvContentPartPr>
              <p14:xfrm>
                <a:off x="4420394" y="1549384"/>
                <a:ext cx="386280" cy="624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6C679D5-1EB7-4369-8697-430E69D2D58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411394" y="1540384"/>
                  <a:ext cx="40392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2866289-8C9A-4EB9-803D-36A93DE9DE8B}"/>
                    </a:ext>
                  </a:extLst>
                </p14:cNvPr>
                <p14:cNvContentPartPr/>
                <p14:nvPr/>
              </p14:nvContentPartPr>
              <p14:xfrm>
                <a:off x="4323914" y="1843144"/>
                <a:ext cx="596880" cy="274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2866289-8C9A-4EB9-803D-36A93DE9DE8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315274" y="1834144"/>
                  <a:ext cx="6145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1E7E9B6-6602-4607-B04C-C3650390B370}"/>
                    </a:ext>
                  </a:extLst>
                </p14:cNvPr>
                <p14:cNvContentPartPr/>
                <p14:nvPr/>
              </p14:nvContentPartPr>
              <p14:xfrm>
                <a:off x="4851674" y="1907944"/>
                <a:ext cx="281160" cy="230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1E7E9B6-6602-4607-B04C-C3650390B37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43034" y="1898944"/>
                  <a:ext cx="2988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260BBF0-EED7-48CA-BABA-C4CABD45020E}"/>
                    </a:ext>
                  </a:extLst>
                </p14:cNvPr>
                <p14:cNvContentPartPr/>
                <p14:nvPr/>
              </p14:nvContentPartPr>
              <p14:xfrm>
                <a:off x="5124194" y="1895344"/>
                <a:ext cx="243000" cy="240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260BBF0-EED7-48CA-BABA-C4CABD45020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115194" y="1886704"/>
                  <a:ext cx="2606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EAD8E4C-6D3D-4F36-A1A7-1FF770FA9BAC}"/>
                    </a:ext>
                  </a:extLst>
                </p14:cNvPr>
                <p14:cNvContentPartPr/>
                <p14:nvPr/>
              </p14:nvContentPartPr>
              <p14:xfrm>
                <a:off x="5543594" y="1869064"/>
                <a:ext cx="192240" cy="290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EAD8E4C-6D3D-4F36-A1A7-1FF770FA9BA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534954" y="1860424"/>
                  <a:ext cx="2098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BCE014C-7105-419C-9641-57BE639E6CE5}"/>
                    </a:ext>
                  </a:extLst>
                </p14:cNvPr>
                <p14:cNvContentPartPr/>
                <p14:nvPr/>
              </p14:nvContentPartPr>
              <p14:xfrm>
                <a:off x="5863634" y="2151304"/>
                <a:ext cx="20880" cy="21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BCE014C-7105-419C-9641-57BE639E6CE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54634" y="2142664"/>
                  <a:ext cx="3852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EB176B6-0DA8-477D-B47B-2479E4186701}"/>
              </a:ext>
            </a:extLst>
          </p:cNvPr>
          <p:cNvGrpSpPr/>
          <p:nvPr/>
        </p:nvGrpSpPr>
        <p:grpSpPr>
          <a:xfrm>
            <a:off x="545354" y="2736304"/>
            <a:ext cx="875160" cy="514440"/>
            <a:chOff x="545354" y="2736304"/>
            <a:chExt cx="875160" cy="51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D25FBBE-30D1-47EA-B69F-5F888A1D4FC0}"/>
                    </a:ext>
                  </a:extLst>
                </p14:cNvPr>
                <p14:cNvContentPartPr/>
                <p14:nvPr/>
              </p14:nvContentPartPr>
              <p14:xfrm>
                <a:off x="545354" y="2736304"/>
                <a:ext cx="518400" cy="510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D25FBBE-30D1-47EA-B69F-5F888A1D4FC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36714" y="2727664"/>
                  <a:ext cx="53604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62A41B3-F15A-46C1-B32D-69B4C584F4C2}"/>
                    </a:ext>
                  </a:extLst>
                </p14:cNvPr>
                <p14:cNvContentPartPr/>
                <p14:nvPr/>
              </p14:nvContentPartPr>
              <p14:xfrm>
                <a:off x="656594" y="3022144"/>
                <a:ext cx="332640" cy="52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62A41B3-F15A-46C1-B32D-69B4C584F4C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47954" y="3013144"/>
                  <a:ext cx="3502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188BF8A-1F96-45D8-BCEC-07AE29CE23CB}"/>
                    </a:ext>
                  </a:extLst>
                </p14:cNvPr>
                <p14:cNvContentPartPr/>
                <p14:nvPr/>
              </p14:nvContentPartPr>
              <p14:xfrm>
                <a:off x="1170314" y="2977504"/>
                <a:ext cx="250200" cy="273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188BF8A-1F96-45D8-BCEC-07AE29CE23C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61314" y="2968504"/>
                  <a:ext cx="267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85F924C-5E56-4D8F-A44B-D142F8923DB6}"/>
                    </a:ext>
                  </a:extLst>
                </p14:cNvPr>
                <p14:cNvContentPartPr/>
                <p14:nvPr/>
              </p14:nvContentPartPr>
              <p14:xfrm>
                <a:off x="1162394" y="2967784"/>
                <a:ext cx="228240" cy="230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85F924C-5E56-4D8F-A44B-D142F8923DB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53394" y="2958784"/>
                  <a:ext cx="245880" cy="24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ED21FE36-F7D2-4E9D-88AA-C329E68B2082}"/>
                  </a:ext>
                </a:extLst>
              </p14:cNvPr>
              <p14:cNvContentPartPr/>
              <p14:nvPr/>
            </p14:nvContentPartPr>
            <p14:xfrm>
              <a:off x="1729034" y="2928544"/>
              <a:ext cx="40680" cy="284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ED21FE36-F7D2-4E9D-88AA-C329E68B208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720034" y="2919904"/>
                <a:ext cx="583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C0FC0C9-09C6-4C4A-8495-58DF3E9FD97F}"/>
                  </a:ext>
                </a:extLst>
              </p14:cNvPr>
              <p14:cNvContentPartPr/>
              <p14:nvPr/>
            </p14:nvContentPartPr>
            <p14:xfrm>
              <a:off x="1715354" y="3127984"/>
              <a:ext cx="48240" cy="424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C0FC0C9-09C6-4C4A-8495-58DF3E9FD97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706714" y="3119344"/>
                <a:ext cx="65880" cy="6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C4E8105-FE15-43E5-A8A7-391B35759FDB}"/>
              </a:ext>
            </a:extLst>
          </p:cNvPr>
          <p:cNvGrpSpPr/>
          <p:nvPr/>
        </p:nvGrpSpPr>
        <p:grpSpPr>
          <a:xfrm>
            <a:off x="2069594" y="2580784"/>
            <a:ext cx="2405880" cy="1077120"/>
            <a:chOff x="2069594" y="2580784"/>
            <a:chExt cx="2405880" cy="107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251FEF3-4916-485D-A3A4-756285722FD5}"/>
                    </a:ext>
                  </a:extLst>
                </p14:cNvPr>
                <p14:cNvContentPartPr/>
                <p14:nvPr/>
              </p14:nvContentPartPr>
              <p14:xfrm>
                <a:off x="2622554" y="2720104"/>
                <a:ext cx="257400" cy="304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251FEF3-4916-485D-A3A4-756285722FD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613914" y="2711104"/>
                  <a:ext cx="2750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1F1C638-0683-40DA-BF35-C6814FC685DB}"/>
                    </a:ext>
                  </a:extLst>
                </p14:cNvPr>
                <p14:cNvContentPartPr/>
                <p14:nvPr/>
              </p14:nvContentPartPr>
              <p14:xfrm>
                <a:off x="2582954" y="2678704"/>
                <a:ext cx="302400" cy="333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1F1C638-0683-40DA-BF35-C6814FC685D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573954" y="2670064"/>
                  <a:ext cx="3200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7374D98-6BD3-4774-A888-3E4C3E986F90}"/>
                    </a:ext>
                  </a:extLst>
                </p14:cNvPr>
                <p14:cNvContentPartPr/>
                <p14:nvPr/>
              </p14:nvContentPartPr>
              <p14:xfrm>
                <a:off x="2069594" y="2580784"/>
                <a:ext cx="343440" cy="1077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7374D98-6BD3-4774-A888-3E4C3E986F9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060594" y="2571784"/>
                  <a:ext cx="361080" cy="10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C3B8917-7F46-4BD0-81DF-18EC1F9ED120}"/>
                    </a:ext>
                  </a:extLst>
                </p14:cNvPr>
                <p14:cNvContentPartPr/>
                <p14:nvPr/>
              </p14:nvContentPartPr>
              <p14:xfrm>
                <a:off x="2401154" y="3106384"/>
                <a:ext cx="886680" cy="79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C3B8917-7F46-4BD0-81DF-18EC1F9ED12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392154" y="3097744"/>
                  <a:ext cx="9043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78F9380-DDB0-4732-8E71-F74031A00A1A}"/>
                    </a:ext>
                  </a:extLst>
                </p14:cNvPr>
                <p14:cNvContentPartPr/>
                <p14:nvPr/>
              </p14:nvContentPartPr>
              <p14:xfrm>
                <a:off x="2478554" y="3314824"/>
                <a:ext cx="130320" cy="251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78F9380-DDB0-4732-8E71-F74031A00A1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69914" y="3305824"/>
                  <a:ext cx="1479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C0E41B8-7C26-43B0-8081-09CAE2597BF2}"/>
                    </a:ext>
                  </a:extLst>
                </p14:cNvPr>
                <p14:cNvContentPartPr/>
                <p14:nvPr/>
              </p14:nvContentPartPr>
              <p14:xfrm>
                <a:off x="2751074" y="3415264"/>
                <a:ext cx="267120" cy="41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C0E41B8-7C26-43B0-8081-09CAE2597BF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742434" y="3406264"/>
                  <a:ext cx="284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2E7B253-9D6A-4888-B694-02B5ED7BAA58}"/>
                    </a:ext>
                  </a:extLst>
                </p14:cNvPr>
                <p14:cNvContentPartPr/>
                <p14:nvPr/>
              </p14:nvContentPartPr>
              <p14:xfrm>
                <a:off x="2843234" y="3322024"/>
                <a:ext cx="73800" cy="200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2E7B253-9D6A-4888-B694-02B5ED7BAA5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834594" y="3313024"/>
                  <a:ext cx="914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96879C3-7917-4605-AF38-357DFCF6F600}"/>
                    </a:ext>
                  </a:extLst>
                </p14:cNvPr>
                <p14:cNvContentPartPr/>
                <p14:nvPr/>
              </p14:nvContentPartPr>
              <p14:xfrm>
                <a:off x="3161834" y="3302224"/>
                <a:ext cx="257040" cy="237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96879C3-7917-4605-AF38-357DFCF6F60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153194" y="3293224"/>
                  <a:ext cx="2746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A8A578F-DE79-4AEE-A8AF-F3AC433DE4FA}"/>
                    </a:ext>
                  </a:extLst>
                </p14:cNvPr>
                <p14:cNvContentPartPr/>
                <p14:nvPr/>
              </p14:nvContentPartPr>
              <p14:xfrm>
                <a:off x="3101714" y="3298624"/>
                <a:ext cx="253800" cy="264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A8A578F-DE79-4AEE-A8AF-F3AC433DE4F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093074" y="3289984"/>
                  <a:ext cx="2714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298448E-6F2C-4A01-AB88-1AD1D16054F4}"/>
                    </a:ext>
                  </a:extLst>
                </p14:cNvPr>
                <p14:cNvContentPartPr/>
                <p14:nvPr/>
              </p14:nvContentPartPr>
              <p14:xfrm>
                <a:off x="3448034" y="3192784"/>
                <a:ext cx="181080" cy="162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298448E-6F2C-4A01-AB88-1AD1D16054F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439034" y="3183784"/>
                  <a:ext cx="198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AFD0FD9-1552-4691-B2B8-98E9394D0938}"/>
                    </a:ext>
                  </a:extLst>
                </p14:cNvPr>
                <p14:cNvContentPartPr/>
                <p14:nvPr/>
              </p14:nvContentPartPr>
              <p14:xfrm>
                <a:off x="3622634" y="2933224"/>
                <a:ext cx="296640" cy="151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AFD0FD9-1552-4691-B2B8-98E9394D093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613634" y="2924584"/>
                  <a:ext cx="3142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5299A48-B0A3-4FFB-9B69-E0E581BE5B1D}"/>
                    </a:ext>
                  </a:extLst>
                </p14:cNvPr>
                <p14:cNvContentPartPr/>
                <p14:nvPr/>
              </p14:nvContentPartPr>
              <p14:xfrm>
                <a:off x="3855914" y="2664664"/>
                <a:ext cx="275040" cy="380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5299A48-B0A3-4FFB-9B69-E0E581BE5B1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847274" y="2655664"/>
                  <a:ext cx="2926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9AEF825-EF8C-42DD-8BFD-D9AE9B2852F9}"/>
                    </a:ext>
                  </a:extLst>
                </p14:cNvPr>
                <p14:cNvContentPartPr/>
                <p14:nvPr/>
              </p14:nvContentPartPr>
              <p14:xfrm>
                <a:off x="4178834" y="2863744"/>
                <a:ext cx="296640" cy="195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9AEF825-EF8C-42DD-8BFD-D9AE9B2852F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70194" y="2854744"/>
                  <a:ext cx="3142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8D87BF3-FD2C-4253-B53D-F5E1EF362AD3}"/>
                    </a:ext>
                  </a:extLst>
                </p14:cNvPr>
                <p14:cNvContentPartPr/>
                <p14:nvPr/>
              </p14:nvContentPartPr>
              <p14:xfrm>
                <a:off x="4147514" y="2871304"/>
                <a:ext cx="266040" cy="222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8D87BF3-FD2C-4253-B53D-F5E1EF362AD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138874" y="2862664"/>
                  <a:ext cx="28368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94F8E75-1E44-4D50-8E99-0581EB49DCBB}"/>
              </a:ext>
            </a:extLst>
          </p:cNvPr>
          <p:cNvGrpSpPr/>
          <p:nvPr/>
        </p:nvGrpSpPr>
        <p:grpSpPr>
          <a:xfrm>
            <a:off x="725354" y="4108984"/>
            <a:ext cx="722160" cy="259920"/>
            <a:chOff x="725354" y="4108984"/>
            <a:chExt cx="72216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D73BEB6-7B7A-4A98-BECB-63F8D3EE021F}"/>
                    </a:ext>
                  </a:extLst>
                </p14:cNvPr>
                <p14:cNvContentPartPr/>
                <p14:nvPr/>
              </p14:nvContentPartPr>
              <p14:xfrm>
                <a:off x="725354" y="4108984"/>
                <a:ext cx="321840" cy="259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D73BEB6-7B7A-4A98-BECB-63F8D3EE021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16354" y="4099984"/>
                  <a:ext cx="3394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F352AE3-CA58-4381-BAB3-11B2B3E12AFB}"/>
                    </a:ext>
                  </a:extLst>
                </p14:cNvPr>
                <p14:cNvContentPartPr/>
                <p14:nvPr/>
              </p14:nvContentPartPr>
              <p14:xfrm>
                <a:off x="1288394" y="4130584"/>
                <a:ext cx="159120" cy="23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F352AE3-CA58-4381-BAB3-11B2B3E12AF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279754" y="4121944"/>
                  <a:ext cx="1767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6C6E8EB-0282-4AE4-B777-2E49D5DDDA91}"/>
                    </a:ext>
                  </a:extLst>
                </p14:cNvPr>
                <p14:cNvContentPartPr/>
                <p14:nvPr/>
              </p14:nvContentPartPr>
              <p14:xfrm>
                <a:off x="1273994" y="4248664"/>
                <a:ext cx="165960" cy="39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6C6E8EB-0282-4AE4-B777-2E49D5DDDA9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264994" y="4239664"/>
                  <a:ext cx="18360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2BB5CBA0-5056-4758-9E24-34EF432C87DC}"/>
              </a:ext>
            </a:extLst>
          </p:cNvPr>
          <p:cNvGrpSpPr/>
          <p:nvPr/>
        </p:nvGrpSpPr>
        <p:grpSpPr>
          <a:xfrm>
            <a:off x="1802114" y="3886864"/>
            <a:ext cx="1721880" cy="684720"/>
            <a:chOff x="1802114" y="3886864"/>
            <a:chExt cx="1721880" cy="68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13806AE-FB02-4BE5-8A1B-955E5092A4BB}"/>
                    </a:ext>
                  </a:extLst>
                </p14:cNvPr>
                <p14:cNvContentPartPr/>
                <p14:nvPr/>
              </p14:nvContentPartPr>
              <p14:xfrm>
                <a:off x="1802114" y="4047784"/>
                <a:ext cx="183960" cy="293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13806AE-FB02-4BE5-8A1B-955E5092A4B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793114" y="4039144"/>
                  <a:ext cx="2016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DAB7F72-B2D5-4F38-BA4D-E52FEBD6E725}"/>
                    </a:ext>
                  </a:extLst>
                </p14:cNvPr>
                <p14:cNvContentPartPr/>
                <p14:nvPr/>
              </p14:nvContentPartPr>
              <p14:xfrm>
                <a:off x="2059874" y="4152544"/>
                <a:ext cx="383400" cy="59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DAB7F72-B2D5-4F38-BA4D-E52FEBD6E72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50874" y="4143904"/>
                  <a:ext cx="4010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4B5D8DA-DC57-4C32-B636-8B9E17ACD132}"/>
                    </a:ext>
                  </a:extLst>
                </p14:cNvPr>
                <p14:cNvContentPartPr/>
                <p14:nvPr/>
              </p14:nvContentPartPr>
              <p14:xfrm>
                <a:off x="2160314" y="4046344"/>
                <a:ext cx="88200" cy="262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4B5D8DA-DC57-4C32-B636-8B9E17ACD13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151674" y="4037704"/>
                  <a:ext cx="1058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9971C52-5605-4CF6-8A9B-A4A9CD4AEB64}"/>
                    </a:ext>
                  </a:extLst>
                </p14:cNvPr>
                <p14:cNvContentPartPr/>
                <p14:nvPr/>
              </p14:nvContentPartPr>
              <p14:xfrm>
                <a:off x="2672234" y="4033024"/>
                <a:ext cx="229320" cy="315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9971C52-5605-4CF6-8A9B-A4A9CD4AEB6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663234" y="4024024"/>
                  <a:ext cx="2469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0152D26-5C37-4521-9592-5865F949B173}"/>
                    </a:ext>
                  </a:extLst>
                </p14:cNvPr>
                <p14:cNvContentPartPr/>
                <p14:nvPr/>
              </p14:nvContentPartPr>
              <p14:xfrm>
                <a:off x="2609954" y="4042744"/>
                <a:ext cx="242640" cy="260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0152D26-5C37-4521-9592-5865F949B17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600954" y="4033744"/>
                  <a:ext cx="260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39F2714-0C9E-4E47-9A40-059A318A4E2A}"/>
                    </a:ext>
                  </a:extLst>
                </p14:cNvPr>
                <p14:cNvContentPartPr/>
                <p14:nvPr/>
              </p14:nvContentPartPr>
              <p14:xfrm>
                <a:off x="3016394" y="3886864"/>
                <a:ext cx="217440" cy="159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39F2714-0C9E-4E47-9A40-059A318A4E2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007754" y="3877864"/>
                  <a:ext cx="235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A8047AA-D357-4A40-AE73-22C8328B60E8}"/>
                    </a:ext>
                  </a:extLst>
                </p14:cNvPr>
                <p14:cNvContentPartPr/>
                <p14:nvPr/>
              </p14:nvContentPartPr>
              <p14:xfrm>
                <a:off x="3376394" y="4360624"/>
                <a:ext cx="147600" cy="210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A8047AA-D357-4A40-AE73-22C8328B60E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367394" y="4351624"/>
                  <a:ext cx="16524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26BB6C9-CD55-4F1E-B5C0-308297690843}"/>
              </a:ext>
            </a:extLst>
          </p:cNvPr>
          <p:cNvGrpSpPr/>
          <p:nvPr/>
        </p:nvGrpSpPr>
        <p:grpSpPr>
          <a:xfrm>
            <a:off x="3851594" y="3773104"/>
            <a:ext cx="2925720" cy="565920"/>
            <a:chOff x="3851594" y="3773104"/>
            <a:chExt cx="2925720" cy="56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86EE6B5-9D60-4994-9265-EC87FC894AA2}"/>
                    </a:ext>
                  </a:extLst>
                </p14:cNvPr>
                <p14:cNvContentPartPr/>
                <p14:nvPr/>
              </p14:nvContentPartPr>
              <p14:xfrm>
                <a:off x="3851594" y="4133104"/>
                <a:ext cx="253080" cy="2059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86EE6B5-9D60-4994-9265-EC87FC894AA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842594" y="4124104"/>
                  <a:ext cx="2707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67A9242-BE68-4A3D-BC76-FCFDB4526CBE}"/>
                    </a:ext>
                  </a:extLst>
                </p14:cNvPr>
                <p14:cNvContentPartPr/>
                <p14:nvPr/>
              </p14:nvContentPartPr>
              <p14:xfrm>
                <a:off x="4035194" y="3876424"/>
                <a:ext cx="291960" cy="386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67A9242-BE68-4A3D-BC76-FCFDB4526CB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026194" y="3867784"/>
                  <a:ext cx="30960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C332303-05A7-4F6A-A161-11EE30CCFEBC}"/>
                    </a:ext>
                  </a:extLst>
                </p14:cNvPr>
                <p14:cNvContentPartPr/>
                <p14:nvPr/>
              </p14:nvContentPartPr>
              <p14:xfrm>
                <a:off x="4281074" y="4101064"/>
                <a:ext cx="315000" cy="1677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C332303-05A7-4F6A-A161-11EE30CCFEB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272434" y="4092064"/>
                  <a:ext cx="3326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AD77E1B-F093-41FC-A046-3B86DF9AB9E3}"/>
                    </a:ext>
                  </a:extLst>
                </p14:cNvPr>
                <p14:cNvContentPartPr/>
                <p14:nvPr/>
              </p14:nvContentPartPr>
              <p14:xfrm>
                <a:off x="4877234" y="4035544"/>
                <a:ext cx="161280" cy="280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AD77E1B-F093-41FC-A046-3B86DF9AB9E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68594" y="4026544"/>
                  <a:ext cx="178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0DC27BD-52A4-4F35-9C5F-A28610565E37}"/>
                    </a:ext>
                  </a:extLst>
                </p14:cNvPr>
                <p14:cNvContentPartPr/>
                <p14:nvPr/>
              </p14:nvContentPartPr>
              <p14:xfrm>
                <a:off x="4830794" y="4163344"/>
                <a:ext cx="159480" cy="28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0DC27BD-52A4-4F35-9C5F-A28610565E3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821794" y="4154704"/>
                  <a:ext cx="177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381F5DD-0C38-4F9F-9ED9-7AADCE369D98}"/>
                    </a:ext>
                  </a:extLst>
                </p14:cNvPr>
                <p14:cNvContentPartPr/>
                <p14:nvPr/>
              </p14:nvContentPartPr>
              <p14:xfrm>
                <a:off x="5189354" y="3931144"/>
                <a:ext cx="350640" cy="313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381F5DD-0C38-4F9F-9ED9-7AADCE369D9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180714" y="3922504"/>
                  <a:ext cx="3682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4D2E263-9D5A-4CE7-B340-2A6502475589}"/>
                    </a:ext>
                  </a:extLst>
                </p14:cNvPr>
                <p14:cNvContentPartPr/>
                <p14:nvPr/>
              </p14:nvContentPartPr>
              <p14:xfrm>
                <a:off x="5625314" y="4016824"/>
                <a:ext cx="269280" cy="208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4D2E263-9D5A-4CE7-B340-2A650247558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616314" y="4007824"/>
                  <a:ext cx="2869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FC8025D-3958-4C35-957F-D10D9971F459}"/>
                    </a:ext>
                  </a:extLst>
                </p14:cNvPr>
                <p14:cNvContentPartPr/>
                <p14:nvPr/>
              </p14:nvContentPartPr>
              <p14:xfrm>
                <a:off x="5563034" y="4016824"/>
                <a:ext cx="279720" cy="177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FC8025D-3958-4C35-957F-D10D9971F45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554034" y="4007824"/>
                  <a:ext cx="2973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3AD5FA2-DB1D-413C-9BE5-B25F5006AC70}"/>
                    </a:ext>
                  </a:extLst>
                </p14:cNvPr>
                <p14:cNvContentPartPr/>
                <p14:nvPr/>
              </p14:nvContentPartPr>
              <p14:xfrm>
                <a:off x="6000074" y="4025104"/>
                <a:ext cx="245160" cy="1936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3AD5FA2-DB1D-413C-9BE5-B25F5006AC7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991434" y="4016464"/>
                  <a:ext cx="2628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4370BE7-1E0B-4B13-845C-D3E70D1955EA}"/>
                    </a:ext>
                  </a:extLst>
                </p14:cNvPr>
                <p14:cNvContentPartPr/>
                <p14:nvPr/>
              </p14:nvContentPartPr>
              <p14:xfrm>
                <a:off x="6197714" y="3773104"/>
                <a:ext cx="211680" cy="385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4370BE7-1E0B-4B13-845C-D3E70D1955E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189074" y="3764104"/>
                  <a:ext cx="2293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6B173F6-B5BC-4F24-80F8-F5635F31976C}"/>
                    </a:ext>
                  </a:extLst>
                </p14:cNvPr>
                <p14:cNvContentPartPr/>
                <p14:nvPr/>
              </p14:nvContentPartPr>
              <p14:xfrm>
                <a:off x="6407594" y="3977944"/>
                <a:ext cx="351000" cy="257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6B173F6-B5BC-4F24-80F8-F5635F31976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98954" y="3969304"/>
                  <a:ext cx="3686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8A56920-E897-47BA-AF61-76CD8A7B9758}"/>
                    </a:ext>
                  </a:extLst>
                </p14:cNvPr>
                <p14:cNvContentPartPr/>
                <p14:nvPr/>
              </p14:nvContentPartPr>
              <p14:xfrm>
                <a:off x="6428474" y="3997024"/>
                <a:ext cx="348840" cy="224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8A56920-E897-47BA-AF61-76CD8A7B975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19834" y="3988384"/>
                  <a:ext cx="36648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BB7BD756-40F7-4127-B9C5-5F80D550E191}"/>
              </a:ext>
            </a:extLst>
          </p:cNvPr>
          <p:cNvGrpSpPr/>
          <p:nvPr/>
        </p:nvGrpSpPr>
        <p:grpSpPr>
          <a:xfrm>
            <a:off x="679274" y="4744024"/>
            <a:ext cx="3031200" cy="1025280"/>
            <a:chOff x="679274" y="4744024"/>
            <a:chExt cx="3031200" cy="10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90687D4-5080-4758-A250-90ACA67AD3DB}"/>
                    </a:ext>
                  </a:extLst>
                </p14:cNvPr>
                <p14:cNvContentPartPr/>
                <p14:nvPr/>
              </p14:nvContentPartPr>
              <p14:xfrm>
                <a:off x="679274" y="4769224"/>
                <a:ext cx="311760" cy="10000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90687D4-5080-4758-A250-90ACA67AD3D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70634" y="4760584"/>
                  <a:ext cx="329400" cy="10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4F4E377-951A-484B-A915-5D4EF93EE90C}"/>
                    </a:ext>
                  </a:extLst>
                </p14:cNvPr>
                <p14:cNvContentPartPr/>
                <p14:nvPr/>
              </p14:nvContentPartPr>
              <p14:xfrm>
                <a:off x="1377674" y="4877584"/>
                <a:ext cx="172080" cy="3027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4F4E377-951A-484B-A915-5D4EF93EE90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368674" y="4868944"/>
                  <a:ext cx="1897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F9B7DB2-ADF6-4DD7-B06A-9692624896D5}"/>
                    </a:ext>
                  </a:extLst>
                </p14:cNvPr>
                <p14:cNvContentPartPr/>
                <p14:nvPr/>
              </p14:nvContentPartPr>
              <p14:xfrm>
                <a:off x="1325834" y="4790464"/>
                <a:ext cx="289080" cy="3664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F9B7DB2-ADF6-4DD7-B06A-9692624896D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316834" y="4781464"/>
                  <a:ext cx="3067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8A702DC-055F-4E6F-AFFD-2A167D583949}"/>
                    </a:ext>
                  </a:extLst>
                </p14:cNvPr>
                <p14:cNvContentPartPr/>
                <p14:nvPr/>
              </p14:nvContentPartPr>
              <p14:xfrm>
                <a:off x="1182914" y="5208784"/>
                <a:ext cx="684720" cy="59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8A702DC-055F-4E6F-AFFD-2A167D58394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73914" y="5200144"/>
                  <a:ext cx="702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4D9CDD3-C2BA-4250-A4DD-FCB10A6B01AC}"/>
                    </a:ext>
                  </a:extLst>
                </p14:cNvPr>
                <p14:cNvContentPartPr/>
                <p14:nvPr/>
              </p14:nvContentPartPr>
              <p14:xfrm>
                <a:off x="1209914" y="5398864"/>
                <a:ext cx="109440" cy="250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4D9CDD3-C2BA-4250-A4DD-FCB10A6B01A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201274" y="5390224"/>
                  <a:ext cx="1270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6F15E71-CB8D-489B-A5E6-BA4ABD97BD48}"/>
                    </a:ext>
                  </a:extLst>
                </p14:cNvPr>
                <p14:cNvContentPartPr/>
                <p14:nvPr/>
              </p14:nvContentPartPr>
              <p14:xfrm>
                <a:off x="1434554" y="5446384"/>
                <a:ext cx="304200" cy="817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6F15E71-CB8D-489B-A5E6-BA4ABD97BD4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425914" y="5437744"/>
                  <a:ext cx="3218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A740EB1-B101-4347-B1CA-59B52D290B3C}"/>
                    </a:ext>
                  </a:extLst>
                </p14:cNvPr>
                <p14:cNvContentPartPr/>
                <p14:nvPr/>
              </p14:nvContentPartPr>
              <p14:xfrm>
                <a:off x="1551914" y="5390224"/>
                <a:ext cx="34560" cy="209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A740EB1-B101-4347-B1CA-59B52D290B3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542914" y="5381224"/>
                  <a:ext cx="52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661DC6A-0CC6-4538-87C0-F0F9164EEEC8}"/>
                    </a:ext>
                  </a:extLst>
                </p14:cNvPr>
                <p14:cNvContentPartPr/>
                <p14:nvPr/>
              </p14:nvContentPartPr>
              <p14:xfrm>
                <a:off x="1799594" y="5401024"/>
                <a:ext cx="239400" cy="253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661DC6A-0CC6-4538-87C0-F0F9164EEEC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790594" y="5392384"/>
                  <a:ext cx="257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C4FB00A-5632-4244-96E1-A1B254564DD3}"/>
                    </a:ext>
                  </a:extLst>
                </p14:cNvPr>
                <p14:cNvContentPartPr/>
                <p14:nvPr/>
              </p14:nvContentPartPr>
              <p14:xfrm>
                <a:off x="1833794" y="5385544"/>
                <a:ext cx="216360" cy="215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C4FB00A-5632-4244-96E1-A1B254564DD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824794" y="5376904"/>
                  <a:ext cx="2340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AE644EC-D525-4BBE-B106-BAB3C8BA10D8}"/>
                    </a:ext>
                  </a:extLst>
                </p14:cNvPr>
                <p14:cNvContentPartPr/>
                <p14:nvPr/>
              </p14:nvContentPartPr>
              <p14:xfrm>
                <a:off x="2160674" y="5250544"/>
                <a:ext cx="164520" cy="1382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AE644EC-D525-4BBE-B106-BAB3C8BA10D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152034" y="5241904"/>
                  <a:ext cx="182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E88D4FF-35F3-4D83-AAB9-ACC6F6255269}"/>
                    </a:ext>
                  </a:extLst>
                </p14:cNvPr>
                <p14:cNvContentPartPr/>
                <p14:nvPr/>
              </p14:nvContentPartPr>
              <p14:xfrm>
                <a:off x="2442914" y="5028064"/>
                <a:ext cx="281160" cy="211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E88D4FF-35F3-4D83-AAB9-ACC6F625526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434274" y="5019424"/>
                  <a:ext cx="298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4BB6DE2-5554-47B8-B6F1-EE195733BAD4}"/>
                    </a:ext>
                  </a:extLst>
                </p14:cNvPr>
                <p14:cNvContentPartPr/>
                <p14:nvPr/>
              </p14:nvContentPartPr>
              <p14:xfrm>
                <a:off x="2692754" y="4744024"/>
                <a:ext cx="285480" cy="460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4BB6DE2-5554-47B8-B6F1-EE195733BA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683754" y="4735024"/>
                  <a:ext cx="30312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B71A986-E744-45CE-949E-55C16CE17272}"/>
                    </a:ext>
                  </a:extLst>
                </p14:cNvPr>
                <p14:cNvContentPartPr/>
                <p14:nvPr/>
              </p14:nvContentPartPr>
              <p14:xfrm>
                <a:off x="2895074" y="5009344"/>
                <a:ext cx="290880" cy="252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B71A986-E744-45CE-949E-55C16CE1727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886074" y="5000704"/>
                  <a:ext cx="3085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32C4F48-9ED0-4425-B2D7-B57FE91EEC71}"/>
                    </a:ext>
                  </a:extLst>
                </p14:cNvPr>
                <p14:cNvContentPartPr/>
                <p14:nvPr/>
              </p14:nvContentPartPr>
              <p14:xfrm>
                <a:off x="2892914" y="5034184"/>
                <a:ext cx="232560" cy="2145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32C4F48-9ED0-4425-B2D7-B57FE91EEC7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883914" y="5025184"/>
                  <a:ext cx="250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6347428-07C1-460B-A581-EBF49F7AB4DE}"/>
                    </a:ext>
                  </a:extLst>
                </p14:cNvPr>
                <p14:cNvContentPartPr/>
                <p14:nvPr/>
              </p14:nvContentPartPr>
              <p14:xfrm>
                <a:off x="3435434" y="5033104"/>
                <a:ext cx="275040" cy="1537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6347428-07C1-460B-A581-EBF49F7AB4D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426434" y="5024104"/>
                  <a:ext cx="292680" cy="17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D81BD6D4-45B6-4F73-A7A6-02D67D63C09D}"/>
                  </a:ext>
                </a:extLst>
              </p14:cNvPr>
              <p14:cNvContentPartPr/>
              <p14:nvPr/>
            </p14:nvContentPartPr>
            <p14:xfrm>
              <a:off x="4570874" y="4735024"/>
              <a:ext cx="12960" cy="57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D81BD6D4-45B6-4F73-A7A6-02D67D63C09D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4562234" y="4726384"/>
                <a:ext cx="306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38CF41B9-9C12-44FA-95A7-BF1E938470C0}"/>
                  </a:ext>
                </a:extLst>
              </p14:cNvPr>
              <p14:cNvContentPartPr/>
              <p14:nvPr/>
            </p14:nvContentPartPr>
            <p14:xfrm>
              <a:off x="4322114" y="4738624"/>
              <a:ext cx="120600" cy="23364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38CF41B9-9C12-44FA-95A7-BF1E938470C0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313114" y="4729984"/>
                <a:ext cx="13824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78C91B1D-8FBE-4342-8F3A-FC3E77AC3428}"/>
                  </a:ext>
                </a:extLst>
              </p14:cNvPr>
              <p14:cNvContentPartPr/>
              <p14:nvPr/>
            </p14:nvContentPartPr>
            <p14:xfrm>
              <a:off x="4092794" y="5022304"/>
              <a:ext cx="428400" cy="547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78C91B1D-8FBE-4342-8F3A-FC3E77AC3428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4083794" y="5013664"/>
                <a:ext cx="4460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52E908B6-B2A3-46B2-8A19-9AFA8C28C85D}"/>
                  </a:ext>
                </a:extLst>
              </p14:cNvPr>
              <p14:cNvContentPartPr/>
              <p14:nvPr/>
            </p14:nvContentPartPr>
            <p14:xfrm>
              <a:off x="4067594" y="5148664"/>
              <a:ext cx="361080" cy="2534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52E908B6-B2A3-46B2-8A19-9AFA8C28C85D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058594" y="5140024"/>
                <a:ext cx="37872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63FB7248-0396-4F96-93E0-AC4FBF4F7873}"/>
                  </a:ext>
                </a:extLst>
              </p14:cNvPr>
              <p14:cNvContentPartPr/>
              <p14:nvPr/>
            </p14:nvContentPartPr>
            <p14:xfrm>
              <a:off x="4769954" y="4622344"/>
              <a:ext cx="374040" cy="99972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63FB7248-0396-4F96-93E0-AC4FBF4F7873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4761314" y="4613344"/>
                <a:ext cx="391680" cy="10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46C21961-5722-42EB-9B50-A6661B678206}"/>
                  </a:ext>
                </a:extLst>
              </p14:cNvPr>
              <p14:cNvContentPartPr/>
              <p14:nvPr/>
            </p14:nvContentPartPr>
            <p14:xfrm>
              <a:off x="5207354" y="4715584"/>
              <a:ext cx="372600" cy="29628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46C21961-5722-42EB-9B50-A6661B678206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5198714" y="4706584"/>
                <a:ext cx="39024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D38DEC32-1ADF-41AC-A8A5-1D30FA0E81FC}"/>
                  </a:ext>
                </a:extLst>
              </p14:cNvPr>
              <p14:cNvContentPartPr/>
              <p14:nvPr/>
            </p14:nvContentPartPr>
            <p14:xfrm>
              <a:off x="5699474" y="4780744"/>
              <a:ext cx="257760" cy="1890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D38DEC32-1ADF-41AC-A8A5-1D30FA0E81FC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690474" y="4771744"/>
                <a:ext cx="2754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11D11229-D42E-4257-823C-F2150C73CF2A}"/>
                  </a:ext>
                </a:extLst>
              </p14:cNvPr>
              <p14:cNvContentPartPr/>
              <p14:nvPr/>
            </p14:nvContentPartPr>
            <p14:xfrm>
              <a:off x="5694794" y="4776424"/>
              <a:ext cx="206640" cy="2156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11D11229-D42E-4257-823C-F2150C73CF2A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5686154" y="4767424"/>
                <a:ext cx="2242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703147F9-62DD-4ED2-B036-0B01271006AD}"/>
                  </a:ext>
                </a:extLst>
              </p14:cNvPr>
              <p14:cNvContentPartPr/>
              <p14:nvPr/>
            </p14:nvContentPartPr>
            <p14:xfrm>
              <a:off x="6148034" y="4791184"/>
              <a:ext cx="256320" cy="1857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703147F9-62DD-4ED2-B036-0B01271006AD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6139034" y="4782184"/>
                <a:ext cx="2739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F737998E-D5BC-4BD6-85F8-1B448FF3D9DD}"/>
                  </a:ext>
                </a:extLst>
              </p14:cNvPr>
              <p14:cNvContentPartPr/>
              <p14:nvPr/>
            </p14:nvContentPartPr>
            <p14:xfrm>
              <a:off x="6313274" y="4493104"/>
              <a:ext cx="347400" cy="4132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F737998E-D5BC-4BD6-85F8-1B448FF3D9DD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6304634" y="4484104"/>
                <a:ext cx="36504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49C52B21-1D4D-47CF-BC69-7B5C78C21C41}"/>
                  </a:ext>
                </a:extLst>
              </p14:cNvPr>
              <p14:cNvContentPartPr/>
              <p14:nvPr/>
            </p14:nvContentPartPr>
            <p14:xfrm>
              <a:off x="6596594" y="4711624"/>
              <a:ext cx="274320" cy="2073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49C52B21-1D4D-47CF-BC69-7B5C78C21C41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6587954" y="4702624"/>
                <a:ext cx="2919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6DC40140-4096-43CB-98BB-EBDEA789FE79}"/>
                  </a:ext>
                </a:extLst>
              </p14:cNvPr>
              <p14:cNvContentPartPr/>
              <p14:nvPr/>
            </p14:nvContentPartPr>
            <p14:xfrm>
              <a:off x="6554834" y="4709104"/>
              <a:ext cx="303840" cy="2703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6DC40140-4096-43CB-98BB-EBDEA789FE79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6546194" y="4700104"/>
                <a:ext cx="32148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86AF03DA-7A5F-4247-A94A-D2C320E10418}"/>
                  </a:ext>
                </a:extLst>
              </p14:cNvPr>
              <p14:cNvContentPartPr/>
              <p14:nvPr/>
            </p14:nvContentPartPr>
            <p14:xfrm>
              <a:off x="5385914" y="5120224"/>
              <a:ext cx="1293120" cy="576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86AF03DA-7A5F-4247-A94A-D2C320E10418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5377274" y="5111584"/>
                <a:ext cx="13107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00A98FBF-98FF-4EC8-A263-342337F78FC9}"/>
                  </a:ext>
                </a:extLst>
              </p14:cNvPr>
              <p14:cNvContentPartPr/>
              <p14:nvPr/>
            </p14:nvContentPartPr>
            <p14:xfrm>
              <a:off x="5449274" y="5362864"/>
              <a:ext cx="84960" cy="2170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00A98FBF-98FF-4EC8-A263-342337F78FC9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5440634" y="5353864"/>
                <a:ext cx="1026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8FFFD903-38B5-4107-9425-D1136D0B7DA9}"/>
                  </a:ext>
                </a:extLst>
              </p14:cNvPr>
              <p14:cNvContentPartPr/>
              <p14:nvPr/>
            </p14:nvContentPartPr>
            <p14:xfrm>
              <a:off x="5697314" y="5452864"/>
              <a:ext cx="423720" cy="5472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8FFFD903-38B5-4107-9425-D1136D0B7DA9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5688674" y="5444224"/>
                <a:ext cx="4413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679C4698-9483-49B7-8FF2-1A0E63808B79}"/>
                  </a:ext>
                </a:extLst>
              </p14:cNvPr>
              <p14:cNvContentPartPr/>
              <p14:nvPr/>
            </p14:nvContentPartPr>
            <p14:xfrm>
              <a:off x="5886674" y="5348824"/>
              <a:ext cx="55440" cy="1911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679C4698-9483-49B7-8FF2-1A0E63808B79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5878034" y="5339824"/>
                <a:ext cx="73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95EEA62-1A5F-430C-9430-33D4112E7D3A}"/>
                  </a:ext>
                </a:extLst>
              </p14:cNvPr>
              <p14:cNvContentPartPr/>
              <p14:nvPr/>
            </p14:nvContentPartPr>
            <p14:xfrm>
              <a:off x="6314714" y="5395984"/>
              <a:ext cx="379800" cy="2502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95EEA62-1A5F-430C-9430-33D4112E7D3A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6306074" y="5387344"/>
                <a:ext cx="3974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28576A9E-4B33-4068-B365-F048192B9668}"/>
                  </a:ext>
                </a:extLst>
              </p14:cNvPr>
              <p14:cNvContentPartPr/>
              <p14:nvPr/>
            </p14:nvContentPartPr>
            <p14:xfrm>
              <a:off x="6342434" y="5373304"/>
              <a:ext cx="222120" cy="2466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28576A9E-4B33-4068-B365-F048192B9668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6333434" y="5364664"/>
                <a:ext cx="2397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C9B68CBF-C1C5-456B-9708-F792957F7AF2}"/>
                  </a:ext>
                </a:extLst>
              </p14:cNvPr>
              <p14:cNvContentPartPr/>
              <p14:nvPr/>
            </p14:nvContentPartPr>
            <p14:xfrm>
              <a:off x="6729074" y="5271784"/>
              <a:ext cx="218880" cy="16164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C9B68CBF-C1C5-456B-9708-F792957F7AF2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6720074" y="5263144"/>
                <a:ext cx="23652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B1A756EE-F01C-4EB0-A7D5-095620DA8B01}"/>
                  </a:ext>
                </a:extLst>
              </p14:cNvPr>
              <p14:cNvContentPartPr/>
              <p14:nvPr/>
            </p14:nvContentPartPr>
            <p14:xfrm>
              <a:off x="7216874" y="4996744"/>
              <a:ext cx="197280" cy="162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B1A756EE-F01C-4EB0-A7D5-095620DA8B01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207874" y="4987744"/>
                <a:ext cx="2149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FB0BA4A3-02BA-4380-8A75-35FE5A314F08}"/>
                  </a:ext>
                </a:extLst>
              </p14:cNvPr>
              <p14:cNvContentPartPr/>
              <p14:nvPr/>
            </p14:nvContentPartPr>
            <p14:xfrm>
              <a:off x="7250714" y="5093584"/>
              <a:ext cx="214560" cy="385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FB0BA4A3-02BA-4380-8A75-35FE5A314F08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241714" y="5084584"/>
                <a:ext cx="2322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D2356B62-4E96-464B-9F58-4C0F2C89DC43}"/>
                  </a:ext>
                </a:extLst>
              </p14:cNvPr>
              <p14:cNvContentPartPr/>
              <p14:nvPr/>
            </p14:nvContentPartPr>
            <p14:xfrm>
              <a:off x="8044874" y="4663024"/>
              <a:ext cx="118800" cy="2847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D2356B62-4E96-464B-9F58-4C0F2C89DC43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8036234" y="4654024"/>
                <a:ext cx="13644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17F10158-4970-4CFE-8322-ABC3DB402B3D}"/>
                  </a:ext>
                </a:extLst>
              </p14:cNvPr>
              <p14:cNvContentPartPr/>
              <p14:nvPr/>
            </p14:nvContentPartPr>
            <p14:xfrm>
              <a:off x="7796834" y="4974424"/>
              <a:ext cx="470880" cy="514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17F10158-4970-4CFE-8322-ABC3DB402B3D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7787834" y="4965424"/>
                <a:ext cx="4885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AFE0B669-FF56-40DD-9475-273AB5854552}"/>
                  </a:ext>
                </a:extLst>
              </p14:cNvPr>
              <p14:cNvContentPartPr/>
              <p14:nvPr/>
            </p14:nvContentPartPr>
            <p14:xfrm>
              <a:off x="7765154" y="5142184"/>
              <a:ext cx="366120" cy="24264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AFE0B669-FF56-40DD-9475-273AB5854552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7756154" y="5133184"/>
                <a:ext cx="38376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0DBA112D-A53D-4083-9826-BEBA4DBA3A9E}"/>
                  </a:ext>
                </a:extLst>
              </p14:cNvPr>
              <p14:cNvContentPartPr/>
              <p14:nvPr/>
            </p14:nvContentPartPr>
            <p14:xfrm>
              <a:off x="8518634" y="4518304"/>
              <a:ext cx="322200" cy="89424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0DBA112D-A53D-4083-9826-BEBA4DBA3A9E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8509994" y="4509304"/>
                <a:ext cx="339840" cy="9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00BF4750-F6C5-4239-97D2-FD699471F743}"/>
                  </a:ext>
                </a:extLst>
              </p14:cNvPr>
              <p14:cNvContentPartPr/>
              <p14:nvPr/>
            </p14:nvContentPartPr>
            <p14:xfrm>
              <a:off x="9047114" y="4720984"/>
              <a:ext cx="257760" cy="1530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00BF4750-F6C5-4239-97D2-FD699471F743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9038474" y="4711984"/>
                <a:ext cx="27540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C44EAF0F-EFF7-4748-A09E-6584BBBFD5C6}"/>
                  </a:ext>
                </a:extLst>
              </p14:cNvPr>
              <p14:cNvContentPartPr/>
              <p14:nvPr/>
            </p14:nvContentPartPr>
            <p14:xfrm>
              <a:off x="9211634" y="4459624"/>
              <a:ext cx="277200" cy="4003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C44EAF0F-EFF7-4748-A09E-6584BBBFD5C6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9202634" y="4450624"/>
                <a:ext cx="29484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B2456B2B-A376-4547-A46D-4D42A4979736}"/>
                  </a:ext>
                </a:extLst>
              </p14:cNvPr>
              <p14:cNvContentPartPr/>
              <p14:nvPr/>
            </p14:nvContentPartPr>
            <p14:xfrm>
              <a:off x="9398114" y="4695424"/>
              <a:ext cx="169560" cy="17568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B2456B2B-A376-4547-A46D-4D42A4979736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9389114" y="4686424"/>
                <a:ext cx="18720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46770619-EB1D-4907-83F6-DBF6389D9DD6}"/>
                  </a:ext>
                </a:extLst>
              </p14:cNvPr>
              <p14:cNvContentPartPr/>
              <p14:nvPr/>
            </p14:nvContentPartPr>
            <p14:xfrm>
              <a:off x="9024794" y="4934464"/>
              <a:ext cx="702000" cy="1047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46770619-EB1D-4907-83F6-DBF6389D9DD6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9015794" y="4925824"/>
                <a:ext cx="71964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B3F94F42-4346-41DE-8A1D-8F0C2EC09225}"/>
                  </a:ext>
                </a:extLst>
              </p14:cNvPr>
              <p14:cNvContentPartPr/>
              <p14:nvPr/>
            </p14:nvContentPartPr>
            <p14:xfrm>
              <a:off x="9171674" y="5153704"/>
              <a:ext cx="307080" cy="1706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B3F94F42-4346-41DE-8A1D-8F0C2EC09225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9163034" y="5144704"/>
                <a:ext cx="324720" cy="18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Group 226">
            <a:extLst>
              <a:ext uri="{FF2B5EF4-FFF2-40B4-BE49-F238E27FC236}">
                <a16:creationId xmlns:a16="http://schemas.microsoft.com/office/drawing/2014/main" id="{0CA1A52A-CCBC-4D68-A5BF-1F98AC1D228B}"/>
              </a:ext>
            </a:extLst>
          </p:cNvPr>
          <p:cNvGrpSpPr/>
          <p:nvPr/>
        </p:nvGrpSpPr>
        <p:grpSpPr>
          <a:xfrm>
            <a:off x="9855314" y="4490584"/>
            <a:ext cx="2243880" cy="891720"/>
            <a:chOff x="9855314" y="4490584"/>
            <a:chExt cx="2243880" cy="89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FEA0FF7-82D1-4294-8219-4D37B38FF0E6}"/>
                    </a:ext>
                  </a:extLst>
                </p14:cNvPr>
                <p14:cNvContentPartPr/>
                <p14:nvPr/>
              </p14:nvContentPartPr>
              <p14:xfrm>
                <a:off x="9855314" y="4762024"/>
                <a:ext cx="167760" cy="522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FEA0FF7-82D1-4294-8219-4D37B38FF0E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846674" y="4753024"/>
                  <a:ext cx="1854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6250726-279A-461E-9BB4-53C1CC5CFC69}"/>
                    </a:ext>
                  </a:extLst>
                </p14:cNvPr>
                <p14:cNvContentPartPr/>
                <p14:nvPr/>
              </p14:nvContentPartPr>
              <p14:xfrm>
                <a:off x="9890234" y="4865344"/>
                <a:ext cx="185040" cy="565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6250726-279A-461E-9BB4-53C1CC5CFC6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881594" y="4856704"/>
                  <a:ext cx="2026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F5E47EC-8E92-4EFF-848C-47238CFC940C}"/>
                    </a:ext>
                  </a:extLst>
                </p14:cNvPr>
                <p14:cNvContentPartPr/>
                <p14:nvPr/>
              </p14:nvContentPartPr>
              <p14:xfrm>
                <a:off x="10271114" y="4602904"/>
                <a:ext cx="125280" cy="3524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F5E47EC-8E92-4EFF-848C-47238CFC940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262114" y="4594264"/>
                  <a:ext cx="1429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1DBA2DD-7771-41B3-B82B-FEDD49645CD1}"/>
                    </a:ext>
                  </a:extLst>
                </p14:cNvPr>
                <p14:cNvContentPartPr/>
                <p14:nvPr/>
              </p14:nvContentPartPr>
              <p14:xfrm>
                <a:off x="10068794" y="4978384"/>
                <a:ext cx="361800" cy="774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1DBA2DD-7771-41B3-B82B-FEDD49645CD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059794" y="4969744"/>
                  <a:ext cx="379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56CCD32-0454-47BD-8276-39426B0D3CB6}"/>
                    </a:ext>
                  </a:extLst>
                </p14:cNvPr>
                <p14:cNvContentPartPr/>
                <p14:nvPr/>
              </p14:nvContentPartPr>
              <p14:xfrm>
                <a:off x="9998234" y="5135704"/>
                <a:ext cx="271800" cy="246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56CCD32-0454-47BD-8276-39426B0D3CB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989594" y="5126704"/>
                  <a:ext cx="289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C198952-3FB3-4C27-AD99-8777B2A7B6EA}"/>
                    </a:ext>
                  </a:extLst>
                </p14:cNvPr>
                <p14:cNvContentPartPr/>
                <p14:nvPr/>
              </p14:nvContentPartPr>
              <p14:xfrm>
                <a:off x="10513394" y="4490584"/>
                <a:ext cx="205200" cy="533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C198952-3FB3-4C27-AD99-8777B2A7B6E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504394" y="4481584"/>
                  <a:ext cx="22284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4C58EF7-A52D-42F8-93BE-19E30A2AA896}"/>
                    </a:ext>
                  </a:extLst>
                </p14:cNvPr>
                <p14:cNvContentPartPr/>
                <p14:nvPr/>
              </p14:nvContentPartPr>
              <p14:xfrm>
                <a:off x="10614914" y="4805944"/>
                <a:ext cx="235800" cy="2152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4C58EF7-A52D-42F8-93BE-19E30A2AA89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605914" y="4797304"/>
                  <a:ext cx="2534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602C944-8B53-4D35-8345-9DFD2A673315}"/>
                    </a:ext>
                  </a:extLst>
                </p14:cNvPr>
                <p14:cNvContentPartPr/>
                <p14:nvPr/>
              </p14:nvContentPartPr>
              <p14:xfrm>
                <a:off x="10914434" y="4564024"/>
                <a:ext cx="199440" cy="463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602C944-8B53-4D35-8345-9DFD2A67331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905794" y="4555384"/>
                  <a:ext cx="21708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7A44D82-96B1-4157-80E2-1E24B8F8089E}"/>
                    </a:ext>
                  </a:extLst>
                </p14:cNvPr>
                <p14:cNvContentPartPr/>
                <p14:nvPr/>
              </p14:nvContentPartPr>
              <p14:xfrm>
                <a:off x="11044394" y="4852384"/>
                <a:ext cx="189000" cy="160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7A44D82-96B1-4157-80E2-1E24B8F8089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035754" y="4843744"/>
                  <a:ext cx="2066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16109A4-D4AF-45C8-9749-B3063314B559}"/>
                    </a:ext>
                  </a:extLst>
                </p14:cNvPr>
                <p14:cNvContentPartPr/>
                <p14:nvPr/>
              </p14:nvContentPartPr>
              <p14:xfrm>
                <a:off x="11345714" y="4518304"/>
                <a:ext cx="225360" cy="5641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16109A4-D4AF-45C8-9749-B3063314B55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337074" y="4509304"/>
                  <a:ext cx="24300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DA0AA29-5DCF-41F3-9380-D630406577BC}"/>
                    </a:ext>
                  </a:extLst>
                </p14:cNvPr>
                <p14:cNvContentPartPr/>
                <p14:nvPr/>
              </p14:nvContentPartPr>
              <p14:xfrm>
                <a:off x="11551274" y="4837624"/>
                <a:ext cx="296640" cy="687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DA0AA29-5DCF-41F3-9380-D630406577B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542274" y="4828624"/>
                  <a:ext cx="3142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AD48482-5643-4626-AD85-6300D9C382B2}"/>
                    </a:ext>
                  </a:extLst>
                </p14:cNvPr>
                <p14:cNvContentPartPr/>
                <p14:nvPr/>
              </p14:nvContentPartPr>
              <p14:xfrm>
                <a:off x="11677994" y="4719904"/>
                <a:ext cx="64440" cy="2570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AD48482-5643-4626-AD85-6300D9C382B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669354" y="4711264"/>
                  <a:ext cx="820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6A1A26B-AFC7-44FE-A89C-1A22B093466C}"/>
                    </a:ext>
                  </a:extLst>
                </p14:cNvPr>
                <p14:cNvContentPartPr/>
                <p14:nvPr/>
              </p14:nvContentPartPr>
              <p14:xfrm>
                <a:off x="11868074" y="4792624"/>
                <a:ext cx="231120" cy="277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6A1A26B-AFC7-44FE-A89C-1A22B093466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859434" y="4783984"/>
                  <a:ext cx="24876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C470F6B-D054-4975-800B-C517C9186AAA}"/>
              </a:ext>
            </a:extLst>
          </p:cNvPr>
          <p:cNvGrpSpPr/>
          <p:nvPr/>
        </p:nvGrpSpPr>
        <p:grpSpPr>
          <a:xfrm>
            <a:off x="8920754" y="5407504"/>
            <a:ext cx="3106080" cy="955080"/>
            <a:chOff x="8920754" y="5407504"/>
            <a:chExt cx="3106080" cy="95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B1F6528-6628-43AB-90C6-E28B5232E237}"/>
                    </a:ext>
                  </a:extLst>
                </p14:cNvPr>
                <p14:cNvContentPartPr/>
                <p14:nvPr/>
              </p14:nvContentPartPr>
              <p14:xfrm>
                <a:off x="8939474" y="5851384"/>
                <a:ext cx="181440" cy="349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B1F6528-6628-43AB-90C6-E28B5232E23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930834" y="5842384"/>
                  <a:ext cx="1990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C8DBDA7-14C1-4332-B07E-80482023E973}"/>
                    </a:ext>
                  </a:extLst>
                </p14:cNvPr>
                <p14:cNvContentPartPr/>
                <p14:nvPr/>
              </p14:nvContentPartPr>
              <p14:xfrm>
                <a:off x="8920754" y="5948584"/>
                <a:ext cx="236160" cy="374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C8DBDA7-14C1-4332-B07E-80482023E97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912114" y="5939944"/>
                  <a:ext cx="2538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DA7ECFF-45F5-48CB-ACD7-7903FF70C60D}"/>
                    </a:ext>
                  </a:extLst>
                </p14:cNvPr>
                <p14:cNvContentPartPr/>
                <p14:nvPr/>
              </p14:nvContentPartPr>
              <p14:xfrm>
                <a:off x="9491354" y="5542144"/>
                <a:ext cx="155520" cy="3042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DA7ECFF-45F5-48CB-ACD7-7903FF70C60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482714" y="5533144"/>
                  <a:ext cx="1731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B0DCE9D-B079-4106-837E-4AD1D8D3A656}"/>
                    </a:ext>
                  </a:extLst>
                </p14:cNvPr>
                <p14:cNvContentPartPr/>
                <p14:nvPr/>
              </p14:nvContentPartPr>
              <p14:xfrm>
                <a:off x="9273554" y="5891704"/>
                <a:ext cx="406800" cy="727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B0DCE9D-B079-4106-837E-4AD1D8D3A65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264914" y="5883064"/>
                  <a:ext cx="4244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FEF8EE1-49BA-4142-832C-3C1F602AC377}"/>
                    </a:ext>
                  </a:extLst>
                </p14:cNvPr>
                <p14:cNvContentPartPr/>
                <p14:nvPr/>
              </p14:nvContentPartPr>
              <p14:xfrm>
                <a:off x="9131354" y="6091144"/>
                <a:ext cx="363600" cy="2714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FEF8EE1-49BA-4142-832C-3C1F602AC37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122714" y="6082144"/>
                  <a:ext cx="3812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8F0C12D-2BA7-45CF-B70D-F02BE93B4454}"/>
                    </a:ext>
                  </a:extLst>
                </p14:cNvPr>
                <p14:cNvContentPartPr/>
                <p14:nvPr/>
              </p14:nvContentPartPr>
              <p14:xfrm>
                <a:off x="9801314" y="5546104"/>
                <a:ext cx="160920" cy="4021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8F0C12D-2BA7-45CF-B70D-F02BE93B445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792314" y="5537104"/>
                  <a:ext cx="1785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71D94AF-7983-4345-A2C2-FC53CA195A52}"/>
                    </a:ext>
                  </a:extLst>
                </p14:cNvPr>
                <p14:cNvContentPartPr/>
                <p14:nvPr/>
              </p14:nvContentPartPr>
              <p14:xfrm>
                <a:off x="9901394" y="5757784"/>
                <a:ext cx="211320" cy="1681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71D94AF-7983-4345-A2C2-FC53CA195A5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892394" y="5749144"/>
                  <a:ext cx="2289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9C84EE8-EBE4-4CC7-9EFA-8357AC304516}"/>
                    </a:ext>
                  </a:extLst>
                </p14:cNvPr>
                <p14:cNvContentPartPr/>
                <p14:nvPr/>
              </p14:nvContentPartPr>
              <p14:xfrm>
                <a:off x="10239794" y="5563024"/>
                <a:ext cx="121680" cy="3744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9C84EE8-EBE4-4CC7-9EFA-8357AC30451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231154" y="5554024"/>
                  <a:ext cx="13932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045D259-946C-4D30-A0A0-211A70A0E7E3}"/>
                    </a:ext>
                  </a:extLst>
                </p14:cNvPr>
                <p14:cNvContentPartPr/>
                <p14:nvPr/>
              </p14:nvContentPartPr>
              <p14:xfrm>
                <a:off x="10407194" y="5632864"/>
                <a:ext cx="125280" cy="244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045D259-946C-4D30-A0A0-211A70A0E7E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398554" y="5624224"/>
                  <a:ext cx="1429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671F5A8-B9EE-4ABB-9C6F-ACDF07337544}"/>
                    </a:ext>
                  </a:extLst>
                </p14:cNvPr>
                <p14:cNvContentPartPr/>
                <p14:nvPr/>
              </p14:nvContentPartPr>
              <p14:xfrm>
                <a:off x="10592234" y="5716744"/>
                <a:ext cx="267120" cy="763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671F5A8-B9EE-4ABB-9C6F-ACDF0733754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583594" y="5707744"/>
                  <a:ext cx="2847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8DD8EC8-AC05-4AA1-9242-8CAD91BAE8DB}"/>
                    </a:ext>
                  </a:extLst>
                </p14:cNvPr>
                <p14:cNvContentPartPr/>
                <p14:nvPr/>
              </p14:nvContentPartPr>
              <p14:xfrm>
                <a:off x="10659914" y="5648704"/>
                <a:ext cx="83880" cy="1940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8DD8EC8-AC05-4AA1-9242-8CAD91BAE8D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650914" y="5640064"/>
                  <a:ext cx="1015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3072469-9DB4-4A5D-ACEB-4AC0AE22E5DD}"/>
                    </a:ext>
                  </a:extLst>
                </p14:cNvPr>
                <p14:cNvContentPartPr/>
                <p14:nvPr/>
              </p14:nvContentPartPr>
              <p14:xfrm>
                <a:off x="10862234" y="5672104"/>
                <a:ext cx="192960" cy="1872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3072469-9DB4-4A5D-ACEB-4AC0AE22E5D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853594" y="5663104"/>
                  <a:ext cx="210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E634A55-FDF4-4C2C-9118-C8F99DB93CAC}"/>
                    </a:ext>
                  </a:extLst>
                </p14:cNvPr>
                <p14:cNvContentPartPr/>
                <p14:nvPr/>
              </p14:nvContentPartPr>
              <p14:xfrm>
                <a:off x="10810394" y="5660224"/>
                <a:ext cx="252000" cy="212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E634A55-FDF4-4C2C-9118-C8F99DB93CA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801394" y="5651584"/>
                  <a:ext cx="2696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50922DF-3292-435D-BC72-E03A48F41951}"/>
                    </a:ext>
                  </a:extLst>
                </p14:cNvPr>
                <p14:cNvContentPartPr/>
                <p14:nvPr/>
              </p14:nvContentPartPr>
              <p14:xfrm>
                <a:off x="11092634" y="5469064"/>
                <a:ext cx="141120" cy="1429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50922DF-3292-435D-BC72-E03A48F4195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083634" y="5460064"/>
                  <a:ext cx="1587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20E6676-516D-4D66-9451-2B28A6BCB3B5}"/>
                    </a:ext>
                  </a:extLst>
                </p14:cNvPr>
                <p14:cNvContentPartPr/>
                <p14:nvPr/>
              </p14:nvContentPartPr>
              <p14:xfrm>
                <a:off x="11225114" y="5407504"/>
                <a:ext cx="207360" cy="4881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20E6676-516D-4D66-9451-2B28A6BCB3B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1216114" y="5398864"/>
                  <a:ext cx="22500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75C13CB-BB1B-4AA8-A723-D78E467187FA}"/>
                    </a:ext>
                  </a:extLst>
                </p14:cNvPr>
                <p14:cNvContentPartPr/>
                <p14:nvPr/>
              </p14:nvContentPartPr>
              <p14:xfrm>
                <a:off x="11409074" y="5647984"/>
                <a:ext cx="262080" cy="77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75C13CB-BB1B-4AA8-A723-D78E467187F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1400434" y="5639344"/>
                  <a:ext cx="2797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E285113-C084-4EED-9B85-1DC52B194755}"/>
                    </a:ext>
                  </a:extLst>
                </p14:cNvPr>
                <p14:cNvContentPartPr/>
                <p14:nvPr/>
              </p14:nvContentPartPr>
              <p14:xfrm>
                <a:off x="11497994" y="5556904"/>
                <a:ext cx="78840" cy="2394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E285113-C084-4EED-9B85-1DC52B19475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1488994" y="5548264"/>
                  <a:ext cx="964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7695B9C-1EDD-4D24-ABEE-A565C9EC3466}"/>
                    </a:ext>
                  </a:extLst>
                </p14:cNvPr>
                <p14:cNvContentPartPr/>
                <p14:nvPr/>
              </p14:nvContentPartPr>
              <p14:xfrm>
                <a:off x="11737034" y="5573824"/>
                <a:ext cx="289800" cy="336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7695B9C-1EDD-4D24-ABEE-A565C9EC346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1728394" y="5564824"/>
                  <a:ext cx="307440" cy="35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B24FC8A-9A9C-4F1B-AA22-F08B8E64B1B0}"/>
                  </a:ext>
                </a:extLst>
              </p14:cNvPr>
              <p14:cNvContentPartPr/>
              <p14:nvPr/>
            </p14:nvContentPartPr>
            <p14:xfrm>
              <a:off x="9755234" y="4494948"/>
              <a:ext cx="32760" cy="27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B24FC8A-9A9C-4F1B-AA22-F08B8E64B1B0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9746234" y="4486308"/>
                <a:ext cx="50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6706EFD-8941-4D31-BCC1-A6DBD1ACE2F3}"/>
                  </a:ext>
                </a:extLst>
              </p14:cNvPr>
              <p14:cNvContentPartPr/>
              <p14:nvPr/>
            </p14:nvContentPartPr>
            <p14:xfrm>
              <a:off x="585674" y="6089388"/>
              <a:ext cx="1950840" cy="1184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6706EFD-8941-4D31-BCC1-A6DBD1ACE2F3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576674" y="6080388"/>
                <a:ext cx="1968480" cy="13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C07C1D9D-E667-4FBD-811C-E27FA1656F37}"/>
              </a:ext>
            </a:extLst>
          </p:cNvPr>
          <p:cNvGrpSpPr/>
          <p:nvPr/>
        </p:nvGrpSpPr>
        <p:grpSpPr>
          <a:xfrm>
            <a:off x="3928634" y="4332588"/>
            <a:ext cx="3635280" cy="341280"/>
            <a:chOff x="3928634" y="4332588"/>
            <a:chExt cx="363528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3ED53AA-6B3F-4643-BCE7-8FCB09F3158D}"/>
                    </a:ext>
                  </a:extLst>
                </p14:cNvPr>
                <p14:cNvContentPartPr/>
                <p14:nvPr/>
              </p14:nvContentPartPr>
              <p14:xfrm>
                <a:off x="7003754" y="4332588"/>
                <a:ext cx="560160" cy="333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3ED53AA-6B3F-4643-BCE7-8FCB09F3158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994754" y="4323948"/>
                  <a:ext cx="5778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4A5008E-8202-4CE1-9014-F6530015FF53}"/>
                    </a:ext>
                  </a:extLst>
                </p14:cNvPr>
                <p14:cNvContentPartPr/>
                <p14:nvPr/>
              </p14:nvContentPartPr>
              <p14:xfrm>
                <a:off x="6987194" y="4421508"/>
                <a:ext cx="253440" cy="252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4A5008E-8202-4CE1-9014-F6530015FF5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978554" y="4412508"/>
                  <a:ext cx="2710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8D29F2F-24FD-492C-BD99-EB0ACB4ED069}"/>
                    </a:ext>
                  </a:extLst>
                </p14:cNvPr>
                <p14:cNvContentPartPr/>
                <p14:nvPr/>
              </p14:nvContentPartPr>
              <p14:xfrm>
                <a:off x="4314194" y="4436268"/>
                <a:ext cx="33840" cy="11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8D29F2F-24FD-492C-BD99-EB0ACB4ED06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305554" y="4427268"/>
                  <a:ext cx="51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DF641EC-0601-4EC0-81AD-DD2056EA3764}"/>
                    </a:ext>
                  </a:extLst>
                </p14:cNvPr>
                <p14:cNvContentPartPr/>
                <p14:nvPr/>
              </p14:nvContentPartPr>
              <p14:xfrm>
                <a:off x="3928634" y="4391628"/>
                <a:ext cx="2499480" cy="137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DF641EC-0601-4EC0-81AD-DD2056EA376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919994" y="4382628"/>
                  <a:ext cx="251712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3AFDA02-FD5A-4884-AB58-7216646F7B09}"/>
              </a:ext>
            </a:extLst>
          </p:cNvPr>
          <p:cNvGrpSpPr/>
          <p:nvPr/>
        </p:nvGrpSpPr>
        <p:grpSpPr>
          <a:xfrm>
            <a:off x="5029514" y="2739948"/>
            <a:ext cx="1024920" cy="506160"/>
            <a:chOff x="5029514" y="2739948"/>
            <a:chExt cx="1024920" cy="50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8844EA9-ABE4-4BAA-ACF6-84DAA2798822}"/>
                    </a:ext>
                  </a:extLst>
                </p14:cNvPr>
                <p14:cNvContentPartPr/>
                <p14:nvPr/>
              </p14:nvContentPartPr>
              <p14:xfrm>
                <a:off x="5029514" y="2887548"/>
                <a:ext cx="1024920" cy="173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8844EA9-ABE4-4BAA-ACF6-84DAA279882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020874" y="2878548"/>
                  <a:ext cx="10425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F28917C-DB50-4260-ADD4-8114F78A3B56}"/>
                    </a:ext>
                  </a:extLst>
                </p14:cNvPr>
                <p14:cNvContentPartPr/>
                <p14:nvPr/>
              </p14:nvContentPartPr>
              <p14:xfrm>
                <a:off x="5074514" y="2739948"/>
                <a:ext cx="217440" cy="506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F28917C-DB50-4260-ADD4-8114F78A3B5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065514" y="2731308"/>
                  <a:ext cx="235080" cy="52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01240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AE480F0-BBFF-4EFA-96CE-64DB8AFE77F0}"/>
              </a:ext>
            </a:extLst>
          </p:cNvPr>
          <p:cNvGrpSpPr/>
          <p:nvPr/>
        </p:nvGrpSpPr>
        <p:grpSpPr>
          <a:xfrm>
            <a:off x="433034" y="359944"/>
            <a:ext cx="1165680" cy="457560"/>
            <a:chOff x="433034" y="359944"/>
            <a:chExt cx="1165680" cy="45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D39AAC3-50CE-458C-AF37-729B8CDB0580}"/>
                    </a:ext>
                  </a:extLst>
                </p14:cNvPr>
                <p14:cNvContentPartPr/>
                <p14:nvPr/>
              </p14:nvContentPartPr>
              <p14:xfrm>
                <a:off x="433034" y="359944"/>
                <a:ext cx="574200" cy="457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D39AAC3-50CE-458C-AF37-729B8CDB058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4394" y="350944"/>
                  <a:ext cx="59184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9CDF70D-D6FD-4876-970A-35530FDEC0A4}"/>
                    </a:ext>
                  </a:extLst>
                </p14:cNvPr>
                <p14:cNvContentPartPr/>
                <p14:nvPr/>
              </p14:nvContentPartPr>
              <p14:xfrm>
                <a:off x="533474" y="653344"/>
                <a:ext cx="253080" cy="75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9CDF70D-D6FD-4876-970A-35530FDEC0A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4474" y="644704"/>
                  <a:ext cx="270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F89F45E-F989-42A6-AC07-46E11218C60C}"/>
                    </a:ext>
                  </a:extLst>
                </p14:cNvPr>
                <p14:cNvContentPartPr/>
                <p14:nvPr/>
              </p14:nvContentPartPr>
              <p14:xfrm>
                <a:off x="1000394" y="595024"/>
                <a:ext cx="264240" cy="196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F89F45E-F989-42A6-AC07-46E11218C60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91754" y="586384"/>
                  <a:ext cx="281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80F3389-248C-48ED-AAD6-E55B8DF643B5}"/>
                    </a:ext>
                  </a:extLst>
                </p14:cNvPr>
                <p14:cNvContentPartPr/>
                <p14:nvPr/>
              </p14:nvContentPartPr>
              <p14:xfrm>
                <a:off x="973394" y="540304"/>
                <a:ext cx="253800" cy="222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80F3389-248C-48ED-AAD6-E55B8DF643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4754" y="531304"/>
                  <a:ext cx="271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FF1138C-2C94-47CB-968A-98BAB3F25C7D}"/>
                    </a:ext>
                  </a:extLst>
                </p14:cNvPr>
                <p14:cNvContentPartPr/>
                <p14:nvPr/>
              </p14:nvContentPartPr>
              <p14:xfrm>
                <a:off x="1482074" y="473704"/>
                <a:ext cx="116640" cy="286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FF1138C-2C94-47CB-968A-98BAB3F25C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73074" y="464704"/>
                  <a:ext cx="134280" cy="30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557DD5-49E9-4D1B-95B7-B336F6C74D4F}"/>
                  </a:ext>
                </a:extLst>
              </p14:cNvPr>
              <p14:cNvContentPartPr/>
              <p14:nvPr/>
            </p14:nvContentPartPr>
            <p14:xfrm>
              <a:off x="2217914" y="339784"/>
              <a:ext cx="293400" cy="1062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557DD5-49E9-4D1B-95B7-B336F6C74D4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09274" y="331144"/>
                <a:ext cx="311040" cy="107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F369619-95C4-400C-AB70-7153124936AB}"/>
              </a:ext>
            </a:extLst>
          </p:cNvPr>
          <p:cNvGrpSpPr/>
          <p:nvPr/>
        </p:nvGrpSpPr>
        <p:grpSpPr>
          <a:xfrm>
            <a:off x="2591594" y="365704"/>
            <a:ext cx="2979720" cy="895320"/>
            <a:chOff x="2591594" y="365704"/>
            <a:chExt cx="2979720" cy="89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EDCC1DC-FF09-497C-BD9F-9A1CDF0043ED}"/>
                    </a:ext>
                  </a:extLst>
                </p14:cNvPr>
                <p14:cNvContentPartPr/>
                <p14:nvPr/>
              </p14:nvContentPartPr>
              <p14:xfrm>
                <a:off x="2872394" y="373624"/>
                <a:ext cx="354240" cy="259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EDCC1DC-FF09-497C-BD9F-9A1CDF0043E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63394" y="364624"/>
                  <a:ext cx="3718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62BAFB9-BEDF-4B07-B4B3-FA25E272298B}"/>
                    </a:ext>
                  </a:extLst>
                </p14:cNvPr>
                <p14:cNvContentPartPr/>
                <p14:nvPr/>
              </p14:nvContentPartPr>
              <p14:xfrm>
                <a:off x="3324554" y="431584"/>
                <a:ext cx="302400" cy="152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62BAFB9-BEDF-4B07-B4B3-FA25E272298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15914" y="422584"/>
                  <a:ext cx="320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3E93D4-A039-4242-9DE9-CAF85B6ABA25}"/>
                    </a:ext>
                  </a:extLst>
                </p14:cNvPr>
                <p14:cNvContentPartPr/>
                <p14:nvPr/>
              </p14:nvContentPartPr>
              <p14:xfrm>
                <a:off x="3383594" y="375424"/>
                <a:ext cx="219600" cy="231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3E93D4-A039-4242-9DE9-CAF85B6ABA2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74954" y="366424"/>
                  <a:ext cx="2372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089519A-BE10-411F-AFCD-0D559A63362F}"/>
                    </a:ext>
                  </a:extLst>
                </p14:cNvPr>
                <p14:cNvContentPartPr/>
                <p14:nvPr/>
              </p14:nvContentPartPr>
              <p14:xfrm>
                <a:off x="2949434" y="702664"/>
                <a:ext cx="699120" cy="81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089519A-BE10-411F-AFCD-0D559A63362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40434" y="694024"/>
                  <a:ext cx="716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5976683-98A3-436E-BA34-DCDB58AD6115}"/>
                    </a:ext>
                  </a:extLst>
                </p14:cNvPr>
                <p14:cNvContentPartPr/>
                <p14:nvPr/>
              </p14:nvContentPartPr>
              <p14:xfrm>
                <a:off x="2925674" y="995704"/>
                <a:ext cx="214920" cy="231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5976683-98A3-436E-BA34-DCDB58AD611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16674" y="987064"/>
                  <a:ext cx="2325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A129BA8-94F5-4B64-88BE-26F1B35ADB8D}"/>
                    </a:ext>
                  </a:extLst>
                </p14:cNvPr>
                <p14:cNvContentPartPr/>
                <p14:nvPr/>
              </p14:nvContentPartPr>
              <p14:xfrm>
                <a:off x="2854034" y="946384"/>
                <a:ext cx="252720" cy="258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A129BA8-94F5-4B64-88BE-26F1B35ADB8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45394" y="937744"/>
                  <a:ext cx="2703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B9820E6-1F25-452F-B2D5-D25C6394FC9E}"/>
                    </a:ext>
                  </a:extLst>
                </p14:cNvPr>
                <p14:cNvContentPartPr/>
                <p14:nvPr/>
              </p14:nvContentPartPr>
              <p14:xfrm>
                <a:off x="3253634" y="868624"/>
                <a:ext cx="196200" cy="120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B9820E6-1F25-452F-B2D5-D25C6394FC9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44994" y="859624"/>
                  <a:ext cx="213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DBCA27D-3886-4519-8A58-6C5925534AAC}"/>
                    </a:ext>
                  </a:extLst>
                </p14:cNvPr>
                <p14:cNvContentPartPr/>
                <p14:nvPr/>
              </p14:nvContentPartPr>
              <p14:xfrm>
                <a:off x="3403754" y="1008664"/>
                <a:ext cx="316440" cy="74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DBCA27D-3886-4519-8A58-6C5925534AA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94754" y="1000024"/>
                  <a:ext cx="3340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93CD01-84CE-4C6A-B858-ADA3AE44ABB4}"/>
                    </a:ext>
                  </a:extLst>
                </p14:cNvPr>
                <p14:cNvContentPartPr/>
                <p14:nvPr/>
              </p14:nvContentPartPr>
              <p14:xfrm>
                <a:off x="3556034" y="921544"/>
                <a:ext cx="37800" cy="195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93CD01-84CE-4C6A-B858-ADA3AE44ABB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47394" y="912904"/>
                  <a:ext cx="55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1476D38-9F8F-43B4-AD80-2925F1035C8C}"/>
                    </a:ext>
                  </a:extLst>
                </p14:cNvPr>
                <p14:cNvContentPartPr/>
                <p14:nvPr/>
              </p14:nvContentPartPr>
              <p14:xfrm>
                <a:off x="3868514" y="847744"/>
                <a:ext cx="275400" cy="307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1476D38-9F8F-43B4-AD80-2925F1035C8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59514" y="839104"/>
                  <a:ext cx="293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CE5BA0-4437-45CF-A370-032818030271}"/>
                    </a:ext>
                  </a:extLst>
                </p14:cNvPr>
                <p14:cNvContentPartPr/>
                <p14:nvPr/>
              </p14:nvContentPartPr>
              <p14:xfrm>
                <a:off x="2591594" y="918304"/>
                <a:ext cx="278640" cy="342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CE5BA0-4437-45CF-A370-03281803027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82594" y="909304"/>
                  <a:ext cx="2962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CB4E406-A598-4578-93A7-589848F10554}"/>
                    </a:ext>
                  </a:extLst>
                </p14:cNvPr>
                <p14:cNvContentPartPr/>
                <p14:nvPr/>
              </p14:nvContentPartPr>
              <p14:xfrm>
                <a:off x="4248314" y="807784"/>
                <a:ext cx="256680" cy="431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CB4E406-A598-4578-93A7-589848F1055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39314" y="798784"/>
                  <a:ext cx="2743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B148CA8-4ABD-4363-818F-400CB5502CC9}"/>
                    </a:ext>
                  </a:extLst>
                </p14:cNvPr>
                <p14:cNvContentPartPr/>
                <p14:nvPr/>
              </p14:nvContentPartPr>
              <p14:xfrm>
                <a:off x="4485554" y="730744"/>
                <a:ext cx="196920" cy="212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B148CA8-4ABD-4363-818F-400CB5502CC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76914" y="721744"/>
                  <a:ext cx="2145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A011880-31AF-4125-83E1-417F02ECB229}"/>
                    </a:ext>
                  </a:extLst>
                </p14:cNvPr>
                <p14:cNvContentPartPr/>
                <p14:nvPr/>
              </p14:nvContentPartPr>
              <p14:xfrm>
                <a:off x="4876874" y="638584"/>
                <a:ext cx="305640" cy="158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A011880-31AF-4125-83E1-417F02ECB22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68234" y="629944"/>
                  <a:ext cx="3232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818CD3C-3236-48C1-8743-2FE10DCB1C78}"/>
                    </a:ext>
                  </a:extLst>
                </p14:cNvPr>
                <p14:cNvContentPartPr/>
                <p14:nvPr/>
              </p14:nvContentPartPr>
              <p14:xfrm>
                <a:off x="5064434" y="365704"/>
                <a:ext cx="296640" cy="393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818CD3C-3236-48C1-8743-2FE10DCB1C7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55434" y="356704"/>
                  <a:ext cx="31428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1621F34-3790-421F-AD09-5A9DADA16C49}"/>
                    </a:ext>
                  </a:extLst>
                </p14:cNvPr>
                <p14:cNvContentPartPr/>
                <p14:nvPr/>
              </p14:nvContentPartPr>
              <p14:xfrm>
                <a:off x="5302394" y="580984"/>
                <a:ext cx="268920" cy="159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1621F34-3790-421F-AD09-5A9DADA16C4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93754" y="571984"/>
                  <a:ext cx="286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36FD1E3-839B-4CB1-A98F-F2F368B196A6}"/>
                    </a:ext>
                  </a:extLst>
                </p14:cNvPr>
                <p14:cNvContentPartPr/>
                <p14:nvPr/>
              </p14:nvContentPartPr>
              <p14:xfrm>
                <a:off x="5246954" y="609424"/>
                <a:ext cx="278280" cy="216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36FD1E3-839B-4CB1-A98F-F2F368B196A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38314" y="600424"/>
                  <a:ext cx="29592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E6E6DAD-078C-4C02-ABFB-A59197EC3B04}"/>
              </a:ext>
            </a:extLst>
          </p:cNvPr>
          <p:cNvGrpSpPr/>
          <p:nvPr/>
        </p:nvGrpSpPr>
        <p:grpSpPr>
          <a:xfrm>
            <a:off x="445994" y="1947904"/>
            <a:ext cx="864360" cy="285840"/>
            <a:chOff x="445994" y="1947904"/>
            <a:chExt cx="86436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7337C82-2DA1-41DE-B380-CBADD50B69E1}"/>
                    </a:ext>
                  </a:extLst>
                </p14:cNvPr>
                <p14:cNvContentPartPr/>
                <p14:nvPr/>
              </p14:nvContentPartPr>
              <p14:xfrm>
                <a:off x="445994" y="1947904"/>
                <a:ext cx="395280" cy="285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7337C82-2DA1-41DE-B380-CBADD50B69E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6994" y="1939264"/>
                  <a:ext cx="4129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72DE619-4EBE-484E-B064-02333E58B1A8}"/>
                    </a:ext>
                  </a:extLst>
                </p14:cNvPr>
                <p14:cNvContentPartPr/>
                <p14:nvPr/>
              </p14:nvContentPartPr>
              <p14:xfrm>
                <a:off x="1053674" y="1970224"/>
                <a:ext cx="229320" cy="55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72DE619-4EBE-484E-B064-02333E58B1A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44674" y="1961224"/>
                  <a:ext cx="246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99B5D95-3D0F-4CC7-90E8-98A7ECF866E6}"/>
                    </a:ext>
                  </a:extLst>
                </p14:cNvPr>
                <p14:cNvContentPartPr/>
                <p14:nvPr/>
              </p14:nvContentPartPr>
              <p14:xfrm>
                <a:off x="1068434" y="2080744"/>
                <a:ext cx="241920" cy="47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99B5D95-3D0F-4CC7-90E8-98A7ECF866E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59434" y="2072104"/>
                  <a:ext cx="25956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BE669CD-26A9-4FBD-B55E-7A07115626BB}"/>
              </a:ext>
            </a:extLst>
          </p:cNvPr>
          <p:cNvGrpSpPr/>
          <p:nvPr/>
        </p:nvGrpSpPr>
        <p:grpSpPr>
          <a:xfrm>
            <a:off x="1768994" y="1516264"/>
            <a:ext cx="4473000" cy="810000"/>
            <a:chOff x="1768994" y="1516264"/>
            <a:chExt cx="4473000" cy="81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6EE7B5A-CEBB-4517-B561-5EFB1CAF5670}"/>
                    </a:ext>
                  </a:extLst>
                </p14:cNvPr>
                <p14:cNvContentPartPr/>
                <p14:nvPr/>
              </p14:nvContentPartPr>
              <p14:xfrm>
                <a:off x="1799954" y="1951864"/>
                <a:ext cx="223200" cy="218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6EE7B5A-CEBB-4517-B561-5EFB1CAF567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91314" y="1942864"/>
                  <a:ext cx="240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834E7A9-66A3-487E-A7D9-3C0E1A2F1449}"/>
                    </a:ext>
                  </a:extLst>
                </p14:cNvPr>
                <p14:cNvContentPartPr/>
                <p14:nvPr/>
              </p14:nvContentPartPr>
              <p14:xfrm>
                <a:off x="1768994" y="1923424"/>
                <a:ext cx="234720" cy="243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834E7A9-66A3-487E-A7D9-3C0E1A2F14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60354" y="1914784"/>
                  <a:ext cx="2523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685C68E-B0A4-4965-8E81-F003C349FA8A}"/>
                    </a:ext>
                  </a:extLst>
                </p14:cNvPr>
                <p14:cNvContentPartPr/>
                <p14:nvPr/>
              </p14:nvContentPartPr>
              <p14:xfrm>
                <a:off x="2126474" y="1747384"/>
                <a:ext cx="226080" cy="145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685C68E-B0A4-4965-8E81-F003C349FA8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17474" y="1738744"/>
                  <a:ext cx="2437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AA31A9F-EFEA-479B-83BC-5B1F653872AD}"/>
                    </a:ext>
                  </a:extLst>
                </p14:cNvPr>
                <p14:cNvContentPartPr/>
                <p14:nvPr/>
              </p14:nvContentPartPr>
              <p14:xfrm>
                <a:off x="2250674" y="2004784"/>
                <a:ext cx="284760" cy="39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AA31A9F-EFEA-479B-83BC-5B1F653872A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41674" y="1995784"/>
                  <a:ext cx="302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B52E050-41E4-42F0-863A-47E9FC75398C}"/>
                    </a:ext>
                  </a:extLst>
                </p14:cNvPr>
                <p14:cNvContentPartPr/>
                <p14:nvPr/>
              </p14:nvContentPartPr>
              <p14:xfrm>
                <a:off x="2378474" y="1901464"/>
                <a:ext cx="42480" cy="214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B52E050-41E4-42F0-863A-47E9FC75398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69474" y="1892824"/>
                  <a:ext cx="601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5F6AF1E-20B5-41C4-AAB3-5B671704227D}"/>
                    </a:ext>
                  </a:extLst>
                </p14:cNvPr>
                <p14:cNvContentPartPr/>
                <p14:nvPr/>
              </p14:nvContentPartPr>
              <p14:xfrm>
                <a:off x="2719034" y="1812904"/>
                <a:ext cx="282960" cy="334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5F6AF1E-20B5-41C4-AAB3-5B671704227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10394" y="1803904"/>
                  <a:ext cx="3006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A91E89B-0191-412B-9A55-235D73F58C61}"/>
                    </a:ext>
                  </a:extLst>
                </p14:cNvPr>
                <p14:cNvContentPartPr/>
                <p14:nvPr/>
              </p14:nvContentPartPr>
              <p14:xfrm>
                <a:off x="3109634" y="2122144"/>
                <a:ext cx="133560" cy="204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A91E89B-0191-412B-9A55-235D73F58C6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00634" y="2113144"/>
                  <a:ext cx="1512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AD8BA84-E614-45F7-8B46-C6D1297FB344}"/>
                    </a:ext>
                  </a:extLst>
                </p14:cNvPr>
                <p14:cNvContentPartPr/>
                <p14:nvPr/>
              </p14:nvContentPartPr>
              <p14:xfrm>
                <a:off x="3493394" y="1924144"/>
                <a:ext cx="217440" cy="209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AD8BA84-E614-45F7-8B46-C6D1297FB34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84754" y="1915504"/>
                  <a:ext cx="2350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75EC4DB-5109-4030-A5D6-619BD1A75AA4}"/>
                    </a:ext>
                  </a:extLst>
                </p14:cNvPr>
                <p14:cNvContentPartPr/>
                <p14:nvPr/>
              </p14:nvContentPartPr>
              <p14:xfrm>
                <a:off x="3635594" y="1627144"/>
                <a:ext cx="300240" cy="419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75EC4DB-5109-4030-A5D6-619BD1A75AA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26954" y="1618504"/>
                  <a:ext cx="31788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3B1CE3C-98AE-47DD-9068-640978A451B5}"/>
                    </a:ext>
                  </a:extLst>
                </p14:cNvPr>
                <p14:cNvContentPartPr/>
                <p14:nvPr/>
              </p14:nvContentPartPr>
              <p14:xfrm>
                <a:off x="3802274" y="1905784"/>
                <a:ext cx="285120" cy="163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3B1CE3C-98AE-47DD-9068-640978A451B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93274" y="1897144"/>
                  <a:ext cx="3027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2153C4E-0E31-42F0-B9E0-1DB13012353A}"/>
                    </a:ext>
                  </a:extLst>
                </p14:cNvPr>
                <p14:cNvContentPartPr/>
                <p14:nvPr/>
              </p14:nvContentPartPr>
              <p14:xfrm>
                <a:off x="4296914" y="1854304"/>
                <a:ext cx="153000" cy="27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2153C4E-0E31-42F0-B9E0-1DB13012353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87914" y="1845304"/>
                  <a:ext cx="1706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39597F9-FC1C-4775-A53E-C277C0424B5D}"/>
                    </a:ext>
                  </a:extLst>
                </p14:cNvPr>
                <p14:cNvContentPartPr/>
                <p14:nvPr/>
              </p14:nvContentPartPr>
              <p14:xfrm>
                <a:off x="4290434" y="1972384"/>
                <a:ext cx="202680" cy="6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39597F9-FC1C-4775-A53E-C277C0424B5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81434" y="1963744"/>
                  <a:ext cx="2203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A4C409B-5FD1-4A64-BCE5-B3853EBE6DF6}"/>
                    </a:ext>
                  </a:extLst>
                </p14:cNvPr>
                <p14:cNvContentPartPr/>
                <p14:nvPr/>
              </p14:nvContentPartPr>
              <p14:xfrm>
                <a:off x="4711994" y="1759984"/>
                <a:ext cx="423720" cy="310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A4C409B-5FD1-4A64-BCE5-B3853EBE6DF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03354" y="1750984"/>
                  <a:ext cx="4413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294979D-EB5E-4B41-82FE-52423F32A646}"/>
                    </a:ext>
                  </a:extLst>
                </p14:cNvPr>
                <p14:cNvContentPartPr/>
                <p14:nvPr/>
              </p14:nvContentPartPr>
              <p14:xfrm>
                <a:off x="5129234" y="1839184"/>
                <a:ext cx="319680" cy="231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294979D-EB5E-4B41-82FE-52423F32A64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120594" y="1830184"/>
                  <a:ext cx="3373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A257ADB-4BDB-46AE-A7D7-2BC4E139AE39}"/>
                    </a:ext>
                  </a:extLst>
                </p14:cNvPr>
                <p14:cNvContentPartPr/>
                <p14:nvPr/>
              </p14:nvContentPartPr>
              <p14:xfrm>
                <a:off x="5168834" y="1809664"/>
                <a:ext cx="254520" cy="199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A257ADB-4BDB-46AE-A7D7-2BC4E139AE3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159834" y="1800664"/>
                  <a:ext cx="2721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6DE12CC-EF51-44C3-9A1A-8C5B1926851F}"/>
                    </a:ext>
                  </a:extLst>
                </p14:cNvPr>
                <p14:cNvContentPartPr/>
                <p14:nvPr/>
              </p14:nvContentPartPr>
              <p14:xfrm>
                <a:off x="5532794" y="1816144"/>
                <a:ext cx="263160" cy="204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6DE12CC-EF51-44C3-9A1A-8C5B1926851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24154" y="1807144"/>
                  <a:ext cx="2808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C11F271-BD8C-4B00-A739-37BC6B86587C}"/>
                    </a:ext>
                  </a:extLst>
                </p14:cNvPr>
                <p14:cNvContentPartPr/>
                <p14:nvPr/>
              </p14:nvContentPartPr>
              <p14:xfrm>
                <a:off x="5715674" y="1516264"/>
                <a:ext cx="298800" cy="454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C11F271-BD8C-4B00-A739-37BC6B86587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06674" y="1507264"/>
                  <a:ext cx="31644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37968A8-CED4-4CCB-B036-BE0EBAF33AAF}"/>
                    </a:ext>
                  </a:extLst>
                </p14:cNvPr>
                <p14:cNvContentPartPr/>
                <p14:nvPr/>
              </p14:nvContentPartPr>
              <p14:xfrm>
                <a:off x="5950034" y="1765024"/>
                <a:ext cx="291960" cy="213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37968A8-CED4-4CCB-B036-BE0EBAF33AA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41394" y="1756024"/>
                  <a:ext cx="3096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E1DFEDB-CCB7-4FD3-8079-9DE6C1D72451}"/>
                    </a:ext>
                  </a:extLst>
                </p14:cNvPr>
                <p14:cNvContentPartPr/>
                <p14:nvPr/>
              </p14:nvContentPartPr>
              <p14:xfrm>
                <a:off x="5979914" y="1772584"/>
                <a:ext cx="211680" cy="185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E1DFEDB-CCB7-4FD3-8079-9DE6C1D7245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71274" y="1763944"/>
                  <a:ext cx="229320" cy="20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34EC427-47AE-43A5-A6F9-70EAE897CEFF}"/>
                  </a:ext>
                </a:extLst>
              </p14:cNvPr>
              <p14:cNvContentPartPr/>
              <p14:nvPr/>
            </p14:nvContentPartPr>
            <p14:xfrm>
              <a:off x="525194" y="2592304"/>
              <a:ext cx="296640" cy="9658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34EC427-47AE-43A5-A6F9-70EAE897CEF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16194" y="2583304"/>
                <a:ext cx="31428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129B68AE-5AF7-4DCA-AFAC-07E52896D60E}"/>
                  </a:ext>
                </a:extLst>
              </p14:cNvPr>
              <p14:cNvContentPartPr/>
              <p14:nvPr/>
            </p14:nvContentPartPr>
            <p14:xfrm>
              <a:off x="991394" y="2645224"/>
              <a:ext cx="414720" cy="3585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129B68AE-5AF7-4DCA-AFAC-07E52896D60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82754" y="2636584"/>
                <a:ext cx="43236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6CB6F11-5E36-4AE7-B3CB-5D036EAA0291}"/>
                  </a:ext>
                </a:extLst>
              </p14:cNvPr>
              <p14:cNvContentPartPr/>
              <p14:nvPr/>
            </p14:nvContentPartPr>
            <p14:xfrm>
              <a:off x="1470194" y="2724784"/>
              <a:ext cx="281160" cy="2156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6CB6F11-5E36-4AE7-B3CB-5D036EAA029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461194" y="2715784"/>
                <a:ext cx="2988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1E56A43-229B-4184-88D1-2A4824107B67}"/>
                  </a:ext>
                </a:extLst>
              </p14:cNvPr>
              <p14:cNvContentPartPr/>
              <p14:nvPr/>
            </p14:nvContentPartPr>
            <p14:xfrm>
              <a:off x="1513034" y="2698864"/>
              <a:ext cx="202680" cy="1936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1E56A43-229B-4184-88D1-2A4824107B6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504034" y="2690224"/>
                <a:ext cx="2203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69E335F-E93A-481C-9BB1-094E8E052FC5}"/>
                  </a:ext>
                </a:extLst>
              </p14:cNvPr>
              <p14:cNvContentPartPr/>
              <p14:nvPr/>
            </p14:nvContentPartPr>
            <p14:xfrm>
              <a:off x="1954754" y="2730904"/>
              <a:ext cx="264240" cy="2012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69E335F-E93A-481C-9BB1-094E8E052FC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945754" y="2722264"/>
                <a:ext cx="2818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78512CC-3479-419A-A256-ECA980905D49}"/>
                  </a:ext>
                </a:extLst>
              </p14:cNvPr>
              <p14:cNvContentPartPr/>
              <p14:nvPr/>
            </p14:nvContentPartPr>
            <p14:xfrm>
              <a:off x="2142674" y="2510584"/>
              <a:ext cx="260280" cy="3632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78512CC-3479-419A-A256-ECA980905D4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133674" y="2501944"/>
                <a:ext cx="27792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9E07E6B-D459-4A79-BF51-2DC4C0F60018}"/>
                  </a:ext>
                </a:extLst>
              </p14:cNvPr>
              <p14:cNvContentPartPr/>
              <p14:nvPr/>
            </p14:nvContentPartPr>
            <p14:xfrm>
              <a:off x="2324834" y="2720104"/>
              <a:ext cx="249120" cy="1972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9E07E6B-D459-4A79-BF51-2DC4C0F6001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316194" y="2711464"/>
                <a:ext cx="26676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4007708-4381-49FD-85AA-6566A537C484}"/>
                  </a:ext>
                </a:extLst>
              </p14:cNvPr>
              <p14:cNvContentPartPr/>
              <p14:nvPr/>
            </p14:nvContentPartPr>
            <p14:xfrm>
              <a:off x="2354714" y="2674024"/>
              <a:ext cx="244080" cy="2563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4007708-4381-49FD-85AA-6566A537C48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345714" y="2665384"/>
                <a:ext cx="261720" cy="27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4A127096-9D3F-4980-929D-E34A9382B7D6}"/>
              </a:ext>
            </a:extLst>
          </p:cNvPr>
          <p:cNvGrpSpPr/>
          <p:nvPr/>
        </p:nvGrpSpPr>
        <p:grpSpPr>
          <a:xfrm>
            <a:off x="1159874" y="3084784"/>
            <a:ext cx="1614600" cy="632160"/>
            <a:chOff x="1159874" y="3084784"/>
            <a:chExt cx="1614600" cy="63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BDEF2EC-E87F-418D-A9A4-6CA3F202E3D0}"/>
                    </a:ext>
                  </a:extLst>
                </p14:cNvPr>
                <p14:cNvContentPartPr/>
                <p14:nvPr/>
              </p14:nvContentPartPr>
              <p14:xfrm>
                <a:off x="1201634" y="3115024"/>
                <a:ext cx="1195200" cy="114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BDEF2EC-E87F-418D-A9A4-6CA3F202E3D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92634" y="3106384"/>
                  <a:ext cx="1212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F173CA3-FA99-40ED-A57D-82B502735B06}"/>
                    </a:ext>
                  </a:extLst>
                </p14:cNvPr>
                <p14:cNvContentPartPr/>
                <p14:nvPr/>
              </p14:nvContentPartPr>
              <p14:xfrm>
                <a:off x="1159874" y="3335344"/>
                <a:ext cx="163440" cy="381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F173CA3-FA99-40ED-A57D-82B502735B0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51234" y="3326704"/>
                  <a:ext cx="18108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0544A60-93D9-4E4D-B810-98C6B17CC33F}"/>
                    </a:ext>
                  </a:extLst>
                </p14:cNvPr>
                <p14:cNvContentPartPr/>
                <p14:nvPr/>
              </p14:nvContentPartPr>
              <p14:xfrm>
                <a:off x="1398194" y="3453064"/>
                <a:ext cx="224640" cy="195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0544A60-93D9-4E4D-B810-98C6B17CC33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389194" y="3444064"/>
                  <a:ext cx="2422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3848B5-50AB-416C-8DDE-75566F130EAD}"/>
                    </a:ext>
                  </a:extLst>
                </p14:cNvPr>
                <p14:cNvContentPartPr/>
                <p14:nvPr/>
              </p14:nvContentPartPr>
              <p14:xfrm>
                <a:off x="1425194" y="3427504"/>
                <a:ext cx="169560" cy="159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3848B5-50AB-416C-8DDE-75566F130EA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416194" y="3418504"/>
                  <a:ext cx="1872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A129BF5-F320-44D1-8A4B-3A9D4DC2CB70}"/>
                    </a:ext>
                  </a:extLst>
                </p14:cNvPr>
                <p14:cNvContentPartPr/>
                <p14:nvPr/>
              </p14:nvContentPartPr>
              <p14:xfrm>
                <a:off x="1704554" y="3248224"/>
                <a:ext cx="156600" cy="85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A129BF5-F320-44D1-8A4B-3A9D4DC2CB7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95554" y="3239584"/>
                  <a:ext cx="1742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613086D-8D0E-4029-9A87-03EFDFBA8AAC}"/>
                    </a:ext>
                  </a:extLst>
                </p14:cNvPr>
                <p14:cNvContentPartPr/>
                <p14:nvPr/>
              </p14:nvContentPartPr>
              <p14:xfrm>
                <a:off x="1790954" y="3448744"/>
                <a:ext cx="258120" cy="62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613086D-8D0E-4029-9A87-03EFDFBA8AA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782314" y="3439744"/>
                  <a:ext cx="2757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6D9616E-8D3B-49BC-BCF0-50C42746EC31}"/>
                    </a:ext>
                  </a:extLst>
                </p14:cNvPr>
                <p14:cNvContentPartPr/>
                <p14:nvPr/>
              </p14:nvContentPartPr>
              <p14:xfrm>
                <a:off x="1911914" y="3382504"/>
                <a:ext cx="67320" cy="148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6D9616E-8D3B-49BC-BCF0-50C42746EC3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03274" y="3373864"/>
                  <a:ext cx="849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641BA7E-C845-4BBD-BEC8-B97CB162CB92}"/>
                    </a:ext>
                  </a:extLst>
                </p14:cNvPr>
                <p14:cNvContentPartPr/>
                <p14:nvPr/>
              </p14:nvContentPartPr>
              <p14:xfrm>
                <a:off x="2172194" y="3322024"/>
                <a:ext cx="221760" cy="264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641BA7E-C845-4BBD-BEC8-B97CB162CB9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63554" y="3313024"/>
                  <a:ext cx="2394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F2C2C31-8762-4413-82C2-D441E42958BF}"/>
                    </a:ext>
                  </a:extLst>
                </p14:cNvPr>
                <p14:cNvContentPartPr/>
                <p14:nvPr/>
              </p14:nvContentPartPr>
              <p14:xfrm>
                <a:off x="2422394" y="3224464"/>
                <a:ext cx="128520" cy="415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F2C2C31-8762-4413-82C2-D441E42958B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413754" y="3215464"/>
                  <a:ext cx="14616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BA05A90-AAED-4FBF-83C3-D991FF286830}"/>
                    </a:ext>
                  </a:extLst>
                </p14:cNvPr>
                <p14:cNvContentPartPr/>
                <p14:nvPr/>
              </p14:nvContentPartPr>
              <p14:xfrm>
                <a:off x="2629394" y="3084784"/>
                <a:ext cx="145080" cy="192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BA05A90-AAED-4FBF-83C3-D991FF28683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20394" y="3076144"/>
                  <a:ext cx="16272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A510033-80BC-44C7-AC83-3EF5C76A818D}"/>
              </a:ext>
            </a:extLst>
          </p:cNvPr>
          <p:cNvGrpSpPr/>
          <p:nvPr/>
        </p:nvGrpSpPr>
        <p:grpSpPr>
          <a:xfrm>
            <a:off x="3121154" y="2893984"/>
            <a:ext cx="165240" cy="132480"/>
            <a:chOff x="3121154" y="2893984"/>
            <a:chExt cx="16524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9CAFD6C-FDE5-40A9-815F-963797744162}"/>
                    </a:ext>
                  </a:extLst>
                </p14:cNvPr>
                <p14:cNvContentPartPr/>
                <p14:nvPr/>
              </p14:nvContentPartPr>
              <p14:xfrm>
                <a:off x="3153914" y="2893984"/>
                <a:ext cx="132480" cy="15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9CAFD6C-FDE5-40A9-815F-96379774416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145274" y="2885344"/>
                  <a:ext cx="1501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A65EB8B-D9E5-4CDC-A6D6-CF10F0972524}"/>
                    </a:ext>
                  </a:extLst>
                </p14:cNvPr>
                <p14:cNvContentPartPr/>
                <p14:nvPr/>
              </p14:nvContentPartPr>
              <p14:xfrm>
                <a:off x="3121154" y="2991184"/>
                <a:ext cx="156240" cy="35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A65EB8B-D9E5-4CDC-A6D6-CF10F097252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12514" y="2982184"/>
                  <a:ext cx="1738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0CDEB50-5AED-4A5C-994E-5BF04A94F31C}"/>
              </a:ext>
            </a:extLst>
          </p:cNvPr>
          <p:cNvGrpSpPr/>
          <p:nvPr/>
        </p:nvGrpSpPr>
        <p:grpSpPr>
          <a:xfrm>
            <a:off x="3720914" y="2469904"/>
            <a:ext cx="1416240" cy="1114200"/>
            <a:chOff x="3720914" y="2469904"/>
            <a:chExt cx="1416240" cy="11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BE35C9B-A353-4107-9DBE-70AD7DA6D442}"/>
                    </a:ext>
                  </a:extLst>
                </p14:cNvPr>
                <p14:cNvContentPartPr/>
                <p14:nvPr/>
              </p14:nvContentPartPr>
              <p14:xfrm>
                <a:off x="3720914" y="2569264"/>
                <a:ext cx="299160" cy="1014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BE35C9B-A353-4107-9DBE-70AD7DA6D44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11914" y="2560624"/>
                  <a:ext cx="316800" cy="10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DE178E3-242F-42B1-936C-6E9EF6300EFC}"/>
                    </a:ext>
                  </a:extLst>
                </p14:cNvPr>
                <p14:cNvContentPartPr/>
                <p14:nvPr/>
              </p14:nvContentPartPr>
              <p14:xfrm>
                <a:off x="4378994" y="2714704"/>
                <a:ext cx="285480" cy="196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DE178E3-242F-42B1-936C-6E9EF6300EF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70354" y="2706064"/>
                  <a:ext cx="303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B4F8448-B902-4C39-822B-05968DCF0F75}"/>
                    </a:ext>
                  </a:extLst>
                </p14:cNvPr>
                <p14:cNvContentPartPr/>
                <p14:nvPr/>
              </p14:nvContentPartPr>
              <p14:xfrm>
                <a:off x="4639274" y="2469904"/>
                <a:ext cx="200880" cy="354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B4F8448-B902-4C39-822B-05968DCF0F7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30634" y="2461264"/>
                  <a:ext cx="2185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6BDB927-31D5-4199-B277-A4329B97AE12}"/>
                    </a:ext>
                  </a:extLst>
                </p14:cNvPr>
                <p14:cNvContentPartPr/>
                <p14:nvPr/>
              </p14:nvContentPartPr>
              <p14:xfrm>
                <a:off x="4784714" y="2679424"/>
                <a:ext cx="192240" cy="212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6BDB927-31D5-4199-B277-A4329B97AE1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76074" y="2670784"/>
                  <a:ext cx="2098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83BC1DE-B5F6-48CD-9D38-4F3EE415F99D}"/>
                    </a:ext>
                  </a:extLst>
                </p14:cNvPr>
                <p14:cNvContentPartPr/>
                <p14:nvPr/>
              </p14:nvContentPartPr>
              <p14:xfrm>
                <a:off x="4280714" y="2951584"/>
                <a:ext cx="770040" cy="130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83BC1DE-B5F6-48CD-9D38-4F3EE415F99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272074" y="2942944"/>
                  <a:ext cx="7876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21985A2-423E-4B04-87DD-3308A4867EA4}"/>
                    </a:ext>
                  </a:extLst>
                </p14:cNvPr>
                <p14:cNvContentPartPr/>
                <p14:nvPr/>
              </p14:nvContentPartPr>
              <p14:xfrm>
                <a:off x="4547834" y="3284944"/>
                <a:ext cx="250200" cy="232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21985A2-423E-4B04-87DD-3308A4867EA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538834" y="3276304"/>
                  <a:ext cx="2678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CB17982-E40C-41DF-82D7-B380BCD8A9EB}"/>
                    </a:ext>
                  </a:extLst>
                </p14:cNvPr>
                <p14:cNvContentPartPr/>
                <p14:nvPr/>
              </p14:nvContentPartPr>
              <p14:xfrm>
                <a:off x="4975154" y="3093064"/>
                <a:ext cx="162000" cy="194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CB17982-E40C-41DF-82D7-B380BCD8A9E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66154" y="3084064"/>
                  <a:ext cx="17964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CDA4600-C266-4410-99A3-C6FF175D10EB}"/>
              </a:ext>
            </a:extLst>
          </p:cNvPr>
          <p:cNvGrpSpPr/>
          <p:nvPr/>
        </p:nvGrpSpPr>
        <p:grpSpPr>
          <a:xfrm>
            <a:off x="5491754" y="2839624"/>
            <a:ext cx="156600" cy="123480"/>
            <a:chOff x="5491754" y="2839624"/>
            <a:chExt cx="156600" cy="1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6EE6846-D5EE-4066-A037-5DA97B07CA8B}"/>
                    </a:ext>
                  </a:extLst>
                </p14:cNvPr>
                <p14:cNvContentPartPr/>
                <p14:nvPr/>
              </p14:nvContentPartPr>
              <p14:xfrm>
                <a:off x="5491754" y="2839624"/>
                <a:ext cx="156600" cy="33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6EE6846-D5EE-4066-A037-5DA97B07CA8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82754" y="2830984"/>
                  <a:ext cx="1742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84CB7DA-75C1-48A5-A989-7BBB4B0E08A7}"/>
                    </a:ext>
                  </a:extLst>
                </p14:cNvPr>
                <p14:cNvContentPartPr/>
                <p14:nvPr/>
              </p14:nvContentPartPr>
              <p14:xfrm>
                <a:off x="5520554" y="2932864"/>
                <a:ext cx="118800" cy="30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84CB7DA-75C1-48A5-A989-7BBB4B0E08A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11554" y="2923864"/>
                  <a:ext cx="13644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868A098-B21E-4297-BF51-89B7DE85A672}"/>
              </a:ext>
            </a:extLst>
          </p:cNvPr>
          <p:cNvGrpSpPr/>
          <p:nvPr/>
        </p:nvGrpSpPr>
        <p:grpSpPr>
          <a:xfrm>
            <a:off x="5944634" y="2509864"/>
            <a:ext cx="4108320" cy="1045080"/>
            <a:chOff x="5944634" y="2509864"/>
            <a:chExt cx="4108320" cy="104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C4121B2-B819-455E-82DE-5C563BC4BDD8}"/>
                    </a:ext>
                  </a:extLst>
                </p14:cNvPr>
                <p14:cNvContentPartPr/>
                <p14:nvPr/>
              </p14:nvContentPartPr>
              <p14:xfrm>
                <a:off x="5944634" y="2524624"/>
                <a:ext cx="407520" cy="1018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C4121B2-B819-455E-82DE-5C563BC4BDD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935634" y="2515984"/>
                  <a:ext cx="425160" cy="10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A059C66-238C-4C36-973F-BD7F0A087059}"/>
                    </a:ext>
                  </a:extLst>
                </p14:cNvPr>
                <p14:cNvContentPartPr/>
                <p14:nvPr/>
              </p14:nvContentPartPr>
              <p14:xfrm>
                <a:off x="6429914" y="2847544"/>
                <a:ext cx="221040" cy="185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A059C66-238C-4C36-973F-BD7F0A08705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20914" y="2838544"/>
                  <a:ext cx="2386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860A94F-CB73-45B6-A469-E72B2A0FDC20}"/>
                    </a:ext>
                  </a:extLst>
                </p14:cNvPr>
                <p14:cNvContentPartPr/>
                <p14:nvPr/>
              </p14:nvContentPartPr>
              <p14:xfrm>
                <a:off x="6755714" y="2668984"/>
                <a:ext cx="134640" cy="29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860A94F-CB73-45B6-A469-E72B2A0FDC2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746714" y="2660344"/>
                  <a:ext cx="1522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202320F-FC3A-488B-93F4-A9966931CE21}"/>
                    </a:ext>
                  </a:extLst>
                </p14:cNvPr>
                <p14:cNvContentPartPr/>
                <p14:nvPr/>
              </p14:nvContentPartPr>
              <p14:xfrm>
                <a:off x="6983594" y="2519944"/>
                <a:ext cx="211680" cy="225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202320F-FC3A-488B-93F4-A9966931CE2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974954" y="2510944"/>
                  <a:ext cx="2293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0C06770-4EB3-4562-B9FE-F4FFE75B3CDD}"/>
                    </a:ext>
                  </a:extLst>
                </p14:cNvPr>
                <p14:cNvContentPartPr/>
                <p14:nvPr/>
              </p14:nvContentPartPr>
              <p14:xfrm>
                <a:off x="7043714" y="2836384"/>
                <a:ext cx="249480" cy="183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0C06770-4EB3-4562-B9FE-F4FFE75B3CD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034714" y="2827384"/>
                  <a:ext cx="267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874CEB3-AFC1-432A-AE9F-848ED56CED69}"/>
                    </a:ext>
                  </a:extLst>
                </p14:cNvPr>
                <p14:cNvContentPartPr/>
                <p14:nvPr/>
              </p14:nvContentPartPr>
              <p14:xfrm>
                <a:off x="7216514" y="2542624"/>
                <a:ext cx="280080" cy="417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874CEB3-AFC1-432A-AE9F-848ED56CED6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207514" y="2533984"/>
                  <a:ext cx="29772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E0C8A0C-E7BF-4A4F-854E-358DB679D4DA}"/>
                    </a:ext>
                  </a:extLst>
                </p14:cNvPr>
                <p14:cNvContentPartPr/>
                <p14:nvPr/>
              </p14:nvContentPartPr>
              <p14:xfrm>
                <a:off x="7447634" y="2864824"/>
                <a:ext cx="237600" cy="168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E0C8A0C-E7BF-4A4F-854E-358DB679D4D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438634" y="2856184"/>
                  <a:ext cx="2552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55AB9DD-6669-4443-A887-C7DCF31F742A}"/>
                    </a:ext>
                  </a:extLst>
                </p14:cNvPr>
                <p14:cNvContentPartPr/>
                <p14:nvPr/>
              </p14:nvContentPartPr>
              <p14:xfrm>
                <a:off x="7938314" y="2824864"/>
                <a:ext cx="217440" cy="37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55AB9DD-6669-4443-A887-C7DCF31F742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929674" y="2816224"/>
                  <a:ext cx="2350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B6CEE52-498C-4DB8-B2B2-9DBFEF9D349E}"/>
                    </a:ext>
                  </a:extLst>
                </p14:cNvPr>
                <p14:cNvContentPartPr/>
                <p14:nvPr/>
              </p14:nvContentPartPr>
              <p14:xfrm>
                <a:off x="7955234" y="2941504"/>
                <a:ext cx="201960" cy="4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B6CEE52-498C-4DB8-B2B2-9DBFEF9D349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946234" y="2932504"/>
                  <a:ext cx="2196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6307EC3-BAA1-4529-8DDD-4D89EAB95F0C}"/>
                    </a:ext>
                  </a:extLst>
                </p14:cNvPr>
                <p14:cNvContentPartPr/>
                <p14:nvPr/>
              </p14:nvContentPartPr>
              <p14:xfrm>
                <a:off x="8496314" y="2745304"/>
                <a:ext cx="317520" cy="267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6307EC3-BAA1-4529-8DDD-4D89EAB95F0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487314" y="2736664"/>
                  <a:ext cx="3351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B24067C-B607-431B-9CFD-2166EFE96D23}"/>
                    </a:ext>
                  </a:extLst>
                </p14:cNvPr>
                <p14:cNvContentPartPr/>
                <p14:nvPr/>
              </p14:nvContentPartPr>
              <p14:xfrm>
                <a:off x="8874314" y="2613544"/>
                <a:ext cx="134640" cy="52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B24067C-B607-431B-9CFD-2166EFE96D2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865314" y="2604904"/>
                  <a:ext cx="152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DE3633B-D8EB-4DE1-A96C-AD9F9924714E}"/>
                    </a:ext>
                  </a:extLst>
                </p14:cNvPr>
                <p14:cNvContentPartPr/>
                <p14:nvPr/>
              </p14:nvContentPartPr>
              <p14:xfrm>
                <a:off x="9168794" y="2509864"/>
                <a:ext cx="158760" cy="161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DE3633B-D8EB-4DE1-A96C-AD9F9924714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159794" y="2500864"/>
                  <a:ext cx="1764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45CA379-9D53-4F3D-9561-EA010367AA76}"/>
                    </a:ext>
                  </a:extLst>
                </p14:cNvPr>
                <p14:cNvContentPartPr/>
                <p14:nvPr/>
              </p14:nvContentPartPr>
              <p14:xfrm>
                <a:off x="8397314" y="3126184"/>
                <a:ext cx="589320" cy="106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45CA379-9D53-4F3D-9561-EA010367AA7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88314" y="3117184"/>
                  <a:ext cx="606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D8822E8-6303-4358-8FD0-2DEE3EDBD6B6}"/>
                    </a:ext>
                  </a:extLst>
                </p14:cNvPr>
                <p14:cNvContentPartPr/>
                <p14:nvPr/>
              </p14:nvContentPartPr>
              <p14:xfrm>
                <a:off x="8358434" y="3411664"/>
                <a:ext cx="232920" cy="61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D8822E8-6303-4358-8FD0-2DEE3EDBD6B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349794" y="3403024"/>
                  <a:ext cx="2505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7A8256C-A2A6-4EFF-81C7-C4AFD70DB7BB}"/>
                    </a:ext>
                  </a:extLst>
                </p14:cNvPr>
                <p14:cNvContentPartPr/>
                <p14:nvPr/>
              </p14:nvContentPartPr>
              <p14:xfrm>
                <a:off x="8702234" y="3329944"/>
                <a:ext cx="254880" cy="225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7A8256C-A2A6-4EFF-81C7-C4AFD70DB7B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693594" y="3321304"/>
                  <a:ext cx="2725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8564592-F4FE-4C83-B0A5-A4DE41EBD3C7}"/>
                    </a:ext>
                  </a:extLst>
                </p14:cNvPr>
                <p14:cNvContentPartPr/>
                <p14:nvPr/>
              </p14:nvContentPartPr>
              <p14:xfrm>
                <a:off x="9208034" y="3041944"/>
                <a:ext cx="357840" cy="79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8564592-F4FE-4C83-B0A5-A4DE41EBD3C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199034" y="3033304"/>
                  <a:ext cx="3754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7112729-39EF-4936-B002-5D5081409EC5}"/>
                    </a:ext>
                  </a:extLst>
                </p14:cNvPr>
                <p14:cNvContentPartPr/>
                <p14:nvPr/>
              </p14:nvContentPartPr>
              <p14:xfrm>
                <a:off x="9362114" y="2964904"/>
                <a:ext cx="65160" cy="231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7112729-39EF-4936-B002-5D5081409EC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353474" y="2956264"/>
                  <a:ext cx="828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6EF8338-126B-4BAD-AB17-57D7313F11F7}"/>
                    </a:ext>
                  </a:extLst>
                </p14:cNvPr>
                <p14:cNvContentPartPr/>
                <p14:nvPr/>
              </p14:nvContentPartPr>
              <p14:xfrm>
                <a:off x="9787634" y="2939704"/>
                <a:ext cx="265320" cy="260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6EF8338-126B-4BAD-AB17-57D7313F11F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778994" y="2931064"/>
                  <a:ext cx="28296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8BE6C96-EC5C-403D-9B28-EF38BA7487DE}"/>
              </a:ext>
            </a:extLst>
          </p:cNvPr>
          <p:cNvGrpSpPr/>
          <p:nvPr/>
        </p:nvGrpSpPr>
        <p:grpSpPr>
          <a:xfrm>
            <a:off x="5412554" y="4128064"/>
            <a:ext cx="285120" cy="107640"/>
            <a:chOff x="5412554" y="4128064"/>
            <a:chExt cx="285120" cy="1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B82F679-D069-4ACD-923C-7266A4D5946A}"/>
                    </a:ext>
                  </a:extLst>
                </p14:cNvPr>
                <p14:cNvContentPartPr/>
                <p14:nvPr/>
              </p14:nvContentPartPr>
              <p14:xfrm>
                <a:off x="5412554" y="4128064"/>
                <a:ext cx="153720" cy="14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B82F679-D069-4ACD-923C-7266A4D5946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403554" y="4119064"/>
                  <a:ext cx="171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2BC1512-CAD0-4BB2-AEA6-DC31193EE47C}"/>
                    </a:ext>
                  </a:extLst>
                </p14:cNvPr>
                <p14:cNvContentPartPr/>
                <p14:nvPr/>
              </p14:nvContentPartPr>
              <p14:xfrm>
                <a:off x="5473034" y="4193944"/>
                <a:ext cx="224640" cy="41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2BC1512-CAD0-4BB2-AEA6-DC31193EE47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464394" y="4184944"/>
                  <a:ext cx="24228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93BB244-DC53-4545-AD99-98B55E087DBF}"/>
              </a:ext>
            </a:extLst>
          </p:cNvPr>
          <p:cNvGrpSpPr/>
          <p:nvPr/>
        </p:nvGrpSpPr>
        <p:grpSpPr>
          <a:xfrm>
            <a:off x="6043274" y="3855184"/>
            <a:ext cx="1573200" cy="918360"/>
            <a:chOff x="6043274" y="3855184"/>
            <a:chExt cx="1573200" cy="91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ED888C8-336C-4534-A2EF-4DFED99C3A92}"/>
                    </a:ext>
                  </a:extLst>
                </p14:cNvPr>
                <p14:cNvContentPartPr/>
                <p14:nvPr/>
              </p14:nvContentPartPr>
              <p14:xfrm>
                <a:off x="6043274" y="4054264"/>
                <a:ext cx="261000" cy="54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ED888C8-336C-4534-A2EF-4DFED99C3A9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034634" y="4045264"/>
                  <a:ext cx="2786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AFC002A-431D-440E-AA22-4218B036780F}"/>
                    </a:ext>
                  </a:extLst>
                </p14:cNvPr>
                <p14:cNvContentPartPr/>
                <p14:nvPr/>
              </p14:nvContentPartPr>
              <p14:xfrm>
                <a:off x="6664994" y="3855184"/>
                <a:ext cx="112320" cy="252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AFC002A-431D-440E-AA22-4218B036780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655994" y="3846544"/>
                  <a:ext cx="1299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9EA7287-FF7F-41C3-847D-327FD2CC3181}"/>
                    </a:ext>
                  </a:extLst>
                </p14:cNvPr>
                <p14:cNvContentPartPr/>
                <p14:nvPr/>
              </p14:nvContentPartPr>
              <p14:xfrm>
                <a:off x="6338834" y="4211944"/>
                <a:ext cx="568440" cy="70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9EA7287-FF7F-41C3-847D-327FD2CC318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329834" y="4202944"/>
                  <a:ext cx="5860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9FE8F87-8ADC-4608-BA5E-DFED3879C377}"/>
                    </a:ext>
                  </a:extLst>
                </p14:cNvPr>
                <p14:cNvContentPartPr/>
                <p14:nvPr/>
              </p14:nvContentPartPr>
              <p14:xfrm>
                <a:off x="6063794" y="4510024"/>
                <a:ext cx="286920" cy="263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9FE8F87-8ADC-4608-BA5E-DFED3879C37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055154" y="4501384"/>
                  <a:ext cx="3045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A64C1D7-D1D8-463B-B067-BCB5F93F3FA0}"/>
                    </a:ext>
                  </a:extLst>
                </p14:cNvPr>
                <p14:cNvContentPartPr/>
                <p14:nvPr/>
              </p14:nvContentPartPr>
              <p14:xfrm>
                <a:off x="6511994" y="4531264"/>
                <a:ext cx="236880" cy="194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A64C1D7-D1D8-463B-B067-BCB5F93F3FA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503354" y="4522264"/>
                  <a:ext cx="2545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32BA5C7-5161-4D2A-94A2-9B89547C3BA4}"/>
                    </a:ext>
                  </a:extLst>
                </p14:cNvPr>
                <p14:cNvContentPartPr/>
                <p14:nvPr/>
              </p14:nvContentPartPr>
              <p14:xfrm>
                <a:off x="6877754" y="4392304"/>
                <a:ext cx="146160" cy="126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32BA5C7-5161-4D2A-94A2-9B89547C3BA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869114" y="4383304"/>
                  <a:ext cx="163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5B5DD38-3E66-473F-9103-17850B0ED5BC}"/>
                    </a:ext>
                  </a:extLst>
                </p14:cNvPr>
                <p14:cNvContentPartPr/>
                <p14:nvPr/>
              </p14:nvContentPartPr>
              <p14:xfrm>
                <a:off x="7244954" y="4185304"/>
                <a:ext cx="371520" cy="57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5B5DD38-3E66-473F-9103-17850B0ED5B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235954" y="4176664"/>
                  <a:ext cx="3891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4CA0DA2-656B-445C-A6C2-B15CC1FB969F}"/>
                    </a:ext>
                  </a:extLst>
                </p14:cNvPr>
                <p14:cNvContentPartPr/>
                <p14:nvPr/>
              </p14:nvContentPartPr>
              <p14:xfrm>
                <a:off x="7398674" y="4086304"/>
                <a:ext cx="51480" cy="230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4CA0DA2-656B-445C-A6C2-B15CC1FB969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389674" y="4077304"/>
                  <a:ext cx="69120" cy="24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B4EE8A59-86F5-4584-8E92-73EEC013231B}"/>
                  </a:ext>
                </a:extLst>
              </p14:cNvPr>
              <p14:cNvContentPartPr/>
              <p14:nvPr/>
            </p14:nvContentPartPr>
            <p14:xfrm>
              <a:off x="7928594" y="4051744"/>
              <a:ext cx="216360" cy="2394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B4EE8A59-86F5-4584-8E92-73EEC013231B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919954" y="4042744"/>
                <a:ext cx="234000" cy="25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2538AC1-1299-4746-9358-9429FD5DFD22}"/>
              </a:ext>
            </a:extLst>
          </p:cNvPr>
          <p:cNvGrpSpPr/>
          <p:nvPr/>
        </p:nvGrpSpPr>
        <p:grpSpPr>
          <a:xfrm>
            <a:off x="5257394" y="5343064"/>
            <a:ext cx="250920" cy="129240"/>
            <a:chOff x="5257394" y="5343064"/>
            <a:chExt cx="250920" cy="1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D6FB2A9-FAC8-4A40-AFE0-8E3FF71FB1DA}"/>
                    </a:ext>
                  </a:extLst>
                </p14:cNvPr>
                <p14:cNvContentPartPr/>
                <p14:nvPr/>
              </p14:nvContentPartPr>
              <p14:xfrm>
                <a:off x="5279354" y="5343064"/>
                <a:ext cx="162000" cy="18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D6FB2A9-FAC8-4A40-AFE0-8E3FF71FB1D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270354" y="5334424"/>
                  <a:ext cx="179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3DFD388-7528-489B-A281-48AABEBB5B85}"/>
                    </a:ext>
                  </a:extLst>
                </p14:cNvPr>
                <p14:cNvContentPartPr/>
                <p14:nvPr/>
              </p14:nvContentPartPr>
              <p14:xfrm>
                <a:off x="5257394" y="5422984"/>
                <a:ext cx="250920" cy="49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3DFD388-7528-489B-A281-48AABEBB5B8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248754" y="5414344"/>
                  <a:ext cx="26856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9B009A5-3597-4B1E-8946-16FBCDE89069}"/>
              </a:ext>
            </a:extLst>
          </p:cNvPr>
          <p:cNvGrpSpPr/>
          <p:nvPr/>
        </p:nvGrpSpPr>
        <p:grpSpPr>
          <a:xfrm>
            <a:off x="5994314" y="5057584"/>
            <a:ext cx="3196800" cy="1049760"/>
            <a:chOff x="5994314" y="5057584"/>
            <a:chExt cx="3196800" cy="10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0C7A4E0-70EA-45FA-BC5F-0DE3FFDD3923}"/>
                    </a:ext>
                  </a:extLst>
                </p14:cNvPr>
                <p14:cNvContentPartPr/>
                <p14:nvPr/>
              </p14:nvContentPartPr>
              <p14:xfrm>
                <a:off x="5994314" y="5319304"/>
                <a:ext cx="247320" cy="61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0C7A4E0-70EA-45FA-BC5F-0DE3FFDD392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985314" y="5310664"/>
                  <a:ext cx="2649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46642B1-055F-4E3F-A934-F4B6ACED344D}"/>
                    </a:ext>
                  </a:extLst>
                </p14:cNvPr>
                <p14:cNvContentPartPr/>
                <p14:nvPr/>
              </p14:nvContentPartPr>
              <p14:xfrm>
                <a:off x="6794954" y="5057584"/>
                <a:ext cx="109800" cy="316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46642B1-055F-4E3F-A934-F4B6ACED344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86314" y="5048944"/>
                  <a:ext cx="1274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577BD1D-7368-4AB5-876E-697F8145D3A4}"/>
                    </a:ext>
                  </a:extLst>
                </p14:cNvPr>
                <p14:cNvContentPartPr/>
                <p14:nvPr/>
              </p14:nvContentPartPr>
              <p14:xfrm>
                <a:off x="6319394" y="5494984"/>
                <a:ext cx="936720" cy="74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577BD1D-7368-4AB5-876E-697F8145D3A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310754" y="5485984"/>
                  <a:ext cx="954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EDB6073-E520-4E8C-AB0C-F90F8F093095}"/>
                    </a:ext>
                  </a:extLst>
                </p14:cNvPr>
                <p14:cNvContentPartPr/>
                <p14:nvPr/>
              </p14:nvContentPartPr>
              <p14:xfrm>
                <a:off x="6222554" y="5764264"/>
                <a:ext cx="336960" cy="255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EDB6073-E520-4E8C-AB0C-F90F8F09309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213554" y="5755264"/>
                  <a:ext cx="3546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BBBA6E5-FDEF-4983-AF4B-AB02E6B9E50C}"/>
                    </a:ext>
                  </a:extLst>
                </p14:cNvPr>
                <p14:cNvContentPartPr/>
                <p14:nvPr/>
              </p14:nvContentPartPr>
              <p14:xfrm>
                <a:off x="6678674" y="5673904"/>
                <a:ext cx="187200" cy="338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BBBA6E5-FDEF-4983-AF4B-AB02E6B9E50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669674" y="5665264"/>
                  <a:ext cx="2048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1BFC81-2256-44C1-8146-4742CFAF1FA5}"/>
                    </a:ext>
                  </a:extLst>
                </p14:cNvPr>
                <p14:cNvContentPartPr/>
                <p14:nvPr/>
              </p14:nvContentPartPr>
              <p14:xfrm>
                <a:off x="6897194" y="5767504"/>
                <a:ext cx="191520" cy="170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1BFC81-2256-44C1-8146-4742CFAF1FA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888554" y="5758864"/>
                  <a:ext cx="2091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895F947-20B9-4670-9E8A-A7E193884C15}"/>
                    </a:ext>
                  </a:extLst>
                </p14:cNvPr>
                <p14:cNvContentPartPr/>
                <p14:nvPr/>
              </p14:nvContentPartPr>
              <p14:xfrm>
                <a:off x="6875594" y="5728264"/>
                <a:ext cx="237600" cy="205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895F947-20B9-4670-9E8A-A7E193884C1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866954" y="5719264"/>
                  <a:ext cx="255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E1F270A-11E4-4895-B45A-35F73F6D1D5C}"/>
                    </a:ext>
                  </a:extLst>
                </p14:cNvPr>
                <p14:cNvContentPartPr/>
                <p14:nvPr/>
              </p14:nvContentPartPr>
              <p14:xfrm>
                <a:off x="7217234" y="5593264"/>
                <a:ext cx="149400" cy="100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E1F270A-11E4-4895-B45A-35F73F6D1D5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208594" y="5584264"/>
                  <a:ext cx="167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A229251-0D3C-4735-8586-B9E0FC626129}"/>
                    </a:ext>
                  </a:extLst>
                </p14:cNvPr>
                <p14:cNvContentPartPr/>
                <p14:nvPr/>
              </p14:nvContentPartPr>
              <p14:xfrm>
                <a:off x="7275914" y="5799184"/>
                <a:ext cx="340920" cy="50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A229251-0D3C-4735-8586-B9E0FC62612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266914" y="5790544"/>
                  <a:ext cx="3585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797F968-5C44-49FB-8385-CE98B7BEFCBA}"/>
                    </a:ext>
                  </a:extLst>
                </p14:cNvPr>
                <p14:cNvContentPartPr/>
                <p14:nvPr/>
              </p14:nvContentPartPr>
              <p14:xfrm>
                <a:off x="7413794" y="5706304"/>
                <a:ext cx="29160" cy="2142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797F968-5C44-49FB-8385-CE98B7BEFCB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404794" y="5697304"/>
                  <a:ext cx="468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2182DA0-785A-46C9-A960-A23FDFD6BC27}"/>
                    </a:ext>
                  </a:extLst>
                </p14:cNvPr>
                <p14:cNvContentPartPr/>
                <p14:nvPr/>
              </p14:nvContentPartPr>
              <p14:xfrm>
                <a:off x="7710794" y="5588584"/>
                <a:ext cx="264600" cy="283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2182DA0-785A-46C9-A960-A23FDFD6BC2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702154" y="5579944"/>
                  <a:ext cx="2822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F3B726E-1D59-4F62-AAB6-9DF125D1F038}"/>
                    </a:ext>
                  </a:extLst>
                </p14:cNvPr>
                <p14:cNvContentPartPr/>
                <p14:nvPr/>
              </p14:nvContentPartPr>
              <p14:xfrm>
                <a:off x="7949834" y="5420824"/>
                <a:ext cx="283320" cy="686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F3B726E-1D59-4F62-AAB6-9DF125D1F03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941194" y="5412184"/>
                  <a:ext cx="300960" cy="70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3CE24F7-B2B1-4BE0-AD3B-C179635BD4D0}"/>
                    </a:ext>
                  </a:extLst>
                </p14:cNvPr>
                <p14:cNvContentPartPr/>
                <p14:nvPr/>
              </p14:nvContentPartPr>
              <p14:xfrm>
                <a:off x="8163314" y="5427664"/>
                <a:ext cx="298080" cy="152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3CE24F7-B2B1-4BE0-AD3B-C179635BD4D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154314" y="5418664"/>
                  <a:ext cx="315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095FB8E-39D4-49DD-BA66-260A0A421906}"/>
                    </a:ext>
                  </a:extLst>
                </p14:cNvPr>
                <p14:cNvContentPartPr/>
                <p14:nvPr/>
              </p14:nvContentPartPr>
              <p14:xfrm>
                <a:off x="8707994" y="5203384"/>
                <a:ext cx="483120" cy="58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095FB8E-39D4-49DD-BA66-260A0A42190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699354" y="5194744"/>
                  <a:ext cx="5007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902DEE3-9D7A-46D3-9FC5-547D0481E256}"/>
                    </a:ext>
                  </a:extLst>
                </p14:cNvPr>
                <p14:cNvContentPartPr/>
                <p14:nvPr/>
              </p14:nvContentPartPr>
              <p14:xfrm>
                <a:off x="8935514" y="5061184"/>
                <a:ext cx="62280" cy="3031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902DEE3-9D7A-46D3-9FC5-547D0481E25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926514" y="5052544"/>
                  <a:ext cx="79920" cy="32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267FC522-C701-4494-B077-7F1BD082E427}"/>
                  </a:ext>
                </a:extLst>
              </p14:cNvPr>
              <p14:cNvContentPartPr/>
              <p14:nvPr/>
            </p14:nvContentPartPr>
            <p14:xfrm>
              <a:off x="9503954" y="5094664"/>
              <a:ext cx="292320" cy="2768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267FC522-C701-4494-B077-7F1BD082E427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495314" y="5086024"/>
                <a:ext cx="309960" cy="29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60F3D634-73B6-40A3-981E-13A9C475D880}"/>
              </a:ext>
            </a:extLst>
          </p:cNvPr>
          <p:cNvGrpSpPr/>
          <p:nvPr/>
        </p:nvGrpSpPr>
        <p:grpSpPr>
          <a:xfrm>
            <a:off x="1461914" y="4105788"/>
            <a:ext cx="556560" cy="943920"/>
            <a:chOff x="1461914" y="4105788"/>
            <a:chExt cx="556560" cy="94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222B3B-ACCC-42E3-BFD5-F7257BE46FBD}"/>
                    </a:ext>
                  </a:extLst>
                </p14:cNvPr>
                <p14:cNvContentPartPr/>
                <p14:nvPr/>
              </p14:nvContentPartPr>
              <p14:xfrm>
                <a:off x="1625714" y="4118388"/>
                <a:ext cx="68760" cy="931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222B3B-ACCC-42E3-BFD5-F7257BE46FB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616714" y="4109388"/>
                  <a:ext cx="86400" cy="9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0E72DD9-ECA9-4A43-AB27-79B0E6EED26B}"/>
                    </a:ext>
                  </a:extLst>
                </p14:cNvPr>
                <p14:cNvContentPartPr/>
                <p14:nvPr/>
              </p14:nvContentPartPr>
              <p14:xfrm>
                <a:off x="1461914" y="4105788"/>
                <a:ext cx="556560" cy="492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0E72DD9-ECA9-4A43-AB27-79B0E6EED26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452914" y="4097148"/>
                  <a:ext cx="574200" cy="51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D7DE1B95-659E-460E-A7DB-A7020BF54E0A}"/>
              </a:ext>
            </a:extLst>
          </p:cNvPr>
          <p:cNvGrpSpPr/>
          <p:nvPr/>
        </p:nvGrpSpPr>
        <p:grpSpPr>
          <a:xfrm>
            <a:off x="4303754" y="3919668"/>
            <a:ext cx="446040" cy="738360"/>
            <a:chOff x="4303754" y="3919668"/>
            <a:chExt cx="446040" cy="73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DCF6619-2283-460C-AE34-3BF638C43BB4}"/>
                    </a:ext>
                  </a:extLst>
                </p14:cNvPr>
                <p14:cNvContentPartPr/>
                <p14:nvPr/>
              </p14:nvContentPartPr>
              <p14:xfrm>
                <a:off x="4557194" y="3986628"/>
                <a:ext cx="114120" cy="671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DCF6619-2283-460C-AE34-3BF638C43BB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548554" y="3977628"/>
                  <a:ext cx="13176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2319255-5A72-41C4-A33D-D4B0A07280B8}"/>
                    </a:ext>
                  </a:extLst>
                </p14:cNvPr>
                <p14:cNvContentPartPr/>
                <p14:nvPr/>
              </p14:nvContentPartPr>
              <p14:xfrm>
                <a:off x="4303754" y="3919668"/>
                <a:ext cx="446040" cy="287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2319255-5A72-41C4-A33D-D4B0A07280B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294754" y="3910668"/>
                  <a:ext cx="463680" cy="305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30114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1920806-F24A-4C94-9B11-850E997A1631}"/>
              </a:ext>
            </a:extLst>
          </p:cNvPr>
          <p:cNvGrpSpPr/>
          <p:nvPr/>
        </p:nvGrpSpPr>
        <p:grpSpPr>
          <a:xfrm>
            <a:off x="495314" y="69784"/>
            <a:ext cx="3213000" cy="537120"/>
            <a:chOff x="495314" y="69784"/>
            <a:chExt cx="3213000" cy="53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3641669-043A-4BED-91B6-C720EFD6C060}"/>
                    </a:ext>
                  </a:extLst>
                </p14:cNvPr>
                <p14:cNvContentPartPr/>
                <p14:nvPr/>
              </p14:nvContentPartPr>
              <p14:xfrm>
                <a:off x="495314" y="249784"/>
                <a:ext cx="635760" cy="357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3641669-043A-4BED-91B6-C720EFD6C06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6314" y="241144"/>
                  <a:ext cx="6534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382B92E-A525-4548-B2B6-FC99094F0EDD}"/>
                    </a:ext>
                  </a:extLst>
                </p14:cNvPr>
                <p14:cNvContentPartPr/>
                <p14:nvPr/>
              </p14:nvContentPartPr>
              <p14:xfrm>
                <a:off x="1186514" y="371824"/>
                <a:ext cx="291240" cy="199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382B92E-A525-4548-B2B6-FC99094F0ED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77514" y="363184"/>
                  <a:ext cx="3088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6359FF1-3DBB-44E8-890F-3AD82491A89B}"/>
                    </a:ext>
                  </a:extLst>
                </p14:cNvPr>
                <p14:cNvContentPartPr/>
                <p14:nvPr/>
              </p14:nvContentPartPr>
              <p14:xfrm>
                <a:off x="1533194" y="399904"/>
                <a:ext cx="216720" cy="183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6359FF1-3DBB-44E8-890F-3AD82491A89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24194" y="390904"/>
                  <a:ext cx="2343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64A7E31-49EE-4677-AA19-0C064CD31B4A}"/>
                    </a:ext>
                  </a:extLst>
                </p14:cNvPr>
                <p14:cNvContentPartPr/>
                <p14:nvPr/>
              </p14:nvContentPartPr>
              <p14:xfrm>
                <a:off x="1841354" y="409984"/>
                <a:ext cx="385200" cy="14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64A7E31-49EE-4677-AA19-0C064CD31B4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32714" y="401344"/>
                  <a:ext cx="402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263A009-1F90-4A3A-A35B-22C8F094DC26}"/>
                    </a:ext>
                  </a:extLst>
                </p14:cNvPr>
                <p14:cNvContentPartPr/>
                <p14:nvPr/>
              </p14:nvContentPartPr>
              <p14:xfrm>
                <a:off x="2283074" y="377224"/>
                <a:ext cx="270720" cy="211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263A009-1F90-4A3A-A35B-22C8F094DC2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74434" y="368224"/>
                  <a:ext cx="2883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C56591D-756C-4420-B147-73458CB4B4D1}"/>
                    </a:ext>
                  </a:extLst>
                </p14:cNvPr>
                <p14:cNvContentPartPr/>
                <p14:nvPr/>
              </p14:nvContentPartPr>
              <p14:xfrm>
                <a:off x="2762594" y="69784"/>
                <a:ext cx="340920" cy="516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C56591D-756C-4420-B147-73458CB4B4D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53594" y="60784"/>
                  <a:ext cx="35856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32C79A6-CD21-483D-814B-015A753C4110}"/>
                    </a:ext>
                  </a:extLst>
                </p14:cNvPr>
                <p14:cNvContentPartPr/>
                <p14:nvPr/>
              </p14:nvContentPartPr>
              <p14:xfrm>
                <a:off x="2667554" y="350944"/>
                <a:ext cx="393480" cy="74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32C79A6-CD21-483D-814B-015A753C411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58554" y="341944"/>
                  <a:ext cx="4111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F4EAF04-655B-42C2-B2C5-722FA8E23F8E}"/>
                    </a:ext>
                  </a:extLst>
                </p14:cNvPr>
                <p14:cNvContentPartPr/>
                <p14:nvPr/>
              </p14:nvContentPartPr>
              <p14:xfrm>
                <a:off x="3087314" y="395944"/>
                <a:ext cx="267120" cy="199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F4EAF04-655B-42C2-B2C5-722FA8E23F8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78314" y="386944"/>
                  <a:ext cx="2847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2DEBB3D-C838-4B8A-96B0-53D4B7C778E3}"/>
                    </a:ext>
                  </a:extLst>
                </p14:cNvPr>
                <p14:cNvContentPartPr/>
                <p14:nvPr/>
              </p14:nvContentPartPr>
              <p14:xfrm>
                <a:off x="3454874" y="332584"/>
                <a:ext cx="6120" cy="17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2DEBB3D-C838-4B8A-96B0-53D4B7C778E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45874" y="323944"/>
                  <a:ext cx="23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405E238-8DBB-494A-8D6C-FCB4241DA27E}"/>
                    </a:ext>
                  </a:extLst>
                </p14:cNvPr>
                <p14:cNvContentPartPr/>
                <p14:nvPr/>
              </p14:nvContentPartPr>
              <p14:xfrm>
                <a:off x="3508514" y="387664"/>
                <a:ext cx="199800" cy="199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405E238-8DBB-494A-8D6C-FCB4241DA27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99874" y="378664"/>
                  <a:ext cx="217440" cy="21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FC59E2-CBF1-49B2-8BC3-EB0F143813A1}"/>
              </a:ext>
            </a:extLst>
          </p:cNvPr>
          <p:cNvGrpSpPr/>
          <p:nvPr/>
        </p:nvGrpSpPr>
        <p:grpSpPr>
          <a:xfrm>
            <a:off x="4158674" y="309544"/>
            <a:ext cx="2362680" cy="631440"/>
            <a:chOff x="4158674" y="309544"/>
            <a:chExt cx="2362680" cy="63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7D94BF9-5B8D-459C-A012-CE8D4637250F}"/>
                    </a:ext>
                  </a:extLst>
                </p14:cNvPr>
                <p14:cNvContentPartPr/>
                <p14:nvPr/>
              </p14:nvContentPartPr>
              <p14:xfrm>
                <a:off x="4158674" y="320344"/>
                <a:ext cx="324720" cy="282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7D94BF9-5B8D-459C-A012-CE8D4637250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49674" y="311704"/>
                  <a:ext cx="3423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907852C-8F15-4A53-BAFD-D7FB04366AAF}"/>
                    </a:ext>
                  </a:extLst>
                </p14:cNvPr>
                <p14:cNvContentPartPr/>
                <p14:nvPr/>
              </p14:nvContentPartPr>
              <p14:xfrm>
                <a:off x="4550354" y="392344"/>
                <a:ext cx="265680" cy="168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907852C-8F15-4A53-BAFD-D7FB04366AA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41714" y="383344"/>
                  <a:ext cx="2833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7FCF506-0907-4224-BD3E-70531E9B69EA}"/>
                    </a:ext>
                  </a:extLst>
                </p14:cNvPr>
                <p14:cNvContentPartPr/>
                <p14:nvPr/>
              </p14:nvContentPartPr>
              <p14:xfrm>
                <a:off x="4722074" y="416464"/>
                <a:ext cx="363240" cy="524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7FCF506-0907-4224-BD3E-70531E9B69E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13074" y="407824"/>
                  <a:ext cx="38088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220CA8E-0B79-4E1D-B38E-1D65295BB0AC}"/>
                    </a:ext>
                  </a:extLst>
                </p14:cNvPr>
                <p14:cNvContentPartPr/>
                <p14:nvPr/>
              </p14:nvContentPartPr>
              <p14:xfrm>
                <a:off x="5254154" y="355264"/>
                <a:ext cx="254160" cy="203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220CA8E-0B79-4E1D-B38E-1D65295BB0A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45514" y="346624"/>
                  <a:ext cx="2718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A0ADE37-1577-433C-92DE-1CA37D9B0538}"/>
                    </a:ext>
                  </a:extLst>
                </p14:cNvPr>
                <p14:cNvContentPartPr/>
                <p14:nvPr/>
              </p14:nvContentPartPr>
              <p14:xfrm>
                <a:off x="5502194" y="343744"/>
                <a:ext cx="189360" cy="186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A0ADE37-1577-433C-92DE-1CA37D9B053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93554" y="334744"/>
                  <a:ext cx="207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C4E0A1-9082-471D-B2EC-2F59FFED6FB3}"/>
                    </a:ext>
                  </a:extLst>
                </p14:cNvPr>
                <p14:cNvContentPartPr/>
                <p14:nvPr/>
              </p14:nvContentPartPr>
              <p14:xfrm>
                <a:off x="5630354" y="379384"/>
                <a:ext cx="248400" cy="175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C4E0A1-9082-471D-B2EC-2F59FFED6FB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21354" y="370744"/>
                  <a:ext cx="2660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0E38FC0-95AE-4DE8-B583-BC5E858283D1}"/>
                    </a:ext>
                  </a:extLst>
                </p14:cNvPr>
                <p14:cNvContentPartPr/>
                <p14:nvPr/>
              </p14:nvContentPartPr>
              <p14:xfrm>
                <a:off x="6019514" y="309544"/>
                <a:ext cx="156600" cy="207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0E38FC0-95AE-4DE8-B583-BC5E858283D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10874" y="300544"/>
                  <a:ext cx="174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65B5BA5-5586-431C-8BC6-7D6422FB3851}"/>
                    </a:ext>
                  </a:extLst>
                </p14:cNvPr>
                <p14:cNvContentPartPr/>
                <p14:nvPr/>
              </p14:nvContentPartPr>
              <p14:xfrm>
                <a:off x="6196634" y="331504"/>
                <a:ext cx="324720" cy="197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65B5BA5-5586-431C-8BC6-7D6422FB385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87634" y="322504"/>
                  <a:ext cx="342360" cy="21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58C6E35-A2E0-48B2-95E1-AF5E44149DF6}"/>
                  </a:ext>
                </a:extLst>
              </p14:cNvPr>
              <p14:cNvContentPartPr/>
              <p14:nvPr/>
            </p14:nvContentPartPr>
            <p14:xfrm>
              <a:off x="6587594" y="334744"/>
              <a:ext cx="253080" cy="217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58C6E35-A2E0-48B2-95E1-AF5E44149DF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78954" y="325744"/>
                <a:ext cx="270720" cy="23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53EF970D-FC0D-4B24-978D-3DF889F86A3C}"/>
              </a:ext>
            </a:extLst>
          </p:cNvPr>
          <p:cNvGrpSpPr/>
          <p:nvPr/>
        </p:nvGrpSpPr>
        <p:grpSpPr>
          <a:xfrm>
            <a:off x="7140554" y="186064"/>
            <a:ext cx="2902680" cy="395280"/>
            <a:chOff x="7140554" y="186064"/>
            <a:chExt cx="290268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A9F963F-2B44-4A05-9504-9CFCC71DC6C3}"/>
                    </a:ext>
                  </a:extLst>
                </p14:cNvPr>
                <p14:cNvContentPartPr/>
                <p14:nvPr/>
              </p14:nvContentPartPr>
              <p14:xfrm>
                <a:off x="7140554" y="372184"/>
                <a:ext cx="239400" cy="178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A9F963F-2B44-4A05-9504-9CFCC71DC6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31554" y="363544"/>
                  <a:ext cx="2570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E6F9F3F-54DD-449C-B723-4E75CA8A8589}"/>
                    </a:ext>
                  </a:extLst>
                </p14:cNvPr>
                <p14:cNvContentPartPr/>
                <p14:nvPr/>
              </p14:nvContentPartPr>
              <p14:xfrm>
                <a:off x="7377794" y="431224"/>
                <a:ext cx="231120" cy="133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E6F9F3F-54DD-449C-B723-4E75CA8A858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68794" y="422224"/>
                  <a:ext cx="2487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C5650FF-3232-4640-A998-FEF444A59C46}"/>
                    </a:ext>
                  </a:extLst>
                </p14:cNvPr>
                <p14:cNvContentPartPr/>
                <p14:nvPr/>
              </p14:nvContentPartPr>
              <p14:xfrm>
                <a:off x="7670474" y="384424"/>
                <a:ext cx="264240" cy="159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C5650FF-3232-4640-A998-FEF444A59C4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661474" y="375424"/>
                  <a:ext cx="281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226B67C-C4B0-4335-A181-AC5086E03FA8}"/>
                    </a:ext>
                  </a:extLst>
                </p14:cNvPr>
                <p14:cNvContentPartPr/>
                <p14:nvPr/>
              </p14:nvContentPartPr>
              <p14:xfrm>
                <a:off x="7926794" y="186064"/>
                <a:ext cx="174600" cy="318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26B67C-C4B0-4335-A181-AC5086E03FA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18154" y="177064"/>
                  <a:ext cx="1922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7E08BAD-3154-4240-9950-157F884E796B}"/>
                    </a:ext>
                  </a:extLst>
                </p14:cNvPr>
                <p14:cNvContentPartPr/>
                <p14:nvPr/>
              </p14:nvContentPartPr>
              <p14:xfrm>
                <a:off x="8209754" y="285784"/>
                <a:ext cx="378720" cy="295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7E08BAD-3154-4240-9950-157F884E796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00754" y="277144"/>
                  <a:ext cx="3963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41AFA9D-1995-4629-97D3-CC347B7E3530}"/>
                    </a:ext>
                  </a:extLst>
                </p14:cNvPr>
                <p14:cNvContentPartPr/>
                <p14:nvPr/>
              </p14:nvContentPartPr>
              <p14:xfrm>
                <a:off x="8638874" y="352744"/>
                <a:ext cx="234000" cy="175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41AFA9D-1995-4629-97D3-CC347B7E353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30234" y="344104"/>
                  <a:ext cx="2516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FEABD2-841D-463E-A4F0-8E413E32BC86}"/>
                    </a:ext>
                  </a:extLst>
                </p14:cNvPr>
                <p14:cNvContentPartPr/>
                <p14:nvPr/>
              </p14:nvContentPartPr>
              <p14:xfrm>
                <a:off x="8976914" y="339784"/>
                <a:ext cx="232920" cy="201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FEABD2-841D-463E-A4F0-8E413E32BC8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968274" y="330784"/>
                  <a:ext cx="2505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C2AFB81-A1D0-41BF-B945-66A6E223702B}"/>
                    </a:ext>
                  </a:extLst>
                </p14:cNvPr>
                <p14:cNvContentPartPr/>
                <p14:nvPr/>
              </p14:nvContentPartPr>
              <p14:xfrm>
                <a:off x="9210914" y="232504"/>
                <a:ext cx="223920" cy="286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C2AFB81-A1D0-41BF-B945-66A6E223702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02274" y="223504"/>
                  <a:ext cx="2415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28C8800-7689-4D1F-9AE3-8C04ACC9BC65}"/>
                    </a:ext>
                  </a:extLst>
                </p14:cNvPr>
                <p14:cNvContentPartPr/>
                <p14:nvPr/>
              </p14:nvContentPartPr>
              <p14:xfrm>
                <a:off x="9423314" y="318904"/>
                <a:ext cx="225360" cy="192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28C8800-7689-4D1F-9AE3-8C04ACC9BC6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414314" y="309904"/>
                  <a:ext cx="243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B57833C-EB9C-4914-AC11-4B0AE7C1290E}"/>
                    </a:ext>
                  </a:extLst>
                </p14:cNvPr>
                <p14:cNvContentPartPr/>
                <p14:nvPr/>
              </p14:nvContentPartPr>
              <p14:xfrm>
                <a:off x="9844874" y="215584"/>
                <a:ext cx="198360" cy="326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B57833C-EB9C-4914-AC11-4B0AE7C1290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836234" y="206944"/>
                  <a:ext cx="216000" cy="34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DCBA36B-632A-4C34-983C-2903160530A9}"/>
              </a:ext>
            </a:extLst>
          </p:cNvPr>
          <p:cNvGrpSpPr/>
          <p:nvPr/>
        </p:nvGrpSpPr>
        <p:grpSpPr>
          <a:xfrm>
            <a:off x="534914" y="1158784"/>
            <a:ext cx="437400" cy="478440"/>
            <a:chOff x="534914" y="1158784"/>
            <a:chExt cx="437400" cy="47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E787A8F-CE92-4B25-B648-FF71F8792D27}"/>
                    </a:ext>
                  </a:extLst>
                </p14:cNvPr>
                <p14:cNvContentPartPr/>
                <p14:nvPr/>
              </p14:nvContentPartPr>
              <p14:xfrm>
                <a:off x="534914" y="1158784"/>
                <a:ext cx="437400" cy="478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E787A8F-CE92-4B25-B648-FF71F8792D2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6274" y="1149784"/>
                  <a:ext cx="45504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1DA94DA-E266-49CF-874F-6A76DC59319D}"/>
                    </a:ext>
                  </a:extLst>
                </p14:cNvPr>
                <p14:cNvContentPartPr/>
                <p14:nvPr/>
              </p14:nvContentPartPr>
              <p14:xfrm>
                <a:off x="747674" y="1410424"/>
                <a:ext cx="201240" cy="39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1DA94DA-E266-49CF-874F-6A76DC59319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9034" y="1401784"/>
                  <a:ext cx="21888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3741301-BC9E-4919-A6C8-A24E0991B740}"/>
              </a:ext>
            </a:extLst>
          </p:cNvPr>
          <p:cNvGrpSpPr/>
          <p:nvPr/>
        </p:nvGrpSpPr>
        <p:grpSpPr>
          <a:xfrm>
            <a:off x="1284074" y="945304"/>
            <a:ext cx="2884680" cy="1127520"/>
            <a:chOff x="1284074" y="945304"/>
            <a:chExt cx="2884680" cy="11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250CE88-217C-4F05-9666-B9EA37E2062D}"/>
                    </a:ext>
                  </a:extLst>
                </p14:cNvPr>
                <p14:cNvContentPartPr/>
                <p14:nvPr/>
              </p14:nvContentPartPr>
              <p14:xfrm>
                <a:off x="1284074" y="1358944"/>
                <a:ext cx="310320" cy="713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250CE88-217C-4F05-9666-B9EA37E2062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75074" y="1350304"/>
                  <a:ext cx="32796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AF9DDC0-FDE2-4846-B5A4-67799C0C3D36}"/>
                    </a:ext>
                  </a:extLst>
                </p14:cNvPr>
                <p14:cNvContentPartPr/>
                <p14:nvPr/>
              </p14:nvContentPartPr>
              <p14:xfrm>
                <a:off x="1716794" y="1312504"/>
                <a:ext cx="232920" cy="187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AF9DDC0-FDE2-4846-B5A4-67799C0C3D3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08154" y="1303504"/>
                  <a:ext cx="2505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CB76F15-8552-4A19-A5C5-359E9B71A97F}"/>
                    </a:ext>
                  </a:extLst>
                </p14:cNvPr>
                <p14:cNvContentPartPr/>
                <p14:nvPr/>
              </p14:nvContentPartPr>
              <p14:xfrm>
                <a:off x="1968794" y="1326544"/>
                <a:ext cx="196920" cy="145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CB76F15-8552-4A19-A5C5-359E9B71A97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59794" y="1317904"/>
                  <a:ext cx="2145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D917D32-D7F5-417C-AD21-86D2B8469D9A}"/>
                    </a:ext>
                  </a:extLst>
                </p14:cNvPr>
                <p14:cNvContentPartPr/>
                <p14:nvPr/>
              </p14:nvContentPartPr>
              <p14:xfrm>
                <a:off x="2240954" y="1328704"/>
                <a:ext cx="377640" cy="142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D917D32-D7F5-417C-AD21-86D2B8469D9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32314" y="1319704"/>
                  <a:ext cx="3952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80CA69E-1A34-4906-AF54-2B192BB4249A}"/>
                    </a:ext>
                  </a:extLst>
                </p14:cNvPr>
                <p14:cNvContentPartPr/>
                <p14:nvPr/>
              </p14:nvContentPartPr>
              <p14:xfrm>
                <a:off x="2684474" y="1308904"/>
                <a:ext cx="224640" cy="157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80CA69E-1A34-4906-AF54-2B192BB4249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75474" y="1299904"/>
                  <a:ext cx="2422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155D543-5F9F-4A19-B0C8-AD5F3C6204A2}"/>
                    </a:ext>
                  </a:extLst>
                </p14:cNvPr>
                <p14:cNvContentPartPr/>
                <p14:nvPr/>
              </p14:nvContentPartPr>
              <p14:xfrm>
                <a:off x="3183434" y="945304"/>
                <a:ext cx="221400" cy="569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155D543-5F9F-4A19-B0C8-AD5F3C6204A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74794" y="936664"/>
                  <a:ext cx="23904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ACC0D30-42BA-49E7-871E-6B765A7B3DF7}"/>
                    </a:ext>
                  </a:extLst>
                </p14:cNvPr>
                <p14:cNvContentPartPr/>
                <p14:nvPr/>
              </p14:nvContentPartPr>
              <p14:xfrm>
                <a:off x="3030434" y="1208464"/>
                <a:ext cx="462240" cy="123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ACC0D30-42BA-49E7-871E-6B765A7B3DF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21434" y="1199464"/>
                  <a:ext cx="479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51245E0-629B-4591-BDC1-B26E27C7C2C1}"/>
                    </a:ext>
                  </a:extLst>
                </p14:cNvPr>
                <p14:cNvContentPartPr/>
                <p14:nvPr/>
              </p14:nvContentPartPr>
              <p14:xfrm>
                <a:off x="3472874" y="1301344"/>
                <a:ext cx="185040" cy="163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51245E0-629B-4591-BDC1-B26E27C7C2C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64234" y="1292704"/>
                  <a:ext cx="2026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EC602E8-0CA7-4389-A1A4-A2AC57C8E2ED}"/>
                    </a:ext>
                  </a:extLst>
                </p14:cNvPr>
                <p14:cNvContentPartPr/>
                <p14:nvPr/>
              </p14:nvContentPartPr>
              <p14:xfrm>
                <a:off x="3747554" y="1149064"/>
                <a:ext cx="220320" cy="339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EC602E8-0CA7-4389-A1A4-A2AC57C8E2E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38554" y="1140064"/>
                  <a:ext cx="2379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456003E-566B-4A8A-B093-4D7E40739F65}"/>
                    </a:ext>
                  </a:extLst>
                </p14:cNvPr>
                <p14:cNvContentPartPr/>
                <p14:nvPr/>
              </p14:nvContentPartPr>
              <p14:xfrm>
                <a:off x="4010354" y="1268584"/>
                <a:ext cx="158400" cy="204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456003E-566B-4A8A-B093-4D7E40739F6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01354" y="1259944"/>
                  <a:ext cx="17604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9B1DF3-1DD2-452E-934F-F7C9423A4A4A}"/>
              </a:ext>
            </a:extLst>
          </p:cNvPr>
          <p:cNvGrpSpPr/>
          <p:nvPr/>
        </p:nvGrpSpPr>
        <p:grpSpPr>
          <a:xfrm>
            <a:off x="4526234" y="1223584"/>
            <a:ext cx="2359080" cy="599400"/>
            <a:chOff x="4526234" y="1223584"/>
            <a:chExt cx="2359080" cy="59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BB4BEE8-2C4C-4CFB-A8AF-E8E1C97B3ABF}"/>
                    </a:ext>
                  </a:extLst>
                </p14:cNvPr>
                <p14:cNvContentPartPr/>
                <p14:nvPr/>
              </p14:nvContentPartPr>
              <p14:xfrm>
                <a:off x="4526234" y="1233304"/>
                <a:ext cx="367560" cy="261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BB4BEE8-2C4C-4CFB-A8AF-E8E1C97B3AB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17594" y="1224664"/>
                  <a:ext cx="3852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4033A39-5250-48C4-9649-21A12401FE03}"/>
                    </a:ext>
                  </a:extLst>
                </p14:cNvPr>
                <p14:cNvContentPartPr/>
                <p14:nvPr/>
              </p14:nvContentPartPr>
              <p14:xfrm>
                <a:off x="4970474" y="1269304"/>
                <a:ext cx="238320" cy="197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4033A39-5250-48C4-9649-21A12401FE0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61474" y="1260664"/>
                  <a:ext cx="2559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19C6113-74B1-43F7-A858-A400380C5F44}"/>
                    </a:ext>
                  </a:extLst>
                </p14:cNvPr>
                <p14:cNvContentPartPr/>
                <p14:nvPr/>
              </p14:nvContentPartPr>
              <p14:xfrm>
                <a:off x="5118074" y="1274344"/>
                <a:ext cx="389880" cy="548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19C6113-74B1-43F7-A858-A400380C5F4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09434" y="1265344"/>
                  <a:ext cx="40752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CFAA306-6B97-4F68-BC91-01B901FB4157}"/>
                    </a:ext>
                  </a:extLst>
                </p14:cNvPr>
                <p14:cNvContentPartPr/>
                <p14:nvPr/>
              </p14:nvContentPartPr>
              <p14:xfrm>
                <a:off x="5547914" y="1280104"/>
                <a:ext cx="265680" cy="204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CFAA306-6B97-4F68-BC91-01B901FB415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39274" y="1271464"/>
                  <a:ext cx="2833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E295B3B-330B-4F4A-8B84-E215745FD231}"/>
                    </a:ext>
                  </a:extLst>
                </p14:cNvPr>
                <p14:cNvContentPartPr/>
                <p14:nvPr/>
              </p14:nvContentPartPr>
              <p14:xfrm>
                <a:off x="5843474" y="1263544"/>
                <a:ext cx="125640" cy="222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E295B3B-330B-4F4A-8B84-E215745FD23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34834" y="1254544"/>
                  <a:ext cx="1432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D23C01D-76D3-406C-B9A8-9F3D9639C2C4}"/>
                    </a:ext>
                  </a:extLst>
                </p14:cNvPr>
                <p14:cNvContentPartPr/>
                <p14:nvPr/>
              </p14:nvContentPartPr>
              <p14:xfrm>
                <a:off x="5992874" y="1334104"/>
                <a:ext cx="249120" cy="149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D23C01D-76D3-406C-B9A8-9F3D9639C2C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983874" y="1325104"/>
                  <a:ext cx="266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84FAAF-D530-4EEF-BA49-C3D4E7B31A9A}"/>
                    </a:ext>
                  </a:extLst>
                </p14:cNvPr>
                <p14:cNvContentPartPr/>
                <p14:nvPr/>
              </p14:nvContentPartPr>
              <p14:xfrm>
                <a:off x="6349274" y="1231864"/>
                <a:ext cx="153000" cy="209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84FAAF-D530-4EEF-BA49-C3D4E7B31A9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40634" y="1222864"/>
                  <a:ext cx="1706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0DA3385-81E4-4DEE-8FCD-4BDB830A13E3}"/>
                    </a:ext>
                  </a:extLst>
                </p14:cNvPr>
                <p14:cNvContentPartPr/>
                <p14:nvPr/>
              </p14:nvContentPartPr>
              <p14:xfrm>
                <a:off x="6606314" y="1223584"/>
                <a:ext cx="279000" cy="257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0DA3385-81E4-4DEE-8FCD-4BDB830A13E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97674" y="1214584"/>
                  <a:ext cx="29664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F2F1A0C-AA38-4D5D-8927-96F309E04F94}"/>
              </a:ext>
            </a:extLst>
          </p:cNvPr>
          <p:cNvGrpSpPr/>
          <p:nvPr/>
        </p:nvGrpSpPr>
        <p:grpSpPr>
          <a:xfrm>
            <a:off x="7206434" y="941344"/>
            <a:ext cx="778680" cy="531720"/>
            <a:chOff x="7206434" y="941344"/>
            <a:chExt cx="778680" cy="53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FF17A23-CE49-426E-AFCD-64448618EDEF}"/>
                    </a:ext>
                  </a:extLst>
                </p14:cNvPr>
                <p14:cNvContentPartPr/>
                <p14:nvPr/>
              </p14:nvContentPartPr>
              <p14:xfrm>
                <a:off x="7206434" y="941344"/>
                <a:ext cx="243720" cy="531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FF17A23-CE49-426E-AFCD-64448618EDE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97794" y="932704"/>
                  <a:ext cx="26136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7DC17E2-8F40-455D-9C1F-80EFC1F65EE3}"/>
                    </a:ext>
                  </a:extLst>
                </p14:cNvPr>
                <p14:cNvContentPartPr/>
                <p14:nvPr/>
              </p14:nvContentPartPr>
              <p14:xfrm>
                <a:off x="7579034" y="1255624"/>
                <a:ext cx="133560" cy="167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7DC17E2-8F40-455D-9C1F-80EFC1F65EE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570034" y="1246984"/>
                  <a:ext cx="1512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434307A-6B72-4E2D-A113-2CD04E8F6390}"/>
                    </a:ext>
                  </a:extLst>
                </p14:cNvPr>
                <p14:cNvContentPartPr/>
                <p14:nvPr/>
              </p14:nvContentPartPr>
              <p14:xfrm>
                <a:off x="7850474" y="1216744"/>
                <a:ext cx="134640" cy="195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434307A-6B72-4E2D-A113-2CD04E8F639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41474" y="1207744"/>
                  <a:ext cx="15228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57EF50F-2636-4168-A21E-C80840DEF8E9}"/>
              </a:ext>
            </a:extLst>
          </p:cNvPr>
          <p:cNvGrpSpPr/>
          <p:nvPr/>
        </p:nvGrpSpPr>
        <p:grpSpPr>
          <a:xfrm>
            <a:off x="8444834" y="836224"/>
            <a:ext cx="995400" cy="627120"/>
            <a:chOff x="8444834" y="836224"/>
            <a:chExt cx="995400" cy="62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791C314-2E16-4392-8A50-056EBC0F982D}"/>
                    </a:ext>
                  </a:extLst>
                </p14:cNvPr>
                <p14:cNvContentPartPr/>
                <p14:nvPr/>
              </p14:nvContentPartPr>
              <p14:xfrm>
                <a:off x="8512874" y="997144"/>
                <a:ext cx="214920" cy="466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791C314-2E16-4392-8A50-056EBC0F982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504234" y="988144"/>
                  <a:ext cx="2325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F222B20-8D24-4E7D-9205-CAAB4F0A13C7}"/>
                    </a:ext>
                  </a:extLst>
                </p14:cNvPr>
                <p14:cNvContentPartPr/>
                <p14:nvPr/>
              </p14:nvContentPartPr>
              <p14:xfrm>
                <a:off x="8444834" y="1211704"/>
                <a:ext cx="347040" cy="72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F222B20-8D24-4E7D-9205-CAAB4F0A13C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35834" y="1202704"/>
                  <a:ext cx="3646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C1F0CC1-C0DE-4C91-A195-C4B82E61477B}"/>
                    </a:ext>
                  </a:extLst>
                </p14:cNvPr>
                <p14:cNvContentPartPr/>
                <p14:nvPr/>
              </p14:nvContentPartPr>
              <p14:xfrm>
                <a:off x="8867474" y="836224"/>
                <a:ext cx="288000" cy="545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C1F0CC1-C0DE-4C91-A195-C4B82E61477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858834" y="827224"/>
                  <a:ext cx="30564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9492DE5-A062-4FDB-AEAC-5FAC8FF0AB92}"/>
                    </a:ext>
                  </a:extLst>
                </p14:cNvPr>
                <p14:cNvContentPartPr/>
                <p14:nvPr/>
              </p14:nvContentPartPr>
              <p14:xfrm>
                <a:off x="9214514" y="1191904"/>
                <a:ext cx="225720" cy="199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9492DE5-A062-4FDB-AEAC-5FAC8FF0AB9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205514" y="1182904"/>
                  <a:ext cx="24336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005FA3D-6AAA-431E-B477-28E5B51A5316}"/>
              </a:ext>
            </a:extLst>
          </p:cNvPr>
          <p:cNvGrpSpPr/>
          <p:nvPr/>
        </p:nvGrpSpPr>
        <p:grpSpPr>
          <a:xfrm>
            <a:off x="9826874" y="733984"/>
            <a:ext cx="1188360" cy="687960"/>
            <a:chOff x="9826874" y="733984"/>
            <a:chExt cx="1188360" cy="68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30C2408-91FB-4FBF-A6C9-322A8394D69E}"/>
                    </a:ext>
                  </a:extLst>
                </p14:cNvPr>
                <p14:cNvContentPartPr/>
                <p14:nvPr/>
              </p14:nvContentPartPr>
              <p14:xfrm>
                <a:off x="9891674" y="733984"/>
                <a:ext cx="475920" cy="687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30C2408-91FB-4FBF-A6C9-322A8394D69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882674" y="725344"/>
                  <a:ext cx="493560" cy="70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C59B519-1318-4FE9-93E0-2236C73FECAD}"/>
                    </a:ext>
                  </a:extLst>
                </p14:cNvPr>
                <p14:cNvContentPartPr/>
                <p14:nvPr/>
              </p14:nvContentPartPr>
              <p14:xfrm>
                <a:off x="9826874" y="1223224"/>
                <a:ext cx="298800" cy="70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C59B519-1318-4FE9-93E0-2236C73FECA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818234" y="1214584"/>
                  <a:ext cx="316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F750680-C85D-410D-B07D-D0AF373F250D}"/>
                    </a:ext>
                  </a:extLst>
                </p14:cNvPr>
                <p14:cNvContentPartPr/>
                <p14:nvPr/>
              </p14:nvContentPartPr>
              <p14:xfrm>
                <a:off x="10130714" y="1216744"/>
                <a:ext cx="131400" cy="146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F750680-C85D-410D-B07D-D0AF373F250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122074" y="1208104"/>
                  <a:ext cx="1490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C79535E-AEFF-4866-A5FA-044D5632C776}"/>
                    </a:ext>
                  </a:extLst>
                </p14:cNvPr>
                <p14:cNvContentPartPr/>
                <p14:nvPr/>
              </p14:nvContentPartPr>
              <p14:xfrm>
                <a:off x="10347794" y="1189024"/>
                <a:ext cx="164520" cy="170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C79535E-AEFF-4866-A5FA-044D5632C77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339154" y="1180384"/>
                  <a:ext cx="1821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3A55C53-1745-4BB3-9FFA-91F040D7CBC7}"/>
                    </a:ext>
                  </a:extLst>
                </p14:cNvPr>
                <p14:cNvContentPartPr/>
                <p14:nvPr/>
              </p14:nvContentPartPr>
              <p14:xfrm>
                <a:off x="10607714" y="1180744"/>
                <a:ext cx="407520" cy="175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3A55C53-1745-4BB3-9FFA-91F040D7CBC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598714" y="1171744"/>
                  <a:ext cx="42516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BEBC4BA-5FD2-4BCB-9E7A-8071A99C7F9E}"/>
              </a:ext>
            </a:extLst>
          </p:cNvPr>
          <p:cNvGrpSpPr/>
          <p:nvPr/>
        </p:nvGrpSpPr>
        <p:grpSpPr>
          <a:xfrm>
            <a:off x="526994" y="2270104"/>
            <a:ext cx="432000" cy="448560"/>
            <a:chOff x="526994" y="2270104"/>
            <a:chExt cx="432000" cy="4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DF8D37F-7055-4678-8CD9-302773974625}"/>
                    </a:ext>
                  </a:extLst>
                </p14:cNvPr>
                <p14:cNvContentPartPr/>
                <p14:nvPr/>
              </p14:nvContentPartPr>
              <p14:xfrm>
                <a:off x="526994" y="2270104"/>
                <a:ext cx="267840" cy="356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DF8D37F-7055-4678-8CD9-30277397462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18354" y="2261464"/>
                  <a:ext cx="2854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11C04FC-3247-40B3-BED1-4BAD5B86D248}"/>
                    </a:ext>
                  </a:extLst>
                </p14:cNvPr>
                <p14:cNvContentPartPr/>
                <p14:nvPr/>
              </p14:nvContentPartPr>
              <p14:xfrm>
                <a:off x="784754" y="2542264"/>
                <a:ext cx="174240" cy="176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11C04FC-3247-40B3-BED1-4BAD5B86D24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5754" y="2533264"/>
                  <a:ext cx="19188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9BE6A1C-FE52-4454-8409-F97FA4765E22}"/>
              </a:ext>
            </a:extLst>
          </p:cNvPr>
          <p:cNvGrpSpPr/>
          <p:nvPr/>
        </p:nvGrpSpPr>
        <p:grpSpPr>
          <a:xfrm>
            <a:off x="1324034" y="2336704"/>
            <a:ext cx="209520" cy="142920"/>
            <a:chOff x="1324034" y="2336704"/>
            <a:chExt cx="209520" cy="1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93CA0F9-9094-434A-928E-EC189DA10820}"/>
                    </a:ext>
                  </a:extLst>
                </p14:cNvPr>
                <p14:cNvContentPartPr/>
                <p14:nvPr/>
              </p14:nvContentPartPr>
              <p14:xfrm>
                <a:off x="1324034" y="2336704"/>
                <a:ext cx="191880" cy="52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93CA0F9-9094-434A-928E-EC189DA1082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315394" y="2327704"/>
                  <a:ext cx="209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0EE9DF7-0FA2-4B4C-AB4A-A8D77E4AF14E}"/>
                    </a:ext>
                  </a:extLst>
                </p14:cNvPr>
                <p14:cNvContentPartPr/>
                <p14:nvPr/>
              </p14:nvContentPartPr>
              <p14:xfrm>
                <a:off x="1327634" y="2432104"/>
                <a:ext cx="205920" cy="47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0EE9DF7-0FA2-4B4C-AB4A-A8D77E4AF14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318634" y="2423104"/>
                  <a:ext cx="22356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6AD8FBB-FE3C-4122-AB78-E73D8D35A88E}"/>
              </a:ext>
            </a:extLst>
          </p:cNvPr>
          <p:cNvGrpSpPr/>
          <p:nvPr/>
        </p:nvGrpSpPr>
        <p:grpSpPr>
          <a:xfrm>
            <a:off x="1850354" y="2157784"/>
            <a:ext cx="522000" cy="461520"/>
            <a:chOff x="1850354" y="2157784"/>
            <a:chExt cx="522000" cy="46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55A04FA-1897-4EEB-9699-C6FD96858A89}"/>
                    </a:ext>
                  </a:extLst>
                </p14:cNvPr>
                <p14:cNvContentPartPr/>
                <p14:nvPr/>
              </p14:nvContentPartPr>
              <p14:xfrm>
                <a:off x="1850354" y="2157784"/>
                <a:ext cx="318960" cy="347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55A04FA-1897-4EEB-9699-C6FD96858A8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841714" y="2149144"/>
                  <a:ext cx="33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C7963BF-2441-4A03-A4B2-0602BEEF0436}"/>
                    </a:ext>
                  </a:extLst>
                </p14:cNvPr>
                <p14:cNvContentPartPr/>
                <p14:nvPr/>
              </p14:nvContentPartPr>
              <p14:xfrm>
                <a:off x="2336714" y="2479264"/>
                <a:ext cx="35640" cy="140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C7963BF-2441-4A03-A4B2-0602BEEF043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327714" y="2470264"/>
                  <a:ext cx="5328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75EACD0-013C-4884-AEC8-F425AB79F415}"/>
              </a:ext>
            </a:extLst>
          </p:cNvPr>
          <p:cNvGrpSpPr/>
          <p:nvPr/>
        </p:nvGrpSpPr>
        <p:grpSpPr>
          <a:xfrm>
            <a:off x="2648114" y="1922344"/>
            <a:ext cx="1171800" cy="497880"/>
            <a:chOff x="2648114" y="1922344"/>
            <a:chExt cx="117180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48C5367-400A-4EA2-88B1-220812C89C0C}"/>
                    </a:ext>
                  </a:extLst>
                </p14:cNvPr>
                <p14:cNvContentPartPr/>
                <p14:nvPr/>
              </p14:nvContentPartPr>
              <p14:xfrm>
                <a:off x="2648114" y="2148784"/>
                <a:ext cx="315000" cy="271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48C5367-400A-4EA2-88B1-220812C89C0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39114" y="2140144"/>
                  <a:ext cx="3326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2368AEC-7CF6-4869-835C-65A758ABDFED}"/>
                    </a:ext>
                  </a:extLst>
                </p14:cNvPr>
                <p14:cNvContentPartPr/>
                <p14:nvPr/>
              </p14:nvContentPartPr>
              <p14:xfrm>
                <a:off x="3118634" y="1994344"/>
                <a:ext cx="162720" cy="169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2368AEC-7CF6-4869-835C-65A758ABDFE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109634" y="1985704"/>
                  <a:ext cx="180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9CA1DF4-8D72-4CCD-8CBF-794447A9AE1A}"/>
                    </a:ext>
                  </a:extLst>
                </p14:cNvPr>
                <p14:cNvContentPartPr/>
                <p14:nvPr/>
              </p14:nvContentPartPr>
              <p14:xfrm>
                <a:off x="3408794" y="2036464"/>
                <a:ext cx="162720" cy="35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9CA1DF4-8D72-4CCD-8CBF-794447A9AE1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00154" y="2027464"/>
                  <a:ext cx="180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8416C56-2106-475C-8CCD-62B48E3044F0}"/>
                    </a:ext>
                  </a:extLst>
                </p14:cNvPr>
                <p14:cNvContentPartPr/>
                <p14:nvPr/>
              </p14:nvContentPartPr>
              <p14:xfrm>
                <a:off x="3754754" y="1922344"/>
                <a:ext cx="65160" cy="217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8416C56-2106-475C-8CCD-62B48E3044F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45754" y="1913704"/>
                  <a:ext cx="82800" cy="23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2DAB706-6EEA-464D-B118-8A1F6510C1B6}"/>
                  </a:ext>
                </a:extLst>
              </p14:cNvPr>
              <p14:cNvContentPartPr/>
              <p14:nvPr/>
            </p14:nvContentPartPr>
            <p14:xfrm>
              <a:off x="3890834" y="2560624"/>
              <a:ext cx="167760" cy="2757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2DAB706-6EEA-464D-B118-8A1F6510C1B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881834" y="2551624"/>
                <a:ext cx="185400" cy="29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4512662D-3E8E-4F2E-8B07-B099DECF5FB5}"/>
              </a:ext>
            </a:extLst>
          </p:cNvPr>
          <p:cNvGrpSpPr/>
          <p:nvPr/>
        </p:nvGrpSpPr>
        <p:grpSpPr>
          <a:xfrm>
            <a:off x="4353074" y="2195224"/>
            <a:ext cx="437040" cy="288000"/>
            <a:chOff x="4353074" y="2195224"/>
            <a:chExt cx="43704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1F3114B-D0D0-4357-B586-2BC71FE343EA}"/>
                    </a:ext>
                  </a:extLst>
                </p14:cNvPr>
                <p14:cNvContentPartPr/>
                <p14:nvPr/>
              </p14:nvContentPartPr>
              <p14:xfrm>
                <a:off x="4353074" y="2195224"/>
                <a:ext cx="247320" cy="288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1F3114B-D0D0-4357-B586-2BC71FE343E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44434" y="2186584"/>
                  <a:ext cx="2649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3207D5D-A731-4552-A6D3-8183652837AF}"/>
                    </a:ext>
                  </a:extLst>
                </p14:cNvPr>
                <p14:cNvContentPartPr/>
                <p14:nvPr/>
              </p14:nvContentPartPr>
              <p14:xfrm>
                <a:off x="4607594" y="2255344"/>
                <a:ext cx="182520" cy="177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3207D5D-A731-4552-A6D3-8183652837A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598954" y="2246704"/>
                  <a:ext cx="20016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8B3164B-0DD5-4028-9DCB-09DB3EEF027B}"/>
              </a:ext>
            </a:extLst>
          </p:cNvPr>
          <p:cNvGrpSpPr/>
          <p:nvPr/>
        </p:nvGrpSpPr>
        <p:grpSpPr>
          <a:xfrm>
            <a:off x="5183594" y="2204584"/>
            <a:ext cx="1256400" cy="461160"/>
            <a:chOff x="5183594" y="2204584"/>
            <a:chExt cx="1256400" cy="4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5309136-6074-48D7-8E56-4CC7145FC6A2}"/>
                    </a:ext>
                  </a:extLst>
                </p14:cNvPr>
                <p14:cNvContentPartPr/>
                <p14:nvPr/>
              </p14:nvContentPartPr>
              <p14:xfrm>
                <a:off x="5183594" y="2221144"/>
                <a:ext cx="293760" cy="290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5309136-6074-48D7-8E56-4CC7145FC6A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174954" y="2212144"/>
                  <a:ext cx="3114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B7A471D-22B9-404F-BD48-7F557BD962B8}"/>
                    </a:ext>
                  </a:extLst>
                </p14:cNvPr>
                <p14:cNvContentPartPr/>
                <p14:nvPr/>
              </p14:nvContentPartPr>
              <p14:xfrm>
                <a:off x="5486354" y="2504464"/>
                <a:ext cx="47160" cy="161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B7A471D-22B9-404F-BD48-7F557BD962B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477714" y="2495464"/>
                  <a:ext cx="648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AAD501A-48C2-4066-84CF-FD537573F0E4}"/>
                    </a:ext>
                  </a:extLst>
                </p14:cNvPr>
                <p14:cNvContentPartPr/>
                <p14:nvPr/>
              </p14:nvContentPartPr>
              <p14:xfrm>
                <a:off x="5757434" y="2294224"/>
                <a:ext cx="126360" cy="392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AAD501A-48C2-4066-84CF-FD537573F0E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748794" y="2285584"/>
                  <a:ext cx="1440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C7A5146-A0B9-4C00-BB09-209E89D66F08}"/>
                    </a:ext>
                  </a:extLst>
                </p14:cNvPr>
                <p14:cNvContentPartPr/>
                <p14:nvPr/>
              </p14:nvContentPartPr>
              <p14:xfrm>
                <a:off x="5755634" y="2371264"/>
                <a:ext cx="144360" cy="39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C7A5146-A0B9-4C00-BB09-209E89D66F0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746994" y="2362264"/>
                  <a:ext cx="1620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9DE43E5-1538-4E88-8F67-9E00992966BF}"/>
                    </a:ext>
                  </a:extLst>
                </p14:cNvPr>
                <p14:cNvContentPartPr/>
                <p14:nvPr/>
              </p14:nvContentPartPr>
              <p14:xfrm>
                <a:off x="6051194" y="2204584"/>
                <a:ext cx="252720" cy="268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9DE43E5-1538-4E88-8F67-9E00992966B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042194" y="2195584"/>
                  <a:ext cx="2703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2D47676-48F6-40CF-876D-71BED8F148AF}"/>
                    </a:ext>
                  </a:extLst>
                </p14:cNvPr>
                <p14:cNvContentPartPr/>
                <p14:nvPr/>
              </p14:nvContentPartPr>
              <p14:xfrm>
                <a:off x="6430274" y="2447944"/>
                <a:ext cx="9720" cy="149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2D47676-48F6-40CF-876D-71BED8F148A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21634" y="2439304"/>
                  <a:ext cx="2736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789784B-A45D-4CCC-BD14-B14965EF1B2A}"/>
              </a:ext>
            </a:extLst>
          </p:cNvPr>
          <p:cNvGrpSpPr/>
          <p:nvPr/>
        </p:nvGrpSpPr>
        <p:grpSpPr>
          <a:xfrm>
            <a:off x="6679394" y="2114944"/>
            <a:ext cx="1999080" cy="507960"/>
            <a:chOff x="6679394" y="2114944"/>
            <a:chExt cx="1999080" cy="50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A581ED8-98B3-49FE-923B-93377D3F82A2}"/>
                    </a:ext>
                  </a:extLst>
                </p14:cNvPr>
                <p14:cNvContentPartPr/>
                <p14:nvPr/>
              </p14:nvContentPartPr>
              <p14:xfrm>
                <a:off x="6679394" y="2452624"/>
                <a:ext cx="63720" cy="1702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A581ED8-98B3-49FE-923B-93377D3F82A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70394" y="2443624"/>
                  <a:ext cx="81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68EFFC1-1B53-4C76-81F6-34B070ACA170}"/>
                    </a:ext>
                  </a:extLst>
                </p14:cNvPr>
                <p14:cNvContentPartPr/>
                <p14:nvPr/>
              </p14:nvContentPartPr>
              <p14:xfrm>
                <a:off x="6947594" y="2167144"/>
                <a:ext cx="261720" cy="2638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68EFFC1-1B53-4C76-81F6-34B070ACA17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938594" y="2158504"/>
                  <a:ext cx="2793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7542EF0-F7ED-47D7-AD59-8AAE3432959A}"/>
                    </a:ext>
                  </a:extLst>
                </p14:cNvPr>
                <p14:cNvContentPartPr/>
                <p14:nvPr/>
              </p14:nvContentPartPr>
              <p14:xfrm>
                <a:off x="7174754" y="2384584"/>
                <a:ext cx="168840" cy="199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7542EF0-F7ED-47D7-AD59-8AAE3432959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165754" y="2375944"/>
                  <a:ext cx="1864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F2F3A0F-4F05-40D4-9BF8-1692E06C70B3}"/>
                    </a:ext>
                  </a:extLst>
                </p14:cNvPr>
                <p14:cNvContentPartPr/>
                <p14:nvPr/>
              </p14:nvContentPartPr>
              <p14:xfrm>
                <a:off x="7559594" y="2192704"/>
                <a:ext cx="160560" cy="34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F2F3A0F-4F05-40D4-9BF8-1692E06C70B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550594" y="2184064"/>
                  <a:ext cx="178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9990EE1-9E01-4D7F-9137-FB22B147B28D}"/>
                    </a:ext>
                  </a:extLst>
                </p14:cNvPr>
                <p14:cNvContentPartPr/>
                <p14:nvPr/>
              </p14:nvContentPartPr>
              <p14:xfrm>
                <a:off x="7557074" y="2281264"/>
                <a:ext cx="168480" cy="428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9990EE1-9E01-4D7F-9137-FB22B147B28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548074" y="2272624"/>
                  <a:ext cx="1861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74E169A-5366-45C3-B486-CEF171FCD7F0}"/>
                    </a:ext>
                  </a:extLst>
                </p14:cNvPr>
                <p14:cNvContentPartPr/>
                <p14:nvPr/>
              </p14:nvContentPartPr>
              <p14:xfrm>
                <a:off x="7817714" y="2133304"/>
                <a:ext cx="313560" cy="224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74E169A-5366-45C3-B486-CEF171FCD7F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808714" y="2124664"/>
                  <a:ext cx="3312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0748C17-7869-4ACA-BAD8-38F53200B844}"/>
                    </a:ext>
                  </a:extLst>
                </p14:cNvPr>
                <p14:cNvContentPartPr/>
                <p14:nvPr/>
              </p14:nvContentPartPr>
              <p14:xfrm>
                <a:off x="8104634" y="2374504"/>
                <a:ext cx="49320" cy="132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0748C17-7869-4ACA-BAD8-38F53200B84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095634" y="2365504"/>
                  <a:ext cx="66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5950010-462B-4098-9589-2EDB0FD157BD}"/>
                    </a:ext>
                  </a:extLst>
                </p14:cNvPr>
                <p14:cNvContentPartPr/>
                <p14:nvPr/>
              </p14:nvContentPartPr>
              <p14:xfrm>
                <a:off x="8315954" y="2114944"/>
                <a:ext cx="245160" cy="235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5950010-462B-4098-9589-2EDB0FD157B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306954" y="2106304"/>
                  <a:ext cx="2628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BDDF491-D13C-4C57-BBFC-5EF0BF101CAC}"/>
                    </a:ext>
                  </a:extLst>
                </p14:cNvPr>
                <p14:cNvContentPartPr/>
                <p14:nvPr/>
              </p14:nvContentPartPr>
              <p14:xfrm>
                <a:off x="8591714" y="2364784"/>
                <a:ext cx="86760" cy="164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BDDF491-D13C-4C57-BBFC-5EF0BF101CA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583074" y="2355784"/>
                  <a:ext cx="10440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959B73B-9AA1-4EF6-B94B-AC4C8CBA4662}"/>
              </a:ext>
            </a:extLst>
          </p:cNvPr>
          <p:cNvGrpSpPr/>
          <p:nvPr/>
        </p:nvGrpSpPr>
        <p:grpSpPr>
          <a:xfrm>
            <a:off x="8948114" y="1920904"/>
            <a:ext cx="2066040" cy="613800"/>
            <a:chOff x="8948114" y="1920904"/>
            <a:chExt cx="2066040" cy="61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8C3F4CA-FFCF-4F8A-BA39-2A5EE54A45AC}"/>
                    </a:ext>
                  </a:extLst>
                </p14:cNvPr>
                <p14:cNvContentPartPr/>
                <p14:nvPr/>
              </p14:nvContentPartPr>
              <p14:xfrm>
                <a:off x="8948114" y="2105944"/>
                <a:ext cx="242640" cy="2401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8C3F4CA-FFCF-4F8A-BA39-2A5EE54A45A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939114" y="2097304"/>
                  <a:ext cx="2602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1CD3768-0939-4334-AC08-09A6875A0C49}"/>
                    </a:ext>
                  </a:extLst>
                </p14:cNvPr>
                <p14:cNvContentPartPr/>
                <p14:nvPr/>
              </p14:nvContentPartPr>
              <p14:xfrm>
                <a:off x="9209834" y="2328784"/>
                <a:ext cx="127080" cy="172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1CD3768-0939-4334-AC08-09A6875A0C4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200834" y="2320144"/>
                  <a:ext cx="1447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BAEF3DB-DBE1-4391-BE62-F1B006370B3B}"/>
                    </a:ext>
                  </a:extLst>
                </p14:cNvPr>
                <p14:cNvContentPartPr/>
                <p14:nvPr/>
              </p14:nvContentPartPr>
              <p14:xfrm>
                <a:off x="9516554" y="2164264"/>
                <a:ext cx="124200" cy="140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BAEF3DB-DBE1-4391-BE62-F1B006370B3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507554" y="2155624"/>
                  <a:ext cx="141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F005958-4511-4AD7-8F84-5D567D41E181}"/>
                    </a:ext>
                  </a:extLst>
                </p14:cNvPr>
                <p14:cNvContentPartPr/>
                <p14:nvPr/>
              </p14:nvContentPartPr>
              <p14:xfrm>
                <a:off x="9525194" y="2272984"/>
                <a:ext cx="128880" cy="115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F005958-4511-4AD7-8F84-5D567D41E18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16194" y="2263984"/>
                  <a:ext cx="1465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FA67129-8FA3-4146-AAB8-67E656D242B5}"/>
                    </a:ext>
                  </a:extLst>
                </p14:cNvPr>
                <p14:cNvContentPartPr/>
                <p14:nvPr/>
              </p14:nvContentPartPr>
              <p14:xfrm>
                <a:off x="9843794" y="2080384"/>
                <a:ext cx="264240" cy="2329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FA67129-8FA3-4146-AAB8-67E656D242B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834794" y="2071384"/>
                  <a:ext cx="2818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30FAE05-C038-4DFE-9D43-4DB4B04607B6}"/>
                    </a:ext>
                  </a:extLst>
                </p14:cNvPr>
                <p14:cNvContentPartPr/>
                <p14:nvPr/>
              </p14:nvContentPartPr>
              <p14:xfrm>
                <a:off x="10123874" y="2368024"/>
                <a:ext cx="30600" cy="94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30FAE05-C038-4DFE-9D43-4DB4B04607B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114874" y="2359024"/>
                  <a:ext cx="482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521BB51-47AE-4143-82FB-96F7DB659140}"/>
                    </a:ext>
                  </a:extLst>
                </p14:cNvPr>
                <p14:cNvContentPartPr/>
                <p14:nvPr/>
              </p14:nvContentPartPr>
              <p14:xfrm>
                <a:off x="10304594" y="2100904"/>
                <a:ext cx="301680" cy="234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521BB51-47AE-4143-82FB-96F7DB65914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295954" y="2092264"/>
                  <a:ext cx="3193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2085A66-1259-4E65-87AF-DBABB5DDDB63}"/>
                    </a:ext>
                  </a:extLst>
                </p14:cNvPr>
                <p14:cNvContentPartPr/>
                <p14:nvPr/>
              </p14:nvContentPartPr>
              <p14:xfrm>
                <a:off x="10741634" y="1920904"/>
                <a:ext cx="244080" cy="1497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2085A66-1259-4E65-87AF-DBABB5DDDB6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732994" y="1912264"/>
                  <a:ext cx="261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552A32D-4659-4A6C-BA19-B38E1B03FE29}"/>
                    </a:ext>
                  </a:extLst>
                </p14:cNvPr>
                <p14:cNvContentPartPr/>
                <p14:nvPr/>
              </p14:nvContentPartPr>
              <p14:xfrm>
                <a:off x="10571714" y="2370904"/>
                <a:ext cx="105120" cy="163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552A32D-4659-4A6C-BA19-B38E1B03FE2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563074" y="2361904"/>
                  <a:ext cx="1227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30CEB5D-6E97-4812-94C3-2809210170F9}"/>
                    </a:ext>
                  </a:extLst>
                </p14:cNvPr>
                <p14:cNvContentPartPr/>
                <p14:nvPr/>
              </p14:nvContentPartPr>
              <p14:xfrm>
                <a:off x="10977434" y="2273704"/>
                <a:ext cx="36720" cy="18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30CEB5D-6E97-4812-94C3-2809210170F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968434" y="2264704"/>
                  <a:ext cx="54360" cy="3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7F1248F-114D-401E-9FA7-9911F7CDB2D2}"/>
                  </a:ext>
                </a:extLst>
              </p14:cNvPr>
              <p14:cNvContentPartPr/>
              <p14:nvPr/>
            </p14:nvContentPartPr>
            <p14:xfrm>
              <a:off x="11241314" y="2271184"/>
              <a:ext cx="20880" cy="115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7F1248F-114D-401E-9FA7-9911F7CDB2D2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1232314" y="2262184"/>
                <a:ext cx="385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FD9AA08-1870-4702-A789-7A34FD5E802B}"/>
                  </a:ext>
                </a:extLst>
              </p14:cNvPr>
              <p14:cNvContentPartPr/>
              <p14:nvPr/>
            </p14:nvContentPartPr>
            <p14:xfrm>
              <a:off x="11496554" y="2266864"/>
              <a:ext cx="68760" cy="327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FD9AA08-1870-4702-A789-7A34FD5E802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1487554" y="2258224"/>
                <a:ext cx="86400" cy="5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4ACBFD09-658C-4CBE-B3D7-B2FCC47922E4}"/>
              </a:ext>
            </a:extLst>
          </p:cNvPr>
          <p:cNvGrpSpPr/>
          <p:nvPr/>
        </p:nvGrpSpPr>
        <p:grpSpPr>
          <a:xfrm>
            <a:off x="9207314" y="2764024"/>
            <a:ext cx="1311120" cy="532800"/>
            <a:chOff x="9207314" y="2764024"/>
            <a:chExt cx="1311120" cy="53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CF51969-9705-4132-8977-C3EBEA2B2EFC}"/>
                    </a:ext>
                  </a:extLst>
                </p14:cNvPr>
                <p14:cNvContentPartPr/>
                <p14:nvPr/>
              </p14:nvContentPartPr>
              <p14:xfrm>
                <a:off x="9287234" y="2764024"/>
                <a:ext cx="264600" cy="5328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CF51969-9705-4132-8977-C3EBEA2B2EF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278594" y="2755384"/>
                  <a:ext cx="28224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4C52626-51B0-484E-A0C9-4600B515663E}"/>
                    </a:ext>
                  </a:extLst>
                </p14:cNvPr>
                <p14:cNvContentPartPr/>
                <p14:nvPr/>
              </p14:nvContentPartPr>
              <p14:xfrm>
                <a:off x="9207314" y="3013144"/>
                <a:ext cx="393840" cy="46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4C52626-51B0-484E-A0C9-4600B515663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198314" y="3004504"/>
                  <a:ext cx="411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A006EEA-BD29-40C4-BD01-E60E5D89ACD7}"/>
                    </a:ext>
                  </a:extLst>
                </p14:cNvPr>
                <p14:cNvContentPartPr/>
                <p14:nvPr/>
              </p14:nvContentPartPr>
              <p14:xfrm>
                <a:off x="9567314" y="3045544"/>
                <a:ext cx="194040" cy="164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A006EEA-BD29-40C4-BD01-E60E5D89ACD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558314" y="3036544"/>
                  <a:ext cx="2116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3C3798B-F314-4DB2-B08D-6D27E52119E6}"/>
                    </a:ext>
                  </a:extLst>
                </p14:cNvPr>
                <p14:cNvContentPartPr/>
                <p14:nvPr/>
              </p14:nvContentPartPr>
              <p14:xfrm>
                <a:off x="9821114" y="3039424"/>
                <a:ext cx="266760" cy="177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3C3798B-F314-4DB2-B08D-6D27E52119E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812474" y="3030784"/>
                  <a:ext cx="2844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55A8A16-030C-46FE-80FA-595A9E86E83F}"/>
                    </a:ext>
                  </a:extLst>
                </p14:cNvPr>
                <p14:cNvContentPartPr/>
                <p14:nvPr/>
              </p14:nvContentPartPr>
              <p14:xfrm>
                <a:off x="10115954" y="3023944"/>
                <a:ext cx="402480" cy="1692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55A8A16-030C-46FE-80FA-595A9E86E83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106954" y="3014944"/>
                  <a:ext cx="42012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ECDF82DB-056E-4F27-A562-8F2CBFCDF438}"/>
              </a:ext>
            </a:extLst>
          </p:cNvPr>
          <p:cNvGrpSpPr/>
          <p:nvPr/>
        </p:nvGrpSpPr>
        <p:grpSpPr>
          <a:xfrm>
            <a:off x="475874" y="2980384"/>
            <a:ext cx="3815640" cy="1523160"/>
            <a:chOff x="475874" y="2980384"/>
            <a:chExt cx="3815640" cy="152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025FF54-B2D3-42CE-A980-19F68330EFAC}"/>
                    </a:ext>
                  </a:extLst>
                </p14:cNvPr>
                <p14:cNvContentPartPr/>
                <p14:nvPr/>
              </p14:nvContentPartPr>
              <p14:xfrm>
                <a:off x="571274" y="3232024"/>
                <a:ext cx="402480" cy="387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025FF54-B2D3-42CE-A980-19F68330EFA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62274" y="3223384"/>
                  <a:ext cx="42012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50D373E-4202-4F15-83EA-14C9043A59D3}"/>
                    </a:ext>
                  </a:extLst>
                </p14:cNvPr>
                <p14:cNvContentPartPr/>
                <p14:nvPr/>
              </p14:nvContentPartPr>
              <p14:xfrm>
                <a:off x="993554" y="3409864"/>
                <a:ext cx="154080" cy="156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50D373E-4202-4F15-83EA-14C9043A59D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84554" y="3401224"/>
                  <a:ext cx="171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FB861A2-D6E4-4237-9309-6A71714DD6CC}"/>
                    </a:ext>
                  </a:extLst>
                </p14:cNvPr>
                <p14:cNvContentPartPr/>
                <p14:nvPr/>
              </p14:nvContentPartPr>
              <p14:xfrm>
                <a:off x="1676114" y="3357304"/>
                <a:ext cx="253080" cy="1832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FB861A2-D6E4-4237-9309-6A71714DD6C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67474" y="3348664"/>
                  <a:ext cx="270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5D385A0-AFAE-47C2-8340-DA5866C56E1D}"/>
                    </a:ext>
                  </a:extLst>
                </p14:cNvPr>
                <p14:cNvContentPartPr/>
                <p14:nvPr/>
              </p14:nvContentPartPr>
              <p14:xfrm>
                <a:off x="1950794" y="3377464"/>
                <a:ext cx="226440" cy="129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5D385A0-AFAE-47C2-8340-DA5866C56E1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941794" y="3368464"/>
                  <a:ext cx="244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44EDCE0-D184-4143-8C0C-28353CE3F02B}"/>
                    </a:ext>
                  </a:extLst>
                </p14:cNvPr>
                <p14:cNvContentPartPr/>
                <p14:nvPr/>
              </p14:nvContentPartPr>
              <p14:xfrm>
                <a:off x="2252114" y="3378904"/>
                <a:ext cx="114840" cy="1422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44EDCE0-D184-4143-8C0C-28353CE3F02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243474" y="3369904"/>
                  <a:ext cx="1324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DE8CF2B-2A87-41BD-9C29-792BCF13757A}"/>
                    </a:ext>
                  </a:extLst>
                </p14:cNvPr>
                <p14:cNvContentPartPr/>
                <p14:nvPr/>
              </p14:nvContentPartPr>
              <p14:xfrm>
                <a:off x="2516714" y="3029704"/>
                <a:ext cx="302040" cy="479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DE8CF2B-2A87-41BD-9C29-792BCF13757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508074" y="3021064"/>
                  <a:ext cx="31968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D6A9C57-A942-4D1D-8B4D-C075DF9776C9}"/>
                    </a:ext>
                  </a:extLst>
                </p14:cNvPr>
                <p14:cNvContentPartPr/>
                <p14:nvPr/>
              </p14:nvContentPartPr>
              <p14:xfrm>
                <a:off x="3229514" y="2980384"/>
                <a:ext cx="279360" cy="525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D6A9C57-A942-4D1D-8B4D-C075DF9776C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220874" y="2971384"/>
                  <a:ext cx="29700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808D59E-BD86-41E4-963B-4614A788A65F}"/>
                    </a:ext>
                  </a:extLst>
                </p14:cNvPr>
                <p14:cNvContentPartPr/>
                <p14:nvPr/>
              </p14:nvContentPartPr>
              <p14:xfrm>
                <a:off x="3110714" y="3256864"/>
                <a:ext cx="474120" cy="86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808D59E-BD86-41E4-963B-4614A788A65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102074" y="3248224"/>
                  <a:ext cx="4917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3606814-ED27-4B87-ADCF-ADB949B63D4A}"/>
                    </a:ext>
                  </a:extLst>
                </p14:cNvPr>
                <p14:cNvContentPartPr/>
                <p14:nvPr/>
              </p14:nvContentPartPr>
              <p14:xfrm>
                <a:off x="3397634" y="3293584"/>
                <a:ext cx="290160" cy="163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3606814-ED27-4B87-ADCF-ADB949B63D4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388634" y="3284944"/>
                  <a:ext cx="307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BE74256-8308-4547-96CD-A5A8E8B3CBA0}"/>
                    </a:ext>
                  </a:extLst>
                </p14:cNvPr>
                <p14:cNvContentPartPr/>
                <p14:nvPr/>
              </p14:nvContentPartPr>
              <p14:xfrm>
                <a:off x="3694274" y="3306544"/>
                <a:ext cx="198720" cy="170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BE74256-8308-4547-96CD-A5A8E8B3CBA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685634" y="3297544"/>
                  <a:ext cx="216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92F6CE8-BA84-45F2-A08D-B8946F82BF57}"/>
                    </a:ext>
                  </a:extLst>
                </p14:cNvPr>
                <p14:cNvContentPartPr/>
                <p14:nvPr/>
              </p14:nvContentPartPr>
              <p14:xfrm>
                <a:off x="3941954" y="3289984"/>
                <a:ext cx="349560" cy="156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92F6CE8-BA84-45F2-A08D-B8946F82BF5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933314" y="3281344"/>
                  <a:ext cx="367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72D3BFC-5D4F-4C75-A198-EC2978EAB977}"/>
                    </a:ext>
                  </a:extLst>
                </p14:cNvPr>
                <p14:cNvContentPartPr/>
                <p14:nvPr/>
              </p14:nvContentPartPr>
              <p14:xfrm>
                <a:off x="475874" y="4089184"/>
                <a:ext cx="448920" cy="214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72D3BFC-5D4F-4C75-A198-EC2978EAB97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66874" y="4080544"/>
                  <a:ext cx="4665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7B04B31-B590-46BE-A067-8724E705415B}"/>
                    </a:ext>
                  </a:extLst>
                </p14:cNvPr>
                <p14:cNvContentPartPr/>
                <p14:nvPr/>
              </p14:nvContentPartPr>
              <p14:xfrm>
                <a:off x="993194" y="4106464"/>
                <a:ext cx="135000" cy="143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7B04B31-B590-46BE-A067-8724E705415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84194" y="4097824"/>
                  <a:ext cx="152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9A80667-C016-4DA6-BC2A-3A1474F245EC}"/>
                    </a:ext>
                  </a:extLst>
                </p14:cNvPr>
                <p14:cNvContentPartPr/>
                <p14:nvPr/>
              </p14:nvContentPartPr>
              <p14:xfrm>
                <a:off x="1266794" y="3842224"/>
                <a:ext cx="156600" cy="3920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9A80667-C016-4DA6-BC2A-3A1474F245E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258154" y="3833584"/>
                  <a:ext cx="1742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8EA804B-302A-4939-B1FF-0AE182469227}"/>
                    </a:ext>
                  </a:extLst>
                </p14:cNvPr>
                <p14:cNvContentPartPr/>
                <p14:nvPr/>
              </p14:nvContentPartPr>
              <p14:xfrm>
                <a:off x="1549754" y="3710824"/>
                <a:ext cx="251640" cy="519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8EA804B-302A-4939-B1FF-0AE18246922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541114" y="3702184"/>
                  <a:ext cx="26928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FA54556-5135-4AC7-80AB-D350259DCD06}"/>
                    </a:ext>
                  </a:extLst>
                </p14:cNvPr>
                <p14:cNvContentPartPr/>
                <p14:nvPr/>
              </p14:nvContentPartPr>
              <p14:xfrm>
                <a:off x="1416554" y="3982624"/>
                <a:ext cx="398880" cy="2275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FA54556-5135-4AC7-80AB-D350259DCD0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407554" y="3973984"/>
                  <a:ext cx="4165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350D62F-20EC-4DEA-AC00-79C3D4BB8E4F}"/>
                    </a:ext>
                  </a:extLst>
                </p14:cNvPr>
                <p14:cNvContentPartPr/>
                <p14:nvPr/>
              </p14:nvContentPartPr>
              <p14:xfrm>
                <a:off x="1911194" y="3890824"/>
                <a:ext cx="3600" cy="144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350D62F-20EC-4DEA-AC00-79C3D4BB8E4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902554" y="3881824"/>
                  <a:ext cx="212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E8CDD8A-4CD7-4DF2-81B7-5FCC6D37C2AC}"/>
                    </a:ext>
                  </a:extLst>
                </p14:cNvPr>
                <p14:cNvContentPartPr/>
                <p14:nvPr/>
              </p14:nvContentPartPr>
              <p14:xfrm>
                <a:off x="1805714" y="4178824"/>
                <a:ext cx="188280" cy="3247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E8CDD8A-4CD7-4DF2-81B7-5FCC6D37C2A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797074" y="4170184"/>
                  <a:ext cx="2059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C7D78B8-3A7A-4782-B973-4C0E150521CC}"/>
                    </a:ext>
                  </a:extLst>
                </p14:cNvPr>
                <p14:cNvContentPartPr/>
                <p14:nvPr/>
              </p14:nvContentPartPr>
              <p14:xfrm>
                <a:off x="1912274" y="3997384"/>
                <a:ext cx="294480" cy="2008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C7D78B8-3A7A-4782-B973-4C0E150521C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903634" y="3988384"/>
                  <a:ext cx="3121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938BFA7-11D9-4B63-B113-B736052D3D22}"/>
                    </a:ext>
                  </a:extLst>
                </p14:cNvPr>
                <p14:cNvContentPartPr/>
                <p14:nvPr/>
              </p14:nvContentPartPr>
              <p14:xfrm>
                <a:off x="2343554" y="3755104"/>
                <a:ext cx="204480" cy="4251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938BFA7-11D9-4B63-B113-B736052D3D2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334914" y="3746104"/>
                  <a:ext cx="2221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CFFD7C0-AEF2-4C9F-8417-0ACE59909159}"/>
                    </a:ext>
                  </a:extLst>
                </p14:cNvPr>
                <p14:cNvContentPartPr/>
                <p14:nvPr/>
              </p14:nvContentPartPr>
              <p14:xfrm>
                <a:off x="2535794" y="3876424"/>
                <a:ext cx="190440" cy="2754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CFFD7C0-AEF2-4C9F-8417-0ACE5990915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526794" y="3867784"/>
                  <a:ext cx="2080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B5F4E28-86F3-40AA-BBFF-950BCE50476E}"/>
                    </a:ext>
                  </a:extLst>
                </p14:cNvPr>
                <p14:cNvContentPartPr/>
                <p14:nvPr/>
              </p14:nvContentPartPr>
              <p14:xfrm>
                <a:off x="2670434" y="3955624"/>
                <a:ext cx="218880" cy="1994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B5F4E28-86F3-40AA-BBFF-950BCE50476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661794" y="3946624"/>
                  <a:ext cx="2365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763C7B5-252D-461C-81AD-B5BA60FCA139}"/>
                    </a:ext>
                  </a:extLst>
                </p14:cNvPr>
                <p14:cNvContentPartPr/>
                <p14:nvPr/>
              </p14:nvContentPartPr>
              <p14:xfrm>
                <a:off x="2962034" y="3935464"/>
                <a:ext cx="222120" cy="1890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763C7B5-252D-461C-81AD-B5BA60FCA13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953394" y="3926824"/>
                  <a:ext cx="239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38528AE-5692-4CAC-A467-3F94C4127DC6}"/>
                    </a:ext>
                  </a:extLst>
                </p14:cNvPr>
                <p14:cNvContentPartPr/>
                <p14:nvPr/>
              </p14:nvContentPartPr>
              <p14:xfrm>
                <a:off x="3155714" y="3682744"/>
                <a:ext cx="243360" cy="365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38528AE-5692-4CAC-A467-3F94C4127DC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146714" y="3673744"/>
                  <a:ext cx="2610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18DC911-CC12-4723-8386-7DD441782B51}"/>
                    </a:ext>
                  </a:extLst>
                </p14:cNvPr>
                <p14:cNvContentPartPr/>
                <p14:nvPr/>
              </p14:nvContentPartPr>
              <p14:xfrm>
                <a:off x="3658994" y="3619384"/>
                <a:ext cx="266040" cy="5148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18DC911-CC12-4723-8386-7DD441782B5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649994" y="3610384"/>
                  <a:ext cx="28368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9188234-4639-441C-A8DB-418EC200DE2F}"/>
                    </a:ext>
                  </a:extLst>
                </p14:cNvPr>
                <p14:cNvContentPartPr/>
                <p14:nvPr/>
              </p14:nvContentPartPr>
              <p14:xfrm>
                <a:off x="4024394" y="3917824"/>
                <a:ext cx="73080" cy="1242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9188234-4639-441C-A8DB-418EC200DE2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015754" y="3909184"/>
                  <a:ext cx="90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8BA081E-269E-4573-BCF7-E36CD6A672AF}"/>
                    </a:ext>
                  </a:extLst>
                </p14:cNvPr>
                <p14:cNvContentPartPr/>
                <p14:nvPr/>
              </p14:nvContentPartPr>
              <p14:xfrm>
                <a:off x="3936914" y="3800104"/>
                <a:ext cx="296280" cy="540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8BA081E-269E-4573-BCF7-E36CD6A672A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927914" y="3791104"/>
                  <a:ext cx="313920" cy="55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5509961-2538-4CB9-9D35-3447DACC24D0}"/>
                  </a:ext>
                </a:extLst>
              </p14:cNvPr>
              <p14:cNvContentPartPr/>
              <p14:nvPr/>
            </p14:nvContentPartPr>
            <p14:xfrm>
              <a:off x="4627754" y="3276664"/>
              <a:ext cx="37800" cy="1260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5509961-2538-4CB9-9D35-3447DACC24D0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4619114" y="3268024"/>
                <a:ext cx="554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F4FF820-C757-4CEA-9F35-379AA6FAFEE4}"/>
                  </a:ext>
                </a:extLst>
              </p14:cNvPr>
              <p14:cNvContentPartPr/>
              <p14:nvPr/>
            </p14:nvContentPartPr>
            <p14:xfrm>
              <a:off x="4742234" y="3139504"/>
              <a:ext cx="13320" cy="13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F4FF820-C757-4CEA-9F35-379AA6FAFEE4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733234" y="3130864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EF2E3EF7-F8DE-4F1F-A863-1F1D2BF8FC62}"/>
                  </a:ext>
                </a:extLst>
              </p14:cNvPr>
              <p14:cNvContentPartPr/>
              <p14:nvPr/>
            </p14:nvContentPartPr>
            <p14:xfrm>
              <a:off x="4755914" y="3196384"/>
              <a:ext cx="193320" cy="2534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EF2E3EF7-F8DE-4F1F-A863-1F1D2BF8FC62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4747274" y="3187744"/>
                <a:ext cx="210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1462A8E8-EE79-4E8B-AE79-720BC98B2E80}"/>
                  </a:ext>
                </a:extLst>
              </p14:cNvPr>
              <p14:cNvContentPartPr/>
              <p14:nvPr/>
            </p14:nvContentPartPr>
            <p14:xfrm>
              <a:off x="4677434" y="3784984"/>
              <a:ext cx="323640" cy="2181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1462A8E8-EE79-4E8B-AE79-720BC98B2E80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668794" y="3775984"/>
                <a:ext cx="341280" cy="23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3D1C1B3B-01CE-49BB-AF62-B8D3E8692F7F}"/>
              </a:ext>
            </a:extLst>
          </p:cNvPr>
          <p:cNvGrpSpPr/>
          <p:nvPr/>
        </p:nvGrpSpPr>
        <p:grpSpPr>
          <a:xfrm>
            <a:off x="5337314" y="2932864"/>
            <a:ext cx="3468240" cy="1119960"/>
            <a:chOff x="5337314" y="2932864"/>
            <a:chExt cx="3468240" cy="11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BA7E082-A8FF-4B05-B66C-CF3B05E914E4}"/>
                    </a:ext>
                  </a:extLst>
                </p14:cNvPr>
                <p14:cNvContentPartPr/>
                <p14:nvPr/>
              </p14:nvContentPartPr>
              <p14:xfrm>
                <a:off x="6521714" y="3264424"/>
                <a:ext cx="228600" cy="369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BA7E082-A8FF-4B05-B66C-CF3B05E914E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512714" y="3255424"/>
                  <a:ext cx="2462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BCB7BB4-6103-4A74-8F48-F69CD0F37E90}"/>
                    </a:ext>
                  </a:extLst>
                </p14:cNvPr>
                <p14:cNvContentPartPr/>
                <p14:nvPr/>
              </p14:nvContentPartPr>
              <p14:xfrm>
                <a:off x="6638714" y="3086584"/>
                <a:ext cx="359640" cy="273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BCB7BB4-6103-4A74-8F48-F69CD0F37E9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630074" y="3077584"/>
                  <a:ext cx="3772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26EC771-0A7A-41B2-A488-C5CFA0D379C4}"/>
                    </a:ext>
                  </a:extLst>
                </p14:cNvPr>
                <p14:cNvContentPartPr/>
                <p14:nvPr/>
              </p14:nvContentPartPr>
              <p14:xfrm>
                <a:off x="7108154" y="3091984"/>
                <a:ext cx="281880" cy="2473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26EC771-0A7A-41B2-A488-C5CFA0D379C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099154" y="3082984"/>
                  <a:ext cx="2995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49F194C-ED0D-4E00-BE45-5007E561A09F}"/>
                    </a:ext>
                  </a:extLst>
                </p14:cNvPr>
                <p14:cNvContentPartPr/>
                <p14:nvPr/>
              </p14:nvContentPartPr>
              <p14:xfrm>
                <a:off x="7337834" y="3119704"/>
                <a:ext cx="204120" cy="1800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49F194C-ED0D-4E00-BE45-5007E561A09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329194" y="3110704"/>
                  <a:ext cx="2217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AC51260-399A-40F8-BE4A-16D8B3CF9E8D}"/>
                    </a:ext>
                  </a:extLst>
                </p14:cNvPr>
                <p14:cNvContentPartPr/>
                <p14:nvPr/>
              </p14:nvContentPartPr>
              <p14:xfrm>
                <a:off x="7602434" y="3111784"/>
                <a:ext cx="246240" cy="2070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AC51260-399A-40F8-BE4A-16D8B3CF9E8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593794" y="3103144"/>
                  <a:ext cx="2638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B591E1F-39E6-45C4-AD62-90C756CDB07A}"/>
                    </a:ext>
                  </a:extLst>
                </p14:cNvPr>
                <p14:cNvContentPartPr/>
                <p14:nvPr/>
              </p14:nvContentPartPr>
              <p14:xfrm>
                <a:off x="7854794" y="3005944"/>
                <a:ext cx="178200" cy="3150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B591E1F-39E6-45C4-AD62-90C756CDB07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846154" y="2996944"/>
                  <a:ext cx="1958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2676865-383C-4AE1-806E-D3426C7DE49A}"/>
                    </a:ext>
                  </a:extLst>
                </p14:cNvPr>
                <p14:cNvContentPartPr/>
                <p14:nvPr/>
              </p14:nvContentPartPr>
              <p14:xfrm>
                <a:off x="8067554" y="3135904"/>
                <a:ext cx="122400" cy="140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2676865-383C-4AE1-806E-D3426C7DE49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058914" y="3126904"/>
                  <a:ext cx="140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3CC2448-2D13-42CF-BBEF-B765793036B8}"/>
                    </a:ext>
                  </a:extLst>
                </p14:cNvPr>
                <p14:cNvContentPartPr/>
                <p14:nvPr/>
              </p14:nvContentPartPr>
              <p14:xfrm>
                <a:off x="8327834" y="3101704"/>
                <a:ext cx="218520" cy="180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3CC2448-2D13-42CF-BBEF-B765793036B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319194" y="3092704"/>
                  <a:ext cx="2361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2AAB410-6242-471D-B0CE-4843D16CC894}"/>
                    </a:ext>
                  </a:extLst>
                </p14:cNvPr>
                <p14:cNvContentPartPr/>
                <p14:nvPr/>
              </p14:nvContentPartPr>
              <p14:xfrm>
                <a:off x="8635274" y="3046624"/>
                <a:ext cx="170280" cy="2192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2AAB410-6242-471D-B0CE-4843D16CC89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626274" y="3037624"/>
                  <a:ext cx="1879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C662121-5FA4-4615-8CB1-4AE7BDD59E46}"/>
                    </a:ext>
                  </a:extLst>
                </p14:cNvPr>
                <p14:cNvContentPartPr/>
                <p14:nvPr/>
              </p14:nvContentPartPr>
              <p14:xfrm>
                <a:off x="5433434" y="3005224"/>
                <a:ext cx="260640" cy="469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C662121-5FA4-4615-8CB1-4AE7BDD59E4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424794" y="2996584"/>
                  <a:ext cx="27828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37DB522-FE05-4B84-8D4A-8AE655CEC4E7}"/>
                    </a:ext>
                  </a:extLst>
                </p14:cNvPr>
                <p14:cNvContentPartPr/>
                <p14:nvPr/>
              </p14:nvContentPartPr>
              <p14:xfrm>
                <a:off x="5337314" y="3197104"/>
                <a:ext cx="429480" cy="103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37DB522-FE05-4B84-8D4A-8AE655CEC4E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328674" y="3188464"/>
                  <a:ext cx="447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77FF314-81E0-4B6F-B338-9B2AB63C61DD}"/>
                    </a:ext>
                  </a:extLst>
                </p14:cNvPr>
                <p14:cNvContentPartPr/>
                <p14:nvPr/>
              </p14:nvContentPartPr>
              <p14:xfrm>
                <a:off x="5735834" y="2932864"/>
                <a:ext cx="285120" cy="4716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77FF314-81E0-4B6F-B338-9B2AB63C61D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727194" y="2923864"/>
                  <a:ext cx="30276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CFD1DC0-9EE9-46D8-B902-2CF97FB14501}"/>
                    </a:ext>
                  </a:extLst>
                </p14:cNvPr>
                <p14:cNvContentPartPr/>
                <p14:nvPr/>
              </p14:nvContentPartPr>
              <p14:xfrm>
                <a:off x="6054794" y="3229504"/>
                <a:ext cx="220320" cy="195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CFD1DC0-9EE9-46D8-B902-2CF97FB1450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046154" y="3220864"/>
                  <a:ext cx="2379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394424D-5F43-409E-95E3-14006EEC6B1E}"/>
                    </a:ext>
                  </a:extLst>
                </p14:cNvPr>
                <p14:cNvContentPartPr/>
                <p14:nvPr/>
              </p14:nvContentPartPr>
              <p14:xfrm>
                <a:off x="5449274" y="3681304"/>
                <a:ext cx="187560" cy="365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394424D-5F43-409E-95E3-14006EEC6B1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440634" y="3672304"/>
                  <a:ext cx="2052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18433E2-F8F8-4C0D-9BD0-F8E4208A2167}"/>
                    </a:ext>
                  </a:extLst>
                </p14:cNvPr>
                <p14:cNvContentPartPr/>
                <p14:nvPr/>
              </p14:nvContentPartPr>
              <p14:xfrm>
                <a:off x="5808554" y="3619384"/>
                <a:ext cx="207000" cy="433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18433E2-F8F8-4C0D-9BD0-F8E4208A216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799914" y="3610384"/>
                  <a:ext cx="2246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88BF119-E615-4674-8BA5-AC3B0C26F950}"/>
                    </a:ext>
                  </a:extLst>
                </p14:cNvPr>
                <p14:cNvContentPartPr/>
                <p14:nvPr/>
              </p14:nvContentPartPr>
              <p14:xfrm>
                <a:off x="5805314" y="3785344"/>
                <a:ext cx="336960" cy="691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88BF119-E615-4674-8BA5-AC3B0C26F95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796674" y="3776704"/>
                  <a:ext cx="3546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6D1533B-5400-46EC-B149-4433F67B61D6}"/>
                    </a:ext>
                  </a:extLst>
                </p14:cNvPr>
                <p14:cNvContentPartPr/>
                <p14:nvPr/>
              </p14:nvContentPartPr>
              <p14:xfrm>
                <a:off x="6098354" y="3556384"/>
                <a:ext cx="232920" cy="4284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6D1533B-5400-46EC-B149-4433F67B61D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089354" y="3547744"/>
                  <a:ext cx="25056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C5FAA83-B62B-4680-AAB6-BFFD9DDD6965}"/>
                    </a:ext>
                  </a:extLst>
                </p14:cNvPr>
                <p14:cNvContentPartPr/>
                <p14:nvPr/>
              </p14:nvContentPartPr>
              <p14:xfrm>
                <a:off x="6343154" y="3779224"/>
                <a:ext cx="242640" cy="207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C5FAA83-B62B-4680-AAB6-BFFD9DDD696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334514" y="3770584"/>
                  <a:ext cx="2602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E138959-CEF0-4DC1-B2C6-18FC2C4FBF8B}"/>
                    </a:ext>
                  </a:extLst>
                </p14:cNvPr>
                <p14:cNvContentPartPr/>
                <p14:nvPr/>
              </p14:nvContentPartPr>
              <p14:xfrm>
                <a:off x="6865514" y="3733144"/>
                <a:ext cx="240480" cy="229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E138959-CEF0-4DC1-B2C6-18FC2C4FBF8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856874" y="3724144"/>
                  <a:ext cx="2581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98722CD-FEF9-494B-95A9-05CFEE777A18}"/>
                    </a:ext>
                  </a:extLst>
                </p14:cNvPr>
                <p14:cNvContentPartPr/>
                <p14:nvPr/>
              </p14:nvContentPartPr>
              <p14:xfrm>
                <a:off x="7162154" y="3773104"/>
                <a:ext cx="141840" cy="1551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98722CD-FEF9-494B-95A9-05CFEE777A1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153154" y="3764104"/>
                  <a:ext cx="159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5B14602-CF80-4BE6-914C-EBADD2B14962}"/>
                    </a:ext>
                  </a:extLst>
                </p14:cNvPr>
                <p14:cNvContentPartPr/>
                <p14:nvPr/>
              </p14:nvContentPartPr>
              <p14:xfrm>
                <a:off x="7404074" y="3777424"/>
                <a:ext cx="311400" cy="134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5B14602-CF80-4BE6-914C-EBADD2B1496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395074" y="3768784"/>
                  <a:ext cx="329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7A1A027-2214-4EFA-ADEC-25A06C3EA64A}"/>
                    </a:ext>
                  </a:extLst>
                </p14:cNvPr>
                <p14:cNvContentPartPr/>
                <p14:nvPr/>
              </p14:nvContentPartPr>
              <p14:xfrm>
                <a:off x="7800074" y="3748624"/>
                <a:ext cx="344880" cy="171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7A1A027-2214-4EFA-ADEC-25A06C3EA64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791074" y="3739984"/>
                  <a:ext cx="362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EC7AABE-1D91-4856-99B6-BA2729E81B75}"/>
                    </a:ext>
                  </a:extLst>
                </p14:cNvPr>
                <p14:cNvContentPartPr/>
                <p14:nvPr/>
              </p14:nvContentPartPr>
              <p14:xfrm>
                <a:off x="8242514" y="3745024"/>
                <a:ext cx="126720" cy="1551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EC7AABE-1D91-4856-99B6-BA2729E81B7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233874" y="3736024"/>
                  <a:ext cx="1443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424F575-6574-449C-821C-98073A9E9C5A}"/>
                    </a:ext>
                  </a:extLst>
                </p14:cNvPr>
                <p14:cNvContentPartPr/>
                <p14:nvPr/>
              </p14:nvContentPartPr>
              <p14:xfrm>
                <a:off x="8487674" y="3757624"/>
                <a:ext cx="288000" cy="1519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424F575-6574-449C-821C-98073A9E9C5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479034" y="3748624"/>
                  <a:ext cx="30564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E9E4815-13D2-4322-A0E4-79386DE5F418}"/>
              </a:ext>
            </a:extLst>
          </p:cNvPr>
          <p:cNvGrpSpPr/>
          <p:nvPr/>
        </p:nvGrpSpPr>
        <p:grpSpPr>
          <a:xfrm>
            <a:off x="9053234" y="3457384"/>
            <a:ext cx="1880280" cy="506160"/>
            <a:chOff x="9053234" y="3457384"/>
            <a:chExt cx="1880280" cy="50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DD9C54D-510B-495B-840E-43EBFECF4D19}"/>
                    </a:ext>
                  </a:extLst>
                </p14:cNvPr>
                <p14:cNvContentPartPr/>
                <p14:nvPr/>
              </p14:nvContentPartPr>
              <p14:xfrm>
                <a:off x="9053234" y="3712264"/>
                <a:ext cx="287640" cy="2163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DD9C54D-510B-495B-840E-43EBFECF4D1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044594" y="3703624"/>
                  <a:ext cx="3052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7328E0F-F2C0-4947-972A-17FCE512C58E}"/>
                    </a:ext>
                  </a:extLst>
                </p14:cNvPr>
                <p14:cNvContentPartPr/>
                <p14:nvPr/>
              </p14:nvContentPartPr>
              <p14:xfrm>
                <a:off x="9339794" y="3772744"/>
                <a:ext cx="157680" cy="1227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7328E0F-F2C0-4947-972A-17FCE512C58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330794" y="3763744"/>
                  <a:ext cx="1753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4D9C2D7-16D2-43EF-8BBF-6985878DF750}"/>
                    </a:ext>
                  </a:extLst>
                </p14:cNvPr>
                <p14:cNvContentPartPr/>
                <p14:nvPr/>
              </p14:nvContentPartPr>
              <p14:xfrm>
                <a:off x="9742994" y="3457384"/>
                <a:ext cx="252360" cy="4363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4D9C2D7-16D2-43EF-8BBF-6985878DF75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733994" y="3448744"/>
                  <a:ext cx="27000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478D48C-1218-4631-AFDB-FECD03C30815}"/>
                    </a:ext>
                  </a:extLst>
                </p14:cNvPr>
                <p14:cNvContentPartPr/>
                <p14:nvPr/>
              </p14:nvContentPartPr>
              <p14:xfrm>
                <a:off x="9600794" y="3705064"/>
                <a:ext cx="414000" cy="396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478D48C-1218-4631-AFDB-FECD03C3081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591794" y="3696424"/>
                  <a:ext cx="4316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46CE003-F122-43B6-A35A-E576576FCD3E}"/>
                    </a:ext>
                  </a:extLst>
                </p14:cNvPr>
                <p14:cNvContentPartPr/>
                <p14:nvPr/>
              </p14:nvContentPartPr>
              <p14:xfrm>
                <a:off x="9958274" y="3630184"/>
                <a:ext cx="246600" cy="2764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46CE003-F122-43B6-A35A-E576576FCD3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949274" y="3621544"/>
                  <a:ext cx="2642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980A1C7-FD5A-40D5-B5C4-F585D134CB06}"/>
                    </a:ext>
                  </a:extLst>
                </p14:cNvPr>
                <p14:cNvContentPartPr/>
                <p14:nvPr/>
              </p14:nvContentPartPr>
              <p14:xfrm>
                <a:off x="10162034" y="3721264"/>
                <a:ext cx="162720" cy="183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980A1C7-FD5A-40D5-B5C4-F585D134CB0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153394" y="3712624"/>
                  <a:ext cx="180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A83F440-5E1E-415B-BA85-1D5141A91B4E}"/>
                    </a:ext>
                  </a:extLst>
                </p14:cNvPr>
                <p14:cNvContentPartPr/>
                <p14:nvPr/>
              </p14:nvContentPartPr>
              <p14:xfrm>
                <a:off x="10476314" y="3471064"/>
                <a:ext cx="244440" cy="4903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A83F440-5E1E-415B-BA85-1D5141A91B4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467314" y="3462424"/>
                  <a:ext cx="26208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46C651A-72CF-4F5E-B54B-02B6DA646E4D}"/>
                    </a:ext>
                  </a:extLst>
                </p14:cNvPr>
                <p14:cNvContentPartPr/>
                <p14:nvPr/>
              </p14:nvContentPartPr>
              <p14:xfrm>
                <a:off x="10919114" y="3950224"/>
                <a:ext cx="14400" cy="13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46C651A-72CF-4F5E-B54B-02B6DA646E4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910474" y="3941224"/>
                  <a:ext cx="3204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9BA9F1DA-70FD-4287-A923-9C4B4E5004DE}"/>
              </a:ext>
            </a:extLst>
          </p:cNvPr>
          <p:cNvGrpSpPr/>
          <p:nvPr/>
        </p:nvGrpSpPr>
        <p:grpSpPr>
          <a:xfrm>
            <a:off x="375434" y="4655464"/>
            <a:ext cx="724320" cy="386280"/>
            <a:chOff x="375434" y="4655464"/>
            <a:chExt cx="72432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1FBC966-C66C-4CEA-91FF-4C4708367B09}"/>
                    </a:ext>
                  </a:extLst>
                </p14:cNvPr>
                <p14:cNvContentPartPr/>
                <p14:nvPr/>
              </p14:nvContentPartPr>
              <p14:xfrm>
                <a:off x="375434" y="4655464"/>
                <a:ext cx="534240" cy="3862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1FBC966-C66C-4CEA-91FF-4C4708367B0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66794" y="4646464"/>
                  <a:ext cx="5518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AB048B1-3364-4476-A41A-AC3281D02309}"/>
                    </a:ext>
                  </a:extLst>
                </p14:cNvPr>
                <p14:cNvContentPartPr/>
                <p14:nvPr/>
              </p14:nvContentPartPr>
              <p14:xfrm>
                <a:off x="469394" y="4871104"/>
                <a:ext cx="237600" cy="50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AB048B1-3364-4476-A41A-AC3281D02309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60394" y="4862464"/>
                  <a:ext cx="2552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B6953CA-B180-40E8-9799-786B491BB287}"/>
                    </a:ext>
                  </a:extLst>
                </p14:cNvPr>
                <p14:cNvContentPartPr/>
                <p14:nvPr/>
              </p14:nvContentPartPr>
              <p14:xfrm>
                <a:off x="888074" y="4805224"/>
                <a:ext cx="180000" cy="206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B6953CA-B180-40E8-9799-786B491BB28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79434" y="4796584"/>
                  <a:ext cx="1976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FC83D95-0B7D-4647-B80D-6C1C635F840D}"/>
                    </a:ext>
                  </a:extLst>
                </p14:cNvPr>
                <p14:cNvContentPartPr/>
                <p14:nvPr/>
              </p14:nvContentPartPr>
              <p14:xfrm>
                <a:off x="853514" y="4780384"/>
                <a:ext cx="246240" cy="2358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FC83D95-0B7D-4647-B80D-6C1C635F840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44514" y="4771384"/>
                  <a:ext cx="263880" cy="25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F099FF28-B27B-4CC5-B787-B70B2F206ADE}"/>
                  </a:ext>
                </a:extLst>
              </p14:cNvPr>
              <p14:cNvContentPartPr/>
              <p14:nvPr/>
            </p14:nvContentPartPr>
            <p14:xfrm>
              <a:off x="1425194" y="4760224"/>
              <a:ext cx="17640" cy="93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F099FF28-B27B-4CC5-B787-B70B2F206ADE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1416194" y="4751584"/>
                <a:ext cx="352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272CD9EE-4F8F-478B-87F5-1DDF42CE3A19}"/>
                  </a:ext>
                </a:extLst>
              </p14:cNvPr>
              <p14:cNvContentPartPr/>
              <p14:nvPr/>
            </p14:nvContentPartPr>
            <p14:xfrm>
              <a:off x="1422674" y="4970824"/>
              <a:ext cx="5400" cy="2160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272CD9EE-4F8F-478B-87F5-1DDF42CE3A19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1413674" y="4961824"/>
                <a:ext cx="23040" cy="3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41A53D5-9614-4370-AC2F-E6B6E03AFAAE}"/>
              </a:ext>
            </a:extLst>
          </p:cNvPr>
          <p:cNvGrpSpPr/>
          <p:nvPr/>
        </p:nvGrpSpPr>
        <p:grpSpPr>
          <a:xfrm>
            <a:off x="1916234" y="4528024"/>
            <a:ext cx="354240" cy="565560"/>
            <a:chOff x="1916234" y="4528024"/>
            <a:chExt cx="354240" cy="56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14CB541-DC28-4828-A6DC-23EC6656C62A}"/>
                    </a:ext>
                  </a:extLst>
                </p14:cNvPr>
                <p14:cNvContentPartPr/>
                <p14:nvPr/>
              </p14:nvContentPartPr>
              <p14:xfrm>
                <a:off x="2102714" y="4528024"/>
                <a:ext cx="95400" cy="185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14CB541-DC28-4828-A6DC-23EC6656C62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093714" y="4519024"/>
                  <a:ext cx="1130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180AFD7-F611-4AF1-8065-1AA9A2DCC9B5}"/>
                    </a:ext>
                  </a:extLst>
                </p14:cNvPr>
                <p14:cNvContentPartPr/>
                <p14:nvPr/>
              </p14:nvContentPartPr>
              <p14:xfrm>
                <a:off x="1916234" y="4780744"/>
                <a:ext cx="354240" cy="586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180AFD7-F611-4AF1-8065-1AA9A2DCC9B5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907594" y="4771744"/>
                  <a:ext cx="371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2DED424-83F9-467B-966B-D693D4204EFF}"/>
                    </a:ext>
                  </a:extLst>
                </p14:cNvPr>
                <p14:cNvContentPartPr/>
                <p14:nvPr/>
              </p14:nvContentPartPr>
              <p14:xfrm>
                <a:off x="1944674" y="4921504"/>
                <a:ext cx="271080" cy="1720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2DED424-83F9-467B-966B-D693D4204EF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936034" y="4912864"/>
                  <a:ext cx="28872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BF4ADAAC-A9C0-4B19-B6B2-5F68FC29DCAC}"/>
              </a:ext>
            </a:extLst>
          </p:cNvPr>
          <p:cNvGrpSpPr/>
          <p:nvPr/>
        </p:nvGrpSpPr>
        <p:grpSpPr>
          <a:xfrm>
            <a:off x="2508074" y="4508584"/>
            <a:ext cx="696960" cy="678960"/>
            <a:chOff x="2508074" y="4508584"/>
            <a:chExt cx="696960" cy="67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80DDF4A-8C47-4AA1-8D83-76FA57D00399}"/>
                    </a:ext>
                  </a:extLst>
                </p14:cNvPr>
                <p14:cNvContentPartPr/>
                <p14:nvPr/>
              </p14:nvContentPartPr>
              <p14:xfrm>
                <a:off x="2508074" y="4843024"/>
                <a:ext cx="148320" cy="2743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80DDF4A-8C47-4AA1-8D83-76FA57D0039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499074" y="4834024"/>
                  <a:ext cx="1659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8EB2773-83C1-4E07-A74D-A710C313C061}"/>
                    </a:ext>
                  </a:extLst>
                </p14:cNvPr>
                <p14:cNvContentPartPr/>
                <p14:nvPr/>
              </p14:nvContentPartPr>
              <p14:xfrm>
                <a:off x="3018914" y="4508584"/>
                <a:ext cx="111240" cy="2556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8EB2773-83C1-4E07-A74D-A710C313C06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010274" y="4499944"/>
                  <a:ext cx="1288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9459223-0470-4FE5-8D63-F7D8B7A8D51A}"/>
                    </a:ext>
                  </a:extLst>
                </p14:cNvPr>
                <p14:cNvContentPartPr/>
                <p14:nvPr/>
              </p14:nvContentPartPr>
              <p14:xfrm>
                <a:off x="2815514" y="4807744"/>
                <a:ext cx="389520" cy="572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9459223-0470-4FE5-8D63-F7D8B7A8D51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806514" y="4799104"/>
                  <a:ext cx="4071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D2F452E-EE2F-47EF-8C46-76D23C429E81}"/>
                    </a:ext>
                  </a:extLst>
                </p14:cNvPr>
                <p14:cNvContentPartPr/>
                <p14:nvPr/>
              </p14:nvContentPartPr>
              <p14:xfrm>
                <a:off x="2931794" y="4916464"/>
                <a:ext cx="209160" cy="1159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D2F452E-EE2F-47EF-8C46-76D23C429E81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923154" y="4907464"/>
                  <a:ext cx="226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3F8721A-1D23-45C5-A882-32321A3E218A}"/>
                    </a:ext>
                  </a:extLst>
                </p14:cNvPr>
                <p14:cNvContentPartPr/>
                <p14:nvPr/>
              </p14:nvContentPartPr>
              <p14:xfrm>
                <a:off x="3014594" y="4920784"/>
                <a:ext cx="121320" cy="2667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3F8721A-1D23-45C5-A882-32321A3E218A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005954" y="4912144"/>
                  <a:ext cx="13896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4E2F0E94-6E55-443F-A763-133D7ACE3EAA}"/>
              </a:ext>
            </a:extLst>
          </p:cNvPr>
          <p:cNvGrpSpPr/>
          <p:nvPr/>
        </p:nvGrpSpPr>
        <p:grpSpPr>
          <a:xfrm>
            <a:off x="3452714" y="4353784"/>
            <a:ext cx="2163960" cy="758880"/>
            <a:chOff x="3452714" y="4353784"/>
            <a:chExt cx="2163960" cy="75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3954DD2-2FF5-4039-BDC6-C2DFABE3DAA6}"/>
                    </a:ext>
                  </a:extLst>
                </p14:cNvPr>
                <p14:cNvContentPartPr/>
                <p14:nvPr/>
              </p14:nvContentPartPr>
              <p14:xfrm>
                <a:off x="3452714" y="4818904"/>
                <a:ext cx="152640" cy="2505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3954DD2-2FF5-4039-BDC6-C2DFABE3DAA6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444074" y="4809904"/>
                  <a:ext cx="1702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ACEC967-AEDD-4609-A24C-890C64581CDE}"/>
                    </a:ext>
                  </a:extLst>
                </p14:cNvPr>
                <p14:cNvContentPartPr/>
                <p14:nvPr/>
              </p14:nvContentPartPr>
              <p14:xfrm>
                <a:off x="4037714" y="4441264"/>
                <a:ext cx="112680" cy="2408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ACEC967-AEDD-4609-A24C-890C64581CD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029074" y="4432624"/>
                  <a:ext cx="1303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1630B57-B88B-4EDA-8731-E34196976E9F}"/>
                    </a:ext>
                  </a:extLst>
                </p14:cNvPr>
                <p14:cNvContentPartPr/>
                <p14:nvPr/>
              </p14:nvContentPartPr>
              <p14:xfrm>
                <a:off x="3814874" y="4701544"/>
                <a:ext cx="433440" cy="612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1630B57-B88B-4EDA-8731-E34196976E9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805874" y="4692904"/>
                  <a:ext cx="4510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BF987AC-A368-4044-A5E1-84D45919E085}"/>
                    </a:ext>
                  </a:extLst>
                </p14:cNvPr>
                <p14:cNvContentPartPr/>
                <p14:nvPr/>
              </p14:nvContentPartPr>
              <p14:xfrm>
                <a:off x="3930794" y="4828624"/>
                <a:ext cx="303120" cy="2840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BF987AC-A368-4044-A5E1-84D45919E08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921794" y="4819984"/>
                  <a:ext cx="320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1D6859F-FC4E-4FFE-BD1E-14CABECF8E1F}"/>
                    </a:ext>
                  </a:extLst>
                </p14:cNvPr>
                <p14:cNvContentPartPr/>
                <p14:nvPr/>
              </p14:nvContentPartPr>
              <p14:xfrm>
                <a:off x="4437674" y="4841584"/>
                <a:ext cx="146520" cy="259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1D6859F-FC4E-4FFE-BD1E-14CABECF8E1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429034" y="4832584"/>
                  <a:ext cx="1641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C48D065-F56C-40DB-B0B5-84177737E430}"/>
                    </a:ext>
                  </a:extLst>
                </p14:cNvPr>
                <p14:cNvContentPartPr/>
                <p14:nvPr/>
              </p14:nvContentPartPr>
              <p14:xfrm>
                <a:off x="4925474" y="4353784"/>
                <a:ext cx="117000" cy="257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C48D065-F56C-40DB-B0B5-84177737E430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916834" y="4345144"/>
                  <a:ext cx="1346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C08ECB4-9792-4760-A854-E56D45BA7861}"/>
                    </a:ext>
                  </a:extLst>
                </p14:cNvPr>
                <p14:cNvContentPartPr/>
                <p14:nvPr/>
              </p14:nvContentPartPr>
              <p14:xfrm>
                <a:off x="4738274" y="4660504"/>
                <a:ext cx="399960" cy="378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C08ECB4-9792-4760-A854-E56D45BA786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729634" y="4651504"/>
                  <a:ext cx="4176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F7FCE54-78EF-42CB-AC2C-6982D0428800}"/>
                    </a:ext>
                  </a:extLst>
                </p14:cNvPr>
                <p14:cNvContentPartPr/>
                <p14:nvPr/>
              </p14:nvContentPartPr>
              <p14:xfrm>
                <a:off x="4775714" y="4792984"/>
                <a:ext cx="112320" cy="2278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F7FCE54-78EF-42CB-AC2C-6982D0428800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767074" y="4783984"/>
                  <a:ext cx="1299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7E42928-AA28-4EA2-8AE1-3CA6A2A97AF9}"/>
                    </a:ext>
                  </a:extLst>
                </p14:cNvPr>
                <p14:cNvContentPartPr/>
                <p14:nvPr/>
              </p14:nvContentPartPr>
              <p14:xfrm>
                <a:off x="4963634" y="4770304"/>
                <a:ext cx="324360" cy="2516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7E42928-AA28-4EA2-8AE1-3CA6A2A97AF9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954634" y="4761664"/>
                  <a:ext cx="3420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98012E5-F0F2-4B75-9B6B-2A1153E023F4}"/>
                    </a:ext>
                  </a:extLst>
                </p14:cNvPr>
                <p14:cNvContentPartPr/>
                <p14:nvPr/>
              </p14:nvContentPartPr>
              <p14:xfrm>
                <a:off x="5473034" y="4723864"/>
                <a:ext cx="143640" cy="2134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98012E5-F0F2-4B75-9B6B-2A1153E023F4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464394" y="4714864"/>
                  <a:ext cx="16128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CF3202A5-A67B-4599-A314-71F87B0393D5}"/>
              </a:ext>
            </a:extLst>
          </p:cNvPr>
          <p:cNvGrpSpPr/>
          <p:nvPr/>
        </p:nvGrpSpPr>
        <p:grpSpPr>
          <a:xfrm>
            <a:off x="5936714" y="4614424"/>
            <a:ext cx="631800" cy="46440"/>
            <a:chOff x="5936714" y="4614424"/>
            <a:chExt cx="631800" cy="4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D136807-ECD9-4B0D-A2B7-D78ED9652A43}"/>
                    </a:ext>
                  </a:extLst>
                </p14:cNvPr>
                <p14:cNvContentPartPr/>
                <p14:nvPr/>
              </p14:nvContentPartPr>
              <p14:xfrm>
                <a:off x="5936714" y="4637824"/>
                <a:ext cx="56520" cy="230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D136807-ECD9-4B0D-A2B7-D78ED9652A43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927714" y="4629184"/>
                  <a:ext cx="741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DF66F33-D634-40DC-A3A4-43A0A417366B}"/>
                    </a:ext>
                  </a:extLst>
                </p14:cNvPr>
                <p14:cNvContentPartPr/>
                <p14:nvPr/>
              </p14:nvContentPartPr>
              <p14:xfrm>
                <a:off x="6171794" y="4614424"/>
                <a:ext cx="396720" cy="460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DF66F33-D634-40DC-A3A4-43A0A417366B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163154" y="4605784"/>
                  <a:ext cx="41436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0BEF093A-CC7A-4D1E-955B-A8080327286B}"/>
              </a:ext>
            </a:extLst>
          </p:cNvPr>
          <p:cNvGrpSpPr/>
          <p:nvPr/>
        </p:nvGrpSpPr>
        <p:grpSpPr>
          <a:xfrm>
            <a:off x="7022114" y="4429744"/>
            <a:ext cx="423720" cy="271080"/>
            <a:chOff x="7022114" y="4429744"/>
            <a:chExt cx="42372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AFAA4C9-BCA1-4D18-86E5-6B37FAA09591}"/>
                    </a:ext>
                  </a:extLst>
                </p14:cNvPr>
                <p14:cNvContentPartPr/>
                <p14:nvPr/>
              </p14:nvContentPartPr>
              <p14:xfrm>
                <a:off x="7022114" y="4543504"/>
                <a:ext cx="62280" cy="1573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AFAA4C9-BCA1-4D18-86E5-6B37FAA09591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013474" y="4534504"/>
                  <a:ext cx="79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9E549BF-7DF2-4BD3-8116-9870B35AC85D}"/>
                    </a:ext>
                  </a:extLst>
                </p14:cNvPr>
                <p14:cNvContentPartPr/>
                <p14:nvPr/>
              </p14:nvContentPartPr>
              <p14:xfrm>
                <a:off x="7167194" y="4429744"/>
                <a:ext cx="7560" cy="144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9E549BF-7DF2-4BD3-8116-9870B35AC85D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158554" y="4420744"/>
                  <a:ext cx="252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4DDE1F3-ECB4-403D-8C9D-DEA0177C79DF}"/>
                    </a:ext>
                  </a:extLst>
                </p14:cNvPr>
                <p14:cNvContentPartPr/>
                <p14:nvPr/>
              </p14:nvContentPartPr>
              <p14:xfrm>
                <a:off x="7216514" y="4475104"/>
                <a:ext cx="229320" cy="1947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4DDE1F3-ECB4-403D-8C9D-DEA0177C79DF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207514" y="4466104"/>
                  <a:ext cx="24696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D6EEA751-63C6-4748-896E-02032536D3DC}"/>
              </a:ext>
            </a:extLst>
          </p:cNvPr>
          <p:cNvGrpSpPr/>
          <p:nvPr/>
        </p:nvGrpSpPr>
        <p:grpSpPr>
          <a:xfrm>
            <a:off x="7809074" y="4254064"/>
            <a:ext cx="3069720" cy="860400"/>
            <a:chOff x="7809074" y="4254064"/>
            <a:chExt cx="3069720" cy="86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18ECE1F-35D1-42D5-8F10-76FBE3BE0C16}"/>
                    </a:ext>
                  </a:extLst>
                </p14:cNvPr>
                <p14:cNvContentPartPr/>
                <p14:nvPr/>
              </p14:nvContentPartPr>
              <p14:xfrm>
                <a:off x="7809074" y="4490224"/>
                <a:ext cx="184320" cy="1663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18ECE1F-35D1-42D5-8F10-76FBE3BE0C16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800074" y="4481584"/>
                  <a:ext cx="2019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2A054EA-4A06-4241-924B-1DCC111004A8}"/>
                    </a:ext>
                  </a:extLst>
                </p14:cNvPr>
                <p14:cNvContentPartPr/>
                <p14:nvPr/>
              </p14:nvContentPartPr>
              <p14:xfrm>
                <a:off x="8215154" y="4502824"/>
                <a:ext cx="335520" cy="6116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2A054EA-4A06-4241-924B-1DCC111004A8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206514" y="4493824"/>
                  <a:ext cx="353160" cy="6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0304519-8955-4C7B-AF9E-49801AEEDDB7}"/>
                    </a:ext>
                  </a:extLst>
                </p14:cNvPr>
                <p14:cNvContentPartPr/>
                <p14:nvPr/>
              </p14:nvContentPartPr>
              <p14:xfrm>
                <a:off x="8612594" y="4462144"/>
                <a:ext cx="227520" cy="1882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0304519-8955-4C7B-AF9E-49801AEEDDB7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603954" y="4453504"/>
                  <a:ext cx="245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49B1108-DA83-4F8E-AC24-D1D2CF9C9060}"/>
                    </a:ext>
                  </a:extLst>
                </p14:cNvPr>
                <p14:cNvContentPartPr/>
                <p14:nvPr/>
              </p14:nvContentPartPr>
              <p14:xfrm>
                <a:off x="8913194" y="4484464"/>
                <a:ext cx="133200" cy="1598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49B1108-DA83-4F8E-AC24-D1D2CF9C9060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904554" y="4475824"/>
                  <a:ext cx="150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DEF7467-5802-43F3-B14E-DE6DFD36E08D}"/>
                    </a:ext>
                  </a:extLst>
                </p14:cNvPr>
                <p14:cNvContentPartPr/>
                <p14:nvPr/>
              </p14:nvContentPartPr>
              <p14:xfrm>
                <a:off x="9136034" y="4505344"/>
                <a:ext cx="340560" cy="1490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DEF7467-5802-43F3-B14E-DE6DFD36E08D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127394" y="4496704"/>
                  <a:ext cx="3582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26E3E3E-6BC9-4A19-8CD1-F7A11ED84E39}"/>
                    </a:ext>
                  </a:extLst>
                </p14:cNvPr>
                <p14:cNvContentPartPr/>
                <p14:nvPr/>
              </p14:nvContentPartPr>
              <p14:xfrm>
                <a:off x="9551474" y="4516504"/>
                <a:ext cx="169200" cy="1443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26E3E3E-6BC9-4A19-8CD1-F7A11ED84E39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542474" y="4507864"/>
                  <a:ext cx="186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AF56513-320F-48B8-A9E8-F8CCDDA71D50}"/>
                    </a:ext>
                  </a:extLst>
                </p14:cNvPr>
                <p14:cNvContentPartPr/>
                <p14:nvPr/>
              </p14:nvContentPartPr>
              <p14:xfrm>
                <a:off x="9912554" y="4254064"/>
                <a:ext cx="252720" cy="4482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AF56513-320F-48B8-A9E8-F8CCDDA71D50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903554" y="4245424"/>
                  <a:ext cx="27036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A5093FD-360F-4765-A574-32A72CB466BD}"/>
                    </a:ext>
                  </a:extLst>
                </p14:cNvPr>
                <p14:cNvContentPartPr/>
                <p14:nvPr/>
              </p14:nvContentPartPr>
              <p14:xfrm>
                <a:off x="9810674" y="4444504"/>
                <a:ext cx="334440" cy="424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A5093FD-360F-4765-A574-32A72CB466BD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802034" y="4435864"/>
                  <a:ext cx="3520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0B33759-4B58-487E-9BFB-CAF29EDC9E57}"/>
                    </a:ext>
                  </a:extLst>
                </p14:cNvPr>
                <p14:cNvContentPartPr/>
                <p14:nvPr/>
              </p14:nvContentPartPr>
              <p14:xfrm>
                <a:off x="10091834" y="4500664"/>
                <a:ext cx="348480" cy="2059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0B33759-4B58-487E-9BFB-CAF29EDC9E57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0083194" y="4492024"/>
                  <a:ext cx="3661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B65C240-BF06-4279-B1FE-D0B0686B9FAE}"/>
                    </a:ext>
                  </a:extLst>
                </p14:cNvPr>
                <p14:cNvContentPartPr/>
                <p14:nvPr/>
              </p14:nvContentPartPr>
              <p14:xfrm>
                <a:off x="10631114" y="4396264"/>
                <a:ext cx="1080" cy="54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B65C240-BF06-4279-B1FE-D0B0686B9FAE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622114" y="4387264"/>
                  <a:ext cx="187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4785B44-9A99-453F-89FB-F6906DC07F03}"/>
                    </a:ext>
                  </a:extLst>
                </p14:cNvPr>
                <p14:cNvContentPartPr/>
                <p14:nvPr/>
              </p14:nvContentPartPr>
              <p14:xfrm>
                <a:off x="10660994" y="4503904"/>
                <a:ext cx="217800" cy="1652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4785B44-9A99-453F-89FB-F6906DC07F03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652354" y="4495264"/>
                  <a:ext cx="23544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26F7337D-8A4D-4CF5-B3C1-D46699D793B4}"/>
              </a:ext>
            </a:extLst>
          </p:cNvPr>
          <p:cNvGrpSpPr/>
          <p:nvPr/>
        </p:nvGrpSpPr>
        <p:grpSpPr>
          <a:xfrm>
            <a:off x="449234" y="5568424"/>
            <a:ext cx="2035080" cy="712800"/>
            <a:chOff x="449234" y="5568424"/>
            <a:chExt cx="2035080" cy="71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38518BE-B884-43B1-A5EE-73D3404BCC48}"/>
                    </a:ext>
                  </a:extLst>
                </p14:cNvPr>
                <p14:cNvContentPartPr/>
                <p14:nvPr/>
              </p14:nvContentPartPr>
              <p14:xfrm>
                <a:off x="449234" y="5569864"/>
                <a:ext cx="329400" cy="3186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38518BE-B884-43B1-A5EE-73D3404BCC48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40594" y="5560864"/>
                  <a:ext cx="3470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5695119-A9A1-4235-9CB9-24BFBDD50C13}"/>
                    </a:ext>
                  </a:extLst>
                </p14:cNvPr>
                <p14:cNvContentPartPr/>
                <p14:nvPr/>
              </p14:nvContentPartPr>
              <p14:xfrm>
                <a:off x="755594" y="5605864"/>
                <a:ext cx="261000" cy="2340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5695119-A9A1-4235-9CB9-24BFBDD50C13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46954" y="5597224"/>
                  <a:ext cx="2786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AF84F9F-8306-460E-AD33-E11ADE78C6D0}"/>
                    </a:ext>
                  </a:extLst>
                </p14:cNvPr>
                <p14:cNvContentPartPr/>
                <p14:nvPr/>
              </p14:nvContentPartPr>
              <p14:xfrm>
                <a:off x="825434" y="5658424"/>
                <a:ext cx="453960" cy="6228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AF84F9F-8306-460E-AD33-E11ADE78C6D0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816434" y="5649784"/>
                  <a:ext cx="47160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43DDFFB-B8D0-4BAB-90FC-8E9D36F49ED9}"/>
                    </a:ext>
                  </a:extLst>
                </p14:cNvPr>
                <p14:cNvContentPartPr/>
                <p14:nvPr/>
              </p14:nvContentPartPr>
              <p14:xfrm>
                <a:off x="1415114" y="5611984"/>
                <a:ext cx="183240" cy="1756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43DDFFB-B8D0-4BAB-90FC-8E9D36F49ED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406114" y="5602984"/>
                  <a:ext cx="2008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DE848AA-65A7-4AF1-A63D-0E41662C49D3}"/>
                    </a:ext>
                  </a:extLst>
                </p14:cNvPr>
                <p14:cNvContentPartPr/>
                <p14:nvPr/>
              </p14:nvContentPartPr>
              <p14:xfrm>
                <a:off x="1611314" y="5598664"/>
                <a:ext cx="212040" cy="1976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DE848AA-65A7-4AF1-A63D-0E41662C49D3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602674" y="5589664"/>
                  <a:ext cx="2296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BA856725-DDCE-44AF-99C3-FD8EA6E12AA7}"/>
                    </a:ext>
                  </a:extLst>
                </p14:cNvPr>
                <p14:cNvContentPartPr/>
                <p14:nvPr/>
              </p14:nvContentPartPr>
              <p14:xfrm>
                <a:off x="1757474" y="5651224"/>
                <a:ext cx="221400" cy="1674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BA856725-DDCE-44AF-99C3-FD8EA6E12AA7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748474" y="5642224"/>
                  <a:ext cx="239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3E66519A-49F1-40BD-83AD-81A33823BC82}"/>
                    </a:ext>
                  </a:extLst>
                </p14:cNvPr>
                <p14:cNvContentPartPr/>
                <p14:nvPr/>
              </p14:nvContentPartPr>
              <p14:xfrm>
                <a:off x="2113154" y="5600464"/>
                <a:ext cx="172080" cy="2224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3E66519A-49F1-40BD-83AD-81A33823BC8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2104154" y="5591824"/>
                  <a:ext cx="1897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A3ED183-07C9-4173-92A2-CD5386F51F62}"/>
                    </a:ext>
                  </a:extLst>
                </p14:cNvPr>
                <p14:cNvContentPartPr/>
                <p14:nvPr/>
              </p14:nvContentPartPr>
              <p14:xfrm>
                <a:off x="2289914" y="5568424"/>
                <a:ext cx="194400" cy="2566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A3ED183-07C9-4173-92A2-CD5386F51F62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2280914" y="5559784"/>
                  <a:ext cx="21204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896195C1-4B20-4993-9FC9-7E06C320072B}"/>
              </a:ext>
            </a:extLst>
          </p:cNvPr>
          <p:cNvGrpSpPr/>
          <p:nvPr/>
        </p:nvGrpSpPr>
        <p:grpSpPr>
          <a:xfrm>
            <a:off x="2878154" y="5328664"/>
            <a:ext cx="1303920" cy="518040"/>
            <a:chOff x="2878154" y="5328664"/>
            <a:chExt cx="1303920" cy="51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E4B247C-2623-4C41-8B30-8126C7F146A2}"/>
                    </a:ext>
                  </a:extLst>
                </p14:cNvPr>
                <p14:cNvContentPartPr/>
                <p14:nvPr/>
              </p14:nvContentPartPr>
              <p14:xfrm>
                <a:off x="2878154" y="5572384"/>
                <a:ext cx="351360" cy="2491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E4B247C-2623-4C41-8B30-8126C7F146A2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2869514" y="5563744"/>
                  <a:ext cx="3690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6B17D25-5A77-4FB8-9794-85A73103AA83}"/>
                    </a:ext>
                  </a:extLst>
                </p14:cNvPr>
                <p14:cNvContentPartPr/>
                <p14:nvPr/>
              </p14:nvContentPartPr>
              <p14:xfrm>
                <a:off x="3257954" y="5659864"/>
                <a:ext cx="62640" cy="1350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6B17D25-5A77-4FB8-9794-85A73103AA8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248954" y="5650864"/>
                  <a:ext cx="802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FCAB21F-E57F-474C-A7C4-550B8944137C}"/>
                    </a:ext>
                  </a:extLst>
                </p14:cNvPr>
                <p14:cNvContentPartPr/>
                <p14:nvPr/>
              </p14:nvContentPartPr>
              <p14:xfrm>
                <a:off x="3460634" y="5505784"/>
                <a:ext cx="11880" cy="183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FCAB21F-E57F-474C-A7C4-550B8944137C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3451634" y="5497144"/>
                  <a:ext cx="29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E208771-8EFD-4FFF-9BE0-8E8AF2EB34A6}"/>
                    </a:ext>
                  </a:extLst>
                </p14:cNvPr>
                <p14:cNvContentPartPr/>
                <p14:nvPr/>
              </p14:nvContentPartPr>
              <p14:xfrm>
                <a:off x="3625874" y="5372584"/>
                <a:ext cx="238320" cy="4741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E208771-8EFD-4FFF-9BE0-8E8AF2EB34A6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617234" y="5363944"/>
                  <a:ext cx="2559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2F45FAC-C1CD-479B-960C-6009EB0C4E8B}"/>
                    </a:ext>
                  </a:extLst>
                </p14:cNvPr>
                <p14:cNvContentPartPr/>
                <p14:nvPr/>
              </p14:nvContentPartPr>
              <p14:xfrm>
                <a:off x="3523994" y="5572384"/>
                <a:ext cx="415800" cy="1054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2F45FAC-C1CD-479B-960C-6009EB0C4E8B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3514994" y="5563744"/>
                  <a:ext cx="4334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243CBE4-A4B7-421B-8ECF-B1C4123EA7D9}"/>
                    </a:ext>
                  </a:extLst>
                </p14:cNvPr>
                <p14:cNvContentPartPr/>
                <p14:nvPr/>
              </p14:nvContentPartPr>
              <p14:xfrm>
                <a:off x="3916754" y="5328664"/>
                <a:ext cx="265320" cy="4539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243CBE4-A4B7-421B-8ECF-B1C4123EA7D9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3908114" y="5320024"/>
                  <a:ext cx="282960" cy="47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498F8CC7-0EF8-4BCE-BF69-6927BDF16299}"/>
              </a:ext>
            </a:extLst>
          </p:cNvPr>
          <p:cNvGrpSpPr/>
          <p:nvPr/>
        </p:nvGrpSpPr>
        <p:grpSpPr>
          <a:xfrm>
            <a:off x="4416434" y="5334784"/>
            <a:ext cx="1226520" cy="827640"/>
            <a:chOff x="4416434" y="5334784"/>
            <a:chExt cx="1226520" cy="82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1E1EB1B-6E04-4E94-9897-EBBF3072F3BC}"/>
                    </a:ext>
                  </a:extLst>
                </p14:cNvPr>
                <p14:cNvContentPartPr/>
                <p14:nvPr/>
              </p14:nvContentPartPr>
              <p14:xfrm>
                <a:off x="4416434" y="5543944"/>
                <a:ext cx="322200" cy="2545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1E1EB1B-6E04-4E94-9897-EBBF3072F3BC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4407794" y="5534944"/>
                  <a:ext cx="3398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8BC665DA-CCF1-4FB7-9F42-B88180C61B2A}"/>
                    </a:ext>
                  </a:extLst>
                </p14:cNvPr>
                <p14:cNvContentPartPr/>
                <p14:nvPr/>
              </p14:nvContentPartPr>
              <p14:xfrm>
                <a:off x="4820354" y="5609104"/>
                <a:ext cx="183960" cy="108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8BC665DA-CCF1-4FB7-9F42-B88180C61B2A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4811714" y="5600464"/>
                  <a:ext cx="2016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8E47BB6-CB4A-47C3-87C3-044FC2D88D5F}"/>
                    </a:ext>
                  </a:extLst>
                </p14:cNvPr>
                <p14:cNvContentPartPr/>
                <p14:nvPr/>
              </p14:nvContentPartPr>
              <p14:xfrm>
                <a:off x="4777154" y="5725744"/>
                <a:ext cx="232560" cy="230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8E47BB6-CB4A-47C3-87C3-044FC2D88D5F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768154" y="5716744"/>
                  <a:ext cx="2502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CD3A405-8766-4F7E-A988-CC2CF019A1BD}"/>
                    </a:ext>
                  </a:extLst>
                </p14:cNvPr>
                <p14:cNvContentPartPr/>
                <p14:nvPr/>
              </p14:nvContentPartPr>
              <p14:xfrm>
                <a:off x="5463674" y="5334784"/>
                <a:ext cx="142200" cy="3103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CD3A405-8766-4F7E-A988-CC2CF019A1BD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5454674" y="5325784"/>
                  <a:ext cx="1598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D03601A-C097-4024-97E8-398A0691EAEA}"/>
                    </a:ext>
                  </a:extLst>
                </p14:cNvPr>
                <p14:cNvContentPartPr/>
                <p14:nvPr/>
              </p14:nvContentPartPr>
              <p14:xfrm>
                <a:off x="5241194" y="5736904"/>
                <a:ext cx="401760" cy="352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D03601A-C097-4024-97E8-398A0691EAEA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5232194" y="5727904"/>
                  <a:ext cx="41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D968110-64A1-425A-9B39-D58C829BA469}"/>
                    </a:ext>
                  </a:extLst>
                </p14:cNvPr>
                <p14:cNvContentPartPr/>
                <p14:nvPr/>
              </p14:nvContentPartPr>
              <p14:xfrm>
                <a:off x="5163794" y="5900344"/>
                <a:ext cx="473040" cy="2620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D968110-64A1-425A-9B39-D58C829BA469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5154794" y="5891344"/>
                  <a:ext cx="490680" cy="27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9BAE5C3B-6DEA-414E-B472-13339E114EE1}"/>
                  </a:ext>
                </a:extLst>
              </p14:cNvPr>
              <p14:cNvContentPartPr/>
              <p14:nvPr/>
            </p14:nvContentPartPr>
            <p14:xfrm>
              <a:off x="5999354" y="5739064"/>
              <a:ext cx="14400" cy="3348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9BAE5C3B-6DEA-414E-B472-13339E114EE1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5990354" y="5730424"/>
                <a:ext cx="32040" cy="5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0442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659192A8-8391-44D1-A06F-B9525AA0E2C4}"/>
              </a:ext>
            </a:extLst>
          </p:cNvPr>
          <p:cNvGrpSpPr/>
          <p:nvPr/>
        </p:nvGrpSpPr>
        <p:grpSpPr>
          <a:xfrm>
            <a:off x="474794" y="155464"/>
            <a:ext cx="2993400" cy="513360"/>
            <a:chOff x="474794" y="155464"/>
            <a:chExt cx="2993400" cy="51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EE21EC6-823D-4460-B141-45AB3407DBA6}"/>
                    </a:ext>
                  </a:extLst>
                </p14:cNvPr>
                <p14:cNvContentPartPr/>
                <p14:nvPr/>
              </p14:nvContentPartPr>
              <p14:xfrm>
                <a:off x="474794" y="295504"/>
                <a:ext cx="481680" cy="373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EE21EC6-823D-4460-B141-45AB3407DBA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5794" y="286504"/>
                  <a:ext cx="49932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72D9AFC-3307-4410-B36D-742EF79A43CC}"/>
                    </a:ext>
                  </a:extLst>
                </p14:cNvPr>
                <p14:cNvContentPartPr/>
                <p14:nvPr/>
              </p14:nvContentPartPr>
              <p14:xfrm>
                <a:off x="1081394" y="446344"/>
                <a:ext cx="206640" cy="167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72D9AFC-3307-4410-B36D-742EF79A43C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72754" y="437704"/>
                  <a:ext cx="224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9AAAF7F-66BE-435A-BC17-1D7313EE53E4}"/>
                    </a:ext>
                  </a:extLst>
                </p14:cNvPr>
                <p14:cNvContentPartPr/>
                <p14:nvPr/>
              </p14:nvContentPartPr>
              <p14:xfrm>
                <a:off x="1330514" y="482704"/>
                <a:ext cx="159480" cy="141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9AAAF7F-66BE-435A-BC17-1D7313EE53E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21874" y="473704"/>
                  <a:ext cx="177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F08C2D5-D634-4E7D-A41F-E9723475F795}"/>
                    </a:ext>
                  </a:extLst>
                </p14:cNvPr>
                <p14:cNvContentPartPr/>
                <p14:nvPr/>
              </p14:nvContentPartPr>
              <p14:xfrm>
                <a:off x="1583594" y="450664"/>
                <a:ext cx="358200" cy="156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F08C2D5-D634-4E7D-A41F-E9723475F79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74954" y="441664"/>
                  <a:ext cx="375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BE626FB-9D7E-4068-8545-3088F79FC8E1}"/>
                    </a:ext>
                  </a:extLst>
                </p14:cNvPr>
                <p14:cNvContentPartPr/>
                <p14:nvPr/>
              </p14:nvContentPartPr>
              <p14:xfrm>
                <a:off x="2036474" y="464344"/>
                <a:ext cx="221760" cy="140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BE626FB-9D7E-4068-8545-3088F79FC8E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27834" y="455704"/>
                  <a:ext cx="239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A1B8AF2-EE8E-4400-8728-B8D28D486DB5}"/>
                    </a:ext>
                  </a:extLst>
                </p14:cNvPr>
                <p14:cNvContentPartPr/>
                <p14:nvPr/>
              </p14:nvContentPartPr>
              <p14:xfrm>
                <a:off x="2459474" y="155464"/>
                <a:ext cx="260280" cy="498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A1B8AF2-EE8E-4400-8728-B8D28D486DB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50474" y="146824"/>
                  <a:ext cx="27792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D24F82-C70D-4AEB-96A3-2237747028FE}"/>
                    </a:ext>
                  </a:extLst>
                </p14:cNvPr>
                <p14:cNvContentPartPr/>
                <p14:nvPr/>
              </p14:nvContentPartPr>
              <p14:xfrm>
                <a:off x="2365514" y="394864"/>
                <a:ext cx="380520" cy="105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D24F82-C70D-4AEB-96A3-2237747028F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56514" y="385864"/>
                  <a:ext cx="3981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BB1736D-FA71-4B8A-B59D-5403B670A811}"/>
                    </a:ext>
                  </a:extLst>
                </p14:cNvPr>
                <p14:cNvContentPartPr/>
                <p14:nvPr/>
              </p14:nvContentPartPr>
              <p14:xfrm>
                <a:off x="2770874" y="398464"/>
                <a:ext cx="307800" cy="204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BB1736D-FA71-4B8A-B59D-5403B670A81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61874" y="389824"/>
                  <a:ext cx="3254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5523ED3-6169-42DE-8B80-A164CF51219C}"/>
                    </a:ext>
                  </a:extLst>
                </p14:cNvPr>
                <p14:cNvContentPartPr/>
                <p14:nvPr/>
              </p14:nvContentPartPr>
              <p14:xfrm>
                <a:off x="3214394" y="370744"/>
                <a:ext cx="14040" cy="11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5523ED3-6169-42DE-8B80-A164CF51219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05394" y="362104"/>
                  <a:ext cx="316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CC42353-935B-495B-B34A-A5D6553C9717}"/>
                    </a:ext>
                  </a:extLst>
                </p14:cNvPr>
                <p14:cNvContentPartPr/>
                <p14:nvPr/>
              </p14:nvContentPartPr>
              <p14:xfrm>
                <a:off x="3275594" y="415384"/>
                <a:ext cx="192600" cy="185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CC42353-935B-495B-B34A-A5D6553C97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66594" y="406744"/>
                  <a:ext cx="21024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6C962D6-2EC9-4E20-BE95-9192846DB191}"/>
              </a:ext>
            </a:extLst>
          </p:cNvPr>
          <p:cNvGrpSpPr/>
          <p:nvPr/>
        </p:nvGrpSpPr>
        <p:grpSpPr>
          <a:xfrm>
            <a:off x="4042754" y="215944"/>
            <a:ext cx="1599840" cy="394560"/>
            <a:chOff x="4042754" y="215944"/>
            <a:chExt cx="159984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633919C-6781-4B51-B905-9B94607991C5}"/>
                    </a:ext>
                  </a:extLst>
                </p14:cNvPr>
                <p14:cNvContentPartPr/>
                <p14:nvPr/>
              </p14:nvContentPartPr>
              <p14:xfrm>
                <a:off x="4042754" y="215944"/>
                <a:ext cx="465840" cy="390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633919C-6781-4B51-B905-9B94607991C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34114" y="206944"/>
                  <a:ext cx="4834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73E3921-587A-4279-A00B-C6359611E473}"/>
                    </a:ext>
                  </a:extLst>
                </p14:cNvPr>
                <p14:cNvContentPartPr/>
                <p14:nvPr/>
              </p14:nvContentPartPr>
              <p14:xfrm>
                <a:off x="4443434" y="404584"/>
                <a:ext cx="231480" cy="149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73E3921-587A-4279-A00B-C6359611E47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34794" y="395584"/>
                  <a:ext cx="2491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AB39CA3-33E5-4146-B006-6B16087FA1E2}"/>
                    </a:ext>
                  </a:extLst>
                </p14:cNvPr>
                <p14:cNvContentPartPr/>
                <p14:nvPr/>
              </p14:nvContentPartPr>
              <p14:xfrm>
                <a:off x="4722074" y="435544"/>
                <a:ext cx="235080" cy="147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AB39CA3-33E5-4146-B006-6B16087FA1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13434" y="426544"/>
                  <a:ext cx="252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E0461D3-5084-4518-A379-317155C06FF1}"/>
                    </a:ext>
                  </a:extLst>
                </p14:cNvPr>
                <p14:cNvContentPartPr/>
                <p14:nvPr/>
              </p14:nvContentPartPr>
              <p14:xfrm>
                <a:off x="5010434" y="424384"/>
                <a:ext cx="96120" cy="135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E0461D3-5084-4518-A379-317155C06FF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01434" y="415744"/>
                  <a:ext cx="1137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9ABF201-D4DC-4F10-928B-84A5E1051DC0}"/>
                    </a:ext>
                  </a:extLst>
                </p14:cNvPr>
                <p14:cNvContentPartPr/>
                <p14:nvPr/>
              </p14:nvContentPartPr>
              <p14:xfrm>
                <a:off x="5157674" y="322864"/>
                <a:ext cx="230760" cy="243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9ABF201-D4DC-4F10-928B-84A5E1051DC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48674" y="314224"/>
                  <a:ext cx="2484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6FA6477-0B17-4AEB-9661-6F93E96B50CD}"/>
                    </a:ext>
                  </a:extLst>
                </p14:cNvPr>
                <p14:cNvContentPartPr/>
                <p14:nvPr/>
              </p14:nvContentPartPr>
              <p14:xfrm>
                <a:off x="5516594" y="336544"/>
                <a:ext cx="126000" cy="273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6FA6477-0B17-4AEB-9661-6F93E96B50C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07594" y="327904"/>
                  <a:ext cx="14364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AE9A412-1134-43A6-AD93-0A783D572D63}"/>
              </a:ext>
            </a:extLst>
          </p:cNvPr>
          <p:cNvGrpSpPr/>
          <p:nvPr/>
        </p:nvGrpSpPr>
        <p:grpSpPr>
          <a:xfrm>
            <a:off x="485954" y="982744"/>
            <a:ext cx="417600" cy="423000"/>
            <a:chOff x="485954" y="982744"/>
            <a:chExt cx="41760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0C6991F-30D2-4CD4-98D9-C20D28F3A32C}"/>
                    </a:ext>
                  </a:extLst>
                </p14:cNvPr>
                <p14:cNvContentPartPr/>
                <p14:nvPr/>
              </p14:nvContentPartPr>
              <p14:xfrm>
                <a:off x="485954" y="982744"/>
                <a:ext cx="417600" cy="423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0C6991F-30D2-4CD4-98D9-C20D28F3A32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6954" y="974104"/>
                  <a:ext cx="43524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E296B6C-FA8C-4E59-8C36-A5D01A2B5B4A}"/>
                    </a:ext>
                  </a:extLst>
                </p14:cNvPr>
                <p14:cNvContentPartPr/>
                <p14:nvPr/>
              </p14:nvContentPartPr>
              <p14:xfrm>
                <a:off x="674234" y="1225744"/>
                <a:ext cx="214200" cy="79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E296B6C-FA8C-4E59-8C36-A5D01A2B5B4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5234" y="1217104"/>
                  <a:ext cx="23184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FFD2E35-CC04-4F96-A1E1-8FFD4214A46B}"/>
              </a:ext>
            </a:extLst>
          </p:cNvPr>
          <p:cNvGrpSpPr/>
          <p:nvPr/>
        </p:nvGrpSpPr>
        <p:grpSpPr>
          <a:xfrm>
            <a:off x="1501154" y="1039624"/>
            <a:ext cx="1612080" cy="282600"/>
            <a:chOff x="1501154" y="1039624"/>
            <a:chExt cx="161208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2515E4D-EDDA-46E8-9AEF-739C2A9FA19D}"/>
                    </a:ext>
                  </a:extLst>
                </p14:cNvPr>
                <p14:cNvContentPartPr/>
                <p14:nvPr/>
              </p14:nvContentPartPr>
              <p14:xfrm>
                <a:off x="1501154" y="1070944"/>
                <a:ext cx="275400" cy="251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2515E4D-EDDA-46E8-9AEF-739C2A9FA19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92514" y="1061944"/>
                  <a:ext cx="2930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9D2546C-EA30-4790-8E02-76956DF6DA9E}"/>
                    </a:ext>
                  </a:extLst>
                </p14:cNvPr>
                <p14:cNvContentPartPr/>
                <p14:nvPr/>
              </p14:nvContentPartPr>
              <p14:xfrm>
                <a:off x="1824074" y="1111984"/>
                <a:ext cx="261360" cy="175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9D2546C-EA30-4790-8E02-76956DF6DA9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15434" y="1103344"/>
                  <a:ext cx="279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3156ED1-DA9F-4DAC-A6B2-0BEACF1835C3}"/>
                    </a:ext>
                  </a:extLst>
                </p14:cNvPr>
                <p14:cNvContentPartPr/>
                <p14:nvPr/>
              </p14:nvContentPartPr>
              <p14:xfrm>
                <a:off x="2163914" y="1092184"/>
                <a:ext cx="233280" cy="206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3156ED1-DA9F-4DAC-A6B2-0BEACF1835C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54914" y="1083184"/>
                  <a:ext cx="2509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FB94438-CD5B-4E62-9335-A434691531B5}"/>
                    </a:ext>
                  </a:extLst>
                </p14:cNvPr>
                <p14:cNvContentPartPr/>
                <p14:nvPr/>
              </p14:nvContentPartPr>
              <p14:xfrm>
                <a:off x="2440754" y="1123144"/>
                <a:ext cx="82440" cy="165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FB94438-CD5B-4E62-9335-A434691531B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31754" y="1114144"/>
                  <a:ext cx="1000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0A5930F-28B6-46F4-98B9-548FC5F6587D}"/>
                    </a:ext>
                  </a:extLst>
                </p14:cNvPr>
                <p14:cNvContentPartPr/>
                <p14:nvPr/>
              </p14:nvContentPartPr>
              <p14:xfrm>
                <a:off x="2592674" y="1041064"/>
                <a:ext cx="263880" cy="228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0A5930F-28B6-46F4-98B9-548FC5F6587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84034" y="1032064"/>
                  <a:ext cx="2815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12DD782-F74F-4C30-A31E-22CC5EAD3F77}"/>
                    </a:ext>
                  </a:extLst>
                </p14:cNvPr>
                <p14:cNvContentPartPr/>
                <p14:nvPr/>
              </p14:nvContentPartPr>
              <p14:xfrm>
                <a:off x="2922074" y="1039624"/>
                <a:ext cx="191160" cy="261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12DD782-F74F-4C30-A31E-22CC5EAD3F7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13434" y="1030984"/>
                  <a:ext cx="20880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75BCD05-8B24-486B-8400-CB953B215B68}"/>
              </a:ext>
            </a:extLst>
          </p:cNvPr>
          <p:cNvGrpSpPr/>
          <p:nvPr/>
        </p:nvGrpSpPr>
        <p:grpSpPr>
          <a:xfrm>
            <a:off x="3523994" y="1017664"/>
            <a:ext cx="401760" cy="321480"/>
            <a:chOff x="3523994" y="1017664"/>
            <a:chExt cx="40176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202E3D1-D575-4B54-A61E-919C01ADDBEB}"/>
                    </a:ext>
                  </a:extLst>
                </p14:cNvPr>
                <p14:cNvContentPartPr/>
                <p14:nvPr/>
              </p14:nvContentPartPr>
              <p14:xfrm>
                <a:off x="3523994" y="1152664"/>
                <a:ext cx="92520" cy="179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202E3D1-D575-4B54-A61E-919C01ADDBE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14994" y="1143664"/>
                  <a:ext cx="110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C59F6CE-F361-4A76-B058-E01220260BBA}"/>
                    </a:ext>
                  </a:extLst>
                </p14:cNvPr>
                <p14:cNvContentPartPr/>
                <p14:nvPr/>
              </p14:nvContentPartPr>
              <p14:xfrm>
                <a:off x="3684914" y="1017664"/>
                <a:ext cx="85680" cy="34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C59F6CE-F361-4A76-B058-E01220260BB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75914" y="1009024"/>
                  <a:ext cx="1033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BF2B404-B329-4101-8699-48B94C6F8572}"/>
                    </a:ext>
                  </a:extLst>
                </p14:cNvPr>
                <p14:cNvContentPartPr/>
                <p14:nvPr/>
              </p14:nvContentPartPr>
              <p14:xfrm>
                <a:off x="3690674" y="1075984"/>
                <a:ext cx="235080" cy="263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BF2B404-B329-4101-8699-48B94C6F857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81674" y="1067344"/>
                  <a:ext cx="252720" cy="28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05CBA37-4C7B-467A-AF2D-22342D7249CE}"/>
              </a:ext>
            </a:extLst>
          </p:cNvPr>
          <p:cNvGrpSpPr/>
          <p:nvPr/>
        </p:nvGrpSpPr>
        <p:grpSpPr>
          <a:xfrm>
            <a:off x="4478354" y="760624"/>
            <a:ext cx="898560" cy="548280"/>
            <a:chOff x="4478354" y="760624"/>
            <a:chExt cx="89856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CCEA539-2A9B-44FE-9D48-893A00AA29E6}"/>
                    </a:ext>
                  </a:extLst>
                </p14:cNvPr>
                <p14:cNvContentPartPr/>
                <p14:nvPr/>
              </p14:nvContentPartPr>
              <p14:xfrm>
                <a:off x="4510754" y="841264"/>
                <a:ext cx="305280" cy="467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CCEA539-2A9B-44FE-9D48-893A00AA29E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502114" y="832624"/>
                  <a:ext cx="32292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F7C725D-4254-4E50-9B11-F1E8BFE0069D}"/>
                    </a:ext>
                  </a:extLst>
                </p14:cNvPr>
                <p14:cNvContentPartPr/>
                <p14:nvPr/>
              </p14:nvContentPartPr>
              <p14:xfrm>
                <a:off x="4478354" y="1011184"/>
                <a:ext cx="375120" cy="92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F7C725D-4254-4E50-9B11-F1E8BFE0069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69714" y="1002544"/>
                  <a:ext cx="3927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1AE2C51-9959-4290-90F5-72B946B92584}"/>
                    </a:ext>
                  </a:extLst>
                </p14:cNvPr>
                <p14:cNvContentPartPr/>
                <p14:nvPr/>
              </p14:nvContentPartPr>
              <p14:xfrm>
                <a:off x="4879394" y="760624"/>
                <a:ext cx="252360" cy="491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1AE2C51-9959-4290-90F5-72B946B9258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70394" y="751624"/>
                  <a:ext cx="27000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DFF3295-9ADE-4668-A6A0-0FDCBB435681}"/>
                    </a:ext>
                  </a:extLst>
                </p14:cNvPr>
                <p14:cNvContentPartPr/>
                <p14:nvPr/>
              </p14:nvContentPartPr>
              <p14:xfrm>
                <a:off x="5199434" y="1046104"/>
                <a:ext cx="177480" cy="188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DFF3295-9ADE-4668-A6A0-0FDCBB43568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90794" y="1037464"/>
                  <a:ext cx="19512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5BBF7FE-62ED-4A05-A191-2221938CBBAA}"/>
              </a:ext>
            </a:extLst>
          </p:cNvPr>
          <p:cNvGrpSpPr/>
          <p:nvPr/>
        </p:nvGrpSpPr>
        <p:grpSpPr>
          <a:xfrm>
            <a:off x="5794514" y="1015144"/>
            <a:ext cx="1113840" cy="239400"/>
            <a:chOff x="5794514" y="1015144"/>
            <a:chExt cx="111384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C06B3FC-54CD-450E-97E3-763DC0A8E8C7}"/>
                    </a:ext>
                  </a:extLst>
                </p14:cNvPr>
                <p14:cNvContentPartPr/>
                <p14:nvPr/>
              </p14:nvContentPartPr>
              <p14:xfrm>
                <a:off x="5794514" y="1015144"/>
                <a:ext cx="324720" cy="239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C06B3FC-54CD-450E-97E3-763DC0A8E8C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85514" y="1006504"/>
                  <a:ext cx="3423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8488954-3DE4-43F3-B2C7-8D0215906713}"/>
                    </a:ext>
                  </a:extLst>
                </p14:cNvPr>
                <p14:cNvContentPartPr/>
                <p14:nvPr/>
              </p14:nvContentPartPr>
              <p14:xfrm>
                <a:off x="6186914" y="1075984"/>
                <a:ext cx="226440" cy="147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8488954-3DE4-43F3-B2C7-8D021590671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78274" y="1066984"/>
                  <a:ext cx="2440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D021041-25CA-41B2-A149-78609FFF00CB}"/>
                    </a:ext>
                  </a:extLst>
                </p14:cNvPr>
                <p14:cNvContentPartPr/>
                <p14:nvPr/>
              </p14:nvContentPartPr>
              <p14:xfrm>
                <a:off x="6537914" y="1118104"/>
                <a:ext cx="370440" cy="124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D021041-25CA-41B2-A149-78609FFF00C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28914" y="1109464"/>
                  <a:ext cx="38808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7CFCE0D-009B-4C85-8B69-1FF37442D12E}"/>
              </a:ext>
            </a:extLst>
          </p:cNvPr>
          <p:cNvGrpSpPr/>
          <p:nvPr/>
        </p:nvGrpSpPr>
        <p:grpSpPr>
          <a:xfrm>
            <a:off x="7251434" y="678904"/>
            <a:ext cx="837720" cy="617760"/>
            <a:chOff x="7251434" y="678904"/>
            <a:chExt cx="837720" cy="61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5DCD84D-CC6F-4EDF-9944-AFCB671AD9A8}"/>
                    </a:ext>
                  </a:extLst>
                </p14:cNvPr>
                <p14:cNvContentPartPr/>
                <p14:nvPr/>
              </p14:nvContentPartPr>
              <p14:xfrm>
                <a:off x="7251434" y="1102624"/>
                <a:ext cx="180720" cy="149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5DCD84D-CC6F-4EDF-9944-AFCB671AD9A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42434" y="1093624"/>
                  <a:ext cx="198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CA3B273-B571-4329-AE13-F2A3CB19654D}"/>
                    </a:ext>
                  </a:extLst>
                </p14:cNvPr>
                <p14:cNvContentPartPr/>
                <p14:nvPr/>
              </p14:nvContentPartPr>
              <p14:xfrm>
                <a:off x="7713314" y="678904"/>
                <a:ext cx="375840" cy="617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CA3B273-B571-4329-AE13-F2A3CB19654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04674" y="669904"/>
                  <a:ext cx="39348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2146F9C-8B3F-4DDF-9C68-6E613F49E855}"/>
                    </a:ext>
                  </a:extLst>
                </p14:cNvPr>
                <p14:cNvContentPartPr/>
                <p14:nvPr/>
              </p14:nvContentPartPr>
              <p14:xfrm>
                <a:off x="7674794" y="1125664"/>
                <a:ext cx="259560" cy="35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2146F9C-8B3F-4DDF-9C68-6E613F49E85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665794" y="1117024"/>
                  <a:ext cx="27720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685EBB9-78A8-4E9D-A6E2-5E13190AEE9B}"/>
                  </a:ext>
                </a:extLst>
              </p14:cNvPr>
              <p14:cNvContentPartPr/>
              <p14:nvPr/>
            </p14:nvContentPartPr>
            <p14:xfrm>
              <a:off x="8391914" y="1021264"/>
              <a:ext cx="271440" cy="2120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685EBB9-78A8-4E9D-A6E2-5E13190AEE9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382914" y="1012264"/>
                <a:ext cx="28908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DE1A6142-79CA-4C90-8530-12AD763A0D27}"/>
              </a:ext>
            </a:extLst>
          </p:cNvPr>
          <p:cNvGrpSpPr/>
          <p:nvPr/>
        </p:nvGrpSpPr>
        <p:grpSpPr>
          <a:xfrm>
            <a:off x="9292994" y="987424"/>
            <a:ext cx="2485080" cy="565200"/>
            <a:chOff x="9292994" y="987424"/>
            <a:chExt cx="2485080" cy="56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F137CDD-176B-44B7-81EA-877316176F96}"/>
                    </a:ext>
                  </a:extLst>
                </p14:cNvPr>
                <p14:cNvContentPartPr/>
                <p14:nvPr/>
              </p14:nvContentPartPr>
              <p14:xfrm>
                <a:off x="9292994" y="987424"/>
                <a:ext cx="246240" cy="231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F137CDD-176B-44B7-81EA-877316176F9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284354" y="978784"/>
                  <a:ext cx="2638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4EBA782-A43F-4101-B24F-C86BF749558F}"/>
                    </a:ext>
                  </a:extLst>
                </p14:cNvPr>
                <p14:cNvContentPartPr/>
                <p14:nvPr/>
              </p14:nvContentPartPr>
              <p14:xfrm>
                <a:off x="9705194" y="1065184"/>
                <a:ext cx="199800" cy="137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4EBA782-A43F-4101-B24F-C86BF749558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696194" y="1056544"/>
                  <a:ext cx="2174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D5D4B66-1FCC-434F-BAB6-A4B3B94F8EF4}"/>
                    </a:ext>
                  </a:extLst>
                </p14:cNvPr>
                <p14:cNvContentPartPr/>
                <p14:nvPr/>
              </p14:nvContentPartPr>
              <p14:xfrm>
                <a:off x="9892034" y="1076344"/>
                <a:ext cx="374040" cy="476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D5D4B66-1FCC-434F-BAB6-A4B3B94F8EF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883394" y="1067344"/>
                  <a:ext cx="3916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5C516A1-7F67-4CBC-BB03-B8E79AD70B05}"/>
                    </a:ext>
                  </a:extLst>
                </p14:cNvPr>
                <p14:cNvContentPartPr/>
                <p14:nvPr/>
              </p14:nvContentPartPr>
              <p14:xfrm>
                <a:off x="10404674" y="1054744"/>
                <a:ext cx="214560" cy="138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5C516A1-7F67-4CBC-BB03-B8E79AD70B0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396034" y="1045744"/>
                  <a:ext cx="2322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5B29C77-15B1-4DE6-95CB-32B723812B4D}"/>
                    </a:ext>
                  </a:extLst>
                </p14:cNvPr>
                <p14:cNvContentPartPr/>
                <p14:nvPr/>
              </p14:nvContentPartPr>
              <p14:xfrm>
                <a:off x="10708874" y="1032784"/>
                <a:ext cx="138960" cy="138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5B29C77-15B1-4DE6-95CB-32B723812B4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699874" y="1023784"/>
                  <a:ext cx="156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9C424CF-9442-4EFE-978F-5FA4F2584742}"/>
                    </a:ext>
                  </a:extLst>
                </p14:cNvPr>
                <p14:cNvContentPartPr/>
                <p14:nvPr/>
              </p14:nvContentPartPr>
              <p14:xfrm>
                <a:off x="10910834" y="1077064"/>
                <a:ext cx="186840" cy="129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9C424CF-9442-4EFE-978F-5FA4F258474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902194" y="1068064"/>
                  <a:ext cx="2044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35B1DE9-DC6A-4D13-B5BD-F6A1915BFD3C}"/>
                    </a:ext>
                  </a:extLst>
                </p14:cNvPr>
                <p14:cNvContentPartPr/>
                <p14:nvPr/>
              </p14:nvContentPartPr>
              <p14:xfrm>
                <a:off x="11279834" y="1042504"/>
                <a:ext cx="122760" cy="177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35B1DE9-DC6A-4D13-B5BD-F6A1915BFD3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270834" y="1033504"/>
                  <a:ext cx="1404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99FC591-4375-4AD7-8DC8-59F87DB65924}"/>
                    </a:ext>
                  </a:extLst>
                </p14:cNvPr>
                <p14:cNvContentPartPr/>
                <p14:nvPr/>
              </p14:nvContentPartPr>
              <p14:xfrm>
                <a:off x="11539754" y="1026304"/>
                <a:ext cx="238320" cy="239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99FC591-4375-4AD7-8DC8-59F87DB6592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530754" y="1017304"/>
                  <a:ext cx="25596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D38122D-3DAA-4AFC-B1CB-A13150AAB3E8}"/>
              </a:ext>
            </a:extLst>
          </p:cNvPr>
          <p:cNvGrpSpPr/>
          <p:nvPr/>
        </p:nvGrpSpPr>
        <p:grpSpPr>
          <a:xfrm>
            <a:off x="511514" y="1591504"/>
            <a:ext cx="1007640" cy="637560"/>
            <a:chOff x="511514" y="1591504"/>
            <a:chExt cx="1007640" cy="63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919A6CB-F002-44DF-9B00-618CE36619A1}"/>
                    </a:ext>
                  </a:extLst>
                </p14:cNvPr>
                <p14:cNvContentPartPr/>
                <p14:nvPr/>
              </p14:nvContentPartPr>
              <p14:xfrm>
                <a:off x="726434" y="1943944"/>
                <a:ext cx="68400" cy="187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919A6CB-F002-44DF-9B00-618CE36619A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7794" y="1935304"/>
                  <a:ext cx="860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190EA19-37CA-4282-BBDD-F00FE298A689}"/>
                    </a:ext>
                  </a:extLst>
                </p14:cNvPr>
                <p14:cNvContentPartPr/>
                <p14:nvPr/>
              </p14:nvContentPartPr>
              <p14:xfrm>
                <a:off x="511514" y="2170024"/>
                <a:ext cx="467280" cy="59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190EA19-37CA-4282-BBDD-F00FE298A68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2874" y="2161384"/>
                  <a:ext cx="4849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CDEBE9F-C97E-449F-B959-F711547277AB}"/>
                    </a:ext>
                  </a:extLst>
                </p14:cNvPr>
                <p14:cNvContentPartPr/>
                <p14:nvPr/>
              </p14:nvContentPartPr>
              <p14:xfrm>
                <a:off x="526634" y="1917664"/>
                <a:ext cx="446040" cy="78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CDEBE9F-C97E-449F-B959-F711547277A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7634" y="1909024"/>
                  <a:ext cx="4636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554C431-AF03-44CF-B4E4-F8B63771B5BB}"/>
                    </a:ext>
                  </a:extLst>
                </p14:cNvPr>
                <p14:cNvContentPartPr/>
                <p14:nvPr/>
              </p14:nvContentPartPr>
              <p14:xfrm>
                <a:off x="1240514" y="1591504"/>
                <a:ext cx="278640" cy="635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554C431-AF03-44CF-B4E4-F8B63771B5B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31514" y="1582504"/>
                  <a:ext cx="296280" cy="6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DB23DC8-AB8C-472A-A2FE-1687BAF902A7}"/>
                    </a:ext>
                  </a:extLst>
                </p14:cNvPr>
                <p14:cNvContentPartPr/>
                <p14:nvPr/>
              </p14:nvContentPartPr>
              <p14:xfrm>
                <a:off x="1240874" y="2033944"/>
                <a:ext cx="236880" cy="50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DB23DC8-AB8C-472A-A2FE-1687BAF902A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31874" y="2024944"/>
                  <a:ext cx="25452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D29AA1E-6587-43CD-B900-F4A240882A1D}"/>
              </a:ext>
            </a:extLst>
          </p:cNvPr>
          <p:cNvGrpSpPr/>
          <p:nvPr/>
        </p:nvGrpSpPr>
        <p:grpSpPr>
          <a:xfrm>
            <a:off x="2047634" y="1848904"/>
            <a:ext cx="508680" cy="409680"/>
            <a:chOff x="2047634" y="1848904"/>
            <a:chExt cx="508680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2035B6B-5BAD-4322-BC9B-6CB5F9335FA6}"/>
                    </a:ext>
                  </a:extLst>
                </p14:cNvPr>
                <p14:cNvContentPartPr/>
                <p14:nvPr/>
              </p14:nvContentPartPr>
              <p14:xfrm>
                <a:off x="2047634" y="1848904"/>
                <a:ext cx="330120" cy="335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2035B6B-5BAD-4322-BC9B-6CB5F9335FA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038634" y="1839904"/>
                  <a:ext cx="3477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5D42FE4-AA2D-4733-90A6-DCC013AD01FB}"/>
                    </a:ext>
                  </a:extLst>
                </p14:cNvPr>
                <p14:cNvContentPartPr/>
                <p14:nvPr/>
              </p14:nvContentPartPr>
              <p14:xfrm>
                <a:off x="2394674" y="2126464"/>
                <a:ext cx="161640" cy="132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5D42FE4-AA2D-4733-90A6-DCC013AD01F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385674" y="2117464"/>
                  <a:ext cx="17928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BF88DD7-7989-450C-A8E7-D590326FA365}"/>
              </a:ext>
            </a:extLst>
          </p:cNvPr>
          <p:cNvGrpSpPr/>
          <p:nvPr/>
        </p:nvGrpSpPr>
        <p:grpSpPr>
          <a:xfrm>
            <a:off x="2815514" y="1551544"/>
            <a:ext cx="2379960" cy="698760"/>
            <a:chOff x="2815514" y="1551544"/>
            <a:chExt cx="2379960" cy="69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70CB6F2-EA38-4A54-9F96-8AF1226B968C}"/>
                    </a:ext>
                  </a:extLst>
                </p14:cNvPr>
                <p14:cNvContentPartPr/>
                <p14:nvPr/>
              </p14:nvContentPartPr>
              <p14:xfrm>
                <a:off x="2815514" y="1907224"/>
                <a:ext cx="200880" cy="39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70CB6F2-EA38-4A54-9F96-8AF1226B968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06514" y="1898224"/>
                  <a:ext cx="218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E871AC9-DFE0-42E6-940C-43A7E3D7D576}"/>
                    </a:ext>
                  </a:extLst>
                </p14:cNvPr>
                <p14:cNvContentPartPr/>
                <p14:nvPr/>
              </p14:nvContentPartPr>
              <p14:xfrm>
                <a:off x="2824514" y="2007304"/>
                <a:ext cx="184680" cy="33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E871AC9-DFE0-42E6-940C-43A7E3D7D57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15874" y="1998664"/>
                  <a:ext cx="2023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29CBCC1-AF2E-4C33-ACB3-3E2A12463B36}"/>
                    </a:ext>
                  </a:extLst>
                </p14:cNvPr>
                <p14:cNvContentPartPr/>
                <p14:nvPr/>
              </p14:nvContentPartPr>
              <p14:xfrm>
                <a:off x="3243194" y="1803544"/>
                <a:ext cx="311400" cy="256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29CBCC1-AF2E-4C33-ACB3-3E2A12463B3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34554" y="1794904"/>
                  <a:ext cx="3290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0AB3E77-75C7-4E8C-A9F1-C452849A35C5}"/>
                    </a:ext>
                  </a:extLst>
                </p14:cNvPr>
                <p14:cNvContentPartPr/>
                <p14:nvPr/>
              </p14:nvContentPartPr>
              <p14:xfrm>
                <a:off x="3602474" y="2096584"/>
                <a:ext cx="69120" cy="153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0AB3E77-75C7-4E8C-A9F1-C452849A35C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93474" y="2087584"/>
                  <a:ext cx="86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3A66FEB-1252-4F09-A925-4E0478BAC00C}"/>
                    </a:ext>
                  </a:extLst>
                </p14:cNvPr>
                <p14:cNvContentPartPr/>
                <p14:nvPr/>
              </p14:nvContentPartPr>
              <p14:xfrm>
                <a:off x="3891194" y="1776544"/>
                <a:ext cx="342720" cy="254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3A66FEB-1252-4F09-A925-4E0478BAC00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882554" y="1767544"/>
                  <a:ext cx="3603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FDA6B8C-91EE-4D4F-81D1-C540DF55BD86}"/>
                    </a:ext>
                  </a:extLst>
                </p14:cNvPr>
                <p14:cNvContentPartPr/>
                <p14:nvPr/>
              </p14:nvContentPartPr>
              <p14:xfrm>
                <a:off x="4391954" y="1605904"/>
                <a:ext cx="204120" cy="170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FDA6B8C-91EE-4D4F-81D1-C540DF55BD8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82954" y="1597264"/>
                  <a:ext cx="221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728BC1D-5855-4D12-BF68-7FD67840EBDB}"/>
                    </a:ext>
                  </a:extLst>
                </p14:cNvPr>
                <p14:cNvContentPartPr/>
                <p14:nvPr/>
              </p14:nvContentPartPr>
              <p14:xfrm>
                <a:off x="4742234" y="1631824"/>
                <a:ext cx="210960" cy="31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728BC1D-5855-4D12-BF68-7FD67840EBD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33234" y="1622824"/>
                  <a:ext cx="228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EBF3009-9B7F-40E3-B067-3C80302DCF63}"/>
                    </a:ext>
                  </a:extLst>
                </p14:cNvPr>
                <p14:cNvContentPartPr/>
                <p14:nvPr/>
              </p14:nvContentPartPr>
              <p14:xfrm>
                <a:off x="5097914" y="1551544"/>
                <a:ext cx="97560" cy="215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EBF3009-9B7F-40E3-B067-3C80302DCF6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89274" y="1542904"/>
                  <a:ext cx="115200" cy="23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ECA657D-BF19-4E29-8FC8-C36D38A25228}"/>
                  </a:ext>
                </a:extLst>
              </p14:cNvPr>
              <p14:cNvContentPartPr/>
              <p14:nvPr/>
            </p14:nvContentPartPr>
            <p14:xfrm>
              <a:off x="5054714" y="2199904"/>
              <a:ext cx="110160" cy="1483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ECA657D-BF19-4E29-8FC8-C36D38A2522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045714" y="2191264"/>
                <a:ext cx="127800" cy="16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07A4CBE0-81AC-457E-864A-6F18CBFFFFD2}"/>
              </a:ext>
            </a:extLst>
          </p:cNvPr>
          <p:cNvGrpSpPr/>
          <p:nvPr/>
        </p:nvGrpSpPr>
        <p:grpSpPr>
          <a:xfrm>
            <a:off x="5495714" y="1860424"/>
            <a:ext cx="517680" cy="229680"/>
            <a:chOff x="5495714" y="1860424"/>
            <a:chExt cx="51768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E54ADCF-DF61-419B-9EF6-DEC6DEF3BEB5}"/>
                    </a:ext>
                  </a:extLst>
                </p14:cNvPr>
                <p14:cNvContentPartPr/>
                <p14:nvPr/>
              </p14:nvContentPartPr>
              <p14:xfrm>
                <a:off x="5495714" y="1860424"/>
                <a:ext cx="237960" cy="229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E54ADCF-DF61-419B-9EF6-DEC6DEF3BEB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86714" y="1851784"/>
                  <a:ext cx="2556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989BA32-7EDB-44F3-94A3-6F795EB084E1}"/>
                    </a:ext>
                  </a:extLst>
                </p14:cNvPr>
                <p14:cNvContentPartPr/>
                <p14:nvPr/>
              </p14:nvContentPartPr>
              <p14:xfrm>
                <a:off x="5836274" y="1904704"/>
                <a:ext cx="177120" cy="145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989BA32-7EDB-44F3-94A3-6F795EB084E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27634" y="1895704"/>
                  <a:ext cx="19476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E5BDD5C-098B-48B0-935E-B7B92B31DEEB}"/>
              </a:ext>
            </a:extLst>
          </p:cNvPr>
          <p:cNvGrpSpPr/>
          <p:nvPr/>
        </p:nvGrpSpPr>
        <p:grpSpPr>
          <a:xfrm>
            <a:off x="6438194" y="1675744"/>
            <a:ext cx="864360" cy="438480"/>
            <a:chOff x="6438194" y="1675744"/>
            <a:chExt cx="864360" cy="43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24C2D3C-3FDD-4636-8A76-C2428369C2A4}"/>
                    </a:ext>
                  </a:extLst>
                </p14:cNvPr>
                <p14:cNvContentPartPr/>
                <p14:nvPr/>
              </p14:nvContentPartPr>
              <p14:xfrm>
                <a:off x="6544754" y="1729384"/>
                <a:ext cx="178920" cy="384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24C2D3C-3FDD-4636-8A76-C2428369C2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36114" y="1720384"/>
                  <a:ext cx="1965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52DAE94-F767-4736-B1B7-A5F6E3A9C856}"/>
                    </a:ext>
                  </a:extLst>
                </p14:cNvPr>
                <p14:cNvContentPartPr/>
                <p14:nvPr/>
              </p14:nvContentPartPr>
              <p14:xfrm>
                <a:off x="6438194" y="1892104"/>
                <a:ext cx="359640" cy="70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52DAE94-F767-4736-B1B7-A5F6E3A9C85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429554" y="1883464"/>
                  <a:ext cx="3772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E798F20-25DC-476A-ABE1-781B92A5D96F}"/>
                    </a:ext>
                  </a:extLst>
                </p14:cNvPr>
                <p14:cNvContentPartPr/>
                <p14:nvPr/>
              </p14:nvContentPartPr>
              <p14:xfrm>
                <a:off x="6837434" y="1675744"/>
                <a:ext cx="205560" cy="374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E798F20-25DC-476A-ABE1-781B92A5D96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828434" y="1666744"/>
                  <a:ext cx="223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29BA1B8-277E-462A-841E-DBE023ED69E4}"/>
                    </a:ext>
                  </a:extLst>
                </p14:cNvPr>
                <p14:cNvContentPartPr/>
                <p14:nvPr/>
              </p14:nvContentPartPr>
              <p14:xfrm>
                <a:off x="7145234" y="1908664"/>
                <a:ext cx="157320" cy="137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29BA1B8-277E-462A-841E-DBE023ED69E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6594" y="1899664"/>
                  <a:ext cx="17496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EFED78C-B170-4291-85B1-AF6E7259F9D0}"/>
              </a:ext>
            </a:extLst>
          </p:cNvPr>
          <p:cNvGrpSpPr/>
          <p:nvPr/>
        </p:nvGrpSpPr>
        <p:grpSpPr>
          <a:xfrm>
            <a:off x="7660034" y="1844584"/>
            <a:ext cx="2061000" cy="667080"/>
            <a:chOff x="7660034" y="1844584"/>
            <a:chExt cx="2061000" cy="66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0548A12-7C2B-41E9-8581-7E122CD97F4E}"/>
                    </a:ext>
                  </a:extLst>
                </p14:cNvPr>
                <p14:cNvContentPartPr/>
                <p14:nvPr/>
              </p14:nvContentPartPr>
              <p14:xfrm>
                <a:off x="7660034" y="1848184"/>
                <a:ext cx="303480" cy="214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0548A12-7C2B-41E9-8581-7E122CD97F4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651394" y="1839544"/>
                  <a:ext cx="321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B34256A-D9BC-4731-9A6A-5B5983E589A4}"/>
                    </a:ext>
                  </a:extLst>
                </p14:cNvPr>
                <p14:cNvContentPartPr/>
                <p14:nvPr/>
              </p14:nvContentPartPr>
              <p14:xfrm>
                <a:off x="7991954" y="1879504"/>
                <a:ext cx="224640" cy="120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B34256A-D9BC-4731-9A6A-5B5983E589A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83314" y="1870504"/>
                  <a:ext cx="2422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4EE8E31-DF4E-4EF0-BDE8-746BBB2556FF}"/>
                    </a:ext>
                  </a:extLst>
                </p14:cNvPr>
                <p14:cNvContentPartPr/>
                <p14:nvPr/>
              </p14:nvContentPartPr>
              <p14:xfrm>
                <a:off x="7977914" y="1874104"/>
                <a:ext cx="517320" cy="637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4EE8E31-DF4E-4EF0-BDE8-746BBB2556F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68914" y="1865464"/>
                  <a:ext cx="534960" cy="65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6E9C9BE-6AB1-48BB-B94C-791A46C93D93}"/>
                    </a:ext>
                  </a:extLst>
                </p14:cNvPr>
                <p14:cNvContentPartPr/>
                <p14:nvPr/>
              </p14:nvContentPartPr>
              <p14:xfrm>
                <a:off x="8554994" y="1891024"/>
                <a:ext cx="199800" cy="141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6E9C9BE-6AB1-48BB-B94C-791A46C93D9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546354" y="1882024"/>
                  <a:ext cx="217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09244FB-2A0D-4D5B-9770-2D2D0D88A1C5}"/>
                    </a:ext>
                  </a:extLst>
                </p14:cNvPr>
                <p14:cNvContentPartPr/>
                <p14:nvPr/>
              </p14:nvContentPartPr>
              <p14:xfrm>
                <a:off x="8822834" y="1867264"/>
                <a:ext cx="147240" cy="110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09244FB-2A0D-4D5B-9770-2D2D0D88A1C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814194" y="1858264"/>
                  <a:ext cx="164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F766BD6-6E19-4E93-B322-ECF5602BB4F1}"/>
                    </a:ext>
                  </a:extLst>
                </p14:cNvPr>
                <p14:cNvContentPartPr/>
                <p14:nvPr/>
              </p14:nvContentPartPr>
              <p14:xfrm>
                <a:off x="8980874" y="1871224"/>
                <a:ext cx="237240" cy="140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F766BD6-6E19-4E93-B322-ECF5602BB4F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971874" y="1862584"/>
                  <a:ext cx="2548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65D1AD1-EF59-45ED-BDE6-827137E7E190}"/>
                    </a:ext>
                  </a:extLst>
                </p14:cNvPr>
                <p14:cNvContentPartPr/>
                <p14:nvPr/>
              </p14:nvContentPartPr>
              <p14:xfrm>
                <a:off x="9367874" y="1854304"/>
                <a:ext cx="53640" cy="146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65D1AD1-EF59-45ED-BDE6-827137E7E19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358874" y="1845304"/>
                  <a:ext cx="71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0244615-FD63-4B23-B5E6-B2EBB7051580}"/>
                    </a:ext>
                  </a:extLst>
                </p14:cNvPr>
                <p14:cNvContentPartPr/>
                <p14:nvPr/>
              </p14:nvContentPartPr>
              <p14:xfrm>
                <a:off x="9540314" y="1844584"/>
                <a:ext cx="180720" cy="163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0244615-FD63-4B23-B5E6-B2EBB705158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31674" y="1835584"/>
                  <a:ext cx="19836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99CD156-6586-4245-A0F4-7B25AA97BEAE}"/>
              </a:ext>
            </a:extLst>
          </p:cNvPr>
          <p:cNvGrpSpPr/>
          <p:nvPr/>
        </p:nvGrpSpPr>
        <p:grpSpPr>
          <a:xfrm>
            <a:off x="10139354" y="1718944"/>
            <a:ext cx="412200" cy="308880"/>
            <a:chOff x="10139354" y="1718944"/>
            <a:chExt cx="41220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83BBB7E-181B-4825-BDC7-5BFD5293FA02}"/>
                    </a:ext>
                  </a:extLst>
                </p14:cNvPr>
                <p14:cNvContentPartPr/>
                <p14:nvPr/>
              </p14:nvContentPartPr>
              <p14:xfrm>
                <a:off x="10139354" y="1718944"/>
                <a:ext cx="217440" cy="275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83BBB7E-181B-4825-BDC7-5BFD5293FA0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130354" y="1710304"/>
                  <a:ext cx="2350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8253DBF-FE3D-4BD5-84A7-C02FB69D8A13}"/>
                    </a:ext>
                  </a:extLst>
                </p14:cNvPr>
                <p14:cNvContentPartPr/>
                <p14:nvPr/>
              </p14:nvContentPartPr>
              <p14:xfrm>
                <a:off x="10399634" y="1772584"/>
                <a:ext cx="151920" cy="255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8253DBF-FE3D-4BD5-84A7-C02FB69D8A1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390634" y="1763584"/>
                  <a:ext cx="16956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F02C0C1B-B5C6-4939-A483-934271E7394D}"/>
              </a:ext>
            </a:extLst>
          </p:cNvPr>
          <p:cNvGrpSpPr/>
          <p:nvPr/>
        </p:nvGrpSpPr>
        <p:grpSpPr>
          <a:xfrm>
            <a:off x="492794" y="2539024"/>
            <a:ext cx="5109480" cy="1941120"/>
            <a:chOff x="492794" y="2539024"/>
            <a:chExt cx="5109480" cy="19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0BAC4DC-FB12-4786-B848-35C1F82EF98B}"/>
                    </a:ext>
                  </a:extLst>
                </p14:cNvPr>
                <p14:cNvContentPartPr/>
                <p14:nvPr/>
              </p14:nvContentPartPr>
              <p14:xfrm>
                <a:off x="742634" y="2781664"/>
                <a:ext cx="289800" cy="327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0BAC4DC-FB12-4786-B848-35C1F82EF98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33634" y="2773024"/>
                  <a:ext cx="3074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252C71-A15B-4878-A88B-54A76A004B5E}"/>
                    </a:ext>
                  </a:extLst>
                </p14:cNvPr>
                <p14:cNvContentPartPr/>
                <p14:nvPr/>
              </p14:nvContentPartPr>
              <p14:xfrm>
                <a:off x="1189034" y="3088024"/>
                <a:ext cx="7920" cy="99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252C71-A15B-4878-A88B-54A76A004B5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80034" y="3079024"/>
                  <a:ext cx="255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EA6C9D3-9988-4577-B382-22CEF87A52E8}"/>
                    </a:ext>
                  </a:extLst>
                </p14:cNvPr>
                <p14:cNvContentPartPr/>
                <p14:nvPr/>
              </p14:nvContentPartPr>
              <p14:xfrm>
                <a:off x="1409714" y="3131944"/>
                <a:ext cx="150840" cy="2149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EA6C9D3-9988-4577-B382-22CEF87A52E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00714" y="3122944"/>
                  <a:ext cx="1684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A996A38-F35E-4E5D-8B9B-5B69F29CC2D3}"/>
                    </a:ext>
                  </a:extLst>
                </p14:cNvPr>
                <p14:cNvContentPartPr/>
                <p14:nvPr/>
              </p14:nvContentPartPr>
              <p14:xfrm>
                <a:off x="1756754" y="2788144"/>
                <a:ext cx="301680" cy="325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A996A38-F35E-4E5D-8B9B-5B69F29CC2D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747754" y="2779144"/>
                  <a:ext cx="3193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F5EF7F5-68D4-420F-A0D0-00F7803DE809}"/>
                    </a:ext>
                  </a:extLst>
                </p14:cNvPr>
                <p14:cNvContentPartPr/>
                <p14:nvPr/>
              </p14:nvContentPartPr>
              <p14:xfrm>
                <a:off x="2134394" y="3131224"/>
                <a:ext cx="29160" cy="99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F5EF7F5-68D4-420F-A0D0-00F7803DE80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125394" y="3122584"/>
                  <a:ext cx="46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F145851-62C5-41EA-A7F5-7C431FB2159F}"/>
                    </a:ext>
                  </a:extLst>
                </p14:cNvPr>
                <p14:cNvContentPartPr/>
                <p14:nvPr/>
              </p14:nvContentPartPr>
              <p14:xfrm>
                <a:off x="2379914" y="2834224"/>
                <a:ext cx="302040" cy="232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F145851-62C5-41EA-A7F5-7C431FB2159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370914" y="2825224"/>
                  <a:ext cx="3196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438B8F1-1248-4636-9E4B-0E7DE52F592D}"/>
                    </a:ext>
                  </a:extLst>
                </p14:cNvPr>
                <p14:cNvContentPartPr/>
                <p14:nvPr/>
              </p14:nvContentPartPr>
              <p14:xfrm>
                <a:off x="2779154" y="3124024"/>
                <a:ext cx="81720" cy="198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438B8F1-1248-4636-9E4B-0E7DE52F592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770514" y="3115384"/>
                  <a:ext cx="99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CDAD4DE-6EB5-426A-9E23-120603E9CB03}"/>
                    </a:ext>
                  </a:extLst>
                </p14:cNvPr>
                <p14:cNvContentPartPr/>
                <p14:nvPr/>
              </p14:nvContentPartPr>
              <p14:xfrm>
                <a:off x="3097394" y="2757184"/>
                <a:ext cx="286200" cy="295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CDAD4DE-6EB5-426A-9E23-120603E9CB0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088754" y="2748544"/>
                  <a:ext cx="3038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D79CDB1-D13F-484A-9263-79D41F4E58A8}"/>
                    </a:ext>
                  </a:extLst>
                </p14:cNvPr>
                <p14:cNvContentPartPr/>
                <p14:nvPr/>
              </p14:nvContentPartPr>
              <p14:xfrm>
                <a:off x="3458474" y="3051664"/>
                <a:ext cx="28440" cy="127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D79CDB1-D13F-484A-9263-79D41F4E58A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449474" y="3043024"/>
                  <a:ext cx="46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58D3DDE-9AED-4F6B-ACB7-C02C39AF6B03}"/>
                    </a:ext>
                  </a:extLst>
                </p14:cNvPr>
                <p14:cNvContentPartPr/>
                <p14:nvPr/>
              </p14:nvContentPartPr>
              <p14:xfrm>
                <a:off x="3661154" y="2731264"/>
                <a:ext cx="301680" cy="273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58D3DDE-9AED-4F6B-ACB7-C02C39AF6B0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652514" y="2722264"/>
                  <a:ext cx="3193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06AEEA0-456C-40B8-B323-D9F51C287DE0}"/>
                    </a:ext>
                  </a:extLst>
                </p14:cNvPr>
                <p14:cNvContentPartPr/>
                <p14:nvPr/>
              </p14:nvContentPartPr>
              <p14:xfrm>
                <a:off x="4129874" y="2539024"/>
                <a:ext cx="182160" cy="146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06AEEA0-456C-40B8-B323-D9F51C287DE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121234" y="2530384"/>
                  <a:ext cx="199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3F75312-B554-4376-9917-CFC988AEBA53}"/>
                    </a:ext>
                  </a:extLst>
                </p14:cNvPr>
                <p14:cNvContentPartPr/>
                <p14:nvPr/>
              </p14:nvContentPartPr>
              <p14:xfrm>
                <a:off x="4073714" y="3049144"/>
                <a:ext cx="129600" cy="207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3F75312-B554-4376-9917-CFC988AEBA5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065074" y="3040504"/>
                  <a:ext cx="1472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B5A4C57-460B-4CF1-BB81-1A727412968C}"/>
                    </a:ext>
                  </a:extLst>
                </p14:cNvPr>
                <p14:cNvContentPartPr/>
                <p14:nvPr/>
              </p14:nvContentPartPr>
              <p14:xfrm>
                <a:off x="4620554" y="2896504"/>
                <a:ext cx="48960" cy="16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B5A4C57-460B-4CF1-BB81-1A727412968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611914" y="2887864"/>
                  <a:ext cx="66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2261BE3-7490-4E70-A162-E412C90CEADF}"/>
                    </a:ext>
                  </a:extLst>
                </p14:cNvPr>
                <p14:cNvContentPartPr/>
                <p14:nvPr/>
              </p14:nvContentPartPr>
              <p14:xfrm>
                <a:off x="4839794" y="2865904"/>
                <a:ext cx="290880" cy="39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2261BE3-7490-4E70-A162-E412C90CEAD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831154" y="2856904"/>
                  <a:ext cx="308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B206443-55FA-4CFB-8FAD-6589251A3427}"/>
                    </a:ext>
                  </a:extLst>
                </p14:cNvPr>
                <p14:cNvContentPartPr/>
                <p14:nvPr/>
              </p14:nvContentPartPr>
              <p14:xfrm>
                <a:off x="592874" y="3581224"/>
                <a:ext cx="212400" cy="461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B206443-55FA-4CFB-8FAD-6589251A342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83874" y="3572224"/>
                  <a:ext cx="23004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B89FBED-8451-4C5D-805F-D7C2E60F61DB}"/>
                    </a:ext>
                  </a:extLst>
                </p14:cNvPr>
                <p14:cNvContentPartPr/>
                <p14:nvPr/>
              </p14:nvContentPartPr>
              <p14:xfrm>
                <a:off x="492794" y="3745744"/>
                <a:ext cx="496440" cy="1530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B89FBED-8451-4C5D-805F-D7C2E60F61D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4154" y="3737104"/>
                  <a:ext cx="5140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5EB68B4-620E-434D-BDBB-E7C708F859B2}"/>
                    </a:ext>
                  </a:extLst>
                </p14:cNvPr>
                <p14:cNvContentPartPr/>
                <p14:nvPr/>
              </p14:nvContentPartPr>
              <p14:xfrm>
                <a:off x="999314" y="3531184"/>
                <a:ext cx="196920" cy="460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5EB68B4-620E-434D-BDBB-E7C708F859B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90314" y="3522544"/>
                  <a:ext cx="21456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21E646D-2A82-4745-B63A-FC286C8044AC}"/>
                    </a:ext>
                  </a:extLst>
                </p14:cNvPr>
                <p14:cNvContentPartPr/>
                <p14:nvPr/>
              </p14:nvContentPartPr>
              <p14:xfrm>
                <a:off x="1220714" y="3786064"/>
                <a:ext cx="232560" cy="259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21E646D-2A82-4745-B63A-FC286C8044A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212074" y="3777064"/>
                  <a:ext cx="2502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B3C2D10-4D4C-4B42-9805-948BB238F436}"/>
                    </a:ext>
                  </a:extLst>
                </p14:cNvPr>
                <p14:cNvContentPartPr/>
                <p14:nvPr/>
              </p14:nvContentPartPr>
              <p14:xfrm>
                <a:off x="2056634" y="3591304"/>
                <a:ext cx="650520" cy="499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B3C2D10-4D4C-4B42-9805-948BB238F43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047634" y="3582304"/>
                  <a:ext cx="66816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8A828F4-F288-4610-8D10-F45270D8D0EC}"/>
                    </a:ext>
                  </a:extLst>
                </p14:cNvPr>
                <p14:cNvContentPartPr/>
                <p14:nvPr/>
              </p14:nvContentPartPr>
              <p14:xfrm>
                <a:off x="1974914" y="4330024"/>
                <a:ext cx="126720" cy="150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8A828F4-F288-4610-8D10-F45270D8D0E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65914" y="4321384"/>
                  <a:ext cx="144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634CBDF-0677-4139-A7B5-967A756D62A0}"/>
                    </a:ext>
                  </a:extLst>
                </p14:cNvPr>
                <p14:cNvContentPartPr/>
                <p14:nvPr/>
              </p14:nvContentPartPr>
              <p14:xfrm>
                <a:off x="2052674" y="4179544"/>
                <a:ext cx="65520" cy="37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634CBDF-0677-4139-A7B5-967A756D62A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044034" y="4170904"/>
                  <a:ext cx="831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0CC3115-5624-44AF-B2DB-B986BE09C989}"/>
                    </a:ext>
                  </a:extLst>
                </p14:cNvPr>
                <p14:cNvContentPartPr/>
                <p14:nvPr/>
              </p14:nvContentPartPr>
              <p14:xfrm>
                <a:off x="2239514" y="4328944"/>
                <a:ext cx="122040" cy="100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0CC3115-5624-44AF-B2DB-B986BE09C98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230514" y="4320304"/>
                  <a:ext cx="139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A6D8662-CAB7-4057-B4CF-DE9B5C529161}"/>
                    </a:ext>
                  </a:extLst>
                </p14:cNvPr>
                <p14:cNvContentPartPr/>
                <p14:nvPr/>
              </p14:nvContentPartPr>
              <p14:xfrm>
                <a:off x="2220794" y="4295464"/>
                <a:ext cx="411480" cy="174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A6D8662-CAB7-4057-B4CF-DE9B5C52916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212154" y="4286464"/>
                  <a:ext cx="4291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52F9B64-0D04-45E9-9918-5F7A62C5098C}"/>
                    </a:ext>
                  </a:extLst>
                </p14:cNvPr>
                <p14:cNvContentPartPr/>
                <p14:nvPr/>
              </p14:nvContentPartPr>
              <p14:xfrm>
                <a:off x="2262914" y="3373504"/>
                <a:ext cx="198000" cy="1699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52F9B64-0D04-45E9-9918-5F7A62C5098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254274" y="3364504"/>
                  <a:ext cx="2156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C000DE3-71F6-44E1-A9B2-D572A8C769B5}"/>
                    </a:ext>
                  </a:extLst>
                </p14:cNvPr>
                <p14:cNvContentPartPr/>
                <p14:nvPr/>
              </p14:nvContentPartPr>
              <p14:xfrm>
                <a:off x="2861594" y="3653584"/>
                <a:ext cx="272880" cy="343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C000DE3-71F6-44E1-A9B2-D572A8C769B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852594" y="3644584"/>
                  <a:ext cx="2905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6C30354-F34F-4219-8445-AFF3E4AE8321}"/>
                    </a:ext>
                  </a:extLst>
                </p14:cNvPr>
                <p14:cNvContentPartPr/>
                <p14:nvPr/>
              </p14:nvContentPartPr>
              <p14:xfrm>
                <a:off x="3215114" y="3987664"/>
                <a:ext cx="122400" cy="176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6C30354-F34F-4219-8445-AFF3E4AE832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206474" y="3978664"/>
                  <a:ext cx="1400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2FA8695-2A5D-4A9D-B5E1-F9F14423771E}"/>
                    </a:ext>
                  </a:extLst>
                </p14:cNvPr>
                <p14:cNvContentPartPr/>
                <p14:nvPr/>
              </p14:nvContentPartPr>
              <p14:xfrm>
                <a:off x="3340394" y="3822784"/>
                <a:ext cx="8640" cy="7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2FA8695-2A5D-4A9D-B5E1-F9F14423771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331394" y="3814144"/>
                  <a:ext cx="26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C8E78F9-9EBD-4C8D-8086-F7C4C97CA170}"/>
                    </a:ext>
                  </a:extLst>
                </p14:cNvPr>
                <p14:cNvContentPartPr/>
                <p14:nvPr/>
              </p14:nvContentPartPr>
              <p14:xfrm>
                <a:off x="4413194" y="3707224"/>
                <a:ext cx="360" cy="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C8E78F9-9EBD-4C8D-8086-F7C4C97CA17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404554" y="36982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C351F4F-E074-4212-9BFD-7FF5917898EC}"/>
                    </a:ext>
                  </a:extLst>
                </p14:cNvPr>
                <p14:cNvContentPartPr/>
                <p14:nvPr/>
              </p14:nvContentPartPr>
              <p14:xfrm>
                <a:off x="3504554" y="3823504"/>
                <a:ext cx="138960" cy="345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C351F4F-E074-4212-9BFD-7FF5917898E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495554" y="3814504"/>
                  <a:ext cx="156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90EAEB3-F987-43D3-A6B0-4223D476943B}"/>
                    </a:ext>
                  </a:extLst>
                </p14:cNvPr>
                <p14:cNvContentPartPr/>
                <p14:nvPr/>
              </p14:nvContentPartPr>
              <p14:xfrm>
                <a:off x="3499874" y="3915304"/>
                <a:ext cx="164520" cy="36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90EAEB3-F987-43D3-A6B0-4223D476943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491234" y="3906304"/>
                  <a:ext cx="182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0CF98C7-8B79-4FBB-9CA0-44B5478B28DA}"/>
                    </a:ext>
                  </a:extLst>
                </p14:cNvPr>
                <p14:cNvContentPartPr/>
                <p14:nvPr/>
              </p14:nvContentPartPr>
              <p14:xfrm>
                <a:off x="3799394" y="3622984"/>
                <a:ext cx="370440" cy="430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0CF98C7-8B79-4FBB-9CA0-44B5478B28D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90754" y="3614344"/>
                  <a:ext cx="38808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EB31414-4F61-4CD4-AB80-4B0C9E704DD8}"/>
                    </a:ext>
                  </a:extLst>
                </p14:cNvPr>
                <p14:cNvContentPartPr/>
                <p14:nvPr/>
              </p14:nvContentPartPr>
              <p14:xfrm>
                <a:off x="3675194" y="4306984"/>
                <a:ext cx="79920" cy="1044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EB31414-4F61-4CD4-AB80-4B0C9E704DD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666554" y="4297984"/>
                  <a:ext cx="97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9DF5032-2872-49BA-B2D0-BA1AD852852A}"/>
                    </a:ext>
                  </a:extLst>
                </p14:cNvPr>
                <p14:cNvContentPartPr/>
                <p14:nvPr/>
              </p14:nvContentPartPr>
              <p14:xfrm>
                <a:off x="3746834" y="4172344"/>
                <a:ext cx="14400" cy="4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9DF5032-2872-49BA-B2D0-BA1AD852852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738194" y="4163704"/>
                  <a:ext cx="320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08E4021-9243-45E1-BCFE-85B86B094AF5}"/>
                    </a:ext>
                  </a:extLst>
                </p14:cNvPr>
                <p14:cNvContentPartPr/>
                <p14:nvPr/>
              </p14:nvContentPartPr>
              <p14:xfrm>
                <a:off x="3911714" y="4260904"/>
                <a:ext cx="98640" cy="1058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08E4021-9243-45E1-BCFE-85B86B094AF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902714" y="4252264"/>
                  <a:ext cx="1162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23909BC-0AE6-487E-9EA6-FBF020676568}"/>
                    </a:ext>
                  </a:extLst>
                </p14:cNvPr>
                <p14:cNvContentPartPr/>
                <p14:nvPr/>
              </p14:nvContentPartPr>
              <p14:xfrm>
                <a:off x="4136354" y="4273864"/>
                <a:ext cx="52560" cy="129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23909BC-0AE6-487E-9EA6-FBF02067656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127354" y="4265224"/>
                  <a:ext cx="702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EE25E8B-B8FB-4249-A785-1262D74B5B14}"/>
                    </a:ext>
                  </a:extLst>
                </p14:cNvPr>
                <p14:cNvContentPartPr/>
                <p14:nvPr/>
              </p14:nvContentPartPr>
              <p14:xfrm>
                <a:off x="3932234" y="3411664"/>
                <a:ext cx="163800" cy="121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EE25E8B-B8FB-4249-A785-1262D74B5B1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923594" y="3403024"/>
                  <a:ext cx="1814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14AA851-0D29-428A-A39C-4FDA42516BF6}"/>
                    </a:ext>
                  </a:extLst>
                </p14:cNvPr>
                <p14:cNvContentPartPr/>
                <p14:nvPr/>
              </p14:nvContentPartPr>
              <p14:xfrm>
                <a:off x="4205834" y="3666904"/>
                <a:ext cx="231840" cy="304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14AA851-0D29-428A-A39C-4FDA42516BF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196834" y="3657904"/>
                  <a:ext cx="2494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99B36B2-DF29-4089-B457-3D114CA95DFA}"/>
                    </a:ext>
                  </a:extLst>
                </p14:cNvPr>
                <p14:cNvContentPartPr/>
                <p14:nvPr/>
              </p14:nvContentPartPr>
              <p14:xfrm>
                <a:off x="4454594" y="3962464"/>
                <a:ext cx="50040" cy="162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99B36B2-DF29-4089-B457-3D114CA95DF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445594" y="3953464"/>
                  <a:ext cx="676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27182D0-CD41-43C1-8773-A3B16B37AC4A}"/>
                    </a:ext>
                  </a:extLst>
                </p14:cNvPr>
                <p14:cNvContentPartPr/>
                <p14:nvPr/>
              </p14:nvContentPartPr>
              <p14:xfrm>
                <a:off x="4608314" y="3652144"/>
                <a:ext cx="236880" cy="2937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27182D0-CD41-43C1-8773-A3B16B37AC4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599674" y="3643144"/>
                  <a:ext cx="2545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C7074C7-8CDC-49D6-889C-87B2679DF639}"/>
                    </a:ext>
                  </a:extLst>
                </p14:cNvPr>
                <p14:cNvContentPartPr/>
                <p14:nvPr/>
              </p14:nvContentPartPr>
              <p14:xfrm>
                <a:off x="4961474" y="3458464"/>
                <a:ext cx="123120" cy="179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C7074C7-8CDC-49D6-889C-87B2679DF63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952474" y="3449464"/>
                  <a:ext cx="1407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6AA2BFB-D687-4E78-9953-A820959C4B95}"/>
                    </a:ext>
                  </a:extLst>
                </p14:cNvPr>
                <p14:cNvContentPartPr/>
                <p14:nvPr/>
              </p14:nvContentPartPr>
              <p14:xfrm>
                <a:off x="5245874" y="3487984"/>
                <a:ext cx="144360" cy="11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6AA2BFB-D687-4E78-9953-A820959C4B9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236874" y="3479344"/>
                  <a:ext cx="1620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012D83D-07FF-4501-94F5-328FED3A4394}"/>
                    </a:ext>
                  </a:extLst>
                </p14:cNvPr>
                <p14:cNvContentPartPr/>
                <p14:nvPr/>
              </p14:nvContentPartPr>
              <p14:xfrm>
                <a:off x="5556554" y="3326344"/>
                <a:ext cx="45720" cy="1760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012D83D-07FF-4501-94F5-328FED3A439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547914" y="3317704"/>
                  <a:ext cx="63360" cy="19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0CAB6245-B6C6-4C81-8517-C6BEF8E7A92A}"/>
                  </a:ext>
                </a:extLst>
              </p14:cNvPr>
              <p14:cNvContentPartPr/>
              <p14:nvPr/>
            </p14:nvContentPartPr>
            <p14:xfrm>
              <a:off x="1509074" y="3801544"/>
              <a:ext cx="192960" cy="24732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0CAB6245-B6C6-4C81-8517-C6BEF8E7A92A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500434" y="3792904"/>
                <a:ext cx="210600" cy="26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D591FD8-1C67-4615-A8C1-DD8BAA4E2EC1}"/>
              </a:ext>
            </a:extLst>
          </p:cNvPr>
          <p:cNvGrpSpPr/>
          <p:nvPr/>
        </p:nvGrpSpPr>
        <p:grpSpPr>
          <a:xfrm>
            <a:off x="6151274" y="3681304"/>
            <a:ext cx="295560" cy="267840"/>
            <a:chOff x="6151274" y="3681304"/>
            <a:chExt cx="29556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145D937-2E71-4D30-85A8-79A28EE247DE}"/>
                    </a:ext>
                  </a:extLst>
                </p14:cNvPr>
                <p14:cNvContentPartPr/>
                <p14:nvPr/>
              </p14:nvContentPartPr>
              <p14:xfrm>
                <a:off x="6151274" y="3797584"/>
                <a:ext cx="59760" cy="1440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145D937-2E71-4D30-85A8-79A28EE247D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274" y="3788944"/>
                  <a:ext cx="77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3C48870-D705-48FD-88EB-515E1F5BABAC}"/>
                    </a:ext>
                  </a:extLst>
                </p14:cNvPr>
                <p14:cNvContentPartPr/>
                <p14:nvPr/>
              </p14:nvContentPartPr>
              <p14:xfrm>
                <a:off x="6234074" y="3681304"/>
                <a:ext cx="51480" cy="32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3C48870-D705-48FD-88EB-515E1F5BABA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225074" y="3672304"/>
                  <a:ext cx="691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8CF6B86-AFDA-407F-9A36-E7491EABA9E2}"/>
                    </a:ext>
                  </a:extLst>
                </p14:cNvPr>
                <p14:cNvContentPartPr/>
                <p14:nvPr/>
              </p14:nvContentPartPr>
              <p14:xfrm>
                <a:off x="6295994" y="3714424"/>
                <a:ext cx="150840" cy="234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8CF6B86-AFDA-407F-9A36-E7491EABA9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286994" y="3705424"/>
                  <a:ext cx="168480" cy="25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1EE5D3A0-E1B3-4A02-91B7-4A79DDA7BDE1}"/>
                  </a:ext>
                </a:extLst>
              </p14:cNvPr>
              <p14:cNvContentPartPr/>
              <p14:nvPr/>
            </p14:nvContentPartPr>
            <p14:xfrm>
              <a:off x="6987194" y="3740704"/>
              <a:ext cx="217800" cy="2098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1EE5D3A0-E1B3-4A02-91B7-4A79DDA7BDE1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978194" y="3732064"/>
                <a:ext cx="235440" cy="22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3253DE8B-01A8-4D5C-B8E6-13262857C40B}"/>
              </a:ext>
            </a:extLst>
          </p:cNvPr>
          <p:cNvGrpSpPr/>
          <p:nvPr/>
        </p:nvGrpSpPr>
        <p:grpSpPr>
          <a:xfrm>
            <a:off x="7609274" y="3205744"/>
            <a:ext cx="1397880" cy="754920"/>
            <a:chOff x="7609274" y="3205744"/>
            <a:chExt cx="1397880" cy="75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5AB4291-1BB8-4BC3-BA35-91357C9EB14F}"/>
                    </a:ext>
                  </a:extLst>
                </p14:cNvPr>
                <p14:cNvContentPartPr/>
                <p14:nvPr/>
              </p14:nvContentPartPr>
              <p14:xfrm>
                <a:off x="7665074" y="3205744"/>
                <a:ext cx="473760" cy="7549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5AB4291-1BB8-4BC3-BA35-91357C9EB14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656074" y="3197104"/>
                  <a:ext cx="491400" cy="77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2421DC6-50F3-4067-BDCC-C7B845902A60}"/>
                    </a:ext>
                  </a:extLst>
                </p14:cNvPr>
                <p14:cNvContentPartPr/>
                <p14:nvPr/>
              </p14:nvContentPartPr>
              <p14:xfrm>
                <a:off x="7609274" y="3744664"/>
                <a:ext cx="379080" cy="144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2421DC6-50F3-4067-BDCC-C7B845902A6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600634" y="3735664"/>
                  <a:ext cx="3967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A230529-5E32-4CE6-BCD8-D9595249946F}"/>
                    </a:ext>
                  </a:extLst>
                </p14:cNvPr>
                <p14:cNvContentPartPr/>
                <p14:nvPr/>
              </p14:nvContentPartPr>
              <p14:xfrm>
                <a:off x="8107514" y="3736744"/>
                <a:ext cx="175680" cy="1386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A230529-5E32-4CE6-BCD8-D9595249946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098514" y="3728104"/>
                  <a:ext cx="193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2CAAD00-C560-49AC-B3B8-E0C22ADDF731}"/>
                    </a:ext>
                  </a:extLst>
                </p14:cNvPr>
                <p14:cNvContentPartPr/>
                <p14:nvPr/>
              </p14:nvContentPartPr>
              <p14:xfrm>
                <a:off x="8356274" y="3740704"/>
                <a:ext cx="85320" cy="1530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2CAAD00-C560-49AC-B3B8-E0C22ADDF73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347634" y="3732064"/>
                  <a:ext cx="1029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3F64FAC-108E-4DCE-B7B5-9380E6AAF1F0}"/>
                    </a:ext>
                  </a:extLst>
                </p14:cNvPr>
                <p14:cNvContentPartPr/>
                <p14:nvPr/>
              </p14:nvContentPartPr>
              <p14:xfrm>
                <a:off x="8642114" y="3248944"/>
                <a:ext cx="365040" cy="6314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3F64FAC-108E-4DCE-B7B5-9380E6AAF1F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633114" y="3239944"/>
                  <a:ext cx="382680" cy="6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2838AB7-2B22-4845-88AC-70ADC09A0B48}"/>
                    </a:ext>
                  </a:extLst>
                </p14:cNvPr>
                <p14:cNvContentPartPr/>
                <p14:nvPr/>
              </p14:nvContentPartPr>
              <p14:xfrm>
                <a:off x="8589914" y="3648184"/>
                <a:ext cx="257760" cy="33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2838AB7-2B22-4845-88AC-70ADC09A0B4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580914" y="3639544"/>
                  <a:ext cx="275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2BD6313-3360-4E72-A40B-BDE8F4C4EDA2}"/>
                    </a:ext>
                  </a:extLst>
                </p14:cNvPr>
                <p14:cNvContentPartPr/>
                <p14:nvPr/>
              </p14:nvContentPartPr>
              <p14:xfrm>
                <a:off x="8799434" y="3691384"/>
                <a:ext cx="197280" cy="172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2BD6313-3360-4E72-A40B-BDE8F4C4EDA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790434" y="3682744"/>
                  <a:ext cx="21492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C187C624-E301-4423-BFA6-9AA1DD7BBEA6}"/>
              </a:ext>
            </a:extLst>
          </p:cNvPr>
          <p:cNvGrpSpPr/>
          <p:nvPr/>
        </p:nvGrpSpPr>
        <p:grpSpPr>
          <a:xfrm>
            <a:off x="9318914" y="3577984"/>
            <a:ext cx="1422720" cy="291240"/>
            <a:chOff x="9318914" y="3577984"/>
            <a:chExt cx="1422720" cy="29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0C8D53F-D1F8-45B3-AA8D-7B0270981E39}"/>
                    </a:ext>
                  </a:extLst>
                </p14:cNvPr>
                <p14:cNvContentPartPr/>
                <p14:nvPr/>
              </p14:nvContentPartPr>
              <p14:xfrm>
                <a:off x="9318914" y="3610024"/>
                <a:ext cx="295560" cy="2325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0C8D53F-D1F8-45B3-AA8D-7B0270981E3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310274" y="3601384"/>
                  <a:ext cx="3132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3593C28-C80A-4E6B-8881-B6C713130E6B}"/>
                    </a:ext>
                  </a:extLst>
                </p14:cNvPr>
                <p14:cNvContentPartPr/>
                <p14:nvPr/>
              </p14:nvContentPartPr>
              <p14:xfrm>
                <a:off x="9655154" y="3665464"/>
                <a:ext cx="160560" cy="1868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3593C28-C80A-4E6B-8881-B6C713130E6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646154" y="3656464"/>
                  <a:ext cx="1782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C9E5E9C-9AF4-42E1-B462-0DE5956BA504}"/>
                    </a:ext>
                  </a:extLst>
                </p14:cNvPr>
                <p14:cNvContentPartPr/>
                <p14:nvPr/>
              </p14:nvContentPartPr>
              <p14:xfrm>
                <a:off x="9916874" y="3632344"/>
                <a:ext cx="246600" cy="207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C9E5E9C-9AF4-42E1-B462-0DE5956BA50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907874" y="3623344"/>
                  <a:ext cx="2642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10853AB-5D30-4E99-BD5A-9E2CA2D110ED}"/>
                    </a:ext>
                  </a:extLst>
                </p14:cNvPr>
                <p14:cNvContentPartPr/>
                <p14:nvPr/>
              </p14:nvContentPartPr>
              <p14:xfrm>
                <a:off x="10110554" y="3681304"/>
                <a:ext cx="95400" cy="126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10853AB-5D30-4E99-BD5A-9E2CA2D110E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101914" y="3672304"/>
                  <a:ext cx="113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6F9D468-A4E1-48EC-980C-2093E2C5EC5C}"/>
                    </a:ext>
                  </a:extLst>
                </p14:cNvPr>
                <p14:cNvContentPartPr/>
                <p14:nvPr/>
              </p14:nvContentPartPr>
              <p14:xfrm>
                <a:off x="10282274" y="3648544"/>
                <a:ext cx="187200" cy="138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6F9D468-A4E1-48EC-980C-2093E2C5EC5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273274" y="3639544"/>
                  <a:ext cx="204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4C21B44-858C-4CF5-9A9D-5238558BCBD5}"/>
                    </a:ext>
                  </a:extLst>
                </p14:cNvPr>
                <p14:cNvContentPartPr/>
                <p14:nvPr/>
              </p14:nvContentPartPr>
              <p14:xfrm>
                <a:off x="10571714" y="3577984"/>
                <a:ext cx="169920" cy="2912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4C21B44-858C-4CF5-9A9D-5238558BCBD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563074" y="3568984"/>
                  <a:ext cx="18756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3F2A728-4C5A-48E8-9C77-FEED2911283A}"/>
              </a:ext>
            </a:extLst>
          </p:cNvPr>
          <p:cNvGrpSpPr/>
          <p:nvPr/>
        </p:nvGrpSpPr>
        <p:grpSpPr>
          <a:xfrm>
            <a:off x="683234" y="4926904"/>
            <a:ext cx="870480" cy="426240"/>
            <a:chOff x="683234" y="4926904"/>
            <a:chExt cx="870480" cy="42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73316AD-D079-47DE-89B6-CB30BAACF9B3}"/>
                    </a:ext>
                  </a:extLst>
                </p14:cNvPr>
                <p14:cNvContentPartPr/>
                <p14:nvPr/>
              </p14:nvContentPartPr>
              <p14:xfrm>
                <a:off x="683234" y="5098984"/>
                <a:ext cx="164520" cy="2541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73316AD-D079-47DE-89B6-CB30BAACF9B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74594" y="5089984"/>
                  <a:ext cx="1821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F24260C-7C52-4DA4-885A-CB18371FBDB5}"/>
                    </a:ext>
                  </a:extLst>
                </p14:cNvPr>
                <p14:cNvContentPartPr/>
                <p14:nvPr/>
              </p14:nvContentPartPr>
              <p14:xfrm>
                <a:off x="952154" y="5169904"/>
                <a:ext cx="137160" cy="1461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F24260C-7C52-4DA4-885A-CB18371FBD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43154" y="5161264"/>
                  <a:ext cx="154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7B8AB1B-C240-41A8-BCC3-948BEA4D2AE0}"/>
                    </a:ext>
                  </a:extLst>
                </p14:cNvPr>
                <p14:cNvContentPartPr/>
                <p14:nvPr/>
              </p14:nvContentPartPr>
              <p14:xfrm>
                <a:off x="1183274" y="5120584"/>
                <a:ext cx="246240" cy="1872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7B8AB1B-C240-41A8-BCC3-948BEA4D2AE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74634" y="5111944"/>
                  <a:ext cx="2638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B421E16-8BFD-417A-87C3-AB601B508B48}"/>
                    </a:ext>
                  </a:extLst>
                </p14:cNvPr>
                <p14:cNvContentPartPr/>
                <p14:nvPr/>
              </p14:nvContentPartPr>
              <p14:xfrm>
                <a:off x="1398554" y="4926904"/>
                <a:ext cx="155160" cy="3488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B421E16-8BFD-417A-87C3-AB601B508B4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389554" y="4917904"/>
                  <a:ext cx="172800" cy="36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2AC44146-58F2-4269-B69F-A5A39E85B700}"/>
              </a:ext>
            </a:extLst>
          </p:cNvPr>
          <p:cNvGrpSpPr/>
          <p:nvPr/>
        </p:nvGrpSpPr>
        <p:grpSpPr>
          <a:xfrm>
            <a:off x="2005154" y="4607944"/>
            <a:ext cx="720720" cy="1225800"/>
            <a:chOff x="2005154" y="4607944"/>
            <a:chExt cx="720720" cy="122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4EB6323-025F-4BC4-BF05-024F36358379}"/>
                    </a:ext>
                  </a:extLst>
                </p14:cNvPr>
                <p14:cNvContentPartPr/>
                <p14:nvPr/>
              </p14:nvContentPartPr>
              <p14:xfrm>
                <a:off x="2098754" y="4776064"/>
                <a:ext cx="551160" cy="6109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4EB6323-025F-4BC4-BF05-024F3635837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089754" y="4767424"/>
                  <a:ext cx="568800" cy="6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771D06C-7596-4C17-91A7-FB26BEF76025}"/>
                    </a:ext>
                  </a:extLst>
                </p14:cNvPr>
                <p14:cNvContentPartPr/>
                <p14:nvPr/>
              </p14:nvContentPartPr>
              <p14:xfrm>
                <a:off x="2005154" y="5694424"/>
                <a:ext cx="128160" cy="1393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771D06C-7596-4C17-91A7-FB26BEF7602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996514" y="5685784"/>
                  <a:ext cx="145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7DF0558-CABD-4618-8D93-511EC580BA60}"/>
                    </a:ext>
                  </a:extLst>
                </p14:cNvPr>
                <p14:cNvContentPartPr/>
                <p14:nvPr/>
              </p14:nvContentPartPr>
              <p14:xfrm>
                <a:off x="2148434" y="5485984"/>
                <a:ext cx="33480" cy="151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7DF0558-CABD-4618-8D93-511EC580BA6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139794" y="5476984"/>
                  <a:ext cx="511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B00A826-EA34-4B7F-9421-4159C86C453E}"/>
                    </a:ext>
                  </a:extLst>
                </p14:cNvPr>
                <p14:cNvContentPartPr/>
                <p14:nvPr/>
              </p14:nvContentPartPr>
              <p14:xfrm>
                <a:off x="2320874" y="5611264"/>
                <a:ext cx="144360" cy="612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B00A826-EA34-4B7F-9421-4159C86C453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312234" y="5602264"/>
                  <a:ext cx="1620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D60AF2E-5602-4C80-98C2-F6B6043B66BC}"/>
                    </a:ext>
                  </a:extLst>
                </p14:cNvPr>
                <p14:cNvContentPartPr/>
                <p14:nvPr/>
              </p14:nvContentPartPr>
              <p14:xfrm>
                <a:off x="2328794" y="5600104"/>
                <a:ext cx="397080" cy="1458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D60AF2E-5602-4C80-98C2-F6B6043B66B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319794" y="5591464"/>
                  <a:ext cx="4147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48A9388-C220-46EF-AC49-12160C29266F}"/>
                    </a:ext>
                  </a:extLst>
                </p14:cNvPr>
                <p14:cNvContentPartPr/>
                <p14:nvPr/>
              </p14:nvContentPartPr>
              <p14:xfrm>
                <a:off x="2385674" y="4607944"/>
                <a:ext cx="151560" cy="1353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48A9388-C220-46EF-AC49-12160C29266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376674" y="4599304"/>
                  <a:ext cx="16920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B046DE5B-CE4E-4790-8534-E256B4E2F323}"/>
              </a:ext>
            </a:extLst>
          </p:cNvPr>
          <p:cNvGrpSpPr/>
          <p:nvPr/>
        </p:nvGrpSpPr>
        <p:grpSpPr>
          <a:xfrm>
            <a:off x="2921714" y="4681024"/>
            <a:ext cx="1666800" cy="719640"/>
            <a:chOff x="2921714" y="4681024"/>
            <a:chExt cx="1666800" cy="71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96797E6-BB0C-442D-B415-15481C186B22}"/>
                    </a:ext>
                  </a:extLst>
                </p14:cNvPr>
                <p14:cNvContentPartPr/>
                <p14:nvPr/>
              </p14:nvContentPartPr>
              <p14:xfrm>
                <a:off x="2921714" y="4940584"/>
                <a:ext cx="296640" cy="3312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96797E6-BB0C-442D-B415-15481C186B2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913074" y="4931944"/>
                  <a:ext cx="3142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507B8E2-2892-4706-A74B-4EAB5647A538}"/>
                    </a:ext>
                  </a:extLst>
                </p14:cNvPr>
                <p14:cNvContentPartPr/>
                <p14:nvPr/>
              </p14:nvContentPartPr>
              <p14:xfrm>
                <a:off x="3271274" y="5289424"/>
                <a:ext cx="27000" cy="1112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507B8E2-2892-4706-A74B-4EAB5647A53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262274" y="5280784"/>
                  <a:ext cx="446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B492186-8C40-4472-87C5-0DE6602E7EAB}"/>
                    </a:ext>
                  </a:extLst>
                </p14:cNvPr>
                <p14:cNvContentPartPr/>
                <p14:nvPr/>
              </p14:nvContentPartPr>
              <p14:xfrm>
                <a:off x="3447674" y="5141824"/>
                <a:ext cx="21600" cy="385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B492186-8C40-4472-87C5-0DE6602E7EA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438674" y="5133184"/>
                  <a:ext cx="392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9B592E7-1660-4214-B4F4-71F42EF30DBE}"/>
                    </a:ext>
                  </a:extLst>
                </p14:cNvPr>
                <p14:cNvContentPartPr/>
                <p14:nvPr/>
              </p14:nvContentPartPr>
              <p14:xfrm>
                <a:off x="3491594" y="4965064"/>
                <a:ext cx="321120" cy="2509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9B592E7-1660-4214-B4F4-71F42EF30DB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482594" y="4956064"/>
                  <a:ext cx="3387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A2248EA-436E-483A-965D-53BD2F2E85EC}"/>
                    </a:ext>
                  </a:extLst>
                </p14:cNvPr>
                <p14:cNvContentPartPr/>
                <p14:nvPr/>
              </p14:nvContentPartPr>
              <p14:xfrm>
                <a:off x="3940154" y="4763824"/>
                <a:ext cx="167040" cy="134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A2248EA-436E-483A-965D-53BD2F2E85E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931154" y="4755184"/>
                  <a:ext cx="184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9BBF814-047A-49B6-A5EB-EAF9D4345CDF}"/>
                    </a:ext>
                  </a:extLst>
                </p14:cNvPr>
                <p14:cNvContentPartPr/>
                <p14:nvPr/>
              </p14:nvContentPartPr>
              <p14:xfrm>
                <a:off x="4248314" y="4765264"/>
                <a:ext cx="168840" cy="453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9BBF814-047A-49B6-A5EB-EAF9D4345CD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239674" y="4756624"/>
                  <a:ext cx="1864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E943BC5-B9A3-4BCB-8A69-B379CC5B2D52}"/>
                    </a:ext>
                  </a:extLst>
                </p14:cNvPr>
                <p14:cNvContentPartPr/>
                <p14:nvPr/>
              </p14:nvContentPartPr>
              <p14:xfrm>
                <a:off x="4563314" y="4681024"/>
                <a:ext cx="25200" cy="1522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E943BC5-B9A3-4BCB-8A69-B379CC5B2D5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554314" y="4672384"/>
                  <a:ext cx="4284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D7A0E261-3C74-43B9-B345-C83B07F3FBED}"/>
              </a:ext>
            </a:extLst>
          </p:cNvPr>
          <p:cNvGrpSpPr/>
          <p:nvPr/>
        </p:nvGrpSpPr>
        <p:grpSpPr>
          <a:xfrm>
            <a:off x="4919354" y="5011504"/>
            <a:ext cx="302760" cy="108360"/>
            <a:chOff x="4919354" y="5011504"/>
            <a:chExt cx="302760" cy="10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7B1DE31-2B04-4594-9031-F5DFEF47C5A9}"/>
                    </a:ext>
                  </a:extLst>
                </p14:cNvPr>
                <p14:cNvContentPartPr/>
                <p14:nvPr/>
              </p14:nvContentPartPr>
              <p14:xfrm>
                <a:off x="4919354" y="5011504"/>
                <a:ext cx="234360" cy="295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7B1DE31-2B04-4594-9031-F5DFEF47C5A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910714" y="5002504"/>
                  <a:ext cx="2520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06638F2-D5BE-498F-9D33-18ABF46B5DE7}"/>
                    </a:ext>
                  </a:extLst>
                </p14:cNvPr>
                <p14:cNvContentPartPr/>
                <p14:nvPr/>
              </p14:nvContentPartPr>
              <p14:xfrm>
                <a:off x="4960034" y="5072344"/>
                <a:ext cx="262080" cy="47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06638F2-D5BE-498F-9D33-18ABF46B5DE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951034" y="5063344"/>
                  <a:ext cx="2797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A0EA7AFB-856D-4D13-A60A-2D7975F8978B}"/>
              </a:ext>
            </a:extLst>
          </p:cNvPr>
          <p:cNvGrpSpPr/>
          <p:nvPr/>
        </p:nvGrpSpPr>
        <p:grpSpPr>
          <a:xfrm>
            <a:off x="5597954" y="4776424"/>
            <a:ext cx="434520" cy="389520"/>
            <a:chOff x="5597954" y="4776424"/>
            <a:chExt cx="434520" cy="38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9845C0C-D3E4-4044-9060-0ED737634FB3}"/>
                    </a:ext>
                  </a:extLst>
                </p14:cNvPr>
                <p14:cNvContentPartPr/>
                <p14:nvPr/>
              </p14:nvContentPartPr>
              <p14:xfrm>
                <a:off x="5597954" y="4776424"/>
                <a:ext cx="267840" cy="281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9845C0C-D3E4-4044-9060-0ED737634FB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589314" y="4767784"/>
                  <a:ext cx="2854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ABB889F-5DDC-48ED-BE12-A897E71524DF}"/>
                    </a:ext>
                  </a:extLst>
                </p14:cNvPr>
                <p14:cNvContentPartPr/>
                <p14:nvPr/>
              </p14:nvContentPartPr>
              <p14:xfrm>
                <a:off x="6009434" y="5037784"/>
                <a:ext cx="23040" cy="1281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ABB889F-5DDC-48ED-BE12-A897E71524D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000794" y="5029144"/>
                  <a:ext cx="4068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DFFF5B9E-A4C8-4448-9F1E-E0D3D3CC8F26}"/>
              </a:ext>
            </a:extLst>
          </p:cNvPr>
          <p:cNvGrpSpPr/>
          <p:nvPr/>
        </p:nvGrpSpPr>
        <p:grpSpPr>
          <a:xfrm>
            <a:off x="6335234" y="4721704"/>
            <a:ext cx="860040" cy="385560"/>
            <a:chOff x="6335234" y="4721704"/>
            <a:chExt cx="860040" cy="38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7E8007C-1F9A-4BC3-B711-EDFDCBAA0DBF}"/>
                    </a:ext>
                  </a:extLst>
                </p14:cNvPr>
                <p14:cNvContentPartPr/>
                <p14:nvPr/>
              </p14:nvContentPartPr>
              <p14:xfrm>
                <a:off x="6335234" y="4721704"/>
                <a:ext cx="222840" cy="3855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7E8007C-1F9A-4BC3-B711-EDFDCBAA0DB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326234" y="4713064"/>
                  <a:ext cx="2404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D002D87-CD9D-4100-9FCA-905F3D5BC285}"/>
                    </a:ext>
                  </a:extLst>
                </p14:cNvPr>
                <p14:cNvContentPartPr/>
                <p14:nvPr/>
              </p14:nvContentPartPr>
              <p14:xfrm>
                <a:off x="6721874" y="4776784"/>
                <a:ext cx="90720" cy="2491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D002D87-CD9D-4100-9FCA-905F3D5BC28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713234" y="4768144"/>
                  <a:ext cx="1083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7BDB637-748A-49D4-884F-91FD9C787A26}"/>
                    </a:ext>
                  </a:extLst>
                </p14:cNvPr>
                <p14:cNvContentPartPr/>
                <p14:nvPr/>
              </p14:nvContentPartPr>
              <p14:xfrm>
                <a:off x="6945434" y="4867144"/>
                <a:ext cx="249840" cy="597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7BDB637-748A-49D4-884F-91FD9C787A2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936794" y="4858504"/>
                  <a:ext cx="26748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175348FD-95FB-4336-925F-4E5A46C78A4D}"/>
              </a:ext>
            </a:extLst>
          </p:cNvPr>
          <p:cNvGrpSpPr/>
          <p:nvPr/>
        </p:nvGrpSpPr>
        <p:grpSpPr>
          <a:xfrm>
            <a:off x="7458074" y="4504624"/>
            <a:ext cx="889200" cy="573480"/>
            <a:chOff x="7458074" y="4504624"/>
            <a:chExt cx="889200" cy="57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8C7466D-6516-4B3A-9C7D-535DCE6816B4}"/>
                    </a:ext>
                  </a:extLst>
                </p14:cNvPr>
                <p14:cNvContentPartPr/>
                <p14:nvPr/>
              </p14:nvContentPartPr>
              <p14:xfrm>
                <a:off x="7458074" y="4742584"/>
                <a:ext cx="289800" cy="2707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8C7466D-6516-4B3A-9C7D-535DCE6816B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449434" y="4733584"/>
                  <a:ext cx="3074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9EA4AB6-F04F-44CE-869E-3DA41ACF6D86}"/>
                    </a:ext>
                  </a:extLst>
                </p14:cNvPr>
                <p14:cNvContentPartPr/>
                <p14:nvPr/>
              </p14:nvContentPartPr>
              <p14:xfrm>
                <a:off x="7917074" y="4653664"/>
                <a:ext cx="137520" cy="1134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9EA4AB6-F04F-44CE-869E-3DA41ACF6D8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908434" y="4645024"/>
                  <a:ext cx="155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C358AB3-74F0-490E-84F7-9CDA8C800294}"/>
                    </a:ext>
                  </a:extLst>
                </p14:cNvPr>
                <p14:cNvContentPartPr/>
                <p14:nvPr/>
              </p14:nvContentPartPr>
              <p14:xfrm>
                <a:off x="8170874" y="4504624"/>
                <a:ext cx="176400" cy="5734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C358AB3-74F0-490E-84F7-9CDA8C80029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162234" y="4495984"/>
                  <a:ext cx="194040" cy="59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99FDFB4B-A591-453C-B4A5-4CBAFA25AAB8}"/>
              </a:ext>
            </a:extLst>
          </p:cNvPr>
          <p:cNvGrpSpPr/>
          <p:nvPr/>
        </p:nvGrpSpPr>
        <p:grpSpPr>
          <a:xfrm>
            <a:off x="6343154" y="5213824"/>
            <a:ext cx="1648440" cy="469440"/>
            <a:chOff x="6343154" y="5213824"/>
            <a:chExt cx="1648440" cy="46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D2F0A4C-E8C8-4322-A1A4-0A7A5265D707}"/>
                    </a:ext>
                  </a:extLst>
                </p14:cNvPr>
                <p14:cNvContentPartPr/>
                <p14:nvPr/>
              </p14:nvContentPartPr>
              <p14:xfrm>
                <a:off x="6343154" y="5213824"/>
                <a:ext cx="1648440" cy="1155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D2F0A4C-E8C8-4322-A1A4-0A7A5265D70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334514" y="5204824"/>
                  <a:ext cx="166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9749D09-1970-41E3-9278-FDE46C9BB231}"/>
                    </a:ext>
                  </a:extLst>
                </p14:cNvPr>
                <p14:cNvContentPartPr/>
                <p14:nvPr/>
              </p14:nvContentPartPr>
              <p14:xfrm>
                <a:off x="6814034" y="5417944"/>
                <a:ext cx="132480" cy="2653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9749D09-1970-41E3-9278-FDE46C9BB23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805034" y="5409304"/>
                  <a:ext cx="1501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D78F6CE-EBA6-45D2-91E8-BB41DE7F727D}"/>
                    </a:ext>
                  </a:extLst>
                </p14:cNvPr>
                <p14:cNvContentPartPr/>
                <p14:nvPr/>
              </p14:nvContentPartPr>
              <p14:xfrm>
                <a:off x="7109234" y="5539264"/>
                <a:ext cx="262800" cy="277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D78F6CE-EBA6-45D2-91E8-BB41DE7F727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100234" y="5530264"/>
                  <a:ext cx="280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5AF501C-F0A9-4D38-BB95-88E85796A8EE}"/>
                    </a:ext>
                  </a:extLst>
                </p14:cNvPr>
                <p14:cNvContentPartPr/>
                <p14:nvPr/>
              </p14:nvContentPartPr>
              <p14:xfrm>
                <a:off x="7567514" y="5365744"/>
                <a:ext cx="345600" cy="2534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5AF501C-F0A9-4D38-BB95-88E85796A8E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558514" y="5356744"/>
                  <a:ext cx="363240" cy="27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0D310963-603D-4BBB-B21A-ABF8EB461DBC}"/>
              </a:ext>
            </a:extLst>
          </p:cNvPr>
          <p:cNvGrpSpPr/>
          <p:nvPr/>
        </p:nvGrpSpPr>
        <p:grpSpPr>
          <a:xfrm>
            <a:off x="8918954" y="4426504"/>
            <a:ext cx="3159000" cy="1067400"/>
            <a:chOff x="8918954" y="4426504"/>
            <a:chExt cx="3159000" cy="10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5D12662-3D7D-4BC5-8DCD-8CF9E70F19D0}"/>
                    </a:ext>
                  </a:extLst>
                </p14:cNvPr>
                <p14:cNvContentPartPr/>
                <p14:nvPr/>
              </p14:nvContentPartPr>
              <p14:xfrm>
                <a:off x="8918954" y="4648984"/>
                <a:ext cx="286560" cy="5446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5D12662-3D7D-4BC5-8DCD-8CF9E70F19D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910314" y="4639984"/>
                  <a:ext cx="30420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EAB7A67-1DA7-444B-960A-4F59BE80B9F6}"/>
                    </a:ext>
                  </a:extLst>
                </p14:cNvPr>
                <p14:cNvContentPartPr/>
                <p14:nvPr/>
              </p14:nvContentPartPr>
              <p14:xfrm>
                <a:off x="9163034" y="4426504"/>
                <a:ext cx="442440" cy="7336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EAB7A67-1DA7-444B-960A-4F59BE80B9F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154394" y="4417504"/>
                  <a:ext cx="460080" cy="75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E532759-4EEC-4F4E-8166-C60E61251456}"/>
                    </a:ext>
                  </a:extLst>
                </p14:cNvPr>
                <p14:cNvContentPartPr/>
                <p14:nvPr/>
              </p14:nvContentPartPr>
              <p14:xfrm>
                <a:off x="9213434" y="4942384"/>
                <a:ext cx="228600" cy="309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E532759-4EEC-4F4E-8166-C60E6125145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204794" y="4933384"/>
                  <a:ext cx="246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74607BC-2FEA-4A61-A012-C81307F6C19C}"/>
                    </a:ext>
                  </a:extLst>
                </p14:cNvPr>
                <p14:cNvContentPartPr/>
                <p14:nvPr/>
              </p14:nvContentPartPr>
              <p14:xfrm>
                <a:off x="9393794" y="4975864"/>
                <a:ext cx="94320" cy="1242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74607BC-2FEA-4A61-A012-C81307F6C19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385154" y="4967224"/>
                  <a:ext cx="111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05147AE-2B2A-456B-AE0F-EAA8395F8130}"/>
                    </a:ext>
                  </a:extLst>
                </p14:cNvPr>
                <p14:cNvContentPartPr/>
                <p14:nvPr/>
              </p14:nvContentPartPr>
              <p14:xfrm>
                <a:off x="9628874" y="4961104"/>
                <a:ext cx="178560" cy="1695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05147AE-2B2A-456B-AE0F-EAA8395F813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619874" y="4952104"/>
                  <a:ext cx="196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66D980D-7DD5-49DA-9569-8A6B14CAF86C}"/>
                    </a:ext>
                  </a:extLst>
                </p14:cNvPr>
                <p14:cNvContentPartPr/>
                <p14:nvPr/>
              </p14:nvContentPartPr>
              <p14:xfrm>
                <a:off x="9857114" y="4895584"/>
                <a:ext cx="338040" cy="5983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66D980D-7DD5-49DA-9569-8A6B14CAF86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848114" y="4886944"/>
                  <a:ext cx="355680" cy="6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6531C57-436A-454D-932D-90250F5649AF}"/>
                    </a:ext>
                  </a:extLst>
                </p14:cNvPr>
                <p14:cNvContentPartPr/>
                <p14:nvPr/>
              </p14:nvContentPartPr>
              <p14:xfrm>
                <a:off x="10274714" y="4846984"/>
                <a:ext cx="150480" cy="1555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6531C57-436A-454D-932D-90250F5649A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265714" y="4837984"/>
                  <a:ext cx="168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9FFC741-8CD1-4809-B362-DD76D6C15F7C}"/>
                    </a:ext>
                  </a:extLst>
                </p14:cNvPr>
                <p14:cNvContentPartPr/>
                <p14:nvPr/>
              </p14:nvContentPartPr>
              <p14:xfrm>
                <a:off x="10438874" y="4870744"/>
                <a:ext cx="133200" cy="1454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9FFC741-8CD1-4809-B362-DD76D6C15F7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429874" y="4862104"/>
                  <a:ext cx="1508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F53A04C-E0A2-4ACF-95CE-5685D5370F37}"/>
                    </a:ext>
                  </a:extLst>
                </p14:cNvPr>
                <p14:cNvContentPartPr/>
                <p14:nvPr/>
              </p14:nvContentPartPr>
              <p14:xfrm>
                <a:off x="10628954" y="4889824"/>
                <a:ext cx="230400" cy="1058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F53A04C-E0A2-4ACF-95CE-5685D5370F3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620314" y="4881184"/>
                  <a:ext cx="248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3535D5E-DF02-492F-8969-075271DD08C9}"/>
                    </a:ext>
                  </a:extLst>
                </p14:cNvPr>
                <p14:cNvContentPartPr/>
                <p14:nvPr/>
              </p14:nvContentPartPr>
              <p14:xfrm>
                <a:off x="10932074" y="4879744"/>
                <a:ext cx="136080" cy="150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3535D5E-DF02-492F-8969-075271DD08C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923434" y="4871104"/>
                  <a:ext cx="153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E1F10D9-46DC-4A20-B830-81F844EE27A1}"/>
                    </a:ext>
                  </a:extLst>
                </p14:cNvPr>
                <p14:cNvContentPartPr/>
                <p14:nvPr/>
              </p14:nvContentPartPr>
              <p14:xfrm>
                <a:off x="11157074" y="4569784"/>
                <a:ext cx="313200" cy="4903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E1F10D9-46DC-4A20-B830-81F844EE27A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148434" y="4561144"/>
                  <a:ext cx="3308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70F65DA-ED4B-40AA-AB7B-77786F66CD59}"/>
                    </a:ext>
                  </a:extLst>
                </p14:cNvPr>
                <p14:cNvContentPartPr/>
                <p14:nvPr/>
              </p14:nvContentPartPr>
              <p14:xfrm>
                <a:off x="11057714" y="4801264"/>
                <a:ext cx="334800" cy="460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70F65DA-ED4B-40AA-AB7B-77786F66CD5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049074" y="4792624"/>
                  <a:ext cx="3524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FB30EEA6-65DA-461C-B3B1-CC64477E2C5E}"/>
                    </a:ext>
                  </a:extLst>
                </p14:cNvPr>
                <p14:cNvContentPartPr/>
                <p14:nvPr/>
              </p14:nvContentPartPr>
              <p14:xfrm>
                <a:off x="11386034" y="4868584"/>
                <a:ext cx="200520" cy="1760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FB30EEA6-65DA-461C-B3B1-CC64477E2C5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377034" y="4859944"/>
                  <a:ext cx="2181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7DD1E9D-42C8-4E6F-BBF9-1B308F37BD7D}"/>
                    </a:ext>
                  </a:extLst>
                </p14:cNvPr>
                <p14:cNvContentPartPr/>
                <p14:nvPr/>
              </p14:nvContentPartPr>
              <p14:xfrm>
                <a:off x="11689154" y="4822144"/>
                <a:ext cx="360" cy="3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7DD1E9D-42C8-4E6F-BBF9-1B308F37BD7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680154" y="48131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F6F44E9-2E71-42C5-9AC5-990C1D5D6FFF}"/>
                    </a:ext>
                  </a:extLst>
                </p14:cNvPr>
                <p14:cNvContentPartPr/>
                <p14:nvPr/>
              </p14:nvContentPartPr>
              <p14:xfrm>
                <a:off x="11690234" y="4879744"/>
                <a:ext cx="125640" cy="1360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F6F44E9-2E71-42C5-9AC5-990C1D5D6FF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1681234" y="4870744"/>
                  <a:ext cx="1432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0044118-A468-4440-920B-A8745B58BC83}"/>
                    </a:ext>
                  </a:extLst>
                </p14:cNvPr>
                <p14:cNvContentPartPr/>
                <p14:nvPr/>
              </p14:nvContentPartPr>
              <p14:xfrm>
                <a:off x="11900474" y="4574464"/>
                <a:ext cx="177480" cy="5594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0044118-A468-4440-920B-A8745B58BC8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891474" y="4565824"/>
                  <a:ext cx="195120" cy="57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B62CE48-A686-4C8F-A65C-B3D8BCB1E6B6}"/>
                  </a:ext>
                </a:extLst>
              </p14:cNvPr>
              <p14:cNvContentPartPr/>
              <p14:nvPr/>
            </p14:nvContentPartPr>
            <p14:xfrm>
              <a:off x="3632354" y="3268068"/>
              <a:ext cx="596880" cy="370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B62CE48-A686-4C8F-A65C-B3D8BCB1E6B6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3623354" y="3259428"/>
                <a:ext cx="61452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F11FE570-18D8-4076-BA70-BB7A4A281F09}"/>
                  </a:ext>
                </a:extLst>
              </p14:cNvPr>
              <p14:cNvContentPartPr/>
              <p14:nvPr/>
            </p14:nvContentPartPr>
            <p14:xfrm>
              <a:off x="4205114" y="2811228"/>
              <a:ext cx="3684600" cy="6202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F11FE570-18D8-4076-BA70-BB7A4A281F09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4196114" y="2802588"/>
                <a:ext cx="370224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9A292DB-E433-4B96-93B0-171F3386F512}"/>
                  </a:ext>
                </a:extLst>
              </p14:cNvPr>
              <p14:cNvContentPartPr/>
              <p14:nvPr/>
            </p14:nvContentPartPr>
            <p14:xfrm>
              <a:off x="7492994" y="5003628"/>
              <a:ext cx="477000" cy="1645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9A292DB-E433-4B96-93B0-171F3386F512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7484354" y="4994628"/>
                <a:ext cx="494640" cy="18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5AB6190E-4A61-4E17-A902-C5799F59FE87}"/>
              </a:ext>
            </a:extLst>
          </p:cNvPr>
          <p:cNvGrpSpPr/>
          <p:nvPr/>
        </p:nvGrpSpPr>
        <p:grpSpPr>
          <a:xfrm>
            <a:off x="5822954" y="5895708"/>
            <a:ext cx="2583000" cy="128880"/>
            <a:chOff x="5822954" y="5895708"/>
            <a:chExt cx="2583000" cy="1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26B2410-8A90-4AB8-B1CC-5A0844E84DD5}"/>
                    </a:ext>
                  </a:extLst>
                </p14:cNvPr>
                <p14:cNvContentPartPr/>
                <p14:nvPr/>
              </p14:nvContentPartPr>
              <p14:xfrm>
                <a:off x="5838434" y="6020268"/>
                <a:ext cx="6840" cy="4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26B2410-8A90-4AB8-B1CC-5A0844E84DD5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829434" y="6011628"/>
                  <a:ext cx="244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71537DD-A085-4F69-B07B-03462430A0E7}"/>
                    </a:ext>
                  </a:extLst>
                </p14:cNvPr>
                <p14:cNvContentPartPr/>
                <p14:nvPr/>
              </p14:nvContentPartPr>
              <p14:xfrm>
                <a:off x="5822954" y="5895708"/>
                <a:ext cx="2583000" cy="114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71537DD-A085-4F69-B07B-03462430A0E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813954" y="5887068"/>
                  <a:ext cx="2600640" cy="13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F25AE79-464A-4EC1-8642-69B3BE726E47}"/>
                  </a:ext>
                </a:extLst>
              </p14:cNvPr>
              <p14:cNvContentPartPr/>
              <p14:nvPr/>
            </p14:nvContentPartPr>
            <p14:xfrm>
              <a:off x="7553114" y="4106868"/>
              <a:ext cx="212040" cy="3812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F25AE79-464A-4EC1-8642-69B3BE726E47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7544114" y="4098228"/>
                <a:ext cx="229680" cy="39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2089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C20A69E-E240-460D-A5D2-BFC762F2840D}"/>
              </a:ext>
            </a:extLst>
          </p:cNvPr>
          <p:cNvGrpSpPr/>
          <p:nvPr/>
        </p:nvGrpSpPr>
        <p:grpSpPr>
          <a:xfrm>
            <a:off x="476954" y="196864"/>
            <a:ext cx="1997280" cy="508320"/>
            <a:chOff x="476954" y="196864"/>
            <a:chExt cx="1997280" cy="50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CEC7537-56E3-4657-843D-FCAC0092CC7F}"/>
                    </a:ext>
                  </a:extLst>
                </p14:cNvPr>
                <p14:cNvContentPartPr/>
                <p14:nvPr/>
              </p14:nvContentPartPr>
              <p14:xfrm>
                <a:off x="476954" y="196864"/>
                <a:ext cx="511560" cy="508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CEC7537-56E3-4657-843D-FCAC0092CC7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7954" y="188224"/>
                  <a:ext cx="5292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C16D216-2B00-4C18-B490-527EDAFA8BD1}"/>
                    </a:ext>
                  </a:extLst>
                </p14:cNvPr>
                <p14:cNvContentPartPr/>
                <p14:nvPr/>
              </p14:nvContentPartPr>
              <p14:xfrm>
                <a:off x="601154" y="498544"/>
                <a:ext cx="192960" cy="75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C16D216-2B00-4C18-B490-527EDAFA8BD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2154" y="489904"/>
                  <a:ext cx="2106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47ADAE3-4BF5-4528-B438-9CFE2A1FC148}"/>
                    </a:ext>
                  </a:extLst>
                </p14:cNvPr>
                <p14:cNvContentPartPr/>
                <p14:nvPr/>
              </p14:nvContentPartPr>
              <p14:xfrm>
                <a:off x="909314" y="445984"/>
                <a:ext cx="226440" cy="178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47ADAE3-4BF5-4528-B438-9CFE2A1FC1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0674" y="436984"/>
                  <a:ext cx="2440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429800A-D3B3-4942-BD22-74F270CD8BD1}"/>
                    </a:ext>
                  </a:extLst>
                </p14:cNvPr>
                <p14:cNvContentPartPr/>
                <p14:nvPr/>
              </p14:nvContentPartPr>
              <p14:xfrm>
                <a:off x="1224314" y="350224"/>
                <a:ext cx="214200" cy="289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429800A-D3B3-4942-BD22-74F270CD8BD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15314" y="341224"/>
                  <a:ext cx="2318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E064B34-8389-4130-9865-8AE046FB660D}"/>
                    </a:ext>
                  </a:extLst>
                </p14:cNvPr>
                <p14:cNvContentPartPr/>
                <p14:nvPr/>
              </p14:nvContentPartPr>
              <p14:xfrm>
                <a:off x="1484594" y="422584"/>
                <a:ext cx="329400" cy="177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E064B34-8389-4130-9865-8AE046FB660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75594" y="413584"/>
                  <a:ext cx="3470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6BB74AB-1835-490D-9C23-AD52CEBF22B5}"/>
                    </a:ext>
                  </a:extLst>
                </p14:cNvPr>
                <p14:cNvContentPartPr/>
                <p14:nvPr/>
              </p14:nvContentPartPr>
              <p14:xfrm>
                <a:off x="1830194" y="400264"/>
                <a:ext cx="188280" cy="237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6BB74AB-1835-490D-9C23-AD52CEBF22B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21554" y="391264"/>
                  <a:ext cx="2059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89962A5-2413-4062-A321-C9CF1B9A7176}"/>
                    </a:ext>
                  </a:extLst>
                </p14:cNvPr>
                <p14:cNvContentPartPr/>
                <p14:nvPr/>
              </p14:nvContentPartPr>
              <p14:xfrm>
                <a:off x="2031794" y="431944"/>
                <a:ext cx="165600" cy="197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89962A5-2413-4062-A321-C9CF1B9A717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23154" y="423304"/>
                  <a:ext cx="1832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0C583D1-4902-4D2E-89E2-1B13F6A2AB69}"/>
                    </a:ext>
                  </a:extLst>
                </p14:cNvPr>
                <p14:cNvContentPartPr/>
                <p14:nvPr/>
              </p14:nvContentPartPr>
              <p14:xfrm>
                <a:off x="2291354" y="381544"/>
                <a:ext cx="182880" cy="246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0C583D1-4902-4D2E-89E2-1B13F6A2AB6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82714" y="372544"/>
                  <a:ext cx="20052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373487-99DD-46A9-A6B1-6A07E1DCE96A}"/>
              </a:ext>
            </a:extLst>
          </p:cNvPr>
          <p:cNvGrpSpPr/>
          <p:nvPr/>
        </p:nvGrpSpPr>
        <p:grpSpPr>
          <a:xfrm>
            <a:off x="2926754" y="90304"/>
            <a:ext cx="612720" cy="556560"/>
            <a:chOff x="2926754" y="90304"/>
            <a:chExt cx="612720" cy="55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3449C36-26FD-4E67-BF5B-97B2513B28CD}"/>
                    </a:ext>
                  </a:extLst>
                </p14:cNvPr>
                <p14:cNvContentPartPr/>
                <p14:nvPr/>
              </p14:nvContentPartPr>
              <p14:xfrm>
                <a:off x="3010994" y="90304"/>
                <a:ext cx="249840" cy="556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3449C36-26FD-4E67-BF5B-97B2513B28C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01994" y="81304"/>
                  <a:ext cx="26748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22E87BC-3BD6-4D69-99E4-B7394A815F6F}"/>
                    </a:ext>
                  </a:extLst>
                </p14:cNvPr>
                <p14:cNvContentPartPr/>
                <p14:nvPr/>
              </p14:nvContentPartPr>
              <p14:xfrm>
                <a:off x="2926754" y="333304"/>
                <a:ext cx="408600" cy="74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22E87BC-3BD6-4D69-99E4-B7394A815F6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18114" y="324304"/>
                  <a:ext cx="4262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A279FE6-E175-4EA0-8DB9-967FCBC6F789}"/>
                    </a:ext>
                  </a:extLst>
                </p14:cNvPr>
                <p14:cNvContentPartPr/>
                <p14:nvPr/>
              </p14:nvContentPartPr>
              <p14:xfrm>
                <a:off x="3376394" y="458224"/>
                <a:ext cx="163080" cy="160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A279FE6-E175-4EA0-8DB9-967FCBC6F78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67754" y="449224"/>
                  <a:ext cx="18072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2E2851-DD7A-42C3-A752-2F9A5354F508}"/>
              </a:ext>
            </a:extLst>
          </p:cNvPr>
          <p:cNvGrpSpPr/>
          <p:nvPr/>
        </p:nvGrpSpPr>
        <p:grpSpPr>
          <a:xfrm>
            <a:off x="3998834" y="142504"/>
            <a:ext cx="2887200" cy="531720"/>
            <a:chOff x="3998834" y="142504"/>
            <a:chExt cx="2887200" cy="53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47F9057-B40B-4AA9-8605-067D94B3DC3D}"/>
                    </a:ext>
                  </a:extLst>
                </p14:cNvPr>
                <p14:cNvContentPartPr/>
                <p14:nvPr/>
              </p14:nvContentPartPr>
              <p14:xfrm>
                <a:off x="3998834" y="294424"/>
                <a:ext cx="432000" cy="299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47F9057-B40B-4AA9-8605-067D94B3DC3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90194" y="285424"/>
                  <a:ext cx="4496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358DC21-4315-4D79-9C2E-5DE1E300D991}"/>
                    </a:ext>
                  </a:extLst>
                </p14:cNvPr>
                <p14:cNvContentPartPr/>
                <p14:nvPr/>
              </p14:nvContentPartPr>
              <p14:xfrm>
                <a:off x="4451354" y="181384"/>
                <a:ext cx="219960" cy="375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358DC21-4315-4D79-9C2E-5DE1E300D99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42354" y="172744"/>
                  <a:ext cx="2376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4726297-C45A-4DA8-B2AF-E1427B786A6E}"/>
                    </a:ext>
                  </a:extLst>
                </p14:cNvPr>
                <p14:cNvContentPartPr/>
                <p14:nvPr/>
              </p14:nvContentPartPr>
              <p14:xfrm>
                <a:off x="4637114" y="339424"/>
                <a:ext cx="244440" cy="255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4726297-C45A-4DA8-B2AF-E1427B786A6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28114" y="330424"/>
                  <a:ext cx="2620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1876FDD-6D82-4D51-BC73-6A4278D4B8BD}"/>
                    </a:ext>
                  </a:extLst>
                </p14:cNvPr>
                <p14:cNvContentPartPr/>
                <p14:nvPr/>
              </p14:nvContentPartPr>
              <p14:xfrm>
                <a:off x="4854554" y="142504"/>
                <a:ext cx="258840" cy="379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1876FDD-6D82-4D51-BC73-6A4278D4B8B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45914" y="133864"/>
                  <a:ext cx="2764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ACA995-A0AE-46F8-9EAB-AE507144DCD7}"/>
                    </a:ext>
                  </a:extLst>
                </p14:cNvPr>
                <p14:cNvContentPartPr/>
                <p14:nvPr/>
              </p14:nvContentPartPr>
              <p14:xfrm>
                <a:off x="5178914" y="268864"/>
                <a:ext cx="617760" cy="332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ACA995-A0AE-46F8-9EAB-AE507144DC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69914" y="259864"/>
                  <a:ext cx="6354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2F277E8-738C-4AB3-8BDE-A5AC94114400}"/>
                    </a:ext>
                  </a:extLst>
                </p14:cNvPr>
                <p14:cNvContentPartPr/>
                <p14:nvPr/>
              </p14:nvContentPartPr>
              <p14:xfrm>
                <a:off x="5946434" y="337984"/>
                <a:ext cx="182520" cy="239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2F277E8-738C-4AB3-8BDE-A5AC9411440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37434" y="328984"/>
                  <a:ext cx="2001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539CA93-BAEF-439C-89CB-EFD0F9D0BB93}"/>
                    </a:ext>
                  </a:extLst>
                </p14:cNvPr>
                <p14:cNvContentPartPr/>
                <p14:nvPr/>
              </p14:nvContentPartPr>
              <p14:xfrm>
                <a:off x="5913674" y="218104"/>
                <a:ext cx="622440" cy="101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539CA93-BAEF-439C-89CB-EFD0F9D0BB9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04674" y="209464"/>
                  <a:ext cx="640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EF60945-C4E2-4592-8F27-EF76E390D12E}"/>
                    </a:ext>
                  </a:extLst>
                </p14:cNvPr>
                <p14:cNvContentPartPr/>
                <p14:nvPr/>
              </p14:nvContentPartPr>
              <p14:xfrm>
                <a:off x="6709274" y="244024"/>
                <a:ext cx="176760" cy="430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EF60945-C4E2-4592-8F27-EF76E390D12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00274" y="235384"/>
                  <a:ext cx="194400" cy="44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69B4B1-5C1D-46E1-B537-8F4457A55F75}"/>
              </a:ext>
            </a:extLst>
          </p:cNvPr>
          <p:cNvGrpSpPr/>
          <p:nvPr/>
        </p:nvGrpSpPr>
        <p:grpSpPr>
          <a:xfrm>
            <a:off x="183194" y="857104"/>
            <a:ext cx="640080" cy="456480"/>
            <a:chOff x="183194" y="857104"/>
            <a:chExt cx="64008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9163B90-93BF-4841-A913-735819275F4A}"/>
                    </a:ext>
                  </a:extLst>
                </p14:cNvPr>
                <p14:cNvContentPartPr/>
                <p14:nvPr/>
              </p14:nvContentPartPr>
              <p14:xfrm>
                <a:off x="452474" y="1052224"/>
                <a:ext cx="76680" cy="162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9163B90-93BF-4841-A913-735819275F4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3474" y="1043224"/>
                  <a:ext cx="943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255353A-0203-4D1D-8BA7-B5F286981CF3}"/>
                    </a:ext>
                  </a:extLst>
                </p14:cNvPr>
                <p14:cNvContentPartPr/>
                <p14:nvPr/>
              </p14:nvContentPartPr>
              <p14:xfrm>
                <a:off x="183194" y="857104"/>
                <a:ext cx="640080" cy="456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255353A-0203-4D1D-8BA7-B5F286981CF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4194" y="848104"/>
                  <a:ext cx="657720" cy="47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CA7BCD-74DC-48EC-BF7B-9459007428D4}"/>
              </a:ext>
            </a:extLst>
          </p:cNvPr>
          <p:cNvGrpSpPr/>
          <p:nvPr/>
        </p:nvGrpSpPr>
        <p:grpSpPr>
          <a:xfrm>
            <a:off x="1147994" y="886624"/>
            <a:ext cx="2639520" cy="431280"/>
            <a:chOff x="1147994" y="886624"/>
            <a:chExt cx="2639520" cy="43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00B4D27-565D-4B20-9D8D-B5C35A769234}"/>
                    </a:ext>
                  </a:extLst>
                </p14:cNvPr>
                <p14:cNvContentPartPr/>
                <p14:nvPr/>
              </p14:nvContentPartPr>
              <p14:xfrm>
                <a:off x="1147994" y="907144"/>
                <a:ext cx="474120" cy="384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00B4D27-565D-4B20-9D8D-B5C35A76923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38994" y="898144"/>
                  <a:ext cx="4917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25E2F45-FF01-4566-B907-721EE9971977}"/>
                    </a:ext>
                  </a:extLst>
                </p14:cNvPr>
                <p14:cNvContentPartPr/>
                <p14:nvPr/>
              </p14:nvContentPartPr>
              <p14:xfrm>
                <a:off x="1259234" y="1110184"/>
                <a:ext cx="216360" cy="48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25E2F45-FF01-4566-B907-721EE997197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50234" y="1101544"/>
                  <a:ext cx="2340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89ABB6F-0CEB-48CB-9693-A8D6878DA5B4}"/>
                    </a:ext>
                  </a:extLst>
                </p14:cNvPr>
                <p14:cNvContentPartPr/>
                <p14:nvPr/>
              </p14:nvContentPartPr>
              <p14:xfrm>
                <a:off x="1720034" y="1036024"/>
                <a:ext cx="127440" cy="224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89ABB6F-0CEB-48CB-9693-A8D6878DA5B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11394" y="1027024"/>
                  <a:ext cx="1450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6975838-468D-4DD6-82A3-8630B91D916D}"/>
                    </a:ext>
                  </a:extLst>
                </p14:cNvPr>
                <p14:cNvContentPartPr/>
                <p14:nvPr/>
              </p14:nvContentPartPr>
              <p14:xfrm>
                <a:off x="1941074" y="1078504"/>
                <a:ext cx="251640" cy="21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6975838-468D-4DD6-82A3-8630B91D916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32074" y="1069864"/>
                  <a:ext cx="2692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CDFC78D-6E8A-4594-88F7-C4FEEA8A56A4}"/>
                    </a:ext>
                  </a:extLst>
                </p14:cNvPr>
                <p14:cNvContentPartPr/>
                <p14:nvPr/>
              </p14:nvContentPartPr>
              <p14:xfrm>
                <a:off x="1891034" y="1023064"/>
                <a:ext cx="246600" cy="224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CDFC78D-6E8A-4594-88F7-C4FEEA8A56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82394" y="1014064"/>
                  <a:ext cx="2642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9953C65-B4F4-42CC-8DA0-D16811C9ACD9}"/>
                    </a:ext>
                  </a:extLst>
                </p14:cNvPr>
                <p14:cNvContentPartPr/>
                <p14:nvPr/>
              </p14:nvContentPartPr>
              <p14:xfrm>
                <a:off x="1920554" y="889144"/>
                <a:ext cx="198720" cy="48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9953C65-B4F4-42CC-8DA0-D16811C9ACD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11554" y="880504"/>
                  <a:ext cx="2163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C6F2F01-44F1-45EC-8FD4-1394813DE546}"/>
                    </a:ext>
                  </a:extLst>
                </p14:cNvPr>
                <p14:cNvContentPartPr/>
                <p14:nvPr/>
              </p14:nvContentPartPr>
              <p14:xfrm>
                <a:off x="2240234" y="886624"/>
                <a:ext cx="166680" cy="431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C6F2F01-44F1-45EC-8FD4-1394813DE54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31234" y="877624"/>
                  <a:ext cx="1843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C21A175-50D6-49EC-8AC0-42E1300CA2F3}"/>
                    </a:ext>
                  </a:extLst>
                </p14:cNvPr>
                <p14:cNvContentPartPr/>
                <p14:nvPr/>
              </p14:nvContentPartPr>
              <p14:xfrm>
                <a:off x="2673314" y="1048984"/>
                <a:ext cx="194760" cy="28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C21A175-50D6-49EC-8AC0-42E1300CA2F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64314" y="1039984"/>
                  <a:ext cx="2124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1F6ADEA-1E01-4D71-98B2-448A6AA4F426}"/>
                    </a:ext>
                  </a:extLst>
                </p14:cNvPr>
                <p14:cNvContentPartPr/>
                <p14:nvPr/>
              </p14:nvContentPartPr>
              <p14:xfrm>
                <a:off x="2647394" y="1146904"/>
                <a:ext cx="229320" cy="32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1F6ADEA-1E01-4D71-98B2-448A6AA4F42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638754" y="1138264"/>
                  <a:ext cx="2469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54876A0-DD95-4B1E-AEB2-6FA468DB544C}"/>
                    </a:ext>
                  </a:extLst>
                </p14:cNvPr>
                <p14:cNvContentPartPr/>
                <p14:nvPr/>
              </p14:nvContentPartPr>
              <p14:xfrm>
                <a:off x="3153194" y="947464"/>
                <a:ext cx="129240" cy="279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54876A0-DD95-4B1E-AEB2-6FA468DB544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44194" y="938464"/>
                  <a:ext cx="1468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A23FAB6-FBDB-4A33-846B-C00BB0B59966}"/>
                    </a:ext>
                  </a:extLst>
                </p14:cNvPr>
                <p14:cNvContentPartPr/>
                <p14:nvPr/>
              </p14:nvContentPartPr>
              <p14:xfrm>
                <a:off x="3346154" y="1163824"/>
                <a:ext cx="9360" cy="54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A23FAB6-FBDB-4A33-846B-C00BB0B5996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37154" y="1155184"/>
                  <a:ext cx="27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990C5B6-E263-4652-8F6E-054BA88159DE}"/>
                    </a:ext>
                  </a:extLst>
                </p14:cNvPr>
                <p14:cNvContentPartPr/>
                <p14:nvPr/>
              </p14:nvContentPartPr>
              <p14:xfrm>
                <a:off x="3511034" y="945664"/>
                <a:ext cx="276480" cy="283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990C5B6-E263-4652-8F6E-054BA88159D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02034" y="936664"/>
                  <a:ext cx="294120" cy="30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337919A-0D98-4A4D-945B-32A7DC0BE8D4}"/>
                  </a:ext>
                </a:extLst>
              </p14:cNvPr>
              <p14:cNvContentPartPr/>
              <p14:nvPr/>
            </p14:nvContentPartPr>
            <p14:xfrm>
              <a:off x="4157234" y="1304584"/>
              <a:ext cx="103680" cy="2116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337919A-0D98-4A4D-945B-32A7DC0BE8D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148594" y="1295584"/>
                <a:ext cx="12132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B4396B1B-A774-4BEC-8219-7D0872A65B24}"/>
              </a:ext>
            </a:extLst>
          </p:cNvPr>
          <p:cNvGrpSpPr/>
          <p:nvPr/>
        </p:nvGrpSpPr>
        <p:grpSpPr>
          <a:xfrm>
            <a:off x="4652234" y="814984"/>
            <a:ext cx="1398600" cy="430920"/>
            <a:chOff x="4652234" y="814984"/>
            <a:chExt cx="1398600" cy="43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06EC330-1A48-4B9E-8361-C628BD8EEDCA}"/>
                    </a:ext>
                  </a:extLst>
                </p14:cNvPr>
                <p14:cNvContentPartPr/>
                <p14:nvPr/>
              </p14:nvContentPartPr>
              <p14:xfrm>
                <a:off x="4652234" y="909304"/>
                <a:ext cx="333720" cy="336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06EC330-1A48-4B9E-8361-C628BD8EEDC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43594" y="900304"/>
                  <a:ext cx="3513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2771905-353F-48B2-BEC3-EDDBB870D3E8}"/>
                    </a:ext>
                  </a:extLst>
                </p14:cNvPr>
                <p14:cNvContentPartPr/>
                <p14:nvPr/>
              </p14:nvContentPartPr>
              <p14:xfrm>
                <a:off x="5135714" y="949984"/>
                <a:ext cx="130320" cy="223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2771905-353F-48B2-BEC3-EDDBB870D3E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27074" y="940984"/>
                  <a:ext cx="1479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05AE2A5-3EF4-48A0-A97E-658BC48BE321}"/>
                    </a:ext>
                  </a:extLst>
                </p14:cNvPr>
                <p14:cNvContentPartPr/>
                <p14:nvPr/>
              </p14:nvContentPartPr>
              <p14:xfrm>
                <a:off x="5457194" y="949264"/>
                <a:ext cx="324720" cy="245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05AE2A5-3EF4-48A0-A97E-658BC48BE32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48194" y="940624"/>
                  <a:ext cx="3423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95AB479-5A6A-4C9B-995A-D04667FA4622}"/>
                    </a:ext>
                  </a:extLst>
                </p14:cNvPr>
                <p14:cNvContentPartPr/>
                <p14:nvPr/>
              </p14:nvContentPartPr>
              <p14:xfrm>
                <a:off x="5447834" y="926584"/>
                <a:ext cx="191880" cy="201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95AB479-5A6A-4C9B-995A-D04667FA462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39194" y="917944"/>
                  <a:ext cx="209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6A17F4F-C4E9-4856-99A5-865835C5B147}"/>
                    </a:ext>
                  </a:extLst>
                </p14:cNvPr>
                <p14:cNvContentPartPr/>
                <p14:nvPr/>
              </p14:nvContentPartPr>
              <p14:xfrm>
                <a:off x="5356754" y="820744"/>
                <a:ext cx="331920" cy="25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6A17F4F-C4E9-4856-99A5-865835C5B14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48114" y="812104"/>
                  <a:ext cx="3495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4540F7-EE72-436F-97A3-C658C1353FDB}"/>
                    </a:ext>
                  </a:extLst>
                </p14:cNvPr>
                <p14:cNvContentPartPr/>
                <p14:nvPr/>
              </p14:nvContentPartPr>
              <p14:xfrm>
                <a:off x="5879114" y="814984"/>
                <a:ext cx="171720" cy="415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4540F7-EE72-436F-97A3-C658C1353FD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70474" y="805984"/>
                  <a:ext cx="189360" cy="43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650F422-781E-41B1-AE97-3AD862F451AE}"/>
              </a:ext>
            </a:extLst>
          </p:cNvPr>
          <p:cNvGrpSpPr/>
          <p:nvPr/>
        </p:nvGrpSpPr>
        <p:grpSpPr>
          <a:xfrm>
            <a:off x="6361154" y="984904"/>
            <a:ext cx="254880" cy="152640"/>
            <a:chOff x="6361154" y="984904"/>
            <a:chExt cx="25488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B942B54-0741-4999-A840-9EAF8572301C}"/>
                    </a:ext>
                  </a:extLst>
                </p14:cNvPr>
                <p14:cNvContentPartPr/>
                <p14:nvPr/>
              </p14:nvContentPartPr>
              <p14:xfrm>
                <a:off x="6361154" y="984904"/>
                <a:ext cx="254880" cy="32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B942B54-0741-4999-A840-9EAF8572301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52514" y="975904"/>
                  <a:ext cx="2725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E689E23-258B-4981-A5BE-EBD72086AE1C}"/>
                    </a:ext>
                  </a:extLst>
                </p14:cNvPr>
                <p14:cNvContentPartPr/>
                <p14:nvPr/>
              </p14:nvContentPartPr>
              <p14:xfrm>
                <a:off x="6394994" y="1115224"/>
                <a:ext cx="219960" cy="22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E689E23-258B-4981-A5BE-EBD72086AE1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85994" y="1106584"/>
                  <a:ext cx="23760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7656C52-A7D4-4FBC-B33E-19A58C087524}"/>
              </a:ext>
            </a:extLst>
          </p:cNvPr>
          <p:cNvGrpSpPr/>
          <p:nvPr/>
        </p:nvGrpSpPr>
        <p:grpSpPr>
          <a:xfrm>
            <a:off x="7081874" y="651184"/>
            <a:ext cx="2180160" cy="518040"/>
            <a:chOff x="7081874" y="651184"/>
            <a:chExt cx="2180160" cy="51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9BF6566-0F30-4BA2-B652-66A534D3AB61}"/>
                    </a:ext>
                  </a:extLst>
                </p14:cNvPr>
                <p14:cNvContentPartPr/>
                <p14:nvPr/>
              </p14:nvContentPartPr>
              <p14:xfrm>
                <a:off x="7081874" y="863944"/>
                <a:ext cx="444240" cy="275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9BF6566-0F30-4BA2-B652-66A534D3AB6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72874" y="855304"/>
                  <a:ext cx="4618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3F6507C-5939-4C4D-B253-B8024472ECA8}"/>
                    </a:ext>
                  </a:extLst>
                </p14:cNvPr>
                <p14:cNvContentPartPr/>
                <p14:nvPr/>
              </p14:nvContentPartPr>
              <p14:xfrm>
                <a:off x="7590914" y="865744"/>
                <a:ext cx="394920" cy="303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3F6507C-5939-4C4D-B253-B8024472ECA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582274" y="857104"/>
                  <a:ext cx="4125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D53C719-4ADB-4BF2-970D-0ECEC38CB332}"/>
                    </a:ext>
                  </a:extLst>
                </p14:cNvPr>
                <p14:cNvContentPartPr/>
                <p14:nvPr/>
              </p14:nvContentPartPr>
              <p14:xfrm>
                <a:off x="7649594" y="898144"/>
                <a:ext cx="190440" cy="204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D53C719-4ADB-4BF2-970D-0ECEC38CB33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40594" y="889504"/>
                  <a:ext cx="2080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33E644A-9DD1-45E9-992F-4E4CDCF5C6C9}"/>
                    </a:ext>
                  </a:extLst>
                </p14:cNvPr>
                <p14:cNvContentPartPr/>
                <p14:nvPr/>
              </p14:nvContentPartPr>
              <p14:xfrm>
                <a:off x="8102474" y="937384"/>
                <a:ext cx="95400" cy="192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33E644A-9DD1-45E9-992F-4E4CDCF5C6C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093834" y="928384"/>
                  <a:ext cx="1130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EA0D1CA-41A6-4062-93AB-ECDB73C8F94F}"/>
                    </a:ext>
                  </a:extLst>
                </p14:cNvPr>
                <p14:cNvContentPartPr/>
                <p14:nvPr/>
              </p14:nvContentPartPr>
              <p14:xfrm>
                <a:off x="8298314" y="918304"/>
                <a:ext cx="258120" cy="225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EA0D1CA-41A6-4062-93AB-ECDB73C8F94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89674" y="909304"/>
                  <a:ext cx="275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4128BD6-D69D-4899-BA77-AD80B4548531}"/>
                    </a:ext>
                  </a:extLst>
                </p14:cNvPr>
                <p14:cNvContentPartPr/>
                <p14:nvPr/>
              </p14:nvContentPartPr>
              <p14:xfrm>
                <a:off x="8569754" y="796264"/>
                <a:ext cx="192960" cy="4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4128BD6-D69D-4899-BA77-AD80B454853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561114" y="787264"/>
                  <a:ext cx="2106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1778CDE-91F9-42A9-9429-E18F1EC3A100}"/>
                    </a:ext>
                  </a:extLst>
                </p14:cNvPr>
                <p14:cNvContentPartPr/>
                <p14:nvPr/>
              </p14:nvContentPartPr>
              <p14:xfrm>
                <a:off x="8960354" y="651184"/>
                <a:ext cx="301680" cy="255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1778CDE-91F9-42A9-9429-E18F1EC3A10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951354" y="642184"/>
                  <a:ext cx="31932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6B8EF23-698B-43BD-9161-78D942D34B8B}"/>
              </a:ext>
            </a:extLst>
          </p:cNvPr>
          <p:cNvGrpSpPr/>
          <p:nvPr/>
        </p:nvGrpSpPr>
        <p:grpSpPr>
          <a:xfrm>
            <a:off x="151514" y="1664584"/>
            <a:ext cx="687600" cy="477000"/>
            <a:chOff x="151514" y="1664584"/>
            <a:chExt cx="687600" cy="47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52CE320-B20E-4C56-B58A-5D0C7EA8E76E}"/>
                    </a:ext>
                  </a:extLst>
                </p14:cNvPr>
                <p14:cNvContentPartPr/>
                <p14:nvPr/>
              </p14:nvContentPartPr>
              <p14:xfrm>
                <a:off x="279314" y="1847104"/>
                <a:ext cx="261000" cy="220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52CE320-B20E-4C56-B58A-5D0C7EA8E76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0314" y="1838464"/>
                  <a:ext cx="2786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AFCECCD-33C2-4774-A377-B4457306E9A5}"/>
                    </a:ext>
                  </a:extLst>
                </p14:cNvPr>
                <p14:cNvContentPartPr/>
                <p14:nvPr/>
              </p14:nvContentPartPr>
              <p14:xfrm>
                <a:off x="151514" y="1664584"/>
                <a:ext cx="687600" cy="477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AFCECCD-33C2-4774-A377-B4457306E9A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42874" y="1655944"/>
                  <a:ext cx="70524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5882BAE-0FBE-4C97-A781-B3D7EF58BEAD}"/>
              </a:ext>
            </a:extLst>
          </p:cNvPr>
          <p:cNvGrpSpPr/>
          <p:nvPr/>
        </p:nvGrpSpPr>
        <p:grpSpPr>
          <a:xfrm>
            <a:off x="1170314" y="1661344"/>
            <a:ext cx="375840" cy="463680"/>
            <a:chOff x="1170314" y="1661344"/>
            <a:chExt cx="37584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EFC94A5-B662-49AC-9E3F-9B6E4AB6D244}"/>
                    </a:ext>
                  </a:extLst>
                </p14:cNvPr>
                <p14:cNvContentPartPr/>
                <p14:nvPr/>
              </p14:nvContentPartPr>
              <p14:xfrm>
                <a:off x="1170314" y="1813624"/>
                <a:ext cx="207360" cy="183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EFC94A5-B662-49AC-9E3F-9B6E4AB6D24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61674" y="1804624"/>
                  <a:ext cx="225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ED4E230-4045-4621-85EF-70A755CFEE6F}"/>
                    </a:ext>
                  </a:extLst>
                </p14:cNvPr>
                <p14:cNvContentPartPr/>
                <p14:nvPr/>
              </p14:nvContentPartPr>
              <p14:xfrm>
                <a:off x="1380554" y="1661344"/>
                <a:ext cx="165600" cy="463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ED4E230-4045-4621-85EF-70A755CFEE6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71914" y="1652704"/>
                  <a:ext cx="183240" cy="48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E48F409-F612-49E5-A098-520EAC2509EE}"/>
              </a:ext>
            </a:extLst>
          </p:cNvPr>
          <p:cNvGrpSpPr/>
          <p:nvPr/>
        </p:nvGrpSpPr>
        <p:grpSpPr>
          <a:xfrm>
            <a:off x="1786994" y="1705624"/>
            <a:ext cx="1523880" cy="367560"/>
            <a:chOff x="1786994" y="1705624"/>
            <a:chExt cx="1523880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767A2D5-5BA0-4B76-B9C1-74AD7C4F784D}"/>
                    </a:ext>
                  </a:extLst>
                </p14:cNvPr>
                <p14:cNvContentPartPr/>
                <p14:nvPr/>
              </p14:nvContentPartPr>
              <p14:xfrm>
                <a:off x="1786994" y="1988584"/>
                <a:ext cx="54000" cy="41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767A2D5-5BA0-4B76-B9C1-74AD7C4F784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78354" y="1979584"/>
                  <a:ext cx="71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198D151-F5CC-4627-AC5D-21531D98267F}"/>
                    </a:ext>
                  </a:extLst>
                </p14:cNvPr>
                <p14:cNvContentPartPr/>
                <p14:nvPr/>
              </p14:nvContentPartPr>
              <p14:xfrm>
                <a:off x="2006234" y="1823704"/>
                <a:ext cx="179280" cy="195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198D151-F5CC-4627-AC5D-21531D98267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997234" y="1814704"/>
                  <a:ext cx="1969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994F5BB-7208-498A-ACF2-26E2CA8E1BE7}"/>
                    </a:ext>
                  </a:extLst>
                </p14:cNvPr>
                <p14:cNvContentPartPr/>
                <p14:nvPr/>
              </p14:nvContentPartPr>
              <p14:xfrm>
                <a:off x="2305034" y="1763584"/>
                <a:ext cx="208440" cy="258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994F5BB-7208-498A-ACF2-26E2CA8E1BE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96034" y="1754584"/>
                  <a:ext cx="2260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89D5495-68E1-4121-BF5F-A34D60608B74}"/>
                    </a:ext>
                  </a:extLst>
                </p14:cNvPr>
                <p14:cNvContentPartPr/>
                <p14:nvPr/>
              </p14:nvContentPartPr>
              <p14:xfrm>
                <a:off x="2623994" y="1737304"/>
                <a:ext cx="192600" cy="153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89D5495-68E1-4121-BF5F-A34D60608B7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14994" y="1728304"/>
                  <a:ext cx="210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DAE1D7E-18DF-42F4-89B9-3E4756A8634D}"/>
                    </a:ext>
                  </a:extLst>
                </p14:cNvPr>
                <p14:cNvContentPartPr/>
                <p14:nvPr/>
              </p14:nvContentPartPr>
              <p14:xfrm>
                <a:off x="2737754" y="1732624"/>
                <a:ext cx="136080" cy="293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DAE1D7E-18DF-42F4-89B9-3E4756A8634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29114" y="1723984"/>
                  <a:ext cx="1537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80F07A9-4368-4E20-85CD-E142947F907A}"/>
                    </a:ext>
                  </a:extLst>
                </p14:cNvPr>
                <p14:cNvContentPartPr/>
                <p14:nvPr/>
              </p14:nvContentPartPr>
              <p14:xfrm>
                <a:off x="2976074" y="1705624"/>
                <a:ext cx="334800" cy="367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80F07A9-4368-4E20-85CD-E142947F907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967434" y="1696624"/>
                  <a:ext cx="352440" cy="38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0ACD7F9-7B58-4E20-9069-28E2BE68C8BC}"/>
              </a:ext>
            </a:extLst>
          </p:cNvPr>
          <p:cNvGrpSpPr/>
          <p:nvPr/>
        </p:nvGrpSpPr>
        <p:grpSpPr>
          <a:xfrm>
            <a:off x="1158434" y="2271184"/>
            <a:ext cx="390240" cy="534960"/>
            <a:chOff x="1158434" y="2271184"/>
            <a:chExt cx="390240" cy="5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BF89B9E-C709-4F76-892B-12015AEAF231}"/>
                    </a:ext>
                  </a:extLst>
                </p14:cNvPr>
                <p14:cNvContentPartPr/>
                <p14:nvPr/>
              </p14:nvContentPartPr>
              <p14:xfrm>
                <a:off x="1196234" y="2334184"/>
                <a:ext cx="117360" cy="331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BF89B9E-C709-4F76-892B-12015AEAF23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87594" y="2325544"/>
                  <a:ext cx="1350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122D6E4-DF9F-4D30-A281-3DB5C50E60A3}"/>
                    </a:ext>
                  </a:extLst>
                </p14:cNvPr>
                <p14:cNvContentPartPr/>
                <p14:nvPr/>
              </p14:nvContentPartPr>
              <p14:xfrm>
                <a:off x="1158434" y="2512024"/>
                <a:ext cx="206280" cy="164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122D6E4-DF9F-4D30-A281-3DB5C50E60A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49434" y="2503024"/>
                  <a:ext cx="223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D50438F-0868-470D-B6AD-35A254C1588B}"/>
                    </a:ext>
                  </a:extLst>
                </p14:cNvPr>
                <p14:cNvContentPartPr/>
                <p14:nvPr/>
              </p14:nvContentPartPr>
              <p14:xfrm>
                <a:off x="1329434" y="2271184"/>
                <a:ext cx="219240" cy="534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D50438F-0868-470D-B6AD-35A254C1588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320794" y="2262184"/>
                  <a:ext cx="236880" cy="55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C31B4EF-B57D-47CB-A881-917CAAB3E40E}"/>
              </a:ext>
            </a:extLst>
          </p:cNvPr>
          <p:cNvGrpSpPr/>
          <p:nvPr/>
        </p:nvGrpSpPr>
        <p:grpSpPr>
          <a:xfrm>
            <a:off x="1792394" y="2316184"/>
            <a:ext cx="1274040" cy="344880"/>
            <a:chOff x="1792394" y="2316184"/>
            <a:chExt cx="127404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EC562B7-39DA-437D-ADAE-B1488D082FD9}"/>
                    </a:ext>
                  </a:extLst>
                </p14:cNvPr>
                <p14:cNvContentPartPr/>
                <p14:nvPr/>
              </p14:nvContentPartPr>
              <p14:xfrm>
                <a:off x="1792394" y="2606344"/>
                <a:ext cx="37080" cy="54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EC562B7-39DA-437D-ADAE-B1488D082FD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83394" y="2597704"/>
                  <a:ext cx="547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FE1477B-4BDA-44E7-81C2-873E4BA12033}"/>
                    </a:ext>
                  </a:extLst>
                </p14:cNvPr>
                <p14:cNvContentPartPr/>
                <p14:nvPr/>
              </p14:nvContentPartPr>
              <p14:xfrm>
                <a:off x="2023874" y="2398984"/>
                <a:ext cx="257760" cy="216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FE1477B-4BDA-44E7-81C2-873E4BA1203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014874" y="2390344"/>
                  <a:ext cx="2754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1E3C15E-45FF-430E-AB27-D2E8A07D4A07}"/>
                    </a:ext>
                  </a:extLst>
                </p14:cNvPr>
                <p14:cNvContentPartPr/>
                <p14:nvPr/>
              </p14:nvContentPartPr>
              <p14:xfrm>
                <a:off x="2343554" y="2350024"/>
                <a:ext cx="282600" cy="249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1E3C15E-45FF-430E-AB27-D2E8A07D4A0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334914" y="2341384"/>
                  <a:ext cx="3002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85060F5-05B7-4165-9F44-59775CB624B0}"/>
                    </a:ext>
                  </a:extLst>
                </p14:cNvPr>
                <p14:cNvContentPartPr/>
                <p14:nvPr/>
              </p14:nvContentPartPr>
              <p14:xfrm>
                <a:off x="2680874" y="2316184"/>
                <a:ext cx="385560" cy="306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85060F5-05B7-4165-9F44-59775CB624B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671874" y="2307544"/>
                  <a:ext cx="40320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F888F79-2EC1-4993-B034-DC29DCC5156C}"/>
              </a:ext>
            </a:extLst>
          </p:cNvPr>
          <p:cNvGrpSpPr/>
          <p:nvPr/>
        </p:nvGrpSpPr>
        <p:grpSpPr>
          <a:xfrm>
            <a:off x="100394" y="3085144"/>
            <a:ext cx="757800" cy="522720"/>
            <a:chOff x="100394" y="3085144"/>
            <a:chExt cx="757800" cy="52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2014928-922A-4C8B-92F0-1D26AF45D7BF}"/>
                    </a:ext>
                  </a:extLst>
                </p14:cNvPr>
                <p14:cNvContentPartPr/>
                <p14:nvPr/>
              </p14:nvContentPartPr>
              <p14:xfrm>
                <a:off x="295874" y="3261904"/>
                <a:ext cx="298800" cy="220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2014928-922A-4C8B-92F0-1D26AF45D7B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87234" y="3252904"/>
                  <a:ext cx="3164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9CBDC92-6609-44E0-B62F-45A566289556}"/>
                    </a:ext>
                  </a:extLst>
                </p14:cNvPr>
                <p14:cNvContentPartPr/>
                <p14:nvPr/>
              </p14:nvContentPartPr>
              <p14:xfrm>
                <a:off x="100394" y="3085144"/>
                <a:ext cx="757800" cy="522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9CBDC92-6609-44E0-B62F-45A56628955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1394" y="3076504"/>
                  <a:ext cx="775440" cy="54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8C4CF57-6234-477C-8375-9B3316B6656D}"/>
              </a:ext>
            </a:extLst>
          </p:cNvPr>
          <p:cNvGrpSpPr/>
          <p:nvPr/>
        </p:nvGrpSpPr>
        <p:grpSpPr>
          <a:xfrm>
            <a:off x="1209194" y="3127264"/>
            <a:ext cx="452880" cy="418680"/>
            <a:chOff x="1209194" y="3127264"/>
            <a:chExt cx="452880" cy="41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B755817-5F55-4D90-91B8-5BA05AE8D09C}"/>
                    </a:ext>
                  </a:extLst>
                </p14:cNvPr>
                <p14:cNvContentPartPr/>
                <p14:nvPr/>
              </p14:nvContentPartPr>
              <p14:xfrm>
                <a:off x="1209194" y="3281704"/>
                <a:ext cx="203040" cy="205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B755817-5F55-4D90-91B8-5BA05AE8D09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200194" y="3273064"/>
                  <a:ext cx="2206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86AA2C9-B49E-45C9-A07D-37C532F3F97E}"/>
                    </a:ext>
                  </a:extLst>
                </p14:cNvPr>
                <p14:cNvContentPartPr/>
                <p14:nvPr/>
              </p14:nvContentPartPr>
              <p14:xfrm>
                <a:off x="1530674" y="3127264"/>
                <a:ext cx="131400" cy="418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86AA2C9-B49E-45C9-A07D-37C532F3F97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521674" y="3118624"/>
                  <a:ext cx="149040" cy="43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1ED66FD-B493-4874-9B2C-4527E5A33478}"/>
              </a:ext>
            </a:extLst>
          </p:cNvPr>
          <p:cNvGrpSpPr/>
          <p:nvPr/>
        </p:nvGrpSpPr>
        <p:grpSpPr>
          <a:xfrm>
            <a:off x="1948634" y="3166864"/>
            <a:ext cx="1518120" cy="300960"/>
            <a:chOff x="1948634" y="3166864"/>
            <a:chExt cx="151812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F1947BE-328F-44BF-8C2F-7A6D60ACE93E}"/>
                    </a:ext>
                  </a:extLst>
                </p14:cNvPr>
                <p14:cNvContentPartPr/>
                <p14:nvPr/>
              </p14:nvContentPartPr>
              <p14:xfrm>
                <a:off x="1948634" y="3218344"/>
                <a:ext cx="342720" cy="249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F1947BE-328F-44BF-8C2F-7A6D60ACE93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939994" y="3209344"/>
                  <a:ext cx="3603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5A43E71-FCF2-4E71-AEC2-25106D087E07}"/>
                    </a:ext>
                  </a:extLst>
                </p14:cNvPr>
                <p14:cNvContentPartPr/>
                <p14:nvPr/>
              </p14:nvContentPartPr>
              <p14:xfrm>
                <a:off x="2335274" y="3166864"/>
                <a:ext cx="311760" cy="239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5A43E71-FCF2-4E71-AEC2-25106D087E0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326274" y="3157864"/>
                  <a:ext cx="3294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8495CA1-261B-468D-A921-5F3A69E3CCF0}"/>
                    </a:ext>
                  </a:extLst>
                </p14:cNvPr>
                <p14:cNvContentPartPr/>
                <p14:nvPr/>
              </p14:nvContentPartPr>
              <p14:xfrm>
                <a:off x="2677634" y="3178384"/>
                <a:ext cx="277560" cy="22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8495CA1-261B-468D-A921-5F3A69E3CCF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668634" y="3169744"/>
                  <a:ext cx="2952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058C2F3-F0C4-4808-A2BD-A83FDCAE3841}"/>
                    </a:ext>
                  </a:extLst>
                </p14:cNvPr>
                <p14:cNvContentPartPr/>
                <p14:nvPr/>
              </p14:nvContentPartPr>
              <p14:xfrm>
                <a:off x="3044474" y="3191344"/>
                <a:ext cx="422280" cy="239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058C2F3-F0C4-4808-A2BD-A83FDCAE384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35474" y="3182704"/>
                  <a:ext cx="43992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23599DF-0FD5-4C6A-9B75-1BF982670BFE}"/>
              </a:ext>
            </a:extLst>
          </p:cNvPr>
          <p:cNvGrpSpPr/>
          <p:nvPr/>
        </p:nvGrpSpPr>
        <p:grpSpPr>
          <a:xfrm>
            <a:off x="1317914" y="3656104"/>
            <a:ext cx="453600" cy="445320"/>
            <a:chOff x="1317914" y="3656104"/>
            <a:chExt cx="45360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FC4BBDE-1CB1-45EA-913F-D2EC9B228E6A}"/>
                    </a:ext>
                  </a:extLst>
                </p14:cNvPr>
                <p14:cNvContentPartPr/>
                <p14:nvPr/>
              </p14:nvContentPartPr>
              <p14:xfrm>
                <a:off x="1320434" y="3710464"/>
                <a:ext cx="90000" cy="317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FC4BBDE-1CB1-45EA-913F-D2EC9B228E6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11794" y="3701464"/>
                  <a:ext cx="1076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C74F572-E8CB-4BF4-AF71-3B7C41A7FE0F}"/>
                    </a:ext>
                  </a:extLst>
                </p14:cNvPr>
                <p14:cNvContentPartPr/>
                <p14:nvPr/>
              </p14:nvContentPartPr>
              <p14:xfrm>
                <a:off x="1317914" y="3847984"/>
                <a:ext cx="220680" cy="172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C74F572-E8CB-4BF4-AF71-3B7C41A7FE0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09274" y="3838984"/>
                  <a:ext cx="2383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CF78930-C51D-4663-BBE1-A2BD2AB6DF37}"/>
                    </a:ext>
                  </a:extLst>
                </p14:cNvPr>
                <p14:cNvContentPartPr/>
                <p14:nvPr/>
              </p14:nvContentPartPr>
              <p14:xfrm>
                <a:off x="1570634" y="3656104"/>
                <a:ext cx="200880" cy="445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CF78930-C51D-4663-BBE1-A2BD2AB6DF3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561634" y="3647104"/>
                  <a:ext cx="218520" cy="46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4BB2C94-4593-49C7-9F10-1B859CEE0147}"/>
              </a:ext>
            </a:extLst>
          </p:cNvPr>
          <p:cNvGrpSpPr/>
          <p:nvPr/>
        </p:nvGrpSpPr>
        <p:grpSpPr>
          <a:xfrm>
            <a:off x="2080754" y="3590584"/>
            <a:ext cx="2241720" cy="412560"/>
            <a:chOff x="2080754" y="3590584"/>
            <a:chExt cx="2241720" cy="41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37EBBE9-7BC4-426E-A866-DF28F723E04A}"/>
                    </a:ext>
                  </a:extLst>
                </p14:cNvPr>
                <p14:cNvContentPartPr/>
                <p14:nvPr/>
              </p14:nvContentPartPr>
              <p14:xfrm>
                <a:off x="2080754" y="3663304"/>
                <a:ext cx="525600" cy="339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37EBBE9-7BC4-426E-A866-DF28F723E04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071754" y="3654304"/>
                  <a:ext cx="5432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73C0ACA-DC5F-4625-A28C-063086E598BE}"/>
                    </a:ext>
                  </a:extLst>
                </p14:cNvPr>
                <p14:cNvContentPartPr/>
                <p14:nvPr/>
              </p14:nvContentPartPr>
              <p14:xfrm>
                <a:off x="2739914" y="3777424"/>
                <a:ext cx="192960" cy="37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73C0ACA-DC5F-4625-A28C-063086E598B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730914" y="3768784"/>
                  <a:ext cx="2106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DDB9B38-7213-46F3-BC38-1EAB905B6E2B}"/>
                    </a:ext>
                  </a:extLst>
                </p14:cNvPr>
                <p14:cNvContentPartPr/>
                <p14:nvPr/>
              </p14:nvContentPartPr>
              <p14:xfrm>
                <a:off x="2729834" y="3835024"/>
                <a:ext cx="292680" cy="70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DDB9B38-7213-46F3-BC38-1EAB905B6E2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721194" y="3826384"/>
                  <a:ext cx="3103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6BE2FD0-B00E-49D8-9EFE-9B966F61922D}"/>
                    </a:ext>
                  </a:extLst>
                </p14:cNvPr>
                <p14:cNvContentPartPr/>
                <p14:nvPr/>
              </p14:nvContentPartPr>
              <p14:xfrm>
                <a:off x="3247154" y="3694264"/>
                <a:ext cx="136440" cy="2505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6BE2FD0-B00E-49D8-9EFE-9B966F61922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238514" y="3685264"/>
                  <a:ext cx="1540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F02A654-3353-4068-879A-D79B812C4CB3}"/>
                    </a:ext>
                  </a:extLst>
                </p14:cNvPr>
                <p14:cNvContentPartPr/>
                <p14:nvPr/>
              </p14:nvContentPartPr>
              <p14:xfrm>
                <a:off x="3451994" y="3650344"/>
                <a:ext cx="147240" cy="276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F02A654-3353-4068-879A-D79B812C4CB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443354" y="3641704"/>
                  <a:ext cx="1648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A6381A5-AACF-429F-A06A-1E28547AFE5D}"/>
                    </a:ext>
                  </a:extLst>
                </p14:cNvPr>
                <p14:cNvContentPartPr/>
                <p14:nvPr/>
              </p14:nvContentPartPr>
              <p14:xfrm>
                <a:off x="3614714" y="3877144"/>
                <a:ext cx="23400" cy="55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A6381A5-AACF-429F-A06A-1E28547AFE5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605714" y="3868144"/>
                  <a:ext cx="410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F1C999D-C906-4362-B01F-7D8E5C8B110F}"/>
                    </a:ext>
                  </a:extLst>
                </p14:cNvPr>
                <p14:cNvContentPartPr/>
                <p14:nvPr/>
              </p14:nvContentPartPr>
              <p14:xfrm>
                <a:off x="3818834" y="3677344"/>
                <a:ext cx="120240" cy="250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F1C999D-C906-4362-B01F-7D8E5C8B110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809834" y="3668704"/>
                  <a:ext cx="1378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C3927C4-1F44-4499-B900-EE7207ED15F6}"/>
                    </a:ext>
                  </a:extLst>
                </p14:cNvPr>
                <p14:cNvContentPartPr/>
                <p14:nvPr/>
              </p14:nvContentPartPr>
              <p14:xfrm>
                <a:off x="4037354" y="3590584"/>
                <a:ext cx="285120" cy="358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C3927C4-1F44-4499-B900-EE7207ED15F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028354" y="3581584"/>
                  <a:ext cx="30276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28423BC-1332-437E-8794-C6934637F65C}"/>
              </a:ext>
            </a:extLst>
          </p:cNvPr>
          <p:cNvGrpSpPr/>
          <p:nvPr/>
        </p:nvGrpSpPr>
        <p:grpSpPr>
          <a:xfrm>
            <a:off x="1381994" y="4257664"/>
            <a:ext cx="432360" cy="429120"/>
            <a:chOff x="1381994" y="4257664"/>
            <a:chExt cx="43236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605E5F0-0D32-4614-B114-A10F4C1D1E42}"/>
                    </a:ext>
                  </a:extLst>
                </p14:cNvPr>
                <p14:cNvContentPartPr/>
                <p14:nvPr/>
              </p14:nvContentPartPr>
              <p14:xfrm>
                <a:off x="1381994" y="4360264"/>
                <a:ext cx="142560" cy="182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605E5F0-0D32-4614-B114-A10F4C1D1E4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372994" y="4351624"/>
                  <a:ext cx="1602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49765BB-FC83-4911-8FC1-D769BCA8355D}"/>
                    </a:ext>
                  </a:extLst>
                </p14:cNvPr>
                <p14:cNvContentPartPr/>
                <p14:nvPr/>
              </p14:nvContentPartPr>
              <p14:xfrm>
                <a:off x="1608794" y="4257664"/>
                <a:ext cx="205560" cy="4291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49765BB-FC83-4911-8FC1-D769BCA8355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599794" y="4249024"/>
                  <a:ext cx="223200" cy="44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BFE12F6-A5F6-4F8C-8C75-6B08F8B55030}"/>
              </a:ext>
            </a:extLst>
          </p:cNvPr>
          <p:cNvGrpSpPr/>
          <p:nvPr/>
        </p:nvGrpSpPr>
        <p:grpSpPr>
          <a:xfrm>
            <a:off x="2283434" y="4306984"/>
            <a:ext cx="1025640" cy="199440"/>
            <a:chOff x="2283434" y="4306984"/>
            <a:chExt cx="102564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95334B2-AA01-452F-86B2-0DAF40AF021F}"/>
                    </a:ext>
                  </a:extLst>
                </p14:cNvPr>
                <p14:cNvContentPartPr/>
                <p14:nvPr/>
              </p14:nvContentPartPr>
              <p14:xfrm>
                <a:off x="2283434" y="4354504"/>
                <a:ext cx="325080" cy="151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95334B2-AA01-452F-86B2-0DAF40AF021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274794" y="4345504"/>
                  <a:ext cx="342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B8E8F2E-95B1-45A4-B01C-69175A06883A}"/>
                    </a:ext>
                  </a:extLst>
                </p14:cNvPr>
                <p14:cNvContentPartPr/>
                <p14:nvPr/>
              </p14:nvContentPartPr>
              <p14:xfrm>
                <a:off x="2698874" y="4306984"/>
                <a:ext cx="209520" cy="178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B8E8F2E-95B1-45A4-B01C-69175A06883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689874" y="4297984"/>
                  <a:ext cx="2271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AF5A8B7-0118-476D-96B2-38D383D2E90C}"/>
                    </a:ext>
                  </a:extLst>
                </p14:cNvPr>
                <p14:cNvContentPartPr/>
                <p14:nvPr/>
              </p14:nvContentPartPr>
              <p14:xfrm>
                <a:off x="2918114" y="4332904"/>
                <a:ext cx="156240" cy="108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AF5A8B7-0118-476D-96B2-38D383D2E90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09474" y="4323904"/>
                  <a:ext cx="173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A3046D4-893C-4731-90B2-6615BFC4BD8A}"/>
                    </a:ext>
                  </a:extLst>
                </p14:cNvPr>
                <p14:cNvContentPartPr/>
                <p14:nvPr/>
              </p14:nvContentPartPr>
              <p14:xfrm>
                <a:off x="3100634" y="4311664"/>
                <a:ext cx="208440" cy="146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A3046D4-893C-4731-90B2-6615BFC4BD8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091634" y="4302664"/>
                  <a:ext cx="22608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95DBB9E-E939-4A1D-94B1-E8B2683FA7B1}"/>
              </a:ext>
            </a:extLst>
          </p:cNvPr>
          <p:cNvGrpSpPr/>
          <p:nvPr/>
        </p:nvGrpSpPr>
        <p:grpSpPr>
          <a:xfrm>
            <a:off x="3621554" y="4301584"/>
            <a:ext cx="179280" cy="126000"/>
            <a:chOff x="3621554" y="4301584"/>
            <a:chExt cx="179280" cy="12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B9DD785-72D2-4EE1-A8E0-CDF413EFD34B}"/>
                    </a:ext>
                  </a:extLst>
                </p14:cNvPr>
                <p14:cNvContentPartPr/>
                <p14:nvPr/>
              </p14:nvContentPartPr>
              <p14:xfrm>
                <a:off x="3666194" y="4301584"/>
                <a:ext cx="85680" cy="12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B9DD785-72D2-4EE1-A8E0-CDF413EFD34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657194" y="4292944"/>
                  <a:ext cx="1033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225315A-DE10-48EA-ABB2-30935D7176D4}"/>
                    </a:ext>
                  </a:extLst>
                </p14:cNvPr>
                <p14:cNvContentPartPr/>
                <p14:nvPr/>
              </p14:nvContentPartPr>
              <p14:xfrm>
                <a:off x="3621554" y="4372864"/>
                <a:ext cx="179280" cy="54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225315A-DE10-48EA-ABB2-30935D7176D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612554" y="4363864"/>
                  <a:ext cx="19692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8ACADF0-4B78-40C9-950F-127A8925AF23}"/>
              </a:ext>
            </a:extLst>
          </p:cNvPr>
          <p:cNvGrpSpPr/>
          <p:nvPr/>
        </p:nvGrpSpPr>
        <p:grpSpPr>
          <a:xfrm>
            <a:off x="4061114" y="4189984"/>
            <a:ext cx="1528920" cy="295560"/>
            <a:chOff x="4061114" y="4189984"/>
            <a:chExt cx="152892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362EAFB-B0A1-408A-A702-EE134E8F01B8}"/>
                    </a:ext>
                  </a:extLst>
                </p14:cNvPr>
                <p14:cNvContentPartPr/>
                <p14:nvPr/>
              </p14:nvContentPartPr>
              <p14:xfrm>
                <a:off x="4061114" y="4323184"/>
                <a:ext cx="197640" cy="21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362EAFB-B0A1-408A-A702-EE134E8F01B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052114" y="4314184"/>
                  <a:ext cx="2152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AE19D40-D269-4E6B-A8FE-A6C7C367D6ED}"/>
                    </a:ext>
                  </a:extLst>
                </p14:cNvPr>
                <p14:cNvContentPartPr/>
                <p14:nvPr/>
              </p14:nvContentPartPr>
              <p14:xfrm>
                <a:off x="4389434" y="4189984"/>
                <a:ext cx="307440" cy="248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AE19D40-D269-4E6B-A8FE-A6C7C367D6E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380434" y="4181344"/>
                  <a:ext cx="3250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3327F92-31EF-48FE-905A-BAC4CCF4BDB8}"/>
                    </a:ext>
                  </a:extLst>
                </p14:cNvPr>
                <p14:cNvContentPartPr/>
                <p14:nvPr/>
              </p14:nvContentPartPr>
              <p14:xfrm>
                <a:off x="4763474" y="4236424"/>
                <a:ext cx="278640" cy="194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3327F92-31EF-48FE-905A-BAC4CCF4BDB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754834" y="4227784"/>
                  <a:ext cx="2962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3E2CFFD-4449-45C2-8276-4D0F1CAE6517}"/>
                    </a:ext>
                  </a:extLst>
                </p14:cNvPr>
                <p14:cNvContentPartPr/>
                <p14:nvPr/>
              </p14:nvContentPartPr>
              <p14:xfrm>
                <a:off x="5181074" y="4203304"/>
                <a:ext cx="408960" cy="282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3E2CFFD-4449-45C2-8276-4D0F1CAE651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172074" y="4194664"/>
                  <a:ext cx="42660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6C0EFEB-D98E-4D46-9FD9-F329B3FA41C1}"/>
              </a:ext>
            </a:extLst>
          </p:cNvPr>
          <p:cNvGrpSpPr/>
          <p:nvPr/>
        </p:nvGrpSpPr>
        <p:grpSpPr>
          <a:xfrm>
            <a:off x="5929514" y="4124104"/>
            <a:ext cx="1052640" cy="511200"/>
            <a:chOff x="5929514" y="4124104"/>
            <a:chExt cx="1052640" cy="5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1E4E9FC-28BD-4538-A22E-7ACA3D346C84}"/>
                    </a:ext>
                  </a:extLst>
                </p14:cNvPr>
                <p14:cNvContentPartPr/>
                <p14:nvPr/>
              </p14:nvContentPartPr>
              <p14:xfrm>
                <a:off x="6040394" y="4259824"/>
                <a:ext cx="60120" cy="114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1E4E9FC-28BD-4538-A22E-7ACA3D346C8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031754" y="4250824"/>
                  <a:ext cx="777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91C5975-005C-405B-9A08-EB8AD0753DE7}"/>
                    </a:ext>
                  </a:extLst>
                </p14:cNvPr>
                <p14:cNvContentPartPr/>
                <p14:nvPr/>
              </p14:nvContentPartPr>
              <p14:xfrm>
                <a:off x="5929514" y="4138864"/>
                <a:ext cx="316080" cy="4964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91C5975-005C-405B-9A08-EB8AD0753DE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920514" y="4130224"/>
                  <a:ext cx="33372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5BB6276-B47E-44C2-8C03-E72032A1EDD4}"/>
                    </a:ext>
                  </a:extLst>
                </p14:cNvPr>
                <p14:cNvContentPartPr/>
                <p14:nvPr/>
              </p14:nvContentPartPr>
              <p14:xfrm>
                <a:off x="6309674" y="4169104"/>
                <a:ext cx="180360" cy="150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5BB6276-B47E-44C2-8C03-E72032A1EDD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301034" y="4160104"/>
                  <a:ext cx="198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D6706D-C839-4D0A-92F5-C9C4E9FAADE9}"/>
                    </a:ext>
                  </a:extLst>
                </p14:cNvPr>
                <p14:cNvContentPartPr/>
                <p14:nvPr/>
              </p14:nvContentPartPr>
              <p14:xfrm>
                <a:off x="6539714" y="4124104"/>
                <a:ext cx="191520" cy="223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D6706D-C839-4D0A-92F5-C9C4E9FAADE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530714" y="4115104"/>
                  <a:ext cx="2091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8F632AE-3730-48E4-8E24-CBE20BAC592C}"/>
                    </a:ext>
                  </a:extLst>
                </p14:cNvPr>
                <p14:cNvContentPartPr/>
                <p14:nvPr/>
              </p14:nvContentPartPr>
              <p14:xfrm>
                <a:off x="6867314" y="4372864"/>
                <a:ext cx="114840" cy="1864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8F632AE-3730-48E4-8E24-CBE20BAC592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858674" y="4363864"/>
                  <a:ext cx="13248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A4BCBA5-9E8A-416B-86E4-22FFEF826A93}"/>
              </a:ext>
            </a:extLst>
          </p:cNvPr>
          <p:cNvGrpSpPr/>
          <p:nvPr/>
        </p:nvGrpSpPr>
        <p:grpSpPr>
          <a:xfrm>
            <a:off x="7230914" y="3930064"/>
            <a:ext cx="1529640" cy="557640"/>
            <a:chOff x="7230914" y="3930064"/>
            <a:chExt cx="1529640" cy="55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D2E0451-19D6-4FE6-BE21-E9AD7F8B71FB}"/>
                    </a:ext>
                  </a:extLst>
                </p14:cNvPr>
                <p14:cNvContentPartPr/>
                <p14:nvPr/>
              </p14:nvContentPartPr>
              <p14:xfrm>
                <a:off x="7230914" y="4163344"/>
                <a:ext cx="170640" cy="190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D2E0451-19D6-4FE6-BE21-E9AD7F8B71F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222274" y="4154704"/>
                  <a:ext cx="1882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BB8CE2C-ED24-49C0-B06B-DC8958C37277}"/>
                    </a:ext>
                  </a:extLst>
                </p14:cNvPr>
                <p14:cNvContentPartPr/>
                <p14:nvPr/>
              </p14:nvContentPartPr>
              <p14:xfrm>
                <a:off x="7522154" y="3930064"/>
                <a:ext cx="235800" cy="412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BB8CE2C-ED24-49C0-B06B-DC8958C3727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513154" y="3921424"/>
                  <a:ext cx="2534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368F8FE-FD8D-4BF5-B402-3213869E0BD8}"/>
                    </a:ext>
                  </a:extLst>
                </p14:cNvPr>
                <p14:cNvContentPartPr/>
                <p14:nvPr/>
              </p14:nvContentPartPr>
              <p14:xfrm>
                <a:off x="7717634" y="4189264"/>
                <a:ext cx="186480" cy="136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368F8FE-FD8D-4BF5-B402-3213869E0BD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708634" y="4180264"/>
                  <a:ext cx="2041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CE9650C-52D3-4718-8E1A-8B33159A498B}"/>
                    </a:ext>
                  </a:extLst>
                </p14:cNvPr>
                <p14:cNvContentPartPr/>
                <p14:nvPr/>
              </p14:nvContentPartPr>
              <p14:xfrm>
                <a:off x="7896194" y="4206184"/>
                <a:ext cx="154440" cy="84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CE9650C-52D3-4718-8E1A-8B33159A498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887554" y="4197184"/>
                  <a:ext cx="1720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B2E6B9C-8E27-4EB9-8D8D-A34EB053F61A}"/>
                    </a:ext>
                  </a:extLst>
                </p14:cNvPr>
                <p14:cNvContentPartPr/>
                <p14:nvPr/>
              </p14:nvContentPartPr>
              <p14:xfrm>
                <a:off x="8068634" y="4176664"/>
                <a:ext cx="226440" cy="311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B2E6B9C-8E27-4EB9-8D8D-A34EB053F61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059994" y="4167664"/>
                  <a:ext cx="2440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7CBDDA0-C37E-4966-AADF-4483138D1FF5}"/>
                    </a:ext>
                  </a:extLst>
                </p14:cNvPr>
                <p14:cNvContentPartPr/>
                <p14:nvPr/>
              </p14:nvContentPartPr>
              <p14:xfrm>
                <a:off x="8363834" y="4160824"/>
                <a:ext cx="163080" cy="142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7CBDDA0-C37E-4966-AADF-4483138D1FF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355194" y="4152184"/>
                  <a:ext cx="180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CF3B2DC-6BD6-45AB-8C1E-4B0593EEE338}"/>
                    </a:ext>
                  </a:extLst>
                </p14:cNvPr>
                <p14:cNvContentPartPr/>
                <p14:nvPr/>
              </p14:nvContentPartPr>
              <p14:xfrm>
                <a:off x="8612954" y="4092424"/>
                <a:ext cx="147600" cy="219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CF3B2DC-6BD6-45AB-8C1E-4B0593EEE33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604314" y="4083424"/>
                  <a:ext cx="165240" cy="23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33A3A5E-1797-4152-8434-1B41CAC54E17}"/>
                  </a:ext>
                </a:extLst>
              </p14:cNvPr>
              <p14:cNvContentPartPr/>
              <p14:nvPr/>
            </p14:nvContentPartPr>
            <p14:xfrm>
              <a:off x="2314394" y="4701184"/>
              <a:ext cx="524160" cy="3132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33A3A5E-1797-4152-8434-1B41CAC54E17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305394" y="4692544"/>
                <a:ext cx="541800" cy="33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D9EF3E6-36EA-4F7C-9C67-124C7F2495F6}"/>
              </a:ext>
            </a:extLst>
          </p:cNvPr>
          <p:cNvGrpSpPr/>
          <p:nvPr/>
        </p:nvGrpSpPr>
        <p:grpSpPr>
          <a:xfrm>
            <a:off x="3206834" y="4767424"/>
            <a:ext cx="1049760" cy="232200"/>
            <a:chOff x="3206834" y="4767424"/>
            <a:chExt cx="104976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CEA7515-DE87-4B8B-8FC1-93E9C0169740}"/>
                    </a:ext>
                  </a:extLst>
                </p14:cNvPr>
                <p14:cNvContentPartPr/>
                <p14:nvPr/>
              </p14:nvContentPartPr>
              <p14:xfrm>
                <a:off x="3206834" y="4780744"/>
                <a:ext cx="259200" cy="2188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CEA7515-DE87-4B8B-8FC1-93E9C016974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197834" y="4771744"/>
                  <a:ext cx="276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44B959B-BDC6-4698-B29F-7E2FB7206898}"/>
                    </a:ext>
                  </a:extLst>
                </p14:cNvPr>
                <p14:cNvContentPartPr/>
                <p14:nvPr/>
              </p14:nvContentPartPr>
              <p14:xfrm>
                <a:off x="3463154" y="4825744"/>
                <a:ext cx="236880" cy="1321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44B959B-BDC6-4698-B29F-7E2FB720689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454154" y="4817104"/>
                  <a:ext cx="2545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52088D3-E844-4C0F-BBB2-46E30BC14C31}"/>
                    </a:ext>
                  </a:extLst>
                </p14:cNvPr>
                <p14:cNvContentPartPr/>
                <p14:nvPr/>
              </p14:nvContentPartPr>
              <p14:xfrm>
                <a:off x="3719114" y="4853464"/>
                <a:ext cx="280080" cy="896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52088D3-E844-4C0F-BBB2-46E30BC14C3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710474" y="4844824"/>
                  <a:ext cx="2977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CB9BF8F-4C69-494A-8DE4-D3AFE4326E56}"/>
                    </a:ext>
                  </a:extLst>
                </p14:cNvPr>
                <p14:cNvContentPartPr/>
                <p14:nvPr/>
              </p14:nvContentPartPr>
              <p14:xfrm>
                <a:off x="4088114" y="4767424"/>
                <a:ext cx="168480" cy="176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CB9BF8F-4C69-494A-8DE4-D3AFE4326E5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079114" y="4758784"/>
                  <a:ext cx="18612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72433E3-A285-4F3F-9F05-384024F5FCB7}"/>
              </a:ext>
            </a:extLst>
          </p:cNvPr>
          <p:cNvGrpSpPr/>
          <p:nvPr/>
        </p:nvGrpSpPr>
        <p:grpSpPr>
          <a:xfrm>
            <a:off x="124514" y="5189344"/>
            <a:ext cx="635040" cy="571320"/>
            <a:chOff x="124514" y="5189344"/>
            <a:chExt cx="635040" cy="57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9F277C0-9E3A-40ED-8A0A-88D226DFB6CA}"/>
                    </a:ext>
                  </a:extLst>
                </p14:cNvPr>
                <p14:cNvContentPartPr/>
                <p14:nvPr/>
              </p14:nvContentPartPr>
              <p14:xfrm>
                <a:off x="261314" y="5365024"/>
                <a:ext cx="137160" cy="1612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9F277C0-9E3A-40ED-8A0A-88D226DFB6C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52674" y="5356024"/>
                  <a:ext cx="1548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4BFD643-0521-4BF3-92DC-48E08B823806}"/>
                    </a:ext>
                  </a:extLst>
                </p14:cNvPr>
                <p14:cNvContentPartPr/>
                <p14:nvPr/>
              </p14:nvContentPartPr>
              <p14:xfrm>
                <a:off x="387314" y="5365744"/>
                <a:ext cx="130320" cy="308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4BFD643-0521-4BF3-92DC-48E08B82380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78314" y="5356744"/>
                  <a:ext cx="1479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E380E64-3D91-4EC5-B37B-99B9705C0FC4}"/>
                    </a:ext>
                  </a:extLst>
                </p14:cNvPr>
                <p14:cNvContentPartPr/>
                <p14:nvPr/>
              </p14:nvContentPartPr>
              <p14:xfrm>
                <a:off x="124514" y="5189344"/>
                <a:ext cx="635040" cy="571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E380E64-3D91-4EC5-B37B-99B9705C0FC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5514" y="5180344"/>
                  <a:ext cx="652680" cy="58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0BB809A-DD7E-4A7F-8229-795E0268AE8D}"/>
              </a:ext>
            </a:extLst>
          </p:cNvPr>
          <p:cNvGrpSpPr/>
          <p:nvPr/>
        </p:nvGrpSpPr>
        <p:grpSpPr>
          <a:xfrm>
            <a:off x="1144034" y="5303104"/>
            <a:ext cx="464760" cy="400320"/>
            <a:chOff x="1144034" y="5303104"/>
            <a:chExt cx="464760" cy="4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7735A29-5E05-4A4A-AE12-09958E9954D0}"/>
                    </a:ext>
                  </a:extLst>
                </p14:cNvPr>
                <p14:cNvContentPartPr/>
                <p14:nvPr/>
              </p14:nvContentPartPr>
              <p14:xfrm>
                <a:off x="1144034" y="5456824"/>
                <a:ext cx="204840" cy="1753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7735A29-5E05-4A4A-AE12-09958E9954D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35034" y="5448184"/>
                  <a:ext cx="2224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80E0F1E-5D27-4F97-9767-31D7520B4928}"/>
                    </a:ext>
                  </a:extLst>
                </p14:cNvPr>
                <p14:cNvContentPartPr/>
                <p14:nvPr/>
              </p14:nvContentPartPr>
              <p14:xfrm>
                <a:off x="1469114" y="5303104"/>
                <a:ext cx="139680" cy="4003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80E0F1E-5D27-4F97-9767-31D7520B492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460474" y="5294104"/>
                  <a:ext cx="157320" cy="41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40FA9BA-6052-458F-8FF4-82ED135141BF}"/>
              </a:ext>
            </a:extLst>
          </p:cNvPr>
          <p:cNvGrpSpPr/>
          <p:nvPr/>
        </p:nvGrpSpPr>
        <p:grpSpPr>
          <a:xfrm>
            <a:off x="2028194" y="5233624"/>
            <a:ext cx="1415520" cy="420480"/>
            <a:chOff x="2028194" y="5233624"/>
            <a:chExt cx="1415520" cy="4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348CD7D-B0AB-4EC3-A907-EA37BD5563C5}"/>
                    </a:ext>
                  </a:extLst>
                </p14:cNvPr>
                <p14:cNvContentPartPr/>
                <p14:nvPr/>
              </p14:nvContentPartPr>
              <p14:xfrm>
                <a:off x="2137994" y="5461144"/>
                <a:ext cx="144360" cy="192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348CD7D-B0AB-4EC3-A907-EA37BD5563C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129354" y="5452504"/>
                  <a:ext cx="162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58F993C-8F96-47E0-91A7-AAAF73A9F948}"/>
                    </a:ext>
                  </a:extLst>
                </p14:cNvPr>
                <p14:cNvContentPartPr/>
                <p14:nvPr/>
              </p14:nvContentPartPr>
              <p14:xfrm>
                <a:off x="2028194" y="5365384"/>
                <a:ext cx="614880" cy="82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58F993C-8F96-47E0-91A7-AAAF73A9F94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019194" y="5356744"/>
                  <a:ext cx="6325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F4D0552-5F4B-4CFD-99A3-691815037669}"/>
                    </a:ext>
                  </a:extLst>
                </p14:cNvPr>
                <p14:cNvContentPartPr/>
                <p14:nvPr/>
              </p14:nvContentPartPr>
              <p14:xfrm>
                <a:off x="2498354" y="5503984"/>
                <a:ext cx="161640" cy="128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F4D0552-5F4B-4CFD-99A3-69181503766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489354" y="5494984"/>
                  <a:ext cx="179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5A8EEC7-3DAE-47F0-9830-2F0A37BC6779}"/>
                    </a:ext>
                  </a:extLst>
                </p14:cNvPr>
                <p14:cNvContentPartPr/>
                <p14:nvPr/>
              </p14:nvContentPartPr>
              <p14:xfrm>
                <a:off x="2776994" y="5241544"/>
                <a:ext cx="343800" cy="410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5A8EEC7-3DAE-47F0-9830-2F0A37BC677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767994" y="5232544"/>
                  <a:ext cx="36144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E824184-3421-465D-9284-731C93AB4D0B}"/>
                    </a:ext>
                  </a:extLst>
                </p14:cNvPr>
                <p14:cNvContentPartPr/>
                <p14:nvPr/>
              </p14:nvContentPartPr>
              <p14:xfrm>
                <a:off x="3112154" y="5233624"/>
                <a:ext cx="204840" cy="343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E824184-3421-465D-9284-731C93AB4D0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103154" y="5224984"/>
                  <a:ext cx="2224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B0E6004-AAF4-41E8-9174-3886F8EE176B}"/>
                    </a:ext>
                  </a:extLst>
                </p14:cNvPr>
                <p14:cNvContentPartPr/>
                <p14:nvPr/>
              </p14:nvContentPartPr>
              <p14:xfrm>
                <a:off x="3217994" y="5394184"/>
                <a:ext cx="225720" cy="232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B0E6004-AAF4-41E8-9174-3886F8EE176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209354" y="5385184"/>
                  <a:ext cx="24336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88A9539-85A5-425F-9017-EB1D769FE5D9}"/>
              </a:ext>
            </a:extLst>
          </p:cNvPr>
          <p:cNvGrpSpPr/>
          <p:nvPr/>
        </p:nvGrpSpPr>
        <p:grpSpPr>
          <a:xfrm>
            <a:off x="1234394" y="5847784"/>
            <a:ext cx="417600" cy="405720"/>
            <a:chOff x="1234394" y="5847784"/>
            <a:chExt cx="417600" cy="40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2469300-0C4E-4C24-B783-388621BD80EC}"/>
                    </a:ext>
                  </a:extLst>
                </p14:cNvPr>
                <p14:cNvContentPartPr/>
                <p14:nvPr/>
              </p14:nvContentPartPr>
              <p14:xfrm>
                <a:off x="1234394" y="5848864"/>
                <a:ext cx="63000" cy="291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2469300-0C4E-4C24-B783-388621BD80E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225754" y="5839864"/>
                  <a:ext cx="806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33C9F9D-ACBA-40EC-BA7C-35F01997AF6F}"/>
                    </a:ext>
                  </a:extLst>
                </p14:cNvPr>
                <p14:cNvContentPartPr/>
                <p14:nvPr/>
              </p14:nvContentPartPr>
              <p14:xfrm>
                <a:off x="1236554" y="6013024"/>
                <a:ext cx="213840" cy="150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33C9F9D-ACBA-40EC-BA7C-35F01997AF6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227554" y="6004024"/>
                  <a:ext cx="231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99F489B-672B-4DD5-A374-F6ECAC0F4938}"/>
                    </a:ext>
                  </a:extLst>
                </p14:cNvPr>
                <p14:cNvContentPartPr/>
                <p14:nvPr/>
              </p14:nvContentPartPr>
              <p14:xfrm>
                <a:off x="1523834" y="5847784"/>
                <a:ext cx="128160" cy="4057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99F489B-672B-4DD5-A374-F6ECAC0F493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514834" y="5838784"/>
                  <a:ext cx="145800" cy="42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F0A8CF3-28FC-4854-8BC2-2FF096B65709}"/>
              </a:ext>
            </a:extLst>
          </p:cNvPr>
          <p:cNvGrpSpPr/>
          <p:nvPr/>
        </p:nvGrpSpPr>
        <p:grpSpPr>
          <a:xfrm>
            <a:off x="2096594" y="5802064"/>
            <a:ext cx="1154880" cy="606600"/>
            <a:chOff x="2096594" y="5802064"/>
            <a:chExt cx="1154880" cy="60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B596DC7-252F-4BD2-AC90-6F6535A0C1FF}"/>
                    </a:ext>
                  </a:extLst>
                </p14:cNvPr>
                <p14:cNvContentPartPr/>
                <p14:nvPr/>
              </p14:nvContentPartPr>
              <p14:xfrm>
                <a:off x="2096594" y="5839504"/>
                <a:ext cx="217440" cy="212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B596DC7-252F-4BD2-AC90-6F6535A0C1F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087954" y="5830504"/>
                  <a:ext cx="2350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29D8997-48E9-4205-9985-06B282E1FC37}"/>
                    </a:ext>
                  </a:extLst>
                </p14:cNvPr>
                <p14:cNvContentPartPr/>
                <p14:nvPr/>
              </p14:nvContentPartPr>
              <p14:xfrm>
                <a:off x="2388914" y="5802064"/>
                <a:ext cx="203400" cy="2325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29D8997-48E9-4205-9985-06B282E1FC3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379914" y="5793064"/>
                  <a:ext cx="2210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3BDCF7D-A379-4FBB-99BF-C621DE9E095B}"/>
                    </a:ext>
                  </a:extLst>
                </p14:cNvPr>
                <p14:cNvContentPartPr/>
                <p14:nvPr/>
              </p14:nvContentPartPr>
              <p14:xfrm>
                <a:off x="2366234" y="5844544"/>
                <a:ext cx="528840" cy="564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3BDCF7D-A379-4FBB-99BF-C621DE9E095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357594" y="5835904"/>
                  <a:ext cx="54648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E2D9A04-053A-4B60-8DA0-6451E510B900}"/>
                    </a:ext>
                  </a:extLst>
                </p14:cNvPr>
                <p14:cNvContentPartPr/>
                <p14:nvPr/>
              </p14:nvContentPartPr>
              <p14:xfrm>
                <a:off x="2739194" y="6126784"/>
                <a:ext cx="225360" cy="225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E2D9A04-053A-4B60-8DA0-6451E510B90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730554" y="6117784"/>
                  <a:ext cx="2430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5898D0E-41E2-41C2-8D64-D2A2C2229427}"/>
                    </a:ext>
                  </a:extLst>
                </p14:cNvPr>
                <p14:cNvContentPartPr/>
                <p14:nvPr/>
              </p14:nvContentPartPr>
              <p14:xfrm>
                <a:off x="3004514" y="6079264"/>
                <a:ext cx="246960" cy="297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5898D0E-41E2-41C2-8D64-D2A2C222942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995514" y="6070264"/>
                  <a:ext cx="264600" cy="314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37693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D9C5188-F40E-4AA5-8452-C27532CC2F18}"/>
              </a:ext>
            </a:extLst>
          </p:cNvPr>
          <p:cNvGrpSpPr/>
          <p:nvPr/>
        </p:nvGrpSpPr>
        <p:grpSpPr>
          <a:xfrm>
            <a:off x="352394" y="244024"/>
            <a:ext cx="1190160" cy="516600"/>
            <a:chOff x="352394" y="244024"/>
            <a:chExt cx="1190160" cy="51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DB67B40-2577-4780-8A02-16D156E0AA0C}"/>
                    </a:ext>
                  </a:extLst>
                </p14:cNvPr>
                <p14:cNvContentPartPr/>
                <p14:nvPr/>
              </p14:nvContentPartPr>
              <p14:xfrm>
                <a:off x="352394" y="287224"/>
                <a:ext cx="422280" cy="473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DB67B40-2577-4780-8A02-16D156E0AA0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3394" y="278584"/>
                  <a:ext cx="43992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21073F7-13A3-45A3-A00B-62524ECF86DD}"/>
                    </a:ext>
                  </a:extLst>
                </p14:cNvPr>
                <p14:cNvContentPartPr/>
                <p14:nvPr/>
              </p14:nvContentPartPr>
              <p14:xfrm>
                <a:off x="530234" y="533824"/>
                <a:ext cx="212400" cy="66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21073F7-13A3-45A3-A00B-62524ECF86D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1234" y="524824"/>
                  <a:ext cx="2300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43E6012-4C1A-4438-89D3-77DC5B150CD6}"/>
                    </a:ext>
                  </a:extLst>
                </p14:cNvPr>
                <p14:cNvContentPartPr/>
                <p14:nvPr/>
              </p14:nvContentPartPr>
              <p14:xfrm>
                <a:off x="900314" y="244024"/>
                <a:ext cx="190440" cy="459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43E6012-4C1A-4438-89D3-77DC5B150CD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1674" y="235384"/>
                  <a:ext cx="20808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130FB76-4F05-4861-AE05-AB81D09EFF8A}"/>
                    </a:ext>
                  </a:extLst>
                </p14:cNvPr>
                <p14:cNvContentPartPr/>
                <p14:nvPr/>
              </p14:nvContentPartPr>
              <p14:xfrm>
                <a:off x="1061954" y="454984"/>
                <a:ext cx="180000" cy="243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130FB76-4F05-4861-AE05-AB81D09EFF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2954" y="445984"/>
                  <a:ext cx="1976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AC27216-A431-4EB6-9D95-A376C675BB6F}"/>
                    </a:ext>
                  </a:extLst>
                </p14:cNvPr>
                <p14:cNvContentPartPr/>
                <p14:nvPr/>
              </p14:nvContentPartPr>
              <p14:xfrm>
                <a:off x="1392434" y="515104"/>
                <a:ext cx="150120" cy="167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AC27216-A431-4EB6-9D95-A376C675BB6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83794" y="506104"/>
                  <a:ext cx="167760" cy="18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9D78A62-5B39-4E28-9D94-3E67F8AAE95B}"/>
                  </a:ext>
                </a:extLst>
              </p14:cNvPr>
              <p14:cNvContentPartPr/>
              <p14:nvPr/>
            </p14:nvContentPartPr>
            <p14:xfrm>
              <a:off x="1768994" y="768184"/>
              <a:ext cx="81360" cy="177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9D78A62-5B39-4E28-9D94-3E67F8AAE95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60354" y="759544"/>
                <a:ext cx="9900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04FE24F-CA3F-4631-9113-91C2BB73BF71}"/>
                  </a:ext>
                </a:extLst>
              </p14:cNvPr>
              <p14:cNvContentPartPr/>
              <p14:nvPr/>
            </p14:nvContentPartPr>
            <p14:xfrm>
              <a:off x="2163914" y="615184"/>
              <a:ext cx="28800" cy="81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04FE24F-CA3F-4631-9113-91C2BB73BF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55274" y="606184"/>
                <a:ext cx="46440" cy="9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31149EFB-107E-4AF1-8B3B-29E2A23D0088}"/>
              </a:ext>
            </a:extLst>
          </p:cNvPr>
          <p:cNvGrpSpPr/>
          <p:nvPr/>
        </p:nvGrpSpPr>
        <p:grpSpPr>
          <a:xfrm>
            <a:off x="2469554" y="132784"/>
            <a:ext cx="1750320" cy="608760"/>
            <a:chOff x="2469554" y="132784"/>
            <a:chExt cx="1750320" cy="60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745D2B9-F367-4DB2-AA52-1E28E4C26016}"/>
                    </a:ext>
                  </a:extLst>
                </p14:cNvPr>
                <p14:cNvContentPartPr/>
                <p14:nvPr/>
              </p14:nvContentPartPr>
              <p14:xfrm>
                <a:off x="2551634" y="132784"/>
                <a:ext cx="252720" cy="545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745D2B9-F367-4DB2-AA52-1E28E4C2601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42994" y="124144"/>
                  <a:ext cx="27036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6E2B9A4-087C-4F47-ACF1-C48279A06A9F}"/>
                    </a:ext>
                  </a:extLst>
                </p14:cNvPr>
                <p14:cNvContentPartPr/>
                <p14:nvPr/>
              </p14:nvContentPartPr>
              <p14:xfrm>
                <a:off x="2469554" y="512944"/>
                <a:ext cx="236160" cy="65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6E2B9A4-087C-4F47-ACF1-C48279A06A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60914" y="504304"/>
                  <a:ext cx="2538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084F675-CF22-4333-89A2-774EF3215CEC}"/>
                    </a:ext>
                  </a:extLst>
                </p14:cNvPr>
                <p14:cNvContentPartPr/>
                <p14:nvPr/>
              </p14:nvContentPartPr>
              <p14:xfrm>
                <a:off x="3271274" y="345544"/>
                <a:ext cx="330480" cy="332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084F675-CF22-4333-89A2-774EF3215CE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62634" y="336544"/>
                  <a:ext cx="3481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6294FA5-2A5B-47A3-97A3-C0713AC13858}"/>
                    </a:ext>
                  </a:extLst>
                </p14:cNvPr>
                <p14:cNvContentPartPr/>
                <p14:nvPr/>
              </p14:nvContentPartPr>
              <p14:xfrm>
                <a:off x="3721634" y="645424"/>
                <a:ext cx="244800" cy="9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6294FA5-2A5B-47A3-97A3-C0713AC1385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12634" y="636784"/>
                  <a:ext cx="2624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B6AA4E0-DF28-4A56-BB92-D4EE213BAE06}"/>
                    </a:ext>
                  </a:extLst>
                </p14:cNvPr>
                <p14:cNvContentPartPr/>
                <p14:nvPr/>
              </p14:nvContentPartPr>
              <p14:xfrm>
                <a:off x="2918114" y="204784"/>
                <a:ext cx="315000" cy="457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B6AA4E0-DF28-4A56-BB92-D4EE213BAE0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09474" y="195784"/>
                  <a:ext cx="33264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F9BB75A-7207-4586-BC5F-35B4C1FE353B}"/>
                    </a:ext>
                  </a:extLst>
                </p14:cNvPr>
                <p14:cNvContentPartPr/>
                <p14:nvPr/>
              </p14:nvContentPartPr>
              <p14:xfrm>
                <a:off x="4068674" y="250864"/>
                <a:ext cx="151200" cy="459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F9BB75A-7207-4586-BC5F-35B4C1FE353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60034" y="242224"/>
                  <a:ext cx="168840" cy="47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AD78402-8C70-453B-A421-2463F794FD48}"/>
              </a:ext>
            </a:extLst>
          </p:cNvPr>
          <p:cNvGrpSpPr/>
          <p:nvPr/>
        </p:nvGrpSpPr>
        <p:grpSpPr>
          <a:xfrm>
            <a:off x="4786154" y="367504"/>
            <a:ext cx="390600" cy="289800"/>
            <a:chOff x="4786154" y="367504"/>
            <a:chExt cx="39060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ABDA2BD-539E-4351-B0D2-78CBE51B094E}"/>
                    </a:ext>
                  </a:extLst>
                </p14:cNvPr>
                <p14:cNvContentPartPr/>
                <p14:nvPr/>
              </p14:nvContentPartPr>
              <p14:xfrm>
                <a:off x="4786154" y="478024"/>
                <a:ext cx="85320" cy="179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ABDA2BD-539E-4351-B0D2-78CBE51B094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77154" y="469384"/>
                  <a:ext cx="102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232A118-68C8-4905-AD8E-6BBE3A9286B6}"/>
                    </a:ext>
                  </a:extLst>
                </p14:cNvPr>
                <p14:cNvContentPartPr/>
                <p14:nvPr/>
              </p14:nvContentPartPr>
              <p14:xfrm>
                <a:off x="4938074" y="367504"/>
                <a:ext cx="4320" cy="10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232A118-68C8-4905-AD8E-6BBE3A9286B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29074" y="358864"/>
                  <a:ext cx="219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D4E8B91-9115-4416-8970-9D30CA09A297}"/>
                    </a:ext>
                  </a:extLst>
                </p14:cNvPr>
                <p14:cNvContentPartPr/>
                <p14:nvPr/>
              </p14:nvContentPartPr>
              <p14:xfrm>
                <a:off x="4971554" y="380824"/>
                <a:ext cx="205200" cy="258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D4E8B91-9115-4416-8970-9D30CA09A29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62914" y="372184"/>
                  <a:ext cx="222840" cy="27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251880C-DB15-4472-9BF8-AD8F911C0C74}"/>
                  </a:ext>
                </a:extLst>
              </p14:cNvPr>
              <p14:cNvContentPartPr/>
              <p14:nvPr/>
            </p14:nvContentPartPr>
            <p14:xfrm>
              <a:off x="5624594" y="399904"/>
              <a:ext cx="236520" cy="173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251880C-DB15-4472-9BF8-AD8F911C0C7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15954" y="391264"/>
                <a:ext cx="254160" cy="19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C76FE6B5-322F-44EC-9256-27B4A6F58AA8}"/>
              </a:ext>
            </a:extLst>
          </p:cNvPr>
          <p:cNvGrpSpPr/>
          <p:nvPr/>
        </p:nvGrpSpPr>
        <p:grpSpPr>
          <a:xfrm>
            <a:off x="6159554" y="100744"/>
            <a:ext cx="2677320" cy="928080"/>
            <a:chOff x="6159554" y="100744"/>
            <a:chExt cx="2677320" cy="92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6D45741-7B8B-43F3-8A2F-9C82D58A0A18}"/>
                    </a:ext>
                  </a:extLst>
                </p14:cNvPr>
                <p14:cNvContentPartPr/>
                <p14:nvPr/>
              </p14:nvContentPartPr>
              <p14:xfrm>
                <a:off x="6159554" y="375784"/>
                <a:ext cx="357840" cy="653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6D45741-7B8B-43F3-8A2F-9C82D58A0A1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50914" y="367144"/>
                  <a:ext cx="375480" cy="6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895D59A-FB9E-4AA7-993F-7B196617BF97}"/>
                    </a:ext>
                  </a:extLst>
                </p14:cNvPr>
                <p14:cNvContentPartPr/>
                <p14:nvPr/>
              </p14:nvContentPartPr>
              <p14:xfrm>
                <a:off x="6641234" y="370024"/>
                <a:ext cx="211680" cy="173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895D59A-FB9E-4AA7-993F-7B196617BF9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32234" y="361384"/>
                  <a:ext cx="229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01A0406-C13D-4B63-BFB1-0EE6119C5130}"/>
                    </a:ext>
                  </a:extLst>
                </p14:cNvPr>
                <p14:cNvContentPartPr/>
                <p14:nvPr/>
              </p14:nvContentPartPr>
              <p14:xfrm>
                <a:off x="6874154" y="369664"/>
                <a:ext cx="158400" cy="154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01A0406-C13D-4B63-BFB1-0EE6119C513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65514" y="360664"/>
                  <a:ext cx="1760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750C40F-B027-4B1E-96C4-8DB7702124B8}"/>
                    </a:ext>
                  </a:extLst>
                </p14:cNvPr>
                <p14:cNvContentPartPr/>
                <p14:nvPr/>
              </p14:nvContentPartPr>
              <p14:xfrm>
                <a:off x="7086194" y="372544"/>
                <a:ext cx="345600" cy="154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750C40F-B027-4B1E-96C4-8DB7702124B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77554" y="363904"/>
                  <a:ext cx="363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B7606E5-A288-4F7C-87D2-50889B9DC12A}"/>
                    </a:ext>
                  </a:extLst>
                </p14:cNvPr>
                <p14:cNvContentPartPr/>
                <p14:nvPr/>
              </p14:nvContentPartPr>
              <p14:xfrm>
                <a:off x="7539434" y="380104"/>
                <a:ext cx="174240" cy="148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B7606E5-A288-4F7C-87D2-50889B9DC12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30794" y="371104"/>
                  <a:ext cx="191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0744B99-50AE-4718-822E-BE64BB432B66}"/>
                    </a:ext>
                  </a:extLst>
                </p14:cNvPr>
                <p14:cNvContentPartPr/>
                <p14:nvPr/>
              </p14:nvContentPartPr>
              <p14:xfrm>
                <a:off x="7905914" y="100744"/>
                <a:ext cx="273960" cy="471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0744B99-50AE-4718-822E-BE64BB432B6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97274" y="91744"/>
                  <a:ext cx="29160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91055D3-AD22-4598-959C-EBBF406CC4C3}"/>
                    </a:ext>
                  </a:extLst>
                </p14:cNvPr>
                <p14:cNvContentPartPr/>
                <p14:nvPr/>
              </p14:nvContentPartPr>
              <p14:xfrm>
                <a:off x="7792514" y="331504"/>
                <a:ext cx="429840" cy="90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91055D3-AD22-4598-959C-EBBF406CC4C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83874" y="322864"/>
                  <a:ext cx="4474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15ECC51-E0AF-4E87-85D5-29E5E42F3845}"/>
                    </a:ext>
                  </a:extLst>
                </p14:cNvPr>
                <p14:cNvContentPartPr/>
                <p14:nvPr/>
              </p14:nvContentPartPr>
              <p14:xfrm>
                <a:off x="8178074" y="371464"/>
                <a:ext cx="295560" cy="165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15ECC51-E0AF-4E87-85D5-29E5E42F384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69434" y="362464"/>
                  <a:ext cx="313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A5B7255-C8C2-4A49-8F0C-6567BE8EFF76}"/>
                    </a:ext>
                  </a:extLst>
                </p14:cNvPr>
                <p14:cNvContentPartPr/>
                <p14:nvPr/>
              </p14:nvContentPartPr>
              <p14:xfrm>
                <a:off x="8616914" y="322864"/>
                <a:ext cx="219960" cy="190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A5B7255-C8C2-4A49-8F0C-6567BE8EFF7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08274" y="314224"/>
                  <a:ext cx="23760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EF8AD00-31B0-4023-92CB-EE51C64CAEE2}"/>
              </a:ext>
            </a:extLst>
          </p:cNvPr>
          <p:cNvGrpSpPr/>
          <p:nvPr/>
        </p:nvGrpSpPr>
        <p:grpSpPr>
          <a:xfrm>
            <a:off x="9290834" y="282184"/>
            <a:ext cx="2292120" cy="545760"/>
            <a:chOff x="9290834" y="282184"/>
            <a:chExt cx="2292120" cy="54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6002395-B7AD-43A6-B90F-B5FC98ED88FE}"/>
                    </a:ext>
                  </a:extLst>
                </p14:cNvPr>
                <p14:cNvContentPartPr/>
                <p14:nvPr/>
              </p14:nvContentPartPr>
              <p14:xfrm>
                <a:off x="9290834" y="282184"/>
                <a:ext cx="236880" cy="245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6002395-B7AD-43A6-B90F-B5FC98ED88F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81834" y="273544"/>
                  <a:ext cx="254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ED44470-5960-44F1-A235-53EB458AE15B}"/>
                    </a:ext>
                  </a:extLst>
                </p14:cNvPr>
                <p14:cNvContentPartPr/>
                <p14:nvPr/>
              </p14:nvContentPartPr>
              <p14:xfrm>
                <a:off x="9577034" y="336904"/>
                <a:ext cx="219240" cy="170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ED44470-5960-44F1-A235-53EB458AE15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568034" y="328264"/>
                  <a:ext cx="236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F7D3BF6-1DF3-44A5-9D7A-5104FDD79F8B}"/>
                    </a:ext>
                  </a:extLst>
                </p14:cNvPr>
                <p14:cNvContentPartPr/>
                <p14:nvPr/>
              </p14:nvContentPartPr>
              <p14:xfrm>
                <a:off x="9685394" y="363184"/>
                <a:ext cx="370080" cy="464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F7D3BF6-1DF3-44A5-9D7A-5104FDD79F8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76754" y="354544"/>
                  <a:ext cx="3877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813B663-C81D-4EB9-A68A-4A915FFFEB13}"/>
                    </a:ext>
                  </a:extLst>
                </p14:cNvPr>
                <p14:cNvContentPartPr/>
                <p14:nvPr/>
              </p14:nvContentPartPr>
              <p14:xfrm>
                <a:off x="10148714" y="331864"/>
                <a:ext cx="217080" cy="147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813B663-C81D-4EB9-A68A-4A915FFFEB1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139714" y="323224"/>
                  <a:ext cx="234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9B136DE-7D0A-41FC-B49B-3C8810E15373}"/>
                    </a:ext>
                  </a:extLst>
                </p14:cNvPr>
                <p14:cNvContentPartPr/>
                <p14:nvPr/>
              </p14:nvContentPartPr>
              <p14:xfrm>
                <a:off x="10454714" y="309544"/>
                <a:ext cx="138240" cy="133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B136DE-7D0A-41FC-B49B-3C8810E1537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446074" y="300544"/>
                  <a:ext cx="1558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0171A10-E29F-467B-ADBE-9B70752AA8E4}"/>
                    </a:ext>
                  </a:extLst>
                </p14:cNvPr>
                <p14:cNvContentPartPr/>
                <p14:nvPr/>
              </p14:nvContentPartPr>
              <p14:xfrm>
                <a:off x="10620314" y="336544"/>
                <a:ext cx="223200" cy="153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0171A10-E29F-467B-ADBE-9B70752AA8E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11674" y="327544"/>
                  <a:ext cx="2408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B79A5E-A1EA-4BA8-BDDF-DC564DD273BE}"/>
                    </a:ext>
                  </a:extLst>
                </p14:cNvPr>
                <p14:cNvContentPartPr/>
                <p14:nvPr/>
              </p14:nvContentPartPr>
              <p14:xfrm>
                <a:off x="10951874" y="310624"/>
                <a:ext cx="132480" cy="183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B79A5E-A1EA-4BA8-BDDF-DC564DD273B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942874" y="301984"/>
                  <a:ext cx="150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A21BAE9-6CA0-4C57-B00F-43CEE570944B}"/>
                    </a:ext>
                  </a:extLst>
                </p14:cNvPr>
                <p14:cNvContentPartPr/>
                <p14:nvPr/>
              </p14:nvContentPartPr>
              <p14:xfrm>
                <a:off x="11161754" y="302344"/>
                <a:ext cx="262080" cy="208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A21BAE9-6CA0-4C57-B00F-43CEE57094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153114" y="293344"/>
                  <a:ext cx="2797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C4DF57C-FB34-4F11-8937-3EF7B7381686}"/>
                    </a:ext>
                  </a:extLst>
                </p14:cNvPr>
                <p14:cNvContentPartPr/>
                <p14:nvPr/>
              </p14:nvContentPartPr>
              <p14:xfrm>
                <a:off x="11414474" y="519424"/>
                <a:ext cx="168480" cy="28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C4DF57C-FB34-4F11-8937-3EF7B738168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405474" y="510424"/>
                  <a:ext cx="18612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9D56CE6-F787-4673-B1E5-FC47716EF874}"/>
              </a:ext>
            </a:extLst>
          </p:cNvPr>
          <p:cNvGrpSpPr/>
          <p:nvPr/>
        </p:nvGrpSpPr>
        <p:grpSpPr>
          <a:xfrm>
            <a:off x="381914" y="1058344"/>
            <a:ext cx="1243080" cy="615240"/>
            <a:chOff x="381914" y="1058344"/>
            <a:chExt cx="1243080" cy="61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C16830F-83C9-49F0-A634-F79379C7C98E}"/>
                    </a:ext>
                  </a:extLst>
                </p14:cNvPr>
                <p14:cNvContentPartPr/>
                <p14:nvPr/>
              </p14:nvContentPartPr>
              <p14:xfrm>
                <a:off x="403154" y="1132144"/>
                <a:ext cx="257400" cy="541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C16830F-83C9-49F0-A634-F79379C7C98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4514" y="1123144"/>
                  <a:ext cx="27504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C4F8E9E-913C-45CD-8436-B6E5E21E1147}"/>
                    </a:ext>
                  </a:extLst>
                </p14:cNvPr>
                <p14:cNvContentPartPr/>
                <p14:nvPr/>
              </p14:nvContentPartPr>
              <p14:xfrm>
                <a:off x="381914" y="1352464"/>
                <a:ext cx="397080" cy="137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C4F8E9E-913C-45CD-8436-B6E5E21E114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3274" y="1343824"/>
                  <a:ext cx="4147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C6EA4BD-9B05-4801-890C-BE77F9CE2BE3}"/>
                    </a:ext>
                  </a:extLst>
                </p14:cNvPr>
                <p14:cNvContentPartPr/>
                <p14:nvPr/>
              </p14:nvContentPartPr>
              <p14:xfrm>
                <a:off x="771794" y="1058344"/>
                <a:ext cx="291960" cy="525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C6EA4BD-9B05-4801-890C-BE77F9CE2BE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2794" y="1049704"/>
                  <a:ext cx="30960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95E8A92-5EEF-430E-A6C0-EA5F98ABB389}"/>
                    </a:ext>
                  </a:extLst>
                </p14:cNvPr>
                <p14:cNvContentPartPr/>
                <p14:nvPr/>
              </p14:nvContentPartPr>
              <p14:xfrm>
                <a:off x="1061234" y="1392424"/>
                <a:ext cx="160920" cy="18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95E8A92-5EEF-430E-A6C0-EA5F98ABB38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52234" y="1383784"/>
                  <a:ext cx="1785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6C9DC18-1393-4DCC-A159-FF67340373F1}"/>
                    </a:ext>
                  </a:extLst>
                </p14:cNvPr>
                <p14:cNvContentPartPr/>
                <p14:nvPr/>
              </p14:nvContentPartPr>
              <p14:xfrm>
                <a:off x="1231154" y="1457224"/>
                <a:ext cx="393840" cy="172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6C9DC18-1393-4DCC-A159-FF67340373F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22514" y="1448584"/>
                  <a:ext cx="41148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8D63960-5F21-4F2B-B91B-B408EA79F7C5}"/>
              </a:ext>
            </a:extLst>
          </p:cNvPr>
          <p:cNvGrpSpPr/>
          <p:nvPr/>
        </p:nvGrpSpPr>
        <p:grpSpPr>
          <a:xfrm>
            <a:off x="2130434" y="852424"/>
            <a:ext cx="749160" cy="1263600"/>
            <a:chOff x="2130434" y="852424"/>
            <a:chExt cx="749160" cy="12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44E2B97-9FE9-4A78-A13E-BD18D61476AC}"/>
                    </a:ext>
                  </a:extLst>
                </p14:cNvPr>
                <p14:cNvContentPartPr/>
                <p14:nvPr/>
              </p14:nvContentPartPr>
              <p14:xfrm>
                <a:off x="2217914" y="1167064"/>
                <a:ext cx="661680" cy="514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44E2B97-9FE9-4A78-A13E-BD18D61476A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209274" y="1158424"/>
                  <a:ext cx="67932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D78BC32-05BA-4D25-8515-7E39E4AB23E8}"/>
                    </a:ext>
                  </a:extLst>
                </p14:cNvPr>
                <p14:cNvContentPartPr/>
                <p14:nvPr/>
              </p14:nvContentPartPr>
              <p14:xfrm>
                <a:off x="2130434" y="1957624"/>
                <a:ext cx="150120" cy="158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D78BC32-05BA-4D25-8515-7E39E4AB23E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121434" y="1948984"/>
                  <a:ext cx="1677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16FC8E3-791E-4A9C-BB63-7B2146721DE5}"/>
                    </a:ext>
                  </a:extLst>
                </p14:cNvPr>
                <p14:cNvContentPartPr/>
                <p14:nvPr/>
              </p14:nvContentPartPr>
              <p14:xfrm>
                <a:off x="2319074" y="1795984"/>
                <a:ext cx="20880" cy="30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16FC8E3-791E-4A9C-BB63-7B2146721DE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10434" y="1786984"/>
                  <a:ext cx="385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97DB809-3D3E-4B74-80B0-1D17B62FB188}"/>
                    </a:ext>
                  </a:extLst>
                </p14:cNvPr>
                <p14:cNvContentPartPr/>
                <p14:nvPr/>
              </p14:nvContentPartPr>
              <p14:xfrm>
                <a:off x="2405114" y="1924504"/>
                <a:ext cx="163080" cy="145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97DB809-3D3E-4B74-80B0-1D17B62FB18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396114" y="1915864"/>
                  <a:ext cx="180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198CE3F-E29B-46F0-B4A9-1DACFC83128A}"/>
                    </a:ext>
                  </a:extLst>
                </p14:cNvPr>
                <p14:cNvContentPartPr/>
                <p14:nvPr/>
              </p14:nvContentPartPr>
              <p14:xfrm>
                <a:off x="2782394" y="1951144"/>
                <a:ext cx="58680" cy="144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198CE3F-E29B-46F0-B4A9-1DACFC83128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73754" y="1942144"/>
                  <a:ext cx="76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2D19220-6A55-4F78-BAFA-3C0004885B80}"/>
                    </a:ext>
                  </a:extLst>
                </p14:cNvPr>
                <p14:cNvContentPartPr/>
                <p14:nvPr/>
              </p14:nvContentPartPr>
              <p14:xfrm>
                <a:off x="2485754" y="852424"/>
                <a:ext cx="347400" cy="226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2D19220-6A55-4F78-BAFA-3C0004885B8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77114" y="843424"/>
                  <a:ext cx="36504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B908FFB-845D-44F8-9A26-E751A140A40F}"/>
              </a:ext>
            </a:extLst>
          </p:cNvPr>
          <p:cNvGrpSpPr/>
          <p:nvPr/>
        </p:nvGrpSpPr>
        <p:grpSpPr>
          <a:xfrm>
            <a:off x="3068234" y="1235824"/>
            <a:ext cx="547560" cy="561240"/>
            <a:chOff x="3068234" y="1235824"/>
            <a:chExt cx="547560" cy="56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DF57856-03F0-44C3-A780-51F53C2CF3E9}"/>
                    </a:ext>
                  </a:extLst>
                </p14:cNvPr>
                <p14:cNvContentPartPr/>
                <p14:nvPr/>
              </p14:nvContentPartPr>
              <p14:xfrm>
                <a:off x="3068234" y="1235824"/>
                <a:ext cx="308160" cy="329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DF57856-03F0-44C3-A780-51F53C2CF3E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59234" y="1226824"/>
                  <a:ext cx="3258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E1E3E9A-093A-4292-877E-24FC5BDFC9FD}"/>
                    </a:ext>
                  </a:extLst>
                </p14:cNvPr>
                <p14:cNvContentPartPr/>
                <p14:nvPr/>
              </p14:nvContentPartPr>
              <p14:xfrm>
                <a:off x="3404834" y="1671784"/>
                <a:ext cx="115920" cy="125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E1E3E9A-093A-4292-877E-24FC5BDFC9F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96194" y="1663144"/>
                  <a:ext cx="133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6E34AB4-71BA-4116-8A83-7A1D920930B9}"/>
                    </a:ext>
                  </a:extLst>
                </p14:cNvPr>
                <p14:cNvContentPartPr/>
                <p14:nvPr/>
              </p14:nvContentPartPr>
              <p14:xfrm>
                <a:off x="3587714" y="1484584"/>
                <a:ext cx="28080" cy="23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6E34AB4-71BA-4116-8A83-7A1D920930B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79074" y="1475584"/>
                  <a:ext cx="4572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0457843-9D4B-4670-83C8-286028086501}"/>
                  </a:ext>
                </a:extLst>
              </p14:cNvPr>
              <p14:cNvContentPartPr/>
              <p14:nvPr/>
            </p14:nvContentPartPr>
            <p14:xfrm>
              <a:off x="3954914" y="1449304"/>
              <a:ext cx="143280" cy="1310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0457843-9D4B-4670-83C8-28602808650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946274" y="1440664"/>
                <a:ext cx="1609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865A4E9-B333-4590-B811-ECC1409FDCF0}"/>
                  </a:ext>
                </a:extLst>
              </p14:cNvPr>
              <p14:cNvContentPartPr/>
              <p14:nvPr/>
            </p14:nvContentPartPr>
            <p14:xfrm>
              <a:off x="4448114" y="1141144"/>
              <a:ext cx="613080" cy="4881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865A4E9-B333-4590-B811-ECC1409FDCF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439474" y="1132504"/>
                <a:ext cx="630720" cy="50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253EF5AC-D431-4723-97D0-0394FB5053AB}"/>
              </a:ext>
            </a:extLst>
          </p:cNvPr>
          <p:cNvGrpSpPr/>
          <p:nvPr/>
        </p:nvGrpSpPr>
        <p:grpSpPr>
          <a:xfrm>
            <a:off x="4393394" y="1740904"/>
            <a:ext cx="673920" cy="283680"/>
            <a:chOff x="4393394" y="1740904"/>
            <a:chExt cx="67392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8F1170F-1748-4C34-BC6E-4554A6CE8D12}"/>
                    </a:ext>
                  </a:extLst>
                </p14:cNvPr>
                <p14:cNvContentPartPr/>
                <p14:nvPr/>
              </p14:nvContentPartPr>
              <p14:xfrm>
                <a:off x="4393394" y="1888504"/>
                <a:ext cx="130680" cy="136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8F1170F-1748-4C34-BC6E-4554A6CE8D1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84754" y="1879504"/>
                  <a:ext cx="1483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834AA29-B804-45EC-85FA-8E06EE33A6B4}"/>
                    </a:ext>
                  </a:extLst>
                </p14:cNvPr>
                <p14:cNvContentPartPr/>
                <p14:nvPr/>
              </p14:nvContentPartPr>
              <p14:xfrm>
                <a:off x="4504994" y="1740904"/>
                <a:ext cx="24840" cy="17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834AA29-B804-45EC-85FA-8E06EE33A6B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496354" y="1732264"/>
                  <a:ext cx="424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B2F8162-F0C5-4574-AD67-AE9F6571F54B}"/>
                    </a:ext>
                  </a:extLst>
                </p14:cNvPr>
                <p14:cNvContentPartPr/>
                <p14:nvPr/>
              </p14:nvContentPartPr>
              <p14:xfrm>
                <a:off x="4607234" y="1872304"/>
                <a:ext cx="174960" cy="117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B2F8162-F0C5-4574-AD67-AE9F6571F54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98234" y="1863664"/>
                  <a:ext cx="192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D84CA59-22E6-4E8A-A519-876AC23F76A1}"/>
                    </a:ext>
                  </a:extLst>
                </p14:cNvPr>
                <p14:cNvContentPartPr/>
                <p14:nvPr/>
              </p14:nvContentPartPr>
              <p14:xfrm>
                <a:off x="4996754" y="1845304"/>
                <a:ext cx="70560" cy="156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D84CA59-22E6-4E8A-A519-876AC23F76A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988114" y="1836304"/>
                  <a:ext cx="88200" cy="17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5F226D2F-4845-48B9-99A3-E9DFE1F92C4D}"/>
                  </a:ext>
                </a:extLst>
              </p14:cNvPr>
              <p14:cNvContentPartPr/>
              <p14:nvPr/>
            </p14:nvContentPartPr>
            <p14:xfrm>
              <a:off x="4687874" y="859984"/>
              <a:ext cx="403200" cy="2242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5F226D2F-4845-48B9-99A3-E9DFE1F92C4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678874" y="850984"/>
                <a:ext cx="420840" cy="24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CB42C346-C13A-45CF-A037-F3F14270DC65}"/>
              </a:ext>
            </a:extLst>
          </p:cNvPr>
          <p:cNvGrpSpPr/>
          <p:nvPr/>
        </p:nvGrpSpPr>
        <p:grpSpPr>
          <a:xfrm>
            <a:off x="5398514" y="1232584"/>
            <a:ext cx="409320" cy="514800"/>
            <a:chOff x="5398514" y="1232584"/>
            <a:chExt cx="40932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338D323-04E3-40C4-B930-473645C9A4B8}"/>
                    </a:ext>
                  </a:extLst>
                </p14:cNvPr>
                <p14:cNvContentPartPr/>
                <p14:nvPr/>
              </p14:nvContentPartPr>
              <p14:xfrm>
                <a:off x="5398514" y="1232584"/>
                <a:ext cx="250920" cy="353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338D323-04E3-40C4-B930-473645C9A4B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89514" y="1223944"/>
                  <a:ext cx="2685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B08CDA9-FC7E-4411-AE90-A10887DD72A6}"/>
                    </a:ext>
                  </a:extLst>
                </p14:cNvPr>
                <p14:cNvContentPartPr/>
                <p14:nvPr/>
              </p14:nvContentPartPr>
              <p14:xfrm>
                <a:off x="5739434" y="1573504"/>
                <a:ext cx="68400" cy="173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B08CDA9-FC7E-4411-AE90-A10887DD72A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730794" y="1564864"/>
                  <a:ext cx="8604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BA7B75B-2AB7-4974-902C-9D0A2E84F389}"/>
              </a:ext>
            </a:extLst>
          </p:cNvPr>
          <p:cNvGrpSpPr/>
          <p:nvPr/>
        </p:nvGrpSpPr>
        <p:grpSpPr>
          <a:xfrm>
            <a:off x="6012314" y="1073464"/>
            <a:ext cx="1152720" cy="472680"/>
            <a:chOff x="6012314" y="1073464"/>
            <a:chExt cx="1152720" cy="47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7A4EAB9-9C1F-471A-BD6B-8EA19E950F30}"/>
                    </a:ext>
                  </a:extLst>
                </p14:cNvPr>
                <p14:cNvContentPartPr/>
                <p14:nvPr/>
              </p14:nvContentPartPr>
              <p14:xfrm>
                <a:off x="6012314" y="1285504"/>
                <a:ext cx="302760" cy="260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7A4EAB9-9C1F-471A-BD6B-8EA19E950F3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03674" y="1276864"/>
                  <a:ext cx="3204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806CBCC-B088-44FF-B61F-1054E2A18E59}"/>
                    </a:ext>
                  </a:extLst>
                </p14:cNvPr>
                <p14:cNvContentPartPr/>
                <p14:nvPr/>
              </p14:nvContentPartPr>
              <p14:xfrm>
                <a:off x="6482474" y="1137904"/>
                <a:ext cx="183600" cy="139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806CBCC-B088-44FF-B61F-1054E2A18E5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473474" y="1129264"/>
                  <a:ext cx="2012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B3BFB49-A41C-40E9-B619-B831F2FC8DF4}"/>
                    </a:ext>
                  </a:extLst>
                </p14:cNvPr>
                <p14:cNvContentPartPr/>
                <p14:nvPr/>
              </p14:nvContentPartPr>
              <p14:xfrm>
                <a:off x="6805394" y="1155544"/>
                <a:ext cx="156600" cy="34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B3BFB49-A41C-40E9-B619-B831F2FC8DF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96394" y="1146544"/>
                  <a:ext cx="174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1B0A972-76C7-4D37-A44F-D6095C506D7C}"/>
                    </a:ext>
                  </a:extLst>
                </p14:cNvPr>
                <p14:cNvContentPartPr/>
                <p14:nvPr/>
              </p14:nvContentPartPr>
              <p14:xfrm>
                <a:off x="7128674" y="1073464"/>
                <a:ext cx="36360" cy="189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1B0A972-76C7-4D37-A44F-D6095C506D7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119674" y="1064464"/>
                  <a:ext cx="5400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68A143F-34EF-4669-9EBF-2178866C08C0}"/>
              </a:ext>
            </a:extLst>
          </p:cNvPr>
          <p:cNvGrpSpPr/>
          <p:nvPr/>
        </p:nvGrpSpPr>
        <p:grpSpPr>
          <a:xfrm>
            <a:off x="7252514" y="1494664"/>
            <a:ext cx="183960" cy="136800"/>
            <a:chOff x="7252514" y="1494664"/>
            <a:chExt cx="18396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8AB5143-61F4-4284-AE23-94F406CF8F98}"/>
                    </a:ext>
                  </a:extLst>
                </p14:cNvPr>
                <p14:cNvContentPartPr/>
                <p14:nvPr/>
              </p14:nvContentPartPr>
              <p14:xfrm>
                <a:off x="7253234" y="1494664"/>
                <a:ext cx="182160" cy="37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8AB5143-61F4-4284-AE23-94F406CF8F9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44234" y="1486024"/>
                  <a:ext cx="1998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D1FCFE6-5A83-4AC7-A80F-29D94505B7B7}"/>
                    </a:ext>
                  </a:extLst>
                </p14:cNvPr>
                <p14:cNvContentPartPr/>
                <p14:nvPr/>
              </p14:nvContentPartPr>
              <p14:xfrm>
                <a:off x="7252514" y="1606624"/>
                <a:ext cx="183960" cy="24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D1FCFE6-5A83-4AC7-A80F-29D94505B7B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43874" y="1597984"/>
                  <a:ext cx="20160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2332BBB-3835-4DDC-BB6B-9252B14B3BB0}"/>
              </a:ext>
            </a:extLst>
          </p:cNvPr>
          <p:cNvGrpSpPr/>
          <p:nvPr/>
        </p:nvGrpSpPr>
        <p:grpSpPr>
          <a:xfrm>
            <a:off x="8036954" y="1259224"/>
            <a:ext cx="415080" cy="347040"/>
            <a:chOff x="8036954" y="1259224"/>
            <a:chExt cx="415080" cy="3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4801CA6-A3FC-4E33-9FF2-15EF000DBEAC}"/>
                    </a:ext>
                  </a:extLst>
                </p14:cNvPr>
                <p14:cNvContentPartPr/>
                <p14:nvPr/>
              </p14:nvContentPartPr>
              <p14:xfrm>
                <a:off x="8036954" y="1259224"/>
                <a:ext cx="279360" cy="318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4801CA6-A3FC-4E33-9FF2-15EF000DBEA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028314" y="1250224"/>
                  <a:ext cx="2970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5FD2292-FB83-47F9-B36A-D1030AF5E2E7}"/>
                    </a:ext>
                  </a:extLst>
                </p14:cNvPr>
                <p14:cNvContentPartPr/>
                <p14:nvPr/>
              </p14:nvContentPartPr>
              <p14:xfrm>
                <a:off x="8428274" y="1510864"/>
                <a:ext cx="23760" cy="95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5FD2292-FB83-47F9-B36A-D1030AF5E2E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419274" y="1502224"/>
                  <a:ext cx="4140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99E7CF1-E5EF-4D9B-9E40-39DE26C56017}"/>
              </a:ext>
            </a:extLst>
          </p:cNvPr>
          <p:cNvGrpSpPr/>
          <p:nvPr/>
        </p:nvGrpSpPr>
        <p:grpSpPr>
          <a:xfrm>
            <a:off x="7902674" y="1726144"/>
            <a:ext cx="1081800" cy="441360"/>
            <a:chOff x="7902674" y="1726144"/>
            <a:chExt cx="1081800" cy="44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C5CC575-54D6-42CD-9B5C-1AC83A59F4D0}"/>
                    </a:ext>
                  </a:extLst>
                </p14:cNvPr>
                <p14:cNvContentPartPr/>
                <p14:nvPr/>
              </p14:nvContentPartPr>
              <p14:xfrm>
                <a:off x="7902674" y="1726144"/>
                <a:ext cx="789480" cy="121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C5CC575-54D6-42CD-9B5C-1AC83A59F4D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94034" y="1717504"/>
                  <a:ext cx="807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E6E2F50-1D9C-4F6E-A12A-1A4E552DADF5}"/>
                    </a:ext>
                  </a:extLst>
                </p14:cNvPr>
                <p14:cNvContentPartPr/>
                <p14:nvPr/>
              </p14:nvContentPartPr>
              <p14:xfrm>
                <a:off x="7966754" y="1970584"/>
                <a:ext cx="140040" cy="196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E6E2F50-1D9C-4F6E-A12A-1A4E552DADF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58114" y="1961584"/>
                  <a:ext cx="157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7A6BF8B-E27E-40BF-90F9-03592F596BC3}"/>
                    </a:ext>
                  </a:extLst>
                </p14:cNvPr>
                <p14:cNvContentPartPr/>
                <p14:nvPr/>
              </p14:nvContentPartPr>
              <p14:xfrm>
                <a:off x="8224514" y="2033224"/>
                <a:ext cx="242640" cy="52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7A6BF8B-E27E-40BF-90F9-03592F596BC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15874" y="2024224"/>
                  <a:ext cx="2602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92C018D-916E-46A3-B943-26AC70131917}"/>
                    </a:ext>
                  </a:extLst>
                </p14:cNvPr>
                <p14:cNvContentPartPr/>
                <p14:nvPr/>
              </p14:nvContentPartPr>
              <p14:xfrm>
                <a:off x="8626994" y="1916584"/>
                <a:ext cx="357480" cy="214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92C018D-916E-46A3-B943-26AC7013191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617994" y="1907584"/>
                  <a:ext cx="37512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08277A4-3555-4A19-8529-4AF98A36F64E}"/>
              </a:ext>
            </a:extLst>
          </p:cNvPr>
          <p:cNvGrpSpPr/>
          <p:nvPr/>
        </p:nvGrpSpPr>
        <p:grpSpPr>
          <a:xfrm>
            <a:off x="9368954" y="1227904"/>
            <a:ext cx="2408400" cy="766800"/>
            <a:chOff x="9368954" y="1227904"/>
            <a:chExt cx="2408400" cy="76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0CDF180-2A8C-461C-8E4D-769994BEA382}"/>
                    </a:ext>
                  </a:extLst>
                </p14:cNvPr>
                <p14:cNvContentPartPr/>
                <p14:nvPr/>
              </p14:nvContentPartPr>
              <p14:xfrm>
                <a:off x="9368954" y="1653784"/>
                <a:ext cx="160200" cy="340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0CDF180-2A8C-461C-8E4D-769994BEA38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360314" y="1644784"/>
                  <a:ext cx="1778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9EC4F1E-703C-4754-8624-AECD8F710105}"/>
                    </a:ext>
                  </a:extLst>
                </p14:cNvPr>
                <p14:cNvContentPartPr/>
                <p14:nvPr/>
              </p14:nvContentPartPr>
              <p14:xfrm>
                <a:off x="9509714" y="1463344"/>
                <a:ext cx="325800" cy="243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9EC4F1E-703C-4754-8624-AECD8F71010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501074" y="1454704"/>
                  <a:ext cx="3434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D0A1C14-978F-4E3B-B7E7-20F8C16A8C18}"/>
                    </a:ext>
                  </a:extLst>
                </p14:cNvPr>
                <p14:cNvContentPartPr/>
                <p14:nvPr/>
              </p14:nvContentPartPr>
              <p14:xfrm>
                <a:off x="9861434" y="1484944"/>
                <a:ext cx="194040" cy="200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D0A1C14-978F-4E3B-B7E7-20F8C16A8C1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852794" y="1476304"/>
                  <a:ext cx="2116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6C4A906-81EA-45F4-9C3A-809400572D2F}"/>
                    </a:ext>
                  </a:extLst>
                </p14:cNvPr>
                <p14:cNvContentPartPr/>
                <p14:nvPr/>
              </p14:nvContentPartPr>
              <p14:xfrm>
                <a:off x="10060154" y="1538224"/>
                <a:ext cx="122760" cy="136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6C4A906-81EA-45F4-9C3A-809400572D2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051154" y="1529224"/>
                  <a:ext cx="140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BCAAAB3-9555-4178-81D2-911505632DCF}"/>
                    </a:ext>
                  </a:extLst>
                </p14:cNvPr>
                <p14:cNvContentPartPr/>
                <p14:nvPr/>
              </p14:nvContentPartPr>
              <p14:xfrm>
                <a:off x="10342394" y="1503304"/>
                <a:ext cx="242280" cy="148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BCAAAB3-9555-4178-81D2-911505632DC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333754" y="1494304"/>
                  <a:ext cx="259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F5BBDE8-E793-405B-AF81-7C01FA6A078E}"/>
                    </a:ext>
                  </a:extLst>
                </p14:cNvPr>
                <p14:cNvContentPartPr/>
                <p14:nvPr/>
              </p14:nvContentPartPr>
              <p14:xfrm>
                <a:off x="10602674" y="1342384"/>
                <a:ext cx="179280" cy="322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F5BBDE8-E793-405B-AF81-7C01FA6A078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593674" y="1333384"/>
                  <a:ext cx="1969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E4B1B18-DE04-4492-AAAE-6C4A94687863}"/>
                    </a:ext>
                  </a:extLst>
                </p14:cNvPr>
                <p14:cNvContentPartPr/>
                <p14:nvPr/>
              </p14:nvContentPartPr>
              <p14:xfrm>
                <a:off x="10813634" y="1481344"/>
                <a:ext cx="222480" cy="153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E4B1B18-DE04-4492-AAAE-6C4A9468786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804994" y="1472344"/>
                  <a:ext cx="240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D239266-7AAE-4985-BE74-210FE6E80164}"/>
                    </a:ext>
                  </a:extLst>
                </p14:cNvPr>
                <p14:cNvContentPartPr/>
                <p14:nvPr/>
              </p14:nvContentPartPr>
              <p14:xfrm>
                <a:off x="10960154" y="1227904"/>
                <a:ext cx="260280" cy="369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D239266-7AAE-4985-BE74-210FE6E8016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951154" y="1218904"/>
                  <a:ext cx="27792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55AA080-5479-4668-8208-8EB986A7F58A}"/>
                    </a:ext>
                  </a:extLst>
                </p14:cNvPr>
                <p14:cNvContentPartPr/>
                <p14:nvPr/>
              </p14:nvContentPartPr>
              <p14:xfrm>
                <a:off x="11128994" y="1465864"/>
                <a:ext cx="199800" cy="1321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55AA080-5479-4668-8208-8EB986A7F58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119994" y="1456864"/>
                  <a:ext cx="2174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BB03B9D-969A-4BC9-B2CC-00BB3B0ED0CD}"/>
                    </a:ext>
                  </a:extLst>
                </p14:cNvPr>
                <p14:cNvContentPartPr/>
                <p14:nvPr/>
              </p14:nvContentPartPr>
              <p14:xfrm>
                <a:off x="11378474" y="1443904"/>
                <a:ext cx="258840" cy="170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BB03B9D-969A-4BC9-B2CC-00BB3B0ED0C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369474" y="1434904"/>
                  <a:ext cx="2764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13A97C5-4006-416D-85CB-19D1DD2AEA5D}"/>
                    </a:ext>
                  </a:extLst>
                </p14:cNvPr>
                <p14:cNvContentPartPr/>
                <p14:nvPr/>
              </p14:nvContentPartPr>
              <p14:xfrm>
                <a:off x="11580434" y="1295584"/>
                <a:ext cx="196920" cy="342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13A97C5-4006-416D-85CB-19D1DD2AEA5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571794" y="1286944"/>
                  <a:ext cx="214560" cy="36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EFFF7FE-C54B-440E-ADB9-A5E97E22C592}"/>
              </a:ext>
            </a:extLst>
          </p:cNvPr>
          <p:cNvGrpSpPr/>
          <p:nvPr/>
        </p:nvGrpSpPr>
        <p:grpSpPr>
          <a:xfrm>
            <a:off x="9576314" y="1901824"/>
            <a:ext cx="1605240" cy="286200"/>
            <a:chOff x="9576314" y="1901824"/>
            <a:chExt cx="160524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AA992F4-5C08-47EA-96BB-004BB47BDEAD}"/>
                    </a:ext>
                  </a:extLst>
                </p14:cNvPr>
                <p14:cNvContentPartPr/>
                <p14:nvPr/>
              </p14:nvContentPartPr>
              <p14:xfrm>
                <a:off x="9576314" y="2148064"/>
                <a:ext cx="196200" cy="39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AA992F4-5C08-47EA-96BB-004BB47BDEA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67314" y="2139424"/>
                  <a:ext cx="2138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DFABB05-5384-4F27-8DC1-FBF32AE97037}"/>
                    </a:ext>
                  </a:extLst>
                </p14:cNvPr>
                <p14:cNvContentPartPr/>
                <p14:nvPr/>
              </p14:nvContentPartPr>
              <p14:xfrm>
                <a:off x="10001474" y="1918384"/>
                <a:ext cx="111960" cy="266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DFABB05-5384-4F27-8DC1-FBF32AE9703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992474" y="1909384"/>
                  <a:ext cx="1296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434A301-C527-4283-8351-F9F91F6FC9C2}"/>
                    </a:ext>
                  </a:extLst>
                </p14:cNvPr>
                <p14:cNvContentPartPr/>
                <p14:nvPr/>
              </p14:nvContentPartPr>
              <p14:xfrm>
                <a:off x="10198034" y="1930264"/>
                <a:ext cx="216720" cy="174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434A301-C527-4283-8351-F9F91F6FC9C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189034" y="1921624"/>
                  <a:ext cx="2343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644F0BF-85AC-4F73-83EC-F9A908E6BC37}"/>
                    </a:ext>
                  </a:extLst>
                </p14:cNvPr>
                <p14:cNvContentPartPr/>
                <p14:nvPr/>
              </p14:nvContentPartPr>
              <p14:xfrm>
                <a:off x="10580714" y="1901824"/>
                <a:ext cx="314640" cy="229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644F0BF-85AC-4F73-83EC-F9A908E6BC3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571714" y="1893184"/>
                  <a:ext cx="3322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F96ACFC-1819-44F2-A2C9-6112915964D4}"/>
                    </a:ext>
                  </a:extLst>
                </p14:cNvPr>
                <p14:cNvContentPartPr/>
                <p14:nvPr/>
              </p14:nvContentPartPr>
              <p14:xfrm>
                <a:off x="10972394" y="1910104"/>
                <a:ext cx="209160" cy="137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F96ACFC-1819-44F2-A2C9-6112915964D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963394" y="1901464"/>
                  <a:ext cx="226800" cy="15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58EA1B7-B9C5-4FA6-88D9-21085CD40F0A}"/>
                  </a:ext>
                </a:extLst>
              </p14:cNvPr>
              <p14:cNvContentPartPr/>
              <p14:nvPr/>
            </p14:nvContentPartPr>
            <p14:xfrm>
              <a:off x="11416274" y="1831264"/>
              <a:ext cx="65880" cy="2862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58EA1B7-B9C5-4FA6-88D9-21085CD40F0A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1407634" y="1822624"/>
                <a:ext cx="83520" cy="30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1A1F3F-DB08-453D-9303-882538633AC1}"/>
              </a:ext>
            </a:extLst>
          </p:cNvPr>
          <p:cNvGrpSpPr/>
          <p:nvPr/>
        </p:nvGrpSpPr>
        <p:grpSpPr>
          <a:xfrm>
            <a:off x="485954" y="2514184"/>
            <a:ext cx="1733400" cy="495000"/>
            <a:chOff x="485954" y="2514184"/>
            <a:chExt cx="173340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892CD29-7224-42AD-B9BC-32DA79C36587}"/>
                    </a:ext>
                  </a:extLst>
                </p14:cNvPr>
                <p14:cNvContentPartPr/>
                <p14:nvPr/>
              </p14:nvContentPartPr>
              <p14:xfrm>
                <a:off x="485954" y="2514184"/>
                <a:ext cx="222480" cy="495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892CD29-7224-42AD-B9BC-32DA79C3658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77314" y="2505184"/>
                  <a:ext cx="24012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E818D70-8CD5-418B-B7F1-54CCBE752584}"/>
                    </a:ext>
                  </a:extLst>
                </p14:cNvPr>
                <p14:cNvContentPartPr/>
                <p14:nvPr/>
              </p14:nvContentPartPr>
              <p14:xfrm>
                <a:off x="727154" y="2712184"/>
                <a:ext cx="284760" cy="2282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E818D70-8CD5-418B-B7F1-54CCBE75258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18154" y="2703184"/>
                  <a:ext cx="3024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5B7A8AD-FAC5-4D1B-BE97-E37120309EFB}"/>
                    </a:ext>
                  </a:extLst>
                </p14:cNvPr>
                <p14:cNvContentPartPr/>
                <p14:nvPr/>
              </p14:nvContentPartPr>
              <p14:xfrm>
                <a:off x="1028834" y="2730184"/>
                <a:ext cx="153720" cy="219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5B7A8AD-FAC5-4D1B-BE97-E37120309EF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20194" y="2721184"/>
                  <a:ext cx="171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6DFEC8D-A332-4DC7-9AFD-AD52DF1F2115}"/>
                    </a:ext>
                  </a:extLst>
                </p14:cNvPr>
                <p14:cNvContentPartPr/>
                <p14:nvPr/>
              </p14:nvContentPartPr>
              <p14:xfrm>
                <a:off x="1270754" y="2735584"/>
                <a:ext cx="224280" cy="1699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6DFEC8D-A332-4DC7-9AFD-AD52DF1F211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261754" y="2726944"/>
                  <a:ext cx="241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00F1F0F-47C7-4FB5-8192-673B5EB8CC12}"/>
                    </a:ext>
                  </a:extLst>
                </p14:cNvPr>
                <p14:cNvContentPartPr/>
                <p14:nvPr/>
              </p14:nvContentPartPr>
              <p14:xfrm>
                <a:off x="1545794" y="2751064"/>
                <a:ext cx="179640" cy="160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00F1F0F-47C7-4FB5-8192-673B5EB8CC1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537154" y="2742424"/>
                  <a:ext cx="197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BCF651F-80B9-43DB-9CF5-E4F884442D7D}"/>
                    </a:ext>
                  </a:extLst>
                </p14:cNvPr>
                <p14:cNvContentPartPr/>
                <p14:nvPr/>
              </p14:nvContentPartPr>
              <p14:xfrm>
                <a:off x="1779074" y="2670424"/>
                <a:ext cx="158400" cy="271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BCF651F-80B9-43DB-9CF5-E4F884442D7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770074" y="2661784"/>
                  <a:ext cx="1760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DC93CBD-8FDD-4E30-8488-71E1C94A85B3}"/>
                    </a:ext>
                  </a:extLst>
                </p14:cNvPr>
                <p14:cNvContentPartPr/>
                <p14:nvPr/>
              </p14:nvContentPartPr>
              <p14:xfrm>
                <a:off x="2015594" y="2708944"/>
                <a:ext cx="203760" cy="220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DC93CBD-8FDD-4E30-8488-71E1C94A85B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06594" y="2700304"/>
                  <a:ext cx="22140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7310EF2-57AF-428A-9231-8B1735A7360E}"/>
              </a:ext>
            </a:extLst>
          </p:cNvPr>
          <p:cNvGrpSpPr/>
          <p:nvPr/>
        </p:nvGrpSpPr>
        <p:grpSpPr>
          <a:xfrm>
            <a:off x="2915594" y="2495824"/>
            <a:ext cx="2034000" cy="432360"/>
            <a:chOff x="2915594" y="2495824"/>
            <a:chExt cx="2034000" cy="43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5DA8C59-DB28-4BEF-B647-E48C5F4A1A4D}"/>
                    </a:ext>
                  </a:extLst>
                </p14:cNvPr>
                <p14:cNvContentPartPr/>
                <p14:nvPr/>
              </p14:nvContentPartPr>
              <p14:xfrm>
                <a:off x="2915594" y="2687344"/>
                <a:ext cx="286560" cy="239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5DA8C59-DB28-4BEF-B647-E48C5F4A1A4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906594" y="2678344"/>
                  <a:ext cx="3042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6EA61F6-B0F1-435D-8914-48A347D2BAE5}"/>
                    </a:ext>
                  </a:extLst>
                </p14:cNvPr>
                <p14:cNvContentPartPr/>
                <p14:nvPr/>
              </p14:nvContentPartPr>
              <p14:xfrm>
                <a:off x="3432554" y="2495824"/>
                <a:ext cx="211320" cy="1450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6EA61F6-B0F1-435D-8914-48A347D2BAE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423554" y="2487184"/>
                  <a:ext cx="228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1891527-749E-4974-889D-AFD366FB2F14}"/>
                    </a:ext>
                  </a:extLst>
                </p14:cNvPr>
                <p14:cNvContentPartPr/>
                <p14:nvPr/>
              </p14:nvContentPartPr>
              <p14:xfrm>
                <a:off x="3875354" y="2658184"/>
                <a:ext cx="610560" cy="270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1891527-749E-4974-889D-AFD366FB2F1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866714" y="2649184"/>
                  <a:ext cx="6282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FCE94ED-303B-44A1-B69E-939B311449A1}"/>
                    </a:ext>
                  </a:extLst>
                </p14:cNvPr>
                <p14:cNvContentPartPr/>
                <p14:nvPr/>
              </p14:nvContentPartPr>
              <p14:xfrm>
                <a:off x="4688954" y="2722984"/>
                <a:ext cx="260640" cy="201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FCE94ED-303B-44A1-B69E-939B311449A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79954" y="2713984"/>
                  <a:ext cx="27828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5AE7D3C-577C-4D95-9BB9-4FC9A93BA3E0}"/>
              </a:ext>
            </a:extLst>
          </p:cNvPr>
          <p:cNvGrpSpPr/>
          <p:nvPr/>
        </p:nvGrpSpPr>
        <p:grpSpPr>
          <a:xfrm>
            <a:off x="5501114" y="2729104"/>
            <a:ext cx="460080" cy="220320"/>
            <a:chOff x="5501114" y="2729104"/>
            <a:chExt cx="46008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02B2B11-38F5-4840-A66A-B176906B3878}"/>
                    </a:ext>
                  </a:extLst>
                </p14:cNvPr>
                <p14:cNvContentPartPr/>
                <p14:nvPr/>
              </p14:nvContentPartPr>
              <p14:xfrm>
                <a:off x="5501114" y="2736664"/>
                <a:ext cx="217800" cy="1789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02B2B11-38F5-4840-A66A-B176906B387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92114" y="2727664"/>
                  <a:ext cx="2354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3CE83B1-CB0B-4158-B75C-21C8D436EE84}"/>
                    </a:ext>
                  </a:extLst>
                </p14:cNvPr>
                <p14:cNvContentPartPr/>
                <p14:nvPr/>
              </p14:nvContentPartPr>
              <p14:xfrm>
                <a:off x="5789834" y="2729104"/>
                <a:ext cx="171360" cy="220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3CE83B1-CB0B-4158-B75C-21C8D436EE8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781194" y="2720104"/>
                  <a:ext cx="18900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B38B8EE-6D24-4068-8468-0EA0CA523A53}"/>
              </a:ext>
            </a:extLst>
          </p:cNvPr>
          <p:cNvGrpSpPr/>
          <p:nvPr/>
        </p:nvGrpSpPr>
        <p:grpSpPr>
          <a:xfrm>
            <a:off x="6326234" y="2642704"/>
            <a:ext cx="1474560" cy="316440"/>
            <a:chOff x="6326234" y="2642704"/>
            <a:chExt cx="147456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D7B34C9-9A99-4A2C-8006-CAB9BDBEDDED}"/>
                    </a:ext>
                  </a:extLst>
                </p14:cNvPr>
                <p14:cNvContentPartPr/>
                <p14:nvPr/>
              </p14:nvContentPartPr>
              <p14:xfrm>
                <a:off x="6326234" y="2697424"/>
                <a:ext cx="255600" cy="222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D7B34C9-9A99-4A2C-8006-CAB9BDBEDDE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317594" y="2688784"/>
                  <a:ext cx="2732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318D6D5-5F6F-406A-9FE0-10C81A94910A}"/>
                    </a:ext>
                  </a:extLst>
                </p14:cNvPr>
                <p14:cNvContentPartPr/>
                <p14:nvPr/>
              </p14:nvContentPartPr>
              <p14:xfrm>
                <a:off x="6711074" y="2690944"/>
                <a:ext cx="486720" cy="237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318D6D5-5F6F-406A-9FE0-10C81A94910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702074" y="2682304"/>
                  <a:ext cx="5043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B4063F4-AFB9-464C-959B-B69595BE82F5}"/>
                    </a:ext>
                  </a:extLst>
                </p14:cNvPr>
                <p14:cNvContentPartPr/>
                <p14:nvPr/>
              </p14:nvContentPartPr>
              <p14:xfrm>
                <a:off x="7408754" y="2642704"/>
                <a:ext cx="392040" cy="316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B4063F4-AFB9-464C-959B-B69595BE82F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99754" y="2633704"/>
                  <a:ext cx="409680" cy="33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B430765-CC94-4930-ACBD-1CAFA653B86A}"/>
              </a:ext>
            </a:extLst>
          </p:cNvPr>
          <p:cNvGrpSpPr/>
          <p:nvPr/>
        </p:nvGrpSpPr>
        <p:grpSpPr>
          <a:xfrm>
            <a:off x="8322794" y="2348944"/>
            <a:ext cx="758520" cy="595800"/>
            <a:chOff x="8322794" y="2348944"/>
            <a:chExt cx="758520" cy="59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3319D0F-4E79-47B4-9445-CC39FCAFDC7F}"/>
                    </a:ext>
                  </a:extLst>
                </p14:cNvPr>
                <p14:cNvContentPartPr/>
                <p14:nvPr/>
              </p14:nvContentPartPr>
              <p14:xfrm>
                <a:off x="8365634" y="2348944"/>
                <a:ext cx="336960" cy="595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3319D0F-4E79-47B4-9445-CC39FCAFDC7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56634" y="2339944"/>
                  <a:ext cx="354600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FF9D24A-4F90-44AE-85D5-DA224C37B57C}"/>
                    </a:ext>
                  </a:extLst>
                </p14:cNvPr>
                <p14:cNvContentPartPr/>
                <p14:nvPr/>
              </p14:nvContentPartPr>
              <p14:xfrm>
                <a:off x="8322794" y="2759704"/>
                <a:ext cx="214920" cy="51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FF9D24A-4F90-44AE-85D5-DA224C37B57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314154" y="2750704"/>
                  <a:ext cx="232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B191AF9-48F6-49C1-830B-1E7E73B60997}"/>
                    </a:ext>
                  </a:extLst>
                </p14:cNvPr>
                <p14:cNvContentPartPr/>
                <p14:nvPr/>
              </p14:nvContentPartPr>
              <p14:xfrm>
                <a:off x="8566514" y="2772664"/>
                <a:ext cx="109440" cy="111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B191AF9-48F6-49C1-830B-1E7E73B6099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557874" y="2763664"/>
                  <a:ext cx="127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39E216B-DAB0-488E-862F-6124BBD28C76}"/>
                    </a:ext>
                  </a:extLst>
                </p14:cNvPr>
                <p14:cNvContentPartPr/>
                <p14:nvPr/>
              </p14:nvContentPartPr>
              <p14:xfrm>
                <a:off x="8838674" y="2690944"/>
                <a:ext cx="242640" cy="191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39E216B-DAB0-488E-862F-6124BBD28C7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830034" y="2682304"/>
                  <a:ext cx="26028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73684D9-2C35-4EF7-B92D-197B153299F9}"/>
              </a:ext>
            </a:extLst>
          </p:cNvPr>
          <p:cNvGrpSpPr/>
          <p:nvPr/>
        </p:nvGrpSpPr>
        <p:grpSpPr>
          <a:xfrm>
            <a:off x="9386234" y="2585104"/>
            <a:ext cx="1434960" cy="273240"/>
            <a:chOff x="9386234" y="2585104"/>
            <a:chExt cx="143496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86B93E2-0685-4847-9DED-68A98C12FB4A}"/>
                    </a:ext>
                  </a:extLst>
                </p14:cNvPr>
                <p14:cNvContentPartPr/>
                <p14:nvPr/>
              </p14:nvContentPartPr>
              <p14:xfrm>
                <a:off x="9386234" y="2766904"/>
                <a:ext cx="185760" cy="42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86B93E2-0685-4847-9DED-68A98C12FB4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377234" y="2757904"/>
                  <a:ext cx="2034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A0CC704-10B8-4BA4-95DF-71A983B3ECED}"/>
                    </a:ext>
                  </a:extLst>
                </p14:cNvPr>
                <p14:cNvContentPartPr/>
                <p14:nvPr/>
              </p14:nvContentPartPr>
              <p14:xfrm>
                <a:off x="9767474" y="2608504"/>
                <a:ext cx="101160" cy="24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A0CC704-10B8-4BA4-95DF-71A983B3ECE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758834" y="2599504"/>
                  <a:ext cx="1188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18F1548-6F86-4274-9AE1-B3FCDB334C26}"/>
                    </a:ext>
                  </a:extLst>
                </p14:cNvPr>
                <p14:cNvContentPartPr/>
                <p14:nvPr/>
              </p14:nvContentPartPr>
              <p14:xfrm>
                <a:off x="9916154" y="2589784"/>
                <a:ext cx="253080" cy="191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18F1548-6F86-4274-9AE1-B3FCDB334C2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907154" y="2580784"/>
                  <a:ext cx="2707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FC4D9F5-619B-49C9-841C-EB6E093C002B}"/>
                    </a:ext>
                  </a:extLst>
                </p14:cNvPr>
                <p14:cNvContentPartPr/>
                <p14:nvPr/>
              </p14:nvContentPartPr>
              <p14:xfrm>
                <a:off x="10323314" y="2600224"/>
                <a:ext cx="270000" cy="208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FC4D9F5-619B-49C9-841C-EB6E093C002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314674" y="2591224"/>
                  <a:ext cx="2876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27DB27D-8A34-4326-BF2C-4C854CE650BA}"/>
                    </a:ext>
                  </a:extLst>
                </p14:cNvPr>
                <p14:cNvContentPartPr/>
                <p14:nvPr/>
              </p14:nvContentPartPr>
              <p14:xfrm>
                <a:off x="10628234" y="2585104"/>
                <a:ext cx="192960" cy="145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27DB27D-8A34-4326-BF2C-4C854CE650B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619594" y="2576464"/>
                  <a:ext cx="210600" cy="16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F751D736-262C-45CB-8022-80348F462EE6}"/>
                  </a:ext>
                </a:extLst>
              </p14:cNvPr>
              <p14:cNvContentPartPr/>
              <p14:nvPr/>
            </p14:nvContentPartPr>
            <p14:xfrm>
              <a:off x="11113154" y="2503024"/>
              <a:ext cx="41400" cy="3031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F751D736-262C-45CB-8022-80348F462EE6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1104514" y="2494384"/>
                <a:ext cx="59040" cy="32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B0769A1-CB26-4AD4-8047-373C187541E5}"/>
              </a:ext>
            </a:extLst>
          </p:cNvPr>
          <p:cNvGrpSpPr/>
          <p:nvPr/>
        </p:nvGrpSpPr>
        <p:grpSpPr>
          <a:xfrm>
            <a:off x="491714" y="3407344"/>
            <a:ext cx="950760" cy="334440"/>
            <a:chOff x="491714" y="3407344"/>
            <a:chExt cx="95076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465965D-B030-46F9-8636-66A8BA588116}"/>
                    </a:ext>
                  </a:extLst>
                </p14:cNvPr>
                <p14:cNvContentPartPr/>
                <p14:nvPr/>
              </p14:nvContentPartPr>
              <p14:xfrm>
                <a:off x="491714" y="3407344"/>
                <a:ext cx="219960" cy="334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465965D-B030-46F9-8636-66A8BA58811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82714" y="3398704"/>
                  <a:ext cx="2376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7DDE8A0-6A7D-483E-849A-52BEB1A50B9E}"/>
                    </a:ext>
                  </a:extLst>
                </p14:cNvPr>
                <p14:cNvContentPartPr/>
                <p14:nvPr/>
              </p14:nvContentPartPr>
              <p14:xfrm>
                <a:off x="738314" y="3448384"/>
                <a:ext cx="196200" cy="2397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7DDE8A0-6A7D-483E-849A-52BEB1A50B9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9314" y="3439744"/>
                  <a:ext cx="2138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2CB3B8F-350F-4803-A977-BF14333A135C}"/>
                    </a:ext>
                  </a:extLst>
                </p14:cNvPr>
                <p14:cNvContentPartPr/>
                <p14:nvPr/>
              </p14:nvContentPartPr>
              <p14:xfrm>
                <a:off x="975554" y="3450904"/>
                <a:ext cx="213480" cy="209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2CB3B8F-350F-4803-A977-BF14333A135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66914" y="3441904"/>
                  <a:ext cx="2311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6C24E48-98F7-454A-9B29-33F28DF32C44}"/>
                    </a:ext>
                  </a:extLst>
                </p14:cNvPr>
                <p14:cNvContentPartPr/>
                <p14:nvPr/>
              </p14:nvContentPartPr>
              <p14:xfrm>
                <a:off x="1209914" y="3439744"/>
                <a:ext cx="232560" cy="216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6C24E48-98F7-454A-9B29-33F28DF32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200914" y="3430744"/>
                  <a:ext cx="25020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B5438819-A740-493A-ABAD-D1610B8A596A}"/>
              </a:ext>
            </a:extLst>
          </p:cNvPr>
          <p:cNvGrpSpPr/>
          <p:nvPr/>
        </p:nvGrpSpPr>
        <p:grpSpPr>
          <a:xfrm>
            <a:off x="1723274" y="3281344"/>
            <a:ext cx="1933920" cy="713160"/>
            <a:chOff x="1723274" y="3281344"/>
            <a:chExt cx="1933920" cy="71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476EC85-D849-406F-AEC1-BA61F5609ED8}"/>
                    </a:ext>
                  </a:extLst>
                </p14:cNvPr>
                <p14:cNvContentPartPr/>
                <p14:nvPr/>
              </p14:nvContentPartPr>
              <p14:xfrm>
                <a:off x="1723274" y="3594184"/>
                <a:ext cx="221400" cy="400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476EC85-D849-406F-AEC1-BA61F5609ED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14274" y="3585184"/>
                  <a:ext cx="2390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B7AD1C9-71A7-496F-AE4A-37D2E8DC21EE}"/>
                    </a:ext>
                  </a:extLst>
                </p14:cNvPr>
                <p14:cNvContentPartPr/>
                <p14:nvPr/>
              </p14:nvContentPartPr>
              <p14:xfrm>
                <a:off x="1869074" y="3399064"/>
                <a:ext cx="320760" cy="274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B7AD1C9-71A7-496F-AE4A-37D2E8DC21E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860434" y="3390064"/>
                  <a:ext cx="3384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34BB3C8-C2F4-4BBD-838F-BE603B627230}"/>
                    </a:ext>
                  </a:extLst>
                </p14:cNvPr>
                <p14:cNvContentPartPr/>
                <p14:nvPr/>
              </p14:nvContentPartPr>
              <p14:xfrm>
                <a:off x="2224754" y="3394384"/>
                <a:ext cx="281880" cy="2512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34BB3C8-C2F4-4BBD-838F-BE603B62723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216114" y="3385384"/>
                  <a:ext cx="2995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BE07593-EE2F-41DC-9317-BA79B5E66BE2}"/>
                    </a:ext>
                  </a:extLst>
                </p14:cNvPr>
                <p14:cNvContentPartPr/>
                <p14:nvPr/>
              </p14:nvContentPartPr>
              <p14:xfrm>
                <a:off x="2429954" y="3401944"/>
                <a:ext cx="214920" cy="216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BE07593-EE2F-41DC-9317-BA79B5E66BE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420954" y="3393304"/>
                  <a:ext cx="232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8F25204-90AE-4ECB-9682-620930578C5C}"/>
                    </a:ext>
                  </a:extLst>
                </p14:cNvPr>
                <p14:cNvContentPartPr/>
                <p14:nvPr/>
              </p14:nvContentPartPr>
              <p14:xfrm>
                <a:off x="2722994" y="3424264"/>
                <a:ext cx="209880" cy="1954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8F25204-90AE-4ECB-9682-620930578C5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14354" y="3415624"/>
                  <a:ext cx="2275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13490F7-5DA3-41BA-84CE-D06A27BCD0A3}"/>
                    </a:ext>
                  </a:extLst>
                </p14:cNvPr>
                <p14:cNvContentPartPr/>
                <p14:nvPr/>
              </p14:nvContentPartPr>
              <p14:xfrm>
                <a:off x="2899394" y="3281344"/>
                <a:ext cx="216720" cy="342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13490F7-5DA3-41BA-84CE-D06A27BCD0A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890754" y="3272344"/>
                  <a:ext cx="2343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98DAE41-543A-4325-9D85-94E2B29C2CEE}"/>
                    </a:ext>
                  </a:extLst>
                </p14:cNvPr>
                <p14:cNvContentPartPr/>
                <p14:nvPr/>
              </p14:nvContentPartPr>
              <p14:xfrm>
                <a:off x="3069314" y="3444064"/>
                <a:ext cx="128520" cy="182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98DAE41-543A-4325-9D85-94E2B29C2CE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060314" y="3435424"/>
                  <a:ext cx="1461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49FD554-E522-4B02-A700-A5A4C90C05B5}"/>
                    </a:ext>
                  </a:extLst>
                </p14:cNvPr>
                <p14:cNvContentPartPr/>
                <p14:nvPr/>
              </p14:nvContentPartPr>
              <p14:xfrm>
                <a:off x="3277034" y="3428584"/>
                <a:ext cx="202680" cy="180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49FD554-E522-4B02-A700-A5A4C90C05B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268034" y="3419584"/>
                  <a:ext cx="2203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0D3312A-11C9-44F4-87EB-02B562A3D4BE}"/>
                    </a:ext>
                  </a:extLst>
                </p14:cNvPr>
                <p14:cNvContentPartPr/>
                <p14:nvPr/>
              </p14:nvContentPartPr>
              <p14:xfrm>
                <a:off x="3486194" y="3378904"/>
                <a:ext cx="171000" cy="256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0D3312A-11C9-44F4-87EB-02B562A3D4B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477554" y="3369904"/>
                  <a:ext cx="18864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35BE7F92-145A-41E4-930E-4B3BBE9B2746}"/>
              </a:ext>
            </a:extLst>
          </p:cNvPr>
          <p:cNvGrpSpPr/>
          <p:nvPr/>
        </p:nvGrpSpPr>
        <p:grpSpPr>
          <a:xfrm>
            <a:off x="3964634" y="3145264"/>
            <a:ext cx="1651680" cy="706320"/>
            <a:chOff x="3964634" y="3145264"/>
            <a:chExt cx="1651680" cy="70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C95A3BA-2F8A-4D01-80BC-4EC273F2871A}"/>
                    </a:ext>
                  </a:extLst>
                </p14:cNvPr>
                <p14:cNvContentPartPr/>
                <p14:nvPr/>
              </p14:nvContentPartPr>
              <p14:xfrm>
                <a:off x="3964634" y="3359104"/>
                <a:ext cx="352080" cy="284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C95A3BA-2F8A-4D01-80BC-4EC273F2871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955994" y="3350464"/>
                  <a:ext cx="369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605039A-194B-4EAD-8A96-178B3A63F2DF}"/>
                    </a:ext>
                  </a:extLst>
                </p14:cNvPr>
                <p14:cNvContentPartPr/>
                <p14:nvPr/>
              </p14:nvContentPartPr>
              <p14:xfrm>
                <a:off x="4365314" y="3145264"/>
                <a:ext cx="293760" cy="486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605039A-194B-4EAD-8A96-178B3A63F2D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356674" y="3136264"/>
                  <a:ext cx="31140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1F639CB-0E25-4D9E-B6DD-25BC4D9A0ACD}"/>
                    </a:ext>
                  </a:extLst>
                </p14:cNvPr>
                <p14:cNvContentPartPr/>
                <p14:nvPr/>
              </p14:nvContentPartPr>
              <p14:xfrm>
                <a:off x="4545674" y="3509224"/>
                <a:ext cx="41760" cy="89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1F639CB-0E25-4D9E-B6DD-25BC4D9A0AC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537034" y="3500584"/>
                  <a:ext cx="594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7EEFBF0-A4F1-41FE-ACC4-75DCED4DD19F}"/>
                    </a:ext>
                  </a:extLst>
                </p14:cNvPr>
                <p14:cNvContentPartPr/>
                <p14:nvPr/>
              </p14:nvContentPartPr>
              <p14:xfrm>
                <a:off x="4731434" y="3450184"/>
                <a:ext cx="216000" cy="1854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7EEFBF0-A4F1-41FE-ACC4-75DCED4DD19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722434" y="3441544"/>
                  <a:ext cx="2336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007A14D-73CF-436E-828F-DA2A2F696D48}"/>
                    </a:ext>
                  </a:extLst>
                </p14:cNvPr>
                <p14:cNvContentPartPr/>
                <p14:nvPr/>
              </p14:nvContentPartPr>
              <p14:xfrm>
                <a:off x="4857794" y="3175864"/>
                <a:ext cx="289800" cy="4280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007A14D-73CF-436E-828F-DA2A2F696D4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849154" y="3166864"/>
                  <a:ext cx="30744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027D62F-228F-4F9A-8191-A56DB2CBDE69}"/>
                    </a:ext>
                  </a:extLst>
                </p14:cNvPr>
                <p14:cNvContentPartPr/>
                <p14:nvPr/>
              </p14:nvContentPartPr>
              <p14:xfrm>
                <a:off x="5034914" y="3439744"/>
                <a:ext cx="223920" cy="183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027D62F-228F-4F9A-8191-A56DB2CBDE6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025914" y="3430744"/>
                  <a:ext cx="2415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981B30D-6E45-4389-A639-81714B07958B}"/>
                    </a:ext>
                  </a:extLst>
                </p14:cNvPr>
                <p14:cNvContentPartPr/>
                <p14:nvPr/>
              </p14:nvContentPartPr>
              <p14:xfrm>
                <a:off x="5394194" y="3166144"/>
                <a:ext cx="222120" cy="6854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981B30D-6E45-4389-A639-81714B07958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385554" y="3157504"/>
                  <a:ext cx="239760" cy="70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40DABD8-FDA1-41E5-A9CD-72536165F71E}"/>
                  </a:ext>
                </a:extLst>
              </p14:cNvPr>
              <p14:cNvContentPartPr/>
              <p14:nvPr/>
            </p14:nvContentPartPr>
            <p14:xfrm>
              <a:off x="9393794" y="2170428"/>
              <a:ext cx="2144880" cy="305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40DABD8-FDA1-41E5-A9CD-72536165F71E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385154" y="2161788"/>
                <a:ext cx="216252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80A505C-5D60-4002-A217-73C5F18D1929}"/>
                  </a:ext>
                </a:extLst>
              </p14:cNvPr>
              <p14:cNvContentPartPr/>
              <p14:nvPr/>
            </p14:nvContentPartPr>
            <p14:xfrm>
              <a:off x="8870354" y="995028"/>
              <a:ext cx="374760" cy="584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80A505C-5D60-4002-A217-73C5F18D1929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861354" y="986388"/>
                <a:ext cx="392400" cy="60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9508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ED6065D-E81E-44EB-8CBE-40577E8A18D4}"/>
              </a:ext>
            </a:extLst>
          </p:cNvPr>
          <p:cNvGrpSpPr/>
          <p:nvPr/>
        </p:nvGrpSpPr>
        <p:grpSpPr>
          <a:xfrm>
            <a:off x="3548474" y="382984"/>
            <a:ext cx="429120" cy="316440"/>
            <a:chOff x="3548474" y="382984"/>
            <a:chExt cx="42912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8303102-718F-4F46-BE88-2048322840CB}"/>
                    </a:ext>
                  </a:extLst>
                </p14:cNvPr>
                <p14:cNvContentPartPr/>
                <p14:nvPr/>
              </p14:nvContentPartPr>
              <p14:xfrm>
                <a:off x="3548474" y="584224"/>
                <a:ext cx="70200" cy="112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8303102-718F-4F46-BE88-2048322840C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39474" y="575224"/>
                  <a:ext cx="878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61FE919-63AF-4D29-BC71-DB6661B9C2E2}"/>
                    </a:ext>
                  </a:extLst>
                </p14:cNvPr>
                <p14:cNvContentPartPr/>
                <p14:nvPr/>
              </p14:nvContentPartPr>
              <p14:xfrm>
                <a:off x="3670514" y="382984"/>
                <a:ext cx="21600" cy="41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61FE919-63AF-4D29-BC71-DB6661B9C2E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61874" y="374344"/>
                  <a:ext cx="392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90FE7D8-D4F9-4001-8BA9-E99038ACD77D}"/>
                    </a:ext>
                  </a:extLst>
                </p14:cNvPr>
                <p14:cNvContentPartPr/>
                <p14:nvPr/>
              </p14:nvContentPartPr>
              <p14:xfrm>
                <a:off x="3761594" y="475144"/>
                <a:ext cx="216000" cy="224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90FE7D8-D4F9-4001-8BA9-E99038ACD77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52954" y="466144"/>
                  <a:ext cx="23364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A0C514-E5FC-4412-88E0-8D8398230FE0}"/>
              </a:ext>
            </a:extLst>
          </p:cNvPr>
          <p:cNvGrpSpPr/>
          <p:nvPr/>
        </p:nvGrpSpPr>
        <p:grpSpPr>
          <a:xfrm>
            <a:off x="4414634" y="243304"/>
            <a:ext cx="1214640" cy="452880"/>
            <a:chOff x="4414634" y="243304"/>
            <a:chExt cx="121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49BBE5B-5A42-4186-B31C-AB1FF5FDB7AD}"/>
                    </a:ext>
                  </a:extLst>
                </p14:cNvPr>
                <p14:cNvContentPartPr/>
                <p14:nvPr/>
              </p14:nvContentPartPr>
              <p14:xfrm>
                <a:off x="4414634" y="444544"/>
                <a:ext cx="302760" cy="251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49BBE5B-5A42-4186-B31C-AB1FF5FDB7A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05634" y="435544"/>
                  <a:ext cx="3204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0057F7A-833B-4E1F-8E7F-3E1078B9FF3A}"/>
                    </a:ext>
                  </a:extLst>
                </p14:cNvPr>
                <p14:cNvContentPartPr/>
                <p14:nvPr/>
              </p14:nvContentPartPr>
              <p14:xfrm>
                <a:off x="4759514" y="481984"/>
                <a:ext cx="235800" cy="160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0057F7A-833B-4E1F-8E7F-3E1078B9FF3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50874" y="472984"/>
                  <a:ext cx="2534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19A9E2B-ABE8-42AF-9FCA-C012A9C95BBA}"/>
                    </a:ext>
                  </a:extLst>
                </p14:cNvPr>
                <p14:cNvContentPartPr/>
                <p14:nvPr/>
              </p14:nvContentPartPr>
              <p14:xfrm>
                <a:off x="5098274" y="514384"/>
                <a:ext cx="97200" cy="133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19A9E2B-ABE8-42AF-9FCA-C012A9C95B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89634" y="505384"/>
                  <a:ext cx="114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6A066CD-7277-4F15-9DBF-13A9463AF695}"/>
                    </a:ext>
                  </a:extLst>
                </p14:cNvPr>
                <p14:cNvContentPartPr/>
                <p14:nvPr/>
              </p14:nvContentPartPr>
              <p14:xfrm>
                <a:off x="5296634" y="363544"/>
                <a:ext cx="5400" cy="13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6A066CD-7277-4F15-9DBF-13A9463AF69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87994" y="354904"/>
                  <a:ext cx="23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F68D041-E24A-418A-AC97-E2BDFE07F3B3}"/>
                    </a:ext>
                  </a:extLst>
                </p14:cNvPr>
                <p14:cNvContentPartPr/>
                <p14:nvPr/>
              </p14:nvContentPartPr>
              <p14:xfrm>
                <a:off x="5285114" y="243304"/>
                <a:ext cx="344160" cy="393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F68D041-E24A-418A-AC97-E2BDFE07F3B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76474" y="234664"/>
                  <a:ext cx="361800" cy="41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C042F9-A2DE-4A52-8753-E36724B5EF71}"/>
              </a:ext>
            </a:extLst>
          </p:cNvPr>
          <p:cNvGrpSpPr/>
          <p:nvPr/>
        </p:nvGrpSpPr>
        <p:grpSpPr>
          <a:xfrm>
            <a:off x="5912594" y="179584"/>
            <a:ext cx="483840" cy="475560"/>
            <a:chOff x="5912594" y="179584"/>
            <a:chExt cx="483840" cy="47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A25F0CE-C502-481E-85D4-39AE42E562AB}"/>
                    </a:ext>
                  </a:extLst>
                </p14:cNvPr>
                <p14:cNvContentPartPr/>
                <p14:nvPr/>
              </p14:nvContentPartPr>
              <p14:xfrm>
                <a:off x="6031034" y="179584"/>
                <a:ext cx="236520" cy="475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A25F0CE-C502-481E-85D4-39AE42E562A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22034" y="170584"/>
                  <a:ext cx="25416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0B1D331-E9A8-4AE3-887D-0DE16192C457}"/>
                    </a:ext>
                  </a:extLst>
                </p14:cNvPr>
                <p14:cNvContentPartPr/>
                <p14:nvPr/>
              </p14:nvContentPartPr>
              <p14:xfrm>
                <a:off x="5912594" y="418624"/>
                <a:ext cx="352080" cy="66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0B1D331-E9A8-4AE3-887D-0DE16192C45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03954" y="409984"/>
                  <a:ext cx="369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55B86F4-F5E8-4761-B40B-2BC011821506}"/>
                    </a:ext>
                  </a:extLst>
                </p14:cNvPr>
                <p14:cNvContentPartPr/>
                <p14:nvPr/>
              </p14:nvContentPartPr>
              <p14:xfrm>
                <a:off x="6254594" y="457504"/>
                <a:ext cx="141840" cy="148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55B86F4-F5E8-4761-B40B-2BC01182150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45954" y="448504"/>
                  <a:ext cx="15948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8224B34-D983-4A2C-BDAE-F25156D56543}"/>
              </a:ext>
            </a:extLst>
          </p:cNvPr>
          <p:cNvGrpSpPr/>
          <p:nvPr/>
        </p:nvGrpSpPr>
        <p:grpSpPr>
          <a:xfrm>
            <a:off x="6902234" y="399544"/>
            <a:ext cx="2077200" cy="606240"/>
            <a:chOff x="6902234" y="399544"/>
            <a:chExt cx="2077200" cy="60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B90F5EF-A599-4D7D-B94A-E17527EED03C}"/>
                    </a:ext>
                  </a:extLst>
                </p14:cNvPr>
                <p14:cNvContentPartPr/>
                <p14:nvPr/>
              </p14:nvContentPartPr>
              <p14:xfrm>
                <a:off x="6902234" y="399544"/>
                <a:ext cx="312120" cy="296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B90F5EF-A599-4D7D-B94A-E17527EED03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93594" y="390904"/>
                  <a:ext cx="3297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2D13E3B-571C-412E-8CCD-36455C04088B}"/>
                    </a:ext>
                  </a:extLst>
                </p14:cNvPr>
                <p14:cNvContentPartPr/>
                <p14:nvPr/>
              </p14:nvContentPartPr>
              <p14:xfrm>
                <a:off x="7190594" y="560464"/>
                <a:ext cx="164520" cy="125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2D13E3B-571C-412E-8CCD-36455C04088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81594" y="551824"/>
                  <a:ext cx="182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C279596-9E93-4416-ADBC-53BC73F3982E}"/>
                    </a:ext>
                  </a:extLst>
                </p14:cNvPr>
                <p14:cNvContentPartPr/>
                <p14:nvPr/>
              </p14:nvContentPartPr>
              <p14:xfrm>
                <a:off x="7465634" y="513304"/>
                <a:ext cx="214560" cy="181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C279596-9E93-4416-ADBC-53BC73F3982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456994" y="504304"/>
                  <a:ext cx="232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044D3C9-85A5-4999-A721-5B4998B9D2DE}"/>
                    </a:ext>
                  </a:extLst>
                </p14:cNvPr>
                <p14:cNvContentPartPr/>
                <p14:nvPr/>
              </p14:nvContentPartPr>
              <p14:xfrm>
                <a:off x="7791434" y="507544"/>
                <a:ext cx="189360" cy="163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044D3C9-85A5-4999-A721-5B4998B9D2D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82794" y="498544"/>
                  <a:ext cx="207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C06808E-7A0B-4CB1-8C0E-B11DE80DCE4C}"/>
                    </a:ext>
                  </a:extLst>
                </p14:cNvPr>
                <p14:cNvContentPartPr/>
                <p14:nvPr/>
              </p14:nvContentPartPr>
              <p14:xfrm>
                <a:off x="7990154" y="488464"/>
                <a:ext cx="186840" cy="154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C06808E-7A0B-4CB1-8C0E-B11DE80DCE4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81514" y="479464"/>
                  <a:ext cx="204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029C0B6-8FC5-4B88-BF1A-1EE316E6E2A7}"/>
                    </a:ext>
                  </a:extLst>
                </p14:cNvPr>
                <p14:cNvContentPartPr/>
                <p14:nvPr/>
              </p14:nvContentPartPr>
              <p14:xfrm>
                <a:off x="8173034" y="484504"/>
                <a:ext cx="187920" cy="174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029C0B6-8FC5-4B88-BF1A-1EE316E6E2A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64034" y="475864"/>
                  <a:ext cx="2055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E0AF905-37AE-48E0-861D-31C10A12A96A}"/>
                    </a:ext>
                  </a:extLst>
                </p14:cNvPr>
                <p14:cNvContentPartPr/>
                <p14:nvPr/>
              </p14:nvContentPartPr>
              <p14:xfrm>
                <a:off x="8335754" y="494944"/>
                <a:ext cx="262440" cy="510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E0AF905-37AE-48E0-861D-31C10A12A96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26754" y="485944"/>
                  <a:ext cx="28008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E56904B-C6F3-47EE-A27B-DA31648006D7}"/>
                    </a:ext>
                  </a:extLst>
                </p14:cNvPr>
                <p14:cNvContentPartPr/>
                <p14:nvPr/>
              </p14:nvContentPartPr>
              <p14:xfrm>
                <a:off x="8837954" y="490624"/>
                <a:ext cx="141480" cy="142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E56904B-C6F3-47EE-A27B-DA31648006D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828954" y="481624"/>
                  <a:ext cx="1591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AC17F2A-6863-4138-A710-134C8A3D2373}"/>
                    </a:ext>
                  </a:extLst>
                </p14:cNvPr>
                <p14:cNvContentPartPr/>
                <p14:nvPr/>
              </p14:nvContentPartPr>
              <p14:xfrm>
                <a:off x="7578314" y="835144"/>
                <a:ext cx="769320" cy="106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AC17F2A-6863-4138-A710-134C8A3D237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569314" y="826144"/>
                  <a:ext cx="78696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005F10-5921-417F-A3CC-0B4EA267133B}"/>
              </a:ext>
            </a:extLst>
          </p:cNvPr>
          <p:cNvGrpSpPr/>
          <p:nvPr/>
        </p:nvGrpSpPr>
        <p:grpSpPr>
          <a:xfrm>
            <a:off x="9514034" y="78064"/>
            <a:ext cx="668880" cy="617760"/>
            <a:chOff x="9514034" y="78064"/>
            <a:chExt cx="668880" cy="61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456F601-958F-4A2F-B804-B0FA70439248}"/>
                    </a:ext>
                  </a:extLst>
                </p14:cNvPr>
                <p14:cNvContentPartPr/>
                <p14:nvPr/>
              </p14:nvContentPartPr>
              <p14:xfrm>
                <a:off x="9514034" y="582784"/>
                <a:ext cx="66960" cy="77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456F601-958F-4A2F-B804-B0FA7043924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505394" y="574144"/>
                  <a:ext cx="846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020F4CD-C749-4DF8-A0DE-F5DD248038B3}"/>
                    </a:ext>
                  </a:extLst>
                </p14:cNvPr>
                <p14:cNvContentPartPr/>
                <p14:nvPr/>
              </p14:nvContentPartPr>
              <p14:xfrm>
                <a:off x="9799874" y="78064"/>
                <a:ext cx="383040" cy="617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020F4CD-C749-4DF8-A0DE-F5DD248038B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790874" y="69064"/>
                  <a:ext cx="40068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DB8A232-B3C3-43B1-8377-C7F4E28F3971}"/>
                    </a:ext>
                  </a:extLst>
                </p14:cNvPr>
                <p14:cNvContentPartPr/>
                <p14:nvPr/>
              </p14:nvContentPartPr>
              <p14:xfrm>
                <a:off x="9764234" y="524464"/>
                <a:ext cx="317160" cy="28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DB8A232-B3C3-43B1-8377-C7F4E28F397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755594" y="515824"/>
                  <a:ext cx="33480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1D4CFC6-5E53-44D3-A095-5DD59C1BC423}"/>
              </a:ext>
            </a:extLst>
          </p:cNvPr>
          <p:cNvGrpSpPr/>
          <p:nvPr/>
        </p:nvGrpSpPr>
        <p:grpSpPr>
          <a:xfrm>
            <a:off x="473714" y="1186504"/>
            <a:ext cx="739080" cy="913680"/>
            <a:chOff x="473714" y="1186504"/>
            <a:chExt cx="739080" cy="91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2D657C2-DECA-4279-8117-B0932581AA82}"/>
                    </a:ext>
                  </a:extLst>
                </p14:cNvPr>
                <p14:cNvContentPartPr/>
                <p14:nvPr/>
              </p14:nvContentPartPr>
              <p14:xfrm>
                <a:off x="473714" y="1186504"/>
                <a:ext cx="598320" cy="528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2D657C2-DECA-4279-8117-B0932581AA8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5074" y="1177504"/>
                  <a:ext cx="61596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5B73BBC-7F03-45C5-B3D7-3B7828EDD07C}"/>
                    </a:ext>
                  </a:extLst>
                </p14:cNvPr>
                <p14:cNvContentPartPr/>
                <p14:nvPr/>
              </p14:nvContentPartPr>
              <p14:xfrm>
                <a:off x="523754" y="1957624"/>
                <a:ext cx="114480" cy="142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5B73BBC-7F03-45C5-B3D7-3B7828EDD07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5114" y="1948624"/>
                  <a:ext cx="132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A1EB3FB-04CF-4E98-8F78-C3F5E071129B}"/>
                    </a:ext>
                  </a:extLst>
                </p14:cNvPr>
                <p14:cNvContentPartPr/>
                <p14:nvPr/>
              </p14:nvContentPartPr>
              <p14:xfrm>
                <a:off x="667034" y="1798504"/>
                <a:ext cx="24840" cy="19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A1EB3FB-04CF-4E98-8F78-C3F5E071129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8394" y="1789864"/>
                  <a:ext cx="424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9350576-6E60-4E4D-898E-88230533E05B}"/>
                    </a:ext>
                  </a:extLst>
                </p14:cNvPr>
                <p14:cNvContentPartPr/>
                <p14:nvPr/>
              </p14:nvContentPartPr>
              <p14:xfrm>
                <a:off x="763514" y="1930624"/>
                <a:ext cx="215640" cy="110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9350576-6E60-4E4D-898E-88230533E05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4514" y="1921624"/>
                  <a:ext cx="2332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B57855A-937A-4FEF-A2B9-6CA38F127F47}"/>
                    </a:ext>
                  </a:extLst>
                </p14:cNvPr>
                <p14:cNvContentPartPr/>
                <p14:nvPr/>
              </p14:nvContentPartPr>
              <p14:xfrm>
                <a:off x="1138994" y="1911544"/>
                <a:ext cx="73800" cy="183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B57855A-937A-4FEF-A2B9-6CA38F127F4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29994" y="1902904"/>
                  <a:ext cx="9144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94D2200-ADBB-4282-A882-B868D3E2BF4D}"/>
              </a:ext>
            </a:extLst>
          </p:cNvPr>
          <p:cNvGrpSpPr/>
          <p:nvPr/>
        </p:nvGrpSpPr>
        <p:grpSpPr>
          <a:xfrm>
            <a:off x="546434" y="358144"/>
            <a:ext cx="2531880" cy="784080"/>
            <a:chOff x="546434" y="358144"/>
            <a:chExt cx="2531880" cy="78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3A053A1-B435-4A5A-8596-AA444ACBEB73}"/>
                    </a:ext>
                  </a:extLst>
                </p14:cNvPr>
                <p14:cNvContentPartPr/>
                <p14:nvPr/>
              </p14:nvContentPartPr>
              <p14:xfrm>
                <a:off x="546434" y="358144"/>
                <a:ext cx="456120" cy="477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3A053A1-B435-4A5A-8596-AA444ACBEB7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7794" y="349504"/>
                  <a:ext cx="4737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3C731C3-B375-47D5-B1BD-01D5441F2A4E}"/>
                    </a:ext>
                  </a:extLst>
                </p14:cNvPr>
                <p14:cNvContentPartPr/>
                <p14:nvPr/>
              </p14:nvContentPartPr>
              <p14:xfrm>
                <a:off x="725714" y="630664"/>
                <a:ext cx="224640" cy="59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3C731C3-B375-47D5-B1BD-01D5441F2A4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7074" y="621664"/>
                  <a:ext cx="2422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5D4A55B-C9A8-4850-BD9D-688DB97FFBB3}"/>
                    </a:ext>
                  </a:extLst>
                </p14:cNvPr>
                <p14:cNvContentPartPr/>
                <p14:nvPr/>
              </p14:nvContentPartPr>
              <p14:xfrm>
                <a:off x="1374434" y="507184"/>
                <a:ext cx="270720" cy="290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5D4A55B-C9A8-4850-BD9D-688DB97FFBB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65794" y="498184"/>
                  <a:ext cx="2883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A6543CB-81F1-4053-AE28-A60068B0602C}"/>
                    </a:ext>
                  </a:extLst>
                </p14:cNvPr>
                <p14:cNvContentPartPr/>
                <p14:nvPr/>
              </p14:nvContentPartPr>
              <p14:xfrm>
                <a:off x="1689794" y="565504"/>
                <a:ext cx="243360" cy="18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A6543CB-81F1-4053-AE28-A60068B0602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80794" y="556864"/>
                  <a:ext cx="2610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BC8C32A-A10D-426F-8F13-8E883724F092}"/>
                    </a:ext>
                  </a:extLst>
                </p14:cNvPr>
                <p14:cNvContentPartPr/>
                <p14:nvPr/>
              </p14:nvContentPartPr>
              <p14:xfrm>
                <a:off x="2011994" y="534904"/>
                <a:ext cx="201960" cy="231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BC8C32A-A10D-426F-8F13-8E883724F09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03354" y="526264"/>
                  <a:ext cx="219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C05A853-809F-4549-9056-BA5BA2C48F20}"/>
                    </a:ext>
                  </a:extLst>
                </p14:cNvPr>
                <p14:cNvContentPartPr/>
                <p14:nvPr/>
              </p14:nvContentPartPr>
              <p14:xfrm>
                <a:off x="2340674" y="456784"/>
                <a:ext cx="186840" cy="255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C05A853-809F-4549-9056-BA5BA2C48F2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31674" y="447784"/>
                  <a:ext cx="2044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C974113-5FC7-4F03-B278-FD25DDF6C6BF}"/>
                    </a:ext>
                  </a:extLst>
                </p14:cNvPr>
                <p14:cNvContentPartPr/>
                <p14:nvPr/>
              </p14:nvContentPartPr>
              <p14:xfrm>
                <a:off x="2558834" y="521944"/>
                <a:ext cx="198720" cy="186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C974113-5FC7-4F03-B278-FD25DDF6C6B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50194" y="513304"/>
                  <a:ext cx="2163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D9FDE9A-2B77-488F-B60E-E26A388DD0BC}"/>
                    </a:ext>
                  </a:extLst>
                </p14:cNvPr>
                <p14:cNvContentPartPr/>
                <p14:nvPr/>
              </p14:nvContentPartPr>
              <p14:xfrm>
                <a:off x="2885354" y="471544"/>
                <a:ext cx="192960" cy="233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D9FDE9A-2B77-488F-B60E-E26A388DD0B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876354" y="462904"/>
                  <a:ext cx="2106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CC1AAAE-97FB-4F22-B411-C5B076A8B34B}"/>
                    </a:ext>
                  </a:extLst>
                </p14:cNvPr>
                <p14:cNvContentPartPr/>
                <p14:nvPr/>
              </p14:nvContentPartPr>
              <p14:xfrm>
                <a:off x="807794" y="891304"/>
                <a:ext cx="363960" cy="250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CC1AAAE-97FB-4F22-B411-C5B076A8B34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9154" y="882664"/>
                  <a:ext cx="38160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33407F2-BF58-4DF2-88E5-49A27FE77307}"/>
              </a:ext>
            </a:extLst>
          </p:cNvPr>
          <p:cNvGrpSpPr/>
          <p:nvPr/>
        </p:nvGrpSpPr>
        <p:grpSpPr>
          <a:xfrm>
            <a:off x="1401434" y="1255624"/>
            <a:ext cx="467640" cy="421200"/>
            <a:chOff x="1401434" y="1255624"/>
            <a:chExt cx="46764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21F5F7D-C7CC-4129-B532-520C01C2402A}"/>
                    </a:ext>
                  </a:extLst>
                </p14:cNvPr>
                <p14:cNvContentPartPr/>
                <p14:nvPr/>
              </p14:nvContentPartPr>
              <p14:xfrm>
                <a:off x="1401434" y="1255624"/>
                <a:ext cx="249840" cy="339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21F5F7D-C7CC-4129-B532-520C01C2402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92434" y="1246984"/>
                  <a:ext cx="2674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AD84836-904B-46F6-92BC-3DA4101A0E27}"/>
                    </a:ext>
                  </a:extLst>
                </p14:cNvPr>
                <p14:cNvContentPartPr/>
                <p14:nvPr/>
              </p14:nvContentPartPr>
              <p14:xfrm>
                <a:off x="1719314" y="1531744"/>
                <a:ext cx="149760" cy="145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AD84836-904B-46F6-92BC-3DA4101A0E2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10314" y="1522744"/>
                  <a:ext cx="16740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BF055E1-375D-4543-8ED4-09D48B745E5B}"/>
              </a:ext>
            </a:extLst>
          </p:cNvPr>
          <p:cNvGrpSpPr/>
          <p:nvPr/>
        </p:nvGrpSpPr>
        <p:grpSpPr>
          <a:xfrm>
            <a:off x="2583674" y="1258864"/>
            <a:ext cx="335160" cy="281520"/>
            <a:chOff x="2583674" y="1258864"/>
            <a:chExt cx="335160" cy="28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6B993C1-22A8-4CA3-B94A-4398B7857927}"/>
                    </a:ext>
                  </a:extLst>
                </p14:cNvPr>
                <p14:cNvContentPartPr/>
                <p14:nvPr/>
              </p14:nvContentPartPr>
              <p14:xfrm>
                <a:off x="2583674" y="1415824"/>
                <a:ext cx="32400" cy="112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6B993C1-22A8-4CA3-B94A-4398B785792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74674" y="1407184"/>
                  <a:ext cx="500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FBAF054-1A60-4E81-8CB0-F7A385A800C4}"/>
                    </a:ext>
                  </a:extLst>
                </p14:cNvPr>
                <p14:cNvContentPartPr/>
                <p14:nvPr/>
              </p14:nvContentPartPr>
              <p14:xfrm>
                <a:off x="2631194" y="1258864"/>
                <a:ext cx="24120" cy="17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FBAF054-1A60-4E81-8CB0-F7A385A800C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22554" y="1249864"/>
                  <a:ext cx="417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7B50DD6-BC2E-4FDD-840D-223ACE5EFE9F}"/>
                    </a:ext>
                  </a:extLst>
                </p14:cNvPr>
                <p14:cNvContentPartPr/>
                <p14:nvPr/>
              </p14:nvContentPartPr>
              <p14:xfrm>
                <a:off x="2736674" y="1279744"/>
                <a:ext cx="182160" cy="260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7B50DD6-BC2E-4FDD-840D-223ACE5EFE9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27674" y="1270744"/>
                  <a:ext cx="199800" cy="27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404A9B6-F29A-495A-8297-5014BAAAF2D3}"/>
                  </a:ext>
                </a:extLst>
              </p14:cNvPr>
              <p14:cNvContentPartPr/>
              <p14:nvPr/>
            </p14:nvContentPartPr>
            <p14:xfrm>
              <a:off x="3457394" y="1334464"/>
              <a:ext cx="222120" cy="2001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404A9B6-F29A-495A-8297-5014BAAAF2D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448754" y="1325464"/>
                <a:ext cx="239760" cy="21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38BDBA87-5151-47A4-84CE-DAA6ECBEE5E1}"/>
              </a:ext>
            </a:extLst>
          </p:cNvPr>
          <p:cNvGrpSpPr/>
          <p:nvPr/>
        </p:nvGrpSpPr>
        <p:grpSpPr>
          <a:xfrm>
            <a:off x="4192154" y="844504"/>
            <a:ext cx="1385280" cy="705600"/>
            <a:chOff x="4192154" y="844504"/>
            <a:chExt cx="1385280" cy="70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AD4CC75-2F70-4B00-879B-0E53559E08F6}"/>
                    </a:ext>
                  </a:extLst>
                </p14:cNvPr>
                <p14:cNvContentPartPr/>
                <p14:nvPr/>
              </p14:nvContentPartPr>
              <p14:xfrm>
                <a:off x="4256234" y="844504"/>
                <a:ext cx="374760" cy="705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AD4CC75-2F70-4B00-879B-0E53559E08F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47234" y="835504"/>
                  <a:ext cx="392400" cy="72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B5C7F27-48E5-450C-B838-715FA43D1D39}"/>
                    </a:ext>
                  </a:extLst>
                </p14:cNvPr>
                <p14:cNvContentPartPr/>
                <p14:nvPr/>
              </p14:nvContentPartPr>
              <p14:xfrm>
                <a:off x="4192154" y="1386304"/>
                <a:ext cx="212400" cy="61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B5C7F27-48E5-450C-B838-715FA43D1D3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83514" y="1377304"/>
                  <a:ext cx="230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BE3E90D-9353-4E82-B32A-FCE53D249EC7}"/>
                    </a:ext>
                  </a:extLst>
                </p14:cNvPr>
                <p14:cNvContentPartPr/>
                <p14:nvPr/>
              </p14:nvContentPartPr>
              <p14:xfrm>
                <a:off x="4505714" y="1282624"/>
                <a:ext cx="129600" cy="197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BE3E90D-9353-4E82-B32A-FCE53D249EC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96714" y="1273984"/>
                  <a:ext cx="1472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F9D3139-1201-4B95-9BE1-885A3C7DF639}"/>
                    </a:ext>
                  </a:extLst>
                </p14:cNvPr>
                <p14:cNvContentPartPr/>
                <p14:nvPr/>
              </p14:nvContentPartPr>
              <p14:xfrm>
                <a:off x="4665194" y="1354624"/>
                <a:ext cx="311400" cy="132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F9D3139-1201-4B95-9BE1-885A3C7DF63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656194" y="1345624"/>
                  <a:ext cx="3290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6E2A904-8429-4206-9AB9-F679159A49D0}"/>
                    </a:ext>
                  </a:extLst>
                </p14:cNvPr>
                <p14:cNvContentPartPr/>
                <p14:nvPr/>
              </p14:nvContentPartPr>
              <p14:xfrm>
                <a:off x="5164514" y="1019104"/>
                <a:ext cx="230400" cy="516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6E2A904-8429-4206-9AB9-F679159A49D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155514" y="1010104"/>
                  <a:ext cx="24804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614AA1E-1685-4E29-9ACB-6098B5EFA785}"/>
                    </a:ext>
                  </a:extLst>
                </p14:cNvPr>
                <p14:cNvContentPartPr/>
                <p14:nvPr/>
              </p14:nvContentPartPr>
              <p14:xfrm>
                <a:off x="5055074" y="1252384"/>
                <a:ext cx="355680" cy="102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614AA1E-1685-4E29-9ACB-6098B5EFA78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46074" y="1243744"/>
                  <a:ext cx="373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FFA930D-61EB-4D57-887D-A377C23FCC13}"/>
                    </a:ext>
                  </a:extLst>
                </p14:cNvPr>
                <p14:cNvContentPartPr/>
                <p14:nvPr/>
              </p14:nvContentPartPr>
              <p14:xfrm>
                <a:off x="5361434" y="1307824"/>
                <a:ext cx="216000" cy="231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FFA930D-61EB-4D57-887D-A377C23FCC1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52434" y="1298824"/>
                  <a:ext cx="233640" cy="24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20CC65D-E1C4-4F2C-8101-F147BF408D4A}"/>
              </a:ext>
            </a:extLst>
          </p:cNvPr>
          <p:cNvGrpSpPr/>
          <p:nvPr/>
        </p:nvGrpSpPr>
        <p:grpSpPr>
          <a:xfrm>
            <a:off x="5953994" y="1114864"/>
            <a:ext cx="2260800" cy="468720"/>
            <a:chOff x="5953994" y="1114864"/>
            <a:chExt cx="2260800" cy="46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165DC28-2153-4260-AAFD-992B87859E86}"/>
                    </a:ext>
                  </a:extLst>
                </p14:cNvPr>
                <p14:cNvContentPartPr/>
                <p14:nvPr/>
              </p14:nvContentPartPr>
              <p14:xfrm>
                <a:off x="5953994" y="1359304"/>
                <a:ext cx="282600" cy="224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165DC28-2153-4260-AAFD-992B87859E8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45354" y="1350304"/>
                  <a:ext cx="3002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ED78E9C-FDA8-424E-A27A-2B6C97B60F78}"/>
                    </a:ext>
                  </a:extLst>
                </p14:cNvPr>
                <p14:cNvContentPartPr/>
                <p14:nvPr/>
              </p14:nvContentPartPr>
              <p14:xfrm>
                <a:off x="6326954" y="1410424"/>
                <a:ext cx="214920" cy="149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ED78E9C-FDA8-424E-A27A-2B6C97B60F7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318314" y="1401784"/>
                  <a:ext cx="232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661F893-6382-4C6D-89F6-05D2612CE189}"/>
                    </a:ext>
                  </a:extLst>
                </p14:cNvPr>
                <p14:cNvContentPartPr/>
                <p14:nvPr/>
              </p14:nvContentPartPr>
              <p14:xfrm>
                <a:off x="6593714" y="1437064"/>
                <a:ext cx="330120" cy="109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661F893-6382-4C6D-89F6-05D2612CE18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84714" y="1428064"/>
                  <a:ext cx="3477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854401E-A969-48E4-B85C-14CCC09A9541}"/>
                    </a:ext>
                  </a:extLst>
                </p14:cNvPr>
                <p14:cNvContentPartPr/>
                <p14:nvPr/>
              </p14:nvContentPartPr>
              <p14:xfrm>
                <a:off x="7125074" y="1114864"/>
                <a:ext cx="232560" cy="443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854401E-A969-48E4-B85C-14CCC09A954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16074" y="1105864"/>
                  <a:ext cx="25020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8482AFB-4F46-420E-9435-DBA37953316B}"/>
                    </a:ext>
                  </a:extLst>
                </p14:cNvPr>
                <p14:cNvContentPartPr/>
                <p14:nvPr/>
              </p14:nvContentPartPr>
              <p14:xfrm>
                <a:off x="7436834" y="1355704"/>
                <a:ext cx="223920" cy="192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8482AFB-4F46-420E-9435-DBA37953316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27834" y="1347064"/>
                  <a:ext cx="2415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FAA46B6-C8C8-40CF-B2A0-93CCD69714EA}"/>
                    </a:ext>
                  </a:extLst>
                </p14:cNvPr>
                <p14:cNvContentPartPr/>
                <p14:nvPr/>
              </p14:nvContentPartPr>
              <p14:xfrm>
                <a:off x="7660394" y="1336624"/>
                <a:ext cx="349560" cy="231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FAA46B6-C8C8-40CF-B2A0-93CCD69714E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51754" y="1327624"/>
                  <a:ext cx="3672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A079A07-120E-4761-91B4-A76C9D78A936}"/>
                    </a:ext>
                  </a:extLst>
                </p14:cNvPr>
                <p14:cNvContentPartPr/>
                <p14:nvPr/>
              </p14:nvContentPartPr>
              <p14:xfrm>
                <a:off x="8153594" y="1542544"/>
                <a:ext cx="61200" cy="33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A079A07-120E-4761-91B4-A76C9D78A93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44954" y="1533904"/>
                  <a:ext cx="7884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E91320-E1DF-4D48-999E-51438908E550}"/>
              </a:ext>
            </a:extLst>
          </p:cNvPr>
          <p:cNvGrpSpPr/>
          <p:nvPr/>
        </p:nvGrpSpPr>
        <p:grpSpPr>
          <a:xfrm>
            <a:off x="8512154" y="1163104"/>
            <a:ext cx="3228480" cy="635760"/>
            <a:chOff x="8512154" y="1163104"/>
            <a:chExt cx="3228480" cy="63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8A0A30F-C8E4-4971-A0B3-89E311FCE0B8}"/>
                    </a:ext>
                  </a:extLst>
                </p14:cNvPr>
                <p14:cNvContentPartPr/>
                <p14:nvPr/>
              </p14:nvContentPartPr>
              <p14:xfrm>
                <a:off x="8512154" y="1336264"/>
                <a:ext cx="298080" cy="255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8A0A30F-C8E4-4971-A0B3-89E311FCE0B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503154" y="1327624"/>
                  <a:ext cx="3157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BC8962D-FF05-42B7-84B9-0AFA1395BE86}"/>
                    </a:ext>
                  </a:extLst>
                </p14:cNvPr>
                <p14:cNvContentPartPr/>
                <p14:nvPr/>
              </p14:nvContentPartPr>
              <p14:xfrm>
                <a:off x="9093194" y="1251664"/>
                <a:ext cx="189720" cy="363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BC8962D-FF05-42B7-84B9-0AFA1395BE8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084554" y="1243024"/>
                  <a:ext cx="2073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A267788-A9C6-43EA-90B1-00C2B1A3AFBE}"/>
                    </a:ext>
                  </a:extLst>
                </p14:cNvPr>
                <p14:cNvContentPartPr/>
                <p14:nvPr/>
              </p14:nvContentPartPr>
              <p14:xfrm>
                <a:off x="8958914" y="1358944"/>
                <a:ext cx="461880" cy="100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A267788-A9C6-43EA-90B1-00C2B1A3AFB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950274" y="1350304"/>
                  <a:ext cx="479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B1C0FEC-4DEA-465B-B2B1-351A2C1DE524}"/>
                    </a:ext>
                  </a:extLst>
                </p14:cNvPr>
                <p14:cNvContentPartPr/>
                <p14:nvPr/>
              </p14:nvContentPartPr>
              <p14:xfrm>
                <a:off x="9421154" y="1163104"/>
                <a:ext cx="246600" cy="418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B1C0FEC-4DEA-465B-B2B1-351A2C1DE52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412154" y="1154464"/>
                  <a:ext cx="26424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D6FB04E-C063-4D75-90F5-E419A94D54F2}"/>
                    </a:ext>
                  </a:extLst>
                </p14:cNvPr>
                <p14:cNvContentPartPr/>
                <p14:nvPr/>
              </p14:nvContentPartPr>
              <p14:xfrm>
                <a:off x="9822554" y="1389544"/>
                <a:ext cx="174600" cy="136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D6FB04E-C063-4D75-90F5-E419A94D54F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813554" y="1380904"/>
                  <a:ext cx="1922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71EAA89-C9B5-466A-A366-3DC6CDC55A04}"/>
                    </a:ext>
                  </a:extLst>
                </p14:cNvPr>
                <p14:cNvContentPartPr/>
                <p14:nvPr/>
              </p14:nvContentPartPr>
              <p14:xfrm>
                <a:off x="10017674" y="1396384"/>
                <a:ext cx="208440" cy="193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71EAA89-C9B5-466A-A366-3DC6CDC55A0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008674" y="1387744"/>
                  <a:ext cx="2260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CD4527F-70B2-443B-AFDC-F9432299FD91}"/>
                    </a:ext>
                  </a:extLst>
                </p14:cNvPr>
                <p14:cNvContentPartPr/>
                <p14:nvPr/>
              </p14:nvContentPartPr>
              <p14:xfrm>
                <a:off x="10425554" y="1384864"/>
                <a:ext cx="306360" cy="164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CD4527F-70B2-443B-AFDC-F9432299FD9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416914" y="1376224"/>
                  <a:ext cx="3240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F66716C-7FE5-498E-AC9F-20A74BB29FD3}"/>
                    </a:ext>
                  </a:extLst>
                </p14:cNvPr>
                <p14:cNvContentPartPr/>
                <p14:nvPr/>
              </p14:nvContentPartPr>
              <p14:xfrm>
                <a:off x="10840634" y="1399264"/>
                <a:ext cx="109440" cy="146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F66716C-7FE5-498E-AC9F-20A74BB29FD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831634" y="1390264"/>
                  <a:ext cx="127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AABA64D-FAEF-474E-B955-E46A86CA6038}"/>
                    </a:ext>
                  </a:extLst>
                </p14:cNvPr>
                <p14:cNvContentPartPr/>
                <p14:nvPr/>
              </p14:nvContentPartPr>
              <p14:xfrm>
                <a:off x="11017034" y="1250944"/>
                <a:ext cx="14400" cy="8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AABA64D-FAEF-474E-B955-E46A86CA603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008034" y="1242304"/>
                  <a:ext cx="320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6E69BA0-2981-4887-88F5-4B3C79010EA2}"/>
                    </a:ext>
                  </a:extLst>
                </p14:cNvPr>
                <p14:cNvContentPartPr/>
                <p14:nvPr/>
              </p14:nvContentPartPr>
              <p14:xfrm>
                <a:off x="11030354" y="1295584"/>
                <a:ext cx="156240" cy="224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6E69BA0-2981-4887-88F5-4B3C79010EA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021714" y="1286944"/>
                  <a:ext cx="1738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0B7DA2E-E7A7-490B-9D25-B4F850F8640D}"/>
                    </a:ext>
                  </a:extLst>
                </p14:cNvPr>
                <p14:cNvContentPartPr/>
                <p14:nvPr/>
              </p14:nvContentPartPr>
              <p14:xfrm>
                <a:off x="11314034" y="1297744"/>
                <a:ext cx="319320" cy="244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0B7DA2E-E7A7-490B-9D25-B4F850F8640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305034" y="1288744"/>
                  <a:ext cx="3369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711E59D-E839-42B5-A44F-401D9122C353}"/>
                    </a:ext>
                  </a:extLst>
                </p14:cNvPr>
                <p14:cNvContentPartPr/>
                <p14:nvPr/>
              </p14:nvContentPartPr>
              <p14:xfrm>
                <a:off x="11582954" y="1452184"/>
                <a:ext cx="157680" cy="346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711E59D-E839-42B5-A44F-401D9122C35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574314" y="1443184"/>
                  <a:ext cx="17532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EEDB12F-84D4-45F4-AAA8-4F891CC7D593}"/>
              </a:ext>
            </a:extLst>
          </p:cNvPr>
          <p:cNvGrpSpPr/>
          <p:nvPr/>
        </p:nvGrpSpPr>
        <p:grpSpPr>
          <a:xfrm>
            <a:off x="403154" y="2286664"/>
            <a:ext cx="996480" cy="623880"/>
            <a:chOff x="403154" y="2286664"/>
            <a:chExt cx="996480" cy="62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EBA2E16-3FD2-4160-A3FE-82BBB81E745B}"/>
                    </a:ext>
                  </a:extLst>
                </p14:cNvPr>
                <p14:cNvContentPartPr/>
                <p14:nvPr/>
              </p14:nvContentPartPr>
              <p14:xfrm>
                <a:off x="522314" y="2338864"/>
                <a:ext cx="253800" cy="571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EBA2E16-3FD2-4160-A3FE-82BBB81E745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3314" y="2330224"/>
                  <a:ext cx="27144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58F2B22-B1AC-470B-B9FD-24FBEE9C2A62}"/>
                    </a:ext>
                  </a:extLst>
                </p14:cNvPr>
                <p14:cNvContentPartPr/>
                <p14:nvPr/>
              </p14:nvContentPartPr>
              <p14:xfrm>
                <a:off x="403154" y="2553424"/>
                <a:ext cx="525240" cy="160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58F2B22-B1AC-470B-B9FD-24FBEE9C2A6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94514" y="2544784"/>
                  <a:ext cx="5428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DE476DB-6CE1-48C1-A0C2-218722A37AF7}"/>
                    </a:ext>
                  </a:extLst>
                </p14:cNvPr>
                <p14:cNvContentPartPr/>
                <p14:nvPr/>
              </p14:nvContentPartPr>
              <p14:xfrm>
                <a:off x="899234" y="2286664"/>
                <a:ext cx="331920" cy="557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DE476DB-6CE1-48C1-A0C2-218722A37AF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90234" y="2278024"/>
                  <a:ext cx="34956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7D06C83-1F55-4222-87AE-E0E09B47BA1F}"/>
                    </a:ext>
                  </a:extLst>
                </p14:cNvPr>
                <p14:cNvContentPartPr/>
                <p14:nvPr/>
              </p14:nvContentPartPr>
              <p14:xfrm>
                <a:off x="1205954" y="2627224"/>
                <a:ext cx="193680" cy="210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7D06C83-1F55-4222-87AE-E0E09B47BA1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96954" y="2618224"/>
                  <a:ext cx="21132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F0A06C3-4CF8-4A93-8BF1-6148B6FCC604}"/>
              </a:ext>
            </a:extLst>
          </p:cNvPr>
          <p:cNvGrpSpPr/>
          <p:nvPr/>
        </p:nvGrpSpPr>
        <p:grpSpPr>
          <a:xfrm>
            <a:off x="1885994" y="2448664"/>
            <a:ext cx="1564560" cy="339840"/>
            <a:chOff x="1885994" y="2448664"/>
            <a:chExt cx="1564560" cy="33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F2B9F43-AE76-4445-AE2A-58191D8FA2C5}"/>
                    </a:ext>
                  </a:extLst>
                </p14:cNvPr>
                <p14:cNvContentPartPr/>
                <p14:nvPr/>
              </p14:nvContentPartPr>
              <p14:xfrm>
                <a:off x="1885994" y="2497984"/>
                <a:ext cx="363600" cy="290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F2B9F43-AE76-4445-AE2A-58191D8FA2C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877354" y="2488984"/>
                  <a:ext cx="3812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505559E-AC0E-449F-A12C-4C7EDAE8A935}"/>
                    </a:ext>
                  </a:extLst>
                </p14:cNvPr>
                <p14:cNvContentPartPr/>
                <p14:nvPr/>
              </p14:nvContentPartPr>
              <p14:xfrm>
                <a:off x="2265074" y="2556664"/>
                <a:ext cx="239760" cy="168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505559E-AC0E-449F-A12C-4C7EDAE8A93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56434" y="2547664"/>
                  <a:ext cx="257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8BCC0DC-0033-45E6-A112-D5819868BFAD}"/>
                    </a:ext>
                  </a:extLst>
                </p14:cNvPr>
                <p14:cNvContentPartPr/>
                <p14:nvPr/>
              </p14:nvContentPartPr>
              <p14:xfrm>
                <a:off x="2530034" y="2472064"/>
                <a:ext cx="262440" cy="278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8BCC0DC-0033-45E6-A112-D5819868BFA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521394" y="2463424"/>
                  <a:ext cx="2800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02CED6C-A306-4688-B56C-55CA9C6E8CF7}"/>
                    </a:ext>
                  </a:extLst>
                </p14:cNvPr>
                <p14:cNvContentPartPr/>
                <p14:nvPr/>
              </p14:nvContentPartPr>
              <p14:xfrm>
                <a:off x="2817674" y="2448664"/>
                <a:ext cx="254160" cy="301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02CED6C-A306-4688-B56C-55CA9C6E8CF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808674" y="2440024"/>
                  <a:ext cx="2718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EED6F8F-6C4A-4A84-8F36-6D8AD07428CC}"/>
                    </a:ext>
                  </a:extLst>
                </p14:cNvPr>
                <p14:cNvContentPartPr/>
                <p14:nvPr/>
              </p14:nvContentPartPr>
              <p14:xfrm>
                <a:off x="2981114" y="2501224"/>
                <a:ext cx="232200" cy="221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EED6F8F-6C4A-4A84-8F36-6D8AD07428C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972474" y="2492584"/>
                  <a:ext cx="2498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1C935AB-F3E1-4B1B-A4D5-EF0234D01A97}"/>
                    </a:ext>
                  </a:extLst>
                </p14:cNvPr>
                <p14:cNvContentPartPr/>
                <p14:nvPr/>
              </p14:nvContentPartPr>
              <p14:xfrm>
                <a:off x="3228434" y="2494024"/>
                <a:ext cx="222120" cy="241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1C935AB-F3E1-4B1B-A4D5-EF0234D01A9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19794" y="2485024"/>
                  <a:ext cx="239760" cy="25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7504F02-E8F8-46CE-A875-C3F7EA293DC8}"/>
              </a:ext>
            </a:extLst>
          </p:cNvPr>
          <p:cNvGrpSpPr/>
          <p:nvPr/>
        </p:nvGrpSpPr>
        <p:grpSpPr>
          <a:xfrm>
            <a:off x="3862394" y="2272264"/>
            <a:ext cx="1965240" cy="796680"/>
            <a:chOff x="3862394" y="2272264"/>
            <a:chExt cx="1965240" cy="79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87150D9-F9B2-4FB4-A8F8-47DD70E23ADE}"/>
                    </a:ext>
                  </a:extLst>
                </p14:cNvPr>
                <p14:cNvContentPartPr/>
                <p14:nvPr/>
              </p14:nvContentPartPr>
              <p14:xfrm>
                <a:off x="3862394" y="2494384"/>
                <a:ext cx="344880" cy="237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87150D9-F9B2-4FB4-A8F8-47DD70E23AD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853394" y="2485744"/>
                  <a:ext cx="3625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2AF9FE2-4D53-42AF-A145-990653C580E4}"/>
                    </a:ext>
                  </a:extLst>
                </p14:cNvPr>
                <p14:cNvContentPartPr/>
                <p14:nvPr/>
              </p14:nvContentPartPr>
              <p14:xfrm>
                <a:off x="4081994" y="2272264"/>
                <a:ext cx="273960" cy="410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2AF9FE2-4D53-42AF-A145-990653C580E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72994" y="2263624"/>
                  <a:ext cx="29160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7236BBC-918C-4CDB-9C06-AF864F9DEFA4}"/>
                    </a:ext>
                  </a:extLst>
                </p14:cNvPr>
                <p14:cNvContentPartPr/>
                <p14:nvPr/>
              </p14:nvContentPartPr>
              <p14:xfrm>
                <a:off x="4291874" y="2356144"/>
                <a:ext cx="209160" cy="349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7236BBC-918C-4CDB-9C06-AF864F9DEFA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82874" y="2347504"/>
                  <a:ext cx="2268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2F4B297-AA67-4071-8496-4B2DBB38607F}"/>
                    </a:ext>
                  </a:extLst>
                </p14:cNvPr>
                <p14:cNvContentPartPr/>
                <p14:nvPr/>
              </p14:nvContentPartPr>
              <p14:xfrm>
                <a:off x="4513994" y="2453344"/>
                <a:ext cx="256680" cy="243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2F4B297-AA67-4071-8496-4B2DBB38607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505354" y="2444344"/>
                  <a:ext cx="2743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82A1133-4D59-41F3-95BF-3F7D66D8D1BC}"/>
                    </a:ext>
                  </a:extLst>
                </p14:cNvPr>
                <p14:cNvContentPartPr/>
                <p14:nvPr/>
              </p14:nvContentPartPr>
              <p14:xfrm>
                <a:off x="4743674" y="2483224"/>
                <a:ext cx="195120" cy="185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82A1133-4D59-41F3-95BF-3F7D66D8D1B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735034" y="2474584"/>
                  <a:ext cx="2127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F7F8DCA-B0AC-4A0B-86F5-314CC079CA6A}"/>
                    </a:ext>
                  </a:extLst>
                </p14:cNvPr>
                <p14:cNvContentPartPr/>
                <p14:nvPr/>
              </p14:nvContentPartPr>
              <p14:xfrm>
                <a:off x="4933034" y="2441464"/>
                <a:ext cx="213120" cy="261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F7F8DCA-B0AC-4A0B-86F5-314CC079CA6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924034" y="2432824"/>
                  <a:ext cx="2307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D1279C5-D181-4DF5-AA25-B53695AEE3AF}"/>
                    </a:ext>
                  </a:extLst>
                </p14:cNvPr>
                <p14:cNvContentPartPr/>
                <p14:nvPr/>
              </p14:nvContentPartPr>
              <p14:xfrm>
                <a:off x="5115914" y="2501224"/>
                <a:ext cx="201240" cy="5677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D1279C5-D181-4DF5-AA25-B53695AEE3A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107274" y="2492224"/>
                  <a:ext cx="21888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70FFA5D-4A9F-4417-B149-BC6B64311735}"/>
                    </a:ext>
                  </a:extLst>
                </p14:cNvPr>
                <p14:cNvContentPartPr/>
                <p14:nvPr/>
              </p14:nvContentPartPr>
              <p14:xfrm>
                <a:off x="5412914" y="2465944"/>
                <a:ext cx="197640" cy="180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70FFA5D-4A9F-4417-B149-BC6B6431173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404274" y="2457304"/>
                  <a:ext cx="2152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5BA940B-4416-41BD-B5F1-961EA0B18E13}"/>
                    </a:ext>
                  </a:extLst>
                </p14:cNvPr>
                <p14:cNvContentPartPr/>
                <p14:nvPr/>
              </p14:nvContentPartPr>
              <p14:xfrm>
                <a:off x="5673554" y="2368024"/>
                <a:ext cx="154080" cy="244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5BA940B-4416-41BD-B5F1-961EA0B18E1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664914" y="2359384"/>
                  <a:ext cx="1717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44F6FF6-DD34-473A-A111-6FCA541417B7}"/>
                    </a:ext>
                  </a:extLst>
                </p14:cNvPr>
                <p14:cNvContentPartPr/>
                <p14:nvPr/>
              </p14:nvContentPartPr>
              <p14:xfrm>
                <a:off x="4286834" y="2843224"/>
                <a:ext cx="973440" cy="112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44F6FF6-DD34-473A-A111-6FCA541417B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77834" y="2834584"/>
                  <a:ext cx="991080" cy="13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8E7A564-7092-4F01-8249-CCCD67CE8ADC}"/>
                  </a:ext>
                </a:extLst>
              </p14:cNvPr>
              <p14:cNvContentPartPr/>
              <p14:nvPr/>
            </p14:nvContentPartPr>
            <p14:xfrm>
              <a:off x="6069914" y="2622544"/>
              <a:ext cx="40320" cy="378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8E7A564-7092-4F01-8249-CCCD67CE8ADC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060914" y="2613904"/>
                <a:ext cx="5796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F82A1C7-EBC5-4C6E-A3B6-6F7ACD75812A}"/>
              </a:ext>
            </a:extLst>
          </p:cNvPr>
          <p:cNvGrpSpPr/>
          <p:nvPr/>
        </p:nvGrpSpPr>
        <p:grpSpPr>
          <a:xfrm>
            <a:off x="402074" y="3382144"/>
            <a:ext cx="879840" cy="528120"/>
            <a:chOff x="402074" y="3382144"/>
            <a:chExt cx="879840" cy="52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24E7232-5514-47A1-986C-A04D6299AF1C}"/>
                    </a:ext>
                  </a:extLst>
                </p14:cNvPr>
                <p14:cNvContentPartPr/>
                <p14:nvPr/>
              </p14:nvContentPartPr>
              <p14:xfrm>
                <a:off x="402074" y="3382144"/>
                <a:ext cx="609840" cy="528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24E7232-5514-47A1-986C-A04D6299AF1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93434" y="3373504"/>
                  <a:ext cx="62748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CBA7D37-1244-4408-B90B-E882DD5C8B6B}"/>
                    </a:ext>
                  </a:extLst>
                </p14:cNvPr>
                <p14:cNvContentPartPr/>
                <p14:nvPr/>
              </p14:nvContentPartPr>
              <p14:xfrm>
                <a:off x="564794" y="3674824"/>
                <a:ext cx="242640" cy="63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CBA7D37-1244-4408-B90B-E882DD5C8B6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56154" y="3666184"/>
                  <a:ext cx="2602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F6137C6-F264-468A-B7BC-F0690E753FB3}"/>
                    </a:ext>
                  </a:extLst>
                </p14:cNvPr>
                <p14:cNvContentPartPr/>
                <p14:nvPr/>
              </p14:nvContentPartPr>
              <p14:xfrm>
                <a:off x="1033154" y="3588064"/>
                <a:ext cx="234720" cy="241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F6137C6-F264-468A-B7BC-F0690E753FB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24514" y="3579424"/>
                  <a:ext cx="2523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5C9BC38-1B99-4E81-9DB6-3F79DAD971C0}"/>
                    </a:ext>
                  </a:extLst>
                </p14:cNvPr>
                <p14:cNvContentPartPr/>
                <p14:nvPr/>
              </p14:nvContentPartPr>
              <p14:xfrm>
                <a:off x="1032074" y="3538384"/>
                <a:ext cx="249840" cy="261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5C9BC38-1B99-4E81-9DB6-3F79DAD971C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23434" y="3529744"/>
                  <a:ext cx="267480" cy="27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E254ACE7-1747-4D2F-8720-04CFB85C49A9}"/>
                  </a:ext>
                </a:extLst>
              </p14:cNvPr>
              <p14:cNvContentPartPr/>
              <p14:nvPr/>
            </p14:nvContentPartPr>
            <p14:xfrm>
              <a:off x="1586834" y="3549544"/>
              <a:ext cx="48240" cy="2516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E254ACE7-1747-4D2F-8720-04CFB85C49A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577834" y="3540544"/>
                <a:ext cx="6588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599F9D9E-8CD4-462E-99D7-FA4CE824E26B}"/>
                  </a:ext>
                </a:extLst>
              </p14:cNvPr>
              <p14:cNvContentPartPr/>
              <p14:nvPr/>
            </p14:nvContentPartPr>
            <p14:xfrm>
              <a:off x="2091194" y="3340024"/>
              <a:ext cx="705240" cy="6706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599F9D9E-8CD4-462E-99D7-FA4CE824E26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082194" y="3331384"/>
                <a:ext cx="722880" cy="68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571C95B-D95B-47C7-951E-6A2AE03BDB96}"/>
              </a:ext>
            </a:extLst>
          </p:cNvPr>
          <p:cNvGrpSpPr/>
          <p:nvPr/>
        </p:nvGrpSpPr>
        <p:grpSpPr>
          <a:xfrm>
            <a:off x="2142674" y="4089904"/>
            <a:ext cx="549720" cy="297360"/>
            <a:chOff x="2142674" y="4089904"/>
            <a:chExt cx="54972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232884B-0604-404D-844B-21E66B77D153}"/>
                    </a:ext>
                  </a:extLst>
                </p14:cNvPr>
                <p14:cNvContentPartPr/>
                <p14:nvPr/>
              </p14:nvContentPartPr>
              <p14:xfrm>
                <a:off x="2142674" y="4233904"/>
                <a:ext cx="70920" cy="153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232884B-0604-404D-844B-21E66B77D15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133674" y="4224904"/>
                  <a:ext cx="88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80E3B26-D4B6-4D20-A53A-470F4AC9A324}"/>
                    </a:ext>
                  </a:extLst>
                </p14:cNvPr>
                <p14:cNvContentPartPr/>
                <p14:nvPr/>
              </p14:nvContentPartPr>
              <p14:xfrm>
                <a:off x="2225474" y="4089904"/>
                <a:ext cx="32040" cy="30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80E3B26-D4B6-4D20-A53A-470F4AC9A32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216474" y="4080904"/>
                  <a:ext cx="49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FEEA070-FE65-4932-8F28-974B67C8131E}"/>
                    </a:ext>
                  </a:extLst>
                </p14:cNvPr>
                <p14:cNvContentPartPr/>
                <p14:nvPr/>
              </p14:nvContentPartPr>
              <p14:xfrm>
                <a:off x="2303594" y="4250464"/>
                <a:ext cx="144000" cy="102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FEEA070-FE65-4932-8F28-974B67C8131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294594" y="4241824"/>
                  <a:ext cx="1616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4EBBDBF-2720-44A2-902D-1481BB111346}"/>
                    </a:ext>
                  </a:extLst>
                </p14:cNvPr>
                <p14:cNvContentPartPr/>
                <p14:nvPr/>
              </p14:nvContentPartPr>
              <p14:xfrm>
                <a:off x="2649914" y="4206184"/>
                <a:ext cx="42480" cy="137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4EBBDBF-2720-44A2-902D-1481BB11134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641274" y="4197184"/>
                  <a:ext cx="60120" cy="15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915E776-B6A2-4F5D-96A0-FC1793199D47}"/>
                  </a:ext>
                </a:extLst>
              </p14:cNvPr>
              <p14:cNvContentPartPr/>
              <p14:nvPr/>
            </p14:nvContentPartPr>
            <p14:xfrm>
              <a:off x="2408714" y="3014944"/>
              <a:ext cx="330480" cy="2282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915E776-B6A2-4F5D-96A0-FC1793199D4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2399714" y="3006304"/>
                <a:ext cx="348120" cy="24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DACD241-7C54-49E3-971A-EECFDE868EC6}"/>
              </a:ext>
            </a:extLst>
          </p:cNvPr>
          <p:cNvGrpSpPr/>
          <p:nvPr/>
        </p:nvGrpSpPr>
        <p:grpSpPr>
          <a:xfrm>
            <a:off x="3030074" y="3245704"/>
            <a:ext cx="768960" cy="879120"/>
            <a:chOff x="3030074" y="3245704"/>
            <a:chExt cx="768960" cy="87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503CBD0-C1C9-4157-947B-A19C721C5676}"/>
                    </a:ext>
                  </a:extLst>
                </p14:cNvPr>
                <p14:cNvContentPartPr/>
                <p14:nvPr/>
              </p14:nvContentPartPr>
              <p14:xfrm>
                <a:off x="3268034" y="3245704"/>
                <a:ext cx="131040" cy="297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503CBD0-C1C9-4157-947B-A19C721C567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259034" y="3236704"/>
                  <a:ext cx="1486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3C88E24-6855-4DC1-9E8D-95AD211C6239}"/>
                    </a:ext>
                  </a:extLst>
                </p14:cNvPr>
                <p14:cNvContentPartPr/>
                <p14:nvPr/>
              </p14:nvContentPartPr>
              <p14:xfrm>
                <a:off x="3030074" y="3565024"/>
                <a:ext cx="514800" cy="759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3C88E24-6855-4DC1-9E8D-95AD211C623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021074" y="3556384"/>
                  <a:ext cx="5324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C54B3FD-8392-48D6-BBB5-2404EEBC61E2}"/>
                    </a:ext>
                  </a:extLst>
                </p14:cNvPr>
                <p14:cNvContentPartPr/>
                <p14:nvPr/>
              </p14:nvContentPartPr>
              <p14:xfrm>
                <a:off x="3169034" y="3825304"/>
                <a:ext cx="270360" cy="299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C54B3FD-8392-48D6-BBB5-2404EEBC61E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60034" y="3816664"/>
                  <a:ext cx="2880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299E8CE-5114-4134-8773-ED2065BFBE14}"/>
                    </a:ext>
                  </a:extLst>
                </p14:cNvPr>
                <p14:cNvContentPartPr/>
                <p14:nvPr/>
              </p14:nvContentPartPr>
              <p14:xfrm>
                <a:off x="3145274" y="3839704"/>
                <a:ext cx="242280" cy="254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299E8CE-5114-4134-8773-ED2065BFBE1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136274" y="3831064"/>
                  <a:ext cx="2599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3642DA0-63A2-4E3C-B6C0-9C6703D8BE01}"/>
                    </a:ext>
                  </a:extLst>
                </p14:cNvPr>
                <p14:cNvContentPartPr/>
                <p14:nvPr/>
              </p14:nvContentPartPr>
              <p14:xfrm>
                <a:off x="3516794" y="3685264"/>
                <a:ext cx="116280" cy="171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3642DA0-63A2-4E3C-B6C0-9C6703D8BE0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507794" y="3676264"/>
                  <a:ext cx="133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B32974A-362A-4878-986B-8E3DE1C6B800}"/>
                    </a:ext>
                  </a:extLst>
                </p14:cNvPr>
                <p14:cNvContentPartPr/>
                <p14:nvPr/>
              </p14:nvContentPartPr>
              <p14:xfrm>
                <a:off x="3550274" y="3723784"/>
                <a:ext cx="201240" cy="84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B32974A-362A-4878-986B-8E3DE1C6B80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41634" y="3715144"/>
                  <a:ext cx="218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5E33354-7D7C-4140-AC96-7EDD19F4C1A5}"/>
                    </a:ext>
                  </a:extLst>
                </p14:cNvPr>
                <p14:cNvContentPartPr/>
                <p14:nvPr/>
              </p14:nvContentPartPr>
              <p14:xfrm>
                <a:off x="3590594" y="3804784"/>
                <a:ext cx="208440" cy="95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5E33354-7D7C-4140-AC96-7EDD19F4C1A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581594" y="3795784"/>
                  <a:ext cx="22608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7F368FA-5AEF-400C-B51A-61D1DF541A88}"/>
              </a:ext>
            </a:extLst>
          </p:cNvPr>
          <p:cNvGrpSpPr/>
          <p:nvPr/>
        </p:nvGrpSpPr>
        <p:grpSpPr>
          <a:xfrm>
            <a:off x="4729634" y="3224824"/>
            <a:ext cx="1871280" cy="643680"/>
            <a:chOff x="4729634" y="3224824"/>
            <a:chExt cx="1871280" cy="64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C861630-E103-43F2-85B0-848C014387F0}"/>
                    </a:ext>
                  </a:extLst>
                </p14:cNvPr>
                <p14:cNvContentPartPr/>
                <p14:nvPr/>
              </p14:nvContentPartPr>
              <p14:xfrm>
                <a:off x="4729634" y="3454504"/>
                <a:ext cx="256320" cy="230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C861630-E103-43F2-85B0-848C014387F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720634" y="3445504"/>
                  <a:ext cx="2739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DE7851D-D77B-440F-9D6D-957D07194D39}"/>
                    </a:ext>
                  </a:extLst>
                </p14:cNvPr>
                <p14:cNvContentPartPr/>
                <p14:nvPr/>
              </p14:nvContentPartPr>
              <p14:xfrm>
                <a:off x="4907114" y="3224824"/>
                <a:ext cx="235080" cy="432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DE7851D-D77B-440F-9D6D-957D07194D3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98114" y="3216184"/>
                  <a:ext cx="2527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977668F-00BC-42F3-A52A-B65666EF1613}"/>
                    </a:ext>
                  </a:extLst>
                </p14:cNvPr>
                <p14:cNvContentPartPr/>
                <p14:nvPr/>
              </p14:nvContentPartPr>
              <p14:xfrm>
                <a:off x="5053274" y="3388984"/>
                <a:ext cx="205200" cy="249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977668F-00BC-42F3-A52A-B65666EF161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044274" y="3380344"/>
                  <a:ext cx="2228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38A2E1F-377D-401F-B38F-05665DD55D9A}"/>
                    </a:ext>
                  </a:extLst>
                </p14:cNvPr>
                <p14:cNvContentPartPr/>
                <p14:nvPr/>
              </p14:nvContentPartPr>
              <p14:xfrm>
                <a:off x="5290874" y="3395824"/>
                <a:ext cx="239400" cy="207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38A2E1F-377D-401F-B38F-05665DD55D9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282234" y="3387184"/>
                  <a:ext cx="2570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2BA0BD9-126C-418B-92C1-42A8A59A9DC7}"/>
                    </a:ext>
                  </a:extLst>
                </p14:cNvPr>
                <p14:cNvContentPartPr/>
                <p14:nvPr/>
              </p14:nvContentPartPr>
              <p14:xfrm>
                <a:off x="5511914" y="3390784"/>
                <a:ext cx="231120" cy="177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2BA0BD9-126C-418B-92C1-42A8A59A9DC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502914" y="3382144"/>
                  <a:ext cx="2487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6393A04-42F3-4BB9-B33E-06164C733555}"/>
                    </a:ext>
                  </a:extLst>
                </p14:cNvPr>
                <p14:cNvContentPartPr/>
                <p14:nvPr/>
              </p14:nvContentPartPr>
              <p14:xfrm>
                <a:off x="5758874" y="3397624"/>
                <a:ext cx="159480" cy="159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6393A04-42F3-4BB9-B33E-06164C73355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750234" y="3388624"/>
                  <a:ext cx="177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55D8777-A670-403A-B1E0-8FDAA8F21DA3}"/>
                    </a:ext>
                  </a:extLst>
                </p14:cNvPr>
                <p14:cNvContentPartPr/>
                <p14:nvPr/>
              </p14:nvContentPartPr>
              <p14:xfrm>
                <a:off x="5882714" y="3413104"/>
                <a:ext cx="291600" cy="455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55D8777-A670-403A-B1E0-8FDAA8F21DA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873714" y="3404104"/>
                  <a:ext cx="30924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9D7B5D2-5526-42B2-B578-085608A55CA7}"/>
                    </a:ext>
                  </a:extLst>
                </p14:cNvPr>
                <p14:cNvContentPartPr/>
                <p14:nvPr/>
              </p14:nvContentPartPr>
              <p14:xfrm>
                <a:off x="6230114" y="3388984"/>
                <a:ext cx="186120" cy="153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9D7B5D2-5526-42B2-B578-085608A55CA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21474" y="3380344"/>
                  <a:ext cx="203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A95CA41-07C5-401A-9767-F2B0FBB1462E}"/>
                    </a:ext>
                  </a:extLst>
                </p14:cNvPr>
                <p14:cNvContentPartPr/>
                <p14:nvPr/>
              </p14:nvContentPartPr>
              <p14:xfrm>
                <a:off x="6463394" y="3358024"/>
                <a:ext cx="137520" cy="210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A95CA41-07C5-401A-9767-F2B0FBB1462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454754" y="3349384"/>
                  <a:ext cx="15516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D023C71-BDA7-4B45-800C-5AE348146F44}"/>
              </a:ext>
            </a:extLst>
          </p:cNvPr>
          <p:cNvGrpSpPr/>
          <p:nvPr/>
        </p:nvGrpSpPr>
        <p:grpSpPr>
          <a:xfrm>
            <a:off x="8245394" y="3098824"/>
            <a:ext cx="2342160" cy="398160"/>
            <a:chOff x="8245394" y="3098824"/>
            <a:chExt cx="2342160" cy="39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B60E10D-5E26-44BE-9881-DAE55B9FA3DC}"/>
                    </a:ext>
                  </a:extLst>
                </p14:cNvPr>
                <p14:cNvContentPartPr/>
                <p14:nvPr/>
              </p14:nvContentPartPr>
              <p14:xfrm>
                <a:off x="8245394" y="3177304"/>
                <a:ext cx="194400" cy="300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B60E10D-5E26-44BE-9881-DAE55B9FA3D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236394" y="3168304"/>
                  <a:ext cx="2120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0D92179-86BB-4021-ABBD-8EC4DFF9D180}"/>
                    </a:ext>
                  </a:extLst>
                </p14:cNvPr>
                <p14:cNvContentPartPr/>
                <p14:nvPr/>
              </p14:nvContentPartPr>
              <p14:xfrm>
                <a:off x="8299034" y="3180544"/>
                <a:ext cx="383760" cy="234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0D92179-86BB-4021-ABBD-8EC4DFF9D18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290034" y="3171544"/>
                  <a:ext cx="4014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81DD8E8-C4BA-4E45-8F3B-F1580D7CE711}"/>
                    </a:ext>
                  </a:extLst>
                </p14:cNvPr>
                <p14:cNvContentPartPr/>
                <p14:nvPr/>
              </p14:nvContentPartPr>
              <p14:xfrm>
                <a:off x="8328914" y="3362704"/>
                <a:ext cx="251640" cy="129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81DD8E8-C4BA-4E45-8F3B-F1580D7CE71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319914" y="3353704"/>
                  <a:ext cx="269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57C9C4C-18C1-4911-9757-CFD9B19CF674}"/>
                    </a:ext>
                  </a:extLst>
                </p14:cNvPr>
                <p14:cNvContentPartPr/>
                <p14:nvPr/>
              </p14:nvContentPartPr>
              <p14:xfrm>
                <a:off x="8748314" y="3205024"/>
                <a:ext cx="251280" cy="171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57C9C4C-18C1-4911-9757-CFD9B19CF67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739314" y="3196024"/>
                  <a:ext cx="268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9E31A91-3FD2-4DAC-A1B4-CC2C9B4009A1}"/>
                    </a:ext>
                  </a:extLst>
                </p14:cNvPr>
                <p14:cNvContentPartPr/>
                <p14:nvPr/>
              </p14:nvContentPartPr>
              <p14:xfrm>
                <a:off x="8699714" y="3446224"/>
                <a:ext cx="229320" cy="30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9E31A91-3FD2-4DAC-A1B4-CC2C9B4009A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690714" y="3437224"/>
                  <a:ext cx="2469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8F700A7-0917-42A6-B141-9AE8C1D430D2}"/>
                    </a:ext>
                  </a:extLst>
                </p14:cNvPr>
                <p14:cNvContentPartPr/>
                <p14:nvPr/>
              </p14:nvContentPartPr>
              <p14:xfrm>
                <a:off x="9226034" y="3189184"/>
                <a:ext cx="99720" cy="2826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8F700A7-0917-42A6-B141-9AE8C1D430D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217394" y="3180184"/>
                  <a:ext cx="1173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0259AD4-D77F-48D9-831C-0E6DC0487928}"/>
                    </a:ext>
                  </a:extLst>
                </p14:cNvPr>
                <p14:cNvContentPartPr/>
                <p14:nvPr/>
              </p14:nvContentPartPr>
              <p14:xfrm>
                <a:off x="9584234" y="3278104"/>
                <a:ext cx="200880" cy="198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0259AD4-D77F-48D9-831C-0E6DC048792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575234" y="3269464"/>
                  <a:ext cx="2185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FE54316-5DBB-4BB6-A5D4-E00DDE54352F}"/>
                    </a:ext>
                  </a:extLst>
                </p14:cNvPr>
                <p14:cNvContentPartPr/>
                <p14:nvPr/>
              </p14:nvContentPartPr>
              <p14:xfrm>
                <a:off x="9856034" y="3354784"/>
                <a:ext cx="150840" cy="121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FE54316-5DBB-4BB6-A5D4-E00DDE54352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847394" y="3346144"/>
                  <a:ext cx="1684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EC1BCC1-E7D8-4543-9B24-F800F771E7EA}"/>
                    </a:ext>
                  </a:extLst>
                </p14:cNvPr>
                <p14:cNvContentPartPr/>
                <p14:nvPr/>
              </p14:nvContentPartPr>
              <p14:xfrm>
                <a:off x="10119194" y="3340384"/>
                <a:ext cx="227880" cy="156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EC1BCC1-E7D8-4543-9B24-F800F771E7E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110194" y="3331384"/>
                  <a:ext cx="2455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0E466F2-ED55-4A1D-9CAF-D5FBB5BC0A31}"/>
                    </a:ext>
                  </a:extLst>
                </p14:cNvPr>
                <p14:cNvContentPartPr/>
                <p14:nvPr/>
              </p14:nvContentPartPr>
              <p14:xfrm>
                <a:off x="10286594" y="3098824"/>
                <a:ext cx="300960" cy="366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0E466F2-ED55-4A1D-9CAF-D5FBB5BC0A3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277594" y="3090184"/>
                  <a:ext cx="318600" cy="38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33F2C7E-8B55-483C-8CB3-20E2F973904E}"/>
              </a:ext>
            </a:extLst>
          </p:cNvPr>
          <p:cNvGrpSpPr/>
          <p:nvPr/>
        </p:nvGrpSpPr>
        <p:grpSpPr>
          <a:xfrm>
            <a:off x="4696874" y="3986224"/>
            <a:ext cx="2006640" cy="531360"/>
            <a:chOff x="4696874" y="3986224"/>
            <a:chExt cx="2006640" cy="53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A432686-DAF6-4CB5-9AA9-5467C86F701D}"/>
                    </a:ext>
                  </a:extLst>
                </p14:cNvPr>
                <p14:cNvContentPartPr/>
                <p14:nvPr/>
              </p14:nvContentPartPr>
              <p14:xfrm>
                <a:off x="4696874" y="4102144"/>
                <a:ext cx="242280" cy="201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A432686-DAF6-4CB5-9AA9-5467C86F701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687874" y="4093144"/>
                  <a:ext cx="2599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317B15A-A4D2-42E7-A644-7A6B8177FE0F}"/>
                    </a:ext>
                  </a:extLst>
                </p14:cNvPr>
                <p14:cNvContentPartPr/>
                <p14:nvPr/>
              </p14:nvContentPartPr>
              <p14:xfrm>
                <a:off x="4947794" y="4166584"/>
                <a:ext cx="135360" cy="157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317B15A-A4D2-42E7-A644-7A6B8177FE0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939154" y="4157944"/>
                  <a:ext cx="1530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B8C6057-9307-404B-9299-D95CE982027C}"/>
                    </a:ext>
                  </a:extLst>
                </p14:cNvPr>
                <p14:cNvContentPartPr/>
                <p14:nvPr/>
              </p14:nvContentPartPr>
              <p14:xfrm>
                <a:off x="5149754" y="4186024"/>
                <a:ext cx="184680" cy="1036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B8C6057-9307-404B-9299-D95CE982027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140754" y="4177384"/>
                  <a:ext cx="202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0B0F4FE-4558-471C-8B50-7E505F127264}"/>
                    </a:ext>
                  </a:extLst>
                </p14:cNvPr>
                <p14:cNvContentPartPr/>
                <p14:nvPr/>
              </p14:nvContentPartPr>
              <p14:xfrm>
                <a:off x="5459354" y="4093504"/>
                <a:ext cx="207720" cy="201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0B0F4FE-4558-471C-8B50-7E505F12726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450354" y="4084864"/>
                  <a:ext cx="2253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3FBD8A3-6B93-4755-990A-965878B46877}"/>
                    </a:ext>
                  </a:extLst>
                </p14:cNvPr>
                <p14:cNvContentPartPr/>
                <p14:nvPr/>
              </p14:nvContentPartPr>
              <p14:xfrm>
                <a:off x="5706674" y="4093864"/>
                <a:ext cx="158760" cy="156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3FBD8A3-6B93-4755-990A-965878B4687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698034" y="4084864"/>
                  <a:ext cx="176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F7CCC3D-17B5-4F02-AE9F-AD2E8256DC4E}"/>
                    </a:ext>
                  </a:extLst>
                </p14:cNvPr>
                <p14:cNvContentPartPr/>
                <p14:nvPr/>
              </p14:nvContentPartPr>
              <p14:xfrm>
                <a:off x="5820434" y="4105384"/>
                <a:ext cx="203400" cy="186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F7CCC3D-17B5-4F02-AE9F-AD2E8256DC4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811434" y="4096384"/>
                  <a:ext cx="2210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539304E-620D-49A7-B5CE-A456C4E6D498}"/>
                    </a:ext>
                  </a:extLst>
                </p14:cNvPr>
                <p14:cNvContentPartPr/>
                <p14:nvPr/>
              </p14:nvContentPartPr>
              <p14:xfrm>
                <a:off x="6027794" y="4089184"/>
                <a:ext cx="262800" cy="4284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539304E-620D-49A7-B5CE-A456C4E6D49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018794" y="4080544"/>
                  <a:ext cx="28044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25A46B3-C5A1-4EE0-9EC1-C4333BE3316E}"/>
                    </a:ext>
                  </a:extLst>
                </p14:cNvPr>
                <p14:cNvContentPartPr/>
                <p14:nvPr/>
              </p14:nvContentPartPr>
              <p14:xfrm>
                <a:off x="6405074" y="4072984"/>
                <a:ext cx="141480" cy="114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25A46B3-C5A1-4EE0-9EC1-C4333BE3316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396434" y="4063984"/>
                  <a:ext cx="159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0602568-1BF3-4FD6-8C06-59F11EBBA327}"/>
                    </a:ext>
                  </a:extLst>
                </p14:cNvPr>
                <p14:cNvContentPartPr/>
                <p14:nvPr/>
              </p14:nvContentPartPr>
              <p14:xfrm>
                <a:off x="6580394" y="3986224"/>
                <a:ext cx="123120" cy="266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0602568-1BF3-4FD6-8C06-59F11EBBA32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571394" y="3977224"/>
                  <a:ext cx="14076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EDCA070-24E8-4A26-9C5C-78A456F4AFA4}"/>
              </a:ext>
            </a:extLst>
          </p:cNvPr>
          <p:cNvGrpSpPr/>
          <p:nvPr/>
        </p:nvGrpSpPr>
        <p:grpSpPr>
          <a:xfrm>
            <a:off x="7040474" y="2936104"/>
            <a:ext cx="1010880" cy="1320840"/>
            <a:chOff x="7040474" y="2936104"/>
            <a:chExt cx="1010880" cy="13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3F5C253-C86C-4204-AE49-C4D9FB580531}"/>
                    </a:ext>
                  </a:extLst>
                </p14:cNvPr>
                <p14:cNvContentPartPr/>
                <p14:nvPr/>
              </p14:nvContentPartPr>
              <p14:xfrm>
                <a:off x="7062074" y="2936104"/>
                <a:ext cx="451440" cy="671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3F5C253-C86C-4204-AE49-C4D9FB58053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053074" y="2927104"/>
                  <a:ext cx="46908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F657803-9175-4A36-8418-E1AA63B392E3}"/>
                    </a:ext>
                  </a:extLst>
                </p14:cNvPr>
                <p14:cNvContentPartPr/>
                <p14:nvPr/>
              </p14:nvContentPartPr>
              <p14:xfrm>
                <a:off x="7040474" y="3396184"/>
                <a:ext cx="305280" cy="67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F657803-9175-4A36-8418-E1AA63B392E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031834" y="3387544"/>
                  <a:ext cx="322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DF2E2EB-9483-4766-9BC5-1518A8C70288}"/>
                    </a:ext>
                  </a:extLst>
                </p14:cNvPr>
                <p14:cNvContentPartPr/>
                <p14:nvPr/>
              </p14:nvContentPartPr>
              <p14:xfrm>
                <a:off x="7285634" y="3444064"/>
                <a:ext cx="137160" cy="122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DF2E2EB-9483-4766-9BC5-1518A8C7028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276994" y="3435424"/>
                  <a:ext cx="154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86FB8B8-5962-41CF-916D-2BF1D6AFDFE7}"/>
                    </a:ext>
                  </a:extLst>
                </p14:cNvPr>
                <p14:cNvContentPartPr/>
                <p14:nvPr/>
              </p14:nvContentPartPr>
              <p14:xfrm>
                <a:off x="7554914" y="3388624"/>
                <a:ext cx="279000" cy="1976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86FB8B8-5962-41CF-916D-2BF1D6AFDFE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546274" y="3379624"/>
                  <a:ext cx="2966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32023EA-6CB6-496A-BF12-373A3328B086}"/>
                    </a:ext>
                  </a:extLst>
                </p14:cNvPr>
                <p14:cNvContentPartPr/>
                <p14:nvPr/>
              </p14:nvContentPartPr>
              <p14:xfrm>
                <a:off x="7255034" y="3552784"/>
                <a:ext cx="473040" cy="704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32023EA-6CB6-496A-BF12-373A3328B08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246034" y="3543784"/>
                  <a:ext cx="490680" cy="7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4FEE1DD-F8ED-4247-8EF6-8D3E4C367E91}"/>
                    </a:ext>
                  </a:extLst>
                </p14:cNvPr>
                <p14:cNvContentPartPr/>
                <p14:nvPr/>
              </p14:nvContentPartPr>
              <p14:xfrm>
                <a:off x="7253954" y="4026544"/>
                <a:ext cx="244800" cy="50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4FEE1DD-F8ED-4247-8EF6-8D3E4C367E9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244954" y="4017544"/>
                  <a:ext cx="2624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B36F5B4-72EC-4463-A799-F1C66CDF08CE}"/>
                    </a:ext>
                  </a:extLst>
                </p14:cNvPr>
                <p14:cNvContentPartPr/>
                <p14:nvPr/>
              </p14:nvContentPartPr>
              <p14:xfrm>
                <a:off x="7486874" y="4038424"/>
                <a:ext cx="150840" cy="144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B36F5B4-72EC-4463-A799-F1C66CDF08C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478234" y="4029424"/>
                  <a:ext cx="168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38AD8EE-2878-46EA-AFC6-FBAC520F84C8}"/>
                    </a:ext>
                  </a:extLst>
                </p14:cNvPr>
                <p14:cNvContentPartPr/>
                <p14:nvPr/>
              </p14:nvContentPartPr>
              <p14:xfrm>
                <a:off x="7769114" y="3995944"/>
                <a:ext cx="282240" cy="197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38AD8EE-2878-46EA-AFC6-FBAC520F84C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760114" y="3987304"/>
                  <a:ext cx="29988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9E956BF3-5BA4-4815-9E99-CD414208E4FC}"/>
              </a:ext>
            </a:extLst>
          </p:cNvPr>
          <p:cNvGrpSpPr/>
          <p:nvPr/>
        </p:nvGrpSpPr>
        <p:grpSpPr>
          <a:xfrm>
            <a:off x="8342954" y="3791104"/>
            <a:ext cx="1080720" cy="381240"/>
            <a:chOff x="8342954" y="3791104"/>
            <a:chExt cx="108072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1178123-17C7-455B-8FD4-7B0FEC855A14}"/>
                    </a:ext>
                  </a:extLst>
                </p14:cNvPr>
                <p14:cNvContentPartPr/>
                <p14:nvPr/>
              </p14:nvContentPartPr>
              <p14:xfrm>
                <a:off x="8342954" y="3791104"/>
                <a:ext cx="194400" cy="3646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1178123-17C7-455B-8FD4-7B0FEC855A1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333954" y="3782104"/>
                  <a:ext cx="21204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9BD6CF7-17A8-4EFD-A7EC-CC3F1A6DFF7C}"/>
                    </a:ext>
                  </a:extLst>
                </p14:cNvPr>
                <p14:cNvContentPartPr/>
                <p14:nvPr/>
              </p14:nvContentPartPr>
              <p14:xfrm>
                <a:off x="8454194" y="3838984"/>
                <a:ext cx="342000" cy="1645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9BD6CF7-17A8-4EFD-A7EC-CC3F1A6DFF7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445554" y="3830344"/>
                  <a:ext cx="3596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6FE9CB3-0DDE-4367-9A2A-84E7157EC31B}"/>
                    </a:ext>
                  </a:extLst>
                </p14:cNvPr>
                <p14:cNvContentPartPr/>
                <p14:nvPr/>
              </p14:nvContentPartPr>
              <p14:xfrm>
                <a:off x="8478674" y="3995584"/>
                <a:ext cx="159480" cy="1670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6FE9CB3-0DDE-4367-9A2A-84E7157EC31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470034" y="3986584"/>
                  <a:ext cx="177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3920C3E-A860-4FD1-BE31-DECFF51BB3A2}"/>
                    </a:ext>
                  </a:extLst>
                </p14:cNvPr>
                <p14:cNvContentPartPr/>
                <p14:nvPr/>
              </p14:nvContentPartPr>
              <p14:xfrm>
                <a:off x="8774594" y="3924664"/>
                <a:ext cx="232200" cy="1818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3920C3E-A860-4FD1-BE31-DECFF51BB3A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765594" y="3915664"/>
                  <a:ext cx="249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1C4A3CC-9EB7-440A-9329-57815B7C91ED}"/>
                    </a:ext>
                  </a:extLst>
                </p14:cNvPr>
                <p14:cNvContentPartPr/>
                <p14:nvPr/>
              </p14:nvContentPartPr>
              <p14:xfrm>
                <a:off x="9202634" y="3866344"/>
                <a:ext cx="141120" cy="2944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1C4A3CC-9EB7-440A-9329-57815B7C91E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193994" y="3857344"/>
                  <a:ext cx="1587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FA71A65-E316-4776-8289-6D6A54523A47}"/>
                    </a:ext>
                  </a:extLst>
                </p14:cNvPr>
                <p14:cNvContentPartPr/>
                <p14:nvPr/>
              </p14:nvContentPartPr>
              <p14:xfrm>
                <a:off x="9409274" y="4129864"/>
                <a:ext cx="14400" cy="424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FA71A65-E316-4776-8289-6D6A54523A4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400634" y="4121224"/>
                  <a:ext cx="3204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9A74E00-5864-4330-BF86-72C8D4AACDBB}"/>
              </a:ext>
            </a:extLst>
          </p:cNvPr>
          <p:cNvGrpSpPr/>
          <p:nvPr/>
        </p:nvGrpSpPr>
        <p:grpSpPr>
          <a:xfrm>
            <a:off x="7644914" y="4721344"/>
            <a:ext cx="397440" cy="291240"/>
            <a:chOff x="7644914" y="4721344"/>
            <a:chExt cx="397440" cy="29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24C9B88-B947-45B8-B314-17BCB9D64336}"/>
                    </a:ext>
                  </a:extLst>
                </p14:cNvPr>
                <p14:cNvContentPartPr/>
                <p14:nvPr/>
              </p14:nvContentPartPr>
              <p14:xfrm>
                <a:off x="7644914" y="4857064"/>
                <a:ext cx="92160" cy="1555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24C9B88-B947-45B8-B314-17BCB9D6433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635914" y="4848064"/>
                  <a:ext cx="109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446C231-F0F1-49CA-AE32-3E490F240AC3}"/>
                    </a:ext>
                  </a:extLst>
                </p14:cNvPr>
                <p14:cNvContentPartPr/>
                <p14:nvPr/>
              </p14:nvContentPartPr>
              <p14:xfrm>
                <a:off x="7792874" y="4721344"/>
                <a:ext cx="45000" cy="360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446C231-F0F1-49CA-AE32-3E490F240AC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784234" y="4712344"/>
                  <a:ext cx="62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7F4DB31-1D84-4C79-8CB5-73FEF67D3968}"/>
                    </a:ext>
                  </a:extLst>
                </p14:cNvPr>
                <p14:cNvContentPartPr/>
                <p14:nvPr/>
              </p14:nvContentPartPr>
              <p14:xfrm>
                <a:off x="7871714" y="4764544"/>
                <a:ext cx="170640" cy="245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7F4DB31-1D84-4C79-8CB5-73FEF67D396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863074" y="4755544"/>
                  <a:ext cx="18828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D8B9F8D3-385F-46C7-A6F6-F699D2DAC704}"/>
              </a:ext>
            </a:extLst>
          </p:cNvPr>
          <p:cNvGrpSpPr/>
          <p:nvPr/>
        </p:nvGrpSpPr>
        <p:grpSpPr>
          <a:xfrm>
            <a:off x="8534114" y="4561504"/>
            <a:ext cx="1668600" cy="513720"/>
            <a:chOff x="8534114" y="4561504"/>
            <a:chExt cx="1668600" cy="51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8EBFE41-5877-457F-9E94-9354CC9B2BCB}"/>
                    </a:ext>
                  </a:extLst>
                </p14:cNvPr>
                <p14:cNvContentPartPr/>
                <p14:nvPr/>
              </p14:nvContentPartPr>
              <p14:xfrm>
                <a:off x="8534114" y="4822864"/>
                <a:ext cx="275040" cy="2383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8EBFE41-5877-457F-9E94-9354CC9B2BC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525474" y="4813864"/>
                  <a:ext cx="2926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AA1AFB6-CB66-44F3-BAC1-EEE32CA96D78}"/>
                    </a:ext>
                  </a:extLst>
                </p14:cNvPr>
                <p14:cNvContentPartPr/>
                <p14:nvPr/>
              </p14:nvContentPartPr>
              <p14:xfrm>
                <a:off x="8834354" y="4889104"/>
                <a:ext cx="194400" cy="1508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AA1AFB6-CB66-44F3-BAC1-EEE32CA96D7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825354" y="4880464"/>
                  <a:ext cx="212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BB6678E-8768-41D4-8820-639BA5495686}"/>
                    </a:ext>
                  </a:extLst>
                </p14:cNvPr>
                <p14:cNvContentPartPr/>
                <p14:nvPr/>
              </p14:nvContentPartPr>
              <p14:xfrm>
                <a:off x="9122354" y="4710904"/>
                <a:ext cx="255600" cy="3643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BB6678E-8768-41D4-8820-639BA549568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113714" y="4701904"/>
                  <a:ext cx="2732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BC4840F-4124-4DE5-A18D-19E495CDD871}"/>
                    </a:ext>
                  </a:extLst>
                </p14:cNvPr>
                <p14:cNvContentPartPr/>
                <p14:nvPr/>
              </p14:nvContentPartPr>
              <p14:xfrm>
                <a:off x="9332594" y="4561504"/>
                <a:ext cx="297720" cy="4766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BC4840F-4124-4DE5-A18D-19E495CDD87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323594" y="4552864"/>
                  <a:ext cx="31536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E93DAB7-3036-4BDC-BB1C-345E1FC314F5}"/>
                    </a:ext>
                  </a:extLst>
                </p14:cNvPr>
                <p14:cNvContentPartPr/>
                <p14:nvPr/>
              </p14:nvContentPartPr>
              <p14:xfrm>
                <a:off x="9466154" y="4861024"/>
                <a:ext cx="216720" cy="1584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E93DAB7-3036-4BDC-BB1C-345E1FC314F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457514" y="4852384"/>
                  <a:ext cx="2343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309A4B2-A65D-47F7-9120-6604A621C08A}"/>
                    </a:ext>
                  </a:extLst>
                </p14:cNvPr>
                <p14:cNvContentPartPr/>
                <p14:nvPr/>
              </p14:nvContentPartPr>
              <p14:xfrm>
                <a:off x="9715994" y="4883344"/>
                <a:ext cx="275760" cy="1656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309A4B2-A65D-47F7-9120-6604A621C08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707354" y="4874704"/>
                  <a:ext cx="2934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995ADFA-DEEC-45C7-A6DC-EF762EA6034E}"/>
                    </a:ext>
                  </a:extLst>
                </p14:cNvPr>
                <p14:cNvContentPartPr/>
                <p14:nvPr/>
              </p14:nvContentPartPr>
              <p14:xfrm>
                <a:off x="9922274" y="4626304"/>
                <a:ext cx="280440" cy="3679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995ADFA-DEEC-45C7-A6DC-EF762EA6034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913634" y="4617304"/>
                  <a:ext cx="298080" cy="38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1A3611E8-1829-41BB-AB6C-C8F4CD591B61}"/>
              </a:ext>
            </a:extLst>
          </p:cNvPr>
          <p:cNvGrpSpPr/>
          <p:nvPr/>
        </p:nvGrpSpPr>
        <p:grpSpPr>
          <a:xfrm>
            <a:off x="2127194" y="4525504"/>
            <a:ext cx="5164560" cy="1376280"/>
            <a:chOff x="2127194" y="4525504"/>
            <a:chExt cx="5164560" cy="13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47E62F5-0A54-4A1A-B7C4-FD883ADFDE27}"/>
                    </a:ext>
                  </a:extLst>
                </p14:cNvPr>
                <p14:cNvContentPartPr/>
                <p14:nvPr/>
              </p14:nvContentPartPr>
              <p14:xfrm>
                <a:off x="2141954" y="4597504"/>
                <a:ext cx="390600" cy="6386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47E62F5-0A54-4A1A-B7C4-FD883ADFDE2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133314" y="4588864"/>
                  <a:ext cx="40824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9730A46-03BE-471D-BFAA-0A34A920884F}"/>
                    </a:ext>
                  </a:extLst>
                </p14:cNvPr>
                <p14:cNvContentPartPr/>
                <p14:nvPr/>
              </p14:nvContentPartPr>
              <p14:xfrm>
                <a:off x="2127194" y="4973704"/>
                <a:ext cx="335160" cy="1011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9730A46-03BE-471D-BFAA-0A34A920884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118194" y="4964704"/>
                  <a:ext cx="352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E968563-DE30-42A0-A4E5-A2B52A1D93E3}"/>
                    </a:ext>
                  </a:extLst>
                </p14:cNvPr>
                <p14:cNvContentPartPr/>
                <p14:nvPr/>
              </p14:nvContentPartPr>
              <p14:xfrm>
                <a:off x="2373794" y="5021944"/>
                <a:ext cx="174240" cy="1447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E968563-DE30-42A0-A4E5-A2B52A1D93E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364794" y="5012944"/>
                  <a:ext cx="191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465A7A2-5799-492D-B9DE-ECFDEF52E84B}"/>
                    </a:ext>
                  </a:extLst>
                </p14:cNvPr>
                <p14:cNvContentPartPr/>
                <p14:nvPr/>
              </p14:nvContentPartPr>
              <p14:xfrm>
                <a:off x="2639834" y="4914304"/>
                <a:ext cx="363600" cy="2523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465A7A2-5799-492D-B9DE-ECFDEF52E84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630834" y="4905664"/>
                  <a:ext cx="3812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11A26E3-880C-47C2-9CB0-59B041E0039C}"/>
                    </a:ext>
                  </a:extLst>
                </p14:cNvPr>
                <p14:cNvContentPartPr/>
                <p14:nvPr/>
              </p14:nvContentPartPr>
              <p14:xfrm>
                <a:off x="3199274" y="4807744"/>
                <a:ext cx="213840" cy="3481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11A26E3-880C-47C2-9CB0-59B041E0039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190634" y="4799104"/>
                  <a:ext cx="2314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F97742B-4B98-4B40-9CD1-19E2D5A15BA2}"/>
                    </a:ext>
                  </a:extLst>
                </p14:cNvPr>
                <p14:cNvContentPartPr/>
                <p14:nvPr/>
              </p14:nvContentPartPr>
              <p14:xfrm>
                <a:off x="3221234" y="4852384"/>
                <a:ext cx="380880" cy="2304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F97742B-4B98-4B40-9CD1-19E2D5A15BA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212594" y="4843744"/>
                  <a:ext cx="3985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6C7331F-F3BC-4FBC-837B-7ADEDE47AD11}"/>
                    </a:ext>
                  </a:extLst>
                </p14:cNvPr>
                <p14:cNvContentPartPr/>
                <p14:nvPr/>
              </p14:nvContentPartPr>
              <p14:xfrm>
                <a:off x="3260834" y="5080264"/>
                <a:ext cx="207360" cy="900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6C7331F-F3BC-4FBC-837B-7ADEDE47AD1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251834" y="5071624"/>
                  <a:ext cx="225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87C1E03-AF72-49E4-8F4E-908032F58762}"/>
                    </a:ext>
                  </a:extLst>
                </p14:cNvPr>
                <p14:cNvContentPartPr/>
                <p14:nvPr/>
              </p14:nvContentPartPr>
              <p14:xfrm>
                <a:off x="3631634" y="4921144"/>
                <a:ext cx="162720" cy="1288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87C1E03-AF72-49E4-8F4E-908032F5876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622994" y="4912144"/>
                  <a:ext cx="180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44465C2-F19B-47C0-9B64-8E30DBDB87CD}"/>
                    </a:ext>
                  </a:extLst>
                </p14:cNvPr>
                <p14:cNvContentPartPr/>
                <p14:nvPr/>
              </p14:nvContentPartPr>
              <p14:xfrm>
                <a:off x="4014314" y="4788664"/>
                <a:ext cx="135360" cy="3384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44465C2-F19B-47C0-9B64-8E30DBDB87C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005314" y="4780024"/>
                  <a:ext cx="1530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D446535-D6D1-47C8-9FCA-1140FA4011BE}"/>
                    </a:ext>
                  </a:extLst>
                </p14:cNvPr>
                <p14:cNvContentPartPr/>
                <p14:nvPr/>
              </p14:nvContentPartPr>
              <p14:xfrm>
                <a:off x="4254794" y="5128144"/>
                <a:ext cx="179280" cy="2610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D446535-D6D1-47C8-9FCA-1140FA4011B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246154" y="5119504"/>
                  <a:ext cx="1969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35E9A1F-B9A9-4427-B722-EEC6F6ADFB9B}"/>
                    </a:ext>
                  </a:extLst>
                </p14:cNvPr>
                <p14:cNvContentPartPr/>
                <p14:nvPr/>
              </p14:nvContentPartPr>
              <p14:xfrm>
                <a:off x="4777154" y="4683544"/>
                <a:ext cx="269280" cy="4629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35E9A1F-B9A9-4427-B722-EEC6F6ADFB9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768154" y="4674544"/>
                  <a:ext cx="28692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A5BDD8F-86EC-4C80-8B22-3A872DF46129}"/>
                    </a:ext>
                  </a:extLst>
                </p14:cNvPr>
                <p14:cNvContentPartPr/>
                <p14:nvPr/>
              </p14:nvContentPartPr>
              <p14:xfrm>
                <a:off x="4696874" y="4873264"/>
                <a:ext cx="413640" cy="885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A5BDD8F-86EC-4C80-8B22-3A872DF4612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687874" y="4864264"/>
                  <a:ext cx="4312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4F10F1B-BDF4-4FAB-AFF3-C93766647AA3}"/>
                    </a:ext>
                  </a:extLst>
                </p14:cNvPr>
                <p14:cNvContentPartPr/>
                <p14:nvPr/>
              </p14:nvContentPartPr>
              <p14:xfrm>
                <a:off x="5095754" y="4615864"/>
                <a:ext cx="286560" cy="4694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4F10F1B-BDF4-4FAB-AFF3-C93766647AA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086754" y="4607224"/>
                  <a:ext cx="30420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8E30F6C-CBE1-4177-B05E-45F6EF3754CE}"/>
                    </a:ext>
                  </a:extLst>
                </p14:cNvPr>
                <p14:cNvContentPartPr/>
                <p14:nvPr/>
              </p14:nvContentPartPr>
              <p14:xfrm>
                <a:off x="5351714" y="4899904"/>
                <a:ext cx="206640" cy="2300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8E30F6C-CBE1-4177-B05E-45F6EF3754C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343074" y="4891264"/>
                  <a:ext cx="2242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82E7D8D-094B-4B48-83B2-89E7E88EC69C}"/>
                    </a:ext>
                  </a:extLst>
                </p14:cNvPr>
                <p14:cNvContentPartPr/>
                <p14:nvPr/>
              </p14:nvContentPartPr>
              <p14:xfrm>
                <a:off x="5866514" y="4879024"/>
                <a:ext cx="283320" cy="212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82E7D8D-094B-4B48-83B2-89E7E88EC69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857514" y="4870384"/>
                  <a:ext cx="3009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CE23E3E-DBE6-4050-9FC5-9F704BA6AEB9}"/>
                    </a:ext>
                  </a:extLst>
                </p14:cNvPr>
                <p14:cNvContentPartPr/>
                <p14:nvPr/>
              </p14:nvContentPartPr>
              <p14:xfrm>
                <a:off x="6274394" y="4525504"/>
                <a:ext cx="314640" cy="5680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CE23E3E-DBE6-4050-9FC5-9F704BA6AEB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265754" y="4516864"/>
                  <a:ext cx="33228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2ABFDBB-D164-4521-B6F6-937A376543AB}"/>
                    </a:ext>
                  </a:extLst>
                </p14:cNvPr>
                <p14:cNvContentPartPr/>
                <p14:nvPr/>
              </p14:nvContentPartPr>
              <p14:xfrm>
                <a:off x="6598034" y="4864264"/>
                <a:ext cx="167400" cy="2203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2ABFDBB-D164-4521-B6F6-937A376543A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589394" y="4855264"/>
                  <a:ext cx="1850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319E959-0ED1-4EB4-B7AB-7A77E89097C8}"/>
                    </a:ext>
                  </a:extLst>
                </p14:cNvPr>
                <p14:cNvContentPartPr/>
                <p14:nvPr/>
              </p14:nvContentPartPr>
              <p14:xfrm>
                <a:off x="6838154" y="4872544"/>
                <a:ext cx="226080" cy="1789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319E959-0ED1-4EB4-B7AB-7A77E89097C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829154" y="4863544"/>
                  <a:ext cx="243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EFCBAE3-A224-415A-AD82-F2AE2D2F903E}"/>
                    </a:ext>
                  </a:extLst>
                </p14:cNvPr>
                <p14:cNvContentPartPr/>
                <p14:nvPr/>
              </p14:nvContentPartPr>
              <p14:xfrm>
                <a:off x="7082234" y="4872904"/>
                <a:ext cx="209520" cy="2124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EFCBAE3-A224-415A-AD82-F2AE2D2F903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073594" y="4864264"/>
                  <a:ext cx="2271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D7016D5-B4C7-4A09-94EA-5639F319956C}"/>
                    </a:ext>
                  </a:extLst>
                </p14:cNvPr>
                <p14:cNvContentPartPr/>
                <p14:nvPr/>
              </p14:nvContentPartPr>
              <p14:xfrm>
                <a:off x="2281634" y="5394544"/>
                <a:ext cx="302760" cy="5072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D7016D5-B4C7-4A09-94EA-5639F319956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272634" y="5385904"/>
                  <a:ext cx="32040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8FBD48C-8411-4D6E-B502-A3BAC06390BA}"/>
                    </a:ext>
                  </a:extLst>
                </p14:cNvPr>
                <p14:cNvContentPartPr/>
                <p14:nvPr/>
              </p14:nvContentPartPr>
              <p14:xfrm>
                <a:off x="2297114" y="5656624"/>
                <a:ext cx="261360" cy="169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8FBD48C-8411-4D6E-B502-A3BAC06390B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288474" y="5647624"/>
                  <a:ext cx="279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90EA94F1-161C-4ABF-80E0-E2F46869A36B}"/>
                    </a:ext>
                  </a:extLst>
                </p14:cNvPr>
                <p14:cNvContentPartPr/>
                <p14:nvPr/>
              </p14:nvContentPartPr>
              <p14:xfrm>
                <a:off x="2581514" y="5251984"/>
                <a:ext cx="397080" cy="6235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90EA94F1-161C-4ABF-80E0-E2F46869A36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572514" y="5242984"/>
                  <a:ext cx="414720" cy="64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14D2F34-39E4-481D-A290-87D1CB3B9207}"/>
                    </a:ext>
                  </a:extLst>
                </p14:cNvPr>
                <p14:cNvContentPartPr/>
                <p14:nvPr/>
              </p14:nvContentPartPr>
              <p14:xfrm>
                <a:off x="2893994" y="5630704"/>
                <a:ext cx="212400" cy="2296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14D2F34-39E4-481D-A290-87D1CB3B920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885354" y="5621704"/>
                  <a:ext cx="2300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CC4E060-FEDB-4868-94C0-B28765453548}"/>
                    </a:ext>
                  </a:extLst>
                </p14:cNvPr>
                <p14:cNvContentPartPr/>
                <p14:nvPr/>
              </p14:nvContentPartPr>
              <p14:xfrm>
                <a:off x="3565754" y="5270704"/>
                <a:ext cx="315360" cy="5882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CC4E060-FEDB-4868-94C0-B2876545354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557114" y="5261704"/>
                  <a:ext cx="33300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A8920BA-DAC3-4B5C-A748-0DFE86D37203}"/>
                    </a:ext>
                  </a:extLst>
                </p14:cNvPr>
                <p14:cNvContentPartPr/>
                <p14:nvPr/>
              </p14:nvContentPartPr>
              <p14:xfrm>
                <a:off x="3887594" y="5613064"/>
                <a:ext cx="272160" cy="1915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A8920BA-DAC3-4B5C-A748-0DFE86D3720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878594" y="5604064"/>
                  <a:ext cx="289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EB80D0E-52C7-4724-8055-3F5C46AB2C80}"/>
                    </a:ext>
                  </a:extLst>
                </p14:cNvPr>
                <p14:cNvContentPartPr/>
                <p14:nvPr/>
              </p14:nvContentPartPr>
              <p14:xfrm>
                <a:off x="4163714" y="5569864"/>
                <a:ext cx="214200" cy="2822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EB80D0E-52C7-4724-8055-3F5C46AB2C8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155074" y="5560864"/>
                  <a:ext cx="231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6DE55D4-9CAA-4FB0-82D5-6CA12014C1DC}"/>
                    </a:ext>
                  </a:extLst>
                </p14:cNvPr>
                <p14:cNvContentPartPr/>
                <p14:nvPr/>
              </p14:nvContentPartPr>
              <p14:xfrm>
                <a:off x="4444514" y="5568424"/>
                <a:ext cx="349200" cy="2084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6DE55D4-9CAA-4FB0-82D5-6CA12014C1D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435514" y="5559784"/>
                  <a:ext cx="3668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B4C6294-8153-4E60-8696-180F39C8EF30}"/>
                    </a:ext>
                  </a:extLst>
                </p14:cNvPr>
                <p14:cNvContentPartPr/>
                <p14:nvPr/>
              </p14:nvContentPartPr>
              <p14:xfrm>
                <a:off x="4889114" y="5610544"/>
                <a:ext cx="173520" cy="1926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B4C6294-8153-4E60-8696-180F39C8EF3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880114" y="5601904"/>
                  <a:ext cx="1911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8F671AE-1C97-4003-8A37-7833144439B0}"/>
                    </a:ext>
                  </a:extLst>
                </p14:cNvPr>
                <p14:cNvContentPartPr/>
                <p14:nvPr/>
              </p14:nvContentPartPr>
              <p14:xfrm>
                <a:off x="5098274" y="5591104"/>
                <a:ext cx="264960" cy="2109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8F671AE-1C97-4003-8A37-7833144439B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089634" y="5582464"/>
                  <a:ext cx="282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CA40EE8-2210-42DF-8BBF-C78A4647EEB4}"/>
                    </a:ext>
                  </a:extLst>
                </p14:cNvPr>
                <p14:cNvContentPartPr/>
                <p14:nvPr/>
              </p14:nvContentPartPr>
              <p14:xfrm>
                <a:off x="5473754" y="5496784"/>
                <a:ext cx="178920" cy="2764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CA40EE8-2210-42DF-8BBF-C78A4647EEB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465114" y="5488144"/>
                  <a:ext cx="1965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42BA0F4-80C6-4695-AA24-98431A331791}"/>
                    </a:ext>
                  </a:extLst>
                </p14:cNvPr>
                <p14:cNvContentPartPr/>
                <p14:nvPr/>
              </p14:nvContentPartPr>
              <p14:xfrm>
                <a:off x="5656274" y="5578144"/>
                <a:ext cx="204480" cy="2646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42BA0F4-80C6-4695-AA24-98431A33179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647274" y="5569504"/>
                  <a:ext cx="222120" cy="28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553B699F-4874-49AB-8346-AD7BFCB329E6}"/>
              </a:ext>
            </a:extLst>
          </p:cNvPr>
          <p:cNvGrpSpPr/>
          <p:nvPr/>
        </p:nvGrpSpPr>
        <p:grpSpPr>
          <a:xfrm>
            <a:off x="6145874" y="5561224"/>
            <a:ext cx="1783440" cy="278640"/>
            <a:chOff x="6145874" y="5561224"/>
            <a:chExt cx="178344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1DD3D7A-9732-4240-8068-709F33AB800A}"/>
                    </a:ext>
                  </a:extLst>
                </p14:cNvPr>
                <p14:cNvContentPartPr/>
                <p14:nvPr/>
              </p14:nvContentPartPr>
              <p14:xfrm>
                <a:off x="6145874" y="5575984"/>
                <a:ext cx="366840" cy="2444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1DD3D7A-9732-4240-8068-709F33AB800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137234" y="5566984"/>
                  <a:ext cx="3844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93B7089-548C-4A4E-88DC-A36D1EE4B58A}"/>
                    </a:ext>
                  </a:extLst>
                </p14:cNvPr>
                <p14:cNvContentPartPr/>
                <p14:nvPr/>
              </p14:nvContentPartPr>
              <p14:xfrm>
                <a:off x="6510914" y="5601184"/>
                <a:ext cx="219600" cy="1926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93B7089-548C-4A4E-88DC-A36D1EE4B58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502274" y="5592184"/>
                  <a:ext cx="237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6EBE917-1F8E-470B-9B56-469FE7440C56}"/>
                    </a:ext>
                  </a:extLst>
                </p14:cNvPr>
                <p14:cNvContentPartPr/>
                <p14:nvPr/>
              </p14:nvContentPartPr>
              <p14:xfrm>
                <a:off x="6801434" y="5636104"/>
                <a:ext cx="167400" cy="1825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6EBE917-1F8E-470B-9B56-469FE7440C5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792794" y="5627464"/>
                  <a:ext cx="185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11B760A-6962-4230-B213-1ED4A28F594A}"/>
                    </a:ext>
                  </a:extLst>
                </p14:cNvPr>
                <p14:cNvContentPartPr/>
                <p14:nvPr/>
              </p14:nvContentPartPr>
              <p14:xfrm>
                <a:off x="7041914" y="5561584"/>
                <a:ext cx="169200" cy="2782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11B760A-6962-4230-B213-1ED4A28F594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032914" y="5552584"/>
                  <a:ext cx="1868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0EBF7F9-72B2-4779-BD89-E7581AF7B9F8}"/>
                    </a:ext>
                  </a:extLst>
                </p14:cNvPr>
                <p14:cNvContentPartPr/>
                <p14:nvPr/>
              </p14:nvContentPartPr>
              <p14:xfrm>
                <a:off x="7207874" y="5577424"/>
                <a:ext cx="262080" cy="2214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0EBF7F9-72B2-4779-BD89-E7581AF7B9F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198874" y="5568784"/>
                  <a:ext cx="2797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E7EC611-FB89-45FF-97EF-7D1B113754D9}"/>
                    </a:ext>
                  </a:extLst>
                </p14:cNvPr>
                <p14:cNvContentPartPr/>
                <p14:nvPr/>
              </p14:nvContentPartPr>
              <p14:xfrm>
                <a:off x="7483274" y="5561224"/>
                <a:ext cx="239400" cy="2527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E7EC611-FB89-45FF-97EF-7D1B113754D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474634" y="5552584"/>
                  <a:ext cx="2570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87E098D3-ABBF-42B4-810C-72CFAFE480BF}"/>
                    </a:ext>
                  </a:extLst>
                </p14:cNvPr>
                <p14:cNvContentPartPr/>
                <p14:nvPr/>
              </p14:nvContentPartPr>
              <p14:xfrm>
                <a:off x="7922834" y="5829784"/>
                <a:ext cx="6480" cy="39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87E098D3-ABBF-42B4-810C-72CFAFE480B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913834" y="5820784"/>
                  <a:ext cx="241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D3791D7-D3DA-41ED-A75A-A7EEB730A684}"/>
              </a:ext>
            </a:extLst>
          </p:cNvPr>
          <p:cNvGrpSpPr/>
          <p:nvPr/>
        </p:nvGrpSpPr>
        <p:grpSpPr>
          <a:xfrm>
            <a:off x="7813034" y="5765388"/>
            <a:ext cx="93960" cy="46080"/>
            <a:chOff x="7813034" y="5765388"/>
            <a:chExt cx="93960" cy="4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79854C8-52C1-40D9-A940-0B5A64F37E08}"/>
                    </a:ext>
                  </a:extLst>
                </p14:cNvPr>
                <p14:cNvContentPartPr/>
                <p14:nvPr/>
              </p14:nvContentPartPr>
              <p14:xfrm>
                <a:off x="7852994" y="5788428"/>
                <a:ext cx="1800" cy="23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79854C8-52C1-40D9-A940-0B5A64F37E0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844354" y="5779428"/>
                  <a:ext cx="194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F079DDF-8412-48EA-AD9D-0433D887684F}"/>
                    </a:ext>
                  </a:extLst>
                </p14:cNvPr>
                <p14:cNvContentPartPr/>
                <p14:nvPr/>
              </p14:nvContentPartPr>
              <p14:xfrm>
                <a:off x="7813034" y="5765388"/>
                <a:ext cx="93960" cy="42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F079DDF-8412-48EA-AD9D-0433D887684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804034" y="5756388"/>
                  <a:ext cx="1116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B9471B7-857C-44A6-AE98-35766B06D447}"/>
                    </a:ext>
                  </a:extLst>
                </p14:cNvPr>
                <p14:cNvContentPartPr/>
                <p14:nvPr/>
              </p14:nvContentPartPr>
              <p14:xfrm>
                <a:off x="7820234" y="5767548"/>
                <a:ext cx="34560" cy="27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B9471B7-857C-44A6-AE98-35766B06D44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811234" y="5758908"/>
                  <a:ext cx="52200" cy="4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34808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E9B117C-845B-4C4D-9834-B837DC094248}"/>
                  </a:ext>
                </a:extLst>
              </p14:cNvPr>
              <p14:cNvContentPartPr/>
              <p14:nvPr/>
            </p14:nvContentPartPr>
            <p14:xfrm>
              <a:off x="7199594" y="391624"/>
              <a:ext cx="82440" cy="1555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E9B117C-845B-4C4D-9834-B837DC0942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90594" y="382624"/>
                <a:ext cx="10008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7D6E911-348D-4F46-B0AB-E5356A14C5C8}"/>
                  </a:ext>
                </a:extLst>
              </p14:cNvPr>
              <p14:cNvContentPartPr/>
              <p14:nvPr/>
            </p14:nvContentPartPr>
            <p14:xfrm>
              <a:off x="7040834" y="589624"/>
              <a:ext cx="425160" cy="180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7D6E911-348D-4F46-B0AB-E5356A14C5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31834" y="580984"/>
                <a:ext cx="4428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FD5D6B4-0ABD-4AA3-B409-EF98CEF753D2}"/>
                  </a:ext>
                </a:extLst>
              </p14:cNvPr>
              <p14:cNvContentPartPr/>
              <p14:nvPr/>
            </p14:nvContentPartPr>
            <p14:xfrm>
              <a:off x="6952634" y="323584"/>
              <a:ext cx="605160" cy="849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FD5D6B4-0ABD-4AA3-B409-EF98CEF753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43994" y="314944"/>
                <a:ext cx="6228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0FED40F-82A6-4EBA-8F18-CA631F82C17F}"/>
                  </a:ext>
                </a:extLst>
              </p14:cNvPr>
              <p14:cNvContentPartPr/>
              <p14:nvPr/>
            </p14:nvContentPartPr>
            <p14:xfrm>
              <a:off x="7564274" y="470464"/>
              <a:ext cx="260640" cy="1465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0FED40F-82A6-4EBA-8F18-CA631F82C17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55274" y="461824"/>
                <a:ext cx="2782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EEDBDF9-9D0F-4C0B-914A-39EB90595DB9}"/>
                  </a:ext>
                </a:extLst>
              </p14:cNvPr>
              <p14:cNvContentPartPr/>
              <p14:nvPr/>
            </p14:nvContentPartPr>
            <p14:xfrm>
              <a:off x="8030474" y="169144"/>
              <a:ext cx="248040" cy="447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EEDBDF9-9D0F-4C0B-914A-39EB90595D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21834" y="160504"/>
                <a:ext cx="26568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37F9EAE-88D0-4EF0-94C8-7FE64B0159D2}"/>
                  </a:ext>
                </a:extLst>
              </p14:cNvPr>
              <p14:cNvContentPartPr/>
              <p14:nvPr/>
            </p14:nvContentPartPr>
            <p14:xfrm>
              <a:off x="7947674" y="373264"/>
              <a:ext cx="350640" cy="547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37F9EAE-88D0-4EF0-94C8-7FE64B0159D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38674" y="364624"/>
                <a:ext cx="3682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0D7EFC8-E7C7-448A-B642-29B95E050079}"/>
                  </a:ext>
                </a:extLst>
              </p14:cNvPr>
              <p14:cNvContentPartPr/>
              <p14:nvPr/>
            </p14:nvContentPartPr>
            <p14:xfrm>
              <a:off x="8225954" y="416104"/>
              <a:ext cx="240120" cy="1260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0D7EFC8-E7C7-448A-B642-29B95E0500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16954" y="407104"/>
                <a:ext cx="25776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E2C94FE-BF4C-458A-9D41-F21E48222302}"/>
                  </a:ext>
                </a:extLst>
              </p14:cNvPr>
              <p14:cNvContentPartPr/>
              <p14:nvPr/>
            </p14:nvContentPartPr>
            <p14:xfrm>
              <a:off x="8362754" y="427624"/>
              <a:ext cx="364320" cy="6490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E2C94FE-BF4C-458A-9D41-F21E4822230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54114" y="418984"/>
                <a:ext cx="381960" cy="66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B3FA117-391D-4A5D-AB96-F66003A8CA91}"/>
                  </a:ext>
                </a:extLst>
              </p14:cNvPr>
              <p14:cNvContentPartPr/>
              <p14:nvPr/>
            </p14:nvContentPartPr>
            <p14:xfrm>
              <a:off x="8770994" y="398824"/>
              <a:ext cx="303480" cy="1670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B3FA117-391D-4A5D-AB96-F66003A8CA9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61994" y="389824"/>
                <a:ext cx="3211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F3C04C3-EA73-4393-A472-23506274A7EB}"/>
                  </a:ext>
                </a:extLst>
              </p14:cNvPr>
              <p14:cNvContentPartPr/>
              <p14:nvPr/>
            </p14:nvContentPartPr>
            <p14:xfrm>
              <a:off x="9040634" y="428344"/>
              <a:ext cx="127800" cy="1458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F3C04C3-EA73-4393-A472-23506274A7E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31634" y="419704"/>
                <a:ext cx="14544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33BCBE1-95DB-4490-82E5-C204A734C7B9}"/>
                  </a:ext>
                </a:extLst>
              </p14:cNvPr>
              <p14:cNvContentPartPr/>
              <p14:nvPr/>
            </p14:nvContentPartPr>
            <p14:xfrm>
              <a:off x="9447074" y="169144"/>
              <a:ext cx="163080" cy="3855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33BCBE1-95DB-4490-82E5-C204A734C7B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438434" y="160504"/>
                <a:ext cx="18072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5629A28-D2E7-4583-83DF-1B07A5A78E8B}"/>
                  </a:ext>
                </a:extLst>
              </p14:cNvPr>
              <p14:cNvContentPartPr/>
              <p14:nvPr/>
            </p14:nvContentPartPr>
            <p14:xfrm>
              <a:off x="9658754" y="375784"/>
              <a:ext cx="126360" cy="2325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5629A28-D2E7-4583-83DF-1B07A5A78E8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650114" y="366784"/>
                <a:ext cx="144000" cy="25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32AE98BE-AB9D-40FB-8C97-35297A39194C}"/>
              </a:ext>
            </a:extLst>
          </p:cNvPr>
          <p:cNvGrpSpPr/>
          <p:nvPr/>
        </p:nvGrpSpPr>
        <p:grpSpPr>
          <a:xfrm>
            <a:off x="294074" y="70864"/>
            <a:ext cx="6392520" cy="2100960"/>
            <a:chOff x="294074" y="70864"/>
            <a:chExt cx="6392520" cy="21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F7DCDDB-3131-4DC8-A08F-2611F12CBB27}"/>
                    </a:ext>
                  </a:extLst>
                </p14:cNvPr>
                <p14:cNvContentPartPr/>
                <p14:nvPr/>
              </p14:nvContentPartPr>
              <p14:xfrm>
                <a:off x="4008914" y="543544"/>
                <a:ext cx="147600" cy="105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F7DCDDB-3131-4DC8-A08F-2611F12CBB2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99914" y="534904"/>
                  <a:ext cx="165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F3726C0-827A-4E1A-A4BE-F052ABEFDEFB}"/>
                    </a:ext>
                  </a:extLst>
                </p14:cNvPr>
                <p14:cNvContentPartPr/>
                <p14:nvPr/>
              </p14:nvContentPartPr>
              <p14:xfrm>
                <a:off x="4315634" y="70864"/>
                <a:ext cx="371520" cy="653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F3726C0-827A-4E1A-A4BE-F052ABEFDEF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06634" y="61864"/>
                  <a:ext cx="389160" cy="6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EB1C183-C782-4B4B-9C56-F835D09B537D}"/>
                    </a:ext>
                  </a:extLst>
                </p14:cNvPr>
                <p14:cNvContentPartPr/>
                <p14:nvPr/>
              </p14:nvContentPartPr>
              <p14:xfrm>
                <a:off x="4364234" y="496024"/>
                <a:ext cx="245880" cy="86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EB1C183-C782-4B4B-9C56-F835D09B537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55594" y="487384"/>
                  <a:ext cx="2635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70B699D-58F7-4DFB-AF67-14C34D55730C}"/>
                    </a:ext>
                  </a:extLst>
                </p14:cNvPr>
                <p14:cNvContentPartPr/>
                <p14:nvPr/>
              </p14:nvContentPartPr>
              <p14:xfrm>
                <a:off x="5095034" y="438784"/>
                <a:ext cx="140760" cy="238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70B699D-58F7-4DFB-AF67-14C34D55730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86394" y="429784"/>
                  <a:ext cx="158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974951A-823A-4661-B745-5A58AF2AE473}"/>
                    </a:ext>
                  </a:extLst>
                </p14:cNvPr>
                <p14:cNvContentPartPr/>
                <p14:nvPr/>
              </p14:nvContentPartPr>
              <p14:xfrm>
                <a:off x="5117714" y="304864"/>
                <a:ext cx="282600" cy="396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974951A-823A-4661-B745-5A58AF2AE47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08714" y="296224"/>
                  <a:ext cx="3002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054BE55-7B99-4FB7-B914-55B59CBD451A}"/>
                    </a:ext>
                  </a:extLst>
                </p14:cNvPr>
                <p14:cNvContentPartPr/>
                <p14:nvPr/>
              </p14:nvContentPartPr>
              <p14:xfrm>
                <a:off x="5465474" y="498184"/>
                <a:ext cx="87480" cy="160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054BE55-7B99-4FB7-B914-55B59CBD451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56834" y="489184"/>
                  <a:ext cx="105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4C18BB5-CF0C-4532-81BF-CA7A8B68AE24}"/>
                    </a:ext>
                  </a:extLst>
                </p14:cNvPr>
                <p14:cNvContentPartPr/>
                <p14:nvPr/>
              </p14:nvContentPartPr>
              <p14:xfrm>
                <a:off x="5643314" y="525904"/>
                <a:ext cx="162720" cy="120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4C18BB5-CF0C-4532-81BF-CA7A8B68AE2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34674" y="517264"/>
                  <a:ext cx="180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EF06E70-BA01-49C5-8BD5-805721E02129}"/>
                    </a:ext>
                  </a:extLst>
                </p14:cNvPr>
                <p14:cNvContentPartPr/>
                <p14:nvPr/>
              </p14:nvContentPartPr>
              <p14:xfrm>
                <a:off x="5979554" y="201544"/>
                <a:ext cx="191160" cy="489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EF06E70-BA01-49C5-8BD5-805721E0212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70554" y="192544"/>
                  <a:ext cx="20880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271777E-BC68-4855-B5E1-1B5F9AD66722}"/>
                    </a:ext>
                  </a:extLst>
                </p14:cNvPr>
                <p14:cNvContentPartPr/>
                <p14:nvPr/>
              </p14:nvContentPartPr>
              <p14:xfrm>
                <a:off x="6311474" y="165184"/>
                <a:ext cx="288720" cy="435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271777E-BC68-4855-B5E1-1B5F9AD6672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02834" y="156544"/>
                  <a:ext cx="30636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428D5E9-62C4-417D-9B19-42005C04DF36}"/>
                    </a:ext>
                  </a:extLst>
                </p14:cNvPr>
                <p14:cNvContentPartPr/>
                <p14:nvPr/>
              </p14:nvContentPartPr>
              <p14:xfrm>
                <a:off x="6483914" y="448864"/>
                <a:ext cx="202680" cy="200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428D5E9-62C4-417D-9B19-42005C04DF3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74914" y="439864"/>
                  <a:ext cx="220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4580BD1-9FC3-45AB-BE56-324BDAD875BB}"/>
                    </a:ext>
                  </a:extLst>
                </p14:cNvPr>
                <p14:cNvContentPartPr/>
                <p14:nvPr/>
              </p14:nvContentPartPr>
              <p14:xfrm>
                <a:off x="399554" y="307384"/>
                <a:ext cx="641520" cy="516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4580BD1-9FC3-45AB-BE56-324BDAD875B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0554" y="298744"/>
                  <a:ext cx="65916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1906D10-90AD-4DA8-92EB-B7103772DE36}"/>
                    </a:ext>
                  </a:extLst>
                </p14:cNvPr>
                <p14:cNvContentPartPr/>
                <p14:nvPr/>
              </p14:nvContentPartPr>
              <p14:xfrm>
                <a:off x="485954" y="573784"/>
                <a:ext cx="249840" cy="68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1906D10-90AD-4DA8-92EB-B7103772DE3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7314" y="564784"/>
                  <a:ext cx="267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17308A6-C614-4F42-83AB-7671E0CB6537}"/>
                    </a:ext>
                  </a:extLst>
                </p14:cNvPr>
                <p14:cNvContentPartPr/>
                <p14:nvPr/>
              </p14:nvContentPartPr>
              <p14:xfrm>
                <a:off x="897074" y="519784"/>
                <a:ext cx="287280" cy="205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17308A6-C614-4F42-83AB-7671E0CB653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8434" y="510784"/>
                  <a:ext cx="3049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AF8C6FA-7B3A-41FD-84A2-2D653237448F}"/>
                    </a:ext>
                  </a:extLst>
                </p14:cNvPr>
                <p14:cNvContentPartPr/>
                <p14:nvPr/>
              </p14:nvContentPartPr>
              <p14:xfrm>
                <a:off x="1194434" y="562984"/>
                <a:ext cx="218880" cy="157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AF8C6FA-7B3A-41FD-84A2-2D653237448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85794" y="554344"/>
                  <a:ext cx="236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BD153B2-3925-4ED6-BC6A-4198C7EE10FB}"/>
                    </a:ext>
                  </a:extLst>
                </p14:cNvPr>
                <p14:cNvContentPartPr/>
                <p14:nvPr/>
              </p14:nvContentPartPr>
              <p14:xfrm>
                <a:off x="1536434" y="283624"/>
                <a:ext cx="211320" cy="400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BD153B2-3925-4ED6-BC6A-4198C7EE10F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27434" y="274624"/>
                  <a:ext cx="22896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35FB6D4-B158-49D8-BA0A-8F48318D9E35}"/>
                    </a:ext>
                  </a:extLst>
                </p14:cNvPr>
                <p14:cNvContentPartPr/>
                <p14:nvPr/>
              </p14:nvContentPartPr>
              <p14:xfrm>
                <a:off x="1760714" y="494224"/>
                <a:ext cx="273240" cy="197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35FB6D4-B158-49D8-BA0A-8F48318D9E3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51714" y="485584"/>
                  <a:ext cx="2908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2D12014-BF48-41C0-8AF7-F4E57BD36C85}"/>
                    </a:ext>
                  </a:extLst>
                </p14:cNvPr>
                <p14:cNvContentPartPr/>
                <p14:nvPr/>
              </p14:nvContentPartPr>
              <p14:xfrm>
                <a:off x="2098754" y="559744"/>
                <a:ext cx="245160" cy="128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2D12014-BF48-41C0-8AF7-F4E57BD36C8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89754" y="550744"/>
                  <a:ext cx="262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84699F8-F651-4C97-A98D-A5DA0C6BC930}"/>
                    </a:ext>
                  </a:extLst>
                </p14:cNvPr>
                <p14:cNvContentPartPr/>
                <p14:nvPr/>
              </p14:nvContentPartPr>
              <p14:xfrm>
                <a:off x="2524634" y="245464"/>
                <a:ext cx="155160" cy="465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84699F8-F651-4C97-A98D-A5DA0C6BC93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15994" y="236464"/>
                  <a:ext cx="17280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F8DFF2D-EFBE-4F45-BE9A-098ED3EEECCC}"/>
                    </a:ext>
                  </a:extLst>
                </p14:cNvPr>
                <p14:cNvContentPartPr/>
                <p14:nvPr/>
              </p14:nvContentPartPr>
              <p14:xfrm>
                <a:off x="2468114" y="483784"/>
                <a:ext cx="340200" cy="185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F8DFF2D-EFBE-4F45-BE9A-098ED3EEECC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59114" y="474784"/>
                  <a:ext cx="3578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84DE3CB-7A93-4F3F-A6A0-FC5E3A348876}"/>
                    </a:ext>
                  </a:extLst>
                </p14:cNvPr>
                <p14:cNvContentPartPr/>
                <p14:nvPr/>
              </p14:nvContentPartPr>
              <p14:xfrm>
                <a:off x="2895074" y="389464"/>
                <a:ext cx="86400" cy="61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84DE3CB-7A93-4F3F-A6A0-FC5E3A34887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86074" y="380824"/>
                  <a:ext cx="1040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F5A6720-09D6-414F-8AA1-2A01C7466B8C}"/>
                    </a:ext>
                  </a:extLst>
                </p14:cNvPr>
                <p14:cNvContentPartPr/>
                <p14:nvPr/>
              </p14:nvContentPartPr>
              <p14:xfrm>
                <a:off x="2970674" y="499984"/>
                <a:ext cx="150840" cy="153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F5A6720-09D6-414F-8AA1-2A01C7466B8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61674" y="491344"/>
                  <a:ext cx="168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63DEAFE-8434-47CB-B28A-F6D5EFF56897}"/>
                    </a:ext>
                  </a:extLst>
                </p14:cNvPr>
                <p14:cNvContentPartPr/>
                <p14:nvPr/>
              </p14:nvContentPartPr>
              <p14:xfrm>
                <a:off x="3234194" y="474064"/>
                <a:ext cx="279720" cy="174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63DEAFE-8434-47CB-B28A-F6D5EFF5689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25194" y="465424"/>
                  <a:ext cx="2973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5364D22-F53B-42B7-BE37-1693A8ACD779}"/>
                    </a:ext>
                  </a:extLst>
                </p14:cNvPr>
                <p14:cNvContentPartPr/>
                <p14:nvPr/>
              </p14:nvContentPartPr>
              <p14:xfrm>
                <a:off x="294074" y="1198744"/>
                <a:ext cx="527760" cy="435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5364D22-F53B-42B7-BE37-1693A8ACD77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5434" y="1190104"/>
                  <a:ext cx="54540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4A53294-B5A8-4679-94F5-6B55B65DF649}"/>
                    </a:ext>
                  </a:extLst>
                </p14:cNvPr>
                <p14:cNvContentPartPr/>
                <p14:nvPr/>
              </p14:nvContentPartPr>
              <p14:xfrm>
                <a:off x="427274" y="1425544"/>
                <a:ext cx="206280" cy="68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4A53294-B5A8-4679-94F5-6B55B65DF64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8634" y="1416904"/>
                  <a:ext cx="2239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207E04C-E270-4273-BA31-D2E3744A0BEC}"/>
                    </a:ext>
                  </a:extLst>
                </p14:cNvPr>
                <p14:cNvContentPartPr/>
                <p14:nvPr/>
              </p14:nvContentPartPr>
              <p14:xfrm>
                <a:off x="751994" y="1392064"/>
                <a:ext cx="173520" cy="134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207E04C-E270-4273-BA31-D2E3744A0BE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2994" y="1383064"/>
                  <a:ext cx="191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9AE09FB-FBA8-4167-9C1D-6ECE850BC861}"/>
                    </a:ext>
                  </a:extLst>
                </p14:cNvPr>
                <p14:cNvContentPartPr/>
                <p14:nvPr/>
              </p14:nvContentPartPr>
              <p14:xfrm>
                <a:off x="718154" y="1357144"/>
                <a:ext cx="231840" cy="200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9AE09FB-FBA8-4167-9C1D-6ECE850BC86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9154" y="1348144"/>
                  <a:ext cx="2494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5620119-5940-4DB3-A67A-D4B1F12CA2FA}"/>
                    </a:ext>
                  </a:extLst>
                </p14:cNvPr>
                <p14:cNvContentPartPr/>
                <p14:nvPr/>
              </p14:nvContentPartPr>
              <p14:xfrm>
                <a:off x="1269314" y="1379104"/>
                <a:ext cx="17640" cy="12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5620119-5940-4DB3-A67A-D4B1F12CA2F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60674" y="1370104"/>
                  <a:ext cx="352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38A7211-2410-45A7-BC53-48299B5CB0AB}"/>
                    </a:ext>
                  </a:extLst>
                </p14:cNvPr>
                <p14:cNvContentPartPr/>
                <p14:nvPr/>
              </p14:nvContentPartPr>
              <p14:xfrm>
                <a:off x="1247354" y="1537504"/>
                <a:ext cx="41760" cy="23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38A7211-2410-45A7-BC53-48299B5CB0A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38714" y="1528864"/>
                  <a:ext cx="59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0FAC287-E081-447A-B9E4-CB9890035F74}"/>
                    </a:ext>
                  </a:extLst>
                </p14:cNvPr>
                <p14:cNvContentPartPr/>
                <p14:nvPr/>
              </p14:nvContentPartPr>
              <p14:xfrm>
                <a:off x="1943594" y="1179664"/>
                <a:ext cx="274680" cy="900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0FAC287-E081-447A-B9E4-CB9890035F7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34954" y="1170664"/>
                  <a:ext cx="292320" cy="9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B19FE07-D0FB-44FF-833C-713C5466454A}"/>
                    </a:ext>
                  </a:extLst>
                </p14:cNvPr>
                <p14:cNvContentPartPr/>
                <p14:nvPr/>
              </p14:nvContentPartPr>
              <p14:xfrm>
                <a:off x="2530034" y="1146904"/>
                <a:ext cx="393480" cy="995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B19FE07-D0FB-44FF-833C-713C5466454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21394" y="1138264"/>
                  <a:ext cx="411120" cy="10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09E1F13-5E46-4BE3-AB51-EF95A49554AB}"/>
                    </a:ext>
                  </a:extLst>
                </p14:cNvPr>
                <p14:cNvContentPartPr/>
                <p14:nvPr/>
              </p14:nvContentPartPr>
              <p14:xfrm>
                <a:off x="3302234" y="1457944"/>
                <a:ext cx="187560" cy="320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09E1F13-5E46-4BE3-AB51-EF95A49554A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293234" y="1449304"/>
                  <a:ext cx="2052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776E82D-3064-400C-BB97-FD76110B3B17}"/>
                    </a:ext>
                  </a:extLst>
                </p14:cNvPr>
                <p14:cNvContentPartPr/>
                <p14:nvPr/>
              </p14:nvContentPartPr>
              <p14:xfrm>
                <a:off x="3279554" y="1424824"/>
                <a:ext cx="281160" cy="299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776E82D-3064-400C-BB97-FD76110B3B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70554" y="1416184"/>
                  <a:ext cx="2988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A4558FA-B0DD-49D2-A037-015C43E80F59}"/>
                    </a:ext>
                  </a:extLst>
                </p14:cNvPr>
                <p14:cNvContentPartPr/>
                <p14:nvPr/>
              </p14:nvContentPartPr>
              <p14:xfrm>
                <a:off x="3698954" y="1228624"/>
                <a:ext cx="162000" cy="219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A4558FA-B0DD-49D2-A037-015C43E80F5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90314" y="1219624"/>
                  <a:ext cx="1796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2308FE9-718E-4A05-AEB6-85F231C37119}"/>
                    </a:ext>
                  </a:extLst>
                </p14:cNvPr>
                <p14:cNvContentPartPr/>
                <p14:nvPr/>
              </p14:nvContentPartPr>
              <p14:xfrm>
                <a:off x="4016474" y="1513024"/>
                <a:ext cx="92880" cy="189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2308FE9-718E-4A05-AEB6-85F231C3711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07474" y="1504024"/>
                  <a:ext cx="1105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2E40647-88E9-434F-8B23-56B328215BB7}"/>
                    </a:ext>
                  </a:extLst>
                </p14:cNvPr>
                <p14:cNvContentPartPr/>
                <p14:nvPr/>
              </p14:nvContentPartPr>
              <p14:xfrm>
                <a:off x="3943394" y="1406824"/>
                <a:ext cx="331920" cy="765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2E40647-88E9-434F-8B23-56B328215BB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34394" y="1398184"/>
                  <a:ext cx="349560" cy="78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E413604-534B-45F1-A65E-B8DE41291F2B}"/>
                    </a:ext>
                  </a:extLst>
                </p14:cNvPr>
                <p14:cNvContentPartPr/>
                <p14:nvPr/>
              </p14:nvContentPartPr>
              <p14:xfrm>
                <a:off x="4473314" y="1480984"/>
                <a:ext cx="258120" cy="191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E413604-534B-45F1-A65E-B8DE41291F2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64674" y="1471984"/>
                  <a:ext cx="275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E19C44-9C4B-4745-B7C5-86B10AC7A4FF}"/>
                    </a:ext>
                  </a:extLst>
                </p14:cNvPr>
                <p14:cNvContentPartPr/>
                <p14:nvPr/>
              </p14:nvContentPartPr>
              <p14:xfrm>
                <a:off x="4661594" y="1219984"/>
                <a:ext cx="299880" cy="400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E19C44-9C4B-4745-B7C5-86B10AC7A4F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52954" y="1211344"/>
                  <a:ext cx="31752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4DE6832-9ED2-47FF-9ED7-A46CB362B8B7}"/>
                    </a:ext>
                  </a:extLst>
                </p14:cNvPr>
                <p14:cNvContentPartPr/>
                <p14:nvPr/>
              </p14:nvContentPartPr>
              <p14:xfrm>
                <a:off x="4891994" y="1441744"/>
                <a:ext cx="204840" cy="189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4DE6832-9ED2-47FF-9ED7-A46CB362B8B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882994" y="1433104"/>
                  <a:ext cx="2224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540C1BC-1F4A-4941-ADBD-EC918F96BFA2}"/>
                    </a:ext>
                  </a:extLst>
                </p14:cNvPr>
                <p14:cNvContentPartPr/>
                <p14:nvPr/>
              </p14:nvContentPartPr>
              <p14:xfrm>
                <a:off x="4867514" y="1406824"/>
                <a:ext cx="216720" cy="196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540C1BC-1F4A-4941-ADBD-EC918F96BFA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58874" y="1398184"/>
                  <a:ext cx="2343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38ACBD6-FA16-4B29-B2B0-534C4BE2B7E4}"/>
                    </a:ext>
                  </a:extLst>
                </p14:cNvPr>
                <p14:cNvContentPartPr/>
                <p14:nvPr/>
              </p14:nvContentPartPr>
              <p14:xfrm>
                <a:off x="5244434" y="1456144"/>
                <a:ext cx="206280" cy="188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38ACBD6-FA16-4B29-B2B0-534C4BE2B7E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35434" y="1447144"/>
                  <a:ext cx="2239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C41283A-0A1F-4737-AD44-93D104E764BC}"/>
                    </a:ext>
                  </a:extLst>
                </p14:cNvPr>
                <p14:cNvContentPartPr/>
                <p14:nvPr/>
              </p14:nvContentPartPr>
              <p14:xfrm>
                <a:off x="5379434" y="1165984"/>
                <a:ext cx="305640" cy="459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C41283A-0A1F-4737-AD44-93D104E764B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70794" y="1157344"/>
                  <a:ext cx="32328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CFABA34-6CE6-4970-8B54-EDB6F08B3188}"/>
                    </a:ext>
                  </a:extLst>
                </p14:cNvPr>
                <p14:cNvContentPartPr/>
                <p14:nvPr/>
              </p14:nvContentPartPr>
              <p14:xfrm>
                <a:off x="5560154" y="1450744"/>
                <a:ext cx="89280" cy="1504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CFABA34-6CE6-4970-8B54-EDB6F08B318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551514" y="1442104"/>
                  <a:ext cx="1069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D049DC8-174F-42A0-A62B-5E6B3C4AC294}"/>
                    </a:ext>
                  </a:extLst>
                </p14:cNvPr>
                <p14:cNvContentPartPr/>
                <p14:nvPr/>
              </p14:nvContentPartPr>
              <p14:xfrm>
                <a:off x="5529554" y="1357144"/>
                <a:ext cx="274320" cy="5767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D049DC8-174F-42A0-A62B-5E6B3C4AC29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20554" y="1348144"/>
                  <a:ext cx="291960" cy="59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D64E281-07C2-4D8E-97AB-98401DCBE8CA}"/>
              </a:ext>
            </a:extLst>
          </p:cNvPr>
          <p:cNvGrpSpPr/>
          <p:nvPr/>
        </p:nvGrpSpPr>
        <p:grpSpPr>
          <a:xfrm>
            <a:off x="6231554" y="1039264"/>
            <a:ext cx="712800" cy="505800"/>
            <a:chOff x="6231554" y="1039264"/>
            <a:chExt cx="712800" cy="50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FB3D416-C9ED-4600-B784-DB077BA61D4C}"/>
                    </a:ext>
                  </a:extLst>
                </p14:cNvPr>
                <p14:cNvContentPartPr/>
                <p14:nvPr/>
              </p14:nvContentPartPr>
              <p14:xfrm>
                <a:off x="6231554" y="1039264"/>
                <a:ext cx="264240" cy="505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FB3D416-C9ED-4600-B784-DB077BA61D4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222914" y="1030264"/>
                  <a:ext cx="28188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0E188E1-08C0-4504-9B13-B7A8A399FBD2}"/>
                    </a:ext>
                  </a:extLst>
                </p14:cNvPr>
                <p14:cNvContentPartPr/>
                <p14:nvPr/>
              </p14:nvContentPartPr>
              <p14:xfrm>
                <a:off x="6605594" y="1380904"/>
                <a:ext cx="126000" cy="113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0E188E1-08C0-4504-9B13-B7A8A399FBD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596594" y="1372264"/>
                  <a:ext cx="1436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27A22FE-DD41-44FC-AEF2-0C9CFFA9165A}"/>
                    </a:ext>
                  </a:extLst>
                </p14:cNvPr>
                <p14:cNvContentPartPr/>
                <p14:nvPr/>
              </p14:nvContentPartPr>
              <p14:xfrm>
                <a:off x="6818714" y="1342024"/>
                <a:ext cx="125640" cy="143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27A22FE-DD41-44FC-AEF2-0C9CFFA9165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10074" y="1333384"/>
                  <a:ext cx="1432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0A1B98A-8AB9-4CE3-9C98-19B08C7A4E96}"/>
              </a:ext>
            </a:extLst>
          </p:cNvPr>
          <p:cNvGrpSpPr/>
          <p:nvPr/>
        </p:nvGrpSpPr>
        <p:grpSpPr>
          <a:xfrm>
            <a:off x="7318034" y="971224"/>
            <a:ext cx="4596120" cy="794160"/>
            <a:chOff x="7318034" y="971224"/>
            <a:chExt cx="4596120" cy="79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BBC33D9-E6B7-4259-9EFD-3DD856D492D2}"/>
                    </a:ext>
                  </a:extLst>
                </p14:cNvPr>
                <p14:cNvContentPartPr/>
                <p14:nvPr/>
              </p14:nvContentPartPr>
              <p14:xfrm>
                <a:off x="7318034" y="1319704"/>
                <a:ext cx="199440" cy="139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BBC33D9-E6B7-4259-9EFD-3DD856D492D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309034" y="1310704"/>
                  <a:ext cx="2170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3A8D744-6FA5-4BA1-99AD-FF1B4188259F}"/>
                    </a:ext>
                  </a:extLst>
                </p14:cNvPr>
                <p14:cNvContentPartPr/>
                <p14:nvPr/>
              </p14:nvContentPartPr>
              <p14:xfrm>
                <a:off x="7570034" y="1329784"/>
                <a:ext cx="205560" cy="162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3A8D744-6FA5-4BA1-99AD-FF1B4188259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561034" y="1320784"/>
                  <a:ext cx="223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6330398-19E1-41EE-9277-773DC3E9B9C5}"/>
                    </a:ext>
                  </a:extLst>
                </p14:cNvPr>
                <p14:cNvContentPartPr/>
                <p14:nvPr/>
              </p14:nvContentPartPr>
              <p14:xfrm>
                <a:off x="8165114" y="1344904"/>
                <a:ext cx="93600" cy="119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6330398-19E1-41EE-9277-773DC3E9B9C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156114" y="1335904"/>
                  <a:ext cx="111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03B38EC-8E0D-4DB6-8DFD-285B5455D735}"/>
                    </a:ext>
                  </a:extLst>
                </p14:cNvPr>
                <p14:cNvContentPartPr/>
                <p14:nvPr/>
              </p14:nvContentPartPr>
              <p14:xfrm>
                <a:off x="8322794" y="1305304"/>
                <a:ext cx="211680" cy="162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03B38EC-8E0D-4DB6-8DFD-285B5455D73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314154" y="1296304"/>
                  <a:ext cx="2293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A479FF5-8775-4DF5-B863-DE7995C052A6}"/>
                    </a:ext>
                  </a:extLst>
                </p14:cNvPr>
                <p14:cNvContentPartPr/>
                <p14:nvPr/>
              </p14:nvContentPartPr>
              <p14:xfrm>
                <a:off x="7964594" y="1048264"/>
                <a:ext cx="74880" cy="67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A479FF5-8775-4DF5-B863-DE7995C052A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55954" y="1039264"/>
                  <a:ext cx="925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414967B-8CEB-4DE9-B37A-3DF64825FA1B}"/>
                    </a:ext>
                  </a:extLst>
                </p14:cNvPr>
                <p14:cNvContentPartPr/>
                <p14:nvPr/>
              </p14:nvContentPartPr>
              <p14:xfrm>
                <a:off x="8071874" y="971224"/>
                <a:ext cx="42840" cy="136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414967B-8CEB-4DE9-B37A-3DF64825FA1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62874" y="962224"/>
                  <a:ext cx="60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0759288-C860-4E81-A290-09B31A6EB484}"/>
                    </a:ext>
                  </a:extLst>
                </p14:cNvPr>
                <p14:cNvContentPartPr/>
                <p14:nvPr/>
              </p14:nvContentPartPr>
              <p14:xfrm>
                <a:off x="8892314" y="1304224"/>
                <a:ext cx="92160" cy="110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0759288-C860-4E81-A290-09B31A6EB48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883674" y="1295224"/>
                  <a:ext cx="109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3828695-C53C-4B84-8025-0432A17E153A}"/>
                    </a:ext>
                  </a:extLst>
                </p14:cNvPr>
                <p14:cNvContentPartPr/>
                <p14:nvPr/>
              </p14:nvContentPartPr>
              <p14:xfrm>
                <a:off x="8601434" y="1202344"/>
                <a:ext cx="212760" cy="239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3828695-C53C-4B84-8025-0432A17E153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592794" y="1193344"/>
                  <a:ext cx="2304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327C6D1-2C8C-42C1-93AA-08FEB4FF7EAD}"/>
                    </a:ext>
                  </a:extLst>
                </p14:cNvPr>
                <p14:cNvContentPartPr/>
                <p14:nvPr/>
              </p14:nvContentPartPr>
              <p14:xfrm>
                <a:off x="9048554" y="1092184"/>
                <a:ext cx="18360" cy="44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327C6D1-2C8C-42C1-93AA-08FEB4FF7EA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039554" y="1083544"/>
                  <a:ext cx="360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8D480BB-E817-4ED0-91BD-9A83484F34FD}"/>
                    </a:ext>
                  </a:extLst>
                </p14:cNvPr>
                <p14:cNvContentPartPr/>
                <p14:nvPr/>
              </p14:nvContentPartPr>
              <p14:xfrm>
                <a:off x="9058994" y="1308544"/>
                <a:ext cx="218880" cy="119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8D480BB-E817-4ED0-91BD-9A83484F34F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050354" y="1299904"/>
                  <a:ext cx="2365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AC1AB33-C78A-46E4-B14C-8FDBCF1D24C5}"/>
                    </a:ext>
                  </a:extLst>
                </p14:cNvPr>
                <p14:cNvContentPartPr/>
                <p14:nvPr/>
              </p14:nvContentPartPr>
              <p14:xfrm>
                <a:off x="9282914" y="1057624"/>
                <a:ext cx="208080" cy="308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AC1AB33-C78A-46E4-B14C-8FDBCF1D24C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273914" y="1048984"/>
                  <a:ext cx="2257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CBAADC3-4DB5-4ACE-A31A-49C4A6B8C068}"/>
                    </a:ext>
                  </a:extLst>
                </p14:cNvPr>
                <p14:cNvContentPartPr/>
                <p14:nvPr/>
              </p14:nvContentPartPr>
              <p14:xfrm>
                <a:off x="9334034" y="1273624"/>
                <a:ext cx="217440" cy="214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CBAADC3-4DB5-4ACE-A31A-49C4A6B8C0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325034" y="1264984"/>
                  <a:ext cx="2350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7485BA8-D966-46A5-A13E-83EFDBDE8C18}"/>
                    </a:ext>
                  </a:extLst>
                </p14:cNvPr>
                <p14:cNvContentPartPr/>
                <p14:nvPr/>
              </p14:nvContentPartPr>
              <p14:xfrm>
                <a:off x="9680354" y="1151944"/>
                <a:ext cx="59400" cy="81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7485BA8-D966-46A5-A13E-83EFDBDE8C1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71354" y="1142944"/>
                  <a:ext cx="77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F880D62-60E2-4B69-920B-BD76F32B7C8C}"/>
                    </a:ext>
                  </a:extLst>
                </p14:cNvPr>
                <p14:cNvContentPartPr/>
                <p14:nvPr/>
              </p14:nvContentPartPr>
              <p14:xfrm>
                <a:off x="9816074" y="1140424"/>
                <a:ext cx="63000" cy="94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F880D62-60E2-4B69-920B-BD76F32B7C8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807434" y="1131784"/>
                  <a:ext cx="806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9BD5E82-2830-4EC4-B8D7-AF3D55CC102F}"/>
                    </a:ext>
                  </a:extLst>
                </p14:cNvPr>
                <p14:cNvContentPartPr/>
                <p14:nvPr/>
              </p14:nvContentPartPr>
              <p14:xfrm>
                <a:off x="10055114" y="1335904"/>
                <a:ext cx="64440" cy="143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9BD5E82-2830-4EC4-B8D7-AF3D55CC102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046474" y="1327264"/>
                  <a:ext cx="820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60DE552-42AF-47CD-8A43-27531C167ADC}"/>
                    </a:ext>
                  </a:extLst>
                </p14:cNvPr>
                <p14:cNvContentPartPr/>
                <p14:nvPr/>
              </p14:nvContentPartPr>
              <p14:xfrm>
                <a:off x="10230794" y="1213144"/>
                <a:ext cx="14040" cy="622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60DE552-42AF-47CD-8A43-27531C167AD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222154" y="1204144"/>
                  <a:ext cx="316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412F7A5-C0B4-4850-ADCB-8B2C890D5636}"/>
                    </a:ext>
                  </a:extLst>
                </p14:cNvPr>
                <p14:cNvContentPartPr/>
                <p14:nvPr/>
              </p14:nvContentPartPr>
              <p14:xfrm>
                <a:off x="10229714" y="1333024"/>
                <a:ext cx="188280" cy="153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412F7A5-C0B4-4850-ADCB-8B2C890D563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220714" y="1324024"/>
                  <a:ext cx="205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17F61DB-14FE-449C-AEA5-CFA953A127E4}"/>
                    </a:ext>
                  </a:extLst>
                </p14:cNvPr>
                <p14:cNvContentPartPr/>
                <p14:nvPr/>
              </p14:nvContentPartPr>
              <p14:xfrm>
                <a:off x="10482434" y="1071304"/>
                <a:ext cx="371520" cy="394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17F61DB-14FE-449C-AEA5-CFA953A127E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473434" y="1062664"/>
                  <a:ext cx="3891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FE3413E-C503-45B6-81C8-CA171D5DB2DE}"/>
                    </a:ext>
                  </a:extLst>
                </p14:cNvPr>
                <p14:cNvContentPartPr/>
                <p14:nvPr/>
              </p14:nvContentPartPr>
              <p14:xfrm>
                <a:off x="10797794" y="1319344"/>
                <a:ext cx="198360" cy="169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FE3413E-C503-45B6-81C8-CA171D5DB2D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788794" y="1310344"/>
                  <a:ext cx="216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5C7635F-0A54-48B6-B026-CD252378606D}"/>
                    </a:ext>
                  </a:extLst>
                </p14:cNvPr>
                <p14:cNvContentPartPr/>
                <p14:nvPr/>
              </p14:nvContentPartPr>
              <p14:xfrm>
                <a:off x="10907594" y="1357144"/>
                <a:ext cx="278640" cy="408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5C7635F-0A54-48B6-B026-CD252378606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898594" y="1348144"/>
                  <a:ext cx="29628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57D580C-7A69-45C7-9464-4197B1D1F8FD}"/>
                    </a:ext>
                  </a:extLst>
                </p14:cNvPr>
                <p14:cNvContentPartPr/>
                <p14:nvPr/>
              </p14:nvContentPartPr>
              <p14:xfrm>
                <a:off x="11311514" y="1295224"/>
                <a:ext cx="209880" cy="158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57D580C-7A69-45C7-9464-4197B1D1F8F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302874" y="1286224"/>
                  <a:ext cx="2275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6366311-2A49-487A-A819-B58C99642081}"/>
                    </a:ext>
                  </a:extLst>
                </p14:cNvPr>
                <p14:cNvContentPartPr/>
                <p14:nvPr/>
              </p14:nvContentPartPr>
              <p14:xfrm>
                <a:off x="11495114" y="1327984"/>
                <a:ext cx="168480" cy="122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6366311-2A49-487A-A819-B58C9964208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486114" y="1319344"/>
                  <a:ext cx="186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5ED82A0-7A5C-4662-B1C0-2BD9E2B798FB}"/>
                    </a:ext>
                  </a:extLst>
                </p14:cNvPr>
                <p14:cNvContentPartPr/>
                <p14:nvPr/>
              </p14:nvContentPartPr>
              <p14:xfrm>
                <a:off x="11787794" y="1185064"/>
                <a:ext cx="126360" cy="288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5ED82A0-7A5C-4662-B1C0-2BD9E2B798F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779154" y="1176424"/>
                  <a:ext cx="144000" cy="30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332DD85-5839-4BF3-98CC-DF93F7B55998}"/>
              </a:ext>
            </a:extLst>
          </p:cNvPr>
          <p:cNvGrpSpPr/>
          <p:nvPr/>
        </p:nvGrpSpPr>
        <p:grpSpPr>
          <a:xfrm>
            <a:off x="6244514" y="1739824"/>
            <a:ext cx="1612800" cy="363600"/>
            <a:chOff x="6244514" y="1739824"/>
            <a:chExt cx="1612800" cy="3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8FA282E-242E-4EE0-8E2C-69947F8EEA80}"/>
                    </a:ext>
                  </a:extLst>
                </p14:cNvPr>
                <p14:cNvContentPartPr/>
                <p14:nvPr/>
              </p14:nvContentPartPr>
              <p14:xfrm>
                <a:off x="6244514" y="1943224"/>
                <a:ext cx="200520" cy="1602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8FA282E-242E-4EE0-8E2C-69947F8EEA8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235874" y="1934584"/>
                  <a:ext cx="2181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9561529-A43B-464D-AE30-0EE157D5E7EA}"/>
                    </a:ext>
                  </a:extLst>
                </p14:cNvPr>
                <p14:cNvContentPartPr/>
                <p14:nvPr/>
              </p14:nvContentPartPr>
              <p14:xfrm>
                <a:off x="6542954" y="1956184"/>
                <a:ext cx="190080" cy="114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9561529-A43B-464D-AE30-0EE157D5E7E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533954" y="1947184"/>
                  <a:ext cx="207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62BC30D-AC7D-4252-A161-C093A35CEA0F}"/>
                    </a:ext>
                  </a:extLst>
                </p14:cNvPr>
                <p14:cNvContentPartPr/>
                <p14:nvPr/>
              </p14:nvContentPartPr>
              <p14:xfrm>
                <a:off x="6829154" y="1929544"/>
                <a:ext cx="199080" cy="141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62BC30D-AC7D-4252-A161-C093A35CEA0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820154" y="1920904"/>
                  <a:ext cx="2167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2584515-D734-443F-A969-BB6EAAA57659}"/>
                    </a:ext>
                  </a:extLst>
                </p14:cNvPr>
                <p14:cNvContentPartPr/>
                <p14:nvPr/>
              </p14:nvContentPartPr>
              <p14:xfrm>
                <a:off x="6961994" y="1739824"/>
                <a:ext cx="205920" cy="298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2584515-D734-443F-A969-BB6EAAA5765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952994" y="1730824"/>
                  <a:ext cx="2235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72175AA-3BF1-4B39-B48A-B8F6DA0B39E1}"/>
                    </a:ext>
                  </a:extLst>
                </p14:cNvPr>
                <p14:cNvContentPartPr/>
                <p14:nvPr/>
              </p14:nvContentPartPr>
              <p14:xfrm>
                <a:off x="7369874" y="1912984"/>
                <a:ext cx="194040" cy="146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72175AA-3BF1-4B39-B48A-B8F6DA0B39E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360874" y="1903984"/>
                  <a:ext cx="211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695C1C1-4925-454A-8C8D-BBEAD017EBED}"/>
                    </a:ext>
                  </a:extLst>
                </p14:cNvPr>
                <p14:cNvContentPartPr/>
                <p14:nvPr/>
              </p14:nvContentPartPr>
              <p14:xfrm>
                <a:off x="7626194" y="1915144"/>
                <a:ext cx="231120" cy="167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695C1C1-4925-454A-8C8D-BBEAD017EBE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617554" y="1906144"/>
                  <a:ext cx="24876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CF96FFA-B345-4DCF-8C79-1A23A2106687}"/>
              </a:ext>
            </a:extLst>
          </p:cNvPr>
          <p:cNvGrpSpPr/>
          <p:nvPr/>
        </p:nvGrpSpPr>
        <p:grpSpPr>
          <a:xfrm>
            <a:off x="8096714" y="1610584"/>
            <a:ext cx="4044960" cy="692640"/>
            <a:chOff x="8096714" y="1610584"/>
            <a:chExt cx="4044960" cy="69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A384C11-E453-4D25-88D7-3C4C14A1484D}"/>
                    </a:ext>
                  </a:extLst>
                </p14:cNvPr>
                <p14:cNvContentPartPr/>
                <p14:nvPr/>
              </p14:nvContentPartPr>
              <p14:xfrm>
                <a:off x="8096714" y="1808944"/>
                <a:ext cx="67320" cy="79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A384C11-E453-4D25-88D7-3C4C14A1484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87714" y="1800304"/>
                  <a:ext cx="849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13C77C2-1638-44F0-80DE-4A3B59E36487}"/>
                    </a:ext>
                  </a:extLst>
                </p14:cNvPr>
                <p14:cNvContentPartPr/>
                <p14:nvPr/>
              </p14:nvContentPartPr>
              <p14:xfrm>
                <a:off x="8251874" y="1771504"/>
                <a:ext cx="32760" cy="92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13C77C2-1638-44F0-80DE-4A3B59E3648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242874" y="1762504"/>
                  <a:ext cx="50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8C85136-8769-4059-935F-3F01A7922460}"/>
                    </a:ext>
                  </a:extLst>
                </p14:cNvPr>
                <p14:cNvContentPartPr/>
                <p14:nvPr/>
              </p14:nvContentPartPr>
              <p14:xfrm>
                <a:off x="8417474" y="1961584"/>
                <a:ext cx="125640" cy="110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8C85136-8769-4059-935F-3F01A792246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408474" y="1952584"/>
                  <a:ext cx="1432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0F7DDDB-C5C7-4ECA-8CAE-F1802769C42A}"/>
                    </a:ext>
                  </a:extLst>
                </p14:cNvPr>
                <p14:cNvContentPartPr/>
                <p14:nvPr/>
              </p14:nvContentPartPr>
              <p14:xfrm>
                <a:off x="8672354" y="1952944"/>
                <a:ext cx="167760" cy="129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0F7DDDB-C5C7-4ECA-8CAE-F1802769C42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663714" y="1944304"/>
                  <a:ext cx="1854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CF7EE03-2525-4613-9CD1-1A78D4FF9482}"/>
                    </a:ext>
                  </a:extLst>
                </p14:cNvPr>
                <p14:cNvContentPartPr/>
                <p14:nvPr/>
              </p14:nvContentPartPr>
              <p14:xfrm>
                <a:off x="9024794" y="1660264"/>
                <a:ext cx="174960" cy="415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CF7EE03-2525-4613-9CD1-1A78D4FF948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016154" y="1651264"/>
                  <a:ext cx="1926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7876A72-31A0-4BA2-820E-AAC04C13404C}"/>
                    </a:ext>
                  </a:extLst>
                </p14:cNvPr>
                <p14:cNvContentPartPr/>
                <p14:nvPr/>
              </p14:nvContentPartPr>
              <p14:xfrm>
                <a:off x="8913554" y="1868344"/>
                <a:ext cx="313920" cy="43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7876A72-31A0-4BA2-820E-AAC04C13404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904914" y="1859704"/>
                  <a:ext cx="3315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0DAD458-3498-4AE4-AFD3-51B978D58487}"/>
                    </a:ext>
                  </a:extLst>
                </p14:cNvPr>
                <p14:cNvContentPartPr/>
                <p14:nvPr/>
              </p14:nvContentPartPr>
              <p14:xfrm>
                <a:off x="9196874" y="1887784"/>
                <a:ext cx="150840" cy="149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0DAD458-3498-4AE4-AFD3-51B978D5848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187874" y="1878784"/>
                  <a:ext cx="168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5FD4248-F985-4B76-B729-4F3C83AC7758}"/>
                    </a:ext>
                  </a:extLst>
                </p14:cNvPr>
                <p14:cNvContentPartPr/>
                <p14:nvPr/>
              </p14:nvContentPartPr>
              <p14:xfrm>
                <a:off x="9479114" y="1896784"/>
                <a:ext cx="89640" cy="131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5FD4248-F985-4B76-B729-4F3C83AC775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470474" y="1887784"/>
                  <a:ext cx="107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B58FB41-E36C-4C54-9F84-48573A4E0619}"/>
                    </a:ext>
                  </a:extLst>
                </p14:cNvPr>
                <p14:cNvContentPartPr/>
                <p14:nvPr/>
              </p14:nvContentPartPr>
              <p14:xfrm>
                <a:off x="9684674" y="1898224"/>
                <a:ext cx="221760" cy="132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B58FB41-E36C-4C54-9F84-48573A4E061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675674" y="1889224"/>
                  <a:ext cx="2394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007E8ED-EDF7-4E50-BADD-A5E9FAC1BE10}"/>
                    </a:ext>
                  </a:extLst>
                </p14:cNvPr>
                <p14:cNvContentPartPr/>
                <p14:nvPr/>
              </p14:nvContentPartPr>
              <p14:xfrm>
                <a:off x="9834074" y="1683664"/>
                <a:ext cx="242640" cy="326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007E8ED-EDF7-4E50-BADD-A5E9FAC1BE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825074" y="1674664"/>
                  <a:ext cx="2602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3FBD3E2-4DD6-49D6-8BE0-9DF30BC26CBC}"/>
                    </a:ext>
                  </a:extLst>
                </p14:cNvPr>
                <p14:cNvContentPartPr/>
                <p14:nvPr/>
              </p14:nvContentPartPr>
              <p14:xfrm>
                <a:off x="10022714" y="1894624"/>
                <a:ext cx="168480" cy="153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3FBD3E2-4DD6-49D6-8BE0-9DF30BC26CB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014074" y="1885624"/>
                  <a:ext cx="186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9A60E9B-E26D-4C27-A1D9-AC16FB338884}"/>
                    </a:ext>
                  </a:extLst>
                </p14:cNvPr>
                <p14:cNvContentPartPr/>
                <p14:nvPr/>
              </p14:nvContentPartPr>
              <p14:xfrm>
                <a:off x="10311794" y="1764304"/>
                <a:ext cx="45360" cy="65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9A60E9B-E26D-4C27-A1D9-AC16FB33888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303154" y="1755304"/>
                  <a:ext cx="630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9C50A4D-9DE0-4552-B9AB-2B33C9B55123}"/>
                    </a:ext>
                  </a:extLst>
                </p14:cNvPr>
                <p14:cNvContentPartPr/>
                <p14:nvPr/>
              </p14:nvContentPartPr>
              <p14:xfrm>
                <a:off x="10440314" y="1732624"/>
                <a:ext cx="47520" cy="1090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9C50A4D-9DE0-4552-B9AB-2B33C9B5512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431674" y="1723624"/>
                  <a:ext cx="65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3C6A15E-A36D-4998-8221-F3CAD90B6048}"/>
                    </a:ext>
                  </a:extLst>
                </p14:cNvPr>
                <p14:cNvContentPartPr/>
                <p14:nvPr/>
              </p14:nvContentPartPr>
              <p14:xfrm>
                <a:off x="10815794" y="1887424"/>
                <a:ext cx="141840" cy="139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3C6A15E-A36D-4998-8221-F3CAD90B604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806794" y="1878424"/>
                  <a:ext cx="159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E85D044-7CE0-4B6A-A6BC-1F1173B0D92D}"/>
                    </a:ext>
                  </a:extLst>
                </p14:cNvPr>
                <p14:cNvContentPartPr/>
                <p14:nvPr/>
              </p14:nvContentPartPr>
              <p14:xfrm>
                <a:off x="10688354" y="1980304"/>
                <a:ext cx="25560" cy="176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E85D044-7CE0-4B6A-A6BC-1F1173B0D92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679714" y="1971304"/>
                  <a:ext cx="432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8A1925A-C07F-4E79-A0EA-96CF95B0F7A6}"/>
                    </a:ext>
                  </a:extLst>
                </p14:cNvPr>
                <p14:cNvContentPartPr/>
                <p14:nvPr/>
              </p14:nvContentPartPr>
              <p14:xfrm>
                <a:off x="10654874" y="1902544"/>
                <a:ext cx="87120" cy="137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8A1925A-C07F-4E79-A0EA-96CF95B0F7A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646234" y="1893904"/>
                  <a:ext cx="1047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717E20C-4E08-4AE0-AA70-196CBEA6498F}"/>
                    </a:ext>
                  </a:extLst>
                </p14:cNvPr>
                <p14:cNvContentPartPr/>
                <p14:nvPr/>
              </p14:nvContentPartPr>
              <p14:xfrm>
                <a:off x="10777274" y="1790944"/>
                <a:ext cx="72720" cy="33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717E20C-4E08-4AE0-AA70-196CBEA6498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768274" y="1781944"/>
                  <a:ext cx="90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2BB6089-AF8A-402E-BC61-8BB97FA2E25D}"/>
                    </a:ext>
                  </a:extLst>
                </p14:cNvPr>
                <p14:cNvContentPartPr/>
                <p14:nvPr/>
              </p14:nvContentPartPr>
              <p14:xfrm>
                <a:off x="11117114" y="1610584"/>
                <a:ext cx="224640" cy="452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2BB6089-AF8A-402E-BC61-8BB97FA2E25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108114" y="1601584"/>
                  <a:ext cx="2422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8892D81-3D2F-4A62-9864-21115C621756}"/>
                    </a:ext>
                  </a:extLst>
                </p14:cNvPr>
                <p14:cNvContentPartPr/>
                <p14:nvPr/>
              </p14:nvContentPartPr>
              <p14:xfrm>
                <a:off x="11089394" y="1779064"/>
                <a:ext cx="328680" cy="55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8892D81-3D2F-4A62-9864-21115C62175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080394" y="1770424"/>
                  <a:ext cx="3463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25124EB-F2DC-40CD-B1C8-66D3D47968B3}"/>
                    </a:ext>
                  </a:extLst>
                </p14:cNvPr>
                <p14:cNvContentPartPr/>
                <p14:nvPr/>
              </p14:nvContentPartPr>
              <p14:xfrm>
                <a:off x="11284874" y="1851064"/>
                <a:ext cx="169200" cy="133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25124EB-F2DC-40CD-B1C8-66D3D47968B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276234" y="1842424"/>
                  <a:ext cx="186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31BA9FB-497B-4AB7-AD36-52D51705C6C1}"/>
                    </a:ext>
                  </a:extLst>
                </p14:cNvPr>
                <p14:cNvContentPartPr/>
                <p14:nvPr/>
              </p14:nvContentPartPr>
              <p14:xfrm>
                <a:off x="11389994" y="1881304"/>
                <a:ext cx="246240" cy="4219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31BA9FB-497B-4AB7-AD36-52D51705C6C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380994" y="1872304"/>
                  <a:ext cx="26388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7DF3272-3D8A-4300-8115-D8DC4F5A367B}"/>
                    </a:ext>
                  </a:extLst>
                </p14:cNvPr>
                <p14:cNvContentPartPr/>
                <p14:nvPr/>
              </p14:nvContentPartPr>
              <p14:xfrm>
                <a:off x="11733074" y="1882024"/>
                <a:ext cx="126720" cy="144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7DF3272-3D8A-4300-8115-D8DC4F5A367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724434" y="1873024"/>
                  <a:ext cx="144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D75F5AF-239C-4804-91F7-979DED95D2A7}"/>
                    </a:ext>
                  </a:extLst>
                </p14:cNvPr>
                <p14:cNvContentPartPr/>
                <p14:nvPr/>
              </p14:nvContentPartPr>
              <p14:xfrm>
                <a:off x="11851514" y="1903624"/>
                <a:ext cx="157680" cy="100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D75F5AF-239C-4804-91F7-979DED95D2A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842874" y="1894624"/>
                  <a:ext cx="175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A656437-1877-4525-87EE-B852C57DA158}"/>
                    </a:ext>
                  </a:extLst>
                </p14:cNvPr>
                <p14:cNvContentPartPr/>
                <p14:nvPr/>
              </p14:nvContentPartPr>
              <p14:xfrm>
                <a:off x="12012074" y="1785904"/>
                <a:ext cx="129600" cy="3038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A656437-1877-4525-87EE-B852C57DA15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003074" y="1776904"/>
                  <a:ext cx="147240" cy="32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06127CEE-8AA9-4998-B81F-45BE1C817273}"/>
              </a:ext>
            </a:extLst>
          </p:cNvPr>
          <p:cNvGrpSpPr/>
          <p:nvPr/>
        </p:nvGrpSpPr>
        <p:grpSpPr>
          <a:xfrm>
            <a:off x="333314" y="2541184"/>
            <a:ext cx="11602440" cy="2496960"/>
            <a:chOff x="333314" y="2541184"/>
            <a:chExt cx="11602440" cy="249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2D562E4-54EF-4A2D-94B9-47B2394C93CB}"/>
                    </a:ext>
                  </a:extLst>
                </p14:cNvPr>
                <p14:cNvContentPartPr/>
                <p14:nvPr/>
              </p14:nvContentPartPr>
              <p14:xfrm>
                <a:off x="8350874" y="3004504"/>
                <a:ext cx="109080" cy="1281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2D562E4-54EF-4A2D-94B9-47B2394C93C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341874" y="2995864"/>
                  <a:ext cx="1267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7CAB82D-9AFD-4717-A27A-0B8C6C6E5ECC}"/>
                    </a:ext>
                  </a:extLst>
                </p14:cNvPr>
                <p14:cNvContentPartPr/>
                <p14:nvPr/>
              </p14:nvContentPartPr>
              <p14:xfrm>
                <a:off x="8507114" y="2977144"/>
                <a:ext cx="248040" cy="171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7CAB82D-9AFD-4717-A27A-0B8C6C6E5EC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498474" y="2968144"/>
                  <a:ext cx="2656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AE9727D-5111-4414-A52C-B41AC2097BE6}"/>
                    </a:ext>
                  </a:extLst>
                </p14:cNvPr>
                <p14:cNvContentPartPr/>
                <p14:nvPr/>
              </p14:nvContentPartPr>
              <p14:xfrm>
                <a:off x="8858114" y="2941144"/>
                <a:ext cx="178920" cy="209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AE9727D-5111-4414-A52C-B41AC2097BE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849114" y="2932504"/>
                  <a:ext cx="196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E76F6EB-B4E5-463C-BF63-3FB7833E5D3A}"/>
                    </a:ext>
                  </a:extLst>
                </p14:cNvPr>
                <p14:cNvContentPartPr/>
                <p14:nvPr/>
              </p14:nvContentPartPr>
              <p14:xfrm>
                <a:off x="9052514" y="2980024"/>
                <a:ext cx="100440" cy="1540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E76F6EB-B4E5-463C-BF63-3FB7833E5D3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043874" y="2971384"/>
                  <a:ext cx="1180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7037E36-370A-4036-BBC9-69471C9CDE94}"/>
                    </a:ext>
                  </a:extLst>
                </p14:cNvPr>
                <p14:cNvContentPartPr/>
                <p14:nvPr/>
              </p14:nvContentPartPr>
              <p14:xfrm>
                <a:off x="9284354" y="2952664"/>
                <a:ext cx="245880" cy="1699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7037E36-370A-4036-BBC9-69471C9CDE9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275354" y="2944024"/>
                  <a:ext cx="2635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BC116B1-EB0D-4B71-B7AF-829D3D232D8C}"/>
                    </a:ext>
                  </a:extLst>
                </p14:cNvPr>
                <p14:cNvContentPartPr/>
                <p14:nvPr/>
              </p14:nvContentPartPr>
              <p14:xfrm>
                <a:off x="9462554" y="2707144"/>
                <a:ext cx="244800" cy="351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BC116B1-EB0D-4B71-B7AF-829D3D232D8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453554" y="2698504"/>
                  <a:ext cx="2624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FEC3F07-0AA0-4C2F-87D7-B69CDB645FB3}"/>
                    </a:ext>
                  </a:extLst>
                </p14:cNvPr>
                <p14:cNvContentPartPr/>
                <p14:nvPr/>
              </p14:nvContentPartPr>
              <p14:xfrm>
                <a:off x="9643634" y="2929984"/>
                <a:ext cx="223920" cy="1854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FEC3F07-0AA0-4C2F-87D7-B69CDB645FB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634634" y="2920984"/>
                  <a:ext cx="2415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EB4A4B4-CC7B-4FA2-A9AA-613811970484}"/>
                    </a:ext>
                  </a:extLst>
                </p14:cNvPr>
                <p14:cNvContentPartPr/>
                <p14:nvPr/>
              </p14:nvContentPartPr>
              <p14:xfrm>
                <a:off x="10174274" y="2977144"/>
                <a:ext cx="176400" cy="153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EB4A4B4-CC7B-4FA2-A9AA-61381197048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165634" y="2968504"/>
                  <a:ext cx="194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DEC597C-DC1F-44C0-AC25-8179039589FE}"/>
                    </a:ext>
                  </a:extLst>
                </p14:cNvPr>
                <p14:cNvContentPartPr/>
                <p14:nvPr/>
              </p14:nvContentPartPr>
              <p14:xfrm>
                <a:off x="10446434" y="2960584"/>
                <a:ext cx="211320" cy="185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DEC597C-DC1F-44C0-AC25-8179039589F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437434" y="2951944"/>
                  <a:ext cx="2289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7271F81-4C17-4FE4-9AE4-2607330519A1}"/>
                    </a:ext>
                  </a:extLst>
                </p14:cNvPr>
                <p14:cNvContentPartPr/>
                <p14:nvPr/>
              </p14:nvContentPartPr>
              <p14:xfrm>
                <a:off x="10789514" y="2616064"/>
                <a:ext cx="264240" cy="532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7271F81-4C17-4FE4-9AE4-2607330519A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780874" y="2607424"/>
                  <a:ext cx="28188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548D053-23C2-4198-9D0F-76B7432ADCE7}"/>
                    </a:ext>
                  </a:extLst>
                </p14:cNvPr>
                <p14:cNvContentPartPr/>
                <p14:nvPr/>
              </p14:nvContentPartPr>
              <p14:xfrm>
                <a:off x="10635434" y="2848984"/>
                <a:ext cx="531000" cy="54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548D053-23C2-4198-9D0F-76B7432ADCE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626794" y="2840344"/>
                  <a:ext cx="5486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EAD9467-11CE-4FB8-962A-892C9829F093}"/>
                    </a:ext>
                  </a:extLst>
                </p14:cNvPr>
                <p14:cNvContentPartPr/>
                <p14:nvPr/>
              </p14:nvContentPartPr>
              <p14:xfrm>
                <a:off x="10992914" y="3080104"/>
                <a:ext cx="47520" cy="36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EAD9467-11CE-4FB8-962A-892C9829F09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984274" y="3071464"/>
                  <a:ext cx="65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34FB2C1-5B90-4FF7-96DD-B3D1A56BBE7E}"/>
                    </a:ext>
                  </a:extLst>
                </p14:cNvPr>
                <p14:cNvContentPartPr/>
                <p14:nvPr/>
              </p14:nvContentPartPr>
              <p14:xfrm>
                <a:off x="5801714" y="2541184"/>
                <a:ext cx="387360" cy="606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34FB2C1-5B90-4FF7-96DD-B3D1A56BBE7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792714" y="2532544"/>
                  <a:ext cx="40500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EF2405E-C831-4C0E-A544-F6E308035495}"/>
                    </a:ext>
                  </a:extLst>
                </p14:cNvPr>
                <p14:cNvContentPartPr/>
                <p14:nvPr/>
              </p14:nvContentPartPr>
              <p14:xfrm>
                <a:off x="5733674" y="2911624"/>
                <a:ext cx="352440" cy="100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EF2405E-C831-4C0E-A544-F6E30803549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725034" y="2902624"/>
                  <a:ext cx="3700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BF4FFC3-B35E-49A4-BD7B-31B2B8888BB4}"/>
                    </a:ext>
                  </a:extLst>
                </p14:cNvPr>
                <p14:cNvContentPartPr/>
                <p14:nvPr/>
              </p14:nvContentPartPr>
              <p14:xfrm>
                <a:off x="6078554" y="2915224"/>
                <a:ext cx="153720" cy="1792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BF4FFC3-B35E-49A4-BD7B-31B2B8888BB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069914" y="2906584"/>
                  <a:ext cx="171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9335DC8-E1CB-42FB-BFC0-1F26034D4931}"/>
                    </a:ext>
                  </a:extLst>
                </p14:cNvPr>
                <p14:cNvContentPartPr/>
                <p14:nvPr/>
              </p14:nvContentPartPr>
              <p14:xfrm>
                <a:off x="6238034" y="2968504"/>
                <a:ext cx="165600" cy="1461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9335DC8-E1CB-42FB-BFC0-1F26034D493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229394" y="2959504"/>
                  <a:ext cx="1832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CCF7549-B055-43AF-826A-448EAF213CF2}"/>
                    </a:ext>
                  </a:extLst>
                </p14:cNvPr>
                <p14:cNvContentPartPr/>
                <p14:nvPr/>
              </p14:nvContentPartPr>
              <p14:xfrm>
                <a:off x="6437474" y="2955904"/>
                <a:ext cx="279000" cy="1285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CCF7549-B055-43AF-826A-448EAF213CF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428834" y="2947264"/>
                  <a:ext cx="296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ABCF401-0684-4C58-9970-423636E28245}"/>
                    </a:ext>
                  </a:extLst>
                </p14:cNvPr>
                <p14:cNvContentPartPr/>
                <p14:nvPr/>
              </p14:nvContentPartPr>
              <p14:xfrm>
                <a:off x="7131194" y="2684104"/>
                <a:ext cx="205560" cy="491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ABCF401-0684-4C58-9970-423636E2824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122554" y="2675104"/>
                  <a:ext cx="22320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2BADBA1-6844-4F9F-8DED-59B3FFCAF79F}"/>
                    </a:ext>
                  </a:extLst>
                </p14:cNvPr>
                <p14:cNvContentPartPr/>
                <p14:nvPr/>
              </p14:nvContentPartPr>
              <p14:xfrm>
                <a:off x="7026434" y="2919904"/>
                <a:ext cx="349560" cy="51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2BADBA1-6844-4F9F-8DED-59B3FFCAF79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017434" y="2911264"/>
                  <a:ext cx="3672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6C3EDFE-7FBC-4527-9120-074EBED29B4E}"/>
                    </a:ext>
                  </a:extLst>
                </p14:cNvPr>
                <p14:cNvContentPartPr/>
                <p14:nvPr/>
              </p14:nvContentPartPr>
              <p14:xfrm>
                <a:off x="7444394" y="2644504"/>
                <a:ext cx="219240" cy="462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6C3EDFE-7FBC-4527-9120-074EBED29B4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435754" y="2635864"/>
                  <a:ext cx="23688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82C95F0-29A1-43D2-AB11-8A6AE0A7D1A1}"/>
                    </a:ext>
                  </a:extLst>
                </p14:cNvPr>
                <p14:cNvContentPartPr/>
                <p14:nvPr/>
              </p14:nvContentPartPr>
              <p14:xfrm>
                <a:off x="7782074" y="2957344"/>
                <a:ext cx="126360" cy="1522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82C95F0-29A1-43D2-AB11-8A6AE0A7D1A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773434" y="2948704"/>
                  <a:ext cx="144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1E80E0F-2160-4F29-A87B-1D5DD6BB1E1F}"/>
                    </a:ext>
                  </a:extLst>
                </p14:cNvPr>
                <p14:cNvContentPartPr/>
                <p14:nvPr/>
              </p14:nvContentPartPr>
              <p14:xfrm>
                <a:off x="1599794" y="3111784"/>
                <a:ext cx="218880" cy="347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1E80E0F-2160-4F29-A87B-1D5DD6BB1E1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590794" y="3103144"/>
                  <a:ext cx="23652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4D6EAF5-4730-4109-9203-0469296EDB04}"/>
                    </a:ext>
                  </a:extLst>
                </p14:cNvPr>
                <p14:cNvContentPartPr/>
                <p14:nvPr/>
              </p14:nvContentPartPr>
              <p14:xfrm>
                <a:off x="1744874" y="2952304"/>
                <a:ext cx="299880" cy="2620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4D6EAF5-4730-4109-9203-0469296EDB0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735874" y="2943664"/>
                  <a:ext cx="3175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80D3A03-E36D-4AF6-A3AA-DE337F3503AC}"/>
                    </a:ext>
                  </a:extLst>
                </p14:cNvPr>
                <p14:cNvContentPartPr/>
                <p14:nvPr/>
              </p14:nvContentPartPr>
              <p14:xfrm>
                <a:off x="2096954" y="2987944"/>
                <a:ext cx="204480" cy="2012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80D3A03-E36D-4AF6-A3AA-DE337F3503A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087954" y="2978944"/>
                  <a:ext cx="2221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277AFE5-F61A-4F60-A64B-086E4502BEED}"/>
                    </a:ext>
                  </a:extLst>
                </p14:cNvPr>
                <p14:cNvContentPartPr/>
                <p14:nvPr/>
              </p14:nvContentPartPr>
              <p14:xfrm>
                <a:off x="2259314" y="3024304"/>
                <a:ext cx="186120" cy="1857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277AFE5-F61A-4F60-A64B-086E4502BEE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250314" y="3015664"/>
                  <a:ext cx="2037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700C672-3D33-4101-9CDE-A12E77552782}"/>
                    </a:ext>
                  </a:extLst>
                </p14:cNvPr>
                <p14:cNvContentPartPr/>
                <p14:nvPr/>
              </p14:nvContentPartPr>
              <p14:xfrm>
                <a:off x="2473514" y="2988304"/>
                <a:ext cx="172080" cy="209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700C672-3D33-4101-9CDE-A12E7755278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464874" y="2979664"/>
                  <a:ext cx="1897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6ED2F18-09E6-4DB4-A240-75D2662E700C}"/>
                    </a:ext>
                  </a:extLst>
                </p14:cNvPr>
                <p14:cNvContentPartPr/>
                <p14:nvPr/>
              </p14:nvContentPartPr>
              <p14:xfrm>
                <a:off x="2663594" y="3019624"/>
                <a:ext cx="260640" cy="157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6ED2F18-09E6-4DB4-A240-75D2662E700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654954" y="3010624"/>
                  <a:ext cx="2782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0B0FC48-BACB-4B3D-8DFC-59FB17EEE28B}"/>
                    </a:ext>
                  </a:extLst>
                </p14:cNvPr>
                <p14:cNvContentPartPr/>
                <p14:nvPr/>
              </p14:nvContentPartPr>
              <p14:xfrm>
                <a:off x="2947274" y="2952304"/>
                <a:ext cx="204480" cy="2325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0B0FC48-BACB-4B3D-8DFC-59FB17EEE28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938634" y="2943304"/>
                  <a:ext cx="2221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E3941C8-3508-4380-ACDB-F30DE9A16B69}"/>
                    </a:ext>
                  </a:extLst>
                </p14:cNvPr>
                <p14:cNvContentPartPr/>
                <p14:nvPr/>
              </p14:nvContentPartPr>
              <p14:xfrm>
                <a:off x="3211154" y="2931064"/>
                <a:ext cx="153720" cy="271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E3941C8-3508-4380-ACDB-F30DE9A16B6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202154" y="2922064"/>
                  <a:ext cx="1713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B0702E8-4F6E-45CD-AB7D-124425AB950B}"/>
                    </a:ext>
                  </a:extLst>
                </p14:cNvPr>
                <p14:cNvContentPartPr/>
                <p14:nvPr/>
              </p14:nvContentPartPr>
              <p14:xfrm>
                <a:off x="3950594" y="3048424"/>
                <a:ext cx="43560" cy="30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B0702E8-4F6E-45CD-AB7D-124425AB950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941594" y="3039784"/>
                  <a:ext cx="612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4D18B26-7792-402F-8D61-43061E8B520B}"/>
                    </a:ext>
                  </a:extLst>
                </p14:cNvPr>
                <p14:cNvContentPartPr/>
                <p14:nvPr/>
              </p14:nvContentPartPr>
              <p14:xfrm>
                <a:off x="3925394" y="2937544"/>
                <a:ext cx="349560" cy="210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4D18B26-7792-402F-8D61-43061E8B520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916394" y="2928544"/>
                  <a:ext cx="3672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0E3AA85-8D01-4FC2-8758-E37888CCEA19}"/>
                    </a:ext>
                  </a:extLst>
                </p14:cNvPr>
                <p14:cNvContentPartPr/>
                <p14:nvPr/>
              </p14:nvContentPartPr>
              <p14:xfrm>
                <a:off x="4283234" y="2978224"/>
                <a:ext cx="128520" cy="150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0E3AA85-8D01-4FC2-8758-E37888CCEA1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274234" y="2969584"/>
                  <a:ext cx="1461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6A7DDEE-A351-4A27-9C44-3C89D17AF97D}"/>
                    </a:ext>
                  </a:extLst>
                </p14:cNvPr>
                <p14:cNvContentPartPr/>
                <p14:nvPr/>
              </p14:nvContentPartPr>
              <p14:xfrm>
                <a:off x="4510034" y="2933584"/>
                <a:ext cx="244080" cy="209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6A7DDEE-A351-4A27-9C44-3C89D17AF97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501394" y="2924584"/>
                  <a:ext cx="261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92058CA-590B-4BE7-AEEF-A1B531651FE9}"/>
                    </a:ext>
                  </a:extLst>
                </p14:cNvPr>
                <p14:cNvContentPartPr/>
                <p14:nvPr/>
              </p14:nvContentPartPr>
              <p14:xfrm>
                <a:off x="4866794" y="2757544"/>
                <a:ext cx="173520" cy="349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92058CA-590B-4BE7-AEEF-A1B531651FE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858154" y="2748904"/>
                  <a:ext cx="1911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3FF97FE-005C-42EF-BEE9-BC57BD713596}"/>
                    </a:ext>
                  </a:extLst>
                </p14:cNvPr>
                <p14:cNvContentPartPr/>
                <p14:nvPr/>
              </p14:nvContentPartPr>
              <p14:xfrm>
                <a:off x="4841594" y="2909464"/>
                <a:ext cx="317880" cy="153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3FF97FE-005C-42EF-BEE9-BC57BD71359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832954" y="2900824"/>
                  <a:ext cx="335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9EA754C-EFD4-48CD-BBD9-D5E1F272B17D}"/>
                    </a:ext>
                  </a:extLst>
                </p14:cNvPr>
                <p14:cNvContentPartPr/>
                <p14:nvPr/>
              </p14:nvContentPartPr>
              <p14:xfrm>
                <a:off x="4826834" y="3054544"/>
                <a:ext cx="186480" cy="77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9EA754C-EFD4-48CD-BBD9-D5E1F272B17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818194" y="3045544"/>
                  <a:ext cx="2041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DE1E6DE-6289-414B-B49F-48D4DA3844A5}"/>
                    </a:ext>
                  </a:extLst>
                </p14:cNvPr>
                <p14:cNvContentPartPr/>
                <p14:nvPr/>
              </p14:nvContentPartPr>
              <p14:xfrm>
                <a:off x="5170634" y="2873464"/>
                <a:ext cx="167760" cy="2430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DE1E6DE-6289-414B-B49F-48D4DA3844A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161994" y="2864464"/>
                  <a:ext cx="1854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AA6C37B-B8FB-4A22-9D53-AFF6BAFA3740}"/>
                    </a:ext>
                  </a:extLst>
                </p14:cNvPr>
                <p14:cNvContentPartPr/>
                <p14:nvPr/>
              </p14:nvContentPartPr>
              <p14:xfrm>
                <a:off x="473714" y="2967784"/>
                <a:ext cx="108720" cy="2559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AA6C37B-B8FB-4A22-9D53-AFF6BAFA374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65074" y="2959144"/>
                  <a:ext cx="1263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3FE8F12-F4C5-4493-8B70-DC319F7E5830}"/>
                    </a:ext>
                  </a:extLst>
                </p14:cNvPr>
                <p14:cNvContentPartPr/>
                <p14:nvPr/>
              </p14:nvContentPartPr>
              <p14:xfrm>
                <a:off x="333314" y="2850064"/>
                <a:ext cx="622440" cy="156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3FE8F12-F4C5-4493-8B70-DC319F7E583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24674" y="2841424"/>
                  <a:ext cx="6400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2371E4C-F9AB-4DAA-AC53-9AC30F304BC5}"/>
                    </a:ext>
                  </a:extLst>
                </p14:cNvPr>
                <p14:cNvContentPartPr/>
                <p14:nvPr/>
              </p14:nvContentPartPr>
              <p14:xfrm>
                <a:off x="787994" y="2806864"/>
                <a:ext cx="252000" cy="385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2371E4C-F9AB-4DAA-AC53-9AC30F304BC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79354" y="2797864"/>
                  <a:ext cx="2696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6A4CF18-2615-4394-93BC-418A62D141B8}"/>
                    </a:ext>
                  </a:extLst>
                </p14:cNvPr>
                <p14:cNvContentPartPr/>
                <p14:nvPr/>
              </p14:nvContentPartPr>
              <p14:xfrm>
                <a:off x="1091474" y="3035464"/>
                <a:ext cx="209160" cy="128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6A4CF18-2615-4394-93BC-418A62D141B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82834" y="3026824"/>
                  <a:ext cx="226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AD04A96-3248-4D9B-ABFF-01291C2C343B}"/>
                    </a:ext>
                  </a:extLst>
                </p14:cNvPr>
                <p14:cNvContentPartPr/>
                <p14:nvPr/>
              </p14:nvContentPartPr>
              <p14:xfrm>
                <a:off x="494234" y="3649624"/>
                <a:ext cx="327240" cy="2725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AD04A96-3248-4D9B-ABFF-01291C2C343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85234" y="3640624"/>
                  <a:ext cx="3448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5BA147B-FFB8-4166-BED9-7F3896D89041}"/>
                    </a:ext>
                  </a:extLst>
                </p14:cNvPr>
                <p14:cNvContentPartPr/>
                <p14:nvPr/>
              </p14:nvContentPartPr>
              <p14:xfrm>
                <a:off x="841634" y="3517504"/>
                <a:ext cx="210600" cy="3870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5BA147B-FFB8-4166-BED9-7F3896D8904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32634" y="3508504"/>
                  <a:ext cx="2282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F0C9024-8B5A-4B6C-B135-661D8B8E5FB9}"/>
                    </a:ext>
                  </a:extLst>
                </p14:cNvPr>
                <p14:cNvContentPartPr/>
                <p14:nvPr/>
              </p14:nvContentPartPr>
              <p14:xfrm>
                <a:off x="1158794" y="3707584"/>
                <a:ext cx="111240" cy="136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F0C9024-8B5A-4B6C-B135-661D8B8E5FB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50154" y="3698944"/>
                  <a:ext cx="128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267F726-F2C9-46A2-9B32-79999DFF9D94}"/>
                    </a:ext>
                  </a:extLst>
                </p14:cNvPr>
                <p14:cNvContentPartPr/>
                <p14:nvPr/>
              </p14:nvContentPartPr>
              <p14:xfrm>
                <a:off x="1272914" y="3729544"/>
                <a:ext cx="216000" cy="1602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267F726-F2C9-46A2-9B32-79999DFF9D9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264274" y="3720904"/>
                  <a:ext cx="2336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37B9D2F-0D6E-4191-8896-9149AC052D43}"/>
                    </a:ext>
                  </a:extLst>
                </p14:cNvPr>
                <p14:cNvContentPartPr/>
                <p14:nvPr/>
              </p14:nvContentPartPr>
              <p14:xfrm>
                <a:off x="1856114" y="3782104"/>
                <a:ext cx="54360" cy="1281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37B9D2F-0D6E-4191-8896-9149AC052D4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847474" y="3773464"/>
                  <a:ext cx="72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18E0B24-B969-4C6F-BBD3-26F752BFE108}"/>
                    </a:ext>
                  </a:extLst>
                </p14:cNvPr>
                <p14:cNvContentPartPr/>
                <p14:nvPr/>
              </p14:nvContentPartPr>
              <p14:xfrm>
                <a:off x="2010194" y="3665824"/>
                <a:ext cx="28080" cy="270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18E0B24-B969-4C6F-BBD3-26F752BFE10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001194" y="3656824"/>
                  <a:ext cx="457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9391060-A497-4ED6-9A81-C080CD71E2BF}"/>
                    </a:ext>
                  </a:extLst>
                </p14:cNvPr>
                <p14:cNvContentPartPr/>
                <p14:nvPr/>
              </p14:nvContentPartPr>
              <p14:xfrm>
                <a:off x="2023154" y="3441544"/>
                <a:ext cx="554400" cy="4755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9391060-A497-4ED6-9A81-C080CD71E2B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014154" y="3432544"/>
                  <a:ext cx="57204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B04F605-78B0-49D4-99A5-8093AC676B93}"/>
                    </a:ext>
                  </a:extLst>
                </p14:cNvPr>
                <p14:cNvContentPartPr/>
                <p14:nvPr/>
              </p14:nvContentPartPr>
              <p14:xfrm>
                <a:off x="2297834" y="3665464"/>
                <a:ext cx="314640" cy="594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B04F605-78B0-49D4-99A5-8093AC676B9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288834" y="3656824"/>
                  <a:ext cx="3322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4749C1C-78E5-4027-964A-E8B5D4BBC5A5}"/>
                    </a:ext>
                  </a:extLst>
                </p14:cNvPr>
                <p14:cNvContentPartPr/>
                <p14:nvPr/>
              </p14:nvContentPartPr>
              <p14:xfrm>
                <a:off x="2535074" y="3705784"/>
                <a:ext cx="180720" cy="1602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4749C1C-78E5-4027-964A-E8B5D4BBC5A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526434" y="3697144"/>
                  <a:ext cx="1983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643E9D9-B9ED-49C0-859E-B9F94F942B0B}"/>
                    </a:ext>
                  </a:extLst>
                </p14:cNvPr>
                <p14:cNvContentPartPr/>
                <p14:nvPr/>
              </p14:nvContentPartPr>
              <p14:xfrm>
                <a:off x="2573954" y="3712624"/>
                <a:ext cx="356760" cy="5198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643E9D9-B9ED-49C0-859E-B9F94F942B0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565314" y="3703624"/>
                  <a:ext cx="37440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67C844E-7F2B-438C-A1D0-A8EDA59F50B6}"/>
                    </a:ext>
                  </a:extLst>
                </p14:cNvPr>
                <p14:cNvContentPartPr/>
                <p14:nvPr/>
              </p14:nvContentPartPr>
              <p14:xfrm>
                <a:off x="3014594" y="3643144"/>
                <a:ext cx="205920" cy="2059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67C844E-7F2B-438C-A1D0-A8EDA59F50B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005594" y="3634504"/>
                  <a:ext cx="2235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08DB37E-C879-418B-9E27-4ED71363CE84}"/>
                    </a:ext>
                  </a:extLst>
                </p14:cNvPr>
                <p14:cNvContentPartPr/>
                <p14:nvPr/>
              </p14:nvContentPartPr>
              <p14:xfrm>
                <a:off x="3190274" y="3696784"/>
                <a:ext cx="172440" cy="1256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08DB37E-C879-418B-9E27-4ED71363CE8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181274" y="3687784"/>
                  <a:ext cx="1900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005BE67-62D9-4723-8D3B-D631797BC296}"/>
                    </a:ext>
                  </a:extLst>
                </p14:cNvPr>
                <p14:cNvContentPartPr/>
                <p14:nvPr/>
              </p14:nvContentPartPr>
              <p14:xfrm>
                <a:off x="3483674" y="3334264"/>
                <a:ext cx="324000" cy="5194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005BE67-62D9-4723-8D3B-D631797BC29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475034" y="3325264"/>
                  <a:ext cx="34164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4221DE4-4C3B-4A18-BD19-5C78EB589D6E}"/>
                    </a:ext>
                  </a:extLst>
                </p14:cNvPr>
                <p14:cNvContentPartPr/>
                <p14:nvPr/>
              </p14:nvContentPartPr>
              <p14:xfrm>
                <a:off x="3436514" y="3654304"/>
                <a:ext cx="319680" cy="137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4221DE4-4C3B-4A18-BD19-5C78EB589D6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427874" y="3645304"/>
                  <a:ext cx="337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B9CAF23-CD6F-487F-809D-955E7CF38834}"/>
                    </a:ext>
                  </a:extLst>
                </p14:cNvPr>
                <p14:cNvContentPartPr/>
                <p14:nvPr/>
              </p14:nvContentPartPr>
              <p14:xfrm>
                <a:off x="3855554" y="3586264"/>
                <a:ext cx="8280" cy="82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B9CAF23-CD6F-487F-809D-955E7CF3883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846554" y="3577624"/>
                  <a:ext cx="25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1A6BC62-756B-4B4D-A4D4-7D55F531FFE2}"/>
                    </a:ext>
                  </a:extLst>
                </p14:cNvPr>
                <p14:cNvContentPartPr/>
                <p14:nvPr/>
              </p14:nvContentPartPr>
              <p14:xfrm>
                <a:off x="3832514" y="3679504"/>
                <a:ext cx="146880" cy="1098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1A6BC62-756B-4B4D-A4D4-7D55F531FFE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823874" y="3670504"/>
                  <a:ext cx="164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EC6D8DD-9DB2-4C20-984A-5457B8DAB383}"/>
                    </a:ext>
                  </a:extLst>
                </p14:cNvPr>
                <p14:cNvContentPartPr/>
                <p14:nvPr/>
              </p14:nvContentPartPr>
              <p14:xfrm>
                <a:off x="3976154" y="3651064"/>
                <a:ext cx="226080" cy="6991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EC6D8DD-9DB2-4C20-984A-5457B8DAB38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967514" y="3642424"/>
                  <a:ext cx="243720" cy="7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6368B0B-067F-44C3-95E1-99141D4A63F4}"/>
                    </a:ext>
                  </a:extLst>
                </p14:cNvPr>
                <p14:cNvContentPartPr/>
                <p14:nvPr/>
              </p14:nvContentPartPr>
              <p14:xfrm>
                <a:off x="4534874" y="3517864"/>
                <a:ext cx="317880" cy="1998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6368B0B-067F-44C3-95E1-99141D4A63F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525874" y="3508864"/>
                  <a:ext cx="3355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EACF58F-A5D1-4950-ADEA-4F59C6F3DDA0}"/>
                    </a:ext>
                  </a:extLst>
                </p14:cNvPr>
                <p14:cNvContentPartPr/>
                <p14:nvPr/>
              </p14:nvContentPartPr>
              <p14:xfrm>
                <a:off x="4961114" y="3514984"/>
                <a:ext cx="207360" cy="189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EACF58F-A5D1-4950-ADEA-4F59C6F3DDA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952474" y="3506344"/>
                  <a:ext cx="2250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4A7ABB4-2BBB-42C7-8AB5-DF9492892FC1}"/>
                    </a:ext>
                  </a:extLst>
                </p14:cNvPr>
                <p14:cNvContentPartPr/>
                <p14:nvPr/>
              </p14:nvContentPartPr>
              <p14:xfrm>
                <a:off x="5382674" y="3331024"/>
                <a:ext cx="204480" cy="3805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4A7ABB4-2BBB-42C7-8AB5-DF9492892FC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374034" y="3322024"/>
                  <a:ext cx="2221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51851C6-80F8-444F-A915-9BC00027926D}"/>
                    </a:ext>
                  </a:extLst>
                </p14:cNvPr>
                <p14:cNvContentPartPr/>
                <p14:nvPr/>
              </p14:nvContentPartPr>
              <p14:xfrm>
                <a:off x="5350274" y="3476464"/>
                <a:ext cx="347400" cy="788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51851C6-80F8-444F-A915-9BC00027926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341634" y="3467464"/>
                  <a:ext cx="3650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6952C74-0A52-4918-AD00-FD8DA48778DB}"/>
                    </a:ext>
                  </a:extLst>
                </p14:cNvPr>
                <p14:cNvContentPartPr/>
                <p14:nvPr/>
              </p14:nvContentPartPr>
              <p14:xfrm>
                <a:off x="5926634" y="3453064"/>
                <a:ext cx="290160" cy="2394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6952C74-0A52-4918-AD00-FD8DA48778D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917634" y="3444424"/>
                  <a:ext cx="3078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D8D6E9C-4186-4709-9007-36D36E3D2C69}"/>
                    </a:ext>
                  </a:extLst>
                </p14:cNvPr>
                <p14:cNvContentPartPr/>
                <p14:nvPr/>
              </p14:nvContentPartPr>
              <p14:xfrm>
                <a:off x="5955074" y="3443344"/>
                <a:ext cx="237600" cy="2174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D8D6E9C-4186-4709-9007-36D36E3D2C6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946434" y="3434704"/>
                  <a:ext cx="2552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4C90CA2-3731-4BA9-ABFB-D1E12E1B19FB}"/>
                    </a:ext>
                  </a:extLst>
                </p14:cNvPr>
                <p14:cNvContentPartPr/>
                <p14:nvPr/>
              </p14:nvContentPartPr>
              <p14:xfrm>
                <a:off x="6311474" y="3721624"/>
                <a:ext cx="150840" cy="2005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4C90CA2-3731-4BA9-ABFB-D1E12E1B19F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302834" y="3712624"/>
                  <a:ext cx="1684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F4D060F-A21F-43EF-9EF2-4EB065F1834B}"/>
                    </a:ext>
                  </a:extLst>
                </p14:cNvPr>
                <p14:cNvContentPartPr/>
                <p14:nvPr/>
              </p14:nvContentPartPr>
              <p14:xfrm>
                <a:off x="6681194" y="3296104"/>
                <a:ext cx="253080" cy="4564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F4D060F-A21F-43EF-9EF2-4EB065F1834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672194" y="3287104"/>
                  <a:ext cx="27072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0062364-9C1E-480A-8491-5499CBB3D21E}"/>
                    </a:ext>
                  </a:extLst>
                </p14:cNvPr>
                <p14:cNvContentPartPr/>
                <p14:nvPr/>
              </p14:nvContentPartPr>
              <p14:xfrm>
                <a:off x="6616034" y="3479704"/>
                <a:ext cx="353160" cy="90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0062364-9C1E-480A-8491-5499CBB3D21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607034" y="3470704"/>
                  <a:ext cx="370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7E0A041-CDC0-412E-A596-CF6477620103}"/>
                    </a:ext>
                  </a:extLst>
                </p14:cNvPr>
                <p14:cNvContentPartPr/>
                <p14:nvPr/>
              </p14:nvContentPartPr>
              <p14:xfrm>
                <a:off x="6977834" y="3494464"/>
                <a:ext cx="171720" cy="2181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7E0A041-CDC0-412E-A596-CF647762010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969194" y="3485824"/>
                  <a:ext cx="1893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907B333-216A-4347-83BD-DDD50C522ADF}"/>
                    </a:ext>
                  </a:extLst>
                </p14:cNvPr>
                <p14:cNvContentPartPr/>
                <p14:nvPr/>
              </p14:nvContentPartPr>
              <p14:xfrm>
                <a:off x="7206074" y="3533344"/>
                <a:ext cx="206280" cy="1530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907B333-216A-4347-83BD-DDD50C522AD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197434" y="3524344"/>
                  <a:ext cx="223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9C83BA7-2123-4089-A90F-56F5AF2C5507}"/>
                    </a:ext>
                  </a:extLst>
                </p14:cNvPr>
                <p14:cNvContentPartPr/>
                <p14:nvPr/>
              </p14:nvContentPartPr>
              <p14:xfrm>
                <a:off x="7440074" y="3545944"/>
                <a:ext cx="150480" cy="1170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9C83BA7-2123-4089-A90F-56F5AF2C550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431074" y="3536944"/>
                  <a:ext cx="168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2F6E7FC-6A12-4DF8-B0EB-A910D067ACD2}"/>
                    </a:ext>
                  </a:extLst>
                </p14:cNvPr>
                <p14:cNvContentPartPr/>
                <p14:nvPr/>
              </p14:nvContentPartPr>
              <p14:xfrm>
                <a:off x="7705034" y="3265864"/>
                <a:ext cx="232560" cy="4222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2F6E7FC-6A12-4DF8-B0EB-A910D067ACD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696034" y="3256864"/>
                  <a:ext cx="25020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7E13C53-5109-408E-A391-6EF922AC9CA8}"/>
                    </a:ext>
                  </a:extLst>
                </p14:cNvPr>
                <p14:cNvContentPartPr/>
                <p14:nvPr/>
              </p14:nvContentPartPr>
              <p14:xfrm>
                <a:off x="7635194" y="3437584"/>
                <a:ext cx="471600" cy="561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7E13C53-5109-408E-A391-6EF922AC9CA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626554" y="3428944"/>
                  <a:ext cx="4892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AA9E78A-56DF-4B8C-A1C6-C6D78F20BAFC}"/>
                    </a:ext>
                  </a:extLst>
                </p14:cNvPr>
                <p14:cNvContentPartPr/>
                <p14:nvPr/>
              </p14:nvContentPartPr>
              <p14:xfrm>
                <a:off x="8195714" y="3525424"/>
                <a:ext cx="83160" cy="1573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AA9E78A-56DF-4B8C-A1C6-C6D78F20BAF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186714" y="3516784"/>
                  <a:ext cx="1008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9DD5EF6-DF26-4915-AAB8-4B0A2AC13770}"/>
                    </a:ext>
                  </a:extLst>
                </p14:cNvPr>
                <p14:cNvContentPartPr/>
                <p14:nvPr/>
              </p14:nvContentPartPr>
              <p14:xfrm>
                <a:off x="8143154" y="3414904"/>
                <a:ext cx="286560" cy="5698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9DD5EF6-DF26-4915-AAB8-4B0A2AC1377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134514" y="3406264"/>
                  <a:ext cx="30420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F690BA6-0670-4599-9EFC-D0AD938AB28E}"/>
                    </a:ext>
                  </a:extLst>
                </p14:cNvPr>
                <p14:cNvContentPartPr/>
                <p14:nvPr/>
              </p14:nvContentPartPr>
              <p14:xfrm>
                <a:off x="8695034" y="3455584"/>
                <a:ext cx="180720" cy="1879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F690BA6-0670-4599-9EFC-D0AD938AB28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686394" y="3446584"/>
                  <a:ext cx="1983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73C29B1-60F7-4948-968A-FB04204C92B8}"/>
                    </a:ext>
                  </a:extLst>
                </p14:cNvPr>
                <p14:cNvContentPartPr/>
                <p14:nvPr/>
              </p14:nvContentPartPr>
              <p14:xfrm>
                <a:off x="8988074" y="3389704"/>
                <a:ext cx="173520" cy="2527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73C29B1-60F7-4948-968A-FB04204C92B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979074" y="3381064"/>
                  <a:ext cx="1911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C5F7868-6916-48CC-9F68-2F0911F4A016}"/>
                    </a:ext>
                  </a:extLst>
                </p14:cNvPr>
                <p14:cNvContentPartPr/>
                <p14:nvPr/>
              </p14:nvContentPartPr>
              <p14:xfrm>
                <a:off x="9549674" y="3419224"/>
                <a:ext cx="181800" cy="1738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C5F7868-6916-48CC-9F68-2F0911F4A01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541034" y="3410224"/>
                  <a:ext cx="1994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57F46F6-6D22-49FE-A9A5-1B4733C96628}"/>
                    </a:ext>
                  </a:extLst>
                </p14:cNvPr>
                <p14:cNvContentPartPr/>
                <p14:nvPr/>
              </p14:nvContentPartPr>
              <p14:xfrm>
                <a:off x="9973034" y="3373864"/>
                <a:ext cx="195480" cy="2174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57F46F6-6D22-49FE-A9A5-1B4733C9662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964394" y="3364864"/>
                  <a:ext cx="2131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429342A-7E77-48F1-9635-508A869DBEB8}"/>
                    </a:ext>
                  </a:extLst>
                </p14:cNvPr>
                <p14:cNvContentPartPr/>
                <p14:nvPr/>
              </p14:nvContentPartPr>
              <p14:xfrm>
                <a:off x="10149074" y="3434344"/>
                <a:ext cx="150120" cy="1458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429342A-7E77-48F1-9635-508A869DBEB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140074" y="3425704"/>
                  <a:ext cx="1677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D158DB1-2215-4AE6-8280-A3AD2F98B609}"/>
                    </a:ext>
                  </a:extLst>
                </p14:cNvPr>
                <p14:cNvContentPartPr/>
                <p14:nvPr/>
              </p14:nvContentPartPr>
              <p14:xfrm>
                <a:off x="10363634" y="3415984"/>
                <a:ext cx="169200" cy="1486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D158DB1-2215-4AE6-8280-A3AD2F98B60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354634" y="3406984"/>
                  <a:ext cx="186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017DD9C-028E-458A-97B2-7B9956D415E5}"/>
                    </a:ext>
                  </a:extLst>
                </p14:cNvPr>
                <p14:cNvContentPartPr/>
                <p14:nvPr/>
              </p14:nvContentPartPr>
              <p14:xfrm>
                <a:off x="10577474" y="3355504"/>
                <a:ext cx="187560" cy="2264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017DD9C-028E-458A-97B2-7B9956D415E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568834" y="3346864"/>
                  <a:ext cx="2052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6DDC666-51FA-4897-8F49-DBFB1DCA2FBA}"/>
                    </a:ext>
                  </a:extLst>
                </p14:cNvPr>
                <p14:cNvContentPartPr/>
                <p14:nvPr/>
              </p14:nvContentPartPr>
              <p14:xfrm>
                <a:off x="10874834" y="3162904"/>
                <a:ext cx="285840" cy="4510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6DDC666-51FA-4897-8F49-DBFB1DCA2FB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866194" y="3153904"/>
                  <a:ext cx="30348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59DF45F-A815-4C57-9CFD-2434A286B6B6}"/>
                    </a:ext>
                  </a:extLst>
                </p14:cNvPr>
                <p14:cNvContentPartPr/>
                <p14:nvPr/>
              </p14:nvContentPartPr>
              <p14:xfrm>
                <a:off x="10780154" y="3349744"/>
                <a:ext cx="402480" cy="954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59DF45F-A815-4C57-9CFD-2434A286B6B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771514" y="3340744"/>
                  <a:ext cx="4201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D206D30-E9DE-4EBE-A464-7F61DBD594AF}"/>
                    </a:ext>
                  </a:extLst>
                </p14:cNvPr>
                <p14:cNvContentPartPr/>
                <p14:nvPr/>
              </p14:nvContentPartPr>
              <p14:xfrm>
                <a:off x="11046554" y="3407344"/>
                <a:ext cx="144360" cy="1234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D206D30-E9DE-4EBE-A464-7F61DBD594A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037914" y="3398704"/>
                  <a:ext cx="162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B783114-E027-4C2B-9E9D-1B365A4EF76E}"/>
                    </a:ext>
                  </a:extLst>
                </p14:cNvPr>
                <p14:cNvContentPartPr/>
                <p14:nvPr/>
              </p14:nvContentPartPr>
              <p14:xfrm>
                <a:off x="11221874" y="3399784"/>
                <a:ext cx="216000" cy="1544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B783114-E027-4C2B-9E9D-1B365A4EF76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212874" y="3391144"/>
                  <a:ext cx="233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64B111A-6678-4663-83E7-828DD73F8CD3}"/>
                    </a:ext>
                  </a:extLst>
                </p14:cNvPr>
                <p14:cNvContentPartPr/>
                <p14:nvPr/>
              </p14:nvContentPartPr>
              <p14:xfrm>
                <a:off x="11508794" y="3168304"/>
                <a:ext cx="426960" cy="4348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64B111A-6678-4663-83E7-828DD73F8CD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499794" y="3159664"/>
                  <a:ext cx="4446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1DC211B-F82E-4AD8-95A5-30E53FBDBF1C}"/>
                    </a:ext>
                  </a:extLst>
                </p14:cNvPr>
                <p14:cNvContentPartPr/>
                <p14:nvPr/>
              </p14:nvContentPartPr>
              <p14:xfrm>
                <a:off x="11746034" y="3595264"/>
                <a:ext cx="10080" cy="43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1DC211B-F82E-4AD8-95A5-30E53FBDBF1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737034" y="3586624"/>
                  <a:ext cx="27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CA6C9CE-CAF1-490E-9D9D-BE1EAACDFD92}"/>
                    </a:ext>
                  </a:extLst>
                </p14:cNvPr>
                <p14:cNvContentPartPr/>
                <p14:nvPr/>
              </p14:nvContentPartPr>
              <p14:xfrm>
                <a:off x="418274" y="4303744"/>
                <a:ext cx="367560" cy="2970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CA6C9CE-CAF1-490E-9D9D-BE1EAACDFD9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09274" y="4294744"/>
                  <a:ext cx="3852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AA2351A-C60A-49E5-A0ED-A0E011A08EE8}"/>
                    </a:ext>
                  </a:extLst>
                </p14:cNvPr>
                <p14:cNvContentPartPr/>
                <p14:nvPr/>
              </p14:nvContentPartPr>
              <p14:xfrm>
                <a:off x="794114" y="4182064"/>
                <a:ext cx="194040" cy="3952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AA2351A-C60A-49E5-A0ED-A0E011A08EE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85114" y="4173424"/>
                  <a:ext cx="2116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892AA75-37C9-45C6-B94B-EB4982AB351B}"/>
                    </a:ext>
                  </a:extLst>
                </p14:cNvPr>
                <p14:cNvContentPartPr/>
                <p14:nvPr/>
              </p14:nvContentPartPr>
              <p14:xfrm>
                <a:off x="1014794" y="4404184"/>
                <a:ext cx="195480" cy="1616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892AA75-37C9-45C6-B94B-EB4982AB351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06154" y="4395184"/>
                  <a:ext cx="2131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019B268-3027-4133-A4D5-6E96E69810AC}"/>
                    </a:ext>
                  </a:extLst>
                </p14:cNvPr>
                <p14:cNvContentPartPr/>
                <p14:nvPr/>
              </p14:nvContentPartPr>
              <p14:xfrm>
                <a:off x="1174994" y="4421464"/>
                <a:ext cx="198000" cy="1645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019B268-3027-4133-A4D5-6E96E69810A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66354" y="4412464"/>
                  <a:ext cx="2156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ED72367-3BF4-4D04-8838-30022CF40CE7}"/>
                    </a:ext>
                  </a:extLst>
                </p14:cNvPr>
                <p14:cNvContentPartPr/>
                <p14:nvPr/>
              </p14:nvContentPartPr>
              <p14:xfrm>
                <a:off x="1773674" y="4372864"/>
                <a:ext cx="56520" cy="1594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ED72367-3BF4-4D04-8838-30022CF40CE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764674" y="4363864"/>
                  <a:ext cx="74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39AAAEE-CDD1-45D7-B6F0-825E4CDDD1E3}"/>
                    </a:ext>
                  </a:extLst>
                </p14:cNvPr>
                <p14:cNvContentPartPr/>
                <p14:nvPr/>
              </p14:nvContentPartPr>
              <p14:xfrm>
                <a:off x="1910114" y="4264864"/>
                <a:ext cx="2880" cy="172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39AAAEE-CDD1-45D7-B6F0-825E4CDDD1E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901114" y="4256224"/>
                  <a:ext cx="20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792D540-F691-4BF5-B17F-3D54CA18C53E}"/>
                    </a:ext>
                  </a:extLst>
                </p14:cNvPr>
                <p14:cNvContentPartPr/>
                <p14:nvPr/>
              </p14:nvContentPartPr>
              <p14:xfrm>
                <a:off x="1910834" y="4346224"/>
                <a:ext cx="189720" cy="205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792D540-F691-4BF5-B17F-3D54CA18C53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902194" y="4337224"/>
                  <a:ext cx="2073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F0501FF-A7F2-4A14-A1EE-5E74A61206E4}"/>
                    </a:ext>
                  </a:extLst>
                </p14:cNvPr>
                <p14:cNvContentPartPr/>
                <p14:nvPr/>
              </p14:nvContentPartPr>
              <p14:xfrm>
                <a:off x="2197394" y="4034824"/>
                <a:ext cx="353520" cy="4942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F0501FF-A7F2-4A14-A1EE-5E74A61206E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188754" y="4025824"/>
                  <a:ext cx="37116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AFC2239-AEB8-43E2-9E17-9056147F9679}"/>
                    </a:ext>
                  </a:extLst>
                </p14:cNvPr>
                <p14:cNvContentPartPr/>
                <p14:nvPr/>
              </p14:nvContentPartPr>
              <p14:xfrm>
                <a:off x="2466314" y="4360264"/>
                <a:ext cx="163080" cy="145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AFC2239-AEB8-43E2-9E17-9056147F967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457674" y="4351264"/>
                  <a:ext cx="180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66D2594-0306-4524-9B85-CA5D33FD9A47}"/>
                    </a:ext>
                  </a:extLst>
                </p14:cNvPr>
                <p14:cNvContentPartPr/>
                <p14:nvPr/>
              </p14:nvContentPartPr>
              <p14:xfrm>
                <a:off x="2422394" y="4379344"/>
                <a:ext cx="408960" cy="6249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66D2594-0306-4524-9B85-CA5D33FD9A4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413754" y="4370704"/>
                  <a:ext cx="42660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9CF276A-F923-450D-927F-9150ABE7B782}"/>
                    </a:ext>
                  </a:extLst>
                </p14:cNvPr>
                <p14:cNvContentPartPr/>
                <p14:nvPr/>
              </p14:nvContentPartPr>
              <p14:xfrm>
                <a:off x="2908034" y="4314544"/>
                <a:ext cx="225360" cy="1976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9CF276A-F923-450D-927F-9150ABE7B78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899034" y="4305904"/>
                  <a:ext cx="2430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5199E588-987E-40FE-AA84-0F62A8A29B64}"/>
                    </a:ext>
                  </a:extLst>
                </p14:cNvPr>
                <p14:cNvContentPartPr/>
                <p14:nvPr/>
              </p14:nvContentPartPr>
              <p14:xfrm>
                <a:off x="3130514" y="4358104"/>
                <a:ext cx="165960" cy="1263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5199E588-987E-40FE-AA84-0F62A8A29B6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121514" y="4349104"/>
                  <a:ext cx="183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858E99F-FCB0-4075-BF00-5A9BC670F6A0}"/>
                    </a:ext>
                  </a:extLst>
                </p14:cNvPr>
                <p14:cNvContentPartPr/>
                <p14:nvPr/>
              </p14:nvContentPartPr>
              <p14:xfrm>
                <a:off x="3446954" y="4052104"/>
                <a:ext cx="219960" cy="4536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858E99F-FCB0-4075-BF00-5A9BC670F6A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437954" y="4043464"/>
                  <a:ext cx="23760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CC0C440-3B00-4515-ABC6-A202FB20DBDC}"/>
                    </a:ext>
                  </a:extLst>
                </p14:cNvPr>
                <p14:cNvContentPartPr/>
                <p14:nvPr/>
              </p14:nvContentPartPr>
              <p14:xfrm>
                <a:off x="3376394" y="4305184"/>
                <a:ext cx="335520" cy="1436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CC0C440-3B00-4515-ABC6-A202FB20DBD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367754" y="4296544"/>
                  <a:ext cx="353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C7A5DCA-C794-4835-9452-B502D2BACCB8}"/>
                    </a:ext>
                  </a:extLst>
                </p14:cNvPr>
                <p14:cNvContentPartPr/>
                <p14:nvPr/>
              </p14:nvContentPartPr>
              <p14:xfrm>
                <a:off x="3829634" y="4320304"/>
                <a:ext cx="182880" cy="1314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C7A5DCA-C794-4835-9452-B502D2BACCB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820634" y="4311664"/>
                  <a:ext cx="2005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3696814-A1D1-48AB-A85B-F7B9A0AF9A11}"/>
                    </a:ext>
                  </a:extLst>
                </p14:cNvPr>
                <p14:cNvContentPartPr/>
                <p14:nvPr/>
              </p14:nvContentPartPr>
              <p14:xfrm>
                <a:off x="3979034" y="4311664"/>
                <a:ext cx="248040" cy="7264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3696814-A1D1-48AB-A85B-F7B9A0AF9A1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970034" y="4302664"/>
                  <a:ext cx="265680" cy="74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CD9AFDA5-8198-435D-95D1-3F5BDF43E7F1}"/>
              </a:ext>
            </a:extLst>
          </p:cNvPr>
          <p:cNvGrpSpPr/>
          <p:nvPr/>
        </p:nvGrpSpPr>
        <p:grpSpPr>
          <a:xfrm>
            <a:off x="4510754" y="3997744"/>
            <a:ext cx="1067760" cy="421920"/>
            <a:chOff x="4510754" y="3997744"/>
            <a:chExt cx="106776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C7A6DCC-7DBF-4AE8-915D-D2C3DC2F202D}"/>
                    </a:ext>
                  </a:extLst>
                </p14:cNvPr>
                <p14:cNvContentPartPr/>
                <p14:nvPr/>
              </p14:nvContentPartPr>
              <p14:xfrm>
                <a:off x="4510754" y="4178824"/>
                <a:ext cx="304920" cy="2073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C7A6DCC-7DBF-4AE8-915D-D2C3DC2F202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502114" y="4169824"/>
                  <a:ext cx="3225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6DCBCD0F-59DC-4019-8F55-25F9F90B8C4E}"/>
                    </a:ext>
                  </a:extLst>
                </p14:cNvPr>
                <p14:cNvContentPartPr/>
                <p14:nvPr/>
              </p14:nvContentPartPr>
              <p14:xfrm>
                <a:off x="4903874" y="4209424"/>
                <a:ext cx="174960" cy="1580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6DCBCD0F-59DC-4019-8F55-25F9F90B8C4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894874" y="4200424"/>
                  <a:ext cx="1926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DDA62B8-FD13-4C45-BBAB-6696E4DD00D9}"/>
                    </a:ext>
                  </a:extLst>
                </p14:cNvPr>
                <p14:cNvContentPartPr/>
                <p14:nvPr/>
              </p14:nvContentPartPr>
              <p14:xfrm>
                <a:off x="5353154" y="3997744"/>
                <a:ext cx="181080" cy="4219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DDA62B8-FD13-4C45-BBAB-6696E4DD00D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344154" y="3989104"/>
                  <a:ext cx="19872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4683A45-FA85-4F33-804A-01E7C90BC5AA}"/>
                    </a:ext>
                  </a:extLst>
                </p14:cNvPr>
                <p14:cNvContentPartPr/>
                <p14:nvPr/>
              </p14:nvContentPartPr>
              <p14:xfrm>
                <a:off x="5245874" y="4191784"/>
                <a:ext cx="332640" cy="586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4683A45-FA85-4F33-804A-01E7C90BC5A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236874" y="4183144"/>
                  <a:ext cx="35028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07B8C6DC-1C90-4EE8-8CCA-C01C22E9B3B2}"/>
              </a:ext>
            </a:extLst>
          </p:cNvPr>
          <p:cNvGrpSpPr/>
          <p:nvPr/>
        </p:nvGrpSpPr>
        <p:grpSpPr>
          <a:xfrm>
            <a:off x="5820794" y="4042744"/>
            <a:ext cx="345240" cy="745560"/>
            <a:chOff x="5820794" y="4042744"/>
            <a:chExt cx="345240" cy="7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65CA4CD-A58F-494E-8A03-3D53553CDD02}"/>
                    </a:ext>
                  </a:extLst>
                </p14:cNvPr>
                <p14:cNvContentPartPr/>
                <p14:nvPr/>
              </p14:nvContentPartPr>
              <p14:xfrm>
                <a:off x="5833394" y="4166584"/>
                <a:ext cx="75240" cy="1566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65CA4CD-A58F-494E-8A03-3D53553CDD0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824394" y="4157944"/>
                  <a:ext cx="928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3E9D0DB-E495-4F80-A110-A64469F6CEB5}"/>
                    </a:ext>
                  </a:extLst>
                </p14:cNvPr>
                <p14:cNvContentPartPr/>
                <p14:nvPr/>
              </p14:nvContentPartPr>
              <p14:xfrm>
                <a:off x="5820794" y="4042744"/>
                <a:ext cx="266760" cy="5954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3E9D0DB-E495-4F80-A110-A64469F6CEB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811794" y="4033744"/>
                  <a:ext cx="28440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5514211-156B-4611-923C-A1933814ECE2}"/>
                    </a:ext>
                  </a:extLst>
                </p14:cNvPr>
                <p14:cNvContentPartPr/>
                <p14:nvPr/>
              </p14:nvContentPartPr>
              <p14:xfrm>
                <a:off x="6072434" y="4411744"/>
                <a:ext cx="93600" cy="3765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5514211-156B-4611-923C-A1933814ECE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063434" y="4402744"/>
                  <a:ext cx="11124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2674F3EC-A8F6-4FF1-A58A-743971460040}"/>
              </a:ext>
            </a:extLst>
          </p:cNvPr>
          <p:cNvGrpSpPr/>
          <p:nvPr/>
        </p:nvGrpSpPr>
        <p:grpSpPr>
          <a:xfrm>
            <a:off x="6531794" y="3972184"/>
            <a:ext cx="2015640" cy="475920"/>
            <a:chOff x="6531794" y="3972184"/>
            <a:chExt cx="2015640" cy="47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3D1B085-871D-4D7B-9560-83CF98530F08}"/>
                    </a:ext>
                  </a:extLst>
                </p14:cNvPr>
                <p14:cNvContentPartPr/>
                <p14:nvPr/>
              </p14:nvContentPartPr>
              <p14:xfrm>
                <a:off x="6618554" y="3979024"/>
                <a:ext cx="206280" cy="4690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3D1B085-871D-4D7B-9560-83CF98530F0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609554" y="3970024"/>
                  <a:ext cx="2239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BA4BEE8-E9F6-4010-851A-51C4413DF4EE}"/>
                    </a:ext>
                  </a:extLst>
                </p14:cNvPr>
                <p14:cNvContentPartPr/>
                <p14:nvPr/>
              </p14:nvContentPartPr>
              <p14:xfrm>
                <a:off x="6531794" y="4198984"/>
                <a:ext cx="384840" cy="676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BA4BEE8-E9F6-4010-851A-51C4413DF4E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523154" y="4190344"/>
                  <a:ext cx="4024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FE06F7E-8FA3-4E1E-BAEA-BA4245F3D244}"/>
                    </a:ext>
                  </a:extLst>
                </p14:cNvPr>
                <p14:cNvContentPartPr/>
                <p14:nvPr/>
              </p14:nvContentPartPr>
              <p14:xfrm>
                <a:off x="6911954" y="4193944"/>
                <a:ext cx="185040" cy="2358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FE06F7E-8FA3-4E1E-BAEA-BA4245F3D24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903314" y="4184944"/>
                  <a:ext cx="2026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BDD12E3-B68B-41D9-9A02-77DF56414C0C}"/>
                    </a:ext>
                  </a:extLst>
                </p14:cNvPr>
                <p14:cNvContentPartPr/>
                <p14:nvPr/>
              </p14:nvContentPartPr>
              <p14:xfrm>
                <a:off x="7144154" y="4190704"/>
                <a:ext cx="254520" cy="2026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BDD12E3-B68B-41D9-9A02-77DF56414C0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135154" y="4181704"/>
                  <a:ext cx="272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03290FC-E860-4A15-A528-F9C6E09D9313}"/>
                    </a:ext>
                  </a:extLst>
                </p14:cNvPr>
                <p14:cNvContentPartPr/>
                <p14:nvPr/>
              </p14:nvContentPartPr>
              <p14:xfrm>
                <a:off x="7420634" y="4264864"/>
                <a:ext cx="141120" cy="1044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03290FC-E860-4A15-A528-F9C6E09D931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411994" y="4256224"/>
                  <a:ext cx="158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5192DEC4-3500-42D8-A35B-7E36328BB8A7}"/>
                    </a:ext>
                  </a:extLst>
                </p14:cNvPr>
                <p14:cNvContentPartPr/>
                <p14:nvPr/>
              </p14:nvContentPartPr>
              <p14:xfrm>
                <a:off x="7629434" y="3972184"/>
                <a:ext cx="382320" cy="4546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5192DEC4-3500-42D8-A35B-7E36328BB8A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620434" y="3963184"/>
                  <a:ext cx="39996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AF78FB8-FE35-4685-92CD-9651B6C00ABE}"/>
                    </a:ext>
                  </a:extLst>
                </p14:cNvPr>
                <p14:cNvContentPartPr/>
                <p14:nvPr/>
              </p14:nvContentPartPr>
              <p14:xfrm>
                <a:off x="8263034" y="4088824"/>
                <a:ext cx="284400" cy="3135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AF78FB8-FE35-4685-92CD-9651B6C00AB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254034" y="4079824"/>
                  <a:ext cx="3020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17D4C3B-CC25-4BD9-B316-8C0667F6E5D8}"/>
                    </a:ext>
                  </a:extLst>
                </p14:cNvPr>
                <p14:cNvContentPartPr/>
                <p14:nvPr/>
              </p14:nvContentPartPr>
              <p14:xfrm>
                <a:off x="8196074" y="4082704"/>
                <a:ext cx="316080" cy="2635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17D4C3B-CC25-4BD9-B316-8C0667F6E5D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187074" y="4073704"/>
                  <a:ext cx="33372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FBC1743C-65BD-45E6-9D5D-92B439267DDE}"/>
              </a:ext>
            </a:extLst>
          </p:cNvPr>
          <p:cNvGrpSpPr/>
          <p:nvPr/>
        </p:nvGrpSpPr>
        <p:grpSpPr>
          <a:xfrm>
            <a:off x="8817434" y="4043824"/>
            <a:ext cx="503280" cy="274320"/>
            <a:chOff x="8817434" y="4043824"/>
            <a:chExt cx="5032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B54A367-1B92-4928-9043-5567430C7E0C}"/>
                    </a:ext>
                  </a:extLst>
                </p14:cNvPr>
                <p14:cNvContentPartPr/>
                <p14:nvPr/>
              </p14:nvContentPartPr>
              <p14:xfrm>
                <a:off x="8817434" y="4155424"/>
                <a:ext cx="186120" cy="1566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B54A367-1B92-4928-9043-5567430C7E0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808434" y="4146784"/>
                  <a:ext cx="2037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46D8016-C19A-4399-A9C9-F99832393BB1}"/>
                    </a:ext>
                  </a:extLst>
                </p14:cNvPr>
                <p14:cNvContentPartPr/>
                <p14:nvPr/>
              </p14:nvContentPartPr>
              <p14:xfrm>
                <a:off x="9092834" y="4043824"/>
                <a:ext cx="227880" cy="2743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46D8016-C19A-4399-A9C9-F99832393BB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083834" y="4034824"/>
                  <a:ext cx="245520" cy="29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7C9DE23A-7E31-415A-BE2F-A910F28E35C6}"/>
                  </a:ext>
                </a:extLst>
              </p14:cNvPr>
              <p14:cNvContentPartPr/>
              <p14:nvPr/>
            </p14:nvContentPartPr>
            <p14:xfrm>
              <a:off x="9610874" y="4111864"/>
              <a:ext cx="185400" cy="16632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7C9DE23A-7E31-415A-BE2F-A910F28E35C6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9601874" y="4102864"/>
                <a:ext cx="203040" cy="18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4" name="Group 303">
            <a:extLst>
              <a:ext uri="{FF2B5EF4-FFF2-40B4-BE49-F238E27FC236}">
                <a16:creationId xmlns:a16="http://schemas.microsoft.com/office/drawing/2014/main" id="{6ECF6E87-1069-425C-B9F5-41F897BA61C3}"/>
              </a:ext>
            </a:extLst>
          </p:cNvPr>
          <p:cNvGrpSpPr/>
          <p:nvPr/>
        </p:nvGrpSpPr>
        <p:grpSpPr>
          <a:xfrm>
            <a:off x="10110554" y="3838264"/>
            <a:ext cx="1980000" cy="423360"/>
            <a:chOff x="10110554" y="3838264"/>
            <a:chExt cx="1980000" cy="42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8B93EC7-3CDF-44EF-9243-5053803981E0}"/>
                    </a:ext>
                  </a:extLst>
                </p14:cNvPr>
                <p14:cNvContentPartPr/>
                <p14:nvPr/>
              </p14:nvContentPartPr>
              <p14:xfrm>
                <a:off x="10110554" y="4011064"/>
                <a:ext cx="234720" cy="2448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8B93EC7-3CDF-44EF-9243-5053803981E0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101554" y="4002064"/>
                  <a:ext cx="2523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B35950C-5F31-45C3-8EE4-818E9F3F0952}"/>
                    </a:ext>
                  </a:extLst>
                </p14:cNvPr>
                <p14:cNvContentPartPr/>
                <p14:nvPr/>
              </p14:nvContentPartPr>
              <p14:xfrm>
                <a:off x="10313234" y="4085944"/>
                <a:ext cx="120240" cy="1533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B35950C-5F31-45C3-8EE4-818E9F3F095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304594" y="4076944"/>
                  <a:ext cx="137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E179105-63AF-4B8E-8161-76B1B93EE305}"/>
                    </a:ext>
                  </a:extLst>
                </p14:cNvPr>
                <p14:cNvContentPartPr/>
                <p14:nvPr/>
              </p14:nvContentPartPr>
              <p14:xfrm>
                <a:off x="10538954" y="4087384"/>
                <a:ext cx="151200" cy="1389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E179105-63AF-4B8E-8161-76B1B93EE305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0529954" y="4078744"/>
                  <a:ext cx="168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4937F752-FEB5-4D72-A8CD-3D67159D4B81}"/>
                    </a:ext>
                  </a:extLst>
                </p14:cNvPr>
                <p14:cNvContentPartPr/>
                <p14:nvPr/>
              </p14:nvContentPartPr>
              <p14:xfrm>
                <a:off x="10767554" y="4050304"/>
                <a:ext cx="176760" cy="2113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4937F752-FEB5-4D72-A8CD-3D67159D4B8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0758554" y="4041664"/>
                  <a:ext cx="1944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8479F7F-9598-48CF-B80F-4DA2DFB7F124}"/>
                    </a:ext>
                  </a:extLst>
                </p14:cNvPr>
                <p14:cNvContentPartPr/>
                <p14:nvPr/>
              </p14:nvContentPartPr>
              <p14:xfrm>
                <a:off x="11117834" y="3838264"/>
                <a:ext cx="159840" cy="3870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8479F7F-9598-48CF-B80F-4DA2DFB7F12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1109194" y="3829624"/>
                  <a:ext cx="1774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72A30DCE-95E1-42E5-87B9-C2AB2F3B4E51}"/>
                    </a:ext>
                  </a:extLst>
                </p14:cNvPr>
                <p14:cNvContentPartPr/>
                <p14:nvPr/>
              </p14:nvContentPartPr>
              <p14:xfrm>
                <a:off x="10942874" y="3958504"/>
                <a:ext cx="451800" cy="669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72A30DCE-95E1-42E5-87B9-C2AB2F3B4E5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934234" y="3949864"/>
                  <a:ext cx="4694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06C9F17-0A5F-4B8D-9495-7E84979651B4}"/>
                    </a:ext>
                  </a:extLst>
                </p14:cNvPr>
                <p14:cNvContentPartPr/>
                <p14:nvPr/>
              </p14:nvContentPartPr>
              <p14:xfrm>
                <a:off x="11256434" y="4047784"/>
                <a:ext cx="123840" cy="141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06C9F17-0A5F-4B8D-9495-7E84979651B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1247434" y="4038784"/>
                  <a:ext cx="141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0B868A6-18F5-4A64-934D-CB329C5F8317}"/>
                    </a:ext>
                  </a:extLst>
                </p14:cNvPr>
                <p14:cNvContentPartPr/>
                <p14:nvPr/>
              </p14:nvContentPartPr>
              <p14:xfrm>
                <a:off x="11466674" y="4097464"/>
                <a:ext cx="144000" cy="1166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0B868A6-18F5-4A64-934D-CB329C5F831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1458034" y="4088824"/>
                  <a:ext cx="161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BE131DB-F71C-4F98-920B-DB57B62CC33F}"/>
                    </a:ext>
                  </a:extLst>
                </p14:cNvPr>
                <p14:cNvContentPartPr/>
                <p14:nvPr/>
              </p14:nvContentPartPr>
              <p14:xfrm>
                <a:off x="11812634" y="3865624"/>
                <a:ext cx="135720" cy="3888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BE131DB-F71C-4F98-920B-DB57B62CC33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1803994" y="3856624"/>
                  <a:ext cx="1533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7DBD79A-5D25-4312-A15C-BB7BD5BCEEEC}"/>
                    </a:ext>
                  </a:extLst>
                </p14:cNvPr>
                <p14:cNvContentPartPr/>
                <p14:nvPr/>
              </p14:nvContentPartPr>
              <p14:xfrm>
                <a:off x="11664314" y="3999184"/>
                <a:ext cx="426240" cy="165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7DBD79A-5D25-4312-A15C-BB7BD5BCEEEC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1655674" y="3990544"/>
                  <a:ext cx="443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9E570CB-10E4-4CBC-B395-BCC098FCA599}"/>
                    </a:ext>
                  </a:extLst>
                </p14:cNvPr>
                <p14:cNvContentPartPr/>
                <p14:nvPr/>
              </p14:nvContentPartPr>
              <p14:xfrm>
                <a:off x="11981834" y="4251184"/>
                <a:ext cx="5400" cy="68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9E570CB-10E4-4CBC-B395-BCC098FCA59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1973194" y="4242544"/>
                  <a:ext cx="2304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B0E86498-0E18-44BD-9CCA-29281C55276D}"/>
                  </a:ext>
                </a:extLst>
              </p14:cNvPr>
              <p14:cNvContentPartPr/>
              <p14:nvPr/>
            </p14:nvContentPartPr>
            <p14:xfrm>
              <a:off x="2818034" y="2265064"/>
              <a:ext cx="38520" cy="17424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B0E86498-0E18-44BD-9CCA-29281C55276D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2809394" y="2256424"/>
                <a:ext cx="5616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C1D3066E-3FD6-4C74-98AB-DD258B3DDD81}"/>
                  </a:ext>
                </a:extLst>
              </p14:cNvPr>
              <p14:cNvContentPartPr/>
              <p14:nvPr/>
            </p14:nvContentPartPr>
            <p14:xfrm>
              <a:off x="2848274" y="823984"/>
              <a:ext cx="283320" cy="15588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C1D3066E-3FD6-4C74-98AB-DD258B3DDD81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2839634" y="815344"/>
                <a:ext cx="300960" cy="17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1" name="Group 310">
            <a:extLst>
              <a:ext uri="{FF2B5EF4-FFF2-40B4-BE49-F238E27FC236}">
                <a16:creationId xmlns:a16="http://schemas.microsoft.com/office/drawing/2014/main" id="{6DB0FAC0-D35E-4931-99B9-4B499F6DDCF6}"/>
              </a:ext>
            </a:extLst>
          </p:cNvPr>
          <p:cNvGrpSpPr/>
          <p:nvPr/>
        </p:nvGrpSpPr>
        <p:grpSpPr>
          <a:xfrm>
            <a:off x="1815794" y="2238784"/>
            <a:ext cx="217440" cy="262440"/>
            <a:chOff x="1815794" y="2238784"/>
            <a:chExt cx="21744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444226DC-FCA5-4252-B92F-1B40E4E8C941}"/>
                    </a:ext>
                  </a:extLst>
                </p14:cNvPr>
                <p14:cNvContentPartPr/>
                <p14:nvPr/>
              </p14:nvContentPartPr>
              <p14:xfrm>
                <a:off x="1815794" y="2284864"/>
                <a:ext cx="163080" cy="83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444226DC-FCA5-4252-B92F-1B40E4E8C941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807154" y="2275864"/>
                  <a:ext cx="1807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855A5212-B44F-482C-8101-8FF0B0C05194}"/>
                    </a:ext>
                  </a:extLst>
                </p14:cNvPr>
                <p14:cNvContentPartPr/>
                <p14:nvPr/>
              </p14:nvContentPartPr>
              <p14:xfrm>
                <a:off x="1891394" y="2238784"/>
                <a:ext cx="141840" cy="2624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855A5212-B44F-482C-8101-8FF0B0C0519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882394" y="2229784"/>
                  <a:ext cx="159480" cy="28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6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B4D95671-D170-4389-A64A-5752844B1F12}"/>
                  </a:ext>
                </a:extLst>
              </p14:cNvPr>
              <p14:cNvContentPartPr/>
              <p14:nvPr/>
            </p14:nvContentPartPr>
            <p14:xfrm>
              <a:off x="1973114" y="834064"/>
              <a:ext cx="259560" cy="23400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B4D95671-D170-4389-A64A-5752844B1F12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1964474" y="825064"/>
                <a:ext cx="2772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5130AAA-3228-4D6C-B63E-F41341382E58}"/>
                  </a:ext>
                </a:extLst>
              </p14:cNvPr>
              <p14:cNvContentPartPr/>
              <p14:nvPr/>
            </p14:nvContentPartPr>
            <p14:xfrm>
              <a:off x="2284154" y="875148"/>
              <a:ext cx="275040" cy="1653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5130AAA-3228-4D6C-B63E-F41341382E58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2275514" y="866148"/>
                <a:ext cx="292680" cy="167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BE4B24-D512-4AC6-AE1D-EDC46D363402}"/>
                  </a:ext>
                </a:extLst>
              </p14:cNvPr>
              <p14:cNvContentPartPr/>
              <p14:nvPr/>
            </p14:nvContentPartPr>
            <p14:xfrm>
              <a:off x="4759514" y="879828"/>
              <a:ext cx="493560" cy="150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FBE4B24-D512-4AC6-AE1D-EDC46D363402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4750874" y="871188"/>
                <a:ext cx="511200" cy="152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2E9F4CB-FCE8-4C15-B9F6-2FD776B78C7D}"/>
              </a:ext>
            </a:extLst>
          </p:cNvPr>
          <p:cNvGrpSpPr/>
          <p:nvPr/>
        </p:nvGrpSpPr>
        <p:grpSpPr>
          <a:xfrm>
            <a:off x="4783634" y="3662628"/>
            <a:ext cx="62280" cy="63000"/>
            <a:chOff x="4783634" y="3662628"/>
            <a:chExt cx="62280" cy="6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25D4BCF-8DFA-45FD-8F4D-1BD596538596}"/>
                    </a:ext>
                  </a:extLst>
                </p14:cNvPr>
                <p14:cNvContentPartPr/>
                <p14:nvPr/>
              </p14:nvContentPartPr>
              <p14:xfrm>
                <a:off x="4826834" y="3662628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25D4BCF-8DFA-45FD-8F4D-1BD596538596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818194" y="365362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70E5264-DC92-401D-9CC0-71C2EC580898}"/>
                    </a:ext>
                  </a:extLst>
                </p14:cNvPr>
                <p14:cNvContentPartPr/>
                <p14:nvPr/>
              </p14:nvContentPartPr>
              <p14:xfrm>
                <a:off x="4783634" y="3720588"/>
                <a:ext cx="360" cy="5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70E5264-DC92-401D-9CC0-71C2EC580898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774634" y="3711948"/>
                  <a:ext cx="18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C52C48-203A-4489-B7DF-9C55BABF8481}"/>
                    </a:ext>
                  </a:extLst>
                </p14:cNvPr>
                <p14:cNvContentPartPr/>
                <p14:nvPr/>
              </p14:nvContentPartPr>
              <p14:xfrm>
                <a:off x="4788674" y="3700788"/>
                <a:ext cx="57240" cy="24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C52C48-203A-4489-B7DF-9C55BABF8481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4780034" y="3691788"/>
                  <a:ext cx="7488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A48059C-79C7-481D-AB2B-8DB5785A13CD}"/>
                  </a:ext>
                </a:extLst>
              </p14:cNvPr>
              <p14:cNvContentPartPr/>
              <p14:nvPr/>
            </p14:nvContentPartPr>
            <p14:xfrm>
              <a:off x="5158394" y="3665148"/>
              <a:ext cx="23040" cy="12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A48059C-79C7-481D-AB2B-8DB5785A13CD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5149754" y="3656148"/>
                <a:ext cx="406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B3C1596-7C32-484F-943E-EE5039B881DC}"/>
                  </a:ext>
                </a:extLst>
              </p14:cNvPr>
              <p14:cNvContentPartPr/>
              <p14:nvPr/>
            </p14:nvContentPartPr>
            <p14:xfrm>
              <a:off x="5575274" y="3677388"/>
              <a:ext cx="15120" cy="26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B3C1596-7C32-484F-943E-EE5039B881DC}"/>
                  </a:ext>
                </a:extLst>
              </p:cNvPr>
              <p:cNvPicPr/>
              <p:nvPr/>
            </p:nvPicPr>
            <p:blipFill>
              <a:blip r:embed="rId510"/>
              <a:stretch>
                <a:fillRect/>
              </a:stretch>
            </p:blipFill>
            <p:spPr>
              <a:xfrm>
                <a:off x="5566634" y="3668388"/>
                <a:ext cx="327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F787740-6642-4A12-9664-4C6DFED63D24}"/>
                  </a:ext>
                </a:extLst>
              </p14:cNvPr>
              <p14:cNvContentPartPr/>
              <p14:nvPr/>
            </p14:nvContentPartPr>
            <p14:xfrm>
              <a:off x="4793354" y="1883148"/>
              <a:ext cx="81720" cy="52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F787740-6642-4A12-9664-4C6DFED63D24}"/>
                  </a:ext>
                </a:extLst>
              </p:cNvPr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4784354" y="1874508"/>
                <a:ext cx="993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B18597-FA56-465B-ABA7-7907113ABE07}"/>
                  </a:ext>
                </a:extLst>
              </p14:cNvPr>
              <p14:cNvContentPartPr/>
              <p14:nvPr/>
            </p14:nvContentPartPr>
            <p14:xfrm>
              <a:off x="4614794" y="1842108"/>
              <a:ext cx="255600" cy="99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B18597-FA56-465B-ABA7-7907113ABE07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4606154" y="1833108"/>
                <a:ext cx="273240" cy="11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6EF5980F-E62D-4475-AB9B-FCE348BCAECF}"/>
              </a:ext>
            </a:extLst>
          </p:cNvPr>
          <p:cNvGrpSpPr/>
          <p:nvPr/>
        </p:nvGrpSpPr>
        <p:grpSpPr>
          <a:xfrm>
            <a:off x="4539194" y="1783068"/>
            <a:ext cx="373680" cy="120960"/>
            <a:chOff x="4539194" y="1783068"/>
            <a:chExt cx="373680" cy="12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0215F15-0A6D-43D6-90A8-102F8F8AFBB4}"/>
                    </a:ext>
                  </a:extLst>
                </p14:cNvPr>
                <p14:cNvContentPartPr/>
                <p14:nvPr/>
              </p14:nvContentPartPr>
              <p14:xfrm>
                <a:off x="4726754" y="1900428"/>
                <a:ext cx="6840" cy="3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0215F15-0A6D-43D6-90A8-102F8F8AFBB4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4717754" y="1891788"/>
                  <a:ext cx="24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FB0B6B3-9CD9-4B9A-8656-2A1D2AA3B5D8}"/>
                    </a:ext>
                  </a:extLst>
                </p14:cNvPr>
                <p14:cNvContentPartPr/>
                <p14:nvPr/>
              </p14:nvContentPartPr>
              <p14:xfrm>
                <a:off x="4727834" y="1830588"/>
                <a:ext cx="185040" cy="45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FB0B6B3-9CD9-4B9A-8656-2A1D2AA3B5D8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719194" y="1821948"/>
                  <a:ext cx="2026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0EDF262-9CE1-4415-878B-34692A2252BC}"/>
                    </a:ext>
                  </a:extLst>
                </p14:cNvPr>
                <p14:cNvContentPartPr/>
                <p14:nvPr/>
              </p14:nvContentPartPr>
              <p14:xfrm>
                <a:off x="4539194" y="1783068"/>
                <a:ext cx="317520" cy="114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0EDF262-9CE1-4415-878B-34692A2252BC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4530554" y="1774068"/>
                  <a:ext cx="335160" cy="13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D4FDD27-0A60-45FD-871C-29B8E9C4A339}"/>
                  </a:ext>
                </a:extLst>
              </p14:cNvPr>
              <p14:cNvContentPartPr/>
              <p14:nvPr/>
            </p14:nvContentPartPr>
            <p14:xfrm>
              <a:off x="2822714" y="2494428"/>
              <a:ext cx="165960" cy="112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D4FDD27-0A60-45FD-871C-29B8E9C4A339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2813714" y="2485788"/>
                <a:ext cx="1836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D939615-1129-42B8-9123-027B7881537D}"/>
                  </a:ext>
                </a:extLst>
              </p14:cNvPr>
              <p14:cNvContentPartPr/>
              <p14:nvPr/>
            </p14:nvContentPartPr>
            <p14:xfrm>
              <a:off x="2978234" y="995028"/>
              <a:ext cx="275760" cy="130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D939615-1129-42B8-9123-027B7881537D}"/>
                  </a:ext>
                </a:extLst>
              </p:cNvPr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2969594" y="986388"/>
                <a:ext cx="29340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084F84A-68A6-4FCC-90FB-A1E27E642448}"/>
                  </a:ext>
                </a:extLst>
              </p14:cNvPr>
              <p14:cNvContentPartPr/>
              <p14:nvPr/>
            </p14:nvContentPartPr>
            <p14:xfrm>
              <a:off x="1833074" y="2562468"/>
              <a:ext cx="140040" cy="853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084F84A-68A6-4FCC-90FB-A1E27E642448}"/>
                  </a:ext>
                </a:extLst>
              </p:cNvPr>
              <p:cNvPicPr/>
              <p:nvPr/>
            </p:nvPicPr>
            <p:blipFill>
              <a:blip r:embed="rId526"/>
              <a:stretch>
                <a:fillRect/>
              </a:stretch>
            </p:blipFill>
            <p:spPr>
              <a:xfrm>
                <a:off x="1824074" y="2553468"/>
                <a:ext cx="1576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F49DB7D-39D0-4326-8C30-A1F9FA836C56}"/>
                  </a:ext>
                </a:extLst>
              </p14:cNvPr>
              <p14:cNvContentPartPr/>
              <p14:nvPr/>
            </p14:nvContentPartPr>
            <p14:xfrm>
              <a:off x="1783394" y="1128948"/>
              <a:ext cx="64800" cy="514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F49DB7D-39D0-4326-8C30-A1F9FA836C56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1774754" y="1120308"/>
                <a:ext cx="82440" cy="6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1535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0885EDF-E126-4476-82E3-51FC55B86498}"/>
              </a:ext>
            </a:extLst>
          </p:cNvPr>
          <p:cNvGrpSpPr/>
          <p:nvPr/>
        </p:nvGrpSpPr>
        <p:grpSpPr>
          <a:xfrm>
            <a:off x="383354" y="478024"/>
            <a:ext cx="791640" cy="299160"/>
            <a:chOff x="383354" y="478024"/>
            <a:chExt cx="79164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990929A-2B88-4B53-9258-2F46521B2A2D}"/>
                    </a:ext>
                  </a:extLst>
                </p14:cNvPr>
                <p14:cNvContentPartPr/>
                <p14:nvPr/>
              </p14:nvContentPartPr>
              <p14:xfrm>
                <a:off x="603674" y="531304"/>
                <a:ext cx="108360" cy="216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990929A-2B88-4B53-9258-2F46521B2A2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5034" y="522664"/>
                  <a:ext cx="1260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F3C883E-7B02-4B7F-9D74-3AA45CC48E70}"/>
                    </a:ext>
                  </a:extLst>
                </p14:cNvPr>
                <p14:cNvContentPartPr/>
                <p14:nvPr/>
              </p14:nvContentPartPr>
              <p14:xfrm>
                <a:off x="437714" y="742264"/>
                <a:ext cx="380880" cy="33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F3C883E-7B02-4B7F-9D74-3AA45CC48E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9074" y="733624"/>
                  <a:ext cx="3985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22DE5BB-58E6-4A5A-A510-5D99A34660DD}"/>
                    </a:ext>
                  </a:extLst>
                </p14:cNvPr>
                <p14:cNvContentPartPr/>
                <p14:nvPr/>
              </p14:nvContentPartPr>
              <p14:xfrm>
                <a:off x="383354" y="478024"/>
                <a:ext cx="526320" cy="108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22DE5BB-58E6-4A5A-A510-5D99A34660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4714" y="469384"/>
                  <a:ext cx="5439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8411FA9-6B18-46CA-9F46-DD4109A525AC}"/>
                    </a:ext>
                  </a:extLst>
                </p14:cNvPr>
                <p14:cNvContentPartPr/>
                <p14:nvPr/>
              </p14:nvContentPartPr>
              <p14:xfrm>
                <a:off x="924794" y="604384"/>
                <a:ext cx="250200" cy="172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8411FA9-6B18-46CA-9F46-DD4109A525A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6154" y="595384"/>
                  <a:ext cx="26784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5C1171-6A2C-4C6C-984C-19F4A7C02ECB}"/>
              </a:ext>
            </a:extLst>
          </p:cNvPr>
          <p:cNvGrpSpPr/>
          <p:nvPr/>
        </p:nvGrpSpPr>
        <p:grpSpPr>
          <a:xfrm>
            <a:off x="1549394" y="494944"/>
            <a:ext cx="856080" cy="228960"/>
            <a:chOff x="1549394" y="494944"/>
            <a:chExt cx="85608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87351FA-275A-413C-B3B7-7F5750D4EF4B}"/>
                    </a:ext>
                  </a:extLst>
                </p14:cNvPr>
                <p14:cNvContentPartPr/>
                <p14:nvPr/>
              </p14:nvContentPartPr>
              <p14:xfrm>
                <a:off x="1549394" y="549304"/>
                <a:ext cx="218160" cy="174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87351FA-275A-413C-B3B7-7F5750D4EF4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40394" y="540304"/>
                  <a:ext cx="2358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F55A256-9D32-4ADD-A977-F1105B1F8098}"/>
                    </a:ext>
                  </a:extLst>
                </p14:cNvPr>
                <p14:cNvContentPartPr/>
                <p14:nvPr/>
              </p14:nvContentPartPr>
              <p14:xfrm>
                <a:off x="1849994" y="501424"/>
                <a:ext cx="194040" cy="198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F55A256-9D32-4ADD-A977-F1105B1F809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41354" y="492424"/>
                  <a:ext cx="2116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4ACE667-52BF-48FB-9787-B3109243B78C}"/>
                    </a:ext>
                  </a:extLst>
                </p14:cNvPr>
                <p14:cNvContentPartPr/>
                <p14:nvPr/>
              </p14:nvContentPartPr>
              <p14:xfrm>
                <a:off x="2116754" y="494944"/>
                <a:ext cx="288720" cy="194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4ACE667-52BF-48FB-9787-B3109243B78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08114" y="485944"/>
                  <a:ext cx="30636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516464-6715-4904-89C0-4D147853407A}"/>
              </a:ext>
            </a:extLst>
          </p:cNvPr>
          <p:cNvGrpSpPr/>
          <p:nvPr/>
        </p:nvGrpSpPr>
        <p:grpSpPr>
          <a:xfrm>
            <a:off x="2713634" y="237544"/>
            <a:ext cx="1954440" cy="670680"/>
            <a:chOff x="2713634" y="237544"/>
            <a:chExt cx="1954440" cy="67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8F829E2-9101-4D62-AA4C-3AE4D2D5DE64}"/>
                    </a:ext>
                  </a:extLst>
                </p14:cNvPr>
                <p14:cNvContentPartPr/>
                <p14:nvPr/>
              </p14:nvContentPartPr>
              <p14:xfrm>
                <a:off x="2713634" y="469384"/>
                <a:ext cx="222480" cy="228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8F829E2-9101-4D62-AA4C-3AE4D2D5DE6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04994" y="460744"/>
                  <a:ext cx="240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A3BE4A4-BEAF-4FC2-968E-21D144EF648F}"/>
                    </a:ext>
                  </a:extLst>
                </p14:cNvPr>
                <p14:cNvContentPartPr/>
                <p14:nvPr/>
              </p14:nvContentPartPr>
              <p14:xfrm>
                <a:off x="2985434" y="523384"/>
                <a:ext cx="203400" cy="181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A3BE4A4-BEAF-4FC2-968E-21D144EF648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76794" y="514384"/>
                  <a:ext cx="2210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655C576-EC7E-4414-8503-0EF4CE9D1FCB}"/>
                    </a:ext>
                  </a:extLst>
                </p14:cNvPr>
                <p14:cNvContentPartPr/>
                <p14:nvPr/>
              </p14:nvContentPartPr>
              <p14:xfrm>
                <a:off x="2951234" y="505744"/>
                <a:ext cx="235800" cy="178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655C576-EC7E-4414-8503-0EF4CE9D1FC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42234" y="497104"/>
                  <a:ext cx="2534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6F1C0A6-CA74-42CA-AB10-82EB7805765B}"/>
                    </a:ext>
                  </a:extLst>
                </p14:cNvPr>
                <p14:cNvContentPartPr/>
                <p14:nvPr/>
              </p14:nvContentPartPr>
              <p14:xfrm>
                <a:off x="3277394" y="483424"/>
                <a:ext cx="168480" cy="192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6F1C0A6-CA74-42CA-AB10-82EB780576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68394" y="474424"/>
                  <a:ext cx="186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923F7D1-12D3-4E4B-9975-95EDDF8B8172}"/>
                    </a:ext>
                  </a:extLst>
                </p14:cNvPr>
                <p14:cNvContentPartPr/>
                <p14:nvPr/>
              </p14:nvContentPartPr>
              <p14:xfrm>
                <a:off x="3536954" y="529144"/>
                <a:ext cx="316440" cy="131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923F7D1-12D3-4E4B-9975-95EDDF8B817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27954" y="520504"/>
                  <a:ext cx="3340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24B9022-2F2D-41FB-977B-3B6B13C31FDD}"/>
                    </a:ext>
                  </a:extLst>
                </p14:cNvPr>
                <p14:cNvContentPartPr/>
                <p14:nvPr/>
              </p14:nvContentPartPr>
              <p14:xfrm>
                <a:off x="3819914" y="513664"/>
                <a:ext cx="170280" cy="394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24B9022-2F2D-41FB-977B-3B6B13C31FD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10914" y="504664"/>
                  <a:ext cx="1879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5C305DD-FCBA-4CDF-B3BF-ED08C855A1C2}"/>
                    </a:ext>
                  </a:extLst>
                </p14:cNvPr>
                <p14:cNvContentPartPr/>
                <p14:nvPr/>
              </p14:nvContentPartPr>
              <p14:xfrm>
                <a:off x="3953114" y="443824"/>
                <a:ext cx="240840" cy="236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5C305DD-FCBA-4CDF-B3BF-ED08C855A1C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44114" y="435184"/>
                  <a:ext cx="2584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46EC32D-2CA4-4B51-A458-1B080D64179F}"/>
                    </a:ext>
                  </a:extLst>
                </p14:cNvPr>
                <p14:cNvContentPartPr/>
                <p14:nvPr/>
              </p14:nvContentPartPr>
              <p14:xfrm>
                <a:off x="4310594" y="237544"/>
                <a:ext cx="187920" cy="361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46EC32D-2CA4-4B51-A458-1B080D64179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01954" y="228904"/>
                  <a:ext cx="2055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94AFE73-AD11-40FA-9C67-B764610FBF1E}"/>
                    </a:ext>
                  </a:extLst>
                </p14:cNvPr>
                <p14:cNvContentPartPr/>
                <p14:nvPr/>
              </p14:nvContentPartPr>
              <p14:xfrm>
                <a:off x="4434434" y="437704"/>
                <a:ext cx="233640" cy="195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94AFE73-AD11-40FA-9C67-B764610FBF1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25794" y="428704"/>
                  <a:ext cx="25128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A72BE17-0CF5-40DA-8068-E721403F97ED}"/>
              </a:ext>
            </a:extLst>
          </p:cNvPr>
          <p:cNvGrpSpPr/>
          <p:nvPr/>
        </p:nvGrpSpPr>
        <p:grpSpPr>
          <a:xfrm>
            <a:off x="4933394" y="408544"/>
            <a:ext cx="119520" cy="181800"/>
            <a:chOff x="4933394" y="408544"/>
            <a:chExt cx="119520" cy="18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181FDBA-561B-4FAF-9160-9AA03F38C9E5}"/>
                    </a:ext>
                  </a:extLst>
                </p14:cNvPr>
                <p14:cNvContentPartPr/>
                <p14:nvPr/>
              </p14:nvContentPartPr>
              <p14:xfrm>
                <a:off x="4933394" y="418624"/>
                <a:ext cx="33480" cy="2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181FDBA-561B-4FAF-9160-9AA03F38C9E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24754" y="409624"/>
                  <a:ext cx="511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3933493-FFAE-4AB0-8939-FF3FC40B0BD7}"/>
                    </a:ext>
                  </a:extLst>
                </p14:cNvPr>
                <p14:cNvContentPartPr/>
                <p14:nvPr/>
              </p14:nvContentPartPr>
              <p14:xfrm>
                <a:off x="4985234" y="541384"/>
                <a:ext cx="67680" cy="48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3933493-FFAE-4AB0-8939-FF3FC40B0BD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76234" y="532744"/>
                  <a:ext cx="853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DE800B8-A980-4309-9B90-D7483066329E}"/>
                    </a:ext>
                  </a:extLst>
                </p14:cNvPr>
                <p14:cNvContentPartPr/>
                <p14:nvPr/>
              </p14:nvContentPartPr>
              <p14:xfrm>
                <a:off x="4981274" y="408544"/>
                <a:ext cx="15840" cy="10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DE800B8-A980-4309-9B90-D7483066329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72634" y="399904"/>
                  <a:ext cx="33480" cy="2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55B548A-D241-43EB-848F-F58063A8696E}"/>
                  </a:ext>
                </a:extLst>
              </p14:cNvPr>
              <p14:cNvContentPartPr/>
              <p14:nvPr/>
            </p14:nvContentPartPr>
            <p14:xfrm>
              <a:off x="672434" y="1428784"/>
              <a:ext cx="285480" cy="8017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55B548A-D241-43EB-848F-F58063A8696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3794" y="1420144"/>
                <a:ext cx="303120" cy="81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F39574D-F4D4-4CA7-AE0C-7B7DCC54C55F}"/>
                  </a:ext>
                </a:extLst>
              </p14:cNvPr>
              <p14:cNvContentPartPr/>
              <p14:nvPr/>
            </p14:nvContentPartPr>
            <p14:xfrm>
              <a:off x="1309994" y="1457224"/>
              <a:ext cx="320760" cy="7851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F39574D-F4D4-4CA7-AE0C-7B7DCC54C55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301354" y="1448584"/>
                <a:ext cx="338400" cy="80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99C09E5-CE94-40E6-B04C-C9704BB5CB13}"/>
                  </a:ext>
                </a:extLst>
              </p14:cNvPr>
              <p14:cNvContentPartPr/>
              <p14:nvPr/>
            </p14:nvContentPartPr>
            <p14:xfrm>
              <a:off x="689714" y="2387824"/>
              <a:ext cx="94680" cy="1177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99C09E5-CE94-40E6-B04C-C9704BB5CB1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1074" y="2378824"/>
                <a:ext cx="11232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BA971B9-F3DA-4F56-8562-81541BBB982F}"/>
                  </a:ext>
                </a:extLst>
              </p14:cNvPr>
              <p14:cNvContentPartPr/>
              <p14:nvPr/>
            </p14:nvContentPartPr>
            <p14:xfrm>
              <a:off x="789794" y="2387464"/>
              <a:ext cx="46800" cy="2736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BA971B9-F3DA-4F56-8562-81541BBB982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81154" y="2378464"/>
                <a:ext cx="6444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9D7E797-C625-4D72-8A59-B9118EC4442F}"/>
                  </a:ext>
                </a:extLst>
              </p14:cNvPr>
              <p14:cNvContentPartPr/>
              <p14:nvPr/>
            </p14:nvContentPartPr>
            <p14:xfrm>
              <a:off x="733634" y="1053304"/>
              <a:ext cx="204480" cy="2872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9D7E797-C625-4D72-8A59-B9118EC4442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24634" y="1044664"/>
                <a:ext cx="22212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68BCEB1-35F3-422E-91BF-FCD44F4EA3A0}"/>
                  </a:ext>
                </a:extLst>
              </p14:cNvPr>
              <p14:cNvContentPartPr/>
              <p14:nvPr/>
            </p14:nvContentPartPr>
            <p14:xfrm>
              <a:off x="1176794" y="1029904"/>
              <a:ext cx="282960" cy="17056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68BCEB1-35F3-422E-91BF-FCD44F4EA3A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67794" y="1021264"/>
                <a:ext cx="300600" cy="172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BB6E9CC-BF7A-41D2-AAD6-C0B5EBB0D9CC}"/>
              </a:ext>
            </a:extLst>
          </p:cNvPr>
          <p:cNvGrpSpPr/>
          <p:nvPr/>
        </p:nvGrpSpPr>
        <p:grpSpPr>
          <a:xfrm>
            <a:off x="1522754" y="1033864"/>
            <a:ext cx="4400280" cy="3424680"/>
            <a:chOff x="1522754" y="1033864"/>
            <a:chExt cx="4400280" cy="342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8502272-5B4E-4F57-AB79-135A47E71EEF}"/>
                    </a:ext>
                  </a:extLst>
                </p14:cNvPr>
                <p14:cNvContentPartPr/>
                <p14:nvPr/>
              </p14:nvContentPartPr>
              <p14:xfrm>
                <a:off x="1522754" y="2389264"/>
                <a:ext cx="36720" cy="158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8502272-5B4E-4F57-AB79-135A47E71EE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13754" y="2380624"/>
                  <a:ext cx="543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8B849C3-84C3-45F2-A905-7B5B3F6E79D9}"/>
                    </a:ext>
                  </a:extLst>
                </p14:cNvPr>
                <p14:cNvContentPartPr/>
                <p14:nvPr/>
              </p14:nvContentPartPr>
              <p14:xfrm>
                <a:off x="1587554" y="1113424"/>
                <a:ext cx="186480" cy="175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8B849C3-84C3-45F2-A905-7B5B3F6E79D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78554" y="1104784"/>
                  <a:ext cx="204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58449C7-945C-4303-8FBD-10407E143688}"/>
                    </a:ext>
                  </a:extLst>
                </p14:cNvPr>
                <p14:cNvContentPartPr/>
                <p14:nvPr/>
              </p14:nvContentPartPr>
              <p14:xfrm>
                <a:off x="2008754" y="1644784"/>
                <a:ext cx="211320" cy="214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58449C7-945C-4303-8FBD-10407E14368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00114" y="1636144"/>
                  <a:ext cx="2289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A6A8422-529E-4AF2-B441-CAF46FC5D095}"/>
                    </a:ext>
                  </a:extLst>
                </p14:cNvPr>
                <p14:cNvContentPartPr/>
                <p14:nvPr/>
              </p14:nvContentPartPr>
              <p14:xfrm>
                <a:off x="1994714" y="1583224"/>
                <a:ext cx="268560" cy="235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A6A8422-529E-4AF2-B441-CAF46FC5D09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85714" y="1574224"/>
                  <a:ext cx="2862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A0F17B2-5656-4B41-8D17-74393DA8469F}"/>
                    </a:ext>
                  </a:extLst>
                </p14:cNvPr>
                <p14:cNvContentPartPr/>
                <p14:nvPr/>
              </p14:nvContentPartPr>
              <p14:xfrm>
                <a:off x="2429954" y="1364344"/>
                <a:ext cx="164160" cy="171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A0F17B2-5656-4B41-8D17-74393DA8469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20954" y="1355344"/>
                  <a:ext cx="181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D3704EB-C2D8-4B26-AAF7-7667B1706F56}"/>
                    </a:ext>
                  </a:extLst>
                </p14:cNvPr>
                <p14:cNvContentPartPr/>
                <p14:nvPr/>
              </p14:nvContentPartPr>
              <p14:xfrm>
                <a:off x="2571074" y="1657744"/>
                <a:ext cx="45720" cy="156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D3704EB-C2D8-4B26-AAF7-7667B1706F5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62434" y="1648744"/>
                  <a:ext cx="63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C9720DE-A501-46C1-808E-7404F3612A05}"/>
                    </a:ext>
                  </a:extLst>
                </p14:cNvPr>
                <p14:cNvContentPartPr/>
                <p14:nvPr/>
              </p14:nvContentPartPr>
              <p14:xfrm>
                <a:off x="2494034" y="1572424"/>
                <a:ext cx="258480" cy="543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C9720DE-A501-46C1-808E-7404F3612A0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85394" y="1563784"/>
                  <a:ext cx="27612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C288DC3-3B84-472A-80AD-5EB0124953BF}"/>
                    </a:ext>
                  </a:extLst>
                </p14:cNvPr>
                <p14:cNvContentPartPr/>
                <p14:nvPr/>
              </p14:nvContentPartPr>
              <p14:xfrm>
                <a:off x="2965994" y="1649104"/>
                <a:ext cx="217440" cy="181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C288DC3-3B84-472A-80AD-5EB0124953B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56994" y="1640104"/>
                  <a:ext cx="235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20B01FC-2750-40DD-941C-8F9D4405B24B}"/>
                    </a:ext>
                  </a:extLst>
                </p14:cNvPr>
                <p14:cNvContentPartPr/>
                <p14:nvPr/>
              </p14:nvContentPartPr>
              <p14:xfrm>
                <a:off x="3146354" y="1350664"/>
                <a:ext cx="231840" cy="407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20B01FC-2750-40DD-941C-8F9D4405B2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37714" y="1341664"/>
                  <a:ext cx="24948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4DEE0FA-2ECA-42BE-A2F5-BD5C604C6F2E}"/>
                    </a:ext>
                  </a:extLst>
                </p14:cNvPr>
                <p14:cNvContentPartPr/>
                <p14:nvPr/>
              </p14:nvContentPartPr>
              <p14:xfrm>
                <a:off x="3370274" y="1618144"/>
                <a:ext cx="217440" cy="191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4DEE0FA-2ECA-42BE-A2F5-BD5C604C6F2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61274" y="1609504"/>
                  <a:ext cx="2350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22486D2-344D-4E26-8194-5D1DB36B258C}"/>
                    </a:ext>
                  </a:extLst>
                </p14:cNvPr>
                <p14:cNvContentPartPr/>
                <p14:nvPr/>
              </p14:nvContentPartPr>
              <p14:xfrm>
                <a:off x="3346154" y="1595104"/>
                <a:ext cx="237600" cy="237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22486D2-344D-4E26-8194-5D1DB36B258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37154" y="1586464"/>
                  <a:ext cx="2552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5CE646E-9D29-49F3-A14A-45243136250A}"/>
                    </a:ext>
                  </a:extLst>
                </p14:cNvPr>
                <p14:cNvContentPartPr/>
                <p14:nvPr/>
              </p14:nvContentPartPr>
              <p14:xfrm>
                <a:off x="3751154" y="1625344"/>
                <a:ext cx="298800" cy="191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5CE646E-9D29-49F3-A14A-45243136250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42154" y="1616704"/>
                  <a:ext cx="316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DEE498F-9E7B-4B3A-9557-A8AFD4DFC449}"/>
                    </a:ext>
                  </a:extLst>
                </p14:cNvPr>
                <p14:cNvContentPartPr/>
                <p14:nvPr/>
              </p14:nvContentPartPr>
              <p14:xfrm>
                <a:off x="3970394" y="1401064"/>
                <a:ext cx="245880" cy="365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DEE498F-9E7B-4B3A-9557-A8AFD4DFC44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61754" y="1392064"/>
                  <a:ext cx="2635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0FAB849-5B9C-4333-B175-F62B6D3F49F9}"/>
                    </a:ext>
                  </a:extLst>
                </p14:cNvPr>
                <p14:cNvContentPartPr/>
                <p14:nvPr/>
              </p14:nvContentPartPr>
              <p14:xfrm>
                <a:off x="4162994" y="1639384"/>
                <a:ext cx="93600" cy="127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0FAB849-5B9C-4333-B175-F62B6D3F49F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154354" y="1630744"/>
                  <a:ext cx="1112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FC929FE-FDDA-4966-9332-7F993ADE5CD5}"/>
                    </a:ext>
                  </a:extLst>
                </p14:cNvPr>
                <p14:cNvContentPartPr/>
                <p14:nvPr/>
              </p14:nvContentPartPr>
              <p14:xfrm>
                <a:off x="4164434" y="1598344"/>
                <a:ext cx="234360" cy="506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FC929FE-FDDA-4966-9332-7F993ADE5CD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55434" y="1589344"/>
                  <a:ext cx="25200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557C01D-6C67-412B-80F7-C7825031F8E3}"/>
                    </a:ext>
                  </a:extLst>
                </p14:cNvPr>
                <p14:cNvContentPartPr/>
                <p14:nvPr/>
              </p14:nvContentPartPr>
              <p14:xfrm>
                <a:off x="3368474" y="1033864"/>
                <a:ext cx="439920" cy="1593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557C01D-6C67-412B-80F7-C7825031F8E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59474" y="1024864"/>
                  <a:ext cx="457560" cy="161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61DA542-1C01-4B02-BA1B-0FB1864CEA0A}"/>
                    </a:ext>
                  </a:extLst>
                </p14:cNvPr>
                <p14:cNvContentPartPr/>
                <p14:nvPr/>
              </p14:nvContentPartPr>
              <p14:xfrm>
                <a:off x="3204674" y="2923864"/>
                <a:ext cx="72720" cy="93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61DA542-1C01-4B02-BA1B-0FB1864CEA0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95674" y="2914864"/>
                  <a:ext cx="90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571163E-4734-471A-BD23-FA4B13FD16DA}"/>
                    </a:ext>
                  </a:extLst>
                </p14:cNvPr>
                <p14:cNvContentPartPr/>
                <p14:nvPr/>
              </p14:nvContentPartPr>
              <p14:xfrm>
                <a:off x="3353354" y="2798584"/>
                <a:ext cx="9360" cy="16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571163E-4734-471A-BD23-FA4B13FD16D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44354" y="2789584"/>
                  <a:ext cx="27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5878147-85DC-4CEC-B5B3-E2ACCD8CD0F5}"/>
                    </a:ext>
                  </a:extLst>
                </p14:cNvPr>
                <p14:cNvContentPartPr/>
                <p14:nvPr/>
              </p14:nvContentPartPr>
              <p14:xfrm>
                <a:off x="3324194" y="2874184"/>
                <a:ext cx="153000" cy="133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5878147-85DC-4CEC-B5B3-E2ACCD8CD0F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315554" y="2865184"/>
                  <a:ext cx="1706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533A506-2AE0-4F42-8DEA-2BC12E02B893}"/>
                    </a:ext>
                  </a:extLst>
                </p14:cNvPr>
                <p14:cNvContentPartPr/>
                <p14:nvPr/>
              </p14:nvContentPartPr>
              <p14:xfrm>
                <a:off x="3608234" y="2622544"/>
                <a:ext cx="259200" cy="417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533A506-2AE0-4F42-8DEA-2BC12E02B89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99234" y="2613904"/>
                  <a:ext cx="2768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C814A4E-5798-43BA-B324-A25BA44C99A7}"/>
                    </a:ext>
                  </a:extLst>
                </p14:cNvPr>
                <p14:cNvContentPartPr/>
                <p14:nvPr/>
              </p14:nvContentPartPr>
              <p14:xfrm>
                <a:off x="3816674" y="2869144"/>
                <a:ext cx="155520" cy="125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C814A4E-5798-43BA-B324-A25BA44C99A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07674" y="2860144"/>
                  <a:ext cx="173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3A70718-8DD4-4A05-9EFD-130921279579}"/>
                    </a:ext>
                  </a:extLst>
                </p14:cNvPr>
                <p14:cNvContentPartPr/>
                <p14:nvPr/>
              </p14:nvContentPartPr>
              <p14:xfrm>
                <a:off x="3840794" y="2883544"/>
                <a:ext cx="303840" cy="461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3A70718-8DD4-4A05-9EFD-13092127957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31794" y="2874544"/>
                  <a:ext cx="32148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D6670AF-D7E9-4B38-9F25-C33008C3FB9A}"/>
                    </a:ext>
                  </a:extLst>
                </p14:cNvPr>
                <p14:cNvContentPartPr/>
                <p14:nvPr/>
              </p14:nvContentPartPr>
              <p14:xfrm>
                <a:off x="4181354" y="2863384"/>
                <a:ext cx="200160" cy="140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D6670AF-D7E9-4B38-9F25-C33008C3FB9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72354" y="2854744"/>
                  <a:ext cx="217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D23F3C5-05A6-465D-8137-090054312F1C}"/>
                    </a:ext>
                  </a:extLst>
                </p14:cNvPr>
                <p14:cNvContentPartPr/>
                <p14:nvPr/>
              </p14:nvContentPartPr>
              <p14:xfrm>
                <a:off x="4338674" y="2886784"/>
                <a:ext cx="144360" cy="96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D23F3C5-05A6-465D-8137-090054312F1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29674" y="2878144"/>
                  <a:ext cx="162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BED1192-EC52-4FAB-8652-058C0C546699}"/>
                    </a:ext>
                  </a:extLst>
                </p14:cNvPr>
                <p14:cNvContentPartPr/>
                <p14:nvPr/>
              </p14:nvContentPartPr>
              <p14:xfrm>
                <a:off x="4621274" y="2728024"/>
                <a:ext cx="135360" cy="330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BED1192-EC52-4FAB-8652-058C0C54669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12634" y="2719024"/>
                  <a:ext cx="1530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DA0988D-8B14-4B83-83FD-FC60EA06BA00}"/>
                    </a:ext>
                  </a:extLst>
                </p14:cNvPr>
                <p14:cNvContentPartPr/>
                <p14:nvPr/>
              </p14:nvContentPartPr>
              <p14:xfrm>
                <a:off x="1810394" y="2943304"/>
                <a:ext cx="88200" cy="158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DA0988D-8B14-4B83-83FD-FC60EA06BA0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801754" y="2934304"/>
                  <a:ext cx="1058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F31AEC2-9782-4AA4-BDE0-5ED12B93AF23}"/>
                    </a:ext>
                  </a:extLst>
                </p14:cNvPr>
                <p14:cNvContentPartPr/>
                <p14:nvPr/>
              </p14:nvContentPartPr>
              <p14:xfrm>
                <a:off x="1939634" y="2811904"/>
                <a:ext cx="27360" cy="11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F31AEC2-9782-4AA4-BDE0-5ED12B93AF2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930994" y="2803264"/>
                  <a:ext cx="450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BB0E799-F69D-4F94-8F70-EE61E880AA61}"/>
                    </a:ext>
                  </a:extLst>
                </p14:cNvPr>
                <p14:cNvContentPartPr/>
                <p14:nvPr/>
              </p14:nvContentPartPr>
              <p14:xfrm>
                <a:off x="1946114" y="2902624"/>
                <a:ext cx="197640" cy="139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BB0E799-F69D-4F94-8F70-EE61E880AA6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937474" y="2893624"/>
                  <a:ext cx="215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17CC707-C188-489A-ACCA-522DF4348C38}"/>
                    </a:ext>
                  </a:extLst>
                </p14:cNvPr>
                <p14:cNvContentPartPr/>
                <p14:nvPr/>
              </p14:nvContentPartPr>
              <p14:xfrm>
                <a:off x="2161034" y="2862664"/>
                <a:ext cx="189000" cy="214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17CC707-C188-489A-ACCA-522DF4348C3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52034" y="2854024"/>
                  <a:ext cx="2066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04E3211-E4A3-45F3-AA5A-2684B8234764}"/>
                    </a:ext>
                  </a:extLst>
                </p14:cNvPr>
                <p14:cNvContentPartPr/>
                <p14:nvPr/>
              </p14:nvContentPartPr>
              <p14:xfrm>
                <a:off x="2394314" y="2926384"/>
                <a:ext cx="61560" cy="121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04E3211-E4A3-45F3-AA5A-2684B823476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85314" y="2917384"/>
                  <a:ext cx="792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71B8E63-9E2C-41E2-B809-8046B931A198}"/>
                    </a:ext>
                  </a:extLst>
                </p14:cNvPr>
                <p14:cNvContentPartPr/>
                <p14:nvPr/>
              </p14:nvContentPartPr>
              <p14:xfrm>
                <a:off x="2533634" y="2934304"/>
                <a:ext cx="154080" cy="119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71B8E63-9E2C-41E2-B809-8046B931A19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24634" y="2925304"/>
                  <a:ext cx="1717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FA97E29-6D95-48E1-B302-94EE7C48595F}"/>
                    </a:ext>
                  </a:extLst>
                </p14:cNvPr>
                <p14:cNvContentPartPr/>
                <p14:nvPr/>
              </p14:nvContentPartPr>
              <p14:xfrm>
                <a:off x="2660714" y="2702104"/>
                <a:ext cx="172080" cy="286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FA97E29-6D95-48E1-B302-94EE7C48595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51714" y="2693464"/>
                  <a:ext cx="1897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8A3C13F-5DAC-4439-8E5F-1F6C83B21103}"/>
                    </a:ext>
                  </a:extLst>
                </p14:cNvPr>
                <p14:cNvContentPartPr/>
                <p14:nvPr/>
              </p14:nvContentPartPr>
              <p14:xfrm>
                <a:off x="2748914" y="2890384"/>
                <a:ext cx="191160" cy="155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8A3C13F-5DAC-4439-8E5F-1F6C83B2110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39914" y="2881384"/>
                  <a:ext cx="208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E822A0D-C76D-4912-851F-FF921547109E}"/>
                    </a:ext>
                  </a:extLst>
                </p14:cNvPr>
                <p14:cNvContentPartPr/>
                <p14:nvPr/>
              </p14:nvContentPartPr>
              <p14:xfrm>
                <a:off x="1660994" y="3467824"/>
                <a:ext cx="67680" cy="79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E822A0D-C76D-4912-851F-FF92154710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651994" y="3459184"/>
                  <a:ext cx="853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058AA08-ED75-4066-9119-5C9F05E8B899}"/>
                    </a:ext>
                  </a:extLst>
                </p14:cNvPr>
                <p14:cNvContentPartPr/>
                <p14:nvPr/>
              </p14:nvContentPartPr>
              <p14:xfrm>
                <a:off x="1738034" y="3312304"/>
                <a:ext cx="3600" cy="8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058AA08-ED75-4066-9119-5C9F05E8B89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29034" y="3303304"/>
                  <a:ext cx="21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055626F-63D7-4AA7-9C42-640C0CEDC294}"/>
                    </a:ext>
                  </a:extLst>
                </p14:cNvPr>
                <p14:cNvContentPartPr/>
                <p14:nvPr/>
              </p14:nvContentPartPr>
              <p14:xfrm>
                <a:off x="1805714" y="3379624"/>
                <a:ext cx="140760" cy="160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055626F-63D7-4AA7-9C42-640C0CEDC29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797074" y="3370624"/>
                  <a:ext cx="1584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9920246-60C5-4A8C-A39D-D6E667CAB9BA}"/>
                    </a:ext>
                  </a:extLst>
                </p14:cNvPr>
                <p14:cNvContentPartPr/>
                <p14:nvPr/>
              </p14:nvContentPartPr>
              <p14:xfrm>
                <a:off x="2262914" y="3352264"/>
                <a:ext cx="270000" cy="189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9920246-60C5-4A8C-A39D-D6E667CAB9B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54274" y="3343264"/>
                  <a:ext cx="287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A05648E-E3F8-422F-86BD-1D47812E4803}"/>
                    </a:ext>
                  </a:extLst>
                </p14:cNvPr>
                <p14:cNvContentPartPr/>
                <p14:nvPr/>
              </p14:nvContentPartPr>
              <p14:xfrm>
                <a:off x="2580794" y="3370984"/>
                <a:ext cx="234000" cy="154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A05648E-E3F8-422F-86BD-1D47812E480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71794" y="3362344"/>
                  <a:ext cx="251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6B3BD44-BAA7-44DA-B586-B3C749008044}"/>
                    </a:ext>
                  </a:extLst>
                </p14:cNvPr>
                <p14:cNvContentPartPr/>
                <p14:nvPr/>
              </p14:nvContentPartPr>
              <p14:xfrm>
                <a:off x="2956634" y="3196024"/>
                <a:ext cx="100800" cy="322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6B3BD44-BAA7-44DA-B586-B3C74900804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947634" y="3187024"/>
                  <a:ext cx="1184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75D001A-C280-4935-A14E-6A2DD3BE06C3}"/>
                    </a:ext>
                  </a:extLst>
                </p14:cNvPr>
                <p14:cNvContentPartPr/>
                <p14:nvPr/>
              </p14:nvContentPartPr>
              <p14:xfrm>
                <a:off x="2821994" y="3312304"/>
                <a:ext cx="298440" cy="55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75D001A-C280-4935-A14E-6A2DD3BE06C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12994" y="3303304"/>
                  <a:ext cx="3160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11C7C6F-0DA4-4666-B435-3B4780BE6A91}"/>
                    </a:ext>
                  </a:extLst>
                </p14:cNvPr>
                <p14:cNvContentPartPr/>
                <p14:nvPr/>
              </p14:nvContentPartPr>
              <p14:xfrm>
                <a:off x="3306554" y="3257224"/>
                <a:ext cx="197280" cy="236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11C7C6F-0DA4-4666-B435-3B4780BE6A9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297554" y="3248584"/>
                  <a:ext cx="2149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E1B6318-FAF9-46E9-A2CF-A11A5EAA4223}"/>
                    </a:ext>
                  </a:extLst>
                </p14:cNvPr>
                <p14:cNvContentPartPr/>
                <p14:nvPr/>
              </p14:nvContentPartPr>
              <p14:xfrm>
                <a:off x="3271634" y="3190624"/>
                <a:ext cx="235440" cy="281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E1B6318-FAF9-46E9-A2CF-A11A5EAA422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62994" y="3181984"/>
                  <a:ext cx="2530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34AF6D6-3606-4A35-B10E-51BEF6FB45E3}"/>
                    </a:ext>
                  </a:extLst>
                </p14:cNvPr>
                <p14:cNvContentPartPr/>
                <p14:nvPr/>
              </p14:nvContentPartPr>
              <p14:xfrm>
                <a:off x="3666554" y="3497704"/>
                <a:ext cx="120240" cy="154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34AF6D6-3606-4A35-B10E-51BEF6FB45E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657914" y="3489064"/>
                  <a:ext cx="1378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11E67CE-2FD3-442E-B2DE-7FBCD1784745}"/>
                    </a:ext>
                  </a:extLst>
                </p14:cNvPr>
                <p14:cNvContentPartPr/>
                <p14:nvPr/>
              </p14:nvContentPartPr>
              <p14:xfrm>
                <a:off x="3972554" y="3232024"/>
                <a:ext cx="209880" cy="235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11E67CE-2FD3-442E-B2DE-7FBCD178474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63554" y="3223384"/>
                  <a:ext cx="2275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1F101C9-58EF-46A1-9424-2E254E24AAF3}"/>
                    </a:ext>
                  </a:extLst>
                </p14:cNvPr>
                <p14:cNvContentPartPr/>
                <p14:nvPr/>
              </p14:nvContentPartPr>
              <p14:xfrm>
                <a:off x="4189274" y="3303664"/>
                <a:ext cx="121320" cy="1386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1F101C9-58EF-46A1-9424-2E254E24AAF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80634" y="3295024"/>
                  <a:ext cx="138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69B515E-E798-4099-B008-76A8D663E560}"/>
                    </a:ext>
                  </a:extLst>
                </p14:cNvPr>
                <p14:cNvContentPartPr/>
                <p14:nvPr/>
              </p14:nvContentPartPr>
              <p14:xfrm>
                <a:off x="4740434" y="3098824"/>
                <a:ext cx="218160" cy="369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69B515E-E798-4099-B008-76A8D663E56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31434" y="3090184"/>
                  <a:ext cx="23580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269428E-A6B6-4A7A-96A8-B7C46EE3F852}"/>
                    </a:ext>
                  </a:extLst>
                </p14:cNvPr>
                <p14:cNvContentPartPr/>
                <p14:nvPr/>
              </p14:nvContentPartPr>
              <p14:xfrm>
                <a:off x="4566914" y="3247144"/>
                <a:ext cx="432720" cy="70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269428E-A6B6-4A7A-96A8-B7C46EE3F85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58274" y="3238504"/>
                  <a:ext cx="4503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3ADB8CF-0915-48D6-A127-820D823DE3EF}"/>
                    </a:ext>
                  </a:extLst>
                </p14:cNvPr>
                <p14:cNvContentPartPr/>
                <p14:nvPr/>
              </p14:nvContentPartPr>
              <p14:xfrm>
                <a:off x="4962194" y="3251104"/>
                <a:ext cx="131400" cy="188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3ADB8CF-0915-48D6-A127-820D823DE3E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953194" y="3242464"/>
                  <a:ext cx="149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AF33758-9995-4FB3-B06E-0E1B253C10D3}"/>
                    </a:ext>
                  </a:extLst>
                </p14:cNvPr>
                <p14:cNvContentPartPr/>
                <p14:nvPr/>
              </p14:nvContentPartPr>
              <p14:xfrm>
                <a:off x="5125634" y="3264784"/>
                <a:ext cx="203760" cy="1382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AF33758-9995-4FB3-B06E-0E1B253C10D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116994" y="3255784"/>
                  <a:ext cx="221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3BF2D92-A6D9-4178-A8E7-9C1C8D7CAEB8}"/>
                    </a:ext>
                  </a:extLst>
                </p14:cNvPr>
                <p14:cNvContentPartPr/>
                <p14:nvPr/>
              </p14:nvContentPartPr>
              <p14:xfrm>
                <a:off x="5353154" y="3273424"/>
                <a:ext cx="141840" cy="120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3BF2D92-A6D9-4178-A8E7-9C1C8D7CAEB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44154" y="3264784"/>
                  <a:ext cx="159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5DD009F-64B3-47D1-B16B-AB51CDEA9F21}"/>
                    </a:ext>
                  </a:extLst>
                </p14:cNvPr>
                <p14:cNvContentPartPr/>
                <p14:nvPr/>
              </p14:nvContentPartPr>
              <p14:xfrm>
                <a:off x="5579954" y="3025384"/>
                <a:ext cx="343080" cy="384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5DD009F-64B3-47D1-B16B-AB51CDEA9F2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70954" y="3016384"/>
                  <a:ext cx="3607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D47A7-3A3C-42A2-A629-E1AB02D803FA}"/>
                    </a:ext>
                  </a:extLst>
                </p14:cNvPr>
                <p14:cNvContentPartPr/>
                <p14:nvPr/>
              </p14:nvContentPartPr>
              <p14:xfrm>
                <a:off x="1704194" y="3957424"/>
                <a:ext cx="91440" cy="132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D47A7-3A3C-42A2-A629-E1AB02D803F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695554" y="3948424"/>
                  <a:ext cx="109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11CF830-2708-4187-B714-62393238FD55}"/>
                    </a:ext>
                  </a:extLst>
                </p14:cNvPr>
                <p14:cNvContentPartPr/>
                <p14:nvPr/>
              </p14:nvContentPartPr>
              <p14:xfrm>
                <a:off x="1654514" y="3860224"/>
                <a:ext cx="248400" cy="598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11CF830-2708-4187-B714-62393238FD5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645874" y="3851584"/>
                  <a:ext cx="266040" cy="6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0B6FBD6-E912-4F48-8B17-158D9513CB7B}"/>
                    </a:ext>
                  </a:extLst>
                </p14:cNvPr>
                <p14:cNvContentPartPr/>
                <p14:nvPr/>
              </p14:nvContentPartPr>
              <p14:xfrm>
                <a:off x="2250674" y="3907384"/>
                <a:ext cx="162360" cy="145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0B6FBD6-E912-4F48-8B17-158D9513CB7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242034" y="3898744"/>
                  <a:ext cx="1800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C58B108-2D32-4E87-96BA-640ED9687CCD}"/>
                    </a:ext>
                  </a:extLst>
                </p14:cNvPr>
                <p14:cNvContentPartPr/>
                <p14:nvPr/>
              </p14:nvContentPartPr>
              <p14:xfrm>
                <a:off x="2498714" y="3852664"/>
                <a:ext cx="171000" cy="183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C58B108-2D32-4E87-96BA-640ED9687CC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490074" y="3843664"/>
                  <a:ext cx="188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762EC38-29B2-420F-A2D8-27B5E25B93FD}"/>
                    </a:ext>
                  </a:extLst>
                </p14:cNvPr>
                <p14:cNvContentPartPr/>
                <p14:nvPr/>
              </p14:nvContentPartPr>
              <p14:xfrm>
                <a:off x="3012794" y="3849424"/>
                <a:ext cx="192240" cy="152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762EC38-29B2-420F-A2D8-27B5E25B93F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003794" y="3840424"/>
                  <a:ext cx="2098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E4BF1A3-5FFD-44B1-BF34-D8CB7000DD9C}"/>
                    </a:ext>
                  </a:extLst>
                </p14:cNvPr>
                <p14:cNvContentPartPr/>
                <p14:nvPr/>
              </p14:nvContentPartPr>
              <p14:xfrm>
                <a:off x="3551714" y="3785344"/>
                <a:ext cx="169200" cy="192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E4BF1A3-5FFD-44B1-BF34-D8CB7000DD9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542714" y="3776704"/>
                  <a:ext cx="1868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4EAE0F0-DE21-4932-B2BD-4C50FF558444}"/>
                    </a:ext>
                  </a:extLst>
                </p14:cNvPr>
                <p14:cNvContentPartPr/>
                <p14:nvPr/>
              </p14:nvContentPartPr>
              <p14:xfrm>
                <a:off x="3748634" y="3842944"/>
                <a:ext cx="119520" cy="132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4EAE0F0-DE21-4932-B2BD-4C50FF55844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739634" y="3833944"/>
                  <a:ext cx="137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A3EB328-034D-4CA7-9681-D302B5B073D5}"/>
                    </a:ext>
                  </a:extLst>
                </p14:cNvPr>
                <p14:cNvContentPartPr/>
                <p14:nvPr/>
              </p14:nvContentPartPr>
              <p14:xfrm>
                <a:off x="3937994" y="3859504"/>
                <a:ext cx="119880" cy="107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A3EB328-034D-4CA7-9681-D302B5B073D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929354" y="3850864"/>
                  <a:ext cx="137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A60036A-59F1-49F5-A4D9-FA8C374F55C7}"/>
                    </a:ext>
                  </a:extLst>
                </p14:cNvPr>
                <p14:cNvContentPartPr/>
                <p14:nvPr/>
              </p14:nvContentPartPr>
              <p14:xfrm>
                <a:off x="4165514" y="3787504"/>
                <a:ext cx="131040" cy="181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A60036A-59F1-49F5-A4D9-FA8C374F55C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156874" y="3778504"/>
                  <a:ext cx="1486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4B780BB-B0E1-482A-935F-A87E29518005}"/>
                    </a:ext>
                  </a:extLst>
                </p14:cNvPr>
                <p14:cNvContentPartPr/>
                <p14:nvPr/>
              </p14:nvContentPartPr>
              <p14:xfrm>
                <a:off x="4473314" y="3584824"/>
                <a:ext cx="175680" cy="4111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4B780BB-B0E1-482A-935F-A87E2951800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464674" y="3575824"/>
                  <a:ext cx="1933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CF6E346-FADC-48DC-9A57-282E62DB83B6}"/>
                    </a:ext>
                  </a:extLst>
                </p14:cNvPr>
                <p14:cNvContentPartPr/>
                <p14:nvPr/>
              </p14:nvContentPartPr>
              <p14:xfrm>
                <a:off x="4324994" y="3755464"/>
                <a:ext cx="436680" cy="76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CF6E346-FADC-48DC-9A57-282E62DB83B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316354" y="3746824"/>
                  <a:ext cx="4543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F6807A8-21F7-493F-8BB0-C8DBCE4D0B1E}"/>
                    </a:ext>
                  </a:extLst>
                </p14:cNvPr>
                <p14:cNvContentPartPr/>
                <p14:nvPr/>
              </p14:nvContentPartPr>
              <p14:xfrm>
                <a:off x="4625234" y="3825304"/>
                <a:ext cx="178560" cy="140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F6807A8-21F7-493F-8BB0-C8DBCE4D0B1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616594" y="3816664"/>
                  <a:ext cx="1962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498E0BB-2A41-4F3F-92D3-6838ED2EFA20}"/>
                    </a:ext>
                  </a:extLst>
                </p14:cNvPr>
                <p14:cNvContentPartPr/>
                <p14:nvPr/>
              </p14:nvContentPartPr>
              <p14:xfrm>
                <a:off x="4806314" y="3849064"/>
                <a:ext cx="193680" cy="103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498E0BB-2A41-4F3F-92D3-6838ED2EFA2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797314" y="3840064"/>
                  <a:ext cx="211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258C29A-F2DF-4F26-8B44-E09ED504FC69}"/>
                    </a:ext>
                  </a:extLst>
                </p14:cNvPr>
                <p14:cNvContentPartPr/>
                <p14:nvPr/>
              </p14:nvContentPartPr>
              <p14:xfrm>
                <a:off x="5034554" y="3618664"/>
                <a:ext cx="402480" cy="370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258C29A-F2DF-4F26-8B44-E09ED504FC6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025554" y="3609664"/>
                  <a:ext cx="4201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F143CED-3B37-40E2-B8A9-567036BD7912}"/>
                    </a:ext>
                  </a:extLst>
                </p14:cNvPr>
                <p14:cNvContentPartPr/>
                <p14:nvPr/>
              </p14:nvContentPartPr>
              <p14:xfrm>
                <a:off x="5419394" y="4016104"/>
                <a:ext cx="360" cy="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F143CED-3B37-40E2-B8A9-567036BD791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410754" y="40071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150F2B2-72DE-4780-A318-5D92BAF590BD}"/>
              </a:ext>
            </a:extLst>
          </p:cNvPr>
          <p:cNvGrpSpPr/>
          <p:nvPr/>
        </p:nvGrpSpPr>
        <p:grpSpPr>
          <a:xfrm>
            <a:off x="4754474" y="1609864"/>
            <a:ext cx="205920" cy="100440"/>
            <a:chOff x="4754474" y="1609864"/>
            <a:chExt cx="205920" cy="10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454597D-53B9-4338-8BF1-C2ECBC16D392}"/>
                    </a:ext>
                  </a:extLst>
                </p14:cNvPr>
                <p14:cNvContentPartPr/>
                <p14:nvPr/>
              </p14:nvContentPartPr>
              <p14:xfrm>
                <a:off x="4754474" y="1609864"/>
                <a:ext cx="156240" cy="27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454597D-53B9-4338-8BF1-C2ECBC16D39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745834" y="1600864"/>
                  <a:ext cx="173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CE9B259-6F70-4CBA-B234-36336E976EA1}"/>
                    </a:ext>
                  </a:extLst>
                </p14:cNvPr>
                <p14:cNvContentPartPr/>
                <p14:nvPr/>
              </p14:nvContentPartPr>
              <p14:xfrm>
                <a:off x="4762034" y="1686904"/>
                <a:ext cx="198360" cy="23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CE9B259-6F70-4CBA-B234-36336E976EA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753034" y="1677904"/>
                  <a:ext cx="21600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DFF1AF0-B6CB-4483-AC54-4A8F933AD311}"/>
              </a:ext>
            </a:extLst>
          </p:cNvPr>
          <p:cNvGrpSpPr/>
          <p:nvPr/>
        </p:nvGrpSpPr>
        <p:grpSpPr>
          <a:xfrm>
            <a:off x="507914" y="4908904"/>
            <a:ext cx="273240" cy="139680"/>
            <a:chOff x="507914" y="4908904"/>
            <a:chExt cx="273240" cy="13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E71CE1E-9377-49C7-8A8C-19133AA7D46C}"/>
                    </a:ext>
                  </a:extLst>
                </p14:cNvPr>
                <p14:cNvContentPartPr/>
                <p14:nvPr/>
              </p14:nvContentPartPr>
              <p14:xfrm>
                <a:off x="507914" y="4908904"/>
                <a:ext cx="194760" cy="45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E71CE1E-9377-49C7-8A8C-19133AA7D46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99274" y="4900264"/>
                  <a:ext cx="2124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BC7D482-11BD-4F87-BD30-B297EDE6F308}"/>
                    </a:ext>
                  </a:extLst>
                </p14:cNvPr>
                <p14:cNvContentPartPr/>
                <p14:nvPr/>
              </p14:nvContentPartPr>
              <p14:xfrm>
                <a:off x="547514" y="5012224"/>
                <a:ext cx="233640" cy="36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BC7D482-11BD-4F87-BD30-B297EDE6F30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38514" y="5003224"/>
                  <a:ext cx="251280" cy="5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C9B105F4-C88C-47E4-A98E-5A6E08B9775A}"/>
                  </a:ext>
                </a:extLst>
              </p14:cNvPr>
              <p14:cNvContentPartPr/>
              <p14:nvPr/>
            </p14:nvContentPartPr>
            <p14:xfrm>
              <a:off x="1198754" y="4778584"/>
              <a:ext cx="198000" cy="854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C9B105F4-C88C-47E4-A98E-5A6E08B9775A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89754" y="4769944"/>
                <a:ext cx="215640" cy="87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0F8C2E8-A5CA-4EA3-9BA3-AF2F2B4A1F58}"/>
              </a:ext>
            </a:extLst>
          </p:cNvPr>
          <p:cNvGrpSpPr/>
          <p:nvPr/>
        </p:nvGrpSpPr>
        <p:grpSpPr>
          <a:xfrm>
            <a:off x="1164554" y="5812144"/>
            <a:ext cx="177840" cy="333360"/>
            <a:chOff x="1164554" y="5812144"/>
            <a:chExt cx="17784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E4A5567-65D0-499B-B52F-DE8052E141FA}"/>
                    </a:ext>
                  </a:extLst>
                </p14:cNvPr>
                <p14:cNvContentPartPr/>
                <p14:nvPr/>
              </p14:nvContentPartPr>
              <p14:xfrm>
                <a:off x="1164554" y="5859304"/>
                <a:ext cx="158400" cy="1184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E4A5567-65D0-499B-B52F-DE8052E141F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55554" y="5850664"/>
                  <a:ext cx="1760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160B522-1279-4207-8CD9-E64D27DB3245}"/>
                    </a:ext>
                  </a:extLst>
                </p14:cNvPr>
                <p14:cNvContentPartPr/>
                <p14:nvPr/>
              </p14:nvContentPartPr>
              <p14:xfrm>
                <a:off x="1281194" y="5812144"/>
                <a:ext cx="61200" cy="333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160B522-1279-4207-8CD9-E64D27DB324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272194" y="5803504"/>
                  <a:ext cx="78840" cy="35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66A75DC7-E290-4C61-A648-47C03BEA479F}"/>
                  </a:ext>
                </a:extLst>
              </p14:cNvPr>
              <p14:cNvContentPartPr/>
              <p14:nvPr/>
            </p14:nvContentPartPr>
            <p14:xfrm>
              <a:off x="1602314" y="4508224"/>
              <a:ext cx="231120" cy="2800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66A75DC7-E290-4C61-A648-47C03BEA479F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593314" y="4499584"/>
                <a:ext cx="248760" cy="29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3F54838-FBAE-4D66-94E1-F677D43BD3DF}"/>
              </a:ext>
            </a:extLst>
          </p:cNvPr>
          <p:cNvGrpSpPr/>
          <p:nvPr/>
        </p:nvGrpSpPr>
        <p:grpSpPr>
          <a:xfrm>
            <a:off x="1681154" y="4768864"/>
            <a:ext cx="1184400" cy="1032480"/>
            <a:chOff x="1681154" y="4768864"/>
            <a:chExt cx="1184400" cy="10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D720DAB-A34B-4223-A369-F0DC89E2C386}"/>
                    </a:ext>
                  </a:extLst>
                </p14:cNvPr>
                <p14:cNvContentPartPr/>
                <p14:nvPr/>
              </p14:nvContentPartPr>
              <p14:xfrm>
                <a:off x="1681154" y="4814944"/>
                <a:ext cx="539280" cy="711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D720DAB-A34B-4223-A369-F0DC89E2C38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672154" y="4805944"/>
                  <a:ext cx="556920" cy="72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4870A99-99F5-4F3E-A507-71FA1C2D6175}"/>
                    </a:ext>
                  </a:extLst>
                </p14:cNvPr>
                <p14:cNvContentPartPr/>
                <p14:nvPr/>
              </p14:nvContentPartPr>
              <p14:xfrm>
                <a:off x="2330954" y="4768864"/>
                <a:ext cx="291600" cy="381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4870A99-99F5-4F3E-A507-71FA1C2D617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321954" y="4759864"/>
                  <a:ext cx="3092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610C59A-8DDD-4645-BD5D-790DB6A19EC9}"/>
                    </a:ext>
                  </a:extLst>
                </p14:cNvPr>
                <p14:cNvContentPartPr/>
                <p14:nvPr/>
              </p14:nvContentPartPr>
              <p14:xfrm>
                <a:off x="2675834" y="4971904"/>
                <a:ext cx="77760" cy="111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610C59A-8DDD-4645-BD5D-790DB6A19EC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67194" y="4963264"/>
                  <a:ext cx="954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B3D38BB-434C-44F8-BB6A-5E368B9FB21A}"/>
                    </a:ext>
                  </a:extLst>
                </p14:cNvPr>
                <p14:cNvContentPartPr/>
                <p14:nvPr/>
              </p14:nvContentPartPr>
              <p14:xfrm>
                <a:off x="2679074" y="4850584"/>
                <a:ext cx="186480" cy="522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B3D38BB-434C-44F8-BB6A-5E368B9FB21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670434" y="4841584"/>
                  <a:ext cx="20412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825F72F-2EE9-43E3-8E52-160CEACAB251}"/>
                    </a:ext>
                  </a:extLst>
                </p14:cNvPr>
                <p14:cNvContentPartPr/>
                <p14:nvPr/>
              </p14:nvContentPartPr>
              <p14:xfrm>
                <a:off x="2284514" y="5387344"/>
                <a:ext cx="463680" cy="103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825F72F-2EE9-43E3-8E52-160CEACAB25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275874" y="5378704"/>
                  <a:ext cx="481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4E6A5BB-C9B2-4829-B74F-06C5F648A5D8}"/>
                    </a:ext>
                  </a:extLst>
                </p14:cNvPr>
                <p14:cNvContentPartPr/>
                <p14:nvPr/>
              </p14:nvContentPartPr>
              <p14:xfrm>
                <a:off x="2417354" y="5518024"/>
                <a:ext cx="217080" cy="283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4E6A5BB-C9B2-4829-B74F-06C5F648A5D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408714" y="5509384"/>
                  <a:ext cx="234720" cy="30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254771F8-7781-4516-BAF6-D26878190D50}"/>
              </a:ext>
            </a:extLst>
          </p:cNvPr>
          <p:cNvGrpSpPr/>
          <p:nvPr/>
        </p:nvGrpSpPr>
        <p:grpSpPr>
          <a:xfrm>
            <a:off x="3052754" y="4715944"/>
            <a:ext cx="1859760" cy="1008720"/>
            <a:chOff x="3052754" y="4715944"/>
            <a:chExt cx="1859760" cy="100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74B6B5B-8E25-4CA2-B6D2-2AD3973E6D80}"/>
                    </a:ext>
                  </a:extLst>
                </p14:cNvPr>
                <p14:cNvContentPartPr/>
                <p14:nvPr/>
              </p14:nvContentPartPr>
              <p14:xfrm>
                <a:off x="3052754" y="5162344"/>
                <a:ext cx="154800" cy="46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74B6B5B-8E25-4CA2-B6D2-2AD3973E6D8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43754" y="5153344"/>
                  <a:ext cx="1724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950094E-71A9-4ECE-AF65-D468137F3BFD}"/>
                    </a:ext>
                  </a:extLst>
                </p14:cNvPr>
                <p14:cNvContentPartPr/>
                <p14:nvPr/>
              </p14:nvContentPartPr>
              <p14:xfrm>
                <a:off x="3499154" y="4920424"/>
                <a:ext cx="101880" cy="91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950094E-71A9-4ECE-AF65-D468137F3BF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490514" y="4911424"/>
                  <a:ext cx="1195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301F899-5591-4A28-91D2-EBF931638F98}"/>
                    </a:ext>
                  </a:extLst>
                </p14:cNvPr>
                <p14:cNvContentPartPr/>
                <p14:nvPr/>
              </p14:nvContentPartPr>
              <p14:xfrm>
                <a:off x="3557114" y="4769224"/>
                <a:ext cx="186120" cy="4809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301F899-5591-4A28-91D2-EBF931638F9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548474" y="4760224"/>
                  <a:ext cx="20376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A2B2869-05A6-4B87-B392-44A665E77892}"/>
                    </a:ext>
                  </a:extLst>
                </p14:cNvPr>
                <p14:cNvContentPartPr/>
                <p14:nvPr/>
              </p14:nvContentPartPr>
              <p14:xfrm>
                <a:off x="3304034" y="5253064"/>
                <a:ext cx="534240" cy="892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A2B2869-05A6-4B87-B392-44A665E7789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295394" y="5244424"/>
                  <a:ext cx="5518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3C4B38B-EFCF-4118-A982-E152DD4C10E1}"/>
                    </a:ext>
                  </a:extLst>
                </p14:cNvPr>
                <p14:cNvContentPartPr/>
                <p14:nvPr/>
              </p14:nvContentPartPr>
              <p14:xfrm>
                <a:off x="3406994" y="5442784"/>
                <a:ext cx="246240" cy="2818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3C4B38B-EFCF-4118-A982-E152DD4C10E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397994" y="5433784"/>
                  <a:ext cx="2638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73EA1A6-2075-41E2-8998-E18BE6CE07E4}"/>
                    </a:ext>
                  </a:extLst>
                </p14:cNvPr>
                <p14:cNvContentPartPr/>
                <p14:nvPr/>
              </p14:nvContentPartPr>
              <p14:xfrm>
                <a:off x="3925034" y="4719544"/>
                <a:ext cx="393480" cy="7254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73EA1A6-2075-41E2-8998-E18BE6CE07E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916394" y="4710904"/>
                  <a:ext cx="411120" cy="74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F0A6AAE-9D45-4DDD-9453-3CCBF757DA2D}"/>
                    </a:ext>
                  </a:extLst>
                </p14:cNvPr>
                <p14:cNvContentPartPr/>
                <p14:nvPr/>
              </p14:nvContentPartPr>
              <p14:xfrm>
                <a:off x="4387634" y="5012584"/>
                <a:ext cx="236880" cy="2059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F0A6AAE-9D45-4DDD-9453-3CCBF757DA2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378634" y="5003944"/>
                  <a:ext cx="2545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4291B8F-B66B-4A95-BF40-5C543C86CF95}"/>
                    </a:ext>
                  </a:extLst>
                </p14:cNvPr>
                <p14:cNvContentPartPr/>
                <p14:nvPr/>
              </p14:nvContentPartPr>
              <p14:xfrm>
                <a:off x="4546394" y="4715944"/>
                <a:ext cx="282240" cy="443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4291B8F-B66B-4A95-BF40-5C543C86CF9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537394" y="4707304"/>
                  <a:ext cx="2998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0BF576D-EA6C-4D65-9CDC-EE94E4807827}"/>
                    </a:ext>
                  </a:extLst>
                </p14:cNvPr>
                <p14:cNvContentPartPr/>
                <p14:nvPr/>
              </p14:nvContentPartPr>
              <p14:xfrm>
                <a:off x="4702634" y="4962904"/>
                <a:ext cx="209880" cy="56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0BF576D-EA6C-4D65-9CDC-EE94E480782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693994" y="4953904"/>
                  <a:ext cx="227520" cy="58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5DE50C2D-FB24-4638-AA47-D2E874A2CB34}"/>
              </a:ext>
            </a:extLst>
          </p:cNvPr>
          <p:cNvGrpSpPr/>
          <p:nvPr/>
        </p:nvGrpSpPr>
        <p:grpSpPr>
          <a:xfrm>
            <a:off x="5358914" y="5032744"/>
            <a:ext cx="214200" cy="118800"/>
            <a:chOff x="5358914" y="5032744"/>
            <a:chExt cx="214200" cy="11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60F3211-B028-45A9-9C6E-B7F837504B0B}"/>
                    </a:ext>
                  </a:extLst>
                </p14:cNvPr>
                <p14:cNvContentPartPr/>
                <p14:nvPr/>
              </p14:nvContentPartPr>
              <p14:xfrm>
                <a:off x="5358914" y="5032744"/>
                <a:ext cx="163080" cy="9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60F3211-B028-45A9-9C6E-B7F837504B0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349914" y="5024104"/>
                  <a:ext cx="1807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7E263A9-D794-433E-8681-03E35BF5307B}"/>
                    </a:ext>
                  </a:extLst>
                </p14:cNvPr>
                <p14:cNvContentPartPr/>
                <p14:nvPr/>
              </p14:nvContentPartPr>
              <p14:xfrm>
                <a:off x="5368994" y="5127064"/>
                <a:ext cx="204120" cy="244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7E263A9-D794-433E-8681-03E35BF5307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360354" y="5118424"/>
                  <a:ext cx="22176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45C6AF7-C2EC-45B5-B217-93DE9DFFDB51}"/>
              </a:ext>
            </a:extLst>
          </p:cNvPr>
          <p:cNvGrpSpPr/>
          <p:nvPr/>
        </p:nvGrpSpPr>
        <p:grpSpPr>
          <a:xfrm>
            <a:off x="5811794" y="4363144"/>
            <a:ext cx="619560" cy="1658880"/>
            <a:chOff x="5811794" y="4363144"/>
            <a:chExt cx="619560" cy="165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DE3A7F0-EB57-4851-9A86-A16C69858752}"/>
                    </a:ext>
                  </a:extLst>
                </p14:cNvPr>
                <p14:cNvContentPartPr/>
                <p14:nvPr/>
              </p14:nvContentPartPr>
              <p14:xfrm>
                <a:off x="5861474" y="4702624"/>
                <a:ext cx="272520" cy="9259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DE3A7F0-EB57-4851-9A86-A16C698587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852834" y="4693624"/>
                  <a:ext cx="290160" cy="9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8FED52D-570C-4C13-96B4-1707C4C133F3}"/>
                    </a:ext>
                  </a:extLst>
                </p14:cNvPr>
                <p14:cNvContentPartPr/>
                <p14:nvPr/>
              </p14:nvContentPartPr>
              <p14:xfrm>
                <a:off x="5811794" y="5785864"/>
                <a:ext cx="167760" cy="102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8FED52D-570C-4C13-96B4-1707C4C133F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803154" y="5776864"/>
                  <a:ext cx="1854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4E167D1-0601-41F8-8A6B-8B110F00E500}"/>
                    </a:ext>
                  </a:extLst>
                </p14:cNvPr>
                <p14:cNvContentPartPr/>
                <p14:nvPr/>
              </p14:nvContentPartPr>
              <p14:xfrm>
                <a:off x="5885594" y="5756344"/>
                <a:ext cx="128160" cy="2656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4E167D1-0601-41F8-8A6B-8B110F00E50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876954" y="5747704"/>
                  <a:ext cx="1458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D65FDCC-0157-4BEB-A0EC-19012260134C}"/>
                    </a:ext>
                  </a:extLst>
                </p14:cNvPr>
                <p14:cNvContentPartPr/>
                <p14:nvPr/>
              </p14:nvContentPartPr>
              <p14:xfrm>
                <a:off x="6206714" y="4363144"/>
                <a:ext cx="224640" cy="251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D65FDCC-0157-4BEB-A0EC-19012260134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198074" y="4354504"/>
                  <a:ext cx="24228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0D1488BF-A3E2-4E03-B326-374ECC7D0887}"/>
              </a:ext>
            </a:extLst>
          </p:cNvPr>
          <p:cNvGrpSpPr/>
          <p:nvPr/>
        </p:nvGrpSpPr>
        <p:grpSpPr>
          <a:xfrm>
            <a:off x="6380594" y="4865344"/>
            <a:ext cx="534960" cy="730440"/>
            <a:chOff x="6380594" y="4865344"/>
            <a:chExt cx="534960" cy="73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401AC63-D2FB-4E7E-BDA5-FD3B88394A20}"/>
                    </a:ext>
                  </a:extLst>
                </p14:cNvPr>
                <p14:cNvContentPartPr/>
                <p14:nvPr/>
              </p14:nvContentPartPr>
              <p14:xfrm>
                <a:off x="6380594" y="4865344"/>
                <a:ext cx="294480" cy="2311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401AC63-D2FB-4E7E-BDA5-FD3B88394A2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371954" y="4856704"/>
                  <a:ext cx="3121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7C8F90B-A53F-41FE-BA11-D806842016A4}"/>
                    </a:ext>
                  </a:extLst>
                </p14:cNvPr>
                <p14:cNvContentPartPr/>
                <p14:nvPr/>
              </p14:nvContentPartPr>
              <p14:xfrm>
                <a:off x="6708194" y="4954624"/>
                <a:ext cx="78480" cy="87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7C8F90B-A53F-41FE-BA11-D806842016A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99554" y="4945624"/>
                  <a:ext cx="961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C189BB7-1E7F-4583-A1DE-204F0E3C913F}"/>
                    </a:ext>
                  </a:extLst>
                </p14:cNvPr>
                <p14:cNvContentPartPr/>
                <p14:nvPr/>
              </p14:nvContentPartPr>
              <p14:xfrm>
                <a:off x="6756074" y="4872184"/>
                <a:ext cx="135720" cy="361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C189BB7-1E7F-4583-A1DE-204F0E3C913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747434" y="4863544"/>
                  <a:ext cx="1533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F1134AE-7ECE-4BE0-B331-873E5B3151C2}"/>
                    </a:ext>
                  </a:extLst>
                </p14:cNvPr>
                <p14:cNvContentPartPr/>
                <p14:nvPr/>
              </p14:nvContentPartPr>
              <p14:xfrm>
                <a:off x="6425234" y="5229304"/>
                <a:ext cx="490320" cy="77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F1134AE-7ECE-4BE0-B331-873E5B3151C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416594" y="5220304"/>
                  <a:ext cx="5079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2E16A8B-0E79-46FA-866E-8C25844A17FC}"/>
                    </a:ext>
                  </a:extLst>
                </p14:cNvPr>
                <p14:cNvContentPartPr/>
                <p14:nvPr/>
              </p14:nvContentPartPr>
              <p14:xfrm>
                <a:off x="6494354" y="5380504"/>
                <a:ext cx="227160" cy="2152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2E16A8B-0E79-46FA-866E-8C25844A17F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485714" y="5371504"/>
                  <a:ext cx="24480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E7D2AF6-C695-495C-8608-FFE2B99A050A}"/>
              </a:ext>
            </a:extLst>
          </p:cNvPr>
          <p:cNvGrpSpPr/>
          <p:nvPr/>
        </p:nvGrpSpPr>
        <p:grpSpPr>
          <a:xfrm>
            <a:off x="7151714" y="4754824"/>
            <a:ext cx="514080" cy="790920"/>
            <a:chOff x="7151714" y="4754824"/>
            <a:chExt cx="514080" cy="79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5E5157D-236D-4431-83EB-25B33C7F9996}"/>
                    </a:ext>
                  </a:extLst>
                </p14:cNvPr>
                <p14:cNvContentPartPr/>
                <p14:nvPr/>
              </p14:nvContentPartPr>
              <p14:xfrm>
                <a:off x="7151714" y="5034184"/>
                <a:ext cx="218880" cy="160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5E5157D-236D-4431-83EB-25B33C7F999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142714" y="5025184"/>
                  <a:ext cx="236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AE4E181-7C62-4D26-806A-4E47B70A442D}"/>
                    </a:ext>
                  </a:extLst>
                </p14:cNvPr>
                <p14:cNvContentPartPr/>
                <p14:nvPr/>
              </p14:nvContentPartPr>
              <p14:xfrm>
                <a:off x="7277714" y="4754824"/>
                <a:ext cx="338400" cy="3902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AE4E181-7C62-4D26-806A-4E47B70A442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269074" y="4746184"/>
                  <a:ext cx="3560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FF41141-87FA-4386-8F72-A6AAA2B550A1}"/>
                    </a:ext>
                  </a:extLst>
                </p14:cNvPr>
                <p14:cNvContentPartPr/>
                <p14:nvPr/>
              </p14:nvContentPartPr>
              <p14:xfrm>
                <a:off x="7450874" y="5032024"/>
                <a:ext cx="186480" cy="165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FF41141-87FA-4386-8F72-A6AAA2B550A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442234" y="5023384"/>
                  <a:ext cx="204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AFB8A9F-4D69-4D01-A319-65280806C371}"/>
                    </a:ext>
                  </a:extLst>
                </p14:cNvPr>
                <p14:cNvContentPartPr/>
                <p14:nvPr/>
              </p14:nvContentPartPr>
              <p14:xfrm>
                <a:off x="7448714" y="4983064"/>
                <a:ext cx="217080" cy="562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AFB8A9F-4D69-4D01-A319-65280806C37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440074" y="4974064"/>
                  <a:ext cx="234720" cy="58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F5AFBDBB-6439-47B8-AE64-9305913C2D43}"/>
              </a:ext>
            </a:extLst>
          </p:cNvPr>
          <p:cNvGrpSpPr/>
          <p:nvPr/>
        </p:nvGrpSpPr>
        <p:grpSpPr>
          <a:xfrm>
            <a:off x="8257634" y="4711624"/>
            <a:ext cx="1881360" cy="1173240"/>
            <a:chOff x="8257634" y="4711624"/>
            <a:chExt cx="1881360" cy="11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81A233A-3936-437E-BF75-10196E75678C}"/>
                    </a:ext>
                  </a:extLst>
                </p14:cNvPr>
                <p14:cNvContentPartPr/>
                <p14:nvPr/>
              </p14:nvContentPartPr>
              <p14:xfrm>
                <a:off x="8257634" y="4996024"/>
                <a:ext cx="204480" cy="1742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81A233A-3936-437E-BF75-10196E75678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248634" y="4987024"/>
                  <a:ext cx="2221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59A65DD-B679-4C00-801D-448407A336FE}"/>
                    </a:ext>
                  </a:extLst>
                </p14:cNvPr>
                <p14:cNvContentPartPr/>
                <p14:nvPr/>
              </p14:nvContentPartPr>
              <p14:xfrm>
                <a:off x="8500994" y="4994584"/>
                <a:ext cx="195120" cy="154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59A65DD-B679-4C00-801D-448407A336F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491994" y="4985944"/>
                  <a:ext cx="2127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4088286-CB3E-489E-AC7D-873C1D04B7FD}"/>
                    </a:ext>
                  </a:extLst>
                </p14:cNvPr>
                <p14:cNvContentPartPr/>
                <p14:nvPr/>
              </p14:nvContentPartPr>
              <p14:xfrm>
                <a:off x="8775314" y="4711624"/>
                <a:ext cx="259200" cy="4647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4088286-CB3E-489E-AC7D-873C1D04B7F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766674" y="4702984"/>
                  <a:ext cx="27684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61A0966-5C27-4225-B4C0-8D06B3E0B8B4}"/>
                    </a:ext>
                  </a:extLst>
                </p14:cNvPr>
                <p14:cNvContentPartPr/>
                <p14:nvPr/>
              </p14:nvContentPartPr>
              <p14:xfrm>
                <a:off x="8713034" y="4951384"/>
                <a:ext cx="342360" cy="648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61A0966-5C27-4225-B4C0-8D06B3E0B8B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704394" y="4942384"/>
                  <a:ext cx="360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67F37C2-06C1-4363-8967-1C9C264E9425}"/>
                    </a:ext>
                  </a:extLst>
                </p14:cNvPr>
                <p14:cNvContentPartPr/>
                <p14:nvPr/>
              </p14:nvContentPartPr>
              <p14:xfrm>
                <a:off x="8991314" y="4921504"/>
                <a:ext cx="143640" cy="2304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67F37C2-06C1-4363-8967-1C9C264E942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982314" y="4912864"/>
                  <a:ext cx="161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6882A0C-48A6-4847-9819-82AA19438C47}"/>
                    </a:ext>
                  </a:extLst>
                </p14:cNvPr>
                <p14:cNvContentPartPr/>
                <p14:nvPr/>
              </p14:nvContentPartPr>
              <p14:xfrm>
                <a:off x="9189314" y="4990264"/>
                <a:ext cx="70560" cy="1494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6882A0C-48A6-4847-9819-82AA19438C4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180674" y="4981264"/>
                  <a:ext cx="882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00E3F90-AA11-482C-A883-896694242762}"/>
                    </a:ext>
                  </a:extLst>
                </p14:cNvPr>
                <p14:cNvContentPartPr/>
                <p14:nvPr/>
              </p14:nvContentPartPr>
              <p14:xfrm>
                <a:off x="9355994" y="4982704"/>
                <a:ext cx="180360" cy="145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00E3F90-AA11-482C-A883-89669424276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347354" y="4973704"/>
                  <a:ext cx="198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2224AAE-5236-430B-9733-2871A3D8D531}"/>
                    </a:ext>
                  </a:extLst>
                </p14:cNvPr>
                <p14:cNvContentPartPr/>
                <p14:nvPr/>
              </p14:nvContentPartPr>
              <p14:xfrm>
                <a:off x="9492434" y="4734664"/>
                <a:ext cx="253080" cy="3247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2224AAE-5236-430B-9733-2871A3D8D53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483434" y="4726024"/>
                  <a:ext cx="2707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DF28F81-52C2-4EFA-82F0-082FFB464658}"/>
                    </a:ext>
                  </a:extLst>
                </p14:cNvPr>
                <p14:cNvContentPartPr/>
                <p14:nvPr/>
              </p14:nvContentPartPr>
              <p14:xfrm>
                <a:off x="9652274" y="4940224"/>
                <a:ext cx="169200" cy="1753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DF28F81-52C2-4EFA-82F0-082FFB46465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643634" y="4931224"/>
                  <a:ext cx="1868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CB03E7A-E71F-45D0-AD03-F6C201574474}"/>
                    </a:ext>
                  </a:extLst>
                </p14:cNvPr>
                <p14:cNvContentPartPr/>
                <p14:nvPr/>
              </p14:nvContentPartPr>
              <p14:xfrm>
                <a:off x="8324234" y="5475544"/>
                <a:ext cx="101160" cy="1281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CB03E7A-E71F-45D0-AD03-F6C20157447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315234" y="5466544"/>
                  <a:ext cx="118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BA7365D-AB2D-4F1C-B326-29C8CE1869D7}"/>
                    </a:ext>
                  </a:extLst>
                </p14:cNvPr>
                <p14:cNvContentPartPr/>
                <p14:nvPr/>
              </p14:nvContentPartPr>
              <p14:xfrm>
                <a:off x="8507834" y="5344144"/>
                <a:ext cx="1800" cy="208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BA7365D-AB2D-4F1C-B326-29C8CE1869D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498834" y="5335504"/>
                  <a:ext cx="19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03404F9-3DB5-434F-B08B-D0C91DB38404}"/>
                    </a:ext>
                  </a:extLst>
                </p14:cNvPr>
                <p14:cNvContentPartPr/>
                <p14:nvPr/>
              </p14:nvContentPartPr>
              <p14:xfrm>
                <a:off x="8514314" y="5458624"/>
                <a:ext cx="224280" cy="1508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03404F9-3DB5-434F-B08B-D0C91DB3840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505314" y="5449984"/>
                  <a:ext cx="2419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54B4721-B1A0-4315-A771-CDB865AB16E2}"/>
                    </a:ext>
                  </a:extLst>
                </p14:cNvPr>
                <p14:cNvContentPartPr/>
                <p14:nvPr/>
              </p14:nvContentPartPr>
              <p14:xfrm>
                <a:off x="8813474" y="5269264"/>
                <a:ext cx="288720" cy="313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54B4721-B1A0-4315-A771-CDB865AB16E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804834" y="5260624"/>
                  <a:ext cx="306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E6FD0FE-097A-432E-9E6F-F787EBDFAF52}"/>
                    </a:ext>
                  </a:extLst>
                </p14:cNvPr>
                <p14:cNvContentPartPr/>
                <p14:nvPr/>
              </p14:nvContentPartPr>
              <p14:xfrm>
                <a:off x="9073394" y="5402104"/>
                <a:ext cx="187560" cy="1324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E6FD0FE-097A-432E-9E6F-F787EBDFAF5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064754" y="5393464"/>
                  <a:ext cx="2052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54029DC-12A6-4FF1-B704-A48DA00E33CC}"/>
                    </a:ext>
                  </a:extLst>
                </p14:cNvPr>
                <p14:cNvContentPartPr/>
                <p14:nvPr/>
              </p14:nvContentPartPr>
              <p14:xfrm>
                <a:off x="9195434" y="5406064"/>
                <a:ext cx="227520" cy="4788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54029DC-12A6-4FF1-B704-A48DA00E33C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186794" y="5397424"/>
                  <a:ext cx="24516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1EA4E6C-E031-4F7E-84C6-1465E4EBF0AF}"/>
                    </a:ext>
                  </a:extLst>
                </p14:cNvPr>
                <p14:cNvContentPartPr/>
                <p14:nvPr/>
              </p14:nvContentPartPr>
              <p14:xfrm>
                <a:off x="9555074" y="5349544"/>
                <a:ext cx="189360" cy="1461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1EA4E6C-E031-4F7E-84C6-1465E4EBF0A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546074" y="5340904"/>
                  <a:ext cx="207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280AA65-661D-476D-A2A4-6798603FFA7C}"/>
                    </a:ext>
                  </a:extLst>
                </p14:cNvPr>
                <p14:cNvContentPartPr/>
                <p14:nvPr/>
              </p14:nvContentPartPr>
              <p14:xfrm>
                <a:off x="9686474" y="5354944"/>
                <a:ext cx="181800" cy="1436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280AA65-661D-476D-A2A4-6798603FFA7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677834" y="5345944"/>
                  <a:ext cx="199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966B48A-6789-43D7-8CD0-3BA2382792D4}"/>
                    </a:ext>
                  </a:extLst>
                </p14:cNvPr>
                <p14:cNvContentPartPr/>
                <p14:nvPr/>
              </p14:nvContentPartPr>
              <p14:xfrm>
                <a:off x="9998234" y="5214904"/>
                <a:ext cx="140760" cy="3016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966B48A-6789-43D7-8CD0-3BA2382792D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989234" y="5206264"/>
                  <a:ext cx="158400" cy="31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F7F4C12-D50F-4408-A291-788C99BD797C}"/>
                  </a:ext>
                </a:extLst>
              </p14:cNvPr>
              <p14:cNvContentPartPr/>
              <p14:nvPr/>
            </p14:nvContentPartPr>
            <p14:xfrm>
              <a:off x="5288354" y="1249144"/>
              <a:ext cx="298440" cy="9828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F7F4C12-D50F-4408-A291-788C99BD797C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5279354" y="1240504"/>
                <a:ext cx="316080" cy="10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1F5CB61-630A-4AC3-ABC8-1B0683E74BFD}"/>
                  </a:ext>
                </a:extLst>
              </p14:cNvPr>
              <p14:cNvContentPartPr/>
              <p14:nvPr/>
            </p14:nvContentPartPr>
            <p14:xfrm>
              <a:off x="5293034" y="2421664"/>
              <a:ext cx="128880" cy="900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1F5CB61-630A-4AC3-ABC8-1B0683E74BFD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5284034" y="2412664"/>
                <a:ext cx="14652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C0F11DC-847B-4580-B89A-25D818B05C35}"/>
                  </a:ext>
                </a:extLst>
              </p14:cNvPr>
              <p14:cNvContentPartPr/>
              <p14:nvPr/>
            </p14:nvContentPartPr>
            <p14:xfrm>
              <a:off x="5352434" y="2389264"/>
              <a:ext cx="140040" cy="2469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C0F11DC-847B-4580-B89A-25D818B05C35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5343794" y="2380624"/>
                <a:ext cx="1576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7D4F2BD-D344-45D5-9CCC-CF6CEEBEF3E4}"/>
                  </a:ext>
                </a:extLst>
              </p14:cNvPr>
              <p14:cNvContentPartPr/>
              <p14:nvPr/>
            </p14:nvContentPartPr>
            <p14:xfrm>
              <a:off x="5442074" y="867904"/>
              <a:ext cx="207360" cy="2206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7D4F2BD-D344-45D5-9CCC-CF6CEEBEF3E4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5433434" y="858904"/>
                <a:ext cx="225000" cy="23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2DCCBEFD-F86E-4B2E-BBD3-46EF576FEA94}"/>
              </a:ext>
            </a:extLst>
          </p:cNvPr>
          <p:cNvGrpSpPr/>
          <p:nvPr/>
        </p:nvGrpSpPr>
        <p:grpSpPr>
          <a:xfrm>
            <a:off x="5737994" y="243304"/>
            <a:ext cx="5146560" cy="2423520"/>
            <a:chOff x="5737994" y="243304"/>
            <a:chExt cx="5146560" cy="242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5CE9BEC-BD30-4F3F-B6DD-9E440FC411F2}"/>
                    </a:ext>
                  </a:extLst>
                </p14:cNvPr>
                <p14:cNvContentPartPr/>
                <p14:nvPr/>
              </p14:nvContentPartPr>
              <p14:xfrm>
                <a:off x="5751674" y="983464"/>
                <a:ext cx="500760" cy="1636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5CE9BEC-BD30-4F3F-B6DD-9E440FC411F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743034" y="974824"/>
                  <a:ext cx="518400" cy="165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3B25BA8-3113-4D59-96FA-3AEC4D659540}"/>
                    </a:ext>
                  </a:extLst>
                </p14:cNvPr>
                <p14:cNvContentPartPr/>
                <p14:nvPr/>
              </p14:nvContentPartPr>
              <p14:xfrm>
                <a:off x="6321194" y="1501864"/>
                <a:ext cx="208440" cy="306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3B25BA8-3113-4D59-96FA-3AEC4D65954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312554" y="1493224"/>
                  <a:ext cx="2260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7660424-066B-47DB-8BA0-1332BEA3D037}"/>
                    </a:ext>
                  </a:extLst>
                </p14:cNvPr>
                <p14:cNvContentPartPr/>
                <p14:nvPr/>
              </p14:nvContentPartPr>
              <p14:xfrm>
                <a:off x="6295994" y="1475224"/>
                <a:ext cx="229680" cy="263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7660424-066B-47DB-8BA0-1332BEA3D03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287354" y="1466584"/>
                  <a:ext cx="2473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27ED2CA-5768-4682-8185-E3C03D051013}"/>
                    </a:ext>
                  </a:extLst>
                </p14:cNvPr>
                <p14:cNvContentPartPr/>
                <p14:nvPr/>
              </p14:nvContentPartPr>
              <p14:xfrm>
                <a:off x="6720074" y="1243384"/>
                <a:ext cx="122040" cy="1915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27ED2CA-5768-4682-8185-E3C03D05101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711074" y="1234384"/>
                  <a:ext cx="139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8518201-229B-4361-B866-3BD02D2F0E88}"/>
                    </a:ext>
                  </a:extLst>
                </p14:cNvPr>
                <p14:cNvContentPartPr/>
                <p14:nvPr/>
              </p14:nvContentPartPr>
              <p14:xfrm>
                <a:off x="6180434" y="1844944"/>
                <a:ext cx="483840" cy="93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8518201-229B-4361-B866-3BD02D2F0E8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171434" y="1836304"/>
                  <a:ext cx="5014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52DFAB4-AE26-486E-A061-B9921F2CACC5}"/>
                    </a:ext>
                  </a:extLst>
                </p14:cNvPr>
                <p14:cNvContentPartPr/>
                <p14:nvPr/>
              </p14:nvContentPartPr>
              <p14:xfrm>
                <a:off x="6262874" y="2006224"/>
                <a:ext cx="232920" cy="247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52DFAB4-AE26-486E-A061-B9921F2CACC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254234" y="1997584"/>
                  <a:ext cx="2505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6BBC3AA-CF26-423E-8624-C3739EDCE816}"/>
                    </a:ext>
                  </a:extLst>
                </p14:cNvPr>
                <p14:cNvContentPartPr/>
                <p14:nvPr/>
              </p14:nvContentPartPr>
              <p14:xfrm>
                <a:off x="6871274" y="1635784"/>
                <a:ext cx="95400" cy="128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6BBC3AA-CF26-423E-8624-C3739EDCE81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862274" y="1626784"/>
                  <a:ext cx="113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F77E45C-8958-4063-BCBB-1BE5F9F42309}"/>
                    </a:ext>
                  </a:extLst>
                </p14:cNvPr>
                <p14:cNvContentPartPr/>
                <p14:nvPr/>
              </p14:nvContentPartPr>
              <p14:xfrm>
                <a:off x="6862634" y="1532104"/>
                <a:ext cx="216720" cy="7005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F77E45C-8958-4063-BCBB-1BE5F9F4230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853994" y="1523104"/>
                  <a:ext cx="23436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632183A-6466-42BD-91CB-BF90C8EC4BE4}"/>
                    </a:ext>
                  </a:extLst>
                </p14:cNvPr>
                <p14:cNvContentPartPr/>
                <p14:nvPr/>
              </p14:nvContentPartPr>
              <p14:xfrm>
                <a:off x="7352954" y="1050064"/>
                <a:ext cx="96480" cy="12315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632183A-6466-42BD-91CB-BF90C8EC4BE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343954" y="1041424"/>
                  <a:ext cx="114120" cy="12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1A69D1C-0729-43D1-8B80-16B8CA67D5C8}"/>
                    </a:ext>
                  </a:extLst>
                </p14:cNvPr>
                <p14:cNvContentPartPr/>
                <p14:nvPr/>
              </p14:nvContentPartPr>
              <p14:xfrm>
                <a:off x="7167194" y="2456584"/>
                <a:ext cx="176760" cy="210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1A69D1C-0729-43D1-8B80-16B8CA67D5C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158554" y="2447584"/>
                  <a:ext cx="1944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6FF4135-D73C-45BB-A518-9CA171D2A7BB}"/>
                    </a:ext>
                  </a:extLst>
                </p14:cNvPr>
                <p14:cNvContentPartPr/>
                <p14:nvPr/>
              </p14:nvContentPartPr>
              <p14:xfrm>
                <a:off x="7117154" y="2429944"/>
                <a:ext cx="212040" cy="206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6FF4135-D73C-45BB-A518-9CA171D2A7B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108514" y="2421304"/>
                  <a:ext cx="229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471BEFB-AB0C-45BE-8065-655DC53B49D3}"/>
                    </a:ext>
                  </a:extLst>
                </p14:cNvPr>
                <p14:cNvContentPartPr/>
                <p14:nvPr/>
              </p14:nvContentPartPr>
              <p14:xfrm>
                <a:off x="7420634" y="2463784"/>
                <a:ext cx="119880" cy="25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471BEFB-AB0C-45BE-8065-655DC53B49D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411634" y="2454784"/>
                  <a:ext cx="1375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916F6D6-04BF-4413-9AE3-01BDC1A02641}"/>
                    </a:ext>
                  </a:extLst>
                </p14:cNvPr>
                <p14:cNvContentPartPr/>
                <p14:nvPr/>
              </p14:nvContentPartPr>
              <p14:xfrm>
                <a:off x="7432874" y="2568184"/>
                <a:ext cx="132120" cy="10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916F6D6-04BF-4413-9AE3-01BDC1A0264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424234" y="2559544"/>
                  <a:ext cx="149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20930EE-DB8A-4D02-BD5F-0031E6AB88DF}"/>
                    </a:ext>
                  </a:extLst>
                </p14:cNvPr>
                <p14:cNvContentPartPr/>
                <p14:nvPr/>
              </p14:nvContentPartPr>
              <p14:xfrm>
                <a:off x="7738514" y="2480344"/>
                <a:ext cx="39240" cy="168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20930EE-DB8A-4D02-BD5F-0031E6AB88D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729514" y="2471704"/>
                  <a:ext cx="56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584A537-13C4-4285-AEF5-E2F771BB3B3A}"/>
                    </a:ext>
                  </a:extLst>
                </p14:cNvPr>
                <p14:cNvContentPartPr/>
                <p14:nvPr/>
              </p14:nvContentPartPr>
              <p14:xfrm>
                <a:off x="7474274" y="835144"/>
                <a:ext cx="175320" cy="169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584A537-13C4-4285-AEF5-E2F771BB3B3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465634" y="826504"/>
                  <a:ext cx="1929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DB9A84-8928-4B3E-81C7-1EA371D682D5}"/>
                    </a:ext>
                  </a:extLst>
                </p14:cNvPr>
                <p14:cNvContentPartPr/>
                <p14:nvPr/>
              </p14:nvContentPartPr>
              <p14:xfrm>
                <a:off x="8068994" y="1006504"/>
                <a:ext cx="329040" cy="15440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DB9A84-8928-4B3E-81C7-1EA371D682D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059994" y="997864"/>
                  <a:ext cx="346680" cy="156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7DE47AB-9E90-4B6A-A80D-97643EE16981}"/>
                    </a:ext>
                  </a:extLst>
                </p14:cNvPr>
                <p14:cNvContentPartPr/>
                <p14:nvPr/>
              </p14:nvContentPartPr>
              <p14:xfrm>
                <a:off x="8536994" y="1753864"/>
                <a:ext cx="255240" cy="198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7DE47AB-9E90-4B6A-A80D-97643EE1698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528354" y="1744864"/>
                  <a:ext cx="2728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9CAA9ED-428D-48E0-BE0C-C3BE2C44A32C}"/>
                    </a:ext>
                  </a:extLst>
                </p14:cNvPr>
                <p14:cNvContentPartPr/>
                <p14:nvPr/>
              </p14:nvContentPartPr>
              <p14:xfrm>
                <a:off x="8732114" y="1456864"/>
                <a:ext cx="264600" cy="425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9CAA9ED-428D-48E0-BE0C-C3BE2C44A32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723114" y="1448224"/>
                  <a:ext cx="28224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9787DA8-B00E-4E30-A261-53157BBC47B2}"/>
                    </a:ext>
                  </a:extLst>
                </p14:cNvPr>
                <p14:cNvContentPartPr/>
                <p14:nvPr/>
              </p14:nvContentPartPr>
              <p14:xfrm>
                <a:off x="8884754" y="1726864"/>
                <a:ext cx="154800" cy="17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9787DA8-B00E-4E30-A261-53157BBC47B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875754" y="1717864"/>
                  <a:ext cx="172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61992F4-AB70-4948-AFB7-84CE1CB9E2A4}"/>
                    </a:ext>
                  </a:extLst>
                </p14:cNvPr>
                <p14:cNvContentPartPr/>
                <p14:nvPr/>
              </p14:nvContentPartPr>
              <p14:xfrm>
                <a:off x="8935514" y="1691224"/>
                <a:ext cx="196920" cy="583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61992F4-AB70-4948-AFB7-84CE1CB9E2A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926874" y="1682584"/>
                  <a:ext cx="21456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1C26EBE-B9A5-408D-B153-67581F641741}"/>
                    </a:ext>
                  </a:extLst>
                </p14:cNvPr>
                <p14:cNvContentPartPr/>
                <p14:nvPr/>
              </p14:nvContentPartPr>
              <p14:xfrm>
                <a:off x="5835194" y="395944"/>
                <a:ext cx="2939760" cy="627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1C26EBE-B9A5-408D-B153-67581F64174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826194" y="387304"/>
                  <a:ext cx="295740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866B412-CDDC-4D8B-A4A1-08CC2DE2F012}"/>
                    </a:ext>
                  </a:extLst>
                </p14:cNvPr>
                <p14:cNvContentPartPr/>
                <p14:nvPr/>
              </p14:nvContentPartPr>
              <p14:xfrm>
                <a:off x="5737994" y="485224"/>
                <a:ext cx="421560" cy="2505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866B412-CDDC-4D8B-A4A1-08CC2DE2F01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728994" y="476224"/>
                  <a:ext cx="4392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C19898F-C66D-4D8D-8288-652204BF6806}"/>
                    </a:ext>
                  </a:extLst>
                </p14:cNvPr>
                <p14:cNvContentPartPr/>
                <p14:nvPr/>
              </p14:nvContentPartPr>
              <p14:xfrm>
                <a:off x="8866394" y="323584"/>
                <a:ext cx="283320" cy="3074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C19898F-C66D-4D8D-8288-652204BF680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857754" y="314944"/>
                  <a:ext cx="3009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A9FAB0F-02F1-4FE5-B0A1-63BB5036623D}"/>
                    </a:ext>
                  </a:extLst>
                </p14:cNvPr>
                <p14:cNvContentPartPr/>
                <p14:nvPr/>
              </p14:nvContentPartPr>
              <p14:xfrm>
                <a:off x="9228914" y="395224"/>
                <a:ext cx="190800" cy="2098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A9FAB0F-02F1-4FE5-B0A1-63BB5036623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219914" y="386584"/>
                  <a:ext cx="208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1CA8E58-61E1-4CF1-9224-2B30C667717C}"/>
                    </a:ext>
                  </a:extLst>
                </p14:cNvPr>
                <p14:cNvContentPartPr/>
                <p14:nvPr/>
              </p14:nvContentPartPr>
              <p14:xfrm>
                <a:off x="9559394" y="265984"/>
                <a:ext cx="76680" cy="3700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1CA8E58-61E1-4CF1-9224-2B30C667717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550394" y="257344"/>
                  <a:ext cx="943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10D514F-FFBF-4150-B08C-1B8E2BC3D84A}"/>
                    </a:ext>
                  </a:extLst>
                </p14:cNvPr>
                <p14:cNvContentPartPr/>
                <p14:nvPr/>
              </p14:nvContentPartPr>
              <p14:xfrm>
                <a:off x="9399194" y="418264"/>
                <a:ext cx="367920" cy="745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10D514F-FFBF-4150-B08C-1B8E2BC3D84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390194" y="409264"/>
                  <a:ext cx="3855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D4382CE-8826-4002-8CBF-A98707E79491}"/>
                    </a:ext>
                  </a:extLst>
                </p14:cNvPr>
                <p14:cNvContentPartPr/>
                <p14:nvPr/>
              </p14:nvContentPartPr>
              <p14:xfrm>
                <a:off x="9686834" y="400264"/>
                <a:ext cx="214200" cy="1893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D4382CE-8826-4002-8CBF-A98707E7949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678194" y="391264"/>
                  <a:ext cx="2318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B5F8E19-D3AC-4D62-BDDE-B64658A05A4E}"/>
                    </a:ext>
                  </a:extLst>
                </p14:cNvPr>
                <p14:cNvContentPartPr/>
                <p14:nvPr/>
              </p14:nvContentPartPr>
              <p14:xfrm>
                <a:off x="9992114" y="338344"/>
                <a:ext cx="183600" cy="2588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B5F8E19-D3AC-4D62-BDDE-B64658A05A4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983114" y="329704"/>
                  <a:ext cx="2012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5806F25-A989-429A-B8D2-780BEA8FB1EC}"/>
                    </a:ext>
                  </a:extLst>
                </p14:cNvPr>
                <p14:cNvContentPartPr/>
                <p14:nvPr/>
              </p14:nvContentPartPr>
              <p14:xfrm>
                <a:off x="10156994" y="432664"/>
                <a:ext cx="261000" cy="161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5806F25-A989-429A-B8D2-780BEA8FB1E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147994" y="424024"/>
                  <a:ext cx="2786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0F92D09-B5B8-47E1-8A10-A31666FFFB7E}"/>
                    </a:ext>
                  </a:extLst>
                </p14:cNvPr>
                <p14:cNvContentPartPr/>
                <p14:nvPr/>
              </p14:nvContentPartPr>
              <p14:xfrm>
                <a:off x="10326194" y="243304"/>
                <a:ext cx="226440" cy="319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0F92D09-B5B8-47E1-8A10-A31666FFFB7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317194" y="234664"/>
                  <a:ext cx="2440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5CE8C28-6412-4A31-B3ED-9F561863CF14}"/>
                    </a:ext>
                  </a:extLst>
                </p14:cNvPr>
                <p14:cNvContentPartPr/>
                <p14:nvPr/>
              </p14:nvContentPartPr>
              <p14:xfrm>
                <a:off x="10501514" y="409624"/>
                <a:ext cx="383040" cy="2602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5CE8C28-6412-4A31-B3ED-9F561863CF1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492874" y="400624"/>
                  <a:ext cx="400680" cy="27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0AC618C-D8B9-4E8B-8D49-135E37349C5F}"/>
                  </a:ext>
                </a:extLst>
              </p14:cNvPr>
              <p14:cNvContentPartPr/>
              <p14:nvPr/>
            </p14:nvContentPartPr>
            <p14:xfrm>
              <a:off x="7121474" y="2728068"/>
              <a:ext cx="603360" cy="124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0AC618C-D8B9-4E8B-8D49-135E37349C5F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7112474" y="2719068"/>
                <a:ext cx="62100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F4EB3FF-E144-4087-BBCF-6CF03D220BAE}"/>
                  </a:ext>
                </a:extLst>
              </p14:cNvPr>
              <p14:cNvContentPartPr/>
              <p14:nvPr/>
            </p14:nvContentPartPr>
            <p14:xfrm>
              <a:off x="2230514" y="6015588"/>
              <a:ext cx="429480" cy="154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F4EB3FF-E144-4087-BBCF-6CF03D220BAE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2221874" y="6006948"/>
                <a:ext cx="4471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9B3E937-C91D-4678-A06F-68CFEEA2AA4C}"/>
                  </a:ext>
                </a:extLst>
              </p14:cNvPr>
              <p14:cNvContentPartPr/>
              <p14:nvPr/>
            </p14:nvContentPartPr>
            <p14:xfrm>
              <a:off x="3392954" y="6011268"/>
              <a:ext cx="218520" cy="45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9B3E937-C91D-4678-A06F-68CFEEA2AA4C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3384314" y="6002268"/>
                <a:ext cx="2361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D184E35-0E33-4868-9DCF-7E8E1E2F0900}"/>
                  </a:ext>
                </a:extLst>
              </p14:cNvPr>
              <p14:cNvContentPartPr/>
              <p14:nvPr/>
            </p14:nvContentPartPr>
            <p14:xfrm>
              <a:off x="3080474" y="1935348"/>
              <a:ext cx="387360" cy="83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D184E35-0E33-4868-9DCF-7E8E1E2F0900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3071474" y="1926348"/>
                <a:ext cx="4050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CF35019-36E4-4FE0-93EE-88C703F779AB}"/>
                  </a:ext>
                </a:extLst>
              </p14:cNvPr>
              <p14:cNvContentPartPr/>
              <p14:nvPr/>
            </p14:nvContentPartPr>
            <p14:xfrm>
              <a:off x="1648754" y="2599188"/>
              <a:ext cx="172800" cy="54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CF35019-36E4-4FE0-93EE-88C703F779AB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1640114" y="2590548"/>
                <a:ext cx="190440" cy="7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90FDDEE6-CB76-412E-A0CE-2F947B87A07C}"/>
              </a:ext>
            </a:extLst>
          </p:cNvPr>
          <p:cNvGrpSpPr/>
          <p:nvPr/>
        </p:nvGrpSpPr>
        <p:grpSpPr>
          <a:xfrm>
            <a:off x="1735514" y="1423428"/>
            <a:ext cx="183240" cy="108360"/>
            <a:chOff x="1735514" y="1423428"/>
            <a:chExt cx="183240" cy="10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7ED8547-04D2-4541-A119-30222DBF7968}"/>
                    </a:ext>
                  </a:extLst>
                </p14:cNvPr>
                <p14:cNvContentPartPr/>
                <p14:nvPr/>
              </p14:nvContentPartPr>
              <p14:xfrm>
                <a:off x="1784834" y="1428828"/>
                <a:ext cx="123480" cy="66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7ED8547-04D2-4541-A119-30222DBF796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776194" y="1419828"/>
                  <a:ext cx="1411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6EC68EA-4531-431D-A7FE-3D587A38A129}"/>
                    </a:ext>
                  </a:extLst>
                </p14:cNvPr>
                <p14:cNvContentPartPr/>
                <p14:nvPr/>
              </p14:nvContentPartPr>
              <p14:xfrm>
                <a:off x="1735514" y="1423428"/>
                <a:ext cx="183240" cy="108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6EC68EA-4531-431D-A7FE-3D587A38A12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726874" y="1414788"/>
                  <a:ext cx="20088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D4DEC0E-C417-4EE8-865C-0BC2729C4D2B}"/>
                  </a:ext>
                </a:extLst>
              </p14:cNvPr>
              <p14:cNvContentPartPr/>
              <p14:nvPr/>
            </p14:nvContentPartPr>
            <p14:xfrm>
              <a:off x="3889754" y="2181948"/>
              <a:ext cx="258120" cy="720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D4DEC0E-C417-4EE8-865C-0BC2729C4D2B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3880754" y="2172948"/>
                <a:ext cx="27576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B173D76-6C82-4276-AD72-D1C736EF1655}"/>
                  </a:ext>
                </a:extLst>
              </p14:cNvPr>
              <p14:cNvContentPartPr/>
              <p14:nvPr/>
            </p14:nvContentPartPr>
            <p14:xfrm>
              <a:off x="727154" y="2847588"/>
              <a:ext cx="154800" cy="741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B173D76-6C82-4276-AD72-D1C736EF1655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718514" y="2838588"/>
                <a:ext cx="17244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BE371C7-568E-4997-AD01-39646EB4D261}"/>
                  </a:ext>
                </a:extLst>
              </p14:cNvPr>
              <p14:cNvContentPartPr/>
              <p14:nvPr/>
            </p14:nvContentPartPr>
            <p14:xfrm>
              <a:off x="333674" y="1419108"/>
              <a:ext cx="87480" cy="676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BE371C7-568E-4997-AD01-39646EB4D261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324674" y="1410108"/>
                <a:ext cx="10512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563E29C-7310-4F43-B9DC-76FEE1E3298B}"/>
                  </a:ext>
                </a:extLst>
              </p14:cNvPr>
              <p14:cNvContentPartPr/>
              <p14:nvPr/>
            </p14:nvContentPartPr>
            <p14:xfrm>
              <a:off x="1999034" y="1183308"/>
              <a:ext cx="23760" cy="320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563E29C-7310-4F43-B9DC-76FEE1E3298B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1990394" y="1174308"/>
                <a:ext cx="414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BC45240-9E99-422A-8110-B805B00FE880}"/>
                  </a:ext>
                </a:extLst>
              </p14:cNvPr>
              <p14:cNvContentPartPr/>
              <p14:nvPr/>
            </p14:nvContentPartPr>
            <p14:xfrm>
              <a:off x="7201034" y="2847228"/>
              <a:ext cx="444240" cy="986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BC45240-9E99-422A-8110-B805B00FE880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7192034" y="2838588"/>
                <a:ext cx="461880" cy="11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5025AE5E-DCAC-4676-9160-48147EFA15EB}"/>
              </a:ext>
            </a:extLst>
          </p:cNvPr>
          <p:cNvGrpSpPr/>
          <p:nvPr/>
        </p:nvGrpSpPr>
        <p:grpSpPr>
          <a:xfrm>
            <a:off x="7119674" y="2726628"/>
            <a:ext cx="452880" cy="200880"/>
            <a:chOff x="7119674" y="2726628"/>
            <a:chExt cx="45288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5C856A3-E3E5-40CE-BEA0-E8348FAF5A2A}"/>
                    </a:ext>
                  </a:extLst>
                </p14:cNvPr>
                <p14:cNvContentPartPr/>
                <p14:nvPr/>
              </p14:nvContentPartPr>
              <p14:xfrm>
                <a:off x="7248554" y="2826708"/>
                <a:ext cx="324000" cy="100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5C856A3-E3E5-40CE-BEA0-E8348FAF5A2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239554" y="2817708"/>
                  <a:ext cx="3416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7719E78-2061-448C-BC51-199D67DDFD74}"/>
                    </a:ext>
                  </a:extLst>
                </p14:cNvPr>
                <p14:cNvContentPartPr/>
                <p14:nvPr/>
              </p14:nvContentPartPr>
              <p14:xfrm>
                <a:off x="7119674" y="2726628"/>
                <a:ext cx="372600" cy="154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7719E78-2061-448C-BC51-199D67DDFD7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110674" y="2717628"/>
                  <a:ext cx="390240" cy="172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15666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01F43BF-E7E3-4183-91C3-024FF78A51A8}"/>
              </a:ext>
            </a:extLst>
          </p:cNvPr>
          <p:cNvGrpSpPr/>
          <p:nvPr/>
        </p:nvGrpSpPr>
        <p:grpSpPr>
          <a:xfrm>
            <a:off x="597914" y="222064"/>
            <a:ext cx="2684880" cy="2247840"/>
            <a:chOff x="597914" y="222064"/>
            <a:chExt cx="2684880" cy="22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1B7789E-ADDC-4386-B3BD-2C4126C08CC3}"/>
                    </a:ext>
                  </a:extLst>
                </p14:cNvPr>
                <p14:cNvContentPartPr/>
                <p14:nvPr/>
              </p14:nvContentPartPr>
              <p14:xfrm>
                <a:off x="597914" y="420424"/>
                <a:ext cx="508320" cy="356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1B7789E-ADDC-4386-B3BD-2C4126C08CC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9274" y="411784"/>
                  <a:ext cx="5259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6EEDFD0-93DB-4331-9F24-9D3311A54C5E}"/>
                    </a:ext>
                  </a:extLst>
                </p14:cNvPr>
                <p14:cNvContentPartPr/>
                <p14:nvPr/>
              </p14:nvContentPartPr>
              <p14:xfrm>
                <a:off x="1012994" y="583504"/>
                <a:ext cx="225360" cy="162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6EEDFD0-93DB-4331-9F24-9D3311A54C5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04354" y="574864"/>
                  <a:ext cx="243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7330ACA-F164-45D6-A88C-674A279B0C42}"/>
                    </a:ext>
                  </a:extLst>
                </p14:cNvPr>
                <p14:cNvContentPartPr/>
                <p14:nvPr/>
              </p14:nvContentPartPr>
              <p14:xfrm>
                <a:off x="1680794" y="222064"/>
                <a:ext cx="273600" cy="505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7330ACA-F164-45D6-A88C-674A279B0C4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72154" y="213424"/>
                  <a:ext cx="29124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15A4E0D-ADFA-460A-A7B9-33325EB9EC35}"/>
                    </a:ext>
                  </a:extLst>
                </p14:cNvPr>
                <p14:cNvContentPartPr/>
                <p14:nvPr/>
              </p14:nvContentPartPr>
              <p14:xfrm>
                <a:off x="1999394" y="545344"/>
                <a:ext cx="201600" cy="132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15A4E0D-ADFA-460A-A7B9-33325EB9EC3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90754" y="536344"/>
                  <a:ext cx="2192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9E58686-C9E7-4429-90BA-F33E27573CAF}"/>
                    </a:ext>
                  </a:extLst>
                </p14:cNvPr>
                <p14:cNvContentPartPr/>
                <p14:nvPr/>
              </p14:nvContentPartPr>
              <p14:xfrm>
                <a:off x="2250674" y="498184"/>
                <a:ext cx="243360" cy="185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9E58686-C9E7-4429-90BA-F33E27573C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42034" y="489184"/>
                  <a:ext cx="2610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1A321EB-39FB-496E-9B26-2D144B728ED5}"/>
                    </a:ext>
                  </a:extLst>
                </p14:cNvPr>
                <p14:cNvContentPartPr/>
                <p14:nvPr/>
              </p14:nvContentPartPr>
              <p14:xfrm>
                <a:off x="2567114" y="458224"/>
                <a:ext cx="210600" cy="187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1A321EB-39FB-496E-9B26-2D144B728ED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58474" y="449224"/>
                  <a:ext cx="2282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61AD1D1-D585-458A-81DE-74C46E6DA416}"/>
                    </a:ext>
                  </a:extLst>
                </p14:cNvPr>
                <p14:cNvContentPartPr/>
                <p14:nvPr/>
              </p14:nvContentPartPr>
              <p14:xfrm>
                <a:off x="1292714" y="1229344"/>
                <a:ext cx="250920" cy="819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61AD1D1-D585-458A-81DE-74C46E6DA41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84074" y="1220344"/>
                  <a:ext cx="26856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BB475B6-CC3D-484B-967B-6C4671FD719B}"/>
                    </a:ext>
                  </a:extLst>
                </p14:cNvPr>
                <p14:cNvContentPartPr/>
                <p14:nvPr/>
              </p14:nvContentPartPr>
              <p14:xfrm>
                <a:off x="1330874" y="2233024"/>
                <a:ext cx="119880" cy="104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BB475B6-CC3D-484B-967B-6C4671FD719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21874" y="2224024"/>
                  <a:ext cx="1375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8841E60-DA31-47E5-B7BA-69A1E4B30810}"/>
                    </a:ext>
                  </a:extLst>
                </p14:cNvPr>
                <p14:cNvContentPartPr/>
                <p14:nvPr/>
              </p14:nvContentPartPr>
              <p14:xfrm>
                <a:off x="1438154" y="2203864"/>
                <a:ext cx="63720" cy="26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8841E60-DA31-47E5-B7BA-69A1E4B3081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29514" y="2194864"/>
                  <a:ext cx="813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A68AA27-E775-48FB-B3D3-0FE9C6A55D88}"/>
                    </a:ext>
                  </a:extLst>
                </p14:cNvPr>
                <p14:cNvContentPartPr/>
                <p14:nvPr/>
              </p14:nvContentPartPr>
              <p14:xfrm>
                <a:off x="1754954" y="903544"/>
                <a:ext cx="232920" cy="277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A68AA27-E775-48FB-B3D3-0FE9C6A55D8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45954" y="894544"/>
                  <a:ext cx="2505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93A500A-7346-4537-8A99-5E221347B116}"/>
                    </a:ext>
                  </a:extLst>
                </p14:cNvPr>
                <p14:cNvContentPartPr/>
                <p14:nvPr/>
              </p14:nvContentPartPr>
              <p14:xfrm>
                <a:off x="1889234" y="1338784"/>
                <a:ext cx="354960" cy="248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93A500A-7346-4537-8A99-5E221347B11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80594" y="1330144"/>
                  <a:ext cx="3726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F967CED-AF7D-4247-9FFB-E586C9B45A66}"/>
                    </a:ext>
                  </a:extLst>
                </p14:cNvPr>
                <p14:cNvContentPartPr/>
                <p14:nvPr/>
              </p14:nvContentPartPr>
              <p14:xfrm>
                <a:off x="2290634" y="1462624"/>
                <a:ext cx="83160" cy="88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F967CED-AF7D-4247-9FFB-E586C9B45A6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81634" y="1453624"/>
                  <a:ext cx="1008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7457E7F-0D16-4865-ABEF-A2721D9F62DA}"/>
                    </a:ext>
                  </a:extLst>
                </p14:cNvPr>
                <p14:cNvContentPartPr/>
                <p14:nvPr/>
              </p14:nvContentPartPr>
              <p14:xfrm>
                <a:off x="2298194" y="1365424"/>
                <a:ext cx="157320" cy="425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7457E7F-0D16-4865-ABEF-A2721D9F62D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89554" y="1356784"/>
                  <a:ext cx="1749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A809123-E94D-4125-A42B-D3E0361FA651}"/>
                    </a:ext>
                  </a:extLst>
                </p14:cNvPr>
                <p14:cNvContentPartPr/>
                <p14:nvPr/>
              </p14:nvContentPartPr>
              <p14:xfrm>
                <a:off x="1979954" y="1789504"/>
                <a:ext cx="407520" cy="93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A809123-E94D-4125-A42B-D3E0361FA65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70954" y="1780864"/>
                  <a:ext cx="4251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7670001-1140-4774-8D5C-964016C7211C}"/>
                    </a:ext>
                  </a:extLst>
                </p14:cNvPr>
                <p14:cNvContentPartPr/>
                <p14:nvPr/>
              </p14:nvContentPartPr>
              <p14:xfrm>
                <a:off x="2074634" y="1929544"/>
                <a:ext cx="214560" cy="251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7670001-1140-4774-8D5C-964016C7211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65634" y="1920904"/>
                  <a:ext cx="2322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0F8C8AC-A93A-4A5F-9CAE-3EF8744FA255}"/>
                    </a:ext>
                  </a:extLst>
                </p14:cNvPr>
                <p14:cNvContentPartPr/>
                <p14:nvPr/>
              </p14:nvContentPartPr>
              <p14:xfrm>
                <a:off x="2619674" y="1566664"/>
                <a:ext cx="315720" cy="18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0F8C8AC-A93A-4A5F-9CAE-3EF8744FA25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10674" y="1557664"/>
                  <a:ext cx="333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0A586C6-7F15-4280-B038-538F6B8B8F80}"/>
                    </a:ext>
                  </a:extLst>
                </p14:cNvPr>
                <p14:cNvContentPartPr/>
                <p14:nvPr/>
              </p14:nvContentPartPr>
              <p14:xfrm>
                <a:off x="2847914" y="1332664"/>
                <a:ext cx="270000" cy="363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0A586C6-7F15-4280-B038-538F6B8B8F8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38914" y="1324024"/>
                  <a:ext cx="28764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09F5431-B2BE-4EFB-947F-3175817C3347}"/>
                    </a:ext>
                  </a:extLst>
                </p14:cNvPr>
                <p14:cNvContentPartPr/>
                <p14:nvPr/>
              </p14:nvContentPartPr>
              <p14:xfrm>
                <a:off x="3086234" y="1541824"/>
                <a:ext cx="113760" cy="103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09F5431-B2BE-4EFB-947F-3175817C334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77234" y="1533184"/>
                  <a:ext cx="1314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1787C5A-812E-4390-B29B-E12FEF7FAAEC}"/>
                    </a:ext>
                  </a:extLst>
                </p14:cNvPr>
                <p14:cNvContentPartPr/>
                <p14:nvPr/>
              </p14:nvContentPartPr>
              <p14:xfrm>
                <a:off x="3049514" y="1445344"/>
                <a:ext cx="233280" cy="546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1787C5A-812E-4390-B29B-E12FEF7FAAE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40514" y="1436344"/>
                  <a:ext cx="250920" cy="56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CF47D21-13C8-4E4A-8FC0-1F5892CE1182}"/>
                  </a:ext>
                </a:extLst>
              </p14:cNvPr>
              <p14:cNvContentPartPr/>
              <p14:nvPr/>
            </p14:nvContentPartPr>
            <p14:xfrm>
              <a:off x="3615074" y="1471984"/>
              <a:ext cx="207360" cy="161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CF47D21-13C8-4E4A-8FC0-1F5892CE118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606074" y="1463344"/>
                <a:ext cx="225000" cy="17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6FE00398-2156-4F91-A15E-A385286DACC6}"/>
              </a:ext>
            </a:extLst>
          </p:cNvPr>
          <p:cNvGrpSpPr/>
          <p:nvPr/>
        </p:nvGrpSpPr>
        <p:grpSpPr>
          <a:xfrm>
            <a:off x="4364234" y="1045384"/>
            <a:ext cx="1018800" cy="1114200"/>
            <a:chOff x="4364234" y="1045384"/>
            <a:chExt cx="1018800" cy="11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C79DF22-6EEA-47A6-B112-55D966C30D19}"/>
                    </a:ext>
                  </a:extLst>
                </p14:cNvPr>
                <p14:cNvContentPartPr/>
                <p14:nvPr/>
              </p14:nvContentPartPr>
              <p14:xfrm>
                <a:off x="4364234" y="1234024"/>
                <a:ext cx="378720" cy="280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C79DF22-6EEA-47A6-B112-55D966C30D1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55234" y="1225384"/>
                  <a:ext cx="3963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5B77A72-D68D-47A3-A74D-A125E032E2F0}"/>
                    </a:ext>
                  </a:extLst>
                </p14:cNvPr>
                <p14:cNvContentPartPr/>
                <p14:nvPr/>
              </p14:nvContentPartPr>
              <p14:xfrm>
                <a:off x="4801994" y="1349944"/>
                <a:ext cx="120960" cy="165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5B77A72-D68D-47A3-A74D-A125E032E2F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92994" y="1341304"/>
                  <a:ext cx="138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574658B-5270-49FC-A367-F865051BAA3A}"/>
                    </a:ext>
                  </a:extLst>
                </p14:cNvPr>
                <p14:cNvContentPartPr/>
                <p14:nvPr/>
              </p14:nvContentPartPr>
              <p14:xfrm>
                <a:off x="4792994" y="1326544"/>
                <a:ext cx="191880" cy="442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574658B-5270-49FC-A367-F865051BAA3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83994" y="1317904"/>
                  <a:ext cx="20952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CE03922-EA5D-4F2C-9AE7-5E6964F6DF01}"/>
                    </a:ext>
                  </a:extLst>
                </p14:cNvPr>
                <p14:cNvContentPartPr/>
                <p14:nvPr/>
              </p14:nvContentPartPr>
              <p14:xfrm>
                <a:off x="5156594" y="1045384"/>
                <a:ext cx="226440" cy="176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CE03922-EA5D-4F2C-9AE7-5E6964F6DF0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47594" y="1036744"/>
                  <a:ext cx="2440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C843797-9B7E-45FC-B76E-B38598A559B4}"/>
                    </a:ext>
                  </a:extLst>
                </p14:cNvPr>
                <p14:cNvContentPartPr/>
                <p14:nvPr/>
              </p14:nvContentPartPr>
              <p14:xfrm>
                <a:off x="4462154" y="1721104"/>
                <a:ext cx="631440" cy="80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C843797-9B7E-45FC-B76E-B38598A559B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53154" y="1712104"/>
                  <a:ext cx="6490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28C8B23-3D87-417F-B9A7-9C5E6B39F5EF}"/>
                    </a:ext>
                  </a:extLst>
                </p14:cNvPr>
                <p14:cNvContentPartPr/>
                <p14:nvPr/>
              </p14:nvContentPartPr>
              <p14:xfrm>
                <a:off x="4542794" y="1883824"/>
                <a:ext cx="441720" cy="275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28C8B23-3D87-417F-B9A7-9C5E6B39F5E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33794" y="1875184"/>
                  <a:ext cx="459360" cy="29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65C2A69-9B82-4572-8F44-F9DE0DE4A006}"/>
              </a:ext>
            </a:extLst>
          </p:cNvPr>
          <p:cNvGrpSpPr/>
          <p:nvPr/>
        </p:nvGrpSpPr>
        <p:grpSpPr>
          <a:xfrm>
            <a:off x="5655554" y="556864"/>
            <a:ext cx="514440" cy="1958040"/>
            <a:chOff x="5655554" y="556864"/>
            <a:chExt cx="514440" cy="195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7DAC258-EC5E-4ACE-9A13-B5DBA66C62C4}"/>
                    </a:ext>
                  </a:extLst>
                </p14:cNvPr>
                <p14:cNvContentPartPr/>
                <p14:nvPr/>
              </p14:nvContentPartPr>
              <p14:xfrm>
                <a:off x="5655554" y="898144"/>
                <a:ext cx="177480" cy="1150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7DAC258-EC5E-4ACE-9A13-B5DBA66C62C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46554" y="889504"/>
                  <a:ext cx="195120" cy="11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EA18325-2983-4068-AD3F-DCF1362256F1}"/>
                    </a:ext>
                  </a:extLst>
                </p14:cNvPr>
                <p14:cNvContentPartPr/>
                <p14:nvPr/>
              </p14:nvContentPartPr>
              <p14:xfrm>
                <a:off x="5762834" y="2219704"/>
                <a:ext cx="134280" cy="121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EA18325-2983-4068-AD3F-DCF1362256F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53834" y="2210704"/>
                  <a:ext cx="151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484F088-4EEB-4C69-99A8-3E2873E3F3F1}"/>
                    </a:ext>
                  </a:extLst>
                </p14:cNvPr>
                <p14:cNvContentPartPr/>
                <p14:nvPr/>
              </p14:nvContentPartPr>
              <p14:xfrm>
                <a:off x="5883434" y="2159224"/>
                <a:ext cx="60840" cy="355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484F088-4EEB-4C69-99A8-3E2873E3F3F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74434" y="2150584"/>
                  <a:ext cx="784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2E11F5C-BD0A-47AE-A67F-3452BE73831B}"/>
                    </a:ext>
                  </a:extLst>
                </p14:cNvPr>
                <p14:cNvContentPartPr/>
                <p14:nvPr/>
              </p14:nvContentPartPr>
              <p14:xfrm>
                <a:off x="5962994" y="556864"/>
                <a:ext cx="207000" cy="239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2E11F5C-BD0A-47AE-A67F-3452BE73831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54354" y="547864"/>
                  <a:ext cx="22464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8903250-A186-456E-93D4-ABB96CD97246}"/>
              </a:ext>
            </a:extLst>
          </p:cNvPr>
          <p:cNvGrpSpPr/>
          <p:nvPr/>
        </p:nvGrpSpPr>
        <p:grpSpPr>
          <a:xfrm>
            <a:off x="6304274" y="1443544"/>
            <a:ext cx="245520" cy="157680"/>
            <a:chOff x="6304274" y="1443544"/>
            <a:chExt cx="245520" cy="1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8D04F16-4E23-41E8-BAC1-E9A6896F460E}"/>
                    </a:ext>
                  </a:extLst>
                </p14:cNvPr>
                <p14:cNvContentPartPr/>
                <p14:nvPr/>
              </p14:nvContentPartPr>
              <p14:xfrm>
                <a:off x="6304274" y="1443544"/>
                <a:ext cx="238320" cy="60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8D04F16-4E23-41E8-BAC1-E9A6896F460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95634" y="1434904"/>
                  <a:ext cx="2559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DA253E7-19C0-49C8-B297-15E71A7929E9}"/>
                    </a:ext>
                  </a:extLst>
                </p14:cNvPr>
                <p14:cNvContentPartPr/>
                <p14:nvPr/>
              </p14:nvContentPartPr>
              <p14:xfrm>
                <a:off x="6378794" y="1567744"/>
                <a:ext cx="171000" cy="33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DA253E7-19C0-49C8-B297-15E71A7929E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69794" y="1559104"/>
                  <a:ext cx="18864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8975D9C-C013-4FBE-A573-106B0C0204AC}"/>
              </a:ext>
            </a:extLst>
          </p:cNvPr>
          <p:cNvGrpSpPr/>
          <p:nvPr/>
        </p:nvGrpSpPr>
        <p:grpSpPr>
          <a:xfrm>
            <a:off x="6891794" y="1302064"/>
            <a:ext cx="3062520" cy="893520"/>
            <a:chOff x="6891794" y="1302064"/>
            <a:chExt cx="3062520" cy="89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0D0F611-3B85-45DB-A994-1FFF31B3B8A5}"/>
                    </a:ext>
                  </a:extLst>
                </p14:cNvPr>
                <p14:cNvContentPartPr/>
                <p14:nvPr/>
              </p14:nvContentPartPr>
              <p14:xfrm>
                <a:off x="6891794" y="1324744"/>
                <a:ext cx="395280" cy="324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0D0F611-3B85-45DB-A994-1FFF31B3B8A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882794" y="1316104"/>
                  <a:ext cx="4129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0534BAA-4A97-4423-91A6-09C718C73AF4}"/>
                    </a:ext>
                  </a:extLst>
                </p14:cNvPr>
                <p14:cNvContentPartPr/>
                <p14:nvPr/>
              </p14:nvContentPartPr>
              <p14:xfrm>
                <a:off x="7313354" y="1499344"/>
                <a:ext cx="61200" cy="51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0534BAA-4A97-4423-91A6-09C718C73AF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04354" y="1490344"/>
                  <a:ext cx="788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6EF8C53-6DCE-4830-BF40-38DBEFE87FD7}"/>
                    </a:ext>
                  </a:extLst>
                </p14:cNvPr>
                <p14:cNvContentPartPr/>
                <p14:nvPr/>
              </p14:nvContentPartPr>
              <p14:xfrm>
                <a:off x="7483274" y="1392064"/>
                <a:ext cx="244440" cy="243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6EF8C53-6DCE-4830-BF40-38DBEFE87FD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74634" y="1383064"/>
                  <a:ext cx="2620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35B88BD-D87F-41A2-876C-581CB0DDC2FD}"/>
                    </a:ext>
                  </a:extLst>
                </p14:cNvPr>
                <p14:cNvContentPartPr/>
                <p14:nvPr/>
              </p14:nvContentPartPr>
              <p14:xfrm>
                <a:off x="7888634" y="1302064"/>
                <a:ext cx="298440" cy="327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35B88BD-D87F-41A2-876C-581CB0DDC2F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79634" y="1293424"/>
                  <a:ext cx="3160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3F2F8F7-2E77-4707-94EE-F22E87577D61}"/>
                    </a:ext>
                  </a:extLst>
                </p14:cNvPr>
                <p14:cNvContentPartPr/>
                <p14:nvPr/>
              </p14:nvContentPartPr>
              <p14:xfrm>
                <a:off x="7075754" y="1781224"/>
                <a:ext cx="828720" cy="102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3F2F8F7-2E77-4707-94EE-F22E87577D6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67114" y="1772224"/>
                  <a:ext cx="846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232BC68-7636-4B03-9149-7C0A881B1067}"/>
                    </a:ext>
                  </a:extLst>
                </p14:cNvPr>
                <p14:cNvContentPartPr/>
                <p14:nvPr/>
              </p14:nvContentPartPr>
              <p14:xfrm>
                <a:off x="7334234" y="1958704"/>
                <a:ext cx="330840" cy="236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232BC68-7636-4B03-9149-7C0A881B10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25594" y="1950064"/>
                  <a:ext cx="3484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BC3EF98-6A37-4926-873D-4703C538F7C2}"/>
                    </a:ext>
                  </a:extLst>
                </p14:cNvPr>
                <p14:cNvContentPartPr/>
                <p14:nvPr/>
              </p14:nvContentPartPr>
              <p14:xfrm>
                <a:off x="8442314" y="1618864"/>
                <a:ext cx="178920" cy="17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BC3EF98-6A37-4926-873D-4703C538F7C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33674" y="1609864"/>
                  <a:ext cx="1965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EB187F3-5B00-455D-9888-CEFDEE12C016}"/>
                    </a:ext>
                  </a:extLst>
                </p14:cNvPr>
                <p14:cNvContentPartPr/>
                <p14:nvPr/>
              </p14:nvContentPartPr>
              <p14:xfrm>
                <a:off x="8786834" y="1359304"/>
                <a:ext cx="338760" cy="281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EB187F3-5B00-455D-9888-CEFDEE12C01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778194" y="1350304"/>
                  <a:ext cx="3564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E666D21-165E-4401-BCC4-0F14F2906FDD}"/>
                    </a:ext>
                  </a:extLst>
                </p14:cNvPr>
                <p14:cNvContentPartPr/>
                <p14:nvPr/>
              </p14:nvContentPartPr>
              <p14:xfrm>
                <a:off x="9255554" y="1497904"/>
                <a:ext cx="8640" cy="32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E666D21-165E-4401-BCC4-0F14F2906FD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246914" y="1489264"/>
                  <a:ext cx="262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FECD8A9-B656-41F3-879F-2F558AA0E389}"/>
                    </a:ext>
                  </a:extLst>
                </p14:cNvPr>
                <p14:cNvContentPartPr/>
                <p14:nvPr/>
              </p14:nvContentPartPr>
              <p14:xfrm>
                <a:off x="9472274" y="1378384"/>
                <a:ext cx="80280" cy="196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FECD8A9-B656-41F3-879F-2F558AA0E38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463634" y="1369744"/>
                  <a:ext cx="97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09C38E0-1D31-4965-8ADE-8DCC56739D55}"/>
                    </a:ext>
                  </a:extLst>
                </p14:cNvPr>
                <p14:cNvContentPartPr/>
                <p14:nvPr/>
              </p14:nvContentPartPr>
              <p14:xfrm>
                <a:off x="9628514" y="1370104"/>
                <a:ext cx="325800" cy="222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09C38E0-1D31-4965-8ADE-8DCC56739D5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19514" y="1361464"/>
                  <a:ext cx="3434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6C555BB-71BA-4C85-BE69-664A92D17F39}"/>
                    </a:ext>
                  </a:extLst>
                </p14:cNvPr>
                <p14:cNvContentPartPr/>
                <p14:nvPr/>
              </p14:nvContentPartPr>
              <p14:xfrm>
                <a:off x="8884754" y="1747384"/>
                <a:ext cx="685080" cy="102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6C555BB-71BA-4C85-BE69-664A92D17F3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876114" y="1738744"/>
                  <a:ext cx="702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AC27F69-0710-45D9-9EC3-475E2CC4B957}"/>
                    </a:ext>
                  </a:extLst>
                </p14:cNvPr>
                <p14:cNvContentPartPr/>
                <p14:nvPr/>
              </p14:nvContentPartPr>
              <p14:xfrm>
                <a:off x="9101114" y="1897504"/>
                <a:ext cx="389880" cy="249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AC27F69-0710-45D9-9EC3-475E2CC4B95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092474" y="1888504"/>
                  <a:ext cx="40752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25D0E7C-E7DF-4493-93C0-B9FE1871578C}"/>
              </a:ext>
            </a:extLst>
          </p:cNvPr>
          <p:cNvGrpSpPr/>
          <p:nvPr/>
        </p:nvGrpSpPr>
        <p:grpSpPr>
          <a:xfrm>
            <a:off x="6511274" y="2686624"/>
            <a:ext cx="261000" cy="174960"/>
            <a:chOff x="6511274" y="2686624"/>
            <a:chExt cx="26100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92CFB55-2A30-499C-93AA-185E523735EB}"/>
                    </a:ext>
                  </a:extLst>
                </p14:cNvPr>
                <p14:cNvContentPartPr/>
                <p14:nvPr/>
              </p14:nvContentPartPr>
              <p14:xfrm>
                <a:off x="6511274" y="2686624"/>
                <a:ext cx="225360" cy="52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92CFB55-2A30-499C-93AA-185E523735E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502274" y="2677984"/>
                  <a:ext cx="2430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841ACAD-6A4E-4EAF-922D-246212C6FD7B}"/>
                    </a:ext>
                  </a:extLst>
                </p14:cNvPr>
                <p14:cNvContentPartPr/>
                <p14:nvPr/>
              </p14:nvContentPartPr>
              <p14:xfrm>
                <a:off x="6528194" y="2837104"/>
                <a:ext cx="244080" cy="24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841ACAD-6A4E-4EAF-922D-246212C6FD7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9194" y="2828464"/>
                  <a:ext cx="26172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AFD7D76-8C88-4F96-BCAA-5B3D68DF1470}"/>
              </a:ext>
            </a:extLst>
          </p:cNvPr>
          <p:cNvGrpSpPr/>
          <p:nvPr/>
        </p:nvGrpSpPr>
        <p:grpSpPr>
          <a:xfrm>
            <a:off x="10145474" y="1403584"/>
            <a:ext cx="1294200" cy="662040"/>
            <a:chOff x="10145474" y="1403584"/>
            <a:chExt cx="1294200" cy="66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B662C2F-97B4-468B-8AFD-3E09B1A01D81}"/>
                    </a:ext>
                  </a:extLst>
                </p14:cNvPr>
                <p14:cNvContentPartPr/>
                <p14:nvPr/>
              </p14:nvContentPartPr>
              <p14:xfrm>
                <a:off x="10145474" y="1616704"/>
                <a:ext cx="209160" cy="16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B662C2F-97B4-468B-8AFD-3E09B1A01D8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136834" y="1607704"/>
                  <a:ext cx="2268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55FACE2-103C-4C2B-8239-D534B36A0316}"/>
                    </a:ext>
                  </a:extLst>
                </p14:cNvPr>
                <p14:cNvContentPartPr/>
                <p14:nvPr/>
              </p14:nvContentPartPr>
              <p14:xfrm>
                <a:off x="10174634" y="1704184"/>
                <a:ext cx="256320" cy="32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55FACE2-103C-4C2B-8239-D534B36A031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5994" y="1695544"/>
                  <a:ext cx="2739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6496116-89E7-406F-86D0-2E7BEB508C84}"/>
                    </a:ext>
                  </a:extLst>
                </p14:cNvPr>
                <p14:cNvContentPartPr/>
                <p14:nvPr/>
              </p14:nvContentPartPr>
              <p14:xfrm>
                <a:off x="10669274" y="1428784"/>
                <a:ext cx="375840" cy="213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6496116-89E7-406F-86D0-2E7BEB508C8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660274" y="1420144"/>
                  <a:ext cx="3934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F7D94E5-2B6B-45C6-AC98-3663B4F32B9C}"/>
                    </a:ext>
                  </a:extLst>
                </p14:cNvPr>
                <p14:cNvContentPartPr/>
                <p14:nvPr/>
              </p14:nvContentPartPr>
              <p14:xfrm>
                <a:off x="11122874" y="1403584"/>
                <a:ext cx="231840" cy="245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F7D94E5-2B6B-45C6-AC98-3663B4F32B9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113874" y="1394944"/>
                  <a:ext cx="2494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5275526-A135-41F0-80F0-25E225B3F710}"/>
                    </a:ext>
                  </a:extLst>
                </p14:cNvPr>
                <p14:cNvContentPartPr/>
                <p14:nvPr/>
              </p14:nvContentPartPr>
              <p14:xfrm>
                <a:off x="10821194" y="1735144"/>
                <a:ext cx="618480" cy="28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5275526-A135-41F0-80F0-25E225B3F71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812194" y="1726144"/>
                  <a:ext cx="636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BE56E6F-4A97-4600-8FF2-B48C590AB0F7}"/>
                    </a:ext>
                  </a:extLst>
                </p14:cNvPr>
                <p14:cNvContentPartPr/>
                <p14:nvPr/>
              </p14:nvContentPartPr>
              <p14:xfrm>
                <a:off x="10929194" y="1847104"/>
                <a:ext cx="448200" cy="218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BE56E6F-4A97-4600-8FF2-B48C590AB0F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920554" y="1838104"/>
                  <a:ext cx="46584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AAD790F-5916-499C-9538-A5955C0135AE}"/>
              </a:ext>
            </a:extLst>
          </p:cNvPr>
          <p:cNvGrpSpPr/>
          <p:nvPr/>
        </p:nvGrpSpPr>
        <p:grpSpPr>
          <a:xfrm>
            <a:off x="466874" y="3271264"/>
            <a:ext cx="577080" cy="535680"/>
            <a:chOff x="466874" y="3271264"/>
            <a:chExt cx="577080" cy="5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8AE4673-5984-4F80-B38F-9814DA40A988}"/>
                    </a:ext>
                  </a:extLst>
                </p14:cNvPr>
                <p14:cNvContentPartPr/>
                <p14:nvPr/>
              </p14:nvContentPartPr>
              <p14:xfrm>
                <a:off x="466874" y="3271264"/>
                <a:ext cx="392040" cy="535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8AE4673-5984-4F80-B38F-9814DA40A98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7874" y="3262624"/>
                  <a:ext cx="40968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AC51C20-12FA-4916-8E08-BE9464158F8C}"/>
                    </a:ext>
                  </a:extLst>
                </p14:cNvPr>
                <p14:cNvContentPartPr/>
                <p14:nvPr/>
              </p14:nvContentPartPr>
              <p14:xfrm>
                <a:off x="900314" y="3608224"/>
                <a:ext cx="143640" cy="132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AC51C20-12FA-4916-8E08-BE9464158F8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91674" y="3599584"/>
                  <a:ext cx="16128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49F3253-84D8-47A8-9E31-D82F63D2F1BC}"/>
              </a:ext>
            </a:extLst>
          </p:cNvPr>
          <p:cNvGrpSpPr/>
          <p:nvPr/>
        </p:nvGrpSpPr>
        <p:grpSpPr>
          <a:xfrm>
            <a:off x="1704194" y="2780584"/>
            <a:ext cx="937440" cy="1741680"/>
            <a:chOff x="1704194" y="2780584"/>
            <a:chExt cx="937440" cy="174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6107D84-A156-40EC-8B87-7A4CBDB0FE17}"/>
                    </a:ext>
                  </a:extLst>
                </p14:cNvPr>
                <p14:cNvContentPartPr/>
                <p14:nvPr/>
              </p14:nvContentPartPr>
              <p14:xfrm>
                <a:off x="1704194" y="3229144"/>
                <a:ext cx="358560" cy="865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6107D84-A156-40EC-8B87-7A4CBDB0FE1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95194" y="3220504"/>
                  <a:ext cx="376200" cy="88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1F5E1D0-1BE5-483A-A5D5-609AD3BAAE52}"/>
                    </a:ext>
                  </a:extLst>
                </p14:cNvPr>
                <p14:cNvContentPartPr/>
                <p14:nvPr/>
              </p14:nvContentPartPr>
              <p14:xfrm>
                <a:off x="2278394" y="3199624"/>
                <a:ext cx="363240" cy="886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1F5E1D0-1BE5-483A-A5D5-609AD3BAAE5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69754" y="3190624"/>
                  <a:ext cx="380880" cy="90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1D8FB4D-25EA-4016-9D15-BA725F272AAB}"/>
                    </a:ext>
                  </a:extLst>
                </p14:cNvPr>
                <p14:cNvContentPartPr/>
                <p14:nvPr/>
              </p14:nvContentPartPr>
              <p14:xfrm>
                <a:off x="1728314" y="4243624"/>
                <a:ext cx="132840" cy="93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1D8FB4D-25EA-4016-9D15-BA725F272AA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719674" y="4234984"/>
                  <a:ext cx="1504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407084-DE66-4CF8-926E-DD09DCD04FEC}"/>
                    </a:ext>
                  </a:extLst>
                </p14:cNvPr>
                <p14:cNvContentPartPr/>
                <p14:nvPr/>
              </p14:nvContentPartPr>
              <p14:xfrm>
                <a:off x="1829114" y="4229944"/>
                <a:ext cx="68040" cy="292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407084-DE66-4CF8-926E-DD09DCD04FE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20474" y="4221304"/>
                  <a:ext cx="856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2FB9627-DFF7-472E-878F-ADD4D2B9C7D0}"/>
                    </a:ext>
                  </a:extLst>
                </p14:cNvPr>
                <p14:cNvContentPartPr/>
                <p14:nvPr/>
              </p14:nvContentPartPr>
              <p14:xfrm>
                <a:off x="1835234" y="2780584"/>
                <a:ext cx="208080" cy="263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2FB9627-DFF7-472E-878F-ADD4D2B9C7D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826594" y="2771584"/>
                  <a:ext cx="225720" cy="28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A3DD5BF-52E3-417C-B2C4-C03E878715AC}"/>
                  </a:ext>
                </a:extLst>
              </p14:cNvPr>
              <p14:cNvContentPartPr/>
              <p14:nvPr/>
            </p14:nvContentPartPr>
            <p14:xfrm>
              <a:off x="2533274" y="4257304"/>
              <a:ext cx="43920" cy="1915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A3DD5BF-52E3-417C-B2C4-C03E878715A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524274" y="4248304"/>
                <a:ext cx="61560" cy="20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8E24FFB2-6A74-446F-8AB6-E3A5D8B2FC15}"/>
              </a:ext>
            </a:extLst>
          </p:cNvPr>
          <p:cNvGrpSpPr/>
          <p:nvPr/>
        </p:nvGrpSpPr>
        <p:grpSpPr>
          <a:xfrm>
            <a:off x="2597354" y="2779504"/>
            <a:ext cx="2327760" cy="1189440"/>
            <a:chOff x="2597354" y="2779504"/>
            <a:chExt cx="2327760" cy="11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DE4348A-2198-4599-81E1-04BFBD4CF904}"/>
                    </a:ext>
                  </a:extLst>
                </p14:cNvPr>
                <p14:cNvContentPartPr/>
                <p14:nvPr/>
              </p14:nvContentPartPr>
              <p14:xfrm>
                <a:off x="2597354" y="2779504"/>
                <a:ext cx="221760" cy="215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DE4348A-2198-4599-81E1-04BFBD4CF90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88354" y="2770864"/>
                  <a:ext cx="239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6DAE041-48FD-4B68-8DF2-5C81CA3C1BEC}"/>
                    </a:ext>
                  </a:extLst>
                </p14:cNvPr>
                <p14:cNvContentPartPr/>
                <p14:nvPr/>
              </p14:nvContentPartPr>
              <p14:xfrm>
                <a:off x="2902274" y="3375304"/>
                <a:ext cx="176400" cy="221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6DAE041-48FD-4B68-8DF2-5C81CA3C1BE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893634" y="3366304"/>
                  <a:ext cx="1940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D15DF03-3825-43C5-A2C1-9BB6FC1F27E5}"/>
                    </a:ext>
                  </a:extLst>
                </p14:cNvPr>
                <p14:cNvContentPartPr/>
                <p14:nvPr/>
              </p14:nvContentPartPr>
              <p14:xfrm>
                <a:off x="2842874" y="3316264"/>
                <a:ext cx="258120" cy="283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D15DF03-3825-43C5-A2C1-9BB6FC1F27E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33874" y="3307264"/>
                  <a:ext cx="2757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73A6F25-D844-43A6-A60F-180D7A9FC04B}"/>
                    </a:ext>
                  </a:extLst>
                </p14:cNvPr>
                <p14:cNvContentPartPr/>
                <p14:nvPr/>
              </p14:nvContentPartPr>
              <p14:xfrm>
                <a:off x="3236354" y="3113224"/>
                <a:ext cx="147600" cy="159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73A6F25-D844-43A6-A60F-180D7A9FC04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27354" y="3104224"/>
                  <a:ext cx="1652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0F032EC-13A5-4F8A-8EE6-B0F23051C760}"/>
                    </a:ext>
                  </a:extLst>
                </p14:cNvPr>
                <p14:cNvContentPartPr/>
                <p14:nvPr/>
              </p14:nvContentPartPr>
              <p14:xfrm>
                <a:off x="3317714" y="3425344"/>
                <a:ext cx="96120" cy="134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0F032EC-13A5-4F8A-8EE6-B0F23051C76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308714" y="3416704"/>
                  <a:ext cx="113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C8165F5-AB4D-4391-A3EC-185794F48317}"/>
                    </a:ext>
                  </a:extLst>
                </p14:cNvPr>
                <p14:cNvContentPartPr/>
                <p14:nvPr/>
              </p14:nvContentPartPr>
              <p14:xfrm>
                <a:off x="3299354" y="3269464"/>
                <a:ext cx="264960" cy="641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C8165F5-AB4D-4391-A3EC-185794F4831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90354" y="3260824"/>
                  <a:ext cx="282600" cy="6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DFE1DAE-C68C-4985-8864-65A6461A8FDF}"/>
                    </a:ext>
                  </a:extLst>
                </p14:cNvPr>
                <p14:cNvContentPartPr/>
                <p14:nvPr/>
              </p14:nvContentPartPr>
              <p14:xfrm>
                <a:off x="3680954" y="3439384"/>
                <a:ext cx="172440" cy="185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DFE1DAE-C68C-4985-8864-65A6461A8FD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671954" y="3430384"/>
                  <a:ext cx="1900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7F6E4D2-761B-4CA3-BE12-B858B35F09E3}"/>
                    </a:ext>
                  </a:extLst>
                </p14:cNvPr>
                <p14:cNvContentPartPr/>
                <p14:nvPr/>
              </p14:nvContentPartPr>
              <p14:xfrm>
                <a:off x="3792554" y="3154624"/>
                <a:ext cx="254880" cy="401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7F6E4D2-761B-4CA3-BE12-B858B35F09E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783914" y="3145624"/>
                  <a:ext cx="272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4443F8E-5856-4741-A9C5-3C77ECB0234D}"/>
                    </a:ext>
                  </a:extLst>
                </p14:cNvPr>
                <p14:cNvContentPartPr/>
                <p14:nvPr/>
              </p14:nvContentPartPr>
              <p14:xfrm>
                <a:off x="3984794" y="3384664"/>
                <a:ext cx="223200" cy="233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4443F8E-5856-4741-A9C5-3C77ECB0234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975794" y="3375664"/>
                  <a:ext cx="2408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CB06E92-EE3C-4D07-AE00-02BF7E6A5BB4}"/>
                    </a:ext>
                  </a:extLst>
                </p14:cNvPr>
                <p14:cNvContentPartPr/>
                <p14:nvPr/>
              </p14:nvContentPartPr>
              <p14:xfrm>
                <a:off x="3987314" y="3403744"/>
                <a:ext cx="205920" cy="191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CB06E92-EE3C-4D07-AE00-02BF7E6A5BB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978314" y="3395104"/>
                  <a:ext cx="223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05ACC99-ED4A-4FF1-8079-F93975262A03}"/>
                    </a:ext>
                  </a:extLst>
                </p14:cNvPr>
                <p14:cNvContentPartPr/>
                <p14:nvPr/>
              </p14:nvContentPartPr>
              <p14:xfrm>
                <a:off x="4368914" y="3405184"/>
                <a:ext cx="258480" cy="204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05ACC99-ED4A-4FF1-8079-F93975262A0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359914" y="3396544"/>
                  <a:ext cx="2761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2368673-CB54-4C6F-8D04-8AC8E995FCF7}"/>
                    </a:ext>
                  </a:extLst>
                </p14:cNvPr>
                <p14:cNvContentPartPr/>
                <p14:nvPr/>
              </p14:nvContentPartPr>
              <p14:xfrm>
                <a:off x="4583114" y="3187024"/>
                <a:ext cx="158040" cy="347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2368673-CB54-4C6F-8D04-8AC8E995FCF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574474" y="3178024"/>
                  <a:ext cx="17568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9315F8F-DCDD-4B3E-B0B0-8A8D54346016}"/>
                    </a:ext>
                  </a:extLst>
                </p14:cNvPr>
                <p14:cNvContentPartPr/>
                <p14:nvPr/>
              </p14:nvContentPartPr>
              <p14:xfrm>
                <a:off x="4712714" y="3357304"/>
                <a:ext cx="212400" cy="611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9315F8F-DCDD-4B3E-B0B0-8A8D5434601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703714" y="3348664"/>
                  <a:ext cx="230040" cy="62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7137055-54AF-48BA-88F7-3606E6815CBC}"/>
              </a:ext>
            </a:extLst>
          </p:cNvPr>
          <p:cNvGrpSpPr/>
          <p:nvPr/>
        </p:nvGrpSpPr>
        <p:grpSpPr>
          <a:xfrm>
            <a:off x="5357114" y="3345784"/>
            <a:ext cx="275400" cy="134280"/>
            <a:chOff x="5357114" y="3345784"/>
            <a:chExt cx="27540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F451E6D-8ABE-4D3D-9F7D-DE0FD18D80E9}"/>
                    </a:ext>
                  </a:extLst>
                </p14:cNvPr>
                <p14:cNvContentPartPr/>
                <p14:nvPr/>
              </p14:nvContentPartPr>
              <p14:xfrm>
                <a:off x="5357114" y="3345784"/>
                <a:ext cx="234720" cy="44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F451E6D-8ABE-4D3D-9F7D-DE0FD18D80E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48114" y="3336784"/>
                  <a:ext cx="2523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FF45A69-3E45-4E59-A031-8071081B442A}"/>
                    </a:ext>
                  </a:extLst>
                </p14:cNvPr>
                <p14:cNvContentPartPr/>
                <p14:nvPr/>
              </p14:nvContentPartPr>
              <p14:xfrm>
                <a:off x="5402834" y="3453784"/>
                <a:ext cx="229680" cy="26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FF45A69-3E45-4E59-A031-8071081B442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93834" y="3444784"/>
                  <a:ext cx="24732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A67BE02-D3C2-4E6C-B4CC-501B3AD0C16A}"/>
              </a:ext>
            </a:extLst>
          </p:cNvPr>
          <p:cNvGrpSpPr/>
          <p:nvPr/>
        </p:nvGrpSpPr>
        <p:grpSpPr>
          <a:xfrm>
            <a:off x="5917634" y="3182344"/>
            <a:ext cx="747360" cy="784080"/>
            <a:chOff x="5917634" y="3182344"/>
            <a:chExt cx="747360" cy="78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15DD80D-0AEB-4C11-88BC-E9F9AA81C6ED}"/>
                    </a:ext>
                  </a:extLst>
                </p14:cNvPr>
                <p14:cNvContentPartPr/>
                <p14:nvPr/>
              </p14:nvContentPartPr>
              <p14:xfrm>
                <a:off x="5917634" y="3212224"/>
                <a:ext cx="386640" cy="256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15DD80D-0AEB-4C11-88BC-E9F9AA81C6E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908634" y="3203224"/>
                  <a:ext cx="4042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BE8F0CA-FFFF-4471-BD6B-8D49B132FCD5}"/>
                    </a:ext>
                  </a:extLst>
                </p14:cNvPr>
                <p14:cNvContentPartPr/>
                <p14:nvPr/>
              </p14:nvContentPartPr>
              <p14:xfrm>
                <a:off x="6373034" y="3182344"/>
                <a:ext cx="291960" cy="248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BE8F0CA-FFFF-4471-BD6B-8D49B132FCD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364034" y="3173344"/>
                  <a:ext cx="3096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7EE3A4B-6F11-4A91-BB35-F19D9AD912D7}"/>
                    </a:ext>
                  </a:extLst>
                </p14:cNvPr>
                <p14:cNvContentPartPr/>
                <p14:nvPr/>
              </p14:nvContentPartPr>
              <p14:xfrm>
                <a:off x="6031754" y="3524704"/>
                <a:ext cx="608040" cy="85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7EE3A4B-6F11-4A91-BB35-F19D9AD912D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022754" y="3515704"/>
                  <a:ext cx="625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DA845B4-1F35-4714-882C-8FED84D8E01E}"/>
                    </a:ext>
                  </a:extLst>
                </p14:cNvPr>
                <p14:cNvContentPartPr/>
                <p14:nvPr/>
              </p14:nvContentPartPr>
              <p14:xfrm>
                <a:off x="6135074" y="3713704"/>
                <a:ext cx="468720" cy="252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DA845B4-1F35-4714-882C-8FED84D8E01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126074" y="3705064"/>
                  <a:ext cx="486360" cy="270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0199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6DAB69A-352E-43C8-986F-6DBF47B41B8D}"/>
              </a:ext>
            </a:extLst>
          </p:cNvPr>
          <p:cNvGrpSpPr/>
          <p:nvPr/>
        </p:nvGrpSpPr>
        <p:grpSpPr>
          <a:xfrm>
            <a:off x="490994" y="249784"/>
            <a:ext cx="1314000" cy="444240"/>
            <a:chOff x="490994" y="249784"/>
            <a:chExt cx="131400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AD26D98-9C7A-46A0-85C5-C6AF1E44A770}"/>
                    </a:ext>
                  </a:extLst>
                </p14:cNvPr>
                <p14:cNvContentPartPr/>
                <p14:nvPr/>
              </p14:nvContentPartPr>
              <p14:xfrm>
                <a:off x="490994" y="407824"/>
                <a:ext cx="468360" cy="286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AD26D98-9C7A-46A0-85C5-C6AF1E44A77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2354" y="398824"/>
                  <a:ext cx="4860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05C2AE8-73CD-4E20-980C-A974DBB662C3}"/>
                    </a:ext>
                  </a:extLst>
                </p14:cNvPr>
                <p14:cNvContentPartPr/>
                <p14:nvPr/>
              </p14:nvContentPartPr>
              <p14:xfrm>
                <a:off x="1041794" y="249784"/>
                <a:ext cx="153720" cy="376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05C2AE8-73CD-4E20-980C-A974DBB662C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3154" y="241144"/>
                  <a:ext cx="17136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FE3220E-42CC-463B-A068-5EB1607405EE}"/>
                    </a:ext>
                  </a:extLst>
                </p14:cNvPr>
                <p14:cNvContentPartPr/>
                <p14:nvPr/>
              </p14:nvContentPartPr>
              <p14:xfrm>
                <a:off x="1268954" y="488464"/>
                <a:ext cx="160200" cy="180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FE3220E-42CC-463B-A068-5EB1607405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59954" y="479464"/>
                  <a:ext cx="1778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7F30E87-18BD-4C77-8635-FA4713FC68BF}"/>
                    </a:ext>
                  </a:extLst>
                </p14:cNvPr>
                <p14:cNvContentPartPr/>
                <p14:nvPr/>
              </p14:nvContentPartPr>
              <p14:xfrm>
                <a:off x="1516994" y="537424"/>
                <a:ext cx="288000" cy="154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7F30E87-18BD-4C77-8635-FA4713FC68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07994" y="528784"/>
                  <a:ext cx="30564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3F0B3F-E535-4924-8204-32254B654374}"/>
              </a:ext>
            </a:extLst>
          </p:cNvPr>
          <p:cNvGrpSpPr/>
          <p:nvPr/>
        </p:nvGrpSpPr>
        <p:grpSpPr>
          <a:xfrm>
            <a:off x="2259674" y="447784"/>
            <a:ext cx="615960" cy="231120"/>
            <a:chOff x="2259674" y="447784"/>
            <a:chExt cx="61596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D5B8D59-80D2-4242-8A87-6F941DD974DC}"/>
                    </a:ext>
                  </a:extLst>
                </p14:cNvPr>
                <p14:cNvContentPartPr/>
                <p14:nvPr/>
              </p14:nvContentPartPr>
              <p14:xfrm>
                <a:off x="2259674" y="668824"/>
                <a:ext cx="15840" cy="10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D5B8D59-80D2-4242-8A87-6F941DD974D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50674" y="659824"/>
                  <a:ext cx="33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F598AFC-5076-4BAF-9320-007E85C1C3FE}"/>
                    </a:ext>
                  </a:extLst>
                </p14:cNvPr>
                <p14:cNvContentPartPr/>
                <p14:nvPr/>
              </p14:nvContentPartPr>
              <p14:xfrm>
                <a:off x="2288834" y="481624"/>
                <a:ext cx="327960" cy="181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F598AFC-5076-4BAF-9320-007E85C1C3F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79834" y="472984"/>
                  <a:ext cx="345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028A49C-C8EF-4048-B789-29C062C15045}"/>
                    </a:ext>
                  </a:extLst>
                </p14:cNvPr>
                <p14:cNvContentPartPr/>
                <p14:nvPr/>
              </p14:nvContentPartPr>
              <p14:xfrm>
                <a:off x="2654954" y="447784"/>
                <a:ext cx="220680" cy="221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028A49C-C8EF-4048-B789-29C062C150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46314" y="438784"/>
                  <a:ext cx="23832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8FC0F51-75DF-473A-9534-62D17A778719}"/>
              </a:ext>
            </a:extLst>
          </p:cNvPr>
          <p:cNvGrpSpPr/>
          <p:nvPr/>
        </p:nvGrpSpPr>
        <p:grpSpPr>
          <a:xfrm>
            <a:off x="3370994" y="91744"/>
            <a:ext cx="7545960" cy="1743840"/>
            <a:chOff x="3370994" y="91744"/>
            <a:chExt cx="7545960" cy="174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7B9E34A-51D2-4CBF-9B74-65633A8FD182}"/>
                    </a:ext>
                  </a:extLst>
                </p14:cNvPr>
                <p14:cNvContentPartPr/>
                <p14:nvPr/>
              </p14:nvContentPartPr>
              <p14:xfrm>
                <a:off x="3476834" y="548584"/>
                <a:ext cx="14040" cy="37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7B9E34A-51D2-4CBF-9B74-65633A8FD18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67834" y="539584"/>
                  <a:ext cx="316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D6F74D-BBAD-4986-B81F-2234B62794D3}"/>
                    </a:ext>
                  </a:extLst>
                </p14:cNvPr>
                <p14:cNvContentPartPr/>
                <p14:nvPr/>
              </p14:nvContentPartPr>
              <p14:xfrm>
                <a:off x="3482234" y="559024"/>
                <a:ext cx="13320" cy="22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D6F74D-BBAD-4986-B81F-2234B62794D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73594" y="550024"/>
                  <a:ext cx="309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B576693-00F0-4E79-B0E2-9A60CF70E213}"/>
                    </a:ext>
                  </a:extLst>
                </p14:cNvPr>
                <p14:cNvContentPartPr/>
                <p14:nvPr/>
              </p14:nvContentPartPr>
              <p14:xfrm>
                <a:off x="3446234" y="155464"/>
                <a:ext cx="304200" cy="536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B576693-00F0-4E79-B0E2-9A60CF70E21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37594" y="146824"/>
                  <a:ext cx="32184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4547E9D-8F26-46AF-9F04-1AD5159339B4}"/>
                    </a:ext>
                  </a:extLst>
                </p14:cNvPr>
                <p14:cNvContentPartPr/>
                <p14:nvPr/>
              </p14:nvContentPartPr>
              <p14:xfrm>
                <a:off x="3370994" y="457504"/>
                <a:ext cx="333000" cy="97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4547E9D-8F26-46AF-9F04-1AD5159339B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61994" y="448504"/>
                  <a:ext cx="350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2960304-DEAF-4F74-B617-21352508F26F}"/>
                    </a:ext>
                  </a:extLst>
                </p14:cNvPr>
                <p14:cNvContentPartPr/>
                <p14:nvPr/>
              </p14:nvContentPartPr>
              <p14:xfrm>
                <a:off x="3647114" y="317824"/>
                <a:ext cx="456840" cy="315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2960304-DEAF-4F74-B617-21352508F26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38114" y="308824"/>
                  <a:ext cx="4744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B114F34-8A1A-4036-A529-4C15B775AE90}"/>
                    </a:ext>
                  </a:extLst>
                </p14:cNvPr>
                <p14:cNvContentPartPr/>
                <p14:nvPr/>
              </p14:nvContentPartPr>
              <p14:xfrm>
                <a:off x="4162274" y="251584"/>
                <a:ext cx="174960" cy="357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B114F34-8A1A-4036-A529-4C15B775AE9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53634" y="242944"/>
                  <a:ext cx="1926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B34AEE2-1579-4379-83B6-68BF920B965D}"/>
                    </a:ext>
                  </a:extLst>
                </p14:cNvPr>
                <p14:cNvContentPartPr/>
                <p14:nvPr/>
              </p14:nvContentPartPr>
              <p14:xfrm>
                <a:off x="4180634" y="388384"/>
                <a:ext cx="357840" cy="227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B34AEE2-1579-4379-83B6-68BF920B965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71634" y="379384"/>
                  <a:ext cx="3754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283B688-680C-46D3-B6A1-074936830DDC}"/>
                    </a:ext>
                  </a:extLst>
                </p14:cNvPr>
                <p14:cNvContentPartPr/>
                <p14:nvPr/>
              </p14:nvContentPartPr>
              <p14:xfrm>
                <a:off x="4952114" y="430864"/>
                <a:ext cx="213480" cy="190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283B688-680C-46D3-B6A1-074936830DD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43474" y="422224"/>
                  <a:ext cx="231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512319A-7C75-4E06-977D-60AE500A72EC}"/>
                    </a:ext>
                  </a:extLst>
                </p14:cNvPr>
                <p14:cNvContentPartPr/>
                <p14:nvPr/>
              </p14:nvContentPartPr>
              <p14:xfrm>
                <a:off x="5272514" y="159424"/>
                <a:ext cx="317880" cy="496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512319A-7C75-4E06-977D-60AE500A72E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63874" y="150784"/>
                  <a:ext cx="33552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925C763-9310-4DA3-BE19-655DED28B348}"/>
                    </a:ext>
                  </a:extLst>
                </p14:cNvPr>
                <p14:cNvContentPartPr/>
                <p14:nvPr/>
              </p14:nvContentPartPr>
              <p14:xfrm>
                <a:off x="5671394" y="483424"/>
                <a:ext cx="107280" cy="144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925C763-9310-4DA3-BE19-655DED28B34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62394" y="474424"/>
                  <a:ext cx="124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8D94449-D86B-4840-ADA3-52C4615BF994}"/>
                    </a:ext>
                  </a:extLst>
                </p14:cNvPr>
                <p14:cNvContentPartPr/>
                <p14:nvPr/>
              </p14:nvContentPartPr>
              <p14:xfrm>
                <a:off x="5890634" y="507184"/>
                <a:ext cx="174240" cy="126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8D94449-D86B-4840-ADA3-52C4615BF99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81994" y="498184"/>
                  <a:ext cx="1918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CBBE84C-6DF0-499A-809E-9A796B6E7221}"/>
                    </a:ext>
                  </a:extLst>
                </p14:cNvPr>
                <p14:cNvContentPartPr/>
                <p14:nvPr/>
              </p14:nvContentPartPr>
              <p14:xfrm>
                <a:off x="6290234" y="91744"/>
                <a:ext cx="218160" cy="569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CBBE84C-6DF0-499A-809E-9A796B6E722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81594" y="82744"/>
                  <a:ext cx="23580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63CCBB4-CABB-485E-99BC-9DC3622D45F0}"/>
                    </a:ext>
                  </a:extLst>
                </p14:cNvPr>
                <p14:cNvContentPartPr/>
                <p14:nvPr/>
              </p14:nvContentPartPr>
              <p14:xfrm>
                <a:off x="6215354" y="343024"/>
                <a:ext cx="383760" cy="78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63CCBB4-CABB-485E-99BC-9DC3622D45F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06354" y="334024"/>
                  <a:ext cx="4014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48EEDE1-49CF-4D93-A757-AD18DD0A90AF}"/>
                    </a:ext>
                  </a:extLst>
                </p14:cNvPr>
                <p14:cNvContentPartPr/>
                <p14:nvPr/>
              </p14:nvContentPartPr>
              <p14:xfrm>
                <a:off x="6824474" y="469024"/>
                <a:ext cx="86760" cy="132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48EEDE1-49CF-4D93-A757-AD18DD0A90A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15474" y="460384"/>
                  <a:ext cx="104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C44D7E8-D7E7-42C1-8D9C-2A19C3BD09D9}"/>
                    </a:ext>
                  </a:extLst>
                </p14:cNvPr>
                <p14:cNvContentPartPr/>
                <p14:nvPr/>
              </p14:nvContentPartPr>
              <p14:xfrm>
                <a:off x="7050194" y="328624"/>
                <a:ext cx="15120" cy="48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C44D7E8-D7E7-42C1-8D9C-2A19C3BD09D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41554" y="319984"/>
                  <a:ext cx="327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86C4657-10C3-4D3A-945E-6FF31FFC9DB6}"/>
                    </a:ext>
                  </a:extLst>
                </p14:cNvPr>
                <p14:cNvContentPartPr/>
                <p14:nvPr/>
              </p14:nvContentPartPr>
              <p14:xfrm>
                <a:off x="7003754" y="432304"/>
                <a:ext cx="195480" cy="155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86C4657-10C3-4D3A-945E-6FF31FFC9DB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95114" y="423664"/>
                  <a:ext cx="2131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3DA8895-9C62-48D5-9F9E-9A16A23B8E0B}"/>
                    </a:ext>
                  </a:extLst>
                </p14:cNvPr>
                <p14:cNvContentPartPr/>
                <p14:nvPr/>
              </p14:nvContentPartPr>
              <p14:xfrm>
                <a:off x="7345034" y="161944"/>
                <a:ext cx="368640" cy="422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3DA8895-9C62-48D5-9F9E-9A16A23B8E0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336034" y="153304"/>
                  <a:ext cx="38628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3FF45B0-A138-4660-AD84-C53AA360E41B}"/>
                    </a:ext>
                  </a:extLst>
                </p14:cNvPr>
                <p14:cNvContentPartPr/>
                <p14:nvPr/>
              </p14:nvContentPartPr>
              <p14:xfrm>
                <a:off x="7577594" y="421864"/>
                <a:ext cx="195480" cy="126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3FF45B0-A138-4660-AD84-C53AA360E41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68954" y="412864"/>
                  <a:ext cx="2131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85148D4-A0C6-462B-8B9B-9DC9021734E0}"/>
                    </a:ext>
                  </a:extLst>
                </p14:cNvPr>
                <p14:cNvContentPartPr/>
                <p14:nvPr/>
              </p14:nvContentPartPr>
              <p14:xfrm>
                <a:off x="7718354" y="414664"/>
                <a:ext cx="324360" cy="544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85148D4-A0C6-462B-8B9B-9DC9021734E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09354" y="405664"/>
                  <a:ext cx="34200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362ABC3-DD5E-458C-80C2-4FBFD389F7EA}"/>
                    </a:ext>
                  </a:extLst>
                </p14:cNvPr>
                <p14:cNvContentPartPr/>
                <p14:nvPr/>
              </p14:nvContentPartPr>
              <p14:xfrm>
                <a:off x="8165114" y="366064"/>
                <a:ext cx="187200" cy="159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362ABC3-DD5E-458C-80C2-4FBFD389F7E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56474" y="357064"/>
                  <a:ext cx="204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16CEAA-63AA-4B09-917F-59BEC3595C12}"/>
                    </a:ext>
                  </a:extLst>
                </p14:cNvPr>
                <p14:cNvContentPartPr/>
                <p14:nvPr/>
              </p14:nvContentPartPr>
              <p14:xfrm>
                <a:off x="8350154" y="398104"/>
                <a:ext cx="160560" cy="111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16CEAA-63AA-4B09-917F-59BEC3595C1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341514" y="389464"/>
                  <a:ext cx="178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7139998-A3F9-45D1-84AC-B1FD25997526}"/>
                    </a:ext>
                  </a:extLst>
                </p14:cNvPr>
                <p14:cNvContentPartPr/>
                <p14:nvPr/>
              </p14:nvContentPartPr>
              <p14:xfrm>
                <a:off x="8679554" y="144664"/>
                <a:ext cx="283680" cy="437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7139998-A3F9-45D1-84AC-B1FD259975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670914" y="135664"/>
                  <a:ext cx="30132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2A7F186-0F14-4168-8EE1-50321CA51BAC}"/>
                    </a:ext>
                  </a:extLst>
                </p14:cNvPr>
                <p14:cNvContentPartPr/>
                <p14:nvPr/>
              </p14:nvContentPartPr>
              <p14:xfrm>
                <a:off x="8590634" y="376504"/>
                <a:ext cx="378360" cy="173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2A7F186-0F14-4168-8EE1-50321CA51BA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581634" y="367864"/>
                  <a:ext cx="396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40D0698-948F-4327-B3AD-EE90F1E9574C}"/>
                    </a:ext>
                  </a:extLst>
                </p14:cNvPr>
                <p14:cNvContentPartPr/>
                <p14:nvPr/>
              </p14:nvContentPartPr>
              <p14:xfrm>
                <a:off x="9073394" y="417904"/>
                <a:ext cx="155160" cy="9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40D0698-948F-4327-B3AD-EE90F1E9574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064394" y="409264"/>
                  <a:ext cx="172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9C231F4-6C09-4C39-AF38-124C5E230B91}"/>
                    </a:ext>
                  </a:extLst>
                </p14:cNvPr>
                <p14:cNvContentPartPr/>
                <p14:nvPr/>
              </p14:nvContentPartPr>
              <p14:xfrm>
                <a:off x="9271754" y="376144"/>
                <a:ext cx="253800" cy="627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9C231F4-6C09-4C39-AF38-124C5E230B9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262754" y="367144"/>
                  <a:ext cx="27144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D89C9E1-9A2D-4105-9B54-B51EE8175E0A}"/>
                    </a:ext>
                  </a:extLst>
                </p14:cNvPr>
                <p14:cNvContentPartPr/>
                <p14:nvPr/>
              </p14:nvContentPartPr>
              <p14:xfrm>
                <a:off x="9773594" y="383344"/>
                <a:ext cx="152280" cy="145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D89C9E1-9A2D-4105-9B54-B51EE8175E0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764954" y="374704"/>
                  <a:ext cx="169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7DEA78A-2C09-481E-B670-4DE81E2CDD94}"/>
                    </a:ext>
                  </a:extLst>
                </p14:cNvPr>
                <p14:cNvContentPartPr/>
                <p14:nvPr/>
              </p14:nvContentPartPr>
              <p14:xfrm>
                <a:off x="10055834" y="381544"/>
                <a:ext cx="172440" cy="133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7DEA78A-2C09-481E-B670-4DE81E2CDD9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46834" y="372544"/>
                  <a:ext cx="190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BD2D850-0440-4D9F-8407-9868363A7389}"/>
                    </a:ext>
                  </a:extLst>
                </p14:cNvPr>
                <p14:cNvContentPartPr/>
                <p14:nvPr/>
              </p14:nvContentPartPr>
              <p14:xfrm>
                <a:off x="10329794" y="321064"/>
                <a:ext cx="229320" cy="195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BD2D850-0440-4D9F-8407-9868363A738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321154" y="312064"/>
                  <a:ext cx="2469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6B0AD86-B7B0-4C80-BA9D-9918F6511656}"/>
                    </a:ext>
                  </a:extLst>
                </p14:cNvPr>
                <p14:cNvContentPartPr/>
                <p14:nvPr/>
              </p14:nvContentPartPr>
              <p14:xfrm>
                <a:off x="10593314" y="340864"/>
                <a:ext cx="323640" cy="214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6B0AD86-B7B0-4C80-BA9D-9918F651165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584314" y="332224"/>
                  <a:ext cx="3412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A645145-BD7B-451A-9A80-FA0B298B996F}"/>
                    </a:ext>
                  </a:extLst>
                </p14:cNvPr>
                <p14:cNvContentPartPr/>
                <p14:nvPr/>
              </p14:nvContentPartPr>
              <p14:xfrm>
                <a:off x="3593114" y="1103344"/>
                <a:ext cx="298440" cy="181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A645145-BD7B-451A-9A80-FA0B298B996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84114" y="1094344"/>
                  <a:ext cx="316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71B34FE-2AE4-4E86-80FC-19E24687996D}"/>
                    </a:ext>
                  </a:extLst>
                </p14:cNvPr>
                <p14:cNvContentPartPr/>
                <p14:nvPr/>
              </p14:nvContentPartPr>
              <p14:xfrm>
                <a:off x="3902714" y="1106224"/>
                <a:ext cx="236880" cy="191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71B34FE-2AE4-4E86-80FC-19E24687996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893714" y="1097224"/>
                  <a:ext cx="2545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F59DE10-C84F-4A50-921E-3441D2224EFF}"/>
                    </a:ext>
                  </a:extLst>
                </p14:cNvPr>
                <p14:cNvContentPartPr/>
                <p14:nvPr/>
              </p14:nvContentPartPr>
              <p14:xfrm>
                <a:off x="4562594" y="1115584"/>
                <a:ext cx="398160" cy="181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F59DE10-C84F-4A50-921E-3441D2224EF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53594" y="1106584"/>
                  <a:ext cx="415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2A5B619-EF0B-4A97-AA17-3FC0AC22EC68}"/>
                    </a:ext>
                  </a:extLst>
                </p14:cNvPr>
                <p14:cNvContentPartPr/>
                <p14:nvPr/>
              </p14:nvContentPartPr>
              <p14:xfrm>
                <a:off x="5063354" y="1101904"/>
                <a:ext cx="184320" cy="150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2A5B619-EF0B-4A97-AA17-3FC0AC22EC6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54714" y="1093264"/>
                  <a:ext cx="201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E413120-4AC3-4F46-BB76-D14A3FFE3AFE}"/>
                    </a:ext>
                  </a:extLst>
                </p14:cNvPr>
                <p14:cNvContentPartPr/>
                <p14:nvPr/>
              </p14:nvContentPartPr>
              <p14:xfrm>
                <a:off x="5338394" y="1126024"/>
                <a:ext cx="176760" cy="132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E413120-4AC3-4F46-BB76-D14A3FFE3AF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29394" y="1117384"/>
                  <a:ext cx="194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50E9E23-8754-4010-A933-2F5FE6980051}"/>
                    </a:ext>
                  </a:extLst>
                </p14:cNvPr>
                <p14:cNvContentPartPr/>
                <p14:nvPr/>
              </p14:nvContentPartPr>
              <p14:xfrm>
                <a:off x="5545394" y="1130344"/>
                <a:ext cx="243720" cy="135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50E9E23-8754-4010-A933-2F5FE698005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36754" y="1121344"/>
                  <a:ext cx="2613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0E448FE-B318-4681-9F5A-1B347054BCD2}"/>
                    </a:ext>
                  </a:extLst>
                </p14:cNvPr>
                <p14:cNvContentPartPr/>
                <p14:nvPr/>
              </p14:nvContentPartPr>
              <p14:xfrm>
                <a:off x="6274394" y="867904"/>
                <a:ext cx="228240" cy="446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0E448FE-B318-4681-9F5A-1B347054BCD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65754" y="858904"/>
                  <a:ext cx="24588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AAF5A3F-08F9-4AEC-8F4B-1BEE88C84D95}"/>
                    </a:ext>
                  </a:extLst>
                </p14:cNvPr>
                <p14:cNvContentPartPr/>
                <p14:nvPr/>
              </p14:nvContentPartPr>
              <p14:xfrm>
                <a:off x="6157034" y="1064464"/>
                <a:ext cx="408240" cy="80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AAF5A3F-08F9-4AEC-8F4B-1BEE88C84D9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48034" y="1055464"/>
                  <a:ext cx="425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169CEDA-E7D9-4B92-BB4F-1548DE75AFDB}"/>
                    </a:ext>
                  </a:extLst>
                </p14:cNvPr>
                <p14:cNvContentPartPr/>
                <p14:nvPr/>
              </p14:nvContentPartPr>
              <p14:xfrm>
                <a:off x="6588314" y="806344"/>
                <a:ext cx="262080" cy="462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169CEDA-E7D9-4B92-BB4F-1548DE75AFD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79314" y="797704"/>
                  <a:ext cx="27972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E28F363-055D-4880-8B2D-C77EB9510450}"/>
                    </a:ext>
                  </a:extLst>
                </p14:cNvPr>
                <p14:cNvContentPartPr/>
                <p14:nvPr/>
              </p14:nvContentPartPr>
              <p14:xfrm>
                <a:off x="6868394" y="1103704"/>
                <a:ext cx="157320" cy="152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E28F363-055D-4880-8B2D-C77EB951045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59754" y="1095064"/>
                  <a:ext cx="174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9F62C93-F295-4FEB-82FD-D52CCBB40C78}"/>
                    </a:ext>
                  </a:extLst>
                </p14:cNvPr>
                <p14:cNvContentPartPr/>
                <p14:nvPr/>
              </p14:nvContentPartPr>
              <p14:xfrm>
                <a:off x="7674074" y="697264"/>
                <a:ext cx="428040" cy="631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9F62C93-F295-4FEB-82FD-D52CCBB40C7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65074" y="688624"/>
                  <a:ext cx="445680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ACDEB04-83CB-4259-9C3D-173F574964C7}"/>
                    </a:ext>
                  </a:extLst>
                </p14:cNvPr>
                <p14:cNvContentPartPr/>
                <p14:nvPr/>
              </p14:nvContentPartPr>
              <p14:xfrm>
                <a:off x="7693514" y="1129624"/>
                <a:ext cx="232920" cy="33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ACDEB04-83CB-4259-9C3D-173F574964C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84514" y="1120624"/>
                  <a:ext cx="2505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23B9B36-6098-409D-A86B-546C8BF03437}"/>
                    </a:ext>
                  </a:extLst>
                </p14:cNvPr>
                <p14:cNvContentPartPr/>
                <p14:nvPr/>
              </p14:nvContentPartPr>
              <p14:xfrm>
                <a:off x="7913474" y="1136104"/>
                <a:ext cx="124920" cy="131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23B9B36-6098-409D-A86B-546C8BF0343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04474" y="1127104"/>
                  <a:ext cx="142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F36E5B5-31CF-4130-B88E-6816BCA82897}"/>
                    </a:ext>
                  </a:extLst>
                </p14:cNvPr>
                <p14:cNvContentPartPr/>
                <p14:nvPr/>
              </p14:nvContentPartPr>
              <p14:xfrm>
                <a:off x="8224514" y="834064"/>
                <a:ext cx="387360" cy="452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F36E5B5-31CF-4130-B88E-6816BCA8289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15874" y="825424"/>
                  <a:ext cx="40500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C18EB2B-42C3-4DFA-9C39-B3483C03921E}"/>
                    </a:ext>
                  </a:extLst>
                </p14:cNvPr>
                <p14:cNvContentPartPr/>
                <p14:nvPr/>
              </p14:nvContentPartPr>
              <p14:xfrm>
                <a:off x="8595314" y="1101904"/>
                <a:ext cx="137160" cy="170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C18EB2B-42C3-4DFA-9C39-B3483C03921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586314" y="1092904"/>
                  <a:ext cx="1548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F1C3513-4C03-42B7-BA70-0FC094F9EF31}"/>
                    </a:ext>
                  </a:extLst>
                </p14:cNvPr>
                <p14:cNvContentPartPr/>
                <p14:nvPr/>
              </p14:nvContentPartPr>
              <p14:xfrm>
                <a:off x="8841194" y="1088224"/>
                <a:ext cx="414720" cy="198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F1C3513-4C03-42B7-BA70-0FC094F9EF3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832194" y="1079584"/>
                  <a:ext cx="4323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7F4C129-7E94-428F-B5EE-FCA7E57A9665}"/>
                    </a:ext>
                  </a:extLst>
                </p14:cNvPr>
                <p14:cNvContentPartPr/>
                <p14:nvPr/>
              </p14:nvContentPartPr>
              <p14:xfrm>
                <a:off x="9301634" y="1124944"/>
                <a:ext cx="53280" cy="145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7F4C129-7E94-428F-B5EE-FCA7E57A966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292634" y="1116304"/>
                  <a:ext cx="709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C942609-5314-4442-944D-AD5FEBF16C8B}"/>
                    </a:ext>
                  </a:extLst>
                </p14:cNvPr>
                <p14:cNvContentPartPr/>
                <p14:nvPr/>
              </p14:nvContentPartPr>
              <p14:xfrm>
                <a:off x="9483794" y="1128544"/>
                <a:ext cx="148320" cy="127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C942609-5314-4442-944D-AD5FEBF16C8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474794" y="1119544"/>
                  <a:ext cx="165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E6E5DC6-34CF-45C0-B505-8B273915CC5A}"/>
                    </a:ext>
                  </a:extLst>
                </p14:cNvPr>
                <p14:cNvContentPartPr/>
                <p14:nvPr/>
              </p14:nvContentPartPr>
              <p14:xfrm>
                <a:off x="9765674" y="1126744"/>
                <a:ext cx="196920" cy="708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E6E5DC6-34CF-45C0-B505-8B273915CC5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756674" y="1117744"/>
                  <a:ext cx="214560" cy="72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24A95A2-D8EB-4C02-A5C4-A5A7C6AC0B53}"/>
              </a:ext>
            </a:extLst>
          </p:cNvPr>
          <p:cNvGrpSpPr/>
          <p:nvPr/>
        </p:nvGrpSpPr>
        <p:grpSpPr>
          <a:xfrm>
            <a:off x="1228634" y="2208544"/>
            <a:ext cx="3647520" cy="2502360"/>
            <a:chOff x="1228634" y="2208544"/>
            <a:chExt cx="3647520" cy="250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9CC4AD8-F65D-4973-9906-284906C5DDAB}"/>
                    </a:ext>
                  </a:extLst>
                </p14:cNvPr>
                <p14:cNvContentPartPr/>
                <p14:nvPr/>
              </p14:nvContentPartPr>
              <p14:xfrm>
                <a:off x="1228634" y="2208544"/>
                <a:ext cx="121320" cy="2259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9CC4AD8-F65D-4973-9906-284906C5DDA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19994" y="2199904"/>
                  <a:ext cx="138960" cy="22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FCC3085-A6CE-4F53-B0C8-E27535DEEA99}"/>
                    </a:ext>
                  </a:extLst>
                </p14:cNvPr>
                <p14:cNvContentPartPr/>
                <p14:nvPr/>
              </p14:nvContentPartPr>
              <p14:xfrm>
                <a:off x="1408274" y="4402744"/>
                <a:ext cx="2872080" cy="92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FCC3085-A6CE-4F53-B0C8-E27535DEEA9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99634" y="4394104"/>
                  <a:ext cx="2889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16BB845-2342-4A03-8151-DAF82E8D2BFA}"/>
                    </a:ext>
                  </a:extLst>
                </p14:cNvPr>
                <p14:cNvContentPartPr/>
                <p14:nvPr/>
              </p14:nvContentPartPr>
              <p14:xfrm>
                <a:off x="4538114" y="4424704"/>
                <a:ext cx="338040" cy="286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16BB845-2342-4A03-8151-DAF82E8D2BF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29114" y="4415704"/>
                  <a:ext cx="3556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DA3BFD2-A8A9-431E-BBF8-68F4AEFBE688}"/>
                    </a:ext>
                  </a:extLst>
                </p14:cNvPr>
                <p14:cNvContentPartPr/>
                <p14:nvPr/>
              </p14:nvContentPartPr>
              <p14:xfrm>
                <a:off x="4586354" y="4500664"/>
                <a:ext cx="223200" cy="180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DA3BFD2-A8A9-431E-BBF8-68F4AEFBE68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77714" y="4492024"/>
                  <a:ext cx="24084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1C3B40A-3CAF-41EF-B74C-E3E3C613A747}"/>
              </a:ext>
            </a:extLst>
          </p:cNvPr>
          <p:cNvGrpSpPr/>
          <p:nvPr/>
        </p:nvGrpSpPr>
        <p:grpSpPr>
          <a:xfrm>
            <a:off x="1788434" y="2555944"/>
            <a:ext cx="1792080" cy="1328400"/>
            <a:chOff x="1788434" y="2555944"/>
            <a:chExt cx="1792080" cy="13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5DB4402-6E98-4D64-B541-DB510898470F}"/>
                    </a:ext>
                  </a:extLst>
                </p14:cNvPr>
                <p14:cNvContentPartPr/>
                <p14:nvPr/>
              </p14:nvContentPartPr>
              <p14:xfrm>
                <a:off x="1788434" y="2638024"/>
                <a:ext cx="51120" cy="241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5DB4402-6E98-4D64-B541-DB510898470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79434" y="2629384"/>
                  <a:ext cx="687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CB75B31-B7B3-4151-8A10-37296FEF480D}"/>
                    </a:ext>
                  </a:extLst>
                </p14:cNvPr>
                <p14:cNvContentPartPr/>
                <p14:nvPr/>
              </p14:nvContentPartPr>
              <p14:xfrm>
                <a:off x="1828754" y="2986504"/>
                <a:ext cx="13680" cy="120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CB75B31-B7B3-4151-8A10-37296FEF480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20114" y="2977504"/>
                  <a:ext cx="31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D455827-2AD1-41AE-9E59-5462352B67F7}"/>
                    </a:ext>
                  </a:extLst>
                </p14:cNvPr>
                <p14:cNvContentPartPr/>
                <p14:nvPr/>
              </p14:nvContentPartPr>
              <p14:xfrm>
                <a:off x="1805354" y="3192064"/>
                <a:ext cx="43560" cy="334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D455827-2AD1-41AE-9E59-5462352B67F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796354" y="3183064"/>
                  <a:ext cx="612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F4DC824-3EB2-4044-8DE6-50FA4F088C78}"/>
                    </a:ext>
                  </a:extLst>
                </p14:cNvPr>
                <p14:cNvContentPartPr/>
                <p14:nvPr/>
              </p14:nvContentPartPr>
              <p14:xfrm>
                <a:off x="1803914" y="3630184"/>
                <a:ext cx="27360" cy="158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F4DC824-3EB2-4044-8DE6-50FA4F088C7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95274" y="3621544"/>
                  <a:ext cx="45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8856E79-E892-46E7-9C6C-650FC8F09E14}"/>
                    </a:ext>
                  </a:extLst>
                </p14:cNvPr>
                <p14:cNvContentPartPr/>
                <p14:nvPr/>
              </p14:nvContentPartPr>
              <p14:xfrm>
                <a:off x="1818314" y="3836464"/>
                <a:ext cx="30600" cy="6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8856E79-E892-46E7-9C6C-650FC8F09E1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809314" y="3827464"/>
                  <a:ext cx="482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D06ABAB-BCA8-443E-993B-F983333A17C0}"/>
                    </a:ext>
                  </a:extLst>
                </p14:cNvPr>
                <p14:cNvContentPartPr/>
                <p14:nvPr/>
              </p14:nvContentPartPr>
              <p14:xfrm>
                <a:off x="1935314" y="3865984"/>
                <a:ext cx="518040" cy="14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D06ABAB-BCA8-443E-993B-F983333A17C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26314" y="3857344"/>
                  <a:ext cx="5356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5E1BE53-CE07-45CD-B88F-6ECE6F31EC48}"/>
                    </a:ext>
                  </a:extLst>
                </p14:cNvPr>
                <p14:cNvContentPartPr/>
                <p14:nvPr/>
              </p14:nvContentPartPr>
              <p14:xfrm>
                <a:off x="2678354" y="3859144"/>
                <a:ext cx="54000" cy="5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5E1BE53-CE07-45CD-B88F-6ECE6F31EC4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669714" y="3850144"/>
                  <a:ext cx="716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D881D4B-B604-4DBF-BE68-69C61BE5C05D}"/>
                    </a:ext>
                  </a:extLst>
                </p14:cNvPr>
                <p14:cNvContentPartPr/>
                <p14:nvPr/>
              </p14:nvContentPartPr>
              <p14:xfrm>
                <a:off x="2838554" y="3849424"/>
                <a:ext cx="500040" cy="34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D881D4B-B604-4DBF-BE68-69C61BE5C05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829914" y="3840424"/>
                  <a:ext cx="517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11CB0FC-9DC1-466D-86C0-C8DE20AE7123}"/>
                    </a:ext>
                  </a:extLst>
                </p14:cNvPr>
                <p14:cNvContentPartPr/>
                <p14:nvPr/>
              </p14:nvContentPartPr>
              <p14:xfrm>
                <a:off x="3502394" y="2555944"/>
                <a:ext cx="8640" cy="83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11CB0FC-9DC1-466D-86C0-C8DE20AE712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93754" y="2547304"/>
                  <a:ext cx="262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F774D64-E712-46AF-9E47-F63109D58548}"/>
                    </a:ext>
                  </a:extLst>
                </p14:cNvPr>
                <p14:cNvContentPartPr/>
                <p14:nvPr/>
              </p14:nvContentPartPr>
              <p14:xfrm>
                <a:off x="3451274" y="2887504"/>
                <a:ext cx="50400" cy="507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F774D64-E712-46AF-9E47-F63109D5854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442274" y="2878864"/>
                  <a:ext cx="6804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CF6C12D-4BC3-4C03-8802-07D30DA47E9E}"/>
                    </a:ext>
                  </a:extLst>
                </p14:cNvPr>
                <p14:cNvContentPartPr/>
                <p14:nvPr/>
              </p14:nvContentPartPr>
              <p14:xfrm>
                <a:off x="3496634" y="3470704"/>
                <a:ext cx="54000" cy="300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CF6C12D-4BC3-4C03-8802-07D30DA47E9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87994" y="3461704"/>
                  <a:ext cx="716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29BBA8B-B601-4C1E-9146-36AD940FD7E3}"/>
                    </a:ext>
                  </a:extLst>
                </p14:cNvPr>
                <p14:cNvContentPartPr/>
                <p14:nvPr/>
              </p14:nvContentPartPr>
              <p14:xfrm>
                <a:off x="3580154" y="3814504"/>
                <a:ext cx="360" cy="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29BBA8B-B601-4C1E-9146-36AD940FD7E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71154" y="38055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D6B8D21-6F10-4346-8A8D-0D3A83715CC6}"/>
                    </a:ext>
                  </a:extLst>
                </p14:cNvPr>
                <p14:cNvContentPartPr/>
                <p14:nvPr/>
              </p14:nvContentPartPr>
              <p14:xfrm>
                <a:off x="3386114" y="3846184"/>
                <a:ext cx="148320" cy="26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D6B8D21-6F10-4346-8A8D-0D3A83715CC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377474" y="3837184"/>
                  <a:ext cx="16596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0F3E7C1-2F0A-47AE-8DE2-71B73D9192DF}"/>
              </a:ext>
            </a:extLst>
          </p:cNvPr>
          <p:cNvGrpSpPr/>
          <p:nvPr/>
        </p:nvGrpSpPr>
        <p:grpSpPr>
          <a:xfrm>
            <a:off x="440234" y="820024"/>
            <a:ext cx="3116160" cy="1609200"/>
            <a:chOff x="440234" y="820024"/>
            <a:chExt cx="3116160" cy="160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544220F-6280-4409-99B6-2836BBE581B3}"/>
                    </a:ext>
                  </a:extLst>
                </p14:cNvPr>
                <p14:cNvContentPartPr/>
                <p14:nvPr/>
              </p14:nvContentPartPr>
              <p14:xfrm>
                <a:off x="483794" y="1109824"/>
                <a:ext cx="249120" cy="259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544220F-6280-4409-99B6-2836BBE581B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74794" y="1101184"/>
                  <a:ext cx="2667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5E9BAEA-05CE-41F6-B2BA-4D6CBFF7A86A}"/>
                    </a:ext>
                  </a:extLst>
                </p14:cNvPr>
                <p14:cNvContentPartPr/>
                <p14:nvPr/>
              </p14:nvContentPartPr>
              <p14:xfrm>
                <a:off x="1235474" y="1074184"/>
                <a:ext cx="270360" cy="280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5E9BAEA-05CE-41F6-B2BA-4D6CBFF7A86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226474" y="1065184"/>
                  <a:ext cx="2880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33BD5F5-495D-4BDF-94C1-31F6326F88E3}"/>
                    </a:ext>
                  </a:extLst>
                </p14:cNvPr>
                <p14:cNvContentPartPr/>
                <p14:nvPr/>
              </p14:nvContentPartPr>
              <p14:xfrm>
                <a:off x="1508714" y="1114144"/>
                <a:ext cx="231480" cy="206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33BD5F5-495D-4BDF-94C1-31F6326F88E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00074" y="1105504"/>
                  <a:ext cx="2491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E8FA3F4-4E0C-45DD-A3F9-CB64CB121D92}"/>
                    </a:ext>
                  </a:extLst>
                </p14:cNvPr>
                <p14:cNvContentPartPr/>
                <p14:nvPr/>
              </p14:nvContentPartPr>
              <p14:xfrm>
                <a:off x="1725074" y="1158424"/>
                <a:ext cx="247320" cy="659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E8FA3F4-4E0C-45DD-A3F9-CB64CB121D9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716434" y="1149784"/>
                  <a:ext cx="264960" cy="67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128F015-DB9A-4B0E-BA93-AD841EDE834A}"/>
                    </a:ext>
                  </a:extLst>
                </p14:cNvPr>
                <p14:cNvContentPartPr/>
                <p14:nvPr/>
              </p14:nvContentPartPr>
              <p14:xfrm>
                <a:off x="2128274" y="1166704"/>
                <a:ext cx="36000" cy="98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128F015-DB9A-4B0E-BA93-AD841EDE834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119634" y="1157704"/>
                  <a:ext cx="536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B0FE540-878A-4381-8DEF-1C60DDBBBBEB}"/>
                    </a:ext>
                  </a:extLst>
                </p14:cNvPr>
                <p14:cNvContentPartPr/>
                <p14:nvPr/>
              </p14:nvContentPartPr>
              <p14:xfrm>
                <a:off x="2253914" y="976984"/>
                <a:ext cx="360" cy="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B0FE540-878A-4381-8DEF-1C60DDBBBBE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244914" y="9683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A0D9F41-445C-4584-8339-6B306565A83C}"/>
                    </a:ext>
                  </a:extLst>
                </p14:cNvPr>
                <p14:cNvContentPartPr/>
                <p14:nvPr/>
              </p14:nvContentPartPr>
              <p14:xfrm>
                <a:off x="2270474" y="1109104"/>
                <a:ext cx="176760" cy="172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A0D9F41-445C-4584-8339-6B306565A83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261834" y="1100464"/>
                  <a:ext cx="194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7C89AE3-59D8-48E0-AC2E-D1CCB3F47185}"/>
                    </a:ext>
                  </a:extLst>
                </p14:cNvPr>
                <p14:cNvContentPartPr/>
                <p14:nvPr/>
              </p14:nvContentPartPr>
              <p14:xfrm>
                <a:off x="2534354" y="1069144"/>
                <a:ext cx="374400" cy="239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7C89AE3-59D8-48E0-AC2E-D1CCB3F4718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525714" y="1060504"/>
                  <a:ext cx="3920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A82B1F4-EBDE-4045-86ED-A4D449C0B6A0}"/>
                    </a:ext>
                  </a:extLst>
                </p14:cNvPr>
                <p14:cNvContentPartPr/>
                <p14:nvPr/>
              </p14:nvContentPartPr>
              <p14:xfrm>
                <a:off x="971954" y="870784"/>
                <a:ext cx="54720" cy="92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A82B1F4-EBDE-4045-86ED-A4D449C0B6A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63314" y="862144"/>
                  <a:ext cx="72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B9DBE8D-2080-4674-886F-399E972D0C3E}"/>
                    </a:ext>
                  </a:extLst>
                </p14:cNvPr>
                <p14:cNvContentPartPr/>
                <p14:nvPr/>
              </p14:nvContentPartPr>
              <p14:xfrm>
                <a:off x="1075634" y="820024"/>
                <a:ext cx="48600" cy="91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B9DBE8D-2080-4674-886F-399E972D0C3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66634" y="811024"/>
                  <a:ext cx="66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4B8322C-83F9-4514-9B26-CBC16926D108}"/>
                    </a:ext>
                  </a:extLst>
                </p14:cNvPr>
                <p14:cNvContentPartPr/>
                <p14:nvPr/>
              </p14:nvContentPartPr>
              <p14:xfrm>
                <a:off x="3001634" y="870424"/>
                <a:ext cx="65160" cy="103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4B8322C-83F9-4514-9B26-CBC16926D10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992634" y="861424"/>
                  <a:ext cx="828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1330C33-753B-4F93-8F80-42916E673AF9}"/>
                    </a:ext>
                  </a:extLst>
                </p14:cNvPr>
                <p14:cNvContentPartPr/>
                <p14:nvPr/>
              </p14:nvContentPartPr>
              <p14:xfrm>
                <a:off x="3067154" y="877624"/>
                <a:ext cx="66600" cy="134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1330C33-753B-4F93-8F80-42916E673AF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058154" y="868624"/>
                  <a:ext cx="84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A024479-EB6C-498E-8DC9-C3AF314F7F56}"/>
                    </a:ext>
                  </a:extLst>
                </p14:cNvPr>
                <p14:cNvContentPartPr/>
                <p14:nvPr/>
              </p14:nvContentPartPr>
              <p14:xfrm>
                <a:off x="1777994" y="2244544"/>
                <a:ext cx="16560" cy="59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A024479-EB6C-498E-8DC9-C3AF314F7F5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769354" y="2235544"/>
                  <a:ext cx="34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C053104-AEC0-435D-B4E3-B509E676928C}"/>
                    </a:ext>
                  </a:extLst>
                </p14:cNvPr>
                <p14:cNvContentPartPr/>
                <p14:nvPr/>
              </p14:nvContentPartPr>
              <p14:xfrm>
                <a:off x="1785554" y="2371264"/>
                <a:ext cx="7560" cy="57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C053104-AEC0-435D-B4E3-B509E676928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776914" y="2362264"/>
                  <a:ext cx="252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331694E-D43B-48F8-8B6E-2A88BA2C7DCC}"/>
                    </a:ext>
                  </a:extLst>
                </p14:cNvPr>
                <p14:cNvContentPartPr/>
                <p14:nvPr/>
              </p14:nvContentPartPr>
              <p14:xfrm>
                <a:off x="1882754" y="2176504"/>
                <a:ext cx="93600" cy="14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331694E-D43B-48F8-8B6E-2A88BA2C7DC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874114" y="2167504"/>
                  <a:ext cx="1112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33D52A4-1448-41B3-91D2-626C55304FEB}"/>
                    </a:ext>
                  </a:extLst>
                </p14:cNvPr>
                <p14:cNvContentPartPr/>
                <p14:nvPr/>
              </p14:nvContentPartPr>
              <p14:xfrm>
                <a:off x="2211074" y="2164984"/>
                <a:ext cx="93600" cy="8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33D52A4-1448-41B3-91D2-626C55304FE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202434" y="2156344"/>
                  <a:ext cx="1112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DEC8667-7360-4E5C-8843-29820E94DB38}"/>
                    </a:ext>
                  </a:extLst>
                </p14:cNvPr>
                <p14:cNvContentPartPr/>
                <p14:nvPr/>
              </p14:nvContentPartPr>
              <p14:xfrm>
                <a:off x="2595554" y="2133304"/>
                <a:ext cx="412560" cy="435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DEC8667-7360-4E5C-8843-29820E94DB3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86914" y="2124664"/>
                  <a:ext cx="4302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F5ADA28-CDFE-493D-A122-9076D83836FE}"/>
                    </a:ext>
                  </a:extLst>
                </p14:cNvPr>
                <p14:cNvContentPartPr/>
                <p14:nvPr/>
              </p14:nvContentPartPr>
              <p14:xfrm>
                <a:off x="3135914" y="2121064"/>
                <a:ext cx="279720" cy="32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F5ADA28-CDFE-493D-A122-9076D83836F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127274" y="2112064"/>
                  <a:ext cx="2973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259FD03-887C-4F86-A70B-BB4352C9F9F5}"/>
                    </a:ext>
                  </a:extLst>
                </p14:cNvPr>
                <p14:cNvContentPartPr/>
                <p14:nvPr/>
              </p14:nvContentPartPr>
              <p14:xfrm>
                <a:off x="3489794" y="2203864"/>
                <a:ext cx="66600" cy="1897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259FD03-887C-4F86-A70B-BB4352C9F9F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480794" y="2194864"/>
                  <a:ext cx="842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1CDDD31-84A5-41C9-97DC-D317C6559C9B}"/>
                    </a:ext>
                  </a:extLst>
                </p14:cNvPr>
                <p14:cNvContentPartPr/>
                <p14:nvPr/>
              </p14:nvContentPartPr>
              <p14:xfrm>
                <a:off x="1177514" y="1766824"/>
                <a:ext cx="61200" cy="523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1CDDD31-84A5-41C9-97DC-D317C6559C9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68514" y="1758184"/>
                  <a:ext cx="7884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7F5A867-A871-491D-92C7-141940CA4B71}"/>
                    </a:ext>
                  </a:extLst>
                </p14:cNvPr>
                <p14:cNvContentPartPr/>
                <p14:nvPr/>
              </p14:nvContentPartPr>
              <p14:xfrm>
                <a:off x="863234" y="1491424"/>
                <a:ext cx="91800" cy="110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7F5A867-A871-491D-92C7-141940CA4B7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54234" y="1482424"/>
                  <a:ext cx="109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7BA3A76-9FF5-4ED7-A4CF-F369A5568A3E}"/>
                    </a:ext>
                  </a:extLst>
                </p14:cNvPr>
                <p14:cNvContentPartPr/>
                <p14:nvPr/>
              </p14:nvContentPartPr>
              <p14:xfrm>
                <a:off x="899234" y="1429504"/>
                <a:ext cx="113760" cy="485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7BA3A76-9FF5-4ED7-A4CF-F369A5568A3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90594" y="1420504"/>
                  <a:ext cx="13140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73C8D66-CA47-425F-8D92-359918E83155}"/>
                    </a:ext>
                  </a:extLst>
                </p14:cNvPr>
                <p14:cNvContentPartPr/>
                <p14:nvPr/>
              </p14:nvContentPartPr>
              <p14:xfrm>
                <a:off x="1054754" y="2116384"/>
                <a:ext cx="245880" cy="31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73C8D66-CA47-425F-8D92-359918E8315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46114" y="2107384"/>
                  <a:ext cx="263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70BFA3E-A035-4151-94CB-D60AB9F9D5BD}"/>
                    </a:ext>
                  </a:extLst>
                </p14:cNvPr>
                <p14:cNvContentPartPr/>
                <p14:nvPr/>
              </p14:nvContentPartPr>
              <p14:xfrm>
                <a:off x="440234" y="2062744"/>
                <a:ext cx="153360" cy="171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70BFA3E-A035-4151-94CB-D60AB9F9D5B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31234" y="2054104"/>
                  <a:ext cx="171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3612282-0104-4311-946B-12993FE178BB}"/>
                    </a:ext>
                  </a:extLst>
                </p14:cNvPr>
                <p14:cNvContentPartPr/>
                <p14:nvPr/>
              </p14:nvContentPartPr>
              <p14:xfrm>
                <a:off x="538874" y="1923784"/>
                <a:ext cx="134280" cy="248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3612282-0104-4311-946B-12993FE178B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29874" y="1915144"/>
                  <a:ext cx="151920" cy="26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C125ADFD-B380-4906-997D-2EE72D7623F2}"/>
                  </a:ext>
                </a:extLst>
              </p14:cNvPr>
              <p14:cNvContentPartPr/>
              <p14:nvPr/>
            </p14:nvContentPartPr>
            <p14:xfrm>
              <a:off x="1157714" y="3833944"/>
              <a:ext cx="205200" cy="313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C125ADFD-B380-4906-997D-2EE72D7623F2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148714" y="3824944"/>
                <a:ext cx="2228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7F46A69-7EA5-4AAB-A18F-D751E26641D1}"/>
                  </a:ext>
                </a:extLst>
              </p14:cNvPr>
              <p14:cNvContentPartPr/>
              <p14:nvPr/>
            </p14:nvContentPartPr>
            <p14:xfrm>
              <a:off x="489914" y="3740704"/>
              <a:ext cx="214560" cy="1670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7F46A69-7EA5-4AAB-A18F-D751E26641D1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481274" y="3732064"/>
                <a:ext cx="23220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4808DAFC-31FE-4D20-8F7C-A49A67C56C22}"/>
                  </a:ext>
                </a:extLst>
              </p14:cNvPr>
              <p14:cNvContentPartPr/>
              <p14:nvPr/>
            </p14:nvContentPartPr>
            <p14:xfrm>
              <a:off x="1952234" y="4337944"/>
              <a:ext cx="49320" cy="1861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4808DAFC-31FE-4D20-8F7C-A49A67C56C22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1943594" y="4329304"/>
                <a:ext cx="6696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470886E-F56B-4310-8F04-056465392CD8}"/>
                  </a:ext>
                </a:extLst>
              </p14:cNvPr>
              <p14:cNvContentPartPr/>
              <p14:nvPr/>
            </p14:nvContentPartPr>
            <p14:xfrm>
              <a:off x="1895714" y="4712704"/>
              <a:ext cx="155520" cy="1238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470886E-F56B-4310-8F04-056465392CD8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1887074" y="4704064"/>
                <a:ext cx="173160" cy="14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70C5E07-5BBB-48E7-A0E8-BEFE9D49FF53}"/>
              </a:ext>
            </a:extLst>
          </p:cNvPr>
          <p:cNvGrpSpPr/>
          <p:nvPr/>
        </p:nvGrpSpPr>
        <p:grpSpPr>
          <a:xfrm>
            <a:off x="3754034" y="4246864"/>
            <a:ext cx="200880" cy="555840"/>
            <a:chOff x="3754034" y="4246864"/>
            <a:chExt cx="20088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73A3ACA-F631-43FB-9B5A-A4BF901CF581}"/>
                    </a:ext>
                  </a:extLst>
                </p14:cNvPr>
                <p14:cNvContentPartPr/>
                <p14:nvPr/>
              </p14:nvContentPartPr>
              <p14:xfrm>
                <a:off x="3754034" y="4246864"/>
                <a:ext cx="39600" cy="254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73A3ACA-F631-43FB-9B5A-A4BF901CF58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745394" y="4237864"/>
                  <a:ext cx="572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A8A3B18-8828-4A54-955A-130E3B0520DE}"/>
                    </a:ext>
                  </a:extLst>
                </p14:cNvPr>
                <p14:cNvContentPartPr/>
                <p14:nvPr/>
              </p14:nvContentPartPr>
              <p14:xfrm>
                <a:off x="3767354" y="4558264"/>
                <a:ext cx="7200" cy="218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A8A3B18-8828-4A54-955A-130E3B0520D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758354" y="4549624"/>
                  <a:ext cx="24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022D2CF-66E7-4BAB-8034-63B6EB856DA7}"/>
                    </a:ext>
                  </a:extLst>
                </p14:cNvPr>
                <p14:cNvContentPartPr/>
                <p14:nvPr/>
              </p14:nvContentPartPr>
              <p14:xfrm>
                <a:off x="3776714" y="4711624"/>
                <a:ext cx="178200" cy="91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022D2CF-66E7-4BAB-8034-63B6EB856DA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767714" y="4702984"/>
                  <a:ext cx="19584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7D013105-96E8-4A37-82AB-5D608BAED2B3}"/>
              </a:ext>
            </a:extLst>
          </p:cNvPr>
          <p:cNvGrpSpPr/>
          <p:nvPr/>
        </p:nvGrpSpPr>
        <p:grpSpPr>
          <a:xfrm>
            <a:off x="5258834" y="1830904"/>
            <a:ext cx="6083280" cy="2806200"/>
            <a:chOff x="5258834" y="1830904"/>
            <a:chExt cx="6083280" cy="280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3E0C225-956E-4DDE-BDBF-CBA6BC5C7586}"/>
                    </a:ext>
                  </a:extLst>
                </p14:cNvPr>
                <p14:cNvContentPartPr/>
                <p14:nvPr/>
              </p14:nvContentPartPr>
              <p14:xfrm>
                <a:off x="10216754" y="2009104"/>
                <a:ext cx="233640" cy="2826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3E0C225-956E-4DDE-BDBF-CBA6BC5C758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208114" y="2000464"/>
                  <a:ext cx="2512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59966EE-168F-400B-8353-3C2055EB8E60}"/>
                    </a:ext>
                  </a:extLst>
                </p14:cNvPr>
                <p14:cNvContentPartPr/>
                <p14:nvPr/>
              </p14:nvContentPartPr>
              <p14:xfrm>
                <a:off x="10483874" y="2103064"/>
                <a:ext cx="173160" cy="166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59966EE-168F-400B-8353-3C2055EB8E6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475234" y="2094064"/>
                  <a:ext cx="190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A4D8D4C-A177-4B3D-A1A6-15E1924A75AA}"/>
                    </a:ext>
                  </a:extLst>
                </p14:cNvPr>
                <p14:cNvContentPartPr/>
                <p14:nvPr/>
              </p14:nvContentPartPr>
              <p14:xfrm>
                <a:off x="10389194" y="2017744"/>
                <a:ext cx="280080" cy="241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A4D8D4C-A177-4B3D-A1A6-15E1924A75A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380554" y="2008744"/>
                  <a:ext cx="2977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5C39DA9-5066-492F-B588-59033137B9BB}"/>
                    </a:ext>
                  </a:extLst>
                </p14:cNvPr>
                <p14:cNvContentPartPr/>
                <p14:nvPr/>
              </p14:nvContentPartPr>
              <p14:xfrm>
                <a:off x="10661714" y="2285224"/>
                <a:ext cx="92160" cy="150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5C39DA9-5066-492F-B588-59033137B9BB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652714" y="2276584"/>
                  <a:ext cx="1098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8D9E7AA-5F44-4820-A4A1-811EDC8A4B05}"/>
                    </a:ext>
                  </a:extLst>
                </p14:cNvPr>
                <p14:cNvContentPartPr/>
                <p14:nvPr/>
              </p14:nvContentPartPr>
              <p14:xfrm>
                <a:off x="10892834" y="2129344"/>
                <a:ext cx="125640" cy="132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8D9E7AA-5F44-4820-A4A1-811EDC8A4B0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883834" y="2120704"/>
                  <a:ext cx="143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C8009E7-4DF6-4318-947E-7536C937FBAC}"/>
                    </a:ext>
                  </a:extLst>
                </p14:cNvPr>
                <p14:cNvContentPartPr/>
                <p14:nvPr/>
              </p14:nvContentPartPr>
              <p14:xfrm>
                <a:off x="10897874" y="1830904"/>
                <a:ext cx="444240" cy="640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C8009E7-4DF6-4318-947E-7536C937FBA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889234" y="1821904"/>
                  <a:ext cx="461880" cy="6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E4A3328-7346-48BD-BA37-B47783437313}"/>
                    </a:ext>
                  </a:extLst>
                </p14:cNvPr>
                <p14:cNvContentPartPr/>
                <p14:nvPr/>
              </p14:nvContentPartPr>
              <p14:xfrm>
                <a:off x="10183274" y="2766904"/>
                <a:ext cx="172800" cy="150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E4A3328-7346-48BD-BA37-B4778343731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174274" y="2757904"/>
                  <a:ext cx="190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60A600A-37A4-4E95-BF9C-2940B34F1F69}"/>
                    </a:ext>
                  </a:extLst>
                </p14:cNvPr>
                <p14:cNvContentPartPr/>
                <p14:nvPr/>
              </p14:nvContentPartPr>
              <p14:xfrm>
                <a:off x="10377674" y="2765464"/>
                <a:ext cx="231480" cy="1656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60A600A-37A4-4E95-BF9C-2940B34F1F6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368674" y="2756824"/>
                  <a:ext cx="249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8910303-B519-4738-A2E7-712DEDB0F489}"/>
                    </a:ext>
                  </a:extLst>
                </p14:cNvPr>
                <p14:cNvContentPartPr/>
                <p14:nvPr/>
              </p14:nvContentPartPr>
              <p14:xfrm>
                <a:off x="10709234" y="2783824"/>
                <a:ext cx="212760" cy="138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8910303-B519-4738-A2E7-712DEDB0F48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700594" y="2775184"/>
                  <a:ext cx="230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32EF36F-1DC2-4DB1-987B-7F27F41369A3}"/>
                    </a:ext>
                  </a:extLst>
                </p14:cNvPr>
                <p14:cNvContentPartPr/>
                <p14:nvPr/>
              </p14:nvContentPartPr>
              <p14:xfrm>
                <a:off x="10938194" y="2611024"/>
                <a:ext cx="146880" cy="2581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32EF36F-1DC2-4DB1-987B-7F27F41369A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929554" y="2602024"/>
                  <a:ext cx="1645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E5DC759-4945-49EE-B0EF-2D97372D4D9F}"/>
                    </a:ext>
                  </a:extLst>
                </p14:cNvPr>
                <p14:cNvContentPartPr/>
                <p14:nvPr/>
              </p14:nvContentPartPr>
              <p14:xfrm>
                <a:off x="5479514" y="2220064"/>
                <a:ext cx="105840" cy="248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E5DC759-4945-49EE-B0EF-2D97372D4D9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470874" y="2211064"/>
                  <a:ext cx="1234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88E2D43-4E5C-43EC-A8C3-6F7952DDB123}"/>
                    </a:ext>
                  </a:extLst>
                </p14:cNvPr>
                <p14:cNvContentPartPr/>
                <p14:nvPr/>
              </p14:nvContentPartPr>
              <p14:xfrm>
                <a:off x="5307074" y="2127544"/>
                <a:ext cx="494280" cy="1245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88E2D43-4E5C-43EC-A8C3-6F7952DDB12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298074" y="2118544"/>
                  <a:ext cx="5119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C2C9780-C557-48AD-B207-02214F9A6D3C}"/>
                    </a:ext>
                  </a:extLst>
                </p14:cNvPr>
                <p14:cNvContentPartPr/>
                <p14:nvPr/>
              </p14:nvContentPartPr>
              <p14:xfrm>
                <a:off x="5844914" y="2008024"/>
                <a:ext cx="249120" cy="4230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C2C9780-C557-48AD-B207-02214F9A6D3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836274" y="1999024"/>
                  <a:ext cx="2667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D9D18B7-1B1D-49F7-8549-2CC1E5E83109}"/>
                    </a:ext>
                  </a:extLst>
                </p14:cNvPr>
                <p14:cNvContentPartPr/>
                <p14:nvPr/>
              </p14:nvContentPartPr>
              <p14:xfrm>
                <a:off x="6148034" y="2146984"/>
                <a:ext cx="163800" cy="253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D9D18B7-1B1D-49F7-8549-2CC1E5E8310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139034" y="2137984"/>
                  <a:ext cx="1814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805A1EF-FF5B-4111-B74C-61866603F5C2}"/>
                    </a:ext>
                  </a:extLst>
                </p14:cNvPr>
                <p14:cNvContentPartPr/>
                <p14:nvPr/>
              </p14:nvContentPartPr>
              <p14:xfrm>
                <a:off x="6318674" y="2215744"/>
                <a:ext cx="146880" cy="225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805A1EF-FF5B-4111-B74C-61866603F5C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309674" y="2206744"/>
                  <a:ext cx="1645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F612CB9-4FC2-4640-881E-1F2F06D1EA7D}"/>
                    </a:ext>
                  </a:extLst>
                </p14:cNvPr>
                <p14:cNvContentPartPr/>
                <p14:nvPr/>
              </p14:nvContentPartPr>
              <p14:xfrm>
                <a:off x="6838154" y="2187304"/>
                <a:ext cx="260280" cy="234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F612CB9-4FC2-4640-881E-1F2F06D1EA7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829514" y="2178304"/>
                  <a:ext cx="2779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7EEFF40-5696-4012-A7ED-80BA955EFE02}"/>
                    </a:ext>
                  </a:extLst>
                </p14:cNvPr>
                <p14:cNvContentPartPr/>
                <p14:nvPr/>
              </p14:nvContentPartPr>
              <p14:xfrm>
                <a:off x="7088714" y="2229064"/>
                <a:ext cx="181440" cy="1832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7EEFF40-5696-4012-A7ED-80BA955EFE0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079714" y="2220424"/>
                  <a:ext cx="199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3B4D6A9-5413-470D-A7B2-E7126C92826A}"/>
                    </a:ext>
                  </a:extLst>
                </p14:cNvPr>
                <p14:cNvContentPartPr/>
                <p14:nvPr/>
              </p14:nvContentPartPr>
              <p14:xfrm>
                <a:off x="7263314" y="2254984"/>
                <a:ext cx="285120" cy="507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3B4D6A9-5413-470D-A7B2-E7126C92826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254314" y="2245984"/>
                  <a:ext cx="30276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4526517-55AE-4364-AF81-3FE9A8D9CC3D}"/>
                    </a:ext>
                  </a:extLst>
                </p14:cNvPr>
                <p14:cNvContentPartPr/>
                <p14:nvPr/>
              </p14:nvContentPartPr>
              <p14:xfrm>
                <a:off x="7621514" y="2282704"/>
                <a:ext cx="61920" cy="95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4526517-55AE-4364-AF81-3FE9A8D9CC3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612874" y="2273704"/>
                  <a:ext cx="79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CAA555A-5E97-4323-90B2-861F5AED2C07}"/>
                    </a:ext>
                  </a:extLst>
                </p14:cNvPr>
                <p14:cNvContentPartPr/>
                <p14:nvPr/>
              </p14:nvContentPartPr>
              <p14:xfrm>
                <a:off x="7765874" y="2226184"/>
                <a:ext cx="117720" cy="157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CAA555A-5E97-4323-90B2-861F5AED2C0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756874" y="2217184"/>
                  <a:ext cx="1353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1F7D1BF-5BE4-4A74-B9BB-77959974D537}"/>
                    </a:ext>
                  </a:extLst>
                </p14:cNvPr>
                <p14:cNvContentPartPr/>
                <p14:nvPr/>
              </p14:nvContentPartPr>
              <p14:xfrm>
                <a:off x="7960274" y="2257504"/>
                <a:ext cx="183240" cy="143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1F7D1BF-5BE4-4A74-B9BB-77959974D53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951274" y="2248504"/>
                  <a:ext cx="2008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E5405B2-AE82-4DC6-A1B0-E7FCD7BE1BE7}"/>
                    </a:ext>
                  </a:extLst>
                </p14:cNvPr>
                <p14:cNvContentPartPr/>
                <p14:nvPr/>
              </p14:nvContentPartPr>
              <p14:xfrm>
                <a:off x="8447714" y="2255704"/>
                <a:ext cx="65160" cy="117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E5405B2-AE82-4DC6-A1B0-E7FCD7BE1BE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438714" y="2247064"/>
                  <a:ext cx="828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9D143FA-1421-4F3F-8695-798B0A99BAE0}"/>
                    </a:ext>
                  </a:extLst>
                </p14:cNvPr>
                <p14:cNvContentPartPr/>
                <p14:nvPr/>
              </p14:nvContentPartPr>
              <p14:xfrm>
                <a:off x="8533034" y="2103064"/>
                <a:ext cx="8280" cy="7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9D143FA-1421-4F3F-8695-798B0A99BAE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524034" y="2094064"/>
                  <a:ext cx="25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44CCC98-AFA5-4E2C-A701-38C1CA863733}"/>
                    </a:ext>
                  </a:extLst>
                </p14:cNvPr>
                <p14:cNvContentPartPr/>
                <p14:nvPr/>
              </p14:nvContentPartPr>
              <p14:xfrm>
                <a:off x="8660474" y="2157424"/>
                <a:ext cx="138240" cy="2210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44CCC98-AFA5-4E2C-A701-38C1CA86373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651474" y="2148784"/>
                  <a:ext cx="1558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3AE41EC-32B8-402B-93E0-1493BAA2D816}"/>
                    </a:ext>
                  </a:extLst>
                </p14:cNvPr>
                <p14:cNvContentPartPr/>
                <p14:nvPr/>
              </p14:nvContentPartPr>
              <p14:xfrm>
                <a:off x="9209474" y="2195584"/>
                <a:ext cx="208800" cy="146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3AE41EC-32B8-402B-93E0-1493BAA2D81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200474" y="2186944"/>
                  <a:ext cx="2264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F799EDC-A46D-4AD0-B0BA-C05B1167ED37}"/>
                    </a:ext>
                  </a:extLst>
                </p14:cNvPr>
                <p14:cNvContentPartPr/>
                <p14:nvPr/>
              </p14:nvContentPartPr>
              <p14:xfrm>
                <a:off x="9565874" y="2093344"/>
                <a:ext cx="151920" cy="240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F799EDC-A46D-4AD0-B0BA-C05B1167ED3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557234" y="2084344"/>
                  <a:ext cx="1695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53328E8-F03D-4F88-92F5-3E272658106D}"/>
                    </a:ext>
                  </a:extLst>
                </p14:cNvPr>
                <p14:cNvContentPartPr/>
                <p14:nvPr/>
              </p14:nvContentPartPr>
              <p14:xfrm>
                <a:off x="9814634" y="2018824"/>
                <a:ext cx="114480" cy="3268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53328E8-F03D-4F88-92F5-3E272658106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805994" y="2010184"/>
                  <a:ext cx="1321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0DF2200-26DC-4FEF-9005-F45FDB9F7DD0}"/>
                    </a:ext>
                  </a:extLst>
                </p14:cNvPr>
                <p14:cNvContentPartPr/>
                <p14:nvPr/>
              </p14:nvContentPartPr>
              <p14:xfrm>
                <a:off x="5258834" y="2895424"/>
                <a:ext cx="250200" cy="2516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0DF2200-26DC-4FEF-9005-F45FDB9F7DD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249834" y="2886424"/>
                  <a:ext cx="2678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BD029F8-14B0-4677-ACC6-26B0033E0A8A}"/>
                    </a:ext>
                  </a:extLst>
                </p14:cNvPr>
                <p14:cNvContentPartPr/>
                <p14:nvPr/>
              </p14:nvContentPartPr>
              <p14:xfrm>
                <a:off x="5566634" y="2946544"/>
                <a:ext cx="180720" cy="162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BD029F8-14B0-4677-ACC6-26B0033E0A8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557994" y="2937544"/>
                  <a:ext cx="1983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FF1F67D-6FFF-43A6-96B8-E95C29D3B084}"/>
                    </a:ext>
                  </a:extLst>
                </p14:cNvPr>
                <p14:cNvContentPartPr/>
                <p14:nvPr/>
              </p14:nvContentPartPr>
              <p14:xfrm>
                <a:off x="5810714" y="2943664"/>
                <a:ext cx="108360" cy="152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FF1F67D-6FFF-43A6-96B8-E95C29D3B08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801714" y="2935024"/>
                  <a:ext cx="126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43DEF35-DF49-4955-BBEB-60C5BEFCC83D}"/>
                    </a:ext>
                  </a:extLst>
                </p14:cNvPr>
                <p14:cNvContentPartPr/>
                <p14:nvPr/>
              </p14:nvContentPartPr>
              <p14:xfrm>
                <a:off x="6106994" y="2659984"/>
                <a:ext cx="183600" cy="4348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43DEF35-DF49-4955-BBEB-60C5BEFCC83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097994" y="2651344"/>
                  <a:ext cx="20124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B59766B-7361-4A39-9AEC-6D8AB1B6DEEE}"/>
                    </a:ext>
                  </a:extLst>
                </p14:cNvPr>
                <p14:cNvContentPartPr/>
                <p14:nvPr/>
              </p14:nvContentPartPr>
              <p14:xfrm>
                <a:off x="6781274" y="2578624"/>
                <a:ext cx="262080" cy="562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B59766B-7361-4A39-9AEC-6D8AB1B6DEE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772634" y="2569984"/>
                  <a:ext cx="27972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832F060-E940-42AF-B853-CD83304569E3}"/>
                    </a:ext>
                  </a:extLst>
                </p14:cNvPr>
                <p14:cNvContentPartPr/>
                <p14:nvPr/>
              </p14:nvContentPartPr>
              <p14:xfrm>
                <a:off x="6696314" y="2807584"/>
                <a:ext cx="408600" cy="110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832F060-E940-42AF-B853-CD83304569E3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687314" y="2798584"/>
                  <a:ext cx="426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E99CCA4-957B-45CE-8BBC-F42C3A30444C}"/>
                    </a:ext>
                  </a:extLst>
                </p14:cNvPr>
                <p14:cNvContentPartPr/>
                <p14:nvPr/>
              </p14:nvContentPartPr>
              <p14:xfrm>
                <a:off x="7122554" y="2561704"/>
                <a:ext cx="226080" cy="466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E99CCA4-957B-45CE-8BBC-F42C3A30444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113914" y="2553064"/>
                  <a:ext cx="24372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4B399CC-6733-410E-8766-FF9013739449}"/>
                    </a:ext>
                  </a:extLst>
                </p14:cNvPr>
                <p14:cNvContentPartPr/>
                <p14:nvPr/>
              </p14:nvContentPartPr>
              <p14:xfrm>
                <a:off x="7390394" y="2897224"/>
                <a:ext cx="98280" cy="134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4B399CC-6733-410E-8766-FF901373944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381754" y="2888584"/>
                  <a:ext cx="115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173AD08-5C76-4CDD-90FE-4000323B4107}"/>
                    </a:ext>
                  </a:extLst>
                </p14:cNvPr>
                <p14:cNvContentPartPr/>
                <p14:nvPr/>
              </p14:nvContentPartPr>
              <p14:xfrm>
                <a:off x="7774874" y="2608504"/>
                <a:ext cx="154080" cy="417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173AD08-5C76-4CDD-90FE-4000323B4107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766234" y="2599504"/>
                  <a:ext cx="17172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62EC3B9-901A-47CA-9328-BD3E46A7008B}"/>
                    </a:ext>
                  </a:extLst>
                </p14:cNvPr>
                <p14:cNvContentPartPr/>
                <p14:nvPr/>
              </p14:nvContentPartPr>
              <p14:xfrm>
                <a:off x="7688114" y="2810824"/>
                <a:ext cx="294480" cy="54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62EC3B9-901A-47CA-9328-BD3E46A7008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679474" y="2801824"/>
                  <a:ext cx="3121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9BFF279-1C3F-4252-AD42-233A3F803FD3}"/>
                    </a:ext>
                  </a:extLst>
                </p14:cNvPr>
                <p14:cNvContentPartPr/>
                <p14:nvPr/>
              </p14:nvContentPartPr>
              <p14:xfrm>
                <a:off x="8179874" y="2685184"/>
                <a:ext cx="294120" cy="239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9BFF279-1C3F-4252-AD42-233A3F803FD3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170874" y="2676184"/>
                  <a:ext cx="3117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20FEF36-19F9-442C-9E0C-50274D9CCE1A}"/>
                    </a:ext>
                  </a:extLst>
                </p14:cNvPr>
                <p14:cNvContentPartPr/>
                <p14:nvPr/>
              </p14:nvContentPartPr>
              <p14:xfrm>
                <a:off x="8557514" y="2639824"/>
                <a:ext cx="217440" cy="225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20FEF36-19F9-442C-9E0C-50274D9CCE1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548874" y="2630824"/>
                  <a:ext cx="2350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10D57A2-ACAB-4C40-859D-0B21B3262E9E}"/>
                    </a:ext>
                  </a:extLst>
                </p14:cNvPr>
                <p14:cNvContentPartPr/>
                <p14:nvPr/>
              </p14:nvContentPartPr>
              <p14:xfrm>
                <a:off x="8483714" y="2928184"/>
                <a:ext cx="241560" cy="392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10D57A2-ACAB-4C40-859D-0B21B3262E9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475074" y="2919544"/>
                  <a:ext cx="259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3132E26-5873-4538-8BB0-20E37C3D618A}"/>
                    </a:ext>
                  </a:extLst>
                </p14:cNvPr>
                <p14:cNvContentPartPr/>
                <p14:nvPr/>
              </p14:nvContentPartPr>
              <p14:xfrm>
                <a:off x="8929034" y="2685544"/>
                <a:ext cx="198360" cy="254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3132E26-5873-4538-8BB0-20E37C3D618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920034" y="2676904"/>
                  <a:ext cx="2160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D54221B-38D4-4A23-B1AF-EF8C2A7D2354}"/>
                    </a:ext>
                  </a:extLst>
                </p14:cNvPr>
                <p14:cNvContentPartPr/>
                <p14:nvPr/>
              </p14:nvContentPartPr>
              <p14:xfrm>
                <a:off x="8925794" y="2692744"/>
                <a:ext cx="197640" cy="2268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D54221B-38D4-4A23-B1AF-EF8C2A7D235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917154" y="2684104"/>
                  <a:ext cx="2152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1795A38-6B98-4F8E-B9CA-2DBBA5ECF9BA}"/>
                    </a:ext>
                  </a:extLst>
                </p14:cNvPr>
                <p14:cNvContentPartPr/>
                <p14:nvPr/>
              </p14:nvContentPartPr>
              <p14:xfrm>
                <a:off x="9241514" y="2672224"/>
                <a:ext cx="234720" cy="1540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1795A38-6B98-4F8E-B9CA-2DBBA5ECF9B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232514" y="2663584"/>
                  <a:ext cx="252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DFB7985-464E-4E58-947C-C16CAF4BAFD0}"/>
                    </a:ext>
                  </a:extLst>
                </p14:cNvPr>
                <p14:cNvContentPartPr/>
                <p14:nvPr/>
              </p14:nvContentPartPr>
              <p14:xfrm>
                <a:off x="9242234" y="2910184"/>
                <a:ext cx="197640" cy="32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DFB7985-464E-4E58-947C-C16CAF4BAFD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233594" y="2901544"/>
                  <a:ext cx="2152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C965DDB-DD7F-4D6B-969D-352AE67A39FA}"/>
                    </a:ext>
                  </a:extLst>
                </p14:cNvPr>
                <p14:cNvContentPartPr/>
                <p14:nvPr/>
              </p14:nvContentPartPr>
              <p14:xfrm>
                <a:off x="9616274" y="2551264"/>
                <a:ext cx="172800" cy="360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C965DDB-DD7F-4D6B-969D-352AE67A39F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607274" y="2542264"/>
                  <a:ext cx="1904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F06536F-0BDE-4BD4-AB17-1B6B5C75EA55}"/>
                    </a:ext>
                  </a:extLst>
                </p14:cNvPr>
                <p14:cNvContentPartPr/>
                <p14:nvPr/>
              </p14:nvContentPartPr>
              <p14:xfrm>
                <a:off x="9633194" y="2759704"/>
                <a:ext cx="277920" cy="190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F06536F-0BDE-4BD4-AB17-1B6B5C75EA55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624194" y="2751064"/>
                  <a:ext cx="2955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B2E31DB-6004-4608-AB10-5169C28C1691}"/>
                    </a:ext>
                  </a:extLst>
                </p14:cNvPr>
                <p14:cNvContentPartPr/>
                <p14:nvPr/>
              </p14:nvContentPartPr>
              <p14:xfrm>
                <a:off x="5527034" y="3408424"/>
                <a:ext cx="263160" cy="227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B2E31DB-6004-4608-AB10-5169C28C169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518034" y="3399784"/>
                  <a:ext cx="2808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15945FE-73F8-4595-83F3-9F8EF861772E}"/>
                    </a:ext>
                  </a:extLst>
                </p14:cNvPr>
                <p14:cNvContentPartPr/>
                <p14:nvPr/>
              </p14:nvContentPartPr>
              <p14:xfrm>
                <a:off x="5969474" y="3363424"/>
                <a:ext cx="194760" cy="170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15945FE-73F8-4595-83F3-9F8EF861772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960834" y="3354424"/>
                  <a:ext cx="2124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25AB5BB-3776-438C-B115-2E94164E999D}"/>
                    </a:ext>
                  </a:extLst>
                </p14:cNvPr>
                <p14:cNvContentPartPr/>
                <p14:nvPr/>
              </p14:nvContentPartPr>
              <p14:xfrm>
                <a:off x="5944274" y="3581224"/>
                <a:ext cx="215640" cy="579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25AB5BB-3776-438C-B115-2E94164E999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935634" y="3572224"/>
                  <a:ext cx="233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0ADAE0C-F237-473B-B6E5-F76F04A02E8B}"/>
                    </a:ext>
                  </a:extLst>
                </p14:cNvPr>
                <p14:cNvContentPartPr/>
                <p14:nvPr/>
              </p14:nvContentPartPr>
              <p14:xfrm>
                <a:off x="6319754" y="3453424"/>
                <a:ext cx="106560" cy="124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0ADAE0C-F237-473B-B6E5-F76F04A02E8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310754" y="3444424"/>
                  <a:ext cx="124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EDA15DD-ADDF-43D4-940D-3AC1C6D89A3A}"/>
                    </a:ext>
                  </a:extLst>
                </p14:cNvPr>
                <p14:cNvContentPartPr/>
                <p14:nvPr/>
              </p14:nvContentPartPr>
              <p14:xfrm>
                <a:off x="6326594" y="3357304"/>
                <a:ext cx="189000" cy="4896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EDA15DD-ADDF-43D4-940D-3AC1C6D89A3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317594" y="3348664"/>
                  <a:ext cx="20664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73C45A2-F5C4-4F7A-AC87-4E16C8E8E837}"/>
                    </a:ext>
                  </a:extLst>
                </p14:cNvPr>
                <p14:cNvContentPartPr/>
                <p14:nvPr/>
              </p14:nvContentPartPr>
              <p14:xfrm>
                <a:off x="6702074" y="3358024"/>
                <a:ext cx="218160" cy="2577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73C45A2-F5C4-4F7A-AC87-4E16C8E8E83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693074" y="3349384"/>
                  <a:ext cx="2358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85AC3F1-B074-43A4-A8CF-750284E07760}"/>
                    </a:ext>
                  </a:extLst>
                </p14:cNvPr>
                <p14:cNvContentPartPr/>
                <p14:nvPr/>
              </p14:nvContentPartPr>
              <p14:xfrm>
                <a:off x="7116434" y="3456304"/>
                <a:ext cx="248760" cy="1756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85AC3F1-B074-43A4-A8CF-750284E0776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107434" y="3447304"/>
                  <a:ext cx="266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0871A7-FA49-4DC4-839B-BA7BA6F8D3F1}"/>
                    </a:ext>
                  </a:extLst>
                </p14:cNvPr>
                <p14:cNvContentPartPr/>
                <p14:nvPr/>
              </p14:nvContentPartPr>
              <p14:xfrm>
                <a:off x="7326314" y="3197104"/>
                <a:ext cx="241560" cy="406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0871A7-FA49-4DC4-839B-BA7BA6F8D3F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317314" y="3188464"/>
                  <a:ext cx="2592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FCFB61E-5A0E-4E82-BACA-3B2347CBF593}"/>
                    </a:ext>
                  </a:extLst>
                </p14:cNvPr>
                <p14:cNvContentPartPr/>
                <p14:nvPr/>
              </p14:nvContentPartPr>
              <p14:xfrm>
                <a:off x="7571114" y="3602464"/>
                <a:ext cx="6120" cy="30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FCFB61E-5A0E-4E82-BACA-3B2347CBF59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562474" y="3593464"/>
                  <a:ext cx="23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C5D44D9-B54F-41F5-BC03-3398C959CDB0}"/>
                    </a:ext>
                  </a:extLst>
                </p14:cNvPr>
                <p14:cNvContentPartPr/>
                <p14:nvPr/>
              </p14:nvContentPartPr>
              <p14:xfrm>
                <a:off x="8126594" y="3439744"/>
                <a:ext cx="60840" cy="164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C5D44D9-B54F-41F5-BC03-3398C959CDB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117954" y="3430744"/>
                  <a:ext cx="784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D666ACB-3569-4354-A3AB-9A50AED5FB47}"/>
                    </a:ext>
                  </a:extLst>
                </p14:cNvPr>
                <p14:cNvContentPartPr/>
                <p14:nvPr/>
              </p14:nvContentPartPr>
              <p14:xfrm>
                <a:off x="7918154" y="3382864"/>
                <a:ext cx="518400" cy="655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D666ACB-3569-4354-A3AB-9A50AED5FB4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909154" y="3373864"/>
                  <a:ext cx="5360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A6C3896-87DD-46C0-8DBF-DB008E36C058}"/>
                    </a:ext>
                  </a:extLst>
                </p14:cNvPr>
                <p14:cNvContentPartPr/>
                <p14:nvPr/>
              </p14:nvContentPartPr>
              <p14:xfrm>
                <a:off x="8433674" y="3262984"/>
                <a:ext cx="269640" cy="3816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A6C3896-87DD-46C0-8DBF-DB008E36C05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424674" y="3254344"/>
                  <a:ext cx="28728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58929AF-6C01-43ED-983C-6DE946AEB54F}"/>
                    </a:ext>
                  </a:extLst>
                </p14:cNvPr>
                <p14:cNvContentPartPr/>
                <p14:nvPr/>
              </p14:nvContentPartPr>
              <p14:xfrm>
                <a:off x="8729954" y="3358024"/>
                <a:ext cx="213480" cy="2376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58929AF-6C01-43ED-983C-6DE946AEB54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721314" y="3349384"/>
                  <a:ext cx="2311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F46A8C4-B798-49D5-931F-FBAA3C31900C}"/>
                    </a:ext>
                  </a:extLst>
                </p14:cNvPr>
                <p14:cNvContentPartPr/>
                <p14:nvPr/>
              </p14:nvContentPartPr>
              <p14:xfrm>
                <a:off x="8872874" y="3395464"/>
                <a:ext cx="171720" cy="187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F46A8C4-B798-49D5-931F-FBAA3C31900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864234" y="3386824"/>
                  <a:ext cx="1893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11F0C57-F2DF-4E3E-8B73-6616BB744301}"/>
                    </a:ext>
                  </a:extLst>
                </p14:cNvPr>
                <p14:cNvContentPartPr/>
                <p14:nvPr/>
              </p14:nvContentPartPr>
              <p14:xfrm>
                <a:off x="9358154" y="3381424"/>
                <a:ext cx="267840" cy="201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11F0C57-F2DF-4E3E-8B73-6616BB74430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349154" y="3372784"/>
                  <a:ext cx="2854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3327EBD-1E51-46A8-8675-A01A6961EA51}"/>
                    </a:ext>
                  </a:extLst>
                </p14:cNvPr>
                <p14:cNvContentPartPr/>
                <p14:nvPr/>
              </p14:nvContentPartPr>
              <p14:xfrm>
                <a:off x="9571994" y="3425344"/>
                <a:ext cx="225000" cy="1238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3327EBD-1E51-46A8-8675-A01A6961EA51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562994" y="3416704"/>
                  <a:ext cx="2426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B6DBC0A-5730-4F3B-B0ED-719B68B68369}"/>
                    </a:ext>
                  </a:extLst>
                </p14:cNvPr>
                <p14:cNvContentPartPr/>
                <p14:nvPr/>
              </p14:nvContentPartPr>
              <p14:xfrm>
                <a:off x="9687194" y="3432544"/>
                <a:ext cx="322920" cy="5364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B6DBC0A-5730-4F3B-B0ED-719B68B6836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678554" y="3423544"/>
                  <a:ext cx="34056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7AF8821-16D6-48FF-8778-8058749AD850}"/>
                    </a:ext>
                  </a:extLst>
                </p14:cNvPr>
                <p14:cNvContentPartPr/>
                <p14:nvPr/>
              </p14:nvContentPartPr>
              <p14:xfrm>
                <a:off x="10089314" y="3480784"/>
                <a:ext cx="54000" cy="96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7AF8821-16D6-48FF-8778-8058749AD85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080674" y="3472144"/>
                  <a:ext cx="71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19671F0-AC8B-4899-BDBD-204B752A3487}"/>
                    </a:ext>
                  </a:extLst>
                </p14:cNvPr>
                <p14:cNvContentPartPr/>
                <p14:nvPr/>
              </p14:nvContentPartPr>
              <p14:xfrm>
                <a:off x="10249514" y="3341824"/>
                <a:ext cx="27000" cy="61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19671F0-AC8B-4899-BDBD-204B752A348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240874" y="3333184"/>
                  <a:ext cx="446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342E86B-1075-4B43-A8B6-C17A26144456}"/>
                    </a:ext>
                  </a:extLst>
                </p14:cNvPr>
                <p14:cNvContentPartPr/>
                <p14:nvPr/>
              </p14:nvContentPartPr>
              <p14:xfrm>
                <a:off x="10234754" y="3437584"/>
                <a:ext cx="125640" cy="104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342E86B-1075-4B43-A8B6-C17A26144456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226114" y="3428944"/>
                  <a:ext cx="143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087C68A-B1DC-42CC-8207-1BA2C144D915}"/>
                    </a:ext>
                  </a:extLst>
                </p14:cNvPr>
                <p14:cNvContentPartPr/>
                <p14:nvPr/>
              </p14:nvContentPartPr>
              <p14:xfrm>
                <a:off x="10460834" y="3397624"/>
                <a:ext cx="383760" cy="183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087C68A-B1DC-42CC-8207-1BA2C144D915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452194" y="3388984"/>
                  <a:ext cx="401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C42253C-60EC-4A6B-A602-7A8D92ECDF8B}"/>
                    </a:ext>
                  </a:extLst>
                </p14:cNvPr>
                <p14:cNvContentPartPr/>
                <p14:nvPr/>
              </p14:nvContentPartPr>
              <p14:xfrm>
                <a:off x="5532074" y="4188184"/>
                <a:ext cx="55440" cy="1303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C42253C-60EC-4A6B-A602-7A8D92ECDF8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523074" y="4179184"/>
                  <a:ext cx="730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268D5CD-C372-490A-9D7A-6A491FF45E1E}"/>
                    </a:ext>
                  </a:extLst>
                </p14:cNvPr>
                <p14:cNvContentPartPr/>
                <p14:nvPr/>
              </p14:nvContentPartPr>
              <p14:xfrm>
                <a:off x="5605154" y="4038784"/>
                <a:ext cx="35280" cy="262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268D5CD-C372-490A-9D7A-6A491FF45E1E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596154" y="4029784"/>
                  <a:ext cx="529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10BAD2C-7E56-4A92-91F5-2778809CAC91}"/>
                    </a:ext>
                  </a:extLst>
                </p14:cNvPr>
                <p14:cNvContentPartPr/>
                <p14:nvPr/>
              </p14:nvContentPartPr>
              <p14:xfrm>
                <a:off x="5691194" y="4062544"/>
                <a:ext cx="202320" cy="2386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10BAD2C-7E56-4A92-91F5-2778809CAC91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682554" y="4053904"/>
                  <a:ext cx="2199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5B8BE6E-2B3C-49E5-AE46-D5F4A4AFC50F}"/>
                    </a:ext>
                  </a:extLst>
                </p14:cNvPr>
                <p14:cNvContentPartPr/>
                <p14:nvPr/>
              </p14:nvContentPartPr>
              <p14:xfrm>
                <a:off x="6430994" y="4054624"/>
                <a:ext cx="301680" cy="2185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5B8BE6E-2B3C-49E5-AE46-D5F4A4AFC50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422354" y="4045624"/>
                  <a:ext cx="3193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7521A7C-A685-4EC0-9066-A0E1121C8FE1}"/>
                    </a:ext>
                  </a:extLst>
                </p14:cNvPr>
                <p14:cNvContentPartPr/>
                <p14:nvPr/>
              </p14:nvContentPartPr>
              <p14:xfrm>
                <a:off x="6642314" y="4075504"/>
                <a:ext cx="219600" cy="1904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7521A7C-A685-4EC0-9066-A0E1121C8FE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633674" y="4066504"/>
                  <a:ext cx="237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8507D6E-01E5-43B3-8132-E3BA2459BE5F}"/>
                    </a:ext>
                  </a:extLst>
                </p14:cNvPr>
                <p14:cNvContentPartPr/>
                <p14:nvPr/>
              </p14:nvContentPartPr>
              <p14:xfrm>
                <a:off x="6925634" y="4086664"/>
                <a:ext cx="190440" cy="171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8507D6E-01E5-43B3-8132-E3BA2459BE5F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916634" y="4077664"/>
                  <a:ext cx="2080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AA7CB72-39E3-4EFF-83F7-4EDC0B112D57}"/>
                    </a:ext>
                  </a:extLst>
                </p14:cNvPr>
                <p14:cNvContentPartPr/>
                <p14:nvPr/>
              </p14:nvContentPartPr>
              <p14:xfrm>
                <a:off x="7297874" y="3768424"/>
                <a:ext cx="317880" cy="5104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AA7CB72-39E3-4EFF-83F7-4EDC0B112D57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288874" y="3759784"/>
                  <a:ext cx="33552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F2BD0AE-15C0-42C4-AA51-0F1CDC192100}"/>
                    </a:ext>
                  </a:extLst>
                </p14:cNvPr>
                <p14:cNvContentPartPr/>
                <p14:nvPr/>
              </p14:nvContentPartPr>
              <p14:xfrm>
                <a:off x="7189874" y="4004944"/>
                <a:ext cx="422280" cy="838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F2BD0AE-15C0-42C4-AA51-0F1CDC192100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181234" y="3996304"/>
                  <a:ext cx="4399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47488EB-7D99-4162-8176-EB1866C1CB6D}"/>
                    </a:ext>
                  </a:extLst>
                </p14:cNvPr>
                <p14:cNvContentPartPr/>
                <p14:nvPr/>
              </p14:nvContentPartPr>
              <p14:xfrm>
                <a:off x="7477154" y="4077304"/>
                <a:ext cx="227880" cy="1418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47488EB-7D99-4162-8176-EB1866C1CB6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468154" y="4068304"/>
                  <a:ext cx="2455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D1B54DF-C541-472E-8FA0-E8B061C78D1B}"/>
                    </a:ext>
                  </a:extLst>
                </p14:cNvPr>
                <p14:cNvContentPartPr/>
                <p14:nvPr/>
              </p14:nvContentPartPr>
              <p14:xfrm>
                <a:off x="7771634" y="4074784"/>
                <a:ext cx="196560" cy="1245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D1B54DF-C541-472E-8FA0-E8B061C78D1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762634" y="4066144"/>
                  <a:ext cx="2142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B3AC163-7B93-4D14-86A0-52779380DA27}"/>
                    </a:ext>
                  </a:extLst>
                </p14:cNvPr>
                <p14:cNvContentPartPr/>
                <p14:nvPr/>
              </p14:nvContentPartPr>
              <p14:xfrm>
                <a:off x="7813754" y="4049224"/>
                <a:ext cx="389160" cy="5878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B3AC163-7B93-4D14-86A0-52779380DA27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804754" y="4040224"/>
                  <a:ext cx="40680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3061A0A-BF0B-4FC0-8890-BD5FD3D2157D}"/>
                    </a:ext>
                  </a:extLst>
                </p14:cNvPr>
                <p14:cNvContentPartPr/>
                <p14:nvPr/>
              </p14:nvContentPartPr>
              <p14:xfrm>
                <a:off x="8254394" y="4043104"/>
                <a:ext cx="101880" cy="1414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3061A0A-BF0B-4FC0-8890-BD5FD3D2157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245754" y="4034464"/>
                  <a:ext cx="119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ED26FA2-D82C-4B70-A8CF-E9421ED38B74}"/>
                    </a:ext>
                  </a:extLst>
                </p14:cNvPr>
                <p14:cNvContentPartPr/>
                <p14:nvPr/>
              </p14:nvContentPartPr>
              <p14:xfrm>
                <a:off x="8498114" y="3777784"/>
                <a:ext cx="204480" cy="403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ED26FA2-D82C-4B70-A8CF-E9421ED38B74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489474" y="3769144"/>
                  <a:ext cx="22212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FC84C2D-E93E-4E76-A7B5-31551E42BC17}"/>
                    </a:ext>
                  </a:extLst>
                </p14:cNvPr>
                <p14:cNvContentPartPr/>
                <p14:nvPr/>
              </p14:nvContentPartPr>
              <p14:xfrm>
                <a:off x="8617634" y="4035184"/>
                <a:ext cx="135360" cy="1558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FC84C2D-E93E-4E76-A7B5-31551E42BC17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608634" y="4026184"/>
                  <a:ext cx="1530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9484659-0962-4D62-95BF-B619AA5B59AE}"/>
                    </a:ext>
                  </a:extLst>
                </p14:cNvPr>
                <p14:cNvContentPartPr/>
                <p14:nvPr/>
              </p14:nvContentPartPr>
              <p14:xfrm>
                <a:off x="8797994" y="3949504"/>
                <a:ext cx="405000" cy="2563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9484659-0962-4D62-95BF-B619AA5B59A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788994" y="3940504"/>
                  <a:ext cx="4226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CC08695-2C38-4B81-8CDD-0120E985DCFC}"/>
                    </a:ext>
                  </a:extLst>
                </p14:cNvPr>
                <p14:cNvContentPartPr/>
                <p14:nvPr/>
              </p14:nvContentPartPr>
              <p14:xfrm>
                <a:off x="9249074" y="4192504"/>
                <a:ext cx="8280" cy="183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CC08695-2C38-4B81-8CDD-0120E985DCFC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240434" y="4183864"/>
                  <a:ext cx="2592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9D02CEB2-CA4B-4545-93AC-EC7C9514D931}"/>
              </a:ext>
            </a:extLst>
          </p:cNvPr>
          <p:cNvGrpSpPr/>
          <p:nvPr/>
        </p:nvGrpSpPr>
        <p:grpSpPr>
          <a:xfrm>
            <a:off x="472994" y="5316424"/>
            <a:ext cx="954360" cy="369000"/>
            <a:chOff x="472994" y="5316424"/>
            <a:chExt cx="954360" cy="3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7A8394A-CA31-4728-88C7-0B01C268FFCE}"/>
                    </a:ext>
                  </a:extLst>
                </p14:cNvPr>
                <p14:cNvContentPartPr/>
                <p14:nvPr/>
              </p14:nvContentPartPr>
              <p14:xfrm>
                <a:off x="706634" y="5426944"/>
                <a:ext cx="111600" cy="241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7A8394A-CA31-4728-88C7-0B01C268FFCE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97634" y="5418304"/>
                  <a:ext cx="1292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E867FB5-36FD-4CDE-AB84-F0C897315B42}"/>
                    </a:ext>
                  </a:extLst>
                </p14:cNvPr>
                <p14:cNvContentPartPr/>
                <p14:nvPr/>
              </p14:nvContentPartPr>
              <p14:xfrm>
                <a:off x="472994" y="5624944"/>
                <a:ext cx="547200" cy="604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E867FB5-36FD-4CDE-AB84-F0C897315B4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64354" y="5615944"/>
                  <a:ext cx="5648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21B1527-6841-4167-A985-4FB18831D15F}"/>
                    </a:ext>
                  </a:extLst>
                </p14:cNvPr>
                <p14:cNvContentPartPr/>
                <p14:nvPr/>
              </p14:nvContentPartPr>
              <p14:xfrm>
                <a:off x="514394" y="5316424"/>
                <a:ext cx="612360" cy="759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21B1527-6841-4167-A985-4FB18831D15F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05754" y="5307424"/>
                  <a:ext cx="630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35CD756-BD0F-4E34-8CAE-F30822761811}"/>
                    </a:ext>
                  </a:extLst>
                </p14:cNvPr>
                <p14:cNvContentPartPr/>
                <p14:nvPr/>
              </p14:nvContentPartPr>
              <p14:xfrm>
                <a:off x="1193714" y="5494624"/>
                <a:ext cx="233640" cy="138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35CD756-BD0F-4E34-8CAE-F30822761811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185074" y="5485984"/>
                  <a:ext cx="25128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7AF918C2-6B8B-49F5-B6F6-6237729DEDBB}"/>
              </a:ext>
            </a:extLst>
          </p:cNvPr>
          <p:cNvGrpSpPr/>
          <p:nvPr/>
        </p:nvGrpSpPr>
        <p:grpSpPr>
          <a:xfrm>
            <a:off x="1821554" y="5410384"/>
            <a:ext cx="858600" cy="236160"/>
            <a:chOff x="1821554" y="5410384"/>
            <a:chExt cx="85860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430FCE5-C98D-49B3-B5E3-637016A603F5}"/>
                    </a:ext>
                  </a:extLst>
                </p14:cNvPr>
                <p14:cNvContentPartPr/>
                <p14:nvPr/>
              </p14:nvContentPartPr>
              <p14:xfrm>
                <a:off x="1821554" y="5474464"/>
                <a:ext cx="214200" cy="1720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430FCE5-C98D-49B3-B5E3-637016A603F5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812554" y="5465464"/>
                  <a:ext cx="231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DB13BA0-0D87-4613-97FC-B5136B0C9ABE}"/>
                    </a:ext>
                  </a:extLst>
                </p14:cNvPr>
                <p14:cNvContentPartPr/>
                <p14:nvPr/>
              </p14:nvContentPartPr>
              <p14:xfrm>
                <a:off x="2116754" y="5494984"/>
                <a:ext cx="195480" cy="1483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DB13BA0-0D87-4613-97FC-B5136B0C9ABE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108114" y="5485984"/>
                  <a:ext cx="213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51D4C71-66ED-41DD-92EC-A3FC90DB4349}"/>
                    </a:ext>
                  </a:extLst>
                </p14:cNvPr>
                <p14:cNvContentPartPr/>
                <p14:nvPr/>
              </p14:nvContentPartPr>
              <p14:xfrm>
                <a:off x="2382074" y="5410384"/>
                <a:ext cx="298080" cy="2336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51D4C71-66ED-41DD-92EC-A3FC90DB4349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373074" y="5401384"/>
                  <a:ext cx="31572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CF083D44-80B5-4289-AA60-F56372F4DFDB}"/>
              </a:ext>
            </a:extLst>
          </p:cNvPr>
          <p:cNvGrpSpPr/>
          <p:nvPr/>
        </p:nvGrpSpPr>
        <p:grpSpPr>
          <a:xfrm>
            <a:off x="3034034" y="5185384"/>
            <a:ext cx="2053080" cy="737640"/>
            <a:chOff x="3034034" y="5185384"/>
            <a:chExt cx="2053080" cy="73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B3FCCB0-7C3B-4FF1-BAF3-AC9E3A8FB63C}"/>
                    </a:ext>
                  </a:extLst>
                </p14:cNvPr>
                <p14:cNvContentPartPr/>
                <p14:nvPr/>
              </p14:nvContentPartPr>
              <p14:xfrm>
                <a:off x="3034034" y="5434864"/>
                <a:ext cx="312120" cy="2527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B3FCCB0-7C3B-4FF1-BAF3-AC9E3A8FB63C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025034" y="5425864"/>
                  <a:ext cx="3297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D8741B1-56D2-45AF-B7EA-85A42CE0F6BD}"/>
                    </a:ext>
                  </a:extLst>
                </p14:cNvPr>
                <p14:cNvContentPartPr/>
                <p14:nvPr/>
              </p14:nvContentPartPr>
              <p14:xfrm>
                <a:off x="3358394" y="5492464"/>
                <a:ext cx="150480" cy="1508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D8741B1-56D2-45AF-B7EA-85A42CE0F6B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349394" y="5483464"/>
                  <a:ext cx="168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EE10EDD-2FC4-4E99-A6EB-44358C8C3E68}"/>
                    </a:ext>
                  </a:extLst>
                </p14:cNvPr>
                <p14:cNvContentPartPr/>
                <p14:nvPr/>
              </p14:nvContentPartPr>
              <p14:xfrm>
                <a:off x="3251114" y="5427304"/>
                <a:ext cx="285480" cy="246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EE10EDD-2FC4-4E99-A6EB-44358C8C3E6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242114" y="5418664"/>
                  <a:ext cx="3031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9F7A04D-BD64-4B84-B94D-6FF3C856AC98}"/>
                    </a:ext>
                  </a:extLst>
                </p14:cNvPr>
                <p14:cNvContentPartPr/>
                <p14:nvPr/>
              </p14:nvContentPartPr>
              <p14:xfrm>
                <a:off x="3622994" y="5488144"/>
                <a:ext cx="261360" cy="183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9F7A04D-BD64-4B84-B94D-6FF3C856AC98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614354" y="5479504"/>
                  <a:ext cx="279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40811FA-F717-418D-8D60-2AAABD481BEB}"/>
                    </a:ext>
                  </a:extLst>
                </p14:cNvPr>
                <p14:cNvContentPartPr/>
                <p14:nvPr/>
              </p14:nvContentPartPr>
              <p14:xfrm>
                <a:off x="3892994" y="5552584"/>
                <a:ext cx="288720" cy="1134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40811FA-F717-418D-8D60-2AAABD481BEB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883994" y="5543584"/>
                  <a:ext cx="3063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C0E3350-505A-4260-B8E8-DAA125CCF106}"/>
                    </a:ext>
                  </a:extLst>
                </p14:cNvPr>
                <p14:cNvContentPartPr/>
                <p14:nvPr/>
              </p14:nvContentPartPr>
              <p14:xfrm>
                <a:off x="4165154" y="5552944"/>
                <a:ext cx="188280" cy="3700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C0E3350-505A-4260-B8E8-DAA125CCF106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156154" y="5544304"/>
                  <a:ext cx="2059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337E3D6-8D38-4A60-86AC-F3E7CEE44816}"/>
                    </a:ext>
                  </a:extLst>
                </p14:cNvPr>
                <p14:cNvContentPartPr/>
                <p14:nvPr/>
              </p14:nvContentPartPr>
              <p14:xfrm>
                <a:off x="4296914" y="5428744"/>
                <a:ext cx="289800" cy="2257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337E3D6-8D38-4A60-86AC-F3E7CEE44816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287914" y="5419744"/>
                  <a:ext cx="3074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0D1D323-0EB9-4E71-939A-8E74B67B790F}"/>
                    </a:ext>
                  </a:extLst>
                </p14:cNvPr>
                <p14:cNvContentPartPr/>
                <p14:nvPr/>
              </p14:nvContentPartPr>
              <p14:xfrm>
                <a:off x="4672394" y="5185384"/>
                <a:ext cx="277560" cy="4586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0D1D323-0EB9-4E71-939A-8E74B67B790F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663754" y="5176384"/>
                  <a:ext cx="2952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A84472C-45A8-4C9B-A27D-D3325B00872F}"/>
                    </a:ext>
                  </a:extLst>
                </p14:cNvPr>
                <p14:cNvContentPartPr/>
                <p14:nvPr/>
              </p14:nvContentPartPr>
              <p14:xfrm>
                <a:off x="4833674" y="5403904"/>
                <a:ext cx="253440" cy="2674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A84472C-45A8-4C9B-A27D-D3325B00872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825034" y="5395264"/>
                  <a:ext cx="271080" cy="28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D9999F1-D476-438A-B4B5-87E7593DBE7B}"/>
              </a:ext>
            </a:extLst>
          </p:cNvPr>
          <p:cNvGrpSpPr/>
          <p:nvPr/>
        </p:nvGrpSpPr>
        <p:grpSpPr>
          <a:xfrm>
            <a:off x="5766074" y="5292304"/>
            <a:ext cx="641520" cy="271800"/>
            <a:chOff x="5766074" y="5292304"/>
            <a:chExt cx="64152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0958BA8-424A-4479-9931-57ED9565642F}"/>
                    </a:ext>
                  </a:extLst>
                </p14:cNvPr>
                <p14:cNvContentPartPr/>
                <p14:nvPr/>
              </p14:nvContentPartPr>
              <p14:xfrm>
                <a:off x="5766074" y="5292304"/>
                <a:ext cx="258840" cy="2718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0958BA8-424A-4479-9931-57ED9565642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757074" y="5283304"/>
                  <a:ext cx="2764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2E1B734-08D1-4850-AEBD-8301100621EA}"/>
                    </a:ext>
                  </a:extLst>
                </p14:cNvPr>
                <p14:cNvContentPartPr/>
                <p14:nvPr/>
              </p14:nvContentPartPr>
              <p14:xfrm>
                <a:off x="6233714" y="5342344"/>
                <a:ext cx="148320" cy="26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2E1B734-08D1-4850-AEBD-8301100621EA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224714" y="5333704"/>
                  <a:ext cx="165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C0C10A8-4C26-427B-B7EB-09AC75FACB6C}"/>
                    </a:ext>
                  </a:extLst>
                </p14:cNvPr>
                <p14:cNvContentPartPr/>
                <p14:nvPr/>
              </p14:nvContentPartPr>
              <p14:xfrm>
                <a:off x="6198434" y="5447824"/>
                <a:ext cx="209160" cy="313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C0C10A8-4C26-427B-B7EB-09AC75FACB6C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189434" y="5438824"/>
                  <a:ext cx="2268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AF96ED-8F7A-412D-9AA9-12AE46EF2ECB}"/>
              </a:ext>
            </a:extLst>
          </p:cNvPr>
          <p:cNvGrpSpPr/>
          <p:nvPr/>
        </p:nvGrpSpPr>
        <p:grpSpPr>
          <a:xfrm>
            <a:off x="6654914" y="5264224"/>
            <a:ext cx="292320" cy="432360"/>
            <a:chOff x="6654914" y="5264224"/>
            <a:chExt cx="292320" cy="43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71F0016-8E9F-4BC7-BBE3-729CD6474853}"/>
                    </a:ext>
                  </a:extLst>
                </p14:cNvPr>
                <p14:cNvContentPartPr/>
                <p14:nvPr/>
              </p14:nvContentPartPr>
              <p14:xfrm>
                <a:off x="6654914" y="5264224"/>
                <a:ext cx="118800" cy="1929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71F0016-8E9F-4BC7-BBE3-729CD6474853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646274" y="5255224"/>
                  <a:ext cx="1364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E9ED7AA-AA82-443B-985F-83D6BEDBE398}"/>
                    </a:ext>
                  </a:extLst>
                </p14:cNvPr>
                <p14:cNvContentPartPr/>
                <p14:nvPr/>
              </p14:nvContentPartPr>
              <p14:xfrm>
                <a:off x="6797114" y="5483104"/>
                <a:ext cx="150120" cy="213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E9ED7AA-AA82-443B-985F-83D6BEDBE398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788114" y="5474464"/>
                  <a:ext cx="16776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281A4FD1-0F99-4191-A815-E727E9092958}"/>
              </a:ext>
            </a:extLst>
          </p:cNvPr>
          <p:cNvGrpSpPr/>
          <p:nvPr/>
        </p:nvGrpSpPr>
        <p:grpSpPr>
          <a:xfrm>
            <a:off x="7216514" y="5116264"/>
            <a:ext cx="1333080" cy="577440"/>
            <a:chOff x="7216514" y="5116264"/>
            <a:chExt cx="1333080" cy="57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85DC1EE-EEA3-4895-9137-35521129DF80}"/>
                    </a:ext>
                  </a:extLst>
                </p14:cNvPr>
                <p14:cNvContentPartPr/>
                <p14:nvPr/>
              </p14:nvContentPartPr>
              <p14:xfrm>
                <a:off x="7247474" y="5116264"/>
                <a:ext cx="132120" cy="3409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85DC1EE-EEA3-4895-9137-35521129DF8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238474" y="5107264"/>
                  <a:ext cx="1497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996EA3E-912E-4D39-AB5B-73A29B109188}"/>
                    </a:ext>
                  </a:extLst>
                </p14:cNvPr>
                <p14:cNvContentPartPr/>
                <p14:nvPr/>
              </p14:nvContentPartPr>
              <p14:xfrm>
                <a:off x="7216514" y="5305984"/>
                <a:ext cx="245160" cy="2174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996EA3E-912E-4D39-AB5B-73A29B109188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207514" y="5297344"/>
                  <a:ext cx="262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3578B7E-B675-4202-AD87-8A61AF61E946}"/>
                    </a:ext>
                  </a:extLst>
                </p14:cNvPr>
                <p14:cNvContentPartPr/>
                <p14:nvPr/>
              </p14:nvContentPartPr>
              <p14:xfrm>
                <a:off x="7703594" y="5272504"/>
                <a:ext cx="178560" cy="198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3578B7E-B675-4202-AD87-8A61AF61E946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694594" y="5263864"/>
                  <a:ext cx="1962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D3C6524-EE71-42A5-8D8C-7BB1101586D1}"/>
                    </a:ext>
                  </a:extLst>
                </p14:cNvPr>
                <p14:cNvContentPartPr/>
                <p14:nvPr/>
              </p14:nvContentPartPr>
              <p14:xfrm>
                <a:off x="7661474" y="5362864"/>
                <a:ext cx="153000" cy="29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D3C6524-EE71-42A5-8D8C-7BB1101586D1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652834" y="5354224"/>
                  <a:ext cx="1706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1F91C6C-7636-4604-99A4-A29EF7D56191}"/>
                    </a:ext>
                  </a:extLst>
                </p14:cNvPr>
                <p14:cNvContentPartPr/>
                <p14:nvPr/>
              </p14:nvContentPartPr>
              <p14:xfrm>
                <a:off x="7967474" y="5155864"/>
                <a:ext cx="327240" cy="2797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1F91C6C-7636-4604-99A4-A29EF7D56191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958474" y="5146864"/>
                  <a:ext cx="3448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EF542DB-57EB-4F89-A1AC-6BE8B72BDBCF}"/>
                    </a:ext>
                  </a:extLst>
                </p14:cNvPr>
                <p14:cNvContentPartPr/>
                <p14:nvPr/>
              </p14:nvContentPartPr>
              <p14:xfrm>
                <a:off x="8426474" y="5448184"/>
                <a:ext cx="123120" cy="2455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EF542DB-57EB-4F89-A1AC-6BE8B72BDBCF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417474" y="5439544"/>
                  <a:ext cx="14076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BB7DA96A-A689-4097-8951-E73A82B08247}"/>
              </a:ext>
            </a:extLst>
          </p:cNvPr>
          <p:cNvGrpSpPr/>
          <p:nvPr/>
        </p:nvGrpSpPr>
        <p:grpSpPr>
          <a:xfrm>
            <a:off x="8844434" y="5208784"/>
            <a:ext cx="566640" cy="239400"/>
            <a:chOff x="8844434" y="5208784"/>
            <a:chExt cx="56664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356AC35-D779-4711-AEF5-DE88C06A4E5A}"/>
                    </a:ext>
                  </a:extLst>
                </p14:cNvPr>
                <p14:cNvContentPartPr/>
                <p14:nvPr/>
              </p14:nvContentPartPr>
              <p14:xfrm>
                <a:off x="8844434" y="5208784"/>
                <a:ext cx="239040" cy="2394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356AC35-D779-4711-AEF5-DE88C06A4E5A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835794" y="5199784"/>
                  <a:ext cx="2566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376AF96-F2C2-4AE9-A311-58D780943B0F}"/>
                    </a:ext>
                  </a:extLst>
                </p14:cNvPr>
                <p14:cNvContentPartPr/>
                <p14:nvPr/>
              </p14:nvContentPartPr>
              <p14:xfrm>
                <a:off x="9300194" y="5245504"/>
                <a:ext cx="90720" cy="118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376AF96-F2C2-4AE9-A311-58D780943B0F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9291194" y="5236504"/>
                  <a:ext cx="1083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D315126-A9AC-46DD-B029-2169EDAC0DAF}"/>
                    </a:ext>
                  </a:extLst>
                </p14:cNvPr>
                <p14:cNvContentPartPr/>
                <p14:nvPr/>
              </p14:nvContentPartPr>
              <p14:xfrm>
                <a:off x="9256994" y="5334064"/>
                <a:ext cx="154080" cy="147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D315126-A9AC-46DD-B029-2169EDAC0DAF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9247994" y="5325064"/>
                  <a:ext cx="17172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C9CDC796-D459-4750-81F5-F93244A815FE}"/>
              </a:ext>
            </a:extLst>
          </p:cNvPr>
          <p:cNvGrpSpPr/>
          <p:nvPr/>
        </p:nvGrpSpPr>
        <p:grpSpPr>
          <a:xfrm>
            <a:off x="9615554" y="5065864"/>
            <a:ext cx="408600" cy="602640"/>
            <a:chOff x="9615554" y="5065864"/>
            <a:chExt cx="408600" cy="60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41DAFB2-5160-4CA3-971C-276FD5EF83A6}"/>
                    </a:ext>
                  </a:extLst>
                </p14:cNvPr>
                <p14:cNvContentPartPr/>
                <p14:nvPr/>
              </p14:nvContentPartPr>
              <p14:xfrm>
                <a:off x="9615554" y="5167024"/>
                <a:ext cx="148320" cy="1306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41DAFB2-5160-4CA3-971C-276FD5EF83A6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9606914" y="5158384"/>
                  <a:ext cx="1659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90BC634A-2E75-43F6-9ECD-7CC84C967DD6}"/>
                    </a:ext>
                  </a:extLst>
                </p14:cNvPr>
                <p14:cNvContentPartPr/>
                <p14:nvPr/>
              </p14:nvContentPartPr>
              <p14:xfrm>
                <a:off x="9747314" y="5065864"/>
                <a:ext cx="191520" cy="4042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90BC634A-2E75-43F6-9ECD-7CC84C967DD6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738674" y="5057224"/>
                  <a:ext cx="20916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4D814FC-771B-44CB-BEA3-34C7FF506404}"/>
                    </a:ext>
                  </a:extLst>
                </p14:cNvPr>
                <p14:cNvContentPartPr/>
                <p14:nvPr/>
              </p14:nvContentPartPr>
              <p14:xfrm>
                <a:off x="9893474" y="5452864"/>
                <a:ext cx="130680" cy="2156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4D814FC-771B-44CB-BEA3-34C7FF506404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884834" y="5444224"/>
                  <a:ext cx="14832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931081BD-8F4E-4913-9551-A15E4D0B27F1}"/>
              </a:ext>
            </a:extLst>
          </p:cNvPr>
          <p:cNvGrpSpPr/>
          <p:nvPr/>
        </p:nvGrpSpPr>
        <p:grpSpPr>
          <a:xfrm>
            <a:off x="10278314" y="5010784"/>
            <a:ext cx="1127160" cy="473760"/>
            <a:chOff x="10278314" y="5010784"/>
            <a:chExt cx="112716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28A40FB-9454-4C03-B8D1-5C17FDD0A223}"/>
                    </a:ext>
                  </a:extLst>
                </p14:cNvPr>
                <p14:cNvContentPartPr/>
                <p14:nvPr/>
              </p14:nvContentPartPr>
              <p14:xfrm>
                <a:off x="10278314" y="5271424"/>
                <a:ext cx="233280" cy="1778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28A40FB-9454-4C03-B8D1-5C17FDD0A223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0269674" y="5262784"/>
                  <a:ext cx="2509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B4EF129-E70A-450C-92CD-322AB7D32C31}"/>
                    </a:ext>
                  </a:extLst>
                </p14:cNvPr>
                <p14:cNvContentPartPr/>
                <p14:nvPr/>
              </p14:nvContentPartPr>
              <p14:xfrm>
                <a:off x="10401434" y="5010784"/>
                <a:ext cx="315000" cy="3855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B4EF129-E70A-450C-92CD-322AB7D32C31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0392794" y="5001784"/>
                  <a:ext cx="3326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9B22A60-3CAB-4705-9C28-33211B6FF355}"/>
                    </a:ext>
                  </a:extLst>
                </p14:cNvPr>
                <p14:cNvContentPartPr/>
                <p14:nvPr/>
              </p14:nvContentPartPr>
              <p14:xfrm>
                <a:off x="10694474" y="5264224"/>
                <a:ext cx="120600" cy="208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9B22A60-3CAB-4705-9C28-33211B6FF355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0685474" y="5255224"/>
                  <a:ext cx="138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F94A18C-D8F9-4C33-B98F-6ECCD54AC612}"/>
                    </a:ext>
                  </a:extLst>
                </p14:cNvPr>
                <p14:cNvContentPartPr/>
                <p14:nvPr/>
              </p14:nvContentPartPr>
              <p14:xfrm>
                <a:off x="10647674" y="5329384"/>
                <a:ext cx="189720" cy="378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F94A18C-D8F9-4C33-B98F-6ECCD54AC612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0639034" y="5320744"/>
                  <a:ext cx="2073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2487A0AD-3AF7-4310-B4EA-83F862F3BD1B}"/>
                    </a:ext>
                  </a:extLst>
                </p14:cNvPr>
                <p14:cNvContentPartPr/>
                <p14:nvPr/>
              </p14:nvContentPartPr>
              <p14:xfrm>
                <a:off x="11001554" y="5135704"/>
                <a:ext cx="403920" cy="3488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2487A0AD-3AF7-4310-B4EA-83F862F3BD1B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0992914" y="5126704"/>
                  <a:ext cx="421560" cy="366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98145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169">
            <a:extLst>
              <a:ext uri="{FF2B5EF4-FFF2-40B4-BE49-F238E27FC236}">
                <a16:creationId xmlns:a16="http://schemas.microsoft.com/office/drawing/2014/main" id="{FDD20BF1-F704-4216-9C14-E4014375FFA2}"/>
              </a:ext>
            </a:extLst>
          </p:cNvPr>
          <p:cNvGrpSpPr/>
          <p:nvPr/>
        </p:nvGrpSpPr>
        <p:grpSpPr>
          <a:xfrm>
            <a:off x="357434" y="79864"/>
            <a:ext cx="10374840" cy="4165560"/>
            <a:chOff x="357434" y="79864"/>
            <a:chExt cx="10374840" cy="416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7562104-471A-470E-8C79-7EC9E9868129}"/>
                    </a:ext>
                  </a:extLst>
                </p14:cNvPr>
                <p14:cNvContentPartPr/>
                <p14:nvPr/>
              </p14:nvContentPartPr>
              <p14:xfrm>
                <a:off x="6207794" y="129184"/>
                <a:ext cx="231840" cy="464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7562104-471A-470E-8C79-7EC9E986812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98794" y="120184"/>
                  <a:ext cx="24948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42DC298-319B-4395-984F-B79148F6096D}"/>
                    </a:ext>
                  </a:extLst>
                </p14:cNvPr>
                <p14:cNvContentPartPr/>
                <p14:nvPr/>
              </p14:nvContentPartPr>
              <p14:xfrm>
                <a:off x="6547994" y="364624"/>
                <a:ext cx="213480" cy="199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42DC298-319B-4395-984F-B79148F6096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38994" y="355624"/>
                  <a:ext cx="2311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E8A57A6-C3B9-4944-8CFD-6BBD1A4DB623}"/>
                    </a:ext>
                  </a:extLst>
                </p14:cNvPr>
                <p14:cNvContentPartPr/>
                <p14:nvPr/>
              </p14:nvContentPartPr>
              <p14:xfrm>
                <a:off x="7233074" y="374704"/>
                <a:ext cx="231120" cy="232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E8A57A6-C3B9-4944-8CFD-6BBD1A4DB62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24434" y="366064"/>
                  <a:ext cx="2487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F38D8C9-D0C9-49E9-93E0-9FCF59AEB4AC}"/>
                    </a:ext>
                  </a:extLst>
                </p14:cNvPr>
                <p14:cNvContentPartPr/>
                <p14:nvPr/>
              </p14:nvContentPartPr>
              <p14:xfrm>
                <a:off x="7510634" y="411064"/>
                <a:ext cx="219960" cy="171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F38D8C9-D0C9-49E9-93E0-9FCF59AEB4A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01634" y="402424"/>
                  <a:ext cx="237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CCA6781-CD8B-47A2-84EC-6CAC9F1C7B02}"/>
                    </a:ext>
                  </a:extLst>
                </p14:cNvPr>
                <p14:cNvContentPartPr/>
                <p14:nvPr/>
              </p14:nvContentPartPr>
              <p14:xfrm>
                <a:off x="7837514" y="427624"/>
                <a:ext cx="162720" cy="162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CCA6781-CD8B-47A2-84EC-6CAC9F1C7B0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28514" y="418984"/>
                  <a:ext cx="1803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DDA1AF8-58FE-479B-81F9-00A6BFEE3609}"/>
                    </a:ext>
                  </a:extLst>
                </p14:cNvPr>
                <p14:cNvContentPartPr/>
                <p14:nvPr/>
              </p14:nvContentPartPr>
              <p14:xfrm>
                <a:off x="8259794" y="79864"/>
                <a:ext cx="315720" cy="564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DDA1AF8-58FE-479B-81F9-00A6BFEE360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50794" y="71224"/>
                  <a:ext cx="33336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CF5007B-1C5B-43C6-B45E-784895FED5FF}"/>
                    </a:ext>
                  </a:extLst>
                </p14:cNvPr>
                <p14:cNvContentPartPr/>
                <p14:nvPr/>
              </p14:nvContentPartPr>
              <p14:xfrm>
                <a:off x="8111834" y="401704"/>
                <a:ext cx="487440" cy="52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CF5007B-1C5B-43C6-B45E-784895FED5F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03194" y="393064"/>
                  <a:ext cx="5050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4A3B296-B3DB-4A84-8CA5-ADD34A06AD30}"/>
                    </a:ext>
                  </a:extLst>
                </p14:cNvPr>
                <p14:cNvContentPartPr/>
                <p14:nvPr/>
              </p14:nvContentPartPr>
              <p14:xfrm>
                <a:off x="8463194" y="449224"/>
                <a:ext cx="205920" cy="146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4A3B296-B3DB-4A84-8CA5-ADD34A06AD3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54194" y="440224"/>
                  <a:ext cx="2235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C0D5EDF-0C22-4082-BEA3-51BF512C6A0F}"/>
                    </a:ext>
                  </a:extLst>
                </p14:cNvPr>
                <p14:cNvContentPartPr/>
                <p14:nvPr/>
              </p14:nvContentPartPr>
              <p14:xfrm>
                <a:off x="8736074" y="493864"/>
                <a:ext cx="205920" cy="122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C0D5EDF-0C22-4082-BEA3-51BF512C6A0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727074" y="484864"/>
                  <a:ext cx="223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C30133B-A555-4B49-B7C8-18EA8F0AEC57}"/>
                    </a:ext>
                  </a:extLst>
                </p14:cNvPr>
                <p14:cNvContentPartPr/>
                <p14:nvPr/>
              </p14:nvContentPartPr>
              <p14:xfrm>
                <a:off x="8963954" y="491344"/>
                <a:ext cx="271800" cy="522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C30133B-A555-4B49-B7C8-18EA8F0AEC5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55314" y="482704"/>
                  <a:ext cx="28944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15DD977-1B26-4F93-A0D1-1DBB04BC4B79}"/>
                    </a:ext>
                  </a:extLst>
                </p14:cNvPr>
                <p14:cNvContentPartPr/>
                <p14:nvPr/>
              </p14:nvContentPartPr>
              <p14:xfrm>
                <a:off x="9331154" y="455344"/>
                <a:ext cx="204120" cy="141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15DD977-1B26-4F93-A0D1-1DBB04BC4B7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22514" y="446704"/>
                  <a:ext cx="221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1E12863-2995-4D56-9E88-E28C5015C0BF}"/>
                    </a:ext>
                  </a:extLst>
                </p14:cNvPr>
                <p14:cNvContentPartPr/>
                <p14:nvPr/>
              </p14:nvContentPartPr>
              <p14:xfrm>
                <a:off x="9643994" y="114064"/>
                <a:ext cx="256680" cy="483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1E12863-2995-4D56-9E88-E28C5015C0B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635354" y="105064"/>
                  <a:ext cx="27432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8BF7413-8173-470B-AA5B-BF945DEA845C}"/>
                    </a:ext>
                  </a:extLst>
                </p14:cNvPr>
                <p14:cNvContentPartPr/>
                <p14:nvPr/>
              </p14:nvContentPartPr>
              <p14:xfrm>
                <a:off x="9813554" y="391264"/>
                <a:ext cx="241560" cy="178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8BF7413-8173-470B-AA5B-BF945DEA845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04914" y="382264"/>
                  <a:ext cx="259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CA4F704-675A-470F-B7A1-3D5BD23A4EE3}"/>
                    </a:ext>
                  </a:extLst>
                </p14:cNvPr>
                <p14:cNvContentPartPr/>
                <p14:nvPr/>
              </p14:nvContentPartPr>
              <p14:xfrm>
                <a:off x="10115954" y="362464"/>
                <a:ext cx="313200" cy="195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CA4F704-675A-470F-B7A1-3D5BD23A4EE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106954" y="353464"/>
                  <a:ext cx="3308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82C84A6-BA43-45D1-92D4-20307B5AFE1E}"/>
                    </a:ext>
                  </a:extLst>
                </p14:cNvPr>
                <p14:cNvContentPartPr/>
                <p14:nvPr/>
              </p14:nvContentPartPr>
              <p14:xfrm>
                <a:off x="10347794" y="561544"/>
                <a:ext cx="169560" cy="261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82C84A6-BA43-45D1-92D4-20307B5AFE1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39154" y="552544"/>
                  <a:ext cx="1872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F225EF7-B040-4D6C-AC72-80078C92882F}"/>
                    </a:ext>
                  </a:extLst>
                </p14:cNvPr>
                <p14:cNvContentPartPr/>
                <p14:nvPr/>
              </p14:nvContentPartPr>
              <p14:xfrm>
                <a:off x="418634" y="370384"/>
                <a:ext cx="383040" cy="457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F225EF7-B040-4D6C-AC72-80078C92882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9994" y="361384"/>
                  <a:ext cx="40068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66A60EF-D105-4E69-B319-A6E7A4930A09}"/>
                    </a:ext>
                  </a:extLst>
                </p14:cNvPr>
                <p14:cNvContentPartPr/>
                <p14:nvPr/>
              </p14:nvContentPartPr>
              <p14:xfrm>
                <a:off x="513314" y="589264"/>
                <a:ext cx="253080" cy="86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66A60EF-D105-4E69-B319-A6E7A4930A0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4314" y="580264"/>
                  <a:ext cx="270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F0E9C3B-8C1C-48AA-971C-0E7A4F1A8A48}"/>
                    </a:ext>
                  </a:extLst>
                </p14:cNvPr>
                <p14:cNvContentPartPr/>
                <p14:nvPr/>
              </p14:nvContentPartPr>
              <p14:xfrm>
                <a:off x="930194" y="417184"/>
                <a:ext cx="142200" cy="343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F0E9C3B-8C1C-48AA-971C-0E7A4F1A8A4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1194" y="408544"/>
                  <a:ext cx="1598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FE06AB8-4CAA-4D62-9965-1165A392AA65}"/>
                    </a:ext>
                  </a:extLst>
                </p14:cNvPr>
                <p14:cNvContentPartPr/>
                <p14:nvPr/>
              </p14:nvContentPartPr>
              <p14:xfrm>
                <a:off x="1157354" y="322504"/>
                <a:ext cx="134280" cy="474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FE06AB8-4CAA-4D62-9965-1165A392AA6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48714" y="313504"/>
                  <a:ext cx="15192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27887D3-3FA2-47C6-9F10-17F13965DFA6}"/>
                    </a:ext>
                  </a:extLst>
                </p14:cNvPr>
                <p14:cNvContentPartPr/>
                <p14:nvPr/>
              </p14:nvContentPartPr>
              <p14:xfrm>
                <a:off x="1623194" y="528064"/>
                <a:ext cx="184680" cy="183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27887D3-3FA2-47C6-9F10-17F13965DFA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14554" y="519064"/>
                  <a:ext cx="202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07CFE83-2854-4000-BC02-47930BB3F46C}"/>
                    </a:ext>
                  </a:extLst>
                </p14:cNvPr>
                <p14:cNvContentPartPr/>
                <p14:nvPr/>
              </p14:nvContentPartPr>
              <p14:xfrm>
                <a:off x="1890674" y="524824"/>
                <a:ext cx="257040" cy="18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07CFE83-2854-4000-BC02-47930BB3F46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81674" y="516184"/>
                  <a:ext cx="2746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C3E8F28-3D19-4458-9B1D-B7E5CBE38298}"/>
                    </a:ext>
                  </a:extLst>
                </p14:cNvPr>
                <p14:cNvContentPartPr/>
                <p14:nvPr/>
              </p14:nvContentPartPr>
              <p14:xfrm>
                <a:off x="2252474" y="463984"/>
                <a:ext cx="286200" cy="240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C3E8F28-3D19-4458-9B1D-B7E5CBE382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43834" y="454984"/>
                  <a:ext cx="3038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7268AAA-AB97-4ACA-8A3F-F9D73480459F}"/>
                    </a:ext>
                  </a:extLst>
                </p14:cNvPr>
                <p14:cNvContentPartPr/>
                <p14:nvPr/>
              </p14:nvContentPartPr>
              <p14:xfrm>
                <a:off x="2882834" y="429424"/>
                <a:ext cx="254880" cy="261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7268AAA-AB97-4ACA-8A3F-F9D73480459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73834" y="420784"/>
                  <a:ext cx="2725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FA25581-6583-4779-BEA0-E3B3ED4E36F3}"/>
                    </a:ext>
                  </a:extLst>
                </p14:cNvPr>
                <p14:cNvContentPartPr/>
                <p14:nvPr/>
              </p14:nvContentPartPr>
              <p14:xfrm>
                <a:off x="3076154" y="462544"/>
                <a:ext cx="254880" cy="199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FA25581-6583-4779-BEA0-E3B3ED4E36F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67514" y="453544"/>
                  <a:ext cx="2725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F56797D-5014-4144-888E-B9345FD527D5}"/>
                    </a:ext>
                  </a:extLst>
                </p14:cNvPr>
                <p14:cNvContentPartPr/>
                <p14:nvPr/>
              </p14:nvContentPartPr>
              <p14:xfrm>
                <a:off x="3286754" y="478024"/>
                <a:ext cx="244080" cy="673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F56797D-5014-4144-888E-B9345FD527D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78114" y="469384"/>
                  <a:ext cx="261720" cy="69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7AF0830-2D62-441B-80A7-8645952AC1D0}"/>
                    </a:ext>
                  </a:extLst>
                </p14:cNvPr>
                <p14:cNvContentPartPr/>
                <p14:nvPr/>
              </p14:nvContentPartPr>
              <p14:xfrm>
                <a:off x="3669434" y="479464"/>
                <a:ext cx="63000" cy="145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7AF0830-2D62-441B-80A7-8645952AC1D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60434" y="470464"/>
                  <a:ext cx="80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A68E5EA-9962-4507-A02F-9EA5D7E4071A}"/>
                    </a:ext>
                  </a:extLst>
                </p14:cNvPr>
                <p14:cNvContentPartPr/>
                <p14:nvPr/>
              </p14:nvContentPartPr>
              <p14:xfrm>
                <a:off x="3741794" y="374704"/>
                <a:ext cx="14040" cy="6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A68E5EA-9962-4507-A02F-9EA5D7E4071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32794" y="365704"/>
                  <a:ext cx="316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90BCAAD-99B4-493B-9379-80967D3F8081}"/>
                    </a:ext>
                  </a:extLst>
                </p14:cNvPr>
                <p14:cNvContentPartPr/>
                <p14:nvPr/>
              </p14:nvContentPartPr>
              <p14:xfrm>
                <a:off x="3790034" y="466504"/>
                <a:ext cx="106920" cy="128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90BCAAD-99B4-493B-9379-80967D3F808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781034" y="457504"/>
                  <a:ext cx="1245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DF19CFC-6EC4-4E80-A428-EF4FBE33CF1F}"/>
                    </a:ext>
                  </a:extLst>
                </p14:cNvPr>
                <p14:cNvContentPartPr/>
                <p14:nvPr/>
              </p14:nvContentPartPr>
              <p14:xfrm>
                <a:off x="3997754" y="488464"/>
                <a:ext cx="164520" cy="120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DF19CFC-6EC4-4E80-A428-EF4FBE33CF1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88754" y="479824"/>
                  <a:ext cx="1821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E5557EA-B9FE-49C7-8A9F-11061EBB9EEF}"/>
                    </a:ext>
                  </a:extLst>
                </p14:cNvPr>
                <p14:cNvContentPartPr/>
                <p14:nvPr/>
              </p14:nvContentPartPr>
              <p14:xfrm>
                <a:off x="4231034" y="400264"/>
                <a:ext cx="218880" cy="213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E5557EA-B9FE-49C7-8A9F-11061EBB9EE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22034" y="391264"/>
                  <a:ext cx="2365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6126277-1D8E-46D6-BBA4-EBA3933145C4}"/>
                    </a:ext>
                  </a:extLst>
                </p14:cNvPr>
                <p14:cNvContentPartPr/>
                <p14:nvPr/>
              </p14:nvContentPartPr>
              <p14:xfrm>
                <a:off x="4846274" y="443104"/>
                <a:ext cx="284760" cy="140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6126277-1D8E-46D6-BBA4-EBA3933145C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37274" y="434464"/>
                  <a:ext cx="3024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F2A794F-0F80-495D-B539-9EE14E163A3B}"/>
                    </a:ext>
                  </a:extLst>
                </p14:cNvPr>
                <p14:cNvContentPartPr/>
                <p14:nvPr/>
              </p14:nvContentPartPr>
              <p14:xfrm>
                <a:off x="5211314" y="470464"/>
                <a:ext cx="46800" cy="121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F2A794F-0F80-495D-B539-9EE14E163A3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02674" y="461464"/>
                  <a:ext cx="64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F9F8590-C695-4092-A658-7161CAD4BEE4}"/>
                    </a:ext>
                  </a:extLst>
                </p14:cNvPr>
                <p14:cNvContentPartPr/>
                <p14:nvPr/>
              </p14:nvContentPartPr>
              <p14:xfrm>
                <a:off x="5447834" y="294424"/>
                <a:ext cx="126720" cy="282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F9F8590-C695-4092-A658-7161CAD4BEE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39194" y="285784"/>
                  <a:ext cx="1443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5A4060-C287-47E0-A199-E9A4E970871C}"/>
                    </a:ext>
                  </a:extLst>
                </p14:cNvPr>
                <p14:cNvContentPartPr/>
                <p14:nvPr/>
              </p14:nvContentPartPr>
              <p14:xfrm>
                <a:off x="5679674" y="215584"/>
                <a:ext cx="153720" cy="365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5A4060-C287-47E0-A199-E9A4E970871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71034" y="206944"/>
                  <a:ext cx="1713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A126AFC-231F-4852-807C-19EE0C6E5A0A}"/>
                    </a:ext>
                  </a:extLst>
                </p14:cNvPr>
                <p14:cNvContentPartPr/>
                <p14:nvPr/>
              </p14:nvContentPartPr>
              <p14:xfrm>
                <a:off x="439874" y="1214944"/>
                <a:ext cx="270720" cy="296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A126AFC-231F-4852-807C-19EE0C6E5A0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31234" y="1206304"/>
                  <a:ext cx="288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0B224DA-12A8-4504-9EA5-36C119295B13}"/>
                    </a:ext>
                  </a:extLst>
                </p14:cNvPr>
                <p14:cNvContentPartPr/>
                <p14:nvPr/>
              </p14:nvContentPartPr>
              <p14:xfrm>
                <a:off x="757754" y="1249864"/>
                <a:ext cx="212760" cy="196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0B224DA-12A8-4504-9EA5-36C119295B1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48754" y="1240864"/>
                  <a:ext cx="230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0C36B0C-2A41-4149-8B60-41F7C914C821}"/>
                    </a:ext>
                  </a:extLst>
                </p14:cNvPr>
                <p14:cNvContentPartPr/>
                <p14:nvPr/>
              </p14:nvContentPartPr>
              <p14:xfrm>
                <a:off x="772874" y="1235824"/>
                <a:ext cx="21168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0C36B0C-2A41-4149-8B60-41F7C914C82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64234" y="1226824"/>
                  <a:ext cx="2293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1B3A668-7462-434C-B6C5-DBD8251EB116}"/>
                    </a:ext>
                  </a:extLst>
                </p14:cNvPr>
                <p14:cNvContentPartPr/>
                <p14:nvPr/>
              </p14:nvContentPartPr>
              <p14:xfrm>
                <a:off x="1104434" y="1254184"/>
                <a:ext cx="164520" cy="213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1B3A668-7462-434C-B6C5-DBD8251EB11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95794" y="1245184"/>
                  <a:ext cx="1821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34C40B5-2200-447C-A364-5779B169F4DE}"/>
                    </a:ext>
                  </a:extLst>
                </p14:cNvPr>
                <p14:cNvContentPartPr/>
                <p14:nvPr/>
              </p14:nvContentPartPr>
              <p14:xfrm>
                <a:off x="1322954" y="1254544"/>
                <a:ext cx="412920" cy="506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34C40B5-2200-447C-A364-5779B169F4D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13954" y="1245904"/>
                  <a:ext cx="43056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C82BDDF-7817-40BE-94AF-D1AAC2DDA975}"/>
                    </a:ext>
                  </a:extLst>
                </p14:cNvPr>
                <p14:cNvContentPartPr/>
                <p14:nvPr/>
              </p14:nvContentPartPr>
              <p14:xfrm>
                <a:off x="1664954" y="1248064"/>
                <a:ext cx="286560" cy="215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C82BDDF-7817-40BE-94AF-D1AAC2DDA97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56314" y="1239064"/>
                  <a:ext cx="304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5EAE838-2AC1-4381-BECE-EF10E718FAB0}"/>
                    </a:ext>
                  </a:extLst>
                </p14:cNvPr>
                <p14:cNvContentPartPr/>
                <p14:nvPr/>
              </p14:nvContentPartPr>
              <p14:xfrm>
                <a:off x="2066354" y="918304"/>
                <a:ext cx="268560" cy="567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5EAE838-2AC1-4381-BECE-EF10E718FAB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057714" y="909304"/>
                  <a:ext cx="28620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460E4B6-0B62-4767-AEE6-8D6130525482}"/>
                    </a:ext>
                  </a:extLst>
                </p14:cNvPr>
                <p14:cNvContentPartPr/>
                <p14:nvPr/>
              </p14:nvContentPartPr>
              <p14:xfrm>
                <a:off x="2025314" y="1198024"/>
                <a:ext cx="334080" cy="64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460E4B6-0B62-4767-AEE6-8D613052548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16314" y="1189384"/>
                  <a:ext cx="3517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2E12F46-CB23-4A2B-ADAE-183E2D476681}"/>
                    </a:ext>
                  </a:extLst>
                </p14:cNvPr>
                <p14:cNvContentPartPr/>
                <p14:nvPr/>
              </p14:nvContentPartPr>
              <p14:xfrm>
                <a:off x="2708234" y="1050064"/>
                <a:ext cx="212400" cy="354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2E12F46-CB23-4A2B-ADAE-183E2D47668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99234" y="1041424"/>
                  <a:ext cx="2300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DB2DCF5-09D9-494E-A0B6-236A15A53375}"/>
                    </a:ext>
                  </a:extLst>
                </p14:cNvPr>
                <p14:cNvContentPartPr/>
                <p14:nvPr/>
              </p14:nvContentPartPr>
              <p14:xfrm>
                <a:off x="2841794" y="1299544"/>
                <a:ext cx="241560" cy="411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DB2DCF5-09D9-494E-A0B6-236A15A5337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33154" y="1290904"/>
                  <a:ext cx="25920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3867ECB-3BB8-4EEB-95A1-FBC84F322DCB}"/>
                    </a:ext>
                  </a:extLst>
                </p14:cNvPr>
                <p14:cNvContentPartPr/>
                <p14:nvPr/>
              </p14:nvContentPartPr>
              <p14:xfrm>
                <a:off x="3020354" y="1146904"/>
                <a:ext cx="304560" cy="268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3867ECB-3BB8-4EEB-95A1-FBC84F322DC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11714" y="1137904"/>
                  <a:ext cx="3222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71C41A-26C4-4DC9-8F2B-4440B45F59DB}"/>
                    </a:ext>
                  </a:extLst>
                </p14:cNvPr>
                <p14:cNvContentPartPr/>
                <p14:nvPr/>
              </p14:nvContentPartPr>
              <p14:xfrm>
                <a:off x="3351194" y="1192264"/>
                <a:ext cx="210960" cy="214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71C41A-26C4-4DC9-8F2B-4440B45F59D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42554" y="1183624"/>
                  <a:ext cx="2286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A943976-C5B2-4877-89FF-790F9C74430F}"/>
                    </a:ext>
                  </a:extLst>
                </p14:cNvPr>
                <p14:cNvContentPartPr/>
                <p14:nvPr/>
              </p14:nvContentPartPr>
              <p14:xfrm>
                <a:off x="3620834" y="1109464"/>
                <a:ext cx="182520" cy="259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A943976-C5B2-4877-89FF-790F9C74430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12194" y="1100824"/>
                  <a:ext cx="2001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C95B653-A8C6-45E2-9AA9-93734766B387}"/>
                    </a:ext>
                  </a:extLst>
                </p14:cNvPr>
                <p14:cNvContentPartPr/>
                <p14:nvPr/>
              </p14:nvContentPartPr>
              <p14:xfrm>
                <a:off x="3792914" y="1106944"/>
                <a:ext cx="244440" cy="269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C95B653-A8C6-45E2-9AA9-93734766B38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783914" y="1098304"/>
                  <a:ext cx="262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835144D-DE05-4BDF-9067-2AE58C134A9E}"/>
                    </a:ext>
                  </a:extLst>
                </p14:cNvPr>
                <p14:cNvContentPartPr/>
                <p14:nvPr/>
              </p14:nvContentPartPr>
              <p14:xfrm>
                <a:off x="4068674" y="1201264"/>
                <a:ext cx="106560" cy="156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835144D-DE05-4BDF-9067-2AE58C134A9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59674" y="1192624"/>
                  <a:ext cx="1242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E346A32-241C-4E37-98E9-E59B5021A3A6}"/>
                    </a:ext>
                  </a:extLst>
                </p14:cNvPr>
                <p14:cNvContentPartPr/>
                <p14:nvPr/>
              </p14:nvContentPartPr>
              <p14:xfrm>
                <a:off x="4258034" y="884104"/>
                <a:ext cx="264960" cy="501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E346A32-241C-4E37-98E9-E59B5021A3A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49394" y="875104"/>
                  <a:ext cx="28260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7A86FEE-C185-4876-A1BA-700D4B25CEA5}"/>
                    </a:ext>
                  </a:extLst>
                </p14:cNvPr>
                <p14:cNvContentPartPr/>
                <p14:nvPr/>
              </p14:nvContentPartPr>
              <p14:xfrm>
                <a:off x="4575914" y="860704"/>
                <a:ext cx="245880" cy="491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7A86FEE-C185-4876-A1BA-700D4B25CEA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567274" y="852064"/>
                  <a:ext cx="26352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7730890-13CF-404A-A657-174C6A4602E1}"/>
                    </a:ext>
                  </a:extLst>
                </p14:cNvPr>
                <p14:cNvContentPartPr/>
                <p14:nvPr/>
              </p14:nvContentPartPr>
              <p14:xfrm>
                <a:off x="4690394" y="1135384"/>
                <a:ext cx="300960" cy="534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7730890-13CF-404A-A657-174C6A4602E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81754" y="1126744"/>
                  <a:ext cx="31860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C796B4A-08AA-4887-AA42-CE8279C2C43D}"/>
                    </a:ext>
                  </a:extLst>
                </p14:cNvPr>
                <p14:cNvContentPartPr/>
                <p14:nvPr/>
              </p14:nvContentPartPr>
              <p14:xfrm>
                <a:off x="5217434" y="837304"/>
                <a:ext cx="299160" cy="588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C796B4A-08AA-4887-AA42-CE8279C2C43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08434" y="828664"/>
                  <a:ext cx="31680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436DB87-7581-4067-AC26-57A79DEA8647}"/>
                    </a:ext>
                  </a:extLst>
                </p14:cNvPr>
                <p14:cNvContentPartPr/>
                <p14:nvPr/>
              </p14:nvContentPartPr>
              <p14:xfrm>
                <a:off x="5853194" y="668464"/>
                <a:ext cx="454680" cy="648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436DB87-7581-4067-AC26-57A79DEA864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44194" y="659464"/>
                  <a:ext cx="47232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E4E8FA3-C813-4BB7-B701-55FCE8FD524F}"/>
                    </a:ext>
                  </a:extLst>
                </p14:cNvPr>
                <p14:cNvContentPartPr/>
                <p14:nvPr/>
              </p14:nvContentPartPr>
              <p14:xfrm>
                <a:off x="5842754" y="1119184"/>
                <a:ext cx="271080" cy="54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E4E8FA3-C813-4BB7-B701-55FCE8FD524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34114" y="1110544"/>
                  <a:ext cx="2887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A8589C7-6EFF-4054-8C4F-CE3E12ACA2BE}"/>
                    </a:ext>
                  </a:extLst>
                </p14:cNvPr>
                <p14:cNvContentPartPr/>
                <p14:nvPr/>
              </p14:nvContentPartPr>
              <p14:xfrm>
                <a:off x="6128234" y="1121704"/>
                <a:ext cx="132840" cy="149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A8589C7-6EFF-4054-8C4F-CE3E12ACA2B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119234" y="1113064"/>
                  <a:ext cx="1504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BE2793D-DABC-4BED-85B8-420E1F77D47C}"/>
                    </a:ext>
                  </a:extLst>
                </p14:cNvPr>
                <p14:cNvContentPartPr/>
                <p14:nvPr/>
              </p14:nvContentPartPr>
              <p14:xfrm>
                <a:off x="6409754" y="1068784"/>
                <a:ext cx="269280" cy="226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BE2793D-DABC-4BED-85B8-420E1F77D47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00754" y="1060144"/>
                  <a:ext cx="2869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C557480-3820-40E0-9ED3-28D6DF321320}"/>
                    </a:ext>
                  </a:extLst>
                </p14:cNvPr>
                <p14:cNvContentPartPr/>
                <p14:nvPr/>
              </p14:nvContentPartPr>
              <p14:xfrm>
                <a:off x="6976754" y="1008664"/>
                <a:ext cx="288000" cy="228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C557480-3820-40E0-9ED3-28D6DF32132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967754" y="999664"/>
                  <a:ext cx="3056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B1CBBB0-0CC0-4C51-806A-1E382ED41C25}"/>
                    </a:ext>
                  </a:extLst>
                </p14:cNvPr>
                <p14:cNvContentPartPr/>
                <p14:nvPr/>
              </p14:nvContentPartPr>
              <p14:xfrm>
                <a:off x="7367714" y="1057264"/>
                <a:ext cx="282240" cy="167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B1CBBB0-0CC0-4C51-806A-1E382ED41C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358714" y="1048264"/>
                  <a:ext cx="299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AB37773-905E-47FD-967A-6F570DBAEED4}"/>
                    </a:ext>
                  </a:extLst>
                </p14:cNvPr>
                <p14:cNvContentPartPr/>
                <p14:nvPr/>
              </p14:nvContentPartPr>
              <p14:xfrm>
                <a:off x="7387874" y="1044304"/>
                <a:ext cx="210960" cy="168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AB37773-905E-47FD-967A-6F570DBAEED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79234" y="1035304"/>
                  <a:ext cx="228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5F5C464-744E-4F36-B6F9-4E8D0EA78596}"/>
                    </a:ext>
                  </a:extLst>
                </p14:cNvPr>
                <p14:cNvContentPartPr/>
                <p14:nvPr/>
              </p14:nvContentPartPr>
              <p14:xfrm>
                <a:off x="7784594" y="843424"/>
                <a:ext cx="185760" cy="422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5F5C464-744E-4F36-B6F9-4E8D0EA7859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775954" y="834424"/>
                  <a:ext cx="20340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96ECDEC-88DE-4892-8B9E-0E7C773589CA}"/>
                    </a:ext>
                  </a:extLst>
                </p14:cNvPr>
                <p14:cNvContentPartPr/>
                <p14:nvPr/>
              </p14:nvContentPartPr>
              <p14:xfrm>
                <a:off x="7660394" y="1031344"/>
                <a:ext cx="317880" cy="55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96ECDEC-88DE-4892-8B9E-0E7C773589C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651754" y="1022704"/>
                  <a:ext cx="3355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E8F2F63-939A-4423-AE10-29BAA0B1D2DB}"/>
                    </a:ext>
                  </a:extLst>
                </p14:cNvPr>
                <p14:cNvContentPartPr/>
                <p14:nvPr/>
              </p14:nvContentPartPr>
              <p14:xfrm>
                <a:off x="7978274" y="1006864"/>
                <a:ext cx="248040" cy="236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E8F2F63-939A-4423-AE10-29BAA0B1D2D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69634" y="998224"/>
                  <a:ext cx="2656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9DEFFF8-DA8F-49C6-B8E8-E9223AFEF7F1}"/>
                    </a:ext>
                  </a:extLst>
                </p14:cNvPr>
                <p14:cNvContentPartPr/>
                <p14:nvPr/>
              </p14:nvContentPartPr>
              <p14:xfrm>
                <a:off x="8220914" y="1053304"/>
                <a:ext cx="162360" cy="167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9DEFFF8-DA8F-49C6-B8E8-E9223AFEF7F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211914" y="1044664"/>
                  <a:ext cx="180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FDA2089-E9A4-4A4D-B61F-390CC3142957}"/>
                    </a:ext>
                  </a:extLst>
                </p14:cNvPr>
                <p14:cNvContentPartPr/>
                <p14:nvPr/>
              </p14:nvContentPartPr>
              <p14:xfrm>
                <a:off x="8771714" y="1011184"/>
                <a:ext cx="242640" cy="219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FDA2089-E9A4-4A4D-B61F-390CC314295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763074" y="1002544"/>
                  <a:ext cx="2602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EC54017-5432-4C7D-A9AE-A724438C2B4F}"/>
                    </a:ext>
                  </a:extLst>
                </p14:cNvPr>
                <p14:cNvContentPartPr/>
                <p14:nvPr/>
              </p14:nvContentPartPr>
              <p14:xfrm>
                <a:off x="9109754" y="1036384"/>
                <a:ext cx="178200" cy="203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EC54017-5432-4C7D-A9AE-A724438C2B4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100754" y="1027744"/>
                  <a:ext cx="1958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559181B-C788-4961-BB1C-93A5374895D6}"/>
                    </a:ext>
                  </a:extLst>
                </p14:cNvPr>
                <p14:cNvContentPartPr/>
                <p14:nvPr/>
              </p14:nvContentPartPr>
              <p14:xfrm>
                <a:off x="9303434" y="1062664"/>
                <a:ext cx="211680" cy="139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559181B-C788-4961-BB1C-93A5374895D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294794" y="1053664"/>
                  <a:ext cx="2293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C5F58B8-D09C-42E0-8788-29A28E43BA40}"/>
                    </a:ext>
                  </a:extLst>
                </p14:cNvPr>
                <p14:cNvContentPartPr/>
                <p14:nvPr/>
              </p14:nvContentPartPr>
              <p14:xfrm>
                <a:off x="9570194" y="1061224"/>
                <a:ext cx="214560" cy="155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C5F58B8-D09C-42E0-8788-29A28E43BA4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561554" y="1052224"/>
                  <a:ext cx="232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5ADCB56-B785-4760-B4EE-0AE8430F1D88}"/>
                    </a:ext>
                  </a:extLst>
                </p14:cNvPr>
                <p14:cNvContentPartPr/>
                <p14:nvPr/>
              </p14:nvContentPartPr>
              <p14:xfrm>
                <a:off x="9713834" y="818944"/>
                <a:ext cx="298440" cy="403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5ADCB56-B785-4760-B4EE-0AE8430F1D8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705194" y="809944"/>
                  <a:ext cx="31608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C1083E8-25DF-4D47-9843-09EFF03CF468}"/>
                    </a:ext>
                  </a:extLst>
                </p14:cNvPr>
                <p14:cNvContentPartPr/>
                <p14:nvPr/>
              </p14:nvContentPartPr>
              <p14:xfrm>
                <a:off x="9934874" y="1115224"/>
                <a:ext cx="34560" cy="96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C1083E8-25DF-4D47-9843-09EFF03CF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926234" y="1106584"/>
                  <a:ext cx="522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3E1CEDD-977B-4903-AB9C-DBA59DCD086B}"/>
                    </a:ext>
                  </a:extLst>
                </p14:cNvPr>
                <p14:cNvContentPartPr/>
                <p14:nvPr/>
              </p14:nvContentPartPr>
              <p14:xfrm>
                <a:off x="10232954" y="731464"/>
                <a:ext cx="499320" cy="519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3E1CEDD-977B-4903-AB9C-DBA59DCD086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223954" y="722464"/>
                  <a:ext cx="51696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74BD064-C5EB-4822-A881-FD58DC9B24A3}"/>
                    </a:ext>
                  </a:extLst>
                </p14:cNvPr>
                <p14:cNvContentPartPr/>
                <p14:nvPr/>
              </p14:nvContentPartPr>
              <p14:xfrm>
                <a:off x="10574234" y="1236184"/>
                <a:ext cx="6120" cy="49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74BD064-C5EB-4822-A881-FD58DC9B24A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565234" y="1227544"/>
                  <a:ext cx="23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C36B6B8-0672-462A-847F-ADC7473DC1D4}"/>
                    </a:ext>
                  </a:extLst>
                </p14:cNvPr>
                <p14:cNvContentPartPr/>
                <p14:nvPr/>
              </p14:nvContentPartPr>
              <p14:xfrm>
                <a:off x="455354" y="2137984"/>
                <a:ext cx="394200" cy="335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C36B6B8-0672-462A-847F-ADC7473DC1D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46354" y="2128984"/>
                  <a:ext cx="4118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3D0EADC-6E1C-408E-98A9-C2781293AF69}"/>
                    </a:ext>
                  </a:extLst>
                </p14:cNvPr>
                <p14:cNvContentPartPr/>
                <p14:nvPr/>
              </p14:nvContentPartPr>
              <p14:xfrm>
                <a:off x="835154" y="1998304"/>
                <a:ext cx="205920" cy="453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3D0EADC-6E1C-408E-98A9-C2781293AF6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6154" y="1989304"/>
                  <a:ext cx="22356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75B3E49-0F8B-4F0C-83A4-945C13C7A92B}"/>
                    </a:ext>
                  </a:extLst>
                </p14:cNvPr>
                <p14:cNvContentPartPr/>
                <p14:nvPr/>
              </p14:nvContentPartPr>
              <p14:xfrm>
                <a:off x="1097234" y="2274424"/>
                <a:ext cx="182160" cy="189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75B3E49-0F8B-4F0C-83A4-945C13C7A92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88234" y="2265424"/>
                  <a:ext cx="199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F3F2F49-4E9A-44B9-AD7B-8B774BEA024A}"/>
                    </a:ext>
                  </a:extLst>
                </p14:cNvPr>
                <p14:cNvContentPartPr/>
                <p14:nvPr/>
              </p14:nvContentPartPr>
              <p14:xfrm>
                <a:off x="1297394" y="2307544"/>
                <a:ext cx="231840" cy="130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F3F2F49-4E9A-44B9-AD7B-8B774BEA024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288394" y="2298904"/>
                  <a:ext cx="2494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C426127-2997-47A3-90CD-D4C9D90BF5CF}"/>
                    </a:ext>
                  </a:extLst>
                </p14:cNvPr>
                <p14:cNvContentPartPr/>
                <p14:nvPr/>
              </p14:nvContentPartPr>
              <p14:xfrm>
                <a:off x="1998314" y="2294224"/>
                <a:ext cx="52200" cy="134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C426127-2997-47A3-90CD-D4C9D90BF5C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989674" y="2285584"/>
                  <a:ext cx="698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19EDC9A-0B36-49BE-8D38-4459C3321CA2}"/>
                    </a:ext>
                  </a:extLst>
                </p14:cNvPr>
                <p14:cNvContentPartPr/>
                <p14:nvPr/>
              </p14:nvContentPartPr>
              <p14:xfrm>
                <a:off x="2147714" y="2117824"/>
                <a:ext cx="2160" cy="15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19EDC9A-0B36-49BE-8D38-4459C3321CA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139074" y="2109184"/>
                  <a:ext cx="19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13F4FE8-DA34-4102-8A71-833C047FEF10}"/>
                    </a:ext>
                  </a:extLst>
                </p14:cNvPr>
                <p14:cNvContentPartPr/>
                <p14:nvPr/>
              </p14:nvContentPartPr>
              <p14:xfrm>
                <a:off x="2153834" y="2273344"/>
                <a:ext cx="193680" cy="151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13F4FE8-DA34-4102-8A71-833C047FEF1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144834" y="2264344"/>
                  <a:ext cx="2113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8DC1A98-6122-402D-8761-913FC85EF93A}"/>
                    </a:ext>
                  </a:extLst>
                </p14:cNvPr>
                <p14:cNvContentPartPr/>
                <p14:nvPr/>
              </p14:nvContentPartPr>
              <p14:xfrm>
                <a:off x="2443994" y="1925584"/>
                <a:ext cx="392760" cy="498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8DC1A98-6122-402D-8761-913FC85EF93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434994" y="1916944"/>
                  <a:ext cx="41040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2F37BC6-F56D-4195-BC38-C41437D2B67E}"/>
                    </a:ext>
                  </a:extLst>
                </p14:cNvPr>
                <p14:cNvContentPartPr/>
                <p14:nvPr/>
              </p14:nvContentPartPr>
              <p14:xfrm>
                <a:off x="2762954" y="2221864"/>
                <a:ext cx="222840" cy="154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2F37BC6-F56D-4195-BC38-C41437D2B67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753954" y="2213224"/>
                  <a:ext cx="2404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E7C674A-075B-482B-A90E-FAF1E53BEB94}"/>
                    </a:ext>
                  </a:extLst>
                </p14:cNvPr>
                <p14:cNvContentPartPr/>
                <p14:nvPr/>
              </p14:nvContentPartPr>
              <p14:xfrm>
                <a:off x="2853674" y="2253184"/>
                <a:ext cx="366480" cy="612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E7C674A-075B-482B-A90E-FAF1E53BEB9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845034" y="2244184"/>
                  <a:ext cx="38412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59BDDB7-6999-4065-8994-7DEDFEF330B9}"/>
                    </a:ext>
                  </a:extLst>
                </p14:cNvPr>
                <p14:cNvContentPartPr/>
                <p14:nvPr/>
              </p14:nvContentPartPr>
              <p14:xfrm>
                <a:off x="3334634" y="2178664"/>
                <a:ext cx="189720" cy="222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59BDDB7-6999-4065-8994-7DEDFEF330B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25634" y="2169664"/>
                  <a:ext cx="2073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FDDF0B2-A55A-41BC-A9BB-02670925D014}"/>
                    </a:ext>
                  </a:extLst>
                </p14:cNvPr>
                <p14:cNvContentPartPr/>
                <p14:nvPr/>
              </p14:nvContentPartPr>
              <p14:xfrm>
                <a:off x="3545234" y="2233384"/>
                <a:ext cx="171720" cy="139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FDDF0B2-A55A-41BC-A9BB-02670925D01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36594" y="2224384"/>
                  <a:ext cx="1893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EE13A40-37FB-477F-8490-A089843C57B5}"/>
                    </a:ext>
                  </a:extLst>
                </p14:cNvPr>
                <p14:cNvContentPartPr/>
                <p14:nvPr/>
              </p14:nvContentPartPr>
              <p14:xfrm>
                <a:off x="3927194" y="1889584"/>
                <a:ext cx="215640" cy="546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EE13A40-37FB-477F-8490-A089843C57B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918194" y="1880584"/>
                  <a:ext cx="23328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756B74B-A088-41AC-B2A7-5415DEC546E1}"/>
                    </a:ext>
                  </a:extLst>
                </p14:cNvPr>
                <p14:cNvContentPartPr/>
                <p14:nvPr/>
              </p14:nvContentPartPr>
              <p14:xfrm>
                <a:off x="3820994" y="2152024"/>
                <a:ext cx="403200" cy="236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756B74B-A088-41AC-B2A7-5415DEC546E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812354" y="2143384"/>
                  <a:ext cx="4208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5D37950-5216-4449-B8E2-9DE53123C830}"/>
                    </a:ext>
                  </a:extLst>
                </p14:cNvPr>
                <p14:cNvContentPartPr/>
                <p14:nvPr/>
              </p14:nvContentPartPr>
              <p14:xfrm>
                <a:off x="4348034" y="2088664"/>
                <a:ext cx="11520" cy="34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5D37950-5216-4449-B8E2-9DE53123C83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339034" y="2080024"/>
                  <a:ext cx="29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05F2428-5D75-4B8C-B67A-1BD6FF26E8A0}"/>
                    </a:ext>
                  </a:extLst>
                </p14:cNvPr>
                <p14:cNvContentPartPr/>
                <p14:nvPr/>
              </p14:nvContentPartPr>
              <p14:xfrm>
                <a:off x="4326074" y="2213224"/>
                <a:ext cx="237600" cy="160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05F2428-5D75-4B8C-B67A-1BD6FF26E8A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17074" y="2204224"/>
                  <a:ext cx="2552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A46D9D6-EDB4-465F-9F6D-C7EE863F6DCC}"/>
                    </a:ext>
                  </a:extLst>
                </p14:cNvPr>
                <p14:cNvContentPartPr/>
                <p14:nvPr/>
              </p14:nvContentPartPr>
              <p14:xfrm>
                <a:off x="4558634" y="2194864"/>
                <a:ext cx="260280" cy="795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A46D9D6-EDB4-465F-9F6D-C7EE863F6DC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549994" y="2185864"/>
                  <a:ext cx="277920" cy="81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F767A0F-AEC3-4714-BF09-D82831C1530F}"/>
                    </a:ext>
                  </a:extLst>
                </p14:cNvPr>
                <p14:cNvContentPartPr/>
                <p14:nvPr/>
              </p14:nvContentPartPr>
              <p14:xfrm>
                <a:off x="5113754" y="2160664"/>
                <a:ext cx="220680" cy="199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F767A0F-AEC3-4714-BF09-D82831C1530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104754" y="2152024"/>
                  <a:ext cx="2383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9803419-7426-42A1-9F5F-6712C8CE4FC4}"/>
                    </a:ext>
                  </a:extLst>
                </p14:cNvPr>
                <p14:cNvContentPartPr/>
                <p14:nvPr/>
              </p14:nvContentPartPr>
              <p14:xfrm>
                <a:off x="5430914" y="2144464"/>
                <a:ext cx="264960" cy="190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9803419-7426-42A1-9F5F-6712C8CE4FC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422274" y="2135464"/>
                  <a:ext cx="282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DE63A1E-7DBD-417A-AAC2-F379AD832DD2}"/>
                    </a:ext>
                  </a:extLst>
                </p14:cNvPr>
                <p14:cNvContentPartPr/>
                <p14:nvPr/>
              </p14:nvContentPartPr>
              <p14:xfrm>
                <a:off x="5709554" y="2116024"/>
                <a:ext cx="186480" cy="208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DE63A1E-7DBD-417A-AAC2-F379AD832DD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700914" y="2107024"/>
                  <a:ext cx="2041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143D38A-7B63-4ECC-9D35-FB10F40253DD}"/>
                    </a:ext>
                  </a:extLst>
                </p14:cNvPr>
                <p14:cNvContentPartPr/>
                <p14:nvPr/>
              </p14:nvContentPartPr>
              <p14:xfrm>
                <a:off x="6025994" y="2105224"/>
                <a:ext cx="261000" cy="2264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143D38A-7B63-4ECC-9D35-FB10F40253D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016994" y="2096224"/>
                  <a:ext cx="2786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52BF34B-B459-4C3E-A215-D0CD896A29D3}"/>
                    </a:ext>
                  </a:extLst>
                </p14:cNvPr>
                <p14:cNvContentPartPr/>
                <p14:nvPr/>
              </p14:nvContentPartPr>
              <p14:xfrm>
                <a:off x="6586514" y="2167864"/>
                <a:ext cx="256680" cy="175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52BF34B-B459-4C3E-A215-D0CD896A29D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577874" y="2158864"/>
                  <a:ext cx="274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3879AE2-E214-4DB6-B06A-B43BF41756B3}"/>
                    </a:ext>
                  </a:extLst>
                </p14:cNvPr>
                <p14:cNvContentPartPr/>
                <p14:nvPr/>
              </p14:nvContentPartPr>
              <p14:xfrm>
                <a:off x="7224794" y="2151664"/>
                <a:ext cx="244800" cy="201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3879AE2-E214-4DB6-B06A-B43BF41756B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215794" y="2142664"/>
                  <a:ext cx="2624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5FD2CF0-7155-49E9-9C20-8F95C6838816}"/>
                    </a:ext>
                  </a:extLst>
                </p14:cNvPr>
                <p14:cNvContentPartPr/>
                <p14:nvPr/>
              </p14:nvContentPartPr>
              <p14:xfrm>
                <a:off x="7470674" y="2170384"/>
                <a:ext cx="232920" cy="200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5FD2CF0-7155-49E9-9C20-8F95C683881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62034" y="2161384"/>
                  <a:ext cx="250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C12A731-C210-4224-8991-574F1C86B43A}"/>
                    </a:ext>
                  </a:extLst>
                </p14:cNvPr>
                <p14:cNvContentPartPr/>
                <p14:nvPr/>
              </p14:nvContentPartPr>
              <p14:xfrm>
                <a:off x="7813754" y="2207104"/>
                <a:ext cx="158040" cy="185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C12A731-C210-4224-8991-574F1C86B43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804754" y="2198104"/>
                  <a:ext cx="1756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1145EBA-8E9B-4AB5-BCDD-DD31766CA49F}"/>
                    </a:ext>
                  </a:extLst>
                </p14:cNvPr>
                <p14:cNvContentPartPr/>
                <p14:nvPr/>
              </p14:nvContentPartPr>
              <p14:xfrm>
                <a:off x="8185994" y="1835944"/>
                <a:ext cx="361080" cy="592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1145EBA-8E9B-4AB5-BCDD-DD31766CA49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76994" y="1827304"/>
                  <a:ext cx="37872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91318B1-244E-471C-A29C-A31678453932}"/>
                    </a:ext>
                  </a:extLst>
                </p14:cNvPr>
                <p14:cNvContentPartPr/>
                <p14:nvPr/>
              </p14:nvContentPartPr>
              <p14:xfrm>
                <a:off x="8041994" y="2123584"/>
                <a:ext cx="603360" cy="48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91318B1-244E-471C-A29C-A3167845393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032994" y="2114944"/>
                  <a:ext cx="6210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CD5BD19-5F71-4B05-8877-D19290BCBD31}"/>
                    </a:ext>
                  </a:extLst>
                </p14:cNvPr>
                <p14:cNvContentPartPr/>
                <p14:nvPr/>
              </p14:nvContentPartPr>
              <p14:xfrm>
                <a:off x="8439074" y="2224744"/>
                <a:ext cx="171360" cy="168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CD5BD19-5F71-4B05-8877-D19290BCBD3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30074" y="2216104"/>
                  <a:ext cx="1890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998896C-1DE8-4188-AE8F-8D985154B88A}"/>
                    </a:ext>
                  </a:extLst>
                </p14:cNvPr>
                <p14:cNvContentPartPr/>
                <p14:nvPr/>
              </p14:nvContentPartPr>
              <p14:xfrm>
                <a:off x="8732474" y="2243464"/>
                <a:ext cx="259200" cy="144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998896C-1DE8-4188-AE8F-8D985154B88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723474" y="2234464"/>
                  <a:ext cx="2768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E5A23B2-CECF-42F3-9979-0795E11DF98E}"/>
                    </a:ext>
                  </a:extLst>
                </p14:cNvPr>
                <p14:cNvContentPartPr/>
                <p14:nvPr/>
              </p14:nvContentPartPr>
              <p14:xfrm>
                <a:off x="8890514" y="2245984"/>
                <a:ext cx="367200" cy="580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E5A23B2-CECF-42F3-9979-0795E11DF98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881514" y="2236984"/>
                  <a:ext cx="38484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E240023-4E66-4BE5-96D3-4098986A2FBA}"/>
                    </a:ext>
                  </a:extLst>
                </p14:cNvPr>
                <p14:cNvContentPartPr/>
                <p14:nvPr/>
              </p14:nvContentPartPr>
              <p14:xfrm>
                <a:off x="9342314" y="2185144"/>
                <a:ext cx="239400" cy="173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E240023-4E66-4BE5-96D3-4098986A2FB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333674" y="2176144"/>
                  <a:ext cx="257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93EEB6C-F2A6-4FAA-A478-96DE7FB9E12E}"/>
                    </a:ext>
                  </a:extLst>
                </p14:cNvPr>
                <p14:cNvContentPartPr/>
                <p14:nvPr/>
              </p14:nvContentPartPr>
              <p14:xfrm>
                <a:off x="9634634" y="1837744"/>
                <a:ext cx="282600" cy="520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93EEB6C-F2A6-4FAA-A478-96DE7FB9E12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625634" y="1829104"/>
                  <a:ext cx="30024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F6CD67F-C2CD-4C3E-A3AD-60F572CC7CF6}"/>
                    </a:ext>
                  </a:extLst>
                </p14:cNvPr>
                <p14:cNvContentPartPr/>
                <p14:nvPr/>
              </p14:nvContentPartPr>
              <p14:xfrm>
                <a:off x="9789074" y="2204584"/>
                <a:ext cx="169200" cy="141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F6CD67F-C2CD-4C3E-A3AD-60F572CC7CF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780434" y="2195584"/>
                  <a:ext cx="186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D47BEE3-C181-4EE9-8DEA-AC4594B78049}"/>
                    </a:ext>
                  </a:extLst>
                </p14:cNvPr>
                <p14:cNvContentPartPr/>
                <p14:nvPr/>
              </p14:nvContentPartPr>
              <p14:xfrm>
                <a:off x="10072394" y="2124304"/>
                <a:ext cx="394560" cy="241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D47BEE3-C181-4EE9-8DEA-AC4594B7804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063754" y="2115304"/>
                  <a:ext cx="4122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BCD9C4B-AB11-4D6B-8B73-E5835C771967}"/>
                    </a:ext>
                  </a:extLst>
                </p14:cNvPr>
                <p14:cNvContentPartPr/>
                <p14:nvPr/>
              </p14:nvContentPartPr>
              <p14:xfrm>
                <a:off x="425114" y="3047704"/>
                <a:ext cx="270720" cy="261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BCD9C4B-AB11-4D6B-8B73-E5835C77196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16114" y="3038704"/>
                  <a:ext cx="2883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F87E81B-664D-4188-83BF-B2C59E4211B9}"/>
                    </a:ext>
                  </a:extLst>
                </p14:cNvPr>
                <p14:cNvContentPartPr/>
                <p14:nvPr/>
              </p14:nvContentPartPr>
              <p14:xfrm>
                <a:off x="691154" y="3065704"/>
                <a:ext cx="245160" cy="234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F87E81B-664D-4188-83BF-B2C59E4211B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82154" y="3056704"/>
                  <a:ext cx="2628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1C5DCC1-3545-4076-A918-04347BF3FC6A}"/>
                    </a:ext>
                  </a:extLst>
                </p14:cNvPr>
                <p14:cNvContentPartPr/>
                <p14:nvPr/>
              </p14:nvContentPartPr>
              <p14:xfrm>
                <a:off x="825434" y="3068584"/>
                <a:ext cx="369000" cy="784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1C5DCC1-3545-4076-A918-04347BF3FC6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16794" y="3059944"/>
                  <a:ext cx="386640" cy="80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4E98983-FEBC-4FA3-B70B-965625F3CDA3}"/>
                    </a:ext>
                  </a:extLst>
                </p14:cNvPr>
                <p14:cNvContentPartPr/>
                <p14:nvPr/>
              </p14:nvContentPartPr>
              <p14:xfrm>
                <a:off x="1262474" y="3046624"/>
                <a:ext cx="107640" cy="238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4E98983-FEBC-4FA3-B70B-965625F3CDA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253474" y="3037624"/>
                  <a:ext cx="1252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4E86CC4-17B5-43F4-8946-60BDCDC870AA}"/>
                    </a:ext>
                  </a:extLst>
                </p14:cNvPr>
                <p14:cNvContentPartPr/>
                <p14:nvPr/>
              </p14:nvContentPartPr>
              <p14:xfrm>
                <a:off x="1454354" y="2956264"/>
                <a:ext cx="360" cy="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4E86CC4-17B5-43F4-8946-60BDCDC870A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445354" y="29472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40F0F74-A82C-4017-928B-5E33134C157A}"/>
                    </a:ext>
                  </a:extLst>
                </p14:cNvPr>
                <p14:cNvContentPartPr/>
                <p14:nvPr/>
              </p14:nvContentPartPr>
              <p14:xfrm>
                <a:off x="1453994" y="3076144"/>
                <a:ext cx="151200" cy="201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40F0F74-A82C-4017-928B-5E33134C157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445354" y="3067144"/>
                  <a:ext cx="1688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94F5632-D22F-4B2A-A50D-2163D9470AF3}"/>
                    </a:ext>
                  </a:extLst>
                </p14:cNvPr>
                <p14:cNvContentPartPr/>
                <p14:nvPr/>
              </p14:nvContentPartPr>
              <p14:xfrm>
                <a:off x="1680434" y="3028264"/>
                <a:ext cx="266760" cy="220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94F5632-D22F-4B2A-A50D-2163D9470AF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671794" y="3019624"/>
                  <a:ext cx="2844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1E278C7-1985-4B65-8C57-B6D68B10D2D7}"/>
                    </a:ext>
                  </a:extLst>
                </p14:cNvPr>
                <p14:cNvContentPartPr/>
                <p14:nvPr/>
              </p14:nvContentPartPr>
              <p14:xfrm>
                <a:off x="2091914" y="3252904"/>
                <a:ext cx="122040" cy="267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1E278C7-1985-4B65-8C57-B6D68B10D2D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082914" y="3243904"/>
                  <a:ext cx="1396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CABB4ED-AB35-4366-B06C-887E1AD408DE}"/>
                    </a:ext>
                  </a:extLst>
                </p14:cNvPr>
                <p14:cNvContentPartPr/>
                <p14:nvPr/>
              </p14:nvContentPartPr>
              <p14:xfrm>
                <a:off x="2688794" y="2797864"/>
                <a:ext cx="253080" cy="5220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CABB4ED-AB35-4366-B06C-887E1AD408D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679794" y="2788864"/>
                  <a:ext cx="27072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3810B34-5D48-44F0-AB8E-4F70D70FA8D3}"/>
                    </a:ext>
                  </a:extLst>
                </p14:cNvPr>
                <p14:cNvContentPartPr/>
                <p14:nvPr/>
              </p14:nvContentPartPr>
              <p14:xfrm>
                <a:off x="2558114" y="3042664"/>
                <a:ext cx="387360" cy="720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3810B34-5D48-44F0-AB8E-4F70D70FA8D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549474" y="3034024"/>
                  <a:ext cx="4050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92A4BBA-D687-4E53-85F5-3A210DE28CAA}"/>
                    </a:ext>
                  </a:extLst>
                </p14:cNvPr>
                <p14:cNvContentPartPr/>
                <p14:nvPr/>
              </p14:nvContentPartPr>
              <p14:xfrm>
                <a:off x="2983634" y="2730544"/>
                <a:ext cx="259200" cy="5115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92A4BBA-D687-4E53-85F5-3A210DE28CA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974634" y="2721544"/>
                  <a:ext cx="27684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9659E69-1406-405A-BB32-D6B3CFCA6DFD}"/>
                    </a:ext>
                  </a:extLst>
                </p14:cNvPr>
                <p14:cNvContentPartPr/>
                <p14:nvPr/>
              </p14:nvContentPartPr>
              <p14:xfrm>
                <a:off x="3350834" y="3019264"/>
                <a:ext cx="183600" cy="200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9659E69-1406-405A-BB32-D6B3CFCA6DF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342194" y="3010264"/>
                  <a:ext cx="2012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64DAF78-DBE9-49F9-83DC-CAFC11C730AF}"/>
                    </a:ext>
                  </a:extLst>
                </p14:cNvPr>
                <p14:cNvContentPartPr/>
                <p14:nvPr/>
              </p14:nvContentPartPr>
              <p14:xfrm>
                <a:off x="3921794" y="3015664"/>
                <a:ext cx="234720" cy="222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64DAF78-DBE9-49F9-83DC-CAFC11C730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913154" y="3007024"/>
                  <a:ext cx="2523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8BB3E1D-0221-4B03-B220-2A28402076EE}"/>
                    </a:ext>
                  </a:extLst>
                </p14:cNvPr>
                <p14:cNvContentPartPr/>
                <p14:nvPr/>
              </p14:nvContentPartPr>
              <p14:xfrm>
                <a:off x="4206554" y="2956264"/>
                <a:ext cx="313200" cy="2890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8BB3E1D-0221-4B03-B220-2A28402076E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197554" y="2947264"/>
                  <a:ext cx="3308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FFE1348-5FD9-41EC-B243-224ECA2A0100}"/>
                    </a:ext>
                  </a:extLst>
                </p14:cNvPr>
                <p14:cNvContentPartPr/>
                <p14:nvPr/>
              </p14:nvContentPartPr>
              <p14:xfrm>
                <a:off x="4486994" y="3026824"/>
                <a:ext cx="252360" cy="187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FFE1348-5FD9-41EC-B243-224ECA2A010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477994" y="3017824"/>
                  <a:ext cx="270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32583FD-DB0C-4372-BF21-605AE5320917}"/>
                    </a:ext>
                  </a:extLst>
                </p14:cNvPr>
                <p14:cNvContentPartPr/>
                <p14:nvPr/>
              </p14:nvContentPartPr>
              <p14:xfrm>
                <a:off x="4651514" y="2755744"/>
                <a:ext cx="259920" cy="4597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32583FD-DB0C-4372-BF21-605AE532091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642874" y="2747104"/>
                  <a:ext cx="27756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F916091-5E0A-48A1-AA49-277AF9A5D7A2}"/>
                    </a:ext>
                  </a:extLst>
                </p14:cNvPr>
                <p14:cNvContentPartPr/>
                <p14:nvPr/>
              </p14:nvContentPartPr>
              <p14:xfrm>
                <a:off x="4844114" y="3000904"/>
                <a:ext cx="208080" cy="207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F916091-5E0A-48A1-AA49-277AF9A5D7A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835114" y="2991904"/>
                  <a:ext cx="225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4E97EB4-3015-4F29-8467-0AD05B60B5D8}"/>
                    </a:ext>
                  </a:extLst>
                </p14:cNvPr>
                <p14:cNvContentPartPr/>
                <p14:nvPr/>
              </p14:nvContentPartPr>
              <p14:xfrm>
                <a:off x="5100794" y="2972104"/>
                <a:ext cx="357120" cy="277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4E97EB4-3015-4F29-8467-0AD05B60B5D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092154" y="2963464"/>
                  <a:ext cx="374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3F5CB3D-638C-4AA2-941B-42A12006C5E2}"/>
                    </a:ext>
                  </a:extLst>
                </p14:cNvPr>
                <p14:cNvContentPartPr/>
                <p14:nvPr/>
              </p14:nvContentPartPr>
              <p14:xfrm>
                <a:off x="5765714" y="3029704"/>
                <a:ext cx="116640" cy="156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3F5CB3D-638C-4AA2-941B-42A12006C5E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756714" y="3021064"/>
                  <a:ext cx="134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CE39CEE-D23F-48B7-A2A2-C08FD0E0F196}"/>
                    </a:ext>
                  </a:extLst>
                </p14:cNvPr>
                <p14:cNvContentPartPr/>
                <p14:nvPr/>
              </p14:nvContentPartPr>
              <p14:xfrm>
                <a:off x="5771474" y="2978584"/>
                <a:ext cx="193320" cy="182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CE39CEE-D23F-48B7-A2A2-C08FD0E0F19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762474" y="2969944"/>
                  <a:ext cx="2109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E21B05B-0832-4C47-A733-89D0E0D60285}"/>
                    </a:ext>
                  </a:extLst>
                </p14:cNvPr>
                <p14:cNvContentPartPr/>
                <p14:nvPr/>
              </p14:nvContentPartPr>
              <p14:xfrm>
                <a:off x="6057674" y="2523544"/>
                <a:ext cx="397080" cy="682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E21B05B-0832-4C47-A733-89D0E0D6028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048674" y="2514904"/>
                  <a:ext cx="414720" cy="69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77CFF60-0051-47C3-ACF3-1FC9CF39A585}"/>
                    </a:ext>
                  </a:extLst>
                </p14:cNvPr>
                <p14:cNvContentPartPr/>
                <p14:nvPr/>
              </p14:nvContentPartPr>
              <p14:xfrm>
                <a:off x="6036794" y="2963824"/>
                <a:ext cx="297720" cy="77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77CFF60-0051-47C3-ACF3-1FC9CF39A58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028154" y="2955184"/>
                  <a:ext cx="3153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F875C26-FBE7-41D0-8074-2DD89D780574}"/>
                    </a:ext>
                  </a:extLst>
                </p14:cNvPr>
                <p14:cNvContentPartPr/>
                <p14:nvPr/>
              </p14:nvContentPartPr>
              <p14:xfrm>
                <a:off x="6810434" y="2967064"/>
                <a:ext cx="87840" cy="143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F875C26-FBE7-41D0-8074-2DD89D78057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801794" y="2958424"/>
                  <a:ext cx="105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417031F-3B63-4570-BD63-71C3B715853F}"/>
                    </a:ext>
                  </a:extLst>
                </p14:cNvPr>
                <p14:cNvContentPartPr/>
                <p14:nvPr/>
              </p14:nvContentPartPr>
              <p14:xfrm>
                <a:off x="6993314" y="2837104"/>
                <a:ext cx="1800" cy="8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417031F-3B63-4570-BD63-71C3B715853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984674" y="2828464"/>
                  <a:ext cx="194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83133F6-BCAF-4063-A5D7-6D6879C6FC50}"/>
                    </a:ext>
                  </a:extLst>
                </p14:cNvPr>
                <p14:cNvContentPartPr/>
                <p14:nvPr/>
              </p14:nvContentPartPr>
              <p14:xfrm>
                <a:off x="7000154" y="2905504"/>
                <a:ext cx="222480" cy="215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83133F6-BCAF-4063-A5D7-6D6879C6FC5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991154" y="2896504"/>
                  <a:ext cx="2401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B6569BD-7B67-48AA-879F-0D005A1410E7}"/>
                    </a:ext>
                  </a:extLst>
                </p14:cNvPr>
                <p14:cNvContentPartPr/>
                <p14:nvPr/>
              </p14:nvContentPartPr>
              <p14:xfrm>
                <a:off x="7339274" y="2615344"/>
                <a:ext cx="360360" cy="525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B6569BD-7B67-48AA-879F-0D005A1410E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330274" y="2606344"/>
                  <a:ext cx="37800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B8F194E-03A8-446D-80F5-85A5643B3CBF}"/>
                    </a:ext>
                  </a:extLst>
                </p14:cNvPr>
                <p14:cNvContentPartPr/>
                <p14:nvPr/>
              </p14:nvContentPartPr>
              <p14:xfrm>
                <a:off x="7650674" y="2871664"/>
                <a:ext cx="259920" cy="152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B8F194E-03A8-446D-80F5-85A5643B3CB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642034" y="2862664"/>
                  <a:ext cx="2775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A8F3A8A-C5EF-4C1E-9CA4-FC3B7F0D16C2}"/>
                    </a:ext>
                  </a:extLst>
                </p14:cNvPr>
                <p14:cNvContentPartPr/>
                <p14:nvPr/>
              </p14:nvContentPartPr>
              <p14:xfrm>
                <a:off x="7755434" y="2889664"/>
                <a:ext cx="354960" cy="574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A8F3A8A-C5EF-4C1E-9CA4-FC3B7F0D16C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746794" y="2880664"/>
                  <a:ext cx="37260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19C9D4-3AF2-43DC-8530-14F1F084AAE4}"/>
                    </a:ext>
                  </a:extLst>
                </p14:cNvPr>
                <p14:cNvContentPartPr/>
                <p14:nvPr/>
              </p14:nvContentPartPr>
              <p14:xfrm>
                <a:off x="8183474" y="2823064"/>
                <a:ext cx="261360" cy="196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19C9D4-3AF2-43DC-8530-14F1F084AAE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174474" y="2814064"/>
                  <a:ext cx="279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84F15EF-D9D6-4022-A29F-F99C23F4D4DF}"/>
                    </a:ext>
                  </a:extLst>
                </p14:cNvPr>
                <p14:cNvContentPartPr/>
                <p14:nvPr/>
              </p14:nvContentPartPr>
              <p14:xfrm>
                <a:off x="8382554" y="2879224"/>
                <a:ext cx="164880" cy="102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84F15EF-D9D6-4022-A29F-F99C23F4D4D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373554" y="2870584"/>
                  <a:ext cx="182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9E7A1D6-BB42-4A9A-8979-AE38DEFB304B}"/>
                    </a:ext>
                  </a:extLst>
                </p14:cNvPr>
                <p14:cNvContentPartPr/>
                <p14:nvPr/>
              </p14:nvContentPartPr>
              <p14:xfrm>
                <a:off x="8807354" y="2532544"/>
                <a:ext cx="268560" cy="531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9E7A1D6-BB42-4A9A-8979-AE38DEFB304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798714" y="2523904"/>
                  <a:ext cx="28620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9C67653-1278-4725-B4F3-BC4BDD674944}"/>
                    </a:ext>
                  </a:extLst>
                </p14:cNvPr>
                <p14:cNvContentPartPr/>
                <p14:nvPr/>
              </p14:nvContentPartPr>
              <p14:xfrm>
                <a:off x="8657234" y="2829544"/>
                <a:ext cx="479160" cy="150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9C67653-1278-4725-B4F3-BC4BDD67494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648234" y="2820544"/>
                  <a:ext cx="496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ABCDAE6-C4DA-4248-A520-8363B684517B}"/>
                    </a:ext>
                  </a:extLst>
                </p14:cNvPr>
                <p14:cNvContentPartPr/>
                <p14:nvPr/>
              </p14:nvContentPartPr>
              <p14:xfrm>
                <a:off x="9196154" y="2725504"/>
                <a:ext cx="18360" cy="10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ABCDAE6-C4DA-4248-A520-8363B684517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187154" y="2716504"/>
                  <a:ext cx="360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04568A2-1DDF-469E-A3D4-537BDE6640C0}"/>
                    </a:ext>
                  </a:extLst>
                </p14:cNvPr>
                <p14:cNvContentPartPr/>
                <p14:nvPr/>
              </p14:nvContentPartPr>
              <p14:xfrm>
                <a:off x="9236474" y="2839624"/>
                <a:ext cx="133920" cy="137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04568A2-1DDF-469E-A3D4-537BDE6640C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227834" y="2830984"/>
                  <a:ext cx="151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DBC3FF9-2AED-4BAA-B6B3-E531A92DBE38}"/>
                    </a:ext>
                  </a:extLst>
                </p14:cNvPr>
                <p14:cNvContentPartPr/>
                <p14:nvPr/>
              </p14:nvContentPartPr>
              <p14:xfrm>
                <a:off x="9447074" y="2847544"/>
                <a:ext cx="383760" cy="209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DBC3FF9-2AED-4BAA-B6B3-E531A92DBE3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438074" y="2838904"/>
                  <a:ext cx="401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F14584C-AA76-4512-AFBB-1538F05357F0}"/>
                    </a:ext>
                  </a:extLst>
                </p14:cNvPr>
                <p14:cNvContentPartPr/>
                <p14:nvPr/>
              </p14:nvContentPartPr>
              <p14:xfrm>
                <a:off x="357434" y="3999904"/>
                <a:ext cx="266760" cy="2314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F14584C-AA76-4512-AFBB-1538F05357F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48794" y="3990904"/>
                  <a:ext cx="2844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C96496E-C3BB-45C9-ADA2-9BE55CA312A2}"/>
                    </a:ext>
                  </a:extLst>
                </p14:cNvPr>
                <p14:cNvContentPartPr/>
                <p14:nvPr/>
              </p14:nvContentPartPr>
              <p14:xfrm>
                <a:off x="583514" y="3745384"/>
                <a:ext cx="242640" cy="4190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C96496E-C3BB-45C9-ADA2-9BE55CA312A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74874" y="3736384"/>
                  <a:ext cx="26028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EA65FF8-BCF1-4104-AA71-04872070394D}"/>
                    </a:ext>
                  </a:extLst>
                </p14:cNvPr>
                <p14:cNvContentPartPr/>
                <p14:nvPr/>
              </p14:nvContentPartPr>
              <p14:xfrm>
                <a:off x="679994" y="4011784"/>
                <a:ext cx="201960" cy="2336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EA65FF8-BCF1-4104-AA71-04872070394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71354" y="4002784"/>
                  <a:ext cx="2196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AB9EF36-3090-4E09-9530-5618BB3C8B49}"/>
                    </a:ext>
                  </a:extLst>
                </p14:cNvPr>
                <p14:cNvContentPartPr/>
                <p14:nvPr/>
              </p14:nvContentPartPr>
              <p14:xfrm>
                <a:off x="998954" y="3943744"/>
                <a:ext cx="240120" cy="232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AB9EF36-3090-4E09-9530-5618BB3C8B4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90314" y="3934744"/>
                  <a:ext cx="2577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8F88242-A345-4237-9CCA-986B31EF037A}"/>
                    </a:ext>
                  </a:extLst>
                </p14:cNvPr>
                <p14:cNvContentPartPr/>
                <p14:nvPr/>
              </p14:nvContentPartPr>
              <p14:xfrm>
                <a:off x="1232594" y="3900904"/>
                <a:ext cx="217440" cy="2779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8F88242-A345-4237-9CCA-986B31EF037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223594" y="3892264"/>
                  <a:ext cx="2350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BABE656-E46C-42D9-8C39-EC51F6D1F8C5}"/>
                    </a:ext>
                  </a:extLst>
                </p14:cNvPr>
                <p14:cNvContentPartPr/>
                <p14:nvPr/>
              </p14:nvContentPartPr>
              <p14:xfrm>
                <a:off x="1921274" y="3964264"/>
                <a:ext cx="219960" cy="191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BABE656-E46C-42D9-8C39-EC51F6D1F8C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912634" y="3955624"/>
                  <a:ext cx="237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4E8A964-2489-4217-B139-279601E374C3}"/>
                    </a:ext>
                  </a:extLst>
                </p14:cNvPr>
                <p14:cNvContentPartPr/>
                <p14:nvPr/>
              </p14:nvContentPartPr>
              <p14:xfrm>
                <a:off x="2280914" y="4001704"/>
                <a:ext cx="89640" cy="170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4E8A964-2489-4217-B139-279601E374C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272274" y="3993064"/>
                  <a:ext cx="107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9269CD6-2564-476F-980A-C41E0DA3AE37}"/>
                    </a:ext>
                  </a:extLst>
                </p14:cNvPr>
                <p14:cNvContentPartPr/>
                <p14:nvPr/>
              </p14:nvContentPartPr>
              <p14:xfrm>
                <a:off x="2572514" y="3641704"/>
                <a:ext cx="279000" cy="5212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9269CD6-2564-476F-980A-C41E0DA3AE3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563514" y="3633064"/>
                  <a:ext cx="29664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4454B2F-8145-46B4-88C8-B5F49FFFDBE3}"/>
                    </a:ext>
                  </a:extLst>
                </p14:cNvPr>
                <p14:cNvContentPartPr/>
                <p14:nvPr/>
              </p14:nvContentPartPr>
              <p14:xfrm>
                <a:off x="2485034" y="3868864"/>
                <a:ext cx="400320" cy="1116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4454B2F-8145-46B4-88C8-B5F49FFFDBE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476394" y="3859864"/>
                  <a:ext cx="41796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A775DF7B-66C2-4733-A285-8D458C7FBEBD}"/>
              </a:ext>
            </a:extLst>
          </p:cNvPr>
          <p:cNvGrpSpPr/>
          <p:nvPr/>
        </p:nvGrpSpPr>
        <p:grpSpPr>
          <a:xfrm>
            <a:off x="3157874" y="3475024"/>
            <a:ext cx="1951920" cy="557640"/>
            <a:chOff x="3157874" y="3475024"/>
            <a:chExt cx="1951920" cy="55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A9A1351-651E-42F6-B508-4A212DF84858}"/>
                    </a:ext>
                  </a:extLst>
                </p14:cNvPr>
                <p14:cNvContentPartPr/>
                <p14:nvPr/>
              </p14:nvContentPartPr>
              <p14:xfrm>
                <a:off x="3157874" y="3833944"/>
                <a:ext cx="414000" cy="193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A9A1351-651E-42F6-B508-4A212DF8485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149234" y="3824944"/>
                  <a:ext cx="4316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63D5C1C-3CE9-4CB0-AD02-399A8519539E}"/>
                    </a:ext>
                  </a:extLst>
                </p14:cNvPr>
                <p14:cNvContentPartPr/>
                <p14:nvPr/>
              </p14:nvContentPartPr>
              <p14:xfrm>
                <a:off x="3646034" y="3861304"/>
                <a:ext cx="194760" cy="1375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63D5C1C-3CE9-4CB0-AD02-399A8519539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637394" y="3852304"/>
                  <a:ext cx="212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7EBCA58-50C4-409B-BF9B-ABC2E04A2E65}"/>
                    </a:ext>
                  </a:extLst>
                </p14:cNvPr>
                <p14:cNvContentPartPr/>
                <p14:nvPr/>
              </p14:nvContentPartPr>
              <p14:xfrm>
                <a:off x="4030154" y="3611464"/>
                <a:ext cx="212400" cy="380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7EBCA58-50C4-409B-BF9B-ABC2E04A2E6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021154" y="3602824"/>
                  <a:ext cx="2300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F7534AB-A582-4F89-9982-080F6B41F10F}"/>
                    </a:ext>
                  </a:extLst>
                </p14:cNvPr>
                <p14:cNvContentPartPr/>
                <p14:nvPr/>
              </p14:nvContentPartPr>
              <p14:xfrm>
                <a:off x="4212314" y="3475024"/>
                <a:ext cx="262800" cy="557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F7534AB-A582-4F89-9982-080F6B41F10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203314" y="3466384"/>
                  <a:ext cx="28044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4658487-6641-4652-BE5D-D608567BC1BA}"/>
                    </a:ext>
                  </a:extLst>
                </p14:cNvPr>
                <p14:cNvContentPartPr/>
                <p14:nvPr/>
              </p14:nvContentPartPr>
              <p14:xfrm>
                <a:off x="3873554" y="3705064"/>
                <a:ext cx="714600" cy="113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4658487-6641-4652-BE5D-D608567BC1B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864554" y="3696424"/>
                  <a:ext cx="732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E74673A-522F-4E02-8AF9-0FF99B3F6213}"/>
                    </a:ext>
                  </a:extLst>
                </p14:cNvPr>
                <p14:cNvContentPartPr/>
                <p14:nvPr/>
              </p14:nvContentPartPr>
              <p14:xfrm>
                <a:off x="4380074" y="3778144"/>
                <a:ext cx="316080" cy="219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E74673A-522F-4E02-8AF9-0FF99B3F621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371434" y="3769144"/>
                  <a:ext cx="3337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62E4A14-76B4-4FC4-B1D0-2144860571D0}"/>
                    </a:ext>
                  </a:extLst>
                </p14:cNvPr>
                <p14:cNvContentPartPr/>
                <p14:nvPr/>
              </p14:nvContentPartPr>
              <p14:xfrm>
                <a:off x="4744034" y="3781744"/>
                <a:ext cx="273960" cy="2095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62E4A14-76B4-4FC4-B1D0-2144860571D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735034" y="3772744"/>
                  <a:ext cx="291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D7D0B0D-6198-42A5-B15A-8A0CDDC5597C}"/>
                    </a:ext>
                  </a:extLst>
                </p14:cNvPr>
                <p14:cNvContentPartPr/>
                <p14:nvPr/>
              </p14:nvContentPartPr>
              <p14:xfrm>
                <a:off x="5103674" y="3997024"/>
                <a:ext cx="6120" cy="356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D7D0B0D-6198-42A5-B15A-8A0CDDC5597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094674" y="3988024"/>
                  <a:ext cx="23760" cy="53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3732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41B0A525-5548-4165-98D0-8D2E28362BBA}"/>
                  </a:ext>
                </a:extLst>
              </p14:cNvPr>
              <p14:cNvContentPartPr/>
              <p14:nvPr/>
            </p14:nvContentPartPr>
            <p14:xfrm>
              <a:off x="5654114" y="2981464"/>
              <a:ext cx="25560" cy="1929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41B0A525-5548-4165-98D0-8D2E28362B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45474" y="2972464"/>
                <a:ext cx="43200" cy="21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0A61B8C6-FEF4-4E5E-A1B4-3CC189AEB092}"/>
              </a:ext>
            </a:extLst>
          </p:cNvPr>
          <p:cNvGrpSpPr/>
          <p:nvPr/>
        </p:nvGrpSpPr>
        <p:grpSpPr>
          <a:xfrm>
            <a:off x="6305354" y="2927824"/>
            <a:ext cx="180360" cy="270360"/>
            <a:chOff x="6305354" y="2927824"/>
            <a:chExt cx="18036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D7B7E24-D0D0-454D-9171-8F5C3176D996}"/>
                    </a:ext>
                  </a:extLst>
                </p14:cNvPr>
                <p14:cNvContentPartPr/>
                <p14:nvPr/>
              </p14:nvContentPartPr>
              <p14:xfrm>
                <a:off x="6305354" y="2938264"/>
                <a:ext cx="141120" cy="104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D7B7E24-D0D0-454D-9171-8F5C3176D99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96354" y="2929624"/>
                  <a:ext cx="1587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DD21E57-7D6F-46EA-A9D8-4277C25FC708}"/>
                    </a:ext>
                  </a:extLst>
                </p14:cNvPr>
                <p14:cNvContentPartPr/>
                <p14:nvPr/>
              </p14:nvContentPartPr>
              <p14:xfrm>
                <a:off x="6388514" y="2927824"/>
                <a:ext cx="97200" cy="270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DD21E57-7D6F-46EA-A9D8-4277C25FC7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79874" y="2918824"/>
                  <a:ext cx="114840" cy="28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154E4C9-F4C0-4E5B-B95B-631BAA24B21A}"/>
              </a:ext>
            </a:extLst>
          </p:cNvPr>
          <p:cNvGrpSpPr/>
          <p:nvPr/>
        </p:nvGrpSpPr>
        <p:grpSpPr>
          <a:xfrm>
            <a:off x="254114" y="85624"/>
            <a:ext cx="11671920" cy="2630520"/>
            <a:chOff x="254114" y="85624"/>
            <a:chExt cx="11671920" cy="263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140A6F9-3FA6-44D1-8DBA-9CD602DD722D}"/>
                    </a:ext>
                  </a:extLst>
                </p14:cNvPr>
                <p14:cNvContentPartPr/>
                <p14:nvPr/>
              </p14:nvContentPartPr>
              <p14:xfrm>
                <a:off x="418274" y="441304"/>
                <a:ext cx="465120" cy="457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140A6F9-3FA6-44D1-8DBA-9CD602DD722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9274" y="432304"/>
                  <a:ext cx="48276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742D1BA-9F66-4DA6-8E71-EAFC0C14BEE2}"/>
                    </a:ext>
                  </a:extLst>
                </p14:cNvPr>
                <p14:cNvContentPartPr/>
                <p14:nvPr/>
              </p14:nvContentPartPr>
              <p14:xfrm>
                <a:off x="501074" y="638584"/>
                <a:ext cx="283320" cy="80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742D1BA-9F66-4DA6-8E71-EAFC0C14BEE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2074" y="629944"/>
                  <a:ext cx="3009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B42EA44-82C7-40C9-9AA4-4664CC803302}"/>
                    </a:ext>
                  </a:extLst>
                </p14:cNvPr>
                <p14:cNvContentPartPr/>
                <p14:nvPr/>
              </p14:nvContentPartPr>
              <p14:xfrm>
                <a:off x="880154" y="673864"/>
                <a:ext cx="269280" cy="150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B42EA44-82C7-40C9-9AA4-4664CC80330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1514" y="664864"/>
                  <a:ext cx="2869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B10FCE8-ED2A-4295-930F-0D6986C1A363}"/>
                    </a:ext>
                  </a:extLst>
                </p14:cNvPr>
                <p14:cNvContentPartPr/>
                <p14:nvPr/>
              </p14:nvContentPartPr>
              <p14:xfrm>
                <a:off x="915794" y="607984"/>
                <a:ext cx="183600" cy="217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B10FCE8-ED2A-4295-930F-0D6986C1A36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6794" y="599344"/>
                  <a:ext cx="2012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3291A5D-123F-49B1-9F25-D699A5F03C41}"/>
                    </a:ext>
                  </a:extLst>
                </p14:cNvPr>
                <p14:cNvContentPartPr/>
                <p14:nvPr/>
              </p14:nvContentPartPr>
              <p14:xfrm>
                <a:off x="1347074" y="588544"/>
                <a:ext cx="97920" cy="247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3291A5D-123F-49B1-9F25-D699A5F03C4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38074" y="579904"/>
                  <a:ext cx="1155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F837AB8-83F1-4D9D-B969-5852A582AC4B}"/>
                    </a:ext>
                  </a:extLst>
                </p14:cNvPr>
                <p14:cNvContentPartPr/>
                <p14:nvPr/>
              </p14:nvContentPartPr>
              <p14:xfrm>
                <a:off x="2079314" y="628864"/>
                <a:ext cx="48240" cy="123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F837AB8-83F1-4D9D-B969-5852A582AC4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70314" y="619864"/>
                  <a:ext cx="65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7E409FC-43DC-471E-A7B8-7626C5E50367}"/>
                    </a:ext>
                  </a:extLst>
                </p14:cNvPr>
                <p14:cNvContentPartPr/>
                <p14:nvPr/>
              </p14:nvContentPartPr>
              <p14:xfrm>
                <a:off x="1867274" y="792304"/>
                <a:ext cx="462960" cy="54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7E409FC-43DC-471E-A7B8-7626C5E5036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58634" y="783304"/>
                  <a:ext cx="4806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4526566-00EA-45D2-B991-EFDB1DD15F6C}"/>
                    </a:ext>
                  </a:extLst>
                </p14:cNvPr>
                <p14:cNvContentPartPr/>
                <p14:nvPr/>
              </p14:nvContentPartPr>
              <p14:xfrm>
                <a:off x="1884194" y="604024"/>
                <a:ext cx="380520" cy="42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4526566-00EA-45D2-B991-EFDB1DD15F6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75194" y="595384"/>
                  <a:ext cx="3981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29947E0-E7DF-4F91-A516-CB0A795B1BEB}"/>
                    </a:ext>
                  </a:extLst>
                </p14:cNvPr>
                <p14:cNvContentPartPr/>
                <p14:nvPr/>
              </p14:nvContentPartPr>
              <p14:xfrm>
                <a:off x="2406914" y="673144"/>
                <a:ext cx="210960" cy="155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29947E0-E7DF-4F91-A516-CB0A795B1BE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98274" y="664144"/>
                  <a:ext cx="228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8B224E-8522-41DF-8F28-5FC63ABC97A2}"/>
                    </a:ext>
                  </a:extLst>
                </p14:cNvPr>
                <p14:cNvContentPartPr/>
                <p14:nvPr/>
              </p14:nvContentPartPr>
              <p14:xfrm>
                <a:off x="2975354" y="644344"/>
                <a:ext cx="176040" cy="185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8B224E-8522-41DF-8F28-5FC63ABC97A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66354" y="635704"/>
                  <a:ext cx="1936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3B3459A-A8E7-429A-9277-A09C3B96CE85}"/>
                    </a:ext>
                  </a:extLst>
                </p14:cNvPr>
                <p14:cNvContentPartPr/>
                <p14:nvPr/>
              </p14:nvContentPartPr>
              <p14:xfrm>
                <a:off x="3219794" y="680344"/>
                <a:ext cx="177840" cy="137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3B3459A-A8E7-429A-9277-A09C3B96CE8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10794" y="671704"/>
                  <a:ext cx="1954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784E540-2DD2-44E4-B811-6D442169E994}"/>
                    </a:ext>
                  </a:extLst>
                </p14:cNvPr>
                <p14:cNvContentPartPr/>
                <p14:nvPr/>
              </p14:nvContentPartPr>
              <p14:xfrm>
                <a:off x="3533714" y="585664"/>
                <a:ext cx="259560" cy="250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784E540-2DD2-44E4-B811-6D442169E99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24714" y="576664"/>
                  <a:ext cx="2772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2036B25-6FB9-418C-994B-4533DD5845D1}"/>
                    </a:ext>
                  </a:extLst>
                </p14:cNvPr>
                <p14:cNvContentPartPr/>
                <p14:nvPr/>
              </p14:nvContentPartPr>
              <p14:xfrm>
                <a:off x="4074794" y="649384"/>
                <a:ext cx="290520" cy="202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2036B25-6FB9-418C-994B-4533DD5845D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65794" y="640744"/>
                  <a:ext cx="308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797348-2314-4C31-B0E1-D9552503AE08}"/>
                    </a:ext>
                  </a:extLst>
                </p14:cNvPr>
                <p14:cNvContentPartPr/>
                <p14:nvPr/>
              </p14:nvContentPartPr>
              <p14:xfrm>
                <a:off x="4548554" y="686464"/>
                <a:ext cx="203760" cy="218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797348-2314-4C31-B0E1-D9552503AE0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39554" y="677824"/>
                  <a:ext cx="2214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1328DDC-3AF1-44FC-A77F-79C0407AFF87}"/>
                    </a:ext>
                  </a:extLst>
                </p14:cNvPr>
                <p14:cNvContentPartPr/>
                <p14:nvPr/>
              </p14:nvContentPartPr>
              <p14:xfrm>
                <a:off x="4522994" y="636424"/>
                <a:ext cx="242640" cy="249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1328DDC-3AF1-44FC-A77F-79C0407AFF8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14354" y="627784"/>
                  <a:ext cx="2602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A856D1B-66C8-490E-B952-994F43B8B4D2}"/>
                    </a:ext>
                  </a:extLst>
                </p14:cNvPr>
                <p14:cNvContentPartPr/>
                <p14:nvPr/>
              </p14:nvContentPartPr>
              <p14:xfrm>
                <a:off x="4874354" y="680344"/>
                <a:ext cx="230040" cy="157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A856D1B-66C8-490E-B952-994F43B8B4D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65714" y="671704"/>
                  <a:ext cx="2476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41C2A21-FBDF-4E28-9824-5E8B02768E32}"/>
                    </a:ext>
                  </a:extLst>
                </p14:cNvPr>
                <p14:cNvContentPartPr/>
                <p14:nvPr/>
              </p14:nvContentPartPr>
              <p14:xfrm>
                <a:off x="5206994" y="695824"/>
                <a:ext cx="314280" cy="13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41C2A21-FBDF-4E28-9824-5E8B02768E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97994" y="687184"/>
                  <a:ext cx="3319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020342C-D9FA-4A69-85A5-C3FE8DFC93A8}"/>
                    </a:ext>
                  </a:extLst>
                </p14:cNvPr>
                <p14:cNvContentPartPr/>
                <p14:nvPr/>
              </p14:nvContentPartPr>
              <p14:xfrm>
                <a:off x="5565554" y="710944"/>
                <a:ext cx="139320" cy="369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020342C-D9FA-4A69-85A5-C3FE8DFC93A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56914" y="701944"/>
                  <a:ext cx="1569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31F8C62-4C6B-4BC6-A275-F472E424B780}"/>
                    </a:ext>
                  </a:extLst>
                </p14:cNvPr>
                <p14:cNvContentPartPr/>
                <p14:nvPr/>
              </p14:nvContentPartPr>
              <p14:xfrm>
                <a:off x="5610914" y="660544"/>
                <a:ext cx="288720" cy="207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31F8C62-4C6B-4BC6-A275-F472E424B78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01914" y="651904"/>
                  <a:ext cx="306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A484728-C061-4E3E-A33B-3F79F220F21D}"/>
                    </a:ext>
                  </a:extLst>
                </p14:cNvPr>
                <p14:cNvContentPartPr/>
                <p14:nvPr/>
              </p14:nvContentPartPr>
              <p14:xfrm>
                <a:off x="6040034" y="310264"/>
                <a:ext cx="270000" cy="485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A484728-C061-4E3E-A33B-3F79F220F21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31394" y="301264"/>
                  <a:ext cx="28764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2A00C3A-2288-48BB-91B1-48AC0286F866}"/>
                    </a:ext>
                  </a:extLst>
                </p14:cNvPr>
                <p14:cNvContentPartPr/>
                <p14:nvPr/>
              </p14:nvContentPartPr>
              <p14:xfrm>
                <a:off x="6151994" y="631024"/>
                <a:ext cx="243720" cy="225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2A00C3A-2288-48BB-91B1-48AC0286F8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42994" y="622024"/>
                  <a:ext cx="2613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EB78BE0-BB66-4DE9-AF90-C4C8805437FC}"/>
                    </a:ext>
                  </a:extLst>
                </p14:cNvPr>
                <p14:cNvContentPartPr/>
                <p14:nvPr/>
              </p14:nvContentPartPr>
              <p14:xfrm>
                <a:off x="6468434" y="909304"/>
                <a:ext cx="106920" cy="207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EB78BE0-BB66-4DE9-AF90-C4C8805437F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59434" y="900304"/>
                  <a:ext cx="1245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FF71193-88FF-4430-9814-B535986284FD}"/>
                    </a:ext>
                  </a:extLst>
                </p14:cNvPr>
                <p14:cNvContentPartPr/>
                <p14:nvPr/>
              </p14:nvContentPartPr>
              <p14:xfrm>
                <a:off x="6856874" y="629944"/>
                <a:ext cx="327600" cy="201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FF71193-88FF-4430-9814-B535986284F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48234" y="621304"/>
                  <a:ext cx="3452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BFFC3EA-ABB9-4C0E-919E-627731359C69}"/>
                    </a:ext>
                  </a:extLst>
                </p14:cNvPr>
                <p14:cNvContentPartPr/>
                <p14:nvPr/>
              </p14:nvContentPartPr>
              <p14:xfrm>
                <a:off x="7225874" y="619864"/>
                <a:ext cx="224280" cy="197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BFFC3EA-ABB9-4C0E-919E-627731359C6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17234" y="610864"/>
                  <a:ext cx="2419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7A2D5FB-DF3A-4BF6-8460-E1D9B593457A}"/>
                    </a:ext>
                  </a:extLst>
                </p14:cNvPr>
                <p14:cNvContentPartPr/>
                <p14:nvPr/>
              </p14:nvContentPartPr>
              <p14:xfrm>
                <a:off x="7775594" y="380464"/>
                <a:ext cx="273240" cy="467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7A2D5FB-DF3A-4BF6-8460-E1D9B593457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66594" y="371824"/>
                  <a:ext cx="2908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5680CEA-585B-4186-BC43-DDC2268DE6C1}"/>
                    </a:ext>
                  </a:extLst>
                </p14:cNvPr>
                <p14:cNvContentPartPr/>
                <p14:nvPr/>
              </p14:nvContentPartPr>
              <p14:xfrm>
                <a:off x="8140634" y="677824"/>
                <a:ext cx="153720" cy="148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5680CEA-585B-4186-BC43-DDC2268DE6C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31994" y="669184"/>
                  <a:ext cx="1713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C5FDAAA-2A6C-4AB8-A37F-0CA75ECD744F}"/>
                    </a:ext>
                  </a:extLst>
                </p14:cNvPr>
                <p14:cNvContentPartPr/>
                <p14:nvPr/>
              </p14:nvContentPartPr>
              <p14:xfrm>
                <a:off x="8377154" y="695464"/>
                <a:ext cx="238320" cy="152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C5FDAAA-2A6C-4AB8-A37F-0CA75ECD744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68154" y="686464"/>
                  <a:ext cx="255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877DB1E-6F26-465C-8BBC-4DF7CE97E593}"/>
                    </a:ext>
                  </a:extLst>
                </p14:cNvPr>
                <p14:cNvContentPartPr/>
                <p14:nvPr/>
              </p14:nvContentPartPr>
              <p14:xfrm>
                <a:off x="8587394" y="460024"/>
                <a:ext cx="181080" cy="366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877DB1E-6F26-465C-8BBC-4DF7CE97E59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78754" y="451024"/>
                  <a:ext cx="19872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FB0A71B-DE9C-4DF9-A716-4A383E548A31}"/>
                    </a:ext>
                  </a:extLst>
                </p14:cNvPr>
                <p14:cNvContentPartPr/>
                <p14:nvPr/>
              </p14:nvContentPartPr>
              <p14:xfrm>
                <a:off x="9138194" y="381904"/>
                <a:ext cx="224640" cy="954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FB0A71B-DE9C-4DF9-A716-4A383E548A3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29194" y="373264"/>
                  <a:ext cx="242280" cy="9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881166D-8C5A-4F4D-8E5E-CA1148DB8C09}"/>
                    </a:ext>
                  </a:extLst>
                </p14:cNvPr>
                <p14:cNvContentPartPr/>
                <p14:nvPr/>
              </p14:nvContentPartPr>
              <p14:xfrm>
                <a:off x="9493514" y="401704"/>
                <a:ext cx="314280" cy="884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881166D-8C5A-4F4D-8E5E-CA1148DB8C0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484874" y="392704"/>
                  <a:ext cx="331920" cy="90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40A77AA-CE15-46AF-8E80-C1AFA02FC285}"/>
                    </a:ext>
                  </a:extLst>
                </p14:cNvPr>
                <p14:cNvContentPartPr/>
                <p14:nvPr/>
              </p14:nvContentPartPr>
              <p14:xfrm>
                <a:off x="8935514" y="1526344"/>
                <a:ext cx="128880" cy="102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40A77AA-CE15-46AF-8E80-C1AFA02FC28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926874" y="1517704"/>
                  <a:ext cx="14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D631BBF-8BA0-499F-B359-5E9F851F494D}"/>
                    </a:ext>
                  </a:extLst>
                </p14:cNvPr>
                <p14:cNvContentPartPr/>
                <p14:nvPr/>
              </p14:nvContentPartPr>
              <p14:xfrm>
                <a:off x="9047474" y="1476664"/>
                <a:ext cx="52560" cy="279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D631BBF-8BA0-499F-B359-5E9F851F494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038834" y="1468024"/>
                  <a:ext cx="702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52D1231-72AE-454A-B9D6-F018CBFE9BBE}"/>
                    </a:ext>
                  </a:extLst>
                </p14:cNvPr>
                <p14:cNvContentPartPr/>
                <p14:nvPr/>
              </p14:nvContentPartPr>
              <p14:xfrm>
                <a:off x="9156194" y="85624"/>
                <a:ext cx="254880" cy="220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52D1231-72AE-454A-B9D6-F018CBFE9BB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147194" y="76984"/>
                  <a:ext cx="2725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1933712-5D18-4C14-955A-AC0375CB3FD3}"/>
                    </a:ext>
                  </a:extLst>
                </p14:cNvPr>
                <p14:cNvContentPartPr/>
                <p14:nvPr/>
              </p14:nvContentPartPr>
              <p14:xfrm>
                <a:off x="9632834" y="1444984"/>
                <a:ext cx="21600" cy="145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1933712-5D18-4C14-955A-AC0375CB3FD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623834" y="1435984"/>
                  <a:ext cx="392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0623995-81FC-4E4A-9540-44733E7445B5}"/>
                    </a:ext>
                  </a:extLst>
                </p14:cNvPr>
                <p14:cNvContentPartPr/>
                <p14:nvPr/>
              </p14:nvContentPartPr>
              <p14:xfrm>
                <a:off x="9802394" y="110824"/>
                <a:ext cx="279720" cy="201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0623995-81FC-4E4A-9540-44733E7445B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93754" y="102184"/>
                  <a:ext cx="2973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02A1B72-3137-4A7F-A1C9-0680124C7D77}"/>
                    </a:ext>
                  </a:extLst>
                </p14:cNvPr>
                <p14:cNvContentPartPr/>
                <p14:nvPr/>
              </p14:nvContentPartPr>
              <p14:xfrm>
                <a:off x="9870794" y="657664"/>
                <a:ext cx="255600" cy="236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02A1B72-3137-4A7F-A1C9-0680124C7D7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862154" y="649024"/>
                  <a:ext cx="2732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782A3FC-A9CC-4EE9-A953-28E4FDA7817F}"/>
                    </a:ext>
                  </a:extLst>
                </p14:cNvPr>
                <p14:cNvContentPartPr/>
                <p14:nvPr/>
              </p14:nvContentPartPr>
              <p14:xfrm>
                <a:off x="9874034" y="645424"/>
                <a:ext cx="219600" cy="229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782A3FC-A9CC-4EE9-A953-28E4FDA7817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865394" y="636784"/>
                  <a:ext cx="2372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C85E542-A23D-416E-8F91-7F823A28B51E}"/>
                    </a:ext>
                  </a:extLst>
                </p14:cNvPr>
                <p14:cNvContentPartPr/>
                <p14:nvPr/>
              </p14:nvContentPartPr>
              <p14:xfrm>
                <a:off x="10268234" y="440584"/>
                <a:ext cx="102600" cy="138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C85E542-A23D-416E-8F91-7F823A28B51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59594" y="431944"/>
                  <a:ext cx="1202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A89127-3A95-4587-9536-957FA396FDC2}"/>
                    </a:ext>
                  </a:extLst>
                </p14:cNvPr>
                <p14:cNvContentPartPr/>
                <p14:nvPr/>
              </p14:nvContentPartPr>
              <p14:xfrm>
                <a:off x="10311794" y="724264"/>
                <a:ext cx="88560" cy="142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A89127-3A95-4587-9536-957FA396FDC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302794" y="715624"/>
                  <a:ext cx="1062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2219135-EAD1-480A-83B9-2F7F4DD6A28A}"/>
                    </a:ext>
                  </a:extLst>
                </p14:cNvPr>
                <p14:cNvContentPartPr/>
                <p14:nvPr/>
              </p14:nvContentPartPr>
              <p14:xfrm>
                <a:off x="10294514" y="593224"/>
                <a:ext cx="270000" cy="533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2219135-EAD1-480A-83B9-2F7F4DD6A28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85874" y="584584"/>
                  <a:ext cx="28764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859E171-C197-4B66-9B65-0ABA7B88400D}"/>
                    </a:ext>
                  </a:extLst>
                </p14:cNvPr>
                <p14:cNvContentPartPr/>
                <p14:nvPr/>
              </p14:nvContentPartPr>
              <p14:xfrm>
                <a:off x="10666394" y="729304"/>
                <a:ext cx="245880" cy="165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859E171-C197-4B66-9B65-0ABA7B88400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657394" y="720304"/>
                  <a:ext cx="263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7583D33-5CFB-4EEB-A890-E04C201712B5}"/>
                    </a:ext>
                  </a:extLst>
                </p14:cNvPr>
                <p14:cNvContentPartPr/>
                <p14:nvPr/>
              </p14:nvContentPartPr>
              <p14:xfrm>
                <a:off x="10798154" y="483784"/>
                <a:ext cx="279360" cy="389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7583D33-5CFB-4EEB-A890-E04C201712B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89154" y="475144"/>
                  <a:ext cx="29700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AD7FB29-C5BD-412A-B9A5-841158AFFE20}"/>
                    </a:ext>
                  </a:extLst>
                </p14:cNvPr>
                <p14:cNvContentPartPr/>
                <p14:nvPr/>
              </p14:nvContentPartPr>
              <p14:xfrm>
                <a:off x="11008394" y="697264"/>
                <a:ext cx="212040" cy="174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AD7FB29-C5BD-412A-B9A5-841158AFFE2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999394" y="688264"/>
                  <a:ext cx="2296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945EB3E-B1C1-4C2F-B860-9B9E80E13F48}"/>
                    </a:ext>
                  </a:extLst>
                </p14:cNvPr>
                <p14:cNvContentPartPr/>
                <p14:nvPr/>
              </p14:nvContentPartPr>
              <p14:xfrm>
                <a:off x="10964474" y="697984"/>
                <a:ext cx="231840" cy="201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945EB3E-B1C1-4C2F-B860-9B9E80E13F4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955834" y="688984"/>
                  <a:ext cx="2494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7CA35A5-B53F-4FB4-98F3-CD09093164C4}"/>
                    </a:ext>
                  </a:extLst>
                </p14:cNvPr>
                <p14:cNvContentPartPr/>
                <p14:nvPr/>
              </p14:nvContentPartPr>
              <p14:xfrm>
                <a:off x="11291714" y="709864"/>
                <a:ext cx="289080" cy="157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7CA35A5-B53F-4FB4-98F3-CD09093164C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282714" y="701224"/>
                  <a:ext cx="306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6BC8A02-6B5D-4A01-9A39-2417D2D07004}"/>
                    </a:ext>
                  </a:extLst>
                </p14:cNvPr>
                <p14:cNvContentPartPr/>
                <p14:nvPr/>
              </p14:nvContentPartPr>
              <p14:xfrm>
                <a:off x="11503394" y="467224"/>
                <a:ext cx="214920" cy="370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6BC8A02-6B5D-4A01-9A39-2417D2D0700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494754" y="458224"/>
                  <a:ext cx="2325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2C13449-F39A-43BC-BE01-D1724450CAD7}"/>
                    </a:ext>
                  </a:extLst>
                </p14:cNvPr>
                <p14:cNvContentPartPr/>
                <p14:nvPr/>
              </p14:nvContentPartPr>
              <p14:xfrm>
                <a:off x="11670434" y="691864"/>
                <a:ext cx="160200" cy="150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2C13449-F39A-43BC-BE01-D1724450CAD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661434" y="683224"/>
                  <a:ext cx="177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E86ABFA-A991-403C-BE6E-D72F4CFA2CC9}"/>
                    </a:ext>
                  </a:extLst>
                </p14:cNvPr>
                <p14:cNvContentPartPr/>
                <p14:nvPr/>
              </p14:nvContentPartPr>
              <p14:xfrm>
                <a:off x="11705354" y="633184"/>
                <a:ext cx="220680" cy="524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E86ABFA-A991-403C-BE6E-D72F4CFA2CC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696354" y="624544"/>
                  <a:ext cx="23832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FB02C26-92F8-4CEC-93B7-320CAB9E779A}"/>
                    </a:ext>
                  </a:extLst>
                </p14:cNvPr>
                <p14:cNvContentPartPr/>
                <p14:nvPr/>
              </p14:nvContentPartPr>
              <p14:xfrm>
                <a:off x="479114" y="2245624"/>
                <a:ext cx="65520" cy="176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FB02C26-92F8-4CEC-93B7-320CAB9E779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70474" y="2236984"/>
                  <a:ext cx="831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0572861-08F3-4205-886F-94C74B9492FE}"/>
                    </a:ext>
                  </a:extLst>
                </p14:cNvPr>
                <p14:cNvContentPartPr/>
                <p14:nvPr/>
              </p14:nvContentPartPr>
              <p14:xfrm>
                <a:off x="254114" y="2410504"/>
                <a:ext cx="451800" cy="66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0572861-08F3-4205-886F-94C74B9492F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5474" y="2401864"/>
                  <a:ext cx="4694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145AAAF-F1D6-47EA-AF30-D9C735D5977C}"/>
                    </a:ext>
                  </a:extLst>
                </p14:cNvPr>
                <p14:cNvContentPartPr/>
                <p14:nvPr/>
              </p14:nvContentPartPr>
              <p14:xfrm>
                <a:off x="310994" y="2136544"/>
                <a:ext cx="558720" cy="111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145AAAF-F1D6-47EA-AF30-D9C735D5977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1994" y="2127904"/>
                  <a:ext cx="576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9F8F797-D51C-4718-BD73-122E3E79366B}"/>
                    </a:ext>
                  </a:extLst>
                </p14:cNvPr>
                <p14:cNvContentPartPr/>
                <p14:nvPr/>
              </p14:nvContentPartPr>
              <p14:xfrm>
                <a:off x="952874" y="1936744"/>
                <a:ext cx="298080" cy="569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9F8F797-D51C-4718-BD73-122E3E79366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43874" y="1928104"/>
                  <a:ext cx="31572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7494B70-7D29-4105-A507-B49EA6E13134}"/>
                    </a:ext>
                  </a:extLst>
                </p14:cNvPr>
                <p14:cNvContentPartPr/>
                <p14:nvPr/>
              </p14:nvContentPartPr>
              <p14:xfrm>
                <a:off x="905714" y="2319424"/>
                <a:ext cx="233640" cy="69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7494B70-7D29-4105-A507-B49EA6E1313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96714" y="2310784"/>
                  <a:ext cx="2512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61AA8D5-E67E-47BC-B286-F977993A55AD}"/>
                    </a:ext>
                  </a:extLst>
                </p14:cNvPr>
                <p14:cNvContentPartPr/>
                <p14:nvPr/>
              </p14:nvContentPartPr>
              <p14:xfrm>
                <a:off x="1556234" y="2260744"/>
                <a:ext cx="305640" cy="180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61AA8D5-E67E-47BC-B286-F977993A55A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47594" y="2251744"/>
                  <a:ext cx="323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A5B4995-61F0-44CA-8BCF-18DEF0D77D4F}"/>
                    </a:ext>
                  </a:extLst>
                </p14:cNvPr>
                <p14:cNvContentPartPr/>
                <p14:nvPr/>
              </p14:nvContentPartPr>
              <p14:xfrm>
                <a:off x="1875914" y="2269744"/>
                <a:ext cx="215640" cy="176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A5B4995-61F0-44CA-8BCF-18DEF0D77D4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867274" y="2261104"/>
                  <a:ext cx="233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1E9B0D3-6345-48C6-96AA-40C88BE2BADA}"/>
                    </a:ext>
                  </a:extLst>
                </p14:cNvPr>
                <p14:cNvContentPartPr/>
                <p14:nvPr/>
              </p14:nvContentPartPr>
              <p14:xfrm>
                <a:off x="2491514" y="2254264"/>
                <a:ext cx="288000" cy="261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1E9B0D3-6345-48C6-96AA-40C88BE2BAD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82514" y="2245264"/>
                  <a:ext cx="3056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9FCBBDC-DDD1-425B-B1F5-807E6C3EE156}"/>
                    </a:ext>
                  </a:extLst>
                </p14:cNvPr>
                <p14:cNvContentPartPr/>
                <p14:nvPr/>
              </p14:nvContentPartPr>
              <p14:xfrm>
                <a:off x="2910914" y="2271544"/>
                <a:ext cx="259200" cy="245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9FCBBDC-DDD1-425B-B1F5-807E6C3EE15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902274" y="2262544"/>
                  <a:ext cx="2768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E1E76A5-EB25-402D-9F2A-89647B0AC63E}"/>
                    </a:ext>
                  </a:extLst>
                </p14:cNvPr>
                <p14:cNvContentPartPr/>
                <p14:nvPr/>
              </p14:nvContentPartPr>
              <p14:xfrm>
                <a:off x="3186314" y="2329144"/>
                <a:ext cx="201240" cy="144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E1E76A5-EB25-402D-9F2A-89647B0AC63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177674" y="2320144"/>
                  <a:ext cx="2188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DFFEE74-5A76-4A76-B5E6-1557B7F6A030}"/>
                    </a:ext>
                  </a:extLst>
                </p14:cNvPr>
                <p14:cNvContentPartPr/>
                <p14:nvPr/>
              </p14:nvContentPartPr>
              <p14:xfrm>
                <a:off x="3512474" y="2071384"/>
                <a:ext cx="221040" cy="441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DFFEE74-5A76-4A76-B5E6-1557B7F6A03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503834" y="2062384"/>
                  <a:ext cx="23868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F34A4A2-487A-4C16-8D69-DB177EC18149}"/>
                    </a:ext>
                  </a:extLst>
                </p14:cNvPr>
                <p14:cNvContentPartPr/>
                <p14:nvPr/>
              </p14:nvContentPartPr>
              <p14:xfrm>
                <a:off x="3706874" y="2280184"/>
                <a:ext cx="239040" cy="217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F34A4A2-487A-4C16-8D69-DB177EC1814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98234" y="2271184"/>
                  <a:ext cx="2566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AF95252-2CE8-4491-9B3E-D533C581C947}"/>
                    </a:ext>
                  </a:extLst>
                </p14:cNvPr>
                <p14:cNvContentPartPr/>
                <p14:nvPr/>
              </p14:nvContentPartPr>
              <p14:xfrm>
                <a:off x="3958154" y="2333104"/>
                <a:ext cx="171360" cy="1519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AF95252-2CE8-4491-9B3E-D533C581C94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949154" y="2324104"/>
                  <a:ext cx="189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C639A85-CA8C-47D4-BC27-2966E6633292}"/>
                    </a:ext>
                  </a:extLst>
                </p14:cNvPr>
                <p14:cNvContentPartPr/>
                <p14:nvPr/>
              </p14:nvContentPartPr>
              <p14:xfrm>
                <a:off x="4345874" y="1977064"/>
                <a:ext cx="213480" cy="517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C639A85-CA8C-47D4-BC27-2966E663329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37234" y="1968064"/>
                  <a:ext cx="23112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E059E0C-60D3-494A-9DE6-71C337892A6B}"/>
                    </a:ext>
                  </a:extLst>
                </p14:cNvPr>
                <p14:cNvContentPartPr/>
                <p14:nvPr/>
              </p14:nvContentPartPr>
              <p14:xfrm>
                <a:off x="4235354" y="2267944"/>
                <a:ext cx="341640" cy="37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E059E0C-60D3-494A-9DE6-71C337892A6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26714" y="2258944"/>
                  <a:ext cx="3592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1ED9DF3-73F3-4398-8C61-DF3A23664FEA}"/>
                    </a:ext>
                  </a:extLst>
                </p14:cNvPr>
                <p14:cNvContentPartPr/>
                <p14:nvPr/>
              </p14:nvContentPartPr>
              <p14:xfrm>
                <a:off x="4508954" y="2330944"/>
                <a:ext cx="228960" cy="151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1ED9DF3-73F3-4398-8C61-DF3A23664FE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499954" y="2322304"/>
                  <a:ext cx="246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3C8FDA1-BFC4-4685-BE96-7D55AFE3A177}"/>
                    </a:ext>
                  </a:extLst>
                </p14:cNvPr>
                <p14:cNvContentPartPr/>
                <p14:nvPr/>
              </p14:nvContentPartPr>
              <p14:xfrm>
                <a:off x="4783274" y="2342464"/>
                <a:ext cx="253080" cy="175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3C8FDA1-BFC4-4685-BE96-7D55AFE3A17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774274" y="2333824"/>
                  <a:ext cx="2707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D72433F-21D7-4D07-8CF3-71584E8A2DFB}"/>
                    </a:ext>
                  </a:extLst>
                </p14:cNvPr>
                <p14:cNvContentPartPr/>
                <p14:nvPr/>
              </p14:nvContentPartPr>
              <p14:xfrm>
                <a:off x="5019434" y="2064904"/>
                <a:ext cx="243000" cy="424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D72433F-21D7-4D07-8CF3-71584E8A2DF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010434" y="2055904"/>
                  <a:ext cx="26064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A573D06-695C-4178-AB4F-277E6A9E7BEA}"/>
                    </a:ext>
                  </a:extLst>
                </p14:cNvPr>
                <p14:cNvContentPartPr/>
                <p14:nvPr/>
              </p14:nvContentPartPr>
              <p14:xfrm>
                <a:off x="5699114" y="1853944"/>
                <a:ext cx="237240" cy="852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A573D06-695C-4178-AB4F-277E6A9E7BE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690114" y="1845304"/>
                  <a:ext cx="254880" cy="87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D1A62B8-EE6F-4DF2-980F-EBB9A760F985}"/>
                    </a:ext>
                  </a:extLst>
                </p14:cNvPr>
                <p14:cNvContentPartPr/>
                <p14:nvPr/>
              </p14:nvContentPartPr>
              <p14:xfrm>
                <a:off x="6178634" y="1854304"/>
                <a:ext cx="305640" cy="861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D1A62B8-EE6F-4DF2-980F-EBB9A760F98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169634" y="1845304"/>
                  <a:ext cx="323280" cy="87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DA85E57-2E85-450A-BE9C-627A1D6117C2}"/>
                    </a:ext>
                  </a:extLst>
                </p14:cNvPr>
                <p14:cNvContentPartPr/>
                <p14:nvPr/>
              </p14:nvContentPartPr>
              <p14:xfrm>
                <a:off x="5755634" y="1452904"/>
                <a:ext cx="194760" cy="207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DA85E57-2E85-450A-BE9C-627A1D6117C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746994" y="1443904"/>
                  <a:ext cx="2124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1F3BFE8-C040-497B-9643-682525FBC3C8}"/>
                    </a:ext>
                  </a:extLst>
                </p14:cNvPr>
                <p14:cNvContentPartPr/>
                <p14:nvPr/>
              </p14:nvContentPartPr>
              <p14:xfrm>
                <a:off x="6374474" y="1435984"/>
                <a:ext cx="279000" cy="236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1F3BFE8-C040-497B-9643-682525FBC3C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65474" y="1426984"/>
                  <a:ext cx="2966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1A2FD3D-6D48-491D-94FE-2F18B545F4FF}"/>
                    </a:ext>
                  </a:extLst>
                </p14:cNvPr>
                <p14:cNvContentPartPr/>
                <p14:nvPr/>
              </p14:nvContentPartPr>
              <p14:xfrm>
                <a:off x="6686954" y="2093344"/>
                <a:ext cx="216360" cy="246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1A2FD3D-6D48-491D-94FE-2F18B545F4F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78314" y="2084344"/>
                  <a:ext cx="2340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E732550-67EF-44B9-AEA7-B89C2B767FCF}"/>
                    </a:ext>
                  </a:extLst>
                </p14:cNvPr>
                <p14:cNvContentPartPr/>
                <p14:nvPr/>
              </p14:nvContentPartPr>
              <p14:xfrm>
                <a:off x="6673634" y="2075344"/>
                <a:ext cx="232920" cy="216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E732550-67EF-44B9-AEA7-B89C2B767FC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664634" y="2066344"/>
                  <a:ext cx="250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5579A45-BA20-42F8-B7BB-03D89DA9DE27}"/>
                    </a:ext>
                  </a:extLst>
                </p14:cNvPr>
                <p14:cNvContentPartPr/>
                <p14:nvPr/>
              </p14:nvContentPartPr>
              <p14:xfrm>
                <a:off x="6968834" y="1866184"/>
                <a:ext cx="148320" cy="177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5579A45-BA20-42F8-B7BB-03D89DA9DE2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60194" y="1857184"/>
                  <a:ext cx="1659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A16E363-916A-4E5C-9141-B181B4C6FCA6}"/>
                    </a:ext>
                  </a:extLst>
                </p14:cNvPr>
                <p14:cNvContentPartPr/>
                <p14:nvPr/>
              </p14:nvContentPartPr>
              <p14:xfrm>
                <a:off x="7073594" y="2141224"/>
                <a:ext cx="98640" cy="145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A16E363-916A-4E5C-9141-B181B4C6FCA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064594" y="2132224"/>
                  <a:ext cx="116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DF3EBAB-2B92-4BFA-A4E7-DB5FCE05E9A7}"/>
                    </a:ext>
                  </a:extLst>
                </p14:cNvPr>
                <p14:cNvContentPartPr/>
                <p14:nvPr/>
              </p14:nvContentPartPr>
              <p14:xfrm>
                <a:off x="7055234" y="2047984"/>
                <a:ext cx="210600" cy="559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DF3EBAB-2B92-4BFA-A4E7-DB5FCE05E9A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46234" y="2039344"/>
                  <a:ext cx="22824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9EB7CBF-1E45-4E46-A305-9AC13ED51E6F}"/>
                    </a:ext>
                  </a:extLst>
                </p14:cNvPr>
                <p14:cNvContentPartPr/>
                <p14:nvPr/>
              </p14:nvContentPartPr>
              <p14:xfrm>
                <a:off x="7421354" y="2114944"/>
                <a:ext cx="282960" cy="207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9EB7CBF-1E45-4E46-A305-9AC13ED51E6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12714" y="2105944"/>
                  <a:ext cx="3006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83C37D6-4CDF-4E98-9510-5717AF6DD9B0}"/>
                    </a:ext>
                  </a:extLst>
                </p14:cNvPr>
                <p14:cNvContentPartPr/>
                <p14:nvPr/>
              </p14:nvContentPartPr>
              <p14:xfrm>
                <a:off x="7650314" y="1876264"/>
                <a:ext cx="196560" cy="347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83C37D6-4CDF-4E98-9510-5717AF6DD9B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41674" y="1867264"/>
                  <a:ext cx="2142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9FFF856-AD78-420D-B319-19FBD16C2D62}"/>
                    </a:ext>
                  </a:extLst>
                </p14:cNvPr>
                <p14:cNvContentPartPr/>
                <p14:nvPr/>
              </p14:nvContentPartPr>
              <p14:xfrm>
                <a:off x="7843274" y="2095144"/>
                <a:ext cx="74880" cy="176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9FFF856-AD78-420D-B319-19FBD16C2D6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834274" y="2086504"/>
                  <a:ext cx="92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D0C73C0-4A72-4B64-A4BF-A3D258FF5A5E}"/>
                    </a:ext>
                  </a:extLst>
                </p14:cNvPr>
                <p14:cNvContentPartPr/>
                <p14:nvPr/>
              </p14:nvContentPartPr>
              <p14:xfrm>
                <a:off x="7798274" y="2004064"/>
                <a:ext cx="238680" cy="527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D0C73C0-4A72-4B64-A4BF-A3D258FF5A5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789634" y="1995424"/>
                  <a:ext cx="25632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A35F576-0BD5-4E9C-BB4B-F109A054CACD}"/>
                    </a:ext>
                  </a:extLst>
                </p14:cNvPr>
                <p14:cNvContentPartPr/>
                <p14:nvPr/>
              </p14:nvContentPartPr>
              <p14:xfrm>
                <a:off x="8152874" y="2064544"/>
                <a:ext cx="237600" cy="233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A35F576-0BD5-4E9C-BB4B-F109A054CAC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144234" y="2055544"/>
                  <a:ext cx="2552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18C0C62-40C4-403B-8A33-29A6A161DBCB}"/>
                    </a:ext>
                  </a:extLst>
                </p14:cNvPr>
                <p14:cNvContentPartPr/>
                <p14:nvPr/>
              </p14:nvContentPartPr>
              <p14:xfrm>
                <a:off x="8346554" y="1815784"/>
                <a:ext cx="172080" cy="431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18C0C62-40C4-403B-8A33-29A6A161DBC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337554" y="1807144"/>
                  <a:ext cx="18972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43B04C1-441A-4B26-AEBA-7D4C7B1047CD}"/>
                    </a:ext>
                  </a:extLst>
                </p14:cNvPr>
                <p14:cNvContentPartPr/>
                <p14:nvPr/>
              </p14:nvContentPartPr>
              <p14:xfrm>
                <a:off x="8496314" y="2082184"/>
                <a:ext cx="271800" cy="198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43B04C1-441A-4B26-AEBA-7D4C7B1047C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87314" y="2073544"/>
                  <a:ext cx="289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B77E575-C84C-47F0-B813-05436D1A46E5}"/>
                    </a:ext>
                  </a:extLst>
                </p14:cNvPr>
                <p14:cNvContentPartPr/>
                <p14:nvPr/>
              </p14:nvContentPartPr>
              <p14:xfrm>
                <a:off x="8518274" y="2057704"/>
                <a:ext cx="254880" cy="237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B77E575-C84C-47F0-B813-05436D1A46E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509274" y="2049064"/>
                  <a:ext cx="2725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3783C66-306B-498A-835B-3C420695985B}"/>
                    </a:ext>
                  </a:extLst>
                </p14:cNvPr>
                <p14:cNvContentPartPr/>
                <p14:nvPr/>
              </p14:nvContentPartPr>
              <p14:xfrm>
                <a:off x="8932274" y="2325184"/>
                <a:ext cx="106920" cy="140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3783C66-306B-498A-835B-3C420695985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923634" y="2316544"/>
                  <a:ext cx="124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F9100A7-50A3-437A-AD4A-E69C6B626564}"/>
                    </a:ext>
                  </a:extLst>
                </p14:cNvPr>
                <p14:cNvContentPartPr/>
                <p14:nvPr/>
              </p14:nvContentPartPr>
              <p14:xfrm>
                <a:off x="9313514" y="2098384"/>
                <a:ext cx="350280" cy="183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F9100A7-50A3-437A-AD4A-E69C6B62656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304514" y="2089744"/>
                  <a:ext cx="367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9E4497E-3BA2-4BE6-B2BC-BD27AD33915A}"/>
                    </a:ext>
                  </a:extLst>
                </p14:cNvPr>
                <p14:cNvContentPartPr/>
                <p14:nvPr/>
              </p14:nvContentPartPr>
              <p14:xfrm>
                <a:off x="9714194" y="2102704"/>
                <a:ext cx="176400" cy="168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9E4497E-3BA2-4BE6-B2BC-BD27AD33915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705554" y="2094064"/>
                  <a:ext cx="19404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0C08F80-462C-4458-8CC8-D7927955F642}"/>
              </a:ext>
            </a:extLst>
          </p:cNvPr>
          <p:cNvGrpSpPr/>
          <p:nvPr/>
        </p:nvGrpSpPr>
        <p:grpSpPr>
          <a:xfrm>
            <a:off x="10157354" y="1827664"/>
            <a:ext cx="1932840" cy="779400"/>
            <a:chOff x="10157354" y="1827664"/>
            <a:chExt cx="1932840" cy="77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68FDA7C-1A54-40F2-88C6-536238AF1083}"/>
                    </a:ext>
                  </a:extLst>
                </p14:cNvPr>
                <p14:cNvContentPartPr/>
                <p14:nvPr/>
              </p14:nvContentPartPr>
              <p14:xfrm>
                <a:off x="10157354" y="2100544"/>
                <a:ext cx="294840" cy="147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68FDA7C-1A54-40F2-88C6-536238AF108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148714" y="2091544"/>
                  <a:ext cx="312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51BD8B9-45A2-4769-BBBE-9100562285CE}"/>
                    </a:ext>
                  </a:extLst>
                </p14:cNvPr>
                <p14:cNvContentPartPr/>
                <p14:nvPr/>
              </p14:nvContentPartPr>
              <p14:xfrm>
                <a:off x="10484234" y="2146264"/>
                <a:ext cx="85680" cy="101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51BD8B9-45A2-4769-BBBE-9100562285C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475594" y="2137624"/>
                  <a:ext cx="1033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8910190-71DC-4699-BB8B-8E3AD24C0B86}"/>
                    </a:ext>
                  </a:extLst>
                </p14:cNvPr>
                <p14:cNvContentPartPr/>
                <p14:nvPr/>
              </p14:nvContentPartPr>
              <p14:xfrm>
                <a:off x="10681514" y="1982104"/>
                <a:ext cx="137520" cy="238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8910190-71DC-4699-BB8B-8E3AD24C0B8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672514" y="1973104"/>
                  <a:ext cx="1551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C9BF817-FE66-4DD8-AD75-8CC5C3FF7108}"/>
                    </a:ext>
                  </a:extLst>
                </p14:cNvPr>
                <p14:cNvContentPartPr/>
                <p14:nvPr/>
              </p14:nvContentPartPr>
              <p14:xfrm>
                <a:off x="10877714" y="1938544"/>
                <a:ext cx="126000" cy="282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C9BF817-FE66-4DD8-AD75-8CC5C3FF710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868714" y="1929544"/>
                  <a:ext cx="143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0B35BD7-394A-4A52-9FC9-BAC95644B423}"/>
                    </a:ext>
                  </a:extLst>
                </p14:cNvPr>
                <p14:cNvContentPartPr/>
                <p14:nvPr/>
              </p14:nvContentPartPr>
              <p14:xfrm>
                <a:off x="11046554" y="2099824"/>
                <a:ext cx="298440" cy="507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0B35BD7-394A-4A52-9FC9-BAC95644B42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037554" y="2090824"/>
                  <a:ext cx="3160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B21C36E-955E-4752-80B0-FCC375C2EB31}"/>
                    </a:ext>
                  </a:extLst>
                </p14:cNvPr>
                <p14:cNvContentPartPr/>
                <p14:nvPr/>
              </p14:nvContentPartPr>
              <p14:xfrm>
                <a:off x="11424554" y="2041504"/>
                <a:ext cx="212760" cy="174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B21C36E-955E-4752-80B0-FCC375C2EB3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415554" y="2032864"/>
                  <a:ext cx="230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ECC49B5-5056-4EA1-A2BB-E4BFB824D4A9}"/>
                    </a:ext>
                  </a:extLst>
                </p14:cNvPr>
                <p14:cNvContentPartPr/>
                <p14:nvPr/>
              </p14:nvContentPartPr>
              <p14:xfrm>
                <a:off x="11713634" y="1827664"/>
                <a:ext cx="280800" cy="438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ECC49B5-5056-4EA1-A2BB-E4BFB824D4A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704634" y="1818664"/>
                  <a:ext cx="2984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BA27363-D356-4F99-8741-22107B9DE10F}"/>
                    </a:ext>
                  </a:extLst>
                </p14:cNvPr>
                <p14:cNvContentPartPr/>
                <p14:nvPr/>
              </p14:nvContentPartPr>
              <p14:xfrm>
                <a:off x="11719394" y="2024584"/>
                <a:ext cx="370800" cy="16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BA27363-D356-4F99-8741-22107B9DE10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710754" y="2015944"/>
                  <a:ext cx="3884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A4CA894B-FF57-4D5B-9E7F-28CE36B26654}"/>
              </a:ext>
            </a:extLst>
          </p:cNvPr>
          <p:cNvGrpSpPr/>
          <p:nvPr/>
        </p:nvGrpSpPr>
        <p:grpSpPr>
          <a:xfrm>
            <a:off x="290114" y="3118264"/>
            <a:ext cx="4403880" cy="2014920"/>
            <a:chOff x="290114" y="3118264"/>
            <a:chExt cx="4403880" cy="201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DD91E65-F2DA-4CA2-ADF0-F0B2949D4B28}"/>
                    </a:ext>
                  </a:extLst>
                </p14:cNvPr>
                <p14:cNvContentPartPr/>
                <p14:nvPr/>
              </p14:nvContentPartPr>
              <p14:xfrm>
                <a:off x="3118634" y="3386824"/>
                <a:ext cx="247680" cy="2581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DD91E65-F2DA-4CA2-ADF0-F0B2949D4B2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109994" y="3377824"/>
                  <a:ext cx="2653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E6528E0-69B2-46BA-81DF-4506EABE6CAA}"/>
                    </a:ext>
                  </a:extLst>
                </p14:cNvPr>
                <p14:cNvContentPartPr/>
                <p14:nvPr/>
              </p14:nvContentPartPr>
              <p14:xfrm>
                <a:off x="3381074" y="3481144"/>
                <a:ext cx="175320" cy="1681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E6528E0-69B2-46BA-81DF-4506EABE6CA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372074" y="3472504"/>
                  <a:ext cx="1929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251B49F-C06D-4B48-B215-401A99661E2E}"/>
                    </a:ext>
                  </a:extLst>
                </p14:cNvPr>
                <p14:cNvContentPartPr/>
                <p14:nvPr/>
              </p14:nvContentPartPr>
              <p14:xfrm>
                <a:off x="3576194" y="3400144"/>
                <a:ext cx="222120" cy="208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251B49F-C06D-4B48-B215-401A99661E2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567554" y="3391504"/>
                  <a:ext cx="2397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93A1780-8E52-42BF-A1D6-FECA8489DA44}"/>
                    </a:ext>
                  </a:extLst>
                </p14:cNvPr>
                <p14:cNvContentPartPr/>
                <p14:nvPr/>
              </p14:nvContentPartPr>
              <p14:xfrm>
                <a:off x="3824234" y="3379624"/>
                <a:ext cx="318960" cy="222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93A1780-8E52-42BF-A1D6-FECA8489DA4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815594" y="3370624"/>
                  <a:ext cx="3366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CA79DCA-299E-4642-BC2A-1DB9A58C0A5F}"/>
                    </a:ext>
                  </a:extLst>
                </p14:cNvPr>
                <p14:cNvContentPartPr/>
                <p14:nvPr/>
              </p14:nvContentPartPr>
              <p14:xfrm>
                <a:off x="4150394" y="3396904"/>
                <a:ext cx="190440" cy="177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CA79DCA-299E-4642-BC2A-1DB9A58C0A5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141394" y="3387904"/>
                  <a:ext cx="2080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684DD3B-A68B-4B89-8553-D948898E2C48}"/>
                    </a:ext>
                  </a:extLst>
                </p14:cNvPr>
                <p14:cNvContentPartPr/>
                <p14:nvPr/>
              </p14:nvContentPartPr>
              <p14:xfrm>
                <a:off x="4330034" y="3369904"/>
                <a:ext cx="363960" cy="278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684DD3B-A68B-4B89-8553-D948898E2C4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321034" y="3360904"/>
                  <a:ext cx="3816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57CA1C9-C9A2-4EC1-920C-7DE3EAC23B94}"/>
                    </a:ext>
                  </a:extLst>
                </p14:cNvPr>
                <p14:cNvContentPartPr/>
                <p14:nvPr/>
              </p14:nvContentPartPr>
              <p14:xfrm>
                <a:off x="4577714" y="3635944"/>
                <a:ext cx="1800" cy="1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57CA1C9-C9A2-4EC1-920C-7DE3EAC23B9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569074" y="3626944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C0452AC-DDE9-4109-B51F-DAB883B33EC3}"/>
                    </a:ext>
                  </a:extLst>
                </p14:cNvPr>
                <p14:cNvContentPartPr/>
                <p14:nvPr/>
              </p14:nvContentPartPr>
              <p14:xfrm>
                <a:off x="339434" y="3172624"/>
                <a:ext cx="262080" cy="495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C0452AC-DDE9-4109-B51F-DAB883B33EC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30434" y="3163984"/>
                  <a:ext cx="27972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62E56AF-E635-46B4-9CDF-46CD6CAA1A61}"/>
                    </a:ext>
                  </a:extLst>
                </p14:cNvPr>
                <p14:cNvContentPartPr/>
                <p14:nvPr/>
              </p14:nvContentPartPr>
              <p14:xfrm>
                <a:off x="290114" y="3313024"/>
                <a:ext cx="468360" cy="1638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62E56AF-E635-46B4-9CDF-46CD6CAA1A6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81474" y="3304024"/>
                  <a:ext cx="486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47FF0C0-FA6D-4825-A8AB-E83166FEC64B}"/>
                    </a:ext>
                  </a:extLst>
                </p14:cNvPr>
                <p14:cNvContentPartPr/>
                <p14:nvPr/>
              </p14:nvContentPartPr>
              <p14:xfrm>
                <a:off x="754514" y="3118264"/>
                <a:ext cx="273600" cy="453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47FF0C0-FA6D-4825-A8AB-E83166FEC64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45874" y="3109624"/>
                  <a:ext cx="29124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D2000A4-781F-4421-B67B-31085CF3929E}"/>
                    </a:ext>
                  </a:extLst>
                </p14:cNvPr>
                <p14:cNvContentPartPr/>
                <p14:nvPr/>
              </p14:nvContentPartPr>
              <p14:xfrm>
                <a:off x="1044674" y="3372784"/>
                <a:ext cx="232920" cy="228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D2000A4-781F-4421-B67B-31085CF3929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35674" y="3363784"/>
                  <a:ext cx="250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3E1F294-64F7-456B-8F07-EFF12BEE779B}"/>
                    </a:ext>
                  </a:extLst>
                </p14:cNvPr>
                <p14:cNvContentPartPr/>
                <p14:nvPr/>
              </p14:nvContentPartPr>
              <p14:xfrm>
                <a:off x="1595834" y="3373504"/>
                <a:ext cx="280080" cy="256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3E1F294-64F7-456B-8F07-EFF12BEE779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587194" y="3364864"/>
                  <a:ext cx="2977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0080ADD-E1DC-46C1-9E55-2857C5E5F725}"/>
                    </a:ext>
                  </a:extLst>
                </p14:cNvPr>
                <p14:cNvContentPartPr/>
                <p14:nvPr/>
              </p14:nvContentPartPr>
              <p14:xfrm>
                <a:off x="1975634" y="3428944"/>
                <a:ext cx="541080" cy="160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0080ADD-E1DC-46C1-9E55-2857C5E5F72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966994" y="3420304"/>
                  <a:ext cx="5587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C22B6AB-8C86-4C38-A623-C8E7BD7F01D3}"/>
                    </a:ext>
                  </a:extLst>
                </p14:cNvPr>
                <p14:cNvContentPartPr/>
                <p14:nvPr/>
              </p14:nvContentPartPr>
              <p14:xfrm>
                <a:off x="2585834" y="3401944"/>
                <a:ext cx="218520" cy="192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C22B6AB-8C86-4C38-A623-C8E7BD7F01D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576834" y="3393304"/>
                  <a:ext cx="2361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BD168AD-22F6-4E0A-9825-BBBC0C4200BF}"/>
                    </a:ext>
                  </a:extLst>
                </p14:cNvPr>
                <p14:cNvContentPartPr/>
                <p14:nvPr/>
              </p14:nvContentPartPr>
              <p14:xfrm>
                <a:off x="569114" y="4969384"/>
                <a:ext cx="83520" cy="163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BD168AD-22F6-4E0A-9825-BBBC0C4200B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60474" y="4960744"/>
                  <a:ext cx="101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E246EB4-8A62-4D3A-B79A-66A1C525CD5D}"/>
                    </a:ext>
                  </a:extLst>
                </p14:cNvPr>
                <p14:cNvContentPartPr/>
                <p14:nvPr/>
              </p14:nvContentPartPr>
              <p14:xfrm>
                <a:off x="578474" y="4031584"/>
                <a:ext cx="250920" cy="7628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E246EB4-8A62-4D3A-B79A-66A1C525CD5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69834" y="4022944"/>
                  <a:ext cx="268560" cy="78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D384048-94B3-4814-8C19-A6277771C769}"/>
                    </a:ext>
                  </a:extLst>
                </p14:cNvPr>
                <p14:cNvContentPartPr/>
                <p14:nvPr/>
              </p14:nvContentPartPr>
              <p14:xfrm>
                <a:off x="977354" y="3779224"/>
                <a:ext cx="198720" cy="184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D384048-94B3-4814-8C19-A6277771C76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68354" y="3770224"/>
                  <a:ext cx="2163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0CBE30E-FAD4-4C13-A869-46F45EE0C320}"/>
                    </a:ext>
                  </a:extLst>
                </p14:cNvPr>
                <p14:cNvContentPartPr/>
                <p14:nvPr/>
              </p14:nvContentPartPr>
              <p14:xfrm>
                <a:off x="1448234" y="4013584"/>
                <a:ext cx="177840" cy="7552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0CBE30E-FAD4-4C13-A869-46F45EE0C32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439234" y="4004584"/>
                  <a:ext cx="195480" cy="77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06C9990-F8AC-4300-9E84-50D13BF8D747}"/>
                    </a:ext>
                  </a:extLst>
                </p14:cNvPr>
                <p14:cNvContentPartPr/>
                <p14:nvPr/>
              </p14:nvContentPartPr>
              <p14:xfrm>
                <a:off x="1441034" y="4864264"/>
                <a:ext cx="98280" cy="87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06C9990-F8AC-4300-9E84-50D13BF8D74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432034" y="4855624"/>
                  <a:ext cx="115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7FC8FF7-5DED-4A93-BD06-B1B507EA37F6}"/>
                    </a:ext>
                  </a:extLst>
                </p14:cNvPr>
                <p14:cNvContentPartPr/>
                <p14:nvPr/>
              </p14:nvContentPartPr>
              <p14:xfrm>
                <a:off x="1504034" y="4827184"/>
                <a:ext cx="77040" cy="2196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7FC8FF7-5DED-4A93-BD06-B1B507EA37F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495394" y="4818544"/>
                  <a:ext cx="946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FBB786F-6609-46C5-9D01-EC6201FCED60}"/>
                    </a:ext>
                  </a:extLst>
                </p14:cNvPr>
                <p14:cNvContentPartPr/>
                <p14:nvPr/>
              </p14:nvContentPartPr>
              <p14:xfrm>
                <a:off x="1718234" y="3737104"/>
                <a:ext cx="205200" cy="246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FBB786F-6609-46C5-9D01-EC6201FCED6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09234" y="3728464"/>
                  <a:ext cx="2228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963FDEC-ED50-4F33-9F97-0BD629584D33}"/>
                    </a:ext>
                  </a:extLst>
                </p14:cNvPr>
                <p14:cNvContentPartPr/>
                <p14:nvPr/>
              </p14:nvContentPartPr>
              <p14:xfrm>
                <a:off x="1897154" y="4264864"/>
                <a:ext cx="163080" cy="270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963FDEC-ED50-4F33-9F97-0BD629584D3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888154" y="4256224"/>
                  <a:ext cx="1807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B131D92-783F-41EA-B51B-D14557A678C6}"/>
                    </a:ext>
                  </a:extLst>
                </p14:cNvPr>
                <p14:cNvContentPartPr/>
                <p14:nvPr/>
              </p14:nvContentPartPr>
              <p14:xfrm>
                <a:off x="1800314" y="4262344"/>
                <a:ext cx="291600" cy="258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B131D92-783F-41EA-B51B-D14557A678C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791674" y="4253344"/>
                  <a:ext cx="3092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3CA5501-7FA4-42CB-9562-1D355E072E66}"/>
                    </a:ext>
                  </a:extLst>
                </p14:cNvPr>
                <p14:cNvContentPartPr/>
                <p14:nvPr/>
              </p14:nvContentPartPr>
              <p14:xfrm>
                <a:off x="2229074" y="4058944"/>
                <a:ext cx="133560" cy="160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3CA5501-7FA4-42CB-9562-1D355E072E6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220074" y="4050304"/>
                  <a:ext cx="1512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1B7C445-34D4-483F-AF89-9FA3FA443E4E}"/>
                    </a:ext>
                  </a:extLst>
                </p14:cNvPr>
                <p14:cNvContentPartPr/>
                <p14:nvPr/>
              </p14:nvContentPartPr>
              <p14:xfrm>
                <a:off x="2328434" y="4310584"/>
                <a:ext cx="110520" cy="165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1B7C445-34D4-483F-AF89-9FA3FA443E4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319434" y="4301584"/>
                  <a:ext cx="1281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24A7144-C06C-4B2C-8DE1-B406F381ACDE}"/>
                    </a:ext>
                  </a:extLst>
                </p14:cNvPr>
                <p14:cNvContentPartPr/>
                <p14:nvPr/>
              </p14:nvContentPartPr>
              <p14:xfrm>
                <a:off x="2355074" y="4237144"/>
                <a:ext cx="191880" cy="521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24A7144-C06C-4B2C-8DE1-B406F381AC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346434" y="4228144"/>
                  <a:ext cx="20952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209BF22-0081-4F64-83BF-E26BE3389B62}"/>
                    </a:ext>
                  </a:extLst>
                </p14:cNvPr>
                <p14:cNvContentPartPr/>
                <p14:nvPr/>
              </p14:nvContentPartPr>
              <p14:xfrm>
                <a:off x="2748554" y="4273504"/>
                <a:ext cx="263880" cy="181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209BF22-0081-4F64-83BF-E26BE3389B6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739914" y="4264864"/>
                  <a:ext cx="281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D83AB1C-D7B0-4592-9AF4-990871867891}"/>
                    </a:ext>
                  </a:extLst>
                </p14:cNvPr>
                <p14:cNvContentPartPr/>
                <p14:nvPr/>
              </p14:nvContentPartPr>
              <p14:xfrm>
                <a:off x="2939354" y="3991624"/>
                <a:ext cx="274680" cy="411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D83AB1C-D7B0-4592-9AF4-99087186789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930714" y="3982624"/>
                  <a:ext cx="29232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13D1D78-FD52-463F-9DAC-A42B35C6EFC4}"/>
                    </a:ext>
                  </a:extLst>
                </p14:cNvPr>
                <p14:cNvContentPartPr/>
                <p14:nvPr/>
              </p14:nvContentPartPr>
              <p14:xfrm>
                <a:off x="3162194" y="4255864"/>
                <a:ext cx="90360" cy="183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13D1D78-FD52-463F-9DAC-A42B35C6EFC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53554" y="4246864"/>
                  <a:ext cx="108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8616F9E-A1F9-48E9-B225-9ED702A036EE}"/>
                    </a:ext>
                  </a:extLst>
                </p14:cNvPr>
                <p14:cNvContentPartPr/>
                <p14:nvPr/>
              </p14:nvContentPartPr>
              <p14:xfrm>
                <a:off x="3144554" y="4193224"/>
                <a:ext cx="247320" cy="553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8616F9E-A1F9-48E9-B225-9ED702A036E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135554" y="4184224"/>
                  <a:ext cx="26496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38CF594-5E11-4CD9-9CBF-5ADA5CF2C78F}"/>
                    </a:ext>
                  </a:extLst>
                </p14:cNvPr>
                <p14:cNvContentPartPr/>
                <p14:nvPr/>
              </p14:nvContentPartPr>
              <p14:xfrm>
                <a:off x="3478274" y="4286464"/>
                <a:ext cx="181080" cy="184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38CF594-5E11-4CD9-9CBF-5ADA5CF2C78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469274" y="4277464"/>
                  <a:ext cx="1987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15CF7A6-C822-41A1-87F1-CFD9F239CBCE}"/>
                    </a:ext>
                  </a:extLst>
                </p14:cNvPr>
                <p14:cNvContentPartPr/>
                <p14:nvPr/>
              </p14:nvContentPartPr>
              <p14:xfrm>
                <a:off x="3608594" y="4013224"/>
                <a:ext cx="251280" cy="4266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15CF7A6-C822-41A1-87F1-CFD9F239CBC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599594" y="4004224"/>
                  <a:ext cx="26892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A0BCF62-D781-4B4C-8201-D078D60D0A22}"/>
                    </a:ext>
                  </a:extLst>
                </p14:cNvPr>
                <p14:cNvContentPartPr/>
                <p14:nvPr/>
              </p14:nvContentPartPr>
              <p14:xfrm>
                <a:off x="3832514" y="4245424"/>
                <a:ext cx="194760" cy="241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A0BCF62-D781-4B4C-8201-D078D60D0A2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823514" y="4236784"/>
                  <a:ext cx="212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DCF77D6-E7DF-43B9-9C75-48E3F273AFAF}"/>
                    </a:ext>
                  </a:extLst>
                </p14:cNvPr>
                <p14:cNvContentPartPr/>
                <p14:nvPr/>
              </p14:nvContentPartPr>
              <p14:xfrm>
                <a:off x="3810194" y="4263064"/>
                <a:ext cx="167040" cy="222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DCF77D6-E7DF-43B9-9C75-48E3F273AFA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801194" y="4254064"/>
                  <a:ext cx="18468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FE82138E-CC6E-45D2-9716-AEBF61B91DAC}"/>
              </a:ext>
            </a:extLst>
          </p:cNvPr>
          <p:cNvGrpSpPr/>
          <p:nvPr/>
        </p:nvGrpSpPr>
        <p:grpSpPr>
          <a:xfrm>
            <a:off x="4531634" y="4246144"/>
            <a:ext cx="182520" cy="116280"/>
            <a:chOff x="4531634" y="4246144"/>
            <a:chExt cx="182520" cy="11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C1CC4E5-9CDE-4B03-A417-741D9F8A90CD}"/>
                    </a:ext>
                  </a:extLst>
                </p14:cNvPr>
                <p14:cNvContentPartPr/>
                <p14:nvPr/>
              </p14:nvContentPartPr>
              <p14:xfrm>
                <a:off x="4531634" y="4246144"/>
                <a:ext cx="158040" cy="7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C1CC4E5-9CDE-4B03-A417-741D9F8A90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522634" y="4237504"/>
                  <a:ext cx="1756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89F3A28-2963-42D3-8DCC-0AF4ABA8A88E}"/>
                    </a:ext>
                  </a:extLst>
                </p14:cNvPr>
                <p14:cNvContentPartPr/>
                <p14:nvPr/>
              </p14:nvContentPartPr>
              <p14:xfrm>
                <a:off x="4538474" y="4345144"/>
                <a:ext cx="175680" cy="172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89F3A28-2963-42D3-8DCC-0AF4ABA8A88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529834" y="4336144"/>
                  <a:ext cx="19332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EA6EEA60-4901-4694-A75A-DE9BE3F1DE5E}"/>
              </a:ext>
            </a:extLst>
          </p:cNvPr>
          <p:cNvGrpSpPr/>
          <p:nvPr/>
        </p:nvGrpSpPr>
        <p:grpSpPr>
          <a:xfrm>
            <a:off x="5024114" y="3446944"/>
            <a:ext cx="3131280" cy="1637280"/>
            <a:chOff x="5024114" y="3446944"/>
            <a:chExt cx="3131280" cy="163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5FFCCBA-4540-4260-8CE0-78850157EC6C}"/>
                    </a:ext>
                  </a:extLst>
                </p14:cNvPr>
                <p14:cNvContentPartPr/>
                <p14:nvPr/>
              </p14:nvContentPartPr>
              <p14:xfrm>
                <a:off x="5053634" y="3875344"/>
                <a:ext cx="223920" cy="842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5FFCCBA-4540-4260-8CE0-78850157EC6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044994" y="3866344"/>
                  <a:ext cx="24156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AD8DD83-B6A7-4817-B27C-1A1EC62DBF75}"/>
                    </a:ext>
                  </a:extLst>
                </p14:cNvPr>
                <p14:cNvContentPartPr/>
                <p14:nvPr/>
              </p14:nvContentPartPr>
              <p14:xfrm>
                <a:off x="5024114" y="4930144"/>
                <a:ext cx="55080" cy="154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AD8DD83-B6A7-4817-B27C-1A1EC62DBF7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015114" y="4921144"/>
                  <a:ext cx="72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DAB8C45-F5C0-4EB0-A1CD-6CD1036F8DCF}"/>
                    </a:ext>
                  </a:extLst>
                </p14:cNvPr>
                <p14:cNvContentPartPr/>
                <p14:nvPr/>
              </p14:nvContentPartPr>
              <p14:xfrm>
                <a:off x="5427314" y="3564664"/>
                <a:ext cx="170640" cy="137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DAB8C45-F5C0-4EB0-A1CD-6CD1036F8DC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418674" y="3556024"/>
                  <a:ext cx="1882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978EB91-9A85-4503-8970-C3B726888EA0}"/>
                    </a:ext>
                  </a:extLst>
                </p14:cNvPr>
                <p14:cNvContentPartPr/>
                <p14:nvPr/>
              </p14:nvContentPartPr>
              <p14:xfrm>
                <a:off x="5599754" y="4065784"/>
                <a:ext cx="200880" cy="294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978EB91-9A85-4503-8970-C3B726888EA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591114" y="4057144"/>
                  <a:ext cx="2185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6F498AE-D11A-49F1-833F-82F74AE3630D}"/>
                    </a:ext>
                  </a:extLst>
                </p14:cNvPr>
                <p14:cNvContentPartPr/>
                <p14:nvPr/>
              </p14:nvContentPartPr>
              <p14:xfrm>
                <a:off x="5577434" y="4049584"/>
                <a:ext cx="249480" cy="2404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6F498AE-D11A-49F1-833F-82F74AE3630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568434" y="4040584"/>
                  <a:ext cx="2671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8A5B11B-2EB5-4D22-912D-387C02E52195}"/>
                    </a:ext>
                  </a:extLst>
                </p14:cNvPr>
                <p14:cNvContentPartPr/>
                <p14:nvPr/>
              </p14:nvContentPartPr>
              <p14:xfrm>
                <a:off x="5919794" y="3863464"/>
                <a:ext cx="168120" cy="128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8A5B11B-2EB5-4D22-912D-387C02E5219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911154" y="3854824"/>
                  <a:ext cx="185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E7CE959-023B-4C4E-8DA2-3E32B9961789}"/>
                    </a:ext>
                  </a:extLst>
                </p14:cNvPr>
                <p14:cNvContentPartPr/>
                <p14:nvPr/>
              </p14:nvContentPartPr>
              <p14:xfrm>
                <a:off x="6023834" y="4117624"/>
                <a:ext cx="117360" cy="1515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E7CE959-023B-4C4E-8DA2-3E32B996178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015194" y="4108624"/>
                  <a:ext cx="135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898D29A-DDBC-4101-8099-19144A9C5860}"/>
                    </a:ext>
                  </a:extLst>
                </p14:cNvPr>
                <p14:cNvContentPartPr/>
                <p14:nvPr/>
              </p14:nvContentPartPr>
              <p14:xfrm>
                <a:off x="6038594" y="4069744"/>
                <a:ext cx="169200" cy="3895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898D29A-DDBC-4101-8099-19144A9C586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029954" y="4060744"/>
                  <a:ext cx="18684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2579EBE-813D-4296-B11A-FFB94E91E971}"/>
                    </a:ext>
                  </a:extLst>
                </p14:cNvPr>
                <p14:cNvContentPartPr/>
                <p14:nvPr/>
              </p14:nvContentPartPr>
              <p14:xfrm>
                <a:off x="6315074" y="3810904"/>
                <a:ext cx="214560" cy="1522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2579EBE-813D-4296-B11A-FFB94E91E97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306074" y="3802264"/>
                  <a:ext cx="232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775855F-F5F5-47DA-AB4C-CE55A58EBA14}"/>
                    </a:ext>
                  </a:extLst>
                </p14:cNvPr>
                <p14:cNvContentPartPr/>
                <p14:nvPr/>
              </p14:nvContentPartPr>
              <p14:xfrm>
                <a:off x="5684714" y="4388344"/>
                <a:ext cx="435240" cy="975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775855F-F5F5-47DA-AB4C-CE55A58EBA1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675714" y="4379344"/>
                  <a:ext cx="452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8A3DF18-3DBF-455D-960A-48879F1B540C}"/>
                    </a:ext>
                  </a:extLst>
                </p14:cNvPr>
                <p14:cNvContentPartPr/>
                <p14:nvPr/>
              </p14:nvContentPartPr>
              <p14:xfrm>
                <a:off x="5762834" y="4561504"/>
                <a:ext cx="296640" cy="1670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8A3DF18-3DBF-455D-960A-48879F1B540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753834" y="4552864"/>
                  <a:ext cx="3142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F9FC705-54A9-43B0-86FF-3719EEDB668D}"/>
                    </a:ext>
                  </a:extLst>
                </p14:cNvPr>
                <p14:cNvContentPartPr/>
                <p14:nvPr/>
              </p14:nvContentPartPr>
              <p14:xfrm>
                <a:off x="6617834" y="3742144"/>
                <a:ext cx="205560" cy="8528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F9FC705-54A9-43B0-86FF-3719EEDB668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609194" y="3733144"/>
                  <a:ext cx="223200" cy="87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7879364-F0B7-4CAE-B040-2ACD06DA73F8}"/>
                    </a:ext>
                  </a:extLst>
                </p14:cNvPr>
                <p14:cNvContentPartPr/>
                <p14:nvPr/>
              </p14:nvContentPartPr>
              <p14:xfrm>
                <a:off x="6752474" y="4564384"/>
                <a:ext cx="73800" cy="1915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7879364-F0B7-4CAE-B040-2ACD06DA73F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743834" y="4555744"/>
                  <a:ext cx="914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0054DCD-0CD4-40C7-8FA9-AD98981BBBED}"/>
                    </a:ext>
                  </a:extLst>
                </p14:cNvPr>
                <p14:cNvContentPartPr/>
                <p14:nvPr/>
              </p14:nvContentPartPr>
              <p14:xfrm>
                <a:off x="6780914" y="4559344"/>
                <a:ext cx="101520" cy="3690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0054DCD-0CD4-40C7-8FA9-AD98981BBBE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771914" y="4550704"/>
                  <a:ext cx="11916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B330353-6F61-4658-8F2F-A4A48E49D36E}"/>
                    </a:ext>
                  </a:extLst>
                </p14:cNvPr>
                <p14:cNvContentPartPr/>
                <p14:nvPr/>
              </p14:nvContentPartPr>
              <p14:xfrm>
                <a:off x="6987554" y="4588144"/>
                <a:ext cx="119880" cy="180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B330353-6F61-4658-8F2F-A4A48E49D36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978914" y="4579144"/>
                  <a:ext cx="1375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8144ABE-CDC0-4F13-B99D-9C47778B6BD4}"/>
                    </a:ext>
                  </a:extLst>
                </p14:cNvPr>
                <p14:cNvContentPartPr/>
                <p14:nvPr/>
              </p14:nvContentPartPr>
              <p14:xfrm>
                <a:off x="6980354" y="4688224"/>
                <a:ext cx="119880" cy="28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8144ABE-CDC0-4F13-B99D-9C47778B6BD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971714" y="4679584"/>
                  <a:ext cx="1375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FB77997-F46E-4430-9302-0D53463CFF64}"/>
                    </a:ext>
                  </a:extLst>
                </p14:cNvPr>
                <p14:cNvContentPartPr/>
                <p14:nvPr/>
              </p14:nvContentPartPr>
              <p14:xfrm>
                <a:off x="7185554" y="4530544"/>
                <a:ext cx="159120" cy="2455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FB77997-F46E-4430-9302-0D53463CFF6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176554" y="4521904"/>
                  <a:ext cx="1767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129C62F-8540-40E3-8601-16FC8A41C3BF}"/>
                    </a:ext>
                  </a:extLst>
                </p14:cNvPr>
                <p14:cNvContentPartPr/>
                <p14:nvPr/>
              </p14:nvContentPartPr>
              <p14:xfrm>
                <a:off x="6933194" y="3446944"/>
                <a:ext cx="213840" cy="216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129C62F-8540-40E3-8601-16FC8A41C3B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924554" y="3437944"/>
                  <a:ext cx="2314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2056305-3E0A-43BE-A6CB-E04B1EE81869}"/>
                    </a:ext>
                  </a:extLst>
                </p14:cNvPr>
                <p14:cNvContentPartPr/>
                <p14:nvPr/>
              </p14:nvContentPartPr>
              <p14:xfrm>
                <a:off x="5353514" y="3725224"/>
                <a:ext cx="426960" cy="12024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2056305-3E0A-43BE-A6CB-E04B1EE8186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344874" y="3716584"/>
                  <a:ext cx="444600" cy="12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71BACF8-6C3F-4DE1-96CF-3A87443D8302}"/>
                    </a:ext>
                  </a:extLst>
                </p14:cNvPr>
                <p14:cNvContentPartPr/>
                <p14:nvPr/>
              </p14:nvContentPartPr>
              <p14:xfrm>
                <a:off x="7436834" y="3712264"/>
                <a:ext cx="27000" cy="9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71BACF8-6C3F-4DE1-96CF-3A87443D830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427834" y="3703624"/>
                  <a:ext cx="446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5C3E84C-9999-4D4E-BA96-41FD219C04D6}"/>
                    </a:ext>
                  </a:extLst>
                </p14:cNvPr>
                <p14:cNvContentPartPr/>
                <p14:nvPr/>
              </p14:nvContentPartPr>
              <p14:xfrm>
                <a:off x="7375274" y="3672304"/>
                <a:ext cx="271080" cy="1120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5C3E84C-9999-4D4E-BA96-41FD219C04D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366634" y="3663304"/>
                  <a:ext cx="288720" cy="11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A228E99-C611-4C4A-8033-651CC02EE894}"/>
                    </a:ext>
                  </a:extLst>
                </p14:cNvPr>
                <p14:cNvContentPartPr/>
                <p14:nvPr/>
              </p14:nvContentPartPr>
              <p14:xfrm>
                <a:off x="7687034" y="4102504"/>
                <a:ext cx="166680" cy="1965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A228E99-C611-4C4A-8033-651CC02EE89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678394" y="4093504"/>
                  <a:ext cx="1843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5E27620-2EB3-4081-95F6-7843C277DA64}"/>
                    </a:ext>
                  </a:extLst>
                </p14:cNvPr>
                <p14:cNvContentPartPr/>
                <p14:nvPr/>
              </p14:nvContentPartPr>
              <p14:xfrm>
                <a:off x="7832834" y="3831784"/>
                <a:ext cx="178200" cy="4082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5E27620-2EB3-4081-95F6-7843C277DA6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824194" y="3823144"/>
                  <a:ext cx="19584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5D1635E-9952-4FDB-B4D2-41A412029949}"/>
                    </a:ext>
                  </a:extLst>
                </p14:cNvPr>
                <p14:cNvContentPartPr/>
                <p14:nvPr/>
              </p14:nvContentPartPr>
              <p14:xfrm>
                <a:off x="7951274" y="4074424"/>
                <a:ext cx="204120" cy="168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5D1635E-9952-4FDB-B4D2-41A41202994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942634" y="4065424"/>
                  <a:ext cx="221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DF07A75-EE31-4DB9-A138-D1AFCB20C82E}"/>
                    </a:ext>
                  </a:extLst>
                </p14:cNvPr>
                <p14:cNvContentPartPr/>
                <p14:nvPr/>
              </p14:nvContentPartPr>
              <p14:xfrm>
                <a:off x="7935074" y="4062904"/>
                <a:ext cx="167400" cy="19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DF07A75-EE31-4DB9-A138-D1AFCB20C82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926434" y="4053904"/>
                  <a:ext cx="185040" cy="20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A8A41BCA-8AA2-4C4A-B1BE-DBC2E00BB7C6}"/>
                  </a:ext>
                </a:extLst>
              </p14:cNvPr>
              <p14:cNvContentPartPr/>
              <p14:nvPr/>
            </p14:nvContentPartPr>
            <p14:xfrm>
              <a:off x="8710154" y="4758064"/>
              <a:ext cx="62640" cy="1692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A8A41BCA-8AA2-4C4A-B1BE-DBC2E00BB7C6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8701154" y="4749424"/>
                <a:ext cx="80280" cy="18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Group 219">
            <a:extLst>
              <a:ext uri="{FF2B5EF4-FFF2-40B4-BE49-F238E27FC236}">
                <a16:creationId xmlns:a16="http://schemas.microsoft.com/office/drawing/2014/main" id="{2AE9BF41-EE18-4427-AA37-B24AEADB7C8C}"/>
              </a:ext>
            </a:extLst>
          </p:cNvPr>
          <p:cNvGrpSpPr/>
          <p:nvPr/>
        </p:nvGrpSpPr>
        <p:grpSpPr>
          <a:xfrm>
            <a:off x="8425754" y="3345064"/>
            <a:ext cx="3283560" cy="1228320"/>
            <a:chOff x="8425754" y="3345064"/>
            <a:chExt cx="3283560" cy="12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950E9E9-8118-4339-89DB-62505B66F3BC}"/>
                    </a:ext>
                  </a:extLst>
                </p14:cNvPr>
                <p14:cNvContentPartPr/>
                <p14:nvPr/>
              </p14:nvContentPartPr>
              <p14:xfrm>
                <a:off x="9070154" y="3345064"/>
                <a:ext cx="223920" cy="1872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950E9E9-8118-4339-89DB-62505B66F3B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061154" y="3336424"/>
                  <a:ext cx="241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670A867-FD46-4AB7-8043-82FC0594D181}"/>
                    </a:ext>
                  </a:extLst>
                </p14:cNvPr>
                <p14:cNvContentPartPr/>
                <p14:nvPr/>
              </p14:nvContentPartPr>
              <p14:xfrm>
                <a:off x="8425754" y="4011784"/>
                <a:ext cx="207000" cy="64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670A867-FD46-4AB7-8043-82FC0594D18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416754" y="4002784"/>
                  <a:ext cx="2246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A30388B-F71F-4F30-849A-C0F1D69DEF74}"/>
                    </a:ext>
                  </a:extLst>
                </p14:cNvPr>
                <p14:cNvContentPartPr/>
                <p14:nvPr/>
              </p14:nvContentPartPr>
              <p14:xfrm>
                <a:off x="8473634" y="4121944"/>
                <a:ext cx="156240" cy="277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A30388B-F71F-4F30-849A-C0F1D69DEF7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464634" y="4112944"/>
                  <a:ext cx="1738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FBE870F-BBF2-43DF-8B37-5655B1BEA666}"/>
                    </a:ext>
                  </a:extLst>
                </p14:cNvPr>
                <p14:cNvContentPartPr/>
                <p14:nvPr/>
              </p14:nvContentPartPr>
              <p14:xfrm>
                <a:off x="8822834" y="3718744"/>
                <a:ext cx="210600" cy="8406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FBE870F-BBF2-43DF-8B37-5655B1BEA66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814194" y="3709744"/>
                  <a:ext cx="228240" cy="85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C6B1DBE-9981-4124-91B1-2F550919CD9D}"/>
                    </a:ext>
                  </a:extLst>
                </p14:cNvPr>
                <p14:cNvContentPartPr/>
                <p14:nvPr/>
              </p14:nvContentPartPr>
              <p14:xfrm>
                <a:off x="9163034" y="3829984"/>
                <a:ext cx="250560" cy="2235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C6B1DBE-9981-4124-91B1-2F550919CD9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154034" y="3820984"/>
                  <a:ext cx="2682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A3D2D0D-BFC2-4EFF-A130-9E7ACB3BCF0B}"/>
                    </a:ext>
                  </a:extLst>
                </p14:cNvPr>
                <p14:cNvContentPartPr/>
                <p14:nvPr/>
              </p14:nvContentPartPr>
              <p14:xfrm>
                <a:off x="9398834" y="3801544"/>
                <a:ext cx="255960" cy="289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A3D2D0D-BFC2-4EFF-A130-9E7ACB3BCF0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389834" y="3792544"/>
                  <a:ext cx="2736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552675E-9D5D-42CA-BB34-A6C6EEC552DE}"/>
                    </a:ext>
                  </a:extLst>
                </p14:cNvPr>
                <p14:cNvContentPartPr/>
                <p14:nvPr/>
              </p14:nvContentPartPr>
              <p14:xfrm>
                <a:off x="9693314" y="3908104"/>
                <a:ext cx="203760" cy="126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552675E-9D5D-42CA-BB34-A6C6EEC552D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684674" y="3899464"/>
                  <a:ext cx="221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644A4E4-41B0-4E51-A2DB-4213636908F7}"/>
                    </a:ext>
                  </a:extLst>
                </p14:cNvPr>
                <p14:cNvContentPartPr/>
                <p14:nvPr/>
              </p14:nvContentPartPr>
              <p14:xfrm>
                <a:off x="9664154" y="3875344"/>
                <a:ext cx="155520" cy="1497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644A4E4-41B0-4E51-A2DB-4213636908F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655154" y="3866344"/>
                  <a:ext cx="173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F3F5DBE-BBCC-4261-934C-840119526A95}"/>
                    </a:ext>
                  </a:extLst>
                </p14:cNvPr>
                <p14:cNvContentPartPr/>
                <p14:nvPr/>
              </p14:nvContentPartPr>
              <p14:xfrm>
                <a:off x="9879794" y="3699664"/>
                <a:ext cx="159840" cy="1123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F3F5DBE-BBCC-4261-934C-840119526A9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870794" y="3690664"/>
                  <a:ext cx="1774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FFC0764-723E-4FDE-8358-48CBE32C95A7}"/>
                    </a:ext>
                  </a:extLst>
                </p14:cNvPr>
                <p14:cNvContentPartPr/>
                <p14:nvPr/>
              </p14:nvContentPartPr>
              <p14:xfrm>
                <a:off x="10033874" y="3929344"/>
                <a:ext cx="158400" cy="442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FFC0764-723E-4FDE-8358-48CBE32C95A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024874" y="3920704"/>
                  <a:ext cx="176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FCF6F00-25E7-4C35-A520-B47BF879D0C7}"/>
                    </a:ext>
                  </a:extLst>
                </p14:cNvPr>
                <p14:cNvContentPartPr/>
                <p14:nvPr/>
              </p14:nvContentPartPr>
              <p14:xfrm>
                <a:off x="10290554" y="3854464"/>
                <a:ext cx="70560" cy="1515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FCF6F00-25E7-4C35-A520-B47BF879D0C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281554" y="3845824"/>
                  <a:ext cx="88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BE8BBF1-5A1A-4279-A14F-DD3527A9D460}"/>
                    </a:ext>
                  </a:extLst>
                </p14:cNvPr>
                <p14:cNvContentPartPr/>
                <p14:nvPr/>
              </p14:nvContentPartPr>
              <p14:xfrm>
                <a:off x="10398914" y="3821704"/>
                <a:ext cx="229320" cy="1882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BE8BBF1-5A1A-4279-A14F-DD3527A9D46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390274" y="3812704"/>
                  <a:ext cx="246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2E40795-3AC2-4537-9193-12962E63E3D4}"/>
                    </a:ext>
                  </a:extLst>
                </p14:cNvPr>
                <p14:cNvContentPartPr/>
                <p14:nvPr/>
              </p14:nvContentPartPr>
              <p14:xfrm>
                <a:off x="10732274" y="3886864"/>
                <a:ext cx="216360" cy="1666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2E40795-3AC2-4537-9193-12962E63E3D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723634" y="3877864"/>
                  <a:ext cx="234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555CCC3-45F2-4FC5-B9B9-2F90757CE64B}"/>
                    </a:ext>
                  </a:extLst>
                </p14:cNvPr>
                <p14:cNvContentPartPr/>
                <p14:nvPr/>
              </p14:nvContentPartPr>
              <p14:xfrm>
                <a:off x="10718954" y="3866704"/>
                <a:ext cx="194760" cy="1573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555CCC3-45F2-4FC5-B9B9-2F90757CE64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709954" y="3858064"/>
                  <a:ext cx="2124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EC370D0-A943-4502-A351-2E50330F175D}"/>
                    </a:ext>
                  </a:extLst>
                </p14:cNvPr>
                <p14:cNvContentPartPr/>
                <p14:nvPr/>
              </p14:nvContentPartPr>
              <p14:xfrm>
                <a:off x="10964474" y="3656464"/>
                <a:ext cx="202680" cy="1231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EC370D0-A943-4502-A351-2E50330F175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955834" y="3647824"/>
                  <a:ext cx="2203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F1FB221-29E6-4C12-BAC2-043A08DC3CED}"/>
                    </a:ext>
                  </a:extLst>
                </p14:cNvPr>
                <p14:cNvContentPartPr/>
                <p14:nvPr/>
              </p14:nvContentPartPr>
              <p14:xfrm>
                <a:off x="9320714" y="4150384"/>
                <a:ext cx="1255680" cy="558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F1FB221-29E6-4C12-BAC2-043A08DC3CE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312074" y="4141744"/>
                  <a:ext cx="12733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F61CC26-9F65-428C-9B4E-7E994D5DD206}"/>
                    </a:ext>
                  </a:extLst>
                </p14:cNvPr>
                <p14:cNvContentPartPr/>
                <p14:nvPr/>
              </p14:nvContentPartPr>
              <p14:xfrm>
                <a:off x="9693314" y="4314904"/>
                <a:ext cx="290880" cy="258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F61CC26-9F65-428C-9B4E-7E994D5DD20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684674" y="4306264"/>
                  <a:ext cx="3085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E015508-0B61-4E85-9CB9-83EBD6B93C90}"/>
                    </a:ext>
                  </a:extLst>
                </p14:cNvPr>
                <p14:cNvContentPartPr/>
                <p14:nvPr/>
              </p14:nvContentPartPr>
              <p14:xfrm>
                <a:off x="11167514" y="4000264"/>
                <a:ext cx="244080" cy="152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E015508-0B61-4E85-9CB9-83EBD6B93C9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158874" y="3991624"/>
                  <a:ext cx="261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1C2CA60-F1F9-4924-87C6-F9CE14E98207}"/>
                    </a:ext>
                  </a:extLst>
                </p14:cNvPr>
                <p14:cNvContentPartPr/>
                <p14:nvPr/>
              </p14:nvContentPartPr>
              <p14:xfrm>
                <a:off x="11356874" y="3745744"/>
                <a:ext cx="242280" cy="3351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1C2CA60-F1F9-4924-87C6-F9CE14E9820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347874" y="3736744"/>
                  <a:ext cx="2599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B410CA0-6052-41CA-860E-AFE719199A10}"/>
                    </a:ext>
                  </a:extLst>
                </p14:cNvPr>
                <p14:cNvContentPartPr/>
                <p14:nvPr/>
              </p14:nvContentPartPr>
              <p14:xfrm>
                <a:off x="11504834" y="3961744"/>
                <a:ext cx="182160" cy="1598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B410CA0-6052-41CA-860E-AFE719199A1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496194" y="3953104"/>
                  <a:ext cx="1998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3F75C4C-AD43-4134-9118-745571BCD77A}"/>
                    </a:ext>
                  </a:extLst>
                </p14:cNvPr>
                <p14:cNvContentPartPr/>
                <p14:nvPr/>
              </p14:nvContentPartPr>
              <p14:xfrm>
                <a:off x="11504834" y="3939784"/>
                <a:ext cx="204480" cy="1987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3F75C4C-AD43-4134-9118-745571BCD77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496194" y="3931144"/>
                  <a:ext cx="222120" cy="21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9F0EE37A-A7EA-47D4-8893-2A2AA2B9DA8E}"/>
                  </a:ext>
                </a:extLst>
              </p14:cNvPr>
              <p14:cNvContentPartPr/>
              <p14:nvPr/>
            </p14:nvContentPartPr>
            <p14:xfrm>
              <a:off x="2665394" y="6261424"/>
              <a:ext cx="66240" cy="18432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9F0EE37A-A7EA-47D4-8893-2A2AA2B9DA8E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2656754" y="6252784"/>
                <a:ext cx="83880" cy="20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8" name="Group 227">
            <a:extLst>
              <a:ext uri="{FF2B5EF4-FFF2-40B4-BE49-F238E27FC236}">
                <a16:creationId xmlns:a16="http://schemas.microsoft.com/office/drawing/2014/main" id="{F465A6D1-B5D6-4B71-B712-4C00CEC91ADF}"/>
              </a:ext>
            </a:extLst>
          </p:cNvPr>
          <p:cNvGrpSpPr/>
          <p:nvPr/>
        </p:nvGrpSpPr>
        <p:grpSpPr>
          <a:xfrm>
            <a:off x="2427794" y="4962184"/>
            <a:ext cx="689760" cy="1105200"/>
            <a:chOff x="2427794" y="4962184"/>
            <a:chExt cx="689760" cy="11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E296203-055C-45D8-9A8D-91814125C769}"/>
                    </a:ext>
                  </a:extLst>
                </p14:cNvPr>
                <p14:cNvContentPartPr/>
                <p14:nvPr/>
              </p14:nvContentPartPr>
              <p14:xfrm>
                <a:off x="2574314" y="5337304"/>
                <a:ext cx="263160" cy="7300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E296203-055C-45D8-9A8D-91814125C76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565314" y="5328304"/>
                  <a:ext cx="280800" cy="74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D438F08-5CFF-40AF-B94E-4A1FA3CE26AF}"/>
                    </a:ext>
                  </a:extLst>
                </p14:cNvPr>
                <p14:cNvContentPartPr/>
                <p14:nvPr/>
              </p14:nvContentPartPr>
              <p14:xfrm>
                <a:off x="2929274" y="4962184"/>
                <a:ext cx="188280" cy="2404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D438F08-5CFF-40AF-B94E-4A1FA3CE26A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920634" y="4953544"/>
                  <a:ext cx="205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ED42EDD-3271-49B3-9146-D771602EFCF5}"/>
                    </a:ext>
                  </a:extLst>
                </p14:cNvPr>
                <p14:cNvContentPartPr/>
                <p14:nvPr/>
              </p14:nvContentPartPr>
              <p14:xfrm>
                <a:off x="2427794" y="5385184"/>
                <a:ext cx="360" cy="3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ED42EDD-3271-49B3-9146-D771602EFCF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418794" y="53761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4361D53D-1DF2-4693-B2A5-EB52CA14C21B}"/>
              </a:ext>
            </a:extLst>
          </p:cNvPr>
          <p:cNvGrpSpPr/>
          <p:nvPr/>
        </p:nvGrpSpPr>
        <p:grpSpPr>
          <a:xfrm>
            <a:off x="1526714" y="5631784"/>
            <a:ext cx="274320" cy="162360"/>
            <a:chOff x="1526714" y="5631784"/>
            <a:chExt cx="27432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4401A6E-9DB9-4ABE-ADF2-52DC41D8A8CC}"/>
                    </a:ext>
                  </a:extLst>
                </p14:cNvPr>
                <p14:cNvContentPartPr/>
                <p14:nvPr/>
              </p14:nvContentPartPr>
              <p14:xfrm>
                <a:off x="1526714" y="5631784"/>
                <a:ext cx="264600" cy="943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4401A6E-9DB9-4ABE-ADF2-52DC41D8A8CC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517714" y="5623144"/>
                  <a:ext cx="282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B074DA5-99FA-4091-8319-802DC633F270}"/>
                    </a:ext>
                  </a:extLst>
                </p14:cNvPr>
                <p14:cNvContentPartPr/>
                <p14:nvPr/>
              </p14:nvContentPartPr>
              <p14:xfrm>
                <a:off x="1529234" y="5766424"/>
                <a:ext cx="271800" cy="277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B074DA5-99FA-4091-8319-802DC633F27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520594" y="5757424"/>
                  <a:ext cx="28944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93045D7-1A46-467D-9CB7-09BA96C683D3}"/>
              </a:ext>
            </a:extLst>
          </p:cNvPr>
          <p:cNvGrpSpPr/>
          <p:nvPr/>
        </p:nvGrpSpPr>
        <p:grpSpPr>
          <a:xfrm>
            <a:off x="2046914" y="5416504"/>
            <a:ext cx="316080" cy="641880"/>
            <a:chOff x="2046914" y="5416504"/>
            <a:chExt cx="316080" cy="64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47F177B-6F95-4B6E-A001-53642F2E81C4}"/>
                    </a:ext>
                  </a:extLst>
                </p14:cNvPr>
                <p14:cNvContentPartPr/>
                <p14:nvPr/>
              </p14:nvContentPartPr>
              <p14:xfrm>
                <a:off x="2221874" y="5416504"/>
                <a:ext cx="65520" cy="2257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47F177B-6F95-4B6E-A001-53642F2E81C4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212874" y="5407864"/>
                  <a:ext cx="831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F9848F3-2EE8-4C17-A28F-56613C88FAA6}"/>
                    </a:ext>
                  </a:extLst>
                </p14:cNvPr>
                <p14:cNvContentPartPr/>
                <p14:nvPr/>
              </p14:nvContentPartPr>
              <p14:xfrm>
                <a:off x="2082554" y="5683984"/>
                <a:ext cx="280440" cy="601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F9848F3-2EE8-4C17-A28F-56613C88FAA6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073554" y="5674984"/>
                  <a:ext cx="2980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7D01760-1C57-40D8-B598-BBAAE428B6FD}"/>
                    </a:ext>
                  </a:extLst>
                </p14:cNvPr>
                <p14:cNvContentPartPr/>
                <p14:nvPr/>
              </p14:nvContentPartPr>
              <p14:xfrm>
                <a:off x="2046914" y="5800984"/>
                <a:ext cx="277560" cy="2574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7D01760-1C57-40D8-B598-BBAAE428B6FD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038274" y="5791984"/>
                  <a:ext cx="29520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5FB29793-A8E3-4040-B85E-FE0ADB1B4418}"/>
              </a:ext>
            </a:extLst>
          </p:cNvPr>
          <p:cNvGrpSpPr/>
          <p:nvPr/>
        </p:nvGrpSpPr>
        <p:grpSpPr>
          <a:xfrm>
            <a:off x="3135554" y="5199064"/>
            <a:ext cx="1339920" cy="549360"/>
            <a:chOff x="3135554" y="5199064"/>
            <a:chExt cx="1339920" cy="54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A336D9A-8A85-41C4-8024-416A9DBE2D3F}"/>
                    </a:ext>
                  </a:extLst>
                </p14:cNvPr>
                <p14:cNvContentPartPr/>
                <p14:nvPr/>
              </p14:nvContentPartPr>
              <p14:xfrm>
                <a:off x="3135554" y="5326504"/>
                <a:ext cx="192600" cy="4028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A336D9A-8A85-41C4-8024-416A9DBE2D3F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126914" y="5317864"/>
                  <a:ext cx="21024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72624CE-420D-4F87-9023-339BA1B1272A}"/>
                    </a:ext>
                  </a:extLst>
                </p14:cNvPr>
                <p14:cNvContentPartPr/>
                <p14:nvPr/>
              </p14:nvContentPartPr>
              <p14:xfrm>
                <a:off x="3404114" y="5463664"/>
                <a:ext cx="219960" cy="2138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72624CE-420D-4F87-9023-339BA1B1272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395114" y="5455024"/>
                  <a:ext cx="2376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E65B57F-A5CC-47FE-9875-4793D0AED6AE}"/>
                    </a:ext>
                  </a:extLst>
                </p14:cNvPr>
                <p14:cNvContentPartPr/>
                <p14:nvPr/>
              </p14:nvContentPartPr>
              <p14:xfrm>
                <a:off x="3415274" y="5443144"/>
                <a:ext cx="203040" cy="2181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E65B57F-A5CC-47FE-9875-4793D0AED6AE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406274" y="5434504"/>
                  <a:ext cx="2206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F867A01-5B7B-48F1-871B-26A759A7E2BC}"/>
                    </a:ext>
                  </a:extLst>
                </p14:cNvPr>
                <p14:cNvContentPartPr/>
                <p14:nvPr/>
              </p14:nvContentPartPr>
              <p14:xfrm>
                <a:off x="3745394" y="5199064"/>
                <a:ext cx="256680" cy="168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F867A01-5B7B-48F1-871B-26A759A7E2B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736754" y="5190424"/>
                  <a:ext cx="2743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48188EA-7672-4FA0-8E2C-DB8BB6CB20D2}"/>
                    </a:ext>
                  </a:extLst>
                </p14:cNvPr>
                <p14:cNvContentPartPr/>
                <p14:nvPr/>
              </p14:nvContentPartPr>
              <p14:xfrm>
                <a:off x="3926834" y="5540344"/>
                <a:ext cx="261000" cy="2080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48188EA-7672-4FA0-8E2C-DB8BB6CB20D2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918194" y="5531344"/>
                  <a:ext cx="2786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615089D-9B32-4CC2-A643-1009C7542126}"/>
                    </a:ext>
                  </a:extLst>
                </p14:cNvPr>
                <p14:cNvContentPartPr/>
                <p14:nvPr/>
              </p14:nvContentPartPr>
              <p14:xfrm>
                <a:off x="4141394" y="5275744"/>
                <a:ext cx="252720" cy="3844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615089D-9B32-4CC2-A643-1009C754212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132394" y="5267104"/>
                  <a:ext cx="2703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509F067-C87F-4F39-9FA5-2D297C426901}"/>
                    </a:ext>
                  </a:extLst>
                </p14:cNvPr>
                <p14:cNvContentPartPr/>
                <p14:nvPr/>
              </p14:nvContentPartPr>
              <p14:xfrm>
                <a:off x="4270274" y="5491024"/>
                <a:ext cx="160920" cy="194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509F067-C87F-4F39-9FA5-2D297C426901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261274" y="5482024"/>
                  <a:ext cx="1785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2253CA1-0382-46DF-9694-0C52DFD4C9CC}"/>
                    </a:ext>
                  </a:extLst>
                </p14:cNvPr>
                <p14:cNvContentPartPr/>
                <p14:nvPr/>
              </p14:nvContentPartPr>
              <p14:xfrm>
                <a:off x="4239314" y="5460784"/>
                <a:ext cx="236160" cy="2077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2253CA1-0382-46DF-9694-0C52DFD4C9CC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230674" y="5451784"/>
                  <a:ext cx="25380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3C7BBA7-E63A-4472-A199-295C03FFA32E}"/>
              </a:ext>
            </a:extLst>
          </p:cNvPr>
          <p:cNvGrpSpPr/>
          <p:nvPr/>
        </p:nvGrpSpPr>
        <p:grpSpPr>
          <a:xfrm>
            <a:off x="4751234" y="5467264"/>
            <a:ext cx="230400" cy="132480"/>
            <a:chOff x="4751234" y="5467264"/>
            <a:chExt cx="23040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224F51F-CFF9-4633-9514-1BDB1000AD3B}"/>
                    </a:ext>
                  </a:extLst>
                </p14:cNvPr>
                <p14:cNvContentPartPr/>
                <p14:nvPr/>
              </p14:nvContentPartPr>
              <p14:xfrm>
                <a:off x="4751234" y="5467264"/>
                <a:ext cx="212400" cy="460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224F51F-CFF9-4633-9514-1BDB1000AD3B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742594" y="5458264"/>
                  <a:ext cx="2300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90A6503-1253-4179-BF72-933BC0B0ECF9}"/>
                    </a:ext>
                  </a:extLst>
                </p14:cNvPr>
                <p14:cNvContentPartPr/>
                <p14:nvPr/>
              </p14:nvContentPartPr>
              <p14:xfrm>
                <a:off x="4785434" y="5554384"/>
                <a:ext cx="196200" cy="453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90A6503-1253-4179-BF72-933BC0B0ECF9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776794" y="5545384"/>
                  <a:ext cx="21384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C80A850B-69CA-4131-816D-1E25491C628F}"/>
              </a:ext>
            </a:extLst>
          </p:cNvPr>
          <p:cNvGrpSpPr/>
          <p:nvPr/>
        </p:nvGrpSpPr>
        <p:grpSpPr>
          <a:xfrm>
            <a:off x="5351714" y="5123824"/>
            <a:ext cx="971640" cy="961200"/>
            <a:chOff x="5351714" y="5123824"/>
            <a:chExt cx="971640" cy="96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0D63C12-767F-44D8-82D8-E17A0F2D75D9}"/>
                    </a:ext>
                  </a:extLst>
                </p14:cNvPr>
                <p14:cNvContentPartPr/>
                <p14:nvPr/>
              </p14:nvContentPartPr>
              <p14:xfrm>
                <a:off x="5479514" y="5268544"/>
                <a:ext cx="228600" cy="4071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0D63C12-767F-44D8-82D8-E17A0F2D75D9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470514" y="5259904"/>
                  <a:ext cx="24624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EA708F1C-59CE-4877-A60D-FE2CE49E14DD}"/>
                    </a:ext>
                  </a:extLst>
                </p14:cNvPr>
                <p14:cNvContentPartPr/>
                <p14:nvPr/>
              </p14:nvContentPartPr>
              <p14:xfrm>
                <a:off x="5828714" y="5378704"/>
                <a:ext cx="238680" cy="2149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EA708F1C-59CE-4877-A60D-FE2CE49E14DD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819714" y="5369704"/>
                  <a:ext cx="2563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33B2458-AB2B-437D-82B4-DE68A32A689F}"/>
                    </a:ext>
                  </a:extLst>
                </p14:cNvPr>
                <p14:cNvContentPartPr/>
                <p14:nvPr/>
              </p14:nvContentPartPr>
              <p14:xfrm>
                <a:off x="5809274" y="5367544"/>
                <a:ext cx="233640" cy="2329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33B2458-AB2B-437D-82B4-DE68A32A689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800634" y="5358904"/>
                  <a:ext cx="2512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4D0A7EC-3574-47A4-9BD5-604E6B1F504A}"/>
                    </a:ext>
                  </a:extLst>
                </p14:cNvPr>
                <p14:cNvContentPartPr/>
                <p14:nvPr/>
              </p14:nvContentPartPr>
              <p14:xfrm>
                <a:off x="6164594" y="5123824"/>
                <a:ext cx="158760" cy="2052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4D0A7EC-3574-47A4-9BD5-604E6B1F504A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155594" y="5115184"/>
                  <a:ext cx="1764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DB8784A-67D5-4B0F-B7AD-48591798A405}"/>
                    </a:ext>
                  </a:extLst>
                </p14:cNvPr>
                <p14:cNvContentPartPr/>
                <p14:nvPr/>
              </p14:nvContentPartPr>
              <p14:xfrm>
                <a:off x="5351714" y="5714584"/>
                <a:ext cx="724320" cy="907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DB8784A-67D5-4B0F-B7AD-48591798A405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342714" y="5705944"/>
                  <a:ext cx="7419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2EA9FE6-FBA4-4E6C-AF0C-79E9607221AE}"/>
                    </a:ext>
                  </a:extLst>
                </p14:cNvPr>
                <p14:cNvContentPartPr/>
                <p14:nvPr/>
              </p14:nvContentPartPr>
              <p14:xfrm>
                <a:off x="5524874" y="5858944"/>
                <a:ext cx="437760" cy="2260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2EA9FE6-FBA4-4E6C-AF0C-79E9607221AE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516234" y="5849944"/>
                  <a:ext cx="45540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80AE4A7D-3D8A-4244-80F1-A61C487B1322}"/>
              </a:ext>
            </a:extLst>
          </p:cNvPr>
          <p:cNvGrpSpPr/>
          <p:nvPr/>
        </p:nvGrpSpPr>
        <p:grpSpPr>
          <a:xfrm>
            <a:off x="6531794" y="5180704"/>
            <a:ext cx="191880" cy="991080"/>
            <a:chOff x="6531794" y="5180704"/>
            <a:chExt cx="191880" cy="9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896A078-CD1F-4E95-9D74-C3EFC9C3DFD4}"/>
                    </a:ext>
                  </a:extLst>
                </p14:cNvPr>
                <p14:cNvContentPartPr/>
                <p14:nvPr/>
              </p14:nvContentPartPr>
              <p14:xfrm>
                <a:off x="6531794" y="5180704"/>
                <a:ext cx="191880" cy="8010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896A078-CD1F-4E95-9D74-C3EFC9C3DFD4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523154" y="5172064"/>
                  <a:ext cx="209520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4C3AEBB-E187-400A-A82E-5FB9A25C015B}"/>
                    </a:ext>
                  </a:extLst>
                </p14:cNvPr>
                <p14:cNvContentPartPr/>
                <p14:nvPr/>
              </p14:nvContentPartPr>
              <p14:xfrm>
                <a:off x="6657794" y="6007984"/>
                <a:ext cx="48960" cy="1638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4C3AEBB-E187-400A-A82E-5FB9A25C015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649154" y="5999344"/>
                  <a:ext cx="66600" cy="18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63C22187-6518-4299-9AC6-AC5F60D16481}"/>
                  </a:ext>
                </a:extLst>
              </p14:cNvPr>
              <p14:cNvContentPartPr/>
              <p14:nvPr/>
            </p14:nvContentPartPr>
            <p14:xfrm>
              <a:off x="6998354" y="4979824"/>
              <a:ext cx="193680" cy="19764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63C22187-6518-4299-9AC6-AC5F60D16481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6989714" y="4970824"/>
                <a:ext cx="211320" cy="21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4" name="Group 263">
            <a:extLst>
              <a:ext uri="{FF2B5EF4-FFF2-40B4-BE49-F238E27FC236}">
                <a16:creationId xmlns:a16="http://schemas.microsoft.com/office/drawing/2014/main" id="{BF72D1BF-0A93-4A51-8E9A-710C70622601}"/>
              </a:ext>
            </a:extLst>
          </p:cNvPr>
          <p:cNvGrpSpPr/>
          <p:nvPr/>
        </p:nvGrpSpPr>
        <p:grpSpPr>
          <a:xfrm>
            <a:off x="7107074" y="5460784"/>
            <a:ext cx="258480" cy="124200"/>
            <a:chOff x="7107074" y="5460784"/>
            <a:chExt cx="258480" cy="12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68B0596-AC49-45B0-ADAD-79921BE678AE}"/>
                    </a:ext>
                  </a:extLst>
                </p14:cNvPr>
                <p14:cNvContentPartPr/>
                <p14:nvPr/>
              </p14:nvContentPartPr>
              <p14:xfrm>
                <a:off x="7107074" y="5460784"/>
                <a:ext cx="243360" cy="410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68B0596-AC49-45B0-ADAD-79921BE678AE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098434" y="5451784"/>
                  <a:ext cx="2610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25D3081-C34D-4DCA-8887-9197920B0416}"/>
                    </a:ext>
                  </a:extLst>
                </p14:cNvPr>
                <p14:cNvContentPartPr/>
                <p14:nvPr/>
              </p14:nvContentPartPr>
              <p14:xfrm>
                <a:off x="7154954" y="5552584"/>
                <a:ext cx="210600" cy="324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25D3081-C34D-4DCA-8887-9197920B0416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146314" y="5543944"/>
                  <a:ext cx="22824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B0915BF8-A28A-4776-B27C-EBBC8ABE2DE6}"/>
              </a:ext>
            </a:extLst>
          </p:cNvPr>
          <p:cNvGrpSpPr/>
          <p:nvPr/>
        </p:nvGrpSpPr>
        <p:grpSpPr>
          <a:xfrm>
            <a:off x="7736354" y="5110144"/>
            <a:ext cx="1936080" cy="874080"/>
            <a:chOff x="7736354" y="5110144"/>
            <a:chExt cx="1936080" cy="87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17A3620-40D8-4BA8-99C3-102A305A700B}"/>
                    </a:ext>
                  </a:extLst>
                </p14:cNvPr>
                <p14:cNvContentPartPr/>
                <p14:nvPr/>
              </p14:nvContentPartPr>
              <p14:xfrm>
                <a:off x="7736354" y="5160904"/>
                <a:ext cx="198720" cy="3808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17A3620-40D8-4BA8-99C3-102A305A700B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727354" y="5152264"/>
                  <a:ext cx="2163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F6CD4FA-B6D0-40CD-B304-D1D869D90D75}"/>
                    </a:ext>
                  </a:extLst>
                </p14:cNvPr>
                <p14:cNvContentPartPr/>
                <p14:nvPr/>
              </p14:nvContentPartPr>
              <p14:xfrm>
                <a:off x="8047394" y="5366104"/>
                <a:ext cx="29160" cy="748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F6CD4FA-B6D0-40CD-B304-D1D869D90D75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038394" y="5357464"/>
                  <a:ext cx="468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1305035-9982-4A36-9057-BE9451198903}"/>
                    </a:ext>
                  </a:extLst>
                </p14:cNvPr>
                <p14:cNvContentPartPr/>
                <p14:nvPr/>
              </p14:nvContentPartPr>
              <p14:xfrm>
                <a:off x="8207594" y="5203384"/>
                <a:ext cx="239760" cy="3067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1305035-9982-4A36-9057-BE9451198903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198954" y="5194384"/>
                  <a:ext cx="2574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0EB873F-137C-41AF-9B76-F8FA0409ECA2}"/>
                    </a:ext>
                  </a:extLst>
                </p14:cNvPr>
                <p14:cNvContentPartPr/>
                <p14:nvPr/>
              </p14:nvContentPartPr>
              <p14:xfrm>
                <a:off x="8643194" y="5319664"/>
                <a:ext cx="212760" cy="262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0EB873F-137C-41AF-9B76-F8FA0409ECA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634194" y="5311024"/>
                  <a:ext cx="2304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FD238BF-66C7-4D4A-84B5-5E007EE45A44}"/>
                    </a:ext>
                  </a:extLst>
                </p14:cNvPr>
                <p14:cNvContentPartPr/>
                <p14:nvPr/>
              </p14:nvContentPartPr>
              <p14:xfrm>
                <a:off x="8995274" y="5126704"/>
                <a:ext cx="233640" cy="3330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FD238BF-66C7-4D4A-84B5-5E007EE45A44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986274" y="5117704"/>
                  <a:ext cx="2512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9151A5F-7548-46C0-95E0-761340456221}"/>
                    </a:ext>
                  </a:extLst>
                </p14:cNvPr>
                <p14:cNvContentPartPr/>
                <p14:nvPr/>
              </p14:nvContentPartPr>
              <p14:xfrm>
                <a:off x="9292994" y="5337304"/>
                <a:ext cx="12240" cy="140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9151A5F-7548-46C0-95E0-76134045622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9284354" y="5328304"/>
                  <a:ext cx="298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96F5EBD-3769-4DD9-B655-5399E9756732}"/>
                    </a:ext>
                  </a:extLst>
                </p14:cNvPr>
                <p14:cNvContentPartPr/>
                <p14:nvPr/>
              </p14:nvContentPartPr>
              <p14:xfrm>
                <a:off x="9531314" y="5110144"/>
                <a:ext cx="50400" cy="2800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96F5EBD-3769-4DD9-B655-5399E9756732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522674" y="5101504"/>
                  <a:ext cx="680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CD62457E-5EAA-4608-B334-1B7491F5F177}"/>
                    </a:ext>
                  </a:extLst>
                </p14:cNvPr>
                <p14:cNvContentPartPr/>
                <p14:nvPr/>
              </p14:nvContentPartPr>
              <p14:xfrm>
                <a:off x="7846514" y="5624944"/>
                <a:ext cx="583200" cy="903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CD62457E-5EAA-4608-B334-1B7491F5F177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837874" y="5616304"/>
                  <a:ext cx="600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FA85663-DF27-492D-8882-64B6B49AFBA1}"/>
                    </a:ext>
                  </a:extLst>
                </p14:cNvPr>
                <p14:cNvContentPartPr/>
                <p14:nvPr/>
              </p14:nvContentPartPr>
              <p14:xfrm>
                <a:off x="7885034" y="5764264"/>
                <a:ext cx="365760" cy="2199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FA85663-DF27-492D-8882-64B6B49AFBA1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876034" y="5755624"/>
                  <a:ext cx="3834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CD0009E-BEBF-46E0-BCAE-ACEEB3607111}"/>
                    </a:ext>
                  </a:extLst>
                </p14:cNvPr>
                <p14:cNvContentPartPr/>
                <p14:nvPr/>
              </p14:nvContentPartPr>
              <p14:xfrm>
                <a:off x="9012554" y="5501464"/>
                <a:ext cx="659880" cy="727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CD0009E-BEBF-46E0-BCAE-ACEEB3607111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9003914" y="5492464"/>
                  <a:ext cx="6775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A61E18F8-5458-48F5-9F20-5F7135425FD0}"/>
                    </a:ext>
                  </a:extLst>
                </p14:cNvPr>
                <p14:cNvContentPartPr/>
                <p14:nvPr/>
              </p14:nvContentPartPr>
              <p14:xfrm>
                <a:off x="9046034" y="5673184"/>
                <a:ext cx="327600" cy="2523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A61E18F8-5458-48F5-9F20-5F7135425FD0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9037394" y="5664544"/>
                  <a:ext cx="34524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E3FC197F-FC74-4AD2-A225-0E0EBF3F2A7F}"/>
              </a:ext>
            </a:extLst>
          </p:cNvPr>
          <p:cNvGrpSpPr/>
          <p:nvPr/>
        </p:nvGrpSpPr>
        <p:grpSpPr>
          <a:xfrm>
            <a:off x="9972314" y="5069104"/>
            <a:ext cx="1855440" cy="742680"/>
            <a:chOff x="9972314" y="5069104"/>
            <a:chExt cx="1855440" cy="7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A1FB8B3-8B21-4356-B6DC-C760E1D2EF32}"/>
                    </a:ext>
                  </a:extLst>
                </p14:cNvPr>
                <p14:cNvContentPartPr/>
                <p14:nvPr/>
              </p14:nvContentPartPr>
              <p14:xfrm>
                <a:off x="9972314" y="5339104"/>
                <a:ext cx="154800" cy="208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A1FB8B3-8B21-4356-B6DC-C760E1D2EF32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963674" y="5330464"/>
                  <a:ext cx="172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6F66CC2-929C-42FD-AECA-DE9B99664564}"/>
                    </a:ext>
                  </a:extLst>
                </p14:cNvPr>
                <p14:cNvContentPartPr/>
                <p14:nvPr/>
              </p14:nvContentPartPr>
              <p14:xfrm>
                <a:off x="9991754" y="5435944"/>
                <a:ext cx="113400" cy="23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6F66CC2-929C-42FD-AECA-DE9B99664564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983114" y="5427304"/>
                  <a:ext cx="131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C8090F5D-CEFB-4540-BEC6-B190307C35B9}"/>
                    </a:ext>
                  </a:extLst>
                </p14:cNvPr>
                <p14:cNvContentPartPr/>
                <p14:nvPr/>
              </p14:nvContentPartPr>
              <p14:xfrm>
                <a:off x="10350674" y="5081704"/>
                <a:ext cx="395280" cy="2761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C8090F5D-CEFB-4540-BEC6-B190307C35B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0341674" y="5073064"/>
                  <a:ext cx="4129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1B19EBA-4F88-474E-8813-B1EC86E7FB0A}"/>
                    </a:ext>
                  </a:extLst>
                </p14:cNvPr>
                <p14:cNvContentPartPr/>
                <p14:nvPr/>
              </p14:nvContentPartPr>
              <p14:xfrm>
                <a:off x="10786634" y="5069104"/>
                <a:ext cx="311400" cy="2754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1B19EBA-4F88-474E-8813-B1EC86E7FB0A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0777994" y="5060464"/>
                  <a:ext cx="3290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9C6F5651-72B9-4FE8-B3B7-E951B717DF8D}"/>
                    </a:ext>
                  </a:extLst>
                </p14:cNvPr>
                <p14:cNvContentPartPr/>
                <p14:nvPr/>
              </p14:nvContentPartPr>
              <p14:xfrm>
                <a:off x="10442114" y="5406424"/>
                <a:ext cx="636480" cy="597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9C6F5651-72B9-4FE8-B3B7-E951B717DF8D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0433474" y="5397424"/>
                  <a:ext cx="6541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1E7C0DC-5C7D-40E4-9AF2-48716154C4FC}"/>
                    </a:ext>
                  </a:extLst>
                </p14:cNvPr>
                <p14:cNvContentPartPr/>
                <p14:nvPr/>
              </p14:nvContentPartPr>
              <p14:xfrm>
                <a:off x="10514114" y="5556904"/>
                <a:ext cx="440640" cy="254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1E7C0DC-5C7D-40E4-9AF2-48716154C4FC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0505474" y="5548264"/>
                  <a:ext cx="4582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66AE15F0-DE05-46D0-BCAB-02E6A3D35AD9}"/>
                    </a:ext>
                  </a:extLst>
                </p14:cNvPr>
                <p14:cNvContentPartPr/>
                <p14:nvPr/>
              </p14:nvContentPartPr>
              <p14:xfrm>
                <a:off x="11326634" y="5234344"/>
                <a:ext cx="501120" cy="2602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66AE15F0-DE05-46D0-BCAB-02E6A3D35AD9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1317634" y="5225704"/>
                  <a:ext cx="518760" cy="27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8E5B329-44B3-4586-A36A-46E0BC22A3B7}"/>
                  </a:ext>
                </a:extLst>
              </p14:cNvPr>
              <p14:cNvContentPartPr/>
              <p14:nvPr/>
            </p14:nvContentPartPr>
            <p14:xfrm>
              <a:off x="6361154" y="3258348"/>
              <a:ext cx="235800" cy="114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8E5B329-44B3-4586-A36A-46E0BC22A3B7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6352154" y="3249708"/>
                <a:ext cx="25344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63EFBE5-DE83-4AFD-89F5-838332FCBC45}"/>
                  </a:ext>
                </a:extLst>
              </p14:cNvPr>
              <p14:cNvContentPartPr/>
              <p14:nvPr/>
            </p14:nvContentPartPr>
            <p14:xfrm>
              <a:off x="7773794" y="1550148"/>
              <a:ext cx="407880" cy="1539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63EFBE5-DE83-4AFD-89F5-838332FCBC45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7765154" y="1541508"/>
                <a:ext cx="425520" cy="155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54007BA0-5B55-45E1-BAD4-6B9CF2B6793A}"/>
              </a:ext>
            </a:extLst>
          </p:cNvPr>
          <p:cNvGrpSpPr/>
          <p:nvPr/>
        </p:nvGrpSpPr>
        <p:grpSpPr>
          <a:xfrm>
            <a:off x="6003314" y="1243788"/>
            <a:ext cx="770400" cy="2108160"/>
            <a:chOff x="6003314" y="1243788"/>
            <a:chExt cx="770400" cy="21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725638C-30A2-43CA-8298-E1D10F129C13}"/>
                    </a:ext>
                  </a:extLst>
                </p14:cNvPr>
                <p14:cNvContentPartPr/>
                <p14:nvPr/>
              </p14:nvContentPartPr>
              <p14:xfrm>
                <a:off x="6003314" y="1243788"/>
                <a:ext cx="435240" cy="2034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725638C-30A2-43CA-8298-E1D10F129C1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5994674" y="1235148"/>
                  <a:ext cx="452880" cy="20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A4D071E-C718-4060-AD46-8C75B7BE08A8}"/>
                    </a:ext>
                  </a:extLst>
                </p14:cNvPr>
                <p14:cNvContentPartPr/>
                <p14:nvPr/>
              </p14:nvContentPartPr>
              <p14:xfrm>
                <a:off x="6332714" y="3202188"/>
                <a:ext cx="248400" cy="149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A4D071E-C718-4060-AD46-8C75B7BE08A8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6324074" y="3193188"/>
                  <a:ext cx="266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C2C6680-77D4-48CD-B34B-FA6276FFD0FC}"/>
                    </a:ext>
                  </a:extLst>
                </p14:cNvPr>
                <p14:cNvContentPartPr/>
                <p14:nvPr/>
              </p14:nvContentPartPr>
              <p14:xfrm>
                <a:off x="6588674" y="1754268"/>
                <a:ext cx="185040" cy="182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C2C6680-77D4-48CD-B34B-FA6276FFD0FC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6580034" y="1745268"/>
                  <a:ext cx="202680" cy="19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BCFA74C-D284-4DEC-979C-6957D562C685}"/>
                  </a:ext>
                </a:extLst>
              </p14:cNvPr>
              <p14:cNvContentPartPr/>
              <p14:nvPr/>
            </p14:nvContentPartPr>
            <p14:xfrm>
              <a:off x="7582274" y="2612148"/>
              <a:ext cx="399960" cy="716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BCFA74C-D284-4DEC-979C-6957D562C685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7573274" y="2603148"/>
                <a:ext cx="4176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ADDCF52-3D08-46E2-931D-D86B6278B1D4}"/>
                  </a:ext>
                </a:extLst>
              </p14:cNvPr>
              <p14:cNvContentPartPr/>
              <p14:nvPr/>
            </p14:nvContentPartPr>
            <p14:xfrm>
              <a:off x="5873714" y="4794108"/>
              <a:ext cx="330840" cy="219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ADDCF52-3D08-46E2-931D-D86B6278B1D4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5864714" y="4785468"/>
                <a:ext cx="34848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2628DE4-943D-4AEA-8EEA-D018C73D623C}"/>
                  </a:ext>
                </a:extLst>
              </p14:cNvPr>
              <p14:cNvContentPartPr/>
              <p14:nvPr/>
            </p14:nvContentPartPr>
            <p14:xfrm>
              <a:off x="5773634" y="4833708"/>
              <a:ext cx="315720" cy="130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2628DE4-943D-4AEA-8EEA-D018C73D623C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5764994" y="4825068"/>
                <a:ext cx="333360" cy="14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9898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E1456D-4E89-4AEA-9742-0AC7C07C2E75}"/>
              </a:ext>
            </a:extLst>
          </p:cNvPr>
          <p:cNvGrpSpPr/>
          <p:nvPr/>
        </p:nvGrpSpPr>
        <p:grpSpPr>
          <a:xfrm>
            <a:off x="455714" y="284704"/>
            <a:ext cx="1061280" cy="459720"/>
            <a:chOff x="455714" y="284704"/>
            <a:chExt cx="1061280" cy="45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10E2824-4083-4179-AB43-AA866CE8B87C}"/>
                    </a:ext>
                  </a:extLst>
                </p14:cNvPr>
                <p14:cNvContentPartPr/>
                <p14:nvPr/>
              </p14:nvContentPartPr>
              <p14:xfrm>
                <a:off x="455714" y="284704"/>
                <a:ext cx="524520" cy="459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10E2824-4083-4179-AB43-AA866CE8B87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7074" y="276064"/>
                  <a:ext cx="54216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D7F5DB6-7F02-47EB-A2E1-A4D296DEB76E}"/>
                    </a:ext>
                  </a:extLst>
                </p14:cNvPr>
                <p14:cNvContentPartPr/>
                <p14:nvPr/>
              </p14:nvContentPartPr>
              <p14:xfrm>
                <a:off x="525914" y="515104"/>
                <a:ext cx="280440" cy="72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D7F5DB6-7F02-47EB-A2E1-A4D296DEB76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7274" y="506104"/>
                  <a:ext cx="2980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618FE83-8A8C-47E7-A6DF-DB7514B32E86}"/>
                    </a:ext>
                  </a:extLst>
                </p14:cNvPr>
                <p14:cNvContentPartPr/>
                <p14:nvPr/>
              </p14:nvContentPartPr>
              <p14:xfrm>
                <a:off x="993914" y="483784"/>
                <a:ext cx="232920" cy="190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618FE83-8A8C-47E7-A6DF-DB7514B32E8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4914" y="475144"/>
                  <a:ext cx="2505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1D18C21-DB8D-4CF4-A0F3-72D08D188ADA}"/>
                    </a:ext>
                  </a:extLst>
                </p14:cNvPr>
                <p14:cNvContentPartPr/>
                <p14:nvPr/>
              </p14:nvContentPartPr>
              <p14:xfrm>
                <a:off x="991394" y="469024"/>
                <a:ext cx="246600" cy="169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1D18C21-DB8D-4CF4-A0F3-72D08D188AD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2754" y="460384"/>
                  <a:ext cx="264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A8FC82B-9BDF-4941-9BBD-E87E9A4DD4A8}"/>
                    </a:ext>
                  </a:extLst>
                </p14:cNvPr>
                <p14:cNvContentPartPr/>
                <p14:nvPr/>
              </p14:nvContentPartPr>
              <p14:xfrm>
                <a:off x="1481714" y="456064"/>
                <a:ext cx="35280" cy="6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A8FC82B-9BDF-4941-9BBD-E87E9A4DD4A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73074" y="447424"/>
                  <a:ext cx="52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70E27C5-13E4-48B0-B370-FE11823F2E72}"/>
                    </a:ext>
                  </a:extLst>
                </p14:cNvPr>
                <p14:cNvContentPartPr/>
                <p14:nvPr/>
              </p14:nvContentPartPr>
              <p14:xfrm>
                <a:off x="1511594" y="627424"/>
                <a:ext cx="2520" cy="5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70E27C5-13E4-48B0-B370-FE11823F2E7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02954" y="618424"/>
                  <a:ext cx="2016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C480203-1168-4179-B73D-B9BD496B52E0}"/>
              </a:ext>
            </a:extLst>
          </p:cNvPr>
          <p:cNvGrpSpPr/>
          <p:nvPr/>
        </p:nvGrpSpPr>
        <p:grpSpPr>
          <a:xfrm>
            <a:off x="2055914" y="18304"/>
            <a:ext cx="1909800" cy="915840"/>
            <a:chOff x="2055914" y="18304"/>
            <a:chExt cx="1909800" cy="91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8244482-BBD3-4450-BADD-7C43258F1512}"/>
                    </a:ext>
                  </a:extLst>
                </p14:cNvPr>
                <p14:cNvContentPartPr/>
                <p14:nvPr/>
              </p14:nvContentPartPr>
              <p14:xfrm>
                <a:off x="2083634" y="18304"/>
                <a:ext cx="403920" cy="70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8244482-BBD3-4450-BADD-7C43258F151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74994" y="9304"/>
                  <a:ext cx="42156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C051A54-9E60-4484-8A90-A543800E0C6F}"/>
                    </a:ext>
                  </a:extLst>
                </p14:cNvPr>
                <p14:cNvContentPartPr/>
                <p14:nvPr/>
              </p14:nvContentPartPr>
              <p14:xfrm>
                <a:off x="2055914" y="489184"/>
                <a:ext cx="282960" cy="99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C051A54-9E60-4484-8A90-A543800E0C6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47274" y="480184"/>
                  <a:ext cx="3006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A6AAFF7-3310-41AC-96F8-AF627E759A9A}"/>
                    </a:ext>
                  </a:extLst>
                </p14:cNvPr>
                <p14:cNvContentPartPr/>
                <p14:nvPr/>
              </p14:nvContentPartPr>
              <p14:xfrm>
                <a:off x="2425274" y="433384"/>
                <a:ext cx="158400" cy="25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A6AAFF7-3310-41AC-96F8-AF627E759A9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16634" y="424384"/>
                  <a:ext cx="1760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35DCB18-A9F4-4FB5-89A6-DEE53AB1BFCA}"/>
                    </a:ext>
                  </a:extLst>
                </p14:cNvPr>
                <p14:cNvContentPartPr/>
                <p14:nvPr/>
              </p14:nvContentPartPr>
              <p14:xfrm>
                <a:off x="2640554" y="461824"/>
                <a:ext cx="152280" cy="199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35DCB18-A9F4-4FB5-89A6-DEE53AB1BFC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31914" y="453184"/>
                  <a:ext cx="169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E641BF1-1FC0-4BBE-8EFA-DE7D8853886A}"/>
                    </a:ext>
                  </a:extLst>
                </p14:cNvPr>
                <p14:cNvContentPartPr/>
                <p14:nvPr/>
              </p14:nvContentPartPr>
              <p14:xfrm>
                <a:off x="2576474" y="420424"/>
                <a:ext cx="346680" cy="468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E641BF1-1FC0-4BBE-8EFA-DE7D8853886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67834" y="411784"/>
                  <a:ext cx="36432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898F514-880E-42B7-A111-17124C40BB71}"/>
                    </a:ext>
                  </a:extLst>
                </p14:cNvPr>
                <p14:cNvContentPartPr/>
                <p14:nvPr/>
              </p14:nvContentPartPr>
              <p14:xfrm>
                <a:off x="3141314" y="496024"/>
                <a:ext cx="68040" cy="133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898F514-880E-42B7-A111-17124C40BB7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32314" y="487384"/>
                  <a:ext cx="856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CA56978-4BED-410B-8BB8-EC3169277763}"/>
                    </a:ext>
                  </a:extLst>
                </p14:cNvPr>
                <p14:cNvContentPartPr/>
                <p14:nvPr/>
              </p14:nvContentPartPr>
              <p14:xfrm>
                <a:off x="3066434" y="426904"/>
                <a:ext cx="225000" cy="507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CA56978-4BED-410B-8BB8-EC316927776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57434" y="418264"/>
                  <a:ext cx="24264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C7616B-A6B0-467F-90A4-9F0969E22E4F}"/>
                    </a:ext>
                  </a:extLst>
                </p14:cNvPr>
                <p14:cNvContentPartPr/>
                <p14:nvPr/>
              </p14:nvContentPartPr>
              <p14:xfrm>
                <a:off x="3384314" y="238984"/>
                <a:ext cx="155520" cy="544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C7616B-A6B0-467F-90A4-9F0969E22E4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75314" y="229984"/>
                  <a:ext cx="17316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7B0655C-6875-467C-A81F-4DCE5F872321}"/>
                    </a:ext>
                  </a:extLst>
                </p14:cNvPr>
                <p14:cNvContentPartPr/>
                <p14:nvPr/>
              </p14:nvContentPartPr>
              <p14:xfrm>
                <a:off x="3775634" y="477304"/>
                <a:ext cx="190080" cy="65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7B0655C-6875-467C-A81F-4DCE5F87232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66634" y="468664"/>
                  <a:ext cx="2077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3E85393-A8F5-47CE-9F0D-261A6AD018A1}"/>
                    </a:ext>
                  </a:extLst>
                </p14:cNvPr>
                <p14:cNvContentPartPr/>
                <p14:nvPr/>
              </p14:nvContentPartPr>
              <p14:xfrm>
                <a:off x="3757274" y="606184"/>
                <a:ext cx="184680" cy="48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3E85393-A8F5-47CE-9F0D-261A6AD018A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48274" y="597544"/>
                  <a:ext cx="20232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AD1610C-58F9-4A06-9394-F4A6872AE80B}"/>
              </a:ext>
            </a:extLst>
          </p:cNvPr>
          <p:cNvGrpSpPr/>
          <p:nvPr/>
        </p:nvGrpSpPr>
        <p:grpSpPr>
          <a:xfrm>
            <a:off x="4255874" y="191104"/>
            <a:ext cx="1410120" cy="716400"/>
            <a:chOff x="4255874" y="191104"/>
            <a:chExt cx="1410120" cy="71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52B3B4E-542C-4450-9C13-F6B28FB9FAB7}"/>
                    </a:ext>
                  </a:extLst>
                </p14:cNvPr>
                <p14:cNvContentPartPr/>
                <p14:nvPr/>
              </p14:nvContentPartPr>
              <p14:xfrm>
                <a:off x="4322834" y="457864"/>
                <a:ext cx="257040" cy="213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52B3B4E-542C-4450-9C13-F6B28FB9FAB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13834" y="449224"/>
                  <a:ext cx="274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0FFED1D-430B-4959-82C2-582B3299AFE2}"/>
                    </a:ext>
                  </a:extLst>
                </p14:cNvPr>
                <p14:cNvContentPartPr/>
                <p14:nvPr/>
              </p14:nvContentPartPr>
              <p14:xfrm>
                <a:off x="4255874" y="403864"/>
                <a:ext cx="353520" cy="283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0FFED1D-430B-4959-82C2-582B3299AF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47234" y="394864"/>
                  <a:ext cx="3711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1D0DCC6-C141-4807-8030-166978EA0AE0}"/>
                    </a:ext>
                  </a:extLst>
                </p14:cNvPr>
                <p14:cNvContentPartPr/>
                <p14:nvPr/>
              </p14:nvContentPartPr>
              <p14:xfrm>
                <a:off x="4700834" y="224944"/>
                <a:ext cx="221760" cy="137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1D0DCC6-C141-4807-8030-166978EA0AE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91834" y="215944"/>
                  <a:ext cx="239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B6F80DD-521C-4003-BE9C-69556B9A542B}"/>
                    </a:ext>
                  </a:extLst>
                </p14:cNvPr>
                <p14:cNvContentPartPr/>
                <p14:nvPr/>
              </p14:nvContentPartPr>
              <p14:xfrm>
                <a:off x="4742234" y="507904"/>
                <a:ext cx="340200" cy="54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B6F80DD-521C-4003-BE9C-69556B9A542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33234" y="498904"/>
                  <a:ext cx="3578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AF99A4D-AC75-4A8B-BF1A-0F5F4415C81A}"/>
                    </a:ext>
                  </a:extLst>
                </p14:cNvPr>
                <p14:cNvContentPartPr/>
                <p14:nvPr/>
              </p14:nvContentPartPr>
              <p14:xfrm>
                <a:off x="4891274" y="401344"/>
                <a:ext cx="39960" cy="219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AF99A4D-AC75-4A8B-BF1A-0F5F4415C8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82634" y="392344"/>
                  <a:ext cx="576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BB3A184-BEE2-4C12-ADED-39FF40FEB342}"/>
                    </a:ext>
                  </a:extLst>
                </p14:cNvPr>
                <p14:cNvContentPartPr/>
                <p14:nvPr/>
              </p14:nvContentPartPr>
              <p14:xfrm>
                <a:off x="5090714" y="460024"/>
                <a:ext cx="141120" cy="136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BB3A184-BEE2-4C12-ADED-39FF40FEB34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81714" y="451024"/>
                  <a:ext cx="158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0253F6E-CD36-444C-88CF-8C7DC1BA976D}"/>
                    </a:ext>
                  </a:extLst>
                </p14:cNvPr>
                <p14:cNvContentPartPr/>
                <p14:nvPr/>
              </p14:nvContentPartPr>
              <p14:xfrm>
                <a:off x="5134274" y="409624"/>
                <a:ext cx="176400" cy="497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0253F6E-CD36-444C-88CF-8C7DC1BA976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25274" y="400624"/>
                  <a:ext cx="19404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F08C317-949B-4D4D-93DF-957181ACB9E5}"/>
                    </a:ext>
                  </a:extLst>
                </p14:cNvPr>
                <p14:cNvContentPartPr/>
                <p14:nvPr/>
              </p14:nvContentPartPr>
              <p14:xfrm>
                <a:off x="5483834" y="191104"/>
                <a:ext cx="182160" cy="186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F08C317-949B-4D4D-93DF-957181ACB9E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75194" y="182464"/>
                  <a:ext cx="199800" cy="20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AE92441-D2D1-4F64-A4CE-733F3CC77A21}"/>
                  </a:ext>
                </a:extLst>
              </p14:cNvPr>
              <p14:cNvContentPartPr/>
              <p14:nvPr/>
            </p14:nvContentPartPr>
            <p14:xfrm>
              <a:off x="5721074" y="622384"/>
              <a:ext cx="33120" cy="241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AE92441-D2D1-4F64-A4CE-733F3CC77A2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712434" y="613744"/>
                <a:ext cx="5076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AB011681-1E2B-4999-B20C-572BD98B4C2B}"/>
              </a:ext>
            </a:extLst>
          </p:cNvPr>
          <p:cNvGrpSpPr/>
          <p:nvPr/>
        </p:nvGrpSpPr>
        <p:grpSpPr>
          <a:xfrm>
            <a:off x="6038594" y="138184"/>
            <a:ext cx="2675160" cy="824040"/>
            <a:chOff x="6038594" y="138184"/>
            <a:chExt cx="2675160" cy="82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77695F1-3739-4CCC-9100-8CEC797893FC}"/>
                    </a:ext>
                  </a:extLst>
                </p14:cNvPr>
                <p14:cNvContentPartPr/>
                <p14:nvPr/>
              </p14:nvContentPartPr>
              <p14:xfrm>
                <a:off x="6261794" y="419344"/>
                <a:ext cx="106920" cy="175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77695F1-3739-4CCC-9100-8CEC797893F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52794" y="410344"/>
                  <a:ext cx="124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54B272D-0C97-4327-8614-4644A40E201D}"/>
                    </a:ext>
                  </a:extLst>
                </p14:cNvPr>
                <p14:cNvContentPartPr/>
                <p14:nvPr/>
              </p14:nvContentPartPr>
              <p14:xfrm>
                <a:off x="6038594" y="575584"/>
                <a:ext cx="428760" cy="60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54B272D-0C97-4327-8614-4644A40E201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29594" y="566584"/>
                  <a:ext cx="4464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358C37B-B362-435C-91C6-A5A16CC6E7D0}"/>
                    </a:ext>
                  </a:extLst>
                </p14:cNvPr>
                <p14:cNvContentPartPr/>
                <p14:nvPr/>
              </p14:nvContentPartPr>
              <p14:xfrm>
                <a:off x="6048314" y="346264"/>
                <a:ext cx="441720" cy="91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358C37B-B362-435C-91C6-A5A16CC6E7D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39674" y="337264"/>
                  <a:ext cx="4593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CF9571B-B20E-4490-8238-98A68967A4E8}"/>
                    </a:ext>
                  </a:extLst>
                </p14:cNvPr>
                <p14:cNvContentPartPr/>
                <p14:nvPr/>
              </p14:nvContentPartPr>
              <p14:xfrm>
                <a:off x="6519194" y="459664"/>
                <a:ext cx="235440" cy="167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CF9571B-B20E-4490-8238-98A68967A4E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10554" y="450664"/>
                  <a:ext cx="253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BA6F895-601B-4B7A-86F7-D989BBFEE1CF}"/>
                    </a:ext>
                  </a:extLst>
                </p14:cNvPr>
                <p14:cNvContentPartPr/>
                <p14:nvPr/>
              </p14:nvContentPartPr>
              <p14:xfrm>
                <a:off x="6964514" y="177424"/>
                <a:ext cx="183240" cy="444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BA6F895-601B-4B7A-86F7-D989BBFEE1C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55514" y="168784"/>
                  <a:ext cx="20088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F2B7E32-02DC-4F6E-99B5-F1D07D7566C2}"/>
                    </a:ext>
                  </a:extLst>
                </p14:cNvPr>
                <p14:cNvContentPartPr/>
                <p14:nvPr/>
              </p14:nvContentPartPr>
              <p14:xfrm>
                <a:off x="6847874" y="384424"/>
                <a:ext cx="332640" cy="5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F2B7E32-02DC-4F6E-99B5-F1D07D7566C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839234" y="375424"/>
                  <a:ext cx="3502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90D2663-2DF3-4689-B660-9DF9D25A6D6F}"/>
                    </a:ext>
                  </a:extLst>
                </p14:cNvPr>
                <p14:cNvContentPartPr/>
                <p14:nvPr/>
              </p14:nvContentPartPr>
              <p14:xfrm>
                <a:off x="7104914" y="417184"/>
                <a:ext cx="223560" cy="157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90D2663-2DF3-4689-B660-9DF9D25A6D6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95914" y="408544"/>
                  <a:ext cx="2412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CD9DD81-2169-47C2-BE2B-E8B211A23573}"/>
                    </a:ext>
                  </a:extLst>
                </p14:cNvPr>
                <p14:cNvContentPartPr/>
                <p14:nvPr/>
              </p14:nvContentPartPr>
              <p14:xfrm>
                <a:off x="7293194" y="451384"/>
                <a:ext cx="305280" cy="510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CD9DD81-2169-47C2-BE2B-E8B211A2357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84194" y="442744"/>
                  <a:ext cx="32292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18CB81B-C4F8-4C2F-96D7-BA2D2159757A}"/>
                    </a:ext>
                  </a:extLst>
                </p14:cNvPr>
                <p14:cNvContentPartPr/>
                <p14:nvPr/>
              </p14:nvContentPartPr>
              <p14:xfrm>
                <a:off x="7719794" y="442024"/>
                <a:ext cx="184680" cy="160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18CB81B-C4F8-4C2F-96D7-BA2D2159757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11154" y="433024"/>
                  <a:ext cx="202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4EA3D7F-B938-4A9A-A6AF-FA8FAB593E8A}"/>
                    </a:ext>
                  </a:extLst>
                </p14:cNvPr>
                <p14:cNvContentPartPr/>
                <p14:nvPr/>
              </p14:nvContentPartPr>
              <p14:xfrm>
                <a:off x="7948394" y="483424"/>
                <a:ext cx="172080" cy="110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4EA3D7F-B938-4A9A-A6AF-FA8FAB593E8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39394" y="474784"/>
                  <a:ext cx="1897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FCA76A2-50FE-49BF-8B44-F3F953F4485A}"/>
                    </a:ext>
                  </a:extLst>
                </p14:cNvPr>
                <p14:cNvContentPartPr/>
                <p14:nvPr/>
              </p14:nvContentPartPr>
              <p14:xfrm>
                <a:off x="8224154" y="138184"/>
                <a:ext cx="286560" cy="449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FCA76A2-50FE-49BF-8B44-F3F953F4485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15154" y="129184"/>
                  <a:ext cx="30420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919C0E9-3A99-48C6-A81F-17D8EEB60BFA}"/>
                    </a:ext>
                  </a:extLst>
                </p14:cNvPr>
                <p14:cNvContentPartPr/>
                <p14:nvPr/>
              </p14:nvContentPartPr>
              <p14:xfrm>
                <a:off x="8528714" y="414304"/>
                <a:ext cx="185040" cy="174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919C0E9-3A99-48C6-A81F-17D8EEB60BF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20074" y="405304"/>
                  <a:ext cx="20268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FF7481-7E47-4FE4-BD66-DD6F179DF44D}"/>
              </a:ext>
            </a:extLst>
          </p:cNvPr>
          <p:cNvGrpSpPr/>
          <p:nvPr/>
        </p:nvGrpSpPr>
        <p:grpSpPr>
          <a:xfrm>
            <a:off x="9163754" y="-7256"/>
            <a:ext cx="1868400" cy="636840"/>
            <a:chOff x="9163754" y="-7256"/>
            <a:chExt cx="1868400" cy="63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A341DAB-15B2-4A81-A866-E1DF196C7758}"/>
                    </a:ext>
                  </a:extLst>
                </p14:cNvPr>
                <p14:cNvContentPartPr/>
                <p14:nvPr/>
              </p14:nvContentPartPr>
              <p14:xfrm>
                <a:off x="9228914" y="-7256"/>
                <a:ext cx="423720" cy="609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A341DAB-15B2-4A81-A866-E1DF196C775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220274" y="-16256"/>
                  <a:ext cx="441360" cy="6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E5E3E8B-A7B4-4770-AEB2-AF9F447BB5A6}"/>
                    </a:ext>
                  </a:extLst>
                </p14:cNvPr>
                <p14:cNvContentPartPr/>
                <p14:nvPr/>
              </p14:nvContentPartPr>
              <p14:xfrm>
                <a:off x="9163754" y="430864"/>
                <a:ext cx="294480" cy="75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E5E3E8B-A7B4-4770-AEB2-AF9F447BB5A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155114" y="422224"/>
                  <a:ext cx="3121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2606838-C015-472D-ADE9-A040BE879127}"/>
                    </a:ext>
                  </a:extLst>
                </p14:cNvPr>
                <p14:cNvContentPartPr/>
                <p14:nvPr/>
              </p14:nvContentPartPr>
              <p14:xfrm>
                <a:off x="9836234" y="461824"/>
                <a:ext cx="182880" cy="137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2606838-C015-472D-ADE9-A040BE87912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827234" y="453184"/>
                  <a:ext cx="2005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4EA73EA-7DBA-4314-A436-121370DD5FDD}"/>
                    </a:ext>
                  </a:extLst>
                </p14:cNvPr>
                <p14:cNvContentPartPr/>
                <p14:nvPr/>
              </p14:nvContentPartPr>
              <p14:xfrm>
                <a:off x="10143314" y="466504"/>
                <a:ext cx="205200" cy="132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4EA73EA-7DBA-4314-A436-121370DD5FD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134314" y="457504"/>
                  <a:ext cx="2228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3E31F8F-4C36-46FA-AB00-44624DA6C55E}"/>
                    </a:ext>
                  </a:extLst>
                </p14:cNvPr>
                <p14:cNvContentPartPr/>
                <p14:nvPr/>
              </p14:nvContentPartPr>
              <p14:xfrm>
                <a:off x="10462634" y="441304"/>
                <a:ext cx="168840" cy="152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3E31F8F-4C36-46FA-AB00-44624DA6C55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453994" y="432664"/>
                  <a:ext cx="1864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CE68BD1-2D1B-418C-A9C8-F49ED01E388C}"/>
                    </a:ext>
                  </a:extLst>
                </p14:cNvPr>
                <p14:cNvContentPartPr/>
                <p14:nvPr/>
              </p14:nvContentPartPr>
              <p14:xfrm>
                <a:off x="10714274" y="403144"/>
                <a:ext cx="317880" cy="226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CE68BD1-2D1B-418C-A9C8-F49ED01E388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705634" y="394144"/>
                  <a:ext cx="33552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57BD2FA-45C1-4579-9A4F-D893880A81A8}"/>
              </a:ext>
            </a:extLst>
          </p:cNvPr>
          <p:cNvGrpSpPr/>
          <p:nvPr/>
        </p:nvGrpSpPr>
        <p:grpSpPr>
          <a:xfrm>
            <a:off x="1995794" y="1007944"/>
            <a:ext cx="824040" cy="597600"/>
            <a:chOff x="1995794" y="1007944"/>
            <a:chExt cx="8240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DE04B63-BEFA-4866-81B3-20295BBC3BFC}"/>
                    </a:ext>
                  </a:extLst>
                </p14:cNvPr>
                <p14:cNvContentPartPr/>
                <p14:nvPr/>
              </p14:nvContentPartPr>
              <p14:xfrm>
                <a:off x="2044394" y="1040344"/>
                <a:ext cx="282960" cy="565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DE04B63-BEFA-4866-81B3-20295BBC3BF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35394" y="1031344"/>
                  <a:ext cx="30060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8F1D9BF-522D-47CE-B119-8EE6C45EBFF6}"/>
                    </a:ext>
                  </a:extLst>
                </p14:cNvPr>
                <p14:cNvContentPartPr/>
                <p14:nvPr/>
              </p14:nvContentPartPr>
              <p14:xfrm>
                <a:off x="1995794" y="1302064"/>
                <a:ext cx="300960" cy="91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8F1D9BF-522D-47CE-B119-8EE6C45EBFF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87154" y="1293424"/>
                  <a:ext cx="3186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E71732D-48AF-44EB-9A0B-0AE0D6190A79}"/>
                    </a:ext>
                  </a:extLst>
                </p14:cNvPr>
                <p14:cNvContentPartPr/>
                <p14:nvPr/>
              </p14:nvContentPartPr>
              <p14:xfrm>
                <a:off x="2352554" y="1007944"/>
                <a:ext cx="242280" cy="523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E71732D-48AF-44EB-9A0B-0AE0D6190A7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43554" y="999304"/>
                  <a:ext cx="2599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9C46A6D-DC6B-43DD-AAD5-448B9CE05A74}"/>
                    </a:ext>
                  </a:extLst>
                </p14:cNvPr>
                <p14:cNvContentPartPr/>
                <p14:nvPr/>
              </p14:nvContentPartPr>
              <p14:xfrm>
                <a:off x="2584034" y="1331944"/>
                <a:ext cx="235800" cy="206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9C46A6D-DC6B-43DD-AAD5-448B9CE05A7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575034" y="1322944"/>
                  <a:ext cx="25344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A896E1F-176C-48AF-BC70-2765A45F95E1}"/>
              </a:ext>
            </a:extLst>
          </p:cNvPr>
          <p:cNvGrpSpPr/>
          <p:nvPr/>
        </p:nvGrpSpPr>
        <p:grpSpPr>
          <a:xfrm>
            <a:off x="3325994" y="1119184"/>
            <a:ext cx="1481760" cy="817560"/>
            <a:chOff x="3325994" y="1119184"/>
            <a:chExt cx="1481760" cy="81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A516137-38FD-44E1-87B7-634AE787165B}"/>
                    </a:ext>
                  </a:extLst>
                </p14:cNvPr>
                <p14:cNvContentPartPr/>
                <p14:nvPr/>
              </p14:nvContentPartPr>
              <p14:xfrm>
                <a:off x="3325994" y="1218904"/>
                <a:ext cx="352800" cy="269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A516137-38FD-44E1-87B7-634AE787165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17354" y="1210264"/>
                  <a:ext cx="3704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B9583E5-C2AF-422A-9618-9FEEB5B8AD6D}"/>
                    </a:ext>
                  </a:extLst>
                </p14:cNvPr>
                <p14:cNvContentPartPr/>
                <p14:nvPr/>
              </p14:nvContentPartPr>
              <p14:xfrm>
                <a:off x="3626954" y="1295584"/>
                <a:ext cx="207720" cy="160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B9583E5-C2AF-422A-9618-9FEEB5B8AD6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18314" y="1286944"/>
                  <a:ext cx="2253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E72CD44-E348-4211-8BBF-C3B00F0A2190}"/>
                    </a:ext>
                  </a:extLst>
                </p14:cNvPr>
                <p14:cNvContentPartPr/>
                <p14:nvPr/>
              </p14:nvContentPartPr>
              <p14:xfrm>
                <a:off x="3803714" y="1319704"/>
                <a:ext cx="272880" cy="617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E72CD44-E348-4211-8BBF-C3B00F0A219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795074" y="1311064"/>
                  <a:ext cx="290520" cy="6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F5B3EA7-22E4-41C6-B6D3-F47343EA329A}"/>
                    </a:ext>
                  </a:extLst>
                </p14:cNvPr>
                <p14:cNvContentPartPr/>
                <p14:nvPr/>
              </p14:nvContentPartPr>
              <p14:xfrm>
                <a:off x="4226354" y="1247704"/>
                <a:ext cx="64440" cy="156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F5B3EA7-22E4-41C6-B6D3-F47343EA329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217714" y="1239064"/>
                  <a:ext cx="820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9385302-75C0-4295-8FA9-12D9CF6B0D6B}"/>
                    </a:ext>
                  </a:extLst>
                </p14:cNvPr>
                <p14:cNvContentPartPr/>
                <p14:nvPr/>
              </p14:nvContentPartPr>
              <p14:xfrm>
                <a:off x="4372514" y="1119184"/>
                <a:ext cx="11880" cy="33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9385302-75C0-4295-8FA9-12D9CF6B0D6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63514" y="1110544"/>
                  <a:ext cx="295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5E4B24C-139D-4411-829B-1646427C833B}"/>
                    </a:ext>
                  </a:extLst>
                </p14:cNvPr>
                <p14:cNvContentPartPr/>
                <p14:nvPr/>
              </p14:nvContentPartPr>
              <p14:xfrm>
                <a:off x="4360994" y="1250584"/>
                <a:ext cx="124920" cy="147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5E4B24C-139D-4411-829B-1646427C833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51994" y="1241584"/>
                  <a:ext cx="142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2F28A12-CA39-4BA5-9132-58B5F85FE147}"/>
                    </a:ext>
                  </a:extLst>
                </p14:cNvPr>
                <p14:cNvContentPartPr/>
                <p14:nvPr/>
              </p14:nvContentPartPr>
              <p14:xfrm>
                <a:off x="4559354" y="1241944"/>
                <a:ext cx="248400" cy="184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2F28A12-CA39-4BA5-9132-58B5F85FE14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50354" y="1233304"/>
                  <a:ext cx="26604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6090D7A-71B3-4FEC-AB1F-1C4B34B6064A}"/>
              </a:ext>
            </a:extLst>
          </p:cNvPr>
          <p:cNvGrpSpPr/>
          <p:nvPr/>
        </p:nvGrpSpPr>
        <p:grpSpPr>
          <a:xfrm>
            <a:off x="5176754" y="800584"/>
            <a:ext cx="1966320" cy="706680"/>
            <a:chOff x="5176754" y="800584"/>
            <a:chExt cx="1966320" cy="70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E977E65-9FDA-4EF3-BAE6-C781D0CCC20D}"/>
                    </a:ext>
                  </a:extLst>
                </p14:cNvPr>
                <p14:cNvContentPartPr/>
                <p14:nvPr/>
              </p14:nvContentPartPr>
              <p14:xfrm>
                <a:off x="5176754" y="1247344"/>
                <a:ext cx="278280" cy="232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E977E65-9FDA-4EF3-BAE6-C781D0CCC20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68114" y="1238344"/>
                  <a:ext cx="2959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90CA162-5115-46E6-A64B-36AF6D02BE82}"/>
                    </a:ext>
                  </a:extLst>
                </p14:cNvPr>
                <p14:cNvContentPartPr/>
                <p14:nvPr/>
              </p14:nvContentPartPr>
              <p14:xfrm>
                <a:off x="5363234" y="991384"/>
                <a:ext cx="280080" cy="414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90CA162-5115-46E6-A64B-36AF6D02BE8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354594" y="982384"/>
                  <a:ext cx="2977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E100059-BCBC-4390-88F6-AE545260EA6F}"/>
                    </a:ext>
                  </a:extLst>
                </p14:cNvPr>
                <p14:cNvContentPartPr/>
                <p14:nvPr/>
              </p14:nvContentPartPr>
              <p14:xfrm>
                <a:off x="5527034" y="1272544"/>
                <a:ext cx="183240" cy="153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E100059-BCBC-4390-88F6-AE545260EA6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18034" y="1263544"/>
                  <a:ext cx="2008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286B017-3B7A-4ACE-B6FE-F51D694E4FBF}"/>
                    </a:ext>
                  </a:extLst>
                </p14:cNvPr>
                <p14:cNvContentPartPr/>
                <p14:nvPr/>
              </p14:nvContentPartPr>
              <p14:xfrm>
                <a:off x="5861114" y="800584"/>
                <a:ext cx="441000" cy="706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286B017-3B7A-4ACE-B6FE-F51D694E4FB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852114" y="791584"/>
                  <a:ext cx="458640" cy="72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E68AA7D-D151-419A-9C46-EBAB1E9F4CD7}"/>
                    </a:ext>
                  </a:extLst>
                </p14:cNvPr>
                <p14:cNvContentPartPr/>
                <p14:nvPr/>
              </p14:nvContentPartPr>
              <p14:xfrm>
                <a:off x="5845994" y="1312504"/>
                <a:ext cx="238320" cy="32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E68AA7D-D151-419A-9C46-EBAB1E9F4CD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837354" y="1303504"/>
                  <a:ext cx="2559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C7DD8CA-A0EF-41E5-BD1B-248585C2F205}"/>
                    </a:ext>
                  </a:extLst>
                </p14:cNvPr>
                <p14:cNvContentPartPr/>
                <p14:nvPr/>
              </p14:nvContentPartPr>
              <p14:xfrm>
                <a:off x="6098714" y="1320784"/>
                <a:ext cx="48960" cy="122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C7DD8CA-A0EF-41E5-BD1B-248585C2F20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090074" y="1312144"/>
                  <a:ext cx="66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89EDF01-04AD-44D4-AD81-C889155DA8F1}"/>
                    </a:ext>
                  </a:extLst>
                </p14:cNvPr>
                <p14:cNvContentPartPr/>
                <p14:nvPr/>
              </p14:nvContentPartPr>
              <p14:xfrm>
                <a:off x="6259274" y="1293424"/>
                <a:ext cx="182880" cy="145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89EDF01-04AD-44D4-AD81-C889155DA8F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50274" y="1284424"/>
                  <a:ext cx="2005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99FA7CB-FE0E-46CF-BB0F-09106249051B}"/>
                    </a:ext>
                  </a:extLst>
                </p14:cNvPr>
                <p14:cNvContentPartPr/>
                <p14:nvPr/>
              </p14:nvContentPartPr>
              <p14:xfrm>
                <a:off x="6536114" y="1270744"/>
                <a:ext cx="150480" cy="136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99FA7CB-FE0E-46CF-BB0F-09106249051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527114" y="1261744"/>
                  <a:ext cx="1681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5686922-9324-4D68-8943-D1E930AD570A}"/>
                    </a:ext>
                  </a:extLst>
                </p14:cNvPr>
                <p14:cNvContentPartPr/>
                <p14:nvPr/>
              </p14:nvContentPartPr>
              <p14:xfrm>
                <a:off x="6712154" y="1039624"/>
                <a:ext cx="430920" cy="393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5686922-9324-4D68-8943-D1E930AD570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703514" y="1030984"/>
                  <a:ext cx="448560" cy="41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C6B31FF-CB61-4FDB-A4DD-E557C87395F5}"/>
              </a:ext>
            </a:extLst>
          </p:cNvPr>
          <p:cNvGrpSpPr/>
          <p:nvPr/>
        </p:nvGrpSpPr>
        <p:grpSpPr>
          <a:xfrm>
            <a:off x="7509554" y="867184"/>
            <a:ext cx="608760" cy="923040"/>
            <a:chOff x="7509554" y="867184"/>
            <a:chExt cx="608760" cy="92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A65E1D2-2666-4C0E-9512-03FB55F7B6AC}"/>
                    </a:ext>
                  </a:extLst>
                </p14:cNvPr>
                <p14:cNvContentPartPr/>
                <p14:nvPr/>
              </p14:nvContentPartPr>
              <p14:xfrm>
                <a:off x="7509554" y="867184"/>
                <a:ext cx="266760" cy="510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A65E1D2-2666-4C0E-9512-03FB55F7B6A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500914" y="858544"/>
                  <a:ext cx="28440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A919EDB-9531-41C7-971A-1C718F3D6719}"/>
                    </a:ext>
                  </a:extLst>
                </p14:cNvPr>
                <p14:cNvContentPartPr/>
                <p14:nvPr/>
              </p14:nvContentPartPr>
              <p14:xfrm>
                <a:off x="7807274" y="1219264"/>
                <a:ext cx="150480" cy="135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A919EDB-9531-41C7-971A-1C718F3D671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98274" y="1210624"/>
                  <a:ext cx="168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93A6AE2-A195-4B94-80F1-114145BAA68E}"/>
                    </a:ext>
                  </a:extLst>
                </p14:cNvPr>
                <p14:cNvContentPartPr/>
                <p14:nvPr/>
              </p14:nvContentPartPr>
              <p14:xfrm>
                <a:off x="7685594" y="1158064"/>
                <a:ext cx="432720" cy="632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93A6AE2-A195-4B94-80F1-114145BAA68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76954" y="1149424"/>
                  <a:ext cx="450360" cy="64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DD9AD6F-5A6B-4B28-BD24-C8DB09484A7A}"/>
              </a:ext>
            </a:extLst>
          </p:cNvPr>
          <p:cNvGrpSpPr/>
          <p:nvPr/>
        </p:nvGrpSpPr>
        <p:grpSpPr>
          <a:xfrm>
            <a:off x="8405954" y="948544"/>
            <a:ext cx="3675600" cy="702000"/>
            <a:chOff x="8405954" y="948544"/>
            <a:chExt cx="3675600" cy="70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1AB861E-48F5-4F60-9521-1342F2F5CC72}"/>
                    </a:ext>
                  </a:extLst>
                </p14:cNvPr>
                <p14:cNvContentPartPr/>
                <p14:nvPr/>
              </p14:nvContentPartPr>
              <p14:xfrm>
                <a:off x="8405954" y="1097224"/>
                <a:ext cx="289080" cy="321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1AB861E-48F5-4F60-9521-1342F2F5CC7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397314" y="1088584"/>
                  <a:ext cx="3067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C86205D-65FA-4A6A-8B4C-871491B8E384}"/>
                    </a:ext>
                  </a:extLst>
                </p14:cNvPr>
                <p14:cNvContentPartPr/>
                <p14:nvPr/>
              </p14:nvContentPartPr>
              <p14:xfrm>
                <a:off x="8841194" y="1089304"/>
                <a:ext cx="194040" cy="157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C86205D-65FA-4A6A-8B4C-871491B8E38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832554" y="1080664"/>
                  <a:ext cx="2116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C4E60FF-6A93-48C3-9AF7-9E1303F51A84}"/>
                    </a:ext>
                  </a:extLst>
                </p14:cNvPr>
                <p14:cNvContentPartPr/>
                <p14:nvPr/>
              </p14:nvContentPartPr>
              <p14:xfrm>
                <a:off x="8779994" y="1342384"/>
                <a:ext cx="258840" cy="36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C4E60FF-6A93-48C3-9AF7-9E1303F51A8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770994" y="1333384"/>
                  <a:ext cx="2764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0F6006D-3B15-43FB-8CE8-729799BA1D0E}"/>
                    </a:ext>
                  </a:extLst>
                </p14:cNvPr>
                <p14:cNvContentPartPr/>
                <p14:nvPr/>
              </p14:nvContentPartPr>
              <p14:xfrm>
                <a:off x="9231794" y="1181464"/>
                <a:ext cx="261000" cy="194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0F6006D-3B15-43FB-8CE8-729799BA1D0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222794" y="1172464"/>
                  <a:ext cx="278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4DC6189-402E-45D6-A8EF-84D8D0FE5C56}"/>
                    </a:ext>
                  </a:extLst>
                </p14:cNvPr>
                <p14:cNvContentPartPr/>
                <p14:nvPr/>
              </p14:nvContentPartPr>
              <p14:xfrm>
                <a:off x="9196154" y="1123504"/>
                <a:ext cx="321120" cy="253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4DC6189-402E-45D6-A8EF-84D8D0FE5C5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187154" y="1114504"/>
                  <a:ext cx="3387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3ABA567-2286-4654-A739-B7516E797688}"/>
                    </a:ext>
                  </a:extLst>
                </p14:cNvPr>
                <p14:cNvContentPartPr/>
                <p14:nvPr/>
              </p14:nvContentPartPr>
              <p14:xfrm>
                <a:off x="9615914" y="1061584"/>
                <a:ext cx="223920" cy="167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3ABA567-2286-4654-A739-B7516E79768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606914" y="1052944"/>
                  <a:ext cx="241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3A39F55-AD93-4528-BB77-FF8E25BDBEF3}"/>
                    </a:ext>
                  </a:extLst>
                </p14:cNvPr>
                <p14:cNvContentPartPr/>
                <p14:nvPr/>
              </p14:nvContentPartPr>
              <p14:xfrm>
                <a:off x="9609074" y="1328344"/>
                <a:ext cx="208440" cy="26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3A39F55-AD93-4528-BB77-FF8E25BDBEF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600434" y="1319344"/>
                  <a:ext cx="2260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BDE2A91-ACD0-4F61-98AB-7B982B0860BB}"/>
                    </a:ext>
                  </a:extLst>
                </p14:cNvPr>
                <p14:cNvContentPartPr/>
                <p14:nvPr/>
              </p14:nvContentPartPr>
              <p14:xfrm>
                <a:off x="10050074" y="1040344"/>
                <a:ext cx="189000" cy="163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BDE2A91-ACD0-4F61-98AB-7B982B0860B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041074" y="1031704"/>
                  <a:ext cx="2066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9737132-691A-4C49-91B9-2D6E1ECD73A4}"/>
                    </a:ext>
                  </a:extLst>
                </p14:cNvPr>
                <p14:cNvContentPartPr/>
                <p14:nvPr/>
              </p14:nvContentPartPr>
              <p14:xfrm>
                <a:off x="10135754" y="948544"/>
                <a:ext cx="197280" cy="426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9737132-691A-4C49-91B9-2D6E1ECD73A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126754" y="939904"/>
                  <a:ext cx="2149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DF89B70-D8C1-4DA4-A221-A45797080628}"/>
                    </a:ext>
                  </a:extLst>
                </p14:cNvPr>
                <p14:cNvContentPartPr/>
                <p14:nvPr/>
              </p14:nvContentPartPr>
              <p14:xfrm>
                <a:off x="10270034" y="1384864"/>
                <a:ext cx="116640" cy="265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DF89B70-D8C1-4DA4-A221-A4579708062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261034" y="1376224"/>
                  <a:ext cx="1342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39E090A-13D6-4CF3-9B63-1BA6635D4FAA}"/>
                    </a:ext>
                  </a:extLst>
                </p14:cNvPr>
                <p14:cNvContentPartPr/>
                <p14:nvPr/>
              </p14:nvContentPartPr>
              <p14:xfrm>
                <a:off x="10574234" y="1101904"/>
                <a:ext cx="229320" cy="200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39E090A-13D6-4CF3-9B63-1BA6635D4FA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565234" y="1092904"/>
                  <a:ext cx="2469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9578B23-781F-4EAE-A0D3-E193A18756E1}"/>
                    </a:ext>
                  </a:extLst>
                </p14:cNvPr>
                <p14:cNvContentPartPr/>
                <p14:nvPr/>
              </p14:nvContentPartPr>
              <p14:xfrm>
                <a:off x="10923794" y="1051864"/>
                <a:ext cx="180720" cy="169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9578B23-781F-4EAE-A0D3-E193A18756E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914794" y="1043224"/>
                  <a:ext cx="198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551EC38-B35D-48A6-B89A-52E408916856}"/>
                    </a:ext>
                  </a:extLst>
                </p14:cNvPr>
                <p14:cNvContentPartPr/>
                <p14:nvPr/>
              </p14:nvContentPartPr>
              <p14:xfrm>
                <a:off x="10876634" y="1302784"/>
                <a:ext cx="185760" cy="36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551EC38-B35D-48A6-B89A-52E40891685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867634" y="1293784"/>
                  <a:ext cx="203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9DE9DBD-1CE1-4A80-946A-210507FAC08D}"/>
                    </a:ext>
                  </a:extLst>
                </p14:cNvPr>
                <p14:cNvContentPartPr/>
                <p14:nvPr/>
              </p14:nvContentPartPr>
              <p14:xfrm>
                <a:off x="11208914" y="1122784"/>
                <a:ext cx="118800" cy="150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9DE9DBD-1CE1-4A80-946A-210507FAC08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199914" y="1113784"/>
                  <a:ext cx="1364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A169B10-8403-4142-9E4E-F1632C656BB9}"/>
                    </a:ext>
                  </a:extLst>
                </p14:cNvPr>
                <p14:cNvContentPartPr/>
                <p14:nvPr/>
              </p14:nvContentPartPr>
              <p14:xfrm>
                <a:off x="11230874" y="1041784"/>
                <a:ext cx="227160" cy="450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A169B10-8403-4142-9E4E-F1632C656BB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221874" y="1032784"/>
                  <a:ext cx="24480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DD673AD-BF0A-4B93-ACAC-2B27E3F53C2C}"/>
                    </a:ext>
                  </a:extLst>
                </p14:cNvPr>
                <p14:cNvContentPartPr/>
                <p14:nvPr/>
              </p14:nvContentPartPr>
              <p14:xfrm>
                <a:off x="11543714" y="1011184"/>
                <a:ext cx="159840" cy="193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DD673AD-BF0A-4B93-ACAC-2B27E3F53C2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534714" y="1002544"/>
                  <a:ext cx="1774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9E675C3-93BB-497D-956D-3601795F2225}"/>
                    </a:ext>
                  </a:extLst>
                </p14:cNvPr>
                <p14:cNvContentPartPr/>
                <p14:nvPr/>
              </p14:nvContentPartPr>
              <p14:xfrm>
                <a:off x="11496554" y="1287304"/>
                <a:ext cx="175320" cy="28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9E675C3-93BB-497D-956D-3601795F222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487914" y="1278304"/>
                  <a:ext cx="1929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4CB353B-25DD-4909-A4DF-77D11391EC60}"/>
                    </a:ext>
                  </a:extLst>
                </p14:cNvPr>
                <p14:cNvContentPartPr/>
                <p14:nvPr/>
              </p14:nvContentPartPr>
              <p14:xfrm>
                <a:off x="11778074" y="1104424"/>
                <a:ext cx="303480" cy="2530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4CB353B-25DD-4909-A4DF-77D11391EC6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769434" y="1095784"/>
                  <a:ext cx="321120" cy="27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4692B37-3980-4B5E-9176-5FBD473F3342}"/>
                  </a:ext>
                </a:extLst>
              </p14:cNvPr>
              <p14:cNvContentPartPr/>
              <p14:nvPr/>
            </p14:nvContentPartPr>
            <p14:xfrm>
              <a:off x="1107314" y="2136544"/>
              <a:ext cx="399960" cy="10612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4692B37-3980-4B5E-9176-5FBD473F334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98314" y="2127904"/>
                <a:ext cx="417600" cy="10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3BE8AC0-6F51-4341-BA84-68480A7D51D0}"/>
                  </a:ext>
                </a:extLst>
              </p14:cNvPr>
              <p14:cNvContentPartPr/>
              <p14:nvPr/>
            </p14:nvContentPartPr>
            <p14:xfrm>
              <a:off x="1610954" y="2128264"/>
              <a:ext cx="506880" cy="10461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3BE8AC0-6F51-4341-BA84-68480A7D51D0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601954" y="2119264"/>
                <a:ext cx="524520" cy="10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8E350F22-172E-4275-AA4E-D4547CC60C71}"/>
                  </a:ext>
                </a:extLst>
              </p14:cNvPr>
              <p14:cNvContentPartPr/>
              <p14:nvPr/>
            </p14:nvContentPartPr>
            <p14:xfrm>
              <a:off x="1096514" y="3432184"/>
              <a:ext cx="145440" cy="1162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8E350F22-172E-4275-AA4E-D4547CC60C7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87514" y="3423544"/>
                <a:ext cx="1630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B414268-2DFC-44AC-979F-8F2197336E85}"/>
                  </a:ext>
                </a:extLst>
              </p14:cNvPr>
              <p14:cNvContentPartPr/>
              <p14:nvPr/>
            </p14:nvContentPartPr>
            <p14:xfrm>
              <a:off x="1063034" y="1817944"/>
              <a:ext cx="183600" cy="1774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B414268-2DFC-44AC-979F-8F2197336E8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54034" y="1809304"/>
                <a:ext cx="2012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EE33DD40-F5B4-4B23-9D29-9E4DFC643FBD}"/>
                  </a:ext>
                </a:extLst>
              </p14:cNvPr>
              <p14:cNvContentPartPr/>
              <p14:nvPr/>
            </p14:nvContentPartPr>
            <p14:xfrm>
              <a:off x="1537874" y="1818664"/>
              <a:ext cx="264600" cy="15328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EE33DD40-F5B4-4B23-9D29-9E4DFC643FBD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528874" y="1809664"/>
                <a:ext cx="282240" cy="155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12C0F4B-4FD8-44CC-9FC9-BA0D22BBA43A}"/>
              </a:ext>
            </a:extLst>
          </p:cNvPr>
          <p:cNvGrpSpPr/>
          <p:nvPr/>
        </p:nvGrpSpPr>
        <p:grpSpPr>
          <a:xfrm>
            <a:off x="1951874" y="1766824"/>
            <a:ext cx="3388680" cy="1763280"/>
            <a:chOff x="1951874" y="1766824"/>
            <a:chExt cx="3388680" cy="176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772229D-CF6A-4354-8366-F17F8DFE9B9C}"/>
                    </a:ext>
                  </a:extLst>
                </p14:cNvPr>
                <p14:cNvContentPartPr/>
                <p14:nvPr/>
              </p14:nvContentPartPr>
              <p14:xfrm>
                <a:off x="2277674" y="2336704"/>
                <a:ext cx="144720" cy="297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772229D-CF6A-4354-8366-F17F8DFE9B9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268674" y="2328064"/>
                  <a:ext cx="1623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72AE287-DF08-47A7-A6E7-38EF71D0089C}"/>
                    </a:ext>
                  </a:extLst>
                </p14:cNvPr>
                <p14:cNvContentPartPr/>
                <p14:nvPr/>
              </p14:nvContentPartPr>
              <p14:xfrm>
                <a:off x="2580434" y="2392504"/>
                <a:ext cx="223920" cy="162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72AE287-DF08-47A7-A6E7-38EF71D0089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71434" y="2383864"/>
                  <a:ext cx="241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9CE0D2F-AE21-4D12-B41D-F647DB20AD9E}"/>
                    </a:ext>
                  </a:extLst>
                </p14:cNvPr>
                <p14:cNvContentPartPr/>
                <p14:nvPr/>
              </p14:nvContentPartPr>
              <p14:xfrm>
                <a:off x="2522114" y="2344624"/>
                <a:ext cx="250560" cy="273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9CE0D2F-AE21-4D12-B41D-F647DB20AD9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513114" y="2335984"/>
                  <a:ext cx="2682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DFBC944-F5B6-4D01-ABA3-884AEE31EB64}"/>
                    </a:ext>
                  </a:extLst>
                </p14:cNvPr>
                <p14:cNvContentPartPr/>
                <p14:nvPr/>
              </p14:nvContentPartPr>
              <p14:xfrm>
                <a:off x="2832074" y="2180464"/>
                <a:ext cx="165960" cy="139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DFBC944-F5B6-4D01-ABA3-884AEE31EB6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23434" y="2171464"/>
                  <a:ext cx="1836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41C2317-DFB3-45DF-A28F-79E48E2E54A7}"/>
                    </a:ext>
                  </a:extLst>
                </p14:cNvPr>
                <p14:cNvContentPartPr/>
                <p14:nvPr/>
              </p14:nvContentPartPr>
              <p14:xfrm>
                <a:off x="2977874" y="2414464"/>
                <a:ext cx="264240" cy="34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41C2317-DFB3-45DF-A28F-79E48E2E54A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968874" y="2405824"/>
                  <a:ext cx="2818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73EF081-7F04-4EC4-90D9-F236B89C81AE}"/>
                    </a:ext>
                  </a:extLst>
                </p14:cNvPr>
                <p14:cNvContentPartPr/>
                <p14:nvPr/>
              </p14:nvContentPartPr>
              <p14:xfrm>
                <a:off x="3064994" y="2328784"/>
                <a:ext cx="63720" cy="198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73EF081-7F04-4EC4-90D9-F236B89C81A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055994" y="2320144"/>
                  <a:ext cx="813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CDFB2BD-EEF2-434D-9394-CA6FDC4824D9}"/>
                    </a:ext>
                  </a:extLst>
                </p14:cNvPr>
                <p14:cNvContentPartPr/>
                <p14:nvPr/>
              </p14:nvContentPartPr>
              <p14:xfrm>
                <a:off x="3319514" y="2388544"/>
                <a:ext cx="127080" cy="119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CDFB2BD-EEF2-434D-9394-CA6FDC4824D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310874" y="2379904"/>
                  <a:ext cx="1447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A38F89C-2A23-4972-9391-15D5D364A38A}"/>
                    </a:ext>
                  </a:extLst>
                </p14:cNvPr>
                <p14:cNvContentPartPr/>
                <p14:nvPr/>
              </p14:nvContentPartPr>
              <p14:xfrm>
                <a:off x="3341474" y="2326624"/>
                <a:ext cx="145800" cy="438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A38F89C-2A23-4972-9391-15D5D364A38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332834" y="2317624"/>
                  <a:ext cx="1634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5DBB954-9F02-4CD0-8763-4B0CD8F3A45B}"/>
                    </a:ext>
                  </a:extLst>
                </p14:cNvPr>
                <p14:cNvContentPartPr/>
                <p14:nvPr/>
              </p14:nvContentPartPr>
              <p14:xfrm>
                <a:off x="3551714" y="2150224"/>
                <a:ext cx="104400" cy="146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5DBB954-9F02-4CD0-8763-4B0CD8F3A45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542714" y="2141224"/>
                  <a:ext cx="1220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98E17A8-7D61-40A7-88BB-792834413241}"/>
                    </a:ext>
                  </a:extLst>
                </p14:cNvPr>
                <p14:cNvContentPartPr/>
                <p14:nvPr/>
              </p14:nvContentPartPr>
              <p14:xfrm>
                <a:off x="3769514" y="2203144"/>
                <a:ext cx="189720" cy="462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98E17A8-7D61-40A7-88BB-79283441324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760514" y="2194144"/>
                  <a:ext cx="20736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2B5FFD9-7ADB-4DA0-B9EC-170384F46A80}"/>
                    </a:ext>
                  </a:extLst>
                </p14:cNvPr>
                <p14:cNvContentPartPr/>
                <p14:nvPr/>
              </p14:nvContentPartPr>
              <p14:xfrm>
                <a:off x="4119794" y="2351464"/>
                <a:ext cx="240480" cy="239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2B5FFD9-7ADB-4DA0-B9EC-170384F46A8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10794" y="2342824"/>
                  <a:ext cx="258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61C0EB7-FFFD-4FA3-B566-D7BF923F4C3F}"/>
                    </a:ext>
                  </a:extLst>
                </p14:cNvPr>
                <p14:cNvContentPartPr/>
                <p14:nvPr/>
              </p14:nvContentPartPr>
              <p14:xfrm>
                <a:off x="4279994" y="2099824"/>
                <a:ext cx="183960" cy="423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61C0EB7-FFFD-4FA3-B566-D7BF923F4C3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271354" y="2090824"/>
                  <a:ext cx="2016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B541FE-8AC6-41C9-89A3-63CEB278E65B}"/>
                    </a:ext>
                  </a:extLst>
                </p14:cNvPr>
                <p14:cNvContentPartPr/>
                <p14:nvPr/>
              </p14:nvContentPartPr>
              <p14:xfrm>
                <a:off x="4466834" y="2315464"/>
                <a:ext cx="240120" cy="208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B541FE-8AC6-41C9-89A3-63CEB278E65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458194" y="2306824"/>
                  <a:ext cx="2577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5F1548A-5EEB-4F8E-B042-4F13EE9DB639}"/>
                    </a:ext>
                  </a:extLst>
                </p14:cNvPr>
                <p14:cNvContentPartPr/>
                <p14:nvPr/>
              </p14:nvContentPartPr>
              <p14:xfrm>
                <a:off x="4510394" y="2309704"/>
                <a:ext cx="102960" cy="160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5F1548A-5EEB-4F8E-B042-4F13EE9DB63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501394" y="2301064"/>
                  <a:ext cx="120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E409F48-43C1-4E6C-B4A1-0F03F0390C14}"/>
                    </a:ext>
                  </a:extLst>
                </p14:cNvPr>
                <p14:cNvContentPartPr/>
                <p14:nvPr/>
              </p14:nvContentPartPr>
              <p14:xfrm>
                <a:off x="4840874" y="2363704"/>
                <a:ext cx="214560" cy="202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E409F48-43C1-4E6C-B4A1-0F03F0390C1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831874" y="2354704"/>
                  <a:ext cx="2322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E6C04D5-219C-4FEF-B336-E0B16F819F02}"/>
                    </a:ext>
                  </a:extLst>
                </p14:cNvPr>
                <p14:cNvContentPartPr/>
                <p14:nvPr/>
              </p14:nvContentPartPr>
              <p14:xfrm>
                <a:off x="4987034" y="2102344"/>
                <a:ext cx="132120" cy="395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E6C04D5-219C-4FEF-B336-E0B16F819F0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78394" y="2093344"/>
                  <a:ext cx="14976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446D7E1-3974-421A-8BE2-18EA3CEE612B}"/>
                    </a:ext>
                  </a:extLst>
                </p14:cNvPr>
                <p14:cNvContentPartPr/>
                <p14:nvPr/>
              </p14:nvContentPartPr>
              <p14:xfrm>
                <a:off x="5140034" y="2368744"/>
                <a:ext cx="133560" cy="143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446D7E1-3974-421A-8BE2-18EA3CEE612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131394" y="2359744"/>
                  <a:ext cx="151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EAF71BA-F014-4F36-B031-757ED3D1BEB7}"/>
                    </a:ext>
                  </a:extLst>
                </p14:cNvPr>
                <p14:cNvContentPartPr/>
                <p14:nvPr/>
              </p14:nvContentPartPr>
              <p14:xfrm>
                <a:off x="5160194" y="2304304"/>
                <a:ext cx="180360" cy="515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EAF71BA-F014-4F36-B031-757ED3D1BEB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151194" y="2295664"/>
                  <a:ext cx="19800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527AF22-3617-4D98-A161-A0C9F6388CF7}"/>
                    </a:ext>
                  </a:extLst>
                </p14:cNvPr>
                <p14:cNvContentPartPr/>
                <p14:nvPr/>
              </p14:nvContentPartPr>
              <p14:xfrm>
                <a:off x="1951874" y="3270184"/>
                <a:ext cx="205920" cy="2599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527AF22-3617-4D98-A161-A0C9F6388CF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943234" y="3261544"/>
                  <a:ext cx="2235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1D13A49-6697-4775-AAFE-BB5A90DBC708}"/>
                    </a:ext>
                  </a:extLst>
                </p14:cNvPr>
                <p14:cNvContentPartPr/>
                <p14:nvPr/>
              </p14:nvContentPartPr>
              <p14:xfrm>
                <a:off x="2051594" y="1784104"/>
                <a:ext cx="94680" cy="110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1D13A49-6697-4775-AAFE-BB5A90DBC70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042594" y="1775104"/>
                  <a:ext cx="1123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C02260C-C4F9-44E6-895D-D3782F0CB8AD}"/>
                    </a:ext>
                  </a:extLst>
                </p14:cNvPr>
                <p14:cNvContentPartPr/>
                <p14:nvPr/>
              </p14:nvContentPartPr>
              <p14:xfrm>
                <a:off x="2109554" y="1766824"/>
                <a:ext cx="48600" cy="331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C02260C-C4F9-44E6-895D-D3782F0CB8A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100914" y="1758184"/>
                  <a:ext cx="662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4986A7C-B9ED-4303-B29E-6FA1C445709B}"/>
                    </a:ext>
                  </a:extLst>
                </p14:cNvPr>
                <p14:cNvContentPartPr/>
                <p14:nvPr/>
              </p14:nvContentPartPr>
              <p14:xfrm>
                <a:off x="4450634" y="1794904"/>
                <a:ext cx="311040" cy="1532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4986A7C-B9ED-4303-B29E-6FA1C445709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441994" y="1785904"/>
                  <a:ext cx="328680" cy="155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08B64BD5-C41A-42E6-A12B-0CD5E52F6A0C}"/>
              </a:ext>
            </a:extLst>
          </p:cNvPr>
          <p:cNvGrpSpPr/>
          <p:nvPr/>
        </p:nvGrpSpPr>
        <p:grpSpPr>
          <a:xfrm>
            <a:off x="5634674" y="2397184"/>
            <a:ext cx="370800" cy="110160"/>
            <a:chOff x="5634674" y="2397184"/>
            <a:chExt cx="370800" cy="11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5C52275-DF8D-48AF-A645-0612142DF3C4}"/>
                    </a:ext>
                  </a:extLst>
                </p14:cNvPr>
                <p14:cNvContentPartPr/>
                <p14:nvPr/>
              </p14:nvContentPartPr>
              <p14:xfrm>
                <a:off x="5634674" y="2397184"/>
                <a:ext cx="261360" cy="27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5C52275-DF8D-48AF-A645-0612142DF3C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626034" y="2388184"/>
                  <a:ext cx="279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6BAB3A5-C15E-4085-9742-A61E97BB62F0}"/>
                    </a:ext>
                  </a:extLst>
                </p14:cNvPr>
                <p14:cNvContentPartPr/>
                <p14:nvPr/>
              </p14:nvContentPartPr>
              <p14:xfrm>
                <a:off x="5707754" y="2469904"/>
                <a:ext cx="297720" cy="37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6BAB3A5-C15E-4085-9742-A61E97BB62F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699114" y="2461264"/>
                  <a:ext cx="315360" cy="5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4F0D4BCE-5171-4448-ABA7-1A24F1A8BD46}"/>
                  </a:ext>
                </a:extLst>
              </p14:cNvPr>
              <p14:cNvContentPartPr/>
              <p14:nvPr/>
            </p14:nvContentPartPr>
            <p14:xfrm>
              <a:off x="6447914" y="3241744"/>
              <a:ext cx="156600" cy="1504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4F0D4BCE-5171-4448-ABA7-1A24F1A8BD46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439274" y="3233104"/>
                <a:ext cx="174240" cy="16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A5728E2-25D0-4BF2-B3A6-DABFDD4A62D7}"/>
              </a:ext>
            </a:extLst>
          </p:cNvPr>
          <p:cNvGrpSpPr/>
          <p:nvPr/>
        </p:nvGrpSpPr>
        <p:grpSpPr>
          <a:xfrm>
            <a:off x="6329114" y="1701304"/>
            <a:ext cx="1614960" cy="1337400"/>
            <a:chOff x="6329114" y="1701304"/>
            <a:chExt cx="1614960" cy="13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72C4C3B-F185-46B7-8EB3-E65C065B6865}"/>
                    </a:ext>
                  </a:extLst>
                </p14:cNvPr>
                <p14:cNvContentPartPr/>
                <p14:nvPr/>
              </p14:nvContentPartPr>
              <p14:xfrm>
                <a:off x="6329114" y="2029264"/>
                <a:ext cx="307800" cy="999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72C4C3B-F185-46B7-8EB3-E65C065B686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320474" y="2020624"/>
                  <a:ext cx="325440" cy="10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A1066E2-3ADC-4D19-A928-A59788930DEF}"/>
                    </a:ext>
                  </a:extLst>
                </p14:cNvPr>
                <p14:cNvContentPartPr/>
                <p14:nvPr/>
              </p14:nvContentPartPr>
              <p14:xfrm>
                <a:off x="6580754" y="1701304"/>
                <a:ext cx="211320" cy="221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A1066E2-3ADC-4D19-A928-A59788930DE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571754" y="1692304"/>
                  <a:ext cx="228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461EE5E-2384-4375-BD8C-1AE42DF62856}"/>
                    </a:ext>
                  </a:extLst>
                </p14:cNvPr>
                <p14:cNvContentPartPr/>
                <p14:nvPr/>
              </p14:nvContentPartPr>
              <p14:xfrm>
                <a:off x="7096994" y="2257864"/>
                <a:ext cx="225000" cy="306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461EE5E-2384-4375-BD8C-1AE42DF6285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087994" y="2248864"/>
                  <a:ext cx="2426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27A8C77-4DFB-4216-9684-9ADC9C4B15A7}"/>
                    </a:ext>
                  </a:extLst>
                </p14:cNvPr>
                <p14:cNvContentPartPr/>
                <p14:nvPr/>
              </p14:nvContentPartPr>
              <p14:xfrm>
                <a:off x="7045874" y="2294944"/>
                <a:ext cx="262080" cy="245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27A8C77-4DFB-4216-9684-9ADC9C4B15A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036874" y="2286304"/>
                  <a:ext cx="2797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17A1B60-7755-49A9-B4EF-E2C3C24A28B1}"/>
                    </a:ext>
                  </a:extLst>
                </p14:cNvPr>
                <p14:cNvContentPartPr/>
                <p14:nvPr/>
              </p14:nvContentPartPr>
              <p14:xfrm>
                <a:off x="7492994" y="1986784"/>
                <a:ext cx="186120" cy="192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17A1B60-7755-49A9-B4EF-E2C3C24A28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484354" y="1977784"/>
                  <a:ext cx="203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90BA7B6-4270-4A2B-9CAF-6607216756C8}"/>
                    </a:ext>
                  </a:extLst>
                </p14:cNvPr>
                <p14:cNvContentPartPr/>
                <p14:nvPr/>
              </p14:nvContentPartPr>
              <p14:xfrm>
                <a:off x="7020674" y="2635504"/>
                <a:ext cx="399600" cy="64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90BA7B6-4270-4A2B-9CAF-6607216756C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011674" y="2626864"/>
                  <a:ext cx="4172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83223EB-5F02-4E4E-B719-D0E350E6ECBD}"/>
                    </a:ext>
                  </a:extLst>
                </p14:cNvPr>
                <p14:cNvContentPartPr/>
                <p14:nvPr/>
              </p14:nvContentPartPr>
              <p14:xfrm>
                <a:off x="7094114" y="2766544"/>
                <a:ext cx="241920" cy="272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83223EB-5F02-4E4E-B719-D0E350E6ECB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85474" y="2757544"/>
                  <a:ext cx="2595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3CC3250-CFB2-4BD8-AE9A-20875AAC8CE6}"/>
                    </a:ext>
                  </a:extLst>
                </p14:cNvPr>
                <p14:cNvContentPartPr/>
                <p14:nvPr/>
              </p14:nvContentPartPr>
              <p14:xfrm>
                <a:off x="7654634" y="2418424"/>
                <a:ext cx="289440" cy="504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3CC3250-CFB2-4BD8-AE9A-20875AAC8CE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645634" y="2409424"/>
                  <a:ext cx="3070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5B53D93-5484-4D98-841F-36E32A8C3B4B}"/>
                    </a:ext>
                  </a:extLst>
                </p14:cNvPr>
                <p14:cNvContentPartPr/>
                <p14:nvPr/>
              </p14:nvContentPartPr>
              <p14:xfrm>
                <a:off x="7824914" y="2275144"/>
                <a:ext cx="62280" cy="293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5B53D93-5484-4D98-841F-36E32A8C3B4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815914" y="2266504"/>
                  <a:ext cx="799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AC398D2-0EC6-4AD4-BFA6-0C7DA325A10C}"/>
                    </a:ext>
                  </a:extLst>
                </p14:cNvPr>
                <p14:cNvContentPartPr/>
                <p14:nvPr/>
              </p14:nvContentPartPr>
              <p14:xfrm>
                <a:off x="6740954" y="2118544"/>
                <a:ext cx="190800" cy="817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AC398D2-0EC6-4AD4-BFA6-0C7DA325A10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31954" y="2109544"/>
                  <a:ext cx="208440" cy="83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CF7A59D-B724-46A4-9782-CAE7D1DE0F06}"/>
              </a:ext>
            </a:extLst>
          </p:cNvPr>
          <p:cNvGrpSpPr/>
          <p:nvPr/>
        </p:nvGrpSpPr>
        <p:grpSpPr>
          <a:xfrm>
            <a:off x="8178074" y="1671784"/>
            <a:ext cx="1950480" cy="1532160"/>
            <a:chOff x="8178074" y="1671784"/>
            <a:chExt cx="1950480" cy="153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D4791E2-8D52-43E6-A3C1-FD22EC4C0DDD}"/>
                    </a:ext>
                  </a:extLst>
                </p14:cNvPr>
                <p14:cNvContentPartPr/>
                <p14:nvPr/>
              </p14:nvContentPartPr>
              <p14:xfrm>
                <a:off x="8178074" y="2288464"/>
                <a:ext cx="200520" cy="179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D4791E2-8D52-43E6-A3C1-FD22EC4C0DD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169434" y="2279464"/>
                  <a:ext cx="218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B5B6290-4B8F-4645-952F-2260D4E9CF91}"/>
                    </a:ext>
                  </a:extLst>
                </p14:cNvPr>
                <p14:cNvContentPartPr/>
                <p14:nvPr/>
              </p14:nvContentPartPr>
              <p14:xfrm>
                <a:off x="8183834" y="2276944"/>
                <a:ext cx="173520" cy="185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B5B6290-4B8F-4645-952F-2260D4E9CF9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175194" y="2267944"/>
                  <a:ext cx="1911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92EBD73-6304-4B95-B902-5DF6B58D12C9}"/>
                    </a:ext>
                  </a:extLst>
                </p14:cNvPr>
                <p14:cNvContentPartPr/>
                <p14:nvPr/>
              </p14:nvContentPartPr>
              <p14:xfrm>
                <a:off x="8473274" y="2289904"/>
                <a:ext cx="60120" cy="1206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92EBD73-6304-4B95-B902-5DF6B58D12C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464274" y="2280904"/>
                  <a:ext cx="777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046214D-25B3-4E9F-9B84-DAC8473B98F1}"/>
                    </a:ext>
                  </a:extLst>
                </p14:cNvPr>
                <p14:cNvContentPartPr/>
                <p14:nvPr/>
              </p14:nvContentPartPr>
              <p14:xfrm>
                <a:off x="8394794" y="2242744"/>
                <a:ext cx="252360" cy="5212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046214D-25B3-4E9F-9B84-DAC8473B98F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385794" y="2233744"/>
                  <a:ext cx="27000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557E057-139A-45EB-BDB0-A651F52CB08E}"/>
                    </a:ext>
                  </a:extLst>
                </p14:cNvPr>
                <p14:cNvContentPartPr/>
                <p14:nvPr/>
              </p14:nvContentPartPr>
              <p14:xfrm>
                <a:off x="8735354" y="2020984"/>
                <a:ext cx="244800" cy="121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557E057-139A-45EB-BDB0-A651F52CB08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726354" y="2012344"/>
                  <a:ext cx="262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59E9409-772D-4640-8763-1EC059E23438}"/>
                    </a:ext>
                  </a:extLst>
                </p14:cNvPr>
                <p14:cNvContentPartPr/>
                <p14:nvPr/>
              </p14:nvContentPartPr>
              <p14:xfrm>
                <a:off x="8936594" y="1892824"/>
                <a:ext cx="251280" cy="832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59E9409-772D-4640-8763-1EC059E2343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927594" y="1884184"/>
                  <a:ext cx="268920" cy="84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122BA78-A5AB-4A0C-A555-AB70B010EFFE}"/>
                    </a:ext>
                  </a:extLst>
                </p14:cNvPr>
                <p14:cNvContentPartPr/>
                <p14:nvPr/>
              </p14:nvContentPartPr>
              <p14:xfrm>
                <a:off x="8801954" y="2951584"/>
                <a:ext cx="162720" cy="231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122BA78-A5AB-4A0C-A555-AB70B010EFF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793314" y="2942944"/>
                  <a:ext cx="1803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B44CBC4-A9C2-4822-B9B3-E81A579404ED}"/>
                    </a:ext>
                  </a:extLst>
                </p14:cNvPr>
                <p14:cNvContentPartPr/>
                <p14:nvPr/>
              </p14:nvContentPartPr>
              <p14:xfrm>
                <a:off x="8807354" y="2944384"/>
                <a:ext cx="209880" cy="2480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B44CBC4-A9C2-4822-B9B3-E81A579404E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798714" y="2935744"/>
                  <a:ext cx="2275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99854D-19DA-4CFB-A15C-02CFB7472FF6}"/>
                    </a:ext>
                  </a:extLst>
                </p14:cNvPr>
                <p14:cNvContentPartPr/>
                <p14:nvPr/>
              </p14:nvContentPartPr>
              <p14:xfrm>
                <a:off x="9163754" y="2983984"/>
                <a:ext cx="136080" cy="24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99854D-19DA-4CFB-A15C-02CFB7472FF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155114" y="2974984"/>
                  <a:ext cx="1537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D3FB1A2-5696-4845-93D4-FDCA3B432EFC}"/>
                    </a:ext>
                  </a:extLst>
                </p14:cNvPr>
                <p14:cNvContentPartPr/>
                <p14:nvPr/>
              </p14:nvContentPartPr>
              <p14:xfrm>
                <a:off x="9235034" y="3059584"/>
                <a:ext cx="115920" cy="27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D3FB1A2-5696-4845-93D4-FDCA3B432EF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226034" y="3050584"/>
                  <a:ext cx="1335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22AA735-58C1-44A0-AEB3-ACADEE37D930}"/>
                    </a:ext>
                  </a:extLst>
                </p14:cNvPr>
                <p14:cNvContentPartPr/>
                <p14:nvPr/>
              </p14:nvContentPartPr>
              <p14:xfrm>
                <a:off x="9480554" y="2955544"/>
                <a:ext cx="218520" cy="248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22AA735-58C1-44A0-AEB3-ACADEE37D93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471554" y="2946904"/>
                  <a:ext cx="2361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C08241F-FD74-484E-887D-455330241183}"/>
                    </a:ext>
                  </a:extLst>
                </p14:cNvPr>
                <p14:cNvContentPartPr/>
                <p14:nvPr/>
              </p14:nvContentPartPr>
              <p14:xfrm>
                <a:off x="9384434" y="1706704"/>
                <a:ext cx="179640" cy="122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C08241F-FD74-484E-887D-45533024118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375434" y="1698064"/>
                  <a:ext cx="197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ADE1D2A-66B7-49C2-B6C5-28E7601AA044}"/>
                    </a:ext>
                  </a:extLst>
                </p14:cNvPr>
                <p14:cNvContentPartPr/>
                <p14:nvPr/>
              </p14:nvContentPartPr>
              <p14:xfrm>
                <a:off x="9484514" y="1671784"/>
                <a:ext cx="151560" cy="3146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ADE1D2A-66B7-49C2-B6C5-28E7601AA04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475514" y="1663144"/>
                  <a:ext cx="1692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E9048C8-5F2B-4CDA-8B48-F4C44676BB2C}"/>
                    </a:ext>
                  </a:extLst>
                </p14:cNvPr>
                <p14:cNvContentPartPr/>
                <p14:nvPr/>
              </p14:nvContentPartPr>
              <p14:xfrm>
                <a:off x="9527354" y="2351104"/>
                <a:ext cx="236520" cy="1677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E9048C8-5F2B-4CDA-8B48-F4C44676BB2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518714" y="2342104"/>
                  <a:ext cx="2541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EC911B3-EF30-4F17-BC9E-306056563136}"/>
                    </a:ext>
                  </a:extLst>
                </p14:cNvPr>
                <p14:cNvContentPartPr/>
                <p14:nvPr/>
              </p14:nvContentPartPr>
              <p14:xfrm>
                <a:off x="9647234" y="2057704"/>
                <a:ext cx="342360" cy="465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EC911B3-EF30-4F17-BC9E-30605656313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638594" y="2049064"/>
                  <a:ext cx="36000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9527E4C-D29C-4F7F-9BFF-D418607DD7CC}"/>
                    </a:ext>
                  </a:extLst>
                </p14:cNvPr>
                <p14:cNvContentPartPr/>
                <p14:nvPr/>
              </p14:nvContentPartPr>
              <p14:xfrm>
                <a:off x="9929114" y="2338144"/>
                <a:ext cx="95400" cy="117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9527E4C-D29C-4F7F-9BFF-D418607DD7C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920114" y="2329504"/>
                  <a:ext cx="1130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8A82226-F540-48D1-9566-ED905A3929F3}"/>
                    </a:ext>
                  </a:extLst>
                </p14:cNvPr>
                <p14:cNvContentPartPr/>
                <p14:nvPr/>
              </p14:nvContentPartPr>
              <p14:xfrm>
                <a:off x="9935594" y="2293144"/>
                <a:ext cx="192960" cy="5198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8A82226-F540-48D1-9566-ED905A3929F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926594" y="2284144"/>
                  <a:ext cx="21060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CE4B706-F39C-4521-976B-E395F26035AB}"/>
                    </a:ext>
                  </a:extLst>
                </p14:cNvPr>
                <p14:cNvContentPartPr/>
                <p14:nvPr/>
              </p14:nvContentPartPr>
              <p14:xfrm>
                <a:off x="9228194" y="2079664"/>
                <a:ext cx="185760" cy="681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CE4B706-F39C-4521-976B-E395F26035A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219194" y="2071024"/>
                  <a:ext cx="203400" cy="69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FF73728-6C5B-4754-B2D0-735194380F5B}"/>
              </a:ext>
            </a:extLst>
          </p:cNvPr>
          <p:cNvGrpSpPr/>
          <p:nvPr/>
        </p:nvGrpSpPr>
        <p:grpSpPr>
          <a:xfrm>
            <a:off x="682514" y="4255144"/>
            <a:ext cx="261360" cy="164160"/>
            <a:chOff x="682514" y="4255144"/>
            <a:chExt cx="26136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C58A044-95D5-4255-880B-0026A248E63A}"/>
                    </a:ext>
                  </a:extLst>
                </p14:cNvPr>
                <p14:cNvContentPartPr/>
                <p14:nvPr/>
              </p14:nvContentPartPr>
              <p14:xfrm>
                <a:off x="694034" y="4255144"/>
                <a:ext cx="137880" cy="262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C58A044-95D5-4255-880B-0026A248E63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85394" y="4246504"/>
                  <a:ext cx="1555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D7AEBDE-0B74-498A-A689-1A7C97AF4385}"/>
                    </a:ext>
                  </a:extLst>
                </p14:cNvPr>
                <p14:cNvContentPartPr/>
                <p14:nvPr/>
              </p14:nvContentPartPr>
              <p14:xfrm>
                <a:off x="682514" y="4383664"/>
                <a:ext cx="261360" cy="35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D7AEBDE-0B74-498A-A689-1A7C97AF438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73874" y="4374664"/>
                  <a:ext cx="2790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5CF9C4C5-CB27-49D9-A214-18AB5EA4D845}"/>
                  </a:ext>
                </a:extLst>
              </p14:cNvPr>
              <p14:cNvContentPartPr/>
              <p14:nvPr/>
            </p14:nvContentPartPr>
            <p14:xfrm>
              <a:off x="1490714" y="5100784"/>
              <a:ext cx="128880" cy="1526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5CF9C4C5-CB27-49D9-A214-18AB5EA4D845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481714" y="5091784"/>
                <a:ext cx="146520" cy="17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11C7BBB9-854F-4EE5-A0E4-344DAA9E36C0}"/>
              </a:ext>
            </a:extLst>
          </p:cNvPr>
          <p:cNvGrpSpPr/>
          <p:nvPr/>
        </p:nvGrpSpPr>
        <p:grpSpPr>
          <a:xfrm>
            <a:off x="1253474" y="3769864"/>
            <a:ext cx="558720" cy="1093680"/>
            <a:chOff x="1253474" y="3769864"/>
            <a:chExt cx="558720" cy="109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56E4344-3B29-4609-B843-3280A212CA47}"/>
                    </a:ext>
                  </a:extLst>
                </p14:cNvPr>
                <p14:cNvContentPartPr/>
                <p14:nvPr/>
              </p14:nvContentPartPr>
              <p14:xfrm>
                <a:off x="1253474" y="4038784"/>
                <a:ext cx="290160" cy="824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56E4344-3B29-4609-B843-3280A212CA4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244834" y="4029784"/>
                  <a:ext cx="307800" cy="84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D8BC6C9-536D-462E-9FC5-8B67B83E460A}"/>
                    </a:ext>
                  </a:extLst>
                </p14:cNvPr>
                <p14:cNvContentPartPr/>
                <p14:nvPr/>
              </p14:nvContentPartPr>
              <p14:xfrm>
                <a:off x="1628594" y="3769864"/>
                <a:ext cx="183600" cy="1875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D8BC6C9-536D-462E-9FC5-8B67B83E460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619594" y="3760864"/>
                  <a:ext cx="20124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C2BF6049-83FD-485A-BECF-E26A44A7D20E}"/>
              </a:ext>
            </a:extLst>
          </p:cNvPr>
          <p:cNvGrpSpPr/>
          <p:nvPr/>
        </p:nvGrpSpPr>
        <p:grpSpPr>
          <a:xfrm>
            <a:off x="1770074" y="3921424"/>
            <a:ext cx="2345760" cy="830520"/>
            <a:chOff x="1770074" y="3921424"/>
            <a:chExt cx="2345760" cy="83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FB00BD8-8F42-4E54-AD9D-D092DF48A0BE}"/>
                    </a:ext>
                  </a:extLst>
                </p14:cNvPr>
                <p14:cNvContentPartPr/>
                <p14:nvPr/>
              </p14:nvContentPartPr>
              <p14:xfrm>
                <a:off x="1770074" y="4094944"/>
                <a:ext cx="221760" cy="5662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FB00BD8-8F42-4E54-AD9D-D092DF48A0B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761434" y="4085944"/>
                  <a:ext cx="23940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CCC6E5E-E0DC-484C-8B2D-A7E45FC0E4E8}"/>
                    </a:ext>
                  </a:extLst>
                </p14:cNvPr>
                <p14:cNvContentPartPr/>
                <p14:nvPr/>
              </p14:nvContentPartPr>
              <p14:xfrm>
                <a:off x="2211434" y="3987664"/>
                <a:ext cx="273960" cy="262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CCC6E5E-E0DC-484C-8B2D-A7E45FC0E4E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202794" y="3979024"/>
                  <a:ext cx="2916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45A3335-82F0-45F6-8BAE-B4DE692332FB}"/>
                    </a:ext>
                  </a:extLst>
                </p14:cNvPr>
                <p14:cNvContentPartPr/>
                <p14:nvPr/>
              </p14:nvContentPartPr>
              <p14:xfrm>
                <a:off x="2603114" y="3925744"/>
                <a:ext cx="161640" cy="118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45A3335-82F0-45F6-8BAE-B4DE692332F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594114" y="3916744"/>
                  <a:ext cx="1792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6BDF52D-F0AD-4D39-8CF7-DAAFB64C4927}"/>
                    </a:ext>
                  </a:extLst>
                </p14:cNvPr>
                <p14:cNvContentPartPr/>
                <p14:nvPr/>
              </p14:nvContentPartPr>
              <p14:xfrm>
                <a:off x="2668634" y="3925744"/>
                <a:ext cx="118080" cy="303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6BDF52D-F0AD-4D39-8CF7-DAAFB64C492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659994" y="3917104"/>
                  <a:ext cx="1357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3B16CC7-A963-4D05-9A8A-C7E6CF379455}"/>
                    </a:ext>
                  </a:extLst>
                </p14:cNvPr>
                <p14:cNvContentPartPr/>
                <p14:nvPr/>
              </p14:nvContentPartPr>
              <p14:xfrm>
                <a:off x="2347154" y="4332544"/>
                <a:ext cx="268560" cy="511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3B16CC7-A963-4D05-9A8A-C7E6CF37945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338154" y="4323544"/>
                  <a:ext cx="2862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687E8DE-38DE-4DD0-8465-0ACE20117D58}"/>
                    </a:ext>
                  </a:extLst>
                </p14:cNvPr>
                <p14:cNvContentPartPr/>
                <p14:nvPr/>
              </p14:nvContentPartPr>
              <p14:xfrm>
                <a:off x="2215034" y="4480504"/>
                <a:ext cx="245520" cy="271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687E8DE-38DE-4DD0-8465-0ACE20117D5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206034" y="4471504"/>
                  <a:ext cx="2631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EC34F99-A43D-4FE0-923B-CA1CAECA653B}"/>
                    </a:ext>
                  </a:extLst>
                </p14:cNvPr>
                <p14:cNvContentPartPr/>
                <p14:nvPr/>
              </p14:nvContentPartPr>
              <p14:xfrm>
                <a:off x="2916314" y="4150024"/>
                <a:ext cx="267120" cy="810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EC34F99-A43D-4FE0-923B-CA1CAECA653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907314" y="4141024"/>
                  <a:ext cx="284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00EE6BA-092D-408C-AE45-B5B95EFEB037}"/>
                    </a:ext>
                  </a:extLst>
                </p14:cNvPr>
                <p14:cNvContentPartPr/>
                <p14:nvPr/>
              </p14:nvContentPartPr>
              <p14:xfrm>
                <a:off x="3028274" y="4090984"/>
                <a:ext cx="54360" cy="241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00EE6BA-092D-408C-AE45-B5B95EFEB03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019274" y="4082344"/>
                  <a:ext cx="72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71AD55A-F8FD-4F43-8084-71672B027867}"/>
                    </a:ext>
                  </a:extLst>
                </p14:cNvPr>
                <p14:cNvContentPartPr/>
                <p14:nvPr/>
              </p14:nvContentPartPr>
              <p14:xfrm>
                <a:off x="3370634" y="4054264"/>
                <a:ext cx="153720" cy="134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71AD55A-F8FD-4F43-8084-71672B02786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361994" y="4045264"/>
                  <a:ext cx="171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32B09B1-B2CE-4C06-99E6-A905AB967956}"/>
                    </a:ext>
                  </a:extLst>
                </p14:cNvPr>
                <p14:cNvContentPartPr/>
                <p14:nvPr/>
              </p14:nvContentPartPr>
              <p14:xfrm>
                <a:off x="3492674" y="3991984"/>
                <a:ext cx="136080" cy="3333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32B09B1-B2CE-4C06-99E6-A905AB96795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484034" y="3983344"/>
                  <a:ext cx="1537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335B5EE-258C-4AA9-AE9E-934E6346DCC0}"/>
                    </a:ext>
                  </a:extLst>
                </p14:cNvPr>
                <p14:cNvContentPartPr/>
                <p14:nvPr/>
              </p14:nvContentPartPr>
              <p14:xfrm>
                <a:off x="3660434" y="4175224"/>
                <a:ext cx="63000" cy="162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335B5EE-258C-4AA9-AE9E-934E6346DCC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651434" y="4166584"/>
                  <a:ext cx="80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EDE2FE0-6077-4EA6-9828-CCD3987D162D}"/>
                    </a:ext>
                  </a:extLst>
                </p14:cNvPr>
                <p14:cNvContentPartPr/>
                <p14:nvPr/>
              </p14:nvContentPartPr>
              <p14:xfrm>
                <a:off x="3630554" y="4172344"/>
                <a:ext cx="180720" cy="4471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EDE2FE0-6077-4EA6-9828-CCD3987D162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621554" y="4163704"/>
                  <a:ext cx="19836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6D214BF-C25A-40F3-AB35-701379F1A2B6}"/>
                    </a:ext>
                  </a:extLst>
                </p14:cNvPr>
                <p14:cNvContentPartPr/>
                <p14:nvPr/>
              </p14:nvContentPartPr>
              <p14:xfrm>
                <a:off x="3953834" y="3921424"/>
                <a:ext cx="162000" cy="1731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6D214BF-C25A-40F3-AB35-701379F1A2B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944834" y="3912784"/>
                  <a:ext cx="17964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F2FD2C0B-07DD-451A-8BD6-CBE41376AF63}"/>
              </a:ext>
            </a:extLst>
          </p:cNvPr>
          <p:cNvGrpSpPr/>
          <p:nvPr/>
        </p:nvGrpSpPr>
        <p:grpSpPr>
          <a:xfrm>
            <a:off x="4220954" y="3714424"/>
            <a:ext cx="2851560" cy="1053000"/>
            <a:chOff x="4220954" y="3714424"/>
            <a:chExt cx="2851560" cy="105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60175C8-7836-459D-B5D2-06F3467D4A33}"/>
                    </a:ext>
                  </a:extLst>
                </p14:cNvPr>
                <p14:cNvContentPartPr/>
                <p14:nvPr/>
              </p14:nvContentPartPr>
              <p14:xfrm>
                <a:off x="4220954" y="4206184"/>
                <a:ext cx="209160" cy="356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60175C8-7836-459D-B5D2-06F3467D4A3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212314" y="4197184"/>
                  <a:ext cx="2268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A8022EB-7CC2-47E7-977E-A29F4FE0AF67}"/>
                    </a:ext>
                  </a:extLst>
                </p14:cNvPr>
                <p14:cNvContentPartPr/>
                <p14:nvPr/>
              </p14:nvContentPartPr>
              <p14:xfrm>
                <a:off x="4637474" y="3981544"/>
                <a:ext cx="213480" cy="4078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A8022EB-7CC2-47E7-977E-A29F4FE0AF6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628474" y="3972544"/>
                  <a:ext cx="2311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0F9D2A2-7BFC-421D-AFE0-8BF98B4BD7C1}"/>
                    </a:ext>
                  </a:extLst>
                </p14:cNvPr>
                <p14:cNvContentPartPr/>
                <p14:nvPr/>
              </p14:nvContentPartPr>
              <p14:xfrm>
                <a:off x="5025194" y="4198624"/>
                <a:ext cx="201960" cy="291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0F9D2A2-7BFC-421D-AFE0-8BF98B4BD7C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016554" y="4189984"/>
                  <a:ext cx="219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1DA58C8-8BD6-4AD3-A863-C1F60A4893A8}"/>
                    </a:ext>
                  </a:extLst>
                </p14:cNvPr>
                <p14:cNvContentPartPr/>
                <p14:nvPr/>
              </p14:nvContentPartPr>
              <p14:xfrm>
                <a:off x="5420114" y="4011064"/>
                <a:ext cx="234360" cy="2890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1DA58C8-8BD6-4AD3-A863-C1F60A4893A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411114" y="4002064"/>
                  <a:ext cx="2520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F706CB1-90E0-4241-8228-D2C00B64A137}"/>
                    </a:ext>
                  </a:extLst>
                </p14:cNvPr>
                <p14:cNvContentPartPr/>
                <p14:nvPr/>
              </p14:nvContentPartPr>
              <p14:xfrm>
                <a:off x="5727914" y="4108984"/>
                <a:ext cx="108360" cy="1314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F706CB1-90E0-4241-8228-D2C00B64A13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718914" y="4100344"/>
                  <a:ext cx="126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76E19C2-4CBE-4572-AB12-F20A3D54B975}"/>
                    </a:ext>
                  </a:extLst>
                </p14:cNvPr>
                <p14:cNvContentPartPr/>
                <p14:nvPr/>
              </p14:nvContentPartPr>
              <p14:xfrm>
                <a:off x="5745194" y="4067224"/>
                <a:ext cx="179280" cy="4662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76E19C2-4CBE-4572-AB12-F20A3D54B97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736554" y="4058224"/>
                  <a:ext cx="19692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E72F261-032F-459D-9EA6-353B88B7EA01}"/>
                    </a:ext>
                  </a:extLst>
                </p14:cNvPr>
                <p14:cNvContentPartPr/>
                <p14:nvPr/>
              </p14:nvContentPartPr>
              <p14:xfrm>
                <a:off x="6068834" y="3869584"/>
                <a:ext cx="75240" cy="1447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E72F261-032F-459D-9EA6-353B88B7EA0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060194" y="3860944"/>
                  <a:ext cx="92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C6F8845-D527-4619-9DF1-ECEF8D5B3DC4}"/>
                    </a:ext>
                  </a:extLst>
                </p14:cNvPr>
                <p14:cNvContentPartPr/>
                <p14:nvPr/>
              </p14:nvContentPartPr>
              <p14:xfrm>
                <a:off x="6232634" y="3714424"/>
                <a:ext cx="116280" cy="686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C6F8845-D527-4619-9DF1-ECEF8D5B3DC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223994" y="3705424"/>
                  <a:ext cx="133920" cy="70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E045653-EACF-4107-98E5-1C946431721A}"/>
                    </a:ext>
                  </a:extLst>
                </p14:cNvPr>
                <p14:cNvContentPartPr/>
                <p14:nvPr/>
              </p14:nvContentPartPr>
              <p14:xfrm>
                <a:off x="6464834" y="4117264"/>
                <a:ext cx="230400" cy="1857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E045653-EACF-4107-98E5-1C946431721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456194" y="4108264"/>
                  <a:ext cx="2480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71D6EAF-8D37-40A2-842C-235167E299D1}"/>
                    </a:ext>
                  </a:extLst>
                </p14:cNvPr>
                <p14:cNvContentPartPr/>
                <p14:nvPr/>
              </p14:nvContentPartPr>
              <p14:xfrm>
                <a:off x="6660674" y="3843664"/>
                <a:ext cx="213120" cy="413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71D6EAF-8D37-40A2-842C-235167E299D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651674" y="3834664"/>
                  <a:ext cx="23076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DE2B7F6-EE20-4994-BD1D-CF736FD41A89}"/>
                    </a:ext>
                  </a:extLst>
                </p14:cNvPr>
                <p14:cNvContentPartPr/>
                <p14:nvPr/>
              </p14:nvContentPartPr>
              <p14:xfrm>
                <a:off x="6840314" y="4107184"/>
                <a:ext cx="89640" cy="1540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DE2B7F6-EE20-4994-BD1D-CF736FD41A8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831314" y="4098544"/>
                  <a:ext cx="1072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8589300-44F7-4C56-A8F5-53D86D9DEB0D}"/>
                    </a:ext>
                  </a:extLst>
                </p14:cNvPr>
                <p14:cNvContentPartPr/>
                <p14:nvPr/>
              </p14:nvContentPartPr>
              <p14:xfrm>
                <a:off x="6819434" y="4009264"/>
                <a:ext cx="253080" cy="7581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8589300-44F7-4C56-A8F5-53D86D9DEB0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810794" y="4000624"/>
                  <a:ext cx="270720" cy="77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A98A1B3B-68C3-447B-833F-F93261B6E59A}"/>
              </a:ext>
            </a:extLst>
          </p:cNvPr>
          <p:cNvGrpSpPr/>
          <p:nvPr/>
        </p:nvGrpSpPr>
        <p:grpSpPr>
          <a:xfrm>
            <a:off x="7357994" y="4147144"/>
            <a:ext cx="336960" cy="102600"/>
            <a:chOff x="7357994" y="4147144"/>
            <a:chExt cx="336960" cy="1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FA9C126-6644-4C1A-8437-0FDCB172600F}"/>
                    </a:ext>
                  </a:extLst>
                </p14:cNvPr>
                <p14:cNvContentPartPr/>
                <p14:nvPr/>
              </p14:nvContentPartPr>
              <p14:xfrm>
                <a:off x="7357994" y="4147144"/>
                <a:ext cx="187200" cy="306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FA9C126-6644-4C1A-8437-0FDCB172600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348994" y="4138504"/>
                  <a:ext cx="2048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DF572CE-608F-446E-B0C0-3C02F759619C}"/>
                    </a:ext>
                  </a:extLst>
                </p14:cNvPr>
                <p14:cNvContentPartPr/>
                <p14:nvPr/>
              </p14:nvContentPartPr>
              <p14:xfrm>
                <a:off x="7439354" y="4237864"/>
                <a:ext cx="255600" cy="11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DF572CE-608F-446E-B0C0-3C02F759619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30714" y="4229224"/>
                  <a:ext cx="27324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BECF817B-BD98-4BEE-A829-40B9418DD8A5}"/>
              </a:ext>
            </a:extLst>
          </p:cNvPr>
          <p:cNvGrpSpPr/>
          <p:nvPr/>
        </p:nvGrpSpPr>
        <p:grpSpPr>
          <a:xfrm>
            <a:off x="7960274" y="3533704"/>
            <a:ext cx="1183680" cy="1323360"/>
            <a:chOff x="7960274" y="3533704"/>
            <a:chExt cx="1183680" cy="132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B76A2BE-19C4-4BE9-954B-EC1DEC76D8B4}"/>
                    </a:ext>
                  </a:extLst>
                </p14:cNvPr>
                <p14:cNvContentPartPr/>
                <p14:nvPr/>
              </p14:nvContentPartPr>
              <p14:xfrm>
                <a:off x="7960274" y="3838264"/>
                <a:ext cx="267840" cy="7567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B76A2BE-19C4-4BE9-954B-EC1DEC76D8B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951634" y="3829264"/>
                  <a:ext cx="28548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9006287-1834-4F24-905E-9F1FDF6818CB}"/>
                    </a:ext>
                  </a:extLst>
                </p14:cNvPr>
                <p14:cNvContentPartPr/>
                <p14:nvPr/>
              </p14:nvContentPartPr>
              <p14:xfrm>
                <a:off x="8098154" y="4749064"/>
                <a:ext cx="121680" cy="1080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9006287-1834-4F24-905E-9F1FDF6818C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089514" y="4740424"/>
                  <a:ext cx="139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FD3E41F-7F4A-4FB5-A6A4-6DDDDBF198D8}"/>
                    </a:ext>
                  </a:extLst>
                </p14:cNvPr>
                <p14:cNvContentPartPr/>
                <p14:nvPr/>
              </p14:nvContentPartPr>
              <p14:xfrm>
                <a:off x="8243234" y="3533704"/>
                <a:ext cx="197640" cy="189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FD3E41F-7F4A-4FB5-A6A4-6DDDDBF198D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234234" y="3525064"/>
                  <a:ext cx="2152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5EAB576-0625-4630-9CE4-6D81EE82A7E4}"/>
                    </a:ext>
                  </a:extLst>
                </p14:cNvPr>
                <p14:cNvContentPartPr/>
                <p14:nvPr/>
              </p14:nvContentPartPr>
              <p14:xfrm>
                <a:off x="8399114" y="3965704"/>
                <a:ext cx="127800" cy="291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5EAB576-0625-4630-9CE4-6D81EE82A7E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390114" y="3956704"/>
                  <a:ext cx="1454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7FA24B7-4BD3-4B1D-8C68-C62D0ACE5F33}"/>
                    </a:ext>
                  </a:extLst>
                </p14:cNvPr>
                <p14:cNvContentPartPr/>
                <p14:nvPr/>
              </p14:nvContentPartPr>
              <p14:xfrm>
                <a:off x="8601434" y="4094944"/>
                <a:ext cx="116640" cy="1314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7FA24B7-4BD3-4B1D-8C68-C62D0ACE5F3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592794" y="4085944"/>
                  <a:ext cx="134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5AE597A-FAA7-4B83-BAB1-EF63B84632D2}"/>
                    </a:ext>
                  </a:extLst>
                </p14:cNvPr>
                <p14:cNvContentPartPr/>
                <p14:nvPr/>
              </p14:nvContentPartPr>
              <p14:xfrm>
                <a:off x="8693234" y="4007824"/>
                <a:ext cx="115560" cy="5137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5AE597A-FAA7-4B83-BAB1-EF63B84632D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684594" y="3998824"/>
                  <a:ext cx="13320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AC2C5D4-6F42-4110-8BE1-D0CF8652D664}"/>
                    </a:ext>
                  </a:extLst>
                </p14:cNvPr>
                <p14:cNvContentPartPr/>
                <p14:nvPr/>
              </p14:nvContentPartPr>
              <p14:xfrm>
                <a:off x="8963954" y="3774904"/>
                <a:ext cx="180000" cy="1735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AC2C5D4-6F42-4110-8BE1-D0CF8652D66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955314" y="3766264"/>
                  <a:ext cx="19764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16BE411-CD70-4210-97F3-BBE001C7E03D}"/>
              </a:ext>
            </a:extLst>
          </p:cNvPr>
          <p:cNvGrpSpPr/>
          <p:nvPr/>
        </p:nvGrpSpPr>
        <p:grpSpPr>
          <a:xfrm>
            <a:off x="9089954" y="3811984"/>
            <a:ext cx="1976040" cy="809640"/>
            <a:chOff x="9089954" y="3811984"/>
            <a:chExt cx="1976040" cy="80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4942A74-FA0B-4736-B74E-2E66D090BAA8}"/>
                    </a:ext>
                  </a:extLst>
                </p14:cNvPr>
                <p14:cNvContentPartPr/>
                <p14:nvPr/>
              </p14:nvContentPartPr>
              <p14:xfrm>
                <a:off x="9089954" y="4102504"/>
                <a:ext cx="247320" cy="453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4942A74-FA0B-4736-B74E-2E66D090BAA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081314" y="4093864"/>
                  <a:ext cx="2649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0ED45B0-CF01-4342-9E25-ECC63489F448}"/>
                    </a:ext>
                  </a:extLst>
                </p14:cNvPr>
                <p14:cNvContentPartPr/>
                <p14:nvPr/>
              </p14:nvContentPartPr>
              <p14:xfrm>
                <a:off x="9197594" y="4012864"/>
                <a:ext cx="47880" cy="207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0ED45B0-CF01-4342-9E25-ECC63489F44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88594" y="4003864"/>
                  <a:ext cx="655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64055F8-0262-4BBB-BDDD-2564328B60CC}"/>
                    </a:ext>
                  </a:extLst>
                </p14:cNvPr>
                <p14:cNvContentPartPr/>
                <p14:nvPr/>
              </p14:nvContentPartPr>
              <p14:xfrm>
                <a:off x="9468314" y="3907384"/>
                <a:ext cx="173880" cy="2174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64055F8-0262-4BBB-BDDD-2564328B60C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459314" y="3898744"/>
                  <a:ext cx="191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3FBAFBE-3500-4302-80A2-553F9150AA36}"/>
                    </a:ext>
                  </a:extLst>
                </p14:cNvPr>
                <p14:cNvContentPartPr/>
                <p14:nvPr/>
              </p14:nvContentPartPr>
              <p14:xfrm>
                <a:off x="9683594" y="3896584"/>
                <a:ext cx="300960" cy="2617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3FBAFBE-3500-4302-80A2-553F9150AA3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674594" y="3887584"/>
                  <a:ext cx="3186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2AAA44D-C338-47DA-BB67-E55A306FA447}"/>
                    </a:ext>
                  </a:extLst>
                </p14:cNvPr>
                <p14:cNvContentPartPr/>
                <p14:nvPr/>
              </p14:nvContentPartPr>
              <p14:xfrm>
                <a:off x="9486314" y="4206544"/>
                <a:ext cx="368280" cy="536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2AAA44D-C338-47DA-BB67-E55A306FA44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477674" y="4197544"/>
                  <a:ext cx="385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06DE81F-4485-459F-A87C-71292292139E}"/>
                    </a:ext>
                  </a:extLst>
                </p14:cNvPr>
                <p14:cNvContentPartPr/>
                <p14:nvPr/>
              </p14:nvContentPartPr>
              <p14:xfrm>
                <a:off x="9489554" y="4365304"/>
                <a:ext cx="186480" cy="2206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06DE81F-4485-459F-A87C-71292292139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480914" y="4356304"/>
                  <a:ext cx="2041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C60A335-A1FB-43DC-ACD8-56126F917333}"/>
                    </a:ext>
                  </a:extLst>
                </p14:cNvPr>
                <p14:cNvContentPartPr/>
                <p14:nvPr/>
              </p14:nvContentPartPr>
              <p14:xfrm>
                <a:off x="10027034" y="3886864"/>
                <a:ext cx="275400" cy="4960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C60A335-A1FB-43DC-ACD8-56126F91733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018394" y="3877864"/>
                  <a:ext cx="29304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AC2828F-BE4B-420A-819B-4472973DF89D}"/>
                    </a:ext>
                  </a:extLst>
                </p14:cNvPr>
                <p14:cNvContentPartPr/>
                <p14:nvPr/>
              </p14:nvContentPartPr>
              <p14:xfrm>
                <a:off x="10397474" y="4040944"/>
                <a:ext cx="292320" cy="1933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AC2828F-BE4B-420A-819B-4472973DF89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388834" y="4032304"/>
                  <a:ext cx="3099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9814A52-42AD-4BD6-950A-45949C92E70D}"/>
                    </a:ext>
                  </a:extLst>
                </p14:cNvPr>
                <p14:cNvContentPartPr/>
                <p14:nvPr/>
              </p14:nvContentPartPr>
              <p14:xfrm>
                <a:off x="10609154" y="3811984"/>
                <a:ext cx="273240" cy="3466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9814A52-42AD-4BD6-950A-45949C92E70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600154" y="3802984"/>
                  <a:ext cx="2908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1A8B971-ECAF-4FB3-A4F4-14A459A6CE39}"/>
                    </a:ext>
                  </a:extLst>
                </p14:cNvPr>
                <p14:cNvContentPartPr/>
                <p14:nvPr/>
              </p14:nvContentPartPr>
              <p14:xfrm>
                <a:off x="10824794" y="4053184"/>
                <a:ext cx="142560" cy="1548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1A8B971-ECAF-4FB3-A4F4-14A459A6CE3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816154" y="4044184"/>
                  <a:ext cx="160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C7AA1D4-4F6E-48D2-9E3D-646B031FF0DE}"/>
                    </a:ext>
                  </a:extLst>
                </p14:cNvPr>
                <p14:cNvContentPartPr/>
                <p14:nvPr/>
              </p14:nvContentPartPr>
              <p14:xfrm>
                <a:off x="10813634" y="4012504"/>
                <a:ext cx="252360" cy="6091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C7AA1D4-4F6E-48D2-9E3D-646B031FF0D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804994" y="4003504"/>
                  <a:ext cx="270000" cy="62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8E83F8C-A1CE-4F12-ADB3-972F9688EA7D}"/>
              </a:ext>
            </a:extLst>
          </p:cNvPr>
          <p:cNvGrpSpPr/>
          <p:nvPr/>
        </p:nvGrpSpPr>
        <p:grpSpPr>
          <a:xfrm>
            <a:off x="671714" y="5758504"/>
            <a:ext cx="269280" cy="149040"/>
            <a:chOff x="671714" y="5758504"/>
            <a:chExt cx="269280" cy="14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00C3349-D33B-4DC2-A584-7183805B1AEB}"/>
                    </a:ext>
                  </a:extLst>
                </p14:cNvPr>
                <p14:cNvContentPartPr/>
                <p14:nvPr/>
              </p14:nvContentPartPr>
              <p14:xfrm>
                <a:off x="671714" y="5758504"/>
                <a:ext cx="228600" cy="615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00C3349-D33B-4DC2-A584-7183805B1AE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62714" y="5749864"/>
                  <a:ext cx="2462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BB133EF-44E6-4FA9-AE35-922B6487DF08}"/>
                    </a:ext>
                  </a:extLst>
                </p14:cNvPr>
                <p14:cNvContentPartPr/>
                <p14:nvPr/>
              </p14:nvContentPartPr>
              <p14:xfrm>
                <a:off x="699434" y="5874064"/>
                <a:ext cx="241560" cy="334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BB133EF-44E6-4FA9-AE35-922B6487DF0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90434" y="5865424"/>
                  <a:ext cx="25920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E3F37A50-F011-41C1-9AB3-D2B0AA4C6473}"/>
                  </a:ext>
                </a:extLst>
              </p14:cNvPr>
              <p14:cNvContentPartPr/>
              <p14:nvPr/>
            </p14:nvContentPartPr>
            <p14:xfrm>
              <a:off x="2036474" y="5285464"/>
              <a:ext cx="123120" cy="26928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E3F37A50-F011-41C1-9AB3-D2B0AA4C6473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2027834" y="5276824"/>
                <a:ext cx="140760" cy="28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9" name="Group 238">
            <a:extLst>
              <a:ext uri="{FF2B5EF4-FFF2-40B4-BE49-F238E27FC236}">
                <a16:creationId xmlns:a16="http://schemas.microsoft.com/office/drawing/2014/main" id="{721F075A-D569-4E39-A366-D9A6786EFCCA}"/>
              </a:ext>
            </a:extLst>
          </p:cNvPr>
          <p:cNvGrpSpPr/>
          <p:nvPr/>
        </p:nvGrpSpPr>
        <p:grpSpPr>
          <a:xfrm>
            <a:off x="1254554" y="5601544"/>
            <a:ext cx="546120" cy="909000"/>
            <a:chOff x="1254554" y="5601544"/>
            <a:chExt cx="546120" cy="90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4D2919B-B21A-4111-BA72-35E7289099C6}"/>
                    </a:ext>
                  </a:extLst>
                </p14:cNvPr>
                <p14:cNvContentPartPr/>
                <p14:nvPr/>
              </p14:nvContentPartPr>
              <p14:xfrm>
                <a:off x="1551194" y="5672104"/>
                <a:ext cx="124560" cy="2030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4D2919B-B21A-4111-BA72-35E7289099C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542554" y="5663104"/>
                  <a:ext cx="1422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B080E82-658E-4F53-9BA5-880070A69A9F}"/>
                    </a:ext>
                  </a:extLst>
                </p14:cNvPr>
                <p14:cNvContentPartPr/>
                <p14:nvPr/>
              </p14:nvContentPartPr>
              <p14:xfrm>
                <a:off x="1559114" y="5601544"/>
                <a:ext cx="241560" cy="5461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B080E82-658E-4F53-9BA5-880070A69A9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550114" y="5592544"/>
                  <a:ext cx="25920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A4D783F-0521-45CB-9EDB-D507EAE1DF0A}"/>
                    </a:ext>
                  </a:extLst>
                </p14:cNvPr>
                <p14:cNvContentPartPr/>
                <p14:nvPr/>
              </p14:nvContentPartPr>
              <p14:xfrm>
                <a:off x="1254554" y="6144424"/>
                <a:ext cx="523800" cy="856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A4D783F-0521-45CB-9EDB-D507EAE1DF0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245914" y="6135424"/>
                  <a:ext cx="5414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BDDCAF6-2ABB-4DEC-A834-B019375E0418}"/>
                    </a:ext>
                  </a:extLst>
                </p14:cNvPr>
                <p14:cNvContentPartPr/>
                <p14:nvPr/>
              </p14:nvContentPartPr>
              <p14:xfrm>
                <a:off x="1433474" y="6272584"/>
                <a:ext cx="258480" cy="2379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BDDCAF6-2ABB-4DEC-A834-B019375E041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424834" y="6263944"/>
                  <a:ext cx="27612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EDC48726-8073-4C61-90CB-A4E34CD84149}"/>
              </a:ext>
            </a:extLst>
          </p:cNvPr>
          <p:cNvGrpSpPr/>
          <p:nvPr/>
        </p:nvGrpSpPr>
        <p:grpSpPr>
          <a:xfrm>
            <a:off x="2054114" y="5849584"/>
            <a:ext cx="263520" cy="222120"/>
            <a:chOff x="2054114" y="5849584"/>
            <a:chExt cx="263520" cy="2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491ADEE-5BF3-4D2E-95EE-12DAEB8159CA}"/>
                    </a:ext>
                  </a:extLst>
                </p14:cNvPr>
                <p14:cNvContentPartPr/>
                <p14:nvPr/>
              </p14:nvContentPartPr>
              <p14:xfrm>
                <a:off x="2054114" y="5941744"/>
                <a:ext cx="263520" cy="615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491ADEE-5BF3-4D2E-95EE-12DAEB8159C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045114" y="5933104"/>
                  <a:ext cx="2811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4385B8C-BBEF-4614-A701-C8B901B617E6}"/>
                    </a:ext>
                  </a:extLst>
                </p14:cNvPr>
                <p14:cNvContentPartPr/>
                <p14:nvPr/>
              </p14:nvContentPartPr>
              <p14:xfrm>
                <a:off x="2121794" y="5849584"/>
                <a:ext cx="93600" cy="2221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4385B8C-BBEF-4614-A701-C8B901B617E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113154" y="5840944"/>
                  <a:ext cx="111240" cy="23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BE987E42-9962-48B4-B056-1C65A9DC4356}"/>
              </a:ext>
            </a:extLst>
          </p:cNvPr>
          <p:cNvGrpSpPr/>
          <p:nvPr/>
        </p:nvGrpSpPr>
        <p:grpSpPr>
          <a:xfrm>
            <a:off x="2640914" y="5551144"/>
            <a:ext cx="1020240" cy="851760"/>
            <a:chOff x="2640914" y="5551144"/>
            <a:chExt cx="1020240" cy="85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E081EDE-6E2E-4D29-A614-BAD1EC37A3DC}"/>
                    </a:ext>
                  </a:extLst>
                </p14:cNvPr>
                <p14:cNvContentPartPr/>
                <p14:nvPr/>
              </p14:nvContentPartPr>
              <p14:xfrm>
                <a:off x="2679794" y="5551144"/>
                <a:ext cx="253440" cy="3621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E081EDE-6E2E-4D29-A614-BAD1EC37A3D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670794" y="5542504"/>
                  <a:ext cx="2710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C4EAE70-DF1A-4803-B002-200DD88D4889}"/>
                    </a:ext>
                  </a:extLst>
                </p14:cNvPr>
                <p14:cNvContentPartPr/>
                <p14:nvPr/>
              </p14:nvContentPartPr>
              <p14:xfrm>
                <a:off x="3025394" y="5604064"/>
                <a:ext cx="235800" cy="2955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C4EAE70-DF1A-4803-B002-200DD88D488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016394" y="5595424"/>
                  <a:ext cx="2534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BF84B7A-9DF3-4746-BD62-A82E02427C03}"/>
                    </a:ext>
                  </a:extLst>
                </p14:cNvPr>
                <p14:cNvContentPartPr/>
                <p14:nvPr/>
              </p14:nvContentPartPr>
              <p14:xfrm>
                <a:off x="2640914" y="6003664"/>
                <a:ext cx="507240" cy="986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BF84B7A-9DF3-4746-BD62-A82E02427C0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632274" y="5994664"/>
                  <a:ext cx="5248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5A060A2-B9EC-4575-AE79-F24A049AB5EE}"/>
                    </a:ext>
                  </a:extLst>
                </p14:cNvPr>
                <p14:cNvContentPartPr/>
                <p14:nvPr/>
              </p14:nvContentPartPr>
              <p14:xfrm>
                <a:off x="2812994" y="6142624"/>
                <a:ext cx="230400" cy="2602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5A060A2-B9EC-4575-AE79-F24A049AB5E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803994" y="6133624"/>
                  <a:ext cx="2480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510004F-59D9-4A6E-8310-F0FCB204E4C9}"/>
                    </a:ext>
                  </a:extLst>
                </p14:cNvPr>
                <p14:cNvContentPartPr/>
                <p14:nvPr/>
              </p14:nvContentPartPr>
              <p14:xfrm>
                <a:off x="3432914" y="5821144"/>
                <a:ext cx="175320" cy="1753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510004F-59D9-4A6E-8310-F0FCB204E4C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424274" y="5812504"/>
                  <a:ext cx="1929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54F99D1-BDB3-4054-9129-1016EBECB183}"/>
                    </a:ext>
                  </a:extLst>
                </p14:cNvPr>
                <p14:cNvContentPartPr/>
                <p14:nvPr/>
              </p14:nvContentPartPr>
              <p14:xfrm>
                <a:off x="3420314" y="5748784"/>
                <a:ext cx="240840" cy="6454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54F99D1-BDB3-4054-9129-1016EBECB183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411674" y="5740144"/>
                  <a:ext cx="258480" cy="66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41C5B79B-E3F3-41C0-B966-1EFDD371A2A3}"/>
              </a:ext>
            </a:extLst>
          </p:cNvPr>
          <p:cNvGrpSpPr/>
          <p:nvPr/>
        </p:nvGrpSpPr>
        <p:grpSpPr>
          <a:xfrm>
            <a:off x="3943394" y="5078824"/>
            <a:ext cx="784080" cy="1500840"/>
            <a:chOff x="3943394" y="5078824"/>
            <a:chExt cx="784080" cy="15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BA69E01-1854-4706-93BC-EEBAB0CD9E91}"/>
                    </a:ext>
                  </a:extLst>
                </p14:cNvPr>
                <p14:cNvContentPartPr/>
                <p14:nvPr/>
              </p14:nvContentPartPr>
              <p14:xfrm>
                <a:off x="3943394" y="5333344"/>
                <a:ext cx="267840" cy="12128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BA69E01-1854-4706-93BC-EEBAB0CD9E9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934394" y="5324344"/>
                  <a:ext cx="285480" cy="12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5A4D772-AEF4-4FFA-99A2-E7DFA411109A}"/>
                    </a:ext>
                  </a:extLst>
                </p14:cNvPr>
                <p14:cNvContentPartPr/>
                <p14:nvPr/>
              </p14:nvContentPartPr>
              <p14:xfrm>
                <a:off x="4154714" y="6389944"/>
                <a:ext cx="161280" cy="189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5A4D772-AEF4-4FFA-99A2-E7DFA411109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145714" y="6381304"/>
                  <a:ext cx="178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D261D10-8D65-46BB-A86B-36E42485DDD3}"/>
                    </a:ext>
                  </a:extLst>
                </p14:cNvPr>
                <p14:cNvContentPartPr/>
                <p14:nvPr/>
              </p14:nvContentPartPr>
              <p14:xfrm>
                <a:off x="4419674" y="5078824"/>
                <a:ext cx="307800" cy="2847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D261D10-8D65-46BB-A86B-36E42485DDD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411034" y="5069824"/>
                  <a:ext cx="325440" cy="30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75E98E97-CC2D-4AED-A8E8-8FDE690A2E9C}"/>
              </a:ext>
            </a:extLst>
          </p:cNvPr>
          <p:cNvGrpSpPr/>
          <p:nvPr/>
        </p:nvGrpSpPr>
        <p:grpSpPr>
          <a:xfrm>
            <a:off x="4651874" y="5839144"/>
            <a:ext cx="309240" cy="163080"/>
            <a:chOff x="4651874" y="5839144"/>
            <a:chExt cx="309240" cy="16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036D6DB-F06A-4655-AF98-827304A923D0}"/>
                    </a:ext>
                  </a:extLst>
                </p14:cNvPr>
                <p14:cNvContentPartPr/>
                <p14:nvPr/>
              </p14:nvContentPartPr>
              <p14:xfrm>
                <a:off x="4651874" y="5839144"/>
                <a:ext cx="232920" cy="237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036D6DB-F06A-4655-AF98-827304A923D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642874" y="5830504"/>
                  <a:ext cx="250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40CED87-7BE6-41A3-A00D-7FBC0E6679CE}"/>
                    </a:ext>
                  </a:extLst>
                </p14:cNvPr>
                <p14:cNvContentPartPr/>
                <p14:nvPr/>
              </p14:nvContentPartPr>
              <p14:xfrm>
                <a:off x="4677074" y="5939584"/>
                <a:ext cx="284040" cy="626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40CED87-7BE6-41A3-A00D-7FBC0E6679C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668074" y="5930584"/>
                  <a:ext cx="30168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0B330A6F-7AA6-45AC-A338-C91AD1EA10E0}"/>
              </a:ext>
            </a:extLst>
          </p:cNvPr>
          <p:cNvGrpSpPr/>
          <p:nvPr/>
        </p:nvGrpSpPr>
        <p:grpSpPr>
          <a:xfrm>
            <a:off x="5347034" y="5492464"/>
            <a:ext cx="430920" cy="780120"/>
            <a:chOff x="5347034" y="5492464"/>
            <a:chExt cx="430920" cy="78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CCF2542-4FFF-4AA9-9DC5-CCD6D59C279D}"/>
                    </a:ext>
                  </a:extLst>
                </p14:cNvPr>
                <p14:cNvContentPartPr/>
                <p14:nvPr/>
              </p14:nvContentPartPr>
              <p14:xfrm>
                <a:off x="5438114" y="5492464"/>
                <a:ext cx="243720" cy="2930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CCF2542-4FFF-4AA9-9DC5-CCD6D59C279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429114" y="5483464"/>
                  <a:ext cx="2613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56084EE-2576-4FA5-BC35-C9A009CC79A0}"/>
                    </a:ext>
                  </a:extLst>
                </p14:cNvPr>
                <p14:cNvContentPartPr/>
                <p14:nvPr/>
              </p14:nvContentPartPr>
              <p14:xfrm>
                <a:off x="5347034" y="5823664"/>
                <a:ext cx="430920" cy="889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56084EE-2576-4FA5-BC35-C9A009CC79A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338034" y="5815024"/>
                  <a:ext cx="4485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68ADF48-802F-4FC3-A15D-595F9A08B33C}"/>
                    </a:ext>
                  </a:extLst>
                </p14:cNvPr>
                <p14:cNvContentPartPr/>
                <p14:nvPr/>
              </p14:nvContentPartPr>
              <p14:xfrm>
                <a:off x="5425874" y="5967664"/>
                <a:ext cx="243000" cy="3049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68ADF48-802F-4FC3-A15D-595F9A08B33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417234" y="5959024"/>
                  <a:ext cx="26064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C6802DDD-0266-4328-A9E0-B03D5C5D4D57}"/>
              </a:ext>
            </a:extLst>
          </p:cNvPr>
          <p:cNvGrpSpPr/>
          <p:nvPr/>
        </p:nvGrpSpPr>
        <p:grpSpPr>
          <a:xfrm>
            <a:off x="6050474" y="5473024"/>
            <a:ext cx="995040" cy="923400"/>
            <a:chOff x="6050474" y="5473024"/>
            <a:chExt cx="995040" cy="92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2908D46-B1F0-4371-975F-946C438C520C}"/>
                    </a:ext>
                  </a:extLst>
                </p14:cNvPr>
                <p14:cNvContentPartPr/>
                <p14:nvPr/>
              </p14:nvContentPartPr>
              <p14:xfrm>
                <a:off x="6050474" y="5729704"/>
                <a:ext cx="289800" cy="385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2908D46-B1F0-4371-975F-946C438C520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041834" y="5720704"/>
                  <a:ext cx="3074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EE0A109-37ED-4AC9-A1A4-E439685E8F3F}"/>
                    </a:ext>
                  </a:extLst>
                </p14:cNvPr>
                <p14:cNvContentPartPr/>
                <p14:nvPr/>
              </p14:nvContentPartPr>
              <p14:xfrm>
                <a:off x="6168554" y="5621344"/>
                <a:ext cx="42480" cy="2116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EE0A109-37ED-4AC9-A1A4-E439685E8F3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159914" y="5612704"/>
                  <a:ext cx="60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B58558E-FEE7-49DE-B222-55ACF38AF955}"/>
                    </a:ext>
                  </a:extLst>
                </p14:cNvPr>
                <p14:cNvContentPartPr/>
                <p14:nvPr/>
              </p14:nvContentPartPr>
              <p14:xfrm>
                <a:off x="6491834" y="5509384"/>
                <a:ext cx="279720" cy="2606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B58558E-FEE7-49DE-B222-55ACF38AF95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483194" y="5500744"/>
                  <a:ext cx="2973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80D7CE1-483D-4945-B0D1-9DA295DB5501}"/>
                    </a:ext>
                  </a:extLst>
                </p14:cNvPr>
                <p14:cNvContentPartPr/>
                <p14:nvPr/>
              </p14:nvContentPartPr>
              <p14:xfrm>
                <a:off x="6847154" y="5491744"/>
                <a:ext cx="156240" cy="1206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80D7CE1-483D-4945-B0D1-9DA295DB550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838514" y="5482744"/>
                  <a:ext cx="1738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0FED9E5-0581-4620-BA1A-D362C2FE256F}"/>
                    </a:ext>
                  </a:extLst>
                </p14:cNvPr>
                <p14:cNvContentPartPr/>
                <p14:nvPr/>
              </p14:nvContentPartPr>
              <p14:xfrm>
                <a:off x="6902594" y="5473024"/>
                <a:ext cx="142920" cy="3103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0FED9E5-0581-4620-BA1A-D362C2FE256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893594" y="5464024"/>
                  <a:ext cx="1605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C600A4E-5445-4B27-B9A6-E08C9F315A2A}"/>
                    </a:ext>
                  </a:extLst>
                </p14:cNvPr>
                <p14:cNvContentPartPr/>
                <p14:nvPr/>
              </p14:nvContentPartPr>
              <p14:xfrm>
                <a:off x="6403274" y="5966944"/>
                <a:ext cx="463680" cy="586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C600A4E-5445-4B27-B9A6-E08C9F315A2A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394634" y="5958304"/>
                  <a:ext cx="4813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EE24A61-1263-4446-B45A-32884450EFD1}"/>
                    </a:ext>
                  </a:extLst>
                </p14:cNvPr>
                <p14:cNvContentPartPr/>
                <p14:nvPr/>
              </p14:nvContentPartPr>
              <p14:xfrm>
                <a:off x="6366914" y="6133264"/>
                <a:ext cx="271080" cy="2631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EE24A61-1263-4446-B45A-32884450EFD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358274" y="6124264"/>
                  <a:ext cx="288720" cy="28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7116BBC0-C4C2-4383-A3A0-93FFF19DBF34}"/>
              </a:ext>
            </a:extLst>
          </p:cNvPr>
          <p:cNvGrpSpPr/>
          <p:nvPr/>
        </p:nvGrpSpPr>
        <p:grpSpPr>
          <a:xfrm>
            <a:off x="7281674" y="5747704"/>
            <a:ext cx="603720" cy="236520"/>
            <a:chOff x="7281674" y="5747704"/>
            <a:chExt cx="60372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EF9E20E-7887-4DDD-9810-D2FB0FA4D799}"/>
                    </a:ext>
                  </a:extLst>
                </p14:cNvPr>
                <p14:cNvContentPartPr/>
                <p14:nvPr/>
              </p14:nvContentPartPr>
              <p14:xfrm>
                <a:off x="7281674" y="5792344"/>
                <a:ext cx="281520" cy="572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EF9E20E-7887-4DDD-9810-D2FB0FA4D79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272674" y="5783344"/>
                  <a:ext cx="2991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60585CA-3178-4F3A-A1E9-D3287B66A0D8}"/>
                    </a:ext>
                  </a:extLst>
                </p14:cNvPr>
                <p14:cNvContentPartPr/>
                <p14:nvPr/>
              </p14:nvContentPartPr>
              <p14:xfrm>
                <a:off x="7657874" y="5747704"/>
                <a:ext cx="227520" cy="2365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60585CA-3178-4F3A-A1E9-D3287B66A0D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649234" y="5738704"/>
                  <a:ext cx="24516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7F4BA3F1-016E-4900-91E8-AA4A7C222BC5}"/>
              </a:ext>
            </a:extLst>
          </p:cNvPr>
          <p:cNvGrpSpPr/>
          <p:nvPr/>
        </p:nvGrpSpPr>
        <p:grpSpPr>
          <a:xfrm>
            <a:off x="8246114" y="5702704"/>
            <a:ext cx="304920" cy="154440"/>
            <a:chOff x="8246114" y="5702704"/>
            <a:chExt cx="304920" cy="1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F0A109C-B053-4CAF-B986-60553B565AA7}"/>
                    </a:ext>
                  </a:extLst>
                </p14:cNvPr>
                <p14:cNvContentPartPr/>
                <p14:nvPr/>
              </p14:nvContentPartPr>
              <p14:xfrm>
                <a:off x="8299034" y="5702704"/>
                <a:ext cx="214200" cy="550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F0A109C-B053-4CAF-B986-60553B565AA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290034" y="5693704"/>
                  <a:ext cx="2318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69DE8E8-2911-4E8C-8B27-9FC4D176CF08}"/>
                    </a:ext>
                  </a:extLst>
                </p14:cNvPr>
                <p14:cNvContentPartPr/>
                <p14:nvPr/>
              </p14:nvContentPartPr>
              <p14:xfrm>
                <a:off x="8246114" y="5829784"/>
                <a:ext cx="304920" cy="273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69DE8E8-2911-4E8C-8B27-9FC4D176CF0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237114" y="5821144"/>
                  <a:ext cx="3225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80494970-0770-4E79-8543-B1AB9B7E95D9}"/>
              </a:ext>
            </a:extLst>
          </p:cNvPr>
          <p:cNvGrpSpPr/>
          <p:nvPr/>
        </p:nvGrpSpPr>
        <p:grpSpPr>
          <a:xfrm>
            <a:off x="8811314" y="5551864"/>
            <a:ext cx="692280" cy="916200"/>
            <a:chOff x="8811314" y="5551864"/>
            <a:chExt cx="692280" cy="91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1880A6A-56B6-4229-9D5A-B95B23C8E53D}"/>
                    </a:ext>
                  </a:extLst>
                </p14:cNvPr>
                <p14:cNvContentPartPr/>
                <p14:nvPr/>
              </p14:nvContentPartPr>
              <p14:xfrm>
                <a:off x="8811314" y="5561944"/>
                <a:ext cx="353520" cy="2959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1880A6A-56B6-4229-9D5A-B95B23C8E53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802674" y="5553304"/>
                  <a:ext cx="3711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84D7B4A-7B7B-45AD-A263-F79553BD247D}"/>
                    </a:ext>
                  </a:extLst>
                </p14:cNvPr>
                <p14:cNvContentPartPr/>
                <p14:nvPr/>
              </p14:nvContentPartPr>
              <p14:xfrm>
                <a:off x="9189314" y="5551864"/>
                <a:ext cx="314280" cy="2588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84D7B4A-7B7B-45AD-A263-F79553BD247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180674" y="5542864"/>
                  <a:ext cx="3319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BF0B5F4-42DB-44AD-A7C8-173482405AFE}"/>
                    </a:ext>
                  </a:extLst>
                </p14:cNvPr>
                <p14:cNvContentPartPr/>
                <p14:nvPr/>
              </p14:nvContentPartPr>
              <p14:xfrm>
                <a:off x="8876114" y="5973064"/>
                <a:ext cx="461880" cy="784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BF0B5F4-42DB-44AD-A7C8-173482405AF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867474" y="5964424"/>
                  <a:ext cx="4795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8326557-508A-415A-A799-18C8F718C11D}"/>
                    </a:ext>
                  </a:extLst>
                </p14:cNvPr>
                <p14:cNvContentPartPr/>
                <p14:nvPr/>
              </p14:nvContentPartPr>
              <p14:xfrm>
                <a:off x="8825354" y="6172504"/>
                <a:ext cx="360720" cy="2955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8326557-508A-415A-A799-18C8F718C11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816714" y="6163504"/>
                  <a:ext cx="378360" cy="313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87036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32E287E4-F411-4F98-8876-5E3DBA32886E}"/>
              </a:ext>
            </a:extLst>
          </p:cNvPr>
          <p:cNvGrpSpPr/>
          <p:nvPr/>
        </p:nvGrpSpPr>
        <p:grpSpPr>
          <a:xfrm>
            <a:off x="272114" y="85264"/>
            <a:ext cx="10648800" cy="3835800"/>
            <a:chOff x="272114" y="85264"/>
            <a:chExt cx="10648800" cy="38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182F277-A82C-4313-9059-7B4F1C4BB5A1}"/>
                    </a:ext>
                  </a:extLst>
                </p14:cNvPr>
                <p14:cNvContentPartPr/>
                <p14:nvPr/>
              </p14:nvContentPartPr>
              <p14:xfrm>
                <a:off x="272114" y="281104"/>
                <a:ext cx="628920" cy="484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182F277-A82C-4313-9059-7B4F1C4BB5A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3474" y="272104"/>
                  <a:ext cx="64656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F6617BB-F8D8-4E70-827C-7A389F44406D}"/>
                    </a:ext>
                  </a:extLst>
                </p14:cNvPr>
                <p14:cNvContentPartPr/>
                <p14:nvPr/>
              </p14:nvContentPartPr>
              <p14:xfrm>
                <a:off x="372194" y="540304"/>
                <a:ext cx="218160" cy="57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F6617BB-F8D8-4E70-827C-7A389F44406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3554" y="531304"/>
                  <a:ext cx="235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C1395E8-862D-4702-BDFE-31C524CB3D8D}"/>
                    </a:ext>
                  </a:extLst>
                </p14:cNvPr>
                <p14:cNvContentPartPr/>
                <p14:nvPr/>
              </p14:nvContentPartPr>
              <p14:xfrm>
                <a:off x="809954" y="500704"/>
                <a:ext cx="229320" cy="227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C1395E8-862D-4702-BDFE-31C524CB3D8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0954" y="492064"/>
                  <a:ext cx="246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D33369E-5AD5-47E3-ABED-40EE56289863}"/>
                    </a:ext>
                  </a:extLst>
                </p14:cNvPr>
                <p14:cNvContentPartPr/>
                <p14:nvPr/>
              </p14:nvContentPartPr>
              <p14:xfrm>
                <a:off x="723194" y="436264"/>
                <a:ext cx="340920" cy="28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D33369E-5AD5-47E3-ABED-40EE562898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4554" y="427264"/>
                  <a:ext cx="3585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F696AC5-179D-42B0-820B-5FAE5E14ED76}"/>
                    </a:ext>
                  </a:extLst>
                </p14:cNvPr>
                <p14:cNvContentPartPr/>
                <p14:nvPr/>
              </p14:nvContentPartPr>
              <p14:xfrm>
                <a:off x="1182194" y="490984"/>
                <a:ext cx="6120" cy="17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F696AC5-179D-42B0-820B-5FAE5E14ED7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73194" y="482344"/>
                  <a:ext cx="237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6C899AC-2300-45F5-A553-49A5A51261C8}"/>
                    </a:ext>
                  </a:extLst>
                </p14:cNvPr>
                <p14:cNvContentPartPr/>
                <p14:nvPr/>
              </p14:nvContentPartPr>
              <p14:xfrm>
                <a:off x="1142594" y="701224"/>
                <a:ext cx="21600" cy="8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6C899AC-2300-45F5-A553-49A5A51261C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33954" y="692224"/>
                  <a:ext cx="392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A153215-29BC-4C55-A322-D51548851207}"/>
                    </a:ext>
                  </a:extLst>
                </p14:cNvPr>
                <p14:cNvContentPartPr/>
                <p14:nvPr/>
              </p14:nvContentPartPr>
              <p14:xfrm>
                <a:off x="1777994" y="85264"/>
                <a:ext cx="457200" cy="718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A153215-29BC-4C55-A322-D5154885120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69354" y="76264"/>
                  <a:ext cx="474840" cy="73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20EBD62-CEC2-4EA6-81E5-6B27994C010D}"/>
                    </a:ext>
                  </a:extLst>
                </p14:cNvPr>
                <p14:cNvContentPartPr/>
                <p14:nvPr/>
              </p14:nvContentPartPr>
              <p14:xfrm>
                <a:off x="1785194" y="527344"/>
                <a:ext cx="259200" cy="63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20EBD62-CEC2-4EA6-81E5-6B27994C010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76194" y="518344"/>
                  <a:ext cx="2768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C5174A5-7271-4754-8C07-292DFC309442}"/>
                    </a:ext>
                  </a:extLst>
                </p14:cNvPr>
                <p14:cNvContentPartPr/>
                <p14:nvPr/>
              </p14:nvContentPartPr>
              <p14:xfrm>
                <a:off x="2183354" y="499984"/>
                <a:ext cx="86400" cy="152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C5174A5-7271-4754-8C07-292DFC30944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74714" y="491344"/>
                  <a:ext cx="104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636798E-5241-4B1C-8D81-04F339C02D72}"/>
                    </a:ext>
                  </a:extLst>
                </p14:cNvPr>
                <p14:cNvContentPartPr/>
                <p14:nvPr/>
              </p14:nvContentPartPr>
              <p14:xfrm>
                <a:off x="2337434" y="486664"/>
                <a:ext cx="143640" cy="203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636798E-5241-4B1C-8D81-04F339C02D7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28794" y="477664"/>
                  <a:ext cx="161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1A7DFA7-6727-4F86-B5A0-A83283D5351E}"/>
                    </a:ext>
                  </a:extLst>
                </p14:cNvPr>
                <p14:cNvContentPartPr/>
                <p14:nvPr/>
              </p14:nvContentPartPr>
              <p14:xfrm>
                <a:off x="2305034" y="470824"/>
                <a:ext cx="230400" cy="219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1A7DFA7-6727-4F86-B5A0-A83283D5351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96034" y="462184"/>
                  <a:ext cx="2480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17C527B-4315-4C27-BC25-3F52F3B58134}"/>
                    </a:ext>
                  </a:extLst>
                </p14:cNvPr>
                <p14:cNvContentPartPr/>
                <p14:nvPr/>
              </p14:nvContentPartPr>
              <p14:xfrm>
                <a:off x="2548034" y="657664"/>
                <a:ext cx="71280" cy="185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17C527B-4315-4C27-BC25-3F52F3B5813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39034" y="649024"/>
                  <a:ext cx="889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459E18C-430B-4BA5-BB4A-A6B57AA1F4F2}"/>
                    </a:ext>
                  </a:extLst>
                </p14:cNvPr>
                <p14:cNvContentPartPr/>
                <p14:nvPr/>
              </p14:nvContentPartPr>
              <p14:xfrm>
                <a:off x="2772314" y="536344"/>
                <a:ext cx="31320" cy="76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459E18C-430B-4BA5-BB4A-A6B57AA1F4F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63314" y="527344"/>
                  <a:ext cx="489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7C3E045-E4ED-49FB-AFF0-873156EAD466}"/>
                    </a:ext>
                  </a:extLst>
                </p14:cNvPr>
                <p14:cNvContentPartPr/>
                <p14:nvPr/>
              </p14:nvContentPartPr>
              <p14:xfrm>
                <a:off x="2667554" y="443104"/>
                <a:ext cx="242640" cy="496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7C3E045-E4ED-49FB-AFF0-873156EAD46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58554" y="434464"/>
                  <a:ext cx="26028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8FBDDC9-B31D-4262-AD0A-1272D13F5922}"/>
                    </a:ext>
                  </a:extLst>
                </p14:cNvPr>
                <p14:cNvContentPartPr/>
                <p14:nvPr/>
              </p14:nvContentPartPr>
              <p14:xfrm>
                <a:off x="2933594" y="291184"/>
                <a:ext cx="158400" cy="439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8FBDDC9-B31D-4262-AD0A-1272D13F59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24594" y="282544"/>
                  <a:ext cx="17604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A043662-CA92-4FF6-84E8-BBBD88C0D8F3}"/>
                    </a:ext>
                  </a:extLst>
                </p14:cNvPr>
                <p14:cNvContentPartPr/>
                <p14:nvPr/>
              </p14:nvContentPartPr>
              <p14:xfrm>
                <a:off x="3274874" y="463264"/>
                <a:ext cx="235800" cy="143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A043662-CA92-4FF6-84E8-BBBD88C0D8F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66234" y="454624"/>
                  <a:ext cx="2534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28183CF-D641-451A-879B-9D80F862825F}"/>
                    </a:ext>
                  </a:extLst>
                </p14:cNvPr>
                <p14:cNvContentPartPr/>
                <p14:nvPr/>
              </p14:nvContentPartPr>
              <p14:xfrm>
                <a:off x="4057514" y="393424"/>
                <a:ext cx="288000" cy="249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28183CF-D641-451A-879B-9D80F862825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48874" y="384424"/>
                  <a:ext cx="3056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DBD94F3-FBB1-4BDC-8888-24B2FCD5C419}"/>
                    </a:ext>
                  </a:extLst>
                </p14:cNvPr>
                <p14:cNvContentPartPr/>
                <p14:nvPr/>
              </p14:nvContentPartPr>
              <p14:xfrm>
                <a:off x="4411394" y="499984"/>
                <a:ext cx="83880" cy="136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DBD94F3-FBB1-4BDC-8888-24B2FCD5C41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02394" y="491344"/>
                  <a:ext cx="101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5FB351F-B04E-40BB-B200-D98AC0532B63}"/>
                    </a:ext>
                  </a:extLst>
                </p14:cNvPr>
                <p14:cNvContentPartPr/>
                <p14:nvPr/>
              </p14:nvContentPartPr>
              <p14:xfrm>
                <a:off x="4319234" y="417184"/>
                <a:ext cx="298800" cy="497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5FB351F-B04E-40BB-B200-D98AC0532B6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10234" y="408544"/>
                  <a:ext cx="31644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AD50B24-33C1-4D1B-9120-D9C4D42937B8}"/>
                    </a:ext>
                  </a:extLst>
                </p14:cNvPr>
                <p14:cNvContentPartPr/>
                <p14:nvPr/>
              </p14:nvContentPartPr>
              <p14:xfrm>
                <a:off x="4723514" y="181744"/>
                <a:ext cx="194760" cy="173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AD50B24-33C1-4D1B-9120-D9C4D42937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14514" y="172744"/>
                  <a:ext cx="2124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44691DB-C0C6-4A78-9689-802718BF267D}"/>
                    </a:ext>
                  </a:extLst>
                </p14:cNvPr>
                <p14:cNvContentPartPr/>
                <p14:nvPr/>
              </p14:nvContentPartPr>
              <p14:xfrm>
                <a:off x="4942394" y="451024"/>
                <a:ext cx="391680" cy="78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44691DB-C0C6-4A78-9689-802718BF267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33754" y="442384"/>
                  <a:ext cx="409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E0843BE-502A-40E1-8473-08A43E98A706}"/>
                    </a:ext>
                  </a:extLst>
                </p14:cNvPr>
                <p14:cNvContentPartPr/>
                <p14:nvPr/>
              </p14:nvContentPartPr>
              <p14:xfrm>
                <a:off x="5037074" y="381904"/>
                <a:ext cx="98640" cy="247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E0843BE-502A-40E1-8473-08A43E98A70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28074" y="372904"/>
                  <a:ext cx="1162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3848F94-C31E-4296-8959-8FEC7B8BB04A}"/>
                    </a:ext>
                  </a:extLst>
                </p14:cNvPr>
                <p14:cNvContentPartPr/>
                <p14:nvPr/>
              </p14:nvContentPartPr>
              <p14:xfrm>
                <a:off x="5383394" y="370384"/>
                <a:ext cx="363600" cy="242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3848F94-C31E-4296-8959-8FEC7B8BB0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74394" y="361384"/>
                  <a:ext cx="3812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CDEE10F-57E7-4381-A256-F8BA88E7EBA6}"/>
                    </a:ext>
                  </a:extLst>
                </p14:cNvPr>
                <p14:cNvContentPartPr/>
                <p14:nvPr/>
              </p14:nvContentPartPr>
              <p14:xfrm>
                <a:off x="5776874" y="365344"/>
                <a:ext cx="276480" cy="238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CDEE10F-57E7-4381-A256-F8BA88E7EBA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68234" y="356344"/>
                  <a:ext cx="294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C92EF4D-33C7-471B-86A1-448664EE413B}"/>
                    </a:ext>
                  </a:extLst>
                </p14:cNvPr>
                <p14:cNvContentPartPr/>
                <p14:nvPr/>
              </p14:nvContentPartPr>
              <p14:xfrm>
                <a:off x="5774354" y="330784"/>
                <a:ext cx="261360" cy="253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C92EF4D-33C7-471B-86A1-448664EE413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65714" y="321784"/>
                  <a:ext cx="279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5DA8769-CF5C-46A9-A0F1-3FC957FBD17A}"/>
                    </a:ext>
                  </a:extLst>
                </p14:cNvPr>
                <p14:cNvContentPartPr/>
                <p14:nvPr/>
              </p14:nvContentPartPr>
              <p14:xfrm>
                <a:off x="6142274" y="445624"/>
                <a:ext cx="149760" cy="151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5DA8769-CF5C-46A9-A0F1-3FC957FBD17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33274" y="436984"/>
                  <a:ext cx="1674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B186EA5-85D4-40F7-B657-B79944E43DFC}"/>
                    </a:ext>
                  </a:extLst>
                </p14:cNvPr>
                <p14:cNvContentPartPr/>
                <p14:nvPr/>
              </p14:nvContentPartPr>
              <p14:xfrm>
                <a:off x="6134354" y="343744"/>
                <a:ext cx="251280" cy="572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B186EA5-85D4-40F7-B657-B79944E43DF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25714" y="334744"/>
                  <a:ext cx="26892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D54E38E-173D-4B2B-A359-6E976D179F6F}"/>
                    </a:ext>
                  </a:extLst>
                </p14:cNvPr>
                <p14:cNvContentPartPr/>
                <p14:nvPr/>
              </p14:nvContentPartPr>
              <p14:xfrm>
                <a:off x="7360514" y="348424"/>
                <a:ext cx="267120" cy="198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D54E38E-173D-4B2B-A359-6E976D179F6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51514" y="339784"/>
                  <a:ext cx="2847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EB9D074-54CC-4B89-BED5-C12D5B0C1D5C}"/>
                    </a:ext>
                  </a:extLst>
                </p14:cNvPr>
                <p14:cNvContentPartPr/>
                <p14:nvPr/>
              </p14:nvContentPartPr>
              <p14:xfrm>
                <a:off x="7773074" y="300184"/>
                <a:ext cx="254880" cy="166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EB9D074-54CC-4B89-BED5-C12D5B0C1D5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64434" y="291544"/>
                  <a:ext cx="2725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B0A3C6A-7B46-4E80-B65C-EBAC30C1F036}"/>
                    </a:ext>
                  </a:extLst>
                </p14:cNvPr>
                <p14:cNvContentPartPr/>
                <p14:nvPr/>
              </p14:nvContentPartPr>
              <p14:xfrm>
                <a:off x="7761914" y="544624"/>
                <a:ext cx="246600" cy="23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B0A3C6A-7B46-4E80-B65C-EBAC30C1F03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53274" y="535984"/>
                  <a:ext cx="264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28F75CD-0167-412E-9CDF-57C11984E534}"/>
                    </a:ext>
                  </a:extLst>
                </p14:cNvPr>
                <p14:cNvContentPartPr/>
                <p14:nvPr/>
              </p14:nvContentPartPr>
              <p14:xfrm>
                <a:off x="8197154" y="363544"/>
                <a:ext cx="264600" cy="208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28F75CD-0167-412E-9CDF-57C11984E53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88514" y="354904"/>
                  <a:ext cx="2822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78014C2-E8A3-4B29-A1FC-C9B6FC553964}"/>
                    </a:ext>
                  </a:extLst>
                </p14:cNvPr>
                <p14:cNvContentPartPr/>
                <p14:nvPr/>
              </p14:nvContentPartPr>
              <p14:xfrm>
                <a:off x="8217314" y="342304"/>
                <a:ext cx="224280" cy="216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78014C2-E8A3-4B29-A1FC-C9B6FC55396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08314" y="333664"/>
                  <a:ext cx="2419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A6C5A71-4F85-405C-9DB0-E88BCB7BEDB0}"/>
                    </a:ext>
                  </a:extLst>
                </p14:cNvPr>
                <p14:cNvContentPartPr/>
                <p14:nvPr/>
              </p14:nvContentPartPr>
              <p14:xfrm>
                <a:off x="8606834" y="330064"/>
                <a:ext cx="198000" cy="138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A6C5A71-4F85-405C-9DB0-E88BCB7BEDB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97834" y="321064"/>
                  <a:ext cx="215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38BF1B4-7A8D-4968-9CE6-9F1A6B0FA51A}"/>
                    </a:ext>
                  </a:extLst>
                </p14:cNvPr>
                <p14:cNvContentPartPr/>
                <p14:nvPr/>
              </p14:nvContentPartPr>
              <p14:xfrm>
                <a:off x="8579474" y="558304"/>
                <a:ext cx="205200" cy="29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38BF1B4-7A8D-4968-9CE6-9F1A6B0FA51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70834" y="549664"/>
                  <a:ext cx="2228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671CD8B-0087-4C56-B40D-8D7BB172A46D}"/>
                    </a:ext>
                  </a:extLst>
                </p14:cNvPr>
                <p14:cNvContentPartPr/>
                <p14:nvPr/>
              </p14:nvContentPartPr>
              <p14:xfrm>
                <a:off x="8982314" y="292624"/>
                <a:ext cx="122400" cy="279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671CD8B-0087-4C56-B40D-8D7BB172A46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73674" y="283624"/>
                  <a:ext cx="1400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AEFCA5D-5BED-4CA5-ACC4-34602CB6C78A}"/>
                    </a:ext>
                  </a:extLst>
                </p14:cNvPr>
                <p14:cNvContentPartPr/>
                <p14:nvPr/>
              </p14:nvContentPartPr>
              <p14:xfrm>
                <a:off x="9052154" y="590704"/>
                <a:ext cx="137160" cy="270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AEFCA5D-5BED-4CA5-ACC4-34602CB6C78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43154" y="581704"/>
                  <a:ext cx="1548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98F9E14-1368-427E-B255-74267263FC29}"/>
                    </a:ext>
                  </a:extLst>
                </p14:cNvPr>
                <p14:cNvContentPartPr/>
                <p14:nvPr/>
              </p14:nvContentPartPr>
              <p14:xfrm>
                <a:off x="9373994" y="364984"/>
                <a:ext cx="199440" cy="194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98F9E14-1368-427E-B255-74267263FC2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365354" y="356344"/>
                  <a:ext cx="2170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0F15426-01E0-49BA-9D56-47E4DE5C1283}"/>
                    </a:ext>
                  </a:extLst>
                </p14:cNvPr>
                <p14:cNvContentPartPr/>
                <p14:nvPr/>
              </p14:nvContentPartPr>
              <p14:xfrm>
                <a:off x="9680354" y="289384"/>
                <a:ext cx="180000" cy="125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0F15426-01E0-49BA-9D56-47E4DE5C128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671354" y="280384"/>
                  <a:ext cx="1976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D30CF4A-60FF-4FE1-A524-BB2B237BD355}"/>
                    </a:ext>
                  </a:extLst>
                </p14:cNvPr>
                <p14:cNvContentPartPr/>
                <p14:nvPr/>
              </p14:nvContentPartPr>
              <p14:xfrm>
                <a:off x="9632474" y="524104"/>
                <a:ext cx="205200" cy="17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D30CF4A-60FF-4FE1-A524-BB2B237BD35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623474" y="515104"/>
                  <a:ext cx="222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9AFC97E-A805-4E7B-9DCB-07F8E3C83EAA}"/>
                    </a:ext>
                  </a:extLst>
                </p14:cNvPr>
                <p14:cNvContentPartPr/>
                <p14:nvPr/>
              </p14:nvContentPartPr>
              <p14:xfrm>
                <a:off x="9996434" y="399184"/>
                <a:ext cx="101160" cy="139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9AFC97E-A805-4E7B-9DCB-07F8E3C83EA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987434" y="390544"/>
                  <a:ext cx="118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24E146C-9918-4B46-8825-24A18A8B2057}"/>
                    </a:ext>
                  </a:extLst>
                </p14:cNvPr>
                <p14:cNvContentPartPr/>
                <p14:nvPr/>
              </p14:nvContentPartPr>
              <p14:xfrm>
                <a:off x="9949634" y="310624"/>
                <a:ext cx="311400" cy="403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24E146C-9918-4B46-8825-24A18A8B205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940994" y="301984"/>
                  <a:ext cx="32904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2BA638F-D493-4263-B8E7-C61EA2A5D510}"/>
                    </a:ext>
                  </a:extLst>
                </p14:cNvPr>
                <p14:cNvContentPartPr/>
                <p14:nvPr/>
              </p14:nvContentPartPr>
              <p14:xfrm>
                <a:off x="10356794" y="297664"/>
                <a:ext cx="220320" cy="140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2BA638F-D493-4263-B8E7-C61EA2A5D51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348154" y="289024"/>
                  <a:ext cx="237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B7A87E7-E0DE-4AB0-A174-7FF74C89E795}"/>
                    </a:ext>
                  </a:extLst>
                </p14:cNvPr>
                <p14:cNvContentPartPr/>
                <p14:nvPr/>
              </p14:nvContentPartPr>
              <p14:xfrm>
                <a:off x="10361474" y="507904"/>
                <a:ext cx="222840" cy="21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B7A87E7-E0DE-4AB0-A174-7FF74C89E79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352474" y="499264"/>
                  <a:ext cx="2404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21AD623-01E0-4DBB-A357-3AC348B1EC0C}"/>
                    </a:ext>
                  </a:extLst>
                </p14:cNvPr>
                <p14:cNvContentPartPr/>
                <p14:nvPr/>
              </p14:nvContentPartPr>
              <p14:xfrm>
                <a:off x="10761794" y="268144"/>
                <a:ext cx="159120" cy="311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21AD623-01E0-4DBB-A357-3AC348B1EC0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752794" y="259504"/>
                  <a:ext cx="1767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4D2C5DB-A4FA-428E-85E4-F0A0E762381D}"/>
                    </a:ext>
                  </a:extLst>
                </p14:cNvPr>
                <p14:cNvContentPartPr/>
                <p14:nvPr/>
              </p14:nvContentPartPr>
              <p14:xfrm>
                <a:off x="517994" y="1166704"/>
                <a:ext cx="584280" cy="380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4D2C5DB-A4FA-428E-85E4-F0A0E762381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08994" y="1157704"/>
                  <a:ext cx="60192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01C5F75-6594-42A6-85BF-95A1C559091B}"/>
                    </a:ext>
                  </a:extLst>
                </p14:cNvPr>
                <p14:cNvContentPartPr/>
                <p14:nvPr/>
              </p14:nvContentPartPr>
              <p14:xfrm>
                <a:off x="508634" y="1428784"/>
                <a:ext cx="238320" cy="55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01C5F75-6594-42A6-85BF-95A1C559091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9994" y="1420144"/>
                  <a:ext cx="255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4F182C9-49BD-4C17-BD59-AFC245B204B9}"/>
                    </a:ext>
                  </a:extLst>
                </p14:cNvPr>
                <p14:cNvContentPartPr/>
                <p14:nvPr/>
              </p14:nvContentPartPr>
              <p14:xfrm>
                <a:off x="765314" y="1315024"/>
                <a:ext cx="224640" cy="206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4F182C9-49BD-4C17-BD59-AFC245B204B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6314" y="1306384"/>
                  <a:ext cx="2422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DD83910-DB18-4E37-90EA-2B157C661E2C}"/>
                    </a:ext>
                  </a:extLst>
                </p14:cNvPr>
                <p14:cNvContentPartPr/>
                <p14:nvPr/>
              </p14:nvContentPartPr>
              <p14:xfrm>
                <a:off x="918314" y="1394944"/>
                <a:ext cx="211680" cy="131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DD83910-DB18-4E37-90EA-2B157C661E2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09674" y="1386304"/>
                  <a:ext cx="2293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40FA099-BC91-4F81-91DB-43891EC2B255}"/>
                    </a:ext>
                  </a:extLst>
                </p14:cNvPr>
                <p14:cNvContentPartPr/>
                <p14:nvPr/>
              </p14:nvContentPartPr>
              <p14:xfrm>
                <a:off x="1184714" y="1398904"/>
                <a:ext cx="161280" cy="165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40FA099-BC91-4F81-91DB-43891EC2B25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75714" y="1390264"/>
                  <a:ext cx="178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1F4FDC5-20D2-43A6-BCE7-1053291615AC}"/>
                    </a:ext>
                  </a:extLst>
                </p14:cNvPr>
                <p14:cNvContentPartPr/>
                <p14:nvPr/>
              </p14:nvContentPartPr>
              <p14:xfrm>
                <a:off x="1270034" y="1240864"/>
                <a:ext cx="232920" cy="314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1F4FDC5-20D2-43A6-BCE7-1053291615A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61394" y="1231864"/>
                  <a:ext cx="2505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4DB85AF-3C89-43BF-BAEA-F574BA7CDA42}"/>
                    </a:ext>
                  </a:extLst>
                </p14:cNvPr>
                <p14:cNvContentPartPr/>
                <p14:nvPr/>
              </p14:nvContentPartPr>
              <p14:xfrm>
                <a:off x="1830914" y="1114144"/>
                <a:ext cx="267840" cy="462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4DB85AF-3C89-43BF-BAEA-F574BA7CDA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822274" y="1105144"/>
                  <a:ext cx="28548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1A3AAD0-C6F4-4C3E-86BD-6F7FB8BFDB9C}"/>
                    </a:ext>
                  </a:extLst>
                </p14:cNvPr>
                <p14:cNvContentPartPr/>
                <p14:nvPr/>
              </p14:nvContentPartPr>
              <p14:xfrm>
                <a:off x="1815794" y="1364344"/>
                <a:ext cx="225720" cy="52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1A3AAD0-C6F4-4C3E-86BD-6F7FB8BFDB9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06794" y="1355344"/>
                  <a:ext cx="243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EE59E9D-9549-418E-BCA9-EF33DD0FB133}"/>
                    </a:ext>
                  </a:extLst>
                </p14:cNvPr>
                <p14:cNvContentPartPr/>
                <p14:nvPr/>
              </p14:nvContentPartPr>
              <p14:xfrm>
                <a:off x="2146634" y="1059784"/>
                <a:ext cx="224640" cy="429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EE59E9D-9549-418E-BCA9-EF33DD0FB13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37634" y="1051144"/>
                  <a:ext cx="24228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AE394B0-2BD5-4C0B-815B-2F495B60EDE9}"/>
                    </a:ext>
                  </a:extLst>
                </p14:cNvPr>
                <p14:cNvContentPartPr/>
                <p14:nvPr/>
              </p14:nvContentPartPr>
              <p14:xfrm>
                <a:off x="2397194" y="1361824"/>
                <a:ext cx="133920" cy="174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AE394B0-2BD5-4C0B-815B-2F495B60EDE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88554" y="1352824"/>
                  <a:ext cx="151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AE53D40-9FDE-47FE-ADFB-04B0E156879C}"/>
                    </a:ext>
                  </a:extLst>
                </p14:cNvPr>
                <p14:cNvContentPartPr/>
                <p14:nvPr/>
              </p14:nvContentPartPr>
              <p14:xfrm>
                <a:off x="3015314" y="1282624"/>
                <a:ext cx="295560" cy="226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AE53D40-9FDE-47FE-ADFB-04B0E156879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06314" y="1273984"/>
                  <a:ext cx="3132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9EF7C03-D286-4889-91F4-ADEFDB23D821}"/>
                    </a:ext>
                  </a:extLst>
                </p14:cNvPr>
                <p14:cNvContentPartPr/>
                <p14:nvPr/>
              </p14:nvContentPartPr>
              <p14:xfrm>
                <a:off x="3262634" y="1321504"/>
                <a:ext cx="170280" cy="140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9EF7C03-D286-4889-91F4-ADEFDB23D82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53994" y="1312864"/>
                  <a:ext cx="1879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C62F61A-B059-40B5-821C-50178D3E4750}"/>
                    </a:ext>
                  </a:extLst>
                </p14:cNvPr>
                <p14:cNvContentPartPr/>
                <p14:nvPr/>
              </p14:nvContentPartPr>
              <p14:xfrm>
                <a:off x="3532274" y="1070224"/>
                <a:ext cx="261360" cy="379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C62F61A-B059-40B5-821C-50178D3E475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23274" y="1061584"/>
                  <a:ext cx="2790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059BF21-5429-43F8-9F30-F6B705A0D5E5}"/>
                    </a:ext>
                  </a:extLst>
                </p14:cNvPr>
                <p14:cNvContentPartPr/>
                <p14:nvPr/>
              </p14:nvContentPartPr>
              <p14:xfrm>
                <a:off x="3720914" y="1308184"/>
                <a:ext cx="226080" cy="151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059BF21-5429-43F8-9F30-F6B705A0D5E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12274" y="1299544"/>
                  <a:ext cx="243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32E3B6F-2C91-4D14-97B5-7D3CE1AF3BD5}"/>
                    </a:ext>
                  </a:extLst>
                </p14:cNvPr>
                <p14:cNvContentPartPr/>
                <p14:nvPr/>
              </p14:nvContentPartPr>
              <p14:xfrm>
                <a:off x="3985514" y="1281544"/>
                <a:ext cx="270360" cy="165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32E3B6F-2C91-4D14-97B5-7D3CE1AF3BD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76514" y="1272544"/>
                  <a:ext cx="288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C3CD3E4-3C16-4E55-ACA7-435B1F029A2F}"/>
                    </a:ext>
                  </a:extLst>
                </p14:cNvPr>
                <p14:cNvContentPartPr/>
                <p14:nvPr/>
              </p14:nvContentPartPr>
              <p14:xfrm>
                <a:off x="4600754" y="1340944"/>
                <a:ext cx="188640" cy="113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C3CD3E4-3C16-4E55-ACA7-435B1F029A2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592114" y="1331944"/>
                  <a:ext cx="206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7BCC4DE-D216-4DF6-8562-17ED618A58FD}"/>
                    </a:ext>
                  </a:extLst>
                </p14:cNvPr>
                <p14:cNvContentPartPr/>
                <p14:nvPr/>
              </p14:nvContentPartPr>
              <p14:xfrm>
                <a:off x="4960394" y="953224"/>
                <a:ext cx="287640" cy="529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7BCC4DE-D216-4DF6-8562-17ED618A58F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51394" y="944224"/>
                  <a:ext cx="30528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08AC0AE-7BD7-4996-B487-05059D3F29FD}"/>
                    </a:ext>
                  </a:extLst>
                </p14:cNvPr>
                <p14:cNvContentPartPr/>
                <p14:nvPr/>
              </p14:nvContentPartPr>
              <p14:xfrm>
                <a:off x="4981994" y="1249144"/>
                <a:ext cx="305280" cy="83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08AC0AE-7BD7-4996-B487-05059D3F29F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72994" y="1240504"/>
                  <a:ext cx="322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39C8056-286B-44A5-977E-1974320964A2}"/>
                    </a:ext>
                  </a:extLst>
                </p14:cNvPr>
                <p14:cNvContentPartPr/>
                <p14:nvPr/>
              </p14:nvContentPartPr>
              <p14:xfrm>
                <a:off x="5636114" y="1162384"/>
                <a:ext cx="309240" cy="232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39C8056-286B-44A5-977E-1974320964A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27474" y="1153744"/>
                  <a:ext cx="3268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F96719-A2C2-4177-A27A-653D3595BB46}"/>
                    </a:ext>
                  </a:extLst>
                </p14:cNvPr>
                <p14:cNvContentPartPr/>
                <p14:nvPr/>
              </p14:nvContentPartPr>
              <p14:xfrm>
                <a:off x="6352874" y="1236184"/>
                <a:ext cx="324360" cy="195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F96719-A2C2-4177-A27A-653D3595BB4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343874" y="1227544"/>
                  <a:ext cx="3420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4230E4D-F1A8-420F-8611-51FA28633CBB}"/>
                    </a:ext>
                  </a:extLst>
                </p14:cNvPr>
                <p14:cNvContentPartPr/>
                <p14:nvPr/>
              </p14:nvContentPartPr>
              <p14:xfrm>
                <a:off x="6767234" y="909304"/>
                <a:ext cx="280440" cy="477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4230E4D-F1A8-420F-8611-51FA28633CB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758234" y="900664"/>
                  <a:ext cx="29808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BEF2F38-B499-49F2-8D24-D0776503B0E5}"/>
                    </a:ext>
                  </a:extLst>
                </p14:cNvPr>
                <p14:cNvContentPartPr/>
                <p14:nvPr/>
              </p14:nvContentPartPr>
              <p14:xfrm>
                <a:off x="7064594" y="1132144"/>
                <a:ext cx="231840" cy="284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BEF2F38-B499-49F2-8D24-D0776503B0E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55594" y="1123504"/>
                  <a:ext cx="2494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A4D3698-D582-4342-9293-583919BE936D}"/>
                    </a:ext>
                  </a:extLst>
                </p14:cNvPr>
                <p14:cNvContentPartPr/>
                <p14:nvPr/>
              </p14:nvContentPartPr>
              <p14:xfrm>
                <a:off x="7192034" y="1225744"/>
                <a:ext cx="194760" cy="149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A4D3698-D582-4342-9293-583919BE936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83034" y="1216744"/>
                  <a:ext cx="212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14A815A-E556-4085-9215-0946FB8DEE25}"/>
                    </a:ext>
                  </a:extLst>
                </p14:cNvPr>
                <p14:cNvContentPartPr/>
                <p14:nvPr/>
              </p14:nvContentPartPr>
              <p14:xfrm>
                <a:off x="7487234" y="937024"/>
                <a:ext cx="244080" cy="432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14A815A-E556-4085-9215-0946FB8DEE2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78234" y="928024"/>
                  <a:ext cx="26172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C0A483C-91B6-4786-8E0E-F9FC85D69805}"/>
                    </a:ext>
                  </a:extLst>
                </p14:cNvPr>
                <p14:cNvContentPartPr/>
                <p14:nvPr/>
              </p14:nvContentPartPr>
              <p14:xfrm>
                <a:off x="7998434" y="1182184"/>
                <a:ext cx="349560" cy="178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C0A483C-91B6-4786-8E0E-F9FC85D6980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989794" y="1173184"/>
                  <a:ext cx="3672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01320A1-F12A-435B-A67B-F384390BE242}"/>
                    </a:ext>
                  </a:extLst>
                </p14:cNvPr>
                <p14:cNvContentPartPr/>
                <p14:nvPr/>
              </p14:nvContentPartPr>
              <p14:xfrm>
                <a:off x="8425754" y="1161304"/>
                <a:ext cx="175680" cy="152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01320A1-F12A-435B-A67B-F384390BE24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417114" y="1152304"/>
                  <a:ext cx="1933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AB49DFD-8A6B-4D20-A4E9-149AE95F2468}"/>
                    </a:ext>
                  </a:extLst>
                </p14:cNvPr>
                <p14:cNvContentPartPr/>
                <p14:nvPr/>
              </p14:nvContentPartPr>
              <p14:xfrm>
                <a:off x="8729594" y="1024144"/>
                <a:ext cx="354600" cy="284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AB49DFD-8A6B-4D20-A4E9-149AE95F246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720594" y="1015504"/>
                  <a:ext cx="3722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2FB8EBD-0753-4388-9DFA-FDCD5DE1AFD2}"/>
                    </a:ext>
                  </a:extLst>
                </p14:cNvPr>
                <p14:cNvContentPartPr/>
                <p14:nvPr/>
              </p14:nvContentPartPr>
              <p14:xfrm>
                <a:off x="8840114" y="1229704"/>
                <a:ext cx="122040" cy="113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2FB8EBD-0753-4388-9DFA-FDCD5DE1AFD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31114" y="1221064"/>
                  <a:ext cx="139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560D0F9-C1F7-4AF3-96F9-C886C3E1BFCF}"/>
                    </a:ext>
                  </a:extLst>
                </p14:cNvPr>
                <p14:cNvContentPartPr/>
                <p14:nvPr/>
              </p14:nvContentPartPr>
              <p14:xfrm>
                <a:off x="9126314" y="1131064"/>
                <a:ext cx="226440" cy="167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560D0F9-C1F7-4AF3-96F9-C886C3E1BFC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117314" y="1122064"/>
                  <a:ext cx="2440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616768E-C8B4-4282-B42F-7C207C7F02F6}"/>
                    </a:ext>
                  </a:extLst>
                </p14:cNvPr>
                <p14:cNvContentPartPr/>
                <p14:nvPr/>
              </p14:nvContentPartPr>
              <p14:xfrm>
                <a:off x="9405674" y="1050784"/>
                <a:ext cx="183960" cy="300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616768E-C8B4-4282-B42F-7C207C7F02F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396674" y="1041784"/>
                  <a:ext cx="2016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98EDFA9-1CCE-4E51-A05E-E5D9D43D42E5}"/>
                    </a:ext>
                  </a:extLst>
                </p14:cNvPr>
                <p14:cNvContentPartPr/>
                <p14:nvPr/>
              </p14:nvContentPartPr>
              <p14:xfrm>
                <a:off x="523754" y="1714264"/>
                <a:ext cx="403920" cy="592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98EDFA9-1CCE-4E51-A05E-E5D9D43D42E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15114" y="1705264"/>
                  <a:ext cx="42156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A3AF40E-8A0B-41E1-8DA3-3372D769DA37}"/>
                    </a:ext>
                  </a:extLst>
                </p14:cNvPr>
                <p14:cNvContentPartPr/>
                <p14:nvPr/>
              </p14:nvContentPartPr>
              <p14:xfrm>
                <a:off x="525554" y="2142304"/>
                <a:ext cx="261360" cy="72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A3AF40E-8A0B-41E1-8DA3-3372D769DA3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16554" y="2133664"/>
                  <a:ext cx="2790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77B2C04-3140-4A82-8B45-E2E08FA6B221}"/>
                    </a:ext>
                  </a:extLst>
                </p14:cNvPr>
                <p14:cNvContentPartPr/>
                <p14:nvPr/>
              </p14:nvContentPartPr>
              <p14:xfrm>
                <a:off x="1253114" y="2029264"/>
                <a:ext cx="223200" cy="180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77B2C04-3140-4A82-8B45-E2E08FA6B22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44474" y="2020624"/>
                  <a:ext cx="2408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02A9D9F-2767-4511-A602-3D9CC9D6869D}"/>
                    </a:ext>
                  </a:extLst>
                </p14:cNvPr>
                <p14:cNvContentPartPr/>
                <p14:nvPr/>
              </p14:nvContentPartPr>
              <p14:xfrm>
                <a:off x="1669994" y="2128984"/>
                <a:ext cx="274680" cy="399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02A9D9F-2767-4511-A602-3D9CC9D6869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660994" y="2119984"/>
                  <a:ext cx="2923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B1E8502-EDFA-4A27-A7AC-6CD314B3ABAE}"/>
                    </a:ext>
                  </a:extLst>
                </p14:cNvPr>
                <p14:cNvContentPartPr/>
                <p14:nvPr/>
              </p14:nvContentPartPr>
              <p14:xfrm>
                <a:off x="1877354" y="2002264"/>
                <a:ext cx="295920" cy="230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B1E8502-EDFA-4A27-A7AC-6CD314B3ABA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868354" y="1993264"/>
                  <a:ext cx="3135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547DF9B-574A-43BB-9981-B110836C1D3E}"/>
                    </a:ext>
                  </a:extLst>
                </p14:cNvPr>
                <p14:cNvContentPartPr/>
                <p14:nvPr/>
              </p14:nvContentPartPr>
              <p14:xfrm>
                <a:off x="2167154" y="2002984"/>
                <a:ext cx="182160" cy="231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547DF9B-574A-43BB-9981-B110836C1D3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58154" y="1993984"/>
                  <a:ext cx="1998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DEDD4B7-C7E0-4498-9A2F-D7D9ED8D46B8}"/>
                    </a:ext>
                  </a:extLst>
                </p14:cNvPr>
                <p14:cNvContentPartPr/>
                <p14:nvPr/>
              </p14:nvContentPartPr>
              <p14:xfrm>
                <a:off x="2375954" y="2083624"/>
                <a:ext cx="140400" cy="112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DEDD4B7-C7E0-4498-9A2F-D7D9ED8D46B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366954" y="2074984"/>
                  <a:ext cx="1580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92D830A-662E-4DC5-923D-7FC52E63316E}"/>
                    </a:ext>
                  </a:extLst>
                </p14:cNvPr>
                <p14:cNvContentPartPr/>
                <p14:nvPr/>
              </p14:nvContentPartPr>
              <p14:xfrm>
                <a:off x="2458394" y="2088664"/>
                <a:ext cx="215640" cy="378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92D830A-662E-4DC5-923D-7FC52E63316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49754" y="2079664"/>
                  <a:ext cx="23328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AE4E554-0116-4100-89A8-D95715BEA68C}"/>
                    </a:ext>
                  </a:extLst>
                </p14:cNvPr>
                <p14:cNvContentPartPr/>
                <p14:nvPr/>
              </p14:nvContentPartPr>
              <p14:xfrm>
                <a:off x="2647394" y="2001904"/>
                <a:ext cx="264240" cy="181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AE4E554-0116-4100-89A8-D95715BEA68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638394" y="1993264"/>
                  <a:ext cx="281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6382EAD-0307-40C2-9292-E96BCD6F918E}"/>
                    </a:ext>
                  </a:extLst>
                </p14:cNvPr>
                <p14:cNvContentPartPr/>
                <p14:nvPr/>
              </p14:nvContentPartPr>
              <p14:xfrm>
                <a:off x="2870954" y="2013784"/>
                <a:ext cx="264600" cy="156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6382EAD-0307-40C2-9292-E96BCD6F918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862314" y="2005144"/>
                  <a:ext cx="282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33B7B5F-C72F-40DC-8A0A-A7840100602A}"/>
                    </a:ext>
                  </a:extLst>
                </p14:cNvPr>
                <p14:cNvContentPartPr/>
                <p14:nvPr/>
              </p14:nvContentPartPr>
              <p14:xfrm>
                <a:off x="3138074" y="1761784"/>
                <a:ext cx="547920" cy="415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33B7B5F-C72F-40DC-8A0A-A7840100602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129074" y="1752784"/>
                  <a:ext cx="56556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65119D7-8D63-4213-BC90-91EAD3B9060B}"/>
                    </a:ext>
                  </a:extLst>
                </p14:cNvPr>
                <p14:cNvContentPartPr/>
                <p14:nvPr/>
              </p14:nvContentPartPr>
              <p14:xfrm>
                <a:off x="3607874" y="2094064"/>
                <a:ext cx="109080" cy="86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65119D7-8D63-4213-BC90-91EAD3B9060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99234" y="2085064"/>
                  <a:ext cx="126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574365F-1660-4BC7-8349-F93D369F0E33}"/>
                    </a:ext>
                  </a:extLst>
                </p14:cNvPr>
                <p14:cNvContentPartPr/>
                <p14:nvPr/>
              </p14:nvContentPartPr>
              <p14:xfrm>
                <a:off x="3528674" y="2004064"/>
                <a:ext cx="291600" cy="523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574365F-1660-4BC7-8349-F93D369F0E3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19674" y="1995424"/>
                  <a:ext cx="30924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767CA85-89F7-495A-BC66-BE433D7E7DA2}"/>
                    </a:ext>
                  </a:extLst>
                </p14:cNvPr>
                <p14:cNvContentPartPr/>
                <p14:nvPr/>
              </p14:nvContentPartPr>
              <p14:xfrm>
                <a:off x="4203314" y="2038624"/>
                <a:ext cx="262080" cy="164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767CA85-89F7-495A-BC66-BE433D7E7DA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194314" y="2029984"/>
                  <a:ext cx="2797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CF398AC-C533-45AD-B4E1-C3784B86EAEE}"/>
                    </a:ext>
                  </a:extLst>
                </p14:cNvPr>
                <p14:cNvContentPartPr/>
                <p14:nvPr/>
              </p14:nvContentPartPr>
              <p14:xfrm>
                <a:off x="4359554" y="1743424"/>
                <a:ext cx="337680" cy="419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CF398AC-C533-45AD-B4E1-C3784B86EAE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350914" y="1734784"/>
                  <a:ext cx="3553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7256103-F0C6-4F1F-8E9A-97A04433400B}"/>
                    </a:ext>
                  </a:extLst>
                </p14:cNvPr>
                <p14:cNvContentPartPr/>
                <p14:nvPr/>
              </p14:nvContentPartPr>
              <p14:xfrm>
                <a:off x="4593554" y="1960504"/>
                <a:ext cx="228960" cy="207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7256103-F0C6-4F1F-8E9A-97A04433400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584554" y="1951864"/>
                  <a:ext cx="246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506B08B-9D69-46BB-AF7F-84C35801A8DF}"/>
                    </a:ext>
                  </a:extLst>
                </p14:cNvPr>
                <p14:cNvContentPartPr/>
                <p14:nvPr/>
              </p14:nvContentPartPr>
              <p14:xfrm>
                <a:off x="4873274" y="1526344"/>
                <a:ext cx="468000" cy="727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506B08B-9D69-46BB-AF7F-84C35801A8D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864634" y="1517704"/>
                  <a:ext cx="485640" cy="7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4FD6970-9C9F-4F44-ADBE-50A3FE65C56C}"/>
                    </a:ext>
                  </a:extLst>
                </p14:cNvPr>
                <p14:cNvContentPartPr/>
                <p14:nvPr/>
              </p14:nvContentPartPr>
              <p14:xfrm>
                <a:off x="4859954" y="2044384"/>
                <a:ext cx="191520" cy="36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4FD6970-9C9F-4F44-ADBE-50A3FE65C56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850954" y="2035744"/>
                  <a:ext cx="2091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9A7A63B-F737-4275-8649-F6D11EEBD5F6}"/>
                    </a:ext>
                  </a:extLst>
                </p14:cNvPr>
                <p14:cNvContentPartPr/>
                <p14:nvPr/>
              </p14:nvContentPartPr>
              <p14:xfrm>
                <a:off x="5107994" y="2068144"/>
                <a:ext cx="72360" cy="115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9A7A63B-F737-4275-8649-F6D11EEBD5F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098994" y="2059144"/>
                  <a:ext cx="900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E9A0935-A4AF-482D-895B-197AB3D7F59B}"/>
                    </a:ext>
                  </a:extLst>
                </p14:cNvPr>
                <p14:cNvContentPartPr/>
                <p14:nvPr/>
              </p14:nvContentPartPr>
              <p14:xfrm>
                <a:off x="5270354" y="1997584"/>
                <a:ext cx="235080" cy="158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E9A0935-A4AF-482D-895B-197AB3D7F59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261354" y="1988584"/>
                  <a:ext cx="252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8DF45A9-6418-454B-B91E-A779182975AC}"/>
                    </a:ext>
                  </a:extLst>
                </p14:cNvPr>
                <p14:cNvContentPartPr/>
                <p14:nvPr/>
              </p14:nvContentPartPr>
              <p14:xfrm>
                <a:off x="5556914" y="1960504"/>
                <a:ext cx="206280" cy="161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8DF45A9-6418-454B-B91E-A779182975A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548274" y="1951504"/>
                  <a:ext cx="223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3FDFC48-77B1-458E-B16A-6483087B2965}"/>
                    </a:ext>
                  </a:extLst>
                </p14:cNvPr>
                <p14:cNvContentPartPr/>
                <p14:nvPr/>
              </p14:nvContentPartPr>
              <p14:xfrm>
                <a:off x="5779394" y="1737304"/>
                <a:ext cx="435960" cy="401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3FDFC48-77B1-458E-B16A-6483087B296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770754" y="1728304"/>
                  <a:ext cx="45360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803C61E-5642-4466-8F18-59A23B74637E}"/>
                    </a:ext>
                  </a:extLst>
                </p14:cNvPr>
                <p14:cNvContentPartPr/>
                <p14:nvPr/>
              </p14:nvContentPartPr>
              <p14:xfrm>
                <a:off x="6348914" y="2033944"/>
                <a:ext cx="176040" cy="237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803C61E-5642-4466-8F18-59A23B74637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340274" y="2024944"/>
                  <a:ext cx="1936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7C6A4CF-8AFB-4167-90CD-61708497CA73}"/>
                    </a:ext>
                  </a:extLst>
                </p14:cNvPr>
                <p14:cNvContentPartPr/>
                <p14:nvPr/>
              </p14:nvContentPartPr>
              <p14:xfrm>
                <a:off x="6490034" y="1858264"/>
                <a:ext cx="253080" cy="2098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7C6A4CF-8AFB-4167-90CD-61708497CA7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481394" y="1849264"/>
                  <a:ext cx="2707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54E1B79-FADA-42F0-98E2-91FCB28A06F6}"/>
                    </a:ext>
                  </a:extLst>
                </p14:cNvPr>
                <p14:cNvContentPartPr/>
                <p14:nvPr/>
              </p14:nvContentPartPr>
              <p14:xfrm>
                <a:off x="6870554" y="1870504"/>
                <a:ext cx="178920" cy="182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54E1B79-FADA-42F0-98E2-91FCB28A06F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861554" y="1861864"/>
                  <a:ext cx="196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DC73F50-0B75-41A2-BCDE-5D134F692F3C}"/>
                    </a:ext>
                  </a:extLst>
                </p14:cNvPr>
                <p14:cNvContentPartPr/>
                <p14:nvPr/>
              </p14:nvContentPartPr>
              <p14:xfrm>
                <a:off x="6948674" y="1674304"/>
                <a:ext cx="226440" cy="372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DC73F50-0B75-41A2-BCDE-5D134F692F3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40034" y="1665664"/>
                  <a:ext cx="2440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091689D-5A09-473C-B0BE-A2AC4B004C13}"/>
                    </a:ext>
                  </a:extLst>
                </p14:cNvPr>
                <p14:cNvContentPartPr/>
                <p14:nvPr/>
              </p14:nvContentPartPr>
              <p14:xfrm>
                <a:off x="7230194" y="1502944"/>
                <a:ext cx="414000" cy="618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091689D-5A09-473C-B0BE-A2AC4B004C1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221194" y="1494304"/>
                  <a:ext cx="431640" cy="6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92E1D20-3FB8-4E61-AD00-F53688598202}"/>
                    </a:ext>
                  </a:extLst>
                </p14:cNvPr>
                <p14:cNvContentPartPr/>
                <p14:nvPr/>
              </p14:nvContentPartPr>
              <p14:xfrm>
                <a:off x="7190594" y="1962664"/>
                <a:ext cx="224640" cy="13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92E1D20-3FB8-4E61-AD00-F5368859820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181594" y="1954024"/>
                  <a:ext cx="242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4923E90-8EC9-4BF1-ADEE-045B20A7022D}"/>
                    </a:ext>
                  </a:extLst>
                </p14:cNvPr>
                <p14:cNvContentPartPr/>
                <p14:nvPr/>
              </p14:nvContentPartPr>
              <p14:xfrm>
                <a:off x="525554" y="3742144"/>
                <a:ext cx="139680" cy="144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4923E90-8EC9-4BF1-ADEE-045B20A7022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16554" y="3733144"/>
                  <a:ext cx="157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AB596AD-94ED-4952-AA19-4C9D176058DF}"/>
                    </a:ext>
                  </a:extLst>
                </p14:cNvPr>
                <p14:cNvContentPartPr/>
                <p14:nvPr/>
              </p14:nvContentPartPr>
              <p14:xfrm>
                <a:off x="1013354" y="3770584"/>
                <a:ext cx="172440" cy="150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AB596AD-94ED-4952-AA19-4C9D176058D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04714" y="3761584"/>
                  <a:ext cx="190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FF8B38C-68DE-46C2-9829-C28BF917BBB9}"/>
                    </a:ext>
                  </a:extLst>
                </p14:cNvPr>
                <p14:cNvContentPartPr/>
                <p14:nvPr/>
              </p14:nvContentPartPr>
              <p14:xfrm>
                <a:off x="601514" y="2773024"/>
                <a:ext cx="202320" cy="8200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FF8B38C-68DE-46C2-9829-C28BF917BBB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92874" y="2764384"/>
                  <a:ext cx="219960" cy="83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4A46DBC-E32E-4996-9D5D-1F04D669FAFA}"/>
                    </a:ext>
                  </a:extLst>
                </p14:cNvPr>
                <p14:cNvContentPartPr/>
                <p14:nvPr/>
              </p14:nvContentPartPr>
              <p14:xfrm>
                <a:off x="989594" y="2802904"/>
                <a:ext cx="216720" cy="787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4A46DBC-E32E-4996-9D5D-1F04D669FAF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80954" y="2794264"/>
                  <a:ext cx="234360" cy="8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05C6D89-9A0A-4DAD-A1CC-4AF34A54F7E2}"/>
                    </a:ext>
                  </a:extLst>
                </p14:cNvPr>
                <p14:cNvContentPartPr/>
                <p14:nvPr/>
              </p14:nvContentPartPr>
              <p14:xfrm>
                <a:off x="695474" y="2433904"/>
                <a:ext cx="13680" cy="219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05C6D89-9A0A-4DAD-A1CC-4AF34A54F7E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86834" y="2424904"/>
                  <a:ext cx="313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E78E181-76A4-4158-9EB5-79686B53D1F8}"/>
                    </a:ext>
                  </a:extLst>
                </p14:cNvPr>
                <p14:cNvContentPartPr/>
                <p14:nvPr/>
              </p14:nvContentPartPr>
              <p14:xfrm>
                <a:off x="1263914" y="2427424"/>
                <a:ext cx="26640" cy="227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E78E181-76A4-4158-9EB5-79686B53D1F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54914" y="2418784"/>
                  <a:ext cx="442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E59197B-D9D6-4819-B658-C1D03767D6A7}"/>
                    </a:ext>
                  </a:extLst>
                </p14:cNvPr>
                <p14:cNvContentPartPr/>
                <p14:nvPr/>
              </p14:nvContentPartPr>
              <p14:xfrm>
                <a:off x="1357154" y="2965264"/>
                <a:ext cx="157320" cy="280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E59197B-D9D6-4819-B658-C1D03767D6A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348154" y="2956264"/>
                  <a:ext cx="1749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292F051-CF73-4A46-B53E-0C0ACBAD696D}"/>
                    </a:ext>
                  </a:extLst>
                </p14:cNvPr>
                <p14:cNvContentPartPr/>
                <p14:nvPr/>
              </p14:nvContentPartPr>
              <p14:xfrm>
                <a:off x="1588994" y="3040864"/>
                <a:ext cx="156240" cy="1760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292F051-CF73-4A46-B53E-0C0ACBAD696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580354" y="3031864"/>
                  <a:ext cx="1738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8C6FAA1-99E0-4AEA-A600-F7F92628990D}"/>
                    </a:ext>
                  </a:extLst>
                </p14:cNvPr>
                <p14:cNvContentPartPr/>
                <p14:nvPr/>
              </p14:nvContentPartPr>
              <p14:xfrm>
                <a:off x="1786994" y="3075784"/>
                <a:ext cx="79560" cy="101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8C6FAA1-99E0-4AEA-A600-F7F9262899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78354" y="3066784"/>
                  <a:ext cx="97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F8C8734-A54A-450C-8DBB-6E923960F5F4}"/>
                    </a:ext>
                  </a:extLst>
                </p14:cNvPr>
                <p14:cNvContentPartPr/>
                <p14:nvPr/>
              </p14:nvContentPartPr>
              <p14:xfrm>
                <a:off x="1794914" y="3010264"/>
                <a:ext cx="151560" cy="390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F8C8734-A54A-450C-8DBB-6E923960F5F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785914" y="3001624"/>
                  <a:ext cx="1692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B7F9656-7725-4395-84EF-06377EB96104}"/>
                    </a:ext>
                  </a:extLst>
                </p14:cNvPr>
                <p14:cNvContentPartPr/>
                <p14:nvPr/>
              </p14:nvContentPartPr>
              <p14:xfrm>
                <a:off x="2020994" y="2872024"/>
                <a:ext cx="139320" cy="135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B7F9656-7725-4395-84EF-06377EB9610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012354" y="2863384"/>
                  <a:ext cx="1569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7FFDFAC-34E5-4080-A1DF-5063A7979AA8}"/>
                    </a:ext>
                  </a:extLst>
                </p14:cNvPr>
                <p14:cNvContentPartPr/>
                <p14:nvPr/>
              </p14:nvContentPartPr>
              <p14:xfrm>
                <a:off x="2143034" y="3131224"/>
                <a:ext cx="240840" cy="57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7FFDFAC-34E5-4080-A1DF-5063A7979AA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134394" y="3122584"/>
                  <a:ext cx="2584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F5689AB-3865-4CE1-B3B2-44A219D7937D}"/>
                    </a:ext>
                  </a:extLst>
                </p14:cNvPr>
                <p14:cNvContentPartPr/>
                <p14:nvPr/>
              </p14:nvContentPartPr>
              <p14:xfrm>
                <a:off x="2224034" y="3025744"/>
                <a:ext cx="75960" cy="198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F5689AB-3865-4CE1-B3B2-44A219D7937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215394" y="3017104"/>
                  <a:ext cx="936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1405FAE-E0A3-4BB5-AB6E-F6106E9EB515}"/>
                    </a:ext>
                  </a:extLst>
                </p14:cNvPr>
                <p14:cNvContentPartPr/>
                <p14:nvPr/>
              </p14:nvContentPartPr>
              <p14:xfrm>
                <a:off x="2430314" y="2992264"/>
                <a:ext cx="246240" cy="236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1405FAE-E0A3-4BB5-AB6E-F6106E9EB51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421314" y="2983624"/>
                  <a:ext cx="2638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6CAFEDE-1C1E-4232-A780-2F92935BD081}"/>
                    </a:ext>
                  </a:extLst>
                </p14:cNvPr>
                <p14:cNvContentPartPr/>
                <p14:nvPr/>
              </p14:nvContentPartPr>
              <p14:xfrm>
                <a:off x="2759354" y="3073624"/>
                <a:ext cx="159840" cy="139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6CAFEDE-1C1E-4232-A780-2F92935BD08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750714" y="3064984"/>
                  <a:ext cx="177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151B903-644C-4418-B0D6-7037365E6293}"/>
                    </a:ext>
                  </a:extLst>
                </p14:cNvPr>
                <p14:cNvContentPartPr/>
                <p14:nvPr/>
              </p14:nvContentPartPr>
              <p14:xfrm>
                <a:off x="2753594" y="3050584"/>
                <a:ext cx="129240" cy="185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151B903-644C-4418-B0D6-7037365E629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744594" y="3041584"/>
                  <a:ext cx="146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545B171-CA40-42A9-B3FF-D7D2384A6234}"/>
                    </a:ext>
                  </a:extLst>
                </p14:cNvPr>
                <p14:cNvContentPartPr/>
                <p14:nvPr/>
              </p14:nvContentPartPr>
              <p14:xfrm>
                <a:off x="3004874" y="3107824"/>
                <a:ext cx="105120" cy="92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545B171-CA40-42A9-B3FF-D7D2384A623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995874" y="3099184"/>
                  <a:ext cx="1227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80D5D98-5AE7-4EAB-8A36-B389BCBE358B}"/>
                    </a:ext>
                  </a:extLst>
                </p14:cNvPr>
                <p14:cNvContentPartPr/>
                <p14:nvPr/>
              </p14:nvContentPartPr>
              <p14:xfrm>
                <a:off x="2992274" y="3029704"/>
                <a:ext cx="147240" cy="347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80D5D98-5AE7-4EAB-8A36-B389BCBE358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983634" y="3021064"/>
                  <a:ext cx="1648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30AC394-6218-4D75-B111-527EA351573E}"/>
                    </a:ext>
                  </a:extLst>
                </p14:cNvPr>
                <p14:cNvContentPartPr/>
                <p14:nvPr/>
              </p14:nvContentPartPr>
              <p14:xfrm>
                <a:off x="3161474" y="2878504"/>
                <a:ext cx="163080" cy="415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30AC394-6218-4D75-B111-527EA351573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152474" y="2869864"/>
                  <a:ext cx="1807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92B14DC-19CF-4082-BCFE-DB262E361BCD}"/>
                    </a:ext>
                  </a:extLst>
                </p14:cNvPr>
                <p14:cNvContentPartPr/>
                <p14:nvPr/>
              </p14:nvContentPartPr>
              <p14:xfrm>
                <a:off x="3433994" y="3025744"/>
                <a:ext cx="203040" cy="199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92B14DC-19CF-4082-BCFE-DB262E361BC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425354" y="3017104"/>
                  <a:ext cx="2206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7A7CD06-E95C-470B-9D38-2394C6CAACD5}"/>
                    </a:ext>
                  </a:extLst>
                </p14:cNvPr>
                <p14:cNvContentPartPr/>
                <p14:nvPr/>
              </p14:nvContentPartPr>
              <p14:xfrm>
                <a:off x="3540554" y="2845024"/>
                <a:ext cx="201240" cy="367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7A7CD06-E95C-470B-9D38-2394C6CAACD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531554" y="2836024"/>
                  <a:ext cx="2188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9DC9428-6BFA-4996-9343-33FFA66A4536}"/>
                    </a:ext>
                  </a:extLst>
                </p14:cNvPr>
                <p14:cNvContentPartPr/>
                <p14:nvPr/>
              </p14:nvContentPartPr>
              <p14:xfrm>
                <a:off x="3843674" y="3098824"/>
                <a:ext cx="360" cy="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9DC9428-6BFA-4996-9343-33FFA66A453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835034" y="30901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65B3AEB-33FA-4A77-91E1-8AC5A527E361}"/>
                    </a:ext>
                  </a:extLst>
                </p14:cNvPr>
                <p14:cNvContentPartPr/>
                <p14:nvPr/>
              </p14:nvContentPartPr>
              <p14:xfrm>
                <a:off x="3731354" y="3026824"/>
                <a:ext cx="258840" cy="166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65B3AEB-33FA-4A77-91E1-8AC5A527E36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722354" y="3017824"/>
                  <a:ext cx="276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A08E36F-3043-4891-BD55-CD76FA3676F6}"/>
                    </a:ext>
                  </a:extLst>
                </p14:cNvPr>
                <p14:cNvContentPartPr/>
                <p14:nvPr/>
              </p14:nvContentPartPr>
              <p14:xfrm>
                <a:off x="3766994" y="2951584"/>
                <a:ext cx="203400" cy="235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A08E36F-3043-4891-BD55-CD76FA3676F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757994" y="2942944"/>
                  <a:ext cx="2210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84A2A61-A21C-4DB6-843C-326F52E924F1}"/>
                    </a:ext>
                  </a:extLst>
                </p14:cNvPr>
                <p14:cNvContentPartPr/>
                <p14:nvPr/>
              </p14:nvContentPartPr>
              <p14:xfrm>
                <a:off x="4113674" y="3018544"/>
                <a:ext cx="205560" cy="1771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84A2A61-A21C-4DB6-843C-326F52E924F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104674" y="3009544"/>
                  <a:ext cx="223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8D23FB1-F32E-4E12-8304-77C4A786D50B}"/>
                    </a:ext>
                  </a:extLst>
                </p14:cNvPr>
                <p14:cNvContentPartPr/>
                <p14:nvPr/>
              </p14:nvContentPartPr>
              <p14:xfrm>
                <a:off x="4227794" y="2804344"/>
                <a:ext cx="240480" cy="409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8D23FB1-F32E-4E12-8304-77C4A786D50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219154" y="2795344"/>
                  <a:ext cx="2581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F067E02-CDEE-48BB-8A44-0070911719AF}"/>
                    </a:ext>
                  </a:extLst>
                </p14:cNvPr>
                <p14:cNvContentPartPr/>
                <p14:nvPr/>
              </p14:nvContentPartPr>
              <p14:xfrm>
                <a:off x="4465394" y="3079024"/>
                <a:ext cx="360" cy="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F067E02-CDEE-48BB-8A44-0070911719A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456754" y="30700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8AEA11A-EF5B-4318-A08E-FBEDC3E99FA5}"/>
                    </a:ext>
                  </a:extLst>
                </p14:cNvPr>
                <p14:cNvContentPartPr/>
                <p14:nvPr/>
              </p14:nvContentPartPr>
              <p14:xfrm>
                <a:off x="4462154" y="3048424"/>
                <a:ext cx="108720" cy="155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8AEA11A-EF5B-4318-A08E-FBEDC3E99FA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453154" y="3039784"/>
                  <a:ext cx="126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562F148-E60E-40DE-A47D-12FDBDB75CBD}"/>
                    </a:ext>
                  </a:extLst>
                </p14:cNvPr>
                <p14:cNvContentPartPr/>
                <p14:nvPr/>
              </p14:nvContentPartPr>
              <p14:xfrm>
                <a:off x="4457834" y="2945104"/>
                <a:ext cx="242280" cy="716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562F148-E60E-40DE-A47D-12FDBDB75CB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449194" y="2936464"/>
                  <a:ext cx="259920" cy="73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ED63B7B-EC44-42B1-B918-247462DCF012}"/>
              </a:ext>
            </a:extLst>
          </p:cNvPr>
          <p:cNvGrpSpPr/>
          <p:nvPr/>
        </p:nvGrpSpPr>
        <p:grpSpPr>
          <a:xfrm>
            <a:off x="5035634" y="2973904"/>
            <a:ext cx="375120" cy="169920"/>
            <a:chOff x="5035634" y="2973904"/>
            <a:chExt cx="375120" cy="1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5C51B0D-D00F-479A-9034-8809A6A83283}"/>
                    </a:ext>
                  </a:extLst>
                </p14:cNvPr>
                <p14:cNvContentPartPr/>
                <p14:nvPr/>
              </p14:nvContentPartPr>
              <p14:xfrm>
                <a:off x="5035634" y="2973904"/>
                <a:ext cx="279000" cy="41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5C51B0D-D00F-479A-9034-8809A6A8328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026994" y="2964904"/>
                  <a:ext cx="2966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282B5BA-BFA1-48EE-BD53-E68C7AEDE4F1}"/>
                    </a:ext>
                  </a:extLst>
                </p14:cNvPr>
                <p14:cNvContentPartPr/>
                <p14:nvPr/>
              </p14:nvContentPartPr>
              <p14:xfrm>
                <a:off x="5092154" y="3114664"/>
                <a:ext cx="318600" cy="291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282B5BA-BFA1-48EE-BD53-E68C7AEDE4F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083514" y="3105664"/>
                  <a:ext cx="33624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7A888D75-0334-4FB3-87B6-221A653976D2}"/>
                  </a:ext>
                </a:extLst>
              </p14:cNvPr>
              <p14:cNvContentPartPr/>
              <p14:nvPr/>
            </p14:nvContentPartPr>
            <p14:xfrm>
              <a:off x="5760674" y="2933584"/>
              <a:ext cx="49320" cy="3358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7A888D75-0334-4FB3-87B6-221A653976D2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5751674" y="2924584"/>
                <a:ext cx="66960" cy="35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C645575-9323-4756-A2EE-E204812A7B42}"/>
              </a:ext>
            </a:extLst>
          </p:cNvPr>
          <p:cNvGrpSpPr/>
          <p:nvPr/>
        </p:nvGrpSpPr>
        <p:grpSpPr>
          <a:xfrm>
            <a:off x="485954" y="4060744"/>
            <a:ext cx="338400" cy="1171440"/>
            <a:chOff x="485954" y="4060744"/>
            <a:chExt cx="338400" cy="11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B8496FC-39C6-41C2-AA8F-EA6493E8C464}"/>
                    </a:ext>
                  </a:extLst>
                </p14:cNvPr>
                <p14:cNvContentPartPr/>
                <p14:nvPr/>
              </p14:nvContentPartPr>
              <p14:xfrm>
                <a:off x="485954" y="4258744"/>
                <a:ext cx="243720" cy="707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B8496FC-39C6-41C2-AA8F-EA6493E8C464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76954" y="4249744"/>
                  <a:ext cx="26136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429AC03-8715-4501-A4BF-430B190A7760}"/>
                    </a:ext>
                  </a:extLst>
                </p14:cNvPr>
                <p14:cNvContentPartPr/>
                <p14:nvPr/>
              </p14:nvContentPartPr>
              <p14:xfrm>
                <a:off x="574874" y="5091064"/>
                <a:ext cx="150480" cy="141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429AC03-8715-4501-A4BF-430B190A776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66234" y="5082064"/>
                  <a:ext cx="168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C7B107E-546D-4370-9B5B-E9AC80E69F5C}"/>
                    </a:ext>
                  </a:extLst>
                </p14:cNvPr>
                <p14:cNvContentPartPr/>
                <p14:nvPr/>
              </p14:nvContentPartPr>
              <p14:xfrm>
                <a:off x="795554" y="4060744"/>
                <a:ext cx="28800" cy="169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C7B107E-546D-4370-9B5B-E9AC80E69F5C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86914" y="4052104"/>
                  <a:ext cx="4644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98E393B-4C9C-4D80-8DBC-A7DB03544B83}"/>
              </a:ext>
            </a:extLst>
          </p:cNvPr>
          <p:cNvGrpSpPr/>
          <p:nvPr/>
        </p:nvGrpSpPr>
        <p:grpSpPr>
          <a:xfrm>
            <a:off x="1021994" y="4163344"/>
            <a:ext cx="389520" cy="782280"/>
            <a:chOff x="1021994" y="4163344"/>
            <a:chExt cx="389520" cy="78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8FC1B43-C474-410C-AED8-03C9C63EED1E}"/>
                    </a:ext>
                  </a:extLst>
                </p14:cNvPr>
                <p14:cNvContentPartPr/>
                <p14:nvPr/>
              </p14:nvContentPartPr>
              <p14:xfrm>
                <a:off x="1099394" y="4287544"/>
                <a:ext cx="2880" cy="10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8FC1B43-C474-410C-AED8-03C9C63EED1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90754" y="4278904"/>
                  <a:ext cx="205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6679130-E88C-414D-824B-21E6A7CEA657}"/>
                    </a:ext>
                  </a:extLst>
                </p14:cNvPr>
                <p14:cNvContentPartPr/>
                <p14:nvPr/>
              </p14:nvContentPartPr>
              <p14:xfrm>
                <a:off x="1092914" y="4279624"/>
                <a:ext cx="26280" cy="13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6679130-E88C-414D-824B-21E6A7CEA65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84274" y="4270984"/>
                  <a:ext cx="439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B0EF456-9D77-408D-804B-F8A4815B3A7E}"/>
                    </a:ext>
                  </a:extLst>
                </p14:cNvPr>
                <p14:cNvContentPartPr/>
                <p14:nvPr/>
              </p14:nvContentPartPr>
              <p14:xfrm>
                <a:off x="1021994" y="4163344"/>
                <a:ext cx="389520" cy="7822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B0EF456-9D77-408D-804B-F8A4815B3A7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12994" y="4154704"/>
                  <a:ext cx="407160" cy="79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91CCE86-62D2-4B13-9031-5810BCCD589C}"/>
              </a:ext>
            </a:extLst>
          </p:cNvPr>
          <p:cNvGrpSpPr/>
          <p:nvPr/>
        </p:nvGrpSpPr>
        <p:grpSpPr>
          <a:xfrm>
            <a:off x="1492874" y="4015024"/>
            <a:ext cx="1176120" cy="664200"/>
            <a:chOff x="1492874" y="4015024"/>
            <a:chExt cx="1176120" cy="66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5934F67-313F-487F-B497-AEEE8EC19E77}"/>
                    </a:ext>
                  </a:extLst>
                </p14:cNvPr>
                <p14:cNvContentPartPr/>
                <p14:nvPr/>
              </p14:nvContentPartPr>
              <p14:xfrm>
                <a:off x="1492874" y="4306264"/>
                <a:ext cx="150480" cy="209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5934F67-313F-487F-B497-AEEE8EC19E7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484234" y="4297624"/>
                  <a:ext cx="1681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E1AA2E7-E529-4CED-AD83-75832F5F346B}"/>
                    </a:ext>
                  </a:extLst>
                </p14:cNvPr>
                <p14:cNvContentPartPr/>
                <p14:nvPr/>
              </p14:nvContentPartPr>
              <p14:xfrm>
                <a:off x="1731554" y="4350184"/>
                <a:ext cx="84960" cy="108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E1AA2E7-E529-4CED-AD83-75832F5F346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722554" y="4341544"/>
                  <a:ext cx="1026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3A4D929-BEC8-4B21-B0A3-8519383B23BD}"/>
                    </a:ext>
                  </a:extLst>
                </p14:cNvPr>
                <p14:cNvContentPartPr/>
                <p14:nvPr/>
              </p14:nvContentPartPr>
              <p14:xfrm>
                <a:off x="1721474" y="4313464"/>
                <a:ext cx="154080" cy="365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3A4D929-BEC8-4B21-B0A3-8519383B23B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712474" y="4304464"/>
                  <a:ext cx="17172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1D77398-3C13-400B-9015-F9E893388B9D}"/>
                    </a:ext>
                  </a:extLst>
                </p14:cNvPr>
                <p14:cNvContentPartPr/>
                <p14:nvPr/>
              </p14:nvContentPartPr>
              <p14:xfrm>
                <a:off x="1961594" y="4015024"/>
                <a:ext cx="165240" cy="192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1D77398-3C13-400B-9015-F9E893388B9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952954" y="4006024"/>
                  <a:ext cx="1828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9B947E3-5DE1-40A7-9C98-B87DD2BC3B44}"/>
                    </a:ext>
                  </a:extLst>
                </p14:cNvPr>
                <p14:cNvContentPartPr/>
                <p14:nvPr/>
              </p14:nvContentPartPr>
              <p14:xfrm>
                <a:off x="2069234" y="4273864"/>
                <a:ext cx="207720" cy="2008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9B947E3-5DE1-40A7-9C98-B87DD2BC3B4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060594" y="4265224"/>
                  <a:ext cx="2253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2ACC086-988C-413B-BD72-5F20CC81F9D1}"/>
                    </a:ext>
                  </a:extLst>
                </p14:cNvPr>
                <p14:cNvContentPartPr/>
                <p14:nvPr/>
              </p14:nvContentPartPr>
              <p14:xfrm>
                <a:off x="2041874" y="4278904"/>
                <a:ext cx="208440" cy="203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2ACC086-988C-413B-BD72-5F20CC81F9D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032874" y="4269904"/>
                  <a:ext cx="2260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C925FB4-5C7F-41C3-8AC6-ABDD5DA762C8}"/>
                    </a:ext>
                  </a:extLst>
                </p14:cNvPr>
                <p14:cNvContentPartPr/>
                <p14:nvPr/>
              </p14:nvContentPartPr>
              <p14:xfrm>
                <a:off x="2417354" y="4322464"/>
                <a:ext cx="251640" cy="208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C925FB4-5C7F-41C3-8AC6-ABDD5DA762C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408714" y="4313824"/>
                  <a:ext cx="2692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35D166B-0104-448A-A3F1-D29AA3516238}"/>
                    </a:ext>
                  </a:extLst>
                </p14:cNvPr>
                <p14:cNvContentPartPr/>
                <p14:nvPr/>
              </p14:nvContentPartPr>
              <p14:xfrm>
                <a:off x="2528954" y="4250824"/>
                <a:ext cx="29880" cy="2034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35D166B-0104-448A-A3F1-D29AA351623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519954" y="4241824"/>
                  <a:ext cx="4752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942501F-95C1-4CB3-9BB6-C29B6BFC3AAB}"/>
              </a:ext>
            </a:extLst>
          </p:cNvPr>
          <p:cNvGrpSpPr/>
          <p:nvPr/>
        </p:nvGrpSpPr>
        <p:grpSpPr>
          <a:xfrm>
            <a:off x="2923514" y="3981904"/>
            <a:ext cx="594360" cy="659520"/>
            <a:chOff x="2923514" y="3981904"/>
            <a:chExt cx="594360" cy="65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28F4D12-2CF7-43FC-AE8A-C5F53DE4128B}"/>
                    </a:ext>
                  </a:extLst>
                </p14:cNvPr>
                <p14:cNvContentPartPr/>
                <p14:nvPr/>
              </p14:nvContentPartPr>
              <p14:xfrm>
                <a:off x="2923514" y="4210504"/>
                <a:ext cx="223920" cy="213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28F4D12-2CF7-43FC-AE8A-C5F53DE4128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914514" y="4201504"/>
                  <a:ext cx="2415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1317B5B-AC64-4731-8852-FF6EB0127BC2}"/>
                    </a:ext>
                  </a:extLst>
                </p14:cNvPr>
                <p14:cNvContentPartPr/>
                <p14:nvPr/>
              </p14:nvContentPartPr>
              <p14:xfrm>
                <a:off x="2935754" y="4173784"/>
                <a:ext cx="185760" cy="2491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1317B5B-AC64-4731-8852-FF6EB0127BC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926754" y="4165144"/>
                  <a:ext cx="2034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E68B052-F65F-42CA-AFF5-460ED9519C0A}"/>
                    </a:ext>
                  </a:extLst>
                </p14:cNvPr>
                <p14:cNvContentPartPr/>
                <p14:nvPr/>
              </p14:nvContentPartPr>
              <p14:xfrm>
                <a:off x="3225914" y="3981904"/>
                <a:ext cx="148320" cy="135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E68B052-F65F-42CA-AFF5-460ED9519C0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216914" y="3973264"/>
                  <a:ext cx="1659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30E469B-B859-4CF5-A9EF-BBED14BF8A98}"/>
                    </a:ext>
                  </a:extLst>
                </p14:cNvPr>
                <p14:cNvContentPartPr/>
                <p14:nvPr/>
              </p14:nvContentPartPr>
              <p14:xfrm>
                <a:off x="3352634" y="4241104"/>
                <a:ext cx="100440" cy="1245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30E469B-B859-4CF5-A9EF-BBED14BF8A9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343994" y="4232464"/>
                  <a:ext cx="11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2A4F35A-DC1A-4FA4-A50C-2CB8E3E79E83}"/>
                    </a:ext>
                  </a:extLst>
                </p14:cNvPr>
                <p14:cNvContentPartPr/>
                <p14:nvPr/>
              </p14:nvContentPartPr>
              <p14:xfrm>
                <a:off x="3389354" y="4185304"/>
                <a:ext cx="128520" cy="456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2A4F35A-DC1A-4FA4-A50C-2CB8E3E79E8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380714" y="4176664"/>
                  <a:ext cx="146160" cy="47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4F0F4908-4BEB-4648-B8BB-03620118B916}"/>
              </a:ext>
            </a:extLst>
          </p:cNvPr>
          <p:cNvGrpSpPr/>
          <p:nvPr/>
        </p:nvGrpSpPr>
        <p:grpSpPr>
          <a:xfrm>
            <a:off x="3759794" y="4858144"/>
            <a:ext cx="747360" cy="275040"/>
            <a:chOff x="3759794" y="4858144"/>
            <a:chExt cx="74736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85AB8A7-927B-4AB7-98E7-32F4FD4631C5}"/>
                    </a:ext>
                  </a:extLst>
                </p14:cNvPr>
                <p14:cNvContentPartPr/>
                <p14:nvPr/>
              </p14:nvContentPartPr>
              <p14:xfrm>
                <a:off x="3759794" y="4858144"/>
                <a:ext cx="218880" cy="2750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85AB8A7-927B-4AB7-98E7-32F4FD4631C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750794" y="4849504"/>
                  <a:ext cx="2365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D761921-A10A-416F-9BF0-91152801AD67}"/>
                    </a:ext>
                  </a:extLst>
                </p14:cNvPr>
                <p14:cNvContentPartPr/>
                <p14:nvPr/>
              </p14:nvContentPartPr>
              <p14:xfrm>
                <a:off x="3777074" y="4862824"/>
                <a:ext cx="186480" cy="236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D761921-A10A-416F-9BF0-91152801AD6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768434" y="4853824"/>
                  <a:ext cx="2041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04DDC2E-50C9-462A-B8DA-B574978A973E}"/>
                    </a:ext>
                  </a:extLst>
                </p14:cNvPr>
                <p14:cNvContentPartPr/>
                <p14:nvPr/>
              </p14:nvContentPartPr>
              <p14:xfrm>
                <a:off x="4048514" y="4884784"/>
                <a:ext cx="138240" cy="410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04DDC2E-50C9-462A-B8DA-B574978A973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039514" y="4875784"/>
                  <a:ext cx="1558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0156303-FF07-4D23-A911-0FE6907298C2}"/>
                    </a:ext>
                  </a:extLst>
                </p14:cNvPr>
                <p14:cNvContentPartPr/>
                <p14:nvPr/>
              </p14:nvContentPartPr>
              <p14:xfrm>
                <a:off x="4046714" y="4994584"/>
                <a:ext cx="128160" cy="21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0156303-FF07-4D23-A911-0FE6907298C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038074" y="4985944"/>
                  <a:ext cx="1458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F30D369-246C-4FF5-9E0E-AB9925DC4F98}"/>
                    </a:ext>
                  </a:extLst>
                </p14:cNvPr>
                <p14:cNvContentPartPr/>
                <p14:nvPr/>
              </p14:nvContentPartPr>
              <p14:xfrm>
                <a:off x="4352354" y="4922224"/>
                <a:ext cx="154800" cy="1094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F30D369-246C-4FF5-9E0E-AB9925DC4F9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343354" y="4913584"/>
                  <a:ext cx="17244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A63D2A00-A1B9-4DB9-95E6-B357DF7A741F}"/>
              </a:ext>
            </a:extLst>
          </p:cNvPr>
          <p:cNvGrpSpPr/>
          <p:nvPr/>
        </p:nvGrpSpPr>
        <p:grpSpPr>
          <a:xfrm>
            <a:off x="3806234" y="3625144"/>
            <a:ext cx="1047960" cy="1099800"/>
            <a:chOff x="3806234" y="3625144"/>
            <a:chExt cx="1047960" cy="10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038D151-B7F9-4A14-86BE-ED22859FD523}"/>
                    </a:ext>
                  </a:extLst>
                </p14:cNvPr>
                <p14:cNvContentPartPr/>
                <p14:nvPr/>
              </p14:nvContentPartPr>
              <p14:xfrm>
                <a:off x="3857354" y="4045984"/>
                <a:ext cx="360" cy="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038D151-B7F9-4A14-86BE-ED22859FD52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848714" y="40369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7080329-BE7B-4520-AC5E-0D519B41AEDF}"/>
                    </a:ext>
                  </a:extLst>
                </p14:cNvPr>
                <p14:cNvContentPartPr/>
                <p14:nvPr/>
              </p14:nvContentPartPr>
              <p14:xfrm>
                <a:off x="3806234" y="3878944"/>
                <a:ext cx="82440" cy="8424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7080329-BE7B-4520-AC5E-0D519B41AEDF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797594" y="3870304"/>
                  <a:ext cx="100080" cy="86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E5CC307-7332-4E5B-A543-927F5D889A6B}"/>
                    </a:ext>
                  </a:extLst>
                </p14:cNvPr>
                <p14:cNvContentPartPr/>
                <p14:nvPr/>
              </p14:nvContentPartPr>
              <p14:xfrm>
                <a:off x="4028714" y="3625144"/>
                <a:ext cx="79560" cy="244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E5CC307-7332-4E5B-A543-927F5D889A6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020074" y="3616144"/>
                  <a:ext cx="972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E9BD447-FB33-4D97-8461-B709AC1825AA}"/>
                    </a:ext>
                  </a:extLst>
                </p14:cNvPr>
                <p14:cNvContentPartPr/>
                <p14:nvPr/>
              </p14:nvContentPartPr>
              <p14:xfrm>
                <a:off x="3991634" y="4048504"/>
                <a:ext cx="326880" cy="6620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E9BD447-FB33-4D97-8461-B709AC1825A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982994" y="4039864"/>
                  <a:ext cx="344520" cy="6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2F101CD-5160-4D4C-B290-AED9046CDAB8}"/>
                    </a:ext>
                  </a:extLst>
                </p14:cNvPr>
                <p14:cNvContentPartPr/>
                <p14:nvPr/>
              </p14:nvContentPartPr>
              <p14:xfrm>
                <a:off x="4447754" y="4231384"/>
                <a:ext cx="185040" cy="1890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2F101CD-5160-4D4C-B290-AED9046CDAB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438754" y="4222384"/>
                  <a:ext cx="202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4ADDE7D-5C29-41E2-A1E6-3320A40CD1A1}"/>
                    </a:ext>
                  </a:extLst>
                </p14:cNvPr>
                <p14:cNvContentPartPr/>
                <p14:nvPr/>
              </p14:nvContentPartPr>
              <p14:xfrm>
                <a:off x="4568354" y="4013584"/>
                <a:ext cx="151920" cy="3520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4ADDE7D-5C29-41E2-A1E6-3320A40CD1A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559714" y="4004584"/>
                  <a:ext cx="1695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A00F8DD-ACCB-4A0D-90EE-C0E9AD4E38E8}"/>
                    </a:ext>
                  </a:extLst>
                </p14:cNvPr>
                <p14:cNvContentPartPr/>
                <p14:nvPr/>
              </p14:nvContentPartPr>
              <p14:xfrm>
                <a:off x="4721354" y="4219504"/>
                <a:ext cx="117720" cy="1393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A00F8DD-ACCB-4A0D-90EE-C0E9AD4E38E8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712354" y="4210864"/>
                  <a:ext cx="135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968D9D1-C621-4B8A-86A0-FA84C348FA03}"/>
                    </a:ext>
                  </a:extLst>
                </p14:cNvPr>
                <p14:cNvContentPartPr/>
                <p14:nvPr/>
              </p14:nvContentPartPr>
              <p14:xfrm>
                <a:off x="4666994" y="4205464"/>
                <a:ext cx="187200" cy="5194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968D9D1-C621-4B8A-86A0-FA84C348FA03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658354" y="4196464"/>
                  <a:ext cx="204840" cy="53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3520226-3306-4FDE-9CB7-000AAE0C2E88}"/>
              </a:ext>
            </a:extLst>
          </p:cNvPr>
          <p:cNvGrpSpPr/>
          <p:nvPr/>
        </p:nvGrpSpPr>
        <p:grpSpPr>
          <a:xfrm>
            <a:off x="5132114" y="3954544"/>
            <a:ext cx="697320" cy="702360"/>
            <a:chOff x="5132114" y="3954544"/>
            <a:chExt cx="697320" cy="70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EF542ED-5431-459E-82AC-6FEA4F6C9D89}"/>
                    </a:ext>
                  </a:extLst>
                </p14:cNvPr>
                <p14:cNvContentPartPr/>
                <p14:nvPr/>
              </p14:nvContentPartPr>
              <p14:xfrm>
                <a:off x="5132474" y="4188184"/>
                <a:ext cx="197640" cy="53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EF542ED-5431-459E-82AC-6FEA4F6C9D8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123834" y="4179184"/>
                  <a:ext cx="215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396DC96-D54F-489A-AB52-14B243E72480}"/>
                    </a:ext>
                  </a:extLst>
                </p14:cNvPr>
                <p14:cNvContentPartPr/>
                <p14:nvPr/>
              </p14:nvContentPartPr>
              <p14:xfrm>
                <a:off x="5132114" y="4283584"/>
                <a:ext cx="280080" cy="158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396DC96-D54F-489A-AB52-14B243E7248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123114" y="4274584"/>
                  <a:ext cx="2977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94C6559-8132-4574-B139-065A33F9BD4E}"/>
                    </a:ext>
                  </a:extLst>
                </p14:cNvPr>
                <p14:cNvContentPartPr/>
                <p14:nvPr/>
              </p14:nvContentPartPr>
              <p14:xfrm>
                <a:off x="5570234" y="3954544"/>
                <a:ext cx="259200" cy="702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94C6559-8132-4574-B139-065A33F9BD4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561594" y="3945904"/>
                  <a:ext cx="276840" cy="72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42BF109E-D38F-466D-BD07-7ADE577F2533}"/>
                  </a:ext>
                </a:extLst>
              </p14:cNvPr>
              <p14:cNvContentPartPr/>
              <p14:nvPr/>
            </p14:nvContentPartPr>
            <p14:xfrm>
              <a:off x="5651954" y="4834384"/>
              <a:ext cx="149040" cy="1242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42BF109E-D38F-466D-BD07-7ADE577F2533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5643314" y="4825384"/>
                <a:ext cx="1666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3E6D399A-DDB5-4C13-B2D9-3DFF24423B77}"/>
                  </a:ext>
                </a:extLst>
              </p14:cNvPr>
              <p14:cNvContentPartPr/>
              <p14:nvPr/>
            </p14:nvContentPartPr>
            <p14:xfrm>
              <a:off x="6061994" y="3647104"/>
              <a:ext cx="9360" cy="2012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3E6D399A-DDB5-4C13-B2D9-3DFF24423B77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6052994" y="3638104"/>
                <a:ext cx="27000" cy="21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23472977-3A2E-41D8-90F2-31F4ABA0F3E1}"/>
              </a:ext>
            </a:extLst>
          </p:cNvPr>
          <p:cNvGrpSpPr/>
          <p:nvPr/>
        </p:nvGrpSpPr>
        <p:grpSpPr>
          <a:xfrm>
            <a:off x="6230474" y="3854824"/>
            <a:ext cx="1963440" cy="831240"/>
            <a:chOff x="6230474" y="3854824"/>
            <a:chExt cx="1963440" cy="83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BC48E8F-F189-498F-B296-71B132A7B82C}"/>
                    </a:ext>
                  </a:extLst>
                </p14:cNvPr>
                <p14:cNvContentPartPr/>
                <p14:nvPr/>
              </p14:nvContentPartPr>
              <p14:xfrm>
                <a:off x="6230474" y="4128064"/>
                <a:ext cx="206280" cy="4597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BC48E8F-F189-498F-B296-71B132A7B82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221474" y="4119064"/>
                  <a:ext cx="22392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BC686E0-9037-4E9F-8525-32C034E57DC2}"/>
                    </a:ext>
                  </a:extLst>
                </p14:cNvPr>
                <p14:cNvContentPartPr/>
                <p14:nvPr/>
              </p14:nvContentPartPr>
              <p14:xfrm>
                <a:off x="6566354" y="3935464"/>
                <a:ext cx="156600" cy="1411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BC686E0-9037-4E9F-8525-32C034E57DC2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557354" y="3926464"/>
                  <a:ext cx="1742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8DDF863-4659-4391-A406-0B1182C0A463}"/>
                    </a:ext>
                  </a:extLst>
                </p14:cNvPr>
                <p14:cNvContentPartPr/>
                <p14:nvPr/>
              </p14:nvContentPartPr>
              <p14:xfrm>
                <a:off x="6644114" y="4226704"/>
                <a:ext cx="358920" cy="450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8DDF863-4659-4391-A406-0B1182C0A46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635114" y="4217704"/>
                  <a:ext cx="3765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15E8CBF-83C9-495A-8C31-72CDB12AEA83}"/>
                    </a:ext>
                  </a:extLst>
                </p14:cNvPr>
                <p14:cNvContentPartPr/>
                <p14:nvPr/>
              </p14:nvContentPartPr>
              <p14:xfrm>
                <a:off x="6756434" y="4132384"/>
                <a:ext cx="108000" cy="1976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15E8CBF-83C9-495A-8C31-72CDB12AEA8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747794" y="4123744"/>
                  <a:ext cx="1256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DD5B069-6E36-4B01-9DB5-B12D84F17430}"/>
                    </a:ext>
                  </a:extLst>
                </p14:cNvPr>
                <p14:cNvContentPartPr/>
                <p14:nvPr/>
              </p14:nvContentPartPr>
              <p14:xfrm>
                <a:off x="7074674" y="4160824"/>
                <a:ext cx="95760" cy="117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DD5B069-6E36-4B01-9DB5-B12D84F1743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066034" y="4152184"/>
                  <a:ext cx="113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BF4B3FD-5EF1-4E53-92DE-39A9958499D2}"/>
                    </a:ext>
                  </a:extLst>
                </p14:cNvPr>
                <p14:cNvContentPartPr/>
                <p14:nvPr/>
              </p14:nvContentPartPr>
              <p14:xfrm>
                <a:off x="7114634" y="4071184"/>
                <a:ext cx="144000" cy="5414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BF4B3FD-5EF1-4E53-92DE-39A9958499D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105634" y="4062184"/>
                  <a:ext cx="16164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F8105B9-595B-4B89-8C44-E7EC0F6F7C0B}"/>
                    </a:ext>
                  </a:extLst>
                </p14:cNvPr>
                <p14:cNvContentPartPr/>
                <p14:nvPr/>
              </p14:nvContentPartPr>
              <p14:xfrm>
                <a:off x="7437914" y="3979384"/>
                <a:ext cx="9360" cy="8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F8105B9-595B-4B89-8C44-E7EC0F6F7C0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429274" y="3970384"/>
                  <a:ext cx="27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08FE946-4471-4D06-957A-CCFC7D6C5A10}"/>
                    </a:ext>
                  </a:extLst>
                </p14:cNvPr>
                <p14:cNvContentPartPr/>
                <p14:nvPr/>
              </p14:nvContentPartPr>
              <p14:xfrm>
                <a:off x="7375274" y="3854824"/>
                <a:ext cx="194400" cy="4417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08FE946-4471-4D06-957A-CCFC7D6C5A1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366634" y="3845824"/>
                  <a:ext cx="21204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F9C6E41-18A6-4A3A-AD80-A940F16A5AAD}"/>
                    </a:ext>
                  </a:extLst>
                </p14:cNvPr>
                <p14:cNvContentPartPr/>
                <p14:nvPr/>
              </p14:nvContentPartPr>
              <p14:xfrm>
                <a:off x="7654994" y="4065064"/>
                <a:ext cx="232920" cy="169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F9C6E41-18A6-4A3A-AD80-A940F16A5AA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645994" y="4056424"/>
                  <a:ext cx="250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C2CCDE5-8849-410F-BBEE-8108FAA39E0D}"/>
                    </a:ext>
                  </a:extLst>
                </p14:cNvPr>
                <p14:cNvContentPartPr/>
                <p14:nvPr/>
              </p14:nvContentPartPr>
              <p14:xfrm>
                <a:off x="7825994" y="3862384"/>
                <a:ext cx="167760" cy="3538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C2CCDE5-8849-410F-BBEE-8108FAA39E0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816994" y="3853384"/>
                  <a:ext cx="18540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BCF15C6-44F2-457A-ACF1-2A85CF0A9FE7}"/>
                    </a:ext>
                  </a:extLst>
                </p14:cNvPr>
                <p14:cNvContentPartPr/>
                <p14:nvPr/>
              </p14:nvContentPartPr>
              <p14:xfrm>
                <a:off x="8027594" y="4079464"/>
                <a:ext cx="79920" cy="1321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BCF15C6-44F2-457A-ACF1-2A85CF0A9FE7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018954" y="4070464"/>
                  <a:ext cx="97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D3AEFD8-4F6D-4E9C-8361-B54EF1A4AEE7}"/>
                    </a:ext>
                  </a:extLst>
                </p14:cNvPr>
                <p14:cNvContentPartPr/>
                <p14:nvPr/>
              </p14:nvContentPartPr>
              <p14:xfrm>
                <a:off x="7960274" y="4007824"/>
                <a:ext cx="233640" cy="6782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D3AEFD8-4F6D-4E9C-8361-B54EF1A4AEE7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951634" y="3998824"/>
                  <a:ext cx="251280" cy="69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E133C501-20A2-401B-B827-FA91986A1329}"/>
              </a:ext>
            </a:extLst>
          </p:cNvPr>
          <p:cNvGrpSpPr/>
          <p:nvPr/>
        </p:nvGrpSpPr>
        <p:grpSpPr>
          <a:xfrm>
            <a:off x="5898914" y="4059304"/>
            <a:ext cx="440280" cy="473040"/>
            <a:chOff x="5898914" y="4059304"/>
            <a:chExt cx="440280" cy="4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8F77DFD-B4EA-44A7-A7C6-AB38DF7A879F}"/>
                    </a:ext>
                  </a:extLst>
                </p14:cNvPr>
                <p14:cNvContentPartPr/>
                <p14:nvPr/>
              </p14:nvContentPartPr>
              <p14:xfrm>
                <a:off x="6256754" y="4133824"/>
                <a:ext cx="82440" cy="1735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8F77DFD-B4EA-44A7-A7C6-AB38DF7A879F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247754" y="4124824"/>
                  <a:ext cx="100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6D5FB9A-42D1-465C-A3F2-FE170B70B430}"/>
                    </a:ext>
                  </a:extLst>
                </p14:cNvPr>
                <p14:cNvContentPartPr/>
                <p14:nvPr/>
              </p14:nvContentPartPr>
              <p14:xfrm>
                <a:off x="6052994" y="4171984"/>
                <a:ext cx="134280" cy="179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6D5FB9A-42D1-465C-A3F2-FE170B70B430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043994" y="4162984"/>
                  <a:ext cx="1519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6E11D51-1210-4AFF-B436-F004A92B6AA3}"/>
                    </a:ext>
                  </a:extLst>
                </p14:cNvPr>
                <p14:cNvContentPartPr/>
                <p14:nvPr/>
              </p14:nvContentPartPr>
              <p14:xfrm>
                <a:off x="5898914" y="4059304"/>
                <a:ext cx="139320" cy="4730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6E11D51-1210-4AFF-B436-F004A92B6AA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890274" y="4050664"/>
                  <a:ext cx="156960" cy="49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0497AB4C-7D56-45A1-934D-3ADF7AD9D484}"/>
              </a:ext>
            </a:extLst>
          </p:cNvPr>
          <p:cNvGrpSpPr/>
          <p:nvPr/>
        </p:nvGrpSpPr>
        <p:grpSpPr>
          <a:xfrm>
            <a:off x="582434" y="5801344"/>
            <a:ext cx="207720" cy="131400"/>
            <a:chOff x="582434" y="5801344"/>
            <a:chExt cx="207720" cy="13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7ABCECC-9CDB-4864-BF96-72F2092E8DD0}"/>
                    </a:ext>
                  </a:extLst>
                </p14:cNvPr>
                <p14:cNvContentPartPr/>
                <p14:nvPr/>
              </p14:nvContentPartPr>
              <p14:xfrm>
                <a:off x="582434" y="5801344"/>
                <a:ext cx="172800" cy="201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7ABCECC-9CDB-4864-BF96-72F2092E8DD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73434" y="5792344"/>
                  <a:ext cx="190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5EF12DC-28EC-4224-A66C-BB21EFF63B40}"/>
                    </a:ext>
                  </a:extLst>
                </p14:cNvPr>
                <p14:cNvContentPartPr/>
                <p14:nvPr/>
              </p14:nvContentPartPr>
              <p14:xfrm>
                <a:off x="622394" y="5914384"/>
                <a:ext cx="167760" cy="183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5EF12DC-28EC-4224-A66C-BB21EFF63B40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13394" y="5905744"/>
                  <a:ext cx="1854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3E08E976-AB80-450C-87AE-980ABC743094}"/>
              </a:ext>
            </a:extLst>
          </p:cNvPr>
          <p:cNvGrpSpPr/>
          <p:nvPr/>
        </p:nvGrpSpPr>
        <p:grpSpPr>
          <a:xfrm>
            <a:off x="1338074" y="5279344"/>
            <a:ext cx="2398680" cy="1088280"/>
            <a:chOff x="1338074" y="5279344"/>
            <a:chExt cx="2398680" cy="108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5864669-EBCB-4240-892D-245818B52C10}"/>
                    </a:ext>
                  </a:extLst>
                </p14:cNvPr>
                <p14:cNvContentPartPr/>
                <p14:nvPr/>
              </p14:nvContentPartPr>
              <p14:xfrm>
                <a:off x="1367954" y="5610544"/>
                <a:ext cx="221040" cy="1972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5864669-EBCB-4240-892D-245818B52C10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359314" y="5601904"/>
                  <a:ext cx="2386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438C138-9683-428E-A483-3844564E6465}"/>
                    </a:ext>
                  </a:extLst>
                </p14:cNvPr>
                <p14:cNvContentPartPr/>
                <p14:nvPr/>
              </p14:nvContentPartPr>
              <p14:xfrm>
                <a:off x="1702754" y="5639704"/>
                <a:ext cx="75600" cy="1432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438C138-9683-428E-A483-3844564E6465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694114" y="5630704"/>
                  <a:ext cx="93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2F3D0D5-45F6-47B5-9C06-91336BD5AF6D}"/>
                    </a:ext>
                  </a:extLst>
                </p14:cNvPr>
                <p14:cNvContentPartPr/>
                <p14:nvPr/>
              </p14:nvContentPartPr>
              <p14:xfrm>
                <a:off x="1656674" y="5552584"/>
                <a:ext cx="208800" cy="482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2F3D0D5-45F6-47B5-9C06-91336BD5AF6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647674" y="5543584"/>
                  <a:ext cx="22644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334769C-DB78-438E-80F1-F00D36092982}"/>
                    </a:ext>
                  </a:extLst>
                </p14:cNvPr>
                <p14:cNvContentPartPr/>
                <p14:nvPr/>
              </p14:nvContentPartPr>
              <p14:xfrm>
                <a:off x="1990034" y="5279344"/>
                <a:ext cx="169560" cy="2588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334769C-DB78-438E-80F1-F00D36092982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981394" y="5270344"/>
                  <a:ext cx="1872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1EC1610-7D46-4C08-BA94-9D2382B27226}"/>
                    </a:ext>
                  </a:extLst>
                </p14:cNvPr>
                <p14:cNvContentPartPr/>
                <p14:nvPr/>
              </p14:nvContentPartPr>
              <p14:xfrm>
                <a:off x="1338074" y="5991784"/>
                <a:ext cx="484560" cy="687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1EC1610-7D46-4C08-BA94-9D2382B2722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329074" y="5983144"/>
                  <a:ext cx="502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0110233-6632-475C-BE53-1F59E515A27A}"/>
                    </a:ext>
                  </a:extLst>
                </p14:cNvPr>
                <p14:cNvContentPartPr/>
                <p14:nvPr/>
              </p14:nvContentPartPr>
              <p14:xfrm>
                <a:off x="1469834" y="6124624"/>
                <a:ext cx="227520" cy="2404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0110233-6632-475C-BE53-1F59E515A27A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460834" y="6115624"/>
                  <a:ext cx="2451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6B3AF73-7FC6-4216-A1E2-8FF3521016B0}"/>
                    </a:ext>
                  </a:extLst>
                </p14:cNvPr>
                <p14:cNvContentPartPr/>
                <p14:nvPr/>
              </p14:nvContentPartPr>
              <p14:xfrm>
                <a:off x="2105594" y="5764264"/>
                <a:ext cx="314640" cy="565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6B3AF73-7FC6-4216-A1E2-8FF3521016B0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096594" y="5755624"/>
                  <a:ext cx="3322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4DF586E-915E-4920-B7DC-DF986A4B40C5}"/>
                    </a:ext>
                  </a:extLst>
                </p14:cNvPr>
                <p14:cNvContentPartPr/>
                <p14:nvPr/>
              </p14:nvContentPartPr>
              <p14:xfrm>
                <a:off x="2239514" y="5644024"/>
                <a:ext cx="78480" cy="266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4DF586E-915E-4920-B7DC-DF986A4B40C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230874" y="5635384"/>
                  <a:ext cx="961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5A6DD31-E771-4F42-966F-1CC859A5BAF7}"/>
                    </a:ext>
                  </a:extLst>
                </p14:cNvPr>
                <p14:cNvContentPartPr/>
                <p14:nvPr/>
              </p14:nvContentPartPr>
              <p14:xfrm>
                <a:off x="2649194" y="5628544"/>
                <a:ext cx="131400" cy="1465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5A6DD31-E771-4F42-966F-1CC859A5BAF7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640554" y="5619904"/>
                  <a:ext cx="1490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A20427A-213E-4DE1-B482-6D83DBBA9C6B}"/>
                    </a:ext>
                  </a:extLst>
                </p14:cNvPr>
                <p14:cNvContentPartPr/>
                <p14:nvPr/>
              </p14:nvContentPartPr>
              <p14:xfrm>
                <a:off x="2648834" y="5548624"/>
                <a:ext cx="227160" cy="474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A20427A-213E-4DE1-B482-6D83DBBA9C6B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639834" y="5539624"/>
                  <a:ext cx="24480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83CD9A6-B8F2-4734-A9E5-E49BAD833031}"/>
                    </a:ext>
                  </a:extLst>
                </p14:cNvPr>
                <p14:cNvContentPartPr/>
                <p14:nvPr/>
              </p14:nvContentPartPr>
              <p14:xfrm>
                <a:off x="3000194" y="5283304"/>
                <a:ext cx="188280" cy="1591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83CD9A6-B8F2-4734-A9E5-E49BAD833031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991554" y="5274304"/>
                  <a:ext cx="2059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D94E8DB-7E22-4B82-9C53-B26394DB53FD}"/>
                    </a:ext>
                  </a:extLst>
                </p14:cNvPr>
                <p14:cNvContentPartPr/>
                <p14:nvPr/>
              </p14:nvContentPartPr>
              <p14:xfrm>
                <a:off x="2445074" y="6012304"/>
                <a:ext cx="484560" cy="1008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D94E8DB-7E22-4B82-9C53-B26394DB53FD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436434" y="6003664"/>
                  <a:ext cx="502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10062B5-1253-45CC-AF39-B86AD865F786}"/>
                    </a:ext>
                  </a:extLst>
                </p14:cNvPr>
                <p14:cNvContentPartPr/>
                <p14:nvPr/>
              </p14:nvContentPartPr>
              <p14:xfrm>
                <a:off x="2516354" y="6159544"/>
                <a:ext cx="308520" cy="1519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10062B5-1253-45CC-AF39-B86AD865F786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507354" y="6150544"/>
                  <a:ext cx="3261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C6D6C39-695E-4722-9A8E-E4D67578AFFE}"/>
                    </a:ext>
                  </a:extLst>
                </p14:cNvPr>
                <p14:cNvContentPartPr/>
                <p14:nvPr/>
              </p14:nvContentPartPr>
              <p14:xfrm>
                <a:off x="3350114" y="5461144"/>
                <a:ext cx="147600" cy="8146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C6D6C39-695E-4722-9A8E-E4D67578AFFE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341114" y="5452504"/>
                  <a:ext cx="165240" cy="83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5C531CA-4A18-442F-B2AF-658622B3BF0C}"/>
                    </a:ext>
                  </a:extLst>
                </p14:cNvPr>
                <p14:cNvContentPartPr/>
                <p14:nvPr/>
              </p14:nvContentPartPr>
              <p14:xfrm>
                <a:off x="3499874" y="6216064"/>
                <a:ext cx="133560" cy="1515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5C531CA-4A18-442F-B2AF-658622B3BF0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491234" y="6207424"/>
                  <a:ext cx="151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86F5E26-5FAF-4334-9DA8-7C56A73AC134}"/>
                    </a:ext>
                  </a:extLst>
                </p14:cNvPr>
                <p14:cNvContentPartPr/>
                <p14:nvPr/>
              </p14:nvContentPartPr>
              <p14:xfrm>
                <a:off x="3702914" y="5374744"/>
                <a:ext cx="33840" cy="1814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86F5E26-5FAF-4334-9DA8-7C56A73AC134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693914" y="5365744"/>
                  <a:ext cx="5148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D8F34E49-DE35-4EBA-A464-74B1235DDAF2}"/>
              </a:ext>
            </a:extLst>
          </p:cNvPr>
          <p:cNvGrpSpPr/>
          <p:nvPr/>
        </p:nvGrpSpPr>
        <p:grpSpPr>
          <a:xfrm>
            <a:off x="4106834" y="5678584"/>
            <a:ext cx="271080" cy="156600"/>
            <a:chOff x="4106834" y="5678584"/>
            <a:chExt cx="27108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083E9C8-9E35-483E-A0A6-36E9CC09A1F1}"/>
                    </a:ext>
                  </a:extLst>
                </p14:cNvPr>
                <p14:cNvContentPartPr/>
                <p14:nvPr/>
              </p14:nvContentPartPr>
              <p14:xfrm>
                <a:off x="4106834" y="5678584"/>
                <a:ext cx="210960" cy="388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083E9C8-9E35-483E-A0A6-36E9CC09A1F1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098194" y="5669944"/>
                  <a:ext cx="2286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57161C5-03BC-44B1-8876-4D529251E285}"/>
                    </a:ext>
                  </a:extLst>
                </p14:cNvPr>
                <p14:cNvContentPartPr/>
                <p14:nvPr/>
              </p14:nvContentPartPr>
              <p14:xfrm>
                <a:off x="4106834" y="5803504"/>
                <a:ext cx="271080" cy="316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57161C5-03BC-44B1-8876-4D529251E285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098194" y="5794504"/>
                  <a:ext cx="28872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2DE5BC6-36A9-44D5-B800-098E746A6613}"/>
              </a:ext>
            </a:extLst>
          </p:cNvPr>
          <p:cNvGrpSpPr/>
          <p:nvPr/>
        </p:nvGrpSpPr>
        <p:grpSpPr>
          <a:xfrm>
            <a:off x="4808834" y="5407864"/>
            <a:ext cx="348840" cy="696240"/>
            <a:chOff x="4808834" y="5407864"/>
            <a:chExt cx="348840" cy="69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86CF868-3540-4957-B3FB-DA49B6F89615}"/>
                    </a:ext>
                  </a:extLst>
                </p14:cNvPr>
                <p14:cNvContentPartPr/>
                <p14:nvPr/>
              </p14:nvContentPartPr>
              <p14:xfrm>
                <a:off x="4834754" y="5407864"/>
                <a:ext cx="302760" cy="198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86CF868-3540-4957-B3FB-DA49B6F89615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825754" y="5399224"/>
                  <a:ext cx="320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2803370-9888-45FF-B745-1493183A5FF7}"/>
                    </a:ext>
                  </a:extLst>
                </p14:cNvPr>
                <p14:cNvContentPartPr/>
                <p14:nvPr/>
              </p14:nvContentPartPr>
              <p14:xfrm>
                <a:off x="4808834" y="5660224"/>
                <a:ext cx="348840" cy="946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2803370-9888-45FF-B745-1493183A5FF7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799834" y="5651224"/>
                  <a:ext cx="3664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2E3C7A9-3D82-45B5-8821-AC1EF2BB2D6D}"/>
                    </a:ext>
                  </a:extLst>
                </p14:cNvPr>
                <p14:cNvContentPartPr/>
                <p14:nvPr/>
              </p14:nvContentPartPr>
              <p14:xfrm>
                <a:off x="4846994" y="5802784"/>
                <a:ext cx="256680" cy="3013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2E3C7A9-3D82-45B5-8821-AC1EF2BB2D6D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4837994" y="5793784"/>
                  <a:ext cx="274320" cy="31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8C70F4C-7704-4CB9-827D-95F956C284FB}"/>
              </a:ext>
            </a:extLst>
          </p:cNvPr>
          <p:cNvGrpSpPr/>
          <p:nvPr/>
        </p:nvGrpSpPr>
        <p:grpSpPr>
          <a:xfrm>
            <a:off x="5442794" y="5321824"/>
            <a:ext cx="735840" cy="681120"/>
            <a:chOff x="5442794" y="5321824"/>
            <a:chExt cx="735840" cy="68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24644AB-5F6A-4EAC-A694-612DE1B63D78}"/>
                    </a:ext>
                  </a:extLst>
                </p14:cNvPr>
                <p14:cNvContentPartPr/>
                <p14:nvPr/>
              </p14:nvContentPartPr>
              <p14:xfrm>
                <a:off x="5442794" y="5560144"/>
                <a:ext cx="308160" cy="874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24644AB-5F6A-4EAC-A694-612DE1B63D78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434154" y="5551504"/>
                  <a:ext cx="325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B4C282C-6541-46B3-8C10-C9499BF7CB81}"/>
                    </a:ext>
                  </a:extLst>
                </p14:cNvPr>
                <p14:cNvContentPartPr/>
                <p14:nvPr/>
              </p14:nvContentPartPr>
              <p14:xfrm>
                <a:off x="5557634" y="5522344"/>
                <a:ext cx="77760" cy="2156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B4C282C-6541-46B3-8C10-C9499BF7CB81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548994" y="5513704"/>
                  <a:ext cx="95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23EE2B7-24F6-4754-A183-4A5640E3DF52}"/>
                    </a:ext>
                  </a:extLst>
                </p14:cNvPr>
                <p14:cNvContentPartPr/>
                <p14:nvPr/>
              </p14:nvContentPartPr>
              <p14:xfrm>
                <a:off x="6048314" y="5321824"/>
                <a:ext cx="74160" cy="2725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23EE2B7-24F6-4754-A183-4A5640E3DF52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039674" y="5312824"/>
                  <a:ext cx="918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53F7C1A-3D40-40C3-9DF2-090E09500AE4}"/>
                    </a:ext>
                  </a:extLst>
                </p14:cNvPr>
                <p14:cNvContentPartPr/>
                <p14:nvPr/>
              </p14:nvContentPartPr>
              <p14:xfrm>
                <a:off x="5892434" y="5615584"/>
                <a:ext cx="286200" cy="676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53F7C1A-3D40-40C3-9DF2-090E09500AE4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883794" y="5606944"/>
                  <a:ext cx="3038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A7134EB-8A5C-4657-A40F-B1354A50EC1D}"/>
                    </a:ext>
                  </a:extLst>
                </p14:cNvPr>
                <p14:cNvContentPartPr/>
                <p14:nvPr/>
              </p14:nvContentPartPr>
              <p14:xfrm>
                <a:off x="5880194" y="5742304"/>
                <a:ext cx="243000" cy="2606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A7134EB-8A5C-4657-A40F-B1354A50EC1D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871554" y="5733664"/>
                  <a:ext cx="26064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DE9A66DB-BE08-4C94-BF9B-370870DE2523}"/>
              </a:ext>
            </a:extLst>
          </p:cNvPr>
          <p:cNvGrpSpPr/>
          <p:nvPr/>
        </p:nvGrpSpPr>
        <p:grpSpPr>
          <a:xfrm>
            <a:off x="6442154" y="5507224"/>
            <a:ext cx="639720" cy="214560"/>
            <a:chOff x="6442154" y="5507224"/>
            <a:chExt cx="63972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CF1BA8A-50A1-4FF9-811C-DCE58DE5C58B}"/>
                    </a:ext>
                  </a:extLst>
                </p14:cNvPr>
                <p14:cNvContentPartPr/>
                <p14:nvPr/>
              </p14:nvContentPartPr>
              <p14:xfrm>
                <a:off x="6442154" y="5553664"/>
                <a:ext cx="246600" cy="741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CF1BA8A-50A1-4FF9-811C-DCE58DE5C58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433154" y="5544664"/>
                  <a:ext cx="2642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AC1C2A9-1829-494B-B151-3C0C18EE02B6}"/>
                    </a:ext>
                  </a:extLst>
                </p14:cNvPr>
                <p14:cNvContentPartPr/>
                <p14:nvPr/>
              </p14:nvContentPartPr>
              <p14:xfrm>
                <a:off x="6818714" y="5507224"/>
                <a:ext cx="263160" cy="214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AC1C2A9-1829-494B-B151-3C0C18EE02B6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809714" y="5498224"/>
                  <a:ext cx="28080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E3C45432-823D-4304-9F14-FDF8569510E4}"/>
              </a:ext>
            </a:extLst>
          </p:cNvPr>
          <p:cNvGrpSpPr/>
          <p:nvPr/>
        </p:nvGrpSpPr>
        <p:grpSpPr>
          <a:xfrm>
            <a:off x="7396874" y="5536024"/>
            <a:ext cx="264600" cy="136440"/>
            <a:chOff x="7396874" y="5536024"/>
            <a:chExt cx="264600" cy="13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13144C8-AD22-4871-9A46-E8768433CE0C}"/>
                    </a:ext>
                  </a:extLst>
                </p14:cNvPr>
                <p14:cNvContentPartPr/>
                <p14:nvPr/>
              </p14:nvContentPartPr>
              <p14:xfrm>
                <a:off x="7472474" y="5536024"/>
                <a:ext cx="163800" cy="226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13144C8-AD22-4871-9A46-E8768433CE0C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463474" y="5527384"/>
                  <a:ext cx="181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7F2D7E7-280F-4A11-9F85-B121DBCDEF86}"/>
                    </a:ext>
                  </a:extLst>
                </p14:cNvPr>
                <p14:cNvContentPartPr/>
                <p14:nvPr/>
              </p14:nvContentPartPr>
              <p14:xfrm>
                <a:off x="7396874" y="5639704"/>
                <a:ext cx="264600" cy="327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7F2D7E7-280F-4A11-9F85-B121DBCDEF86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387874" y="5630704"/>
                  <a:ext cx="28224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AC40C5BA-C610-4D78-96CB-09AC12650881}"/>
                  </a:ext>
                </a:extLst>
              </p14:cNvPr>
              <p14:cNvContentPartPr/>
              <p14:nvPr/>
            </p14:nvContentPartPr>
            <p14:xfrm>
              <a:off x="7897994" y="5416144"/>
              <a:ext cx="73080" cy="39600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AC40C5BA-C610-4D78-96CB-09AC12650881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7888994" y="5407144"/>
                <a:ext cx="9072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FBAC833C-B5CC-4864-AEF2-1E14C530EE8A}"/>
                  </a:ext>
                </a:extLst>
              </p14:cNvPr>
              <p14:cNvContentPartPr/>
              <p14:nvPr/>
            </p14:nvContentPartPr>
            <p14:xfrm>
              <a:off x="8178794" y="5806384"/>
              <a:ext cx="95400" cy="17748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FBAC833C-B5CC-4864-AEF2-1E14C530EE8A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8169794" y="5797744"/>
                <a:ext cx="113040" cy="19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6" name="Group 285">
            <a:extLst>
              <a:ext uri="{FF2B5EF4-FFF2-40B4-BE49-F238E27FC236}">
                <a16:creationId xmlns:a16="http://schemas.microsoft.com/office/drawing/2014/main" id="{F881CF87-9F82-4971-A81B-7E341994451E}"/>
              </a:ext>
            </a:extLst>
          </p:cNvPr>
          <p:cNvGrpSpPr/>
          <p:nvPr/>
        </p:nvGrpSpPr>
        <p:grpSpPr>
          <a:xfrm>
            <a:off x="8590634" y="5414344"/>
            <a:ext cx="251640" cy="648360"/>
            <a:chOff x="8590634" y="5414344"/>
            <a:chExt cx="251640" cy="64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01D8F1D-4CF9-4525-91EB-1CDF17543E2B}"/>
                    </a:ext>
                  </a:extLst>
                </p14:cNvPr>
                <p14:cNvContentPartPr/>
                <p14:nvPr/>
              </p14:nvContentPartPr>
              <p14:xfrm>
                <a:off x="8590634" y="5414344"/>
                <a:ext cx="232920" cy="1854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01D8F1D-4CF9-4525-91EB-1CDF17543E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581634" y="5405344"/>
                  <a:ext cx="2505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D7941C0B-5D9D-43A9-A810-D720349BC0AE}"/>
                    </a:ext>
                  </a:extLst>
                </p14:cNvPr>
                <p14:cNvContentPartPr/>
                <p14:nvPr/>
              </p14:nvContentPartPr>
              <p14:xfrm>
                <a:off x="8590994" y="5689024"/>
                <a:ext cx="251280" cy="507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D7941C0B-5D9D-43A9-A810-D720349BC0AE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581994" y="5680024"/>
                  <a:ext cx="268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E456206-426B-49DA-AE03-8E1117617A7C}"/>
                    </a:ext>
                  </a:extLst>
                </p14:cNvPr>
                <p14:cNvContentPartPr/>
                <p14:nvPr/>
              </p14:nvContentPartPr>
              <p14:xfrm>
                <a:off x="8662994" y="5805664"/>
                <a:ext cx="158760" cy="2570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E456206-426B-49DA-AE03-8E1117617A7C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653994" y="5796664"/>
                  <a:ext cx="17640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F2F633A8-4CED-4F4F-B62F-9463A645A581}"/>
              </a:ext>
            </a:extLst>
          </p:cNvPr>
          <p:cNvGrpSpPr/>
          <p:nvPr/>
        </p:nvGrpSpPr>
        <p:grpSpPr>
          <a:xfrm>
            <a:off x="9062954" y="5416504"/>
            <a:ext cx="591840" cy="605880"/>
            <a:chOff x="9062954" y="5416504"/>
            <a:chExt cx="591840" cy="60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BD9A022-A0E9-45BF-8C60-4966E2952541}"/>
                    </a:ext>
                  </a:extLst>
                </p14:cNvPr>
                <p14:cNvContentPartPr/>
                <p14:nvPr/>
              </p14:nvContentPartPr>
              <p14:xfrm>
                <a:off x="9067634" y="5604784"/>
                <a:ext cx="185760" cy="417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BD9A022-A0E9-45BF-8C60-4966E2952541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9058634" y="5595784"/>
                  <a:ext cx="2034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438CA4A-2660-42A1-8F07-562ECD3B7381}"/>
                    </a:ext>
                  </a:extLst>
                </p14:cNvPr>
                <p14:cNvContentPartPr/>
                <p14:nvPr/>
              </p14:nvContentPartPr>
              <p14:xfrm>
                <a:off x="9062954" y="5704864"/>
                <a:ext cx="180720" cy="324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438CA4A-2660-42A1-8F07-562ECD3B738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054314" y="5695864"/>
                  <a:ext cx="198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C45A151-5A82-470B-9ACF-678E3381FD38}"/>
                    </a:ext>
                  </a:extLst>
                </p14:cNvPr>
                <p14:cNvContentPartPr/>
                <p14:nvPr/>
              </p14:nvContentPartPr>
              <p14:xfrm>
                <a:off x="9560114" y="5416504"/>
                <a:ext cx="94680" cy="2343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C45A151-5A82-470B-9ACF-678E3381FD38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551114" y="5407864"/>
                  <a:ext cx="1123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76A43AC-C6CF-4755-A402-2632D003A72A}"/>
                    </a:ext>
                  </a:extLst>
                </p14:cNvPr>
                <p14:cNvContentPartPr/>
                <p14:nvPr/>
              </p14:nvContentPartPr>
              <p14:xfrm>
                <a:off x="9421874" y="5653384"/>
                <a:ext cx="226440" cy="658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76A43AC-C6CF-4755-A402-2632D003A72A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412874" y="5644384"/>
                  <a:ext cx="2440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D1F3052-0795-4358-ACAD-14835C52226F}"/>
                    </a:ext>
                  </a:extLst>
                </p14:cNvPr>
                <p14:cNvContentPartPr/>
                <p14:nvPr/>
              </p14:nvContentPartPr>
              <p14:xfrm>
                <a:off x="9349874" y="5792704"/>
                <a:ext cx="222120" cy="2296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D1F3052-0795-4358-ACAD-14835C52226F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341234" y="5784064"/>
                  <a:ext cx="23976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DFED3C4F-B1ED-4821-B491-526F4863C434}"/>
              </a:ext>
            </a:extLst>
          </p:cNvPr>
          <p:cNvGrpSpPr/>
          <p:nvPr/>
        </p:nvGrpSpPr>
        <p:grpSpPr>
          <a:xfrm>
            <a:off x="9865034" y="5466544"/>
            <a:ext cx="1278720" cy="574200"/>
            <a:chOff x="9865034" y="5466544"/>
            <a:chExt cx="1278720" cy="57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487E260-F2E1-4B83-AD87-13AE3F8BCBEF}"/>
                    </a:ext>
                  </a:extLst>
                </p14:cNvPr>
                <p14:cNvContentPartPr/>
                <p14:nvPr/>
              </p14:nvContentPartPr>
              <p14:xfrm>
                <a:off x="9865034" y="5773984"/>
                <a:ext cx="137520" cy="254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487E260-F2E1-4B83-AD87-13AE3F8BCBEF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856394" y="5765344"/>
                  <a:ext cx="1551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72CCE8D-F2AD-4147-86CC-B88E5A9F06D3}"/>
                    </a:ext>
                  </a:extLst>
                </p14:cNvPr>
                <p14:cNvContentPartPr/>
                <p14:nvPr/>
              </p14:nvContentPartPr>
              <p14:xfrm>
                <a:off x="10195154" y="5536744"/>
                <a:ext cx="219600" cy="2703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72CCE8D-F2AD-4147-86CC-B88E5A9F06D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0186514" y="5528104"/>
                  <a:ext cx="2372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155B4FF-7FB7-44F4-B232-5289A7A3068A}"/>
                    </a:ext>
                  </a:extLst>
                </p14:cNvPr>
                <p14:cNvContentPartPr/>
                <p14:nvPr/>
              </p14:nvContentPartPr>
              <p14:xfrm>
                <a:off x="10486754" y="5615584"/>
                <a:ext cx="171720" cy="381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155B4FF-7FB7-44F4-B232-5289A7A3068A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0478114" y="5606944"/>
                  <a:ext cx="1893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670D993-07B5-414B-B7AA-DA189C666852}"/>
                    </a:ext>
                  </a:extLst>
                </p14:cNvPr>
                <p14:cNvContentPartPr/>
                <p14:nvPr/>
              </p14:nvContentPartPr>
              <p14:xfrm>
                <a:off x="10488194" y="5719264"/>
                <a:ext cx="165960" cy="432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670D993-07B5-414B-B7AA-DA189C666852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0479194" y="5710264"/>
                  <a:ext cx="1836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1EEF70B-A1CA-4F8D-954A-5211072DAA6C}"/>
                    </a:ext>
                  </a:extLst>
                </p14:cNvPr>
                <p14:cNvContentPartPr/>
                <p14:nvPr/>
              </p14:nvContentPartPr>
              <p14:xfrm>
                <a:off x="10928114" y="5466544"/>
                <a:ext cx="162720" cy="194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1EEF70B-A1CA-4F8D-954A-5211072DAA6C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0919474" y="5457904"/>
                  <a:ext cx="1803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0D1EA26-F51F-4B44-8E05-7CB07EE19008}"/>
                    </a:ext>
                  </a:extLst>
                </p14:cNvPr>
                <p14:cNvContentPartPr/>
                <p14:nvPr/>
              </p14:nvContentPartPr>
              <p14:xfrm>
                <a:off x="10787354" y="5719984"/>
                <a:ext cx="298800" cy="705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0D1EA26-F51F-4B44-8E05-7CB07EE1900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0778714" y="5711344"/>
                  <a:ext cx="316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19BF57E-72CB-48D2-A524-B80C0BC4194A}"/>
                    </a:ext>
                  </a:extLst>
                </p14:cNvPr>
                <p14:cNvContentPartPr/>
                <p14:nvPr/>
              </p14:nvContentPartPr>
              <p14:xfrm>
                <a:off x="10844594" y="5863984"/>
                <a:ext cx="299160" cy="1767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19BF57E-72CB-48D2-A524-B80C0BC4194A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0835954" y="5854984"/>
                  <a:ext cx="316800" cy="194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7193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32DBF44-CD71-42F9-8260-97FEA0A6F7A0}"/>
              </a:ext>
            </a:extLst>
          </p:cNvPr>
          <p:cNvGrpSpPr/>
          <p:nvPr/>
        </p:nvGrpSpPr>
        <p:grpSpPr>
          <a:xfrm>
            <a:off x="341954" y="284344"/>
            <a:ext cx="492480" cy="306720"/>
            <a:chOff x="341954" y="284344"/>
            <a:chExt cx="49248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D83B2E9-8508-4B91-B214-DE4FB9E8CF1B}"/>
                    </a:ext>
                  </a:extLst>
                </p14:cNvPr>
                <p14:cNvContentPartPr/>
                <p14:nvPr/>
              </p14:nvContentPartPr>
              <p14:xfrm>
                <a:off x="341954" y="284344"/>
                <a:ext cx="383760" cy="306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D83B2E9-8508-4B91-B214-DE4FB9E8CF1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2954" y="275704"/>
                  <a:ext cx="4014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434902E-658A-4217-A3F2-B69EDDBFF478}"/>
                    </a:ext>
                  </a:extLst>
                </p14:cNvPr>
                <p14:cNvContentPartPr/>
                <p14:nvPr/>
              </p14:nvContentPartPr>
              <p14:xfrm>
                <a:off x="786554" y="561544"/>
                <a:ext cx="47880" cy="25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434902E-658A-4217-A3F2-B69EDDBFF47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7914" y="552544"/>
                  <a:ext cx="6552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F18A23D-18FA-4B43-9E46-F748F7FF25B5}"/>
              </a:ext>
            </a:extLst>
          </p:cNvPr>
          <p:cNvGrpSpPr/>
          <p:nvPr/>
        </p:nvGrpSpPr>
        <p:grpSpPr>
          <a:xfrm>
            <a:off x="1147274" y="172384"/>
            <a:ext cx="419040" cy="543240"/>
            <a:chOff x="1147274" y="172384"/>
            <a:chExt cx="419040" cy="54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E692875-7755-4671-9E08-6547DC77E6BE}"/>
                    </a:ext>
                  </a:extLst>
                </p14:cNvPr>
                <p14:cNvContentPartPr/>
                <p14:nvPr/>
              </p14:nvContentPartPr>
              <p14:xfrm>
                <a:off x="1147274" y="343384"/>
                <a:ext cx="179280" cy="236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E692875-7755-4671-9E08-6547DC77E6B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38274" y="334384"/>
                  <a:ext cx="1969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E9F9630-2ABF-4661-B470-22D754F21E25}"/>
                    </a:ext>
                  </a:extLst>
                </p14:cNvPr>
                <p14:cNvContentPartPr/>
                <p14:nvPr/>
              </p14:nvContentPartPr>
              <p14:xfrm>
                <a:off x="1326194" y="172384"/>
                <a:ext cx="240120" cy="543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E9F9630-2ABF-4661-B470-22D754F21E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17554" y="163744"/>
                  <a:ext cx="257760" cy="56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5BD9C21-F448-4FA4-BCE7-68AD770137C4}"/>
              </a:ext>
            </a:extLst>
          </p:cNvPr>
          <p:cNvGrpSpPr/>
          <p:nvPr/>
        </p:nvGrpSpPr>
        <p:grpSpPr>
          <a:xfrm>
            <a:off x="1927394" y="355264"/>
            <a:ext cx="240120" cy="226440"/>
            <a:chOff x="1927394" y="355264"/>
            <a:chExt cx="24012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C6E3EBC-A356-4EF4-B742-4D3139C42CC2}"/>
                    </a:ext>
                  </a:extLst>
                </p14:cNvPr>
                <p14:cNvContentPartPr/>
                <p14:nvPr/>
              </p14:nvContentPartPr>
              <p14:xfrm>
                <a:off x="2018474" y="411424"/>
                <a:ext cx="15120" cy="6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C6E3EBC-A356-4EF4-B742-4D3139C42CC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09834" y="402784"/>
                  <a:ext cx="327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A2A1243-DC23-4441-9744-318DEB1F5532}"/>
                    </a:ext>
                  </a:extLst>
                </p14:cNvPr>
                <p14:cNvContentPartPr/>
                <p14:nvPr/>
              </p14:nvContentPartPr>
              <p14:xfrm>
                <a:off x="1927394" y="355264"/>
                <a:ext cx="240120" cy="226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A2A1243-DC23-4441-9744-318DEB1F55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18754" y="346624"/>
                  <a:ext cx="25776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75A5E2-64BA-482D-8982-CC38C26CE301}"/>
              </a:ext>
            </a:extLst>
          </p:cNvPr>
          <p:cNvGrpSpPr/>
          <p:nvPr/>
        </p:nvGrpSpPr>
        <p:grpSpPr>
          <a:xfrm>
            <a:off x="2414114" y="385504"/>
            <a:ext cx="178200" cy="118800"/>
            <a:chOff x="2414114" y="385504"/>
            <a:chExt cx="178200" cy="11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F158EC1-8C45-4FDA-A857-BEE20FCE238C}"/>
                    </a:ext>
                  </a:extLst>
                </p14:cNvPr>
                <p14:cNvContentPartPr/>
                <p14:nvPr/>
              </p14:nvContentPartPr>
              <p14:xfrm>
                <a:off x="2436794" y="385504"/>
                <a:ext cx="137520" cy="27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F158EC1-8C45-4FDA-A857-BEE20FCE238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27794" y="376504"/>
                  <a:ext cx="1551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38393F1-F4ED-4864-AEF8-B891F315F18E}"/>
                    </a:ext>
                  </a:extLst>
                </p14:cNvPr>
                <p14:cNvContentPartPr/>
                <p14:nvPr/>
              </p14:nvContentPartPr>
              <p14:xfrm>
                <a:off x="2414114" y="470824"/>
                <a:ext cx="178200" cy="33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38393F1-F4ED-4864-AEF8-B891F315F18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05114" y="462184"/>
                  <a:ext cx="19584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961086-9A1E-41FB-AC2C-F7290EF84D5D}"/>
              </a:ext>
            </a:extLst>
          </p:cNvPr>
          <p:cNvGrpSpPr/>
          <p:nvPr/>
        </p:nvGrpSpPr>
        <p:grpSpPr>
          <a:xfrm>
            <a:off x="2869154" y="147904"/>
            <a:ext cx="456120" cy="654840"/>
            <a:chOff x="2869154" y="147904"/>
            <a:chExt cx="456120" cy="65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79218CF-EF41-43F9-846A-F525C77DE2E7}"/>
                    </a:ext>
                  </a:extLst>
                </p14:cNvPr>
                <p14:cNvContentPartPr/>
                <p14:nvPr/>
              </p14:nvContentPartPr>
              <p14:xfrm>
                <a:off x="3093434" y="147904"/>
                <a:ext cx="147240" cy="308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79218CF-EF41-43F9-846A-F525C77DE2E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84434" y="138904"/>
                  <a:ext cx="1648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7502763-ADBF-44DE-81B0-2EFE38A545D9}"/>
                    </a:ext>
                  </a:extLst>
                </p14:cNvPr>
                <p14:cNvContentPartPr/>
                <p14:nvPr/>
              </p14:nvContentPartPr>
              <p14:xfrm>
                <a:off x="2869154" y="440584"/>
                <a:ext cx="421920" cy="52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7502763-ADBF-44DE-81B0-2EFE38A545D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60154" y="431944"/>
                  <a:ext cx="4395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67ED2F7-59E3-4FCC-8022-B1A3F0746C1F}"/>
                    </a:ext>
                  </a:extLst>
                </p14:cNvPr>
                <p14:cNvContentPartPr/>
                <p14:nvPr/>
              </p14:nvContentPartPr>
              <p14:xfrm>
                <a:off x="2897234" y="615904"/>
                <a:ext cx="84960" cy="176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67ED2F7-59E3-4FCC-8022-B1A3F0746C1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88234" y="606904"/>
                  <a:ext cx="102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74D21E8-8170-40E6-A612-0902C15B6F8B}"/>
                    </a:ext>
                  </a:extLst>
                </p14:cNvPr>
                <p14:cNvContentPartPr/>
                <p14:nvPr/>
              </p14:nvContentPartPr>
              <p14:xfrm>
                <a:off x="3072194" y="595744"/>
                <a:ext cx="253080" cy="207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74D21E8-8170-40E6-A612-0902C15B6F8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63554" y="586744"/>
                  <a:ext cx="27072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915E48-684B-409F-9BB2-B671EABAB93F}"/>
              </a:ext>
            </a:extLst>
          </p:cNvPr>
          <p:cNvGrpSpPr/>
          <p:nvPr/>
        </p:nvGrpSpPr>
        <p:grpSpPr>
          <a:xfrm>
            <a:off x="1226834" y="983464"/>
            <a:ext cx="491400" cy="459000"/>
            <a:chOff x="1226834" y="983464"/>
            <a:chExt cx="491400" cy="45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06636DF-1032-4F72-A120-65AAA20C037B}"/>
                    </a:ext>
                  </a:extLst>
                </p14:cNvPr>
                <p14:cNvContentPartPr/>
                <p14:nvPr/>
              </p14:nvContentPartPr>
              <p14:xfrm>
                <a:off x="1286234" y="1096504"/>
                <a:ext cx="27360" cy="87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06636DF-1032-4F72-A120-65AAA20C037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77594" y="1087864"/>
                  <a:ext cx="45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BE542D9-3E58-4803-846B-6D3AF084A856}"/>
                    </a:ext>
                  </a:extLst>
                </p14:cNvPr>
                <p14:cNvContentPartPr/>
                <p14:nvPr/>
              </p14:nvContentPartPr>
              <p14:xfrm>
                <a:off x="1226834" y="983464"/>
                <a:ext cx="126360" cy="355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BE542D9-3E58-4803-846B-6D3AF084A85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17834" y="974824"/>
                  <a:ext cx="14400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956878E-3745-4135-AEB7-2A4EC1F1F980}"/>
                    </a:ext>
                  </a:extLst>
                </p14:cNvPr>
                <p14:cNvContentPartPr/>
                <p14:nvPr/>
              </p14:nvContentPartPr>
              <p14:xfrm>
                <a:off x="1232594" y="1194424"/>
                <a:ext cx="167760" cy="163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956878E-3745-4135-AEB7-2A4EC1F1F98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23594" y="1185784"/>
                  <a:ext cx="1854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5BA7234-5721-4822-857D-7CA112D9C0B8}"/>
                    </a:ext>
                  </a:extLst>
                </p14:cNvPr>
                <p14:cNvContentPartPr/>
                <p14:nvPr/>
              </p14:nvContentPartPr>
              <p14:xfrm>
                <a:off x="1507274" y="1023424"/>
                <a:ext cx="210960" cy="419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5BA7234-5721-4822-857D-7CA112D9C0B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98634" y="1014784"/>
                  <a:ext cx="228600" cy="43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EE505AE-55CB-43E3-8C8A-BB16FE9CE95A}"/>
              </a:ext>
            </a:extLst>
          </p:cNvPr>
          <p:cNvGrpSpPr/>
          <p:nvPr/>
        </p:nvGrpSpPr>
        <p:grpSpPr>
          <a:xfrm>
            <a:off x="2073554" y="971584"/>
            <a:ext cx="1116360" cy="426600"/>
            <a:chOff x="2073554" y="971584"/>
            <a:chExt cx="111636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EC8E29F-D580-4B2E-B988-1E28004142CF}"/>
                    </a:ext>
                  </a:extLst>
                </p14:cNvPr>
                <p14:cNvContentPartPr/>
                <p14:nvPr/>
              </p14:nvContentPartPr>
              <p14:xfrm>
                <a:off x="2073554" y="1133944"/>
                <a:ext cx="93960" cy="200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EC8E29F-D580-4B2E-B988-1E28004142C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64554" y="1125304"/>
                  <a:ext cx="1116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0F28F45-61D8-4696-8377-1D86C5F7E0A5}"/>
                    </a:ext>
                  </a:extLst>
                </p14:cNvPr>
                <p14:cNvContentPartPr/>
                <p14:nvPr/>
              </p14:nvContentPartPr>
              <p14:xfrm>
                <a:off x="2142674" y="997864"/>
                <a:ext cx="247680" cy="222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0F28F45-61D8-4696-8377-1D86C5F7E0A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33674" y="988864"/>
                  <a:ext cx="2653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3C2C9A6-A04F-40B6-92E0-15473FDB491E}"/>
                    </a:ext>
                  </a:extLst>
                </p14:cNvPr>
                <p14:cNvContentPartPr/>
                <p14:nvPr/>
              </p14:nvContentPartPr>
              <p14:xfrm>
                <a:off x="2421674" y="1086784"/>
                <a:ext cx="183960" cy="272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3C2C9A6-A04F-40B6-92E0-15473FDB491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13034" y="1078144"/>
                  <a:ext cx="2016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412E745-C1E4-4EE7-B451-3EF79993FCB0}"/>
                    </a:ext>
                  </a:extLst>
                </p14:cNvPr>
                <p14:cNvContentPartPr/>
                <p14:nvPr/>
              </p14:nvContentPartPr>
              <p14:xfrm>
                <a:off x="2725514" y="1140424"/>
                <a:ext cx="213480" cy="159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412E745-C1E4-4EE7-B451-3EF79993FCB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16874" y="1131424"/>
                  <a:ext cx="231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15DABD4-D0DE-48FA-BBF4-0CE7A94576A1}"/>
                    </a:ext>
                  </a:extLst>
                </p14:cNvPr>
                <p14:cNvContentPartPr/>
                <p14:nvPr/>
              </p14:nvContentPartPr>
              <p14:xfrm>
                <a:off x="3005594" y="971584"/>
                <a:ext cx="184320" cy="426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15DABD4-D0DE-48FA-BBF4-0CE7A94576A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96594" y="962584"/>
                  <a:ext cx="201960" cy="44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EA80DAD-D904-4D14-A5C4-7DEEFF9D9CAB}"/>
              </a:ext>
            </a:extLst>
          </p:cNvPr>
          <p:cNvGrpSpPr/>
          <p:nvPr/>
        </p:nvGrpSpPr>
        <p:grpSpPr>
          <a:xfrm>
            <a:off x="3432554" y="1109104"/>
            <a:ext cx="219600" cy="133560"/>
            <a:chOff x="3432554" y="1109104"/>
            <a:chExt cx="219600" cy="13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DBB7313-7C86-4719-BE9F-B05C932F490E}"/>
                    </a:ext>
                  </a:extLst>
                </p14:cNvPr>
                <p14:cNvContentPartPr/>
                <p14:nvPr/>
              </p14:nvContentPartPr>
              <p14:xfrm>
                <a:off x="3442994" y="1109104"/>
                <a:ext cx="209160" cy="23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DBB7313-7C86-4719-BE9F-B05C932F490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34354" y="1100104"/>
                  <a:ext cx="2268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BEF652F-6642-45A1-8C70-536A5EC20EF4}"/>
                    </a:ext>
                  </a:extLst>
                </p14:cNvPr>
                <p14:cNvContentPartPr/>
                <p14:nvPr/>
              </p14:nvContentPartPr>
              <p14:xfrm>
                <a:off x="3432554" y="1219984"/>
                <a:ext cx="208440" cy="22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BEF652F-6642-45A1-8C70-536A5EC20EF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23914" y="1211344"/>
                  <a:ext cx="2260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09EACAF-4E7E-444E-BABF-6CA7A7C694B9}"/>
              </a:ext>
            </a:extLst>
          </p:cNvPr>
          <p:cNvGrpSpPr/>
          <p:nvPr/>
        </p:nvGrpSpPr>
        <p:grpSpPr>
          <a:xfrm>
            <a:off x="3872834" y="864664"/>
            <a:ext cx="479160" cy="774720"/>
            <a:chOff x="3872834" y="864664"/>
            <a:chExt cx="479160" cy="77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B56172F-5D98-441F-844D-1CE6CBC17E17}"/>
                    </a:ext>
                  </a:extLst>
                </p14:cNvPr>
                <p14:cNvContentPartPr/>
                <p14:nvPr/>
              </p14:nvContentPartPr>
              <p14:xfrm>
                <a:off x="3872834" y="864664"/>
                <a:ext cx="479160" cy="419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B56172F-5D98-441F-844D-1CE6CBC17E1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64194" y="856024"/>
                  <a:ext cx="49680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B0C1C2C-6E9F-4644-B868-57359696ADE7}"/>
                    </a:ext>
                  </a:extLst>
                </p14:cNvPr>
                <p14:cNvContentPartPr/>
                <p14:nvPr/>
              </p14:nvContentPartPr>
              <p14:xfrm>
                <a:off x="4009274" y="1361104"/>
                <a:ext cx="276480" cy="278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B0C1C2C-6E9F-4644-B868-57359696ADE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00274" y="1352104"/>
                  <a:ext cx="29412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0F0AFB-95BD-4C71-B5A8-231299F47589}"/>
              </a:ext>
            </a:extLst>
          </p:cNvPr>
          <p:cNvGrpSpPr/>
          <p:nvPr/>
        </p:nvGrpSpPr>
        <p:grpSpPr>
          <a:xfrm>
            <a:off x="1324394" y="1731904"/>
            <a:ext cx="512640" cy="477000"/>
            <a:chOff x="1324394" y="1731904"/>
            <a:chExt cx="512640" cy="47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2334F95-D51D-4F55-9696-738806798267}"/>
                    </a:ext>
                  </a:extLst>
                </p14:cNvPr>
                <p14:cNvContentPartPr/>
                <p14:nvPr/>
              </p14:nvContentPartPr>
              <p14:xfrm>
                <a:off x="1324394" y="1863304"/>
                <a:ext cx="164520" cy="124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2334F95-D51D-4F55-9696-73880679826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15754" y="1854664"/>
                  <a:ext cx="1821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6019C7E-3E3B-4A6C-9323-CB9DBFBA1F37}"/>
                    </a:ext>
                  </a:extLst>
                </p14:cNvPr>
                <p14:cNvContentPartPr/>
                <p14:nvPr/>
              </p14:nvContentPartPr>
              <p14:xfrm>
                <a:off x="1581434" y="1731904"/>
                <a:ext cx="255600" cy="477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6019C7E-3E3B-4A6C-9323-CB9DBFBA1F3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72794" y="1723264"/>
                  <a:ext cx="27324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375225E-20A9-415B-AAF2-BF8EF955DC94}"/>
              </a:ext>
            </a:extLst>
          </p:cNvPr>
          <p:cNvGrpSpPr/>
          <p:nvPr/>
        </p:nvGrpSpPr>
        <p:grpSpPr>
          <a:xfrm>
            <a:off x="2099834" y="1892824"/>
            <a:ext cx="1135440" cy="231840"/>
            <a:chOff x="2099834" y="1892824"/>
            <a:chExt cx="113544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F47C9C5-24D3-442C-BA24-1256A04B3021}"/>
                    </a:ext>
                  </a:extLst>
                </p14:cNvPr>
                <p14:cNvContentPartPr/>
                <p14:nvPr/>
              </p14:nvContentPartPr>
              <p14:xfrm>
                <a:off x="2099834" y="1907584"/>
                <a:ext cx="391320" cy="217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F47C9C5-24D3-442C-BA24-1256A04B302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91194" y="1898944"/>
                  <a:ext cx="4089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C5E98E8-5BBA-4E30-AE34-B85F686CE886}"/>
                    </a:ext>
                  </a:extLst>
                </p14:cNvPr>
                <p14:cNvContentPartPr/>
                <p14:nvPr/>
              </p14:nvContentPartPr>
              <p14:xfrm>
                <a:off x="2579354" y="1892824"/>
                <a:ext cx="225000" cy="194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C5E98E8-5BBA-4E30-AE34-B85F686CE88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70714" y="1883824"/>
                  <a:ext cx="2426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62ECB38-9E28-422C-BB43-8E0173337780}"/>
                    </a:ext>
                  </a:extLst>
                </p14:cNvPr>
                <p14:cNvContentPartPr/>
                <p14:nvPr/>
              </p14:nvContentPartPr>
              <p14:xfrm>
                <a:off x="2815514" y="1923784"/>
                <a:ext cx="180360" cy="149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62ECB38-9E28-422C-BB43-8E017333778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06874" y="1915144"/>
                  <a:ext cx="198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84B25CC-E7C2-4E94-9776-1F4C4852990D}"/>
                    </a:ext>
                  </a:extLst>
                </p14:cNvPr>
                <p14:cNvContentPartPr/>
                <p14:nvPr/>
              </p14:nvContentPartPr>
              <p14:xfrm>
                <a:off x="3027914" y="1964104"/>
                <a:ext cx="207360" cy="132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84B25CC-E7C2-4E94-9776-1F4C4852990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19274" y="1955464"/>
                  <a:ext cx="22500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2110B7C-03A4-48AA-A9A1-3458BB156E07}"/>
              </a:ext>
            </a:extLst>
          </p:cNvPr>
          <p:cNvGrpSpPr/>
          <p:nvPr/>
        </p:nvGrpSpPr>
        <p:grpSpPr>
          <a:xfrm>
            <a:off x="3504554" y="1911904"/>
            <a:ext cx="187200" cy="119160"/>
            <a:chOff x="3504554" y="1911904"/>
            <a:chExt cx="187200" cy="11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4B6B38E-4D3C-405D-8C6E-449502032B17}"/>
                    </a:ext>
                  </a:extLst>
                </p14:cNvPr>
                <p14:cNvContentPartPr/>
                <p14:nvPr/>
              </p14:nvContentPartPr>
              <p14:xfrm>
                <a:off x="3517514" y="1911904"/>
                <a:ext cx="174240" cy="24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4B6B38E-4D3C-405D-8C6E-449502032B1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08514" y="1902904"/>
                  <a:ext cx="1918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857FDF0-D9B6-4E16-A17F-B3E8375BF24D}"/>
                    </a:ext>
                  </a:extLst>
                </p14:cNvPr>
                <p14:cNvContentPartPr/>
                <p14:nvPr/>
              </p14:nvContentPartPr>
              <p14:xfrm>
                <a:off x="3504554" y="2015944"/>
                <a:ext cx="176040" cy="15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857FDF0-D9B6-4E16-A17F-B3E8375BF24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495554" y="2006944"/>
                  <a:ext cx="193680" cy="3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ECE2CFA-5773-45AE-9855-B8611366360A}"/>
                  </a:ext>
                </a:extLst>
              </p14:cNvPr>
              <p14:cNvContentPartPr/>
              <p14:nvPr/>
            </p14:nvContentPartPr>
            <p14:xfrm>
              <a:off x="4079114" y="1848544"/>
              <a:ext cx="224280" cy="3020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ECE2CFA-5773-45AE-9855-B8611366360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070114" y="1839544"/>
                <a:ext cx="241920" cy="31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B42257E-0772-46B5-B79A-B0A02C9CF593}"/>
              </a:ext>
            </a:extLst>
          </p:cNvPr>
          <p:cNvGrpSpPr/>
          <p:nvPr/>
        </p:nvGrpSpPr>
        <p:grpSpPr>
          <a:xfrm>
            <a:off x="1370474" y="2360824"/>
            <a:ext cx="508320" cy="432720"/>
            <a:chOff x="1370474" y="2360824"/>
            <a:chExt cx="508320" cy="43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3E1A885-854B-47C7-9BD0-82C8D69698AD}"/>
                    </a:ext>
                  </a:extLst>
                </p14:cNvPr>
                <p14:cNvContentPartPr/>
                <p14:nvPr/>
              </p14:nvContentPartPr>
              <p14:xfrm>
                <a:off x="1370474" y="2596264"/>
                <a:ext cx="223920" cy="148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3E1A885-854B-47C7-9BD0-82C8D69698A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361474" y="2587624"/>
                  <a:ext cx="241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776EBC-C403-4006-A889-A0C07A9919D2}"/>
                    </a:ext>
                  </a:extLst>
                </p14:cNvPr>
                <p14:cNvContentPartPr/>
                <p14:nvPr/>
              </p14:nvContentPartPr>
              <p14:xfrm>
                <a:off x="1522754" y="2413024"/>
                <a:ext cx="194400" cy="325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776EBC-C403-4006-A889-A0C07A9919D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14114" y="2404384"/>
                  <a:ext cx="2120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A1BBAC3-CC78-4E48-A7B4-CEA5700CCA7B}"/>
                    </a:ext>
                  </a:extLst>
                </p14:cNvPr>
                <p14:cNvContentPartPr/>
                <p14:nvPr/>
              </p14:nvContentPartPr>
              <p14:xfrm>
                <a:off x="1692674" y="2360824"/>
                <a:ext cx="186120" cy="432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A1BBAC3-CC78-4E48-A7B4-CEA5700CCA7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84034" y="2352184"/>
                  <a:ext cx="203760" cy="45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FAD5AE1-EF23-49DE-A4B1-B41DF263C7DD}"/>
              </a:ext>
            </a:extLst>
          </p:cNvPr>
          <p:cNvGrpSpPr/>
          <p:nvPr/>
        </p:nvGrpSpPr>
        <p:grpSpPr>
          <a:xfrm>
            <a:off x="1407914" y="3078304"/>
            <a:ext cx="559800" cy="409680"/>
            <a:chOff x="1407914" y="3078304"/>
            <a:chExt cx="559800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B880025-A6E1-474A-B406-7A7DDD8E8F1F}"/>
                    </a:ext>
                  </a:extLst>
                </p14:cNvPr>
                <p14:cNvContentPartPr/>
                <p14:nvPr/>
              </p14:nvContentPartPr>
              <p14:xfrm>
                <a:off x="1407914" y="3203224"/>
                <a:ext cx="240480" cy="222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B880025-A6E1-474A-B406-7A7DDD8E8F1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98914" y="3194584"/>
                  <a:ext cx="2581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766A1C6-E40D-40A0-8625-53B1A059F95B}"/>
                    </a:ext>
                  </a:extLst>
                </p14:cNvPr>
                <p14:cNvContentPartPr/>
                <p14:nvPr/>
              </p14:nvContentPartPr>
              <p14:xfrm>
                <a:off x="1762874" y="3078304"/>
                <a:ext cx="204840" cy="409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766A1C6-E40D-40A0-8625-53B1A059F95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53874" y="3069304"/>
                  <a:ext cx="222480" cy="42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B57CFFD-DF2E-4D1A-84DB-BDE87304EB1F}"/>
                  </a:ext>
                </a:extLst>
              </p14:cNvPr>
              <p14:cNvContentPartPr/>
              <p14:nvPr/>
            </p14:nvContentPartPr>
            <p14:xfrm>
              <a:off x="3549554" y="3340744"/>
              <a:ext cx="181440" cy="21564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B57CFFD-DF2E-4D1A-84DB-BDE87304EB1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540914" y="3331744"/>
                <a:ext cx="199080" cy="21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E934B58-118C-43A2-B068-F6008622C4A9}"/>
                  </a:ext>
                </a:extLst>
              </p14:cNvPr>
              <p14:cNvContentPartPr/>
              <p14:nvPr/>
            </p14:nvContentPartPr>
            <p14:xfrm>
              <a:off x="904274" y="5347384"/>
              <a:ext cx="6066720" cy="2260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E934B58-118C-43A2-B068-F6008622C4A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95274" y="5338744"/>
                <a:ext cx="608436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F59C9E5-6359-4A81-8FBD-CB504372C3B1}"/>
                  </a:ext>
                </a:extLst>
              </p14:cNvPr>
              <p14:cNvContentPartPr/>
              <p14:nvPr/>
            </p14:nvContentPartPr>
            <p14:xfrm>
              <a:off x="4992434" y="5449624"/>
              <a:ext cx="39240" cy="2116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F59C9E5-6359-4A81-8FBD-CB504372C3B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983434" y="5440984"/>
                <a:ext cx="5688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B72AE1C-335B-480A-BAE3-796BB1BD191F}"/>
                  </a:ext>
                </a:extLst>
              </p14:cNvPr>
              <p14:cNvContentPartPr/>
              <p14:nvPr/>
            </p14:nvContentPartPr>
            <p14:xfrm>
              <a:off x="5618114" y="5467624"/>
              <a:ext cx="94680" cy="2574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B72AE1C-335B-480A-BAE3-796BB1BD191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609114" y="5458984"/>
                <a:ext cx="11232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C842076-C3D4-4881-92B8-C4B99F7E7515}"/>
                  </a:ext>
                </a:extLst>
              </p14:cNvPr>
              <p14:cNvContentPartPr/>
              <p14:nvPr/>
            </p14:nvContentPartPr>
            <p14:xfrm>
              <a:off x="6384554" y="5432704"/>
              <a:ext cx="40680" cy="2178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C842076-C3D4-4881-92B8-C4B99F7E751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375554" y="5423704"/>
                <a:ext cx="583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E556F40-91E6-409B-8FC1-8DEC54637E14}"/>
                  </a:ext>
                </a:extLst>
              </p14:cNvPr>
              <p14:cNvContentPartPr/>
              <p14:nvPr/>
            </p14:nvContentPartPr>
            <p14:xfrm>
              <a:off x="4345874" y="5820784"/>
              <a:ext cx="52560" cy="1652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E556F40-91E6-409B-8FC1-8DEC54637E1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337234" y="5812144"/>
                <a:ext cx="7020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BD9F3E0-F8AE-425A-B532-275327718C05}"/>
                  </a:ext>
                </a:extLst>
              </p14:cNvPr>
              <p14:cNvContentPartPr/>
              <p14:nvPr/>
            </p14:nvContentPartPr>
            <p14:xfrm>
              <a:off x="4991714" y="5814664"/>
              <a:ext cx="309240" cy="1911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BD9F3E0-F8AE-425A-B532-275327718C0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982714" y="5805664"/>
                <a:ext cx="3268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68D1910-5AAD-4C2F-B124-9C3AFEE7DC76}"/>
                  </a:ext>
                </a:extLst>
              </p14:cNvPr>
              <p14:cNvContentPartPr/>
              <p14:nvPr/>
            </p14:nvContentPartPr>
            <p14:xfrm>
              <a:off x="5645834" y="5869024"/>
              <a:ext cx="205200" cy="1821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68D1910-5AAD-4C2F-B124-9C3AFEE7DC7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637194" y="5860384"/>
                <a:ext cx="222840" cy="19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CF80F5D7-A495-4759-B68B-934B84BAA604}"/>
              </a:ext>
            </a:extLst>
          </p:cNvPr>
          <p:cNvGrpSpPr/>
          <p:nvPr/>
        </p:nvGrpSpPr>
        <p:grpSpPr>
          <a:xfrm>
            <a:off x="6381314" y="5781904"/>
            <a:ext cx="205200" cy="298080"/>
            <a:chOff x="6381314" y="5781904"/>
            <a:chExt cx="20520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0897274-EE8E-43E1-8B50-C2675FF968ED}"/>
                    </a:ext>
                  </a:extLst>
                </p14:cNvPr>
                <p14:cNvContentPartPr/>
                <p14:nvPr/>
              </p14:nvContentPartPr>
              <p14:xfrm>
                <a:off x="6381314" y="5806384"/>
                <a:ext cx="108360" cy="97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0897274-EE8E-43E1-8B50-C2675FF968E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72674" y="5797744"/>
                  <a:ext cx="1260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C154B48-2673-4A7E-A137-044564C4A347}"/>
                    </a:ext>
                  </a:extLst>
                </p14:cNvPr>
                <p14:cNvContentPartPr/>
                <p14:nvPr/>
              </p14:nvContentPartPr>
              <p14:xfrm>
                <a:off x="6469874" y="5781904"/>
                <a:ext cx="116640" cy="298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C154B48-2673-4A7E-A137-044564C4A34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60874" y="5772904"/>
                  <a:ext cx="134280" cy="31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083109F-2422-491B-8FB0-DB65D5EE8382}"/>
              </a:ext>
            </a:extLst>
          </p:cNvPr>
          <p:cNvGrpSpPr/>
          <p:nvPr/>
        </p:nvGrpSpPr>
        <p:grpSpPr>
          <a:xfrm>
            <a:off x="7105994" y="5628184"/>
            <a:ext cx="273240" cy="217080"/>
            <a:chOff x="7105994" y="5628184"/>
            <a:chExt cx="273240" cy="21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482182A-9393-4806-9F41-E1376C28CE21}"/>
                    </a:ext>
                  </a:extLst>
                </p14:cNvPr>
                <p14:cNvContentPartPr/>
                <p14:nvPr/>
              </p14:nvContentPartPr>
              <p14:xfrm>
                <a:off x="7105994" y="5628184"/>
                <a:ext cx="273240" cy="217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482182A-9393-4806-9F41-E1376C28CE2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096994" y="5619184"/>
                  <a:ext cx="290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87BF375-D67C-4826-9198-CD6EB33325E1}"/>
                    </a:ext>
                  </a:extLst>
                </p14:cNvPr>
                <p14:cNvContentPartPr/>
                <p14:nvPr/>
              </p14:nvContentPartPr>
              <p14:xfrm>
                <a:off x="7130474" y="5653384"/>
                <a:ext cx="103680" cy="177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87BF375-D67C-4826-9198-CD6EB33325E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121474" y="5644384"/>
                  <a:ext cx="12132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4DE6F95-3F67-4780-9A1E-A63EEDF95B5B}"/>
              </a:ext>
            </a:extLst>
          </p:cNvPr>
          <p:cNvGrpSpPr/>
          <p:nvPr/>
        </p:nvGrpSpPr>
        <p:grpSpPr>
          <a:xfrm>
            <a:off x="901754" y="5332264"/>
            <a:ext cx="3507840" cy="314280"/>
            <a:chOff x="901754" y="5332264"/>
            <a:chExt cx="3507840" cy="3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4CBAD00-BA4E-4FA1-8E02-F082BB683A75}"/>
                    </a:ext>
                  </a:extLst>
                </p14:cNvPr>
                <p14:cNvContentPartPr/>
                <p14:nvPr/>
              </p14:nvContentPartPr>
              <p14:xfrm>
                <a:off x="901754" y="5332264"/>
                <a:ext cx="2630880" cy="150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4CBAD00-BA4E-4FA1-8E02-F082BB683A7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92754" y="5323624"/>
                  <a:ext cx="2648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F4C2477-A629-4006-BC4D-AE9E741A153E}"/>
                    </a:ext>
                  </a:extLst>
                </p14:cNvPr>
                <p14:cNvContentPartPr/>
                <p14:nvPr/>
              </p14:nvContentPartPr>
              <p14:xfrm>
                <a:off x="4297634" y="5396704"/>
                <a:ext cx="52200" cy="249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F4C2477-A629-4006-BC4D-AE9E741A153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88634" y="5387704"/>
                  <a:ext cx="698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7D19B3D-3E14-48E8-A19C-0D2752CA3BBC}"/>
                    </a:ext>
                  </a:extLst>
                </p14:cNvPr>
                <p14:cNvContentPartPr/>
                <p14:nvPr/>
              </p14:nvContentPartPr>
              <p14:xfrm>
                <a:off x="3473954" y="5463664"/>
                <a:ext cx="785160" cy="85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7D19B3D-3E14-48E8-A19C-0D2752CA3BB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465314" y="5455024"/>
                  <a:ext cx="8028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E06D8E2-E4D4-4999-8D2D-332ECC5868D2}"/>
                    </a:ext>
                  </a:extLst>
                </p14:cNvPr>
                <p14:cNvContentPartPr/>
                <p14:nvPr/>
              </p14:nvContentPartPr>
              <p14:xfrm>
                <a:off x="4211594" y="5457184"/>
                <a:ext cx="198000" cy="167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E06D8E2-E4D4-4999-8D2D-332ECC5868D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202594" y="5448184"/>
                  <a:ext cx="21564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D1F731C-9233-4245-8551-856110CDA27B}"/>
              </a:ext>
            </a:extLst>
          </p:cNvPr>
          <p:cNvGrpSpPr/>
          <p:nvPr/>
        </p:nvGrpSpPr>
        <p:grpSpPr>
          <a:xfrm>
            <a:off x="3020354" y="4839784"/>
            <a:ext cx="770400" cy="429840"/>
            <a:chOff x="3020354" y="4839784"/>
            <a:chExt cx="77040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013AFE2-9058-42CF-9520-A5DDD709362C}"/>
                    </a:ext>
                  </a:extLst>
                </p14:cNvPr>
                <p14:cNvContentPartPr/>
                <p14:nvPr/>
              </p14:nvContentPartPr>
              <p14:xfrm>
                <a:off x="3507794" y="5035984"/>
                <a:ext cx="282960" cy="49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013AFE2-9058-42CF-9520-A5DDD709362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98794" y="5027344"/>
                  <a:ext cx="3006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4947225-5313-453E-841C-ACF7A0CD1B2F}"/>
                    </a:ext>
                  </a:extLst>
                </p14:cNvPr>
                <p14:cNvContentPartPr/>
                <p14:nvPr/>
              </p14:nvContentPartPr>
              <p14:xfrm>
                <a:off x="3207554" y="4839784"/>
                <a:ext cx="51480" cy="136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4947225-5313-453E-841C-ACF7A0CD1B2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198914" y="4830784"/>
                  <a:ext cx="691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79EB46E-B8DF-4E89-BE8E-391EBEE2E2D5}"/>
                    </a:ext>
                  </a:extLst>
                </p14:cNvPr>
                <p14:cNvContentPartPr/>
                <p14:nvPr/>
              </p14:nvContentPartPr>
              <p14:xfrm>
                <a:off x="3020354" y="5037064"/>
                <a:ext cx="294840" cy="19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79EB46E-B8DF-4E89-BE8E-391EBEE2E2D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11714" y="5028064"/>
                  <a:ext cx="312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DB92B1F-A226-4028-8AB4-FE86C84D830A}"/>
                    </a:ext>
                  </a:extLst>
                </p14:cNvPr>
                <p14:cNvContentPartPr/>
                <p14:nvPr/>
              </p14:nvContentPartPr>
              <p14:xfrm>
                <a:off x="3066434" y="5129584"/>
                <a:ext cx="47880" cy="117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DB92B1F-A226-4028-8AB4-FE86C84D830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057794" y="5120944"/>
                  <a:ext cx="65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30E538A-A4FF-4542-BBDD-5B87FED19550}"/>
                    </a:ext>
                  </a:extLst>
                </p14:cNvPr>
                <p14:cNvContentPartPr/>
                <p14:nvPr/>
              </p14:nvContentPartPr>
              <p14:xfrm>
                <a:off x="3166514" y="5128864"/>
                <a:ext cx="139680" cy="140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30E538A-A4FF-4542-BBDD-5B87FED1955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157874" y="5119864"/>
                  <a:ext cx="157320" cy="15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DD514500-5035-4398-830F-AFD4B9588726}"/>
                  </a:ext>
                </a:extLst>
              </p14:cNvPr>
              <p14:cNvContentPartPr/>
              <p14:nvPr/>
            </p14:nvContentPartPr>
            <p14:xfrm>
              <a:off x="4270274" y="5046424"/>
              <a:ext cx="124920" cy="100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DD514500-5035-4398-830F-AFD4B958872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261634" y="5037424"/>
                <a:ext cx="142560" cy="11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2CE98A3-5384-48B8-9FB3-C6EA1E4A7D9C}"/>
              </a:ext>
            </a:extLst>
          </p:cNvPr>
          <p:cNvGrpSpPr/>
          <p:nvPr/>
        </p:nvGrpSpPr>
        <p:grpSpPr>
          <a:xfrm>
            <a:off x="4369994" y="5083144"/>
            <a:ext cx="763920" cy="126360"/>
            <a:chOff x="4369994" y="5083144"/>
            <a:chExt cx="763920" cy="12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180F785-BA58-4D50-9344-88FE28A3E44A}"/>
                    </a:ext>
                  </a:extLst>
                </p14:cNvPr>
                <p14:cNvContentPartPr/>
                <p14:nvPr/>
              </p14:nvContentPartPr>
              <p14:xfrm>
                <a:off x="4369994" y="5123464"/>
                <a:ext cx="624240" cy="29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180F785-BA58-4D50-9344-88FE28A3E44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360994" y="5114824"/>
                  <a:ext cx="6418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498D6A0-3A56-46A5-83E1-03EB2CA02350}"/>
                    </a:ext>
                  </a:extLst>
                </p14:cNvPr>
                <p14:cNvContentPartPr/>
                <p14:nvPr/>
              </p14:nvContentPartPr>
              <p14:xfrm>
                <a:off x="4997474" y="5083144"/>
                <a:ext cx="136440" cy="126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498D6A0-3A56-46A5-83E1-03EB2CA0235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988834" y="5074144"/>
                  <a:ext cx="15408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3049E72-FC23-4FCA-95FB-9BF788E56C1F}"/>
              </a:ext>
            </a:extLst>
          </p:cNvPr>
          <p:cNvGrpSpPr/>
          <p:nvPr/>
        </p:nvGrpSpPr>
        <p:grpSpPr>
          <a:xfrm>
            <a:off x="2954474" y="4273144"/>
            <a:ext cx="732600" cy="410040"/>
            <a:chOff x="2954474" y="4273144"/>
            <a:chExt cx="73260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D12B356-134D-45AD-8E28-971226123B86}"/>
                    </a:ext>
                  </a:extLst>
                </p14:cNvPr>
                <p14:cNvContentPartPr/>
                <p14:nvPr/>
              </p14:nvContentPartPr>
              <p14:xfrm>
                <a:off x="3502034" y="4500304"/>
                <a:ext cx="185040" cy="32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D12B356-134D-45AD-8E28-971226123B8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93394" y="4491304"/>
                  <a:ext cx="202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3E93E1F-2E1B-495C-A577-EF5B1948878A}"/>
                    </a:ext>
                  </a:extLst>
                </p14:cNvPr>
                <p14:cNvContentPartPr/>
                <p14:nvPr/>
              </p14:nvContentPartPr>
              <p14:xfrm>
                <a:off x="3022154" y="4273144"/>
                <a:ext cx="157320" cy="1648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3E93E1F-2E1B-495C-A577-EF5B1948878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013514" y="4264144"/>
                  <a:ext cx="174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B088EF6-C521-4D1D-AA50-55270C1C68FB}"/>
                    </a:ext>
                  </a:extLst>
                </p14:cNvPr>
                <p14:cNvContentPartPr/>
                <p14:nvPr/>
              </p14:nvContentPartPr>
              <p14:xfrm>
                <a:off x="2954474" y="4468984"/>
                <a:ext cx="174240" cy="14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B088EF6-C521-4D1D-AA50-55270C1C68F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945834" y="4460344"/>
                  <a:ext cx="1918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09A4AED-35F8-43CD-8066-09D393193899}"/>
                    </a:ext>
                  </a:extLst>
                </p14:cNvPr>
                <p14:cNvContentPartPr/>
                <p14:nvPr/>
              </p14:nvContentPartPr>
              <p14:xfrm>
                <a:off x="2964194" y="4575544"/>
                <a:ext cx="19800" cy="89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09A4AED-35F8-43CD-8066-09D39319389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955194" y="4566904"/>
                  <a:ext cx="37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DC88182-EC44-4375-9009-F46A6A677247}"/>
                    </a:ext>
                  </a:extLst>
                </p14:cNvPr>
                <p14:cNvContentPartPr/>
                <p14:nvPr/>
              </p14:nvContentPartPr>
              <p14:xfrm>
                <a:off x="3063914" y="4589944"/>
                <a:ext cx="81000" cy="932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DC88182-EC44-4375-9009-F46A6A67724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054914" y="4581304"/>
                  <a:ext cx="9864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23E0E1F-7497-4D1E-876D-E61064500A01}"/>
              </a:ext>
            </a:extLst>
          </p:cNvPr>
          <p:cNvGrpSpPr/>
          <p:nvPr/>
        </p:nvGrpSpPr>
        <p:grpSpPr>
          <a:xfrm>
            <a:off x="4896674" y="4544944"/>
            <a:ext cx="756000" cy="225000"/>
            <a:chOff x="4896674" y="4544944"/>
            <a:chExt cx="75600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FCD84D1-E1A1-4C9C-89C0-34EA99A9B7BE}"/>
                    </a:ext>
                  </a:extLst>
                </p14:cNvPr>
                <p14:cNvContentPartPr/>
                <p14:nvPr/>
              </p14:nvContentPartPr>
              <p14:xfrm>
                <a:off x="4896674" y="4544944"/>
                <a:ext cx="89640" cy="86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FCD84D1-E1A1-4C9C-89C0-34EA99A9B7B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88034" y="4535944"/>
                  <a:ext cx="1072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C4D8987-93BD-4F08-B66F-23724DB9CBE3}"/>
                    </a:ext>
                  </a:extLst>
                </p14:cNvPr>
                <p14:cNvContentPartPr/>
                <p14:nvPr/>
              </p14:nvContentPartPr>
              <p14:xfrm>
                <a:off x="4926914" y="4604344"/>
                <a:ext cx="54000" cy="61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C4D8987-93BD-4F08-B66F-23724DB9CBE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18274" y="4595344"/>
                  <a:ext cx="716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E34C8AB-6180-4698-A0F4-E34D12CFF646}"/>
                    </a:ext>
                  </a:extLst>
                </p14:cNvPr>
                <p14:cNvContentPartPr/>
                <p14:nvPr/>
              </p14:nvContentPartPr>
              <p14:xfrm>
                <a:off x="4958594" y="4615864"/>
                <a:ext cx="581400" cy="370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E34C8AB-6180-4698-A0F4-E34D12CFF64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949954" y="4607224"/>
                  <a:ext cx="5990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6F4EA45-6B5D-4158-9245-F6694C7FB354}"/>
                    </a:ext>
                  </a:extLst>
                </p14:cNvPr>
                <p14:cNvContentPartPr/>
                <p14:nvPr/>
              </p14:nvContentPartPr>
              <p14:xfrm>
                <a:off x="5523794" y="4614784"/>
                <a:ext cx="128880" cy="155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6F4EA45-6B5D-4158-9245-F6694C7FB35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14794" y="4606144"/>
                  <a:ext cx="14652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98BC2A3-FBF4-4337-8196-54E519C25CA9}"/>
              </a:ext>
            </a:extLst>
          </p:cNvPr>
          <p:cNvGrpSpPr/>
          <p:nvPr/>
        </p:nvGrpSpPr>
        <p:grpSpPr>
          <a:xfrm>
            <a:off x="2841794" y="3707944"/>
            <a:ext cx="825480" cy="387360"/>
            <a:chOff x="2841794" y="3707944"/>
            <a:chExt cx="825480" cy="3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9E2B6CB-9E53-46A2-9B3A-9F0ACCEDAFC4}"/>
                    </a:ext>
                  </a:extLst>
                </p14:cNvPr>
                <p14:cNvContentPartPr/>
                <p14:nvPr/>
              </p14:nvContentPartPr>
              <p14:xfrm>
                <a:off x="3399794" y="3748984"/>
                <a:ext cx="267480" cy="342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9E2B6CB-9E53-46A2-9B3A-9F0ACCEDAFC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390794" y="3740344"/>
                  <a:ext cx="2851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05F3EE1-51B6-4725-9F0C-F02DADBBADC2}"/>
                    </a:ext>
                  </a:extLst>
                </p14:cNvPr>
                <p14:cNvContentPartPr/>
                <p14:nvPr/>
              </p14:nvContentPartPr>
              <p14:xfrm>
                <a:off x="2912354" y="3707944"/>
                <a:ext cx="199440" cy="110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05F3EE1-51B6-4725-9F0C-F02DADBBADC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903354" y="3698944"/>
                  <a:ext cx="217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62C3243-C116-4E6B-8FEA-98DDFC9D6C53}"/>
                    </a:ext>
                  </a:extLst>
                </p14:cNvPr>
                <p14:cNvContentPartPr/>
                <p14:nvPr/>
              </p14:nvContentPartPr>
              <p14:xfrm>
                <a:off x="2841794" y="3904144"/>
                <a:ext cx="219600" cy="25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62C3243-C116-4E6B-8FEA-98DDFC9D6C5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33154" y="3895144"/>
                  <a:ext cx="2372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993C6C4-1FBE-4B64-9D4B-5BB97EDD2FA9}"/>
                    </a:ext>
                  </a:extLst>
                </p14:cNvPr>
                <p14:cNvContentPartPr/>
                <p14:nvPr/>
              </p14:nvContentPartPr>
              <p14:xfrm>
                <a:off x="2883914" y="3977944"/>
                <a:ext cx="39960" cy="109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993C6C4-1FBE-4B64-9D4B-5BB97EDD2FA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874914" y="3969304"/>
                  <a:ext cx="576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1155B89-520F-48ED-9BB0-151838591614}"/>
                    </a:ext>
                  </a:extLst>
                </p14:cNvPr>
                <p14:cNvContentPartPr/>
                <p14:nvPr/>
              </p14:nvContentPartPr>
              <p14:xfrm>
                <a:off x="3003074" y="3990904"/>
                <a:ext cx="129240" cy="104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1155B89-520F-48ED-9BB0-15183859161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994074" y="3981904"/>
                  <a:ext cx="14688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7014245-9C0A-4DBF-943A-2030EB0E219D}"/>
              </a:ext>
            </a:extLst>
          </p:cNvPr>
          <p:cNvGrpSpPr/>
          <p:nvPr/>
        </p:nvGrpSpPr>
        <p:grpSpPr>
          <a:xfrm>
            <a:off x="2288114" y="2436424"/>
            <a:ext cx="2367720" cy="984960"/>
            <a:chOff x="2288114" y="2436424"/>
            <a:chExt cx="2367720" cy="98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E0FBF9A-2C5A-44B6-A251-4F2A82035A21}"/>
                    </a:ext>
                  </a:extLst>
                </p14:cNvPr>
                <p14:cNvContentPartPr/>
                <p14:nvPr/>
              </p14:nvContentPartPr>
              <p14:xfrm>
                <a:off x="2288114" y="2469544"/>
                <a:ext cx="294480" cy="317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E0FBF9A-2C5A-44B6-A251-4F2A82035A2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279114" y="2460544"/>
                  <a:ext cx="3121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AF2DDCB-7541-45C2-A5EC-626013932460}"/>
                    </a:ext>
                  </a:extLst>
                </p14:cNvPr>
                <p14:cNvContentPartPr/>
                <p14:nvPr/>
              </p14:nvContentPartPr>
              <p14:xfrm>
                <a:off x="2489714" y="2627224"/>
                <a:ext cx="171360" cy="105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AF2DDCB-7541-45C2-A5EC-62601393246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80714" y="2618224"/>
                  <a:ext cx="1890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7DD493E-9431-4A10-9D83-929E9F1C2DB3}"/>
                    </a:ext>
                  </a:extLst>
                </p14:cNvPr>
                <p14:cNvContentPartPr/>
                <p14:nvPr/>
              </p14:nvContentPartPr>
              <p14:xfrm>
                <a:off x="2698154" y="2572144"/>
                <a:ext cx="208080" cy="177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7DD493E-9431-4A10-9D83-929E9F1C2DB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689154" y="2563504"/>
                  <a:ext cx="225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34AA3DA-DEC6-4ECD-82C8-DD8A6D1930F6}"/>
                    </a:ext>
                  </a:extLst>
                </p14:cNvPr>
                <p14:cNvContentPartPr/>
                <p14:nvPr/>
              </p14:nvContentPartPr>
              <p14:xfrm>
                <a:off x="2905514" y="2469544"/>
                <a:ext cx="217440" cy="242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34AA3DA-DEC6-4ECD-82C8-DD8A6D1930F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896874" y="2460544"/>
                  <a:ext cx="2350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51C8EAD-F0BC-440A-83FF-440474BE5CA1}"/>
                    </a:ext>
                  </a:extLst>
                </p14:cNvPr>
                <p14:cNvContentPartPr/>
                <p14:nvPr/>
              </p14:nvContentPartPr>
              <p14:xfrm>
                <a:off x="3068954" y="2560624"/>
                <a:ext cx="159480" cy="114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51C8EAD-F0BC-440A-83FF-440474BE5CA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059954" y="2551984"/>
                  <a:ext cx="1771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06EC76D-CA0B-469C-AC8C-733D3D425C81}"/>
                    </a:ext>
                  </a:extLst>
                </p14:cNvPr>
                <p14:cNvContentPartPr/>
                <p14:nvPr/>
              </p14:nvContentPartPr>
              <p14:xfrm>
                <a:off x="3230594" y="2574304"/>
                <a:ext cx="171000" cy="101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06EC76D-CA0B-469C-AC8C-733D3D425C8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21954" y="2565304"/>
                  <a:ext cx="188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67118C6-5422-4CAB-BBE6-453CB5204B8D}"/>
                    </a:ext>
                  </a:extLst>
                </p14:cNvPr>
                <p14:cNvContentPartPr/>
                <p14:nvPr/>
              </p14:nvContentPartPr>
              <p14:xfrm>
                <a:off x="3507434" y="2550184"/>
                <a:ext cx="101520" cy="137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67118C6-5422-4CAB-BBE6-453CB5204B8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498434" y="2541544"/>
                  <a:ext cx="1191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49EFA81-DCFE-467D-B40F-4A3E6466D8FB}"/>
                    </a:ext>
                  </a:extLst>
                </p14:cNvPr>
                <p14:cNvContentPartPr/>
                <p14:nvPr/>
              </p14:nvContentPartPr>
              <p14:xfrm>
                <a:off x="3694994" y="2515984"/>
                <a:ext cx="192960" cy="161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49EFA81-DCFE-467D-B40F-4A3E6466D8F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685994" y="2506984"/>
                  <a:ext cx="2106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96C791F-A6CB-486C-8D0F-F19459BE9F7D}"/>
                    </a:ext>
                  </a:extLst>
                </p14:cNvPr>
                <p14:cNvContentPartPr/>
                <p14:nvPr/>
              </p14:nvContentPartPr>
              <p14:xfrm>
                <a:off x="4029434" y="2513464"/>
                <a:ext cx="258120" cy="137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96C791F-A6CB-486C-8D0F-F19459BE9F7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20434" y="2504464"/>
                  <a:ext cx="275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3FDD6FA-CC65-4F54-A6AF-7D2786EC9E3A}"/>
                    </a:ext>
                  </a:extLst>
                </p14:cNvPr>
                <p14:cNvContentPartPr/>
                <p14:nvPr/>
              </p14:nvContentPartPr>
              <p14:xfrm>
                <a:off x="4547474" y="2436424"/>
                <a:ext cx="108360" cy="327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3FDD6FA-CC65-4F54-A6AF-7D2786EC9E3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538834" y="2427784"/>
                  <a:ext cx="1260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2736AB4-BD2C-42BD-A412-585570B03B92}"/>
                    </a:ext>
                  </a:extLst>
                </p14:cNvPr>
                <p14:cNvContentPartPr/>
                <p14:nvPr/>
              </p14:nvContentPartPr>
              <p14:xfrm>
                <a:off x="3517874" y="2950864"/>
                <a:ext cx="8640" cy="6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2736AB4-BD2C-42BD-A412-585570B03B9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09234" y="2942224"/>
                  <a:ext cx="262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D02CE3F-3173-4461-B406-A6A23474CFC4}"/>
                    </a:ext>
                  </a:extLst>
                </p14:cNvPr>
                <p14:cNvContentPartPr/>
                <p14:nvPr/>
              </p14:nvContentPartPr>
              <p14:xfrm>
                <a:off x="3313754" y="2838544"/>
                <a:ext cx="408240" cy="330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D02CE3F-3173-4461-B406-A6A23474CFC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05114" y="2829544"/>
                  <a:ext cx="42588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54F306F-538A-4A77-917F-1CFBE9B542AD}"/>
                    </a:ext>
                  </a:extLst>
                </p14:cNvPr>
                <p14:cNvContentPartPr/>
                <p14:nvPr/>
              </p14:nvContentPartPr>
              <p14:xfrm>
                <a:off x="3388274" y="3016384"/>
                <a:ext cx="183960" cy="54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54F306F-538A-4A77-917F-1CFBE9B542A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79274" y="3007384"/>
                  <a:ext cx="2016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63A2A45-D571-4C82-BE5E-B68584DA2005}"/>
                    </a:ext>
                  </a:extLst>
                </p14:cNvPr>
                <p14:cNvContentPartPr/>
                <p14:nvPr/>
              </p14:nvContentPartPr>
              <p14:xfrm>
                <a:off x="3646394" y="3002704"/>
                <a:ext cx="48240" cy="160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63A2A45-D571-4C82-BE5E-B68584DA200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37754" y="2993704"/>
                  <a:ext cx="658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28434E3-6BAC-4140-A332-7DB1EB533EA5}"/>
                    </a:ext>
                  </a:extLst>
                </p14:cNvPr>
                <p14:cNvContentPartPr/>
                <p14:nvPr/>
              </p14:nvContentPartPr>
              <p14:xfrm>
                <a:off x="3728834" y="3030424"/>
                <a:ext cx="222120" cy="153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28434E3-6BAC-4140-A332-7DB1EB533EA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719834" y="3021784"/>
                  <a:ext cx="239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06A9080-2910-49C5-8331-B3A0979219D5}"/>
                    </a:ext>
                  </a:extLst>
                </p14:cNvPr>
                <p14:cNvContentPartPr/>
                <p14:nvPr/>
              </p14:nvContentPartPr>
              <p14:xfrm>
                <a:off x="3782474" y="2909104"/>
                <a:ext cx="488520" cy="432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06A9080-2910-49C5-8331-B3A0979219D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73474" y="2900104"/>
                  <a:ext cx="50616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2F0C75B-A8EF-40A6-ACD2-9090DFBCB2E9}"/>
                    </a:ext>
                  </a:extLst>
                </p14:cNvPr>
                <p14:cNvContentPartPr/>
                <p14:nvPr/>
              </p14:nvContentPartPr>
              <p14:xfrm>
                <a:off x="3300434" y="3331744"/>
                <a:ext cx="339840" cy="68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2F0C75B-A8EF-40A6-ACD2-9090DFBCB2E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291434" y="3322744"/>
                  <a:ext cx="3574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51DC921-0F89-4098-9BA9-6FF3B5976CCF}"/>
                    </a:ext>
                  </a:extLst>
                </p14:cNvPr>
                <p14:cNvContentPartPr/>
                <p14:nvPr/>
              </p14:nvContentPartPr>
              <p14:xfrm>
                <a:off x="2976434" y="3248944"/>
                <a:ext cx="24840" cy="172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51DC921-0F89-4098-9BA9-6FF3B5976CC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967434" y="3239944"/>
                  <a:ext cx="4248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98B3148-F33A-41F0-97D3-729E329DE1DC}"/>
              </a:ext>
            </a:extLst>
          </p:cNvPr>
          <p:cNvGrpSpPr/>
          <p:nvPr/>
        </p:nvGrpSpPr>
        <p:grpSpPr>
          <a:xfrm>
            <a:off x="5454314" y="3390784"/>
            <a:ext cx="2938320" cy="706320"/>
            <a:chOff x="5454314" y="3390784"/>
            <a:chExt cx="2938320" cy="70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7F799E0-1BFA-41CC-93F3-82FCC06B7131}"/>
                    </a:ext>
                  </a:extLst>
                </p14:cNvPr>
                <p14:cNvContentPartPr/>
                <p14:nvPr/>
              </p14:nvContentPartPr>
              <p14:xfrm>
                <a:off x="5454314" y="3912784"/>
                <a:ext cx="145080" cy="1080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7F799E0-1BFA-41CC-93F3-82FCC06B713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445674" y="3903784"/>
                  <a:ext cx="1627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D7DB0A2-8A3F-4455-B30D-167E4472BC02}"/>
                    </a:ext>
                  </a:extLst>
                </p14:cNvPr>
                <p14:cNvContentPartPr/>
                <p14:nvPr/>
              </p14:nvContentPartPr>
              <p14:xfrm>
                <a:off x="5548994" y="3962464"/>
                <a:ext cx="668520" cy="327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D7DB0A2-8A3F-4455-B30D-167E4472BC0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539994" y="3953824"/>
                  <a:ext cx="6861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F49554E-C922-4613-95AB-5733654DE051}"/>
                    </a:ext>
                  </a:extLst>
                </p14:cNvPr>
                <p14:cNvContentPartPr/>
                <p14:nvPr/>
              </p14:nvContentPartPr>
              <p14:xfrm>
                <a:off x="6204194" y="3982624"/>
                <a:ext cx="160200" cy="1144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F49554E-C922-4613-95AB-5733654DE05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195554" y="3973624"/>
                  <a:ext cx="177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AE10E88-7090-494C-9078-963A012280A1}"/>
                    </a:ext>
                  </a:extLst>
                </p14:cNvPr>
                <p14:cNvContentPartPr/>
                <p14:nvPr/>
              </p14:nvContentPartPr>
              <p14:xfrm>
                <a:off x="6174314" y="3467464"/>
                <a:ext cx="156600" cy="95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AE10E88-7090-494C-9078-963A012280A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165314" y="3458824"/>
                  <a:ext cx="1742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14F76F2-6681-4578-9FA1-CC82A7579595}"/>
                    </a:ext>
                  </a:extLst>
                </p14:cNvPr>
                <p14:cNvContentPartPr/>
                <p14:nvPr/>
              </p14:nvContentPartPr>
              <p14:xfrm>
                <a:off x="6260354" y="3390784"/>
                <a:ext cx="2132280" cy="491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14F76F2-6681-4578-9FA1-CC82A757959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251714" y="3381784"/>
                  <a:ext cx="2149920" cy="509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88061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E8DC1C-09F9-4576-8FBC-4FF63CCB3A1F}"/>
              </a:ext>
            </a:extLst>
          </p:cNvPr>
          <p:cNvGrpSpPr/>
          <p:nvPr/>
        </p:nvGrpSpPr>
        <p:grpSpPr>
          <a:xfrm>
            <a:off x="372194" y="213064"/>
            <a:ext cx="658440" cy="402120"/>
            <a:chOff x="372194" y="213064"/>
            <a:chExt cx="65844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3013558-E91A-44AE-BB2E-96B8E0BB1B90}"/>
                    </a:ext>
                  </a:extLst>
                </p14:cNvPr>
                <p14:cNvContentPartPr/>
                <p14:nvPr/>
              </p14:nvContentPartPr>
              <p14:xfrm>
                <a:off x="372194" y="213064"/>
                <a:ext cx="418680" cy="402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3013558-E91A-44AE-BB2E-96B8E0BB1B9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3554" y="204424"/>
                  <a:ext cx="43632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B49DD56-7FD4-4F12-81F2-ED0425E1760E}"/>
                    </a:ext>
                  </a:extLst>
                </p14:cNvPr>
                <p14:cNvContentPartPr/>
                <p14:nvPr/>
              </p14:nvContentPartPr>
              <p14:xfrm>
                <a:off x="453194" y="447784"/>
                <a:ext cx="257760" cy="69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B49DD56-7FD4-4F12-81F2-ED0425E1760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4194" y="439144"/>
                  <a:ext cx="2754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32B5D16-41FC-4E62-A1F2-B3E77BA37C3C}"/>
                    </a:ext>
                  </a:extLst>
                </p14:cNvPr>
                <p14:cNvContentPartPr/>
                <p14:nvPr/>
              </p14:nvContentPartPr>
              <p14:xfrm>
                <a:off x="778994" y="433744"/>
                <a:ext cx="251640" cy="143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32B5D16-41FC-4E62-A1F2-B3E77BA37C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9994" y="424744"/>
                  <a:ext cx="269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B089B1B-34CD-4933-B52D-E0165EA11B79}"/>
                    </a:ext>
                  </a:extLst>
                </p14:cNvPr>
                <p14:cNvContentPartPr/>
                <p14:nvPr/>
              </p14:nvContentPartPr>
              <p14:xfrm>
                <a:off x="787634" y="390904"/>
                <a:ext cx="243000" cy="205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B089B1B-34CD-4933-B52D-E0165EA11B7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8994" y="381904"/>
                  <a:ext cx="26064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FAE14F3-509D-4C54-8E65-B300CB7B97AE}"/>
                  </a:ext>
                </a:extLst>
              </p14:cNvPr>
              <p14:cNvContentPartPr/>
              <p14:nvPr/>
            </p14:nvContentPartPr>
            <p14:xfrm>
              <a:off x="1311434" y="408184"/>
              <a:ext cx="11520" cy="5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FAE14F3-509D-4C54-8E65-B300CB7B97A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02794" y="399544"/>
                <a:ext cx="2916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5BA9904-3DE1-4EC3-B605-EF16D01A7045}"/>
                  </a:ext>
                </a:extLst>
              </p14:cNvPr>
              <p14:cNvContentPartPr/>
              <p14:nvPr/>
            </p14:nvContentPartPr>
            <p14:xfrm>
              <a:off x="1282274" y="590704"/>
              <a:ext cx="42480" cy="7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5BA9904-3DE1-4EC3-B605-EF16D01A704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73634" y="581704"/>
                <a:ext cx="60120" cy="2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FF769268-038A-44B9-A1CE-DBF57A561222}"/>
              </a:ext>
            </a:extLst>
          </p:cNvPr>
          <p:cNvGrpSpPr/>
          <p:nvPr/>
        </p:nvGrpSpPr>
        <p:grpSpPr>
          <a:xfrm>
            <a:off x="1806434" y="55744"/>
            <a:ext cx="1465920" cy="737280"/>
            <a:chOff x="1806434" y="55744"/>
            <a:chExt cx="1465920" cy="73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AFE3080-7CF8-41D3-A032-70D2DE78243D}"/>
                    </a:ext>
                  </a:extLst>
                </p14:cNvPr>
                <p14:cNvContentPartPr/>
                <p14:nvPr/>
              </p14:nvContentPartPr>
              <p14:xfrm>
                <a:off x="1934234" y="55744"/>
                <a:ext cx="130680" cy="570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FE3080-7CF8-41D3-A032-70D2DE78243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25234" y="46744"/>
                  <a:ext cx="14832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BDFC93A-6F79-41FC-AE45-CCD083837B7B}"/>
                    </a:ext>
                  </a:extLst>
                </p14:cNvPr>
                <p14:cNvContentPartPr/>
                <p14:nvPr/>
              </p14:nvContentPartPr>
              <p14:xfrm>
                <a:off x="1806434" y="397024"/>
                <a:ext cx="409320" cy="104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BDFC93A-6F79-41FC-AE45-CCD083837B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97794" y="388384"/>
                  <a:ext cx="4269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1112F42-663C-42E1-9893-64AC539AA5F5}"/>
                    </a:ext>
                  </a:extLst>
                </p14:cNvPr>
                <p14:cNvContentPartPr/>
                <p14:nvPr/>
              </p14:nvContentPartPr>
              <p14:xfrm>
                <a:off x="2276594" y="385144"/>
                <a:ext cx="72720" cy="179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1112F42-663C-42E1-9893-64AC539AA5F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67954" y="376144"/>
                  <a:ext cx="90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795DE73-FB0B-4853-AD08-BAFBB405CD4C}"/>
                    </a:ext>
                  </a:extLst>
                </p14:cNvPr>
                <p14:cNvContentPartPr/>
                <p14:nvPr/>
              </p14:nvContentPartPr>
              <p14:xfrm>
                <a:off x="2375954" y="394864"/>
                <a:ext cx="261360" cy="151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795DE73-FB0B-4853-AD08-BAFBB405CD4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66954" y="385864"/>
                  <a:ext cx="2790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7EE9E41-F7A3-4C1B-9889-E988D058C584}"/>
                    </a:ext>
                  </a:extLst>
                </p14:cNvPr>
                <p14:cNvContentPartPr/>
                <p14:nvPr/>
              </p14:nvContentPartPr>
              <p14:xfrm>
                <a:off x="2428154" y="350944"/>
                <a:ext cx="188640" cy="206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7EE9E41-F7A3-4C1B-9889-E988D058C58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19514" y="341944"/>
                  <a:ext cx="2062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8F6E73E-95B2-4D7C-9084-9B3084F11BEA}"/>
                    </a:ext>
                  </a:extLst>
                </p14:cNvPr>
                <p14:cNvContentPartPr/>
                <p14:nvPr/>
              </p14:nvContentPartPr>
              <p14:xfrm>
                <a:off x="2650634" y="431584"/>
                <a:ext cx="365400" cy="361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8F6E73E-95B2-4D7C-9084-9B3084F11BE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41994" y="422584"/>
                  <a:ext cx="3830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F744A27-3BC2-4703-9C38-3E52DFBE3702}"/>
                    </a:ext>
                  </a:extLst>
                </p14:cNvPr>
                <p14:cNvContentPartPr/>
                <p14:nvPr/>
              </p14:nvContentPartPr>
              <p14:xfrm>
                <a:off x="2956274" y="391624"/>
                <a:ext cx="92520" cy="369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F744A27-3BC2-4703-9C38-3E52DFBE370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47634" y="382624"/>
                  <a:ext cx="1101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375D8DA-F79E-4931-8CA3-125DD1A48F1F}"/>
                    </a:ext>
                  </a:extLst>
                </p14:cNvPr>
                <p14:cNvContentPartPr/>
                <p14:nvPr/>
              </p14:nvContentPartPr>
              <p14:xfrm>
                <a:off x="3099194" y="168784"/>
                <a:ext cx="173160" cy="555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375D8DA-F79E-4931-8CA3-125DD1A48F1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90554" y="159784"/>
                  <a:ext cx="190800" cy="57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01F568-F7F6-4CE3-9B12-06950BFF55E2}"/>
              </a:ext>
            </a:extLst>
          </p:cNvPr>
          <p:cNvGrpSpPr/>
          <p:nvPr/>
        </p:nvGrpSpPr>
        <p:grpSpPr>
          <a:xfrm>
            <a:off x="3571514" y="145384"/>
            <a:ext cx="846720" cy="1044360"/>
            <a:chOff x="3571514" y="145384"/>
            <a:chExt cx="846720" cy="104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F3D9D2E-AF3C-45C1-A9FA-C88079411025}"/>
                    </a:ext>
                  </a:extLst>
                </p14:cNvPr>
                <p14:cNvContentPartPr/>
                <p14:nvPr/>
              </p14:nvContentPartPr>
              <p14:xfrm>
                <a:off x="3589514" y="411424"/>
                <a:ext cx="163440" cy="42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F3D9D2E-AF3C-45C1-A9FA-C8807941102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80874" y="402784"/>
                  <a:ext cx="1810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DBCFCB7-E0CC-47A6-83C1-F94C8184A90B}"/>
                    </a:ext>
                  </a:extLst>
                </p14:cNvPr>
                <p14:cNvContentPartPr/>
                <p14:nvPr/>
              </p14:nvContentPartPr>
              <p14:xfrm>
                <a:off x="3571514" y="512944"/>
                <a:ext cx="220680" cy="27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DBCFCB7-E0CC-47A6-83C1-F94C8184A90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62874" y="504304"/>
                  <a:ext cx="2383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D5FE7A2-79F1-4042-8A28-1A53E8039A19}"/>
                    </a:ext>
                  </a:extLst>
                </p14:cNvPr>
                <p14:cNvContentPartPr/>
                <p14:nvPr/>
              </p14:nvContentPartPr>
              <p14:xfrm>
                <a:off x="3892994" y="145384"/>
                <a:ext cx="525240" cy="1044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D5FE7A2-79F1-4042-8A28-1A53E8039A1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84354" y="136384"/>
                  <a:ext cx="542880" cy="10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E5EFBCD-FA36-4466-9E93-5595E500B451}"/>
              </a:ext>
            </a:extLst>
          </p:cNvPr>
          <p:cNvGrpSpPr/>
          <p:nvPr/>
        </p:nvGrpSpPr>
        <p:grpSpPr>
          <a:xfrm>
            <a:off x="4609754" y="29464"/>
            <a:ext cx="1917000" cy="593640"/>
            <a:chOff x="4609754" y="29464"/>
            <a:chExt cx="1917000" cy="59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63F6176-1522-48C3-94A9-651728EBE0DB}"/>
                    </a:ext>
                  </a:extLst>
                </p14:cNvPr>
                <p14:cNvContentPartPr/>
                <p14:nvPr/>
              </p14:nvContentPartPr>
              <p14:xfrm>
                <a:off x="4787954" y="129544"/>
                <a:ext cx="95040" cy="192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63F6176-1522-48C3-94A9-651728EBE0D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79314" y="120544"/>
                  <a:ext cx="112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F05D793-26A1-4543-B738-12A59EB61C18}"/>
                    </a:ext>
                  </a:extLst>
                </p14:cNvPr>
                <p14:cNvContentPartPr/>
                <p14:nvPr/>
              </p14:nvContentPartPr>
              <p14:xfrm>
                <a:off x="4609754" y="340864"/>
                <a:ext cx="350640" cy="43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F05D793-26A1-4543-B738-12A59EB61C1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00754" y="331864"/>
                  <a:ext cx="3682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07FE3E3-803A-4957-9524-66E218FB0299}"/>
                    </a:ext>
                  </a:extLst>
                </p14:cNvPr>
                <p14:cNvContentPartPr/>
                <p14:nvPr/>
              </p14:nvContentPartPr>
              <p14:xfrm>
                <a:off x="4628114" y="443824"/>
                <a:ext cx="370080" cy="179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07FE3E3-803A-4957-9524-66E218FB029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19474" y="435184"/>
                  <a:ext cx="387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84637EC-C571-4AC2-9A0F-AEDEE8F757A6}"/>
                    </a:ext>
                  </a:extLst>
                </p14:cNvPr>
                <p14:cNvContentPartPr/>
                <p14:nvPr/>
              </p14:nvContentPartPr>
              <p14:xfrm>
                <a:off x="5169194" y="123784"/>
                <a:ext cx="152280" cy="251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84637EC-C571-4AC2-9A0F-AEDEE8F757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60554" y="115144"/>
                  <a:ext cx="1699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431BCDA-D0B6-46A2-83C6-0ADA8E55FB54}"/>
                    </a:ext>
                  </a:extLst>
                </p14:cNvPr>
                <p14:cNvContentPartPr/>
                <p14:nvPr/>
              </p14:nvContentPartPr>
              <p14:xfrm>
                <a:off x="5320754" y="255184"/>
                <a:ext cx="269640" cy="107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431BCDA-D0B6-46A2-83C6-0ADA8E55FB5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12114" y="246184"/>
                  <a:ext cx="2872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DD5D7E0-98BF-420F-A3CF-E4884B57A496}"/>
                    </a:ext>
                  </a:extLst>
                </p14:cNvPr>
                <p14:cNvContentPartPr/>
                <p14:nvPr/>
              </p14:nvContentPartPr>
              <p14:xfrm>
                <a:off x="5339474" y="225304"/>
                <a:ext cx="254880" cy="147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DD5D7E0-98BF-420F-A3CF-E4884B57A49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30474" y="216664"/>
                  <a:ext cx="272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FAE4AF-C9CE-4A27-BF4F-A0CB81B5BC93}"/>
                    </a:ext>
                  </a:extLst>
                </p14:cNvPr>
                <p14:cNvContentPartPr/>
                <p14:nvPr/>
              </p14:nvContentPartPr>
              <p14:xfrm>
                <a:off x="5725754" y="275704"/>
                <a:ext cx="170280" cy="15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FAE4AF-C9CE-4A27-BF4F-A0CB81B5BC9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17114" y="267064"/>
                  <a:ext cx="187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8B07B1F-5AAF-416F-8277-BDBE3C1DEF56}"/>
                    </a:ext>
                  </a:extLst>
                </p14:cNvPr>
                <p14:cNvContentPartPr/>
                <p14:nvPr/>
              </p14:nvContentPartPr>
              <p14:xfrm>
                <a:off x="5817194" y="169504"/>
                <a:ext cx="26280" cy="169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8B07B1F-5AAF-416F-8277-BDBE3C1DEF5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08194" y="160864"/>
                  <a:ext cx="43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279D65E-61E2-4E6A-B2F5-ECC915409ECA}"/>
                    </a:ext>
                  </a:extLst>
                </p14:cNvPr>
                <p14:cNvContentPartPr/>
                <p14:nvPr/>
              </p14:nvContentPartPr>
              <p14:xfrm>
                <a:off x="6019514" y="240424"/>
                <a:ext cx="167040" cy="84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279D65E-61E2-4E6A-B2F5-ECC915409EC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10514" y="231424"/>
                  <a:ext cx="1846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1D4214A-5A05-4BDC-8B1F-1F6AA4F0692F}"/>
                    </a:ext>
                  </a:extLst>
                </p14:cNvPr>
                <p14:cNvContentPartPr/>
                <p14:nvPr/>
              </p14:nvContentPartPr>
              <p14:xfrm>
                <a:off x="6123554" y="193624"/>
                <a:ext cx="119520" cy="292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1D4214A-5A05-4BDC-8B1F-1F6AA4F0692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14554" y="184624"/>
                  <a:ext cx="1371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8D8F239-B61D-437A-A4D9-4A642355D908}"/>
                    </a:ext>
                  </a:extLst>
                </p14:cNvPr>
                <p14:cNvContentPartPr/>
                <p14:nvPr/>
              </p14:nvContentPartPr>
              <p14:xfrm>
                <a:off x="6364034" y="29464"/>
                <a:ext cx="162720" cy="474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8D8F239-B61D-437A-A4D9-4A642355D90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55394" y="20824"/>
                  <a:ext cx="180360" cy="49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416E879-6406-47B5-9990-E1AC9F24BB91}"/>
              </a:ext>
            </a:extLst>
          </p:cNvPr>
          <p:cNvGrpSpPr/>
          <p:nvPr/>
        </p:nvGrpSpPr>
        <p:grpSpPr>
          <a:xfrm>
            <a:off x="7229834" y="152944"/>
            <a:ext cx="998280" cy="251640"/>
            <a:chOff x="7229834" y="152944"/>
            <a:chExt cx="99828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5A0D11F-1B9F-446B-B938-BE0D93A4C33B}"/>
                    </a:ext>
                  </a:extLst>
                </p14:cNvPr>
                <p14:cNvContentPartPr/>
                <p14:nvPr/>
              </p14:nvContentPartPr>
              <p14:xfrm>
                <a:off x="7229834" y="184264"/>
                <a:ext cx="131760" cy="187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5A0D11F-1B9F-446B-B938-BE0D93A4C33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21194" y="175624"/>
                  <a:ext cx="149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F9D17CE-9DAC-4556-A4A0-1F0F2C660566}"/>
                    </a:ext>
                  </a:extLst>
                </p14:cNvPr>
                <p14:cNvContentPartPr/>
                <p14:nvPr/>
              </p14:nvContentPartPr>
              <p14:xfrm>
                <a:off x="7370234" y="152944"/>
                <a:ext cx="200160" cy="157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F9D17CE-9DAC-4556-A4A0-1F0F2C66056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61234" y="144304"/>
                  <a:ext cx="2178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E447722-AF59-44D6-8D04-4FC7896B2AC5}"/>
                    </a:ext>
                  </a:extLst>
                </p14:cNvPr>
                <p14:cNvContentPartPr/>
                <p14:nvPr/>
              </p14:nvContentPartPr>
              <p14:xfrm>
                <a:off x="7369514" y="376144"/>
                <a:ext cx="157320" cy="27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E447722-AF59-44D6-8D04-4FC7896B2AC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60874" y="367144"/>
                  <a:ext cx="1749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EE7D4FC-816A-4DB0-B173-DA6E8D09F6FD}"/>
                    </a:ext>
                  </a:extLst>
                </p14:cNvPr>
                <p14:cNvContentPartPr/>
                <p14:nvPr/>
              </p14:nvContentPartPr>
              <p14:xfrm>
                <a:off x="7685594" y="255544"/>
                <a:ext cx="249120" cy="149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EE7D4FC-816A-4DB0-B173-DA6E8D09F6F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76954" y="246544"/>
                  <a:ext cx="266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D21745D-9F5E-4703-8A86-C7F13DC112A9}"/>
                    </a:ext>
                  </a:extLst>
                </p14:cNvPr>
                <p14:cNvContentPartPr/>
                <p14:nvPr/>
              </p14:nvContentPartPr>
              <p14:xfrm>
                <a:off x="7715474" y="205504"/>
                <a:ext cx="194400" cy="176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D21745D-9F5E-4703-8A86-C7F13DC112A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06474" y="196504"/>
                  <a:ext cx="212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CA0C1CE-1E6A-4DA5-AA52-295C22E66AD9}"/>
                    </a:ext>
                  </a:extLst>
                </p14:cNvPr>
                <p14:cNvContentPartPr/>
                <p14:nvPr/>
              </p14:nvContentPartPr>
              <p14:xfrm>
                <a:off x="8081234" y="185344"/>
                <a:ext cx="119880" cy="97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CA0C1CE-1E6A-4DA5-AA52-295C22E66AD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72594" y="17634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56C5D60-C32B-4B89-B443-93A1C84F0444}"/>
                    </a:ext>
                  </a:extLst>
                </p14:cNvPr>
                <p14:cNvContentPartPr/>
                <p14:nvPr/>
              </p14:nvContentPartPr>
              <p14:xfrm>
                <a:off x="8035874" y="341584"/>
                <a:ext cx="192240" cy="54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56C5D60-C32B-4B89-B443-93A1C84F044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27234" y="332944"/>
                  <a:ext cx="20988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E2391F-0366-42D5-9126-08001C7F4007}"/>
              </a:ext>
            </a:extLst>
          </p:cNvPr>
          <p:cNvGrpSpPr/>
          <p:nvPr/>
        </p:nvGrpSpPr>
        <p:grpSpPr>
          <a:xfrm>
            <a:off x="8438714" y="170944"/>
            <a:ext cx="415440" cy="410400"/>
            <a:chOff x="8438714" y="170944"/>
            <a:chExt cx="415440" cy="41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1EA07BC-B4A1-4A57-9B1F-9A48442E7B66}"/>
                    </a:ext>
                  </a:extLst>
                </p14:cNvPr>
                <p14:cNvContentPartPr/>
                <p14:nvPr/>
              </p14:nvContentPartPr>
              <p14:xfrm>
                <a:off x="8438714" y="170944"/>
                <a:ext cx="227160" cy="231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1EA07BC-B4A1-4A57-9B1F-9A48442E7B6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29714" y="162304"/>
                  <a:ext cx="2448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544FD73-E6E0-4BB5-81C6-99EEBB59B2AA}"/>
                    </a:ext>
                  </a:extLst>
                </p14:cNvPr>
                <p14:cNvContentPartPr/>
                <p14:nvPr/>
              </p14:nvContentPartPr>
              <p14:xfrm>
                <a:off x="8783594" y="376144"/>
                <a:ext cx="70560" cy="205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544FD73-E6E0-4BB5-81C6-99EEBB59B2A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774954" y="367144"/>
                  <a:ext cx="8820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869F96E-A451-4518-9A5D-9BB49A1EF8CB}"/>
              </a:ext>
            </a:extLst>
          </p:cNvPr>
          <p:cNvGrpSpPr/>
          <p:nvPr/>
        </p:nvGrpSpPr>
        <p:grpSpPr>
          <a:xfrm>
            <a:off x="9124154" y="122704"/>
            <a:ext cx="1786320" cy="362880"/>
            <a:chOff x="9124154" y="122704"/>
            <a:chExt cx="178632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5ECFE64-2BC7-48D5-B93C-CD639254D13E}"/>
                    </a:ext>
                  </a:extLst>
                </p14:cNvPr>
                <p14:cNvContentPartPr/>
                <p14:nvPr/>
              </p14:nvContentPartPr>
              <p14:xfrm>
                <a:off x="9124154" y="165904"/>
                <a:ext cx="169920" cy="129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5ECFE64-2BC7-48D5-B93C-CD639254D13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115514" y="157264"/>
                  <a:ext cx="187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167EF74-7926-421F-8834-F54CA7C13AC4}"/>
                    </a:ext>
                  </a:extLst>
                </p14:cNvPr>
                <p14:cNvContentPartPr/>
                <p14:nvPr/>
              </p14:nvContentPartPr>
              <p14:xfrm>
                <a:off x="9227834" y="122704"/>
                <a:ext cx="118440" cy="265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167EF74-7926-421F-8834-F54CA7C13AC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218834" y="113704"/>
                  <a:ext cx="1360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7EE2494-DEAA-4E46-8F0D-D20EE721E63F}"/>
                    </a:ext>
                  </a:extLst>
                </p14:cNvPr>
                <p14:cNvContentPartPr/>
                <p14:nvPr/>
              </p14:nvContentPartPr>
              <p14:xfrm>
                <a:off x="9521954" y="152224"/>
                <a:ext cx="154800" cy="132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7EE2494-DEAA-4E46-8F0D-D20EE721E63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12954" y="143584"/>
                  <a:ext cx="1724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E98F206-551D-4717-ABB0-DC570839065E}"/>
                    </a:ext>
                  </a:extLst>
                </p14:cNvPr>
                <p14:cNvContentPartPr/>
                <p14:nvPr/>
              </p14:nvContentPartPr>
              <p14:xfrm>
                <a:off x="9471554" y="355984"/>
                <a:ext cx="191160" cy="26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E98F206-551D-4717-ABB0-DC570839065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462554" y="346984"/>
                  <a:ext cx="2088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0C5F889-C2BE-4F2E-B961-E6B605189674}"/>
                    </a:ext>
                  </a:extLst>
                </p14:cNvPr>
                <p14:cNvContentPartPr/>
                <p14:nvPr/>
              </p14:nvContentPartPr>
              <p14:xfrm>
                <a:off x="9840554" y="267784"/>
                <a:ext cx="110160" cy="59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0C5F889-C2BE-4F2E-B961-E6B60518967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831914" y="259144"/>
                  <a:ext cx="127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90643C6-3052-4D73-9DEC-F39873AC1A6E}"/>
                    </a:ext>
                  </a:extLst>
                </p14:cNvPr>
                <p14:cNvContentPartPr/>
                <p14:nvPr/>
              </p14:nvContentPartPr>
              <p14:xfrm>
                <a:off x="9886994" y="192544"/>
                <a:ext cx="149760" cy="293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90643C6-3052-4D73-9DEC-F39873AC1A6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878354" y="183544"/>
                  <a:ext cx="1674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C99A247-C45B-4E82-8944-159526415286}"/>
                    </a:ext>
                  </a:extLst>
                </p14:cNvPr>
                <p14:cNvContentPartPr/>
                <p14:nvPr/>
              </p14:nvContentPartPr>
              <p14:xfrm>
                <a:off x="10173194" y="158344"/>
                <a:ext cx="199440" cy="192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C99A247-C45B-4E82-8944-15952641528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164554" y="149344"/>
                  <a:ext cx="217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2399E6B-55B6-487C-942D-10F9ACBC64DD}"/>
                    </a:ext>
                  </a:extLst>
                </p14:cNvPr>
                <p14:cNvContentPartPr/>
                <p14:nvPr/>
              </p14:nvContentPartPr>
              <p14:xfrm>
                <a:off x="10533554" y="152944"/>
                <a:ext cx="376920" cy="306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2399E6B-55B6-487C-942D-10F9ACBC64D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524554" y="144304"/>
                  <a:ext cx="394560" cy="32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8A2A555-1FF6-4C14-BCBC-8DCDBB441BD5}"/>
                  </a:ext>
                </a:extLst>
              </p14:cNvPr>
              <p14:cNvContentPartPr/>
              <p14:nvPr/>
            </p14:nvContentPartPr>
            <p14:xfrm>
              <a:off x="5130674" y="917944"/>
              <a:ext cx="298800" cy="1875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8A2A555-1FF6-4C14-BCBC-8DCDBB441BD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121674" y="908944"/>
                <a:ext cx="316440" cy="20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B662E901-4CF6-4993-BA67-4941123B949B}"/>
              </a:ext>
            </a:extLst>
          </p:cNvPr>
          <p:cNvGrpSpPr/>
          <p:nvPr/>
        </p:nvGrpSpPr>
        <p:grpSpPr>
          <a:xfrm>
            <a:off x="529874" y="1298464"/>
            <a:ext cx="1404360" cy="1059840"/>
            <a:chOff x="529874" y="1298464"/>
            <a:chExt cx="1404360" cy="105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E72EF1F-CDDA-4084-8F69-467E94944F97}"/>
                    </a:ext>
                  </a:extLst>
                </p14:cNvPr>
                <p14:cNvContentPartPr/>
                <p14:nvPr/>
              </p14:nvContentPartPr>
              <p14:xfrm>
                <a:off x="529874" y="1525624"/>
                <a:ext cx="401400" cy="430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E72EF1F-CDDA-4084-8F69-467E94944F9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20874" y="1516984"/>
                  <a:ext cx="41904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6364D76-CE21-4521-8118-E0258101876B}"/>
                    </a:ext>
                  </a:extLst>
                </p14:cNvPr>
                <p14:cNvContentPartPr/>
                <p14:nvPr/>
              </p14:nvContentPartPr>
              <p14:xfrm>
                <a:off x="758474" y="1723984"/>
                <a:ext cx="216360" cy="179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6364D76-CE21-4521-8118-E0258101876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9474" y="1715344"/>
                  <a:ext cx="234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A69730D-5DD5-4768-BA3C-2C4766D7AEE8}"/>
                    </a:ext>
                  </a:extLst>
                </p14:cNvPr>
                <p14:cNvContentPartPr/>
                <p14:nvPr/>
              </p14:nvContentPartPr>
              <p14:xfrm>
                <a:off x="998594" y="1715344"/>
                <a:ext cx="162720" cy="187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A69730D-5DD5-4768-BA3C-2C4766D7AEE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89954" y="1706344"/>
                  <a:ext cx="1803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F4E45FD-B95C-4D35-82EE-3E3FBC434BD4}"/>
                    </a:ext>
                  </a:extLst>
                </p14:cNvPr>
                <p14:cNvContentPartPr/>
                <p14:nvPr/>
              </p14:nvContentPartPr>
              <p14:xfrm>
                <a:off x="1257794" y="1722904"/>
                <a:ext cx="74520" cy="151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F4E45FD-B95C-4D35-82EE-3E3FBC434BD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48794" y="1714264"/>
                  <a:ext cx="921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D41830D-7938-446F-A9CE-26026196EADD}"/>
                    </a:ext>
                  </a:extLst>
                </p14:cNvPr>
                <p14:cNvContentPartPr/>
                <p14:nvPr/>
              </p14:nvContentPartPr>
              <p14:xfrm>
                <a:off x="1453634" y="1546504"/>
                <a:ext cx="8280" cy="2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D41830D-7938-446F-A9CE-26026196EAD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444634" y="1537504"/>
                  <a:ext cx="259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B224DFB-5703-492C-97B3-EDD7C280748A}"/>
                    </a:ext>
                  </a:extLst>
                </p14:cNvPr>
                <p14:cNvContentPartPr/>
                <p14:nvPr/>
              </p14:nvContentPartPr>
              <p14:xfrm>
                <a:off x="1498274" y="1298464"/>
                <a:ext cx="288000" cy="63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B224DFB-5703-492C-97B3-EDD7C280748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89274" y="1289824"/>
                  <a:ext cx="30564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234E955-E50C-4190-AFF5-CB39F2CF5ED6}"/>
                    </a:ext>
                  </a:extLst>
                </p14:cNvPr>
                <p14:cNvContentPartPr/>
                <p14:nvPr/>
              </p14:nvContentPartPr>
              <p14:xfrm>
                <a:off x="1433114" y="1735144"/>
                <a:ext cx="234360" cy="87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234E955-E50C-4190-AFF5-CB39F2CF5ED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24114" y="1726504"/>
                  <a:ext cx="252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024EBCD-520C-4F2E-B757-1A3E2F057C10}"/>
                    </a:ext>
                  </a:extLst>
                </p14:cNvPr>
                <p14:cNvContentPartPr/>
                <p14:nvPr/>
              </p14:nvContentPartPr>
              <p14:xfrm>
                <a:off x="1760714" y="1750624"/>
                <a:ext cx="45720" cy="164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024EBCD-520C-4F2E-B757-1A3E2F057C1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51714" y="1741984"/>
                  <a:ext cx="633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15CF5BC-D430-4345-A805-FB92BFE646FB}"/>
                    </a:ext>
                  </a:extLst>
                </p14:cNvPr>
                <p14:cNvContentPartPr/>
                <p14:nvPr/>
              </p14:nvContentPartPr>
              <p14:xfrm>
                <a:off x="1650554" y="1620304"/>
                <a:ext cx="283680" cy="738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15CF5BC-D430-4345-A805-FB92BFE646F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641914" y="1611304"/>
                  <a:ext cx="301320" cy="75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0920706-BAF1-4D9D-867A-F4461CD9C443}"/>
              </a:ext>
            </a:extLst>
          </p:cNvPr>
          <p:cNvGrpSpPr/>
          <p:nvPr/>
        </p:nvGrpSpPr>
        <p:grpSpPr>
          <a:xfrm>
            <a:off x="2335274" y="1186144"/>
            <a:ext cx="352440" cy="741960"/>
            <a:chOff x="2335274" y="1186144"/>
            <a:chExt cx="352440" cy="74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899D99C-0C4E-4159-9D29-8CDAFD324C0F}"/>
                    </a:ext>
                  </a:extLst>
                </p14:cNvPr>
                <p14:cNvContentPartPr/>
                <p14:nvPr/>
              </p14:nvContentPartPr>
              <p14:xfrm>
                <a:off x="2353274" y="1186144"/>
                <a:ext cx="334440" cy="741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899D99C-0C4E-4159-9D29-8CDAFD324C0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344634" y="1177504"/>
                  <a:ext cx="352080" cy="7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A007733-A49B-4435-9DC6-26D6439D7E73}"/>
                    </a:ext>
                  </a:extLst>
                </p14:cNvPr>
                <p14:cNvContentPartPr/>
                <p14:nvPr/>
              </p14:nvContentPartPr>
              <p14:xfrm>
                <a:off x="2335274" y="1702024"/>
                <a:ext cx="303480" cy="77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A007733-A49B-4435-9DC6-26D6439D7E7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326274" y="1693024"/>
                  <a:ext cx="32112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3E4ABFE2-5B0A-4439-A143-C6A39CE38905}"/>
              </a:ext>
            </a:extLst>
          </p:cNvPr>
          <p:cNvGrpSpPr/>
          <p:nvPr/>
        </p:nvGrpSpPr>
        <p:grpSpPr>
          <a:xfrm>
            <a:off x="3004154" y="1596904"/>
            <a:ext cx="370800" cy="280080"/>
            <a:chOff x="3004154" y="1596904"/>
            <a:chExt cx="37080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38BA5F7-7C00-4F2B-98F3-698B066575DC}"/>
                    </a:ext>
                  </a:extLst>
                </p14:cNvPr>
                <p14:cNvContentPartPr/>
                <p14:nvPr/>
              </p14:nvContentPartPr>
              <p14:xfrm>
                <a:off x="3004154" y="1734424"/>
                <a:ext cx="109080" cy="142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38BA5F7-7C00-4F2B-98F3-698B066575D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995514" y="1725784"/>
                  <a:ext cx="126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4DA0CF7-D524-4920-B546-02A1173E061C}"/>
                    </a:ext>
                  </a:extLst>
                </p14:cNvPr>
                <p14:cNvContentPartPr/>
                <p14:nvPr/>
              </p14:nvContentPartPr>
              <p14:xfrm>
                <a:off x="3108194" y="1596904"/>
                <a:ext cx="15120" cy="6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4DA0CF7-D524-4920-B546-02A1173E061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099554" y="1587904"/>
                  <a:ext cx="327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CBB2C0B-BDC4-4AC2-BB77-CEB4357FFD45}"/>
                    </a:ext>
                  </a:extLst>
                </p14:cNvPr>
                <p14:cNvContentPartPr/>
                <p14:nvPr/>
              </p14:nvContentPartPr>
              <p14:xfrm>
                <a:off x="3191354" y="1610944"/>
                <a:ext cx="183600" cy="205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CBB2C0B-BDC4-4AC2-BB77-CEB4357FFD4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182714" y="1602304"/>
                  <a:ext cx="201240" cy="22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9965280-8D2C-42BC-A57F-3C4722AFA57D}"/>
                  </a:ext>
                </a:extLst>
              </p14:cNvPr>
              <p14:cNvContentPartPr/>
              <p14:nvPr/>
            </p14:nvContentPartPr>
            <p14:xfrm>
              <a:off x="3809834" y="1657024"/>
              <a:ext cx="257760" cy="1580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9965280-8D2C-42BC-A57F-3C4722AFA57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801194" y="1648384"/>
                <a:ext cx="275400" cy="17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C55984E0-6A72-4206-B929-C05020E230F6}"/>
              </a:ext>
            </a:extLst>
          </p:cNvPr>
          <p:cNvGrpSpPr/>
          <p:nvPr/>
        </p:nvGrpSpPr>
        <p:grpSpPr>
          <a:xfrm>
            <a:off x="4381514" y="1258144"/>
            <a:ext cx="1427040" cy="803160"/>
            <a:chOff x="4381514" y="1258144"/>
            <a:chExt cx="1427040" cy="80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2CDBB27-9FD2-4D30-B6F8-DFDB50C25AFE}"/>
                    </a:ext>
                  </a:extLst>
                </p14:cNvPr>
                <p14:cNvContentPartPr/>
                <p14:nvPr/>
              </p14:nvContentPartPr>
              <p14:xfrm>
                <a:off x="4381514" y="1700944"/>
                <a:ext cx="196200" cy="360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2CDBB27-9FD2-4D30-B6F8-DFDB50C25AF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372874" y="1692304"/>
                  <a:ext cx="2138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6F35CB3-9C74-427B-81CE-26A1708EDFF9}"/>
                    </a:ext>
                  </a:extLst>
                </p14:cNvPr>
                <p14:cNvContentPartPr/>
                <p14:nvPr/>
              </p14:nvContentPartPr>
              <p14:xfrm>
                <a:off x="4539914" y="1593664"/>
                <a:ext cx="271080" cy="192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6F35CB3-9C74-427B-81CE-26A1708EDFF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30914" y="1584664"/>
                  <a:ext cx="288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CB53B25-C514-42F3-9A31-905773734BBE}"/>
                    </a:ext>
                  </a:extLst>
                </p14:cNvPr>
                <p14:cNvContentPartPr/>
                <p14:nvPr/>
              </p14:nvContentPartPr>
              <p14:xfrm>
                <a:off x="4882274" y="1630384"/>
                <a:ext cx="296640" cy="172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CB53B25-C514-42F3-9A31-905773734BB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73634" y="1621744"/>
                  <a:ext cx="314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966B50A-DC31-4D0F-88B9-25E97C5D8A50}"/>
                    </a:ext>
                  </a:extLst>
                </p14:cNvPr>
                <p14:cNvContentPartPr/>
                <p14:nvPr/>
              </p14:nvContentPartPr>
              <p14:xfrm>
                <a:off x="5113034" y="1389544"/>
                <a:ext cx="192240" cy="381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966B50A-DC31-4D0F-88B9-25E97C5D8A5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104394" y="1380544"/>
                  <a:ext cx="20988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2F7E59E-0D4C-482F-811F-00E4E8F12A4E}"/>
                    </a:ext>
                  </a:extLst>
                </p14:cNvPr>
                <p14:cNvContentPartPr/>
                <p14:nvPr/>
              </p14:nvContentPartPr>
              <p14:xfrm>
                <a:off x="5497874" y="1258144"/>
                <a:ext cx="310680" cy="623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2F7E59E-0D4C-482F-811F-00E4E8F12A4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88874" y="1249504"/>
                  <a:ext cx="328320" cy="64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4902374-71D2-46F0-B853-1A8F219F872C}"/>
                    </a:ext>
                  </a:extLst>
                </p14:cNvPr>
                <p14:cNvContentPartPr/>
                <p14:nvPr/>
              </p14:nvContentPartPr>
              <p14:xfrm>
                <a:off x="5446754" y="1680784"/>
                <a:ext cx="276480" cy="60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4902374-71D2-46F0-B853-1A8F219F872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38114" y="1672144"/>
                  <a:ext cx="29412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F59383D-D963-4542-8328-8B83BAEC8327}"/>
              </a:ext>
            </a:extLst>
          </p:cNvPr>
          <p:cNvGrpSpPr/>
          <p:nvPr/>
        </p:nvGrpSpPr>
        <p:grpSpPr>
          <a:xfrm>
            <a:off x="7465994" y="571624"/>
            <a:ext cx="2881080" cy="564480"/>
            <a:chOff x="7465994" y="571624"/>
            <a:chExt cx="2881080" cy="56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517BA34-5D74-4308-9FA0-5331F28EC8CC}"/>
                    </a:ext>
                  </a:extLst>
                </p14:cNvPr>
                <p14:cNvContentPartPr/>
                <p14:nvPr/>
              </p14:nvContentPartPr>
              <p14:xfrm>
                <a:off x="7501994" y="997864"/>
                <a:ext cx="174600" cy="125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517BA34-5D74-4308-9FA0-5331F28EC8C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93354" y="988864"/>
                  <a:ext cx="192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4F95A88-3B1D-4C53-BDD0-C6CCA4317555}"/>
                    </a:ext>
                  </a:extLst>
                </p14:cNvPr>
                <p14:cNvContentPartPr/>
                <p14:nvPr/>
              </p14:nvContentPartPr>
              <p14:xfrm>
                <a:off x="7938314" y="736144"/>
                <a:ext cx="186480" cy="377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4F95A88-3B1D-4C53-BDD0-C6CCA431755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929674" y="727144"/>
                  <a:ext cx="2041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5295D86-1E6B-4F1D-B5A4-AE4FEF4301B4}"/>
                    </a:ext>
                  </a:extLst>
                </p14:cNvPr>
                <p14:cNvContentPartPr/>
                <p14:nvPr/>
              </p14:nvContentPartPr>
              <p14:xfrm>
                <a:off x="7784954" y="938824"/>
                <a:ext cx="414000" cy="64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5295D86-1E6B-4F1D-B5A4-AE4FEF4301B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776314" y="930184"/>
                  <a:ext cx="4316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5E0ADB0-5EA9-4AAF-B3AF-2799092D854D}"/>
                    </a:ext>
                  </a:extLst>
                </p14:cNvPr>
                <p14:cNvContentPartPr/>
                <p14:nvPr/>
              </p14:nvContentPartPr>
              <p14:xfrm>
                <a:off x="8234954" y="739024"/>
                <a:ext cx="184320" cy="349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5E0ADB0-5EA9-4AAF-B3AF-2799092D854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226314" y="730024"/>
                  <a:ext cx="2019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6A520EE-4B0D-4DC4-B83C-A5685276C866}"/>
                    </a:ext>
                  </a:extLst>
                </p14:cNvPr>
                <p14:cNvContentPartPr/>
                <p14:nvPr/>
              </p14:nvContentPartPr>
              <p14:xfrm>
                <a:off x="8477594" y="950344"/>
                <a:ext cx="149040" cy="165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6A520EE-4B0D-4DC4-B83C-A5685276C86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468594" y="941704"/>
                  <a:ext cx="166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C5F991A-1113-4578-B16A-CD7F6ABEB896}"/>
                    </a:ext>
                  </a:extLst>
                </p14:cNvPr>
                <p14:cNvContentPartPr/>
                <p14:nvPr/>
              </p14:nvContentPartPr>
              <p14:xfrm>
                <a:off x="8719874" y="932344"/>
                <a:ext cx="218520" cy="167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C5F991A-1113-4578-B16A-CD7F6ABEB89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711234" y="923704"/>
                  <a:ext cx="2361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E2662D6-5F2E-4AC9-BA8D-E960956D25C7}"/>
                    </a:ext>
                  </a:extLst>
                </p14:cNvPr>
                <p14:cNvContentPartPr/>
                <p14:nvPr/>
              </p14:nvContentPartPr>
              <p14:xfrm>
                <a:off x="8998874" y="965464"/>
                <a:ext cx="317160" cy="99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E2662D6-5F2E-4AC9-BA8D-E960956D25C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989874" y="956464"/>
                  <a:ext cx="334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936FB09-8FC9-4863-8A73-0346473FDCC0}"/>
                    </a:ext>
                  </a:extLst>
                </p14:cNvPr>
                <p14:cNvContentPartPr/>
                <p14:nvPr/>
              </p14:nvContentPartPr>
              <p14:xfrm>
                <a:off x="9350594" y="872224"/>
                <a:ext cx="132120" cy="199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936FB09-8FC9-4863-8A73-0346473FDCC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341954" y="863584"/>
                  <a:ext cx="1497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408AA0A-6095-4A0D-81E9-0230E3EA9FA0}"/>
                    </a:ext>
                  </a:extLst>
                </p14:cNvPr>
                <p14:cNvContentPartPr/>
                <p14:nvPr/>
              </p14:nvContentPartPr>
              <p14:xfrm>
                <a:off x="9506834" y="928024"/>
                <a:ext cx="129600" cy="174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408AA0A-6095-4A0D-81E9-0230E3EA9FA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498194" y="919024"/>
                  <a:ext cx="147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1F44BCB-11A1-44B3-9426-7BEFA46E05CA}"/>
                    </a:ext>
                  </a:extLst>
                </p14:cNvPr>
                <p14:cNvContentPartPr/>
                <p14:nvPr/>
              </p14:nvContentPartPr>
              <p14:xfrm>
                <a:off x="9773954" y="952504"/>
                <a:ext cx="250560" cy="183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1F44BCB-11A1-44B3-9426-7BEFA46E05C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765314" y="943504"/>
                  <a:ext cx="2682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F4262A9-9E57-42A7-80E2-04859214EEE6}"/>
                    </a:ext>
                  </a:extLst>
                </p14:cNvPr>
                <p14:cNvContentPartPr/>
                <p14:nvPr/>
              </p14:nvContentPartPr>
              <p14:xfrm>
                <a:off x="7478954" y="651184"/>
                <a:ext cx="6120" cy="1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F4262A9-9E57-42A7-80E2-04859214EEE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469954" y="642544"/>
                  <a:ext cx="237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8B8CF62-A28C-4627-BD70-86E75B0BEFF3}"/>
                    </a:ext>
                  </a:extLst>
                </p14:cNvPr>
                <p14:cNvContentPartPr/>
                <p14:nvPr/>
              </p14:nvContentPartPr>
              <p14:xfrm>
                <a:off x="7465994" y="571624"/>
                <a:ext cx="2881080" cy="1051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8B8CF62-A28C-4627-BD70-86E75B0BEFF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56994" y="562624"/>
                  <a:ext cx="2898720" cy="12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3941D24-4C6D-42C5-9E70-9D6EAF596978}"/>
                  </a:ext>
                </a:extLst>
              </p14:cNvPr>
              <p14:cNvContentPartPr/>
              <p14:nvPr/>
            </p14:nvContentPartPr>
            <p14:xfrm>
              <a:off x="948914" y="2501224"/>
              <a:ext cx="230400" cy="9000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3941D24-4C6D-42C5-9E70-9D6EAF59697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39914" y="2492224"/>
                <a:ext cx="248040" cy="9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D28EA0D-DEEE-42C6-9D7D-6E3C4EA978A2}"/>
                  </a:ext>
                </a:extLst>
              </p14:cNvPr>
              <p14:cNvContentPartPr/>
              <p14:nvPr/>
            </p14:nvContentPartPr>
            <p14:xfrm>
              <a:off x="1038554" y="3553864"/>
              <a:ext cx="55440" cy="160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D28EA0D-DEEE-42C6-9D7D-6E3C4EA978A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29914" y="3544864"/>
                <a:ext cx="7308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499D13D-B22F-4CC7-8663-2926A14C085D}"/>
                  </a:ext>
                </a:extLst>
              </p14:cNvPr>
              <p14:cNvContentPartPr/>
              <p14:nvPr/>
            </p14:nvContentPartPr>
            <p14:xfrm>
              <a:off x="1012994" y="2154904"/>
              <a:ext cx="214200" cy="2073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499D13D-B22F-4CC7-8663-2926A14C085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03994" y="2146264"/>
                <a:ext cx="2318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6C7D619-29EC-4AEC-9488-BE8C80D0C6C8}"/>
                  </a:ext>
                </a:extLst>
              </p14:cNvPr>
              <p14:cNvContentPartPr/>
              <p14:nvPr/>
            </p14:nvContentPartPr>
            <p14:xfrm>
              <a:off x="5816474" y="2336344"/>
              <a:ext cx="269280" cy="9291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6C7D619-29EC-4AEC-9488-BE8C80D0C6C8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807474" y="2327344"/>
                <a:ext cx="286920" cy="9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27060FF0-B3AD-4349-AD5B-C3FDD86B4D74}"/>
                  </a:ext>
                </a:extLst>
              </p14:cNvPr>
              <p14:cNvContentPartPr/>
              <p14:nvPr/>
            </p14:nvContentPartPr>
            <p14:xfrm>
              <a:off x="5909714" y="3413824"/>
              <a:ext cx="16920" cy="1314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27060FF0-B3AD-4349-AD5B-C3FDD86B4D7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900714" y="3404824"/>
                <a:ext cx="345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E08AFAC-33D1-469F-9D05-7770CBA9FCA3}"/>
                  </a:ext>
                </a:extLst>
              </p14:cNvPr>
              <p14:cNvContentPartPr/>
              <p14:nvPr/>
            </p14:nvContentPartPr>
            <p14:xfrm>
              <a:off x="6042554" y="2020264"/>
              <a:ext cx="227160" cy="1702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E08AFAC-33D1-469F-9D05-7770CBA9FCA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033914" y="2011624"/>
                <a:ext cx="244800" cy="18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231E5F4-4D37-4D59-A79D-8FDD7C54B356}"/>
              </a:ext>
            </a:extLst>
          </p:cNvPr>
          <p:cNvGrpSpPr/>
          <p:nvPr/>
        </p:nvGrpSpPr>
        <p:grpSpPr>
          <a:xfrm>
            <a:off x="1606274" y="2178664"/>
            <a:ext cx="4058640" cy="1438560"/>
            <a:chOff x="1606274" y="2178664"/>
            <a:chExt cx="4058640" cy="143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068B2E8-B69D-4F14-B29F-B74B8A876B08}"/>
                    </a:ext>
                  </a:extLst>
                </p14:cNvPr>
                <p14:cNvContentPartPr/>
                <p14:nvPr/>
              </p14:nvContentPartPr>
              <p14:xfrm>
                <a:off x="1606274" y="2467744"/>
                <a:ext cx="273960" cy="787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068B2E8-B69D-4F14-B29F-B74B8A876B0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597634" y="2459104"/>
                  <a:ext cx="291600" cy="8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AF07426-D2CB-41B5-BDDF-B9AF570DB39E}"/>
                    </a:ext>
                  </a:extLst>
                </p14:cNvPr>
                <p14:cNvContentPartPr/>
                <p14:nvPr/>
              </p14:nvContentPartPr>
              <p14:xfrm>
                <a:off x="2305034" y="2515264"/>
                <a:ext cx="41760" cy="180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AF07426-D2CB-41B5-BDDF-B9AF570DB39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296034" y="2506624"/>
                  <a:ext cx="594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61500DE-614F-4735-B32D-EC912B939763}"/>
                    </a:ext>
                  </a:extLst>
                </p14:cNvPr>
                <p14:cNvContentPartPr/>
                <p14:nvPr/>
              </p14:nvContentPartPr>
              <p14:xfrm>
                <a:off x="2065634" y="2749624"/>
                <a:ext cx="404280" cy="70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61500DE-614F-4735-B32D-EC912B93976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056994" y="2740984"/>
                  <a:ext cx="4219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7EE8D9E-F46E-4257-A970-CE092A2B45C3}"/>
                    </a:ext>
                  </a:extLst>
                </p14:cNvPr>
                <p14:cNvContentPartPr/>
                <p14:nvPr/>
              </p14:nvContentPartPr>
              <p14:xfrm>
                <a:off x="2114954" y="2863744"/>
                <a:ext cx="312120" cy="212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7EE8D9E-F46E-4257-A970-CE092A2B45C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05954" y="2854744"/>
                  <a:ext cx="3297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FDC4DD7-E745-416A-9C9E-D315696D084A}"/>
                    </a:ext>
                  </a:extLst>
                </p14:cNvPr>
                <p14:cNvContentPartPr/>
                <p14:nvPr/>
              </p14:nvContentPartPr>
              <p14:xfrm>
                <a:off x="2601674" y="2548744"/>
                <a:ext cx="236160" cy="284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FDC4DD7-E745-416A-9C9E-D315696D084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592674" y="2539744"/>
                  <a:ext cx="2538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35007C1-A7F0-497B-9F18-99F015CF8AFC}"/>
                    </a:ext>
                  </a:extLst>
                </p14:cNvPr>
                <p14:cNvContentPartPr/>
                <p14:nvPr/>
              </p14:nvContentPartPr>
              <p14:xfrm>
                <a:off x="2830994" y="2639464"/>
                <a:ext cx="233640" cy="199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35007C1-A7F0-497B-9F18-99F015CF8AF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22354" y="2630464"/>
                  <a:ext cx="2512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E11B4D0-45E0-4A17-B052-9DDA5E6A968A}"/>
                    </a:ext>
                  </a:extLst>
                </p14:cNvPr>
                <p14:cNvContentPartPr/>
                <p14:nvPr/>
              </p14:nvContentPartPr>
              <p14:xfrm>
                <a:off x="2819834" y="2578264"/>
                <a:ext cx="165960" cy="196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E11B4D0-45E0-4A17-B052-9DDA5E6A968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11194" y="2569264"/>
                  <a:ext cx="1836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2AB131C-893B-4DD0-A0C9-CF8DEC8650E2}"/>
                    </a:ext>
                  </a:extLst>
                </p14:cNvPr>
                <p14:cNvContentPartPr/>
                <p14:nvPr/>
              </p14:nvContentPartPr>
              <p14:xfrm>
                <a:off x="3073994" y="2669704"/>
                <a:ext cx="259560" cy="50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2AB131C-893B-4DD0-A0C9-CF8DEC8650E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065354" y="2661064"/>
                  <a:ext cx="2772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2F9EE72-C6A4-41BA-809C-F0677DEF23A6}"/>
                    </a:ext>
                  </a:extLst>
                </p14:cNvPr>
                <p14:cNvContentPartPr/>
                <p14:nvPr/>
              </p14:nvContentPartPr>
              <p14:xfrm>
                <a:off x="3188114" y="2570344"/>
                <a:ext cx="332280" cy="177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2F9EE72-C6A4-41BA-809C-F0677DEF23A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179114" y="2561344"/>
                  <a:ext cx="3499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41BF228-72CF-4832-86CF-7A7A4D6ED657}"/>
                    </a:ext>
                  </a:extLst>
                </p14:cNvPr>
                <p14:cNvContentPartPr/>
                <p14:nvPr/>
              </p14:nvContentPartPr>
              <p14:xfrm>
                <a:off x="3427154" y="2625064"/>
                <a:ext cx="124920" cy="305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41BF228-72CF-4832-86CF-7A7A4D6ED65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418154" y="2616424"/>
                  <a:ext cx="1425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FBB1EB8-E801-49F8-824B-A75A8F955C92}"/>
                    </a:ext>
                  </a:extLst>
                </p14:cNvPr>
                <p14:cNvContentPartPr/>
                <p14:nvPr/>
              </p14:nvContentPartPr>
              <p14:xfrm>
                <a:off x="3629474" y="2407984"/>
                <a:ext cx="199080" cy="548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FBB1EB8-E801-49F8-824B-A75A8F955C9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620834" y="2399344"/>
                  <a:ext cx="21672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1721EFA-2FFA-4A72-AADD-83FDD054F6E1}"/>
                    </a:ext>
                  </a:extLst>
                </p14:cNvPr>
                <p14:cNvContentPartPr/>
                <p14:nvPr/>
              </p14:nvContentPartPr>
              <p14:xfrm>
                <a:off x="3948794" y="2654584"/>
                <a:ext cx="203760" cy="159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1721EFA-2FFA-4A72-AADD-83FDD054F6E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939794" y="2645584"/>
                  <a:ext cx="221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01A71CB-27B6-4996-95E6-87149F936A27}"/>
                    </a:ext>
                  </a:extLst>
                </p14:cNvPr>
                <p14:cNvContentPartPr/>
                <p14:nvPr/>
              </p14:nvContentPartPr>
              <p14:xfrm>
                <a:off x="4131314" y="2399704"/>
                <a:ext cx="174960" cy="381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01A71CB-27B6-4996-95E6-87149F936A2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122674" y="2390704"/>
                  <a:ext cx="1926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9D05CAF-5CB3-45FA-9F2E-44FFA494F0CF}"/>
                    </a:ext>
                  </a:extLst>
                </p14:cNvPr>
                <p14:cNvContentPartPr/>
                <p14:nvPr/>
              </p14:nvContentPartPr>
              <p14:xfrm>
                <a:off x="4259114" y="2650984"/>
                <a:ext cx="92160" cy="120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9D05CAF-5CB3-45FA-9F2E-44FFA494F0C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250474" y="2642344"/>
                  <a:ext cx="1098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36002DC-F669-4651-9CD3-417DA39EBAAB}"/>
                    </a:ext>
                  </a:extLst>
                </p14:cNvPr>
                <p14:cNvContentPartPr/>
                <p14:nvPr/>
              </p14:nvContentPartPr>
              <p14:xfrm>
                <a:off x="4235354" y="2569624"/>
                <a:ext cx="183240" cy="452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36002DC-F669-4651-9CD3-417DA39EBAA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226714" y="2560624"/>
                  <a:ext cx="20088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EC258A6-56F2-4DE9-B131-DFCCCD3E4933}"/>
                    </a:ext>
                  </a:extLst>
                </p14:cNvPr>
                <p14:cNvContentPartPr/>
                <p14:nvPr/>
              </p14:nvContentPartPr>
              <p14:xfrm>
                <a:off x="4523354" y="2613904"/>
                <a:ext cx="206280" cy="209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EC258A6-56F2-4DE9-B131-DFCCCD3E493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514354" y="2604904"/>
                  <a:ext cx="223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DA56815-0A0D-491C-B4B6-38AAC31064B5}"/>
                    </a:ext>
                  </a:extLst>
                </p14:cNvPr>
                <p14:cNvContentPartPr/>
                <p14:nvPr/>
              </p14:nvContentPartPr>
              <p14:xfrm>
                <a:off x="4662674" y="2327704"/>
                <a:ext cx="195480" cy="411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DA56815-0A0D-491C-B4B6-38AAC31064B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653674" y="2319064"/>
                  <a:ext cx="21312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70CEBB7-6151-4B5F-A25D-D8496DD42B87}"/>
                    </a:ext>
                  </a:extLst>
                </p14:cNvPr>
                <p14:cNvContentPartPr/>
                <p14:nvPr/>
              </p14:nvContentPartPr>
              <p14:xfrm>
                <a:off x="4853114" y="2547664"/>
                <a:ext cx="250200" cy="227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70CEBB7-6151-4B5F-A25D-D8496DD42B8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844474" y="2538664"/>
                  <a:ext cx="2678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3C3C833-37ED-4274-8E61-488E16EBEEDB}"/>
                    </a:ext>
                  </a:extLst>
                </p14:cNvPr>
                <p14:cNvContentPartPr/>
                <p14:nvPr/>
              </p14:nvContentPartPr>
              <p14:xfrm>
                <a:off x="4852034" y="2554864"/>
                <a:ext cx="219600" cy="249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3C3C833-37ED-4274-8E61-488E16EBEED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843394" y="2545864"/>
                  <a:ext cx="2372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4A10D3B-B5B0-4A7A-972B-FF3244555FCF}"/>
                    </a:ext>
                  </a:extLst>
                </p14:cNvPr>
                <p14:cNvContentPartPr/>
                <p14:nvPr/>
              </p14:nvContentPartPr>
              <p14:xfrm>
                <a:off x="1748114" y="3401944"/>
                <a:ext cx="121320" cy="79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4A10D3B-B5B0-4A7A-972B-FF3244555FC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739474" y="3393304"/>
                  <a:ext cx="1389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0E4FE87-2FC3-4B39-9B86-41461F86352B}"/>
                    </a:ext>
                  </a:extLst>
                </p14:cNvPr>
                <p14:cNvContentPartPr/>
                <p14:nvPr/>
              </p14:nvContentPartPr>
              <p14:xfrm>
                <a:off x="1826234" y="3365224"/>
                <a:ext cx="56160" cy="252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0E4FE87-2FC3-4B39-9B86-41461F86352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817234" y="3356584"/>
                  <a:ext cx="738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C16925B-2580-45E1-B26F-87A480717383}"/>
                    </a:ext>
                  </a:extLst>
                </p14:cNvPr>
                <p14:cNvContentPartPr/>
                <p14:nvPr/>
              </p14:nvContentPartPr>
              <p14:xfrm>
                <a:off x="1900754" y="2178664"/>
                <a:ext cx="180000" cy="218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C16925B-2580-45E1-B26F-87A48071738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892114" y="2169664"/>
                  <a:ext cx="1976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C9D2CD9-9B56-4023-AF46-31478EC3BEB8}"/>
                    </a:ext>
                  </a:extLst>
                </p14:cNvPr>
                <p14:cNvContentPartPr/>
                <p14:nvPr/>
              </p14:nvContentPartPr>
              <p14:xfrm>
                <a:off x="5124194" y="2589784"/>
                <a:ext cx="112320" cy="32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C9D2CD9-9B56-4023-AF46-31478EC3BEB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115194" y="2580784"/>
                  <a:ext cx="1299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2F2E6EF-E80B-4A36-AD1B-B22E9FF254BA}"/>
                    </a:ext>
                  </a:extLst>
                </p14:cNvPr>
                <p14:cNvContentPartPr/>
                <p14:nvPr/>
              </p14:nvContentPartPr>
              <p14:xfrm>
                <a:off x="5132474" y="2667184"/>
                <a:ext cx="97920" cy="15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2F2E6EF-E80B-4A36-AD1B-B22E9FF254B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123834" y="2658544"/>
                  <a:ext cx="1155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3CD7871-FD1B-4857-8660-CC179D2A09BA}"/>
                    </a:ext>
                  </a:extLst>
                </p14:cNvPr>
                <p14:cNvContentPartPr/>
                <p14:nvPr/>
              </p14:nvContentPartPr>
              <p14:xfrm>
                <a:off x="5539274" y="2449024"/>
                <a:ext cx="76680" cy="204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3CD7871-FD1B-4857-8660-CC179D2A09B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530274" y="2440024"/>
                  <a:ext cx="943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99F1F31-1E36-4303-9883-FD0C52F323D8}"/>
                    </a:ext>
                  </a:extLst>
                </p14:cNvPr>
                <p14:cNvContentPartPr/>
                <p14:nvPr/>
              </p14:nvContentPartPr>
              <p14:xfrm>
                <a:off x="5377634" y="2726944"/>
                <a:ext cx="240120" cy="327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99F1F31-1E36-4303-9883-FD0C52F323D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368634" y="2718304"/>
                  <a:ext cx="2577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7342731-7D5F-464B-BB0E-C0746E44D1BD}"/>
                    </a:ext>
                  </a:extLst>
                </p14:cNvPr>
                <p14:cNvContentPartPr/>
                <p14:nvPr/>
              </p14:nvContentPartPr>
              <p14:xfrm>
                <a:off x="5363954" y="2807584"/>
                <a:ext cx="300960" cy="2620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7342731-7D5F-464B-BB0E-C0746E44D1B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355314" y="2798584"/>
                  <a:ext cx="318600" cy="27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4D32E0AE-5C90-4D92-98DE-85B5841A37A2}"/>
                  </a:ext>
                </a:extLst>
              </p14:cNvPr>
              <p14:cNvContentPartPr/>
              <p14:nvPr/>
            </p14:nvContentPartPr>
            <p14:xfrm>
              <a:off x="6320834" y="2500504"/>
              <a:ext cx="122400" cy="3402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4D32E0AE-5C90-4D92-98DE-85B5841A37A2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311834" y="2491504"/>
                <a:ext cx="1400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26966AC5-9029-4516-9114-C46A2B45CC33}"/>
                  </a:ext>
                </a:extLst>
              </p14:cNvPr>
              <p14:cNvContentPartPr/>
              <p14:nvPr/>
            </p14:nvContentPartPr>
            <p14:xfrm>
              <a:off x="6573914" y="2580424"/>
              <a:ext cx="190440" cy="1897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26966AC5-9029-4516-9114-C46A2B45CC33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565274" y="2571784"/>
                <a:ext cx="20808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7ADC82B-8867-4FA8-BD70-714F3DC8144A}"/>
                  </a:ext>
                </a:extLst>
              </p14:cNvPr>
              <p14:cNvContentPartPr/>
              <p14:nvPr/>
            </p14:nvContentPartPr>
            <p14:xfrm>
              <a:off x="6528194" y="2533264"/>
              <a:ext cx="228600" cy="2595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7ADC82B-8867-4FA8-BD70-714F3DC8144A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519194" y="2524624"/>
                <a:ext cx="24624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32442495-BDA8-436B-9F36-894FBC924743}"/>
                  </a:ext>
                </a:extLst>
              </p14:cNvPr>
              <p14:cNvContentPartPr/>
              <p14:nvPr/>
            </p14:nvContentPartPr>
            <p14:xfrm>
              <a:off x="6829514" y="2621464"/>
              <a:ext cx="91800" cy="1468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32442495-BDA8-436B-9F36-894FBC924743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820514" y="2612464"/>
                <a:ext cx="10944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0EC0439-114C-4E09-9067-9C77724F0FEB}"/>
                  </a:ext>
                </a:extLst>
              </p14:cNvPr>
              <p14:cNvContentPartPr/>
              <p14:nvPr/>
            </p14:nvContentPartPr>
            <p14:xfrm>
              <a:off x="6837074" y="2546944"/>
              <a:ext cx="166320" cy="5349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0EC0439-114C-4E09-9067-9C77724F0FEB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828074" y="2538304"/>
                <a:ext cx="183960" cy="5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19EB643-F3AE-4AFB-9F94-9FE544A2FD65}"/>
                  </a:ext>
                </a:extLst>
              </p14:cNvPr>
              <p14:cNvContentPartPr/>
              <p14:nvPr/>
            </p14:nvContentPartPr>
            <p14:xfrm>
              <a:off x="7074674" y="2617864"/>
              <a:ext cx="297720" cy="457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19EB643-F3AE-4AFB-9F94-9FE544A2FD65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7066034" y="2608864"/>
                <a:ext cx="31536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C44F6F33-1FDF-49D9-A0B1-27B04A55E776}"/>
                  </a:ext>
                </a:extLst>
              </p14:cNvPr>
              <p14:cNvContentPartPr/>
              <p14:nvPr/>
            </p14:nvContentPartPr>
            <p14:xfrm>
              <a:off x="7181594" y="2514544"/>
              <a:ext cx="72720" cy="1879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C44F6F33-1FDF-49D9-A0B1-27B04A55E776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172594" y="2505904"/>
                <a:ext cx="9036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56671A4-B38C-41C5-A593-7AE4CD46C559}"/>
                  </a:ext>
                </a:extLst>
              </p14:cNvPr>
              <p14:cNvContentPartPr/>
              <p14:nvPr/>
            </p14:nvContentPartPr>
            <p14:xfrm>
              <a:off x="7446194" y="2556664"/>
              <a:ext cx="107280" cy="1321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56671A4-B38C-41C5-A593-7AE4CD46C559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7437554" y="2548024"/>
                <a:ext cx="1249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B0EA5AFD-6F99-4C5F-AA20-85DA12E7C27E}"/>
                  </a:ext>
                </a:extLst>
              </p14:cNvPr>
              <p14:cNvContentPartPr/>
              <p14:nvPr/>
            </p14:nvContentPartPr>
            <p14:xfrm>
              <a:off x="7400474" y="2468104"/>
              <a:ext cx="244800" cy="4690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B0EA5AFD-6F99-4C5F-AA20-85DA12E7C27E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7391834" y="2459464"/>
                <a:ext cx="26244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F53B84D6-34F1-4284-85D3-BB7F6B9B06AA}"/>
                  </a:ext>
                </a:extLst>
              </p14:cNvPr>
              <p14:cNvContentPartPr/>
              <p14:nvPr/>
            </p14:nvContentPartPr>
            <p14:xfrm>
              <a:off x="7693514" y="2232664"/>
              <a:ext cx="206280" cy="1796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F53B84D6-34F1-4284-85D3-BB7F6B9B06AA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7684514" y="2223664"/>
                <a:ext cx="22392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69C5426-0C89-437E-8A8B-265F9DFE5F88}"/>
                  </a:ext>
                </a:extLst>
              </p14:cNvPr>
              <p14:cNvContentPartPr/>
              <p14:nvPr/>
            </p14:nvContentPartPr>
            <p14:xfrm>
              <a:off x="7254674" y="2863024"/>
              <a:ext cx="409320" cy="676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69C5426-0C89-437E-8A8B-265F9DFE5F88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7245674" y="2854384"/>
                <a:ext cx="42696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D0BBD477-4060-46BE-8821-DDECD2A4FCC7}"/>
                  </a:ext>
                </a:extLst>
              </p14:cNvPr>
              <p14:cNvContentPartPr/>
              <p14:nvPr/>
            </p14:nvContentPartPr>
            <p14:xfrm>
              <a:off x="7314074" y="2989744"/>
              <a:ext cx="298800" cy="1922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D0BBD477-4060-46BE-8821-DDECD2A4FCC7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7305434" y="2981104"/>
                <a:ext cx="31644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356F7A91-21E7-4AB6-8E8C-E09843DE73EB}"/>
                  </a:ext>
                </a:extLst>
              </p14:cNvPr>
              <p14:cNvContentPartPr/>
              <p14:nvPr/>
            </p14:nvContentPartPr>
            <p14:xfrm>
              <a:off x="7889714" y="2512744"/>
              <a:ext cx="110160" cy="2505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356F7A91-21E7-4AB6-8E8C-E09843DE73EB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881074" y="2503744"/>
                <a:ext cx="1278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6F57F53-7F73-4E10-937B-53DBB63E66A3}"/>
                  </a:ext>
                </a:extLst>
              </p14:cNvPr>
              <p14:cNvContentPartPr/>
              <p14:nvPr/>
            </p14:nvContentPartPr>
            <p14:xfrm>
              <a:off x="8047034" y="2189824"/>
              <a:ext cx="233640" cy="8971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6F57F53-7F73-4E10-937B-53DBB63E66A3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038034" y="2180824"/>
                <a:ext cx="251280" cy="9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86C07548-A82D-447D-AEF5-9DE28862E85F}"/>
                  </a:ext>
                </a:extLst>
              </p14:cNvPr>
              <p14:cNvContentPartPr/>
              <p14:nvPr/>
            </p14:nvContentPartPr>
            <p14:xfrm>
              <a:off x="7970714" y="3232744"/>
              <a:ext cx="81720" cy="16704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86C07548-A82D-447D-AEF5-9DE28862E85F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962074" y="3223744"/>
                <a:ext cx="9936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1DC11BD6-46F7-4DFF-924B-1008A76B6975}"/>
                  </a:ext>
                </a:extLst>
              </p14:cNvPr>
              <p14:cNvContentPartPr/>
              <p14:nvPr/>
            </p14:nvContentPartPr>
            <p14:xfrm>
              <a:off x="8013914" y="3184864"/>
              <a:ext cx="106200" cy="4082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1DC11BD6-46F7-4DFF-924B-1008A76B6975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004914" y="3176224"/>
                <a:ext cx="12384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81AB4C81-DB7B-422A-9FC6-B3300217E1A2}"/>
                  </a:ext>
                </a:extLst>
              </p14:cNvPr>
              <p14:cNvContentPartPr/>
              <p14:nvPr/>
            </p14:nvContentPartPr>
            <p14:xfrm>
              <a:off x="8251874" y="3227344"/>
              <a:ext cx="114120" cy="205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81AB4C81-DB7B-422A-9FC6-B3300217E1A2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242874" y="3218704"/>
                <a:ext cx="1317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1F0ADED1-B1D3-4C34-9727-E0930C4CCCBD}"/>
                  </a:ext>
                </a:extLst>
              </p14:cNvPr>
              <p14:cNvContentPartPr/>
              <p14:nvPr/>
            </p14:nvContentPartPr>
            <p14:xfrm>
              <a:off x="8273114" y="3313024"/>
              <a:ext cx="74880" cy="151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1F0ADED1-B1D3-4C34-9727-E0930C4CCCBD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264474" y="3304384"/>
                <a:ext cx="9252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AC77FFFE-9DAD-45AA-ABA8-719F42C80CE5}"/>
                  </a:ext>
                </a:extLst>
              </p14:cNvPr>
              <p14:cNvContentPartPr/>
              <p14:nvPr/>
            </p14:nvContentPartPr>
            <p14:xfrm>
              <a:off x="8421794" y="3181624"/>
              <a:ext cx="111600" cy="946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AC77FFFE-9DAD-45AA-ABA8-719F42C80CE5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413154" y="3172984"/>
                <a:ext cx="12924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AC8E89EB-8FA8-41ED-B34A-9D2FF4C767F0}"/>
                  </a:ext>
                </a:extLst>
              </p14:cNvPr>
              <p14:cNvContentPartPr/>
              <p14:nvPr/>
            </p14:nvContentPartPr>
            <p14:xfrm>
              <a:off x="8477234" y="3145624"/>
              <a:ext cx="114840" cy="27324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AC8E89EB-8FA8-41ED-B34A-9D2FF4C767F0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468234" y="3136624"/>
                <a:ext cx="13248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7650E932-DD81-4842-A103-679AC70772EE}"/>
                  </a:ext>
                </a:extLst>
              </p14:cNvPr>
              <p14:cNvContentPartPr/>
              <p14:nvPr/>
            </p14:nvContentPartPr>
            <p14:xfrm>
              <a:off x="6090794" y="2391424"/>
              <a:ext cx="153360" cy="5454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7650E932-DD81-4842-A103-679AC70772EE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081794" y="2382784"/>
                <a:ext cx="171000" cy="56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B08B6CA-B44E-4792-9439-1248C91C963D}"/>
              </a:ext>
            </a:extLst>
          </p:cNvPr>
          <p:cNvGrpSpPr/>
          <p:nvPr/>
        </p:nvGrpSpPr>
        <p:grpSpPr>
          <a:xfrm>
            <a:off x="8462474" y="1962664"/>
            <a:ext cx="1083600" cy="821160"/>
            <a:chOff x="8462474" y="1962664"/>
            <a:chExt cx="1083600" cy="82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E86FB1C-7D23-4090-866B-8CEDEB1FFC7E}"/>
                    </a:ext>
                  </a:extLst>
                </p14:cNvPr>
                <p14:cNvContentPartPr/>
                <p14:nvPr/>
              </p14:nvContentPartPr>
              <p14:xfrm>
                <a:off x="8462474" y="1962664"/>
                <a:ext cx="205200" cy="253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E86FB1C-7D23-4090-866B-8CEDEB1FFC7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453834" y="1954024"/>
                  <a:ext cx="2228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F982573-DA57-4CEA-BDFF-1841EE7FFF7C}"/>
                    </a:ext>
                  </a:extLst>
                </p14:cNvPr>
                <p14:cNvContentPartPr/>
                <p14:nvPr/>
              </p14:nvContentPartPr>
              <p14:xfrm>
                <a:off x="8585954" y="2351104"/>
                <a:ext cx="194760" cy="432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F982573-DA57-4CEA-BDFF-1841EE7FFF7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577314" y="2342464"/>
                  <a:ext cx="2124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70AA5CE-24B0-4E00-87F1-A3D3AB02D8F1}"/>
                    </a:ext>
                  </a:extLst>
                </p14:cNvPr>
                <p14:cNvContentPartPr/>
                <p14:nvPr/>
              </p14:nvContentPartPr>
              <p14:xfrm>
                <a:off x="8962154" y="2550904"/>
                <a:ext cx="194400" cy="1782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70AA5CE-24B0-4E00-87F1-A3D3AB02D8F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953514" y="2541904"/>
                  <a:ext cx="212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8781CB7-C252-4DFB-8CF4-2824C6803D4B}"/>
                    </a:ext>
                  </a:extLst>
                </p14:cNvPr>
                <p14:cNvContentPartPr/>
                <p14:nvPr/>
              </p14:nvContentPartPr>
              <p14:xfrm>
                <a:off x="9099674" y="2289184"/>
                <a:ext cx="218880" cy="382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8781CB7-C252-4DFB-8CF4-2824C6803D4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091034" y="2280184"/>
                  <a:ext cx="23652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A1DB648-6C0E-4324-83A9-9347456A9061}"/>
                    </a:ext>
                  </a:extLst>
                </p14:cNvPr>
                <p14:cNvContentPartPr/>
                <p14:nvPr/>
              </p14:nvContentPartPr>
              <p14:xfrm>
                <a:off x="9262754" y="2496544"/>
                <a:ext cx="283320" cy="233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A1DB648-6C0E-4324-83A9-9347456A906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253754" y="2487904"/>
                  <a:ext cx="3009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43EB485-35DB-41AE-9F9F-EF1D80F07ACB}"/>
                    </a:ext>
                  </a:extLst>
                </p14:cNvPr>
                <p14:cNvContentPartPr/>
                <p14:nvPr/>
              </p14:nvContentPartPr>
              <p14:xfrm>
                <a:off x="9249794" y="2497984"/>
                <a:ext cx="231120" cy="202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43EB485-35DB-41AE-9F9F-EF1D80F07AC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240794" y="2488984"/>
                  <a:ext cx="24876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11451647-C217-4E1D-B21B-E07275098C8C}"/>
              </a:ext>
            </a:extLst>
          </p:cNvPr>
          <p:cNvGrpSpPr/>
          <p:nvPr/>
        </p:nvGrpSpPr>
        <p:grpSpPr>
          <a:xfrm>
            <a:off x="844874" y="4337584"/>
            <a:ext cx="178920" cy="152640"/>
            <a:chOff x="844874" y="4337584"/>
            <a:chExt cx="17892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6A6450E-612F-4F0C-B98C-42ABCFFBAE20}"/>
                    </a:ext>
                  </a:extLst>
                </p14:cNvPr>
                <p14:cNvContentPartPr/>
                <p14:nvPr/>
              </p14:nvContentPartPr>
              <p14:xfrm>
                <a:off x="844874" y="4337584"/>
                <a:ext cx="137880" cy="43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6A6450E-612F-4F0C-B98C-42ABCFFBAE2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35874" y="4328944"/>
                  <a:ext cx="155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A06962F-F4C7-4FFD-8B02-FFD278C5FB03}"/>
                    </a:ext>
                  </a:extLst>
                </p14:cNvPr>
                <p14:cNvContentPartPr/>
                <p14:nvPr/>
              </p14:nvContentPartPr>
              <p14:xfrm>
                <a:off x="877274" y="4461424"/>
                <a:ext cx="146520" cy="28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A06962F-F4C7-4FFD-8B02-FFD278C5FB0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68274" y="4452424"/>
                  <a:ext cx="1641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C27D449-ED72-4FA0-BD59-4EFF283009EC}"/>
              </a:ext>
            </a:extLst>
          </p:cNvPr>
          <p:cNvGrpSpPr/>
          <p:nvPr/>
        </p:nvGrpSpPr>
        <p:grpSpPr>
          <a:xfrm>
            <a:off x="1524554" y="4099984"/>
            <a:ext cx="365760" cy="644400"/>
            <a:chOff x="1524554" y="4099984"/>
            <a:chExt cx="365760" cy="64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3E70336-75B5-4526-B1BB-487E6D2EC8FE}"/>
                    </a:ext>
                  </a:extLst>
                </p14:cNvPr>
                <p14:cNvContentPartPr/>
                <p14:nvPr/>
              </p14:nvContentPartPr>
              <p14:xfrm>
                <a:off x="1770434" y="4099984"/>
                <a:ext cx="55440" cy="206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3E70336-75B5-4526-B1BB-487E6D2EC8F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761434" y="4091344"/>
                  <a:ext cx="730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51943B8-7E95-41C6-AB9E-F78000CDD9C9}"/>
                    </a:ext>
                  </a:extLst>
                </p14:cNvPr>
                <p14:cNvContentPartPr/>
                <p14:nvPr/>
              </p14:nvContentPartPr>
              <p14:xfrm>
                <a:off x="1572074" y="4375024"/>
                <a:ext cx="318240" cy="716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51943B8-7E95-41C6-AB9E-F78000CDD9C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563074" y="4366384"/>
                  <a:ext cx="3358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32FDAE6-A3B1-44CF-BFC2-D1B17423B898}"/>
                    </a:ext>
                  </a:extLst>
                </p14:cNvPr>
                <p14:cNvContentPartPr/>
                <p14:nvPr/>
              </p14:nvContentPartPr>
              <p14:xfrm>
                <a:off x="1524554" y="4504624"/>
                <a:ext cx="358200" cy="2397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32FDAE6-A3B1-44CF-BFC2-D1B17423B89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515914" y="4495984"/>
                  <a:ext cx="375840" cy="25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9EA5772F-4181-406F-953B-3FEAEAD509B9}"/>
                  </a:ext>
                </a:extLst>
              </p14:cNvPr>
              <p14:cNvContentPartPr/>
              <p14:nvPr/>
            </p14:nvContentPartPr>
            <p14:xfrm>
              <a:off x="2373074" y="3939784"/>
              <a:ext cx="310320" cy="9252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9EA5772F-4181-406F-953B-3FEAEAD509B9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2364074" y="3931144"/>
                <a:ext cx="327960" cy="9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27745F60-2F63-4A5A-9504-4F8560BC87D8}"/>
                  </a:ext>
                </a:extLst>
              </p14:cNvPr>
              <p14:cNvContentPartPr/>
              <p14:nvPr/>
            </p14:nvContentPartPr>
            <p14:xfrm>
              <a:off x="2356514" y="5100064"/>
              <a:ext cx="18360" cy="1702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27745F60-2F63-4A5A-9504-4F8560BC87D8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2347874" y="5091064"/>
                <a:ext cx="360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BCDD52FA-8BBE-48F7-B091-80AF41968A15}"/>
                  </a:ext>
                </a:extLst>
              </p14:cNvPr>
              <p14:cNvContentPartPr/>
              <p14:nvPr/>
            </p14:nvContentPartPr>
            <p14:xfrm>
              <a:off x="2666834" y="3547024"/>
              <a:ext cx="226440" cy="2181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BCDD52FA-8BBE-48F7-B091-80AF41968A15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2657834" y="3538384"/>
                <a:ext cx="244080" cy="23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8C3E38-BB99-4877-9420-3AE279866A51}"/>
              </a:ext>
            </a:extLst>
          </p:cNvPr>
          <p:cNvGrpSpPr/>
          <p:nvPr/>
        </p:nvGrpSpPr>
        <p:grpSpPr>
          <a:xfrm>
            <a:off x="2794274" y="4122664"/>
            <a:ext cx="843120" cy="331920"/>
            <a:chOff x="2794274" y="4122664"/>
            <a:chExt cx="84312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A6F11FD-AAC8-4D3B-81B7-BDE24D34568C}"/>
                    </a:ext>
                  </a:extLst>
                </p14:cNvPr>
                <p14:cNvContentPartPr/>
                <p14:nvPr/>
              </p14:nvContentPartPr>
              <p14:xfrm>
                <a:off x="2794274" y="4200064"/>
                <a:ext cx="105480" cy="2545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A6F11FD-AAC8-4D3B-81B7-BDE24D34568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785634" y="4191424"/>
                  <a:ext cx="1231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9788AB4-99AD-414A-820B-2D0CDD88314D}"/>
                    </a:ext>
                  </a:extLst>
                </p14:cNvPr>
                <p14:cNvContentPartPr/>
                <p14:nvPr/>
              </p14:nvContentPartPr>
              <p14:xfrm>
                <a:off x="3044114" y="4122664"/>
                <a:ext cx="261360" cy="2836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9788AB4-99AD-414A-820B-2D0CDD88314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035474" y="4114024"/>
                  <a:ext cx="2790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D9DB9A3-F6E5-482C-9235-A95C262DED74}"/>
                    </a:ext>
                  </a:extLst>
                </p14:cNvPr>
                <p14:cNvContentPartPr/>
                <p14:nvPr/>
              </p14:nvContentPartPr>
              <p14:xfrm>
                <a:off x="3441914" y="4197544"/>
                <a:ext cx="195480" cy="1742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D9DB9A3-F6E5-482C-9235-A95C262DED7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432914" y="4188904"/>
                  <a:ext cx="2131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B753140-68F7-4934-8273-5E1DB4D91FD0}"/>
                    </a:ext>
                  </a:extLst>
                </p14:cNvPr>
                <p14:cNvContentPartPr/>
                <p14:nvPr/>
              </p14:nvContentPartPr>
              <p14:xfrm>
                <a:off x="3435434" y="4177024"/>
                <a:ext cx="196200" cy="2196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B753140-68F7-4934-8273-5E1DB4D91FD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426434" y="4168024"/>
                  <a:ext cx="21384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AD07C25-47C7-4813-98D8-3189EC57A328}"/>
              </a:ext>
            </a:extLst>
          </p:cNvPr>
          <p:cNvGrpSpPr/>
          <p:nvPr/>
        </p:nvGrpSpPr>
        <p:grpSpPr>
          <a:xfrm>
            <a:off x="3905234" y="4151824"/>
            <a:ext cx="375480" cy="244080"/>
            <a:chOff x="3905234" y="4151824"/>
            <a:chExt cx="37548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36E08B8-585D-4C9A-958F-2E92EAE85CC5}"/>
                    </a:ext>
                  </a:extLst>
                </p14:cNvPr>
                <p14:cNvContentPartPr/>
                <p14:nvPr/>
              </p14:nvContentPartPr>
              <p14:xfrm>
                <a:off x="3905234" y="4195384"/>
                <a:ext cx="375480" cy="91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36E08B8-585D-4C9A-958F-2E92EAE85CC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896234" y="4186384"/>
                  <a:ext cx="393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4BE1284-7EA9-401F-8138-C1B390B7E980}"/>
                    </a:ext>
                  </a:extLst>
                </p14:cNvPr>
                <p14:cNvContentPartPr/>
                <p14:nvPr/>
              </p14:nvContentPartPr>
              <p14:xfrm>
                <a:off x="4058954" y="4151824"/>
                <a:ext cx="55080" cy="244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4BE1284-7EA9-401F-8138-C1B390B7E98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050314" y="4142824"/>
                  <a:ext cx="7272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B561B6C-987F-459A-97AF-CB0687C31E90}"/>
              </a:ext>
            </a:extLst>
          </p:cNvPr>
          <p:cNvGrpSpPr/>
          <p:nvPr/>
        </p:nvGrpSpPr>
        <p:grpSpPr>
          <a:xfrm>
            <a:off x="4440194" y="4043104"/>
            <a:ext cx="555480" cy="672840"/>
            <a:chOff x="4440194" y="4043104"/>
            <a:chExt cx="555480" cy="67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4A8106F-BD50-4AA5-895B-C6E160676CD9}"/>
                    </a:ext>
                  </a:extLst>
                </p14:cNvPr>
                <p14:cNvContentPartPr/>
                <p14:nvPr/>
              </p14:nvContentPartPr>
              <p14:xfrm>
                <a:off x="4440194" y="4104304"/>
                <a:ext cx="250920" cy="225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4A8106F-BD50-4AA5-895B-C6E160676CD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431554" y="4095304"/>
                  <a:ext cx="268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934FC93-1EBA-4CAB-AE62-50364D372CCA}"/>
                    </a:ext>
                  </a:extLst>
                </p14:cNvPr>
                <p14:cNvContentPartPr/>
                <p14:nvPr/>
              </p14:nvContentPartPr>
              <p14:xfrm>
                <a:off x="4758074" y="4043104"/>
                <a:ext cx="237600" cy="262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934FC93-1EBA-4CAB-AE62-50364D372CC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749434" y="4034464"/>
                  <a:ext cx="2552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24A184D-7AD8-46D5-B17C-91ECB6DC2CD0}"/>
                    </a:ext>
                  </a:extLst>
                </p14:cNvPr>
                <p14:cNvContentPartPr/>
                <p14:nvPr/>
              </p14:nvContentPartPr>
              <p14:xfrm>
                <a:off x="4464314" y="4381504"/>
                <a:ext cx="437040" cy="61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24A184D-7AD8-46D5-B17C-91ECB6DC2CD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455674" y="4372504"/>
                  <a:ext cx="4546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919F6FA-2E63-4E2E-9548-5D0C150F8747}"/>
                    </a:ext>
                  </a:extLst>
                </p14:cNvPr>
                <p14:cNvContentPartPr/>
                <p14:nvPr/>
              </p14:nvContentPartPr>
              <p14:xfrm>
                <a:off x="4569074" y="4519384"/>
                <a:ext cx="234360" cy="1965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919F6FA-2E63-4E2E-9548-5D0C150F874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560074" y="4510384"/>
                  <a:ext cx="25200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A09F8563-C824-40CA-B95A-36EE1468FC88}"/>
              </a:ext>
            </a:extLst>
          </p:cNvPr>
          <p:cNvGrpSpPr/>
          <p:nvPr/>
        </p:nvGrpSpPr>
        <p:grpSpPr>
          <a:xfrm>
            <a:off x="5251634" y="3658624"/>
            <a:ext cx="4134960" cy="1081800"/>
            <a:chOff x="5251634" y="3658624"/>
            <a:chExt cx="4134960" cy="108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2087132-0CF9-41DD-9C7B-AE52EBB24EB6}"/>
                    </a:ext>
                  </a:extLst>
                </p14:cNvPr>
                <p14:cNvContentPartPr/>
                <p14:nvPr/>
              </p14:nvContentPartPr>
              <p14:xfrm>
                <a:off x="5251634" y="4213384"/>
                <a:ext cx="212400" cy="374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2087132-0CF9-41DD-9C7B-AE52EBB24EB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242634" y="4204744"/>
                  <a:ext cx="2300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72C4467-E0AC-4B8C-A13E-650B3C4219D2}"/>
                    </a:ext>
                  </a:extLst>
                </p14:cNvPr>
                <p14:cNvContentPartPr/>
                <p14:nvPr/>
              </p14:nvContentPartPr>
              <p14:xfrm>
                <a:off x="5619194" y="4045264"/>
                <a:ext cx="163800" cy="1231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72C4467-E0AC-4B8C-A13E-650B3C4219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610554" y="4036264"/>
                  <a:ext cx="181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DB3C40A-A4ED-465A-A185-D6DED9CA6648}"/>
                    </a:ext>
                  </a:extLst>
                </p14:cNvPr>
                <p14:cNvContentPartPr/>
                <p14:nvPr/>
              </p14:nvContentPartPr>
              <p14:xfrm>
                <a:off x="5712074" y="3934024"/>
                <a:ext cx="142920" cy="3902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DB3C40A-A4ED-465A-A185-D6DED9CA664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703074" y="3925024"/>
                  <a:ext cx="16056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D113BA4-D8AB-468C-B74C-354A81FB8DCB}"/>
                    </a:ext>
                  </a:extLst>
                </p14:cNvPr>
                <p14:cNvContentPartPr/>
                <p14:nvPr/>
              </p14:nvContentPartPr>
              <p14:xfrm>
                <a:off x="5872634" y="4140664"/>
                <a:ext cx="282960" cy="207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D113BA4-D8AB-468C-B74C-354A81FB8DC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863994" y="4132024"/>
                  <a:ext cx="3006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D50AB50-E19C-4A29-BF0E-20619EDE9C88}"/>
                    </a:ext>
                  </a:extLst>
                </p14:cNvPr>
                <p14:cNvContentPartPr/>
                <p14:nvPr/>
              </p14:nvContentPartPr>
              <p14:xfrm>
                <a:off x="5820434" y="4112224"/>
                <a:ext cx="293040" cy="2944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D50AB50-E19C-4A29-BF0E-20619EDE9C8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811434" y="4103584"/>
                  <a:ext cx="3106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BA9CB00-B9DB-4793-8568-F14EDB153CDE}"/>
                    </a:ext>
                  </a:extLst>
                </p14:cNvPr>
                <p14:cNvContentPartPr/>
                <p14:nvPr/>
              </p14:nvContentPartPr>
              <p14:xfrm>
                <a:off x="6325874" y="4137424"/>
                <a:ext cx="212400" cy="482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BA9CB00-B9DB-4793-8568-F14EDB153CD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316874" y="4128784"/>
                  <a:ext cx="2300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AAAAF5E-A7FF-4783-A38C-7B48D05DD948}"/>
                    </a:ext>
                  </a:extLst>
                </p14:cNvPr>
                <p14:cNvContentPartPr/>
                <p14:nvPr/>
              </p14:nvContentPartPr>
              <p14:xfrm>
                <a:off x="6698834" y="3994864"/>
                <a:ext cx="105120" cy="1767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AAAAF5E-A7FF-4783-A38C-7B48D05DD94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689834" y="3985864"/>
                  <a:ext cx="1227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3514F3E-1E9D-4ACB-B181-EBF4543BDF25}"/>
                    </a:ext>
                  </a:extLst>
                </p14:cNvPr>
                <p14:cNvContentPartPr/>
                <p14:nvPr/>
              </p14:nvContentPartPr>
              <p14:xfrm>
                <a:off x="6843554" y="3976504"/>
                <a:ext cx="251280" cy="2278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3514F3E-1E9D-4ACB-B181-EBF4543BDF2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834914" y="3967864"/>
                  <a:ext cx="2689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EE76630-74FD-401D-A271-C3FB0EDCE772}"/>
                    </a:ext>
                  </a:extLst>
                </p14:cNvPr>
                <p14:cNvContentPartPr/>
                <p14:nvPr/>
              </p14:nvContentPartPr>
              <p14:xfrm>
                <a:off x="6676514" y="4261264"/>
                <a:ext cx="360000" cy="676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EE76630-74FD-401D-A271-C3FB0EDCE77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667874" y="4252264"/>
                  <a:ext cx="3776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19B24ED-EBF4-49DC-9923-AC404F7D200E}"/>
                    </a:ext>
                  </a:extLst>
                </p14:cNvPr>
                <p14:cNvContentPartPr/>
                <p14:nvPr/>
              </p14:nvContentPartPr>
              <p14:xfrm>
                <a:off x="6717914" y="4405624"/>
                <a:ext cx="236160" cy="1965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19B24ED-EBF4-49DC-9923-AC404F7D200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709274" y="4396624"/>
                  <a:ext cx="2538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F319C54-49E7-48B0-9BB4-1357F5DE53FF}"/>
                    </a:ext>
                  </a:extLst>
                </p14:cNvPr>
                <p14:cNvContentPartPr/>
                <p14:nvPr/>
              </p14:nvContentPartPr>
              <p14:xfrm>
                <a:off x="7393634" y="4012864"/>
                <a:ext cx="6840" cy="230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F319C54-49E7-48B0-9BB4-1357F5DE53F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384634" y="4003864"/>
                  <a:ext cx="24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AA99FC7-5A98-45F8-961B-87A8CB84D929}"/>
                    </a:ext>
                  </a:extLst>
                </p14:cNvPr>
                <p14:cNvContentPartPr/>
                <p14:nvPr/>
              </p14:nvContentPartPr>
              <p14:xfrm>
                <a:off x="7297154" y="3993784"/>
                <a:ext cx="118800" cy="3470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AA99FC7-5A98-45F8-961B-87A8CB84D92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288514" y="3985144"/>
                  <a:ext cx="13644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A61C67F-C678-44C4-B967-96E021FEE067}"/>
                    </a:ext>
                  </a:extLst>
                </p14:cNvPr>
                <p14:cNvContentPartPr/>
                <p14:nvPr/>
              </p14:nvContentPartPr>
              <p14:xfrm>
                <a:off x="7494794" y="4120144"/>
                <a:ext cx="194400" cy="1458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A61C67F-C678-44C4-B967-96E021FEE06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486154" y="4111144"/>
                  <a:ext cx="212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5D291B7-C453-4B64-A6D7-A97352F761CB}"/>
                    </a:ext>
                  </a:extLst>
                </p14:cNvPr>
                <p14:cNvContentPartPr/>
                <p14:nvPr/>
              </p14:nvContentPartPr>
              <p14:xfrm>
                <a:off x="7675874" y="3863824"/>
                <a:ext cx="193320" cy="3596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5D291B7-C453-4B64-A6D7-A97352F761C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667234" y="3854824"/>
                  <a:ext cx="21096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D567F63-3BBB-4A65-8097-11042163D48A}"/>
                    </a:ext>
                  </a:extLst>
                </p14:cNvPr>
                <p14:cNvContentPartPr/>
                <p14:nvPr/>
              </p14:nvContentPartPr>
              <p14:xfrm>
                <a:off x="7768034" y="4087024"/>
                <a:ext cx="189360" cy="1756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D567F63-3BBB-4A65-8097-11042163D48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759034" y="4078384"/>
                  <a:ext cx="2070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6EA9210-1AB3-430A-A18E-8871D2464EF8}"/>
                    </a:ext>
                  </a:extLst>
                </p14:cNvPr>
                <p14:cNvContentPartPr/>
                <p14:nvPr/>
              </p14:nvContentPartPr>
              <p14:xfrm>
                <a:off x="7789634" y="4064704"/>
                <a:ext cx="202680" cy="2019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6EA9210-1AB3-430A-A18E-8871D2464EF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780994" y="4055704"/>
                  <a:ext cx="2203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ABAE8CF-FAB7-4FF4-AE54-D3F96089A529}"/>
                    </a:ext>
                  </a:extLst>
                </p14:cNvPr>
                <p14:cNvContentPartPr/>
                <p14:nvPr/>
              </p14:nvContentPartPr>
              <p14:xfrm>
                <a:off x="8195354" y="4120144"/>
                <a:ext cx="93600" cy="248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ABAE8CF-FAB7-4FF4-AE54-D3F96089A52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186354" y="4111504"/>
                  <a:ext cx="111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5931E3C-D23C-42DF-8670-065DCBFF1C49}"/>
                    </a:ext>
                  </a:extLst>
                </p14:cNvPr>
                <p14:cNvContentPartPr/>
                <p14:nvPr/>
              </p14:nvContentPartPr>
              <p14:xfrm>
                <a:off x="8191034" y="4215544"/>
                <a:ext cx="185760" cy="450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5931E3C-D23C-42DF-8670-065DCBFF1C4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182394" y="4206904"/>
                  <a:ext cx="2034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AF66BEF-C2CC-43C4-BA0B-72AA1B959C5E}"/>
                    </a:ext>
                  </a:extLst>
                </p14:cNvPr>
                <p14:cNvContentPartPr/>
                <p14:nvPr/>
              </p14:nvContentPartPr>
              <p14:xfrm>
                <a:off x="8726354" y="3851224"/>
                <a:ext cx="102960" cy="2703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AF66BEF-C2CC-43C4-BA0B-72AA1B959C5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717354" y="3842584"/>
                  <a:ext cx="1206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9E76092-2FB0-4129-ADDB-1AE46535A1A7}"/>
                    </a:ext>
                  </a:extLst>
                </p14:cNvPr>
                <p14:cNvContentPartPr/>
                <p14:nvPr/>
              </p14:nvContentPartPr>
              <p14:xfrm>
                <a:off x="8506394" y="4177024"/>
                <a:ext cx="414000" cy="669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9E76092-2FB0-4129-ADDB-1AE46535A1A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497754" y="4168024"/>
                  <a:ext cx="4316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CBCD630-48C8-4F05-A5DD-C80241EDB240}"/>
                    </a:ext>
                  </a:extLst>
                </p14:cNvPr>
                <p14:cNvContentPartPr/>
                <p14:nvPr/>
              </p14:nvContentPartPr>
              <p14:xfrm>
                <a:off x="8512874" y="4358464"/>
                <a:ext cx="317160" cy="231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CBCD630-48C8-4F05-A5DD-C80241EDB24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503874" y="4349824"/>
                  <a:ext cx="3348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A6113A3-2CF4-4963-9057-FEB6713D0261}"/>
                    </a:ext>
                  </a:extLst>
                </p14:cNvPr>
                <p14:cNvContentPartPr/>
                <p14:nvPr/>
              </p14:nvContentPartPr>
              <p14:xfrm>
                <a:off x="9087794" y="3658624"/>
                <a:ext cx="298800" cy="10818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A6113A3-2CF4-4963-9057-FEB6713D026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078794" y="3649984"/>
                  <a:ext cx="316440" cy="10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07998E76-5100-4429-A35E-50AF93E22347}"/>
                  </a:ext>
                </a:extLst>
              </p14:cNvPr>
              <p14:cNvContentPartPr/>
              <p14:nvPr/>
            </p14:nvContentPartPr>
            <p14:xfrm>
              <a:off x="9108314" y="4887664"/>
              <a:ext cx="52920" cy="18540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07998E76-5100-4429-A35E-50AF93E22347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9099314" y="4878664"/>
                <a:ext cx="7056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8C0C3FF8-20D8-47D4-BD63-F31D1DD6938A}"/>
                  </a:ext>
                </a:extLst>
              </p14:cNvPr>
              <p14:cNvContentPartPr/>
              <p14:nvPr/>
            </p14:nvContentPartPr>
            <p14:xfrm>
              <a:off x="9361754" y="3339304"/>
              <a:ext cx="173160" cy="1976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8C0C3FF8-20D8-47D4-BD63-F31D1DD6938A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9353114" y="3330664"/>
                <a:ext cx="190800" cy="21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CC6F817-F07C-40B0-8FC4-82ECA9BF3FDB}"/>
              </a:ext>
            </a:extLst>
          </p:cNvPr>
          <p:cNvGrpSpPr/>
          <p:nvPr/>
        </p:nvGrpSpPr>
        <p:grpSpPr>
          <a:xfrm>
            <a:off x="9269954" y="3733504"/>
            <a:ext cx="2102040" cy="711360"/>
            <a:chOff x="9269954" y="3733504"/>
            <a:chExt cx="2102040" cy="71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EAB4DF7-9EF0-4695-B44F-1DFA2C2703DD}"/>
                    </a:ext>
                  </a:extLst>
                </p14:cNvPr>
                <p14:cNvContentPartPr/>
                <p14:nvPr/>
              </p14:nvContentPartPr>
              <p14:xfrm>
                <a:off x="9442754" y="3986224"/>
                <a:ext cx="260640" cy="239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EAB4DF7-9EF0-4695-B44F-1DFA2C2703D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433754" y="3977584"/>
                  <a:ext cx="2782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39F5270-2B91-46CF-B2D7-0C9179BD886B}"/>
                    </a:ext>
                  </a:extLst>
                </p14:cNvPr>
                <p14:cNvContentPartPr/>
                <p14:nvPr/>
              </p14:nvContentPartPr>
              <p14:xfrm>
                <a:off x="9521954" y="3929344"/>
                <a:ext cx="159480" cy="2545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39F5270-2B91-46CF-B2D7-0C9179BD886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513314" y="3920704"/>
                  <a:ext cx="1771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863F06F-7F8F-4DE9-8E2E-6490EC582F3E}"/>
                    </a:ext>
                  </a:extLst>
                </p14:cNvPr>
                <p14:cNvContentPartPr/>
                <p14:nvPr/>
              </p14:nvContentPartPr>
              <p14:xfrm>
                <a:off x="9801314" y="4070464"/>
                <a:ext cx="237240" cy="20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863F06F-7F8F-4DE9-8E2E-6490EC582F3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792314" y="4061464"/>
                  <a:ext cx="2548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B52725F-9F42-4346-8F1A-3B3B69514C5F}"/>
                    </a:ext>
                  </a:extLst>
                </p14:cNvPr>
                <p14:cNvContentPartPr/>
                <p14:nvPr/>
              </p14:nvContentPartPr>
              <p14:xfrm>
                <a:off x="9866474" y="3979744"/>
                <a:ext cx="56520" cy="2084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B52725F-9F42-4346-8F1A-3B3B69514C5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857474" y="3971104"/>
                  <a:ext cx="741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F70C794-7C47-4F46-AF49-41C088D12CFC}"/>
                    </a:ext>
                  </a:extLst>
                </p14:cNvPr>
                <p14:cNvContentPartPr/>
                <p14:nvPr/>
              </p14:nvContentPartPr>
              <p14:xfrm>
                <a:off x="10203074" y="3804784"/>
                <a:ext cx="155880" cy="3020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F70C794-7C47-4F46-AF49-41C088D12CF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194434" y="3796144"/>
                  <a:ext cx="1735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BC575F5-D1A7-4A0F-9AE6-A3CF88939F77}"/>
                    </a:ext>
                  </a:extLst>
                </p14:cNvPr>
                <p14:cNvContentPartPr/>
                <p14:nvPr/>
              </p14:nvContentPartPr>
              <p14:xfrm>
                <a:off x="10070594" y="4110424"/>
                <a:ext cx="309240" cy="824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BC575F5-D1A7-4A0F-9AE6-A3CF88939F7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061954" y="4101784"/>
                  <a:ext cx="3268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0AA9CAF-BEB7-4B3D-BDFC-56E7DF6B773B}"/>
                    </a:ext>
                  </a:extLst>
                </p14:cNvPr>
                <p14:cNvContentPartPr/>
                <p14:nvPr/>
              </p14:nvContentPartPr>
              <p14:xfrm>
                <a:off x="10060514" y="4243264"/>
                <a:ext cx="255600" cy="2016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0AA9CAF-BEB7-4B3D-BDFC-56E7DF6B773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051874" y="4234624"/>
                  <a:ext cx="2732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27EE505-BA7D-44AE-AC40-08A7015AC77B}"/>
                    </a:ext>
                  </a:extLst>
                </p14:cNvPr>
                <p14:cNvContentPartPr/>
                <p14:nvPr/>
              </p14:nvContentPartPr>
              <p14:xfrm>
                <a:off x="9423674" y="4178464"/>
                <a:ext cx="79920" cy="712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27EE505-BA7D-44AE-AC40-08A7015AC77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414674" y="4169464"/>
                  <a:ext cx="97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DF1C26E-7152-496C-AE20-6BA33D721293}"/>
                    </a:ext>
                  </a:extLst>
                </p14:cNvPr>
                <p14:cNvContentPartPr/>
                <p14:nvPr/>
              </p14:nvContentPartPr>
              <p14:xfrm>
                <a:off x="9269954" y="3966424"/>
                <a:ext cx="118080" cy="295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DF1C26E-7152-496C-AE20-6BA33D72129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260954" y="3957424"/>
                  <a:ext cx="1357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A203183-EA58-43CF-8FC9-C5956B6956B6}"/>
                    </a:ext>
                  </a:extLst>
                </p14:cNvPr>
                <p14:cNvContentPartPr/>
                <p14:nvPr/>
              </p14:nvContentPartPr>
              <p14:xfrm>
                <a:off x="10543634" y="3851944"/>
                <a:ext cx="162360" cy="3420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A203183-EA58-43CF-8FC9-C5956B6956B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534994" y="3842944"/>
                  <a:ext cx="1800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D015B73-3F3B-4DFD-A659-232FE9F555A9}"/>
                    </a:ext>
                  </a:extLst>
                </p14:cNvPr>
                <p14:cNvContentPartPr/>
                <p14:nvPr/>
              </p14:nvContentPartPr>
              <p14:xfrm>
                <a:off x="10793834" y="3966784"/>
                <a:ext cx="183960" cy="1548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D015B73-3F3B-4DFD-A659-232FE9F555A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785194" y="3958144"/>
                  <a:ext cx="201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E5CDEC1-FA5A-475D-B049-793B27CAB76C}"/>
                    </a:ext>
                  </a:extLst>
                </p14:cNvPr>
                <p14:cNvContentPartPr/>
                <p14:nvPr/>
              </p14:nvContentPartPr>
              <p14:xfrm>
                <a:off x="10885634" y="3733504"/>
                <a:ext cx="258840" cy="3643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E5CDEC1-FA5A-475D-B049-793B27CAB76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876994" y="3724864"/>
                  <a:ext cx="2764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EF86CDF-7614-4934-A7DA-F8975C035F40}"/>
                    </a:ext>
                  </a:extLst>
                </p14:cNvPr>
                <p14:cNvContentPartPr/>
                <p14:nvPr/>
              </p14:nvContentPartPr>
              <p14:xfrm>
                <a:off x="11105954" y="3956704"/>
                <a:ext cx="266040" cy="1630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EF86CDF-7614-4934-A7DA-F8975C035F4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1097314" y="3947704"/>
                  <a:ext cx="2836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E528F0D-8EA5-491B-BC93-04A3EEF5E911}"/>
                    </a:ext>
                  </a:extLst>
                </p14:cNvPr>
                <p14:cNvContentPartPr/>
                <p14:nvPr/>
              </p14:nvContentPartPr>
              <p14:xfrm>
                <a:off x="11109914" y="3968944"/>
                <a:ext cx="238680" cy="1587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E528F0D-8EA5-491B-BC93-04A3EEF5E91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101274" y="3959944"/>
                  <a:ext cx="25632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6C33CDC9-1D1B-47D4-BB3D-19EF167409E1}"/>
              </a:ext>
            </a:extLst>
          </p:cNvPr>
          <p:cNvGrpSpPr/>
          <p:nvPr/>
        </p:nvGrpSpPr>
        <p:grpSpPr>
          <a:xfrm>
            <a:off x="892034" y="5646904"/>
            <a:ext cx="236880" cy="132120"/>
            <a:chOff x="892034" y="5646904"/>
            <a:chExt cx="236880" cy="1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6072E5D-3CAE-4626-AEFB-487237A598BC}"/>
                    </a:ext>
                  </a:extLst>
                </p14:cNvPr>
                <p14:cNvContentPartPr/>
                <p14:nvPr/>
              </p14:nvContentPartPr>
              <p14:xfrm>
                <a:off x="901754" y="5646904"/>
                <a:ext cx="114120" cy="241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6072E5D-3CAE-4626-AEFB-487237A598B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92754" y="5637904"/>
                  <a:ext cx="1317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598F442-CA03-48AC-BD5C-0C4D911C1F80}"/>
                    </a:ext>
                  </a:extLst>
                </p14:cNvPr>
                <p14:cNvContentPartPr/>
                <p14:nvPr/>
              </p14:nvContentPartPr>
              <p14:xfrm>
                <a:off x="892034" y="5713864"/>
                <a:ext cx="236880" cy="651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598F442-CA03-48AC-BD5C-0C4D911C1F8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83034" y="5704864"/>
                  <a:ext cx="25452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DAE0D41B-10E2-4E8D-B190-29A12F816999}"/>
              </a:ext>
            </a:extLst>
          </p:cNvPr>
          <p:cNvGrpSpPr/>
          <p:nvPr/>
        </p:nvGrpSpPr>
        <p:grpSpPr>
          <a:xfrm>
            <a:off x="1389554" y="5537464"/>
            <a:ext cx="555120" cy="804960"/>
            <a:chOff x="1389554" y="5537464"/>
            <a:chExt cx="555120" cy="80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28DACD2-160C-42DB-8E10-6FE9408A02FC}"/>
                    </a:ext>
                  </a:extLst>
                </p14:cNvPr>
                <p14:cNvContentPartPr/>
                <p14:nvPr/>
              </p14:nvContentPartPr>
              <p14:xfrm>
                <a:off x="1635794" y="5537464"/>
                <a:ext cx="132120" cy="2296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28DACD2-160C-42DB-8E10-6FE9408A02F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627154" y="5528824"/>
                  <a:ext cx="1497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99B8A3E-3719-41B3-925C-ABEFFFAF2564}"/>
                    </a:ext>
                  </a:extLst>
                </p14:cNvPr>
                <p14:cNvContentPartPr/>
                <p14:nvPr/>
              </p14:nvContentPartPr>
              <p14:xfrm>
                <a:off x="1389554" y="5841664"/>
                <a:ext cx="480240" cy="640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99B8A3E-3719-41B3-925C-ABEFFFAF256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380554" y="5833024"/>
                  <a:ext cx="4978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CEAB758-1A33-4937-8937-80A7171455B8}"/>
                    </a:ext>
                  </a:extLst>
                </p14:cNvPr>
                <p14:cNvContentPartPr/>
                <p14:nvPr/>
              </p14:nvContentPartPr>
              <p14:xfrm>
                <a:off x="1475954" y="6015184"/>
                <a:ext cx="468720" cy="3272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CEAB758-1A33-4937-8937-80A7171455B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467314" y="6006184"/>
                  <a:ext cx="486360" cy="34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C036FB15-3BAD-45A4-A4F8-E1DD9532F1DD}"/>
              </a:ext>
            </a:extLst>
          </p:cNvPr>
          <p:cNvGrpSpPr/>
          <p:nvPr/>
        </p:nvGrpSpPr>
        <p:grpSpPr>
          <a:xfrm>
            <a:off x="2258594" y="5190424"/>
            <a:ext cx="2727720" cy="1064880"/>
            <a:chOff x="2258594" y="5190424"/>
            <a:chExt cx="2727720" cy="106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22BA7AF-EAD8-40AF-A55D-F6BDCD390F02}"/>
                    </a:ext>
                  </a:extLst>
                </p14:cNvPr>
                <p14:cNvContentPartPr/>
                <p14:nvPr/>
              </p14:nvContentPartPr>
              <p14:xfrm>
                <a:off x="2258594" y="5547904"/>
                <a:ext cx="155880" cy="3027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22BA7AF-EAD8-40AF-A55D-F6BDCD390F0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249594" y="5538904"/>
                  <a:ext cx="1735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F1FD047-63AF-4F99-A22B-34D6C36EB3F9}"/>
                    </a:ext>
                  </a:extLst>
                </p14:cNvPr>
                <p14:cNvContentPartPr/>
                <p14:nvPr/>
              </p14:nvContentPartPr>
              <p14:xfrm>
                <a:off x="2596634" y="5334424"/>
                <a:ext cx="597240" cy="6487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F1FD047-63AF-4F99-A22B-34D6C36EB3F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587634" y="5325784"/>
                  <a:ext cx="614880" cy="6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45ECCD9-D12B-4D52-A509-B0BC81C3D1E8}"/>
                    </a:ext>
                  </a:extLst>
                </p14:cNvPr>
                <p14:cNvContentPartPr/>
                <p14:nvPr/>
              </p14:nvContentPartPr>
              <p14:xfrm>
                <a:off x="2628314" y="6040024"/>
                <a:ext cx="276120" cy="2152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45ECCD9-D12B-4D52-A509-B0BC81C3D1E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619314" y="6031024"/>
                  <a:ext cx="2937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43D8DC0-3081-41E2-894B-71DF1E12475A}"/>
                    </a:ext>
                  </a:extLst>
                </p14:cNvPr>
                <p14:cNvContentPartPr/>
                <p14:nvPr/>
              </p14:nvContentPartPr>
              <p14:xfrm>
                <a:off x="3174794" y="5702704"/>
                <a:ext cx="390960" cy="1015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43D8DC0-3081-41E2-894B-71DF1E12475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166154" y="5694064"/>
                  <a:ext cx="4086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2E00068-BD9F-43DC-88ED-00473E7938D5}"/>
                    </a:ext>
                  </a:extLst>
                </p14:cNvPr>
                <p14:cNvContentPartPr/>
                <p14:nvPr/>
              </p14:nvContentPartPr>
              <p14:xfrm>
                <a:off x="3300434" y="5621704"/>
                <a:ext cx="94320" cy="2854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2E00068-BD9F-43DC-88ED-00473E7938D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291794" y="5612704"/>
                  <a:ext cx="1119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BC9AFBB-0383-4FE8-86F7-DB0C7D9ED626}"/>
                    </a:ext>
                  </a:extLst>
                </p14:cNvPr>
                <p14:cNvContentPartPr/>
                <p14:nvPr/>
              </p14:nvContentPartPr>
              <p14:xfrm>
                <a:off x="3794354" y="5480944"/>
                <a:ext cx="168480" cy="313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BC9AFBB-0383-4FE8-86F7-DB0C7D9ED62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785354" y="5471944"/>
                  <a:ext cx="1861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4CF25F6-F887-4D6C-A3F3-2F51BF903258}"/>
                    </a:ext>
                  </a:extLst>
                </p14:cNvPr>
                <p14:cNvContentPartPr/>
                <p14:nvPr/>
              </p14:nvContentPartPr>
              <p14:xfrm>
                <a:off x="3660794" y="5833384"/>
                <a:ext cx="326520" cy="766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4CF25F6-F887-4D6C-A3F3-2F51BF90325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652154" y="5824744"/>
                  <a:ext cx="344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7496738-7B8D-4D81-B80C-B708897B6BC2}"/>
                    </a:ext>
                  </a:extLst>
                </p14:cNvPr>
                <p14:cNvContentPartPr/>
                <p14:nvPr/>
              </p14:nvContentPartPr>
              <p14:xfrm>
                <a:off x="3638114" y="5992504"/>
                <a:ext cx="306720" cy="2026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7496738-7B8D-4D81-B80C-B708897B6BC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629114" y="5983864"/>
                  <a:ext cx="3243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9A5C245-205B-4EA8-A8D1-A3E79A562385}"/>
                    </a:ext>
                  </a:extLst>
                </p14:cNvPr>
                <p14:cNvContentPartPr/>
                <p14:nvPr/>
              </p14:nvContentPartPr>
              <p14:xfrm>
                <a:off x="4099274" y="5644744"/>
                <a:ext cx="221040" cy="2372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9A5C245-205B-4EA8-A8D1-A3E79A56238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090274" y="5635744"/>
                  <a:ext cx="2386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8613E8E-5433-4E55-BD7A-1D37E6BFEB44}"/>
                    </a:ext>
                  </a:extLst>
                </p14:cNvPr>
                <p14:cNvContentPartPr/>
                <p14:nvPr/>
              </p14:nvContentPartPr>
              <p14:xfrm>
                <a:off x="4135274" y="5625304"/>
                <a:ext cx="148320" cy="2325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8613E8E-5433-4E55-BD7A-1D37E6BFEB4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126634" y="5616664"/>
                  <a:ext cx="1659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A22688A-0760-4652-91C0-8EF43483A0F2}"/>
                    </a:ext>
                  </a:extLst>
                </p14:cNvPr>
                <p14:cNvContentPartPr/>
                <p14:nvPr/>
              </p14:nvContentPartPr>
              <p14:xfrm>
                <a:off x="4410314" y="5386624"/>
                <a:ext cx="247680" cy="5421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A22688A-0760-4652-91C0-8EF43483A0F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401674" y="5377984"/>
                  <a:ext cx="26532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BA44951-1CE9-4C28-B705-2C19CC8AEEC6}"/>
                    </a:ext>
                  </a:extLst>
                </p14:cNvPr>
                <p14:cNvContentPartPr/>
                <p14:nvPr/>
              </p14:nvContentPartPr>
              <p14:xfrm>
                <a:off x="4748714" y="5190424"/>
                <a:ext cx="237600" cy="9892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BA44951-1CE9-4C28-B705-2C19CC8AEEC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739714" y="5181784"/>
                  <a:ext cx="255240" cy="100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3601C670-F6B2-4C9A-A3D5-A9DF8016B196}"/>
                  </a:ext>
                </a:extLst>
              </p14:cNvPr>
              <p14:cNvContentPartPr/>
              <p14:nvPr/>
            </p14:nvContentPartPr>
            <p14:xfrm>
              <a:off x="4799114" y="6324064"/>
              <a:ext cx="36000" cy="17172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3601C670-F6B2-4C9A-A3D5-A9DF8016B196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4790114" y="6315424"/>
                <a:ext cx="536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3E77C3C7-F7E3-4010-948E-D32F90A2091C}"/>
                  </a:ext>
                </a:extLst>
              </p14:cNvPr>
              <p14:cNvContentPartPr/>
              <p14:nvPr/>
            </p14:nvContentPartPr>
            <p14:xfrm>
              <a:off x="5045354" y="4853104"/>
              <a:ext cx="201960" cy="18468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3E77C3C7-F7E3-4010-948E-D32F90A2091C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5036354" y="4844104"/>
                <a:ext cx="21960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9" name="Group 288">
            <a:extLst>
              <a:ext uri="{FF2B5EF4-FFF2-40B4-BE49-F238E27FC236}">
                <a16:creationId xmlns:a16="http://schemas.microsoft.com/office/drawing/2014/main" id="{25ACB3BB-08E8-4E07-852B-8282727FA518}"/>
              </a:ext>
            </a:extLst>
          </p:cNvPr>
          <p:cNvGrpSpPr/>
          <p:nvPr/>
        </p:nvGrpSpPr>
        <p:grpSpPr>
          <a:xfrm>
            <a:off x="5062634" y="5229664"/>
            <a:ext cx="3405960" cy="942120"/>
            <a:chOff x="5062634" y="5229664"/>
            <a:chExt cx="3405960" cy="94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E28BF87-6CF5-4AD0-BC38-FE6D6BA2D3DC}"/>
                    </a:ext>
                  </a:extLst>
                </p14:cNvPr>
                <p14:cNvContentPartPr/>
                <p14:nvPr/>
              </p14:nvContentPartPr>
              <p14:xfrm>
                <a:off x="5062634" y="5638264"/>
                <a:ext cx="159840" cy="496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E28BF87-6CF5-4AD0-BC38-FE6D6BA2D3D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053994" y="5629264"/>
                  <a:ext cx="1774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E3FAC21-D04C-468F-9012-643DFC6C3327}"/>
                    </a:ext>
                  </a:extLst>
                </p14:cNvPr>
                <p14:cNvContentPartPr/>
                <p14:nvPr/>
              </p14:nvContentPartPr>
              <p14:xfrm>
                <a:off x="5086754" y="5748064"/>
                <a:ext cx="162000" cy="244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E3FAC21-D04C-468F-9012-643DFC6C332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077754" y="5739424"/>
                  <a:ext cx="179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72A3280-95D1-47BA-8A5E-E04641DAB7D4}"/>
                    </a:ext>
                  </a:extLst>
                </p14:cNvPr>
                <p14:cNvContentPartPr/>
                <p14:nvPr/>
              </p14:nvContentPartPr>
              <p14:xfrm>
                <a:off x="5547554" y="5390224"/>
                <a:ext cx="146880" cy="3304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72A3280-95D1-47BA-8A5E-E04641DAB7D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538554" y="5381224"/>
                  <a:ext cx="16452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2B41006-DF44-4F3D-915C-C344A025F2E9}"/>
                    </a:ext>
                  </a:extLst>
                </p14:cNvPr>
                <p14:cNvContentPartPr/>
                <p14:nvPr/>
              </p14:nvContentPartPr>
              <p14:xfrm>
                <a:off x="5395634" y="5760304"/>
                <a:ext cx="338400" cy="676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2B41006-DF44-4F3D-915C-C344A025F2E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386994" y="5751664"/>
                  <a:ext cx="3560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4012BDC-D354-470F-BAC5-60A9D2418C38}"/>
                    </a:ext>
                  </a:extLst>
                </p14:cNvPr>
                <p14:cNvContentPartPr/>
                <p14:nvPr/>
              </p14:nvContentPartPr>
              <p14:xfrm>
                <a:off x="5402474" y="5919424"/>
                <a:ext cx="348840" cy="2523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4012BDC-D354-470F-BAC5-60A9D2418C3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393834" y="5910784"/>
                  <a:ext cx="3664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532FAA3-B386-40A3-980A-CB8BAA6D8BF1}"/>
                    </a:ext>
                  </a:extLst>
                </p14:cNvPr>
                <p14:cNvContentPartPr/>
                <p14:nvPr/>
              </p14:nvContentPartPr>
              <p14:xfrm>
                <a:off x="5867594" y="5313544"/>
                <a:ext cx="528480" cy="5972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532FAA3-B386-40A3-980A-CB8BAA6D8BF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858594" y="5304544"/>
                  <a:ext cx="546120" cy="61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40A2AF4-9402-42E4-BE65-5F63E9FD22AD}"/>
                    </a:ext>
                  </a:extLst>
                </p14:cNvPr>
                <p14:cNvContentPartPr/>
                <p14:nvPr/>
              </p14:nvContentPartPr>
              <p14:xfrm>
                <a:off x="6270074" y="5458264"/>
                <a:ext cx="238320" cy="2149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40A2AF4-9402-42E4-BE65-5F63E9FD22A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261434" y="5449624"/>
                  <a:ext cx="2559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B2B64F6B-73A2-4756-8948-3554DC7A431B}"/>
                    </a:ext>
                  </a:extLst>
                </p14:cNvPr>
                <p14:cNvContentPartPr/>
                <p14:nvPr/>
              </p14:nvContentPartPr>
              <p14:xfrm>
                <a:off x="6644114" y="5525224"/>
                <a:ext cx="243720" cy="417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B2B64F6B-73A2-4756-8948-3554DC7A431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635114" y="5516584"/>
                  <a:ext cx="2613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F66090F-8EE3-49B1-B186-D628BF0BA06A}"/>
                    </a:ext>
                  </a:extLst>
                </p14:cNvPr>
                <p14:cNvContentPartPr/>
                <p14:nvPr/>
              </p14:nvContentPartPr>
              <p14:xfrm>
                <a:off x="6763274" y="5439904"/>
                <a:ext cx="55800" cy="1663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F66090F-8EE3-49B1-B186-D628BF0BA06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754634" y="5431264"/>
                  <a:ext cx="73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C0E90D7-5FDA-4885-96FA-79C241236642}"/>
                    </a:ext>
                  </a:extLst>
                </p14:cNvPr>
                <p14:cNvContentPartPr/>
                <p14:nvPr/>
              </p14:nvContentPartPr>
              <p14:xfrm>
                <a:off x="6968114" y="5342344"/>
                <a:ext cx="186840" cy="3571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C0E90D7-5FDA-4885-96FA-79C24123664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959114" y="5333344"/>
                  <a:ext cx="204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5EB3F19E-7495-4C65-BBB4-D9DE76C9AB97}"/>
                    </a:ext>
                  </a:extLst>
                </p14:cNvPr>
                <p14:cNvContentPartPr/>
                <p14:nvPr/>
              </p14:nvContentPartPr>
              <p14:xfrm>
                <a:off x="7285634" y="5482744"/>
                <a:ext cx="181440" cy="514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5EB3F19E-7495-4C65-BBB4-D9DE76C9AB9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276634" y="5473744"/>
                  <a:ext cx="1990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222FFFC-393F-4572-8454-586C17F42BE7}"/>
                    </a:ext>
                  </a:extLst>
                </p14:cNvPr>
                <p14:cNvContentPartPr/>
                <p14:nvPr/>
              </p14:nvContentPartPr>
              <p14:xfrm>
                <a:off x="7666874" y="5286184"/>
                <a:ext cx="110160" cy="2228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222FFFC-393F-4572-8454-586C17F42BE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658234" y="5277184"/>
                  <a:ext cx="1278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5CB859E-3E06-4AD5-AA88-D7A94A7C4418}"/>
                    </a:ext>
                  </a:extLst>
                </p14:cNvPr>
                <p14:cNvContentPartPr/>
                <p14:nvPr/>
              </p14:nvContentPartPr>
              <p14:xfrm>
                <a:off x="7492994" y="5552944"/>
                <a:ext cx="269280" cy="612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5CB859E-3E06-4AD5-AA88-D7A94A7C441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484354" y="5544304"/>
                  <a:ext cx="2869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7012D0D-12A2-4F6E-BC9B-CA00974BBAE8}"/>
                    </a:ext>
                  </a:extLst>
                </p14:cNvPr>
                <p14:cNvContentPartPr/>
                <p14:nvPr/>
              </p14:nvContentPartPr>
              <p14:xfrm>
                <a:off x="7533674" y="5669944"/>
                <a:ext cx="309960" cy="1998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7012D0D-12A2-4F6E-BC9B-CA00974BBAE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525034" y="5661304"/>
                  <a:ext cx="327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AC010F5-746C-4123-B50C-C74ACA2A8EDB}"/>
                    </a:ext>
                  </a:extLst>
                </p14:cNvPr>
                <p14:cNvContentPartPr/>
                <p14:nvPr/>
              </p14:nvContentPartPr>
              <p14:xfrm>
                <a:off x="7969274" y="5489944"/>
                <a:ext cx="128160" cy="230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AC010F5-746C-4123-B50C-C74ACA2A8ED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960634" y="5480944"/>
                  <a:ext cx="1458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42E583A-D0CD-4D00-B456-4742373BD187}"/>
                    </a:ext>
                  </a:extLst>
                </p14:cNvPr>
                <p14:cNvContentPartPr/>
                <p14:nvPr/>
              </p14:nvContentPartPr>
              <p14:xfrm>
                <a:off x="8275634" y="5229664"/>
                <a:ext cx="192960" cy="2887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42E583A-D0CD-4D00-B456-4742373BD18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266994" y="5221024"/>
                  <a:ext cx="2106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800AA49-7C21-40F4-BE10-FD683B386CCE}"/>
                    </a:ext>
                  </a:extLst>
                </p14:cNvPr>
                <p14:cNvContentPartPr/>
                <p14:nvPr/>
              </p14:nvContentPartPr>
              <p14:xfrm>
                <a:off x="8170514" y="5538184"/>
                <a:ext cx="292680" cy="644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800AA49-7C21-40F4-BE10-FD683B386CC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161514" y="5529184"/>
                  <a:ext cx="310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540F48F-AA6F-4C83-B079-E81748A07B50}"/>
                    </a:ext>
                  </a:extLst>
                </p14:cNvPr>
                <p14:cNvContentPartPr/>
                <p14:nvPr/>
              </p14:nvContentPartPr>
              <p14:xfrm>
                <a:off x="8209394" y="5667424"/>
                <a:ext cx="214560" cy="1998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540F48F-AA6F-4C83-B079-E81748A07B5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200754" y="5658424"/>
                  <a:ext cx="23220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C3E5BEED-48D3-4DCA-BBC5-22DEBE8D0528}"/>
                  </a:ext>
                </a:extLst>
              </p14:cNvPr>
              <p14:cNvContentPartPr/>
              <p14:nvPr/>
            </p14:nvContentPartPr>
            <p14:xfrm>
              <a:off x="8691074" y="5248384"/>
              <a:ext cx="231120" cy="7963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C3E5BEED-48D3-4DCA-BBC5-22DEBE8D0528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8682074" y="5239384"/>
                <a:ext cx="248760" cy="81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9" name="Group 298">
            <a:extLst>
              <a:ext uri="{FF2B5EF4-FFF2-40B4-BE49-F238E27FC236}">
                <a16:creationId xmlns:a16="http://schemas.microsoft.com/office/drawing/2014/main" id="{955C5554-460D-4B0E-878D-C02E2E7BA86E}"/>
              </a:ext>
            </a:extLst>
          </p:cNvPr>
          <p:cNvGrpSpPr/>
          <p:nvPr/>
        </p:nvGrpSpPr>
        <p:grpSpPr>
          <a:xfrm>
            <a:off x="9157274" y="5222104"/>
            <a:ext cx="870480" cy="761760"/>
            <a:chOff x="9157274" y="5222104"/>
            <a:chExt cx="870480" cy="76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D9A419B-9553-47BA-80DE-462C6E6EFC8C}"/>
                    </a:ext>
                  </a:extLst>
                </p14:cNvPr>
                <p14:cNvContentPartPr/>
                <p14:nvPr/>
              </p14:nvContentPartPr>
              <p14:xfrm>
                <a:off x="9157274" y="5435224"/>
                <a:ext cx="168480" cy="543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D9A419B-9553-47BA-80DE-462C6E6EFC8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148634" y="5426224"/>
                  <a:ext cx="1861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7F769AC-6EE0-4C98-B1E2-01F1A9222C0C}"/>
                    </a:ext>
                  </a:extLst>
                </p14:cNvPr>
                <p14:cNvContentPartPr/>
                <p14:nvPr/>
              </p14:nvContentPartPr>
              <p14:xfrm>
                <a:off x="9179954" y="5504344"/>
                <a:ext cx="223920" cy="496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7F769AC-6EE0-4C98-B1E2-01F1A9222C0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171314" y="5495344"/>
                  <a:ext cx="2415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B7F1327-46EB-4FBA-8438-B57AA10A6C1A}"/>
                    </a:ext>
                  </a:extLst>
                </p14:cNvPr>
                <p14:cNvContentPartPr/>
                <p14:nvPr/>
              </p14:nvContentPartPr>
              <p14:xfrm>
                <a:off x="9625994" y="5222104"/>
                <a:ext cx="370080" cy="2732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B7F1327-46EB-4FBA-8438-B57AA10A6C1A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617354" y="5213464"/>
                  <a:ext cx="3877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8C53A17A-F683-4C1A-A9B0-16EFE2FD15C0}"/>
                    </a:ext>
                  </a:extLst>
                </p14:cNvPr>
                <p14:cNvContentPartPr/>
                <p14:nvPr/>
              </p14:nvContentPartPr>
              <p14:xfrm>
                <a:off x="9586034" y="5602624"/>
                <a:ext cx="441720" cy="543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8C53A17A-F683-4C1A-A9B0-16EFE2FD15C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577034" y="5593624"/>
                  <a:ext cx="459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EDFCE1-8C1A-4900-A16C-8B6C01B1CA9E}"/>
                    </a:ext>
                  </a:extLst>
                </p14:cNvPr>
                <p14:cNvContentPartPr/>
                <p14:nvPr/>
              </p14:nvContentPartPr>
              <p14:xfrm>
                <a:off x="9622754" y="5759944"/>
                <a:ext cx="375480" cy="2239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EDFCE1-8C1A-4900-A16C-8B6C01B1CA9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613754" y="5750944"/>
                  <a:ext cx="39312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16665DF9-ECC2-4F12-A256-1BC4F442C6A7}"/>
              </a:ext>
            </a:extLst>
          </p:cNvPr>
          <p:cNvGrpSpPr/>
          <p:nvPr/>
        </p:nvGrpSpPr>
        <p:grpSpPr>
          <a:xfrm>
            <a:off x="10263194" y="5473024"/>
            <a:ext cx="202680" cy="110160"/>
            <a:chOff x="10263194" y="5473024"/>
            <a:chExt cx="202680" cy="11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3172BE8-214F-4404-A438-F4AC0A428466}"/>
                    </a:ext>
                  </a:extLst>
                </p14:cNvPr>
                <p14:cNvContentPartPr/>
                <p14:nvPr/>
              </p14:nvContentPartPr>
              <p14:xfrm>
                <a:off x="10289834" y="5473024"/>
                <a:ext cx="140040" cy="356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3172BE8-214F-4404-A438-F4AC0A428466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280834" y="5464384"/>
                  <a:ext cx="157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D465136-E3D7-456B-A387-78613AA5B102}"/>
                    </a:ext>
                  </a:extLst>
                </p14:cNvPr>
                <p14:cNvContentPartPr/>
                <p14:nvPr/>
              </p14:nvContentPartPr>
              <p14:xfrm>
                <a:off x="10263194" y="5554384"/>
                <a:ext cx="202680" cy="288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D465136-E3D7-456B-A387-78613AA5B102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254554" y="5545384"/>
                  <a:ext cx="22032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21266C61-964E-4F81-9D9B-3047EA0F44DB}"/>
                  </a:ext>
                </a:extLst>
              </p14:cNvPr>
              <p14:cNvContentPartPr/>
              <p14:nvPr/>
            </p14:nvContentPartPr>
            <p14:xfrm>
              <a:off x="10749194" y="5321104"/>
              <a:ext cx="117000" cy="3927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21266C61-964E-4F81-9D9B-3047EA0F44DB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10740554" y="5312104"/>
                <a:ext cx="13464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5846106E-066C-44D4-9EB9-0F03C4A2131F}"/>
                  </a:ext>
                </a:extLst>
              </p14:cNvPr>
              <p14:cNvContentPartPr/>
              <p14:nvPr/>
            </p14:nvContentPartPr>
            <p14:xfrm>
              <a:off x="4013954" y="3229908"/>
              <a:ext cx="253080" cy="4068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5846106E-066C-44D4-9EB9-0F03C4A2131F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4004954" y="3221268"/>
                <a:ext cx="270720" cy="5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8671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50C86D0-FE25-4E0D-BB76-EE04AC604AA5}"/>
              </a:ext>
            </a:extLst>
          </p:cNvPr>
          <p:cNvGrpSpPr/>
          <p:nvPr/>
        </p:nvGrpSpPr>
        <p:grpSpPr>
          <a:xfrm>
            <a:off x="311714" y="225304"/>
            <a:ext cx="866880" cy="388080"/>
            <a:chOff x="311714" y="225304"/>
            <a:chExt cx="866880" cy="3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4FBDEA5-D4CA-41EB-9CC7-CA8A35EF20AC}"/>
                    </a:ext>
                  </a:extLst>
                </p14:cNvPr>
                <p14:cNvContentPartPr/>
                <p14:nvPr/>
              </p14:nvContentPartPr>
              <p14:xfrm>
                <a:off x="311714" y="225304"/>
                <a:ext cx="477360" cy="388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4FBDEA5-D4CA-41EB-9CC7-CA8A35EF20A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2714" y="216664"/>
                  <a:ext cx="4950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C96D28A-153B-4A65-B88B-946793D9D3D7}"/>
                    </a:ext>
                  </a:extLst>
                </p14:cNvPr>
                <p14:cNvContentPartPr/>
                <p14:nvPr/>
              </p14:nvContentPartPr>
              <p14:xfrm>
                <a:off x="411074" y="419344"/>
                <a:ext cx="236160" cy="69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C96D28A-153B-4A65-B88B-946793D9D3D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2434" y="410344"/>
                  <a:ext cx="2538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473A5ED-A7E0-437F-BBC1-72F5DC961313}"/>
                    </a:ext>
                  </a:extLst>
                </p14:cNvPr>
                <p14:cNvContentPartPr/>
                <p14:nvPr/>
              </p14:nvContentPartPr>
              <p14:xfrm>
                <a:off x="740114" y="426904"/>
                <a:ext cx="214920" cy="141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473A5ED-A7E0-437F-BBC1-72F5DC96131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1114" y="418264"/>
                  <a:ext cx="232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D3F8862-6CB0-4ACC-B41E-824E4A449148}"/>
                    </a:ext>
                  </a:extLst>
                </p14:cNvPr>
                <p14:cNvContentPartPr/>
                <p14:nvPr/>
              </p14:nvContentPartPr>
              <p14:xfrm>
                <a:off x="759554" y="382984"/>
                <a:ext cx="174240" cy="189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D3F8862-6CB0-4ACC-B41E-824E4A44914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0554" y="374344"/>
                  <a:ext cx="191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0C51D78-716D-48C7-9DDB-980A481225E4}"/>
                    </a:ext>
                  </a:extLst>
                </p14:cNvPr>
                <p14:cNvContentPartPr/>
                <p14:nvPr/>
              </p14:nvContentPartPr>
              <p14:xfrm>
                <a:off x="1135754" y="361744"/>
                <a:ext cx="42840" cy="214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0C51D78-716D-48C7-9DDB-980A481225E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26754" y="353104"/>
                  <a:ext cx="6048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6F232E-4D1D-4985-B765-E1F52BBBF2C8}"/>
              </a:ext>
            </a:extLst>
          </p:cNvPr>
          <p:cNvGrpSpPr/>
          <p:nvPr/>
        </p:nvGrpSpPr>
        <p:grpSpPr>
          <a:xfrm>
            <a:off x="1791674" y="174184"/>
            <a:ext cx="1437120" cy="437040"/>
            <a:chOff x="1791674" y="174184"/>
            <a:chExt cx="1437120" cy="43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63E4547-AE17-4A71-8BFE-8605744E7A6F}"/>
                    </a:ext>
                  </a:extLst>
                </p14:cNvPr>
                <p14:cNvContentPartPr/>
                <p14:nvPr/>
              </p14:nvContentPartPr>
              <p14:xfrm>
                <a:off x="1791674" y="174184"/>
                <a:ext cx="415080" cy="437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63E4547-AE17-4A71-8BFE-8605744E7A6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83034" y="165544"/>
                  <a:ext cx="43272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0940EB8-B034-40C4-B3F0-F11E6E57F8E3}"/>
                    </a:ext>
                  </a:extLst>
                </p14:cNvPr>
                <p14:cNvContentPartPr/>
                <p14:nvPr/>
              </p14:nvContentPartPr>
              <p14:xfrm>
                <a:off x="2308634" y="435184"/>
                <a:ext cx="76320" cy="151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0940EB8-B034-40C4-B3F0-F11E6E57F8E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99994" y="426184"/>
                  <a:ext cx="939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7157B8E-20F9-4BA4-9CD8-34646FD142DF}"/>
                    </a:ext>
                  </a:extLst>
                </p14:cNvPr>
                <p14:cNvContentPartPr/>
                <p14:nvPr/>
              </p14:nvContentPartPr>
              <p14:xfrm>
                <a:off x="2472434" y="322504"/>
                <a:ext cx="22320" cy="17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7157B8E-20F9-4BA4-9CD8-34646FD142D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63434" y="313504"/>
                  <a:ext cx="39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6D98E32-EDCF-4850-B16E-090F2073032B}"/>
                    </a:ext>
                  </a:extLst>
                </p14:cNvPr>
                <p14:cNvContentPartPr/>
                <p14:nvPr/>
              </p14:nvContentPartPr>
              <p14:xfrm>
                <a:off x="2549834" y="375784"/>
                <a:ext cx="396000" cy="195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6D98E32-EDCF-4850-B16E-090F2073032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40834" y="367144"/>
                  <a:ext cx="413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4B489F2-CB82-4325-ABDC-19B210C30217}"/>
                    </a:ext>
                  </a:extLst>
                </p14:cNvPr>
                <p14:cNvContentPartPr/>
                <p14:nvPr/>
              </p14:nvContentPartPr>
              <p14:xfrm>
                <a:off x="3066794" y="388024"/>
                <a:ext cx="162000" cy="171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4B489F2-CB82-4325-ABDC-19B210C302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58154" y="379384"/>
                  <a:ext cx="17964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A7A2843-7878-40B6-9391-2DF2316C2F12}"/>
              </a:ext>
            </a:extLst>
          </p:cNvPr>
          <p:cNvGrpSpPr/>
          <p:nvPr/>
        </p:nvGrpSpPr>
        <p:grpSpPr>
          <a:xfrm>
            <a:off x="3597434" y="-16976"/>
            <a:ext cx="4371480" cy="1357200"/>
            <a:chOff x="3597434" y="-16976"/>
            <a:chExt cx="4371480" cy="13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A0CA83D-C931-42B7-A348-320176555F5E}"/>
                    </a:ext>
                  </a:extLst>
                </p14:cNvPr>
                <p14:cNvContentPartPr/>
                <p14:nvPr/>
              </p14:nvContentPartPr>
              <p14:xfrm>
                <a:off x="3614714" y="-16976"/>
                <a:ext cx="312120" cy="677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A0CA83D-C931-42B7-A348-320176555F5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06074" y="-25616"/>
                  <a:ext cx="329760" cy="69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8553E05-E465-4DC9-A557-C32239780A26}"/>
                    </a:ext>
                  </a:extLst>
                </p14:cNvPr>
                <p14:cNvContentPartPr/>
                <p14:nvPr/>
              </p14:nvContentPartPr>
              <p14:xfrm>
                <a:off x="3597434" y="446344"/>
                <a:ext cx="198720" cy="104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8553E05-E465-4DC9-A557-C32239780A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88794" y="437704"/>
                  <a:ext cx="216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9441C33-6E58-4978-A683-626C757F523B}"/>
                    </a:ext>
                  </a:extLst>
                </p14:cNvPr>
                <p14:cNvContentPartPr/>
                <p14:nvPr/>
              </p14:nvContentPartPr>
              <p14:xfrm>
                <a:off x="3905954" y="370744"/>
                <a:ext cx="129600" cy="189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9441C33-6E58-4978-A683-626C757F523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97314" y="362104"/>
                  <a:ext cx="1472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22013DC-DF65-4AC0-9EC0-0BFA9AE097CE}"/>
                    </a:ext>
                  </a:extLst>
                </p14:cNvPr>
                <p14:cNvContentPartPr/>
                <p14:nvPr/>
              </p14:nvContentPartPr>
              <p14:xfrm>
                <a:off x="4073354" y="372904"/>
                <a:ext cx="192600" cy="208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22013DC-DF65-4AC0-9EC0-0BFA9AE097C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64714" y="363904"/>
                  <a:ext cx="2102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4A45615-0581-4B02-AA04-1C056DCF0467}"/>
                    </a:ext>
                  </a:extLst>
                </p14:cNvPr>
                <p14:cNvContentPartPr/>
                <p14:nvPr/>
              </p14:nvContentPartPr>
              <p14:xfrm>
                <a:off x="4364594" y="566584"/>
                <a:ext cx="73800" cy="153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4A45615-0581-4B02-AA04-1C056DCF046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55594" y="557584"/>
                  <a:ext cx="914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2A3D921-5B5E-4E4A-BDFA-D2E5C793192A}"/>
                    </a:ext>
                  </a:extLst>
                </p14:cNvPr>
                <p14:cNvContentPartPr/>
                <p14:nvPr/>
              </p14:nvContentPartPr>
              <p14:xfrm>
                <a:off x="4573754" y="417184"/>
                <a:ext cx="90000" cy="148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2A3D921-5B5E-4E4A-BDFA-D2E5C793192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64754" y="408544"/>
                  <a:ext cx="107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08DC210-ADFB-4A59-BADF-BF6432F6C066}"/>
                    </a:ext>
                  </a:extLst>
                </p14:cNvPr>
                <p14:cNvContentPartPr/>
                <p14:nvPr/>
              </p14:nvContentPartPr>
              <p14:xfrm>
                <a:off x="4558994" y="374704"/>
                <a:ext cx="195840" cy="405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08DC210-ADFB-4A59-BADF-BF6432F6C06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49994" y="365704"/>
                  <a:ext cx="21348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33FCA55-ED82-4A01-81AC-A9DEB55DC714}"/>
                    </a:ext>
                  </a:extLst>
                </p14:cNvPr>
                <p14:cNvContentPartPr/>
                <p14:nvPr/>
              </p14:nvContentPartPr>
              <p14:xfrm>
                <a:off x="4762754" y="224584"/>
                <a:ext cx="172080" cy="494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33FCA55-ED82-4A01-81AC-A9DEB55DC71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54114" y="215944"/>
                  <a:ext cx="18972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189B6EA-3DD0-45C2-88A6-260E8DCE66ED}"/>
                    </a:ext>
                  </a:extLst>
                </p14:cNvPr>
                <p14:cNvContentPartPr/>
                <p14:nvPr/>
              </p14:nvContentPartPr>
              <p14:xfrm>
                <a:off x="5148674" y="421144"/>
                <a:ext cx="231120" cy="65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189B6EA-3DD0-45C2-88A6-260E8DCE66E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40034" y="412504"/>
                  <a:ext cx="2487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67DE043-A7DB-4B14-BDA9-ACADC19C741C}"/>
                    </a:ext>
                  </a:extLst>
                </p14:cNvPr>
                <p14:cNvContentPartPr/>
                <p14:nvPr/>
              </p14:nvContentPartPr>
              <p14:xfrm>
                <a:off x="5146154" y="546064"/>
                <a:ext cx="273240" cy="48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67DE043-A7DB-4B14-BDA9-ACADC19C741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37514" y="537064"/>
                  <a:ext cx="2908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9D0DC6B-5146-4816-9C6D-EB057BBD4F82}"/>
                    </a:ext>
                  </a:extLst>
                </p14:cNvPr>
                <p14:cNvContentPartPr/>
                <p14:nvPr/>
              </p14:nvContentPartPr>
              <p14:xfrm>
                <a:off x="5607674" y="48904"/>
                <a:ext cx="591840" cy="1291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9D0DC6B-5146-4816-9C6D-EB057BBD4F8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99034" y="39904"/>
                  <a:ext cx="609480" cy="13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EE0A3D5-BD36-4D8E-8BE1-BB7BF7CFCAFD}"/>
                    </a:ext>
                  </a:extLst>
                </p14:cNvPr>
                <p14:cNvContentPartPr/>
                <p14:nvPr/>
              </p14:nvContentPartPr>
              <p14:xfrm>
                <a:off x="6500834" y="110104"/>
                <a:ext cx="84960" cy="173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EE0A3D5-BD36-4D8E-8BE1-BB7BF7CFCAF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92194" y="101464"/>
                  <a:ext cx="102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B02EEC0-A4FF-4DCA-B731-233364ED7450}"/>
                    </a:ext>
                  </a:extLst>
                </p14:cNvPr>
                <p14:cNvContentPartPr/>
                <p14:nvPr/>
              </p14:nvContentPartPr>
              <p14:xfrm>
                <a:off x="6333794" y="341224"/>
                <a:ext cx="329760" cy="46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B02EEC0-A4FF-4DCA-B731-233364ED745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25154" y="332224"/>
                  <a:ext cx="3474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63E6B49-DB93-44DE-8727-DFF15334C647}"/>
                    </a:ext>
                  </a:extLst>
                </p14:cNvPr>
                <p14:cNvContentPartPr/>
                <p14:nvPr/>
              </p14:nvContentPartPr>
              <p14:xfrm>
                <a:off x="6327674" y="432664"/>
                <a:ext cx="295920" cy="210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63E6B49-DB93-44DE-8727-DFF15334C64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18674" y="424024"/>
                  <a:ext cx="3135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E5219E6-7B9D-4826-809A-EBDC4F5E6D8A}"/>
                    </a:ext>
                  </a:extLst>
                </p14:cNvPr>
                <p14:cNvContentPartPr/>
                <p14:nvPr/>
              </p14:nvContentPartPr>
              <p14:xfrm>
                <a:off x="6799994" y="165544"/>
                <a:ext cx="174600" cy="274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E5219E6-7B9D-4826-809A-EBDC4F5E6D8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91354" y="156544"/>
                  <a:ext cx="1922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6DD6CF2-727B-48E8-88FC-80214B8F7DAB}"/>
                    </a:ext>
                  </a:extLst>
                </p14:cNvPr>
                <p14:cNvContentPartPr/>
                <p14:nvPr/>
              </p14:nvContentPartPr>
              <p14:xfrm>
                <a:off x="6999074" y="271384"/>
                <a:ext cx="189000" cy="154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6DD6CF2-727B-48E8-88FC-80214B8F7DA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90434" y="262384"/>
                  <a:ext cx="206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A85672B-214D-4620-825E-2C2B84F5B4E1}"/>
                    </a:ext>
                  </a:extLst>
                </p14:cNvPr>
                <p14:cNvContentPartPr/>
                <p14:nvPr/>
              </p14:nvContentPartPr>
              <p14:xfrm>
                <a:off x="6959114" y="249424"/>
                <a:ext cx="263160" cy="202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A85672B-214D-4620-825E-2C2B84F5B4E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50474" y="240784"/>
                  <a:ext cx="2808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DC3DC37-5639-4D8D-929D-44C53101B1E3}"/>
                    </a:ext>
                  </a:extLst>
                </p14:cNvPr>
                <p14:cNvContentPartPr/>
                <p14:nvPr/>
              </p14:nvContentPartPr>
              <p14:xfrm>
                <a:off x="7225874" y="315304"/>
                <a:ext cx="261000" cy="53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DC3DC37-5639-4D8D-929D-44C53101B1E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17234" y="306304"/>
                  <a:ext cx="2786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193DCC5-671C-4169-A1F8-78EC94225690}"/>
                    </a:ext>
                  </a:extLst>
                </p14:cNvPr>
                <p14:cNvContentPartPr/>
                <p14:nvPr/>
              </p14:nvContentPartPr>
              <p14:xfrm>
                <a:off x="7337834" y="247984"/>
                <a:ext cx="306720" cy="178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193DCC5-671C-4169-A1F8-78EC9422569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29194" y="239344"/>
                  <a:ext cx="324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25F1AE6-D089-420B-B90C-551051CDFB34}"/>
                    </a:ext>
                  </a:extLst>
                </p14:cNvPr>
                <p14:cNvContentPartPr/>
                <p14:nvPr/>
              </p14:nvContentPartPr>
              <p14:xfrm>
                <a:off x="7589834" y="246184"/>
                <a:ext cx="148320" cy="282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25F1AE6-D089-420B-B90C-551051CDFB3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81194" y="237184"/>
                  <a:ext cx="1659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C1C81A1-7AAC-4E42-B877-85858BAFFA01}"/>
                    </a:ext>
                  </a:extLst>
                </p14:cNvPr>
                <p14:cNvContentPartPr/>
                <p14:nvPr/>
              </p14:nvContentPartPr>
              <p14:xfrm>
                <a:off x="7813754" y="128104"/>
                <a:ext cx="155160" cy="523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C1C81A1-7AAC-4E42-B877-85858BAFFA0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04754" y="119464"/>
                  <a:ext cx="172800" cy="54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64B2B72-DD96-459E-ADAC-97732ACE0D10}"/>
                  </a:ext>
                </a:extLst>
              </p14:cNvPr>
              <p14:cNvContentPartPr/>
              <p14:nvPr/>
            </p14:nvContentPartPr>
            <p14:xfrm>
              <a:off x="8144594" y="591784"/>
              <a:ext cx="45000" cy="1123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64B2B72-DD96-459E-ADAC-97732ACE0D1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135594" y="582784"/>
                <a:ext cx="62640" cy="12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483B6D77-6252-4C61-93EF-A678C3CC62A1}"/>
              </a:ext>
            </a:extLst>
          </p:cNvPr>
          <p:cNvGrpSpPr/>
          <p:nvPr/>
        </p:nvGrpSpPr>
        <p:grpSpPr>
          <a:xfrm>
            <a:off x="681794" y="1476664"/>
            <a:ext cx="1101240" cy="506520"/>
            <a:chOff x="681794" y="1476664"/>
            <a:chExt cx="1101240" cy="50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9A2EA74-FE64-4799-BE4B-AB49403C51F1}"/>
                    </a:ext>
                  </a:extLst>
                </p14:cNvPr>
                <p14:cNvContentPartPr/>
                <p14:nvPr/>
              </p14:nvContentPartPr>
              <p14:xfrm>
                <a:off x="681794" y="1476664"/>
                <a:ext cx="510480" cy="506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9A2EA74-FE64-4799-BE4B-AB49403C51F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3154" y="1468024"/>
                  <a:ext cx="52812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C1A39B1-A297-41A1-BEFF-46B677A33848}"/>
                    </a:ext>
                  </a:extLst>
                </p14:cNvPr>
                <p14:cNvContentPartPr/>
                <p14:nvPr/>
              </p14:nvContentPartPr>
              <p14:xfrm>
                <a:off x="702674" y="1766824"/>
                <a:ext cx="217440" cy="43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C1A39B1-A297-41A1-BEFF-46B677A338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3674" y="1758184"/>
                  <a:ext cx="2350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BF9EB84-8C0E-4859-BA03-AC113F692B8C}"/>
                    </a:ext>
                  </a:extLst>
                </p14:cNvPr>
                <p14:cNvContentPartPr/>
                <p14:nvPr/>
              </p14:nvContentPartPr>
              <p14:xfrm>
                <a:off x="989234" y="1753144"/>
                <a:ext cx="72000" cy="154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BF9EB84-8C0E-4859-BA03-AC113F692B8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80594" y="1744504"/>
                  <a:ext cx="89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AEF799C-762E-4860-A27B-A42BD500EF15}"/>
                    </a:ext>
                  </a:extLst>
                </p14:cNvPr>
                <p14:cNvContentPartPr/>
                <p14:nvPr/>
              </p14:nvContentPartPr>
              <p14:xfrm>
                <a:off x="1115594" y="1702384"/>
                <a:ext cx="243360" cy="188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AEF799C-762E-4860-A27B-A42BD500EF1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06954" y="1693744"/>
                  <a:ext cx="2610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973772E-7405-4BCA-BE44-2F15F2B2FF0A}"/>
                    </a:ext>
                  </a:extLst>
                </p14:cNvPr>
                <p14:cNvContentPartPr/>
                <p14:nvPr/>
              </p14:nvContentPartPr>
              <p14:xfrm>
                <a:off x="1464794" y="1776184"/>
                <a:ext cx="203760" cy="149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973772E-7405-4BCA-BE44-2F15F2B2FF0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55794" y="1767184"/>
                  <a:ext cx="221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6DC4C71-DD99-4B54-979B-9F8D56F7B19A}"/>
                    </a:ext>
                  </a:extLst>
                </p14:cNvPr>
                <p14:cNvContentPartPr/>
                <p14:nvPr/>
              </p14:nvContentPartPr>
              <p14:xfrm>
                <a:off x="1618514" y="1551544"/>
                <a:ext cx="164520" cy="325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6DC4C71-DD99-4B54-979B-9F8D56F7B19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09514" y="1542544"/>
                  <a:ext cx="182160" cy="34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D4EC98C-56D0-4617-B2BC-505C81861063}"/>
              </a:ext>
            </a:extLst>
          </p:cNvPr>
          <p:cNvGrpSpPr/>
          <p:nvPr/>
        </p:nvGrpSpPr>
        <p:grpSpPr>
          <a:xfrm>
            <a:off x="2145194" y="1442464"/>
            <a:ext cx="632160" cy="515880"/>
            <a:chOff x="2145194" y="1442464"/>
            <a:chExt cx="632160" cy="5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4C302F-A789-4D20-BFF4-79EF6D6BE0A0}"/>
                    </a:ext>
                  </a:extLst>
                </p14:cNvPr>
                <p14:cNvContentPartPr/>
                <p14:nvPr/>
              </p14:nvContentPartPr>
              <p14:xfrm>
                <a:off x="2145194" y="1627144"/>
                <a:ext cx="154800" cy="280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4C302F-A789-4D20-BFF4-79EF6D6BE0A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36554" y="1618504"/>
                  <a:ext cx="1724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F19E531-AF2E-4AE1-9E2B-DFBFD7762C8D}"/>
                    </a:ext>
                  </a:extLst>
                </p14:cNvPr>
                <p14:cNvContentPartPr/>
                <p14:nvPr/>
              </p14:nvContentPartPr>
              <p14:xfrm>
                <a:off x="2237714" y="1442464"/>
                <a:ext cx="282960" cy="281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F19E531-AF2E-4AE1-9E2B-DFBFD7762C8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28714" y="1433464"/>
                  <a:ext cx="3006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04FB49C-F10D-46C1-BBF8-48E621629FA7}"/>
                    </a:ext>
                  </a:extLst>
                </p14:cNvPr>
                <p14:cNvContentPartPr/>
                <p14:nvPr/>
              </p14:nvContentPartPr>
              <p14:xfrm>
                <a:off x="2544074" y="1526344"/>
                <a:ext cx="233280" cy="432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04FB49C-F10D-46C1-BBF8-48E621629FA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35074" y="1517704"/>
                  <a:ext cx="250920" cy="44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9AA4E3A-2ADE-403E-9BE5-70BF1F73D7DA}"/>
                  </a:ext>
                </a:extLst>
              </p14:cNvPr>
              <p14:cNvContentPartPr/>
              <p14:nvPr/>
            </p14:nvContentPartPr>
            <p14:xfrm>
              <a:off x="2816234" y="1574224"/>
              <a:ext cx="124560" cy="2952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9AA4E3A-2ADE-403E-9BE5-70BF1F73D7D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807234" y="1565584"/>
                <a:ext cx="14220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CB24AF0-F215-471E-B461-3548FB7C9581}"/>
                  </a:ext>
                </a:extLst>
              </p14:cNvPr>
              <p14:cNvContentPartPr/>
              <p14:nvPr/>
            </p14:nvContentPartPr>
            <p14:xfrm>
              <a:off x="3094874" y="1559464"/>
              <a:ext cx="151920" cy="1494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CB24AF0-F215-471E-B461-3548FB7C958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085874" y="1550464"/>
                <a:ext cx="16956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7352B02B-0E75-4E2A-9B07-D64204C92750}"/>
                  </a:ext>
                </a:extLst>
              </p14:cNvPr>
              <p14:cNvContentPartPr/>
              <p14:nvPr/>
            </p14:nvContentPartPr>
            <p14:xfrm>
              <a:off x="3018554" y="1812184"/>
              <a:ext cx="150840" cy="349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7352B02B-0E75-4E2A-9B07-D64204C9275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009554" y="1803544"/>
                <a:ext cx="1684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A7962C7-D3DC-4A85-8BBC-221622F9DF6A}"/>
                  </a:ext>
                </a:extLst>
              </p14:cNvPr>
              <p14:cNvContentPartPr/>
              <p14:nvPr/>
            </p14:nvContentPartPr>
            <p14:xfrm>
              <a:off x="3406274" y="1605184"/>
              <a:ext cx="232920" cy="2394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A7962C7-D3DC-4A85-8BBC-221622F9DF6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397634" y="1596544"/>
                <a:ext cx="25056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31EF1C1-267F-42F8-9149-0A6832651DF5}"/>
                  </a:ext>
                </a:extLst>
              </p14:cNvPr>
              <p14:cNvContentPartPr/>
              <p14:nvPr/>
            </p14:nvContentPartPr>
            <p14:xfrm>
              <a:off x="3397634" y="1583224"/>
              <a:ext cx="226440" cy="2296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31EF1C1-267F-42F8-9149-0A6832651DF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388634" y="1574584"/>
                <a:ext cx="24408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C46E175-10EB-4819-9EF1-74E2B3F52CBF}"/>
                  </a:ext>
                </a:extLst>
              </p14:cNvPr>
              <p14:cNvContentPartPr/>
              <p14:nvPr/>
            </p14:nvContentPartPr>
            <p14:xfrm>
              <a:off x="3775274" y="1553704"/>
              <a:ext cx="182520" cy="1519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C46E175-10EB-4819-9EF1-74E2B3F52CB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766634" y="1544704"/>
                <a:ext cx="2001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8940A3D-0D06-4726-A412-181FA07AEEBE}"/>
                  </a:ext>
                </a:extLst>
              </p14:cNvPr>
              <p14:cNvContentPartPr/>
              <p14:nvPr/>
            </p14:nvContentPartPr>
            <p14:xfrm>
              <a:off x="3759794" y="1793464"/>
              <a:ext cx="169560" cy="208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8940A3D-0D06-4726-A412-181FA07AEEB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750794" y="1784464"/>
                <a:ext cx="18720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38A1EF08-C509-48CE-A850-DB78356A030E}"/>
              </a:ext>
            </a:extLst>
          </p:cNvPr>
          <p:cNvGrpSpPr/>
          <p:nvPr/>
        </p:nvGrpSpPr>
        <p:grpSpPr>
          <a:xfrm>
            <a:off x="4160474" y="1545064"/>
            <a:ext cx="532440" cy="325440"/>
            <a:chOff x="4160474" y="1545064"/>
            <a:chExt cx="53244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90A527C-08D3-40FB-9122-69B25E9E268D}"/>
                    </a:ext>
                  </a:extLst>
                </p14:cNvPr>
                <p14:cNvContentPartPr/>
                <p14:nvPr/>
              </p14:nvContentPartPr>
              <p14:xfrm>
                <a:off x="4160474" y="1559464"/>
                <a:ext cx="64440" cy="250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90A527C-08D3-40FB-9122-69B25E9E268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51834" y="1550464"/>
                  <a:ext cx="820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84FA0C7-FC69-411D-AE8D-2216E0E0292B}"/>
                    </a:ext>
                  </a:extLst>
                </p14:cNvPr>
                <p14:cNvContentPartPr/>
                <p14:nvPr/>
              </p14:nvContentPartPr>
              <p14:xfrm>
                <a:off x="4247594" y="1766104"/>
                <a:ext cx="17280" cy="65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84FA0C7-FC69-411D-AE8D-2216E0E0292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38954" y="1757464"/>
                  <a:ext cx="349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D4A4954-228C-4DDD-A07E-A17069A0B894}"/>
                    </a:ext>
                  </a:extLst>
                </p14:cNvPr>
                <p14:cNvContentPartPr/>
                <p14:nvPr/>
              </p14:nvContentPartPr>
              <p14:xfrm>
                <a:off x="4426154" y="1545064"/>
                <a:ext cx="266760" cy="325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D4A4954-228C-4DDD-A07E-A17069A0B89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17154" y="1536424"/>
                  <a:ext cx="284400" cy="34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298369A-D671-42BA-BD26-26764D867E7D}"/>
              </a:ext>
            </a:extLst>
          </p:cNvPr>
          <p:cNvGrpSpPr/>
          <p:nvPr/>
        </p:nvGrpSpPr>
        <p:grpSpPr>
          <a:xfrm>
            <a:off x="5061554" y="1508344"/>
            <a:ext cx="731520" cy="328680"/>
            <a:chOff x="5061554" y="1508344"/>
            <a:chExt cx="73152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F71EDCB-9A08-4EDF-B644-C775FCF84163}"/>
                    </a:ext>
                  </a:extLst>
                </p14:cNvPr>
                <p14:cNvContentPartPr/>
                <p14:nvPr/>
              </p14:nvContentPartPr>
              <p14:xfrm>
                <a:off x="5061554" y="1677544"/>
                <a:ext cx="141840" cy="148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F71EDCB-9A08-4EDF-B644-C775FCF8416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052554" y="1668904"/>
                  <a:ext cx="1594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7FCD58F-CCFD-4AC6-A52D-E83AC6BE1526}"/>
                    </a:ext>
                  </a:extLst>
                </p14:cNvPr>
                <p14:cNvContentPartPr/>
                <p14:nvPr/>
              </p14:nvContentPartPr>
              <p14:xfrm>
                <a:off x="5325074" y="1707064"/>
                <a:ext cx="115200" cy="127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7FCD58F-CCFD-4AC6-A52D-E83AC6BE152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16434" y="1698424"/>
                  <a:ext cx="1328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6C3E549-3792-4D41-A116-789733577D89}"/>
                    </a:ext>
                  </a:extLst>
                </p14:cNvPr>
                <p14:cNvContentPartPr/>
                <p14:nvPr/>
              </p14:nvContentPartPr>
              <p14:xfrm>
                <a:off x="5540354" y="1660264"/>
                <a:ext cx="147240" cy="154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6C3E549-3792-4D41-A116-789733577D8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531354" y="1651264"/>
                  <a:ext cx="1648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7853F00-3DF2-413E-881E-8DFC365D14CA}"/>
                    </a:ext>
                  </a:extLst>
                </p14:cNvPr>
                <p14:cNvContentPartPr/>
                <p14:nvPr/>
              </p14:nvContentPartPr>
              <p14:xfrm>
                <a:off x="5603354" y="1508344"/>
                <a:ext cx="189720" cy="328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7853F00-3DF2-413E-881E-8DFC365D14C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94354" y="1499344"/>
                  <a:ext cx="207360" cy="34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E86E488-2691-4ACD-B1A1-371823AD2D0F}"/>
              </a:ext>
            </a:extLst>
          </p:cNvPr>
          <p:cNvGrpSpPr/>
          <p:nvPr/>
        </p:nvGrpSpPr>
        <p:grpSpPr>
          <a:xfrm>
            <a:off x="5955074" y="1406464"/>
            <a:ext cx="2405880" cy="578160"/>
            <a:chOff x="5955074" y="1406464"/>
            <a:chExt cx="2405880" cy="57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1CFD60C-99A3-4703-947B-0E5220EF7A19}"/>
                    </a:ext>
                  </a:extLst>
                </p14:cNvPr>
                <p14:cNvContentPartPr/>
                <p14:nvPr/>
              </p14:nvContentPartPr>
              <p14:xfrm>
                <a:off x="5955074" y="1564504"/>
                <a:ext cx="122400" cy="117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1CFD60C-99A3-4703-947B-0E5220EF7A1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46074" y="1555864"/>
                  <a:ext cx="1400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C5F5AFB-875E-4BE2-BA22-85C5E46833AF}"/>
                    </a:ext>
                  </a:extLst>
                </p14:cNvPr>
                <p14:cNvContentPartPr/>
                <p14:nvPr/>
              </p14:nvContentPartPr>
              <p14:xfrm>
                <a:off x="6067394" y="1513024"/>
                <a:ext cx="102960" cy="250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C5F5AFB-875E-4BE2-BA22-85C5E46833A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58394" y="1504024"/>
                  <a:ext cx="1206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1D1DE9B-24BE-4052-9D1E-B73F04C4AD7B}"/>
                    </a:ext>
                  </a:extLst>
                </p14:cNvPr>
                <p14:cNvContentPartPr/>
                <p14:nvPr/>
              </p14:nvContentPartPr>
              <p14:xfrm>
                <a:off x="6177194" y="1713184"/>
                <a:ext cx="58320" cy="75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1D1DE9B-24BE-4052-9D1E-B73F04C4AD7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168554" y="1704544"/>
                  <a:ext cx="759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4455F51-F8A0-4546-81F0-A0FAADA73930}"/>
                    </a:ext>
                  </a:extLst>
                </p14:cNvPr>
                <p14:cNvContentPartPr/>
                <p14:nvPr/>
              </p14:nvContentPartPr>
              <p14:xfrm>
                <a:off x="6326594" y="1520584"/>
                <a:ext cx="309600" cy="252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4455F51-F8A0-4546-81F0-A0FAADA7393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17594" y="1511944"/>
                  <a:ext cx="3272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FA22255-683B-489B-AB69-CADDD7E943E9}"/>
                    </a:ext>
                  </a:extLst>
                </p14:cNvPr>
                <p14:cNvContentPartPr/>
                <p14:nvPr/>
              </p14:nvContentPartPr>
              <p14:xfrm>
                <a:off x="6718994" y="1514104"/>
                <a:ext cx="194400" cy="175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FA22255-683B-489B-AB69-CADDD7E943E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710354" y="1505464"/>
                  <a:ext cx="2120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A191B82-B8DF-4D8A-B32B-23D034FBFE15}"/>
                    </a:ext>
                  </a:extLst>
                </p14:cNvPr>
                <p14:cNvContentPartPr/>
                <p14:nvPr/>
              </p14:nvContentPartPr>
              <p14:xfrm>
                <a:off x="6742754" y="1801024"/>
                <a:ext cx="149760" cy="36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A191B82-B8DF-4D8A-B32B-23D034FBFE1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33754" y="1792024"/>
                  <a:ext cx="167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BCEAC2-0B0A-49CD-94E2-12A696497E7B}"/>
                    </a:ext>
                  </a:extLst>
                </p14:cNvPr>
                <p14:cNvContentPartPr/>
                <p14:nvPr/>
              </p14:nvContentPartPr>
              <p14:xfrm>
                <a:off x="7142714" y="1581424"/>
                <a:ext cx="79920" cy="156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BCEAC2-0B0A-49CD-94E2-12A696497E7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133714" y="1572424"/>
                  <a:ext cx="975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6F24C3C-6FF2-4720-9CBF-1F351037331C}"/>
                    </a:ext>
                  </a:extLst>
                </p14:cNvPr>
                <p14:cNvContentPartPr/>
                <p14:nvPr/>
              </p14:nvContentPartPr>
              <p14:xfrm>
                <a:off x="7098074" y="1514824"/>
                <a:ext cx="233280" cy="469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6F24C3C-6FF2-4720-9CBF-1F351037331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089074" y="1505824"/>
                  <a:ext cx="25092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BD2305E-A7A7-46B9-BC1C-717CEA808D44}"/>
                    </a:ext>
                  </a:extLst>
                </p14:cNvPr>
                <p14:cNvContentPartPr/>
                <p14:nvPr/>
              </p14:nvContentPartPr>
              <p14:xfrm>
                <a:off x="7449794" y="1513384"/>
                <a:ext cx="165240" cy="127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BD2305E-A7A7-46B9-BC1C-717CEA808D4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40794" y="1504744"/>
                  <a:ext cx="182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369C628-8A36-4359-B138-D72BD3B5AE17}"/>
                    </a:ext>
                  </a:extLst>
                </p14:cNvPr>
                <p14:cNvContentPartPr/>
                <p14:nvPr/>
              </p14:nvContentPartPr>
              <p14:xfrm>
                <a:off x="7423874" y="1716064"/>
                <a:ext cx="193680" cy="43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369C628-8A36-4359-B138-D72BD3B5AE1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14874" y="1707064"/>
                  <a:ext cx="2113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25793D6-F8D2-4614-A6E9-7351620530B9}"/>
                    </a:ext>
                  </a:extLst>
                </p14:cNvPr>
                <p14:cNvContentPartPr/>
                <p14:nvPr/>
              </p14:nvContentPartPr>
              <p14:xfrm>
                <a:off x="7804034" y="1500064"/>
                <a:ext cx="230760" cy="306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25793D6-F8D2-4614-A6E9-7351620530B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95394" y="1491064"/>
                  <a:ext cx="2484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B3B9566-B1DC-47A2-9E1D-ED90CDCFC760}"/>
                    </a:ext>
                  </a:extLst>
                </p14:cNvPr>
                <p14:cNvContentPartPr/>
                <p14:nvPr/>
              </p14:nvContentPartPr>
              <p14:xfrm>
                <a:off x="8189954" y="1406464"/>
                <a:ext cx="171000" cy="470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B3B9566-B1DC-47A2-9E1D-ED90CDCFC76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181314" y="1397464"/>
                  <a:ext cx="188640" cy="48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D68BDFD6-D4CD-45AE-A5E5-415596381C1E}"/>
                  </a:ext>
                </a:extLst>
              </p14:cNvPr>
              <p14:cNvContentPartPr/>
              <p14:nvPr/>
            </p14:nvContentPartPr>
            <p14:xfrm>
              <a:off x="938474" y="2433904"/>
              <a:ext cx="204840" cy="7257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D68BDFD6-D4CD-45AE-A5E5-415596381C1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29834" y="2424904"/>
                <a:ext cx="222480" cy="74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4B96C61-66A2-4513-A369-5201E7E87947}"/>
                  </a:ext>
                </a:extLst>
              </p14:cNvPr>
              <p14:cNvContentPartPr/>
              <p14:nvPr/>
            </p14:nvContentPartPr>
            <p14:xfrm>
              <a:off x="6692354" y="2057704"/>
              <a:ext cx="922680" cy="734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4B96C61-66A2-4513-A369-5201E7E8794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683354" y="2049064"/>
                <a:ext cx="9403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7389868A-647F-4E89-A49A-EFAC676D5644}"/>
                  </a:ext>
                </a:extLst>
              </p14:cNvPr>
              <p14:cNvContentPartPr/>
              <p14:nvPr/>
            </p14:nvContentPartPr>
            <p14:xfrm>
              <a:off x="901754" y="3371704"/>
              <a:ext cx="64440" cy="2167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7389868A-647F-4E89-A49A-EFAC676D564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92754" y="3362704"/>
                <a:ext cx="82080" cy="23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FDBA6B2-DE37-4B6E-A7F5-CC2F5F27F61D}"/>
              </a:ext>
            </a:extLst>
          </p:cNvPr>
          <p:cNvGrpSpPr/>
          <p:nvPr/>
        </p:nvGrpSpPr>
        <p:grpSpPr>
          <a:xfrm>
            <a:off x="757754" y="2101264"/>
            <a:ext cx="427320" cy="240840"/>
            <a:chOff x="757754" y="2101264"/>
            <a:chExt cx="42732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898097C-ED38-4F68-A135-216C65875114}"/>
                    </a:ext>
                  </a:extLst>
                </p14:cNvPr>
                <p14:cNvContentPartPr/>
                <p14:nvPr/>
              </p14:nvContentPartPr>
              <p14:xfrm>
                <a:off x="757754" y="2151664"/>
                <a:ext cx="47880" cy="190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898097C-ED38-4F68-A135-216C6587511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8754" y="2142664"/>
                  <a:ext cx="65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C9D69E0-3CC0-4D7F-9813-D80600429229}"/>
                    </a:ext>
                  </a:extLst>
                </p14:cNvPr>
                <p14:cNvContentPartPr/>
                <p14:nvPr/>
              </p14:nvContentPartPr>
              <p14:xfrm>
                <a:off x="881594" y="2271544"/>
                <a:ext cx="10800" cy="41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C9D69E0-3CC0-4D7F-9813-D8060042922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72954" y="2262904"/>
                  <a:ext cx="284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3D221DC-4D3D-464E-8484-A9F0456C85D9}"/>
                    </a:ext>
                  </a:extLst>
                </p14:cNvPr>
                <p14:cNvContentPartPr/>
                <p14:nvPr/>
              </p14:nvContentPartPr>
              <p14:xfrm>
                <a:off x="1000394" y="2101264"/>
                <a:ext cx="184680" cy="236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3D221DC-4D3D-464E-8484-A9F0456C85D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91754" y="2092624"/>
                  <a:ext cx="20232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39C1A3A-8364-42E6-836D-516858E59177}"/>
              </a:ext>
            </a:extLst>
          </p:cNvPr>
          <p:cNvGrpSpPr/>
          <p:nvPr/>
        </p:nvGrpSpPr>
        <p:grpSpPr>
          <a:xfrm>
            <a:off x="292994" y="2523544"/>
            <a:ext cx="442800" cy="571320"/>
            <a:chOff x="292994" y="2523544"/>
            <a:chExt cx="442800" cy="57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CEB55FD-F389-467E-9A74-52F3A4461B22}"/>
                    </a:ext>
                  </a:extLst>
                </p14:cNvPr>
                <p14:cNvContentPartPr/>
                <p14:nvPr/>
              </p14:nvContentPartPr>
              <p14:xfrm>
                <a:off x="516554" y="2523544"/>
                <a:ext cx="42480" cy="199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CEB55FD-F389-467E-9A74-52F3A4461B2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07554" y="2514904"/>
                  <a:ext cx="60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10C6857-BB16-4292-9695-FB60EDFF62CB}"/>
                    </a:ext>
                  </a:extLst>
                </p14:cNvPr>
                <p14:cNvContentPartPr/>
                <p14:nvPr/>
              </p14:nvContentPartPr>
              <p14:xfrm>
                <a:off x="292994" y="2731624"/>
                <a:ext cx="442800" cy="100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10C6857-BB16-4292-9695-FB60EDFF62C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3994" y="2722624"/>
                  <a:ext cx="4604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A31236D-F78E-4145-AD54-E43E9F857667}"/>
                    </a:ext>
                  </a:extLst>
                </p14:cNvPr>
                <p14:cNvContentPartPr/>
                <p14:nvPr/>
              </p14:nvContentPartPr>
              <p14:xfrm>
                <a:off x="349514" y="2866984"/>
                <a:ext cx="349200" cy="227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A31236D-F78E-4145-AD54-E43E9F85766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0514" y="2857984"/>
                  <a:ext cx="366840" cy="24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747823D-3D22-49CF-91BF-17EC34B00048}"/>
                  </a:ext>
                </a:extLst>
              </p14:cNvPr>
              <p14:cNvContentPartPr/>
              <p14:nvPr/>
            </p14:nvContentPartPr>
            <p14:xfrm>
              <a:off x="1407554" y="2435344"/>
              <a:ext cx="348840" cy="7124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747823D-3D22-49CF-91BF-17EC34B0004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398554" y="2426344"/>
                <a:ext cx="366480" cy="73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9310091-A860-41CF-8D38-4BAEF6123178}"/>
                  </a:ext>
                </a:extLst>
              </p14:cNvPr>
              <p14:cNvContentPartPr/>
              <p14:nvPr/>
            </p14:nvContentPartPr>
            <p14:xfrm>
              <a:off x="3085154" y="2131504"/>
              <a:ext cx="824400" cy="83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9310091-A860-41CF-8D38-4BAEF612317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076154" y="2122864"/>
                <a:ext cx="8420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64B7856-B317-4A52-A54E-037907477A64}"/>
                  </a:ext>
                </a:extLst>
              </p14:cNvPr>
              <p14:cNvContentPartPr/>
              <p14:nvPr/>
            </p14:nvContentPartPr>
            <p14:xfrm>
              <a:off x="1630754" y="2063464"/>
              <a:ext cx="206640" cy="2260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64B7856-B317-4A52-A54E-037907477A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621754" y="2054464"/>
                <a:ext cx="2242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CD61EE19-FD7A-4913-8E5D-1B1AA644B6D4}"/>
                  </a:ext>
                </a:extLst>
              </p14:cNvPr>
              <p14:cNvContentPartPr/>
              <p14:nvPr/>
            </p14:nvContentPartPr>
            <p14:xfrm>
              <a:off x="1966274" y="2525704"/>
              <a:ext cx="134280" cy="3020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CD61EE19-FD7A-4913-8E5D-1B1AA644B6D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957274" y="2516704"/>
                <a:ext cx="15192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54EB4F43-AAAE-4512-B298-A2A8D81E9235}"/>
                  </a:ext>
                </a:extLst>
              </p14:cNvPr>
              <p14:cNvContentPartPr/>
              <p14:nvPr/>
            </p14:nvContentPartPr>
            <p14:xfrm>
              <a:off x="2163194" y="2618224"/>
              <a:ext cx="182880" cy="1357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54EB4F43-AAAE-4512-B298-A2A8D81E923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154554" y="2609224"/>
                <a:ext cx="2005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C3E44160-8682-489D-BCFC-7F65FC6BFBD9}"/>
                  </a:ext>
                </a:extLst>
              </p14:cNvPr>
              <p14:cNvContentPartPr/>
              <p14:nvPr/>
            </p14:nvContentPartPr>
            <p14:xfrm>
              <a:off x="2180114" y="2559184"/>
              <a:ext cx="175680" cy="1969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C3E44160-8682-489D-BCFC-7F65FC6BFBD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171474" y="2550544"/>
                <a:ext cx="1933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9F560636-8853-4A95-90F0-3376DDC0E1E6}"/>
                  </a:ext>
                </a:extLst>
              </p14:cNvPr>
              <p14:cNvContentPartPr/>
              <p14:nvPr/>
            </p14:nvContentPartPr>
            <p14:xfrm>
              <a:off x="2424554" y="2550184"/>
              <a:ext cx="251280" cy="2066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9F560636-8853-4A95-90F0-3376DDC0E1E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415554" y="2541544"/>
                <a:ext cx="26892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A9614812-685B-41ED-B72D-A711A458773E}"/>
                  </a:ext>
                </a:extLst>
              </p14:cNvPr>
              <p14:cNvContentPartPr/>
              <p14:nvPr/>
            </p14:nvContentPartPr>
            <p14:xfrm>
              <a:off x="2728034" y="2632984"/>
              <a:ext cx="94680" cy="1090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A9614812-685B-41ED-B72D-A711A458773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719394" y="2623984"/>
                <a:ext cx="1123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234CF86-C0A2-4BC2-B35E-64ED14B0383A}"/>
                  </a:ext>
                </a:extLst>
              </p14:cNvPr>
              <p14:cNvContentPartPr/>
              <p14:nvPr/>
            </p14:nvContentPartPr>
            <p14:xfrm>
              <a:off x="2678714" y="2597344"/>
              <a:ext cx="181080" cy="4798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234CF86-C0A2-4BC2-B35E-64ED14B0383A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669714" y="2588704"/>
                <a:ext cx="19872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48E39E6-1215-4F06-B9CE-5812FC347D38}"/>
                  </a:ext>
                </a:extLst>
              </p14:cNvPr>
              <p14:cNvContentPartPr/>
              <p14:nvPr/>
            </p14:nvContentPartPr>
            <p14:xfrm>
              <a:off x="2937554" y="2430664"/>
              <a:ext cx="150840" cy="4280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48E39E6-1215-4F06-B9CE-5812FC347D3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928554" y="2421664"/>
                <a:ext cx="16848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4816EA4F-0377-4DDB-BA0F-0910B6DFAC9B}"/>
                  </a:ext>
                </a:extLst>
              </p14:cNvPr>
              <p14:cNvContentPartPr/>
              <p14:nvPr/>
            </p14:nvContentPartPr>
            <p14:xfrm>
              <a:off x="3178394" y="2621824"/>
              <a:ext cx="176400" cy="1926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4816EA4F-0377-4DDB-BA0F-0910B6DFAC9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169754" y="2612824"/>
                <a:ext cx="19404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2E494EC-7453-42FD-B47B-CAB8671B8D9A}"/>
                  </a:ext>
                </a:extLst>
              </p14:cNvPr>
              <p14:cNvContentPartPr/>
              <p14:nvPr/>
            </p14:nvContentPartPr>
            <p14:xfrm>
              <a:off x="3307274" y="2404744"/>
              <a:ext cx="154800" cy="3499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2E494EC-7453-42FD-B47B-CAB8671B8D9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298634" y="2396104"/>
                <a:ext cx="17244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17E52A3-CC34-4415-9D1D-9888A24EB80A}"/>
                  </a:ext>
                </a:extLst>
              </p14:cNvPr>
              <p14:cNvContentPartPr/>
              <p14:nvPr/>
            </p14:nvContentPartPr>
            <p14:xfrm>
              <a:off x="3441914" y="2650264"/>
              <a:ext cx="82440" cy="1191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17E52A3-CC34-4415-9D1D-9888A24EB80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432914" y="2641624"/>
                <a:ext cx="1000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88888662-F735-4471-A339-D31E3F59D611}"/>
                  </a:ext>
                </a:extLst>
              </p14:cNvPr>
              <p14:cNvContentPartPr/>
              <p14:nvPr/>
            </p14:nvContentPartPr>
            <p14:xfrm>
              <a:off x="3396554" y="2549104"/>
              <a:ext cx="215280" cy="5817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88888662-F735-4471-A339-D31E3F59D61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387554" y="2540464"/>
                <a:ext cx="23292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951C14FA-70FE-4E25-A6C8-4989F813D000}"/>
                  </a:ext>
                </a:extLst>
              </p14:cNvPr>
              <p14:cNvContentPartPr/>
              <p14:nvPr/>
            </p14:nvContentPartPr>
            <p14:xfrm>
              <a:off x="3725594" y="2622184"/>
              <a:ext cx="187560" cy="180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951C14FA-70FE-4E25-A6C8-4989F813D00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716954" y="2613184"/>
                <a:ext cx="2052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4AFFACD1-22B4-4F26-8748-FC4CC680FFA6}"/>
                  </a:ext>
                </a:extLst>
              </p14:cNvPr>
              <p14:cNvContentPartPr/>
              <p14:nvPr/>
            </p14:nvContentPartPr>
            <p14:xfrm>
              <a:off x="3856994" y="2393224"/>
              <a:ext cx="172800" cy="3258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4AFFACD1-22B4-4F26-8748-FC4CC680FFA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848354" y="2384584"/>
                <a:ext cx="19044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36F002CF-873D-43AE-963F-BD2C7B073647}"/>
                  </a:ext>
                </a:extLst>
              </p14:cNvPr>
              <p14:cNvContentPartPr/>
              <p14:nvPr/>
            </p14:nvContentPartPr>
            <p14:xfrm>
              <a:off x="3992354" y="2598064"/>
              <a:ext cx="191880" cy="1814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36F002CF-873D-43AE-963F-BD2C7B073647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983714" y="2589064"/>
                <a:ext cx="20952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1BAA5C8-A0CE-4D64-B38F-2B548C955DDB}"/>
                  </a:ext>
                </a:extLst>
              </p14:cNvPr>
              <p14:cNvContentPartPr/>
              <p14:nvPr/>
            </p14:nvContentPartPr>
            <p14:xfrm>
              <a:off x="3908114" y="2583664"/>
              <a:ext cx="240840" cy="2300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1BAA5C8-A0CE-4D64-B38F-2B548C955DDB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899474" y="2575024"/>
                <a:ext cx="258480" cy="24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55A26B9-F9FC-4855-B472-54E409A809CA}"/>
              </a:ext>
            </a:extLst>
          </p:cNvPr>
          <p:cNvGrpSpPr/>
          <p:nvPr/>
        </p:nvGrpSpPr>
        <p:grpSpPr>
          <a:xfrm>
            <a:off x="4578074" y="2468464"/>
            <a:ext cx="661320" cy="644760"/>
            <a:chOff x="4578074" y="2468464"/>
            <a:chExt cx="661320" cy="64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1E0CE94-3D96-4D11-97F4-5A54EA5562A5}"/>
                    </a:ext>
                  </a:extLst>
                </p14:cNvPr>
                <p14:cNvContentPartPr/>
                <p14:nvPr/>
              </p14:nvContentPartPr>
              <p14:xfrm>
                <a:off x="4578074" y="2655664"/>
                <a:ext cx="168480" cy="41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1E0CE94-3D96-4D11-97F4-5A54EA5562A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569074" y="2646664"/>
                  <a:ext cx="1861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4EA3B37-68FB-426E-A5CE-3D01E0A6435D}"/>
                    </a:ext>
                  </a:extLst>
                </p14:cNvPr>
                <p14:cNvContentPartPr/>
                <p14:nvPr/>
              </p14:nvContentPartPr>
              <p14:xfrm>
                <a:off x="4620554" y="2728744"/>
                <a:ext cx="210960" cy="38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4EA3B37-68FB-426E-A5CE-3D01E0A6435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611914" y="2719744"/>
                  <a:ext cx="2286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F79E046-BE1C-4316-A3AF-308A4AC81D24}"/>
                    </a:ext>
                  </a:extLst>
                </p14:cNvPr>
                <p14:cNvContentPartPr/>
                <p14:nvPr/>
              </p14:nvContentPartPr>
              <p14:xfrm>
                <a:off x="5120234" y="2468464"/>
                <a:ext cx="119160" cy="2700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F79E046-BE1C-4316-A3AF-308A4AC81D2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111594" y="2459824"/>
                  <a:ext cx="1368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3388100-A4B2-4C52-8322-23820995C397}"/>
                    </a:ext>
                  </a:extLst>
                </p14:cNvPr>
                <p14:cNvContentPartPr/>
                <p14:nvPr/>
              </p14:nvContentPartPr>
              <p14:xfrm>
                <a:off x="4918634" y="2787424"/>
                <a:ext cx="303480" cy="94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3388100-A4B2-4C52-8322-23820995C39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909994" y="2778424"/>
                  <a:ext cx="3211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95DC6B7-4B69-45E5-A68F-EC3C19046622}"/>
                    </a:ext>
                  </a:extLst>
                </p14:cNvPr>
                <p14:cNvContentPartPr/>
                <p14:nvPr/>
              </p14:nvContentPartPr>
              <p14:xfrm>
                <a:off x="4940954" y="2912704"/>
                <a:ext cx="297360" cy="200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95DC6B7-4B69-45E5-A68F-EC3C1904662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931954" y="2904064"/>
                  <a:ext cx="31500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5A7FDDD-F25C-4815-98E2-DB294267FF23}"/>
              </a:ext>
            </a:extLst>
          </p:cNvPr>
          <p:cNvGrpSpPr/>
          <p:nvPr/>
        </p:nvGrpSpPr>
        <p:grpSpPr>
          <a:xfrm>
            <a:off x="5592554" y="1995424"/>
            <a:ext cx="2925720" cy="1683000"/>
            <a:chOff x="5592554" y="1995424"/>
            <a:chExt cx="2925720" cy="168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69E0B30-76E7-4869-B214-07CEEB4234C1}"/>
                    </a:ext>
                  </a:extLst>
                </p14:cNvPr>
                <p14:cNvContentPartPr/>
                <p14:nvPr/>
              </p14:nvContentPartPr>
              <p14:xfrm>
                <a:off x="5635394" y="3483664"/>
                <a:ext cx="68760" cy="194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69E0B30-76E7-4869-B214-07CEEB4234C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626394" y="3474664"/>
                  <a:ext cx="864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CE61289-4C77-431B-B61B-FC39CAD9F898}"/>
                    </a:ext>
                  </a:extLst>
                </p14:cNvPr>
                <p14:cNvContentPartPr/>
                <p14:nvPr/>
              </p14:nvContentPartPr>
              <p14:xfrm>
                <a:off x="5592554" y="2336704"/>
                <a:ext cx="192960" cy="858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CE61289-4C77-431B-B61B-FC39CAD9F89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583914" y="2328064"/>
                  <a:ext cx="210600" cy="87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41D9900-E39A-433C-8C69-2FDC7A04E4C7}"/>
                    </a:ext>
                  </a:extLst>
                </p14:cNvPr>
                <p14:cNvContentPartPr/>
                <p14:nvPr/>
              </p14:nvContentPartPr>
              <p14:xfrm>
                <a:off x="5762834" y="2055544"/>
                <a:ext cx="90720" cy="163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41D9900-E39A-433C-8C69-2FDC7A04E4C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753834" y="2046904"/>
                  <a:ext cx="1083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175860A-1F7E-41FB-A2C5-652A136C377F}"/>
                    </a:ext>
                  </a:extLst>
                </p14:cNvPr>
                <p14:cNvContentPartPr/>
                <p14:nvPr/>
              </p14:nvContentPartPr>
              <p14:xfrm>
                <a:off x="5864714" y="2171104"/>
                <a:ext cx="14040" cy="47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175860A-1F7E-41FB-A2C5-652A136C377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856074" y="2162104"/>
                  <a:ext cx="316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28B5723-1A47-4095-8130-1BBE6C3D5FCF}"/>
                    </a:ext>
                  </a:extLst>
                </p14:cNvPr>
                <p14:cNvContentPartPr/>
                <p14:nvPr/>
              </p14:nvContentPartPr>
              <p14:xfrm>
                <a:off x="5972354" y="1995424"/>
                <a:ext cx="166320" cy="264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28B5723-1A47-4095-8130-1BBE6C3D5FC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963354" y="1986784"/>
                  <a:ext cx="1839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5CE56D2-FCAA-47F8-803C-FDC2C8EDED2E}"/>
                    </a:ext>
                  </a:extLst>
                </p14:cNvPr>
                <p14:cNvContentPartPr/>
                <p14:nvPr/>
              </p14:nvContentPartPr>
              <p14:xfrm>
                <a:off x="6035714" y="2545864"/>
                <a:ext cx="118440" cy="243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5CE56D2-FCAA-47F8-803C-FDC2C8EDED2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026714" y="2537224"/>
                  <a:ext cx="1360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135EBCF-1969-430A-89EF-84EE2DFD5BEF}"/>
                    </a:ext>
                  </a:extLst>
                </p14:cNvPr>
                <p14:cNvContentPartPr/>
                <p14:nvPr/>
              </p14:nvContentPartPr>
              <p14:xfrm>
                <a:off x="6239114" y="2608864"/>
                <a:ext cx="172800" cy="1159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135EBCF-1969-430A-89EF-84EE2DFD5BE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230474" y="2600224"/>
                  <a:ext cx="190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386B316-C32C-4DF6-8512-F68A5B34C1FE}"/>
                    </a:ext>
                  </a:extLst>
                </p14:cNvPr>
                <p14:cNvContentPartPr/>
                <p14:nvPr/>
              </p14:nvContentPartPr>
              <p14:xfrm>
                <a:off x="6229394" y="2552704"/>
                <a:ext cx="178200" cy="200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386B316-C32C-4DF6-8512-F68A5B34C1F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220754" y="2544064"/>
                  <a:ext cx="1958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8822151-B987-41CF-8177-1BE5C042DCCA}"/>
                    </a:ext>
                  </a:extLst>
                </p14:cNvPr>
                <p14:cNvContentPartPr/>
                <p14:nvPr/>
              </p14:nvContentPartPr>
              <p14:xfrm>
                <a:off x="6475994" y="2631544"/>
                <a:ext cx="153360" cy="100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8822151-B987-41CF-8177-1BE5C042DCC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466994" y="2622904"/>
                  <a:ext cx="171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F7D880B-0FE5-40D4-BA96-5220E26CAE74}"/>
                    </a:ext>
                  </a:extLst>
                </p14:cNvPr>
                <p14:cNvContentPartPr/>
                <p14:nvPr/>
              </p14:nvContentPartPr>
              <p14:xfrm>
                <a:off x="6486794" y="2536864"/>
                <a:ext cx="181800" cy="431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F7D880B-0FE5-40D4-BA96-5220E26CAE7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78154" y="2527864"/>
                  <a:ext cx="19944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D93BF20-4560-4200-AA22-4E7D24E9F389}"/>
                    </a:ext>
                  </a:extLst>
                </p14:cNvPr>
                <p14:cNvContentPartPr/>
                <p14:nvPr/>
              </p14:nvContentPartPr>
              <p14:xfrm>
                <a:off x="6696674" y="2658904"/>
                <a:ext cx="284760" cy="33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D93BF20-4560-4200-AA22-4E7D24E9F38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688034" y="2649904"/>
                  <a:ext cx="302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79C51C5-0FAF-4149-B642-255412A338F1}"/>
                    </a:ext>
                  </a:extLst>
                </p14:cNvPr>
                <p14:cNvContentPartPr/>
                <p14:nvPr/>
              </p14:nvContentPartPr>
              <p14:xfrm>
                <a:off x="6850034" y="2578624"/>
                <a:ext cx="10080" cy="1760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79C51C5-0FAF-4149-B642-255412A338F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841034" y="2569984"/>
                  <a:ext cx="277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2A5D8EE-0992-4E24-B713-6A7FA0F784D7}"/>
                    </a:ext>
                  </a:extLst>
                </p14:cNvPr>
                <p14:cNvContentPartPr/>
                <p14:nvPr/>
              </p14:nvContentPartPr>
              <p14:xfrm>
                <a:off x="7086554" y="2623264"/>
                <a:ext cx="100440" cy="907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2A5D8EE-0992-4E24-B713-6A7FA0F784D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077554" y="2614264"/>
                  <a:ext cx="118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2D399EA-2F1E-4AA4-90B8-37AF824ABD51}"/>
                    </a:ext>
                  </a:extLst>
                </p14:cNvPr>
                <p14:cNvContentPartPr/>
                <p14:nvPr/>
              </p14:nvContentPartPr>
              <p14:xfrm>
                <a:off x="7099874" y="2515984"/>
                <a:ext cx="151560" cy="3902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2D399EA-2F1E-4AA4-90B8-37AF824ABD5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091234" y="2506984"/>
                  <a:ext cx="1692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8876E1E-8F42-4E25-9257-BC03CDA07016}"/>
                    </a:ext>
                  </a:extLst>
                </p14:cNvPr>
                <p14:cNvContentPartPr/>
                <p14:nvPr/>
              </p14:nvContentPartPr>
              <p14:xfrm>
                <a:off x="7359074" y="2304664"/>
                <a:ext cx="212760" cy="118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8876E1E-8F42-4E25-9257-BC03CDA0701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350434" y="2295664"/>
                  <a:ext cx="230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54BEE86-F8D4-4C71-A843-271D9793E632}"/>
                    </a:ext>
                  </a:extLst>
                </p14:cNvPr>
                <p14:cNvContentPartPr/>
                <p14:nvPr/>
              </p14:nvContentPartPr>
              <p14:xfrm>
                <a:off x="6936434" y="2899744"/>
                <a:ext cx="326160" cy="45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54BEE86-F8D4-4C71-A843-271D9793E63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927794" y="2890744"/>
                  <a:ext cx="3438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F55020B-4D1E-4CCC-B0FB-43B038ED823A}"/>
                    </a:ext>
                  </a:extLst>
                </p14:cNvPr>
                <p14:cNvContentPartPr/>
                <p14:nvPr/>
              </p14:nvContentPartPr>
              <p14:xfrm>
                <a:off x="6959834" y="3012424"/>
                <a:ext cx="276480" cy="171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F55020B-4D1E-4CCC-B0FB-43B038ED823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950834" y="3003424"/>
                  <a:ext cx="2941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AFA1B84-60D9-4D16-A541-E56F2582D97A}"/>
                    </a:ext>
                  </a:extLst>
                </p14:cNvPr>
                <p14:cNvContentPartPr/>
                <p14:nvPr/>
              </p14:nvContentPartPr>
              <p14:xfrm>
                <a:off x="7429274" y="2573944"/>
                <a:ext cx="122760" cy="2217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AFA1B84-60D9-4D16-A541-E56F2582D97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420634" y="2565304"/>
                  <a:ext cx="140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A012BA9-C877-44F0-80CD-1CAFB9682B0E}"/>
                    </a:ext>
                  </a:extLst>
                </p14:cNvPr>
                <p14:cNvContentPartPr/>
                <p14:nvPr/>
              </p14:nvContentPartPr>
              <p14:xfrm>
                <a:off x="7726634" y="2355064"/>
                <a:ext cx="175320" cy="7153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A012BA9-C877-44F0-80CD-1CAFB9682B0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717634" y="2346064"/>
                  <a:ext cx="192960" cy="73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69D3E73-7BD8-4566-A13D-3A0914E6F296}"/>
                    </a:ext>
                  </a:extLst>
                </p14:cNvPr>
                <p14:cNvContentPartPr/>
                <p14:nvPr/>
              </p14:nvContentPartPr>
              <p14:xfrm>
                <a:off x="7558874" y="3225544"/>
                <a:ext cx="66960" cy="1238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69D3E73-7BD8-4566-A13D-3A0914E6F29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549874" y="3216904"/>
                  <a:ext cx="84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E639027-F2B1-453F-815C-929C1F4AB58B}"/>
                    </a:ext>
                  </a:extLst>
                </p14:cNvPr>
                <p14:cNvContentPartPr/>
                <p14:nvPr/>
              </p14:nvContentPartPr>
              <p14:xfrm>
                <a:off x="7518194" y="3150664"/>
                <a:ext cx="165960" cy="420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E639027-F2B1-453F-815C-929C1F4AB58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509554" y="3141664"/>
                  <a:ext cx="1836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CF51BFD-0A75-45FE-AF5D-629BF100DEB0}"/>
                    </a:ext>
                  </a:extLst>
                </p14:cNvPr>
                <p14:cNvContentPartPr/>
                <p14:nvPr/>
              </p14:nvContentPartPr>
              <p14:xfrm>
                <a:off x="7769114" y="3205744"/>
                <a:ext cx="121320" cy="223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CF51BFD-0A75-45FE-AF5D-629BF100DEB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760114" y="3196744"/>
                  <a:ext cx="1389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39DF4E9-9F37-48B0-9019-DAD06B4229A7}"/>
                    </a:ext>
                  </a:extLst>
                </p14:cNvPr>
                <p14:cNvContentPartPr/>
                <p14:nvPr/>
              </p14:nvContentPartPr>
              <p14:xfrm>
                <a:off x="7745714" y="3298624"/>
                <a:ext cx="123120" cy="28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39DF4E9-9F37-48B0-9019-DAD06B4229A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737074" y="3289984"/>
                  <a:ext cx="140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48B3E5C-2350-4A45-BE9B-6149CFF46660}"/>
                    </a:ext>
                  </a:extLst>
                </p14:cNvPr>
                <p14:cNvContentPartPr/>
                <p14:nvPr/>
              </p14:nvContentPartPr>
              <p14:xfrm>
                <a:off x="7957034" y="3122584"/>
                <a:ext cx="124560" cy="1170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48B3E5C-2350-4A45-BE9B-6149CFF4666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948394" y="3113584"/>
                  <a:ext cx="142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CF5185C-BB09-486E-8E47-E90E4E51C04A}"/>
                    </a:ext>
                  </a:extLst>
                </p14:cNvPr>
                <p14:cNvContentPartPr/>
                <p14:nvPr/>
              </p14:nvContentPartPr>
              <p14:xfrm>
                <a:off x="8044514" y="3101704"/>
                <a:ext cx="163800" cy="2523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CF5185C-BB09-486E-8E47-E90E4E51C04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035514" y="3092704"/>
                  <a:ext cx="1814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EBE3FF6-98C1-41E3-99F0-DA311D786717}"/>
                    </a:ext>
                  </a:extLst>
                </p14:cNvPr>
                <p14:cNvContentPartPr/>
                <p14:nvPr/>
              </p14:nvContentPartPr>
              <p14:xfrm>
                <a:off x="8278874" y="3067864"/>
                <a:ext cx="239400" cy="276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EBE3FF6-98C1-41E3-99F0-DA311D78671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270234" y="3059224"/>
                  <a:ext cx="257040" cy="29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931471AE-CE5D-4985-A78B-1AD391156D0C}"/>
                  </a:ext>
                </a:extLst>
              </p14:cNvPr>
              <p14:cNvContentPartPr/>
              <p14:nvPr/>
            </p14:nvContentPartPr>
            <p14:xfrm>
              <a:off x="5849954" y="2475304"/>
              <a:ext cx="169920" cy="4230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931471AE-CE5D-4985-A78B-1AD391156D0C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840954" y="2466664"/>
                <a:ext cx="187560" cy="44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A15CDAC-17E6-4219-8A29-E757EF1294BC}"/>
              </a:ext>
            </a:extLst>
          </p:cNvPr>
          <p:cNvGrpSpPr/>
          <p:nvPr/>
        </p:nvGrpSpPr>
        <p:grpSpPr>
          <a:xfrm>
            <a:off x="8060354" y="2120704"/>
            <a:ext cx="1008000" cy="654120"/>
            <a:chOff x="8060354" y="2120704"/>
            <a:chExt cx="1008000" cy="65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2B660B4-AB91-4365-A551-26D3F304914F}"/>
                    </a:ext>
                  </a:extLst>
                </p14:cNvPr>
                <p14:cNvContentPartPr/>
                <p14:nvPr/>
              </p14:nvContentPartPr>
              <p14:xfrm>
                <a:off x="8060354" y="2120704"/>
                <a:ext cx="211680" cy="241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2B660B4-AB91-4365-A551-26D3F304914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051714" y="2112064"/>
                  <a:ext cx="2293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13E45FE-0E4F-4674-9037-978C9A21CDD5}"/>
                    </a:ext>
                  </a:extLst>
                </p14:cNvPr>
                <p14:cNvContentPartPr/>
                <p14:nvPr/>
              </p14:nvContentPartPr>
              <p14:xfrm>
                <a:off x="8233154" y="2428144"/>
                <a:ext cx="164880" cy="346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13E45FE-0E4F-4674-9037-978C9A21CDD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224154" y="2419144"/>
                  <a:ext cx="1825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F2109CA-9204-404B-B226-7F5853D10014}"/>
                    </a:ext>
                  </a:extLst>
                </p14:cNvPr>
                <p14:cNvContentPartPr/>
                <p14:nvPr/>
              </p14:nvContentPartPr>
              <p14:xfrm>
                <a:off x="8511074" y="2531464"/>
                <a:ext cx="215280" cy="1634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F2109CA-9204-404B-B226-7F5853D1001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502074" y="2522464"/>
                  <a:ext cx="232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8056056-E590-4E0F-AC98-BF1BC3652552}"/>
                    </a:ext>
                  </a:extLst>
                </p14:cNvPr>
                <p14:cNvContentPartPr/>
                <p14:nvPr/>
              </p14:nvContentPartPr>
              <p14:xfrm>
                <a:off x="8691434" y="2280904"/>
                <a:ext cx="220680" cy="384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8056056-E590-4E0F-AC98-BF1BC365255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682434" y="2271904"/>
                  <a:ext cx="2383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6E8DE9B-717D-45CD-85F9-154AF362658A}"/>
                    </a:ext>
                  </a:extLst>
                </p14:cNvPr>
                <p14:cNvContentPartPr/>
                <p14:nvPr/>
              </p14:nvContentPartPr>
              <p14:xfrm>
                <a:off x="8869274" y="2519224"/>
                <a:ext cx="199080" cy="176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6E8DE9B-717D-45CD-85F9-154AF362658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860634" y="2510224"/>
                  <a:ext cx="2167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B4F2CB7-7EED-45AF-812F-C4E5E9F37BCD}"/>
                    </a:ext>
                  </a:extLst>
                </p14:cNvPr>
                <p14:cNvContentPartPr/>
                <p14:nvPr/>
              </p14:nvContentPartPr>
              <p14:xfrm>
                <a:off x="8861714" y="2527504"/>
                <a:ext cx="194040" cy="2084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B4F2CB7-7EED-45AF-812F-C4E5E9F37B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852714" y="2518864"/>
                  <a:ext cx="21168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9A5E5D0C-5BBA-4F20-88AB-F445A534F548}"/>
              </a:ext>
            </a:extLst>
          </p:cNvPr>
          <p:cNvGrpSpPr/>
          <p:nvPr/>
        </p:nvGrpSpPr>
        <p:grpSpPr>
          <a:xfrm>
            <a:off x="565514" y="4353424"/>
            <a:ext cx="166320" cy="139320"/>
            <a:chOff x="565514" y="4353424"/>
            <a:chExt cx="166320" cy="13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077548D-DFF4-4241-AF0F-EDA4A895A6A7}"/>
                    </a:ext>
                  </a:extLst>
                </p14:cNvPr>
                <p14:cNvContentPartPr/>
                <p14:nvPr/>
              </p14:nvContentPartPr>
              <p14:xfrm>
                <a:off x="565514" y="4353424"/>
                <a:ext cx="153720" cy="41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077548D-DFF4-4241-AF0F-EDA4A895A6A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56874" y="4344784"/>
                  <a:ext cx="1713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4457277-19D5-4F75-9288-1A82D9CE4071}"/>
                    </a:ext>
                  </a:extLst>
                </p14:cNvPr>
                <p14:cNvContentPartPr/>
                <p14:nvPr/>
              </p14:nvContentPartPr>
              <p14:xfrm>
                <a:off x="589994" y="4455304"/>
                <a:ext cx="141840" cy="37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4457277-19D5-4F75-9288-1A82D9CE407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81354" y="4446304"/>
                  <a:ext cx="159480" cy="5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2C6157B6-9BE5-4622-9906-B3719DF864C6}"/>
                  </a:ext>
                </a:extLst>
              </p14:cNvPr>
              <p14:cNvContentPartPr/>
              <p14:nvPr/>
            </p14:nvContentPartPr>
            <p14:xfrm>
              <a:off x="1809314" y="5039944"/>
              <a:ext cx="62280" cy="2001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2C6157B6-9BE5-4622-9906-B3719DF864C6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800314" y="5030944"/>
                <a:ext cx="79920" cy="21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7AEB597-5E88-4505-BA95-35E2202C6781}"/>
              </a:ext>
            </a:extLst>
          </p:cNvPr>
          <p:cNvGrpSpPr/>
          <p:nvPr/>
        </p:nvGrpSpPr>
        <p:grpSpPr>
          <a:xfrm>
            <a:off x="1028474" y="3192064"/>
            <a:ext cx="1582560" cy="1678320"/>
            <a:chOff x="1028474" y="3192064"/>
            <a:chExt cx="1582560" cy="167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C1544E9-7FB2-4D30-AE0C-3B0A8A7B2F43}"/>
                    </a:ext>
                  </a:extLst>
                </p14:cNvPr>
                <p14:cNvContentPartPr/>
                <p14:nvPr/>
              </p14:nvContentPartPr>
              <p14:xfrm>
                <a:off x="1535714" y="3277024"/>
                <a:ext cx="104400" cy="114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C1544E9-7FB2-4D30-AE0C-3B0A8A7B2F4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527074" y="3268024"/>
                  <a:ext cx="1220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B030ECF-69A1-4C26-9ACE-7444ADC0ABCA}"/>
                    </a:ext>
                  </a:extLst>
                </p14:cNvPr>
                <p14:cNvContentPartPr/>
                <p14:nvPr/>
              </p14:nvContentPartPr>
              <p14:xfrm>
                <a:off x="1619594" y="3220864"/>
                <a:ext cx="97200" cy="256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B030ECF-69A1-4C26-9ACE-7444ADC0ABC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610954" y="3211864"/>
                  <a:ext cx="1148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BF01547-5FA1-44CA-9FD1-3027916B72A7}"/>
                    </a:ext>
                  </a:extLst>
                </p14:cNvPr>
                <p14:cNvContentPartPr/>
                <p14:nvPr/>
              </p14:nvContentPartPr>
              <p14:xfrm>
                <a:off x="1743074" y="3429304"/>
                <a:ext cx="3600" cy="28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BF01547-5FA1-44CA-9FD1-3027916B72A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734074" y="3420304"/>
                  <a:ext cx="212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9D07A56-79C8-46BA-9160-3646009C6272}"/>
                    </a:ext>
                  </a:extLst>
                </p14:cNvPr>
                <p14:cNvContentPartPr/>
                <p14:nvPr/>
              </p14:nvContentPartPr>
              <p14:xfrm>
                <a:off x="1875554" y="3192064"/>
                <a:ext cx="238320" cy="290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9D07A56-79C8-46BA-9160-3646009C627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866914" y="3183064"/>
                  <a:ext cx="2559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95A5D32-3AFD-4C44-BFCA-444A2270D22B}"/>
                    </a:ext>
                  </a:extLst>
                </p14:cNvPr>
                <p14:cNvContentPartPr/>
                <p14:nvPr/>
              </p14:nvContentPartPr>
              <p14:xfrm>
                <a:off x="1213154" y="4057864"/>
                <a:ext cx="147600" cy="335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95A5D32-3AFD-4C44-BFCA-444A2270D22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204514" y="4049224"/>
                  <a:ext cx="1652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CCBE098-E261-40DF-AF97-EAE536071C2E}"/>
                    </a:ext>
                  </a:extLst>
                </p14:cNvPr>
                <p14:cNvContentPartPr/>
                <p14:nvPr/>
              </p14:nvContentPartPr>
              <p14:xfrm>
                <a:off x="1028474" y="4407424"/>
                <a:ext cx="300960" cy="89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CCBE098-E261-40DF-AF97-EAE536071C2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19474" y="4398784"/>
                  <a:ext cx="3186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DCF6D19-D826-4BE1-A141-F7913243830A}"/>
                    </a:ext>
                  </a:extLst>
                </p14:cNvPr>
                <p14:cNvContentPartPr/>
                <p14:nvPr/>
              </p14:nvContentPartPr>
              <p14:xfrm>
                <a:off x="1032434" y="4530184"/>
                <a:ext cx="349560" cy="2509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DCF6D19-D826-4BE1-A141-F7913243830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23434" y="4521184"/>
                  <a:ext cx="3672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7F41C33-7845-4CC6-BFA8-7AF692C37D4F}"/>
                    </a:ext>
                  </a:extLst>
                </p14:cNvPr>
                <p14:cNvContentPartPr/>
                <p14:nvPr/>
              </p14:nvContentPartPr>
              <p14:xfrm>
                <a:off x="1779434" y="3946624"/>
                <a:ext cx="230760" cy="9237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7F41C33-7845-4CC6-BFA8-7AF692C37D4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770434" y="3937624"/>
                  <a:ext cx="248400" cy="9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ACE1A54-A10A-4CB4-86C5-6D48F44FA0A2}"/>
                    </a:ext>
                  </a:extLst>
                </p14:cNvPr>
                <p14:cNvContentPartPr/>
                <p14:nvPr/>
              </p14:nvContentPartPr>
              <p14:xfrm>
                <a:off x="2123234" y="3651784"/>
                <a:ext cx="74880" cy="1756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ACE1A54-A10A-4CB4-86C5-6D48F44FA0A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114234" y="3642784"/>
                  <a:ext cx="925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9A44BBC-5D42-41F7-AFB0-B36383A70549}"/>
                    </a:ext>
                  </a:extLst>
                </p14:cNvPr>
                <p14:cNvContentPartPr/>
                <p14:nvPr/>
              </p14:nvContentPartPr>
              <p14:xfrm>
                <a:off x="2278394" y="3796504"/>
                <a:ext cx="11880" cy="39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9A44BBC-5D42-41F7-AFB0-B36383A7054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269394" y="3787504"/>
                  <a:ext cx="29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4BF491F-D721-4A85-956B-9CC884571185}"/>
                    </a:ext>
                  </a:extLst>
                </p14:cNvPr>
                <p14:cNvContentPartPr/>
                <p14:nvPr/>
              </p14:nvContentPartPr>
              <p14:xfrm>
                <a:off x="2395034" y="3558544"/>
                <a:ext cx="216000" cy="298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4BF491F-D721-4A85-956B-9CC88457118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386034" y="3549544"/>
                  <a:ext cx="233640" cy="31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1950589A-18E7-4856-879C-254A150CF962}"/>
              </a:ext>
            </a:extLst>
          </p:cNvPr>
          <p:cNvGrpSpPr/>
          <p:nvPr/>
        </p:nvGrpSpPr>
        <p:grpSpPr>
          <a:xfrm>
            <a:off x="2175794" y="4106104"/>
            <a:ext cx="757800" cy="373320"/>
            <a:chOff x="2175794" y="4106104"/>
            <a:chExt cx="75780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6E42A6F-7795-43B6-8810-7B079FFC8F0D}"/>
                    </a:ext>
                  </a:extLst>
                </p14:cNvPr>
                <p14:cNvContentPartPr/>
                <p14:nvPr/>
              </p14:nvContentPartPr>
              <p14:xfrm>
                <a:off x="2175794" y="4128784"/>
                <a:ext cx="165960" cy="3506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6E42A6F-7795-43B6-8810-7B079FFC8F0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166794" y="4119784"/>
                  <a:ext cx="1836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48E155D-FC8D-4B11-8C7C-8ED438259FF4}"/>
                    </a:ext>
                  </a:extLst>
                </p14:cNvPr>
                <p14:cNvContentPartPr/>
                <p14:nvPr/>
              </p14:nvContentPartPr>
              <p14:xfrm>
                <a:off x="2426714" y="4106104"/>
                <a:ext cx="313560" cy="3387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48E155D-FC8D-4B11-8C7C-8ED438259FF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417714" y="4097104"/>
                  <a:ext cx="331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E6408FA-D10E-44FE-BED7-C3C84A00B1B6}"/>
                    </a:ext>
                  </a:extLst>
                </p14:cNvPr>
                <p14:cNvContentPartPr/>
                <p14:nvPr/>
              </p14:nvContentPartPr>
              <p14:xfrm>
                <a:off x="2730914" y="4223464"/>
                <a:ext cx="202680" cy="1778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E6408FA-D10E-44FE-BED7-C3C84A00B1B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721914" y="4214824"/>
                  <a:ext cx="2203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628B30C-F34B-416D-B07D-9505DE9B41D3}"/>
                    </a:ext>
                  </a:extLst>
                </p14:cNvPr>
                <p14:cNvContentPartPr/>
                <p14:nvPr/>
              </p14:nvContentPartPr>
              <p14:xfrm>
                <a:off x="2729474" y="4188184"/>
                <a:ext cx="171720" cy="2124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628B30C-F34B-416D-B07D-9505DE9B41D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720834" y="4179184"/>
                  <a:ext cx="18936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CD181975-3577-4ACC-A51F-03A9ECC89F96}"/>
              </a:ext>
            </a:extLst>
          </p:cNvPr>
          <p:cNvGrpSpPr/>
          <p:nvPr/>
        </p:nvGrpSpPr>
        <p:grpSpPr>
          <a:xfrm>
            <a:off x="3146714" y="4072624"/>
            <a:ext cx="889920" cy="650520"/>
            <a:chOff x="3146714" y="4072624"/>
            <a:chExt cx="889920" cy="65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F61E88F-526F-46C2-95F0-10E64EA2052F}"/>
                    </a:ext>
                  </a:extLst>
                </p14:cNvPr>
                <p14:cNvContentPartPr/>
                <p14:nvPr/>
              </p14:nvContentPartPr>
              <p14:xfrm>
                <a:off x="3146714" y="4227064"/>
                <a:ext cx="249840" cy="691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F61E88F-526F-46C2-95F0-10E64EA2052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138074" y="4218424"/>
                  <a:ext cx="2674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DF64AEA-004C-46F0-A54C-92C337EACCBB}"/>
                    </a:ext>
                  </a:extLst>
                </p14:cNvPr>
                <p14:cNvContentPartPr/>
                <p14:nvPr/>
              </p14:nvContentPartPr>
              <p14:xfrm>
                <a:off x="3220874" y="4182784"/>
                <a:ext cx="55800" cy="170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DF64AEA-004C-46F0-A54C-92C337EACCB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211874" y="4174144"/>
                  <a:ext cx="734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023584D-7389-4CB7-A0A1-18EF6CC47621}"/>
                    </a:ext>
                  </a:extLst>
                </p14:cNvPr>
                <p14:cNvContentPartPr/>
                <p14:nvPr/>
              </p14:nvContentPartPr>
              <p14:xfrm>
                <a:off x="3524354" y="4139584"/>
                <a:ext cx="211680" cy="2102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023584D-7389-4CB7-A0A1-18EF6CC4762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515714" y="4130944"/>
                  <a:ext cx="2293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BA0BA28-B780-4AB0-ACAF-E81096F0A801}"/>
                    </a:ext>
                  </a:extLst>
                </p14:cNvPr>
                <p14:cNvContentPartPr/>
                <p14:nvPr/>
              </p14:nvContentPartPr>
              <p14:xfrm>
                <a:off x="3809474" y="4072624"/>
                <a:ext cx="227160" cy="2412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BA0BA28-B780-4AB0-ACAF-E81096F0A80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800474" y="4063984"/>
                  <a:ext cx="2448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BEB2B71-4D8B-4C1C-80C7-AB840D31E48E}"/>
                    </a:ext>
                  </a:extLst>
                </p14:cNvPr>
                <p14:cNvContentPartPr/>
                <p14:nvPr/>
              </p14:nvContentPartPr>
              <p14:xfrm>
                <a:off x="3567914" y="4378264"/>
                <a:ext cx="397080" cy="1105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BEB2B71-4D8B-4C1C-80C7-AB840D31E48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558914" y="4369624"/>
                  <a:ext cx="4147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61FA465-1AAC-46AF-8483-8138E94E51F5}"/>
                    </a:ext>
                  </a:extLst>
                </p14:cNvPr>
                <p14:cNvContentPartPr/>
                <p14:nvPr/>
              </p14:nvContentPartPr>
              <p14:xfrm>
                <a:off x="3614354" y="4523704"/>
                <a:ext cx="294840" cy="1994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61FA465-1AAC-46AF-8483-8138E94E51F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605714" y="4514704"/>
                  <a:ext cx="31248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26EE11E2-83ED-45CE-949C-C8767EBC02C1}"/>
              </a:ext>
            </a:extLst>
          </p:cNvPr>
          <p:cNvGrpSpPr/>
          <p:nvPr/>
        </p:nvGrpSpPr>
        <p:grpSpPr>
          <a:xfrm>
            <a:off x="4291874" y="4080544"/>
            <a:ext cx="1681920" cy="286920"/>
            <a:chOff x="4291874" y="4080544"/>
            <a:chExt cx="168192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0F11D52-CE78-4E33-8351-F5613A2E04D1}"/>
                    </a:ext>
                  </a:extLst>
                </p14:cNvPr>
                <p14:cNvContentPartPr/>
                <p14:nvPr/>
              </p14:nvContentPartPr>
              <p14:xfrm>
                <a:off x="4291874" y="4290784"/>
                <a:ext cx="186480" cy="417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0F11D52-CE78-4E33-8351-F5613A2E04D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282874" y="4281784"/>
                  <a:ext cx="2041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14EBD66-6B87-4A7F-8F2C-C0B47FC58F68}"/>
                    </a:ext>
                  </a:extLst>
                </p14:cNvPr>
                <p14:cNvContentPartPr/>
                <p14:nvPr/>
              </p14:nvContentPartPr>
              <p14:xfrm>
                <a:off x="4670234" y="4110424"/>
                <a:ext cx="149760" cy="1648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14EBD66-6B87-4A7F-8F2C-C0B47FC58F6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661594" y="4101784"/>
                  <a:ext cx="167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F5F8437-0F32-4C0B-B460-6977EFFE7CE4}"/>
                    </a:ext>
                  </a:extLst>
                </p14:cNvPr>
                <p14:cNvContentPartPr/>
                <p14:nvPr/>
              </p14:nvContentPartPr>
              <p14:xfrm>
                <a:off x="4816034" y="4090264"/>
                <a:ext cx="102960" cy="2642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F5F8437-0F32-4C0B-B460-6977EFFE7CE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807034" y="4081624"/>
                  <a:ext cx="1206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83F6335-7414-425E-983E-FFD9335E5CDC}"/>
                    </a:ext>
                  </a:extLst>
                </p14:cNvPr>
                <p14:cNvContentPartPr/>
                <p14:nvPr/>
              </p14:nvContentPartPr>
              <p14:xfrm>
                <a:off x="4965794" y="4323184"/>
                <a:ext cx="8280" cy="44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83F6335-7414-425E-983E-FFD9335E5CD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957154" y="4314184"/>
                  <a:ext cx="259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9CCB970-08F6-46E7-9496-FFC35D143807}"/>
                    </a:ext>
                  </a:extLst>
                </p14:cNvPr>
                <p14:cNvContentPartPr/>
                <p14:nvPr/>
              </p14:nvContentPartPr>
              <p14:xfrm>
                <a:off x="5080994" y="4080544"/>
                <a:ext cx="269280" cy="2581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9CCB970-08F6-46E7-9496-FFC35D14380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071994" y="4071904"/>
                  <a:ext cx="2869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8EF1D86-51A6-4BCA-8A60-DC5F51EDFACD}"/>
                    </a:ext>
                  </a:extLst>
                </p14:cNvPr>
                <p14:cNvContentPartPr/>
                <p14:nvPr/>
              </p14:nvContentPartPr>
              <p14:xfrm>
                <a:off x="5410394" y="4151824"/>
                <a:ext cx="219600" cy="1774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8EF1D86-51A6-4BCA-8A60-DC5F51EDFAC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401394" y="4142824"/>
                  <a:ext cx="2372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416EFBC-9A0E-4033-9D3C-63FF3AAD04BF}"/>
                    </a:ext>
                  </a:extLst>
                </p14:cNvPr>
                <p14:cNvContentPartPr/>
                <p14:nvPr/>
              </p14:nvContentPartPr>
              <p14:xfrm>
                <a:off x="5419394" y="4102144"/>
                <a:ext cx="207720" cy="2304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416EFBC-9A0E-4033-9D3C-63FF3AAD04B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410754" y="4093144"/>
                  <a:ext cx="2253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07CC277-581B-48DE-AE4A-A2A973814B79}"/>
                    </a:ext>
                  </a:extLst>
                </p14:cNvPr>
                <p14:cNvContentPartPr/>
                <p14:nvPr/>
              </p14:nvContentPartPr>
              <p14:xfrm>
                <a:off x="5809274" y="4197184"/>
                <a:ext cx="164520" cy="255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07CC277-581B-48DE-AE4A-A2A973814B7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800634" y="4188184"/>
                  <a:ext cx="18216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1E794FE1-5AFF-4483-B252-51443E30B320}"/>
              </a:ext>
            </a:extLst>
          </p:cNvPr>
          <p:cNvGrpSpPr/>
          <p:nvPr/>
        </p:nvGrpSpPr>
        <p:grpSpPr>
          <a:xfrm>
            <a:off x="6217154" y="3835024"/>
            <a:ext cx="2063160" cy="859680"/>
            <a:chOff x="6217154" y="3835024"/>
            <a:chExt cx="2063160" cy="85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10A21BC-7D1D-428B-B2B3-0B6B45B13E4D}"/>
                    </a:ext>
                  </a:extLst>
                </p14:cNvPr>
                <p14:cNvContentPartPr/>
                <p14:nvPr/>
              </p14:nvContentPartPr>
              <p14:xfrm>
                <a:off x="6217154" y="4034464"/>
                <a:ext cx="203400" cy="2160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10A21BC-7D1D-428B-B2B3-0B6B45B13E4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208154" y="4025464"/>
                  <a:ext cx="2210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43D1780-E826-4977-AF46-6EB372F0473F}"/>
                    </a:ext>
                  </a:extLst>
                </p14:cNvPr>
                <p14:cNvContentPartPr/>
                <p14:nvPr/>
              </p14:nvContentPartPr>
              <p14:xfrm>
                <a:off x="6470954" y="4075504"/>
                <a:ext cx="151200" cy="1548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43D1780-E826-4977-AF46-6EB372F0473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462314" y="4066864"/>
                  <a:ext cx="1688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6678D7A-D6EB-41CE-97EE-AC6C016EFFA6}"/>
                    </a:ext>
                  </a:extLst>
                </p14:cNvPr>
                <p14:cNvContentPartPr/>
                <p14:nvPr/>
              </p14:nvContentPartPr>
              <p14:xfrm>
                <a:off x="6690914" y="4197544"/>
                <a:ext cx="23400" cy="428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6678D7A-D6EB-41CE-97EE-AC6C016EFFA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682274" y="4188904"/>
                  <a:ext cx="410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D9E5387-91E7-4CF1-864D-198FA1FFB15F}"/>
                    </a:ext>
                  </a:extLst>
                </p14:cNvPr>
                <p14:cNvContentPartPr/>
                <p14:nvPr/>
              </p14:nvContentPartPr>
              <p14:xfrm>
                <a:off x="6838514" y="4009624"/>
                <a:ext cx="161280" cy="1897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D9E5387-91E7-4CF1-864D-198FA1FFB15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829514" y="4000624"/>
                  <a:ext cx="178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D13EAA-5F02-4845-92FE-1630C8FD94A5}"/>
                    </a:ext>
                  </a:extLst>
                </p14:cNvPr>
                <p14:cNvContentPartPr/>
                <p14:nvPr/>
              </p14:nvContentPartPr>
              <p14:xfrm>
                <a:off x="7103834" y="3892624"/>
                <a:ext cx="264600" cy="2718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D13EAA-5F02-4845-92FE-1630C8FD94A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095194" y="3883984"/>
                  <a:ext cx="2822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F500852-47FC-4F2A-BCC0-E3EBE7AC14EE}"/>
                    </a:ext>
                  </a:extLst>
                </p14:cNvPr>
                <p14:cNvContentPartPr/>
                <p14:nvPr/>
              </p14:nvContentPartPr>
              <p14:xfrm>
                <a:off x="6400754" y="4341904"/>
                <a:ext cx="472680" cy="88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F500852-47FC-4F2A-BCC0-E3EBE7AC14E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391754" y="4333264"/>
                  <a:ext cx="4903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84E4A2A-2122-40A1-816E-BA4249D9AD41}"/>
                    </a:ext>
                  </a:extLst>
                </p14:cNvPr>
                <p14:cNvContentPartPr/>
                <p14:nvPr/>
              </p14:nvContentPartPr>
              <p14:xfrm>
                <a:off x="6521714" y="4493464"/>
                <a:ext cx="257760" cy="201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84E4A2A-2122-40A1-816E-BA4249D9AD4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512714" y="4484464"/>
                  <a:ext cx="2754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C268CA3-B9C0-421D-A148-C099061816CC}"/>
                    </a:ext>
                  </a:extLst>
                </p14:cNvPr>
                <p14:cNvContentPartPr/>
                <p14:nvPr/>
              </p14:nvContentPartPr>
              <p14:xfrm>
                <a:off x="7429634" y="3923944"/>
                <a:ext cx="223200" cy="4615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C268CA3-B9C0-421D-A148-C099061816C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420994" y="3914944"/>
                  <a:ext cx="24084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DC42F80-DF08-4CA0-B3C6-62880FEA090B}"/>
                    </a:ext>
                  </a:extLst>
                </p14:cNvPr>
                <p14:cNvContentPartPr/>
                <p14:nvPr/>
              </p14:nvContentPartPr>
              <p14:xfrm>
                <a:off x="7750394" y="4120144"/>
                <a:ext cx="210960" cy="183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DC42F80-DF08-4CA0-B3C6-62880FEA090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741754" y="4111504"/>
                  <a:ext cx="228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27C441F-982D-4FB6-88CE-D2642EB0B323}"/>
                    </a:ext>
                  </a:extLst>
                </p14:cNvPr>
                <p14:cNvContentPartPr/>
                <p14:nvPr/>
              </p14:nvContentPartPr>
              <p14:xfrm>
                <a:off x="7929314" y="3835024"/>
                <a:ext cx="182160" cy="3902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27C441F-982D-4FB6-88CE-D2642EB0B32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920314" y="3826384"/>
                  <a:ext cx="1998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480D3C8-BC99-4744-A7D8-3B59152410D1}"/>
                    </a:ext>
                  </a:extLst>
                </p14:cNvPr>
                <p14:cNvContentPartPr/>
                <p14:nvPr/>
              </p14:nvContentPartPr>
              <p14:xfrm>
                <a:off x="8041634" y="4075504"/>
                <a:ext cx="238680" cy="1846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480D3C8-BC99-4744-A7D8-3B59152410D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032994" y="4066864"/>
                  <a:ext cx="256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CF7A138-DAA9-47B2-9A5D-1BFA54862F8F}"/>
                    </a:ext>
                  </a:extLst>
                </p14:cNvPr>
                <p14:cNvContentPartPr/>
                <p14:nvPr/>
              </p14:nvContentPartPr>
              <p14:xfrm>
                <a:off x="8081954" y="4090624"/>
                <a:ext cx="164520" cy="173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CF7A138-DAA9-47B2-9A5D-1BFA54862F8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072954" y="4081984"/>
                  <a:ext cx="18216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8E2B6A14-5641-412D-A278-3F24A136ADFD}"/>
              </a:ext>
            </a:extLst>
          </p:cNvPr>
          <p:cNvGrpSpPr/>
          <p:nvPr/>
        </p:nvGrpSpPr>
        <p:grpSpPr>
          <a:xfrm>
            <a:off x="505034" y="5705944"/>
            <a:ext cx="205560" cy="137880"/>
            <a:chOff x="505034" y="5705944"/>
            <a:chExt cx="205560" cy="1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DCE18CF-FACD-4095-A5FB-C40CF51860C2}"/>
                    </a:ext>
                  </a:extLst>
                </p14:cNvPr>
                <p14:cNvContentPartPr/>
                <p14:nvPr/>
              </p14:nvContentPartPr>
              <p14:xfrm>
                <a:off x="505034" y="5705944"/>
                <a:ext cx="205560" cy="460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DCE18CF-FACD-4095-A5FB-C40CF51860C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96394" y="5696944"/>
                  <a:ext cx="2232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0AE7832-62AF-4354-8EE3-F1B1F23D0C50}"/>
                    </a:ext>
                  </a:extLst>
                </p14:cNvPr>
                <p14:cNvContentPartPr/>
                <p14:nvPr/>
              </p14:nvContentPartPr>
              <p14:xfrm>
                <a:off x="548234" y="5823304"/>
                <a:ext cx="146520" cy="205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0AE7832-62AF-4354-8EE3-F1B1F23D0C5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39234" y="5814304"/>
                  <a:ext cx="1641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EDA54B9C-0EA2-406B-86F2-794A536A5FDD}"/>
              </a:ext>
            </a:extLst>
          </p:cNvPr>
          <p:cNvGrpSpPr/>
          <p:nvPr/>
        </p:nvGrpSpPr>
        <p:grpSpPr>
          <a:xfrm>
            <a:off x="1017314" y="5472664"/>
            <a:ext cx="327960" cy="670680"/>
            <a:chOff x="1017314" y="5472664"/>
            <a:chExt cx="327960" cy="67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D3A17A2-32CB-4946-9DC1-3B037F790651}"/>
                    </a:ext>
                  </a:extLst>
                </p14:cNvPr>
                <p14:cNvContentPartPr/>
                <p14:nvPr/>
              </p14:nvContentPartPr>
              <p14:xfrm>
                <a:off x="1186514" y="5472664"/>
                <a:ext cx="80640" cy="2606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D3A17A2-32CB-4946-9DC1-3B037F79065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77874" y="5463664"/>
                  <a:ext cx="982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77D6FFE-5182-4EAB-A008-D45A3E4DB10C}"/>
                    </a:ext>
                  </a:extLst>
                </p14:cNvPr>
                <p14:cNvContentPartPr/>
                <p14:nvPr/>
              </p14:nvContentPartPr>
              <p14:xfrm>
                <a:off x="1023074" y="5773984"/>
                <a:ext cx="318240" cy="482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77D6FFE-5182-4EAB-A008-D45A3E4DB10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14434" y="5765344"/>
                  <a:ext cx="3358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A061910-61E6-4220-AE72-7D31F69BC43A}"/>
                    </a:ext>
                  </a:extLst>
                </p14:cNvPr>
                <p14:cNvContentPartPr/>
                <p14:nvPr/>
              </p14:nvContentPartPr>
              <p14:xfrm>
                <a:off x="1017314" y="5910784"/>
                <a:ext cx="327960" cy="232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A061910-61E6-4220-AE72-7D31F69BC43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08314" y="5901784"/>
                  <a:ext cx="34560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EA995BE4-13D1-4ED2-87B5-877848F318D2}"/>
              </a:ext>
            </a:extLst>
          </p:cNvPr>
          <p:cNvGrpSpPr/>
          <p:nvPr/>
        </p:nvGrpSpPr>
        <p:grpSpPr>
          <a:xfrm>
            <a:off x="1577114" y="5250184"/>
            <a:ext cx="1230480" cy="1148040"/>
            <a:chOff x="1577114" y="5250184"/>
            <a:chExt cx="1230480" cy="11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91DAD00-B86F-4A14-AF97-E1530DE35ADD}"/>
                    </a:ext>
                  </a:extLst>
                </p14:cNvPr>
                <p14:cNvContentPartPr/>
                <p14:nvPr/>
              </p14:nvContentPartPr>
              <p14:xfrm>
                <a:off x="1577114" y="5534224"/>
                <a:ext cx="210240" cy="6328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91DAD00-B86F-4A14-AF97-E1530DE35AD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568474" y="5525584"/>
                  <a:ext cx="22788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EA0E16F-B3DF-41EA-9767-9F9C830FFAB0}"/>
                    </a:ext>
                  </a:extLst>
                </p14:cNvPr>
                <p14:cNvContentPartPr/>
                <p14:nvPr/>
              </p14:nvContentPartPr>
              <p14:xfrm>
                <a:off x="1746314" y="6269704"/>
                <a:ext cx="33480" cy="1285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EA0E16F-B3DF-41EA-9767-9F9C830FFAB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737314" y="6260704"/>
                  <a:ext cx="51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4CAAC2C-FFDB-49E8-BCF6-8AA9881BEF73}"/>
                    </a:ext>
                  </a:extLst>
                </p14:cNvPr>
                <p14:cNvContentPartPr/>
                <p14:nvPr/>
              </p14:nvContentPartPr>
              <p14:xfrm>
                <a:off x="1951514" y="5299864"/>
                <a:ext cx="82440" cy="2059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4CAAC2C-FFDB-49E8-BCF6-8AA9881BEF7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942514" y="5290864"/>
                  <a:ext cx="100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416EAB5-15A3-4259-A5DE-7E9428F1C128}"/>
                    </a:ext>
                  </a:extLst>
                </p14:cNvPr>
                <p14:cNvContentPartPr/>
                <p14:nvPr/>
              </p14:nvContentPartPr>
              <p14:xfrm>
                <a:off x="2072114" y="5419744"/>
                <a:ext cx="21960" cy="637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416EAB5-15A3-4259-A5DE-7E9428F1C12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063474" y="5411104"/>
                  <a:ext cx="396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8834FD9-3CF5-4867-BD52-C123C7CD1DF5}"/>
                    </a:ext>
                  </a:extLst>
                </p14:cNvPr>
                <p14:cNvContentPartPr/>
                <p14:nvPr/>
              </p14:nvContentPartPr>
              <p14:xfrm>
                <a:off x="2207834" y="5250184"/>
                <a:ext cx="190080" cy="2502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8834FD9-3CF5-4867-BD52-C123C7CD1DF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198834" y="5241544"/>
                  <a:ext cx="2077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40FAB91-3FC7-42A9-9601-EF4B0B7B856B}"/>
                    </a:ext>
                  </a:extLst>
                </p14:cNvPr>
                <p14:cNvContentPartPr/>
                <p14:nvPr/>
              </p14:nvContentPartPr>
              <p14:xfrm>
                <a:off x="2086874" y="5688304"/>
                <a:ext cx="62640" cy="673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40FAB91-3FC7-42A9-9601-EF4B0B7B856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077874" y="5679304"/>
                  <a:ext cx="80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414F51A-1250-4E68-82E7-E1B861C56EE2}"/>
                    </a:ext>
                  </a:extLst>
                </p14:cNvPr>
                <p14:cNvContentPartPr/>
                <p14:nvPr/>
              </p14:nvContentPartPr>
              <p14:xfrm>
                <a:off x="2035034" y="5653384"/>
                <a:ext cx="159840" cy="3420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414F51A-1250-4E68-82E7-E1B861C56EE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026034" y="5644384"/>
                  <a:ext cx="1774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E36D9E6-79B0-442E-B291-0F31AD57AAB8}"/>
                    </a:ext>
                  </a:extLst>
                </p14:cNvPr>
                <p14:cNvContentPartPr/>
                <p14:nvPr/>
              </p14:nvContentPartPr>
              <p14:xfrm>
                <a:off x="2479274" y="5603344"/>
                <a:ext cx="113040" cy="1825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E36D9E6-79B0-442E-B291-0F31AD57AAB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470634" y="5594704"/>
                  <a:ext cx="1306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ECDE148-041F-49C0-9E19-8CF3B0B76736}"/>
                    </a:ext>
                  </a:extLst>
                </p14:cNvPr>
                <p14:cNvContentPartPr/>
                <p14:nvPr/>
              </p14:nvContentPartPr>
              <p14:xfrm>
                <a:off x="2390354" y="5570584"/>
                <a:ext cx="270000" cy="2581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ECDE148-041F-49C0-9E19-8CF3B0B7673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381354" y="5561584"/>
                  <a:ext cx="2876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245B5CE-7AFE-4CAC-9109-6EB4C51D14F5}"/>
                    </a:ext>
                  </a:extLst>
                </p14:cNvPr>
                <p14:cNvContentPartPr/>
                <p14:nvPr/>
              </p14:nvContentPartPr>
              <p14:xfrm>
                <a:off x="2363714" y="5880904"/>
                <a:ext cx="258120" cy="518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245B5CE-7AFE-4CAC-9109-6EB4C51D14F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355074" y="5872264"/>
                  <a:ext cx="275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99FE4F9-085A-4D90-9119-5DE0F598AA01}"/>
                    </a:ext>
                  </a:extLst>
                </p14:cNvPr>
                <p14:cNvContentPartPr/>
                <p14:nvPr/>
              </p14:nvContentPartPr>
              <p14:xfrm>
                <a:off x="2436074" y="6000424"/>
                <a:ext cx="371520" cy="178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99FE4F9-085A-4D90-9119-5DE0F598AA0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427074" y="5991424"/>
                  <a:ext cx="38916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99A49051-C307-411C-814B-BB170C930153}"/>
              </a:ext>
            </a:extLst>
          </p:cNvPr>
          <p:cNvGrpSpPr/>
          <p:nvPr/>
        </p:nvGrpSpPr>
        <p:grpSpPr>
          <a:xfrm>
            <a:off x="3025034" y="4734664"/>
            <a:ext cx="8861040" cy="2051640"/>
            <a:chOff x="3025034" y="4734664"/>
            <a:chExt cx="8861040" cy="20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38D988E-B798-4BE5-ACA4-07325E3A40A9}"/>
                    </a:ext>
                  </a:extLst>
                </p14:cNvPr>
                <p14:cNvContentPartPr/>
                <p14:nvPr/>
              </p14:nvContentPartPr>
              <p14:xfrm>
                <a:off x="3025034" y="5670304"/>
                <a:ext cx="322920" cy="1033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38D988E-B798-4BE5-ACA4-07325E3A40A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016034" y="5661664"/>
                  <a:ext cx="3405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1254CA0-3D88-452F-B79B-D17CEA54DC57}"/>
                    </a:ext>
                  </a:extLst>
                </p14:cNvPr>
                <p14:cNvContentPartPr/>
                <p14:nvPr/>
              </p14:nvContentPartPr>
              <p14:xfrm>
                <a:off x="3158594" y="5554384"/>
                <a:ext cx="73440" cy="2408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1254CA0-3D88-452F-B79B-D17CEA54DC5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149954" y="5545384"/>
                  <a:ext cx="910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D8301E6-C27D-4CEE-8762-8817E4E9BD21}"/>
                    </a:ext>
                  </a:extLst>
                </p14:cNvPr>
                <p14:cNvContentPartPr/>
                <p14:nvPr/>
              </p14:nvContentPartPr>
              <p14:xfrm>
                <a:off x="3481514" y="5518024"/>
                <a:ext cx="169560" cy="1202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D8301E6-C27D-4CEE-8762-8817E4E9BD2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472874" y="5509384"/>
                  <a:ext cx="187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02255B5-A8CB-4CB8-B2B9-904F078ECC18}"/>
                    </a:ext>
                  </a:extLst>
                </p14:cNvPr>
                <p14:cNvContentPartPr/>
                <p14:nvPr/>
              </p14:nvContentPartPr>
              <p14:xfrm>
                <a:off x="3598514" y="5449624"/>
                <a:ext cx="116640" cy="3045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02255B5-A8CB-4CB8-B2B9-904F078ECC1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589874" y="5440984"/>
                  <a:ext cx="1342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C60516D-AFAA-4D79-A852-31CCC243284A}"/>
                    </a:ext>
                  </a:extLst>
                </p14:cNvPr>
                <p14:cNvContentPartPr/>
                <p14:nvPr/>
              </p14:nvContentPartPr>
              <p14:xfrm>
                <a:off x="3766274" y="5665624"/>
                <a:ext cx="14040" cy="399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C60516D-AFAA-4D79-A852-31CCC243284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757274" y="5656624"/>
                  <a:ext cx="316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2DDA84C-CEB6-4C85-B0C6-12425ADCEF09}"/>
                    </a:ext>
                  </a:extLst>
                </p14:cNvPr>
                <p14:cNvContentPartPr/>
                <p14:nvPr/>
              </p14:nvContentPartPr>
              <p14:xfrm>
                <a:off x="3867794" y="5486704"/>
                <a:ext cx="225000" cy="1904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2DDA84C-CEB6-4C85-B0C6-12425ADCEF0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858794" y="5477704"/>
                  <a:ext cx="242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5B646C2-67B3-4E2F-AB26-31DAB9848515}"/>
                    </a:ext>
                  </a:extLst>
                </p14:cNvPr>
                <p14:cNvContentPartPr/>
                <p14:nvPr/>
              </p14:nvContentPartPr>
              <p14:xfrm>
                <a:off x="4158674" y="5394184"/>
                <a:ext cx="294480" cy="2725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5B646C2-67B3-4E2F-AB26-31DAB984851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149674" y="5385184"/>
                  <a:ext cx="3121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426FD75-859D-43BE-8532-33E3C8142657}"/>
                    </a:ext>
                  </a:extLst>
                </p14:cNvPr>
                <p14:cNvContentPartPr/>
                <p14:nvPr/>
              </p14:nvContentPartPr>
              <p14:xfrm>
                <a:off x="3649274" y="5816104"/>
                <a:ext cx="559080" cy="597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426FD75-859D-43BE-8532-33E3C814265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640274" y="5807104"/>
                  <a:ext cx="5767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81E28FE-3DF9-45E1-A405-7AE4B1C2C3E9}"/>
                    </a:ext>
                  </a:extLst>
                </p14:cNvPr>
                <p14:cNvContentPartPr/>
                <p14:nvPr/>
              </p14:nvContentPartPr>
              <p14:xfrm>
                <a:off x="3805874" y="5929144"/>
                <a:ext cx="321840" cy="171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81E28FE-3DF9-45E1-A405-7AE4B1C2C3E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796874" y="5920504"/>
                  <a:ext cx="339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788B6A1-CE2A-4940-8B0F-4E8C4193A71F}"/>
                    </a:ext>
                  </a:extLst>
                </p14:cNvPr>
                <p14:cNvContentPartPr/>
                <p14:nvPr/>
              </p14:nvContentPartPr>
              <p14:xfrm>
                <a:off x="4537394" y="5360704"/>
                <a:ext cx="210240" cy="4849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788B6A1-CE2A-4940-8B0F-4E8C4193A71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528394" y="5351704"/>
                  <a:ext cx="22788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13C4762-48BD-4C64-8E00-6B6788332042}"/>
                    </a:ext>
                  </a:extLst>
                </p14:cNvPr>
                <p14:cNvContentPartPr/>
                <p14:nvPr/>
              </p14:nvContentPartPr>
              <p14:xfrm>
                <a:off x="4811354" y="5642224"/>
                <a:ext cx="192240" cy="1555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13C4762-48BD-4C64-8E00-6B678833204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802714" y="5633224"/>
                  <a:ext cx="2098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048FF19-E619-47FF-BFAD-52BAF2917871}"/>
                    </a:ext>
                  </a:extLst>
                </p14:cNvPr>
                <p14:cNvContentPartPr/>
                <p14:nvPr/>
              </p14:nvContentPartPr>
              <p14:xfrm>
                <a:off x="4971914" y="5399224"/>
                <a:ext cx="142920" cy="3304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048FF19-E619-47FF-BFAD-52BAF291787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962914" y="5390584"/>
                  <a:ext cx="1605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A32021F-46B1-4440-B546-2CF90C529B36}"/>
                    </a:ext>
                  </a:extLst>
                </p14:cNvPr>
                <p14:cNvContentPartPr/>
                <p14:nvPr/>
              </p14:nvContentPartPr>
              <p14:xfrm>
                <a:off x="5100074" y="5574184"/>
                <a:ext cx="186840" cy="1731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A32021F-46B1-4440-B546-2CF90C529B3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091074" y="5565184"/>
                  <a:ext cx="204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4CA93E3-9C07-4E05-8CB3-48F36866ACBA}"/>
                    </a:ext>
                  </a:extLst>
                </p14:cNvPr>
                <p14:cNvContentPartPr/>
                <p14:nvPr/>
              </p14:nvContentPartPr>
              <p14:xfrm>
                <a:off x="5555474" y="5561224"/>
                <a:ext cx="179280" cy="378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4CA93E3-9C07-4E05-8CB3-48F36866ACB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546474" y="5552584"/>
                  <a:ext cx="1969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CE392AE-9EDA-4A27-BFC9-76FF002E487D}"/>
                    </a:ext>
                  </a:extLst>
                </p14:cNvPr>
                <p14:cNvContentPartPr/>
                <p14:nvPr/>
              </p14:nvContentPartPr>
              <p14:xfrm>
                <a:off x="5557274" y="5672104"/>
                <a:ext cx="130320" cy="270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CE392AE-9EDA-4A27-BFC9-76FF002E487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548274" y="5663104"/>
                  <a:ext cx="1479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3093B0F-41F0-4949-8BDE-098D4B6DC62C}"/>
                    </a:ext>
                  </a:extLst>
                </p14:cNvPr>
                <p14:cNvContentPartPr/>
                <p14:nvPr/>
              </p14:nvContentPartPr>
              <p14:xfrm>
                <a:off x="6056954" y="5392744"/>
                <a:ext cx="134640" cy="2588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3093B0F-41F0-4949-8BDE-098D4B6DC62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047954" y="5384104"/>
                  <a:ext cx="1522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A2F95AE-4BEC-4083-895D-D4194D8079E7}"/>
                    </a:ext>
                  </a:extLst>
                </p14:cNvPr>
                <p14:cNvContentPartPr/>
                <p14:nvPr/>
              </p14:nvContentPartPr>
              <p14:xfrm>
                <a:off x="5827274" y="5700544"/>
                <a:ext cx="398520" cy="691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A2F95AE-4BEC-4083-895D-D4194D8079E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818634" y="5691904"/>
                  <a:ext cx="4161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5B122632-C25C-49E5-BE4C-1A5222243C21}"/>
                    </a:ext>
                  </a:extLst>
                </p14:cNvPr>
                <p14:cNvContentPartPr/>
                <p14:nvPr/>
              </p14:nvContentPartPr>
              <p14:xfrm>
                <a:off x="5820434" y="5898904"/>
                <a:ext cx="285120" cy="2311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5B122632-C25C-49E5-BE4C-1A5222243C2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811794" y="5889904"/>
                  <a:ext cx="302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FDDEF61-B4B5-487C-B510-253B3353F8B9}"/>
                    </a:ext>
                  </a:extLst>
                </p14:cNvPr>
                <p14:cNvContentPartPr/>
                <p14:nvPr/>
              </p14:nvContentPartPr>
              <p14:xfrm>
                <a:off x="6440714" y="5403184"/>
                <a:ext cx="175680" cy="3726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FDDEF61-B4B5-487C-B510-253B3353F8B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431714" y="5394184"/>
                  <a:ext cx="1933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FADF90AA-AA73-46F0-86A7-91EF99719878}"/>
                    </a:ext>
                  </a:extLst>
                </p14:cNvPr>
                <p14:cNvContentPartPr/>
                <p14:nvPr/>
              </p14:nvContentPartPr>
              <p14:xfrm>
                <a:off x="6659954" y="5511184"/>
                <a:ext cx="173520" cy="1904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FADF90AA-AA73-46F0-86A7-91EF9971987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650954" y="5502184"/>
                  <a:ext cx="1911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8D070BB-0A46-437F-9FD5-C5F28E4A009A}"/>
                    </a:ext>
                  </a:extLst>
                </p14:cNvPr>
                <p14:cNvContentPartPr/>
                <p14:nvPr/>
              </p14:nvContentPartPr>
              <p14:xfrm>
                <a:off x="6628274" y="5501464"/>
                <a:ext cx="211680" cy="1634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8D070BB-0A46-437F-9FD5-C5F28E4A009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619274" y="5492464"/>
                  <a:ext cx="2293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85F4424-FDAD-4341-9295-E408E7F2D1E2}"/>
                    </a:ext>
                  </a:extLst>
                </p14:cNvPr>
                <p14:cNvContentPartPr/>
                <p14:nvPr/>
              </p14:nvContentPartPr>
              <p14:xfrm>
                <a:off x="6958394" y="5271424"/>
                <a:ext cx="179280" cy="1879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85F4424-FDAD-4341-9295-E408E7F2D1E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949754" y="5262424"/>
                  <a:ext cx="196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86A8B8B-302F-4A26-980E-54F20216D451}"/>
                    </a:ext>
                  </a:extLst>
                </p14:cNvPr>
                <p14:cNvContentPartPr/>
                <p14:nvPr/>
              </p14:nvContentPartPr>
              <p14:xfrm>
                <a:off x="6639074" y="5743024"/>
                <a:ext cx="347400" cy="496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86A8B8B-302F-4A26-980E-54F20216D45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630434" y="5734024"/>
                  <a:ext cx="3650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83FE1B0-4604-4C30-8B92-26A2EAC0EB1E}"/>
                    </a:ext>
                  </a:extLst>
                </p14:cNvPr>
                <p14:cNvContentPartPr/>
                <p14:nvPr/>
              </p14:nvContentPartPr>
              <p14:xfrm>
                <a:off x="6784874" y="5872264"/>
                <a:ext cx="133200" cy="1123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83FE1B0-4604-4C30-8B92-26A2EAC0EB1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775874" y="5863624"/>
                  <a:ext cx="1508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15BFB64-1C5A-4F75-9FA1-B6A45C509BBD}"/>
                    </a:ext>
                  </a:extLst>
                </p14:cNvPr>
                <p14:cNvContentPartPr/>
                <p14:nvPr/>
              </p14:nvContentPartPr>
              <p14:xfrm>
                <a:off x="6847874" y="5865064"/>
                <a:ext cx="118080" cy="2271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15BFB64-1C5A-4F75-9FA1-B6A45C509BB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839234" y="5856424"/>
                  <a:ext cx="1357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5D632B6-653F-4580-8AF6-3D812A52DA3F}"/>
                    </a:ext>
                  </a:extLst>
                </p14:cNvPr>
                <p14:cNvContentPartPr/>
                <p14:nvPr/>
              </p14:nvContentPartPr>
              <p14:xfrm>
                <a:off x="7193114" y="5604784"/>
                <a:ext cx="254880" cy="342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5D632B6-653F-4580-8AF6-3D812A52DA3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184474" y="5595784"/>
                  <a:ext cx="2725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C4D7CD6-2B51-45B7-B370-44F6208A8E31}"/>
                    </a:ext>
                  </a:extLst>
                </p14:cNvPr>
                <p14:cNvContentPartPr/>
                <p14:nvPr/>
              </p14:nvContentPartPr>
              <p14:xfrm>
                <a:off x="7326314" y="5502904"/>
                <a:ext cx="28080" cy="1936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C4D7CD6-2B51-45B7-B370-44F6208A8E3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317674" y="5494264"/>
                  <a:ext cx="457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A0DD2618-9A03-47F3-8AC3-4219CB1A98D6}"/>
                    </a:ext>
                  </a:extLst>
                </p14:cNvPr>
                <p14:cNvContentPartPr/>
                <p14:nvPr/>
              </p14:nvContentPartPr>
              <p14:xfrm>
                <a:off x="7599194" y="5395264"/>
                <a:ext cx="142920" cy="1224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A0DD2618-9A03-47F3-8AC3-4219CB1A98D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590554" y="5386624"/>
                  <a:ext cx="160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00BF3154-9F4F-409A-BBE5-56BA08F5ABD0}"/>
                    </a:ext>
                  </a:extLst>
                </p14:cNvPr>
                <p14:cNvContentPartPr/>
                <p14:nvPr/>
              </p14:nvContentPartPr>
              <p14:xfrm>
                <a:off x="7709354" y="5352064"/>
                <a:ext cx="75960" cy="2548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00BF3154-9F4F-409A-BBE5-56BA08F5ABD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700714" y="5343064"/>
                  <a:ext cx="936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3CC7644-47B4-481D-91BE-49A0881E2DC4}"/>
                    </a:ext>
                  </a:extLst>
                </p14:cNvPr>
                <p14:cNvContentPartPr/>
                <p14:nvPr/>
              </p14:nvContentPartPr>
              <p14:xfrm>
                <a:off x="7861994" y="5534224"/>
                <a:ext cx="17280" cy="309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3CC7644-47B4-481D-91BE-49A0881E2DC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852994" y="5525584"/>
                  <a:ext cx="349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752DB956-513E-45DE-BD0E-518C5EED0092}"/>
                    </a:ext>
                  </a:extLst>
                </p14:cNvPr>
                <p14:cNvContentPartPr/>
                <p14:nvPr/>
              </p14:nvContentPartPr>
              <p14:xfrm>
                <a:off x="7976834" y="5394544"/>
                <a:ext cx="184680" cy="1897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752DB956-513E-45DE-BD0E-518C5EED009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967834" y="5385544"/>
                  <a:ext cx="202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B10A2870-3BAF-4318-8D4D-EC97F1F29B0A}"/>
                    </a:ext>
                  </a:extLst>
                </p14:cNvPr>
                <p14:cNvContentPartPr/>
                <p14:nvPr/>
              </p14:nvContentPartPr>
              <p14:xfrm>
                <a:off x="8209754" y="5347384"/>
                <a:ext cx="244080" cy="2602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B10A2870-3BAF-4318-8D4D-EC97F1F29B0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200754" y="5338744"/>
                  <a:ext cx="2617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B3ECEA5-BCFD-46FB-A11E-09E6E076B32C}"/>
                    </a:ext>
                  </a:extLst>
                </p14:cNvPr>
                <p14:cNvContentPartPr/>
                <p14:nvPr/>
              </p14:nvContentPartPr>
              <p14:xfrm>
                <a:off x="7668674" y="5700544"/>
                <a:ext cx="556920" cy="1004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B3ECEA5-BCFD-46FB-A11E-09E6E076B32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660034" y="5691544"/>
                  <a:ext cx="574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AC33388-C07F-4E43-9389-714640856E11}"/>
                    </a:ext>
                  </a:extLst>
                </p14:cNvPr>
                <p14:cNvContentPartPr/>
                <p14:nvPr/>
              </p14:nvContentPartPr>
              <p14:xfrm>
                <a:off x="7843994" y="5840944"/>
                <a:ext cx="213480" cy="1767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AC33388-C07F-4E43-9389-714640856E1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834994" y="5831944"/>
                  <a:ext cx="231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024DF68-BDC2-4C7D-A19F-187D49D86B7F}"/>
                    </a:ext>
                  </a:extLst>
                </p14:cNvPr>
                <p14:cNvContentPartPr/>
                <p14:nvPr/>
              </p14:nvContentPartPr>
              <p14:xfrm>
                <a:off x="8575514" y="5506144"/>
                <a:ext cx="204480" cy="1598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024DF68-BDC2-4C7D-A19F-187D49D86B7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566874" y="5497504"/>
                  <a:ext cx="222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CF36FED-9FD5-4C18-900E-A3D1538EA4F1}"/>
                    </a:ext>
                  </a:extLst>
                </p14:cNvPr>
                <p14:cNvContentPartPr/>
                <p14:nvPr/>
              </p14:nvContentPartPr>
              <p14:xfrm>
                <a:off x="8565074" y="5474824"/>
                <a:ext cx="190800" cy="1998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CF36FED-9FD5-4C18-900E-A3D1538EA4F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556434" y="5465824"/>
                  <a:ext cx="2084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D42B5D4-DAFB-46F3-BB44-2615D4A8F629}"/>
                    </a:ext>
                  </a:extLst>
                </p14:cNvPr>
                <p14:cNvContentPartPr/>
                <p14:nvPr/>
              </p14:nvContentPartPr>
              <p14:xfrm>
                <a:off x="8841194" y="5266024"/>
                <a:ext cx="214200" cy="4604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D42B5D4-DAFB-46F3-BB44-2615D4A8F62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832554" y="5257384"/>
                  <a:ext cx="23184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94C3A14-775B-40FB-B6E4-44E1B6AED5A1}"/>
                    </a:ext>
                  </a:extLst>
                </p14:cNvPr>
                <p14:cNvContentPartPr/>
                <p14:nvPr/>
              </p14:nvContentPartPr>
              <p14:xfrm>
                <a:off x="9166634" y="4926544"/>
                <a:ext cx="330840" cy="11059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94C3A14-775B-40FB-B6E4-44E1B6AED5A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157634" y="4917544"/>
                  <a:ext cx="348480" cy="11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9E682D30-E485-44A9-B599-E834F1C59D6D}"/>
                    </a:ext>
                  </a:extLst>
                </p14:cNvPr>
                <p14:cNvContentPartPr/>
                <p14:nvPr/>
              </p14:nvContentPartPr>
              <p14:xfrm>
                <a:off x="9271034" y="6082144"/>
                <a:ext cx="27000" cy="1911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9E682D30-E485-44A9-B599-E834F1C59D6D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262394" y="6073504"/>
                  <a:ext cx="446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0529F50-BA5E-4241-AB63-42785713092A}"/>
                    </a:ext>
                  </a:extLst>
                </p14:cNvPr>
                <p14:cNvContentPartPr/>
                <p14:nvPr/>
              </p14:nvContentPartPr>
              <p14:xfrm>
                <a:off x="9621314" y="4758784"/>
                <a:ext cx="97200" cy="2599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0529F50-BA5E-4241-AB63-42785713092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612314" y="4750144"/>
                  <a:ext cx="1148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1029DBC-A70A-4B02-8720-D7E32A6B958E}"/>
                    </a:ext>
                  </a:extLst>
                </p14:cNvPr>
                <p14:cNvContentPartPr/>
                <p14:nvPr/>
              </p14:nvContentPartPr>
              <p14:xfrm>
                <a:off x="9772514" y="4966144"/>
                <a:ext cx="23040" cy="579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1029DBC-A70A-4B02-8720-D7E32A6B958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763874" y="4957504"/>
                  <a:ext cx="406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033A8F9-4B94-466C-8FC6-63147894DFB9}"/>
                    </a:ext>
                  </a:extLst>
                </p14:cNvPr>
                <p14:cNvContentPartPr/>
                <p14:nvPr/>
              </p14:nvContentPartPr>
              <p14:xfrm>
                <a:off x="9892754" y="4734664"/>
                <a:ext cx="253800" cy="2700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033A8F9-4B94-466C-8FC6-63147894DFB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884114" y="4725664"/>
                  <a:ext cx="2714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2FF6747-A42F-471A-A052-33587878EBF3}"/>
                    </a:ext>
                  </a:extLst>
                </p14:cNvPr>
                <p14:cNvContentPartPr/>
                <p14:nvPr/>
              </p14:nvContentPartPr>
              <p14:xfrm>
                <a:off x="5307794" y="6438544"/>
                <a:ext cx="122400" cy="270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2FF6747-A42F-471A-A052-33587878EBF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298794" y="6429544"/>
                  <a:ext cx="1400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B6532C39-D8B0-44A0-A7B4-D919656B74D1}"/>
                    </a:ext>
                  </a:extLst>
                </p14:cNvPr>
                <p14:cNvContentPartPr/>
                <p14:nvPr/>
              </p14:nvContentPartPr>
              <p14:xfrm>
                <a:off x="5305634" y="6507664"/>
                <a:ext cx="229320" cy="338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B6532C39-D8B0-44A0-A7B4-D919656B74D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296994" y="6499024"/>
                  <a:ext cx="2469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2B7B65CE-3FD4-4407-9DBA-4604CBE89F6D}"/>
                    </a:ext>
                  </a:extLst>
                </p14:cNvPr>
                <p14:cNvContentPartPr/>
                <p14:nvPr/>
              </p14:nvContentPartPr>
              <p14:xfrm>
                <a:off x="5861114" y="6280144"/>
                <a:ext cx="56520" cy="1281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2B7B65CE-3FD4-4407-9DBA-4604CBE89F6D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852114" y="6271504"/>
                  <a:ext cx="74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34F14932-B302-42C0-9254-B5E8FB630603}"/>
                    </a:ext>
                  </a:extLst>
                </p14:cNvPr>
                <p14:cNvContentPartPr/>
                <p14:nvPr/>
              </p14:nvContentPartPr>
              <p14:xfrm>
                <a:off x="5672834" y="6477424"/>
                <a:ext cx="339480" cy="514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34F14932-B302-42C0-9254-B5E8FB63060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664194" y="6468784"/>
                  <a:ext cx="3571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4FCA0B3C-8842-4031-B65E-77EDD40E7274}"/>
                    </a:ext>
                  </a:extLst>
                </p14:cNvPr>
                <p14:cNvContentPartPr/>
                <p14:nvPr/>
              </p14:nvContentPartPr>
              <p14:xfrm>
                <a:off x="5628914" y="6584704"/>
                <a:ext cx="385920" cy="1782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4FCA0B3C-8842-4031-B65E-77EDD40E727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619914" y="6575704"/>
                  <a:ext cx="403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66E14EBE-5C6E-4378-AFE4-774004701BD5}"/>
                    </a:ext>
                  </a:extLst>
                </p14:cNvPr>
                <p14:cNvContentPartPr/>
                <p14:nvPr/>
              </p14:nvContentPartPr>
              <p14:xfrm>
                <a:off x="6172514" y="6234424"/>
                <a:ext cx="172800" cy="3258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66E14EBE-5C6E-4378-AFE4-774004701BD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163874" y="6225784"/>
                  <a:ext cx="1904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1EDBDF3A-5760-45D1-AEC8-8FD88FEABE5B}"/>
                    </a:ext>
                  </a:extLst>
                </p14:cNvPr>
                <p14:cNvContentPartPr/>
                <p14:nvPr/>
              </p14:nvContentPartPr>
              <p14:xfrm>
                <a:off x="6421274" y="6280864"/>
                <a:ext cx="176040" cy="1789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1EDBDF3A-5760-45D1-AEC8-8FD88FEABE5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412634" y="6271864"/>
                  <a:ext cx="193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1D3D48D0-22B7-4595-A88E-FFD5B896427A}"/>
                    </a:ext>
                  </a:extLst>
                </p14:cNvPr>
                <p14:cNvContentPartPr/>
                <p14:nvPr/>
              </p14:nvContentPartPr>
              <p14:xfrm>
                <a:off x="6688394" y="6388864"/>
                <a:ext cx="8280" cy="252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1D3D48D0-22B7-4595-A88E-FFD5B896427A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679394" y="6379864"/>
                  <a:ext cx="259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458B06E-B41A-4690-9BC9-C5AA5CC8675E}"/>
                    </a:ext>
                  </a:extLst>
                </p14:cNvPr>
                <p14:cNvContentPartPr/>
                <p14:nvPr/>
              </p14:nvContentPartPr>
              <p14:xfrm>
                <a:off x="6833114" y="6241984"/>
                <a:ext cx="131400" cy="1684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458B06E-B41A-4690-9BC9-C5AA5CC8675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824114" y="6233344"/>
                  <a:ext cx="149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1B7F4A1-B157-49A9-B1DC-D521ECE8113F}"/>
                    </a:ext>
                  </a:extLst>
                </p14:cNvPr>
                <p14:cNvContentPartPr/>
                <p14:nvPr/>
              </p14:nvContentPartPr>
              <p14:xfrm>
                <a:off x="7074674" y="6173224"/>
                <a:ext cx="172440" cy="2631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1B7F4A1-B157-49A9-B1DC-D521ECE8113F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066034" y="6164584"/>
                  <a:ext cx="1900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D185A6C-0EEE-4084-8859-FD69EAEDB4F8}"/>
                    </a:ext>
                  </a:extLst>
                </p14:cNvPr>
                <p14:cNvContentPartPr/>
                <p14:nvPr/>
              </p14:nvContentPartPr>
              <p14:xfrm>
                <a:off x="6462674" y="6499024"/>
                <a:ext cx="696600" cy="1083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D185A6C-0EEE-4084-8859-FD69EAEDB4F8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453674" y="6490024"/>
                  <a:ext cx="714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DC533F9-645E-4C6A-95E6-C215B170A075}"/>
                    </a:ext>
                  </a:extLst>
                </p14:cNvPr>
                <p14:cNvContentPartPr/>
                <p14:nvPr/>
              </p14:nvContentPartPr>
              <p14:xfrm>
                <a:off x="6756074" y="6596224"/>
                <a:ext cx="186840" cy="964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DC533F9-645E-4C6A-95E6-C215B170A075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747434" y="6587224"/>
                  <a:ext cx="204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2A6C3B1-F76E-46A6-8671-314ECB063A31}"/>
                    </a:ext>
                  </a:extLst>
                </p14:cNvPr>
                <p14:cNvContentPartPr/>
                <p14:nvPr/>
              </p14:nvContentPartPr>
              <p14:xfrm>
                <a:off x="6888914" y="6564544"/>
                <a:ext cx="89280" cy="2012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2A6C3B1-F76E-46A6-8671-314ECB063A31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880274" y="6555904"/>
                  <a:ext cx="1069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8BDC3B2-0A68-4D87-A856-2140A94E7EA2}"/>
                    </a:ext>
                  </a:extLst>
                </p14:cNvPr>
                <p14:cNvContentPartPr/>
                <p14:nvPr/>
              </p14:nvContentPartPr>
              <p14:xfrm>
                <a:off x="7372034" y="6360784"/>
                <a:ext cx="214200" cy="507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8BDC3B2-0A68-4D87-A856-2140A94E7EA2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363394" y="6352144"/>
                  <a:ext cx="231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F482289-EBA2-4824-B193-2AF65DD4EDAA}"/>
                    </a:ext>
                  </a:extLst>
                </p14:cNvPr>
                <p14:cNvContentPartPr/>
                <p14:nvPr/>
              </p14:nvContentPartPr>
              <p14:xfrm>
                <a:off x="7434674" y="6291304"/>
                <a:ext cx="27720" cy="1508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F482289-EBA2-4824-B193-2AF65DD4EDA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426034" y="6282304"/>
                  <a:ext cx="45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B6811D5-0588-460B-9C08-59614F8285BF}"/>
                    </a:ext>
                  </a:extLst>
                </p14:cNvPr>
                <p14:cNvContentPartPr/>
                <p14:nvPr/>
              </p14:nvContentPartPr>
              <p14:xfrm>
                <a:off x="7689914" y="6189064"/>
                <a:ext cx="183600" cy="2034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B6811D5-0588-460B-9C08-59614F8285BF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680914" y="6180064"/>
                  <a:ext cx="2012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841976E3-1EB5-43B9-AC57-99AEB5EB96E9}"/>
                    </a:ext>
                  </a:extLst>
                </p14:cNvPr>
                <p14:cNvContentPartPr/>
                <p14:nvPr/>
              </p14:nvContentPartPr>
              <p14:xfrm>
                <a:off x="7903034" y="6336304"/>
                <a:ext cx="19440" cy="504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841976E3-1EB5-43B9-AC57-99AEB5EB96E9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894394" y="6327664"/>
                  <a:ext cx="370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FA84A90A-546B-4902-BF91-AA5F755649D1}"/>
                    </a:ext>
                  </a:extLst>
                </p14:cNvPr>
                <p14:cNvContentPartPr/>
                <p14:nvPr/>
              </p14:nvContentPartPr>
              <p14:xfrm>
                <a:off x="8045594" y="6209224"/>
                <a:ext cx="43560" cy="1256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FA84A90A-546B-4902-BF91-AA5F755649D1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036954" y="6200224"/>
                  <a:ext cx="612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126505C-FD84-4DE0-9B44-C8B2128F59EE}"/>
                    </a:ext>
                  </a:extLst>
                </p14:cNvPr>
                <p14:cNvContentPartPr/>
                <p14:nvPr/>
              </p14:nvContentPartPr>
              <p14:xfrm>
                <a:off x="8177354" y="6188704"/>
                <a:ext cx="110880" cy="1483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126505C-FD84-4DE0-9B44-C8B2128F59EE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168714" y="6180064"/>
                  <a:ext cx="1285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6EB1E81-000E-4DB6-990D-22C9BD29E9E5}"/>
                    </a:ext>
                  </a:extLst>
                </p14:cNvPr>
                <p14:cNvContentPartPr/>
                <p14:nvPr/>
              </p14:nvContentPartPr>
              <p14:xfrm>
                <a:off x="8334674" y="6096904"/>
                <a:ext cx="216000" cy="2613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6EB1E81-000E-4DB6-990D-22C9BD29E9E5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325674" y="6087904"/>
                  <a:ext cx="2336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0EF8D455-57BD-4A51-AB2F-9179D0CB18C9}"/>
                    </a:ext>
                  </a:extLst>
                </p14:cNvPr>
                <p14:cNvContentPartPr/>
                <p14:nvPr/>
              </p14:nvContentPartPr>
              <p14:xfrm>
                <a:off x="7883234" y="6462304"/>
                <a:ext cx="391320" cy="87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0EF8D455-57BD-4A51-AB2F-9179D0CB18C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874594" y="6453664"/>
                  <a:ext cx="4089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ED09DA6-40F1-43E2-A145-1090F5FDC5F0}"/>
                    </a:ext>
                  </a:extLst>
                </p14:cNvPr>
                <p14:cNvContentPartPr/>
                <p14:nvPr/>
              </p14:nvContentPartPr>
              <p14:xfrm>
                <a:off x="7991594" y="6569224"/>
                <a:ext cx="236880" cy="1620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ED09DA6-40F1-43E2-A145-1090F5FDC5F0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982594" y="6560584"/>
                  <a:ext cx="254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455E062E-E64D-4812-BEBC-D19CE24554F7}"/>
                    </a:ext>
                  </a:extLst>
                </p14:cNvPr>
                <p14:cNvContentPartPr/>
                <p14:nvPr/>
              </p14:nvContentPartPr>
              <p14:xfrm>
                <a:off x="8619074" y="6416584"/>
                <a:ext cx="160560" cy="525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455E062E-E64D-4812-BEBC-D19CE24554F7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610074" y="6407584"/>
                  <a:ext cx="178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C540126-C853-4BAB-9C39-379D44DD28F1}"/>
                    </a:ext>
                  </a:extLst>
                </p14:cNvPr>
                <p14:cNvContentPartPr/>
                <p14:nvPr/>
              </p14:nvContentPartPr>
              <p14:xfrm>
                <a:off x="8962154" y="6220744"/>
                <a:ext cx="74520" cy="1839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C540126-C853-4BAB-9C39-379D44DD28F1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953154" y="6211744"/>
                  <a:ext cx="92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BC591317-E815-4040-AAA1-F58FA9D8F05A}"/>
                    </a:ext>
                  </a:extLst>
                </p14:cNvPr>
                <p14:cNvContentPartPr/>
                <p14:nvPr/>
              </p14:nvContentPartPr>
              <p14:xfrm>
                <a:off x="8805194" y="6486424"/>
                <a:ext cx="246600" cy="471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BC591317-E815-4040-AAA1-F58FA9D8F05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796194" y="6477424"/>
                  <a:ext cx="2642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082FFB3-26ED-4DC1-9EE8-45B1D6333341}"/>
                    </a:ext>
                  </a:extLst>
                </p14:cNvPr>
                <p14:cNvContentPartPr/>
                <p14:nvPr/>
              </p14:nvContentPartPr>
              <p14:xfrm>
                <a:off x="8894834" y="6566344"/>
                <a:ext cx="156600" cy="835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082FFB3-26ED-4DC1-9EE8-45B1D6333341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886194" y="6557704"/>
                  <a:ext cx="1742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6E1A0A8E-346C-424A-8971-1727F65A9CC8}"/>
                    </a:ext>
                  </a:extLst>
                </p14:cNvPr>
                <p14:cNvContentPartPr/>
                <p14:nvPr/>
              </p14:nvContentPartPr>
              <p14:xfrm>
                <a:off x="9010034" y="6547624"/>
                <a:ext cx="79560" cy="2386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6E1A0A8E-346C-424A-8971-1727F65A9CC8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001034" y="6538984"/>
                  <a:ext cx="972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DBE86BD5-F99F-4C89-B339-8DAC4577506B}"/>
                    </a:ext>
                  </a:extLst>
                </p14:cNvPr>
                <p14:cNvContentPartPr/>
                <p14:nvPr/>
              </p14:nvContentPartPr>
              <p14:xfrm>
                <a:off x="9415754" y="6362944"/>
                <a:ext cx="241920" cy="842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DBE86BD5-F99F-4C89-B339-8DAC4577506B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407114" y="6353944"/>
                  <a:ext cx="2595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580666A0-BED6-4AB1-AC61-59A2D091AECD}"/>
                    </a:ext>
                  </a:extLst>
                </p14:cNvPr>
                <p14:cNvContentPartPr/>
                <p14:nvPr/>
              </p14:nvContentPartPr>
              <p14:xfrm>
                <a:off x="9851714" y="6195904"/>
                <a:ext cx="136080" cy="1087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580666A0-BED6-4AB1-AC61-59A2D091AEC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842714" y="6187264"/>
                  <a:ext cx="1537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5BA10829-5168-491A-92ED-1D4516856FD0}"/>
                    </a:ext>
                  </a:extLst>
                </p14:cNvPr>
                <p14:cNvContentPartPr/>
                <p14:nvPr/>
              </p14:nvContentPartPr>
              <p14:xfrm>
                <a:off x="9994994" y="6130744"/>
                <a:ext cx="68760" cy="2552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5BA10829-5168-491A-92ED-1D4516856FD0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986354" y="6122104"/>
                  <a:ext cx="864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D57EAF85-891E-42E1-ADF4-A9F2C9D2F1C6}"/>
                    </a:ext>
                  </a:extLst>
                </p14:cNvPr>
                <p14:cNvContentPartPr/>
                <p14:nvPr/>
              </p14:nvContentPartPr>
              <p14:xfrm>
                <a:off x="10147634" y="6342784"/>
                <a:ext cx="9720" cy="259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D57EAF85-891E-42E1-ADF4-A9F2C9D2F1C6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138634" y="6334144"/>
                  <a:ext cx="273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A8E6BA5C-CB82-4130-81B2-BC0244036D7A}"/>
                    </a:ext>
                  </a:extLst>
                </p14:cNvPr>
                <p14:cNvContentPartPr/>
                <p14:nvPr/>
              </p14:nvContentPartPr>
              <p14:xfrm>
                <a:off x="10189394" y="6197704"/>
                <a:ext cx="182160" cy="1458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A8E6BA5C-CB82-4130-81B2-BC0244036D7A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180754" y="6188704"/>
                  <a:ext cx="199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0E4578D3-C2A7-426D-A522-A6A7D040D36D}"/>
                    </a:ext>
                  </a:extLst>
                </p14:cNvPr>
                <p14:cNvContentPartPr/>
                <p14:nvPr/>
              </p14:nvContentPartPr>
              <p14:xfrm>
                <a:off x="10391714" y="6120304"/>
                <a:ext cx="241920" cy="2203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0E4578D3-C2A7-426D-A522-A6A7D040D36D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0383074" y="6111664"/>
                  <a:ext cx="2595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EA91E1A7-2D61-4BC9-812A-64D7E42EE0F6}"/>
                    </a:ext>
                  </a:extLst>
                </p14:cNvPr>
                <p14:cNvContentPartPr/>
                <p14:nvPr/>
              </p14:nvContentPartPr>
              <p14:xfrm>
                <a:off x="9857834" y="6494344"/>
                <a:ext cx="492120" cy="637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EA91E1A7-2D61-4BC9-812A-64D7E42EE0F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849194" y="6485704"/>
                  <a:ext cx="5097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3E53552C-BCC9-44DC-86E1-A6D3140716D1}"/>
                    </a:ext>
                  </a:extLst>
                </p14:cNvPr>
                <p14:cNvContentPartPr/>
                <p14:nvPr/>
              </p14:nvContentPartPr>
              <p14:xfrm>
                <a:off x="9944594" y="6621424"/>
                <a:ext cx="285480" cy="1648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3E53552C-BCC9-44DC-86E1-A6D3140716D1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935594" y="6612424"/>
                  <a:ext cx="3031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8279AB5-2B72-4A5A-8AC5-8F96F5C205FD}"/>
                    </a:ext>
                  </a:extLst>
                </p14:cNvPr>
                <p14:cNvContentPartPr/>
                <p14:nvPr/>
              </p14:nvContentPartPr>
              <p14:xfrm>
                <a:off x="10663874" y="6192304"/>
                <a:ext cx="190440" cy="3481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8279AB5-2B72-4A5A-8AC5-8F96F5C205FD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654874" y="6183304"/>
                  <a:ext cx="2080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B36A18C-6E1A-4E28-AD12-D0963FB79B89}"/>
                    </a:ext>
                  </a:extLst>
                </p14:cNvPr>
                <p14:cNvContentPartPr/>
                <p14:nvPr/>
              </p14:nvContentPartPr>
              <p14:xfrm>
                <a:off x="10898594" y="6272584"/>
                <a:ext cx="153360" cy="255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B36A18C-6E1A-4E28-AD12-D0963FB79B89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889594" y="6263584"/>
                  <a:ext cx="1710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779621AF-650C-42B9-8472-1315816D86E9}"/>
                    </a:ext>
                  </a:extLst>
                </p14:cNvPr>
                <p14:cNvContentPartPr/>
                <p14:nvPr/>
              </p14:nvContentPartPr>
              <p14:xfrm>
                <a:off x="10914074" y="6374464"/>
                <a:ext cx="121320" cy="306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779621AF-650C-42B9-8472-1315816D86E9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905434" y="6365824"/>
                  <a:ext cx="13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19A88FA7-7D61-46CA-9996-B5A1E19B97CE}"/>
                    </a:ext>
                  </a:extLst>
                </p14:cNvPr>
                <p14:cNvContentPartPr/>
                <p14:nvPr/>
              </p14:nvContentPartPr>
              <p14:xfrm>
                <a:off x="11159954" y="6427024"/>
                <a:ext cx="42840" cy="493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19A88FA7-7D61-46CA-9996-B5A1E19B97CE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1150954" y="6418024"/>
                  <a:ext cx="604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3D60AAAE-3D22-469E-97D2-356B06068CC1}"/>
                    </a:ext>
                  </a:extLst>
                </p14:cNvPr>
                <p14:cNvContentPartPr/>
                <p14:nvPr/>
              </p14:nvContentPartPr>
              <p14:xfrm>
                <a:off x="11359394" y="6201664"/>
                <a:ext cx="210240" cy="22752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3D60AAAE-3D22-469E-97D2-356B06068CC1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1350754" y="6192664"/>
                  <a:ext cx="2278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C441B58F-5EBA-489C-9B67-4987223E2B09}"/>
                    </a:ext>
                  </a:extLst>
                </p14:cNvPr>
                <p14:cNvContentPartPr/>
                <p14:nvPr/>
              </p14:nvContentPartPr>
              <p14:xfrm>
                <a:off x="11648114" y="6149104"/>
                <a:ext cx="237960" cy="2653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C441B58F-5EBA-489C-9B67-4987223E2B09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1639474" y="6140104"/>
                  <a:ext cx="255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65D0857-200B-4F6E-AB9D-05EE08E86CD4}"/>
                    </a:ext>
                  </a:extLst>
                </p14:cNvPr>
                <p14:cNvContentPartPr/>
                <p14:nvPr/>
              </p14:nvContentPartPr>
              <p14:xfrm>
                <a:off x="11060954" y="6574624"/>
                <a:ext cx="737280" cy="745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65D0857-200B-4F6E-AB9D-05EE08E86CD4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1051954" y="6565624"/>
                  <a:ext cx="7549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B9E1ECD3-E707-477E-BA43-52EF80D7F3DA}"/>
                    </a:ext>
                  </a:extLst>
                </p14:cNvPr>
                <p14:cNvContentPartPr/>
                <p14:nvPr/>
              </p14:nvContentPartPr>
              <p14:xfrm>
                <a:off x="11120354" y="6685504"/>
                <a:ext cx="740520" cy="403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B9E1ECD3-E707-477E-BA43-52EF80D7F3DA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1111354" y="6676864"/>
                  <a:ext cx="758160" cy="5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6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806E4EFF-2542-415E-8B1C-452FA56EBBDD}"/>
                  </a:ext>
                </a:extLst>
              </p14:cNvPr>
              <p14:cNvContentPartPr/>
              <p14:nvPr/>
            </p14:nvContentPartPr>
            <p14:xfrm>
              <a:off x="6678674" y="846708"/>
              <a:ext cx="193680" cy="1990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806E4EFF-2542-415E-8B1C-452FA56EBBDD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6670034" y="837708"/>
                <a:ext cx="21132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8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95CA833E-6BF8-45D5-82E0-DF45AFC84481}"/>
                  </a:ext>
                </a:extLst>
              </p14:cNvPr>
              <p14:cNvContentPartPr/>
              <p14:nvPr/>
            </p14:nvContentPartPr>
            <p14:xfrm>
              <a:off x="8199314" y="1076028"/>
              <a:ext cx="61200" cy="1234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95CA833E-6BF8-45D5-82E0-DF45AFC84481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8190674" y="1067028"/>
                <a:ext cx="78840" cy="14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5" name="Group 364">
            <a:extLst>
              <a:ext uri="{FF2B5EF4-FFF2-40B4-BE49-F238E27FC236}">
                <a16:creationId xmlns:a16="http://schemas.microsoft.com/office/drawing/2014/main" id="{55A3DC91-301B-4023-A2ED-F58DC3C85712}"/>
              </a:ext>
            </a:extLst>
          </p:cNvPr>
          <p:cNvGrpSpPr/>
          <p:nvPr/>
        </p:nvGrpSpPr>
        <p:grpSpPr>
          <a:xfrm>
            <a:off x="8633114" y="151504"/>
            <a:ext cx="3214080" cy="936764"/>
            <a:chOff x="8633114" y="151504"/>
            <a:chExt cx="3214080" cy="93676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4CFD44D-1945-4842-BF92-5AA3B716CE3E}"/>
                    </a:ext>
                  </a:extLst>
                </p14:cNvPr>
                <p14:cNvContentPartPr/>
                <p14:nvPr/>
              </p14:nvContentPartPr>
              <p14:xfrm>
                <a:off x="8633114" y="258784"/>
                <a:ext cx="100440" cy="208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4CFD44D-1945-4842-BF92-5AA3B716CE3E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8624474" y="250144"/>
                  <a:ext cx="118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D221E3C-26E5-4E04-8E11-5E0F9E7918F7}"/>
                    </a:ext>
                  </a:extLst>
                </p14:cNvPr>
                <p14:cNvContentPartPr/>
                <p14:nvPr/>
              </p14:nvContentPartPr>
              <p14:xfrm>
                <a:off x="8797994" y="219544"/>
                <a:ext cx="174960" cy="171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D221E3C-26E5-4E04-8E11-5E0F9E7918F7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8788994" y="210904"/>
                  <a:ext cx="192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5D0124A-13BE-4C83-841F-FB23C0C038BE}"/>
                    </a:ext>
                  </a:extLst>
                </p14:cNvPr>
                <p14:cNvContentPartPr/>
                <p14:nvPr/>
              </p14:nvContentPartPr>
              <p14:xfrm>
                <a:off x="8769554" y="468664"/>
                <a:ext cx="176040" cy="33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5D0124A-13BE-4C83-841F-FB23C0C038BE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8760554" y="460024"/>
                  <a:ext cx="193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4BE3C29-7C16-429B-A807-1DF4D0BFD6B7}"/>
                    </a:ext>
                  </a:extLst>
                </p14:cNvPr>
                <p14:cNvContentPartPr/>
                <p14:nvPr/>
              </p14:nvContentPartPr>
              <p14:xfrm>
                <a:off x="9092474" y="283624"/>
                <a:ext cx="190440" cy="174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4BE3C29-7C16-429B-A807-1DF4D0BFD6B7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9083834" y="274624"/>
                  <a:ext cx="2080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606709F-370C-406D-913E-E287DA54C2D9}"/>
                    </a:ext>
                  </a:extLst>
                </p14:cNvPr>
                <p14:cNvContentPartPr/>
                <p14:nvPr/>
              </p14:nvContentPartPr>
              <p14:xfrm>
                <a:off x="9092474" y="257704"/>
                <a:ext cx="178200" cy="163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606709F-370C-406D-913E-E287DA54C2D9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9083834" y="248704"/>
                  <a:ext cx="1958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0D4D6C4-C14D-417A-9532-D558CB5E33B3}"/>
                    </a:ext>
                  </a:extLst>
                </p14:cNvPr>
                <p14:cNvContentPartPr/>
                <p14:nvPr/>
              </p14:nvContentPartPr>
              <p14:xfrm>
                <a:off x="9327914" y="231424"/>
                <a:ext cx="196200" cy="241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0D4D6C4-C14D-417A-9532-D558CB5E33B3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9319274" y="222424"/>
                  <a:ext cx="2138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2B5C192-DAFD-4632-BC36-74CD1DAB9665}"/>
                    </a:ext>
                  </a:extLst>
                </p14:cNvPr>
                <p14:cNvContentPartPr/>
                <p14:nvPr/>
              </p14:nvContentPartPr>
              <p14:xfrm>
                <a:off x="9677114" y="262384"/>
                <a:ext cx="230400" cy="201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2B5C192-DAFD-4632-BC36-74CD1DAB9665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9668474" y="253384"/>
                  <a:ext cx="248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BB44DE7-A142-42DD-B0E2-3A4E590B6305}"/>
                    </a:ext>
                  </a:extLst>
                </p14:cNvPr>
                <p14:cNvContentPartPr/>
                <p14:nvPr/>
              </p14:nvContentPartPr>
              <p14:xfrm>
                <a:off x="9905714" y="462544"/>
                <a:ext cx="141120" cy="203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BB44DE7-A142-42DD-B0E2-3A4E590B6305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9896714" y="453904"/>
                  <a:ext cx="1587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51D798B-D2C4-4B98-9677-A1DAA214F964}"/>
                    </a:ext>
                  </a:extLst>
                </p14:cNvPr>
                <p14:cNvContentPartPr/>
                <p14:nvPr/>
              </p14:nvContentPartPr>
              <p14:xfrm>
                <a:off x="10211354" y="235744"/>
                <a:ext cx="178920" cy="137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51D798B-D2C4-4B98-9677-A1DAA214F964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0202714" y="226744"/>
                  <a:ext cx="196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56D5A76-AFE9-4F7E-95D5-4365A653D6C5}"/>
                    </a:ext>
                  </a:extLst>
                </p14:cNvPr>
                <p14:cNvContentPartPr/>
                <p14:nvPr/>
              </p14:nvContentPartPr>
              <p14:xfrm>
                <a:off x="10293074" y="193624"/>
                <a:ext cx="157320" cy="333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56D5A76-AFE9-4F7E-95D5-4365A653D6C5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0284434" y="184984"/>
                  <a:ext cx="1749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6FBB6C5-7631-487C-B2F4-E10504BBD129}"/>
                    </a:ext>
                  </a:extLst>
                </p14:cNvPr>
                <p14:cNvContentPartPr/>
                <p14:nvPr/>
              </p14:nvContentPartPr>
              <p14:xfrm>
                <a:off x="10577474" y="202264"/>
                <a:ext cx="189720" cy="169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6FBB6C5-7631-487C-B2F4-E10504BBD129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0568474" y="193264"/>
                  <a:ext cx="207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27BE2FB-FF48-41BF-B6DE-77CB221A8220}"/>
                    </a:ext>
                  </a:extLst>
                </p14:cNvPr>
                <p14:cNvContentPartPr/>
                <p14:nvPr/>
              </p14:nvContentPartPr>
              <p14:xfrm>
                <a:off x="10588634" y="439864"/>
                <a:ext cx="129240" cy="47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27BE2FB-FF48-41BF-B6DE-77CB221A8220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0579994" y="431224"/>
                  <a:ext cx="1468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A57A5AA-10C9-47C8-B1C5-E5C7AFA36B0F}"/>
                    </a:ext>
                  </a:extLst>
                </p14:cNvPr>
                <p14:cNvContentPartPr/>
                <p14:nvPr/>
              </p14:nvContentPartPr>
              <p14:xfrm>
                <a:off x="10828754" y="262384"/>
                <a:ext cx="79200" cy="136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A57A5AA-10C9-47C8-B1C5-E5C7AFA36B0F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0820114" y="253384"/>
                  <a:ext cx="968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F1F1A63-8D65-481E-8E86-D2EA535EF787}"/>
                    </a:ext>
                  </a:extLst>
                </p14:cNvPr>
                <p14:cNvContentPartPr/>
                <p14:nvPr/>
              </p14:nvContentPartPr>
              <p14:xfrm>
                <a:off x="10833074" y="167344"/>
                <a:ext cx="186120" cy="516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F1F1A63-8D65-481E-8E86-D2EA535EF787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0824074" y="158344"/>
                  <a:ext cx="20376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B75CFD4-42CD-4EE1-82CB-8929E878D194}"/>
                    </a:ext>
                  </a:extLst>
                </p14:cNvPr>
                <p14:cNvContentPartPr/>
                <p14:nvPr/>
              </p14:nvContentPartPr>
              <p14:xfrm>
                <a:off x="11195954" y="211264"/>
                <a:ext cx="170280" cy="157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B75CFD4-42CD-4EE1-82CB-8929E878D194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1186954" y="202264"/>
                  <a:ext cx="187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0C3A897-FAB9-46AB-ACCE-06A876EC4B77}"/>
                    </a:ext>
                  </a:extLst>
                </p14:cNvPr>
                <p14:cNvContentPartPr/>
                <p14:nvPr/>
              </p14:nvContentPartPr>
              <p14:xfrm>
                <a:off x="11165354" y="423304"/>
                <a:ext cx="217440" cy="61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0C3A897-FAB9-46AB-ACCE-06A876EC4B77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1156714" y="414304"/>
                  <a:ext cx="2350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C229C2D-9081-4802-B728-0A10193B0EF9}"/>
                    </a:ext>
                  </a:extLst>
                </p14:cNvPr>
                <p14:cNvContentPartPr/>
                <p14:nvPr/>
              </p14:nvContentPartPr>
              <p14:xfrm>
                <a:off x="11566394" y="151504"/>
                <a:ext cx="280800" cy="376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C229C2D-9081-4802-B728-0A10193B0EF9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1557394" y="142504"/>
                  <a:ext cx="2984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09CC54C5-8720-4370-B0B9-F5AEE65E564B}"/>
                    </a:ext>
                  </a:extLst>
                </p14:cNvPr>
                <p14:cNvContentPartPr/>
                <p14:nvPr/>
              </p14:nvContentPartPr>
              <p14:xfrm>
                <a:off x="8671274" y="881988"/>
                <a:ext cx="148320" cy="1641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09CC54C5-8720-4370-B0B9-F5AEE65E564B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8662634" y="872988"/>
                  <a:ext cx="1659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BC18F0C-7C58-4224-A233-6D6FD4287A06}"/>
                    </a:ext>
                  </a:extLst>
                </p14:cNvPr>
                <p14:cNvContentPartPr/>
                <p14:nvPr/>
              </p14:nvContentPartPr>
              <p14:xfrm>
                <a:off x="8951714" y="704148"/>
                <a:ext cx="88920" cy="3841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BC18F0C-7C58-4224-A233-6D6FD4287A06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8943074" y="695508"/>
                  <a:ext cx="1065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BFE08D6A-48FF-4E4A-B6CF-EF28950795F1}"/>
                    </a:ext>
                  </a:extLst>
                </p14:cNvPr>
                <p14:cNvContentPartPr/>
                <p14:nvPr/>
              </p14:nvContentPartPr>
              <p14:xfrm>
                <a:off x="8906714" y="813228"/>
                <a:ext cx="138600" cy="1022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BFE08D6A-48FF-4E4A-B6CF-EF28950795F1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897714" y="804588"/>
                  <a:ext cx="156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BCAA56A5-0AED-438F-B2F7-F444F1B6FB4F}"/>
                    </a:ext>
                  </a:extLst>
                </p14:cNvPr>
                <p14:cNvContentPartPr/>
                <p14:nvPr/>
              </p14:nvContentPartPr>
              <p14:xfrm>
                <a:off x="9119114" y="675708"/>
                <a:ext cx="157680" cy="3564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BCAA56A5-0AED-438F-B2F7-F444F1B6FB4F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9110114" y="667068"/>
                  <a:ext cx="1753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5D421C9E-A8FC-46FE-94F5-F026B1A0CB54}"/>
                    </a:ext>
                  </a:extLst>
                </p14:cNvPr>
                <p14:cNvContentPartPr/>
                <p14:nvPr/>
              </p14:nvContentPartPr>
              <p14:xfrm>
                <a:off x="9324314" y="783348"/>
                <a:ext cx="121680" cy="2034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5D421C9E-A8FC-46FE-94F5-F026B1A0CB54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9315674" y="774708"/>
                  <a:ext cx="139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A6789CBF-1112-43F1-93A7-1255AD16C7DD}"/>
                    </a:ext>
                  </a:extLst>
                </p14:cNvPr>
                <p14:cNvContentPartPr/>
                <p14:nvPr/>
              </p14:nvContentPartPr>
              <p14:xfrm>
                <a:off x="9473714" y="790188"/>
                <a:ext cx="83520" cy="1922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A6789CBF-1112-43F1-93A7-1255AD16C7DD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9464714" y="781548"/>
                  <a:ext cx="101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B3D3C5EC-7C42-4321-9424-5AFF6CF46216}"/>
                    </a:ext>
                  </a:extLst>
                </p14:cNvPr>
                <p14:cNvContentPartPr/>
                <p14:nvPr/>
              </p14:nvContentPartPr>
              <p14:xfrm>
                <a:off x="9672434" y="779748"/>
                <a:ext cx="298440" cy="1908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B3D3C5EC-7C42-4321-9424-5AFF6CF46216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9663794" y="770748"/>
                  <a:ext cx="3160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F161DF57-CC9D-4D87-B6C7-920FB86B1AEC}"/>
                    </a:ext>
                  </a:extLst>
                </p14:cNvPr>
                <p14:cNvContentPartPr/>
                <p14:nvPr/>
              </p14:nvContentPartPr>
              <p14:xfrm>
                <a:off x="10093634" y="813948"/>
                <a:ext cx="12600" cy="1342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F161DF57-CC9D-4D87-B6C7-920FB86B1AEC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0084994" y="805308"/>
                  <a:ext cx="30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9E313754-6705-45AE-A8E8-5B670275CB81}"/>
                    </a:ext>
                  </a:extLst>
                </p14:cNvPr>
                <p14:cNvContentPartPr/>
                <p14:nvPr/>
              </p14:nvContentPartPr>
              <p14:xfrm>
                <a:off x="10076354" y="720348"/>
                <a:ext cx="360" cy="43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9E313754-6705-45AE-A8E8-5B670275CB81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0067714" y="711708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A370E179-58A5-4B96-9B01-501CDFD83909}"/>
                    </a:ext>
                  </a:extLst>
                </p14:cNvPr>
                <p14:cNvContentPartPr/>
                <p14:nvPr/>
              </p14:nvContentPartPr>
              <p14:xfrm>
                <a:off x="10201634" y="722508"/>
                <a:ext cx="144360" cy="2214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A370E179-58A5-4B96-9B01-501CDFD83909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0192994" y="713508"/>
                  <a:ext cx="1620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217A957E-1DEC-4A58-AC0F-90E72B8EE4A6}"/>
                    </a:ext>
                  </a:extLst>
                </p14:cNvPr>
                <p14:cNvContentPartPr/>
                <p14:nvPr/>
              </p14:nvContentPartPr>
              <p14:xfrm>
                <a:off x="10457954" y="741588"/>
                <a:ext cx="253800" cy="21708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217A957E-1DEC-4A58-AC0F-90E72B8EE4A6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0448954" y="732588"/>
                  <a:ext cx="271440" cy="23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A95496D1-CD85-4F2F-8FD0-574CC7AB8B64}"/>
                  </a:ext>
                </a:extLst>
              </p14:cNvPr>
              <p14:cNvContentPartPr/>
              <p14:nvPr/>
            </p14:nvContentPartPr>
            <p14:xfrm>
              <a:off x="214514" y="3182748"/>
              <a:ext cx="513000" cy="12456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A95496D1-CD85-4F2F-8FD0-574CC7AB8B64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205874" y="3174108"/>
                <a:ext cx="530640" cy="14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8716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5CC3D88-27EF-4D2C-A7C5-BDBA13B74E0A}"/>
              </a:ext>
            </a:extLst>
          </p:cNvPr>
          <p:cNvGrpSpPr/>
          <p:nvPr/>
        </p:nvGrpSpPr>
        <p:grpSpPr>
          <a:xfrm>
            <a:off x="340514" y="310984"/>
            <a:ext cx="559080" cy="299880"/>
            <a:chOff x="340514" y="310984"/>
            <a:chExt cx="55908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D4B9F97-35EA-4254-88D7-8E8AE94A9633}"/>
                    </a:ext>
                  </a:extLst>
                </p14:cNvPr>
                <p14:cNvContentPartPr/>
                <p14:nvPr/>
              </p14:nvContentPartPr>
              <p14:xfrm>
                <a:off x="340514" y="310984"/>
                <a:ext cx="403920" cy="2998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D4B9F97-35EA-4254-88D7-8E8AE94A963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514" y="302344"/>
                  <a:ext cx="4215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352353C-2EBF-4B89-9BD9-9931BEF348DA}"/>
                    </a:ext>
                  </a:extLst>
                </p14:cNvPr>
                <p14:cNvContentPartPr/>
                <p14:nvPr/>
              </p14:nvContentPartPr>
              <p14:xfrm>
                <a:off x="850634" y="560824"/>
                <a:ext cx="48960" cy="11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352353C-2EBF-4B89-9BD9-9931BEF348D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1634" y="551824"/>
                  <a:ext cx="6660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F6FA66-BB10-43C7-84D9-02A389DA5644}"/>
              </a:ext>
            </a:extLst>
          </p:cNvPr>
          <p:cNvGrpSpPr/>
          <p:nvPr/>
        </p:nvGrpSpPr>
        <p:grpSpPr>
          <a:xfrm>
            <a:off x="1497554" y="259144"/>
            <a:ext cx="1118880" cy="362880"/>
            <a:chOff x="1497554" y="259144"/>
            <a:chExt cx="111888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5D3675F-3416-4EEA-92A4-DA6791514859}"/>
                    </a:ext>
                  </a:extLst>
                </p14:cNvPr>
                <p14:cNvContentPartPr/>
                <p14:nvPr/>
              </p14:nvContentPartPr>
              <p14:xfrm>
                <a:off x="1497554" y="271744"/>
                <a:ext cx="358560" cy="324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5D3675F-3416-4EEA-92A4-DA679151485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88914" y="263104"/>
                  <a:ext cx="3762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227E401-FDF9-4F8B-A914-47FD2B3177C3}"/>
                    </a:ext>
                  </a:extLst>
                </p14:cNvPr>
                <p14:cNvContentPartPr/>
                <p14:nvPr/>
              </p14:nvContentPartPr>
              <p14:xfrm>
                <a:off x="1556234" y="427264"/>
                <a:ext cx="200880" cy="46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227E401-FDF9-4F8B-A914-47FD2B3177C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7594" y="418624"/>
                  <a:ext cx="2185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FEC56E1-3878-406B-90D9-0D0FEC24519D}"/>
                    </a:ext>
                  </a:extLst>
                </p14:cNvPr>
                <p14:cNvContentPartPr/>
                <p14:nvPr/>
              </p14:nvContentPartPr>
              <p14:xfrm>
                <a:off x="1926674" y="304144"/>
                <a:ext cx="168840" cy="259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FEC56E1-3878-406B-90D9-0D0FEC24519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18034" y="295504"/>
                  <a:ext cx="1864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7AB532E-89CC-4271-95DD-1414E65315BE}"/>
                    </a:ext>
                  </a:extLst>
                </p14:cNvPr>
                <p14:cNvContentPartPr/>
                <p14:nvPr/>
              </p14:nvContentPartPr>
              <p14:xfrm>
                <a:off x="2155274" y="368944"/>
                <a:ext cx="181440" cy="160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7AB532E-89CC-4271-95DD-1414E65315B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46274" y="360304"/>
                  <a:ext cx="1990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2EEF1F9-2021-4CFD-94BB-F41D25CA0954}"/>
                    </a:ext>
                  </a:extLst>
                </p14:cNvPr>
                <p14:cNvContentPartPr/>
                <p14:nvPr/>
              </p14:nvContentPartPr>
              <p14:xfrm>
                <a:off x="2377394" y="259144"/>
                <a:ext cx="239040" cy="362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2EEF1F9-2021-4CFD-94BB-F41D25CA095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68754" y="250144"/>
                  <a:ext cx="256680" cy="38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CE162D-5AA3-432A-892E-15BF1CD3AB57}"/>
              </a:ext>
            </a:extLst>
          </p:cNvPr>
          <p:cNvGrpSpPr/>
          <p:nvPr/>
        </p:nvGrpSpPr>
        <p:grpSpPr>
          <a:xfrm>
            <a:off x="2953034" y="286504"/>
            <a:ext cx="231120" cy="168120"/>
            <a:chOff x="2953034" y="286504"/>
            <a:chExt cx="23112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732B53D-602E-42D3-9B1E-CCE645058ACF}"/>
                    </a:ext>
                  </a:extLst>
                </p14:cNvPr>
                <p14:cNvContentPartPr/>
                <p14:nvPr/>
              </p14:nvContentPartPr>
              <p14:xfrm>
                <a:off x="2953034" y="286504"/>
                <a:ext cx="231120" cy="64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732B53D-602E-42D3-9B1E-CCE645058AC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44394" y="277504"/>
                  <a:ext cx="248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380B927-A8C5-4191-AD7B-13E371CD1C75}"/>
                    </a:ext>
                  </a:extLst>
                </p14:cNvPr>
                <p14:cNvContentPartPr/>
                <p14:nvPr/>
              </p14:nvContentPartPr>
              <p14:xfrm>
                <a:off x="2966714" y="432304"/>
                <a:ext cx="183960" cy="22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380B927-A8C5-4191-AD7B-13E371CD1C7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57714" y="423304"/>
                  <a:ext cx="20160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C237B3-E815-4A95-B5CC-E4AB926E3CAE}"/>
              </a:ext>
            </a:extLst>
          </p:cNvPr>
          <p:cNvGrpSpPr/>
          <p:nvPr/>
        </p:nvGrpSpPr>
        <p:grpSpPr>
          <a:xfrm>
            <a:off x="3470354" y="299464"/>
            <a:ext cx="1331640" cy="304560"/>
            <a:chOff x="3470354" y="299464"/>
            <a:chExt cx="133164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06FEF62-22A7-4F82-8AAD-553484902ADB}"/>
                    </a:ext>
                  </a:extLst>
                </p14:cNvPr>
                <p14:cNvContentPartPr/>
                <p14:nvPr/>
              </p14:nvContentPartPr>
              <p14:xfrm>
                <a:off x="3470354" y="331504"/>
                <a:ext cx="330840" cy="185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06FEF62-22A7-4F82-8AAD-553484902AD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61354" y="322504"/>
                  <a:ext cx="3484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03871C-BFAF-4046-A2CE-97D59AD83FB4}"/>
                    </a:ext>
                  </a:extLst>
                </p14:cNvPr>
                <p14:cNvContentPartPr/>
                <p14:nvPr/>
              </p14:nvContentPartPr>
              <p14:xfrm>
                <a:off x="3914954" y="299464"/>
                <a:ext cx="201240" cy="210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03871C-BFAF-4046-A2CE-97D59AD83FB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05954" y="290464"/>
                  <a:ext cx="2188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A4C6FBE-6078-4198-95C7-2C717C4E6775}"/>
                    </a:ext>
                  </a:extLst>
                </p14:cNvPr>
                <p14:cNvContentPartPr/>
                <p14:nvPr/>
              </p14:nvContentPartPr>
              <p14:xfrm>
                <a:off x="4181354" y="494944"/>
                <a:ext cx="52560" cy="43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A4C6FBE-6078-4198-95C7-2C717C4E67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72354" y="485944"/>
                  <a:ext cx="702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4BA9174-9D09-455E-B273-C32374C968CD}"/>
                    </a:ext>
                  </a:extLst>
                </p14:cNvPr>
                <p14:cNvContentPartPr/>
                <p14:nvPr/>
              </p14:nvContentPartPr>
              <p14:xfrm>
                <a:off x="4450994" y="312064"/>
                <a:ext cx="351000" cy="291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4BA9174-9D09-455E-B273-C32374C968C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42354" y="303064"/>
                  <a:ext cx="368640" cy="30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86144C3-65E7-4B99-BD1E-73DD9AC7ED5E}"/>
              </a:ext>
            </a:extLst>
          </p:cNvPr>
          <p:cNvGrpSpPr/>
          <p:nvPr/>
        </p:nvGrpSpPr>
        <p:grpSpPr>
          <a:xfrm>
            <a:off x="1589354" y="723184"/>
            <a:ext cx="1154160" cy="397080"/>
            <a:chOff x="1589354" y="723184"/>
            <a:chExt cx="115416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DBC8D65-BCA3-4306-AA56-44901858C02C}"/>
                    </a:ext>
                  </a:extLst>
                </p14:cNvPr>
                <p14:cNvContentPartPr/>
                <p14:nvPr/>
              </p14:nvContentPartPr>
              <p14:xfrm>
                <a:off x="1589354" y="775384"/>
                <a:ext cx="327600" cy="316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DBC8D65-BCA3-4306-AA56-44901858C02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80354" y="766744"/>
                  <a:ext cx="3452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0C0FA5C-152A-409D-A197-01E1C1B9CDFF}"/>
                    </a:ext>
                  </a:extLst>
                </p14:cNvPr>
                <p14:cNvContentPartPr/>
                <p14:nvPr/>
              </p14:nvContentPartPr>
              <p14:xfrm>
                <a:off x="2041874" y="782584"/>
                <a:ext cx="131760" cy="295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0C0FA5C-152A-409D-A197-01E1C1B9CDF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32874" y="773584"/>
                  <a:ext cx="1494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2700B6C-725A-4D57-BB71-56F74FAC57DC}"/>
                    </a:ext>
                  </a:extLst>
                </p14:cNvPr>
                <p14:cNvContentPartPr/>
                <p14:nvPr/>
              </p14:nvContentPartPr>
              <p14:xfrm>
                <a:off x="2292794" y="847024"/>
                <a:ext cx="164520" cy="16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2700B6C-725A-4D57-BB71-56F74FAC57D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83794" y="838384"/>
                  <a:ext cx="1821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B6F32B3-7FA0-451F-9CD8-3D4E1EDAD22D}"/>
                    </a:ext>
                  </a:extLst>
                </p14:cNvPr>
                <p14:cNvContentPartPr/>
                <p14:nvPr/>
              </p14:nvContentPartPr>
              <p14:xfrm>
                <a:off x="2565314" y="723184"/>
                <a:ext cx="178200" cy="397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B6F32B3-7FA0-451F-9CD8-3D4E1EDAD22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56674" y="714184"/>
                  <a:ext cx="195840" cy="41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EBEADC-7AC0-411A-B9E0-45472B3C31CB}"/>
              </a:ext>
            </a:extLst>
          </p:cNvPr>
          <p:cNvGrpSpPr/>
          <p:nvPr/>
        </p:nvGrpSpPr>
        <p:grpSpPr>
          <a:xfrm>
            <a:off x="3107474" y="870064"/>
            <a:ext cx="172440" cy="144360"/>
            <a:chOff x="3107474" y="870064"/>
            <a:chExt cx="172440" cy="14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1FD12B0-D045-4843-B93C-5A7DCE5DA527}"/>
                    </a:ext>
                  </a:extLst>
                </p14:cNvPr>
                <p14:cNvContentPartPr/>
                <p14:nvPr/>
              </p14:nvContentPartPr>
              <p14:xfrm>
                <a:off x="3129434" y="870064"/>
                <a:ext cx="150480" cy="20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1FD12B0-D045-4843-B93C-5A7DCE5DA52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20794" y="861424"/>
                  <a:ext cx="168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26D0AE6-CE64-4F17-AE91-29F312F6F0EE}"/>
                    </a:ext>
                  </a:extLst>
                </p14:cNvPr>
                <p14:cNvContentPartPr/>
                <p14:nvPr/>
              </p14:nvContentPartPr>
              <p14:xfrm>
                <a:off x="3107474" y="986344"/>
                <a:ext cx="144000" cy="28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26D0AE6-CE64-4F17-AE91-29F312F6F0E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98834" y="977344"/>
                  <a:ext cx="16164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C8964B4-5AAB-47AE-B11C-551A5236D4D5}"/>
              </a:ext>
            </a:extLst>
          </p:cNvPr>
          <p:cNvGrpSpPr/>
          <p:nvPr/>
        </p:nvGrpSpPr>
        <p:grpSpPr>
          <a:xfrm>
            <a:off x="3539474" y="672424"/>
            <a:ext cx="1644840" cy="405000"/>
            <a:chOff x="3539474" y="672424"/>
            <a:chExt cx="164484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97C8C4E-1AF2-4F36-8CA5-97A2A00204AA}"/>
                    </a:ext>
                  </a:extLst>
                </p14:cNvPr>
                <p14:cNvContentPartPr/>
                <p14:nvPr/>
              </p14:nvContentPartPr>
              <p14:xfrm>
                <a:off x="3539474" y="1034224"/>
                <a:ext cx="65520" cy="43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97C8C4E-1AF2-4F36-8CA5-97A2A00204A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30474" y="1025584"/>
                  <a:ext cx="83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AF52971-DE66-43DD-AF2B-078F8F46E8E6}"/>
                    </a:ext>
                  </a:extLst>
                </p14:cNvPr>
                <p14:cNvContentPartPr/>
                <p14:nvPr/>
              </p14:nvContentPartPr>
              <p14:xfrm>
                <a:off x="3731714" y="730744"/>
                <a:ext cx="180000" cy="303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AF52971-DE66-43DD-AF2B-078F8F46E8E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23074" y="722104"/>
                  <a:ext cx="1976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01E9B7A-5DC2-4FA8-87CA-4B31BA620C16}"/>
                    </a:ext>
                  </a:extLst>
                </p14:cNvPr>
                <p14:cNvContentPartPr/>
                <p14:nvPr/>
              </p14:nvContentPartPr>
              <p14:xfrm>
                <a:off x="3991634" y="783664"/>
                <a:ext cx="340200" cy="268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01E9B7A-5DC2-4FA8-87CA-4B31BA620C1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82994" y="775024"/>
                  <a:ext cx="357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C26487C-61F2-4458-90AF-BDAD0F74A64B}"/>
                    </a:ext>
                  </a:extLst>
                </p14:cNvPr>
                <p14:cNvContentPartPr/>
                <p14:nvPr/>
              </p14:nvContentPartPr>
              <p14:xfrm>
                <a:off x="4518674" y="867544"/>
                <a:ext cx="64440" cy="172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C26487C-61F2-4458-90AF-BDAD0F74A64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09674" y="858904"/>
                  <a:ext cx="82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B3A8AA0-23C2-4B93-9ED3-765F23E62CF8}"/>
                    </a:ext>
                  </a:extLst>
                </p14:cNvPr>
                <p14:cNvContentPartPr/>
                <p14:nvPr/>
              </p14:nvContentPartPr>
              <p14:xfrm>
                <a:off x="4655834" y="847744"/>
                <a:ext cx="68400" cy="212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B3A8AA0-23C2-4B93-9ED3-765F23E62CF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47194" y="839104"/>
                  <a:ext cx="860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39738CF-7CE9-4B09-968F-DA1848C9F785}"/>
                    </a:ext>
                  </a:extLst>
                </p14:cNvPr>
                <p14:cNvContentPartPr/>
                <p14:nvPr/>
              </p14:nvContentPartPr>
              <p14:xfrm>
                <a:off x="4422914" y="769624"/>
                <a:ext cx="419040" cy="11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39738CF-7CE9-4B09-968F-DA1848C9F78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13914" y="760984"/>
                  <a:ext cx="436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64B38DC-7140-460C-A631-51F4C4FBC8ED}"/>
                    </a:ext>
                  </a:extLst>
                </p14:cNvPr>
                <p14:cNvContentPartPr/>
                <p14:nvPr/>
              </p14:nvContentPartPr>
              <p14:xfrm>
                <a:off x="4993154" y="672424"/>
                <a:ext cx="191160" cy="138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64B38DC-7140-460C-A631-51F4C4FBC8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84154" y="663784"/>
                  <a:ext cx="20880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FF2A968-4125-4FBF-A238-208C1362F081}"/>
              </a:ext>
            </a:extLst>
          </p:cNvPr>
          <p:cNvGrpSpPr/>
          <p:nvPr/>
        </p:nvGrpSpPr>
        <p:grpSpPr>
          <a:xfrm>
            <a:off x="298034" y="1594384"/>
            <a:ext cx="397080" cy="264600"/>
            <a:chOff x="298034" y="1594384"/>
            <a:chExt cx="39708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6830E7-AC34-4EF5-8C38-DC9A8621D722}"/>
                    </a:ext>
                  </a:extLst>
                </p14:cNvPr>
                <p14:cNvContentPartPr/>
                <p14:nvPr/>
              </p14:nvContentPartPr>
              <p14:xfrm>
                <a:off x="298034" y="1594384"/>
                <a:ext cx="370800" cy="262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6830E7-AC34-4EF5-8C38-DC9A8621D72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9394" y="1585744"/>
                  <a:ext cx="3884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56C424F-55AB-4887-B92A-4C4D7272C4A6}"/>
                    </a:ext>
                  </a:extLst>
                </p14:cNvPr>
                <p14:cNvContentPartPr/>
                <p14:nvPr/>
              </p14:nvContentPartPr>
              <p14:xfrm>
                <a:off x="691514" y="1836304"/>
                <a:ext cx="3600" cy="22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56C424F-55AB-4887-B92A-4C4D7272C4A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2874" y="1827304"/>
                  <a:ext cx="212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C3950A6-6F82-481D-B1A9-677809F25093}"/>
              </a:ext>
            </a:extLst>
          </p:cNvPr>
          <p:cNvGrpSpPr/>
          <p:nvPr/>
        </p:nvGrpSpPr>
        <p:grpSpPr>
          <a:xfrm>
            <a:off x="1151954" y="1533544"/>
            <a:ext cx="447120" cy="390240"/>
            <a:chOff x="1151954" y="1533544"/>
            <a:chExt cx="447120" cy="3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4108905-F15D-4B20-ADEE-39CC8828E71A}"/>
                    </a:ext>
                  </a:extLst>
                </p14:cNvPr>
                <p14:cNvContentPartPr/>
                <p14:nvPr/>
              </p14:nvContentPartPr>
              <p14:xfrm>
                <a:off x="1151954" y="1674664"/>
                <a:ext cx="176040" cy="162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4108905-F15D-4B20-ADEE-39CC8828E71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43314" y="1665664"/>
                  <a:ext cx="1936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BEFFAD0-9AD1-48C2-9F12-840CE507C287}"/>
                    </a:ext>
                  </a:extLst>
                </p14:cNvPr>
                <p14:cNvContentPartPr/>
                <p14:nvPr/>
              </p14:nvContentPartPr>
              <p14:xfrm>
                <a:off x="1442474" y="1533544"/>
                <a:ext cx="156600" cy="390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BEFFAD0-9AD1-48C2-9F12-840CE507C28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33834" y="1524904"/>
                  <a:ext cx="174240" cy="40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12A7E4C-C3D0-4CD8-8AC2-46505EC48026}"/>
              </a:ext>
            </a:extLst>
          </p:cNvPr>
          <p:cNvGrpSpPr/>
          <p:nvPr/>
        </p:nvGrpSpPr>
        <p:grpSpPr>
          <a:xfrm>
            <a:off x="2021354" y="1449664"/>
            <a:ext cx="1189080" cy="432360"/>
            <a:chOff x="2021354" y="1449664"/>
            <a:chExt cx="1189080" cy="43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1B27A6D-C64C-4906-ACE3-7A004195E48A}"/>
                    </a:ext>
                  </a:extLst>
                </p14:cNvPr>
                <p14:cNvContentPartPr/>
                <p14:nvPr/>
              </p14:nvContentPartPr>
              <p14:xfrm>
                <a:off x="2021354" y="1644784"/>
                <a:ext cx="90720" cy="237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1B27A6D-C64C-4906-ACE3-7A004195E48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012714" y="1635784"/>
                  <a:ext cx="1083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82FC06F-EE53-4C9F-9737-04739621756B}"/>
                    </a:ext>
                  </a:extLst>
                </p14:cNvPr>
                <p14:cNvContentPartPr/>
                <p14:nvPr/>
              </p14:nvContentPartPr>
              <p14:xfrm>
                <a:off x="2069594" y="1524184"/>
                <a:ext cx="237600" cy="201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82FC06F-EE53-4C9F-9737-04739621756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60594" y="1515184"/>
                  <a:ext cx="2552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5EBBB4D-6809-49EC-A3C5-0F8F569E2E4E}"/>
                    </a:ext>
                  </a:extLst>
                </p14:cNvPr>
                <p14:cNvContentPartPr/>
                <p14:nvPr/>
              </p14:nvContentPartPr>
              <p14:xfrm>
                <a:off x="2421314" y="1608424"/>
                <a:ext cx="151560" cy="254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5EBBB4D-6809-49EC-A3C5-0F8F569E2E4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12314" y="1599784"/>
                  <a:ext cx="1692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3812640-37EC-4706-87C8-DB2FA427031E}"/>
                    </a:ext>
                  </a:extLst>
                </p14:cNvPr>
                <p14:cNvContentPartPr/>
                <p14:nvPr/>
              </p14:nvContentPartPr>
              <p14:xfrm>
                <a:off x="2677634" y="1635064"/>
                <a:ext cx="111960" cy="189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3812640-37EC-4706-87C8-DB2FA427031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68994" y="1626064"/>
                  <a:ext cx="1296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A598348-3A01-46E1-A81F-C1CCBFA898DE}"/>
                    </a:ext>
                  </a:extLst>
                </p14:cNvPr>
                <p14:cNvContentPartPr/>
                <p14:nvPr/>
              </p14:nvContentPartPr>
              <p14:xfrm>
                <a:off x="2847914" y="1607344"/>
                <a:ext cx="140760" cy="114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A598348-3A01-46E1-A81F-C1CCBFA898D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38914" y="1598344"/>
                  <a:ext cx="1584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F8DCA62-6CE6-42BD-85A3-286858E4A628}"/>
                    </a:ext>
                  </a:extLst>
                </p14:cNvPr>
                <p14:cNvContentPartPr/>
                <p14:nvPr/>
              </p14:nvContentPartPr>
              <p14:xfrm>
                <a:off x="2942954" y="1578544"/>
                <a:ext cx="109080" cy="251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F8DCA62-6CE6-42BD-85A3-286858E4A62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933954" y="1569904"/>
                  <a:ext cx="1267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91B50C9-903F-4C96-B3F1-0A6C89D22B82}"/>
                    </a:ext>
                  </a:extLst>
                </p14:cNvPr>
                <p14:cNvContentPartPr/>
                <p14:nvPr/>
              </p14:nvContentPartPr>
              <p14:xfrm>
                <a:off x="3125834" y="1449664"/>
                <a:ext cx="84600" cy="380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91B50C9-903F-4C96-B3F1-0A6C89D22B8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17194" y="1440664"/>
                  <a:ext cx="102240" cy="39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F9AF7D1-BBA3-46CC-B290-2A8F0CC4EDE4}"/>
              </a:ext>
            </a:extLst>
          </p:cNvPr>
          <p:cNvGrpSpPr/>
          <p:nvPr/>
        </p:nvGrpSpPr>
        <p:grpSpPr>
          <a:xfrm>
            <a:off x="3423554" y="1549744"/>
            <a:ext cx="1563480" cy="578160"/>
            <a:chOff x="3423554" y="1549744"/>
            <a:chExt cx="1563480" cy="57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36B4A90-BC04-488A-AA2A-C75CE9BEC057}"/>
                    </a:ext>
                  </a:extLst>
                </p14:cNvPr>
                <p14:cNvContentPartPr/>
                <p14:nvPr/>
              </p14:nvContentPartPr>
              <p14:xfrm>
                <a:off x="3428234" y="1639384"/>
                <a:ext cx="154080" cy="7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36B4A90-BC04-488A-AA2A-C75CE9BEC05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19234" y="1630744"/>
                  <a:ext cx="1717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7BED0CE-DC22-4F75-BF03-A8CBDC98E96F}"/>
                    </a:ext>
                  </a:extLst>
                </p14:cNvPr>
                <p14:cNvContentPartPr/>
                <p14:nvPr/>
              </p14:nvContentPartPr>
              <p14:xfrm>
                <a:off x="3423554" y="1758544"/>
                <a:ext cx="164880" cy="14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7BED0CE-DC22-4F75-BF03-A8CBDC98E96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14554" y="1749544"/>
                  <a:ext cx="1825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BC4A90E-55EE-47DD-8C3D-755F4636BBFE}"/>
                    </a:ext>
                  </a:extLst>
                </p14:cNvPr>
                <p14:cNvContentPartPr/>
                <p14:nvPr/>
              </p14:nvContentPartPr>
              <p14:xfrm>
                <a:off x="3724154" y="1806424"/>
                <a:ext cx="93600" cy="53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BC4A90E-55EE-47DD-8C3D-755F4636BBF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15154" y="1797424"/>
                  <a:ext cx="1112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5E74CDF-FE0D-468B-92A8-71284E61B4F3}"/>
                    </a:ext>
                  </a:extLst>
                </p14:cNvPr>
                <p14:cNvContentPartPr/>
                <p14:nvPr/>
              </p14:nvContentPartPr>
              <p14:xfrm>
                <a:off x="3903794" y="1660984"/>
                <a:ext cx="269640" cy="167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5E74CDF-FE0D-468B-92A8-71284E61B4F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95154" y="1652344"/>
                  <a:ext cx="2872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5B4FC3C-0421-4B7F-A2F3-760716E6F343}"/>
                    </a:ext>
                  </a:extLst>
                </p14:cNvPr>
                <p14:cNvContentPartPr/>
                <p14:nvPr/>
              </p14:nvContentPartPr>
              <p14:xfrm>
                <a:off x="4241114" y="1615624"/>
                <a:ext cx="282240" cy="220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5B4FC3C-0421-4B7F-A2F3-760716E6F34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32474" y="1606984"/>
                  <a:ext cx="2998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AF249D5-AD06-4E51-AE7D-BAA937BDC79F}"/>
                    </a:ext>
                  </a:extLst>
                </p14:cNvPr>
                <p14:cNvContentPartPr/>
                <p14:nvPr/>
              </p14:nvContentPartPr>
              <p14:xfrm>
                <a:off x="4569794" y="1549744"/>
                <a:ext cx="237960" cy="322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AF249D5-AD06-4E51-AE7D-BAA937BDC79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61154" y="1540744"/>
                  <a:ext cx="2556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A79D636-0477-40C8-84D3-E2AE58B69882}"/>
                    </a:ext>
                  </a:extLst>
                </p14:cNvPr>
                <p14:cNvContentPartPr/>
                <p14:nvPr/>
              </p14:nvContentPartPr>
              <p14:xfrm>
                <a:off x="4875434" y="1897504"/>
                <a:ext cx="111600" cy="230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A79D636-0477-40C8-84D3-E2AE58B6988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66434" y="1888504"/>
                  <a:ext cx="12924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69B6F5C-4A6C-4234-AF2B-397350F5D200}"/>
              </a:ext>
            </a:extLst>
          </p:cNvPr>
          <p:cNvGrpSpPr/>
          <p:nvPr/>
        </p:nvGrpSpPr>
        <p:grpSpPr>
          <a:xfrm>
            <a:off x="5299874" y="1406104"/>
            <a:ext cx="1065960" cy="522360"/>
            <a:chOff x="5299874" y="1406104"/>
            <a:chExt cx="1065960" cy="52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6DF127C-7DED-4840-B018-A09A80749F10}"/>
                    </a:ext>
                  </a:extLst>
                </p14:cNvPr>
                <p14:cNvContentPartPr/>
                <p14:nvPr/>
              </p14:nvContentPartPr>
              <p14:xfrm>
                <a:off x="5299874" y="1602664"/>
                <a:ext cx="120600" cy="249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6DF127C-7DED-4840-B018-A09A80749F1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91234" y="1594024"/>
                  <a:ext cx="1382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81B9130-AD31-4F24-8600-D51ECD94CD23}"/>
                    </a:ext>
                  </a:extLst>
                </p14:cNvPr>
                <p14:cNvContentPartPr/>
                <p14:nvPr/>
              </p14:nvContentPartPr>
              <p14:xfrm>
                <a:off x="5389154" y="1478824"/>
                <a:ext cx="256680" cy="190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81B9130-AD31-4F24-8600-D51ECD94CD2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80514" y="1469824"/>
                  <a:ext cx="274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3A59B3D-EE1C-466A-BEF8-E34384185398}"/>
                    </a:ext>
                  </a:extLst>
                </p14:cNvPr>
                <p14:cNvContentPartPr/>
                <p14:nvPr/>
              </p14:nvContentPartPr>
              <p14:xfrm>
                <a:off x="5673554" y="1561624"/>
                <a:ext cx="154440" cy="237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3A59B3D-EE1C-466A-BEF8-E3438418539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64914" y="1552984"/>
                  <a:ext cx="1720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6E7C137-B756-455B-B6A1-6646F769759F}"/>
                    </a:ext>
                  </a:extLst>
                </p14:cNvPr>
                <p14:cNvContentPartPr/>
                <p14:nvPr/>
              </p14:nvContentPartPr>
              <p14:xfrm>
                <a:off x="5896754" y="1549024"/>
                <a:ext cx="209520" cy="261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6E7C137-B756-455B-B6A1-6646F769759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87754" y="1540024"/>
                  <a:ext cx="2271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393E345-36AC-4AAC-AFF5-619DF2510E3C}"/>
                    </a:ext>
                  </a:extLst>
                </p14:cNvPr>
                <p14:cNvContentPartPr/>
                <p14:nvPr/>
              </p14:nvContentPartPr>
              <p14:xfrm>
                <a:off x="6185114" y="1406104"/>
                <a:ext cx="180720" cy="522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393E345-36AC-4AAC-AFF5-619DF2510E3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176114" y="1397464"/>
                  <a:ext cx="198360" cy="54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013CBFF-FD30-4A1B-901A-54060BAA1892}"/>
              </a:ext>
            </a:extLst>
          </p:cNvPr>
          <p:cNvGrpSpPr/>
          <p:nvPr/>
        </p:nvGrpSpPr>
        <p:grpSpPr>
          <a:xfrm>
            <a:off x="6589394" y="1553704"/>
            <a:ext cx="1460520" cy="257760"/>
            <a:chOff x="6589394" y="1553704"/>
            <a:chExt cx="146052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D927600-2491-4B3F-833A-D41DC1B808F3}"/>
                    </a:ext>
                  </a:extLst>
                </p14:cNvPr>
                <p14:cNvContentPartPr/>
                <p14:nvPr/>
              </p14:nvContentPartPr>
              <p14:xfrm>
                <a:off x="6613874" y="1617064"/>
                <a:ext cx="122400" cy="15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D927600-2491-4B3F-833A-D41DC1B808F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05234" y="1608064"/>
                  <a:ext cx="1400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8563C7-D604-4F85-B014-9EDFF9DD96AA}"/>
                    </a:ext>
                  </a:extLst>
                </p14:cNvPr>
                <p14:cNvContentPartPr/>
                <p14:nvPr/>
              </p14:nvContentPartPr>
              <p14:xfrm>
                <a:off x="6589394" y="1686904"/>
                <a:ext cx="131400" cy="32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8563C7-D604-4F85-B014-9EDFF9DD96A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80754" y="1677904"/>
                  <a:ext cx="149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73DC3BD-C836-4C58-8BBA-15D7101702BB}"/>
                    </a:ext>
                  </a:extLst>
                </p14:cNvPr>
                <p14:cNvContentPartPr/>
                <p14:nvPr/>
              </p14:nvContentPartPr>
              <p14:xfrm>
                <a:off x="6936434" y="1761064"/>
                <a:ext cx="12600" cy="25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73DC3BD-C836-4C58-8BBA-15D7101702B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927794" y="1752064"/>
                  <a:ext cx="302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20622F0-5058-4065-92A8-2EB249C4F042}"/>
                    </a:ext>
                  </a:extLst>
                </p14:cNvPr>
                <p14:cNvContentPartPr/>
                <p14:nvPr/>
              </p14:nvContentPartPr>
              <p14:xfrm>
                <a:off x="7130114" y="1565944"/>
                <a:ext cx="249840" cy="197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20622F0-5058-4065-92A8-2EB249C4F04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21474" y="1556944"/>
                  <a:ext cx="2674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AF2C385-2C05-491E-A94F-0FF946FFBB65}"/>
                    </a:ext>
                  </a:extLst>
                </p14:cNvPr>
                <p14:cNvContentPartPr/>
                <p14:nvPr/>
              </p14:nvContentPartPr>
              <p14:xfrm>
                <a:off x="7456994" y="1592584"/>
                <a:ext cx="212400" cy="186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AF2C385-2C05-491E-A94F-0FF946FFBB6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447994" y="1583584"/>
                  <a:ext cx="2300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208EB9A-B8C8-4665-AF92-8538C8D0BFD6}"/>
                    </a:ext>
                  </a:extLst>
                </p14:cNvPr>
                <p14:cNvContentPartPr/>
                <p14:nvPr/>
              </p14:nvContentPartPr>
              <p14:xfrm>
                <a:off x="7723754" y="1553704"/>
                <a:ext cx="326160" cy="257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208EB9A-B8C8-4665-AF92-8538C8D0BFD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715114" y="1544704"/>
                  <a:ext cx="34380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10DBF00-92CF-4FA9-B7BB-D10B383414E4}"/>
              </a:ext>
            </a:extLst>
          </p:cNvPr>
          <p:cNvGrpSpPr/>
          <p:nvPr/>
        </p:nvGrpSpPr>
        <p:grpSpPr>
          <a:xfrm>
            <a:off x="1255994" y="2201704"/>
            <a:ext cx="530280" cy="437040"/>
            <a:chOff x="1255994" y="2201704"/>
            <a:chExt cx="530280" cy="43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9FBD7E7-896C-4CF3-B6E7-441E9A627066}"/>
                    </a:ext>
                  </a:extLst>
                </p14:cNvPr>
                <p14:cNvContentPartPr/>
                <p14:nvPr/>
              </p14:nvContentPartPr>
              <p14:xfrm>
                <a:off x="1295594" y="2213584"/>
                <a:ext cx="30240" cy="335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9FBD7E7-896C-4CF3-B6E7-441E9A62706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86594" y="2204584"/>
                  <a:ext cx="478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2A7ED5F-CF83-4B6F-9263-A0E704C29694}"/>
                    </a:ext>
                  </a:extLst>
                </p14:cNvPr>
                <p14:cNvContentPartPr/>
                <p14:nvPr/>
              </p14:nvContentPartPr>
              <p14:xfrm>
                <a:off x="1255994" y="2416624"/>
                <a:ext cx="225720" cy="174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2A7ED5F-CF83-4B6F-9263-A0E704C2969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46994" y="2407984"/>
                  <a:ext cx="2433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F73CE8C-B9CC-452E-A0DF-6FAB8E5456B9}"/>
                    </a:ext>
                  </a:extLst>
                </p14:cNvPr>
                <p14:cNvContentPartPr/>
                <p14:nvPr/>
              </p14:nvContentPartPr>
              <p14:xfrm>
                <a:off x="1530674" y="2201704"/>
                <a:ext cx="255600" cy="437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F73CE8C-B9CC-452E-A0DF-6FAB8E5456B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21674" y="2193064"/>
                  <a:ext cx="273240" cy="45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9DBE14-C34B-4D64-99BA-DE97F560A2C7}"/>
              </a:ext>
            </a:extLst>
          </p:cNvPr>
          <p:cNvGrpSpPr/>
          <p:nvPr/>
        </p:nvGrpSpPr>
        <p:grpSpPr>
          <a:xfrm>
            <a:off x="2165354" y="2161744"/>
            <a:ext cx="1602000" cy="422640"/>
            <a:chOff x="2165354" y="2161744"/>
            <a:chExt cx="1602000" cy="42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B0A87D6-6C0F-4B97-BC4B-D364232DC731}"/>
                    </a:ext>
                  </a:extLst>
                </p14:cNvPr>
                <p14:cNvContentPartPr/>
                <p14:nvPr/>
              </p14:nvContentPartPr>
              <p14:xfrm>
                <a:off x="2165354" y="2253544"/>
                <a:ext cx="379800" cy="330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B0A87D6-6C0F-4B97-BC4B-D364232DC73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156354" y="2244904"/>
                  <a:ext cx="3974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4D6AA5D-3097-4492-8FE4-3CB097826334}"/>
                    </a:ext>
                  </a:extLst>
                </p14:cNvPr>
                <p14:cNvContentPartPr/>
                <p14:nvPr/>
              </p14:nvContentPartPr>
              <p14:xfrm>
                <a:off x="2202074" y="2438944"/>
                <a:ext cx="232920" cy="29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4D6AA5D-3097-4492-8FE4-3CB09782633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193434" y="2430304"/>
                  <a:ext cx="250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F60FB32-14D0-435F-9444-C32A75919325}"/>
                    </a:ext>
                  </a:extLst>
                </p14:cNvPr>
                <p14:cNvContentPartPr/>
                <p14:nvPr/>
              </p14:nvContentPartPr>
              <p14:xfrm>
                <a:off x="2673314" y="2321224"/>
                <a:ext cx="124200" cy="228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F60FB32-14D0-435F-9444-C32A7591932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64674" y="2312224"/>
                  <a:ext cx="1418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9079BE9-4800-45DB-A493-69075024F172}"/>
                    </a:ext>
                  </a:extLst>
                </p14:cNvPr>
                <p14:cNvContentPartPr/>
                <p14:nvPr/>
              </p14:nvContentPartPr>
              <p14:xfrm>
                <a:off x="2891834" y="2343904"/>
                <a:ext cx="242640" cy="209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9079BE9-4800-45DB-A493-69075024F17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882834" y="2335264"/>
                  <a:ext cx="260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FDE5BAF-C9DF-41B2-9379-09EA70E29C3B}"/>
                    </a:ext>
                  </a:extLst>
                </p14:cNvPr>
                <p14:cNvContentPartPr/>
                <p14:nvPr/>
              </p14:nvContentPartPr>
              <p14:xfrm>
                <a:off x="2922074" y="2328784"/>
                <a:ext cx="207720" cy="185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FDE5BAF-C9DF-41B2-9379-09EA70E29C3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913434" y="2319784"/>
                  <a:ext cx="2253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348377C-49A2-44D4-9534-5FB946B505BF}"/>
                    </a:ext>
                  </a:extLst>
                </p14:cNvPr>
                <p14:cNvContentPartPr/>
                <p14:nvPr/>
              </p14:nvContentPartPr>
              <p14:xfrm>
                <a:off x="3186674" y="2161744"/>
                <a:ext cx="580680" cy="367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348377C-49A2-44D4-9534-5FB946B505B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177674" y="2153104"/>
                  <a:ext cx="5983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B3CF983-4030-44F1-BE80-8749CD10E5F7}"/>
                    </a:ext>
                  </a:extLst>
                </p14:cNvPr>
                <p14:cNvContentPartPr/>
                <p14:nvPr/>
              </p14:nvContentPartPr>
              <p14:xfrm>
                <a:off x="3612554" y="2404024"/>
                <a:ext cx="107640" cy="2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B3CF983-4030-44F1-BE80-8749CD10E5F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03554" y="2395384"/>
                  <a:ext cx="12528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C4A8656-EF51-4A93-981C-086031A1494F}"/>
              </a:ext>
            </a:extLst>
          </p:cNvPr>
          <p:cNvGrpSpPr/>
          <p:nvPr/>
        </p:nvGrpSpPr>
        <p:grpSpPr>
          <a:xfrm>
            <a:off x="1384514" y="2858344"/>
            <a:ext cx="479160" cy="361800"/>
            <a:chOff x="1384514" y="2858344"/>
            <a:chExt cx="479160" cy="36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71D6443-C9F2-4BD9-B024-A3185C56A984}"/>
                    </a:ext>
                  </a:extLst>
                </p14:cNvPr>
                <p14:cNvContentPartPr/>
                <p14:nvPr/>
              </p14:nvContentPartPr>
              <p14:xfrm>
                <a:off x="1384514" y="2985424"/>
                <a:ext cx="205200" cy="136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71D6443-C9F2-4BD9-B024-A3185C56A98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75514" y="2976424"/>
                  <a:ext cx="222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7168BE2-F9D0-4853-9D5E-1D2EDAEE457B}"/>
                    </a:ext>
                  </a:extLst>
                </p14:cNvPr>
                <p14:cNvContentPartPr/>
                <p14:nvPr/>
              </p14:nvContentPartPr>
              <p14:xfrm>
                <a:off x="1591874" y="2858344"/>
                <a:ext cx="271800" cy="361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7168BE2-F9D0-4853-9D5E-1D2EDAEE457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83234" y="2849704"/>
                  <a:ext cx="289440" cy="37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84B106E-4656-4CFF-9638-EFF661C28924}"/>
              </a:ext>
            </a:extLst>
          </p:cNvPr>
          <p:cNvGrpSpPr/>
          <p:nvPr/>
        </p:nvGrpSpPr>
        <p:grpSpPr>
          <a:xfrm>
            <a:off x="2274794" y="2813344"/>
            <a:ext cx="1337400" cy="364680"/>
            <a:chOff x="2274794" y="2813344"/>
            <a:chExt cx="133740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59F38DA-0044-4177-AE46-CAEC5DDCE3A7}"/>
                    </a:ext>
                  </a:extLst>
                </p14:cNvPr>
                <p14:cNvContentPartPr/>
                <p14:nvPr/>
              </p14:nvContentPartPr>
              <p14:xfrm>
                <a:off x="2274794" y="2898664"/>
                <a:ext cx="241200" cy="279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59F38DA-0044-4177-AE46-CAEC5DDCE3A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65794" y="2889664"/>
                  <a:ext cx="25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8DF0126-C7B4-4209-9936-572F1AF857D9}"/>
                    </a:ext>
                  </a:extLst>
                </p14:cNvPr>
                <p14:cNvContentPartPr/>
                <p14:nvPr/>
              </p14:nvContentPartPr>
              <p14:xfrm>
                <a:off x="2574314" y="2869504"/>
                <a:ext cx="130320" cy="267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8DF0126-C7B4-4209-9936-572F1AF857D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565674" y="2860864"/>
                  <a:ext cx="1479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F5A819B-EF84-4E0C-B4A0-3ED6E3B58D5C}"/>
                    </a:ext>
                  </a:extLst>
                </p14:cNvPr>
                <p14:cNvContentPartPr/>
                <p14:nvPr/>
              </p14:nvContentPartPr>
              <p14:xfrm>
                <a:off x="2812994" y="2932144"/>
                <a:ext cx="204480" cy="201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F5A819B-EF84-4E0C-B4A0-3ED6E3B58D5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803994" y="2923504"/>
                  <a:ext cx="2221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1BE0FC1-7DBD-49B5-8F91-B51E7F965B60}"/>
                    </a:ext>
                  </a:extLst>
                </p14:cNvPr>
                <p14:cNvContentPartPr/>
                <p14:nvPr/>
              </p14:nvContentPartPr>
              <p14:xfrm>
                <a:off x="2762594" y="2939704"/>
                <a:ext cx="267840" cy="230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1BE0FC1-7DBD-49B5-8F91-B51E7F965B6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753594" y="2930704"/>
                  <a:ext cx="2854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9F29E84-EFCD-44EE-8C8E-B53195C3085E}"/>
                    </a:ext>
                  </a:extLst>
                </p14:cNvPr>
                <p14:cNvContentPartPr/>
                <p14:nvPr/>
              </p14:nvContentPartPr>
              <p14:xfrm>
                <a:off x="3055634" y="2813344"/>
                <a:ext cx="167760" cy="333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9F29E84-EFCD-44EE-8C8E-B53195C3085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046994" y="2804344"/>
                  <a:ext cx="1854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3123D3D-35BB-4BA8-8351-1CEF72A83983}"/>
                    </a:ext>
                  </a:extLst>
                </p14:cNvPr>
                <p14:cNvContentPartPr/>
                <p14:nvPr/>
              </p14:nvContentPartPr>
              <p14:xfrm>
                <a:off x="3419234" y="2921344"/>
                <a:ext cx="192960" cy="128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3123D3D-35BB-4BA8-8351-1CEF72A8398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410234" y="2912344"/>
                  <a:ext cx="21060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A71ABEF-F2C0-4189-9B31-EAF55FC5B10A}"/>
              </a:ext>
            </a:extLst>
          </p:cNvPr>
          <p:cNvGrpSpPr/>
          <p:nvPr/>
        </p:nvGrpSpPr>
        <p:grpSpPr>
          <a:xfrm>
            <a:off x="376874" y="3576904"/>
            <a:ext cx="364680" cy="321840"/>
            <a:chOff x="376874" y="3576904"/>
            <a:chExt cx="364680" cy="32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B41DF27-DACD-405C-BEA1-5FA05E5A7B2B}"/>
                    </a:ext>
                  </a:extLst>
                </p14:cNvPr>
                <p14:cNvContentPartPr/>
                <p14:nvPr/>
              </p14:nvContentPartPr>
              <p14:xfrm>
                <a:off x="376874" y="3576904"/>
                <a:ext cx="242280" cy="315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B41DF27-DACD-405C-BEA1-5FA05E5A7B2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67874" y="3567904"/>
                  <a:ext cx="2599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794D0D0-7CF7-49A2-9AA2-7E3832485945}"/>
                    </a:ext>
                  </a:extLst>
                </p14:cNvPr>
                <p14:cNvContentPartPr/>
                <p14:nvPr/>
              </p14:nvContentPartPr>
              <p14:xfrm>
                <a:off x="714194" y="3862744"/>
                <a:ext cx="27360" cy="36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794D0D0-7CF7-49A2-9AA2-7E383248594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5554" y="3854104"/>
                  <a:ext cx="4500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B57B08C-C0BC-4182-A62C-EF57797C1B1C}"/>
              </a:ext>
            </a:extLst>
          </p:cNvPr>
          <p:cNvGrpSpPr/>
          <p:nvPr/>
        </p:nvGrpSpPr>
        <p:grpSpPr>
          <a:xfrm>
            <a:off x="1110914" y="3565744"/>
            <a:ext cx="372240" cy="380520"/>
            <a:chOff x="1110914" y="3565744"/>
            <a:chExt cx="372240" cy="38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E58F0D2-6A54-493B-B3B1-F4F34EAE8164}"/>
                    </a:ext>
                  </a:extLst>
                </p14:cNvPr>
                <p14:cNvContentPartPr/>
                <p14:nvPr/>
              </p14:nvContentPartPr>
              <p14:xfrm>
                <a:off x="1110914" y="3658264"/>
                <a:ext cx="178920" cy="177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E58F0D2-6A54-493B-B3B1-F4F34EAE816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02274" y="3649624"/>
                  <a:ext cx="196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F34E5C9-0A2B-4ED5-A163-5F86AAC6264D}"/>
                    </a:ext>
                  </a:extLst>
                </p14:cNvPr>
                <p14:cNvContentPartPr/>
                <p14:nvPr/>
              </p14:nvContentPartPr>
              <p14:xfrm>
                <a:off x="1355714" y="3565744"/>
                <a:ext cx="127440" cy="380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F34E5C9-0A2B-4ED5-A163-5F86AAC6264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346714" y="3556744"/>
                  <a:ext cx="145080" cy="39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5121AF1-5C42-46A4-9012-F51AAA4D900B}"/>
              </a:ext>
            </a:extLst>
          </p:cNvPr>
          <p:cNvGrpSpPr/>
          <p:nvPr/>
        </p:nvGrpSpPr>
        <p:grpSpPr>
          <a:xfrm>
            <a:off x="1736234" y="3557824"/>
            <a:ext cx="770040" cy="355680"/>
            <a:chOff x="1736234" y="3557824"/>
            <a:chExt cx="77004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847A73E-2215-4284-BBB4-385B4D29D770}"/>
                    </a:ext>
                  </a:extLst>
                </p14:cNvPr>
                <p14:cNvContentPartPr/>
                <p14:nvPr/>
              </p14:nvContentPartPr>
              <p14:xfrm>
                <a:off x="1736234" y="3858424"/>
                <a:ext cx="38880" cy="550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847A73E-2215-4284-BBB4-385B4D29D77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727594" y="3849424"/>
                  <a:ext cx="565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190B569-71E5-49E9-A9DA-42199B15A52A}"/>
                    </a:ext>
                  </a:extLst>
                </p14:cNvPr>
                <p14:cNvContentPartPr/>
                <p14:nvPr/>
              </p14:nvContentPartPr>
              <p14:xfrm>
                <a:off x="1933154" y="3624784"/>
                <a:ext cx="226080" cy="261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190B569-71E5-49E9-A9DA-42199B15A52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924514" y="3616144"/>
                  <a:ext cx="2437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936C227-1D0B-47A0-AD29-893A961D9528}"/>
                    </a:ext>
                  </a:extLst>
                </p14:cNvPr>
                <p14:cNvContentPartPr/>
                <p14:nvPr/>
              </p14:nvContentPartPr>
              <p14:xfrm>
                <a:off x="2253194" y="3557824"/>
                <a:ext cx="253080" cy="3150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936C227-1D0B-47A0-AD29-893A961D952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244194" y="3549184"/>
                  <a:ext cx="270720" cy="33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3EAF6DB-DDE6-4CFF-B85D-691D43FF7EA0}"/>
              </a:ext>
            </a:extLst>
          </p:cNvPr>
          <p:cNvGrpSpPr/>
          <p:nvPr/>
        </p:nvGrpSpPr>
        <p:grpSpPr>
          <a:xfrm>
            <a:off x="1180034" y="4077664"/>
            <a:ext cx="406800" cy="394920"/>
            <a:chOff x="1180034" y="4077664"/>
            <a:chExt cx="40680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D67FAFA-F796-4474-8ABC-EA019DAE1C2F}"/>
                    </a:ext>
                  </a:extLst>
                </p14:cNvPr>
                <p14:cNvContentPartPr/>
                <p14:nvPr/>
              </p14:nvContentPartPr>
              <p14:xfrm>
                <a:off x="1180034" y="4077664"/>
                <a:ext cx="99360" cy="344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D67FAFA-F796-4474-8ABC-EA019DAE1C2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71394" y="4068664"/>
                  <a:ext cx="1170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F536EB3-FF07-40A9-B95E-80BE3F840B99}"/>
                    </a:ext>
                  </a:extLst>
                </p14:cNvPr>
                <p14:cNvContentPartPr/>
                <p14:nvPr/>
              </p14:nvContentPartPr>
              <p14:xfrm>
                <a:off x="1207394" y="4250464"/>
                <a:ext cx="162000" cy="156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F536EB3-FF07-40A9-B95E-80BE3F840B9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98394" y="4241464"/>
                  <a:ext cx="1796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E946465-AE29-4690-9DA4-80A50C4B99AB}"/>
                    </a:ext>
                  </a:extLst>
                </p14:cNvPr>
                <p14:cNvContentPartPr/>
                <p14:nvPr/>
              </p14:nvContentPartPr>
              <p14:xfrm>
                <a:off x="1405754" y="4087024"/>
                <a:ext cx="181080" cy="385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E946465-AE29-4690-9DA4-80A50C4B99A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397114" y="4078384"/>
                  <a:ext cx="198720" cy="40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3FE4255-D429-4064-AF37-73659224B3B2}"/>
                  </a:ext>
                </a:extLst>
              </p14:cNvPr>
              <p14:cNvContentPartPr/>
              <p14:nvPr/>
            </p14:nvContentPartPr>
            <p14:xfrm>
              <a:off x="1866554" y="4366744"/>
              <a:ext cx="24120" cy="36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3FE4255-D429-4064-AF37-73659224B3B2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857914" y="4357744"/>
                <a:ext cx="417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9422110-580F-4043-A64E-F0121ADD6A7D}"/>
                  </a:ext>
                </a:extLst>
              </p14:cNvPr>
              <p14:cNvContentPartPr/>
              <p14:nvPr/>
            </p14:nvContentPartPr>
            <p14:xfrm>
              <a:off x="2116394" y="4122304"/>
              <a:ext cx="219240" cy="2458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9422110-580F-4043-A64E-F0121ADD6A7D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107754" y="4113304"/>
                <a:ext cx="23688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ABF0086-45BC-443F-9B36-62A3E2AE0D04}"/>
              </a:ext>
            </a:extLst>
          </p:cNvPr>
          <p:cNvGrpSpPr/>
          <p:nvPr/>
        </p:nvGrpSpPr>
        <p:grpSpPr>
          <a:xfrm>
            <a:off x="1239794" y="4607944"/>
            <a:ext cx="434160" cy="465480"/>
            <a:chOff x="1239794" y="4607944"/>
            <a:chExt cx="434160" cy="46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A6A750E-A4A0-408B-BD6D-30D186A70737}"/>
                    </a:ext>
                  </a:extLst>
                </p14:cNvPr>
                <p14:cNvContentPartPr/>
                <p14:nvPr/>
              </p14:nvContentPartPr>
              <p14:xfrm>
                <a:off x="1239794" y="4726384"/>
                <a:ext cx="226440" cy="1800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A6A750E-A4A0-408B-BD6D-30D186A7073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230794" y="4717744"/>
                  <a:ext cx="244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F50B9D0-C7D8-45AC-827E-31DF46CCC03C}"/>
                    </a:ext>
                  </a:extLst>
                </p14:cNvPr>
                <p14:cNvContentPartPr/>
                <p14:nvPr/>
              </p14:nvContentPartPr>
              <p14:xfrm>
                <a:off x="1490354" y="4607944"/>
                <a:ext cx="183600" cy="465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F50B9D0-C7D8-45AC-827E-31DF46CCC03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481714" y="4599304"/>
                  <a:ext cx="201240" cy="48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6CACD192-7F82-4695-B8D1-75077401068F}"/>
                  </a:ext>
                </a:extLst>
              </p14:cNvPr>
              <p14:cNvContentPartPr/>
              <p14:nvPr/>
            </p14:nvContentPartPr>
            <p14:xfrm>
              <a:off x="2090834" y="4687144"/>
              <a:ext cx="235080" cy="2883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6CACD192-7F82-4695-B8D1-75077401068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082194" y="4678144"/>
                <a:ext cx="252720" cy="30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7C23228-E717-4B08-A6DE-CF7B2CD2FDAF}"/>
              </a:ext>
            </a:extLst>
          </p:cNvPr>
          <p:cNvGrpSpPr/>
          <p:nvPr/>
        </p:nvGrpSpPr>
        <p:grpSpPr>
          <a:xfrm>
            <a:off x="2560274" y="4697944"/>
            <a:ext cx="171360" cy="121680"/>
            <a:chOff x="2560274" y="4697944"/>
            <a:chExt cx="171360" cy="1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431ECA-0697-46B7-8BE3-AEBE6898A3B8}"/>
                    </a:ext>
                  </a:extLst>
                </p14:cNvPr>
                <p14:cNvContentPartPr/>
                <p14:nvPr/>
              </p14:nvContentPartPr>
              <p14:xfrm>
                <a:off x="2580794" y="4697944"/>
                <a:ext cx="150840" cy="42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431ECA-0697-46B7-8BE3-AEBE6898A3B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572154" y="4689304"/>
                  <a:ext cx="168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A63DFAC-AB6B-4495-B638-0129DDD0BCFE}"/>
                    </a:ext>
                  </a:extLst>
                </p14:cNvPr>
                <p14:cNvContentPartPr/>
                <p14:nvPr/>
              </p14:nvContentPartPr>
              <p14:xfrm>
                <a:off x="2560274" y="4791184"/>
                <a:ext cx="131400" cy="28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A63DFAC-AB6B-4495-B638-0129DDD0BCF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551274" y="4782184"/>
                  <a:ext cx="14904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8EFB8BA-7303-40F7-8024-125220337FE1}"/>
              </a:ext>
            </a:extLst>
          </p:cNvPr>
          <p:cNvGrpSpPr/>
          <p:nvPr/>
        </p:nvGrpSpPr>
        <p:grpSpPr>
          <a:xfrm>
            <a:off x="3052394" y="4507144"/>
            <a:ext cx="874080" cy="350280"/>
            <a:chOff x="3052394" y="4507144"/>
            <a:chExt cx="874080" cy="3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ACFDD90-DD5E-4851-B25B-EFB9FD390201}"/>
                    </a:ext>
                  </a:extLst>
                </p14:cNvPr>
                <p14:cNvContentPartPr/>
                <p14:nvPr/>
              </p14:nvContentPartPr>
              <p14:xfrm>
                <a:off x="3052394" y="4617304"/>
                <a:ext cx="115200" cy="240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ACFDD90-DD5E-4851-B25B-EFB9FD39020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043394" y="4608304"/>
                  <a:ext cx="1328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E01D466-BEF2-4ABB-8645-F772CDDA475E}"/>
                    </a:ext>
                  </a:extLst>
                </p14:cNvPr>
                <p14:cNvContentPartPr/>
                <p14:nvPr/>
              </p14:nvContentPartPr>
              <p14:xfrm>
                <a:off x="3215474" y="4781464"/>
                <a:ext cx="33480" cy="51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E01D466-BEF2-4ABB-8645-F772CDDA475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206474" y="4772464"/>
                  <a:ext cx="511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E9A6360-07E7-437B-B188-0200ED8FE1A0}"/>
                    </a:ext>
                  </a:extLst>
                </p14:cNvPr>
                <p14:cNvContentPartPr/>
                <p14:nvPr/>
              </p14:nvContentPartPr>
              <p14:xfrm>
                <a:off x="3412394" y="4605064"/>
                <a:ext cx="183960" cy="225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E9A6360-07E7-437B-B188-0200ED8FE1A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403394" y="4596424"/>
                  <a:ext cx="2016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B7D2EF8-8875-40C5-B85F-49DF986CE715}"/>
                    </a:ext>
                  </a:extLst>
                </p14:cNvPr>
                <p14:cNvContentPartPr/>
                <p14:nvPr/>
              </p14:nvContentPartPr>
              <p14:xfrm>
                <a:off x="3704354" y="4507144"/>
                <a:ext cx="222120" cy="3340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B7D2EF8-8875-40C5-B85F-49DF986CE71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695354" y="4498144"/>
                  <a:ext cx="23976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75888CF-C5D3-4BA7-B449-717C981A894C}"/>
              </a:ext>
            </a:extLst>
          </p:cNvPr>
          <p:cNvGrpSpPr/>
          <p:nvPr/>
        </p:nvGrpSpPr>
        <p:grpSpPr>
          <a:xfrm>
            <a:off x="417554" y="5183944"/>
            <a:ext cx="263880" cy="307080"/>
            <a:chOff x="417554" y="5183944"/>
            <a:chExt cx="26388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0C63039-0D58-404F-87A6-8AC7AF050E2D}"/>
                    </a:ext>
                  </a:extLst>
                </p14:cNvPr>
                <p14:cNvContentPartPr/>
                <p14:nvPr/>
              </p14:nvContentPartPr>
              <p14:xfrm>
                <a:off x="417554" y="5183944"/>
                <a:ext cx="164160" cy="307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0C63039-0D58-404F-87A6-8AC7AF050E2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08554" y="5174944"/>
                  <a:ext cx="1818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156BACA-C6A3-40FF-B17A-3AA4A729B675}"/>
                    </a:ext>
                  </a:extLst>
                </p14:cNvPr>
                <p14:cNvContentPartPr/>
                <p14:nvPr/>
              </p14:nvContentPartPr>
              <p14:xfrm>
                <a:off x="665594" y="5476624"/>
                <a:ext cx="15840" cy="12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156BACA-C6A3-40FF-B17A-3AA4A729B67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6954" y="5467984"/>
                  <a:ext cx="3348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638E2B24-BE92-4D6A-A019-AD71B45E3A28}"/>
              </a:ext>
            </a:extLst>
          </p:cNvPr>
          <p:cNvGrpSpPr/>
          <p:nvPr/>
        </p:nvGrpSpPr>
        <p:grpSpPr>
          <a:xfrm>
            <a:off x="901754" y="5136424"/>
            <a:ext cx="1725480" cy="732600"/>
            <a:chOff x="901754" y="5136424"/>
            <a:chExt cx="1725480" cy="73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66D4059-6311-4770-AA74-A9B6FD43D65B}"/>
                    </a:ext>
                  </a:extLst>
                </p14:cNvPr>
                <p14:cNvContentPartPr/>
                <p14:nvPr/>
              </p14:nvContentPartPr>
              <p14:xfrm>
                <a:off x="901754" y="5285104"/>
                <a:ext cx="158400" cy="172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66D4059-6311-4770-AA74-A9B6FD43D65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93114" y="5276464"/>
                  <a:ext cx="176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2CB2702-7B84-4A32-940E-D9E188AC30B3}"/>
                    </a:ext>
                  </a:extLst>
                </p14:cNvPr>
                <p14:cNvContentPartPr/>
                <p14:nvPr/>
              </p14:nvContentPartPr>
              <p14:xfrm>
                <a:off x="1155194" y="5171704"/>
                <a:ext cx="162360" cy="309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2CB2702-7B84-4A32-940E-D9E188AC30B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46554" y="5163064"/>
                  <a:ext cx="1800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031779E-5572-433B-9726-A9C5F909531E}"/>
                    </a:ext>
                  </a:extLst>
                </p14:cNvPr>
                <p14:cNvContentPartPr/>
                <p14:nvPr/>
              </p14:nvContentPartPr>
              <p14:xfrm>
                <a:off x="1514474" y="5377984"/>
                <a:ext cx="20520" cy="42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031779E-5572-433B-9726-A9C5F909531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505474" y="5368984"/>
                  <a:ext cx="381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2555B3B-ECA6-43D8-988F-4E4299A33FFA}"/>
                    </a:ext>
                  </a:extLst>
                </p14:cNvPr>
                <p14:cNvContentPartPr/>
                <p14:nvPr/>
              </p14:nvContentPartPr>
              <p14:xfrm>
                <a:off x="1693754" y="5206264"/>
                <a:ext cx="175680" cy="2361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2555B3B-ECA6-43D8-988F-4E4299A33FF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685114" y="5197264"/>
                  <a:ext cx="1933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0FA59F1-0720-46C1-A117-E773AA8C5A72}"/>
                    </a:ext>
                  </a:extLst>
                </p14:cNvPr>
                <p14:cNvContentPartPr/>
                <p14:nvPr/>
              </p14:nvContentPartPr>
              <p14:xfrm>
                <a:off x="1902194" y="5239744"/>
                <a:ext cx="102600" cy="145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0FA59F1-0720-46C1-A117-E773AA8C5A7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93194" y="5230744"/>
                  <a:ext cx="120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1046BF9-C4FD-4FF0-AB59-48B1891E103C}"/>
                    </a:ext>
                  </a:extLst>
                </p14:cNvPr>
                <p14:cNvContentPartPr/>
                <p14:nvPr/>
              </p14:nvContentPartPr>
              <p14:xfrm>
                <a:off x="2010194" y="5197624"/>
                <a:ext cx="240480" cy="225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1046BF9-C4FD-4FF0-AB59-48B1891E103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001194" y="5188624"/>
                  <a:ext cx="2581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79AD763-35E9-4B18-BA5E-04C34DADFDF5}"/>
                    </a:ext>
                  </a:extLst>
                </p14:cNvPr>
                <p14:cNvContentPartPr/>
                <p14:nvPr/>
              </p14:nvContentPartPr>
              <p14:xfrm>
                <a:off x="2359034" y="5136424"/>
                <a:ext cx="268200" cy="270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79AD763-35E9-4B18-BA5E-04C34DADFDF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350394" y="5127784"/>
                  <a:ext cx="2858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A35EE69-2BA9-4836-9F72-465A2FFBDF83}"/>
                    </a:ext>
                  </a:extLst>
                </p14:cNvPr>
                <p14:cNvContentPartPr/>
                <p14:nvPr/>
              </p14:nvContentPartPr>
              <p14:xfrm>
                <a:off x="971954" y="5577784"/>
                <a:ext cx="46080" cy="207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A35EE69-2BA9-4836-9F72-465A2FFBDF8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63314" y="5568784"/>
                  <a:ext cx="637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F134404-9B00-4646-936A-5F2224924E18}"/>
                    </a:ext>
                  </a:extLst>
                </p14:cNvPr>
                <p14:cNvContentPartPr/>
                <p14:nvPr/>
              </p14:nvContentPartPr>
              <p14:xfrm>
                <a:off x="969074" y="5653744"/>
                <a:ext cx="189720" cy="154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F134404-9B00-4646-936A-5F2224924E1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60074" y="5645104"/>
                  <a:ext cx="2073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016C462-C791-4A99-9821-FE318FE32F7E}"/>
                    </a:ext>
                  </a:extLst>
                </p14:cNvPr>
                <p14:cNvContentPartPr/>
                <p14:nvPr/>
              </p14:nvContentPartPr>
              <p14:xfrm>
                <a:off x="1232234" y="5595784"/>
                <a:ext cx="174240" cy="2732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016C462-C791-4A99-9821-FE318FE32F7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223234" y="5586784"/>
                  <a:ext cx="19188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8072FD37-A0B8-4C58-9ACD-3EB0993EEBD8}"/>
              </a:ext>
            </a:extLst>
          </p:cNvPr>
          <p:cNvGrpSpPr/>
          <p:nvPr/>
        </p:nvGrpSpPr>
        <p:grpSpPr>
          <a:xfrm>
            <a:off x="1612754" y="5556184"/>
            <a:ext cx="1160280" cy="297000"/>
            <a:chOff x="1612754" y="5556184"/>
            <a:chExt cx="116028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BDF85A4-FF19-449C-9BA0-151D104450A2}"/>
                    </a:ext>
                  </a:extLst>
                </p14:cNvPr>
                <p14:cNvContentPartPr/>
                <p14:nvPr/>
              </p14:nvContentPartPr>
              <p14:xfrm>
                <a:off x="1612754" y="5614504"/>
                <a:ext cx="236160" cy="238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BDF85A4-FF19-449C-9BA0-151D104450A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603754" y="5605504"/>
                  <a:ext cx="2538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CAF9CC7-3AA6-4AFA-BB97-BACD9A05070F}"/>
                    </a:ext>
                  </a:extLst>
                </p14:cNvPr>
                <p14:cNvContentPartPr/>
                <p14:nvPr/>
              </p14:nvContentPartPr>
              <p14:xfrm>
                <a:off x="1938194" y="5624944"/>
                <a:ext cx="97560" cy="1890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CAF9CC7-3AA6-4AFA-BB97-BACD9A05070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929194" y="5615944"/>
                  <a:ext cx="1152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427C42C-607E-4450-9126-9296C8EE4656}"/>
                    </a:ext>
                  </a:extLst>
                </p14:cNvPr>
                <p14:cNvContentPartPr/>
                <p14:nvPr/>
              </p14:nvContentPartPr>
              <p14:xfrm>
                <a:off x="2094794" y="5647984"/>
                <a:ext cx="218160" cy="165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427C42C-607E-4450-9126-9296C8EE465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086154" y="5639344"/>
                  <a:ext cx="235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ABEDCDC-4A03-4EE4-8052-06D46253847A}"/>
                    </a:ext>
                  </a:extLst>
                </p14:cNvPr>
                <p14:cNvContentPartPr/>
                <p14:nvPr/>
              </p14:nvContentPartPr>
              <p14:xfrm>
                <a:off x="2125754" y="5632504"/>
                <a:ext cx="149760" cy="160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ABEDCDC-4A03-4EE4-8052-06D46253847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117114" y="5623864"/>
                  <a:ext cx="1674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022A4F3-D9F2-4A60-89E9-42A59AEE1F29}"/>
                    </a:ext>
                  </a:extLst>
                </p14:cNvPr>
                <p14:cNvContentPartPr/>
                <p14:nvPr/>
              </p14:nvContentPartPr>
              <p14:xfrm>
                <a:off x="2323754" y="5556184"/>
                <a:ext cx="123840" cy="285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022A4F3-D9F2-4A60-89E9-42A59AEE1F2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314754" y="5547544"/>
                  <a:ext cx="1414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DBDCE30-39CF-4695-A350-F8AE6E33A058}"/>
                    </a:ext>
                  </a:extLst>
                </p14:cNvPr>
                <p14:cNvContentPartPr/>
                <p14:nvPr/>
              </p14:nvContentPartPr>
              <p14:xfrm>
                <a:off x="2638394" y="5595784"/>
                <a:ext cx="134640" cy="22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DBDCE30-39CF-4695-A350-F8AE6E33A05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629394" y="5586784"/>
                  <a:ext cx="152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ABC16F9-21D6-489B-9461-5E6684707C7D}"/>
                    </a:ext>
                  </a:extLst>
                </p14:cNvPr>
                <p14:cNvContentPartPr/>
                <p14:nvPr/>
              </p14:nvContentPartPr>
              <p14:xfrm>
                <a:off x="2635874" y="5704864"/>
                <a:ext cx="127800" cy="17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ABC16F9-21D6-489B-9461-5E6684707C7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626874" y="5695864"/>
                  <a:ext cx="145440" cy="3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C04BE3B1-0BE3-4DF0-A390-C7469226050A}"/>
                  </a:ext>
                </a:extLst>
              </p14:cNvPr>
              <p14:cNvContentPartPr/>
              <p14:nvPr/>
            </p14:nvContentPartPr>
            <p14:xfrm>
              <a:off x="4304114" y="5790184"/>
              <a:ext cx="110520" cy="1472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C04BE3B1-0BE3-4DF0-A390-C7469226050A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4295114" y="5781544"/>
                <a:ext cx="128160" cy="16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ECC4A262-E64A-4B37-BEFA-6BAB61A7F825}"/>
              </a:ext>
            </a:extLst>
          </p:cNvPr>
          <p:cNvGrpSpPr/>
          <p:nvPr/>
        </p:nvGrpSpPr>
        <p:grpSpPr>
          <a:xfrm>
            <a:off x="4639634" y="4909264"/>
            <a:ext cx="2118240" cy="1350360"/>
            <a:chOff x="4639634" y="4909264"/>
            <a:chExt cx="2118240" cy="13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991E8B8-01DF-4A78-B422-0CD1E13C23F5}"/>
                    </a:ext>
                  </a:extLst>
                </p14:cNvPr>
                <p14:cNvContentPartPr/>
                <p14:nvPr/>
              </p14:nvContentPartPr>
              <p14:xfrm>
                <a:off x="4639634" y="5516944"/>
                <a:ext cx="158760" cy="1868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991E8B8-01DF-4A78-B422-0CD1E13C23F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630634" y="5508304"/>
                  <a:ext cx="1764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E4D19CE-2BE0-4888-BBB5-490958F124F3}"/>
                    </a:ext>
                  </a:extLst>
                </p14:cNvPr>
                <p14:cNvContentPartPr/>
                <p14:nvPr/>
              </p14:nvContentPartPr>
              <p14:xfrm>
                <a:off x="4834034" y="5391304"/>
                <a:ext cx="184680" cy="397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E4D19CE-2BE0-4888-BBB5-490958F124F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825034" y="5382664"/>
                  <a:ext cx="2023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1114B89-DAA8-43C3-BF5B-F1D7257B9A6E}"/>
                    </a:ext>
                  </a:extLst>
                </p14:cNvPr>
                <p14:cNvContentPartPr/>
                <p14:nvPr/>
              </p14:nvContentPartPr>
              <p14:xfrm>
                <a:off x="5226794" y="5329384"/>
                <a:ext cx="379800" cy="390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1114B89-DAA8-43C3-BF5B-F1D7257B9A6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218154" y="5320744"/>
                  <a:ext cx="3974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81E4572-36B0-4838-A7D4-BD734BDBE8D7}"/>
                    </a:ext>
                  </a:extLst>
                </p14:cNvPr>
                <p14:cNvContentPartPr/>
                <p14:nvPr/>
              </p14:nvContentPartPr>
              <p14:xfrm>
                <a:off x="5238674" y="5534584"/>
                <a:ext cx="206280" cy="255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81E4572-36B0-4838-A7D4-BD734BDBE8D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229674" y="5525584"/>
                  <a:ext cx="223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BB8E572-46E9-49AB-B974-CE3FBC0A47CC}"/>
                    </a:ext>
                  </a:extLst>
                </p14:cNvPr>
                <p14:cNvContentPartPr/>
                <p14:nvPr/>
              </p14:nvContentPartPr>
              <p14:xfrm>
                <a:off x="5447834" y="5541064"/>
                <a:ext cx="321840" cy="144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BB8E572-46E9-49AB-B974-CE3FBC0A47C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438834" y="5532064"/>
                  <a:ext cx="339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61B94AC-E984-4745-A7A1-788D86C60D84}"/>
                    </a:ext>
                  </a:extLst>
                </p14:cNvPr>
                <p14:cNvContentPartPr/>
                <p14:nvPr/>
              </p14:nvContentPartPr>
              <p14:xfrm>
                <a:off x="5582474" y="5546464"/>
                <a:ext cx="130320" cy="119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61B94AC-E984-4745-A7A1-788D86C60D8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573474" y="5537824"/>
                  <a:ext cx="147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AD323D2-37BA-4966-AA25-2ED456D94F5C}"/>
                    </a:ext>
                  </a:extLst>
                </p14:cNvPr>
                <p14:cNvContentPartPr/>
                <p14:nvPr/>
              </p14:nvContentPartPr>
              <p14:xfrm>
                <a:off x="5757794" y="5377624"/>
                <a:ext cx="129960" cy="3405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AD323D2-37BA-4966-AA25-2ED456D94F5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749154" y="5368624"/>
                  <a:ext cx="1476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0020E15-F153-4AA0-B6AA-5B1F9CB6D270}"/>
                    </a:ext>
                  </a:extLst>
                </p14:cNvPr>
                <p14:cNvContentPartPr/>
                <p14:nvPr/>
              </p14:nvContentPartPr>
              <p14:xfrm>
                <a:off x="6067754" y="5482024"/>
                <a:ext cx="141840" cy="270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0020E15-F153-4AA0-B6AA-5B1F9CB6D27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059114" y="5473024"/>
                  <a:ext cx="159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B4DA5F5-E5C0-4318-9B48-845504276464}"/>
                    </a:ext>
                  </a:extLst>
                </p14:cNvPr>
                <p14:cNvContentPartPr/>
                <p14:nvPr/>
              </p14:nvContentPartPr>
              <p14:xfrm>
                <a:off x="6084674" y="5552584"/>
                <a:ext cx="171720" cy="6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B4DA5F5-E5C0-4318-9B48-84550427646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075674" y="5543584"/>
                  <a:ext cx="1893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85C54A0-742F-41C2-A5EB-098AEE93F314}"/>
                    </a:ext>
                  </a:extLst>
                </p14:cNvPr>
                <p14:cNvContentPartPr/>
                <p14:nvPr/>
              </p14:nvContentPartPr>
              <p14:xfrm>
                <a:off x="6185834" y="4909264"/>
                <a:ext cx="572040" cy="1350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85C54A0-742F-41C2-A5EB-098AEE93F31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176834" y="4900624"/>
                  <a:ext cx="589680" cy="136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80E4E54E-73A4-44AE-B6D6-9BD4274976A9}"/>
                  </a:ext>
                </a:extLst>
              </p14:cNvPr>
              <p14:cNvContentPartPr/>
              <p14:nvPr/>
            </p14:nvContentPartPr>
            <p14:xfrm>
              <a:off x="6833474" y="4981264"/>
              <a:ext cx="187560" cy="1497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80E4E54E-73A4-44AE-B6D6-9BD4274976A9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6824474" y="4972624"/>
                <a:ext cx="205200" cy="16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E7DC6826-9800-4D39-9A17-46B917E2CCC5}"/>
              </a:ext>
            </a:extLst>
          </p:cNvPr>
          <p:cNvGrpSpPr/>
          <p:nvPr/>
        </p:nvGrpSpPr>
        <p:grpSpPr>
          <a:xfrm>
            <a:off x="6597314" y="5467264"/>
            <a:ext cx="309960" cy="172440"/>
            <a:chOff x="6597314" y="5467264"/>
            <a:chExt cx="30996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816A635-2A1A-4F84-96CB-778DA0B8EB7D}"/>
                    </a:ext>
                  </a:extLst>
                </p14:cNvPr>
                <p14:cNvContentPartPr/>
                <p14:nvPr/>
              </p14:nvContentPartPr>
              <p14:xfrm>
                <a:off x="6597314" y="5473024"/>
                <a:ext cx="79920" cy="1573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816A635-2A1A-4F84-96CB-778DA0B8EB7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88314" y="5464024"/>
                  <a:ext cx="97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C6EAAAC-106D-40ED-8A3A-C8E818DE19BD}"/>
                    </a:ext>
                  </a:extLst>
                </p14:cNvPr>
                <p14:cNvContentPartPr/>
                <p14:nvPr/>
              </p14:nvContentPartPr>
              <p14:xfrm>
                <a:off x="6738074" y="5467264"/>
                <a:ext cx="169200" cy="1724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C6EAAAC-106D-40ED-8A3A-C8E818DE19B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729434" y="5458264"/>
                  <a:ext cx="186840" cy="19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BF1246EE-B88D-401F-8BBE-63A6AEC856D8}"/>
                  </a:ext>
                </a:extLst>
              </p14:cNvPr>
              <p14:cNvContentPartPr/>
              <p14:nvPr/>
            </p14:nvContentPartPr>
            <p14:xfrm>
              <a:off x="10977434" y="2781664"/>
              <a:ext cx="360" cy="432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BF1246EE-B88D-401F-8BBE-63A6AEC856D8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0968434" y="2772664"/>
                <a:ext cx="180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38FCC6B9-BABF-4B5B-A9EA-B8E6029A9291}"/>
                  </a:ext>
                </a:extLst>
              </p14:cNvPr>
              <p14:cNvContentPartPr/>
              <p14:nvPr/>
            </p14:nvContentPartPr>
            <p14:xfrm>
              <a:off x="11451194" y="2720104"/>
              <a:ext cx="6120" cy="10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38FCC6B9-BABF-4B5B-A9EA-B8E6029A9291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1442554" y="2711464"/>
                <a:ext cx="2376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EDCCAA0E-F6B8-4702-9988-C15FEDC72288}"/>
                  </a:ext>
                </a:extLst>
              </p14:cNvPr>
              <p14:cNvContentPartPr/>
              <p14:nvPr/>
            </p14:nvContentPartPr>
            <p14:xfrm>
              <a:off x="11597354" y="2590864"/>
              <a:ext cx="46800" cy="5004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EDCCAA0E-F6B8-4702-9988-C15FEDC72288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11588354" y="2582224"/>
                <a:ext cx="6444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85BD80D3-DADD-420D-AD1D-6F28F596BDBA}"/>
                  </a:ext>
                </a:extLst>
              </p14:cNvPr>
              <p14:cNvContentPartPr/>
              <p14:nvPr/>
            </p14:nvContentPartPr>
            <p14:xfrm>
              <a:off x="8521154" y="6286984"/>
              <a:ext cx="18720" cy="3672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85BD80D3-DADD-420D-AD1D-6F28F596BDBA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8512514" y="6278344"/>
                <a:ext cx="363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556BB2DD-EB3F-4B4B-AF70-D543455F805E}"/>
                  </a:ext>
                </a:extLst>
              </p14:cNvPr>
              <p14:cNvContentPartPr/>
              <p14:nvPr/>
            </p14:nvContentPartPr>
            <p14:xfrm>
              <a:off x="7058114" y="5371144"/>
              <a:ext cx="132480" cy="34164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556BB2DD-EB3F-4B4B-AF70-D543455F805E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7049474" y="5362504"/>
                <a:ext cx="150120" cy="35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" name="Group 208">
            <a:extLst>
              <a:ext uri="{FF2B5EF4-FFF2-40B4-BE49-F238E27FC236}">
                <a16:creationId xmlns:a16="http://schemas.microsoft.com/office/drawing/2014/main" id="{EB515364-34EE-4DF5-BD35-977DCC098996}"/>
              </a:ext>
            </a:extLst>
          </p:cNvPr>
          <p:cNvGrpSpPr/>
          <p:nvPr/>
        </p:nvGrpSpPr>
        <p:grpSpPr>
          <a:xfrm>
            <a:off x="7337114" y="4870024"/>
            <a:ext cx="1753200" cy="923760"/>
            <a:chOff x="7337114" y="4870024"/>
            <a:chExt cx="1753200" cy="92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12EF3DE-AB7E-4BBA-AB9B-AA34FDAFCA1B}"/>
                    </a:ext>
                  </a:extLst>
                </p14:cNvPr>
                <p14:cNvContentPartPr/>
                <p14:nvPr/>
              </p14:nvContentPartPr>
              <p14:xfrm>
                <a:off x="7489034" y="4922224"/>
                <a:ext cx="277200" cy="234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12EF3DE-AB7E-4BBA-AB9B-AA34FDAFCA1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480394" y="4913224"/>
                  <a:ext cx="294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B52CA6F-48F1-443B-8866-72BAF975375C}"/>
                    </a:ext>
                  </a:extLst>
                </p14:cNvPr>
                <p14:cNvContentPartPr/>
                <p14:nvPr/>
              </p14:nvContentPartPr>
              <p14:xfrm>
                <a:off x="7518914" y="4910704"/>
                <a:ext cx="154080" cy="191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B52CA6F-48F1-443B-8866-72BAF975375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509914" y="4901704"/>
                  <a:ext cx="1717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F15E40D-7F4A-41C2-80AE-37C2FE61BECB}"/>
                    </a:ext>
                  </a:extLst>
                </p14:cNvPr>
                <p14:cNvContentPartPr/>
                <p14:nvPr/>
              </p14:nvContentPartPr>
              <p14:xfrm>
                <a:off x="7853714" y="4870024"/>
                <a:ext cx="162360" cy="1288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F15E40D-7F4A-41C2-80AE-37C2FE61BEC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844714" y="4861024"/>
                  <a:ext cx="180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0A22D8B-80E6-4959-8E99-C2EBBF6ECC1A}"/>
                    </a:ext>
                  </a:extLst>
                </p14:cNvPr>
                <p14:cNvContentPartPr/>
                <p14:nvPr/>
              </p14:nvContentPartPr>
              <p14:xfrm>
                <a:off x="7776674" y="5072344"/>
                <a:ext cx="206640" cy="45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0A22D8B-80E6-4959-8E99-C2EBBF6ECC1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767674" y="5063344"/>
                  <a:ext cx="2242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6728B4F-9C3B-4F67-836D-09217C91A21D}"/>
                    </a:ext>
                  </a:extLst>
                </p14:cNvPr>
                <p14:cNvContentPartPr/>
                <p14:nvPr/>
              </p14:nvContentPartPr>
              <p14:xfrm>
                <a:off x="8142434" y="4960384"/>
                <a:ext cx="186840" cy="211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6728B4F-9C3B-4F67-836D-09217C91A21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133434" y="4951384"/>
                  <a:ext cx="2044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9360E39-DE4D-4ABC-99E0-A87132C87353}"/>
                    </a:ext>
                  </a:extLst>
                </p14:cNvPr>
                <p14:cNvContentPartPr/>
                <p14:nvPr/>
              </p14:nvContentPartPr>
              <p14:xfrm>
                <a:off x="7394714" y="5352064"/>
                <a:ext cx="152280" cy="1702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9360E39-DE4D-4ABC-99E0-A87132C8735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386074" y="5343064"/>
                  <a:ext cx="1699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4DFECD4-820D-4301-B2F0-B63EEAC7A848}"/>
                    </a:ext>
                  </a:extLst>
                </p14:cNvPr>
                <p14:cNvContentPartPr/>
                <p14:nvPr/>
              </p14:nvContentPartPr>
              <p14:xfrm>
                <a:off x="7359074" y="5320384"/>
                <a:ext cx="205200" cy="1764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4DFECD4-820D-4301-B2F0-B63EEAC7A848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350434" y="5311744"/>
                  <a:ext cx="222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E6AE224-78F8-4A6D-BD32-6FDB9C7E0B3D}"/>
                    </a:ext>
                  </a:extLst>
                </p14:cNvPr>
                <p14:cNvContentPartPr/>
                <p14:nvPr/>
              </p14:nvContentPartPr>
              <p14:xfrm>
                <a:off x="7685594" y="5225704"/>
                <a:ext cx="125640" cy="1332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E6AE224-78F8-4A6D-BD32-6FDB9C7E0B3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676954" y="5216704"/>
                  <a:ext cx="1432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BA7E6EA-95D2-403C-BF4B-7D1DD99944E5}"/>
                    </a:ext>
                  </a:extLst>
                </p14:cNvPr>
                <p14:cNvContentPartPr/>
                <p14:nvPr/>
              </p14:nvContentPartPr>
              <p14:xfrm>
                <a:off x="7337114" y="5525584"/>
                <a:ext cx="299520" cy="29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BA7E6EA-95D2-403C-BF4B-7D1DD99944E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328474" y="5516584"/>
                  <a:ext cx="317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D4B785E-6A0E-4F12-A5C5-E0FEC09ADA96}"/>
                    </a:ext>
                  </a:extLst>
                </p14:cNvPr>
                <p14:cNvContentPartPr/>
                <p14:nvPr/>
              </p14:nvContentPartPr>
              <p14:xfrm>
                <a:off x="7383194" y="5596864"/>
                <a:ext cx="183240" cy="1717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D4B785E-6A0E-4F12-A5C5-E0FEC09ADA96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374194" y="5588224"/>
                  <a:ext cx="2008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489C773-F203-4BDF-8C00-9AD6F0515124}"/>
                    </a:ext>
                  </a:extLst>
                </p14:cNvPr>
                <p14:cNvContentPartPr/>
                <p14:nvPr/>
              </p14:nvContentPartPr>
              <p14:xfrm>
                <a:off x="7886474" y="5452144"/>
                <a:ext cx="191520" cy="48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489C773-F203-4BDF-8C00-9AD6F051512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877834" y="5443504"/>
                  <a:ext cx="2091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27418D4-EB5B-40A9-AFD8-EDD4700A0AE9}"/>
                    </a:ext>
                  </a:extLst>
                </p14:cNvPr>
                <p14:cNvContentPartPr/>
                <p14:nvPr/>
              </p14:nvContentPartPr>
              <p14:xfrm>
                <a:off x="8259794" y="5300944"/>
                <a:ext cx="283320" cy="163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27418D4-EB5B-40A9-AFD8-EDD4700A0AE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250794" y="5292304"/>
                  <a:ext cx="3009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8FD4D4C-14DE-49A3-8FC4-1EF7C1AF1C18}"/>
                    </a:ext>
                  </a:extLst>
                </p14:cNvPr>
                <p14:cNvContentPartPr/>
                <p14:nvPr/>
              </p14:nvContentPartPr>
              <p14:xfrm>
                <a:off x="8270594" y="5257384"/>
                <a:ext cx="213480" cy="1987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8FD4D4C-14DE-49A3-8FC4-1EF7C1AF1C18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261594" y="5248384"/>
                  <a:ext cx="2311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DC31969-3F7E-4C38-AC39-5D5B21FBF19E}"/>
                    </a:ext>
                  </a:extLst>
                </p14:cNvPr>
                <p14:cNvContentPartPr/>
                <p14:nvPr/>
              </p14:nvContentPartPr>
              <p14:xfrm>
                <a:off x="8612594" y="5118784"/>
                <a:ext cx="93960" cy="727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DC31969-3F7E-4C38-AC39-5D5B21FBF19E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603594" y="5109784"/>
                  <a:ext cx="111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BB77BD7-1FA1-4D24-B5F9-9887A089662D}"/>
                    </a:ext>
                  </a:extLst>
                </p14:cNvPr>
                <p14:cNvContentPartPr/>
                <p14:nvPr/>
              </p14:nvContentPartPr>
              <p14:xfrm>
                <a:off x="8675594" y="5086384"/>
                <a:ext cx="84600" cy="208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BB77BD7-1FA1-4D24-B5F9-9887A089662D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666954" y="5077744"/>
                  <a:ext cx="1022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FCBD888-259C-4672-AA41-FC0BCDA5F5B3}"/>
                    </a:ext>
                  </a:extLst>
                </p14:cNvPr>
                <p14:cNvContentPartPr/>
                <p14:nvPr/>
              </p14:nvContentPartPr>
              <p14:xfrm>
                <a:off x="8144594" y="5521264"/>
                <a:ext cx="534960" cy="597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FCBD888-259C-4672-AA41-FC0BCDA5F5B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135594" y="5512624"/>
                  <a:ext cx="5526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E073AFE-4CF8-4000-97BA-AEB52B5183B7}"/>
                    </a:ext>
                  </a:extLst>
                </p14:cNvPr>
                <p14:cNvContentPartPr/>
                <p14:nvPr/>
              </p14:nvContentPartPr>
              <p14:xfrm>
                <a:off x="8326754" y="5628184"/>
                <a:ext cx="152640" cy="964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E073AFE-4CF8-4000-97BA-AEB52B5183B7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18114" y="5619184"/>
                  <a:ext cx="1702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94C0BB9-BEA7-4653-A05E-56A6A65B995D}"/>
                    </a:ext>
                  </a:extLst>
                </p14:cNvPr>
                <p14:cNvContentPartPr/>
                <p14:nvPr/>
              </p14:nvContentPartPr>
              <p14:xfrm>
                <a:off x="8450954" y="5612344"/>
                <a:ext cx="57600" cy="1814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94C0BB9-BEA7-4653-A05E-56A6A65B995D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442314" y="5603704"/>
                  <a:ext cx="752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951EC3C-D041-47C2-AFAD-C32851D9796E}"/>
                    </a:ext>
                  </a:extLst>
                </p14:cNvPr>
                <p14:cNvContentPartPr/>
                <p14:nvPr/>
              </p14:nvContentPartPr>
              <p14:xfrm>
                <a:off x="8894114" y="5208064"/>
                <a:ext cx="196200" cy="4330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951EC3C-D041-47C2-AFAD-C32851D9796E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885474" y="5199064"/>
                  <a:ext cx="213840" cy="45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9A18040-F80C-4D79-92C0-D36CECE8BE57}"/>
              </a:ext>
            </a:extLst>
          </p:cNvPr>
          <p:cNvGrpSpPr/>
          <p:nvPr/>
        </p:nvGrpSpPr>
        <p:grpSpPr>
          <a:xfrm>
            <a:off x="9497834" y="5257744"/>
            <a:ext cx="1199520" cy="294480"/>
            <a:chOff x="9497834" y="5257744"/>
            <a:chExt cx="119952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CFB05CA-8CC4-4D6E-BCDD-9D1E68F65F40}"/>
                    </a:ext>
                  </a:extLst>
                </p14:cNvPr>
                <p14:cNvContentPartPr/>
                <p14:nvPr/>
              </p14:nvContentPartPr>
              <p14:xfrm>
                <a:off x="9497834" y="5311384"/>
                <a:ext cx="258120" cy="2152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CFB05CA-8CC4-4D6E-BCDD-9D1E68F65F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489194" y="5302384"/>
                  <a:ext cx="2757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8A7E412-3912-4127-B94F-006743D1EE5D}"/>
                    </a:ext>
                  </a:extLst>
                </p14:cNvPr>
                <p14:cNvContentPartPr/>
                <p14:nvPr/>
              </p14:nvContentPartPr>
              <p14:xfrm>
                <a:off x="9858194" y="5257744"/>
                <a:ext cx="217080" cy="1875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8A7E412-3912-4127-B94F-006743D1EE5D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849194" y="5248744"/>
                  <a:ext cx="2347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D80219A-E8F3-45A3-B7B4-39FE724E1CCF}"/>
                    </a:ext>
                  </a:extLst>
                </p14:cNvPr>
                <p14:cNvContentPartPr/>
                <p14:nvPr/>
              </p14:nvContentPartPr>
              <p14:xfrm>
                <a:off x="10207394" y="5280424"/>
                <a:ext cx="312120" cy="2718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D80219A-E8F3-45A3-B7B4-39FE724E1CCF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198754" y="5271424"/>
                  <a:ext cx="3297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27A823A-E5E9-4492-8CFD-AFCE5DA4F737}"/>
                    </a:ext>
                  </a:extLst>
                </p14:cNvPr>
                <p14:cNvContentPartPr/>
                <p14:nvPr/>
              </p14:nvContentPartPr>
              <p14:xfrm>
                <a:off x="10255994" y="5293384"/>
                <a:ext cx="173520" cy="192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27A823A-E5E9-4492-8CFD-AFCE5DA4F737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247354" y="5284384"/>
                  <a:ext cx="191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F91FCEE-074B-4ED2-9F5D-61953F1AB7B9}"/>
                    </a:ext>
                  </a:extLst>
                </p14:cNvPr>
                <p14:cNvContentPartPr/>
                <p14:nvPr/>
              </p14:nvContentPartPr>
              <p14:xfrm>
                <a:off x="10542554" y="5295904"/>
                <a:ext cx="154800" cy="1443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F91FCEE-074B-4ED2-9F5D-61953F1AB7B9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533554" y="5287264"/>
                  <a:ext cx="172440" cy="16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690B57A0-7599-4193-BEF8-B54C79FD8B69}"/>
                  </a:ext>
                </a:extLst>
              </p14:cNvPr>
              <p14:cNvContentPartPr/>
              <p14:nvPr/>
            </p14:nvContentPartPr>
            <p14:xfrm>
              <a:off x="10943594" y="5253784"/>
              <a:ext cx="63000" cy="31032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690B57A0-7599-4193-BEF8-B54C79FD8B69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10934954" y="5245144"/>
                <a:ext cx="8064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F9D7FF1C-E073-4A91-8981-4A430BA6C44C}"/>
                  </a:ext>
                </a:extLst>
              </p14:cNvPr>
              <p14:cNvContentPartPr/>
              <p14:nvPr/>
            </p14:nvContentPartPr>
            <p14:xfrm>
              <a:off x="6832394" y="5993944"/>
              <a:ext cx="74520" cy="2664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F9D7FF1C-E073-4A91-8981-4A430BA6C44C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6823754" y="5984944"/>
                <a:ext cx="92160" cy="28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3" name="Group 222">
            <a:extLst>
              <a:ext uri="{FF2B5EF4-FFF2-40B4-BE49-F238E27FC236}">
                <a16:creationId xmlns:a16="http://schemas.microsoft.com/office/drawing/2014/main" id="{9C8233C4-F00D-4086-B609-3D75BF602B0A}"/>
              </a:ext>
            </a:extLst>
          </p:cNvPr>
          <p:cNvGrpSpPr/>
          <p:nvPr/>
        </p:nvGrpSpPr>
        <p:grpSpPr>
          <a:xfrm>
            <a:off x="7968914" y="6008344"/>
            <a:ext cx="646560" cy="280440"/>
            <a:chOff x="7968914" y="6008344"/>
            <a:chExt cx="64656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8D59DC1-2E48-41A6-B6C2-8E75FF7C789F}"/>
                    </a:ext>
                  </a:extLst>
                </p14:cNvPr>
                <p14:cNvContentPartPr/>
                <p14:nvPr/>
              </p14:nvContentPartPr>
              <p14:xfrm>
                <a:off x="7968914" y="6020944"/>
                <a:ext cx="232200" cy="2386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8D59DC1-2E48-41A6-B6C2-8E75FF7C789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959914" y="6012304"/>
                  <a:ext cx="2498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3364F4B-004F-42C3-A06B-6784F6A23FB0}"/>
                    </a:ext>
                  </a:extLst>
                </p14:cNvPr>
                <p14:cNvContentPartPr/>
                <p14:nvPr/>
              </p14:nvContentPartPr>
              <p14:xfrm>
                <a:off x="7982954" y="6029584"/>
                <a:ext cx="217440" cy="1868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3364F4B-004F-42C3-A06B-6784F6A23FB0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973954" y="6020944"/>
                  <a:ext cx="2350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B5A6318-36B7-4DC5-AA19-B2D5838474C5}"/>
                    </a:ext>
                  </a:extLst>
                </p14:cNvPr>
                <p14:cNvContentPartPr/>
                <p14:nvPr/>
              </p14:nvContentPartPr>
              <p14:xfrm>
                <a:off x="8319914" y="6008344"/>
                <a:ext cx="233640" cy="2005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B5A6318-36B7-4DC5-AA19-B2D5838474C5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311274" y="5999704"/>
                  <a:ext cx="2512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88DB4D6-C787-4C4A-A84F-6D26681DFD91}"/>
                    </a:ext>
                  </a:extLst>
                </p14:cNvPr>
                <p14:cNvContentPartPr/>
                <p14:nvPr/>
              </p14:nvContentPartPr>
              <p14:xfrm>
                <a:off x="8411354" y="6190864"/>
                <a:ext cx="204120" cy="97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88DB4D6-C787-4C4A-A84F-6D26681DFD9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402714" y="6182224"/>
                  <a:ext cx="221760" cy="11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60252DF7-501D-429C-BF41-E25424B6C897}"/>
                  </a:ext>
                </a:extLst>
              </p14:cNvPr>
              <p14:cNvContentPartPr/>
              <p14:nvPr/>
            </p14:nvContentPartPr>
            <p14:xfrm>
              <a:off x="8896994" y="6024544"/>
              <a:ext cx="82440" cy="3157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60252DF7-501D-429C-BF41-E25424B6C897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8887994" y="6015904"/>
                <a:ext cx="100080" cy="33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BA5A992-7DBF-4846-8015-F6E3A86BE681}"/>
              </a:ext>
            </a:extLst>
          </p:cNvPr>
          <p:cNvGrpSpPr/>
          <p:nvPr/>
        </p:nvGrpSpPr>
        <p:grpSpPr>
          <a:xfrm>
            <a:off x="4027274" y="2143384"/>
            <a:ext cx="1332720" cy="376200"/>
            <a:chOff x="4027274" y="2143384"/>
            <a:chExt cx="1332720" cy="3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46A02B6-DB31-4321-809F-71D14F1D7EC8}"/>
                    </a:ext>
                  </a:extLst>
                </p14:cNvPr>
                <p14:cNvContentPartPr/>
                <p14:nvPr/>
              </p14:nvContentPartPr>
              <p14:xfrm>
                <a:off x="4027274" y="2184424"/>
                <a:ext cx="359640" cy="2872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46A02B6-DB31-4321-809F-71D14F1D7EC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018634" y="2175424"/>
                  <a:ext cx="3772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2F538D7-BADA-41DC-9ED3-D1C584EC8625}"/>
                    </a:ext>
                  </a:extLst>
                </p14:cNvPr>
                <p14:cNvContentPartPr/>
                <p14:nvPr/>
              </p14:nvContentPartPr>
              <p14:xfrm>
                <a:off x="4325354" y="2416984"/>
                <a:ext cx="43200" cy="442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2F538D7-BADA-41DC-9ED3-D1C584EC8625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316354" y="2408344"/>
                  <a:ext cx="608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2F4FFDD-1B6B-493C-A616-4800AE30C228}"/>
                    </a:ext>
                  </a:extLst>
                </p14:cNvPr>
                <p14:cNvContentPartPr/>
                <p14:nvPr/>
              </p14:nvContentPartPr>
              <p14:xfrm>
                <a:off x="4575554" y="2211064"/>
                <a:ext cx="444960" cy="2538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2F4FFDD-1B6B-493C-A616-4800AE30C228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566914" y="2202064"/>
                  <a:ext cx="4626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BD7D3E0-3FDB-4008-B43E-FBB207238F69}"/>
                    </a:ext>
                  </a:extLst>
                </p14:cNvPr>
                <p14:cNvContentPartPr/>
                <p14:nvPr/>
              </p14:nvContentPartPr>
              <p14:xfrm>
                <a:off x="5137874" y="2143384"/>
                <a:ext cx="222120" cy="3762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BD7D3E0-3FDB-4008-B43E-FBB207238F6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128874" y="2134744"/>
                  <a:ext cx="239760" cy="39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1069835D-1161-4454-9DF5-2459A76B85F7}"/>
              </a:ext>
            </a:extLst>
          </p:cNvPr>
          <p:cNvGrpSpPr/>
          <p:nvPr/>
        </p:nvGrpSpPr>
        <p:grpSpPr>
          <a:xfrm>
            <a:off x="3994514" y="2785264"/>
            <a:ext cx="1826640" cy="403920"/>
            <a:chOff x="3994514" y="2785264"/>
            <a:chExt cx="1826640" cy="4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6A9405F-4010-474F-ABB6-11F1ADEE328D}"/>
                    </a:ext>
                  </a:extLst>
                </p14:cNvPr>
                <p14:cNvContentPartPr/>
                <p14:nvPr/>
              </p14:nvContentPartPr>
              <p14:xfrm>
                <a:off x="3994514" y="2847904"/>
                <a:ext cx="249840" cy="2995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6A9405F-4010-474F-ABB6-11F1ADEE328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985874" y="2839264"/>
                  <a:ext cx="2674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FC7535D-FAA6-4CEA-B204-0D1201584B4D}"/>
                    </a:ext>
                  </a:extLst>
                </p14:cNvPr>
                <p14:cNvContentPartPr/>
                <p14:nvPr/>
              </p14:nvContentPartPr>
              <p14:xfrm>
                <a:off x="4305194" y="3082624"/>
                <a:ext cx="36000" cy="572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FC7535D-FAA6-4CEA-B204-0D1201584B4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296554" y="3073984"/>
                  <a:ext cx="536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AA54B63-1F51-4276-A2AA-ED2790782C8E}"/>
                    </a:ext>
                  </a:extLst>
                </p14:cNvPr>
                <p14:cNvContentPartPr/>
                <p14:nvPr/>
              </p14:nvContentPartPr>
              <p14:xfrm>
                <a:off x="4491314" y="2875984"/>
                <a:ext cx="258840" cy="2782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AA54B63-1F51-4276-A2AA-ED2790782C8E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482314" y="2867344"/>
                  <a:ext cx="2764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6A50FD0-4FED-4B7B-915F-442CED38B31C}"/>
                    </a:ext>
                  </a:extLst>
                </p14:cNvPr>
                <p14:cNvContentPartPr/>
                <p14:nvPr/>
              </p14:nvContentPartPr>
              <p14:xfrm>
                <a:off x="4852034" y="2844304"/>
                <a:ext cx="177480" cy="124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6A50FD0-4FED-4B7B-915F-442CED38B31C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843394" y="2835304"/>
                  <a:ext cx="1951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16496CC-FE1E-4333-AA95-53EB9D4699F2}"/>
                    </a:ext>
                  </a:extLst>
                </p14:cNvPr>
                <p14:cNvContentPartPr/>
                <p14:nvPr/>
              </p14:nvContentPartPr>
              <p14:xfrm>
                <a:off x="4976954" y="2785264"/>
                <a:ext cx="111600" cy="3466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16496CC-FE1E-4333-AA95-53EB9D4699F2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968314" y="2776264"/>
                  <a:ext cx="1292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FFA6745-18C5-4DA4-ACC1-D00B50066D63}"/>
                    </a:ext>
                  </a:extLst>
                </p14:cNvPr>
                <p14:cNvContentPartPr/>
                <p14:nvPr/>
              </p14:nvContentPartPr>
              <p14:xfrm>
                <a:off x="5146154" y="2886784"/>
                <a:ext cx="333720" cy="2250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FFA6745-18C5-4DA4-ACC1-D00B50066D6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137514" y="2878144"/>
                  <a:ext cx="3513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02CAC07-38B6-4582-9D6E-02F6EFCC9CA0}"/>
                    </a:ext>
                  </a:extLst>
                </p14:cNvPr>
                <p14:cNvContentPartPr/>
                <p14:nvPr/>
              </p14:nvContentPartPr>
              <p14:xfrm>
                <a:off x="5572034" y="2825224"/>
                <a:ext cx="249120" cy="3639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02CAC07-38B6-4582-9D6E-02F6EFCC9CA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563394" y="2816224"/>
                  <a:ext cx="26676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FD84B0A9-F2F6-48B7-9A45-5E3AF1886AF9}"/>
              </a:ext>
            </a:extLst>
          </p:cNvPr>
          <p:cNvGrpSpPr/>
          <p:nvPr/>
        </p:nvGrpSpPr>
        <p:grpSpPr>
          <a:xfrm>
            <a:off x="2993714" y="5539984"/>
            <a:ext cx="680760" cy="340920"/>
            <a:chOff x="2993714" y="5539984"/>
            <a:chExt cx="68076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DBCC5B8-D6B9-4DAC-822A-920F68E9C004}"/>
                    </a:ext>
                  </a:extLst>
                </p14:cNvPr>
                <p14:cNvContentPartPr/>
                <p14:nvPr/>
              </p14:nvContentPartPr>
              <p14:xfrm>
                <a:off x="2993714" y="5807824"/>
                <a:ext cx="41040" cy="198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DBCC5B8-D6B9-4DAC-822A-920F68E9C00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985074" y="5798824"/>
                  <a:ext cx="58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2F6A939-723A-4FC4-B113-9C76BD1FEBE7}"/>
                    </a:ext>
                  </a:extLst>
                </p14:cNvPr>
                <p14:cNvContentPartPr/>
                <p14:nvPr/>
              </p14:nvContentPartPr>
              <p14:xfrm>
                <a:off x="3146714" y="5629264"/>
                <a:ext cx="169200" cy="1800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2F6A939-723A-4FC4-B113-9C76BD1FEBE7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138074" y="5620624"/>
                  <a:ext cx="1868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2300D15-0624-428E-B5B5-38FA63220760}"/>
                    </a:ext>
                  </a:extLst>
                </p14:cNvPr>
                <p14:cNvContentPartPr/>
                <p14:nvPr/>
              </p14:nvContentPartPr>
              <p14:xfrm>
                <a:off x="3436514" y="5589304"/>
                <a:ext cx="135000" cy="1494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2300D15-0624-428E-B5B5-38FA63220760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427874" y="5580664"/>
                  <a:ext cx="1526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544C9F0-570C-421C-8178-70ED8F5DB9C7}"/>
                    </a:ext>
                  </a:extLst>
                </p14:cNvPr>
                <p14:cNvContentPartPr/>
                <p14:nvPr/>
              </p14:nvContentPartPr>
              <p14:xfrm>
                <a:off x="3552434" y="5539984"/>
                <a:ext cx="122040" cy="3409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544C9F0-570C-421C-8178-70ED8F5DB9C7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543434" y="5531344"/>
                  <a:ext cx="139680" cy="358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90446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83A1FE2-8059-451F-B9DF-952E05F45298}"/>
              </a:ext>
            </a:extLst>
          </p:cNvPr>
          <p:cNvGrpSpPr/>
          <p:nvPr/>
        </p:nvGrpSpPr>
        <p:grpSpPr>
          <a:xfrm>
            <a:off x="406034" y="295144"/>
            <a:ext cx="617760" cy="474840"/>
            <a:chOff x="406034" y="295144"/>
            <a:chExt cx="617760" cy="47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771D534-D411-48AD-9841-2EEDDCBCF752}"/>
                    </a:ext>
                  </a:extLst>
                </p14:cNvPr>
                <p14:cNvContentPartPr/>
                <p14:nvPr/>
              </p14:nvContentPartPr>
              <p14:xfrm>
                <a:off x="406034" y="403864"/>
                <a:ext cx="100440" cy="214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771D534-D411-48AD-9841-2EEDDCBCF75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7034" y="394864"/>
                  <a:ext cx="1180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2ECA885-4BAA-4A06-A62C-C85F0604AA14}"/>
                    </a:ext>
                  </a:extLst>
                </p14:cNvPr>
                <p14:cNvContentPartPr/>
                <p14:nvPr/>
              </p14:nvContentPartPr>
              <p14:xfrm>
                <a:off x="524114" y="430504"/>
                <a:ext cx="159120" cy="182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2ECA885-4BAA-4A06-A62C-C85F0604AA1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5474" y="421864"/>
                  <a:ext cx="1767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1BA4168-E928-41B3-B49A-63E48756372D}"/>
                    </a:ext>
                  </a:extLst>
                </p14:cNvPr>
                <p14:cNvContentPartPr/>
                <p14:nvPr/>
              </p14:nvContentPartPr>
              <p14:xfrm>
                <a:off x="741194" y="295144"/>
                <a:ext cx="282600" cy="474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1BA4168-E928-41B3-B49A-63E48756372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2554" y="286504"/>
                  <a:ext cx="300240" cy="49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9345939-B160-4760-849E-391E6A949BF1}"/>
              </a:ext>
            </a:extLst>
          </p:cNvPr>
          <p:cNvGrpSpPr/>
          <p:nvPr/>
        </p:nvGrpSpPr>
        <p:grpSpPr>
          <a:xfrm>
            <a:off x="1019114" y="312784"/>
            <a:ext cx="6121440" cy="3070800"/>
            <a:chOff x="1019114" y="312784"/>
            <a:chExt cx="6121440" cy="30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2F233E-7C29-4C2A-896F-3CF9454C497D}"/>
                    </a:ext>
                  </a:extLst>
                </p14:cNvPr>
                <p14:cNvContentPartPr/>
                <p14:nvPr/>
              </p14:nvContentPartPr>
              <p14:xfrm>
                <a:off x="1446434" y="449224"/>
                <a:ext cx="360720" cy="189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2F233E-7C29-4C2A-896F-3CF9454C49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37434" y="440224"/>
                  <a:ext cx="3783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3E22C44-9EE6-4F17-84A1-426E1E637499}"/>
                    </a:ext>
                  </a:extLst>
                </p14:cNvPr>
                <p14:cNvContentPartPr/>
                <p14:nvPr/>
              </p14:nvContentPartPr>
              <p14:xfrm>
                <a:off x="1825874" y="604024"/>
                <a:ext cx="88200" cy="219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3E22C44-9EE6-4F17-84A1-426E1E6374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17234" y="595384"/>
                  <a:ext cx="1058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288D7E0-4924-4063-B497-C652EC37DF65}"/>
                    </a:ext>
                  </a:extLst>
                </p14:cNvPr>
                <p14:cNvContentPartPr/>
                <p14:nvPr/>
              </p14:nvContentPartPr>
              <p14:xfrm>
                <a:off x="2104514" y="374344"/>
                <a:ext cx="169920" cy="261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288D7E0-4924-4063-B497-C652EC37DF6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95514" y="365704"/>
                  <a:ext cx="1875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5BA5B0C-A35F-45F2-ABE8-4328B9E51486}"/>
                    </a:ext>
                  </a:extLst>
                </p14:cNvPr>
                <p14:cNvContentPartPr/>
                <p14:nvPr/>
              </p14:nvContentPartPr>
              <p14:xfrm>
                <a:off x="2366234" y="380464"/>
                <a:ext cx="232560" cy="210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5BA5B0C-A35F-45F2-ABE8-4328B9E514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57594" y="371824"/>
                  <a:ext cx="250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9CADB7A-AAAD-4C6E-85F0-6F162752CD82}"/>
                    </a:ext>
                  </a:extLst>
                </p14:cNvPr>
                <p14:cNvContentPartPr/>
                <p14:nvPr/>
              </p14:nvContentPartPr>
              <p14:xfrm>
                <a:off x="2668634" y="312784"/>
                <a:ext cx="283320" cy="294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9CADB7A-AAAD-4C6E-85F0-6F162752CD8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59994" y="303784"/>
                  <a:ext cx="3009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EDE3B9D-D069-4EC8-BBCD-EB0B74199E6D}"/>
                    </a:ext>
                  </a:extLst>
                </p14:cNvPr>
                <p14:cNvContentPartPr/>
                <p14:nvPr/>
              </p14:nvContentPartPr>
              <p14:xfrm>
                <a:off x="2864474" y="600784"/>
                <a:ext cx="104400" cy="231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EDE3B9D-D069-4EC8-BBCD-EB0B74199E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55834" y="592144"/>
                  <a:ext cx="1220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E19D597-B9E5-4A75-A7D3-561E54851B70}"/>
                    </a:ext>
                  </a:extLst>
                </p14:cNvPr>
                <p14:cNvContentPartPr/>
                <p14:nvPr/>
              </p14:nvContentPartPr>
              <p14:xfrm>
                <a:off x="3182714" y="377224"/>
                <a:ext cx="63000" cy="45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E19D597-B9E5-4A75-A7D3-561E54851B7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73714" y="368584"/>
                  <a:ext cx="80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F52D9B4-EDE4-40AC-937A-9B355FA4D03F}"/>
                    </a:ext>
                  </a:extLst>
                </p14:cNvPr>
                <p14:cNvContentPartPr/>
                <p14:nvPr/>
              </p14:nvContentPartPr>
              <p14:xfrm>
                <a:off x="3120074" y="335104"/>
                <a:ext cx="289080" cy="21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F52D9B4-EDE4-40AC-937A-9B355FA4D03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11434" y="326464"/>
                  <a:ext cx="3067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959EF20-95AF-4802-80E2-33C34A2EC837}"/>
                    </a:ext>
                  </a:extLst>
                </p14:cNvPr>
                <p14:cNvContentPartPr/>
                <p14:nvPr/>
              </p14:nvContentPartPr>
              <p14:xfrm>
                <a:off x="3444794" y="384064"/>
                <a:ext cx="171360" cy="154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959EF20-95AF-4802-80E2-33C34A2EC83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36154" y="375064"/>
                  <a:ext cx="189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5CA6B46-7997-4526-8F85-CD187F84FF63}"/>
                    </a:ext>
                  </a:extLst>
                </p14:cNvPr>
                <p14:cNvContentPartPr/>
                <p14:nvPr/>
              </p14:nvContentPartPr>
              <p14:xfrm>
                <a:off x="3665114" y="346264"/>
                <a:ext cx="226440" cy="191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5CA6B46-7997-4526-8F85-CD187F84FF6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56114" y="337264"/>
                  <a:ext cx="2440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F311323-7B5E-4756-BBFF-4DBA44812E02}"/>
                    </a:ext>
                  </a:extLst>
                </p14:cNvPr>
                <p14:cNvContentPartPr/>
                <p14:nvPr/>
              </p14:nvContentPartPr>
              <p14:xfrm>
                <a:off x="1019114" y="477304"/>
                <a:ext cx="178200" cy="199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F311323-7B5E-4756-BBFF-4DBA44812E0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10474" y="468304"/>
                  <a:ext cx="1958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E9E99DF-7ED1-4325-94F9-158519DEDA71}"/>
                    </a:ext>
                  </a:extLst>
                </p14:cNvPr>
                <p14:cNvContentPartPr/>
                <p14:nvPr/>
              </p14:nvContentPartPr>
              <p14:xfrm>
                <a:off x="1206674" y="351304"/>
                <a:ext cx="138960" cy="372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E9E99DF-7ED1-4325-94F9-158519DEDA7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98034" y="342664"/>
                  <a:ext cx="1566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4972124-082B-44C0-82BA-542D3A88125A}"/>
                    </a:ext>
                  </a:extLst>
                </p14:cNvPr>
                <p14:cNvContentPartPr/>
                <p14:nvPr/>
              </p14:nvContentPartPr>
              <p14:xfrm>
                <a:off x="1038554" y="967264"/>
                <a:ext cx="81000" cy="312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4972124-082B-44C0-82BA-542D3A88125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29914" y="958624"/>
                  <a:ext cx="986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9588A66-84BC-46DB-864F-AAC8458B7393}"/>
                    </a:ext>
                  </a:extLst>
                </p14:cNvPr>
                <p14:cNvContentPartPr/>
                <p14:nvPr/>
              </p14:nvContentPartPr>
              <p14:xfrm>
                <a:off x="1029554" y="1145104"/>
                <a:ext cx="159840" cy="200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9588A66-84BC-46DB-864F-AAC8458B739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20914" y="1136464"/>
                  <a:ext cx="1774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87F2B33-DD9C-4CDE-BF1C-EBACE75A6844}"/>
                    </a:ext>
                  </a:extLst>
                </p14:cNvPr>
                <p14:cNvContentPartPr/>
                <p14:nvPr/>
              </p14:nvContentPartPr>
              <p14:xfrm>
                <a:off x="1248434" y="1007584"/>
                <a:ext cx="150480" cy="417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87F2B33-DD9C-4CDE-BF1C-EBACE75A684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39434" y="998584"/>
                  <a:ext cx="16812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2862F08-A9F5-4599-A5B5-93F59B78DD6F}"/>
                    </a:ext>
                  </a:extLst>
                </p14:cNvPr>
                <p14:cNvContentPartPr/>
                <p14:nvPr/>
              </p14:nvContentPartPr>
              <p14:xfrm>
                <a:off x="1785194" y="1047904"/>
                <a:ext cx="267480" cy="646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2862F08-A9F5-4599-A5B5-93F59B78DD6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76554" y="1039264"/>
                  <a:ext cx="285120" cy="6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DD18EB3-7C46-405C-9C3B-27E81A0DCD2F}"/>
                    </a:ext>
                  </a:extLst>
                </p14:cNvPr>
                <p14:cNvContentPartPr/>
                <p14:nvPr/>
              </p14:nvContentPartPr>
              <p14:xfrm>
                <a:off x="2118914" y="988864"/>
                <a:ext cx="312480" cy="223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DD18EB3-7C46-405C-9C3B-27E81A0DCD2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09914" y="979864"/>
                  <a:ext cx="3301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2553376-5744-498C-88B0-04B10F218477}"/>
                    </a:ext>
                  </a:extLst>
                </p14:cNvPr>
                <p14:cNvContentPartPr/>
                <p14:nvPr/>
              </p14:nvContentPartPr>
              <p14:xfrm>
                <a:off x="2079674" y="1382704"/>
                <a:ext cx="221400" cy="190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2553376-5744-498C-88B0-04B10F21847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71034" y="1373704"/>
                  <a:ext cx="2390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3A8BCE8-369F-496D-BCAB-5D24CC0B1540}"/>
                    </a:ext>
                  </a:extLst>
                </p14:cNvPr>
                <p14:cNvContentPartPr/>
                <p14:nvPr/>
              </p14:nvContentPartPr>
              <p14:xfrm>
                <a:off x="2583314" y="948544"/>
                <a:ext cx="234000" cy="680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3A8BCE8-369F-496D-BCAB-5D24CC0B154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74674" y="939904"/>
                  <a:ext cx="25164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C4384CF-B3DE-4C58-AE4F-DB920DF2CCFC}"/>
                    </a:ext>
                  </a:extLst>
                </p14:cNvPr>
                <p14:cNvContentPartPr/>
                <p14:nvPr/>
              </p14:nvContentPartPr>
              <p14:xfrm>
                <a:off x="2899034" y="988144"/>
                <a:ext cx="293400" cy="709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C4384CF-B3DE-4C58-AE4F-DB920DF2CCF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90394" y="979144"/>
                  <a:ext cx="311040" cy="72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13B5EAF-9469-43E6-BA77-79CB29AA1792}"/>
                    </a:ext>
                  </a:extLst>
                </p14:cNvPr>
                <p14:cNvContentPartPr/>
                <p14:nvPr/>
              </p14:nvContentPartPr>
              <p14:xfrm>
                <a:off x="3341114" y="989584"/>
                <a:ext cx="83160" cy="156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13B5EAF-9469-43E6-BA77-79CB29AA179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32114" y="980584"/>
                  <a:ext cx="100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9B64594-24E7-4414-B728-8DC2EC25BACF}"/>
                    </a:ext>
                  </a:extLst>
                </p14:cNvPr>
                <p14:cNvContentPartPr/>
                <p14:nvPr/>
              </p14:nvContentPartPr>
              <p14:xfrm>
                <a:off x="3516434" y="904264"/>
                <a:ext cx="161640" cy="259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9B64594-24E7-4414-B728-8DC2EC25BAC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07794" y="895264"/>
                  <a:ext cx="1792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698C50E-1925-4A9F-BE30-D9D59AE81EDB}"/>
                    </a:ext>
                  </a:extLst>
                </p14:cNvPr>
                <p14:cNvContentPartPr/>
                <p14:nvPr/>
              </p14:nvContentPartPr>
              <p14:xfrm>
                <a:off x="3306194" y="1356064"/>
                <a:ext cx="196920" cy="224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698C50E-1925-4A9F-BE30-D9D59AE81ED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97194" y="1347424"/>
                  <a:ext cx="2145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82D24EF-195C-4ED4-8C0F-E6234831BDC2}"/>
                    </a:ext>
                  </a:extLst>
                </p14:cNvPr>
                <p14:cNvContentPartPr/>
                <p14:nvPr/>
              </p14:nvContentPartPr>
              <p14:xfrm>
                <a:off x="3770234" y="822544"/>
                <a:ext cx="318960" cy="842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82D24EF-195C-4ED4-8C0F-E6234831BDC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61234" y="813904"/>
                  <a:ext cx="336600" cy="86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FFCBDB8-D8AF-4CAE-AF01-534F1841456C}"/>
                    </a:ext>
                  </a:extLst>
                </p14:cNvPr>
                <p14:cNvContentPartPr/>
                <p14:nvPr/>
              </p14:nvContentPartPr>
              <p14:xfrm>
                <a:off x="1093994" y="2231224"/>
                <a:ext cx="217800" cy="141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FFCBDB8-D8AF-4CAE-AF01-534F184145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84994" y="2222224"/>
                  <a:ext cx="235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8B062BD-4EB8-4731-A81A-2DD0E1BC3682}"/>
                    </a:ext>
                  </a:extLst>
                </p14:cNvPr>
                <p14:cNvContentPartPr/>
                <p14:nvPr/>
              </p14:nvContentPartPr>
              <p14:xfrm>
                <a:off x="1316114" y="2078944"/>
                <a:ext cx="218160" cy="544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8B062BD-4EB8-4731-A81A-2DD0E1BC368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07114" y="2070304"/>
                  <a:ext cx="23580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104FD3A-DD97-4714-956B-3ECEE9D61217}"/>
                    </a:ext>
                  </a:extLst>
                </p14:cNvPr>
                <p14:cNvContentPartPr/>
                <p14:nvPr/>
              </p14:nvContentPartPr>
              <p14:xfrm>
                <a:off x="2056994" y="2117464"/>
                <a:ext cx="156240" cy="468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104FD3A-DD97-4714-956B-3ECEE9D6121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48354" y="2108464"/>
                  <a:ext cx="17388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A6A050E-BFDC-4B08-90EF-44F563A7C081}"/>
                    </a:ext>
                  </a:extLst>
                </p14:cNvPr>
                <p14:cNvContentPartPr/>
                <p14:nvPr/>
              </p14:nvContentPartPr>
              <p14:xfrm>
                <a:off x="2419154" y="2003344"/>
                <a:ext cx="74160" cy="189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A6A050E-BFDC-4B08-90EF-44F563A7C08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10514" y="1994704"/>
                  <a:ext cx="91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25CC93E-D4C7-496F-9A31-46E4DEC62809}"/>
                    </a:ext>
                  </a:extLst>
                </p14:cNvPr>
                <p14:cNvContentPartPr/>
                <p14:nvPr/>
              </p14:nvContentPartPr>
              <p14:xfrm>
                <a:off x="2635874" y="1938184"/>
                <a:ext cx="140040" cy="253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25CC93E-D4C7-496F-9A31-46E4DEC6280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26874" y="1929544"/>
                  <a:ext cx="1576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76CD92D-92CB-412F-9C48-E37A3BBCA282}"/>
                    </a:ext>
                  </a:extLst>
                </p14:cNvPr>
                <p14:cNvContentPartPr/>
                <p14:nvPr/>
              </p14:nvContentPartPr>
              <p14:xfrm>
                <a:off x="2474234" y="2364424"/>
                <a:ext cx="128160" cy="94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76CD92D-92CB-412F-9C48-E37A3BBCA28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65234" y="2355424"/>
                  <a:ext cx="1458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C3566A1-CB33-4FD5-A34C-201654FF5264}"/>
                    </a:ext>
                  </a:extLst>
                </p14:cNvPr>
                <p14:cNvContentPartPr/>
                <p14:nvPr/>
              </p14:nvContentPartPr>
              <p14:xfrm>
                <a:off x="2552354" y="2375224"/>
                <a:ext cx="79920" cy="182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C3566A1-CB33-4FD5-A34C-201654FF526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543714" y="2366224"/>
                  <a:ext cx="97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154C1A7-C7D1-4B21-AF8D-06B99DDEAAFC}"/>
                    </a:ext>
                  </a:extLst>
                </p14:cNvPr>
                <p14:cNvContentPartPr/>
                <p14:nvPr/>
              </p14:nvContentPartPr>
              <p14:xfrm>
                <a:off x="2848994" y="1971664"/>
                <a:ext cx="188640" cy="573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154C1A7-C7D1-4B21-AF8D-06B99DDEAAF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40354" y="1963024"/>
                  <a:ext cx="20628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4F8769A-DE66-491B-A87E-8F786714A35B}"/>
                    </a:ext>
                  </a:extLst>
                </p14:cNvPr>
                <p14:cNvContentPartPr/>
                <p14:nvPr/>
              </p14:nvContentPartPr>
              <p14:xfrm>
                <a:off x="3146354" y="2018464"/>
                <a:ext cx="236520" cy="583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4F8769A-DE66-491B-A87E-8F786714A35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37714" y="2009824"/>
                  <a:ext cx="25416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6292390-6BD8-422A-9D76-89FBE574CC7C}"/>
                    </a:ext>
                  </a:extLst>
                </p14:cNvPr>
                <p14:cNvContentPartPr/>
                <p14:nvPr/>
              </p14:nvContentPartPr>
              <p14:xfrm>
                <a:off x="3538754" y="1958704"/>
                <a:ext cx="281160" cy="213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6292390-6BD8-422A-9D76-89FBE574CC7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30114" y="1950064"/>
                  <a:ext cx="2988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304672F-B315-44F4-8457-550A7935DE4B}"/>
                    </a:ext>
                  </a:extLst>
                </p14:cNvPr>
                <p14:cNvContentPartPr/>
                <p14:nvPr/>
              </p14:nvContentPartPr>
              <p14:xfrm>
                <a:off x="3550274" y="2406904"/>
                <a:ext cx="45000" cy="143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304672F-B315-44F4-8457-550A7935DE4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541634" y="2397904"/>
                  <a:ext cx="62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1B2DFE3-1D7C-412F-9DF6-1EA20145200B}"/>
                    </a:ext>
                  </a:extLst>
                </p14:cNvPr>
                <p14:cNvContentPartPr/>
                <p14:nvPr/>
              </p14:nvContentPartPr>
              <p14:xfrm>
                <a:off x="3843314" y="1875544"/>
                <a:ext cx="232920" cy="640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1B2DFE3-1D7C-412F-9DF6-1EA20145200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34314" y="1866544"/>
                  <a:ext cx="25056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455484D-B7E4-4AC9-8D5B-089A6A482E79}"/>
                    </a:ext>
                  </a:extLst>
                </p14:cNvPr>
                <p14:cNvContentPartPr/>
                <p14:nvPr/>
              </p14:nvContentPartPr>
              <p14:xfrm>
                <a:off x="4287194" y="2172904"/>
                <a:ext cx="400680" cy="52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455484D-B7E4-4AC9-8D5B-089A6A482E7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78194" y="2163904"/>
                  <a:ext cx="4183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BE20A1D-07AB-48A8-BF8E-B34AC296DAE9}"/>
                    </a:ext>
                  </a:extLst>
                </p14:cNvPr>
                <p14:cNvContentPartPr/>
                <p14:nvPr/>
              </p14:nvContentPartPr>
              <p14:xfrm>
                <a:off x="4457834" y="2049784"/>
                <a:ext cx="74160" cy="309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BE20A1D-07AB-48A8-BF8E-B34AC296DAE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48834" y="2041144"/>
                  <a:ext cx="918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C65E42A-A546-4A08-AFAC-084B89803E2B}"/>
                    </a:ext>
                  </a:extLst>
                </p14:cNvPr>
                <p14:cNvContentPartPr/>
                <p14:nvPr/>
              </p14:nvContentPartPr>
              <p14:xfrm>
                <a:off x="4980554" y="1930264"/>
                <a:ext cx="212040" cy="464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C65E42A-A546-4A08-AFAC-084B89803E2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71554" y="1921624"/>
                  <a:ext cx="22968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9177BBF-145C-44AA-A485-0F299824E8C1}"/>
                    </a:ext>
                  </a:extLst>
                </p14:cNvPr>
                <p14:cNvContentPartPr/>
                <p14:nvPr/>
              </p14:nvContentPartPr>
              <p14:xfrm>
                <a:off x="5318594" y="1866184"/>
                <a:ext cx="101160" cy="187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9177BBF-145C-44AA-A485-0F299824E8C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309954" y="1857184"/>
                  <a:ext cx="1188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33BF087-31BE-41F5-8DDE-9B12BCDEE251}"/>
                    </a:ext>
                  </a:extLst>
                </p14:cNvPr>
                <p14:cNvContentPartPr/>
                <p14:nvPr/>
              </p14:nvContentPartPr>
              <p14:xfrm>
                <a:off x="5536034" y="1756384"/>
                <a:ext cx="148320" cy="23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33BF087-31BE-41F5-8DDE-9B12BCDEE25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527394" y="1747384"/>
                  <a:ext cx="1659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2E43735-5561-4DAB-A9DC-06A59D20CF14}"/>
                    </a:ext>
                  </a:extLst>
                </p14:cNvPr>
                <p14:cNvContentPartPr/>
                <p14:nvPr/>
              </p14:nvContentPartPr>
              <p14:xfrm>
                <a:off x="5300234" y="2142304"/>
                <a:ext cx="263160" cy="214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2E43735-5561-4DAB-A9DC-06A59D20CF1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91234" y="2133304"/>
                  <a:ext cx="2808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D7BCFF9-2B09-4E2B-94F4-2AFF37C62B29}"/>
                    </a:ext>
                  </a:extLst>
                </p14:cNvPr>
                <p14:cNvContentPartPr/>
                <p14:nvPr/>
              </p14:nvContentPartPr>
              <p14:xfrm>
                <a:off x="5788754" y="1752784"/>
                <a:ext cx="227520" cy="651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D7BCFF9-2B09-4E2B-94F4-2AFF37C62B2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79754" y="1743784"/>
                  <a:ext cx="245160" cy="66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36915B2-EFB6-47E2-92FB-B50B49B107D2}"/>
                    </a:ext>
                  </a:extLst>
                </p14:cNvPr>
                <p14:cNvContentPartPr/>
                <p14:nvPr/>
              </p14:nvContentPartPr>
              <p14:xfrm>
                <a:off x="6126074" y="1847824"/>
                <a:ext cx="277560" cy="628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36915B2-EFB6-47E2-92FB-B50B49B107D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17434" y="1838824"/>
                  <a:ext cx="295200" cy="64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4FC417E-13F5-4758-B041-D441EA0B252E}"/>
                    </a:ext>
                  </a:extLst>
                </p14:cNvPr>
                <p14:cNvContentPartPr/>
                <p14:nvPr/>
              </p14:nvContentPartPr>
              <p14:xfrm>
                <a:off x="6489314" y="1861144"/>
                <a:ext cx="279000" cy="184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4FC417E-13F5-4758-B041-D441EA0B252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80674" y="1852504"/>
                  <a:ext cx="2966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07354BB-6976-4E74-85EE-3ABF32409525}"/>
                    </a:ext>
                  </a:extLst>
                </p14:cNvPr>
                <p14:cNvContentPartPr/>
                <p14:nvPr/>
              </p14:nvContentPartPr>
              <p14:xfrm>
                <a:off x="6421634" y="2236264"/>
                <a:ext cx="159120" cy="175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07354BB-6976-4E74-85EE-3ABF3240952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12634" y="2227264"/>
                  <a:ext cx="1767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0C220D8-C072-4848-9A60-5C2269D6AAD4}"/>
                    </a:ext>
                  </a:extLst>
                </p14:cNvPr>
                <p14:cNvContentPartPr/>
                <p14:nvPr/>
              </p14:nvContentPartPr>
              <p14:xfrm>
                <a:off x="6820154" y="1636144"/>
                <a:ext cx="320400" cy="809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0C220D8-C072-4848-9A60-5C2269D6AAD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11514" y="1627504"/>
                  <a:ext cx="338040" cy="82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44FA2BE-99EE-4FF6-807C-114C69CD0FEC}"/>
                    </a:ext>
                  </a:extLst>
                </p14:cNvPr>
                <p14:cNvContentPartPr/>
                <p14:nvPr/>
              </p14:nvContentPartPr>
              <p14:xfrm>
                <a:off x="2070314" y="2719744"/>
                <a:ext cx="4389120" cy="100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44FA2BE-99EE-4FF6-807C-114C69CD0FE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61314" y="2711104"/>
                  <a:ext cx="4406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AD92DE2-7984-453D-ADEE-D494040024AC}"/>
                    </a:ext>
                  </a:extLst>
                </p14:cNvPr>
                <p14:cNvContentPartPr/>
                <p14:nvPr/>
              </p14:nvContentPartPr>
              <p14:xfrm>
                <a:off x="3985154" y="2913424"/>
                <a:ext cx="215280" cy="470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AD92DE2-7984-453D-ADEE-D494040024A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976154" y="2904784"/>
                  <a:ext cx="23292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2FC322A-52C3-4910-896B-F9BA4A4295D0}"/>
                    </a:ext>
                  </a:extLst>
                </p14:cNvPr>
                <p14:cNvContentPartPr/>
                <p14:nvPr/>
              </p14:nvContentPartPr>
              <p14:xfrm>
                <a:off x="4373594" y="2838544"/>
                <a:ext cx="218520" cy="185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2FC322A-52C3-4910-896B-F9BA4A4295D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64594" y="2829904"/>
                  <a:ext cx="2361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1E2C600-80A6-482B-BE4B-3B1B6F25E8EE}"/>
                    </a:ext>
                  </a:extLst>
                </p14:cNvPr>
                <p14:cNvContentPartPr/>
                <p14:nvPr/>
              </p14:nvContentPartPr>
              <p14:xfrm>
                <a:off x="4699034" y="2785264"/>
                <a:ext cx="248400" cy="251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1E2C600-80A6-482B-BE4B-3B1B6F25E8E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690034" y="2776624"/>
                  <a:ext cx="2660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569349F-E56D-4996-B90A-E78C9960F1E0}"/>
                    </a:ext>
                  </a:extLst>
                </p14:cNvPr>
                <p14:cNvContentPartPr/>
                <p14:nvPr/>
              </p14:nvContentPartPr>
              <p14:xfrm>
                <a:off x="4467554" y="3174784"/>
                <a:ext cx="205920" cy="186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569349F-E56D-4996-B90A-E78C9960F1E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58914" y="3165784"/>
                  <a:ext cx="223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0737371-5F47-4789-8DF7-96B9C67FE9E4}"/>
                    </a:ext>
                  </a:extLst>
                </p14:cNvPr>
                <p14:cNvContentPartPr/>
                <p14:nvPr/>
              </p14:nvContentPartPr>
              <p14:xfrm>
                <a:off x="4978394" y="2815864"/>
                <a:ext cx="285120" cy="539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0737371-5F47-4789-8DF7-96B9C67FE9E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69754" y="2806864"/>
                  <a:ext cx="302760" cy="55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7BE0A02-2D40-45EA-82F3-F5EB030299B5}"/>
              </a:ext>
            </a:extLst>
          </p:cNvPr>
          <p:cNvGrpSpPr/>
          <p:nvPr/>
        </p:nvGrpSpPr>
        <p:grpSpPr>
          <a:xfrm>
            <a:off x="418994" y="3824224"/>
            <a:ext cx="442080" cy="592560"/>
            <a:chOff x="418994" y="3824224"/>
            <a:chExt cx="44208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B2DF05A-EFD0-4F81-A08C-A206F6770B96}"/>
                    </a:ext>
                  </a:extLst>
                </p14:cNvPr>
                <p14:cNvContentPartPr/>
                <p14:nvPr/>
              </p14:nvContentPartPr>
              <p14:xfrm>
                <a:off x="418994" y="3957784"/>
                <a:ext cx="100440" cy="216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B2DF05A-EFD0-4F81-A08C-A206F6770B9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9994" y="3949144"/>
                  <a:ext cx="1180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2B6E5D4-EDDF-405B-9EAE-DAC2F8D522EE}"/>
                    </a:ext>
                  </a:extLst>
                </p14:cNvPr>
                <p14:cNvContentPartPr/>
                <p14:nvPr/>
              </p14:nvContentPartPr>
              <p14:xfrm>
                <a:off x="516554" y="3990544"/>
                <a:ext cx="102600" cy="171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2B6E5D4-EDDF-405B-9EAE-DAC2F8D522E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07554" y="3981904"/>
                  <a:ext cx="1202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24B7044-8314-4CFE-956D-CD2F88369955}"/>
                    </a:ext>
                  </a:extLst>
                </p14:cNvPr>
                <p14:cNvContentPartPr/>
                <p14:nvPr/>
              </p14:nvContentPartPr>
              <p14:xfrm>
                <a:off x="637154" y="3824224"/>
                <a:ext cx="223920" cy="592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24B7044-8314-4CFE-956D-CD2F8836995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28514" y="3815224"/>
                  <a:ext cx="241560" cy="61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4BB59AB-ECCB-4F0E-9FBA-C77A48DFCDFD}"/>
              </a:ext>
            </a:extLst>
          </p:cNvPr>
          <p:cNvGrpSpPr/>
          <p:nvPr/>
        </p:nvGrpSpPr>
        <p:grpSpPr>
          <a:xfrm>
            <a:off x="1248434" y="3925744"/>
            <a:ext cx="503640" cy="486360"/>
            <a:chOff x="1248434" y="3925744"/>
            <a:chExt cx="503640" cy="48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8583426-DEB1-466F-BF5E-3DF452D385D6}"/>
                    </a:ext>
                  </a:extLst>
                </p14:cNvPr>
                <p14:cNvContentPartPr/>
                <p14:nvPr/>
              </p14:nvContentPartPr>
              <p14:xfrm>
                <a:off x="1248434" y="4055704"/>
                <a:ext cx="186840" cy="208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8583426-DEB1-466F-BF5E-3DF452D385D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39794" y="4046704"/>
                  <a:ext cx="2044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E2BB9E8-2803-4F33-B90A-03A16431C221}"/>
                    </a:ext>
                  </a:extLst>
                </p14:cNvPr>
                <p14:cNvContentPartPr/>
                <p14:nvPr/>
              </p14:nvContentPartPr>
              <p14:xfrm>
                <a:off x="1578914" y="3925744"/>
                <a:ext cx="173160" cy="486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E2BB9E8-2803-4F33-B90A-03A16431C22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570274" y="3916744"/>
                  <a:ext cx="190800" cy="50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6BD5FE2-342D-4BC1-B3EA-915453095DA6}"/>
              </a:ext>
            </a:extLst>
          </p:cNvPr>
          <p:cNvGrpSpPr/>
          <p:nvPr/>
        </p:nvGrpSpPr>
        <p:grpSpPr>
          <a:xfrm>
            <a:off x="2229434" y="3604624"/>
            <a:ext cx="5199480" cy="2044440"/>
            <a:chOff x="2229434" y="3604624"/>
            <a:chExt cx="5199480" cy="20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F9966EA-2AFC-48F3-B954-8FC7707051E9}"/>
                    </a:ext>
                  </a:extLst>
                </p14:cNvPr>
                <p14:cNvContentPartPr/>
                <p14:nvPr/>
              </p14:nvContentPartPr>
              <p14:xfrm>
                <a:off x="2229434" y="3975424"/>
                <a:ext cx="217440" cy="540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F9966EA-2AFC-48F3-B954-8FC7707051E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20434" y="3966424"/>
                  <a:ext cx="23508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B452EB6-14BA-473E-A95A-18A4A072793D}"/>
                    </a:ext>
                  </a:extLst>
                </p14:cNvPr>
                <p14:cNvContentPartPr/>
                <p14:nvPr/>
              </p14:nvContentPartPr>
              <p14:xfrm>
                <a:off x="2680874" y="3900544"/>
                <a:ext cx="204840" cy="220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B452EB6-14BA-473E-A95A-18A4A072793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72234" y="3891544"/>
                  <a:ext cx="2224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6019A72-7E68-4C7E-BD7B-89F2E9F06030}"/>
                    </a:ext>
                  </a:extLst>
                </p14:cNvPr>
                <p14:cNvContentPartPr/>
                <p14:nvPr/>
              </p14:nvContentPartPr>
              <p14:xfrm>
                <a:off x="2524994" y="4264864"/>
                <a:ext cx="166320" cy="250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6019A72-7E68-4C7E-BD7B-89F2E9F0603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515994" y="4256224"/>
                  <a:ext cx="1839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AD57B84-1829-44E8-A4C3-8F24C60CAA6C}"/>
                    </a:ext>
                  </a:extLst>
                </p14:cNvPr>
                <p14:cNvContentPartPr/>
                <p14:nvPr/>
              </p14:nvContentPartPr>
              <p14:xfrm>
                <a:off x="2904074" y="3936184"/>
                <a:ext cx="249480" cy="578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AD57B84-1829-44E8-A4C3-8F24C60CAA6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95074" y="3927184"/>
                  <a:ext cx="26712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2192656-31C6-4EAB-86D1-978A01A44683}"/>
                    </a:ext>
                  </a:extLst>
                </p14:cNvPr>
                <p14:cNvContentPartPr/>
                <p14:nvPr/>
              </p14:nvContentPartPr>
              <p14:xfrm>
                <a:off x="3271994" y="3865984"/>
                <a:ext cx="367920" cy="746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2192656-31C6-4EAB-86D1-978A01A4468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262994" y="3857344"/>
                  <a:ext cx="385560" cy="7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770A78A-7BA6-4FA1-827E-0FB8F8F0DA0F}"/>
                    </a:ext>
                  </a:extLst>
                </p14:cNvPr>
                <p14:cNvContentPartPr/>
                <p14:nvPr/>
              </p14:nvContentPartPr>
              <p14:xfrm>
                <a:off x="3666194" y="3905944"/>
                <a:ext cx="220680" cy="240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770A78A-7BA6-4FA1-827E-0FB8F8F0DA0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657194" y="3896944"/>
                  <a:ext cx="238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F792757-AC37-4FDB-A173-E0A5DDD4E3DC}"/>
                    </a:ext>
                  </a:extLst>
                </p14:cNvPr>
                <p14:cNvContentPartPr/>
                <p14:nvPr/>
              </p14:nvContentPartPr>
              <p14:xfrm>
                <a:off x="3630554" y="4352344"/>
                <a:ext cx="149400" cy="130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F792757-AC37-4FDB-A173-E0A5DDD4E3D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621914" y="4343344"/>
                  <a:ext cx="167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277F7B5-9DA9-4EE1-A936-C4EF00025B2F}"/>
                    </a:ext>
                  </a:extLst>
                </p14:cNvPr>
                <p14:cNvContentPartPr/>
                <p14:nvPr/>
              </p14:nvContentPartPr>
              <p14:xfrm>
                <a:off x="4084154" y="3785704"/>
                <a:ext cx="300240" cy="797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277F7B5-9DA9-4EE1-A936-C4EF00025B2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075514" y="3777064"/>
                  <a:ext cx="317880" cy="81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80D52D1-94EA-4145-8820-144B17112764}"/>
                    </a:ext>
                  </a:extLst>
                </p14:cNvPr>
                <p14:cNvContentPartPr/>
                <p14:nvPr/>
              </p14:nvContentPartPr>
              <p14:xfrm>
                <a:off x="4609754" y="4108624"/>
                <a:ext cx="456120" cy="77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80D52D1-94EA-4145-8820-144B1711276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00754" y="4099624"/>
                  <a:ext cx="473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E0213AC-E348-4F08-AB4B-CDBD1D764814}"/>
                    </a:ext>
                  </a:extLst>
                </p14:cNvPr>
                <p14:cNvContentPartPr/>
                <p14:nvPr/>
              </p14:nvContentPartPr>
              <p14:xfrm>
                <a:off x="4773194" y="4011424"/>
                <a:ext cx="59040" cy="275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E0213AC-E348-4F08-AB4B-CDBD1D76481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64194" y="4002784"/>
                  <a:ext cx="766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BE20987-8E76-4704-B61C-2BBEBFBDB3B8}"/>
                    </a:ext>
                  </a:extLst>
                </p14:cNvPr>
                <p14:cNvContentPartPr/>
                <p14:nvPr/>
              </p14:nvContentPartPr>
              <p14:xfrm>
                <a:off x="5218874" y="3837184"/>
                <a:ext cx="373680" cy="878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BE20987-8E76-4704-B61C-2BBEBFBDB3B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209874" y="3828544"/>
                  <a:ext cx="391320" cy="89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56B2214-D670-4B32-B81E-8125359139F1}"/>
                    </a:ext>
                  </a:extLst>
                </p14:cNvPr>
                <p14:cNvContentPartPr/>
                <p14:nvPr/>
              </p14:nvContentPartPr>
              <p14:xfrm>
                <a:off x="5689034" y="3874984"/>
                <a:ext cx="194040" cy="217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56B2214-D670-4B32-B81E-8125359139F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80394" y="3865984"/>
                  <a:ext cx="211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E514042-ABE9-42AE-823E-45F759389D35}"/>
                    </a:ext>
                  </a:extLst>
                </p14:cNvPr>
                <p14:cNvContentPartPr/>
                <p14:nvPr/>
              </p14:nvContentPartPr>
              <p14:xfrm>
                <a:off x="5631434" y="4315264"/>
                <a:ext cx="177120" cy="220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E514042-ABE9-42AE-823E-45F759389D3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22434" y="4306264"/>
                  <a:ext cx="1947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8065EE9-8363-4553-A7F9-B767D6781DF8}"/>
                    </a:ext>
                  </a:extLst>
                </p14:cNvPr>
                <p14:cNvContentPartPr/>
                <p14:nvPr/>
              </p14:nvContentPartPr>
              <p14:xfrm>
                <a:off x="5910794" y="3712984"/>
                <a:ext cx="367200" cy="972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8065EE9-8363-4553-A7F9-B767D6781DF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902154" y="3704344"/>
                  <a:ext cx="384840" cy="9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F2A6E46-FCE5-4B50-9C3F-5FE1957E5E22}"/>
                    </a:ext>
                  </a:extLst>
                </p14:cNvPr>
                <p14:cNvContentPartPr/>
                <p14:nvPr/>
              </p14:nvContentPartPr>
              <p14:xfrm>
                <a:off x="6442874" y="3922864"/>
                <a:ext cx="17280" cy="26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F2A6E46-FCE5-4B50-9C3F-5FE1957E5E2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33874" y="3914224"/>
                  <a:ext cx="349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801A917-F5AE-4E2A-B570-94888524D8AE}"/>
                    </a:ext>
                  </a:extLst>
                </p14:cNvPr>
                <p14:cNvContentPartPr/>
                <p14:nvPr/>
              </p14:nvContentPartPr>
              <p14:xfrm>
                <a:off x="6351074" y="3774904"/>
                <a:ext cx="308520" cy="926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801A917-F5AE-4E2A-B570-94888524D8A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342074" y="3766264"/>
                  <a:ext cx="326160" cy="9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FD6D857-F7B4-4B5D-818C-2DAF898D98EA}"/>
                    </a:ext>
                  </a:extLst>
                </p14:cNvPr>
                <p14:cNvContentPartPr/>
                <p14:nvPr/>
              </p14:nvContentPartPr>
              <p14:xfrm>
                <a:off x="6712154" y="3855184"/>
                <a:ext cx="286200" cy="245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FD6D857-F7B4-4B5D-818C-2DAF898D98E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703514" y="3846544"/>
                  <a:ext cx="3038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2FA495F-524F-4C42-AD69-67368818A040}"/>
                    </a:ext>
                  </a:extLst>
                </p14:cNvPr>
                <p14:cNvContentPartPr/>
                <p14:nvPr/>
              </p14:nvContentPartPr>
              <p14:xfrm>
                <a:off x="6655994" y="4312744"/>
                <a:ext cx="151560" cy="147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2FA495F-524F-4C42-AD69-67368818A04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46994" y="4304104"/>
                  <a:ext cx="169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589B783-C3A1-46F8-828F-DB0076D8A9FB}"/>
                    </a:ext>
                  </a:extLst>
                </p14:cNvPr>
                <p14:cNvContentPartPr/>
                <p14:nvPr/>
              </p14:nvContentPartPr>
              <p14:xfrm>
                <a:off x="7044434" y="3604624"/>
                <a:ext cx="384480" cy="1054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589B783-C3A1-46F8-828F-DB0076D8A9F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035794" y="3595624"/>
                  <a:ext cx="402120" cy="10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0941F88-F69F-4C9F-B377-9188AF471B52}"/>
                    </a:ext>
                  </a:extLst>
                </p14:cNvPr>
                <p14:cNvContentPartPr/>
                <p14:nvPr/>
              </p14:nvContentPartPr>
              <p14:xfrm>
                <a:off x="2317274" y="4832584"/>
                <a:ext cx="4787280" cy="132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0941F88-F69F-4C9F-B377-9188AF471B5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308274" y="4823584"/>
                  <a:ext cx="48049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7D52DE3-CF28-428C-BD71-5984A7A96761}"/>
                    </a:ext>
                  </a:extLst>
                </p14:cNvPr>
                <p14:cNvContentPartPr/>
                <p14:nvPr/>
              </p14:nvContentPartPr>
              <p14:xfrm>
                <a:off x="4147874" y="5051464"/>
                <a:ext cx="201960" cy="4708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7D52DE3-CF28-428C-BD71-5984A7A9676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138874" y="5042824"/>
                  <a:ext cx="2196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BE07298-A806-40F7-A79E-F13D5F27FE75}"/>
                    </a:ext>
                  </a:extLst>
                </p14:cNvPr>
                <p14:cNvContentPartPr/>
                <p14:nvPr/>
              </p14:nvContentPartPr>
              <p14:xfrm>
                <a:off x="4544594" y="5012584"/>
                <a:ext cx="68760" cy="146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BE07298-A806-40F7-A79E-F13D5F27FE7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535594" y="5003944"/>
                  <a:ext cx="86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6024184-C5A1-4178-8414-D44C6C3E3631}"/>
                    </a:ext>
                  </a:extLst>
                </p14:cNvPr>
                <p14:cNvContentPartPr/>
                <p14:nvPr/>
              </p14:nvContentPartPr>
              <p14:xfrm>
                <a:off x="4730354" y="4958944"/>
                <a:ext cx="172440" cy="180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6024184-C5A1-4178-8414-D44C6C3E363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721354" y="4950304"/>
                  <a:ext cx="1900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855227C-EE70-4665-A432-C6F836DF0B3E}"/>
                    </a:ext>
                  </a:extLst>
                </p14:cNvPr>
                <p14:cNvContentPartPr/>
                <p14:nvPr/>
              </p14:nvContentPartPr>
              <p14:xfrm>
                <a:off x="4570154" y="5289784"/>
                <a:ext cx="161640" cy="224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855227C-EE70-4665-A432-C6F836DF0B3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561514" y="5281144"/>
                  <a:ext cx="1792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7EB62AD-E2C8-4989-B31A-8AFC703A5242}"/>
                    </a:ext>
                  </a:extLst>
                </p14:cNvPr>
                <p14:cNvContentPartPr/>
                <p14:nvPr/>
              </p14:nvContentPartPr>
              <p14:xfrm>
                <a:off x="5029874" y="4934104"/>
                <a:ext cx="268920" cy="714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7EB62AD-E2C8-4989-B31A-8AFC703A524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020874" y="4925464"/>
                  <a:ext cx="286560" cy="73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CBD954C-02A4-43DF-AF61-A83E04CF3672}"/>
              </a:ext>
            </a:extLst>
          </p:cNvPr>
          <p:cNvGrpSpPr/>
          <p:nvPr/>
        </p:nvGrpSpPr>
        <p:grpSpPr>
          <a:xfrm>
            <a:off x="8079794" y="4137424"/>
            <a:ext cx="519840" cy="756000"/>
            <a:chOff x="8079794" y="4137424"/>
            <a:chExt cx="519840" cy="75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4AC36E5-F906-4931-BE9C-1CEC0F79B8B1}"/>
                    </a:ext>
                  </a:extLst>
                </p14:cNvPr>
                <p14:cNvContentPartPr/>
                <p14:nvPr/>
              </p14:nvContentPartPr>
              <p14:xfrm>
                <a:off x="8094194" y="4262344"/>
                <a:ext cx="104400" cy="375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4AC36E5-F906-4931-BE9C-1CEC0F79B8B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085194" y="4253344"/>
                  <a:ext cx="12204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D1C63DC-BA46-46B9-A797-D2EB35048E6E}"/>
                    </a:ext>
                  </a:extLst>
                </p14:cNvPr>
                <p14:cNvContentPartPr/>
                <p14:nvPr/>
              </p14:nvContentPartPr>
              <p14:xfrm>
                <a:off x="8079794" y="4490944"/>
                <a:ext cx="206640" cy="199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D1C63DC-BA46-46B9-A797-D2EB35048E6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71154" y="4481944"/>
                  <a:ext cx="224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6EED320-F312-4F97-9B66-0393447486C2}"/>
                    </a:ext>
                  </a:extLst>
                </p14:cNvPr>
                <p14:cNvContentPartPr/>
                <p14:nvPr/>
              </p14:nvContentPartPr>
              <p14:xfrm>
                <a:off x="8320274" y="4137424"/>
                <a:ext cx="279360" cy="756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6EED320-F312-4F97-9B66-0393447486C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11634" y="4128784"/>
                  <a:ext cx="297000" cy="77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127290F-BF8F-47B2-8AE0-1ABEBE04BD2B}"/>
              </a:ext>
            </a:extLst>
          </p:cNvPr>
          <p:cNvGrpSpPr/>
          <p:nvPr/>
        </p:nvGrpSpPr>
        <p:grpSpPr>
          <a:xfrm>
            <a:off x="9074114" y="3857704"/>
            <a:ext cx="1410120" cy="1073880"/>
            <a:chOff x="9074114" y="3857704"/>
            <a:chExt cx="1410120" cy="10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31AFCC6-AE97-4616-AD7F-0972390A9F22}"/>
                    </a:ext>
                  </a:extLst>
                </p14:cNvPr>
                <p14:cNvContentPartPr/>
                <p14:nvPr/>
              </p14:nvContentPartPr>
              <p14:xfrm>
                <a:off x="9075554" y="4065784"/>
                <a:ext cx="219960" cy="578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31AFCC6-AE97-4616-AD7F-0972390A9F2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066914" y="4057144"/>
                  <a:ext cx="23760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2EAAACB-058C-43DD-9E34-FAAED49D8ECA}"/>
                    </a:ext>
                  </a:extLst>
                </p14:cNvPr>
                <p14:cNvContentPartPr/>
                <p14:nvPr/>
              </p14:nvContentPartPr>
              <p14:xfrm>
                <a:off x="9408554" y="4081984"/>
                <a:ext cx="249840" cy="249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2EAAACB-058C-43DD-9E34-FAAED49D8EC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399914" y="4073344"/>
                  <a:ext cx="2674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F86EC48-C0FB-4BC3-991C-0E0EF32C2A5F}"/>
                    </a:ext>
                  </a:extLst>
                </p14:cNvPr>
                <p14:cNvContentPartPr/>
                <p14:nvPr/>
              </p14:nvContentPartPr>
              <p14:xfrm>
                <a:off x="9371114" y="4481584"/>
                <a:ext cx="50760" cy="1540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F86EC48-C0FB-4BC3-991C-0E0EF32C2A5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362474" y="4472584"/>
                  <a:ext cx="68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6BFE12D-9362-48CF-B87E-6BE2B47D00CA}"/>
                    </a:ext>
                  </a:extLst>
                </p14:cNvPr>
                <p14:cNvContentPartPr/>
                <p14:nvPr/>
              </p14:nvContentPartPr>
              <p14:xfrm>
                <a:off x="9557954" y="3857704"/>
                <a:ext cx="299160" cy="924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6BFE12D-9362-48CF-B87E-6BE2B47D00C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49314" y="3849064"/>
                  <a:ext cx="316800" cy="9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4311C98-10C6-4519-8AB0-07841D510902}"/>
                    </a:ext>
                  </a:extLst>
                </p14:cNvPr>
                <p14:cNvContentPartPr/>
                <p14:nvPr/>
              </p14:nvContentPartPr>
              <p14:xfrm>
                <a:off x="9930194" y="4026544"/>
                <a:ext cx="291960" cy="615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4311C98-10C6-4519-8AB0-07841D51090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921194" y="4017544"/>
                  <a:ext cx="30960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FE2BF26-F7BA-4C55-B400-9F7054E50972}"/>
                    </a:ext>
                  </a:extLst>
                </p14:cNvPr>
                <p14:cNvContentPartPr/>
                <p14:nvPr/>
              </p14:nvContentPartPr>
              <p14:xfrm>
                <a:off x="10138994" y="4361704"/>
                <a:ext cx="227880" cy="167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FE2BF26-F7BA-4C55-B400-9F7054E5097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130354" y="4353064"/>
                  <a:ext cx="245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A6FB8B-21B8-4C73-8E73-081CA26E3A87}"/>
                    </a:ext>
                  </a:extLst>
                </p14:cNvPr>
                <p14:cNvContentPartPr/>
                <p14:nvPr/>
              </p14:nvContentPartPr>
              <p14:xfrm>
                <a:off x="9074114" y="4821064"/>
                <a:ext cx="1410120" cy="110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A6FB8B-21B8-4C73-8E73-081CA26E3A8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065114" y="4812064"/>
                  <a:ext cx="142776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C34FA8D-F272-46B1-A586-9314354BEC3B}"/>
              </a:ext>
            </a:extLst>
          </p:cNvPr>
          <p:cNvGrpSpPr/>
          <p:nvPr/>
        </p:nvGrpSpPr>
        <p:grpSpPr>
          <a:xfrm>
            <a:off x="9425834" y="4986304"/>
            <a:ext cx="1092240" cy="594360"/>
            <a:chOff x="9425834" y="4986304"/>
            <a:chExt cx="1092240" cy="59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B319E14-3392-4E0B-936C-C64B969874D5}"/>
                    </a:ext>
                  </a:extLst>
                </p14:cNvPr>
                <p14:cNvContentPartPr/>
                <p14:nvPr/>
              </p14:nvContentPartPr>
              <p14:xfrm>
                <a:off x="9425834" y="5075944"/>
                <a:ext cx="183240" cy="379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B319E14-3392-4E0B-936C-C64B969874D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417194" y="5067304"/>
                  <a:ext cx="2008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634A49A-D7C9-44C9-BAF3-3FE1DF2A025E}"/>
                    </a:ext>
                  </a:extLst>
                </p14:cNvPr>
                <p14:cNvContentPartPr/>
                <p14:nvPr/>
              </p14:nvContentPartPr>
              <p14:xfrm>
                <a:off x="9794474" y="5049664"/>
                <a:ext cx="80640" cy="165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634A49A-D7C9-44C9-BAF3-3FE1DF2A025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85834" y="5040664"/>
                  <a:ext cx="98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BF17794-74B8-42FC-BC2C-3A3CA7E97536}"/>
                    </a:ext>
                  </a:extLst>
                </p14:cNvPr>
                <p14:cNvContentPartPr/>
                <p14:nvPr/>
              </p14:nvContentPartPr>
              <p14:xfrm>
                <a:off x="9996434" y="5025904"/>
                <a:ext cx="168120" cy="145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BF17794-74B8-42FC-BC2C-3A3CA7E9753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87434" y="5016904"/>
                  <a:ext cx="1857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5766BAD-7859-4A53-A7CC-044170BF79F0}"/>
                    </a:ext>
                  </a:extLst>
                </p14:cNvPr>
                <p14:cNvContentPartPr/>
                <p14:nvPr/>
              </p14:nvContentPartPr>
              <p14:xfrm>
                <a:off x="9809594" y="5348824"/>
                <a:ext cx="155160" cy="209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5766BAD-7859-4A53-A7CC-044170BF79F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00594" y="5340184"/>
                  <a:ext cx="1728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8B1F71F-642B-4754-AC9F-E66605F68432}"/>
                    </a:ext>
                  </a:extLst>
                </p14:cNvPr>
                <p14:cNvContentPartPr/>
                <p14:nvPr/>
              </p14:nvContentPartPr>
              <p14:xfrm>
                <a:off x="10240874" y="4986304"/>
                <a:ext cx="277200" cy="594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8B1F71F-642B-4754-AC9F-E66605F684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231874" y="4977304"/>
                  <a:ext cx="294840" cy="61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99B7C93-E215-4EE1-9120-F7AB35AD4AA3}"/>
              </a:ext>
            </a:extLst>
          </p:cNvPr>
          <p:cNvGrpSpPr/>
          <p:nvPr/>
        </p:nvGrpSpPr>
        <p:grpSpPr>
          <a:xfrm>
            <a:off x="10238354" y="3934384"/>
            <a:ext cx="406800" cy="766440"/>
            <a:chOff x="10238354" y="3934384"/>
            <a:chExt cx="406800" cy="76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D4A9AF9-0E01-4346-9BEE-F3BDB00BC4BB}"/>
                    </a:ext>
                  </a:extLst>
                </p14:cNvPr>
                <p14:cNvContentPartPr/>
                <p14:nvPr/>
              </p14:nvContentPartPr>
              <p14:xfrm>
                <a:off x="10238354" y="3995944"/>
                <a:ext cx="264960" cy="225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D4A9AF9-0E01-4346-9BEE-F3BDB00BC4B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229714" y="3987304"/>
                  <a:ext cx="2826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FA9B70C-093F-4E94-9486-516E8D2D5EBB}"/>
                    </a:ext>
                  </a:extLst>
                </p14:cNvPr>
                <p14:cNvContentPartPr/>
                <p14:nvPr/>
              </p14:nvContentPartPr>
              <p14:xfrm>
                <a:off x="10366154" y="3934384"/>
                <a:ext cx="279000" cy="766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FA9B70C-093F-4E94-9486-516E8D2D5EB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357154" y="3925744"/>
                  <a:ext cx="296640" cy="784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99353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97C1B9F-9683-4A50-B2CB-FDB3F5D7A699}"/>
              </a:ext>
            </a:extLst>
          </p:cNvPr>
          <p:cNvGrpSpPr/>
          <p:nvPr/>
        </p:nvGrpSpPr>
        <p:grpSpPr>
          <a:xfrm>
            <a:off x="193994" y="291544"/>
            <a:ext cx="353520" cy="217440"/>
            <a:chOff x="193994" y="291544"/>
            <a:chExt cx="353520" cy="2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88B1227-9CAC-4B52-A1A8-B0A6E826B735}"/>
                    </a:ext>
                  </a:extLst>
                </p14:cNvPr>
                <p14:cNvContentPartPr/>
                <p14:nvPr/>
              </p14:nvContentPartPr>
              <p14:xfrm>
                <a:off x="193994" y="306304"/>
                <a:ext cx="101880" cy="202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88B1227-9CAC-4B52-A1A8-B0A6E826B73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4994" y="297304"/>
                  <a:ext cx="1195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4F7AEBD-7728-4D26-B7D9-C5151813D819}"/>
                    </a:ext>
                  </a:extLst>
                </p14:cNvPr>
                <p14:cNvContentPartPr/>
                <p14:nvPr/>
              </p14:nvContentPartPr>
              <p14:xfrm>
                <a:off x="331874" y="291544"/>
                <a:ext cx="215640" cy="209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4F7AEBD-7728-4D26-B7D9-C5151813D8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3234" y="282544"/>
                  <a:ext cx="233280" cy="22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F251F1A-C7A4-4F54-AA2C-D5F676FBA680}"/>
                  </a:ext>
                </a:extLst>
              </p14:cNvPr>
              <p14:cNvContentPartPr/>
              <p14:nvPr/>
            </p14:nvContentPartPr>
            <p14:xfrm>
              <a:off x="749114" y="462544"/>
              <a:ext cx="14400" cy="40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F251F1A-C7A4-4F54-AA2C-D5F676FBA6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0474" y="453904"/>
                <a:ext cx="3204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A3EDE06F-C165-45FD-9182-7AE632790867}"/>
              </a:ext>
            </a:extLst>
          </p:cNvPr>
          <p:cNvGrpSpPr/>
          <p:nvPr/>
        </p:nvGrpSpPr>
        <p:grpSpPr>
          <a:xfrm>
            <a:off x="1027034" y="192904"/>
            <a:ext cx="444240" cy="479160"/>
            <a:chOff x="1027034" y="192904"/>
            <a:chExt cx="444240" cy="47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FA40B38-0A92-4B5D-89B7-AAE265FE2D59}"/>
                    </a:ext>
                  </a:extLst>
                </p14:cNvPr>
                <p14:cNvContentPartPr/>
                <p14:nvPr/>
              </p14:nvContentPartPr>
              <p14:xfrm>
                <a:off x="1027034" y="352024"/>
                <a:ext cx="240480" cy="209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FA40B38-0A92-4B5D-89B7-AAE265FE2D5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8394" y="343384"/>
                  <a:ext cx="2581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C1549E7-0EB3-422F-A00F-B116C14E14F4}"/>
                    </a:ext>
                  </a:extLst>
                </p14:cNvPr>
                <p14:cNvContentPartPr/>
                <p14:nvPr/>
              </p14:nvContentPartPr>
              <p14:xfrm>
                <a:off x="1298474" y="192904"/>
                <a:ext cx="172800" cy="479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C1549E7-0EB3-422F-A00F-B116C14E14F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9834" y="184264"/>
                  <a:ext cx="190440" cy="49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C3FF6C-27C2-4130-8C51-62195F520F29}"/>
              </a:ext>
            </a:extLst>
          </p:cNvPr>
          <p:cNvGrpSpPr/>
          <p:nvPr/>
        </p:nvGrpSpPr>
        <p:grpSpPr>
          <a:xfrm>
            <a:off x="1784114" y="200104"/>
            <a:ext cx="1511280" cy="449280"/>
            <a:chOff x="1784114" y="200104"/>
            <a:chExt cx="1511280" cy="44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909643-09D7-4081-85CF-12EEA8C4D604}"/>
                    </a:ext>
                  </a:extLst>
                </p14:cNvPr>
                <p14:cNvContentPartPr/>
                <p14:nvPr/>
              </p14:nvContentPartPr>
              <p14:xfrm>
                <a:off x="1930634" y="332584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909643-09D7-4081-85CF-12EEA8C4D60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21634" y="3239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FED6174-8E3F-4C50-BA5C-F9F970122649}"/>
                    </a:ext>
                  </a:extLst>
                </p14:cNvPr>
                <p14:cNvContentPartPr/>
                <p14:nvPr/>
              </p14:nvContentPartPr>
              <p14:xfrm>
                <a:off x="1784114" y="246184"/>
                <a:ext cx="480240" cy="403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FED6174-8E3F-4C50-BA5C-F9F97012264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75474" y="237184"/>
                  <a:ext cx="4978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B294656-AB3C-4BE3-A143-22F65231DA47}"/>
                    </a:ext>
                  </a:extLst>
                </p14:cNvPr>
                <p14:cNvContentPartPr/>
                <p14:nvPr/>
              </p14:nvContentPartPr>
              <p14:xfrm>
                <a:off x="1855754" y="466504"/>
                <a:ext cx="260280" cy="56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B294656-AB3C-4BE3-A143-22F65231DA4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46754" y="457504"/>
                  <a:ext cx="2779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5EF2DB5-26D6-4A0C-8AD5-BCB1CFE32D03}"/>
                    </a:ext>
                  </a:extLst>
                </p14:cNvPr>
                <p14:cNvContentPartPr/>
                <p14:nvPr/>
              </p14:nvContentPartPr>
              <p14:xfrm>
                <a:off x="2276954" y="346984"/>
                <a:ext cx="153720" cy="228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5EF2DB5-26D6-4A0C-8AD5-BCB1CFE32D0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67954" y="337984"/>
                  <a:ext cx="1713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AE9B10F-5C46-4209-BF73-5E91500A963B}"/>
                    </a:ext>
                  </a:extLst>
                </p14:cNvPr>
                <p14:cNvContentPartPr/>
                <p14:nvPr/>
              </p14:nvContentPartPr>
              <p14:xfrm>
                <a:off x="2500874" y="373984"/>
                <a:ext cx="66240" cy="202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AE9B10F-5C46-4209-BF73-5E91500A963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91874" y="364984"/>
                  <a:ext cx="838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10041B6-2CAB-414E-A423-71BE088F2F18}"/>
                    </a:ext>
                  </a:extLst>
                </p14:cNvPr>
                <p14:cNvContentPartPr/>
                <p14:nvPr/>
              </p14:nvContentPartPr>
              <p14:xfrm>
                <a:off x="2478554" y="324304"/>
                <a:ext cx="203400" cy="263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10041B6-2CAB-414E-A423-71BE088F2F1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69914" y="315664"/>
                  <a:ext cx="2210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56B3CAD-C619-481C-B239-97E4D0D7F494}"/>
                    </a:ext>
                  </a:extLst>
                </p14:cNvPr>
                <p14:cNvContentPartPr/>
                <p14:nvPr/>
              </p14:nvContentPartPr>
              <p14:xfrm>
                <a:off x="2812274" y="407824"/>
                <a:ext cx="92520" cy="171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56B3CAD-C619-481C-B239-97E4D0D7F49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03274" y="398824"/>
                  <a:ext cx="1101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D43AFA4-9CC2-428A-ABBF-80828AEA498D}"/>
                    </a:ext>
                  </a:extLst>
                </p14:cNvPr>
                <p14:cNvContentPartPr/>
                <p14:nvPr/>
              </p14:nvContentPartPr>
              <p14:xfrm>
                <a:off x="2830274" y="299464"/>
                <a:ext cx="237960" cy="325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D43AFA4-9CC2-428A-ABBF-80828AEA498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21634" y="290824"/>
                  <a:ext cx="2556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D192406-DA24-4049-ACFB-077E99CF1780}"/>
                    </a:ext>
                  </a:extLst>
                </p14:cNvPr>
                <p14:cNvContentPartPr/>
                <p14:nvPr/>
              </p14:nvContentPartPr>
              <p14:xfrm>
                <a:off x="3168314" y="200104"/>
                <a:ext cx="127080" cy="376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D192406-DA24-4049-ACFB-077E99CF178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59674" y="191464"/>
                  <a:ext cx="1447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D052B0-D479-4376-929C-1487C0B9B1CA}"/>
              </a:ext>
            </a:extLst>
          </p:cNvPr>
          <p:cNvGrpSpPr/>
          <p:nvPr/>
        </p:nvGrpSpPr>
        <p:grpSpPr>
          <a:xfrm>
            <a:off x="3502394" y="358864"/>
            <a:ext cx="230400" cy="147240"/>
            <a:chOff x="3502394" y="358864"/>
            <a:chExt cx="230400" cy="14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B39D5F1-12BA-43FF-BE38-8ED48455744D}"/>
                    </a:ext>
                  </a:extLst>
                </p14:cNvPr>
                <p14:cNvContentPartPr/>
                <p14:nvPr/>
              </p14:nvContentPartPr>
              <p14:xfrm>
                <a:off x="3502394" y="358864"/>
                <a:ext cx="194040" cy="21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B39D5F1-12BA-43FF-BE38-8ED4845574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93754" y="349864"/>
                  <a:ext cx="2116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16DAD1D-F9FA-4C53-9E7E-4D924C2B7EF3}"/>
                    </a:ext>
                  </a:extLst>
                </p14:cNvPr>
                <p14:cNvContentPartPr/>
                <p14:nvPr/>
              </p14:nvContentPartPr>
              <p14:xfrm>
                <a:off x="3519314" y="472264"/>
                <a:ext cx="213480" cy="33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16DAD1D-F9FA-4C53-9E7E-4D924C2B7EF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10674" y="463624"/>
                  <a:ext cx="23112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D3A75E-EB22-4B09-B8B6-F34B0BD678A1}"/>
              </a:ext>
            </a:extLst>
          </p:cNvPr>
          <p:cNvGrpSpPr/>
          <p:nvPr/>
        </p:nvGrpSpPr>
        <p:grpSpPr>
          <a:xfrm>
            <a:off x="4030874" y="218104"/>
            <a:ext cx="1360080" cy="358200"/>
            <a:chOff x="4030874" y="218104"/>
            <a:chExt cx="1360080" cy="35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4473BC2-7226-4D5E-82FD-54E5DC7683AB}"/>
                    </a:ext>
                  </a:extLst>
                </p14:cNvPr>
                <p14:cNvContentPartPr/>
                <p14:nvPr/>
              </p14:nvContentPartPr>
              <p14:xfrm>
                <a:off x="4030874" y="294064"/>
                <a:ext cx="393480" cy="268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4473BC2-7226-4D5E-82FD-54E5DC7683A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21874" y="285064"/>
                  <a:ext cx="4111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B72456F-7172-4660-9360-6F67EACC70A3}"/>
                    </a:ext>
                  </a:extLst>
                </p14:cNvPr>
                <p14:cNvContentPartPr/>
                <p14:nvPr/>
              </p14:nvContentPartPr>
              <p14:xfrm>
                <a:off x="4522994" y="290104"/>
                <a:ext cx="136800" cy="231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B72456F-7172-4660-9360-6F67EACC70A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14354" y="281104"/>
                  <a:ext cx="1544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ADDCB2A-FB08-444F-8F79-30F13BCDCEFD}"/>
                    </a:ext>
                  </a:extLst>
                </p14:cNvPr>
                <p14:cNvContentPartPr/>
                <p14:nvPr/>
              </p14:nvContentPartPr>
              <p14:xfrm>
                <a:off x="4731794" y="249424"/>
                <a:ext cx="145080" cy="131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ADDCB2A-FB08-444F-8F79-30F13BCDCEF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23154" y="240424"/>
                  <a:ext cx="1627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EF1FD29-E16F-4B82-9BB0-033DFD0D2FA1}"/>
                    </a:ext>
                  </a:extLst>
                </p14:cNvPr>
                <p14:cNvContentPartPr/>
                <p14:nvPr/>
              </p14:nvContentPartPr>
              <p14:xfrm>
                <a:off x="4802354" y="218104"/>
                <a:ext cx="206640" cy="349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EF1FD29-E16F-4B82-9BB0-033DFD0D2FA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93354" y="209464"/>
                  <a:ext cx="2242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31FC12F-1165-44BC-9D09-1EA14F1D58A3}"/>
                    </a:ext>
                  </a:extLst>
                </p14:cNvPr>
                <p14:cNvContentPartPr/>
                <p14:nvPr/>
              </p14:nvContentPartPr>
              <p14:xfrm>
                <a:off x="5003954" y="236464"/>
                <a:ext cx="387000" cy="339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31FC12F-1165-44BC-9D09-1EA14F1D58A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95314" y="227464"/>
                  <a:ext cx="404640" cy="35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20D246-7369-4E15-A51B-B8148BFE4D6C}"/>
              </a:ext>
            </a:extLst>
          </p:cNvPr>
          <p:cNvGrpSpPr/>
          <p:nvPr/>
        </p:nvGrpSpPr>
        <p:grpSpPr>
          <a:xfrm>
            <a:off x="1061234" y="853504"/>
            <a:ext cx="509040" cy="475920"/>
            <a:chOff x="1061234" y="853504"/>
            <a:chExt cx="509040" cy="47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27E8ADD-B967-4F60-AECE-413073C6C216}"/>
                    </a:ext>
                  </a:extLst>
                </p14:cNvPr>
                <p14:cNvContentPartPr/>
                <p14:nvPr/>
              </p14:nvContentPartPr>
              <p14:xfrm>
                <a:off x="1061234" y="897784"/>
                <a:ext cx="208440" cy="348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27E8ADD-B967-4F60-AECE-413073C6C21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52234" y="889144"/>
                  <a:ext cx="2260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CB24321-F204-4903-9BAA-329235B6FEA2}"/>
                    </a:ext>
                  </a:extLst>
                </p14:cNvPr>
                <p14:cNvContentPartPr/>
                <p14:nvPr/>
              </p14:nvContentPartPr>
              <p14:xfrm>
                <a:off x="1420514" y="853504"/>
                <a:ext cx="149760" cy="475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CB24321-F204-4903-9BAA-329235B6FEA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11874" y="844864"/>
                  <a:ext cx="167400" cy="49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C30576E-954E-434D-81A8-24F0025B1235}"/>
              </a:ext>
            </a:extLst>
          </p:cNvPr>
          <p:cNvGrpSpPr/>
          <p:nvPr/>
        </p:nvGrpSpPr>
        <p:grpSpPr>
          <a:xfrm>
            <a:off x="1927394" y="884104"/>
            <a:ext cx="1494360" cy="473760"/>
            <a:chOff x="1927394" y="884104"/>
            <a:chExt cx="149436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AE21761-EB32-4926-9DBA-42930CD1E761}"/>
                    </a:ext>
                  </a:extLst>
                </p14:cNvPr>
                <p14:cNvContentPartPr/>
                <p14:nvPr/>
              </p14:nvContentPartPr>
              <p14:xfrm>
                <a:off x="1927394" y="1088944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AE21761-EB32-4926-9DBA-42930CD1E76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18754" y="10799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E2AB382-55A0-4D47-9EF3-88E3FD529E89}"/>
                    </a:ext>
                  </a:extLst>
                </p14:cNvPr>
                <p14:cNvContentPartPr/>
                <p14:nvPr/>
              </p14:nvContentPartPr>
              <p14:xfrm>
                <a:off x="1982474" y="1005424"/>
                <a:ext cx="260280" cy="320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E2AB382-55A0-4D47-9EF3-88E3FD529E8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973474" y="996784"/>
                  <a:ext cx="2779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7B42ECB-88B5-45E3-B4F0-143BD427E6A8}"/>
                    </a:ext>
                  </a:extLst>
                </p14:cNvPr>
                <p14:cNvContentPartPr/>
                <p14:nvPr/>
              </p14:nvContentPartPr>
              <p14:xfrm>
                <a:off x="2310794" y="995704"/>
                <a:ext cx="187200" cy="297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7B42ECB-88B5-45E3-B4F0-143BD427E6A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302154" y="987064"/>
                  <a:ext cx="2048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19E0C55-7A5F-4B3D-B8F1-46DB9A76F4C2}"/>
                    </a:ext>
                  </a:extLst>
                </p14:cNvPr>
                <p14:cNvContentPartPr/>
                <p14:nvPr/>
              </p14:nvContentPartPr>
              <p14:xfrm>
                <a:off x="2548394" y="1095424"/>
                <a:ext cx="60840" cy="179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19E0C55-7A5F-4B3D-B8F1-46DB9A76F4C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539754" y="1086424"/>
                  <a:ext cx="784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005B586-345A-4AC8-BA54-2C9A51CA5DEE}"/>
                    </a:ext>
                  </a:extLst>
                </p14:cNvPr>
                <p14:cNvContentPartPr/>
                <p14:nvPr/>
              </p14:nvContentPartPr>
              <p14:xfrm>
                <a:off x="2558114" y="991744"/>
                <a:ext cx="239040" cy="273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005B586-345A-4AC8-BA54-2C9A51CA5DE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549114" y="983104"/>
                  <a:ext cx="2566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70EF532-97F3-445E-84FD-715AF0BD7875}"/>
                    </a:ext>
                  </a:extLst>
                </p14:cNvPr>
                <p14:cNvContentPartPr/>
                <p14:nvPr/>
              </p14:nvContentPartPr>
              <p14:xfrm>
                <a:off x="2883914" y="1090744"/>
                <a:ext cx="61200" cy="180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70EF532-97F3-445E-84FD-715AF0BD787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875274" y="1082104"/>
                  <a:ext cx="788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DF0B30B-F002-4383-B899-A286352D9F20}"/>
                    </a:ext>
                  </a:extLst>
                </p14:cNvPr>
                <p14:cNvContentPartPr/>
                <p14:nvPr/>
              </p14:nvContentPartPr>
              <p14:xfrm>
                <a:off x="2917394" y="948904"/>
                <a:ext cx="286560" cy="315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DF0B30B-F002-4383-B899-A286352D9F2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908394" y="940264"/>
                  <a:ext cx="3042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C3C4091-FF68-4B5F-AE4A-EF1BB4AC4920}"/>
                    </a:ext>
                  </a:extLst>
                </p14:cNvPr>
                <p14:cNvContentPartPr/>
                <p14:nvPr/>
              </p14:nvContentPartPr>
              <p14:xfrm>
                <a:off x="3261554" y="884104"/>
                <a:ext cx="160200" cy="473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C3C4091-FF68-4B5F-AE4A-EF1BB4AC492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52554" y="875104"/>
                  <a:ext cx="177840" cy="49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48D554-E695-4E8C-A992-8384D5674092}"/>
              </a:ext>
            </a:extLst>
          </p:cNvPr>
          <p:cNvGrpSpPr/>
          <p:nvPr/>
        </p:nvGrpSpPr>
        <p:grpSpPr>
          <a:xfrm>
            <a:off x="3653234" y="1047544"/>
            <a:ext cx="232920" cy="149040"/>
            <a:chOff x="3653234" y="1047544"/>
            <a:chExt cx="232920" cy="14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EFCF3B0-7E7A-4B7A-B5CB-79107C8C01BD}"/>
                    </a:ext>
                  </a:extLst>
                </p14:cNvPr>
                <p14:cNvContentPartPr/>
                <p14:nvPr/>
              </p14:nvContentPartPr>
              <p14:xfrm>
                <a:off x="3653234" y="1047544"/>
                <a:ext cx="232920" cy="33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EFCF3B0-7E7A-4B7A-B5CB-79107C8C01B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644594" y="1038544"/>
                  <a:ext cx="2505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69B3546-EEA3-4059-B3A5-C767B5D6D663}"/>
                    </a:ext>
                  </a:extLst>
                </p14:cNvPr>
                <p14:cNvContentPartPr/>
                <p14:nvPr/>
              </p14:nvContentPartPr>
              <p14:xfrm>
                <a:off x="3669794" y="1176064"/>
                <a:ext cx="192240" cy="2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69B3546-EEA3-4059-B3A5-C767B5D6D66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61154" y="1167424"/>
                  <a:ext cx="20988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62EE2EC-DADB-4859-BC6C-6A562C53B240}"/>
              </a:ext>
            </a:extLst>
          </p:cNvPr>
          <p:cNvGrpSpPr/>
          <p:nvPr/>
        </p:nvGrpSpPr>
        <p:grpSpPr>
          <a:xfrm>
            <a:off x="4122674" y="908584"/>
            <a:ext cx="1246680" cy="337320"/>
            <a:chOff x="4122674" y="908584"/>
            <a:chExt cx="124668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469B216-C3B4-4E1C-89D0-A81AED90B9AC}"/>
                    </a:ext>
                  </a:extLst>
                </p14:cNvPr>
                <p14:cNvContentPartPr/>
                <p14:nvPr/>
              </p14:nvContentPartPr>
              <p14:xfrm>
                <a:off x="4122674" y="985624"/>
                <a:ext cx="290520" cy="260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469B216-C3B4-4E1C-89D0-A81AED90B9A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113674" y="976624"/>
                  <a:ext cx="3081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AE9D7D8-5471-4E9F-A86B-8F8878CBB007}"/>
                    </a:ext>
                  </a:extLst>
                </p14:cNvPr>
                <p14:cNvContentPartPr/>
                <p14:nvPr/>
              </p14:nvContentPartPr>
              <p14:xfrm>
                <a:off x="4512194" y="908584"/>
                <a:ext cx="209880" cy="315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AE9D7D8-5471-4E9F-A86B-8F8878CBB00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503554" y="899584"/>
                  <a:ext cx="2275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60A1871-F968-4C71-B23D-5C918B0A0C81}"/>
                    </a:ext>
                  </a:extLst>
                </p14:cNvPr>
                <p14:cNvContentPartPr/>
                <p14:nvPr/>
              </p14:nvContentPartPr>
              <p14:xfrm>
                <a:off x="4732874" y="921184"/>
                <a:ext cx="266040" cy="280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60A1871-F968-4C71-B23D-5C918B0A0C8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723874" y="912184"/>
                  <a:ext cx="2836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6C0BEF7-63EE-436D-AADA-0AF0037A70D3}"/>
                    </a:ext>
                  </a:extLst>
                </p14:cNvPr>
                <p14:cNvContentPartPr/>
                <p14:nvPr/>
              </p14:nvContentPartPr>
              <p14:xfrm>
                <a:off x="5089994" y="910744"/>
                <a:ext cx="279360" cy="326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6C0BEF7-63EE-436D-AADA-0AF0037A70D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080994" y="901744"/>
                  <a:ext cx="297000" cy="34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B2D1192-46F9-47FA-9782-29A5A1F450A6}"/>
              </a:ext>
            </a:extLst>
          </p:cNvPr>
          <p:cNvGrpSpPr/>
          <p:nvPr/>
        </p:nvGrpSpPr>
        <p:grpSpPr>
          <a:xfrm>
            <a:off x="5318954" y="872944"/>
            <a:ext cx="1632240" cy="342720"/>
            <a:chOff x="5318954" y="872944"/>
            <a:chExt cx="163224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FC91417-5E40-4A8C-BE88-B9FA36A16B7A}"/>
                    </a:ext>
                  </a:extLst>
                </p14:cNvPr>
                <p14:cNvContentPartPr/>
                <p14:nvPr/>
              </p14:nvContentPartPr>
              <p14:xfrm>
                <a:off x="5318954" y="943504"/>
                <a:ext cx="299520" cy="243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FC91417-5E40-4A8C-BE88-B9FA36A16B7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309954" y="934504"/>
                  <a:ext cx="3171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B09BEBF-4263-4199-A0C5-EF8423C53049}"/>
                    </a:ext>
                  </a:extLst>
                </p14:cNvPr>
                <p14:cNvContentPartPr/>
                <p14:nvPr/>
              </p14:nvContentPartPr>
              <p14:xfrm>
                <a:off x="5610554" y="950704"/>
                <a:ext cx="427320" cy="221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B09BEBF-4263-4199-A0C5-EF8423C5304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601914" y="941704"/>
                  <a:ext cx="4449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7C60796-A88C-4A03-8B28-0B7E591C298A}"/>
                    </a:ext>
                  </a:extLst>
                </p14:cNvPr>
                <p14:cNvContentPartPr/>
                <p14:nvPr/>
              </p14:nvContentPartPr>
              <p14:xfrm>
                <a:off x="6079634" y="1177144"/>
                <a:ext cx="21240" cy="38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7C60796-A88C-4A03-8B28-0B7E591C298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070634" y="1168144"/>
                  <a:ext cx="388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2E4A641-3FBC-40EC-A564-3811218A553C}"/>
                    </a:ext>
                  </a:extLst>
                </p14:cNvPr>
                <p14:cNvContentPartPr/>
                <p14:nvPr/>
              </p14:nvContentPartPr>
              <p14:xfrm>
                <a:off x="6254594" y="931264"/>
                <a:ext cx="258120" cy="230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2E4A641-3FBC-40EC-A564-3811218A553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245954" y="922624"/>
                  <a:ext cx="2757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CA3D8FB-4F36-49FD-9FDA-BF2C39311957}"/>
                    </a:ext>
                  </a:extLst>
                </p14:cNvPr>
                <p14:cNvContentPartPr/>
                <p14:nvPr/>
              </p14:nvContentPartPr>
              <p14:xfrm>
                <a:off x="6660314" y="872944"/>
                <a:ext cx="290880" cy="292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CA3D8FB-4F36-49FD-9FDA-BF2C3931195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651674" y="864304"/>
                  <a:ext cx="308520" cy="31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61274A4-1EE7-47F6-A7C9-93185F3513E0}"/>
              </a:ext>
            </a:extLst>
          </p:cNvPr>
          <p:cNvGrpSpPr/>
          <p:nvPr/>
        </p:nvGrpSpPr>
        <p:grpSpPr>
          <a:xfrm>
            <a:off x="289394" y="1840624"/>
            <a:ext cx="574560" cy="313200"/>
            <a:chOff x="289394" y="1840624"/>
            <a:chExt cx="5745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1D0A8C1-1776-4CD2-B3A2-02F51D07FDD8}"/>
                    </a:ext>
                  </a:extLst>
                </p14:cNvPr>
                <p14:cNvContentPartPr/>
                <p14:nvPr/>
              </p14:nvContentPartPr>
              <p14:xfrm>
                <a:off x="289394" y="1882024"/>
                <a:ext cx="128880" cy="232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1D0A8C1-1776-4CD2-B3A2-02F51D07FDD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80754" y="1873024"/>
                  <a:ext cx="1465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CC9A3CE-42D8-4FB3-B8D6-1E1652EBCDE0}"/>
                    </a:ext>
                  </a:extLst>
                </p14:cNvPr>
                <p14:cNvContentPartPr/>
                <p14:nvPr/>
              </p14:nvContentPartPr>
              <p14:xfrm>
                <a:off x="512594" y="1840624"/>
                <a:ext cx="231840" cy="289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CC9A3CE-42D8-4FB3-B8D6-1E1652EBCDE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03594" y="1831624"/>
                  <a:ext cx="2494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4734AB3-935B-438C-8A66-4D7B856A8C7D}"/>
                    </a:ext>
                  </a:extLst>
                </p14:cNvPr>
                <p14:cNvContentPartPr/>
                <p14:nvPr/>
              </p14:nvContentPartPr>
              <p14:xfrm>
                <a:off x="831914" y="2121064"/>
                <a:ext cx="32040" cy="32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4734AB3-935B-438C-8A66-4D7B856A8C7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22914" y="2112064"/>
                  <a:ext cx="4968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2B260C3-2323-4A70-86E3-3CE73BF9F08C}"/>
              </a:ext>
            </a:extLst>
          </p:cNvPr>
          <p:cNvGrpSpPr/>
          <p:nvPr/>
        </p:nvGrpSpPr>
        <p:grpSpPr>
          <a:xfrm>
            <a:off x="1218194" y="1782304"/>
            <a:ext cx="1168560" cy="351720"/>
            <a:chOff x="1218194" y="1782304"/>
            <a:chExt cx="116856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7EAD37A-84CA-4C07-80BA-B9531680025F}"/>
                    </a:ext>
                  </a:extLst>
                </p14:cNvPr>
                <p14:cNvContentPartPr/>
                <p14:nvPr/>
              </p14:nvContentPartPr>
              <p14:xfrm>
                <a:off x="1218194" y="2094784"/>
                <a:ext cx="29520" cy="39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7EAD37A-84CA-4C07-80BA-B9531680025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209554" y="2085784"/>
                  <a:ext cx="47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F4B0045-7458-418C-B712-E94E1F9347FB}"/>
                    </a:ext>
                  </a:extLst>
                </p14:cNvPr>
                <p14:cNvContentPartPr/>
                <p14:nvPr/>
              </p14:nvContentPartPr>
              <p14:xfrm>
                <a:off x="1443194" y="1782304"/>
                <a:ext cx="195120" cy="306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F4B0045-7458-418C-B712-E94E1F9347F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434554" y="1773664"/>
                  <a:ext cx="21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A2479EF-5239-403E-93AB-27D7818CA551}"/>
                    </a:ext>
                  </a:extLst>
                </p14:cNvPr>
                <p14:cNvContentPartPr/>
                <p14:nvPr/>
              </p14:nvContentPartPr>
              <p14:xfrm>
                <a:off x="1741994" y="1804624"/>
                <a:ext cx="289080" cy="268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A2479EF-5239-403E-93AB-27D7818CA55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32994" y="1795624"/>
                  <a:ext cx="3067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1F117E6-DB78-4843-A8AC-768386B09317}"/>
                    </a:ext>
                  </a:extLst>
                </p14:cNvPr>
                <p14:cNvContentPartPr/>
                <p14:nvPr/>
              </p14:nvContentPartPr>
              <p14:xfrm>
                <a:off x="2092634" y="1819024"/>
                <a:ext cx="294120" cy="304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1F117E6-DB78-4843-A8AC-768386B0931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083634" y="1810024"/>
                  <a:ext cx="311760" cy="32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59A989F-B36B-45C8-B554-ECCC94266EE6}"/>
              </a:ext>
            </a:extLst>
          </p:cNvPr>
          <p:cNvGrpSpPr/>
          <p:nvPr/>
        </p:nvGrpSpPr>
        <p:grpSpPr>
          <a:xfrm>
            <a:off x="370394" y="2675104"/>
            <a:ext cx="561600" cy="387360"/>
            <a:chOff x="370394" y="2675104"/>
            <a:chExt cx="561600" cy="3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6D9DB5C-80A4-4EB6-8DFC-3817EB491C7C}"/>
                    </a:ext>
                  </a:extLst>
                </p14:cNvPr>
                <p14:cNvContentPartPr/>
                <p14:nvPr/>
              </p14:nvContentPartPr>
              <p14:xfrm>
                <a:off x="370394" y="2783464"/>
                <a:ext cx="39600" cy="233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6D9DB5C-80A4-4EB6-8DFC-3817EB491C7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61394" y="2774824"/>
                  <a:ext cx="57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97F818D-0C14-462A-8F8A-8EA4A73B88D0}"/>
                    </a:ext>
                  </a:extLst>
                </p14:cNvPr>
                <p14:cNvContentPartPr/>
                <p14:nvPr/>
              </p14:nvContentPartPr>
              <p14:xfrm>
                <a:off x="505034" y="2764024"/>
                <a:ext cx="192240" cy="149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97F818D-0C14-462A-8F8A-8EA4A73B88D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96034" y="2755384"/>
                  <a:ext cx="209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2A0C1B2-6322-4FEF-9107-867215E905F3}"/>
                    </a:ext>
                  </a:extLst>
                </p14:cNvPr>
                <p14:cNvContentPartPr/>
                <p14:nvPr/>
              </p14:nvContentPartPr>
              <p14:xfrm>
                <a:off x="687554" y="2675104"/>
                <a:ext cx="107640" cy="357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2A0C1B2-6322-4FEF-9107-867215E905F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78914" y="2666104"/>
                  <a:ext cx="125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3A4893F-5D21-43C5-BAB0-4CDDBEFAFF39}"/>
                    </a:ext>
                  </a:extLst>
                </p14:cNvPr>
                <p14:cNvContentPartPr/>
                <p14:nvPr/>
              </p14:nvContentPartPr>
              <p14:xfrm>
                <a:off x="870794" y="3038704"/>
                <a:ext cx="61200" cy="23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3A4893F-5D21-43C5-BAB0-4CDDBEFAFF3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61794" y="3030064"/>
                  <a:ext cx="7884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E0E4975-225C-4021-87D8-30F19EEDCFF5}"/>
              </a:ext>
            </a:extLst>
          </p:cNvPr>
          <p:cNvGrpSpPr/>
          <p:nvPr/>
        </p:nvGrpSpPr>
        <p:grpSpPr>
          <a:xfrm>
            <a:off x="1299194" y="2693104"/>
            <a:ext cx="502200" cy="403200"/>
            <a:chOff x="1299194" y="2693104"/>
            <a:chExt cx="50220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AC27DA7-E462-4AF5-88D2-8176CAF86922}"/>
                    </a:ext>
                  </a:extLst>
                </p14:cNvPr>
                <p14:cNvContentPartPr/>
                <p14:nvPr/>
              </p14:nvContentPartPr>
              <p14:xfrm>
                <a:off x="1299194" y="2834584"/>
                <a:ext cx="191520" cy="194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AC27DA7-E462-4AF5-88D2-8176CAF8692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290194" y="2825584"/>
                  <a:ext cx="209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F7F7C4C-B64F-4AC4-B32B-83113F052237}"/>
                    </a:ext>
                  </a:extLst>
                </p14:cNvPr>
                <p14:cNvContentPartPr/>
                <p14:nvPr/>
              </p14:nvContentPartPr>
              <p14:xfrm>
                <a:off x="1604114" y="2693104"/>
                <a:ext cx="197280" cy="403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F7F7C4C-B64F-4AC4-B32B-83113F05223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595474" y="2684104"/>
                  <a:ext cx="214920" cy="42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589CD21-EAE0-4D38-9064-A88C0F8E402A}"/>
              </a:ext>
            </a:extLst>
          </p:cNvPr>
          <p:cNvGrpSpPr/>
          <p:nvPr/>
        </p:nvGrpSpPr>
        <p:grpSpPr>
          <a:xfrm>
            <a:off x="2150954" y="2675464"/>
            <a:ext cx="792720" cy="438840"/>
            <a:chOff x="2150954" y="2675464"/>
            <a:chExt cx="79272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28C95B4-5C05-4DB1-AD17-377387092DAB}"/>
                    </a:ext>
                  </a:extLst>
                </p14:cNvPr>
                <p14:cNvContentPartPr/>
                <p14:nvPr/>
              </p14:nvContentPartPr>
              <p14:xfrm>
                <a:off x="2150954" y="2675464"/>
                <a:ext cx="474120" cy="392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28C95B4-5C05-4DB1-AD17-377387092DA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142314" y="2666824"/>
                  <a:ext cx="4917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E02A129-225E-407D-9FDC-CC39C20CCAC4}"/>
                    </a:ext>
                  </a:extLst>
                </p14:cNvPr>
                <p14:cNvContentPartPr/>
                <p14:nvPr/>
              </p14:nvContentPartPr>
              <p14:xfrm>
                <a:off x="2291354" y="2885704"/>
                <a:ext cx="233640" cy="40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E02A129-225E-407D-9FDC-CC39C20CCAC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282354" y="2876704"/>
                  <a:ext cx="2512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39CE0BD-0C08-4DF8-86A1-82D51698F64C}"/>
                    </a:ext>
                  </a:extLst>
                </p14:cNvPr>
                <p14:cNvContentPartPr/>
                <p14:nvPr/>
              </p14:nvContentPartPr>
              <p14:xfrm>
                <a:off x="2695274" y="2684824"/>
                <a:ext cx="248400" cy="429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39CE0BD-0C08-4DF8-86A1-82D51698F64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686634" y="2675824"/>
                  <a:ext cx="266040" cy="44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034EBC1-2D99-40C2-8776-685696C55D0D}"/>
              </a:ext>
            </a:extLst>
          </p:cNvPr>
          <p:cNvGrpSpPr/>
          <p:nvPr/>
        </p:nvGrpSpPr>
        <p:grpSpPr>
          <a:xfrm>
            <a:off x="2895434" y="2649904"/>
            <a:ext cx="907920" cy="432000"/>
            <a:chOff x="2895434" y="2649904"/>
            <a:chExt cx="907920" cy="4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D02434A-5C6B-484D-A997-C97FC2DC6B2E}"/>
                    </a:ext>
                  </a:extLst>
                </p14:cNvPr>
                <p14:cNvContentPartPr/>
                <p14:nvPr/>
              </p14:nvContentPartPr>
              <p14:xfrm>
                <a:off x="2971754" y="2834584"/>
                <a:ext cx="219600" cy="225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D02434A-5C6B-484D-A997-C97FC2DC6B2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963114" y="2825944"/>
                  <a:ext cx="2372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74C7F96-6CE0-49CA-A577-2E9DD43E49BE}"/>
                    </a:ext>
                  </a:extLst>
                </p14:cNvPr>
                <p14:cNvContentPartPr/>
                <p14:nvPr/>
              </p14:nvContentPartPr>
              <p14:xfrm>
                <a:off x="2895434" y="2817304"/>
                <a:ext cx="239040" cy="238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74C7F96-6CE0-49CA-A577-2E9DD43E49B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886794" y="2808304"/>
                  <a:ext cx="2566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45855A6-BB86-4966-8BAD-349168223F1C}"/>
                    </a:ext>
                  </a:extLst>
                </p14:cNvPr>
                <p14:cNvContentPartPr/>
                <p14:nvPr/>
              </p14:nvContentPartPr>
              <p14:xfrm>
                <a:off x="3207914" y="2649904"/>
                <a:ext cx="203040" cy="432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45855A6-BB86-4966-8BAD-349168223F1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198914" y="2640904"/>
                  <a:ext cx="22068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52F7189-AB01-4C1C-9148-5CD116CDC116}"/>
                    </a:ext>
                  </a:extLst>
                </p14:cNvPr>
                <p14:cNvContentPartPr/>
                <p14:nvPr/>
              </p14:nvContentPartPr>
              <p14:xfrm>
                <a:off x="3642074" y="2834584"/>
                <a:ext cx="161280" cy="20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52F7189-AB01-4C1C-9148-5CD116CDC11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633434" y="2825584"/>
                  <a:ext cx="1789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1AC0F02-119C-43D2-AEBC-693696993CD1}"/>
                    </a:ext>
                  </a:extLst>
                </p14:cNvPr>
                <p14:cNvContentPartPr/>
                <p14:nvPr/>
              </p14:nvContentPartPr>
              <p14:xfrm>
                <a:off x="3585914" y="2931424"/>
                <a:ext cx="206640" cy="19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1AC0F02-119C-43D2-AEBC-693696993CD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576914" y="2922424"/>
                  <a:ext cx="22428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6BCCBFF-5B94-42A2-A1A5-7637A7FAC270}"/>
              </a:ext>
            </a:extLst>
          </p:cNvPr>
          <p:cNvGrpSpPr/>
          <p:nvPr/>
        </p:nvGrpSpPr>
        <p:grpSpPr>
          <a:xfrm>
            <a:off x="1389554" y="3370264"/>
            <a:ext cx="405720" cy="415800"/>
            <a:chOff x="1389554" y="3370264"/>
            <a:chExt cx="40572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394FC50-6380-48A7-B131-4C7FEB070501}"/>
                    </a:ext>
                  </a:extLst>
                </p14:cNvPr>
                <p14:cNvContentPartPr/>
                <p14:nvPr/>
              </p14:nvContentPartPr>
              <p14:xfrm>
                <a:off x="1389554" y="3370264"/>
                <a:ext cx="221040" cy="358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394FC50-6380-48A7-B131-4C7FEB07050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380914" y="3361624"/>
                  <a:ext cx="2386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7021BE9-096E-4E99-9CBD-F3D2536B8E5D}"/>
                    </a:ext>
                  </a:extLst>
                </p14:cNvPr>
                <p14:cNvContentPartPr/>
                <p14:nvPr/>
              </p14:nvContentPartPr>
              <p14:xfrm>
                <a:off x="1643714" y="3386824"/>
                <a:ext cx="151560" cy="399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7021BE9-096E-4E99-9CBD-F3D2536B8E5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635074" y="3377824"/>
                  <a:ext cx="169200" cy="41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70A7A17-DC25-4DB4-9740-A81E54C37127}"/>
              </a:ext>
            </a:extLst>
          </p:cNvPr>
          <p:cNvGrpSpPr/>
          <p:nvPr/>
        </p:nvGrpSpPr>
        <p:grpSpPr>
          <a:xfrm>
            <a:off x="2214674" y="3298264"/>
            <a:ext cx="984960" cy="444240"/>
            <a:chOff x="2214674" y="3298264"/>
            <a:chExt cx="98496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7E3E251-D17D-49B4-B018-41BD3CB75584}"/>
                    </a:ext>
                  </a:extLst>
                </p14:cNvPr>
                <p14:cNvContentPartPr/>
                <p14:nvPr/>
              </p14:nvContentPartPr>
              <p14:xfrm>
                <a:off x="2214674" y="3430024"/>
                <a:ext cx="284400" cy="312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7E3E251-D17D-49B4-B018-41BD3CB7558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206034" y="3421024"/>
                  <a:ext cx="3020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CF54F77-A4E4-49AA-B16F-98764069B2F8}"/>
                    </a:ext>
                  </a:extLst>
                </p14:cNvPr>
                <p14:cNvContentPartPr/>
                <p14:nvPr/>
              </p14:nvContentPartPr>
              <p14:xfrm>
                <a:off x="2480354" y="3437584"/>
                <a:ext cx="215280" cy="2786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CF54F77-A4E4-49AA-B16F-98764069B2F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471714" y="3428584"/>
                  <a:ext cx="2329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4B47037-53E1-4C4B-9790-E2412253B44B}"/>
                    </a:ext>
                  </a:extLst>
                </p14:cNvPr>
                <p14:cNvContentPartPr/>
                <p14:nvPr/>
              </p14:nvContentPartPr>
              <p14:xfrm>
                <a:off x="2735594" y="3469984"/>
                <a:ext cx="231480" cy="234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4B47037-53E1-4C4B-9790-E2412253B44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726594" y="3460984"/>
                  <a:ext cx="2491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A62B4C9-1897-4F2C-8E62-3D63753D8965}"/>
                    </a:ext>
                  </a:extLst>
                </p14:cNvPr>
                <p14:cNvContentPartPr/>
                <p14:nvPr/>
              </p14:nvContentPartPr>
              <p14:xfrm>
                <a:off x="2701754" y="3444064"/>
                <a:ext cx="249840" cy="232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A62B4C9-1897-4F2C-8E62-3D63753D896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692754" y="3435424"/>
                  <a:ext cx="267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D8E94CF-DA5D-4DA5-95FD-6F240334BAB0}"/>
                    </a:ext>
                  </a:extLst>
                </p14:cNvPr>
                <p14:cNvContentPartPr/>
                <p14:nvPr/>
              </p14:nvContentPartPr>
              <p14:xfrm>
                <a:off x="3054554" y="3298264"/>
                <a:ext cx="145080" cy="412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D8E94CF-DA5D-4DA5-95FD-6F240334BAB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045554" y="3289624"/>
                  <a:ext cx="162720" cy="43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8A0654D-56BC-42CA-ABC4-3D8047D746E0}"/>
                  </a:ext>
                </a:extLst>
              </p14:cNvPr>
              <p14:cNvContentPartPr/>
              <p14:nvPr/>
            </p14:nvContentPartPr>
            <p14:xfrm>
              <a:off x="3448754" y="3485464"/>
              <a:ext cx="226440" cy="1540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8A0654D-56BC-42CA-ABC4-3D8047D746E0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440114" y="3476464"/>
                <a:ext cx="244080" cy="17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3064F66-7A99-4817-B5BA-1A13EFA7A901}"/>
              </a:ext>
            </a:extLst>
          </p:cNvPr>
          <p:cNvGrpSpPr/>
          <p:nvPr/>
        </p:nvGrpSpPr>
        <p:grpSpPr>
          <a:xfrm>
            <a:off x="3918554" y="3412024"/>
            <a:ext cx="1530360" cy="310680"/>
            <a:chOff x="3918554" y="3412024"/>
            <a:chExt cx="153036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146309F-7AE5-4954-AEE2-0D96A884E54A}"/>
                    </a:ext>
                  </a:extLst>
                </p14:cNvPr>
                <p14:cNvContentPartPr/>
                <p14:nvPr/>
              </p14:nvContentPartPr>
              <p14:xfrm>
                <a:off x="3918554" y="3415624"/>
                <a:ext cx="240840" cy="291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146309F-7AE5-4954-AEE2-0D96A884E54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909554" y="3406984"/>
                  <a:ext cx="2584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77AFD9E-3BF6-4EAB-A363-A19E1BB6104D}"/>
                    </a:ext>
                  </a:extLst>
                </p14:cNvPr>
                <p14:cNvContentPartPr/>
                <p14:nvPr/>
              </p14:nvContentPartPr>
              <p14:xfrm>
                <a:off x="4199714" y="3628384"/>
                <a:ext cx="39960" cy="88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77AFD9E-3BF6-4EAB-A363-A19E1BB6104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190714" y="3619384"/>
                  <a:ext cx="576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F451C96-823F-4D80-B307-3280E3E76BF1}"/>
                    </a:ext>
                  </a:extLst>
                </p14:cNvPr>
                <p14:cNvContentPartPr/>
                <p14:nvPr/>
              </p14:nvContentPartPr>
              <p14:xfrm>
                <a:off x="4378274" y="3446944"/>
                <a:ext cx="284040" cy="227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F451C96-823F-4D80-B307-3280E3E76BF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369634" y="3438304"/>
                  <a:ext cx="3016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98B9C5A-4701-48FB-B648-FB1555AE8AD1}"/>
                    </a:ext>
                  </a:extLst>
                </p14:cNvPr>
                <p14:cNvContentPartPr/>
                <p14:nvPr/>
              </p14:nvContentPartPr>
              <p14:xfrm>
                <a:off x="4731074" y="3426064"/>
                <a:ext cx="273240" cy="271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98B9C5A-4701-48FB-B648-FB1555AE8AD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722434" y="3417064"/>
                  <a:ext cx="2908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D09EB49-5313-47D7-A156-563A4A933713}"/>
                    </a:ext>
                  </a:extLst>
                </p14:cNvPr>
                <p14:cNvContentPartPr/>
                <p14:nvPr/>
              </p14:nvContentPartPr>
              <p14:xfrm>
                <a:off x="5087834" y="3412024"/>
                <a:ext cx="361080" cy="310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D09EB49-5313-47D7-A156-563A4A93371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079194" y="3403384"/>
                  <a:ext cx="378720" cy="32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ADBC933-618A-416F-88CA-320E68EA040E}"/>
              </a:ext>
            </a:extLst>
          </p:cNvPr>
          <p:cNvGrpSpPr/>
          <p:nvPr/>
        </p:nvGrpSpPr>
        <p:grpSpPr>
          <a:xfrm>
            <a:off x="1438154" y="4128424"/>
            <a:ext cx="553320" cy="579600"/>
            <a:chOff x="1438154" y="4128424"/>
            <a:chExt cx="553320" cy="57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9CED7A1-40EC-493E-B96E-7268402F0E13}"/>
                    </a:ext>
                  </a:extLst>
                </p14:cNvPr>
                <p14:cNvContentPartPr/>
                <p14:nvPr/>
              </p14:nvContentPartPr>
              <p14:xfrm>
                <a:off x="1438154" y="4269184"/>
                <a:ext cx="184320" cy="186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9CED7A1-40EC-493E-B96E-7268402F0E1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429514" y="4260184"/>
                  <a:ext cx="201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FB10639-BED5-4E9C-A8B2-704D00739C03}"/>
                    </a:ext>
                  </a:extLst>
                </p14:cNvPr>
                <p14:cNvContentPartPr/>
                <p14:nvPr/>
              </p14:nvContentPartPr>
              <p14:xfrm>
                <a:off x="1745594" y="4128424"/>
                <a:ext cx="245880" cy="579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FB10639-BED5-4E9C-A8B2-704D00739C0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736594" y="4119784"/>
                  <a:ext cx="263520" cy="59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F3A626F-EBCB-48D6-9570-0AD606C14311}"/>
              </a:ext>
            </a:extLst>
          </p:cNvPr>
          <p:cNvGrpSpPr/>
          <p:nvPr/>
        </p:nvGrpSpPr>
        <p:grpSpPr>
          <a:xfrm>
            <a:off x="2478194" y="4211944"/>
            <a:ext cx="1190880" cy="521280"/>
            <a:chOff x="2478194" y="4211944"/>
            <a:chExt cx="1190880" cy="52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D3460C1-6BB3-47E1-A210-BD6322E5F4C2}"/>
                    </a:ext>
                  </a:extLst>
                </p14:cNvPr>
                <p14:cNvContentPartPr/>
                <p14:nvPr/>
              </p14:nvContentPartPr>
              <p14:xfrm>
                <a:off x="2478194" y="4211944"/>
                <a:ext cx="519480" cy="459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D3460C1-6BB3-47E1-A210-BD6322E5F4C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469194" y="4202944"/>
                  <a:ext cx="53712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7BFC417-6F52-42C4-A721-CB03C825653F}"/>
                    </a:ext>
                  </a:extLst>
                </p14:cNvPr>
                <p14:cNvContentPartPr/>
                <p14:nvPr/>
              </p14:nvContentPartPr>
              <p14:xfrm>
                <a:off x="2550554" y="4478704"/>
                <a:ext cx="197640" cy="34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7BFC417-6F52-42C4-A721-CB03C825653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541554" y="4470064"/>
                  <a:ext cx="2152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840986E-81C9-4314-AF0C-670FFE409315}"/>
                    </a:ext>
                  </a:extLst>
                </p14:cNvPr>
                <p14:cNvContentPartPr/>
                <p14:nvPr/>
              </p14:nvContentPartPr>
              <p14:xfrm>
                <a:off x="2976794" y="4345864"/>
                <a:ext cx="120600" cy="232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840986E-81C9-4314-AF0C-670FFE40931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968154" y="4336864"/>
                  <a:ext cx="1382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0C34146-6AA5-48AD-B8F1-157936CDF1EE}"/>
                    </a:ext>
                  </a:extLst>
                </p14:cNvPr>
                <p14:cNvContentPartPr/>
                <p14:nvPr/>
              </p14:nvContentPartPr>
              <p14:xfrm>
                <a:off x="3129434" y="4402024"/>
                <a:ext cx="309960" cy="203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0C34146-6AA5-48AD-B8F1-157936CDF1E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120794" y="4393384"/>
                  <a:ext cx="3276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B437353-2DAE-46AD-ADB3-59BB40916205}"/>
                    </a:ext>
                  </a:extLst>
                </p14:cNvPr>
                <p14:cNvContentPartPr/>
                <p14:nvPr/>
              </p14:nvContentPartPr>
              <p14:xfrm>
                <a:off x="3476114" y="4238944"/>
                <a:ext cx="192960" cy="494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B437353-2DAE-46AD-ADB3-59BB4091620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467114" y="4230304"/>
                  <a:ext cx="210600" cy="51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B8BB5D5-7329-42C1-935E-B9F33FFBEDE2}"/>
              </a:ext>
            </a:extLst>
          </p:cNvPr>
          <p:cNvGrpSpPr/>
          <p:nvPr/>
        </p:nvGrpSpPr>
        <p:grpSpPr>
          <a:xfrm>
            <a:off x="3967154" y="4424704"/>
            <a:ext cx="274320" cy="143280"/>
            <a:chOff x="3967154" y="4424704"/>
            <a:chExt cx="274320" cy="1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DE593B1-97CF-417C-B1FA-CEF7452F12C9}"/>
                    </a:ext>
                  </a:extLst>
                </p14:cNvPr>
                <p14:cNvContentPartPr/>
                <p14:nvPr/>
              </p14:nvContentPartPr>
              <p14:xfrm>
                <a:off x="3991274" y="4424704"/>
                <a:ext cx="185040" cy="43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DE593B1-97CF-417C-B1FA-CEF7452F12C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982274" y="4415704"/>
                  <a:ext cx="2026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A3065AD-27CC-4029-90FB-997AABAB7DA3}"/>
                    </a:ext>
                  </a:extLst>
                </p14:cNvPr>
                <p14:cNvContentPartPr/>
                <p14:nvPr/>
              </p14:nvContentPartPr>
              <p14:xfrm>
                <a:off x="3967154" y="4511104"/>
                <a:ext cx="274320" cy="568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A3065AD-27CC-4029-90FB-997AABAB7DA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958514" y="4502464"/>
                  <a:ext cx="29196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10B0F13-43FD-49D3-A958-DD61B1B4B5CC}"/>
              </a:ext>
            </a:extLst>
          </p:cNvPr>
          <p:cNvGrpSpPr/>
          <p:nvPr/>
        </p:nvGrpSpPr>
        <p:grpSpPr>
          <a:xfrm>
            <a:off x="4618034" y="4042744"/>
            <a:ext cx="3030840" cy="1618920"/>
            <a:chOff x="4618034" y="4042744"/>
            <a:chExt cx="3030840" cy="161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CEBD0C0-80F6-4D21-B4ED-B4710114AA4D}"/>
                    </a:ext>
                  </a:extLst>
                </p14:cNvPr>
                <p14:cNvContentPartPr/>
                <p14:nvPr/>
              </p14:nvContentPartPr>
              <p14:xfrm>
                <a:off x="4618034" y="4103224"/>
                <a:ext cx="463680" cy="1558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CEBD0C0-80F6-4D21-B4ED-B4710114AA4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609034" y="4094584"/>
                  <a:ext cx="481320" cy="157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A687863-207E-4A44-8705-A1361E67C0AB}"/>
                    </a:ext>
                  </a:extLst>
                </p14:cNvPr>
                <p14:cNvContentPartPr/>
                <p14:nvPr/>
              </p14:nvContentPartPr>
              <p14:xfrm>
                <a:off x="5309234" y="4157224"/>
                <a:ext cx="215280" cy="2336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A687863-207E-4A44-8705-A1361E67C0A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300594" y="4148224"/>
                  <a:ext cx="2329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EC53E97-2ACE-4E3F-A68B-00D810E26205}"/>
                    </a:ext>
                  </a:extLst>
                </p14:cNvPr>
                <p14:cNvContentPartPr/>
                <p14:nvPr/>
              </p14:nvContentPartPr>
              <p14:xfrm>
                <a:off x="6379514" y="4085224"/>
                <a:ext cx="320400" cy="312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EC53E97-2ACE-4E3F-A68B-00D810E2620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370514" y="4076584"/>
                  <a:ext cx="3380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B45588D-4314-4CC8-AF64-6F3C546BB49D}"/>
                    </a:ext>
                  </a:extLst>
                </p14:cNvPr>
                <p14:cNvContentPartPr/>
                <p14:nvPr/>
              </p14:nvContentPartPr>
              <p14:xfrm>
                <a:off x="6409034" y="4042744"/>
                <a:ext cx="225360" cy="246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B45588D-4314-4CC8-AF64-6F3C546BB49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400394" y="4033744"/>
                  <a:ext cx="2430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48A0359-F296-480A-A219-5FF99C4823E6}"/>
                    </a:ext>
                  </a:extLst>
                </p14:cNvPr>
                <p14:cNvContentPartPr/>
                <p14:nvPr/>
              </p14:nvContentPartPr>
              <p14:xfrm>
                <a:off x="6821954" y="4051024"/>
                <a:ext cx="151560" cy="1339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48A0359-F296-480A-A219-5FF99C4823E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813314" y="4042024"/>
                  <a:ext cx="169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CE1ABB4-3A21-415A-89EA-2486EA894AB9}"/>
                    </a:ext>
                  </a:extLst>
                </p14:cNvPr>
                <p14:cNvContentPartPr/>
                <p14:nvPr/>
              </p14:nvContentPartPr>
              <p14:xfrm>
                <a:off x="6767954" y="4255144"/>
                <a:ext cx="179280" cy="42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CE1ABB4-3A21-415A-89EA-2486EA894AB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758954" y="4246504"/>
                  <a:ext cx="1969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1441885-7F68-4932-8855-2B778CA4E68B}"/>
                    </a:ext>
                  </a:extLst>
                </p14:cNvPr>
                <p14:cNvContentPartPr/>
                <p14:nvPr/>
              </p14:nvContentPartPr>
              <p14:xfrm>
                <a:off x="7097354" y="4065064"/>
                <a:ext cx="236160" cy="243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1441885-7F68-4932-8855-2B778CA4E68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088714" y="4056064"/>
                  <a:ext cx="2538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8C0B679-960C-4509-B087-9118F335C649}"/>
                    </a:ext>
                  </a:extLst>
                </p14:cNvPr>
                <p14:cNvContentPartPr/>
                <p14:nvPr/>
              </p14:nvContentPartPr>
              <p14:xfrm>
                <a:off x="7400114" y="4147864"/>
                <a:ext cx="248760" cy="171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8C0B679-960C-4509-B087-9118F335C64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391114" y="4138864"/>
                  <a:ext cx="2664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5B91225-1C42-4C8F-AD84-1FFEDA1B38DE}"/>
                    </a:ext>
                  </a:extLst>
                </p14:cNvPr>
                <p14:cNvContentPartPr/>
                <p14:nvPr/>
              </p14:nvContentPartPr>
              <p14:xfrm>
                <a:off x="5311754" y="4702984"/>
                <a:ext cx="277920" cy="2419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5B91225-1C42-4C8F-AD84-1FFEDA1B38D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302754" y="4694344"/>
                  <a:ext cx="2955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AD15B91-8CB5-4CA4-8053-9B2353E4DD0D}"/>
                    </a:ext>
                  </a:extLst>
                </p14:cNvPr>
                <p14:cNvContentPartPr/>
                <p14:nvPr/>
              </p14:nvContentPartPr>
              <p14:xfrm>
                <a:off x="5321834" y="4679224"/>
                <a:ext cx="194400" cy="204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AD15B91-8CB5-4CA4-8053-9B2353E4DD0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312834" y="4670224"/>
                  <a:ext cx="2120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774F8A5-CC7B-4319-9DEB-01E4D45B3D12}"/>
                    </a:ext>
                  </a:extLst>
                </p14:cNvPr>
                <p14:cNvContentPartPr/>
                <p14:nvPr/>
              </p14:nvContentPartPr>
              <p14:xfrm>
                <a:off x="5674274" y="4481224"/>
                <a:ext cx="179280" cy="119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774F8A5-CC7B-4319-9DEB-01E4D45B3D1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665274" y="4472584"/>
                  <a:ext cx="1969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65A3359-D376-4A74-B06E-9ABB2B4990BD}"/>
                    </a:ext>
                  </a:extLst>
                </p14:cNvPr>
                <p14:cNvContentPartPr/>
                <p14:nvPr/>
              </p14:nvContentPartPr>
              <p14:xfrm>
                <a:off x="5689034" y="4760584"/>
                <a:ext cx="162360" cy="18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65A3359-D376-4A74-B06E-9ABB2B4990B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680394" y="4751944"/>
                  <a:ext cx="1800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B2777E5-8A36-43A9-9850-44FD3CF588C5}"/>
                    </a:ext>
                  </a:extLst>
                </p14:cNvPr>
                <p14:cNvContentPartPr/>
                <p14:nvPr/>
              </p14:nvContentPartPr>
              <p14:xfrm>
                <a:off x="6016274" y="4639264"/>
                <a:ext cx="148320" cy="118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B2777E5-8A36-43A9-9850-44FD3CF588C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007274" y="4630264"/>
                  <a:ext cx="165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A7E8207-5462-4587-88D4-940C00C53C71}"/>
                    </a:ext>
                  </a:extLst>
                </p14:cNvPr>
                <p14:cNvContentPartPr/>
                <p14:nvPr/>
              </p14:nvContentPartPr>
              <p14:xfrm>
                <a:off x="6139754" y="4594624"/>
                <a:ext cx="106920" cy="279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A7E8207-5462-4587-88D4-940C00C53C7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131114" y="4585624"/>
                  <a:ext cx="1245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A298DC4-F6B2-4490-9AC6-DF7EA725E3EA}"/>
                    </a:ext>
                  </a:extLst>
                </p14:cNvPr>
                <p14:cNvContentPartPr/>
                <p14:nvPr/>
              </p14:nvContentPartPr>
              <p14:xfrm>
                <a:off x="6302834" y="4696504"/>
                <a:ext cx="99000" cy="129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A298DC4-F6B2-4490-9AC6-DF7EA725E3E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293834" y="4687864"/>
                  <a:ext cx="1166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369F0EB-E757-4BC3-94F6-CA0453FFDC09}"/>
                    </a:ext>
                  </a:extLst>
                </p14:cNvPr>
                <p14:cNvContentPartPr/>
                <p14:nvPr/>
              </p14:nvContentPartPr>
              <p14:xfrm>
                <a:off x="6477794" y="4651504"/>
                <a:ext cx="206280" cy="183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369F0EB-E757-4BC3-94F6-CA0453FFDC0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468794" y="4642504"/>
                  <a:ext cx="223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E052334-D482-4CA5-B399-17E631BB9052}"/>
                    </a:ext>
                  </a:extLst>
                </p14:cNvPr>
                <p14:cNvContentPartPr/>
                <p14:nvPr/>
              </p14:nvContentPartPr>
              <p14:xfrm>
                <a:off x="5539634" y="4970824"/>
                <a:ext cx="783720" cy="102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E052334-D482-4CA5-B399-17E631BB905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530994" y="4961824"/>
                  <a:ext cx="8013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4FCB29F-94A2-4CB5-8EC6-941C5C8D9ACE}"/>
                    </a:ext>
                  </a:extLst>
                </p14:cNvPr>
                <p14:cNvContentPartPr/>
                <p14:nvPr/>
              </p14:nvContentPartPr>
              <p14:xfrm>
                <a:off x="5751314" y="5095384"/>
                <a:ext cx="263160" cy="207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4FCB29F-94A2-4CB5-8EC6-941C5C8D9AC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742674" y="5086744"/>
                  <a:ext cx="2808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E51788F-07E1-40E5-9E90-22170F7BC331}"/>
                    </a:ext>
                  </a:extLst>
                </p14:cNvPr>
                <p14:cNvContentPartPr/>
                <p14:nvPr/>
              </p14:nvContentPartPr>
              <p14:xfrm>
                <a:off x="6118874" y="5138584"/>
                <a:ext cx="132840" cy="141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E51788F-07E1-40E5-9E90-22170F7BC33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109874" y="5129584"/>
                  <a:ext cx="1504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FF4EB46-07C6-42A2-8700-880C0297F92A}"/>
                    </a:ext>
                  </a:extLst>
                </p14:cNvPr>
                <p14:cNvContentPartPr/>
                <p14:nvPr/>
              </p14:nvContentPartPr>
              <p14:xfrm>
                <a:off x="6316514" y="5128504"/>
                <a:ext cx="137880" cy="158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FF4EB46-07C6-42A2-8700-880C0297F92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307874" y="5119504"/>
                  <a:ext cx="15552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EA92ACB-FFF3-4F37-80C5-D9B5D0620557}"/>
              </a:ext>
            </a:extLst>
          </p:cNvPr>
          <p:cNvGrpSpPr/>
          <p:nvPr/>
        </p:nvGrpSpPr>
        <p:grpSpPr>
          <a:xfrm>
            <a:off x="7171514" y="4669504"/>
            <a:ext cx="2227680" cy="285120"/>
            <a:chOff x="7171514" y="4669504"/>
            <a:chExt cx="2227680" cy="2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0174CB9-C279-4CEE-BEA0-094DFB6CC680}"/>
                    </a:ext>
                  </a:extLst>
                </p14:cNvPr>
                <p14:cNvContentPartPr/>
                <p14:nvPr/>
              </p14:nvContentPartPr>
              <p14:xfrm>
                <a:off x="7171514" y="4741504"/>
                <a:ext cx="257040" cy="2131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0174CB9-C279-4CEE-BEA0-094DFB6CC68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162514" y="4732864"/>
                  <a:ext cx="274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3A6DFCD-1E33-492F-A6E8-D04FF151862D}"/>
                    </a:ext>
                  </a:extLst>
                </p14:cNvPr>
                <p14:cNvContentPartPr/>
                <p14:nvPr/>
              </p14:nvContentPartPr>
              <p14:xfrm>
                <a:off x="7497674" y="4777504"/>
                <a:ext cx="164880" cy="168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3A6DFCD-1E33-492F-A6E8-D04FF151862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489034" y="4768504"/>
                  <a:ext cx="1825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3AA2E90-35CA-40A0-9AA2-A316B1FC730F}"/>
                    </a:ext>
                  </a:extLst>
                </p14:cNvPr>
                <p14:cNvContentPartPr/>
                <p14:nvPr/>
              </p14:nvContentPartPr>
              <p14:xfrm>
                <a:off x="7796114" y="4707664"/>
                <a:ext cx="204120" cy="172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3AA2E90-35CA-40A0-9AA2-A316B1FC730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787474" y="4698664"/>
                  <a:ext cx="221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3843D4A-4CCA-4E00-9944-C82F1529750B}"/>
                    </a:ext>
                  </a:extLst>
                </p14:cNvPr>
                <p14:cNvContentPartPr/>
                <p14:nvPr/>
              </p14:nvContentPartPr>
              <p14:xfrm>
                <a:off x="8162954" y="4729984"/>
                <a:ext cx="258480" cy="216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3843D4A-4CCA-4E00-9944-C82F1529750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153954" y="4720984"/>
                  <a:ext cx="2761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309FD00-ECE9-45E3-911D-561B058D963C}"/>
                    </a:ext>
                  </a:extLst>
                </p14:cNvPr>
                <p14:cNvContentPartPr/>
                <p14:nvPr/>
              </p14:nvContentPartPr>
              <p14:xfrm>
                <a:off x="8161514" y="4725304"/>
                <a:ext cx="246600" cy="176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309FD00-ECE9-45E3-911D-561B058D963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152514" y="4716664"/>
                  <a:ext cx="2642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57208AB-74AE-4169-8DFF-B2D3791CF4A7}"/>
                    </a:ext>
                  </a:extLst>
                </p14:cNvPr>
                <p14:cNvContentPartPr/>
                <p14:nvPr/>
              </p14:nvContentPartPr>
              <p14:xfrm>
                <a:off x="8542754" y="4691824"/>
                <a:ext cx="205920" cy="188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57208AB-74AE-4169-8DFF-B2D3791CF4A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533754" y="4682824"/>
                  <a:ext cx="2235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0FC605D-C14D-4C01-BFFB-0487E4E96DA1}"/>
                    </a:ext>
                  </a:extLst>
                </p14:cNvPr>
                <p14:cNvContentPartPr/>
                <p14:nvPr/>
              </p14:nvContentPartPr>
              <p14:xfrm>
                <a:off x="8962874" y="4669504"/>
                <a:ext cx="159120" cy="265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0FC605D-C14D-4C01-BFFB-0487E4E96DA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953874" y="4660864"/>
                  <a:ext cx="1767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0D6FF71-4A74-485B-8638-F2869EBA46DC}"/>
                    </a:ext>
                  </a:extLst>
                </p14:cNvPr>
                <p14:cNvContentPartPr/>
                <p14:nvPr/>
              </p14:nvContentPartPr>
              <p14:xfrm>
                <a:off x="9155474" y="4736464"/>
                <a:ext cx="243720" cy="188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0D6FF71-4A74-485B-8638-F2869EBA46D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146834" y="4727824"/>
                  <a:ext cx="261360" cy="20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B3D287B-1BD3-403F-9E0C-C475615DD5C4}"/>
                  </a:ext>
                </a:extLst>
              </p14:cNvPr>
              <p14:cNvContentPartPr/>
              <p14:nvPr/>
            </p14:nvContentPartPr>
            <p14:xfrm>
              <a:off x="5530274" y="5574904"/>
              <a:ext cx="51120" cy="2491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B3D287B-1BD3-403F-9E0C-C475615DD5C4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5521634" y="5566264"/>
                <a:ext cx="68760" cy="26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D2BD7E5-1F15-43F2-9559-2BE02C271F01}"/>
              </a:ext>
            </a:extLst>
          </p:cNvPr>
          <p:cNvGrpSpPr/>
          <p:nvPr/>
        </p:nvGrpSpPr>
        <p:grpSpPr>
          <a:xfrm>
            <a:off x="7253234" y="5502544"/>
            <a:ext cx="1514160" cy="338400"/>
            <a:chOff x="7253234" y="5502544"/>
            <a:chExt cx="151416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097539F-113B-4074-AEB7-6FDB7BEF4FC3}"/>
                    </a:ext>
                  </a:extLst>
                </p14:cNvPr>
                <p14:cNvContentPartPr/>
                <p14:nvPr/>
              </p14:nvContentPartPr>
              <p14:xfrm>
                <a:off x="7253234" y="5542144"/>
                <a:ext cx="271080" cy="280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097539F-113B-4074-AEB7-6FDB7BEF4FC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244234" y="5533144"/>
                  <a:ext cx="2887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8BD4623-38A5-42F1-8C8C-1388F9879D89}"/>
                    </a:ext>
                  </a:extLst>
                </p14:cNvPr>
                <p14:cNvContentPartPr/>
                <p14:nvPr/>
              </p14:nvContentPartPr>
              <p14:xfrm>
                <a:off x="7276994" y="5539984"/>
                <a:ext cx="213120" cy="234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8BD4623-38A5-42F1-8C8C-1388F9879D8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268354" y="5531344"/>
                  <a:ext cx="2307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8C42257-B1AD-460B-809A-66E9109408E5}"/>
                    </a:ext>
                  </a:extLst>
                </p14:cNvPr>
                <p14:cNvContentPartPr/>
                <p14:nvPr/>
              </p14:nvContentPartPr>
              <p14:xfrm>
                <a:off x="7613594" y="5530984"/>
                <a:ext cx="272880" cy="189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8C42257-B1AD-460B-809A-66E9109408E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4594" y="5522344"/>
                  <a:ext cx="2905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3CC004B-F5E5-4F89-9027-4F6BDCCA32AD}"/>
                    </a:ext>
                  </a:extLst>
                </p14:cNvPr>
                <p14:cNvContentPartPr/>
                <p14:nvPr/>
              </p14:nvContentPartPr>
              <p14:xfrm>
                <a:off x="7776674" y="5722144"/>
                <a:ext cx="256320" cy="118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3CC004B-F5E5-4F89-9027-4F6BDCCA32A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68034" y="5713144"/>
                  <a:ext cx="273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02FCC9F-DC07-41EB-B480-CF23F1CB6517}"/>
                    </a:ext>
                  </a:extLst>
                </p14:cNvPr>
                <p14:cNvContentPartPr/>
                <p14:nvPr/>
              </p14:nvContentPartPr>
              <p14:xfrm>
                <a:off x="8222714" y="5502544"/>
                <a:ext cx="230040" cy="2754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02FCC9F-DC07-41EB-B480-CF23F1CB651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214074" y="5493544"/>
                  <a:ext cx="2476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39D28D7-D080-404C-9AED-266D30AF5FC7}"/>
                    </a:ext>
                  </a:extLst>
                </p14:cNvPr>
                <p14:cNvContentPartPr/>
                <p14:nvPr/>
              </p14:nvContentPartPr>
              <p14:xfrm>
                <a:off x="8510714" y="5568064"/>
                <a:ext cx="256680" cy="2116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39D28D7-D080-404C-9AED-266D30AF5FC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501714" y="5559064"/>
                  <a:ext cx="27432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232D5721-DF69-42B2-8B8F-0EBD1297E4F7}"/>
              </a:ext>
            </a:extLst>
          </p:cNvPr>
          <p:cNvGrpSpPr/>
          <p:nvPr/>
        </p:nvGrpSpPr>
        <p:grpSpPr>
          <a:xfrm>
            <a:off x="1555514" y="5833024"/>
            <a:ext cx="487440" cy="623520"/>
            <a:chOff x="1555514" y="5833024"/>
            <a:chExt cx="487440" cy="62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B0FA355-A564-4A3C-A5B7-146FB0A97EA5}"/>
                    </a:ext>
                  </a:extLst>
                </p14:cNvPr>
                <p14:cNvContentPartPr/>
                <p14:nvPr/>
              </p14:nvContentPartPr>
              <p14:xfrm>
                <a:off x="1555514" y="6121024"/>
                <a:ext cx="230040" cy="181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B0FA355-A564-4A3C-A5B7-146FB0A97EA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546874" y="6112024"/>
                  <a:ext cx="247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C60C4AE-D813-4614-ACB4-7F57443696C2}"/>
                    </a:ext>
                  </a:extLst>
                </p14:cNvPr>
                <p14:cNvContentPartPr/>
                <p14:nvPr/>
              </p14:nvContentPartPr>
              <p14:xfrm>
                <a:off x="1744154" y="5978824"/>
                <a:ext cx="123840" cy="2977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C60C4AE-D813-4614-ACB4-7F57443696C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735154" y="5970184"/>
                  <a:ext cx="1414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6B9C939-090D-416E-906F-4DF980555C90}"/>
                    </a:ext>
                  </a:extLst>
                </p14:cNvPr>
                <p14:cNvContentPartPr/>
                <p14:nvPr/>
              </p14:nvContentPartPr>
              <p14:xfrm>
                <a:off x="1830554" y="5833024"/>
                <a:ext cx="212400" cy="623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6B9C939-090D-416E-906F-4DF980555C9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821554" y="5824024"/>
                  <a:ext cx="230040" cy="64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9F32ACD-170B-4888-A870-8AB1EEFE2A25}"/>
                  </a:ext>
                </a:extLst>
              </p14:cNvPr>
              <p14:cNvContentPartPr/>
              <p14:nvPr/>
            </p14:nvContentPartPr>
            <p14:xfrm>
              <a:off x="2581514" y="5966584"/>
              <a:ext cx="175320" cy="4554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9F32ACD-170B-4888-A870-8AB1EEFE2A25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2572514" y="5957944"/>
                <a:ext cx="192960" cy="47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DC8D6BB-8505-482C-93C7-ABC90DE2BC31}"/>
              </a:ext>
            </a:extLst>
          </p:cNvPr>
          <p:cNvGrpSpPr/>
          <p:nvPr/>
        </p:nvGrpSpPr>
        <p:grpSpPr>
          <a:xfrm>
            <a:off x="3819194" y="6055144"/>
            <a:ext cx="794520" cy="433440"/>
            <a:chOff x="3819194" y="6055144"/>
            <a:chExt cx="79452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10A6BC6-3F0A-4BD1-9E60-D6E185AD1FDD}"/>
                    </a:ext>
                  </a:extLst>
                </p14:cNvPr>
                <p14:cNvContentPartPr/>
                <p14:nvPr/>
              </p14:nvContentPartPr>
              <p14:xfrm>
                <a:off x="3819194" y="6339544"/>
                <a:ext cx="55440" cy="121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10A6BC6-3F0A-4BD1-9E60-D6E185AD1FD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810554" y="6330904"/>
                  <a:ext cx="73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006734B-632C-4C08-A711-282CC8DAA2F1}"/>
                    </a:ext>
                  </a:extLst>
                </p14:cNvPr>
                <p14:cNvContentPartPr/>
                <p14:nvPr/>
              </p14:nvContentPartPr>
              <p14:xfrm>
                <a:off x="3901274" y="6218224"/>
                <a:ext cx="14400" cy="255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006734B-632C-4C08-A711-282CC8DAA2F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892634" y="6209224"/>
                  <a:ext cx="32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F4E6407-C243-4726-82E6-7541FD1418AD}"/>
                    </a:ext>
                  </a:extLst>
                </p14:cNvPr>
                <p14:cNvContentPartPr/>
                <p14:nvPr/>
              </p14:nvContentPartPr>
              <p14:xfrm>
                <a:off x="4009274" y="6276544"/>
                <a:ext cx="199080" cy="212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F4E6407-C243-4726-82E6-7541FD1418A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000274" y="6267544"/>
                  <a:ext cx="2167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7516CC0-D3A7-4712-AEE5-7FE9E7921908}"/>
                    </a:ext>
                  </a:extLst>
                </p14:cNvPr>
                <p14:cNvContentPartPr/>
                <p14:nvPr/>
              </p14:nvContentPartPr>
              <p14:xfrm>
                <a:off x="4173434" y="6055144"/>
                <a:ext cx="183960" cy="3276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7516CC0-D3A7-4712-AEE5-7FE9E792190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164434" y="6046144"/>
                  <a:ext cx="2016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1FC8C3A-61E3-4B4A-9AD2-E5B426C61F47}"/>
                    </a:ext>
                  </a:extLst>
                </p14:cNvPr>
                <p14:cNvContentPartPr/>
                <p14:nvPr/>
              </p14:nvContentPartPr>
              <p14:xfrm>
                <a:off x="4276754" y="6301024"/>
                <a:ext cx="143280" cy="157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1FC8C3A-61E3-4B4A-9AD2-E5B426C61F4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267754" y="6292384"/>
                  <a:ext cx="160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9BDE249-F2E6-43FF-AD93-65E5F3743432}"/>
                    </a:ext>
                  </a:extLst>
                </p14:cNvPr>
                <p14:cNvContentPartPr/>
                <p14:nvPr/>
              </p14:nvContentPartPr>
              <p14:xfrm>
                <a:off x="4454594" y="6280864"/>
                <a:ext cx="159120" cy="154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9BDE249-F2E6-43FF-AD93-65E5F374343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445954" y="6272224"/>
                  <a:ext cx="17676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083993E-CCF8-4FF0-A331-DF91C1A80CB1}"/>
              </a:ext>
            </a:extLst>
          </p:cNvPr>
          <p:cNvGrpSpPr/>
          <p:nvPr/>
        </p:nvGrpSpPr>
        <p:grpSpPr>
          <a:xfrm>
            <a:off x="5121674" y="6050824"/>
            <a:ext cx="1777320" cy="417960"/>
            <a:chOff x="5121674" y="6050824"/>
            <a:chExt cx="1777320" cy="41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CA66FFA-54A6-4846-8C15-B43E9F97927F}"/>
                    </a:ext>
                  </a:extLst>
                </p14:cNvPr>
                <p14:cNvContentPartPr/>
                <p14:nvPr/>
              </p14:nvContentPartPr>
              <p14:xfrm>
                <a:off x="5121674" y="6187624"/>
                <a:ext cx="138600" cy="2610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CA66FFA-54A6-4846-8C15-B43E9F97927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112674" y="6178984"/>
                  <a:ext cx="1562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3A97DC4-4C1D-47E6-991B-3E837FF08B83}"/>
                    </a:ext>
                  </a:extLst>
                </p14:cNvPr>
                <p14:cNvContentPartPr/>
                <p14:nvPr/>
              </p14:nvContentPartPr>
              <p14:xfrm>
                <a:off x="5154434" y="6079264"/>
                <a:ext cx="248040" cy="2588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3A97DC4-4C1D-47E6-991B-3E837FF08B8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145794" y="6070624"/>
                  <a:ext cx="2656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3F471F6-E22A-43DA-93C2-5955B1633C25}"/>
                    </a:ext>
                  </a:extLst>
                </p14:cNvPr>
                <p14:cNvContentPartPr/>
                <p14:nvPr/>
              </p14:nvContentPartPr>
              <p14:xfrm>
                <a:off x="5413994" y="6158824"/>
                <a:ext cx="209160" cy="237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3F471F6-E22A-43DA-93C2-5955B1633C2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404994" y="6150184"/>
                  <a:ext cx="2268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85BC12E-E9E9-443B-980F-21696CC5066B}"/>
                    </a:ext>
                  </a:extLst>
                </p14:cNvPr>
                <p14:cNvContentPartPr/>
                <p14:nvPr/>
              </p14:nvContentPartPr>
              <p14:xfrm>
                <a:off x="5685434" y="6090784"/>
                <a:ext cx="271080" cy="3495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85BC12E-E9E9-443B-980F-21696CC5066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676434" y="6082144"/>
                  <a:ext cx="2887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A4E28F2-CE11-445C-B93B-5581045C1D14}"/>
                    </a:ext>
                  </a:extLst>
                </p14:cNvPr>
                <p14:cNvContentPartPr/>
                <p14:nvPr/>
              </p14:nvContentPartPr>
              <p14:xfrm>
                <a:off x="5732954" y="6266104"/>
                <a:ext cx="256320" cy="766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A4E28F2-CE11-445C-B93B-5581045C1D1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724314" y="6257104"/>
                  <a:ext cx="2739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DE7605A-256D-42D2-BFA1-2AA8C140DEA3}"/>
                    </a:ext>
                  </a:extLst>
                </p14:cNvPr>
                <p14:cNvContentPartPr/>
                <p14:nvPr/>
              </p14:nvContentPartPr>
              <p14:xfrm>
                <a:off x="6090794" y="6296704"/>
                <a:ext cx="127440" cy="107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DE7605A-256D-42D2-BFA1-2AA8C140DEA3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081794" y="6288064"/>
                  <a:ext cx="1450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6F08B6B-B04B-40C9-AE1D-4FDD8C40645F}"/>
                    </a:ext>
                  </a:extLst>
                </p14:cNvPr>
                <p14:cNvContentPartPr/>
                <p14:nvPr/>
              </p14:nvContentPartPr>
              <p14:xfrm>
                <a:off x="6321194" y="6214264"/>
                <a:ext cx="103680" cy="172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6F08B6B-B04B-40C9-AE1D-4FDD8C40645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312194" y="6205264"/>
                  <a:ext cx="1213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B08DC7B-F63E-45EE-83D6-95C9B9C64FC5}"/>
                    </a:ext>
                  </a:extLst>
                </p14:cNvPr>
                <p14:cNvContentPartPr/>
                <p14:nvPr/>
              </p14:nvContentPartPr>
              <p14:xfrm>
                <a:off x="6529274" y="6172504"/>
                <a:ext cx="91440" cy="2354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B08DC7B-F63E-45EE-83D6-95C9B9C64FC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520634" y="6163864"/>
                  <a:ext cx="1090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BA0B1A7-007A-4311-B6C3-E14A6888C3CA}"/>
                    </a:ext>
                  </a:extLst>
                </p14:cNvPr>
                <p14:cNvContentPartPr/>
                <p14:nvPr/>
              </p14:nvContentPartPr>
              <p14:xfrm>
                <a:off x="6518834" y="6133984"/>
                <a:ext cx="179640" cy="266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BA0B1A7-007A-4311-B6C3-E14A6888C3C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510194" y="6124984"/>
                  <a:ext cx="1972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2EF5A14-2186-4C2F-9104-E32C5A0AC050}"/>
                    </a:ext>
                  </a:extLst>
                </p14:cNvPr>
                <p14:cNvContentPartPr/>
                <p14:nvPr/>
              </p14:nvContentPartPr>
              <p14:xfrm>
                <a:off x="6733034" y="6050824"/>
                <a:ext cx="165960" cy="417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2EF5A14-2186-4C2F-9104-E32C5A0AC05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724034" y="6041824"/>
                  <a:ext cx="183600" cy="43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DD274CC-06B6-45AE-82F4-7F2F9D04C9D7}"/>
              </a:ext>
            </a:extLst>
          </p:cNvPr>
          <p:cNvGrpSpPr/>
          <p:nvPr/>
        </p:nvGrpSpPr>
        <p:grpSpPr>
          <a:xfrm>
            <a:off x="7140554" y="6227224"/>
            <a:ext cx="204480" cy="121680"/>
            <a:chOff x="7140554" y="6227224"/>
            <a:chExt cx="204480" cy="1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8595EE1-9BB0-4EEF-8749-D374C273FA11}"/>
                    </a:ext>
                  </a:extLst>
                </p14:cNvPr>
                <p14:cNvContentPartPr/>
                <p14:nvPr/>
              </p14:nvContentPartPr>
              <p14:xfrm>
                <a:off x="7140914" y="6227224"/>
                <a:ext cx="204120" cy="46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8595EE1-9BB0-4EEF-8749-D374C273FA1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131914" y="6218584"/>
                  <a:ext cx="2217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7997D6A-3C38-4133-A96F-513E12E07731}"/>
                    </a:ext>
                  </a:extLst>
                </p14:cNvPr>
                <p14:cNvContentPartPr/>
                <p14:nvPr/>
              </p14:nvContentPartPr>
              <p14:xfrm>
                <a:off x="7140554" y="6327304"/>
                <a:ext cx="191160" cy="216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7997D6A-3C38-4133-A96F-513E12E0773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131554" y="6318664"/>
                  <a:ext cx="20880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19F19C28-5AD2-489D-B21D-8B199733C94B}"/>
              </a:ext>
            </a:extLst>
          </p:cNvPr>
          <p:cNvGrpSpPr/>
          <p:nvPr/>
        </p:nvGrpSpPr>
        <p:grpSpPr>
          <a:xfrm>
            <a:off x="7604954" y="5998264"/>
            <a:ext cx="4447080" cy="596160"/>
            <a:chOff x="7604954" y="5998264"/>
            <a:chExt cx="4447080" cy="59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FB2BFB6-1C79-4D9F-BAE1-2E6B6853D4ED}"/>
                    </a:ext>
                  </a:extLst>
                </p14:cNvPr>
                <p14:cNvContentPartPr/>
                <p14:nvPr/>
              </p14:nvContentPartPr>
              <p14:xfrm>
                <a:off x="7604954" y="6235504"/>
                <a:ext cx="136800" cy="2491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FB2BFB6-1C79-4D9F-BAE1-2E6B6853D4E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595954" y="6226864"/>
                  <a:ext cx="1544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1A62B60-C767-4E42-B309-DDD708742A3D}"/>
                    </a:ext>
                  </a:extLst>
                </p14:cNvPr>
                <p14:cNvContentPartPr/>
                <p14:nvPr/>
              </p14:nvContentPartPr>
              <p14:xfrm>
                <a:off x="7649954" y="6111304"/>
                <a:ext cx="189000" cy="2026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1A62B60-C767-4E42-B309-DDD708742A3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641314" y="6102664"/>
                  <a:ext cx="2066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1226432-B3A8-4D6B-84C6-EF5741D70319}"/>
                    </a:ext>
                  </a:extLst>
                </p14:cNvPr>
                <p14:cNvContentPartPr/>
                <p14:nvPr/>
              </p14:nvContentPartPr>
              <p14:xfrm>
                <a:off x="7912034" y="6188344"/>
                <a:ext cx="206280" cy="2440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1226432-B3A8-4D6B-84C6-EF5741D70319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903394" y="6179704"/>
                  <a:ext cx="2239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6BF339E-C076-4A8E-BE6C-6B7CE72EB01C}"/>
                    </a:ext>
                  </a:extLst>
                </p14:cNvPr>
                <p14:cNvContentPartPr/>
                <p14:nvPr/>
              </p14:nvContentPartPr>
              <p14:xfrm>
                <a:off x="8185994" y="6189424"/>
                <a:ext cx="236160" cy="2538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6BF339E-C076-4A8E-BE6C-6B7CE72EB01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177354" y="6180784"/>
                  <a:ext cx="2538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DFE2035-32F5-46C8-A13A-A7BB6A8B4C53}"/>
                    </a:ext>
                  </a:extLst>
                </p14:cNvPr>
                <p14:cNvContentPartPr/>
                <p14:nvPr/>
              </p14:nvContentPartPr>
              <p14:xfrm>
                <a:off x="8174114" y="6311104"/>
                <a:ext cx="220680" cy="38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DFE2035-32F5-46C8-A13A-A7BB6A8B4C53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165474" y="6302464"/>
                  <a:ext cx="2383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DFA6820-6DF4-4C8B-9FC6-07E5F4F9C8C9}"/>
                    </a:ext>
                  </a:extLst>
                </p14:cNvPr>
                <p14:cNvContentPartPr/>
                <p14:nvPr/>
              </p14:nvContentPartPr>
              <p14:xfrm>
                <a:off x="8490914" y="6117424"/>
                <a:ext cx="180360" cy="349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DFA6820-6DF4-4C8B-9FC6-07E5F4F9C8C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482274" y="6108424"/>
                  <a:ext cx="1980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4373CDE-A487-4C9B-A750-7EE2BF3172C8}"/>
                    </a:ext>
                  </a:extLst>
                </p14:cNvPr>
                <p14:cNvContentPartPr/>
                <p14:nvPr/>
              </p14:nvContentPartPr>
              <p14:xfrm>
                <a:off x="8793314" y="6301024"/>
                <a:ext cx="224640" cy="417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4373CDE-A487-4C9B-A750-7EE2BF3172C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784674" y="6292024"/>
                  <a:ext cx="2422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786AA9C-66BE-4D76-9773-822DEA805616}"/>
                    </a:ext>
                  </a:extLst>
                </p14:cNvPr>
                <p14:cNvContentPartPr/>
                <p14:nvPr/>
              </p14:nvContentPartPr>
              <p14:xfrm>
                <a:off x="8906354" y="6171424"/>
                <a:ext cx="243000" cy="2556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786AA9C-66BE-4D76-9773-822DEA805616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897354" y="6162784"/>
                  <a:ext cx="2606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EB0D46B-913E-4245-A76F-B4EBFCA3299A}"/>
                    </a:ext>
                  </a:extLst>
                </p14:cNvPr>
                <p14:cNvContentPartPr/>
                <p14:nvPr/>
              </p14:nvContentPartPr>
              <p14:xfrm>
                <a:off x="9126674" y="6128584"/>
                <a:ext cx="231480" cy="1922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EB0D46B-913E-4245-A76F-B4EBFCA3299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117674" y="6119584"/>
                  <a:ext cx="249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63C717F-6D96-44CF-B960-0CA8BF8FC501}"/>
                    </a:ext>
                  </a:extLst>
                </p14:cNvPr>
                <p14:cNvContentPartPr/>
                <p14:nvPr/>
              </p14:nvContentPartPr>
              <p14:xfrm>
                <a:off x="9390194" y="6176824"/>
                <a:ext cx="137880" cy="252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63C717F-6D96-44CF-B960-0CA8BF8FC501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381194" y="6167824"/>
                  <a:ext cx="1555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8B71974-C058-40A2-AA6B-886964037A48}"/>
                    </a:ext>
                  </a:extLst>
                </p14:cNvPr>
                <p14:cNvContentPartPr/>
                <p14:nvPr/>
              </p14:nvContentPartPr>
              <p14:xfrm>
                <a:off x="9563714" y="6223264"/>
                <a:ext cx="49680" cy="1652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8B71974-C058-40A2-AA6B-886964037A4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555074" y="6214624"/>
                  <a:ext cx="673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2871821-53AD-48AC-BE9B-2249E1654BFF}"/>
                    </a:ext>
                  </a:extLst>
                </p14:cNvPr>
                <p14:cNvContentPartPr/>
                <p14:nvPr/>
              </p14:nvContentPartPr>
              <p14:xfrm>
                <a:off x="9543914" y="6190504"/>
                <a:ext cx="227880" cy="2282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2871821-53AD-48AC-BE9B-2249E1654BF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534914" y="6181504"/>
                  <a:ext cx="2455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9EFED1A-501A-4B51-84BF-DA8E8F8F0B6B}"/>
                    </a:ext>
                  </a:extLst>
                </p14:cNvPr>
                <p14:cNvContentPartPr/>
                <p14:nvPr/>
              </p14:nvContentPartPr>
              <p14:xfrm>
                <a:off x="9665954" y="6067384"/>
                <a:ext cx="220680" cy="4755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9EFED1A-501A-4B51-84BF-DA8E8F8F0B6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657314" y="6058744"/>
                  <a:ext cx="23832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C7FC693-98EF-49A2-AA97-9AF74D9573A1}"/>
                    </a:ext>
                  </a:extLst>
                </p14:cNvPr>
                <p14:cNvContentPartPr/>
                <p14:nvPr/>
              </p14:nvContentPartPr>
              <p14:xfrm>
                <a:off x="10007954" y="6315784"/>
                <a:ext cx="141840" cy="63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C7FC693-98EF-49A2-AA97-9AF74D9573A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998954" y="6306784"/>
                  <a:ext cx="1594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3221658-72AE-4212-8124-DD35B53748B1}"/>
                    </a:ext>
                  </a:extLst>
                </p14:cNvPr>
                <p14:cNvContentPartPr/>
                <p14:nvPr/>
              </p14:nvContentPartPr>
              <p14:xfrm>
                <a:off x="10248434" y="6240184"/>
                <a:ext cx="57240" cy="216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3221658-72AE-4212-8124-DD35B53748B1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239434" y="6231184"/>
                  <a:ext cx="748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780679C-B718-40E7-BE83-64730557508F}"/>
                    </a:ext>
                  </a:extLst>
                </p14:cNvPr>
                <p14:cNvContentPartPr/>
                <p14:nvPr/>
              </p14:nvContentPartPr>
              <p14:xfrm>
                <a:off x="10262474" y="6140464"/>
                <a:ext cx="223200" cy="1594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780679C-B718-40E7-BE83-64730557508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253834" y="6131464"/>
                  <a:ext cx="240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1A74424-03AE-466A-BA27-239881D68F17}"/>
                    </a:ext>
                  </a:extLst>
                </p14:cNvPr>
                <p14:cNvContentPartPr/>
                <p14:nvPr/>
              </p14:nvContentPartPr>
              <p14:xfrm>
                <a:off x="10520234" y="6132184"/>
                <a:ext cx="201240" cy="302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1A74424-03AE-466A-BA27-239881D68F17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511234" y="6123184"/>
                  <a:ext cx="2188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2ACFAEC-AD5C-4A10-BD9D-BF30D475B092}"/>
                    </a:ext>
                  </a:extLst>
                </p14:cNvPr>
                <p14:cNvContentPartPr/>
                <p14:nvPr/>
              </p14:nvContentPartPr>
              <p14:xfrm>
                <a:off x="10657394" y="6184024"/>
                <a:ext cx="273240" cy="297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2ACFAEC-AD5C-4A10-BD9D-BF30D475B09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648754" y="6175024"/>
                  <a:ext cx="2908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A2017F5-A3D5-4A30-82CE-122648D6A987}"/>
                    </a:ext>
                  </a:extLst>
                </p14:cNvPr>
                <p14:cNvContentPartPr/>
                <p14:nvPr/>
              </p14:nvContentPartPr>
              <p14:xfrm>
                <a:off x="10767554" y="6313624"/>
                <a:ext cx="171000" cy="45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A2017F5-A3D5-4A30-82CE-122648D6A98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758554" y="6304984"/>
                  <a:ext cx="188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5F6EBC2-2A5B-4016-B2E6-7457C2D870B0}"/>
                    </a:ext>
                  </a:extLst>
                </p14:cNvPr>
                <p14:cNvContentPartPr/>
                <p14:nvPr/>
              </p14:nvContentPartPr>
              <p14:xfrm>
                <a:off x="11060594" y="6291304"/>
                <a:ext cx="96120" cy="1274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5F6EBC2-2A5B-4016-B2E6-7457C2D870B0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1051954" y="6282664"/>
                  <a:ext cx="1137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8F082E7-5C3F-4A74-B6A2-8AFC499CA209}"/>
                    </a:ext>
                  </a:extLst>
                </p14:cNvPr>
                <p14:cNvContentPartPr/>
                <p14:nvPr/>
              </p14:nvContentPartPr>
              <p14:xfrm>
                <a:off x="11233394" y="6315064"/>
                <a:ext cx="126720" cy="889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8F082E7-5C3F-4A74-B6A2-8AFC499CA20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1224394" y="6306064"/>
                  <a:ext cx="1443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88EC23A-824F-4E18-AE02-3D0DBD9EABF8}"/>
                    </a:ext>
                  </a:extLst>
                </p14:cNvPr>
                <p14:cNvContentPartPr/>
                <p14:nvPr/>
              </p14:nvContentPartPr>
              <p14:xfrm>
                <a:off x="11375594" y="6310384"/>
                <a:ext cx="123120" cy="1018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88EC23A-824F-4E18-AE02-3D0DBD9EABF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1366594" y="6301744"/>
                  <a:ext cx="1407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042AFE3-B9CD-4416-9805-9072FBDDC34D}"/>
                    </a:ext>
                  </a:extLst>
                </p14:cNvPr>
                <p14:cNvContentPartPr/>
                <p14:nvPr/>
              </p14:nvContentPartPr>
              <p14:xfrm>
                <a:off x="11440394" y="6177544"/>
                <a:ext cx="116280" cy="2034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042AFE3-B9CD-4416-9805-9072FBDDC34D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31754" y="6168544"/>
                  <a:ext cx="133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6E12B8D-0B53-4842-8238-5B6EF9DDE8C1}"/>
                    </a:ext>
                  </a:extLst>
                </p14:cNvPr>
                <p14:cNvContentPartPr/>
                <p14:nvPr/>
              </p14:nvContentPartPr>
              <p14:xfrm>
                <a:off x="11662514" y="6196624"/>
                <a:ext cx="50040" cy="1821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6E12B8D-0B53-4842-8238-5B6EF9DDE8C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653874" y="6187624"/>
                  <a:ext cx="67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ED09E1E-D27C-4199-B0D6-A47B314243EE}"/>
                    </a:ext>
                  </a:extLst>
                </p14:cNvPr>
                <p14:cNvContentPartPr/>
                <p14:nvPr/>
              </p14:nvContentPartPr>
              <p14:xfrm>
                <a:off x="11641274" y="6142984"/>
                <a:ext cx="241920" cy="2512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ED09E1E-D27C-4199-B0D6-A47B314243EE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1632274" y="6133984"/>
                  <a:ext cx="2595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F1DEAB0-4C8D-47BA-9EA8-65D814B6869E}"/>
                    </a:ext>
                  </a:extLst>
                </p14:cNvPr>
                <p14:cNvContentPartPr/>
                <p14:nvPr/>
              </p14:nvContentPartPr>
              <p14:xfrm>
                <a:off x="11792474" y="5998264"/>
                <a:ext cx="259560" cy="5961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F1DEAB0-4C8D-47BA-9EA8-65D814B6869E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1783474" y="5989624"/>
                  <a:ext cx="277200" cy="61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329F4658-366A-4FDD-804B-667C92EF2FC2}"/>
              </a:ext>
            </a:extLst>
          </p:cNvPr>
          <p:cNvGrpSpPr/>
          <p:nvPr/>
        </p:nvGrpSpPr>
        <p:grpSpPr>
          <a:xfrm>
            <a:off x="4012514" y="2578984"/>
            <a:ext cx="1094040" cy="495000"/>
            <a:chOff x="4012514" y="2578984"/>
            <a:chExt cx="109404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576505B-AEF4-4BA1-A7D0-FAC797A6E720}"/>
                    </a:ext>
                  </a:extLst>
                </p14:cNvPr>
                <p14:cNvContentPartPr/>
                <p14:nvPr/>
              </p14:nvContentPartPr>
              <p14:xfrm>
                <a:off x="4012514" y="2751784"/>
                <a:ext cx="268560" cy="243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576505B-AEF4-4BA1-A7D0-FAC797A6E72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003874" y="2742784"/>
                  <a:ext cx="2862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F0F2E84-AEA7-476B-B8A1-9C1CDF628D2B}"/>
                    </a:ext>
                  </a:extLst>
                </p14:cNvPr>
                <p14:cNvContentPartPr/>
                <p14:nvPr/>
              </p14:nvContentPartPr>
              <p14:xfrm>
                <a:off x="4346594" y="2678344"/>
                <a:ext cx="309240" cy="3189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F0F2E84-AEA7-476B-B8A1-9C1CDF628D2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337954" y="2669704"/>
                  <a:ext cx="3268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C9E5497-A2D7-425F-9A5E-BFEF686AA552}"/>
                    </a:ext>
                  </a:extLst>
                </p14:cNvPr>
                <p14:cNvContentPartPr/>
                <p14:nvPr/>
              </p14:nvContentPartPr>
              <p14:xfrm>
                <a:off x="4770674" y="2656384"/>
                <a:ext cx="67320" cy="128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C9E5497-A2D7-425F-9A5E-BFEF686AA55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762034" y="2647384"/>
                  <a:ext cx="84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2AC95F2-85BE-4907-9D36-AAFF00E48C92}"/>
                    </a:ext>
                  </a:extLst>
                </p14:cNvPr>
                <p14:cNvContentPartPr/>
                <p14:nvPr/>
              </p14:nvContentPartPr>
              <p14:xfrm>
                <a:off x="4756274" y="2578984"/>
                <a:ext cx="300240" cy="446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2AC95F2-85BE-4907-9D36-AAFF00E48C9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747634" y="2570344"/>
                  <a:ext cx="3178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A96C201-3425-4B7F-A708-27E114BD5469}"/>
                    </a:ext>
                  </a:extLst>
                </p14:cNvPr>
                <p14:cNvContentPartPr/>
                <p14:nvPr/>
              </p14:nvContentPartPr>
              <p14:xfrm>
                <a:off x="4904594" y="2818024"/>
                <a:ext cx="201960" cy="255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A96C201-3425-4B7F-A708-27E114BD5469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895594" y="2809384"/>
                  <a:ext cx="219600" cy="273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14450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27D24ED-50C1-4DD0-BBA0-5DAD4DFA851F}"/>
              </a:ext>
            </a:extLst>
          </p:cNvPr>
          <p:cNvGrpSpPr/>
          <p:nvPr/>
        </p:nvGrpSpPr>
        <p:grpSpPr>
          <a:xfrm>
            <a:off x="457514" y="81304"/>
            <a:ext cx="2022840" cy="544320"/>
            <a:chOff x="457514" y="81304"/>
            <a:chExt cx="2022840" cy="54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0B7DAED-BC61-4DD9-8A50-28EEEAEF5EC1}"/>
                    </a:ext>
                  </a:extLst>
                </p14:cNvPr>
                <p14:cNvContentPartPr/>
                <p14:nvPr/>
              </p14:nvContentPartPr>
              <p14:xfrm>
                <a:off x="457514" y="167344"/>
                <a:ext cx="462600" cy="458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0B7DAED-BC61-4DD9-8A50-28EEEAEF5EC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8874" y="158344"/>
                  <a:ext cx="48024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148CE53-A7E9-46B2-B48D-C71A604F0575}"/>
                    </a:ext>
                  </a:extLst>
                </p14:cNvPr>
                <p14:cNvContentPartPr/>
                <p14:nvPr/>
              </p14:nvContentPartPr>
              <p14:xfrm>
                <a:off x="843074" y="389464"/>
                <a:ext cx="174600" cy="231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148CE53-A7E9-46B2-B48D-C71A604F057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4434" y="380464"/>
                  <a:ext cx="1922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8375913-AB57-4B29-A2F2-03EF3017B6E7}"/>
                    </a:ext>
                  </a:extLst>
                </p14:cNvPr>
                <p14:cNvContentPartPr/>
                <p14:nvPr/>
              </p14:nvContentPartPr>
              <p14:xfrm>
                <a:off x="1205954" y="153664"/>
                <a:ext cx="198720" cy="384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8375913-AB57-4B29-A2F2-03EF3017B6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97314" y="144664"/>
                  <a:ext cx="2163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0C1CD2F-BA4F-4A78-A699-59DB83DEA025}"/>
                    </a:ext>
                  </a:extLst>
                </p14:cNvPr>
                <p14:cNvContentPartPr/>
                <p14:nvPr/>
              </p14:nvContentPartPr>
              <p14:xfrm>
                <a:off x="1338434" y="362464"/>
                <a:ext cx="182520" cy="185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0C1CD2F-BA4F-4A78-A699-59DB83DEA0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29794" y="353464"/>
                  <a:ext cx="2001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7FCE33E-DC04-4087-BEAC-42606D1E759F}"/>
                    </a:ext>
                  </a:extLst>
                </p14:cNvPr>
                <p14:cNvContentPartPr/>
                <p14:nvPr/>
              </p14:nvContentPartPr>
              <p14:xfrm>
                <a:off x="1630034" y="370744"/>
                <a:ext cx="170280" cy="164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7FCE33E-DC04-4087-BEAC-42606D1E759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21394" y="361744"/>
                  <a:ext cx="1879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AC1DCEC-79BB-491B-B979-FB5F2DC43418}"/>
                    </a:ext>
                  </a:extLst>
                </p14:cNvPr>
                <p14:cNvContentPartPr/>
                <p14:nvPr/>
              </p14:nvContentPartPr>
              <p14:xfrm>
                <a:off x="1895354" y="81304"/>
                <a:ext cx="244440" cy="487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AC1DCEC-79BB-491B-B979-FB5F2DC4341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86354" y="72304"/>
                  <a:ext cx="2620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FE4269-C3D7-400D-970C-139944272297}"/>
                    </a:ext>
                  </a:extLst>
                </p14:cNvPr>
                <p14:cNvContentPartPr/>
                <p14:nvPr/>
              </p14:nvContentPartPr>
              <p14:xfrm>
                <a:off x="2067434" y="395584"/>
                <a:ext cx="166320" cy="150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FE4269-C3D7-400D-970C-13994427229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58434" y="386584"/>
                  <a:ext cx="183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3DA9228-6272-4E44-9CFD-46F94139C910}"/>
                    </a:ext>
                  </a:extLst>
                </p14:cNvPr>
                <p14:cNvContentPartPr/>
                <p14:nvPr/>
              </p14:nvContentPartPr>
              <p14:xfrm>
                <a:off x="2327354" y="350944"/>
                <a:ext cx="153000" cy="223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3DA9228-6272-4E44-9CFD-46F94139C91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18714" y="341944"/>
                  <a:ext cx="17064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56E1AD-9D9A-4202-8D03-65FC0B03557A}"/>
              </a:ext>
            </a:extLst>
          </p:cNvPr>
          <p:cNvGrpSpPr/>
          <p:nvPr/>
        </p:nvGrpSpPr>
        <p:grpSpPr>
          <a:xfrm>
            <a:off x="2834954" y="159424"/>
            <a:ext cx="1761480" cy="434160"/>
            <a:chOff x="2834954" y="159424"/>
            <a:chExt cx="176148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5FE272-9430-4C56-A0D7-70FC74F608EB}"/>
                    </a:ext>
                  </a:extLst>
                </p14:cNvPr>
                <p14:cNvContentPartPr/>
                <p14:nvPr/>
              </p14:nvContentPartPr>
              <p14:xfrm>
                <a:off x="2834954" y="290104"/>
                <a:ext cx="164520" cy="293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5FE272-9430-4C56-A0D7-70FC74F608E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25954" y="281104"/>
                  <a:ext cx="1821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D833F94-72C3-4998-87AA-BB9462D808D6}"/>
                    </a:ext>
                  </a:extLst>
                </p14:cNvPr>
                <p14:cNvContentPartPr/>
                <p14:nvPr/>
              </p14:nvContentPartPr>
              <p14:xfrm>
                <a:off x="2938994" y="159424"/>
                <a:ext cx="377640" cy="434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D833F94-72C3-4998-87AA-BB9462D808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29994" y="150424"/>
                  <a:ext cx="39528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94BF5DE-C205-4FCA-BC9A-75E32DDEA063}"/>
                    </a:ext>
                  </a:extLst>
                </p14:cNvPr>
                <p14:cNvContentPartPr/>
                <p14:nvPr/>
              </p14:nvContentPartPr>
              <p14:xfrm>
                <a:off x="3241034" y="357064"/>
                <a:ext cx="179280" cy="202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94BF5DE-C205-4FCA-BC9A-75E32DDEA06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32394" y="348424"/>
                  <a:ext cx="1969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1C8AB18-FF53-4DE0-9C2F-FC809FF8CE11}"/>
                    </a:ext>
                  </a:extLst>
                </p14:cNvPr>
                <p14:cNvContentPartPr/>
                <p14:nvPr/>
              </p14:nvContentPartPr>
              <p14:xfrm>
                <a:off x="3505274" y="344824"/>
                <a:ext cx="258840" cy="215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1C8AB18-FF53-4DE0-9C2F-FC809FF8CE1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96634" y="336184"/>
                  <a:ext cx="2764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1271640-21E9-4F55-B58A-39D9A7D4ED65}"/>
                    </a:ext>
                  </a:extLst>
                </p14:cNvPr>
                <p14:cNvContentPartPr/>
                <p14:nvPr/>
              </p14:nvContentPartPr>
              <p14:xfrm>
                <a:off x="3764114" y="260944"/>
                <a:ext cx="194400" cy="264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1271640-21E9-4F55-B58A-39D9A7D4ED6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55474" y="251944"/>
                  <a:ext cx="2120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D29F203-77E3-43F1-9077-8CCE58E144F0}"/>
                    </a:ext>
                  </a:extLst>
                </p14:cNvPr>
                <p14:cNvContentPartPr/>
                <p14:nvPr/>
              </p14:nvContentPartPr>
              <p14:xfrm>
                <a:off x="3903074" y="336544"/>
                <a:ext cx="210240" cy="221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D29F203-77E3-43F1-9077-8CCE58E144F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94074" y="327904"/>
                  <a:ext cx="227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5E932DD-89E2-46DC-A80E-A76601F7372F}"/>
                    </a:ext>
                  </a:extLst>
                </p14:cNvPr>
                <p14:cNvContentPartPr/>
                <p14:nvPr/>
              </p14:nvContentPartPr>
              <p14:xfrm>
                <a:off x="4225274" y="269944"/>
                <a:ext cx="371160" cy="276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5E932DD-89E2-46DC-A80E-A76601F7372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16634" y="261304"/>
                  <a:ext cx="388800" cy="29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1FF31-6D24-480F-B53C-1DEA6AA5B376}"/>
              </a:ext>
            </a:extLst>
          </p:cNvPr>
          <p:cNvGrpSpPr/>
          <p:nvPr/>
        </p:nvGrpSpPr>
        <p:grpSpPr>
          <a:xfrm>
            <a:off x="455714" y="969784"/>
            <a:ext cx="195120" cy="361800"/>
            <a:chOff x="455714" y="969784"/>
            <a:chExt cx="195120" cy="36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AFAD1E3-2B51-4395-8891-F80CE9131500}"/>
                    </a:ext>
                  </a:extLst>
                </p14:cNvPr>
                <p14:cNvContentPartPr/>
                <p14:nvPr/>
              </p14:nvContentPartPr>
              <p14:xfrm>
                <a:off x="455714" y="969784"/>
                <a:ext cx="162360" cy="361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AFAD1E3-2B51-4395-8891-F80CE913150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7074" y="961144"/>
                  <a:ext cx="1800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062BE7A-24C6-4AC3-8A2F-4A5796A9687C}"/>
                    </a:ext>
                  </a:extLst>
                </p14:cNvPr>
                <p14:cNvContentPartPr/>
                <p14:nvPr/>
              </p14:nvContentPartPr>
              <p14:xfrm>
                <a:off x="624554" y="1255624"/>
                <a:ext cx="26280" cy="33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062BE7A-24C6-4AC3-8A2F-4A5796A9687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5554" y="1246984"/>
                  <a:ext cx="4392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2C99516-933B-45E6-8FD7-C6E454B459B4}"/>
              </a:ext>
            </a:extLst>
          </p:cNvPr>
          <p:cNvGrpSpPr/>
          <p:nvPr/>
        </p:nvGrpSpPr>
        <p:grpSpPr>
          <a:xfrm>
            <a:off x="1147994" y="856024"/>
            <a:ext cx="1413360" cy="725400"/>
            <a:chOff x="1147994" y="856024"/>
            <a:chExt cx="1413360" cy="72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C957A88-B3FC-43D9-BB98-41D7E9EAD009}"/>
                    </a:ext>
                  </a:extLst>
                </p14:cNvPr>
                <p14:cNvContentPartPr/>
                <p14:nvPr/>
              </p14:nvContentPartPr>
              <p14:xfrm>
                <a:off x="1147994" y="856024"/>
                <a:ext cx="486000" cy="425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C957A88-B3FC-43D9-BB98-41D7E9EAD00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38994" y="847384"/>
                  <a:ext cx="5036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D248BD8-6631-4228-AAA6-AEE8659EB55B}"/>
                    </a:ext>
                  </a:extLst>
                </p14:cNvPr>
                <p14:cNvContentPartPr/>
                <p14:nvPr/>
              </p14:nvContentPartPr>
              <p14:xfrm>
                <a:off x="1612394" y="1114864"/>
                <a:ext cx="129240" cy="114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D248BD8-6631-4228-AAA6-AEE8659EB55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03754" y="1105864"/>
                  <a:ext cx="1468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7F04631-5877-4C84-BF2B-069A5003E044}"/>
                    </a:ext>
                  </a:extLst>
                </p14:cNvPr>
                <p14:cNvContentPartPr/>
                <p14:nvPr/>
              </p14:nvContentPartPr>
              <p14:xfrm>
                <a:off x="1802114" y="984184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7F04631-5877-4C84-BF2B-069A5003E04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93114" y="9751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87278E6-4781-44E7-BE04-BDBB007AC8A6}"/>
                    </a:ext>
                  </a:extLst>
                </p14:cNvPr>
                <p14:cNvContentPartPr/>
                <p14:nvPr/>
              </p14:nvContentPartPr>
              <p14:xfrm>
                <a:off x="1760354" y="1082464"/>
                <a:ext cx="203400" cy="498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87278E6-4781-44E7-BE04-BDBB007AC8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51354" y="1073824"/>
                  <a:ext cx="22104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D616598-B102-40D8-8A24-EB86B59AAEDE}"/>
                    </a:ext>
                  </a:extLst>
                </p14:cNvPr>
                <p14:cNvContentPartPr/>
                <p14:nvPr/>
              </p14:nvContentPartPr>
              <p14:xfrm>
                <a:off x="2045114" y="1080304"/>
                <a:ext cx="219600" cy="119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D616598-B102-40D8-8A24-EB86B59AAED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36114" y="1071664"/>
                  <a:ext cx="237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71B27DF-E33A-4B2E-A089-4BD9D5AD657B}"/>
                    </a:ext>
                  </a:extLst>
                </p14:cNvPr>
                <p14:cNvContentPartPr/>
                <p14:nvPr/>
              </p14:nvContentPartPr>
              <p14:xfrm>
                <a:off x="2345354" y="1049344"/>
                <a:ext cx="216000" cy="166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71B27DF-E33A-4B2E-A089-4BD9D5AD65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36354" y="1040704"/>
                  <a:ext cx="23364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F4B8B37-7231-4AE0-B37B-CE8A2E2A7D0F}"/>
              </a:ext>
            </a:extLst>
          </p:cNvPr>
          <p:cNvGrpSpPr/>
          <p:nvPr/>
        </p:nvGrpSpPr>
        <p:grpSpPr>
          <a:xfrm>
            <a:off x="3055994" y="819664"/>
            <a:ext cx="1367280" cy="569520"/>
            <a:chOff x="3055994" y="819664"/>
            <a:chExt cx="1367280" cy="56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B062047-D91A-4B9B-A97C-98A70D40932B}"/>
                    </a:ext>
                  </a:extLst>
                </p14:cNvPr>
                <p14:cNvContentPartPr/>
                <p14:nvPr/>
              </p14:nvContentPartPr>
              <p14:xfrm>
                <a:off x="3055994" y="901384"/>
                <a:ext cx="180000" cy="356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B062047-D91A-4B9B-A97C-98A70D40932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46994" y="892744"/>
                  <a:ext cx="1976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F2B93D6-21D2-49A3-9350-7E6DFF3FA200}"/>
                    </a:ext>
                  </a:extLst>
                </p14:cNvPr>
                <p14:cNvContentPartPr/>
                <p14:nvPr/>
              </p14:nvContentPartPr>
              <p14:xfrm>
                <a:off x="3396914" y="860704"/>
                <a:ext cx="452880" cy="375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F2B93D6-21D2-49A3-9350-7E6DFF3FA20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88274" y="852064"/>
                  <a:ext cx="4705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18FA6E9-D67C-48A0-9E20-D9C98433A500}"/>
                    </a:ext>
                  </a:extLst>
                </p14:cNvPr>
                <p14:cNvContentPartPr/>
                <p14:nvPr/>
              </p14:nvContentPartPr>
              <p14:xfrm>
                <a:off x="4078034" y="819664"/>
                <a:ext cx="345240" cy="569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18FA6E9-D67C-48A0-9E20-D9C98433A50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69394" y="810664"/>
                  <a:ext cx="362880" cy="58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95DD82E-7B86-47E6-A9DD-8D72611950CE}"/>
              </a:ext>
            </a:extLst>
          </p:cNvPr>
          <p:cNvGrpSpPr/>
          <p:nvPr/>
        </p:nvGrpSpPr>
        <p:grpSpPr>
          <a:xfrm>
            <a:off x="5003594" y="764584"/>
            <a:ext cx="1938240" cy="461520"/>
            <a:chOff x="5003594" y="764584"/>
            <a:chExt cx="1938240" cy="46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B44C155-3D35-479B-93F2-38371448F824}"/>
                    </a:ext>
                  </a:extLst>
                </p14:cNvPr>
                <p14:cNvContentPartPr/>
                <p14:nvPr/>
              </p14:nvContentPartPr>
              <p14:xfrm>
                <a:off x="5003594" y="1025224"/>
                <a:ext cx="209160" cy="200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B44C155-3D35-479B-93F2-38371448F82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94954" y="1016584"/>
                  <a:ext cx="2268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86C5472-B040-4B7D-BBD1-A4B3D825DFE5}"/>
                    </a:ext>
                  </a:extLst>
                </p14:cNvPr>
                <p14:cNvContentPartPr/>
                <p14:nvPr/>
              </p14:nvContentPartPr>
              <p14:xfrm>
                <a:off x="5249834" y="1038904"/>
                <a:ext cx="157320" cy="150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86C5472-B040-4B7D-BBD1-A4B3D825DFE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40834" y="1030264"/>
                  <a:ext cx="1749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F2B7E62-7671-4B05-AD86-360B651348F2}"/>
                    </a:ext>
                  </a:extLst>
                </p14:cNvPr>
                <p14:cNvContentPartPr/>
                <p14:nvPr/>
              </p14:nvContentPartPr>
              <p14:xfrm>
                <a:off x="5588594" y="764584"/>
                <a:ext cx="242280" cy="388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F2B7E62-7671-4B05-AD86-360B651348F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79594" y="755584"/>
                  <a:ext cx="2599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A4350C9-D19D-4EA6-B223-B3CD327D8EEF}"/>
                    </a:ext>
                  </a:extLst>
                </p14:cNvPr>
                <p14:cNvContentPartPr/>
                <p14:nvPr/>
              </p14:nvContentPartPr>
              <p14:xfrm>
                <a:off x="5432354" y="985984"/>
                <a:ext cx="323640" cy="50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A4350C9-D19D-4EA6-B223-B3CD327D8EE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23714" y="977344"/>
                  <a:ext cx="341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A384494-4DA1-4E25-8BB4-360E00580AB9}"/>
                    </a:ext>
                  </a:extLst>
                </p14:cNvPr>
                <p14:cNvContentPartPr/>
                <p14:nvPr/>
              </p14:nvContentPartPr>
              <p14:xfrm>
                <a:off x="5781194" y="1055464"/>
                <a:ext cx="109440" cy="90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A384494-4DA1-4E25-8BB4-360E00580AB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72194" y="1046824"/>
                  <a:ext cx="1270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EA2C150-0B1B-4902-9C73-825768EA9646}"/>
                    </a:ext>
                  </a:extLst>
                </p14:cNvPr>
                <p14:cNvContentPartPr/>
                <p14:nvPr/>
              </p14:nvContentPartPr>
              <p14:xfrm>
                <a:off x="6069194" y="805624"/>
                <a:ext cx="221040" cy="355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EA2C150-0B1B-4902-9C73-825768EA964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60554" y="796984"/>
                  <a:ext cx="2386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34C4AEE-CA98-4767-8B75-DD3B6B11F8AA}"/>
                    </a:ext>
                  </a:extLst>
                </p14:cNvPr>
                <p14:cNvContentPartPr/>
                <p14:nvPr/>
              </p14:nvContentPartPr>
              <p14:xfrm>
                <a:off x="5978114" y="989584"/>
                <a:ext cx="368280" cy="147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34C4AEE-CA98-4767-8B75-DD3B6B11F8A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969114" y="980944"/>
                  <a:ext cx="385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AD1877C-B1FD-4A1A-B3A2-830C2C532EF4}"/>
                    </a:ext>
                  </a:extLst>
                </p14:cNvPr>
                <p14:cNvContentPartPr/>
                <p14:nvPr/>
              </p14:nvContentPartPr>
              <p14:xfrm>
                <a:off x="6420914" y="887704"/>
                <a:ext cx="15840" cy="34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AD1877C-B1FD-4A1A-B3A2-830C2C532EF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411914" y="879064"/>
                  <a:ext cx="33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AA50DA1-1290-4C1A-9336-A6A55870567A}"/>
                    </a:ext>
                  </a:extLst>
                </p14:cNvPr>
                <p14:cNvContentPartPr/>
                <p14:nvPr/>
              </p14:nvContentPartPr>
              <p14:xfrm>
                <a:off x="6453674" y="1045024"/>
                <a:ext cx="141480" cy="117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AA50DA1-1290-4C1A-9336-A6A55870567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44674" y="1036024"/>
                  <a:ext cx="159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B1BA572-BDAA-4E78-BB79-A09FA4E25BD7}"/>
                    </a:ext>
                  </a:extLst>
                </p14:cNvPr>
                <p14:cNvContentPartPr/>
                <p14:nvPr/>
              </p14:nvContentPartPr>
              <p14:xfrm>
                <a:off x="6724034" y="1026304"/>
                <a:ext cx="217800" cy="192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B1BA572-BDAA-4E78-BB79-A09FA4E25BD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15034" y="1017664"/>
                  <a:ext cx="235440" cy="20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F059AC1-6FE8-4798-8A72-1DB0FDB514E4}"/>
                  </a:ext>
                </a:extLst>
              </p14:cNvPr>
              <p14:cNvContentPartPr/>
              <p14:nvPr/>
            </p14:nvContentPartPr>
            <p14:xfrm>
              <a:off x="1246634" y="1831624"/>
              <a:ext cx="583200" cy="5457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F059AC1-6FE8-4798-8A72-1DB0FDB514E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237994" y="1822624"/>
                <a:ext cx="60084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6C52E64-ADA9-4A82-8BA8-A3F1B72FDAF7}"/>
                  </a:ext>
                </a:extLst>
              </p14:cNvPr>
              <p14:cNvContentPartPr/>
              <p14:nvPr/>
            </p14:nvContentPartPr>
            <p14:xfrm>
              <a:off x="1441394" y="1579624"/>
              <a:ext cx="197640" cy="1998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6C52E64-ADA9-4A82-8BA8-A3F1B72FDAF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432394" y="1570624"/>
                <a:ext cx="215280" cy="21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3FCFF5A1-7C2E-4BC0-84D1-B7E65D9153D6}"/>
              </a:ext>
            </a:extLst>
          </p:cNvPr>
          <p:cNvGrpSpPr/>
          <p:nvPr/>
        </p:nvGrpSpPr>
        <p:grpSpPr>
          <a:xfrm>
            <a:off x="2085794" y="1702744"/>
            <a:ext cx="811080" cy="562320"/>
            <a:chOff x="2085794" y="1702744"/>
            <a:chExt cx="811080" cy="56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53A4737-4AC2-47FA-B677-2C6C4122A0F0}"/>
                    </a:ext>
                  </a:extLst>
                </p14:cNvPr>
                <p14:cNvContentPartPr/>
                <p14:nvPr/>
              </p14:nvContentPartPr>
              <p14:xfrm>
                <a:off x="2085794" y="1966984"/>
                <a:ext cx="267840" cy="268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53A4737-4AC2-47FA-B677-2C6C4122A0F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76794" y="1957984"/>
                  <a:ext cx="2854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66ACAA1-9977-482E-A9FC-9B33CAF0E22C}"/>
                    </a:ext>
                  </a:extLst>
                </p14:cNvPr>
                <p14:cNvContentPartPr/>
                <p14:nvPr/>
              </p14:nvContentPartPr>
              <p14:xfrm>
                <a:off x="2461634" y="2048704"/>
                <a:ext cx="311400" cy="216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66ACAA1-9977-482E-A9FC-9B33CAF0E22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52634" y="2039704"/>
                  <a:ext cx="329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E5A0551-CC6A-4120-9744-A768E35B8DA3}"/>
                    </a:ext>
                  </a:extLst>
                </p14:cNvPr>
                <p14:cNvContentPartPr/>
                <p14:nvPr/>
              </p14:nvContentPartPr>
              <p14:xfrm>
                <a:off x="2410514" y="2029984"/>
                <a:ext cx="238680" cy="219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E5A0551-CC6A-4120-9744-A768E35B8DA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01514" y="2020984"/>
                  <a:ext cx="2563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82A523B-957A-4AE4-A708-2E0FCAF9F784}"/>
                    </a:ext>
                  </a:extLst>
                </p14:cNvPr>
                <p14:cNvContentPartPr/>
                <p14:nvPr/>
              </p14:nvContentPartPr>
              <p14:xfrm>
                <a:off x="2745314" y="1857904"/>
                <a:ext cx="86760" cy="142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82A523B-957A-4AE4-A708-2E0FCAF9F78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36674" y="1849264"/>
                  <a:ext cx="104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9A9C08F-81FC-47A8-B3AC-8FF90D0AB5DF}"/>
                    </a:ext>
                  </a:extLst>
                </p14:cNvPr>
                <p14:cNvContentPartPr/>
                <p14:nvPr/>
              </p14:nvContentPartPr>
              <p14:xfrm>
                <a:off x="2874914" y="1702744"/>
                <a:ext cx="21960" cy="33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9A9C08F-81FC-47A8-B3AC-8FF90D0AB5D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66274" y="1694104"/>
                  <a:ext cx="3960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EABF660-D117-4813-A8A8-40F82293334A}"/>
              </a:ext>
            </a:extLst>
          </p:cNvPr>
          <p:cNvGrpSpPr/>
          <p:nvPr/>
        </p:nvGrpSpPr>
        <p:grpSpPr>
          <a:xfrm>
            <a:off x="3363434" y="2038264"/>
            <a:ext cx="183960" cy="104760"/>
            <a:chOff x="3363434" y="2038264"/>
            <a:chExt cx="183960" cy="10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C958213-CA4F-4083-923B-8A61895B143E}"/>
                    </a:ext>
                  </a:extLst>
                </p14:cNvPr>
                <p14:cNvContentPartPr/>
                <p14:nvPr/>
              </p14:nvContentPartPr>
              <p14:xfrm>
                <a:off x="3363434" y="2038264"/>
                <a:ext cx="122400" cy="5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C958213-CA4F-4083-923B-8A61895B143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354794" y="2029624"/>
                  <a:ext cx="1400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5DF69F2-08F2-4219-A859-580C8D261CF5}"/>
                    </a:ext>
                  </a:extLst>
                </p14:cNvPr>
                <p14:cNvContentPartPr/>
                <p14:nvPr/>
              </p14:nvContentPartPr>
              <p14:xfrm>
                <a:off x="3383594" y="2126824"/>
                <a:ext cx="163800" cy="16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5DF69F2-08F2-4219-A859-580C8D261CF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74954" y="2117824"/>
                  <a:ext cx="18144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896DCC2-9295-4581-9986-5F3CB6223D1D}"/>
              </a:ext>
            </a:extLst>
          </p:cNvPr>
          <p:cNvGrpSpPr/>
          <p:nvPr/>
        </p:nvGrpSpPr>
        <p:grpSpPr>
          <a:xfrm>
            <a:off x="3980114" y="1745224"/>
            <a:ext cx="941760" cy="523080"/>
            <a:chOff x="3980114" y="1745224"/>
            <a:chExt cx="941760" cy="52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D8ED43C-8057-4C42-A83D-5C7EE3F28584}"/>
                    </a:ext>
                  </a:extLst>
                </p14:cNvPr>
                <p14:cNvContentPartPr/>
                <p14:nvPr/>
              </p14:nvContentPartPr>
              <p14:xfrm>
                <a:off x="3980114" y="1930984"/>
                <a:ext cx="301320" cy="337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D8ED43C-8057-4C42-A83D-5C7EE3F2858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71474" y="1921984"/>
                  <a:ext cx="3189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9192983-4162-40A0-8DA5-01C40BC4E484}"/>
                    </a:ext>
                  </a:extLst>
                </p14:cNvPr>
                <p14:cNvContentPartPr/>
                <p14:nvPr/>
              </p14:nvContentPartPr>
              <p14:xfrm>
                <a:off x="4409954" y="2016664"/>
                <a:ext cx="299520" cy="198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9192983-4162-40A0-8DA5-01C40BC4E48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400954" y="2007664"/>
                  <a:ext cx="3171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99A611A-D016-4F1E-B0DE-91807E7C3C24}"/>
                    </a:ext>
                  </a:extLst>
                </p14:cNvPr>
                <p14:cNvContentPartPr/>
                <p14:nvPr/>
              </p14:nvContentPartPr>
              <p14:xfrm>
                <a:off x="4426874" y="1957624"/>
                <a:ext cx="245880" cy="223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99A611A-D016-4F1E-B0DE-91807E7C3C2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18234" y="1948624"/>
                  <a:ext cx="2635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EC890E3-8E2E-4361-AC34-F31D31C6657B}"/>
                    </a:ext>
                  </a:extLst>
                </p14:cNvPr>
                <p14:cNvContentPartPr/>
                <p14:nvPr/>
              </p14:nvContentPartPr>
              <p14:xfrm>
                <a:off x="4873994" y="1745224"/>
                <a:ext cx="47880" cy="141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EC890E3-8E2E-4361-AC34-F31D31C6657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865354" y="1736224"/>
                  <a:ext cx="655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5EC80E2-3737-4DA6-B1F7-81CB0CD9F973}"/>
              </a:ext>
            </a:extLst>
          </p:cNvPr>
          <p:cNvGrpSpPr/>
          <p:nvPr/>
        </p:nvGrpSpPr>
        <p:grpSpPr>
          <a:xfrm>
            <a:off x="4987034" y="1658104"/>
            <a:ext cx="2890800" cy="563040"/>
            <a:chOff x="4987034" y="1658104"/>
            <a:chExt cx="2890800" cy="56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0523841-BE74-4F7A-8FF6-EDA000E7B439}"/>
                    </a:ext>
                  </a:extLst>
                </p14:cNvPr>
                <p14:cNvContentPartPr/>
                <p14:nvPr/>
              </p14:nvContentPartPr>
              <p14:xfrm>
                <a:off x="4987034" y="2075344"/>
                <a:ext cx="298800" cy="56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0523841-BE74-4F7A-8FF6-EDA000E7B43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78034" y="2066344"/>
                  <a:ext cx="3164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5F4AE07-2CF8-491B-9069-99CA8B6D739F}"/>
                    </a:ext>
                  </a:extLst>
                </p14:cNvPr>
                <p14:cNvContentPartPr/>
                <p14:nvPr/>
              </p14:nvContentPartPr>
              <p14:xfrm>
                <a:off x="5096474" y="1987864"/>
                <a:ext cx="64440" cy="233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5F4AE07-2CF8-491B-9069-99CA8B6D739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087834" y="1979224"/>
                  <a:ext cx="820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5810DC8-87B7-42FB-80EC-EC165037F5C8}"/>
                    </a:ext>
                  </a:extLst>
                </p14:cNvPr>
                <p14:cNvContentPartPr/>
                <p14:nvPr/>
              </p14:nvContentPartPr>
              <p14:xfrm>
                <a:off x="5416154" y="1921984"/>
                <a:ext cx="2199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5810DC8-87B7-42FB-80EC-EC165037F5C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07514" y="1912984"/>
                  <a:ext cx="2376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5DDD911-3379-4926-8001-32A42D2B019B}"/>
                    </a:ext>
                  </a:extLst>
                </p14:cNvPr>
                <p14:cNvContentPartPr/>
                <p14:nvPr/>
              </p14:nvContentPartPr>
              <p14:xfrm>
                <a:off x="5737634" y="1965904"/>
                <a:ext cx="280080" cy="227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5DDD911-3379-4926-8001-32A42D2B019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728634" y="1957264"/>
                  <a:ext cx="2977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7208902-C9CD-4159-9C2B-0579A97642A3}"/>
                    </a:ext>
                  </a:extLst>
                </p14:cNvPr>
                <p14:cNvContentPartPr/>
                <p14:nvPr/>
              </p14:nvContentPartPr>
              <p14:xfrm>
                <a:off x="5676074" y="1970584"/>
                <a:ext cx="258120" cy="214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7208902-C9CD-4159-9C2B-0579A97642A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67434" y="1961584"/>
                  <a:ext cx="2757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36D9DF0-8966-44C3-9F5B-2F36DE1CAE39}"/>
                    </a:ext>
                  </a:extLst>
                </p14:cNvPr>
                <p14:cNvContentPartPr/>
                <p14:nvPr/>
              </p14:nvContentPartPr>
              <p14:xfrm>
                <a:off x="6071714" y="1727584"/>
                <a:ext cx="244080" cy="138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36D9DF0-8966-44C3-9F5B-2F36DE1CAE3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62714" y="1718944"/>
                  <a:ext cx="261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59F3C78-F63E-4840-AD16-11F6587DC02C}"/>
                    </a:ext>
                  </a:extLst>
                </p14:cNvPr>
                <p14:cNvContentPartPr/>
                <p14:nvPr/>
              </p14:nvContentPartPr>
              <p14:xfrm>
                <a:off x="6333794" y="2029984"/>
                <a:ext cx="290880" cy="52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59F3C78-F63E-4840-AD16-11F6587DC02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324794" y="2020984"/>
                  <a:ext cx="3085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7CDAE80-2EF7-485B-B5C4-A220DC3F0BF0}"/>
                    </a:ext>
                  </a:extLst>
                </p14:cNvPr>
                <p14:cNvContentPartPr/>
                <p14:nvPr/>
              </p14:nvContentPartPr>
              <p14:xfrm>
                <a:off x="6462314" y="1942504"/>
                <a:ext cx="32760" cy="2034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7CDAE80-2EF7-485B-B5C4-A220DC3F0BF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53314" y="1933864"/>
                  <a:ext cx="50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E4651D7-E37E-4D29-A7F0-A9B22C60B702}"/>
                    </a:ext>
                  </a:extLst>
                </p14:cNvPr>
                <p14:cNvContentPartPr/>
                <p14:nvPr/>
              </p14:nvContentPartPr>
              <p14:xfrm>
                <a:off x="6789914" y="1893544"/>
                <a:ext cx="254520" cy="312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E4651D7-E37E-4D29-A7F0-A9B22C60B70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780914" y="1884544"/>
                  <a:ext cx="2721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1589B9D-33EA-442E-B0D6-F67B2F16EDA8}"/>
                    </a:ext>
                  </a:extLst>
                </p14:cNvPr>
                <p14:cNvContentPartPr/>
                <p14:nvPr/>
              </p14:nvContentPartPr>
              <p14:xfrm>
                <a:off x="7151354" y="1969864"/>
                <a:ext cx="210600" cy="201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1589B9D-33EA-442E-B0D6-F67B2F16EDA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142714" y="1960864"/>
                  <a:ext cx="228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4BC5321-B2C0-4A03-B54B-497CC093252B}"/>
                    </a:ext>
                  </a:extLst>
                </p14:cNvPr>
                <p14:cNvContentPartPr/>
                <p14:nvPr/>
              </p14:nvContentPartPr>
              <p14:xfrm>
                <a:off x="7094474" y="1943944"/>
                <a:ext cx="256680" cy="244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4BC5321-B2C0-4A03-B54B-497CC093252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85474" y="1935304"/>
                  <a:ext cx="2743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6C86C69-7770-4BF3-BB34-19AF84D6EEBB}"/>
                    </a:ext>
                  </a:extLst>
                </p14:cNvPr>
                <p14:cNvContentPartPr/>
                <p14:nvPr/>
              </p14:nvContentPartPr>
              <p14:xfrm>
                <a:off x="7409114" y="1658104"/>
                <a:ext cx="216360" cy="217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6C86C69-7770-4BF3-BB34-19AF84D6EEB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00114" y="1649104"/>
                  <a:ext cx="234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F822AE1-27CF-469C-8496-237DFC72F08B}"/>
                    </a:ext>
                  </a:extLst>
                </p14:cNvPr>
                <p14:cNvContentPartPr/>
                <p14:nvPr/>
              </p14:nvContentPartPr>
              <p14:xfrm>
                <a:off x="7531514" y="1996864"/>
                <a:ext cx="346320" cy="61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F822AE1-27CF-469C-8496-237DFC72F08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22514" y="1988224"/>
                  <a:ext cx="3639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6E7C999-F205-467C-BB78-10D1E434CF8C}"/>
                    </a:ext>
                  </a:extLst>
                </p14:cNvPr>
                <p14:cNvContentPartPr/>
                <p14:nvPr/>
              </p14:nvContentPartPr>
              <p14:xfrm>
                <a:off x="7654634" y="1907944"/>
                <a:ext cx="62280" cy="226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6E7C999-F205-467C-BB78-10D1E434CF8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45994" y="1898944"/>
                  <a:ext cx="7992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12C4CAD-73E7-40D2-BD23-65234D58394B}"/>
              </a:ext>
            </a:extLst>
          </p:cNvPr>
          <p:cNvGrpSpPr/>
          <p:nvPr/>
        </p:nvGrpSpPr>
        <p:grpSpPr>
          <a:xfrm>
            <a:off x="8140274" y="1870864"/>
            <a:ext cx="1017000" cy="262080"/>
            <a:chOff x="8140274" y="1870864"/>
            <a:chExt cx="101700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1C1BC46-5CAA-4E20-94C8-7EC851146B3B}"/>
                    </a:ext>
                  </a:extLst>
                </p14:cNvPr>
                <p14:cNvContentPartPr/>
                <p14:nvPr/>
              </p14:nvContentPartPr>
              <p14:xfrm>
                <a:off x="8140274" y="2013784"/>
                <a:ext cx="18720" cy="70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1C1BC46-5CAA-4E20-94C8-7EC851146B3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31634" y="2004784"/>
                  <a:ext cx="363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B0ADC2F-1C54-494D-8E6A-065AB75BB925}"/>
                    </a:ext>
                  </a:extLst>
                </p14:cNvPr>
                <p14:cNvContentPartPr/>
                <p14:nvPr/>
              </p14:nvContentPartPr>
              <p14:xfrm>
                <a:off x="8319554" y="2011264"/>
                <a:ext cx="8640" cy="64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B0ADC2F-1C54-494D-8E6A-065AB75BB92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310914" y="2002264"/>
                  <a:ext cx="262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F0DEDC7-BF40-46FB-9821-701F1F81D933}"/>
                    </a:ext>
                  </a:extLst>
                </p14:cNvPr>
                <p14:cNvContentPartPr/>
                <p14:nvPr/>
              </p14:nvContentPartPr>
              <p14:xfrm>
                <a:off x="8487314" y="2011264"/>
                <a:ext cx="221040" cy="28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F0DEDC7-BF40-46FB-9821-701F1F81D93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478314" y="2002264"/>
                  <a:ext cx="238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745FA7A-5988-4334-BE56-AB1B3A4CEA89}"/>
                    </a:ext>
                  </a:extLst>
                </p14:cNvPr>
                <p14:cNvContentPartPr/>
                <p14:nvPr/>
              </p14:nvContentPartPr>
              <p14:xfrm>
                <a:off x="8820674" y="1980664"/>
                <a:ext cx="336600" cy="33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745FA7A-5988-4334-BE56-AB1B3A4CEA8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811674" y="1972024"/>
                  <a:ext cx="3542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94B4841-80B2-4D09-AF03-9CA9D9CC4441}"/>
                    </a:ext>
                  </a:extLst>
                </p14:cNvPr>
                <p14:cNvContentPartPr/>
                <p14:nvPr/>
              </p14:nvContentPartPr>
              <p14:xfrm>
                <a:off x="8950634" y="1870864"/>
                <a:ext cx="88200" cy="262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94B4841-80B2-4D09-AF03-9CA9D9CC444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941634" y="1862224"/>
                  <a:ext cx="105840" cy="27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99E80E9-BCD4-4621-9DAE-C5B512E230A3}"/>
                  </a:ext>
                </a:extLst>
              </p14:cNvPr>
              <p14:cNvContentPartPr/>
              <p14:nvPr/>
            </p14:nvContentPartPr>
            <p14:xfrm>
              <a:off x="1237634" y="1491424"/>
              <a:ext cx="514800" cy="366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99E80E9-BCD4-4621-9DAE-C5B512E230A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228994" y="1482424"/>
                <a:ext cx="532440" cy="38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06AB465F-B0CC-4501-B140-9F9729F0DEF7}"/>
              </a:ext>
            </a:extLst>
          </p:cNvPr>
          <p:cNvGrpSpPr/>
          <p:nvPr/>
        </p:nvGrpSpPr>
        <p:grpSpPr>
          <a:xfrm>
            <a:off x="9397034" y="1684024"/>
            <a:ext cx="1033560" cy="450360"/>
            <a:chOff x="9397034" y="1684024"/>
            <a:chExt cx="1033560" cy="4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181A0AA-D495-433A-BD0A-43A4528B1AB4}"/>
                    </a:ext>
                  </a:extLst>
                </p14:cNvPr>
                <p14:cNvContentPartPr/>
                <p14:nvPr/>
              </p14:nvContentPartPr>
              <p14:xfrm>
                <a:off x="9397034" y="1795984"/>
                <a:ext cx="225000" cy="307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181A0AA-D495-433A-BD0A-43A4528B1AB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388394" y="1786984"/>
                  <a:ext cx="2426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E8D79B4-EDAE-47BB-8521-D78A47D681B4}"/>
                    </a:ext>
                  </a:extLst>
                </p14:cNvPr>
                <p14:cNvContentPartPr/>
                <p14:nvPr/>
              </p14:nvContentPartPr>
              <p14:xfrm>
                <a:off x="9784034" y="1874104"/>
                <a:ext cx="280800" cy="260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E8D79B4-EDAE-47BB-8521-D78A47D681B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775034" y="1865464"/>
                  <a:ext cx="2984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E20AFE8-C300-42BC-AD05-61798425AE44}"/>
                    </a:ext>
                  </a:extLst>
                </p14:cNvPr>
                <p14:cNvContentPartPr/>
                <p14:nvPr/>
              </p14:nvContentPartPr>
              <p14:xfrm>
                <a:off x="9748754" y="1899664"/>
                <a:ext cx="272520" cy="222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E20AFE8-C300-42BC-AD05-61798425AE4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39754" y="1891024"/>
                  <a:ext cx="2901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CC296DA-104D-4611-B0E0-FFBAC1395319}"/>
                    </a:ext>
                  </a:extLst>
                </p14:cNvPr>
                <p14:cNvContentPartPr/>
                <p14:nvPr/>
              </p14:nvContentPartPr>
              <p14:xfrm>
                <a:off x="10146194" y="1684024"/>
                <a:ext cx="284400" cy="165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CC296DA-104D-4611-B0E0-FFBAC139531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137194" y="1675384"/>
                  <a:ext cx="30204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EC53855A-CB0C-44B6-9654-E00B41A2C76D}"/>
                  </a:ext>
                </a:extLst>
              </p14:cNvPr>
              <p14:cNvContentPartPr/>
              <p14:nvPr/>
            </p14:nvContentPartPr>
            <p14:xfrm>
              <a:off x="3265874" y="4155064"/>
              <a:ext cx="6791040" cy="17748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EC53855A-CB0C-44B6-9654-E00B41A2C76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257234" y="4146064"/>
                <a:ext cx="6808680" cy="19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4EC6D57F-F531-46F8-895D-10EF0AAE1C3D}"/>
              </a:ext>
            </a:extLst>
          </p:cNvPr>
          <p:cNvGrpSpPr/>
          <p:nvPr/>
        </p:nvGrpSpPr>
        <p:grpSpPr>
          <a:xfrm>
            <a:off x="10848914" y="3379624"/>
            <a:ext cx="1084320" cy="683640"/>
            <a:chOff x="10848914" y="3379624"/>
            <a:chExt cx="1084320" cy="68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724156E-D0A2-4883-823A-B8FCB6C01F5C}"/>
                    </a:ext>
                  </a:extLst>
                </p14:cNvPr>
                <p14:cNvContentPartPr/>
                <p14:nvPr/>
              </p14:nvContentPartPr>
              <p14:xfrm>
                <a:off x="10848914" y="3609304"/>
                <a:ext cx="263160" cy="1512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724156E-D0A2-4883-823A-B8FCB6C01F5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840274" y="3600664"/>
                  <a:ext cx="2808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EAAD968-5280-4C36-80AB-71DE9E30F61E}"/>
                    </a:ext>
                  </a:extLst>
                </p14:cNvPr>
                <p14:cNvContentPartPr/>
                <p14:nvPr/>
              </p14:nvContentPartPr>
              <p14:xfrm>
                <a:off x="11067434" y="3379624"/>
                <a:ext cx="205200" cy="3376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EAAD968-5280-4C36-80AB-71DE9E30F61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058434" y="3370624"/>
                  <a:ext cx="22284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FEFB8AE-FC91-4DCA-B628-6FD791078BEA}"/>
                    </a:ext>
                  </a:extLst>
                </p14:cNvPr>
                <p14:cNvContentPartPr/>
                <p14:nvPr/>
              </p14:nvContentPartPr>
              <p14:xfrm>
                <a:off x="11162834" y="3595624"/>
                <a:ext cx="142920" cy="1436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FEFB8AE-FC91-4DCA-B628-6FD791078BE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154194" y="3586984"/>
                  <a:ext cx="160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85E000B-1FCB-4852-B478-EAC1D7D01C05}"/>
                    </a:ext>
                  </a:extLst>
                </p14:cNvPr>
                <p14:cNvContentPartPr/>
                <p14:nvPr/>
              </p14:nvContentPartPr>
              <p14:xfrm>
                <a:off x="11197754" y="3629464"/>
                <a:ext cx="236160" cy="4338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85E000B-1FCB-4852-B478-EAC1D7D01C0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188754" y="3620824"/>
                  <a:ext cx="25380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63E5024-B0AA-4ED8-87BC-89A839AE348B}"/>
                    </a:ext>
                  </a:extLst>
                </p14:cNvPr>
                <p14:cNvContentPartPr/>
                <p14:nvPr/>
              </p14:nvContentPartPr>
              <p14:xfrm>
                <a:off x="11648474" y="3505624"/>
                <a:ext cx="284760" cy="2246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63E5024-B0AA-4ED8-87BC-89A839AE348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639474" y="3496624"/>
                  <a:ext cx="302400" cy="24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9A74563A-B6EA-4F99-A6C8-29C281BD39CC}"/>
                  </a:ext>
                </a:extLst>
              </p14:cNvPr>
              <p14:cNvContentPartPr/>
              <p14:nvPr/>
            </p14:nvContentPartPr>
            <p14:xfrm>
              <a:off x="9260234" y="3368104"/>
              <a:ext cx="25200" cy="1267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9A74563A-B6EA-4F99-A6C8-29C281BD39C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251234" y="3359104"/>
                <a:ext cx="42840" cy="14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Group 266">
            <a:extLst>
              <a:ext uri="{FF2B5EF4-FFF2-40B4-BE49-F238E27FC236}">
                <a16:creationId xmlns:a16="http://schemas.microsoft.com/office/drawing/2014/main" id="{679F0FE9-D687-42E0-903C-CC96EBD422ED}"/>
              </a:ext>
            </a:extLst>
          </p:cNvPr>
          <p:cNvGrpSpPr/>
          <p:nvPr/>
        </p:nvGrpSpPr>
        <p:grpSpPr>
          <a:xfrm>
            <a:off x="10686554" y="4233184"/>
            <a:ext cx="533520" cy="757440"/>
            <a:chOff x="10686554" y="4233184"/>
            <a:chExt cx="533520" cy="75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0CD5FEB-D41E-4BD5-9E1C-54B3E9AE3283}"/>
                    </a:ext>
                  </a:extLst>
                </p14:cNvPr>
                <p14:cNvContentPartPr/>
                <p14:nvPr/>
              </p14:nvContentPartPr>
              <p14:xfrm>
                <a:off x="10686554" y="4438024"/>
                <a:ext cx="204840" cy="1486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0CD5FEB-D41E-4BD5-9E1C-54B3E9AE328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677554" y="4429024"/>
                  <a:ext cx="2224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051E0D-0095-4C1A-9F19-54C5A3670823}"/>
                    </a:ext>
                  </a:extLst>
                </p14:cNvPr>
                <p14:cNvContentPartPr/>
                <p14:nvPr/>
              </p14:nvContentPartPr>
              <p14:xfrm>
                <a:off x="10876994" y="4233184"/>
                <a:ext cx="168120" cy="3333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051E0D-0095-4C1A-9F19-54C5A367082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867994" y="4224544"/>
                  <a:ext cx="1857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58BFA74-DBCF-40AC-8E39-E17A8D7605AD}"/>
                    </a:ext>
                  </a:extLst>
                </p14:cNvPr>
                <p14:cNvContentPartPr/>
                <p14:nvPr/>
              </p14:nvContentPartPr>
              <p14:xfrm>
                <a:off x="10933154" y="4432984"/>
                <a:ext cx="204480" cy="1530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58BFA74-DBCF-40AC-8E39-E17A8D7605A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924514" y="4424344"/>
                  <a:ext cx="222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E31F877-EEB5-43E9-9B0C-DCBAA23484B1}"/>
                    </a:ext>
                  </a:extLst>
                </p14:cNvPr>
                <p14:cNvContentPartPr/>
                <p14:nvPr/>
              </p14:nvContentPartPr>
              <p14:xfrm>
                <a:off x="10976714" y="4473304"/>
                <a:ext cx="243360" cy="5173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E31F877-EEB5-43E9-9B0C-DCBAA23484B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967714" y="4464304"/>
                  <a:ext cx="261000" cy="53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FDB96DD5-E9F9-4BCE-8D9B-5B32DFE3C3B1}"/>
                  </a:ext>
                </a:extLst>
              </p14:cNvPr>
              <p14:cNvContentPartPr/>
              <p14:nvPr/>
            </p14:nvContentPartPr>
            <p14:xfrm>
              <a:off x="11469194" y="4412464"/>
              <a:ext cx="381960" cy="15480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FDB96DD5-E9F9-4BCE-8D9B-5B32DFE3C3B1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1460554" y="4403464"/>
                <a:ext cx="39960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B0DF94A3-1FC3-4950-812D-4ADE782F661D}"/>
                  </a:ext>
                </a:extLst>
              </p14:cNvPr>
              <p14:cNvContentPartPr/>
              <p14:nvPr/>
            </p14:nvContentPartPr>
            <p14:xfrm>
              <a:off x="7337834" y="3699304"/>
              <a:ext cx="12960" cy="352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B0DF94A3-1FC3-4950-812D-4ADE782F661D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329194" y="3690664"/>
                <a:ext cx="306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287F810D-950F-46FE-B7F9-80A3D9C07FD4}"/>
                  </a:ext>
                </a:extLst>
              </p14:cNvPr>
              <p14:cNvContentPartPr/>
              <p14:nvPr/>
            </p14:nvContentPartPr>
            <p14:xfrm>
              <a:off x="7536914" y="3683104"/>
              <a:ext cx="6840" cy="284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287F810D-950F-46FE-B7F9-80A3D9C07FD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528274" y="3674464"/>
                <a:ext cx="244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DAE48F62-F7A4-475A-9703-19F131F7D0EF}"/>
                  </a:ext>
                </a:extLst>
              </p14:cNvPr>
              <p14:cNvContentPartPr/>
              <p14:nvPr/>
            </p14:nvContentPartPr>
            <p14:xfrm>
              <a:off x="7750394" y="3692824"/>
              <a:ext cx="41760" cy="61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DAE48F62-F7A4-475A-9703-19F131F7D0E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741394" y="3684184"/>
                <a:ext cx="594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C7B2C70E-4B64-4A52-ABC4-F0A91A1212A8}"/>
                  </a:ext>
                </a:extLst>
              </p14:cNvPr>
              <p14:cNvContentPartPr/>
              <p14:nvPr/>
            </p14:nvContentPartPr>
            <p14:xfrm>
              <a:off x="7966034" y="3711544"/>
              <a:ext cx="235800" cy="165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C7B2C70E-4B64-4A52-ABC4-F0A91A1212A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957394" y="3702904"/>
                <a:ext cx="253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071F46C4-C23D-4394-8359-0BA23ED8B524}"/>
                  </a:ext>
                </a:extLst>
              </p14:cNvPr>
              <p14:cNvContentPartPr/>
              <p14:nvPr/>
            </p14:nvContentPartPr>
            <p14:xfrm>
              <a:off x="8083754" y="3604984"/>
              <a:ext cx="28080" cy="19764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071F46C4-C23D-4394-8359-0BA23ED8B52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075114" y="3596344"/>
                <a:ext cx="4572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D9C4C95-8AB9-47BC-8023-53AF01DEE1BE}"/>
                  </a:ext>
                </a:extLst>
              </p14:cNvPr>
              <p14:cNvContentPartPr/>
              <p14:nvPr/>
            </p14:nvContentPartPr>
            <p14:xfrm>
              <a:off x="8440154" y="3580504"/>
              <a:ext cx="271440" cy="2520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D9C4C95-8AB9-47BC-8023-53AF01DEE1B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431154" y="3571504"/>
                <a:ext cx="28908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ABAB4EE3-E2B8-4602-8CDD-B3C6B2FB00E8}"/>
                  </a:ext>
                </a:extLst>
              </p14:cNvPr>
              <p14:cNvContentPartPr/>
              <p14:nvPr/>
            </p14:nvContentPartPr>
            <p14:xfrm>
              <a:off x="8736074" y="3839704"/>
              <a:ext cx="28800" cy="1184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ABAB4EE3-E2B8-4602-8CDD-B3C6B2FB00E8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727074" y="3830704"/>
                <a:ext cx="464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32DEE928-36D2-45FF-AB8D-FE43E1110848}"/>
                  </a:ext>
                </a:extLst>
              </p14:cNvPr>
              <p14:cNvContentPartPr/>
              <p14:nvPr/>
            </p14:nvContentPartPr>
            <p14:xfrm>
              <a:off x="8956394" y="3548824"/>
              <a:ext cx="241560" cy="25092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32DEE928-36D2-45FF-AB8D-FE43E111084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947394" y="3539824"/>
                <a:ext cx="25920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BFBF1D7D-ABF8-4ACD-AF4C-BE8B78A29A28}"/>
                  </a:ext>
                </a:extLst>
              </p14:cNvPr>
              <p14:cNvContentPartPr/>
              <p14:nvPr/>
            </p14:nvContentPartPr>
            <p14:xfrm>
              <a:off x="8917874" y="3526144"/>
              <a:ext cx="221760" cy="2667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BFBF1D7D-ABF8-4ACD-AF4C-BE8B78A29A28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909234" y="3517504"/>
                <a:ext cx="23940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C02CEC92-9DA7-4B12-A45F-7F3C23E900FF}"/>
                  </a:ext>
                </a:extLst>
              </p14:cNvPr>
              <p14:cNvContentPartPr/>
              <p14:nvPr/>
            </p14:nvContentPartPr>
            <p14:xfrm>
              <a:off x="9376154" y="3649624"/>
              <a:ext cx="347760" cy="525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C02CEC92-9DA7-4B12-A45F-7F3C23E900F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367514" y="3640624"/>
                <a:ext cx="3654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CCEB656-F51E-4A74-9E28-8BC1BF40BD4B}"/>
                  </a:ext>
                </a:extLst>
              </p14:cNvPr>
              <p14:cNvContentPartPr/>
              <p14:nvPr/>
            </p14:nvContentPartPr>
            <p14:xfrm>
              <a:off x="9541754" y="3524704"/>
              <a:ext cx="24840" cy="3027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CCEB656-F51E-4A74-9E28-8BC1BF40BD4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533114" y="3516064"/>
                <a:ext cx="424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E43763F8-FB64-4297-9534-E071A93E973E}"/>
                  </a:ext>
                </a:extLst>
              </p14:cNvPr>
              <p14:cNvContentPartPr/>
              <p14:nvPr/>
            </p14:nvContentPartPr>
            <p14:xfrm>
              <a:off x="9883754" y="3551344"/>
              <a:ext cx="248760" cy="1875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E43763F8-FB64-4297-9534-E071A93E973E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874754" y="3542344"/>
                <a:ext cx="26640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3F667413-CC92-4B34-8450-6186491AE7A1}"/>
                  </a:ext>
                </a:extLst>
              </p14:cNvPr>
              <p14:cNvContentPartPr/>
              <p14:nvPr/>
            </p14:nvContentPartPr>
            <p14:xfrm>
              <a:off x="10167794" y="3759064"/>
              <a:ext cx="113400" cy="946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3F667413-CC92-4B34-8450-6186491AE7A1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0158794" y="3750424"/>
                <a:ext cx="13104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241CB6F-F4EE-46AE-9D24-E404D0CD9414}"/>
                  </a:ext>
                </a:extLst>
              </p14:cNvPr>
              <p14:cNvContentPartPr/>
              <p14:nvPr/>
            </p14:nvContentPartPr>
            <p14:xfrm>
              <a:off x="324314" y="3265504"/>
              <a:ext cx="317160" cy="2534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241CB6F-F4EE-46AE-9D24-E404D0CD9414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15674" y="3256504"/>
                <a:ext cx="33480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F303D14-26F1-4F3B-AB6A-5087A7D8B6F9}"/>
                  </a:ext>
                </a:extLst>
              </p14:cNvPr>
              <p14:cNvContentPartPr/>
              <p14:nvPr/>
            </p14:nvContentPartPr>
            <p14:xfrm>
              <a:off x="755594" y="3468544"/>
              <a:ext cx="21240" cy="370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F303D14-26F1-4F3B-AB6A-5087A7D8B6F9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46594" y="3459904"/>
                <a:ext cx="388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259F31F-A975-40C0-A824-3659758B6EB7}"/>
                  </a:ext>
                </a:extLst>
              </p14:cNvPr>
              <p14:cNvContentPartPr/>
              <p14:nvPr/>
            </p14:nvContentPartPr>
            <p14:xfrm>
              <a:off x="1104794" y="2618224"/>
              <a:ext cx="125280" cy="180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259F31F-A975-40C0-A824-3659758B6EB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96154" y="2609584"/>
                <a:ext cx="1429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82FD3CF-C2E0-4696-96D2-D2F84DC03E35}"/>
                  </a:ext>
                </a:extLst>
              </p14:cNvPr>
              <p14:cNvContentPartPr/>
              <p14:nvPr/>
            </p14:nvContentPartPr>
            <p14:xfrm>
              <a:off x="1248074" y="2506264"/>
              <a:ext cx="24120" cy="172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82FD3CF-C2E0-4696-96D2-D2F84DC03E35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239434" y="2497264"/>
                <a:ext cx="417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B521C5B-D1E6-466E-A7F2-60B6C7E5E0C8}"/>
                  </a:ext>
                </a:extLst>
              </p14:cNvPr>
              <p14:cNvContentPartPr/>
              <p14:nvPr/>
            </p14:nvContentPartPr>
            <p14:xfrm>
              <a:off x="1352114" y="2625064"/>
              <a:ext cx="126360" cy="230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B521C5B-D1E6-466E-A7F2-60B6C7E5E0C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343474" y="2616424"/>
                <a:ext cx="1440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5540621-7AB9-4B83-B40D-040BC32C7694}"/>
                  </a:ext>
                </a:extLst>
              </p14:cNvPr>
              <p14:cNvContentPartPr/>
              <p14:nvPr/>
            </p14:nvContentPartPr>
            <p14:xfrm>
              <a:off x="1306394" y="2578624"/>
              <a:ext cx="476640" cy="1814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5540621-7AB9-4B83-B40D-040BC32C7694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297394" y="2569984"/>
                <a:ext cx="4942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2878EB0-489F-4A69-8769-DC2862CB5A67}"/>
                  </a:ext>
                </a:extLst>
              </p14:cNvPr>
              <p14:cNvContentPartPr/>
              <p14:nvPr/>
            </p14:nvContentPartPr>
            <p14:xfrm>
              <a:off x="1324394" y="3183784"/>
              <a:ext cx="159120" cy="2484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2878EB0-489F-4A69-8769-DC2862CB5A6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315754" y="3175144"/>
                <a:ext cx="17676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E114EBB2-34A6-4808-BF96-9447F7D8483C}"/>
                  </a:ext>
                </a:extLst>
              </p14:cNvPr>
              <p14:cNvContentPartPr/>
              <p14:nvPr/>
            </p14:nvContentPartPr>
            <p14:xfrm>
              <a:off x="1469834" y="3056704"/>
              <a:ext cx="241920" cy="392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E114EBB2-34A6-4808-BF96-9447F7D8483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460834" y="3047704"/>
                <a:ext cx="25956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17668D62-4B85-44E7-AC68-E4BE38F095BE}"/>
                  </a:ext>
                </a:extLst>
              </p14:cNvPr>
              <p14:cNvContentPartPr/>
              <p14:nvPr/>
            </p14:nvContentPartPr>
            <p14:xfrm>
              <a:off x="1325114" y="3277384"/>
              <a:ext cx="217440" cy="514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17668D62-4B85-44E7-AC68-E4BE38F095BE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316114" y="3268384"/>
                <a:ext cx="2350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085A0D6-E65F-456D-8B0F-1CA69835EB17}"/>
                  </a:ext>
                </a:extLst>
              </p14:cNvPr>
              <p14:cNvContentPartPr/>
              <p14:nvPr/>
            </p14:nvContentPartPr>
            <p14:xfrm>
              <a:off x="1566674" y="3306544"/>
              <a:ext cx="150120" cy="1281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085A0D6-E65F-456D-8B0F-1CA69835EB17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558034" y="3297544"/>
                <a:ext cx="1677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A5068ADA-341D-4110-AD94-F1176472EE48}"/>
                  </a:ext>
                </a:extLst>
              </p14:cNvPr>
              <p14:cNvContentPartPr/>
              <p14:nvPr/>
            </p14:nvContentPartPr>
            <p14:xfrm>
              <a:off x="1791674" y="3259384"/>
              <a:ext cx="237600" cy="168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A5068ADA-341D-4110-AD94-F1176472EE48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782674" y="3250744"/>
                <a:ext cx="2552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D0BBA7B-BB81-4808-962E-F9302E10E5A2}"/>
                  </a:ext>
                </a:extLst>
              </p14:cNvPr>
              <p14:cNvContentPartPr/>
              <p14:nvPr/>
            </p14:nvContentPartPr>
            <p14:xfrm>
              <a:off x="2039714" y="3294304"/>
              <a:ext cx="51480" cy="1314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D0BBA7B-BB81-4808-962E-F9302E10E5A2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031074" y="3285304"/>
                <a:ext cx="691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83C16673-7D79-476A-BBBB-4683CFEE0BB4}"/>
                  </a:ext>
                </a:extLst>
              </p14:cNvPr>
              <p14:cNvContentPartPr/>
              <p14:nvPr/>
            </p14:nvContentPartPr>
            <p14:xfrm>
              <a:off x="2203874" y="3190624"/>
              <a:ext cx="2160" cy="50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83C16673-7D79-476A-BBBB-4683CFEE0BB4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195234" y="3181984"/>
                <a:ext cx="198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DBBA1B8-E501-40E8-95ED-4CCE671BCD67}"/>
                  </a:ext>
                </a:extLst>
              </p14:cNvPr>
              <p14:cNvContentPartPr/>
              <p14:nvPr/>
            </p14:nvContentPartPr>
            <p14:xfrm>
              <a:off x="2224034" y="3243184"/>
              <a:ext cx="108720" cy="1555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DBBA1B8-E501-40E8-95ED-4CCE671BCD67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215034" y="3234184"/>
                <a:ext cx="1263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5233718-58AE-4B5E-AD53-36697F4333BF}"/>
                  </a:ext>
                </a:extLst>
              </p14:cNvPr>
              <p14:cNvContentPartPr/>
              <p14:nvPr/>
            </p14:nvContentPartPr>
            <p14:xfrm>
              <a:off x="2411594" y="3280984"/>
              <a:ext cx="126720" cy="1288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5233718-58AE-4B5E-AD53-36697F4333BF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402594" y="3272344"/>
                <a:ext cx="1443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25F74CD-A0C8-45DC-BD1A-08558DD4389A}"/>
                  </a:ext>
                </a:extLst>
              </p14:cNvPr>
              <p14:cNvContentPartPr/>
              <p14:nvPr/>
            </p14:nvContentPartPr>
            <p14:xfrm>
              <a:off x="2569274" y="3250024"/>
              <a:ext cx="163080" cy="1396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25F74CD-A0C8-45DC-BD1A-08558DD4389A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560274" y="3241024"/>
                <a:ext cx="1807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0384BC6-B009-4DD8-B563-2F74C18BBD25}"/>
                  </a:ext>
                </a:extLst>
              </p14:cNvPr>
              <p14:cNvContentPartPr/>
              <p14:nvPr/>
            </p14:nvContentPartPr>
            <p14:xfrm>
              <a:off x="2861234" y="2981464"/>
              <a:ext cx="170280" cy="3830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0384BC6-B009-4DD8-B563-2F74C18BBD25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852594" y="2972464"/>
                <a:ext cx="18792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D4B96B2C-DF72-4C98-9534-F871A3785667}"/>
                  </a:ext>
                </a:extLst>
              </p14:cNvPr>
              <p14:cNvContentPartPr/>
              <p14:nvPr/>
            </p14:nvContentPartPr>
            <p14:xfrm>
              <a:off x="2749634" y="3188464"/>
              <a:ext cx="310680" cy="414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D4B96B2C-DF72-4C98-9534-F871A3785667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740634" y="3179464"/>
                <a:ext cx="3283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EC3E0BF-C3C5-4A7C-8457-DFDA6D2968BD}"/>
                  </a:ext>
                </a:extLst>
              </p14:cNvPr>
              <p14:cNvContentPartPr/>
              <p14:nvPr/>
            </p14:nvContentPartPr>
            <p14:xfrm>
              <a:off x="2957354" y="3272344"/>
              <a:ext cx="172080" cy="1173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EC3E0BF-C3C5-4A7C-8457-DFDA6D2968BD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948354" y="3263344"/>
                <a:ext cx="18972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3CF05C8-336D-4333-AB8C-2990F4CDB1F1}"/>
                  </a:ext>
                </a:extLst>
              </p14:cNvPr>
              <p14:cNvContentPartPr/>
              <p14:nvPr/>
            </p14:nvContentPartPr>
            <p14:xfrm>
              <a:off x="3287114" y="3100984"/>
              <a:ext cx="87120" cy="3016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3CF05C8-336D-4333-AB8C-2990F4CDB1F1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278474" y="3091984"/>
                <a:ext cx="10476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30A443DE-A9F2-4B2C-94D4-C70F636279BB}"/>
                  </a:ext>
                </a:extLst>
              </p14:cNvPr>
              <p14:cNvContentPartPr/>
              <p14:nvPr/>
            </p14:nvContentPartPr>
            <p14:xfrm>
              <a:off x="3653234" y="3007024"/>
              <a:ext cx="434520" cy="4042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30A443DE-A9F2-4B2C-94D4-C70F636279BB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644234" y="2998384"/>
                <a:ext cx="45216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D9C4B1BB-157F-4591-8E60-785EEBDD3D57}"/>
                  </a:ext>
                </a:extLst>
              </p14:cNvPr>
              <p14:cNvContentPartPr/>
              <p14:nvPr/>
            </p14:nvContentPartPr>
            <p14:xfrm>
              <a:off x="3791474" y="3207544"/>
              <a:ext cx="254520" cy="406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D9C4B1BB-157F-4591-8E60-785EEBDD3D57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782474" y="3198544"/>
                <a:ext cx="2721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E8A2796-051B-4244-9BD9-55BC1C35F438}"/>
                  </a:ext>
                </a:extLst>
              </p14:cNvPr>
              <p14:cNvContentPartPr/>
              <p14:nvPr/>
            </p14:nvContentPartPr>
            <p14:xfrm>
              <a:off x="4147514" y="3168304"/>
              <a:ext cx="127440" cy="1818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E8A2796-051B-4244-9BD9-55BC1C35F438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138874" y="3159304"/>
                <a:ext cx="14508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670949F3-C5D8-4C2A-B916-0767544B4DA8}"/>
                  </a:ext>
                </a:extLst>
              </p14:cNvPr>
              <p14:cNvContentPartPr/>
              <p14:nvPr/>
            </p14:nvContentPartPr>
            <p14:xfrm>
              <a:off x="4359914" y="3190624"/>
              <a:ext cx="70560" cy="1515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670949F3-C5D8-4C2A-B916-0767544B4DA8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4350914" y="3181984"/>
                <a:ext cx="882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2CB38B2-D861-47D1-92D3-6EC3C73C196E}"/>
                  </a:ext>
                </a:extLst>
              </p14:cNvPr>
              <p14:cNvContentPartPr/>
              <p14:nvPr/>
            </p14:nvContentPartPr>
            <p14:xfrm>
              <a:off x="4291154" y="3155704"/>
              <a:ext cx="228600" cy="4100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2CB38B2-D861-47D1-92D3-6EC3C73C196E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282154" y="3147064"/>
                <a:ext cx="24624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6EFF768-71A8-480E-94B9-2C9B607D5A1E}"/>
                  </a:ext>
                </a:extLst>
              </p14:cNvPr>
              <p14:cNvContentPartPr/>
              <p14:nvPr/>
            </p14:nvContentPartPr>
            <p14:xfrm>
              <a:off x="4556114" y="3217264"/>
              <a:ext cx="210600" cy="1069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6EFF768-71A8-480E-94B9-2C9B607D5A1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4547114" y="3208264"/>
                <a:ext cx="22824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7FC6041-FB1A-46F9-95B1-05B0214F1E6D}"/>
                  </a:ext>
                </a:extLst>
              </p14:cNvPr>
              <p14:cNvContentPartPr/>
              <p14:nvPr/>
            </p14:nvContentPartPr>
            <p14:xfrm>
              <a:off x="4758794" y="3197824"/>
              <a:ext cx="20016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7FC6041-FB1A-46F9-95B1-05B0214F1E6D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4749794" y="3189184"/>
                <a:ext cx="21780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11E9E3DB-9B69-4EC2-83DA-38E9CF1EA349}"/>
                  </a:ext>
                </a:extLst>
              </p14:cNvPr>
              <p14:cNvContentPartPr/>
              <p14:nvPr/>
            </p14:nvContentPartPr>
            <p14:xfrm>
              <a:off x="4865714" y="3144544"/>
              <a:ext cx="240120" cy="1702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11E9E3DB-9B69-4EC2-83DA-38E9CF1EA349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4856714" y="3135544"/>
                <a:ext cx="2577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18331686-86D8-45A4-95C7-3C2FE966641F}"/>
                  </a:ext>
                </a:extLst>
              </p14:cNvPr>
              <p14:cNvContentPartPr/>
              <p14:nvPr/>
            </p14:nvContentPartPr>
            <p14:xfrm>
              <a:off x="5141474" y="2870224"/>
              <a:ext cx="384120" cy="4503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18331686-86D8-45A4-95C7-3C2FE966641F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132834" y="2861224"/>
                <a:ext cx="40176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AF144B0-F3E3-4878-AB8F-FD320A3795C8}"/>
                  </a:ext>
                </a:extLst>
              </p14:cNvPr>
              <p14:cNvContentPartPr/>
              <p14:nvPr/>
            </p14:nvContentPartPr>
            <p14:xfrm>
              <a:off x="5401394" y="3178384"/>
              <a:ext cx="134280" cy="1256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AF144B0-F3E3-4878-AB8F-FD320A3795C8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392754" y="3169744"/>
                <a:ext cx="1519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CEE41A33-224F-4CE7-B301-EFFCEC33C25B}"/>
                  </a:ext>
                </a:extLst>
              </p14:cNvPr>
              <p14:cNvContentPartPr/>
              <p14:nvPr/>
            </p14:nvContentPartPr>
            <p14:xfrm>
              <a:off x="5662034" y="2796424"/>
              <a:ext cx="318960" cy="5115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CEE41A33-224F-4CE7-B301-EFFCEC33C25B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653034" y="2787784"/>
                <a:ext cx="33660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582BB68-7C22-4848-96A0-05500D54018C}"/>
                  </a:ext>
                </a:extLst>
              </p14:cNvPr>
              <p14:cNvContentPartPr/>
              <p14:nvPr/>
            </p14:nvContentPartPr>
            <p14:xfrm>
              <a:off x="5627114" y="3046624"/>
              <a:ext cx="370080" cy="590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582BB68-7C22-4848-96A0-05500D54018C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618114" y="3037624"/>
                <a:ext cx="3877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A1BD4478-7A46-4520-80C8-2B29E19E98A5}"/>
                  </a:ext>
                </a:extLst>
              </p14:cNvPr>
              <p14:cNvContentPartPr/>
              <p14:nvPr/>
            </p14:nvContentPartPr>
            <p14:xfrm>
              <a:off x="5898914" y="3110704"/>
              <a:ext cx="204120" cy="1429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A1BD4478-7A46-4520-80C8-2B29E19E98A5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890274" y="3102064"/>
                <a:ext cx="22176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7AF8F80F-17C0-4474-B633-4B24BAD144C4}"/>
                  </a:ext>
                </a:extLst>
              </p14:cNvPr>
              <p14:cNvContentPartPr/>
              <p14:nvPr/>
            </p14:nvContentPartPr>
            <p14:xfrm>
              <a:off x="6173954" y="3034384"/>
              <a:ext cx="161640" cy="2494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7AF8F80F-17C0-4474-B633-4B24BAD144C4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164954" y="3025744"/>
                <a:ext cx="17928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494E7B9C-3EBF-402A-8D5D-A25EA1C54590}"/>
                  </a:ext>
                </a:extLst>
              </p14:cNvPr>
              <p14:cNvContentPartPr/>
              <p14:nvPr/>
            </p14:nvContentPartPr>
            <p14:xfrm>
              <a:off x="1341674" y="3789304"/>
              <a:ext cx="130320" cy="3056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494E7B9C-3EBF-402A-8D5D-A25EA1C54590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333034" y="3780304"/>
                <a:ext cx="1479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03F63A5-59B0-4497-9301-ACFC0F23E8D5}"/>
                  </a:ext>
                </a:extLst>
              </p14:cNvPr>
              <p14:cNvContentPartPr/>
              <p14:nvPr/>
            </p14:nvContentPartPr>
            <p14:xfrm>
              <a:off x="1393154" y="3665824"/>
              <a:ext cx="298080" cy="2293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03F63A5-59B0-4497-9301-ACFC0F23E8D5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384514" y="3656824"/>
                <a:ext cx="3157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FB028FE-4C0D-46B3-AB0B-AB3E65E7FED2}"/>
                  </a:ext>
                </a:extLst>
              </p14:cNvPr>
              <p14:cNvContentPartPr/>
              <p14:nvPr/>
            </p14:nvContentPartPr>
            <p14:xfrm>
              <a:off x="1694114" y="3763384"/>
              <a:ext cx="172080" cy="2556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FB028FE-4C0D-46B3-AB0B-AB3E65E7FED2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685474" y="3754384"/>
                <a:ext cx="18972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8EC0888-C88F-4EE2-BA94-83451076C22E}"/>
                  </a:ext>
                </a:extLst>
              </p14:cNvPr>
              <p14:cNvContentPartPr/>
              <p14:nvPr/>
            </p14:nvContentPartPr>
            <p14:xfrm>
              <a:off x="1913714" y="3806944"/>
              <a:ext cx="189360" cy="1656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8EC0888-C88F-4EE2-BA94-83451076C22E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904714" y="3798304"/>
                <a:ext cx="20700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0369EE7E-6870-47AD-AB10-DFB0835CC405}"/>
                  </a:ext>
                </a:extLst>
              </p14:cNvPr>
              <p14:cNvContentPartPr/>
              <p14:nvPr/>
            </p14:nvContentPartPr>
            <p14:xfrm>
              <a:off x="1871234" y="3825304"/>
              <a:ext cx="204480" cy="1512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0369EE7E-6870-47AD-AB10-DFB0835CC405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862234" y="3816304"/>
                <a:ext cx="2221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059C4FEF-DC76-4488-AD5A-F7DE28E8FB33}"/>
                  </a:ext>
                </a:extLst>
              </p14:cNvPr>
              <p14:cNvContentPartPr/>
              <p14:nvPr/>
            </p14:nvContentPartPr>
            <p14:xfrm>
              <a:off x="2127914" y="3673744"/>
              <a:ext cx="191160" cy="3412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059C4FEF-DC76-4488-AD5A-F7DE28E8FB33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2119274" y="3665104"/>
                <a:ext cx="20880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CFE3FEA7-AC20-48EF-AB88-1C04F7C8763D}"/>
                  </a:ext>
                </a:extLst>
              </p14:cNvPr>
              <p14:cNvContentPartPr/>
              <p14:nvPr/>
            </p14:nvContentPartPr>
            <p14:xfrm>
              <a:off x="1467674" y="4163704"/>
              <a:ext cx="702360" cy="885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CFE3FEA7-AC20-48EF-AB88-1C04F7C8763D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459034" y="4154704"/>
                <a:ext cx="7200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D804F72-2458-4C74-AF58-F911408D51A6}"/>
                  </a:ext>
                </a:extLst>
              </p14:cNvPr>
              <p14:cNvContentPartPr/>
              <p14:nvPr/>
            </p14:nvContentPartPr>
            <p14:xfrm>
              <a:off x="1519514" y="4367824"/>
              <a:ext cx="282600" cy="2174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D804F72-2458-4C74-AF58-F911408D51A6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510874" y="4359184"/>
                <a:ext cx="3002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EAEBA7B6-7B6A-4144-985D-84FE1C1CC174}"/>
                  </a:ext>
                </a:extLst>
              </p14:cNvPr>
              <p14:cNvContentPartPr/>
              <p14:nvPr/>
            </p14:nvContentPartPr>
            <p14:xfrm>
              <a:off x="1663514" y="4511824"/>
              <a:ext cx="110880" cy="1612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EAEBA7B6-7B6A-4144-985D-84FE1C1CC174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654874" y="4502824"/>
                <a:ext cx="1285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59639FC-0797-4EDD-A88E-9BDBCD012BF0}"/>
                  </a:ext>
                </a:extLst>
              </p14:cNvPr>
              <p14:cNvContentPartPr/>
              <p14:nvPr/>
            </p14:nvContentPartPr>
            <p14:xfrm>
              <a:off x="1885274" y="4358104"/>
              <a:ext cx="127080" cy="2034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59639FC-0797-4EDD-A88E-9BDBCD012BF0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876274" y="4349464"/>
                <a:ext cx="1447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3E8A08A-F8CE-4A1B-BABD-671ADE18AFD0}"/>
                  </a:ext>
                </a:extLst>
              </p14:cNvPr>
              <p14:cNvContentPartPr/>
              <p14:nvPr/>
            </p14:nvContentPartPr>
            <p14:xfrm>
              <a:off x="2044034" y="4406344"/>
              <a:ext cx="168120" cy="1231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3E8A08A-F8CE-4A1B-BABD-671ADE18AFD0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2035394" y="4397704"/>
                <a:ext cx="1857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FCFEB1B-F189-4AE4-8ADE-C775D5B17742}"/>
                  </a:ext>
                </a:extLst>
              </p14:cNvPr>
              <p14:cNvContentPartPr/>
              <p14:nvPr/>
            </p14:nvContentPartPr>
            <p14:xfrm>
              <a:off x="2034674" y="4382584"/>
              <a:ext cx="111600" cy="1472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FCFEB1B-F189-4AE4-8ADE-C775D5B17742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2026034" y="4373584"/>
                <a:ext cx="1292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81E957D7-133A-492A-8EAE-20922B09E37F}"/>
                  </a:ext>
                </a:extLst>
              </p14:cNvPr>
              <p14:cNvContentPartPr/>
              <p14:nvPr/>
            </p14:nvContentPartPr>
            <p14:xfrm>
              <a:off x="2202074" y="4303024"/>
              <a:ext cx="221760" cy="3139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81E957D7-133A-492A-8EAE-20922B09E37F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2193434" y="4294384"/>
                <a:ext cx="23940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924F5121-326C-4038-84F4-D8BF565863C5}"/>
                  </a:ext>
                </a:extLst>
              </p14:cNvPr>
              <p14:cNvContentPartPr/>
              <p14:nvPr/>
            </p14:nvContentPartPr>
            <p14:xfrm>
              <a:off x="2656034" y="4022944"/>
              <a:ext cx="142560" cy="212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924F5121-326C-4038-84F4-D8BF565863C5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2647034" y="4013944"/>
                <a:ext cx="1602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16C57FCB-0182-47B4-A3BB-3ADCA6865CC4}"/>
                  </a:ext>
                </a:extLst>
              </p14:cNvPr>
              <p14:cNvContentPartPr/>
              <p14:nvPr/>
            </p14:nvContentPartPr>
            <p14:xfrm>
              <a:off x="2666834" y="4103224"/>
              <a:ext cx="213120" cy="65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16C57FCB-0182-47B4-A3BB-3ADCA6865CC4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2657834" y="4094584"/>
                <a:ext cx="23076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B199DEB6-126D-4E54-9986-653A2D283089}"/>
                  </a:ext>
                </a:extLst>
              </p14:cNvPr>
              <p14:cNvContentPartPr/>
              <p14:nvPr/>
            </p14:nvContentPartPr>
            <p14:xfrm>
              <a:off x="3210434" y="3754384"/>
              <a:ext cx="240840" cy="2836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B199DEB6-126D-4E54-9986-653A2D283089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3201794" y="3745744"/>
                <a:ext cx="25848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529B4514-D660-45DB-82F7-781307944DAE}"/>
                  </a:ext>
                </a:extLst>
              </p14:cNvPr>
              <p14:cNvContentPartPr/>
              <p14:nvPr/>
            </p14:nvContentPartPr>
            <p14:xfrm>
              <a:off x="3469994" y="4043464"/>
              <a:ext cx="150120" cy="1267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529B4514-D660-45DB-82F7-781307944DAE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461354" y="4034824"/>
                <a:ext cx="16776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9AB0A6A5-3E19-4203-84F8-AE18546DFDE9}"/>
                  </a:ext>
                </a:extLst>
              </p14:cNvPr>
              <p14:cNvContentPartPr/>
              <p14:nvPr/>
            </p14:nvContentPartPr>
            <p14:xfrm>
              <a:off x="3765554" y="3780664"/>
              <a:ext cx="253080" cy="2660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9AB0A6A5-3E19-4203-84F8-AE18546DFDE9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3756914" y="3772024"/>
                <a:ext cx="27072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3369185B-3630-482E-BADD-11BE873F00A7}"/>
                  </a:ext>
                </a:extLst>
              </p14:cNvPr>
              <p14:cNvContentPartPr/>
              <p14:nvPr/>
            </p14:nvContentPartPr>
            <p14:xfrm>
              <a:off x="3741794" y="3763384"/>
              <a:ext cx="209880" cy="2750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3369185B-3630-482E-BADD-11BE873F00A7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732794" y="3754384"/>
                <a:ext cx="22752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D392753C-7523-4BC9-AAE6-545548538A54}"/>
                  </a:ext>
                </a:extLst>
              </p14:cNvPr>
              <p14:cNvContentPartPr/>
              <p14:nvPr/>
            </p14:nvContentPartPr>
            <p14:xfrm>
              <a:off x="4035914" y="3604624"/>
              <a:ext cx="163800" cy="1360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D392753C-7523-4BC9-AAE6-545548538A54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4026914" y="3595984"/>
                <a:ext cx="1814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05ADB30B-9733-4A0C-948B-4DAB3FA11F3E}"/>
                  </a:ext>
                </a:extLst>
              </p14:cNvPr>
              <p14:cNvContentPartPr/>
              <p14:nvPr/>
            </p14:nvContentPartPr>
            <p14:xfrm>
              <a:off x="4339394" y="3819544"/>
              <a:ext cx="305280" cy="691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05ADB30B-9733-4A0C-948B-4DAB3FA11F3E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4330754" y="3810904"/>
                <a:ext cx="3229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44ED459B-EC6B-41DC-9A49-C0FB76DEADA6}"/>
                  </a:ext>
                </a:extLst>
              </p14:cNvPr>
              <p14:cNvContentPartPr/>
              <p14:nvPr/>
            </p14:nvContentPartPr>
            <p14:xfrm>
              <a:off x="4479074" y="3709744"/>
              <a:ext cx="43560" cy="2610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44ED459B-EC6B-41DC-9A49-C0FB76DEADA6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4470434" y="3700744"/>
                <a:ext cx="6120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E4FC1880-05BD-437A-9334-66E5B30A6D2D}"/>
                  </a:ext>
                </a:extLst>
              </p14:cNvPr>
              <p14:cNvContentPartPr/>
              <p14:nvPr/>
            </p14:nvContentPartPr>
            <p14:xfrm>
              <a:off x="4773554" y="3717304"/>
              <a:ext cx="252360" cy="2426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E4FC1880-05BD-437A-9334-66E5B30A6D2D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4764554" y="3708664"/>
                <a:ext cx="27000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A73C5223-DF49-4A3F-BB10-5CB2B557BEAE}"/>
                  </a:ext>
                </a:extLst>
              </p14:cNvPr>
              <p14:cNvContentPartPr/>
              <p14:nvPr/>
            </p14:nvContentPartPr>
            <p14:xfrm>
              <a:off x="5065154" y="3961384"/>
              <a:ext cx="159480" cy="1105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A73C5223-DF49-4A3F-BB10-5CB2B557BEAE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5056514" y="3952744"/>
                <a:ext cx="17712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DC1A3A39-0C79-4871-B9D5-ABC20E58E166}"/>
                  </a:ext>
                </a:extLst>
              </p14:cNvPr>
              <p14:cNvContentPartPr/>
              <p14:nvPr/>
            </p14:nvContentPartPr>
            <p14:xfrm>
              <a:off x="5340194" y="3988384"/>
              <a:ext cx="119880" cy="169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DC1A3A39-0C79-4871-B9D5-ABC20E58E166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5331194" y="3979384"/>
                <a:ext cx="13752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99B005B-BD2D-47B8-A0CE-2F5A5FAF208F}"/>
                  </a:ext>
                </a:extLst>
              </p14:cNvPr>
              <p14:cNvContentPartPr/>
              <p14:nvPr/>
            </p14:nvContentPartPr>
            <p14:xfrm>
              <a:off x="5537114" y="3972184"/>
              <a:ext cx="32040" cy="1000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99B005B-BD2D-47B8-A0CE-2F5A5FAF208F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5528474" y="3963184"/>
                <a:ext cx="496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459B607-0E3D-479D-B680-9BF507E4C3D3}"/>
                  </a:ext>
                </a:extLst>
              </p14:cNvPr>
              <p14:cNvContentPartPr/>
              <p14:nvPr/>
            </p14:nvContentPartPr>
            <p14:xfrm>
              <a:off x="5765354" y="3676984"/>
              <a:ext cx="309960" cy="25884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459B607-0E3D-479D-B680-9BF507E4C3D3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5756354" y="3667984"/>
                <a:ext cx="32760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1797C57-2901-4C00-BB4B-D6C75A576EF1}"/>
                  </a:ext>
                </a:extLst>
              </p14:cNvPr>
              <p14:cNvContentPartPr/>
              <p14:nvPr/>
            </p14:nvContentPartPr>
            <p14:xfrm>
              <a:off x="5762834" y="3596344"/>
              <a:ext cx="209880" cy="2941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1797C57-2901-4C00-BB4B-D6C75A576EF1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5753834" y="3587704"/>
                <a:ext cx="22752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F241463-7929-47D1-8137-BC0CDC2F691A}"/>
                  </a:ext>
                </a:extLst>
              </p14:cNvPr>
              <p14:cNvContentPartPr/>
              <p14:nvPr/>
            </p14:nvContentPartPr>
            <p14:xfrm>
              <a:off x="6814754" y="3741064"/>
              <a:ext cx="209160" cy="219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F241463-7929-47D1-8137-BC0CDC2F691A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6806114" y="3732424"/>
                <a:ext cx="2268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D37F61C3-D5C7-4FBC-A67F-48E2A9A7A400}"/>
                  </a:ext>
                </a:extLst>
              </p14:cNvPr>
              <p14:cNvContentPartPr/>
              <p14:nvPr/>
            </p14:nvContentPartPr>
            <p14:xfrm>
              <a:off x="6904754" y="3672304"/>
              <a:ext cx="16560" cy="1472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D37F61C3-D5C7-4FBC-A67F-48E2A9A7A400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6896114" y="3663304"/>
                <a:ext cx="34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E9F87DAF-992F-4A76-ACF8-0CC7D9D47A3F}"/>
                  </a:ext>
                </a:extLst>
              </p14:cNvPr>
              <p14:cNvContentPartPr/>
              <p14:nvPr/>
            </p14:nvContentPartPr>
            <p14:xfrm>
              <a:off x="3324194" y="4364584"/>
              <a:ext cx="202320" cy="46764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E9F87DAF-992F-4A76-ACF8-0CC7D9D47A3F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3315194" y="4355584"/>
                <a:ext cx="21996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A58EE905-D3EC-4D06-BE78-CB0F63D81CD7}"/>
                  </a:ext>
                </a:extLst>
              </p14:cNvPr>
              <p14:cNvContentPartPr/>
              <p14:nvPr/>
            </p14:nvContentPartPr>
            <p14:xfrm>
              <a:off x="3576194" y="4757704"/>
              <a:ext cx="222840" cy="12240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A58EE905-D3EC-4D06-BE78-CB0F63D81CD7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3567554" y="4748704"/>
                <a:ext cx="2404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D65B23D8-D15D-47A3-B1E5-7A9E1FB4F0E3}"/>
                  </a:ext>
                </a:extLst>
              </p14:cNvPr>
              <p14:cNvContentPartPr/>
              <p14:nvPr/>
            </p14:nvContentPartPr>
            <p14:xfrm>
              <a:off x="3931154" y="4528024"/>
              <a:ext cx="285840" cy="25092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D65B23D8-D15D-47A3-B1E5-7A9E1FB4F0E3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922154" y="4519024"/>
                <a:ext cx="30348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4779CA1E-5DE1-4D82-9B52-6B146761CB6B}"/>
                  </a:ext>
                </a:extLst>
              </p14:cNvPr>
              <p14:cNvContentPartPr/>
              <p14:nvPr/>
            </p14:nvContentPartPr>
            <p14:xfrm>
              <a:off x="3938714" y="4491664"/>
              <a:ext cx="195840" cy="28548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4779CA1E-5DE1-4D82-9B52-6B146761CB6B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3930074" y="4483024"/>
                <a:ext cx="21348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C7D80FCB-DB64-45F5-AC18-7101D11A8096}"/>
                  </a:ext>
                </a:extLst>
              </p14:cNvPr>
              <p14:cNvContentPartPr/>
              <p14:nvPr/>
            </p14:nvContentPartPr>
            <p14:xfrm>
              <a:off x="4274954" y="4346944"/>
              <a:ext cx="246240" cy="1177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C7D80FCB-DB64-45F5-AC18-7101D11A8096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4266314" y="4338304"/>
                <a:ext cx="26388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BB88803A-1C1C-4CA7-B2D7-D89B72E776C9}"/>
                  </a:ext>
                </a:extLst>
              </p14:cNvPr>
              <p14:cNvContentPartPr/>
              <p14:nvPr/>
            </p14:nvContentPartPr>
            <p14:xfrm>
              <a:off x="4495274" y="4595344"/>
              <a:ext cx="282960" cy="7560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BB88803A-1C1C-4CA7-B2D7-D89B72E776C9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4486634" y="4586704"/>
                <a:ext cx="30060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F13E5067-E969-462D-8143-8881940BBC8A}"/>
                  </a:ext>
                </a:extLst>
              </p14:cNvPr>
              <p14:cNvContentPartPr/>
              <p14:nvPr/>
            </p14:nvContentPartPr>
            <p14:xfrm>
              <a:off x="4625954" y="4493104"/>
              <a:ext cx="22320" cy="24480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F13E5067-E969-462D-8143-8881940BBC8A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4616954" y="4484104"/>
                <a:ext cx="399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36CFF0B4-5D50-4D02-AEB4-FE9A68C9DA9B}"/>
                  </a:ext>
                </a:extLst>
              </p14:cNvPr>
              <p14:cNvContentPartPr/>
              <p14:nvPr/>
            </p14:nvContentPartPr>
            <p14:xfrm>
              <a:off x="4926914" y="4364944"/>
              <a:ext cx="221400" cy="4302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36CFF0B4-5D50-4D02-AEB4-FE9A68C9DA9B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4918274" y="4356304"/>
                <a:ext cx="23904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48602B17-4BF4-4EB9-B573-F8A9BCB746EA}"/>
                  </a:ext>
                </a:extLst>
              </p14:cNvPr>
              <p14:cNvContentPartPr/>
              <p14:nvPr/>
            </p14:nvContentPartPr>
            <p14:xfrm>
              <a:off x="5222474" y="4820704"/>
              <a:ext cx="360" cy="3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48602B17-4BF4-4EB9-B573-F8A9BCB746E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213474" y="481206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B6D23C23-9B85-42CB-BB7F-E9100224CDF3}"/>
                  </a:ext>
                </a:extLst>
              </p14:cNvPr>
              <p14:cNvContentPartPr/>
              <p14:nvPr/>
            </p14:nvContentPartPr>
            <p14:xfrm>
              <a:off x="5177834" y="4786504"/>
              <a:ext cx="261360" cy="1216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B6D23C23-9B85-42CB-BB7F-E9100224CDF3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5169194" y="4777504"/>
                <a:ext cx="2790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2C888987-B768-4D0A-871D-29C61E7242DB}"/>
                  </a:ext>
                </a:extLst>
              </p14:cNvPr>
              <p14:cNvContentPartPr/>
              <p14:nvPr/>
            </p14:nvContentPartPr>
            <p14:xfrm>
              <a:off x="5527034" y="4818904"/>
              <a:ext cx="98640" cy="468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2C888987-B768-4D0A-871D-29C61E7242DB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5518034" y="4809904"/>
                <a:ext cx="1162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690D8A06-D872-4FD0-A86D-762FEC291746}"/>
                  </a:ext>
                </a:extLst>
              </p14:cNvPr>
              <p14:cNvContentPartPr/>
              <p14:nvPr/>
            </p14:nvContentPartPr>
            <p14:xfrm>
              <a:off x="5723234" y="4769224"/>
              <a:ext cx="69480" cy="1767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690D8A06-D872-4FD0-A86D-762FEC291746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5714234" y="4760224"/>
                <a:ext cx="871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EFD52357-6BD7-49D4-85A0-F268774368A6}"/>
                  </a:ext>
                </a:extLst>
              </p14:cNvPr>
              <p14:cNvContentPartPr/>
              <p14:nvPr/>
            </p14:nvContentPartPr>
            <p14:xfrm>
              <a:off x="6055514" y="3463504"/>
              <a:ext cx="129960" cy="9792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EFD52357-6BD7-49D4-85A0-F268774368A6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6046874" y="3454504"/>
                <a:ext cx="1476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C32F2D68-D4DA-469B-ADEB-8AA2AB71E0A4}"/>
                  </a:ext>
                </a:extLst>
              </p14:cNvPr>
              <p14:cNvContentPartPr/>
              <p14:nvPr/>
            </p14:nvContentPartPr>
            <p14:xfrm>
              <a:off x="6268274" y="3475024"/>
              <a:ext cx="108360" cy="3708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C32F2D68-D4DA-469B-ADEB-8AA2AB71E0A4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6259274" y="3466384"/>
                <a:ext cx="1260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D3B0657E-89C0-4916-AE9A-46A93DB05D1A}"/>
                  </a:ext>
                </a:extLst>
              </p14:cNvPr>
              <p14:cNvContentPartPr/>
              <p14:nvPr/>
            </p14:nvContentPartPr>
            <p14:xfrm>
              <a:off x="6517394" y="3407344"/>
              <a:ext cx="55080" cy="1537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D3B0657E-89C0-4916-AE9A-46A93DB05D1A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6508394" y="3398344"/>
                <a:ext cx="727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D65C0D0A-A6AC-4118-9B59-CBD6F174E79E}"/>
                  </a:ext>
                </a:extLst>
              </p14:cNvPr>
              <p14:cNvContentPartPr/>
              <p14:nvPr/>
            </p14:nvContentPartPr>
            <p14:xfrm>
              <a:off x="654794" y="5116624"/>
              <a:ext cx="53280" cy="17604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D65C0D0A-A6AC-4118-9B59-CBD6F174E79E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646154" y="5107984"/>
                <a:ext cx="709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D29D4A8D-7A98-4529-BCC8-0ACAFB947F83}"/>
                  </a:ext>
                </a:extLst>
              </p14:cNvPr>
              <p14:cNvContentPartPr/>
              <p14:nvPr/>
            </p14:nvContentPartPr>
            <p14:xfrm>
              <a:off x="722474" y="5019784"/>
              <a:ext cx="137880" cy="3805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D29D4A8D-7A98-4529-BCC8-0ACAFB947F83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713834" y="5011144"/>
                <a:ext cx="15552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9FAC3C5D-BC89-48B2-A742-D86F7E0A2D00}"/>
                  </a:ext>
                </a:extLst>
              </p14:cNvPr>
              <p14:cNvContentPartPr/>
              <p14:nvPr/>
            </p14:nvContentPartPr>
            <p14:xfrm>
              <a:off x="1056194" y="4908184"/>
              <a:ext cx="221760" cy="48168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9FAC3C5D-BC89-48B2-A742-D86F7E0A2D00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1047554" y="4899544"/>
                <a:ext cx="23940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075CD316-5C04-4C12-BA5D-2468FD5A36AA}"/>
                  </a:ext>
                </a:extLst>
              </p14:cNvPr>
              <p14:cNvContentPartPr/>
              <p14:nvPr/>
            </p14:nvContentPartPr>
            <p14:xfrm>
              <a:off x="1322234" y="5191864"/>
              <a:ext cx="159840" cy="15228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075CD316-5C04-4C12-BA5D-2468FD5A36AA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1313234" y="5182864"/>
                <a:ext cx="17748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C692F242-AF9E-494C-AB4B-2A29328B2D90}"/>
                  </a:ext>
                </a:extLst>
              </p14:cNvPr>
              <p14:cNvContentPartPr/>
              <p14:nvPr/>
            </p14:nvContentPartPr>
            <p14:xfrm>
              <a:off x="1522034" y="5173144"/>
              <a:ext cx="148680" cy="16668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C692F242-AF9E-494C-AB4B-2A29328B2D90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1513034" y="5164144"/>
                <a:ext cx="16632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AC50AFA4-C73F-4B8E-88F5-0C1FACC45453}"/>
                  </a:ext>
                </a:extLst>
              </p14:cNvPr>
              <p14:cNvContentPartPr/>
              <p14:nvPr/>
            </p14:nvContentPartPr>
            <p14:xfrm>
              <a:off x="1714274" y="5215624"/>
              <a:ext cx="52560" cy="14328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AC50AFA4-C73F-4B8E-88F5-0C1FACC45453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1705274" y="5206984"/>
                <a:ext cx="702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2EBA88C9-6ECF-40C8-BD54-FE0F42F68232}"/>
                  </a:ext>
                </a:extLst>
              </p14:cNvPr>
              <p14:cNvContentPartPr/>
              <p14:nvPr/>
            </p14:nvContentPartPr>
            <p14:xfrm>
              <a:off x="1803914" y="5134984"/>
              <a:ext cx="36720" cy="1152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2EBA88C9-6ECF-40C8-BD54-FE0F42F68232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1795274" y="5125984"/>
                <a:ext cx="543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F5731487-BB14-4A54-BF89-F5FC34853040}"/>
                  </a:ext>
                </a:extLst>
              </p14:cNvPr>
              <p14:cNvContentPartPr/>
              <p14:nvPr/>
            </p14:nvContentPartPr>
            <p14:xfrm>
              <a:off x="1871594" y="5165224"/>
              <a:ext cx="155520" cy="19584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F5731487-BB14-4A54-BF89-F5FC34853040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1862954" y="5156224"/>
                <a:ext cx="17316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3CAB7E02-E8AE-4E3B-BC3D-14ED9FCFA30D}"/>
                  </a:ext>
                </a:extLst>
              </p14:cNvPr>
              <p14:cNvContentPartPr/>
              <p14:nvPr/>
            </p14:nvContentPartPr>
            <p14:xfrm>
              <a:off x="2092994" y="5220664"/>
              <a:ext cx="180000" cy="12096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3CAB7E02-E8AE-4E3B-BC3D-14ED9FCFA30D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2083994" y="5212024"/>
                <a:ext cx="1976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B524AEB2-E8B9-415D-91F2-7E0FE4877CD9}"/>
                  </a:ext>
                </a:extLst>
              </p14:cNvPr>
              <p14:cNvContentPartPr/>
              <p14:nvPr/>
            </p14:nvContentPartPr>
            <p14:xfrm>
              <a:off x="2378834" y="5226784"/>
              <a:ext cx="164880" cy="9504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B524AEB2-E8B9-415D-91F2-7E0FE4877CD9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2369834" y="5217784"/>
                <a:ext cx="1825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B4C05FF1-3643-4F39-9BFE-46A264C82349}"/>
                  </a:ext>
                </a:extLst>
              </p14:cNvPr>
              <p14:cNvContentPartPr/>
              <p14:nvPr/>
            </p14:nvContentPartPr>
            <p14:xfrm>
              <a:off x="2686634" y="4982344"/>
              <a:ext cx="189360" cy="38628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B4C05FF1-3643-4F39-9BFE-46A264C82349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2677634" y="4973344"/>
                <a:ext cx="20700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CDA55E10-0337-4EAB-9D6E-E6CBC932C644}"/>
                  </a:ext>
                </a:extLst>
              </p14:cNvPr>
              <p14:cNvContentPartPr/>
              <p14:nvPr/>
            </p14:nvContentPartPr>
            <p14:xfrm>
              <a:off x="2639114" y="5200144"/>
              <a:ext cx="198720" cy="2196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CDA55E10-0337-4EAB-9D6E-E6CBC932C644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2630114" y="5191504"/>
                <a:ext cx="2163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5DFF66BE-0A56-4225-A991-B86D1A997578}"/>
                  </a:ext>
                </a:extLst>
              </p14:cNvPr>
              <p14:cNvContentPartPr/>
              <p14:nvPr/>
            </p14:nvContentPartPr>
            <p14:xfrm>
              <a:off x="2859434" y="5222104"/>
              <a:ext cx="94680" cy="8964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5DFF66BE-0A56-4225-A991-B86D1A997578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2850434" y="5213464"/>
                <a:ext cx="1123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81F7BB59-4F30-4BC8-9520-BAB5E1147758}"/>
                  </a:ext>
                </a:extLst>
              </p14:cNvPr>
              <p14:cNvContentPartPr/>
              <p14:nvPr/>
            </p14:nvContentPartPr>
            <p14:xfrm>
              <a:off x="3084074" y="5035264"/>
              <a:ext cx="128160" cy="27360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81F7BB59-4F30-4BC8-9520-BAB5E1147758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3075074" y="5026624"/>
                <a:ext cx="14580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4901422B-A5B9-4E98-A4C8-4C62D53AB60C}"/>
                  </a:ext>
                </a:extLst>
              </p14:cNvPr>
              <p14:cNvContentPartPr/>
              <p14:nvPr/>
            </p14:nvContentPartPr>
            <p14:xfrm>
              <a:off x="3457754" y="5165944"/>
              <a:ext cx="182160" cy="16452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4901422B-A5B9-4E98-A4C8-4C62D53AB60C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3448754" y="5157304"/>
                <a:ext cx="19980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02D5A057-C19F-473A-95DE-B15B56C895F5}"/>
                  </a:ext>
                </a:extLst>
              </p14:cNvPr>
              <p14:cNvContentPartPr/>
              <p14:nvPr/>
            </p14:nvContentPartPr>
            <p14:xfrm>
              <a:off x="3702194" y="5135704"/>
              <a:ext cx="203760" cy="18684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02D5A057-C19F-473A-95DE-B15B56C895F5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3693554" y="5127064"/>
                <a:ext cx="22140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273ABACB-FA6E-4E3F-80F5-AF16235BF2B8}"/>
                  </a:ext>
                </a:extLst>
              </p14:cNvPr>
              <p14:cNvContentPartPr/>
              <p14:nvPr/>
            </p14:nvContentPartPr>
            <p14:xfrm>
              <a:off x="3942314" y="5176744"/>
              <a:ext cx="69480" cy="10944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273ABACB-FA6E-4E3F-80F5-AF16235BF2B8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3933674" y="5168104"/>
                <a:ext cx="871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7E25E38F-FA43-49F2-9A01-D3C3BC346B9D}"/>
                  </a:ext>
                </a:extLst>
              </p14:cNvPr>
              <p14:cNvContentPartPr/>
              <p14:nvPr/>
            </p14:nvContentPartPr>
            <p14:xfrm>
              <a:off x="3917474" y="5141464"/>
              <a:ext cx="167040" cy="34092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7E25E38F-FA43-49F2-9A01-D3C3BC346B9D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3908474" y="5132464"/>
                <a:ext cx="1846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AFAFF62D-5F06-4519-BE73-70C1295F8B58}"/>
                  </a:ext>
                </a:extLst>
              </p14:cNvPr>
              <p14:cNvContentPartPr/>
              <p14:nvPr/>
            </p14:nvContentPartPr>
            <p14:xfrm>
              <a:off x="4152194" y="5195104"/>
              <a:ext cx="146880" cy="9468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AFAFF62D-5F06-4519-BE73-70C1295F8B58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4143194" y="5186104"/>
                <a:ext cx="1645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1F148DDB-1E29-446F-88FA-ED453C0FE9D7}"/>
                  </a:ext>
                </a:extLst>
              </p14:cNvPr>
              <p14:cNvContentPartPr/>
              <p14:nvPr/>
            </p14:nvContentPartPr>
            <p14:xfrm>
              <a:off x="4321394" y="5228944"/>
              <a:ext cx="119160" cy="32760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1F148DDB-1E29-446F-88FA-ED453C0FE9D7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4312754" y="5219944"/>
                <a:ext cx="1368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D24B5B96-5736-4497-8D3E-19C182133337}"/>
                  </a:ext>
                </a:extLst>
              </p14:cNvPr>
              <p14:cNvContentPartPr/>
              <p14:nvPr/>
            </p14:nvContentPartPr>
            <p14:xfrm>
              <a:off x="4349114" y="5197624"/>
              <a:ext cx="245160" cy="16128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D24B5B96-5736-4497-8D3E-19C182133337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4340474" y="5188984"/>
                <a:ext cx="26280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67A8964E-EBB8-455D-B70D-FEC4B56E5EB6}"/>
                  </a:ext>
                </a:extLst>
              </p14:cNvPr>
              <p14:cNvContentPartPr/>
              <p14:nvPr/>
            </p14:nvContentPartPr>
            <p14:xfrm>
              <a:off x="4663394" y="5012224"/>
              <a:ext cx="261720" cy="29772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67A8964E-EBB8-455D-B70D-FEC4B56E5EB6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4654394" y="5003224"/>
                <a:ext cx="27936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2C854FC8-8943-45C6-BFE1-B51FD7591045}"/>
                  </a:ext>
                </a:extLst>
              </p14:cNvPr>
              <p14:cNvContentPartPr/>
              <p14:nvPr/>
            </p14:nvContentPartPr>
            <p14:xfrm>
              <a:off x="4840514" y="5199784"/>
              <a:ext cx="135360" cy="12492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2C854FC8-8943-45C6-BFE1-B51FD7591045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4831514" y="5190784"/>
                <a:ext cx="15300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5D6DB8C8-CB6F-459F-9A8B-62E564F851A1}"/>
                  </a:ext>
                </a:extLst>
              </p14:cNvPr>
              <p14:cNvContentPartPr/>
              <p14:nvPr/>
            </p14:nvContentPartPr>
            <p14:xfrm>
              <a:off x="5097194" y="5024464"/>
              <a:ext cx="207360" cy="32040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5D6DB8C8-CB6F-459F-9A8B-62E564F851A1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5088194" y="5015464"/>
                <a:ext cx="22500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2D38968B-DAA5-4A9E-8952-0AF83E24A339}"/>
                  </a:ext>
                </a:extLst>
              </p14:cNvPr>
              <p14:cNvContentPartPr/>
              <p14:nvPr/>
            </p14:nvContentPartPr>
            <p14:xfrm>
              <a:off x="5078474" y="5153704"/>
              <a:ext cx="221040" cy="4032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2D38968B-DAA5-4A9E-8952-0AF83E24A339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5069834" y="5144704"/>
                <a:ext cx="23868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68484302-5EF6-4B0A-A6C5-0AD9B4E79D2D}"/>
                  </a:ext>
                </a:extLst>
              </p14:cNvPr>
              <p14:cNvContentPartPr/>
              <p14:nvPr/>
            </p14:nvContentPartPr>
            <p14:xfrm>
              <a:off x="5253074" y="5197984"/>
              <a:ext cx="174600" cy="13932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68484302-5EF6-4B0A-A6C5-0AD9B4E79D2D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5244074" y="5189344"/>
                <a:ext cx="1922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8513558A-7FB1-46C5-8E1D-439973D2BA66}"/>
                  </a:ext>
                </a:extLst>
              </p14:cNvPr>
              <p14:cNvContentPartPr/>
              <p14:nvPr/>
            </p14:nvContentPartPr>
            <p14:xfrm>
              <a:off x="5666714" y="5070544"/>
              <a:ext cx="360000" cy="38412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8513558A-7FB1-46C5-8E1D-439973D2BA66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5657714" y="5061544"/>
                <a:ext cx="37764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8CF9E6CA-AC3F-4878-9B2C-57D5B106112C}"/>
                  </a:ext>
                </a:extLst>
              </p14:cNvPr>
              <p14:cNvContentPartPr/>
              <p14:nvPr/>
            </p14:nvContentPartPr>
            <p14:xfrm>
              <a:off x="632834" y="5841304"/>
              <a:ext cx="158040" cy="15732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8CF9E6CA-AC3F-4878-9B2C-57D5B106112C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623834" y="5832664"/>
                <a:ext cx="1756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B0A18E15-D121-42B6-90DD-8D545902F371}"/>
                  </a:ext>
                </a:extLst>
              </p14:cNvPr>
              <p14:cNvContentPartPr/>
              <p14:nvPr/>
            </p14:nvContentPartPr>
            <p14:xfrm>
              <a:off x="824714" y="5760304"/>
              <a:ext cx="174240" cy="31932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B0A18E15-D121-42B6-90DD-8D545902F371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815714" y="5751664"/>
                <a:ext cx="19188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3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75745628-37AF-4BE0-8860-B8845684EE33}"/>
                  </a:ext>
                </a:extLst>
              </p14:cNvPr>
              <p14:cNvContentPartPr/>
              <p14:nvPr/>
            </p14:nvContentPartPr>
            <p14:xfrm>
              <a:off x="1208474" y="5876944"/>
              <a:ext cx="198000" cy="13140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75745628-37AF-4BE0-8860-B8845684EE33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1199834" y="5868304"/>
                <a:ext cx="2156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7AEACD44-E4C7-49ED-AFD6-DF754BBB3BF5}"/>
                  </a:ext>
                </a:extLst>
              </p14:cNvPr>
              <p14:cNvContentPartPr/>
              <p14:nvPr/>
            </p14:nvContentPartPr>
            <p14:xfrm>
              <a:off x="1487114" y="5877304"/>
              <a:ext cx="125280" cy="13320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7AEACD44-E4C7-49ED-AFD6-DF754BBB3BF5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1478114" y="5868304"/>
                <a:ext cx="1429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E62ECA63-1DE5-4DF8-B567-A4CC0760AD5A}"/>
                  </a:ext>
                </a:extLst>
              </p14:cNvPr>
              <p14:cNvContentPartPr/>
              <p14:nvPr/>
            </p14:nvContentPartPr>
            <p14:xfrm>
              <a:off x="2016314" y="5626024"/>
              <a:ext cx="145440" cy="35136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E62ECA63-1DE5-4DF8-B567-A4CC0760AD5A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2007314" y="5617384"/>
                <a:ext cx="16308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34D16B33-3B3D-4ED1-9F4E-66A6963503B1}"/>
                  </a:ext>
                </a:extLst>
              </p14:cNvPr>
              <p14:cNvContentPartPr/>
              <p14:nvPr/>
            </p14:nvContentPartPr>
            <p14:xfrm>
              <a:off x="2247794" y="5836264"/>
              <a:ext cx="96480" cy="12708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34D16B33-3B3D-4ED1-9F4E-66A6963503B1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2238794" y="5827624"/>
                <a:ext cx="11412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B0AFDE2A-FF05-4997-B7D2-16B52F562FE9}"/>
                  </a:ext>
                </a:extLst>
              </p14:cNvPr>
              <p14:cNvContentPartPr/>
              <p14:nvPr/>
            </p14:nvContentPartPr>
            <p14:xfrm>
              <a:off x="2411234" y="5820784"/>
              <a:ext cx="119520" cy="14724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B0AFDE2A-FF05-4997-B7D2-16B52F562FE9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2402594" y="5811784"/>
                <a:ext cx="1371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0C93D20A-DA06-43E8-A0C9-AFB4F3A9E48E}"/>
                  </a:ext>
                </a:extLst>
              </p14:cNvPr>
              <p14:cNvContentPartPr/>
              <p14:nvPr/>
            </p14:nvContentPartPr>
            <p14:xfrm>
              <a:off x="2606354" y="5741944"/>
              <a:ext cx="70920" cy="21636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0C93D20A-DA06-43E8-A0C9-AFB4F3A9E48E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2597714" y="5732944"/>
                <a:ext cx="8856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88971064-03BD-4C94-BC6A-BBEC81A48058}"/>
                  </a:ext>
                </a:extLst>
              </p14:cNvPr>
              <p14:cNvContentPartPr/>
              <p14:nvPr/>
            </p14:nvContentPartPr>
            <p14:xfrm>
              <a:off x="2719034" y="5802424"/>
              <a:ext cx="155160" cy="19332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88971064-03BD-4C94-BC6A-BBEC81A48058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2710394" y="5793784"/>
                <a:ext cx="1728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4D514C01-BC90-4535-8666-3524EEA9E322}"/>
                  </a:ext>
                </a:extLst>
              </p14:cNvPr>
              <p14:cNvContentPartPr/>
              <p14:nvPr/>
            </p14:nvContentPartPr>
            <p14:xfrm>
              <a:off x="2909114" y="5855704"/>
              <a:ext cx="110520" cy="12456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4D514C01-BC90-4535-8666-3524EEA9E322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2900114" y="5846704"/>
                <a:ext cx="12816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605CA9D4-55FD-4E23-BCA4-019A8C16F0EB}"/>
                  </a:ext>
                </a:extLst>
              </p14:cNvPr>
              <p14:cNvContentPartPr/>
              <p14:nvPr/>
            </p14:nvContentPartPr>
            <p14:xfrm>
              <a:off x="3072194" y="5854624"/>
              <a:ext cx="136440" cy="10872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605CA9D4-55FD-4E23-BCA4-019A8C16F0EB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3063194" y="5845984"/>
                <a:ext cx="1540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681C877-4AC1-4DFD-94C0-19116E2CBC6C}"/>
                  </a:ext>
                </a:extLst>
              </p14:cNvPr>
              <p14:cNvContentPartPr/>
              <p14:nvPr/>
            </p14:nvContentPartPr>
            <p14:xfrm>
              <a:off x="3311954" y="5632504"/>
              <a:ext cx="154800" cy="36756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681C877-4AC1-4DFD-94C0-19116E2CBC6C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3302954" y="5623864"/>
                <a:ext cx="17244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71A0CA20-094F-427E-A44A-DE82157232A2}"/>
                  </a:ext>
                </a:extLst>
              </p14:cNvPr>
              <p14:cNvContentPartPr/>
              <p14:nvPr/>
            </p14:nvContentPartPr>
            <p14:xfrm>
              <a:off x="3268034" y="5792704"/>
              <a:ext cx="218880" cy="3816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71A0CA20-094F-427E-A44A-DE82157232A2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3259034" y="5784064"/>
                <a:ext cx="2365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255A37EB-5C7F-4E09-AC99-BDCAAE872491}"/>
                  </a:ext>
                </a:extLst>
              </p14:cNvPr>
              <p14:cNvContentPartPr/>
              <p14:nvPr/>
            </p14:nvContentPartPr>
            <p14:xfrm>
              <a:off x="3434714" y="5869744"/>
              <a:ext cx="122400" cy="8100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255A37EB-5C7F-4E09-AC99-BDCAAE872491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3425714" y="5860744"/>
                <a:ext cx="1400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5FEA93DF-8AF6-4DCF-9E7D-247D12E748AE}"/>
                  </a:ext>
                </a:extLst>
              </p14:cNvPr>
              <p14:cNvContentPartPr/>
              <p14:nvPr/>
            </p14:nvContentPartPr>
            <p14:xfrm>
              <a:off x="3655034" y="5697664"/>
              <a:ext cx="109440" cy="22464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5FEA93DF-8AF6-4DCF-9E7D-247D12E748AE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3646394" y="5689024"/>
                <a:ext cx="1270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B7767140-79C1-424C-AEEC-177F6FA44CE4}"/>
                  </a:ext>
                </a:extLst>
              </p14:cNvPr>
              <p14:cNvContentPartPr/>
              <p14:nvPr/>
            </p14:nvContentPartPr>
            <p14:xfrm>
              <a:off x="3939434" y="5747344"/>
              <a:ext cx="107280" cy="15732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B7767140-79C1-424C-AEEC-177F6FA44CE4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3930794" y="5738704"/>
                <a:ext cx="12492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16966E82-4C04-4151-8D0F-C0FE7527AF60}"/>
                  </a:ext>
                </a:extLst>
              </p14:cNvPr>
              <p14:cNvContentPartPr/>
              <p14:nvPr/>
            </p14:nvContentPartPr>
            <p14:xfrm>
              <a:off x="4105394" y="5735104"/>
              <a:ext cx="119520" cy="19404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16966E82-4C04-4151-8D0F-C0FE7527AF60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4096394" y="5726464"/>
                <a:ext cx="13716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F1604B61-97CD-4811-888E-568EDFFBEA3F}"/>
                  </a:ext>
                </a:extLst>
              </p14:cNvPr>
              <p14:cNvContentPartPr/>
              <p14:nvPr/>
            </p14:nvContentPartPr>
            <p14:xfrm>
              <a:off x="4247234" y="5789464"/>
              <a:ext cx="90360" cy="11988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F1604B61-97CD-4811-888E-568EDFFBEA3F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4238234" y="5780824"/>
                <a:ext cx="10800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E4FE1CB0-573D-48CE-9C05-152A15810934}"/>
                  </a:ext>
                </a:extLst>
              </p14:cNvPr>
              <p14:cNvContentPartPr/>
              <p14:nvPr/>
            </p14:nvContentPartPr>
            <p14:xfrm>
              <a:off x="4275674" y="5768944"/>
              <a:ext cx="151560" cy="32364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E4FE1CB0-573D-48CE-9C05-152A15810934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4266674" y="5759944"/>
                <a:ext cx="16920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3E676D41-2760-432E-B04C-9ED045D23D60}"/>
                  </a:ext>
                </a:extLst>
              </p14:cNvPr>
              <p14:cNvContentPartPr/>
              <p14:nvPr/>
            </p14:nvContentPartPr>
            <p14:xfrm>
              <a:off x="4461794" y="5810704"/>
              <a:ext cx="195840" cy="9648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3E676D41-2760-432E-B04C-9ED045D23D60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4452794" y="5801704"/>
                <a:ext cx="2134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FC95C475-6D1C-4DEC-8835-53A062A434FF}"/>
                  </a:ext>
                </a:extLst>
              </p14:cNvPr>
              <p14:cNvContentPartPr/>
              <p14:nvPr/>
            </p14:nvContentPartPr>
            <p14:xfrm>
              <a:off x="4664114" y="5814304"/>
              <a:ext cx="85680" cy="2653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FC95C475-6D1C-4DEC-8835-53A062A434FF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4655114" y="5805304"/>
                <a:ext cx="10332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7FA412D7-9768-4687-85FB-E040D2C48D71}"/>
                  </a:ext>
                </a:extLst>
              </p14:cNvPr>
              <p14:cNvContentPartPr/>
              <p14:nvPr/>
            </p14:nvContentPartPr>
            <p14:xfrm>
              <a:off x="4724954" y="5789104"/>
              <a:ext cx="212400" cy="13176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7FA412D7-9768-4687-85FB-E040D2C48D71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4715954" y="5780104"/>
                <a:ext cx="23004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A3D4345E-21A1-45B8-B3FE-1A3DDB7F0820}"/>
                  </a:ext>
                </a:extLst>
              </p14:cNvPr>
              <p14:cNvContentPartPr/>
              <p14:nvPr/>
            </p14:nvContentPartPr>
            <p14:xfrm>
              <a:off x="4953554" y="5503984"/>
              <a:ext cx="298800" cy="42372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A3D4345E-21A1-45B8-B3FE-1A3DDB7F0820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4944914" y="5494984"/>
                <a:ext cx="31644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CFD1D7D6-17FA-4FE1-B035-FF03D9B30C7F}"/>
                  </a:ext>
                </a:extLst>
              </p14:cNvPr>
              <p14:cNvContentPartPr/>
              <p14:nvPr/>
            </p14:nvContentPartPr>
            <p14:xfrm>
              <a:off x="5095754" y="5829064"/>
              <a:ext cx="116640" cy="10980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CFD1D7D6-17FA-4FE1-B035-FF03D9B30C7F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5086754" y="5820064"/>
                <a:ext cx="1342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C3238D67-A6ED-41F4-841A-F360F6663036}"/>
                  </a:ext>
                </a:extLst>
              </p14:cNvPr>
              <p14:cNvContentPartPr/>
              <p14:nvPr/>
            </p14:nvContentPartPr>
            <p14:xfrm>
              <a:off x="5272154" y="5569864"/>
              <a:ext cx="245520" cy="36612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C3238D67-A6ED-41F4-841A-F360F6663036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5263154" y="5560864"/>
                <a:ext cx="26316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6CC10669-5D09-49C1-90D3-2ECE1836E324}"/>
                  </a:ext>
                </a:extLst>
              </p14:cNvPr>
              <p14:cNvContentPartPr/>
              <p14:nvPr/>
            </p14:nvContentPartPr>
            <p14:xfrm>
              <a:off x="5423354" y="5811424"/>
              <a:ext cx="149760" cy="10080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6CC10669-5D09-49C1-90D3-2ECE1836E324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5414354" y="5802424"/>
                <a:ext cx="1674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8B7F7523-B50D-4C5D-8C0F-B4E859ECD5CA}"/>
                  </a:ext>
                </a:extLst>
              </p14:cNvPr>
              <p14:cNvContentPartPr/>
              <p14:nvPr/>
            </p14:nvContentPartPr>
            <p14:xfrm>
              <a:off x="5537834" y="5747344"/>
              <a:ext cx="287280" cy="19512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8B7F7523-B50D-4C5D-8C0F-B4E859ECD5CA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5529194" y="5738704"/>
                <a:ext cx="3049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241C2BC3-401C-4527-BD4F-080015461DC6}"/>
                  </a:ext>
                </a:extLst>
              </p14:cNvPr>
              <p14:cNvContentPartPr/>
              <p14:nvPr/>
            </p14:nvContentPartPr>
            <p14:xfrm>
              <a:off x="624914" y="6333064"/>
              <a:ext cx="140760" cy="20736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241C2BC3-401C-4527-BD4F-080015461DC6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616274" y="6324424"/>
                <a:ext cx="1584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FFA7541B-5BC5-498F-B9D2-A7EABD94F233}"/>
                  </a:ext>
                </a:extLst>
              </p14:cNvPr>
              <p14:cNvContentPartPr/>
              <p14:nvPr/>
            </p14:nvContentPartPr>
            <p14:xfrm>
              <a:off x="809234" y="6258904"/>
              <a:ext cx="188280" cy="32940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FFA7541B-5BC5-498F-B9D2-A7EABD94F233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800234" y="6249904"/>
                <a:ext cx="20592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C18943C3-ADC4-4FC3-9A89-8DD4394D9801}"/>
                  </a:ext>
                </a:extLst>
              </p14:cNvPr>
              <p14:cNvContentPartPr/>
              <p14:nvPr/>
            </p14:nvContentPartPr>
            <p14:xfrm>
              <a:off x="1212434" y="6189784"/>
              <a:ext cx="160200" cy="35460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C18943C3-ADC4-4FC3-9A89-8DD4394D9801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1203794" y="6180784"/>
                <a:ext cx="17784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3505E9DE-4C21-456C-8AD1-270D122CCFE7}"/>
                  </a:ext>
                </a:extLst>
              </p14:cNvPr>
              <p14:cNvContentPartPr/>
              <p14:nvPr/>
            </p14:nvContentPartPr>
            <p14:xfrm>
              <a:off x="1449314" y="6392464"/>
              <a:ext cx="90000" cy="11484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3505E9DE-4C21-456C-8AD1-270D122CCFE7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1440674" y="6383824"/>
                <a:ext cx="10764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1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07927BA6-7CF6-4F9D-9A6D-FE3783D3BC0F}"/>
                  </a:ext>
                </a:extLst>
              </p14:cNvPr>
              <p14:cNvContentPartPr/>
              <p14:nvPr/>
            </p14:nvContentPartPr>
            <p14:xfrm>
              <a:off x="1666394" y="6333064"/>
              <a:ext cx="135000" cy="18000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07927BA6-7CF6-4F9D-9A6D-FE3783D3BC0F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1657394" y="6324424"/>
                <a:ext cx="15264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6252FE28-7481-4C7B-86F6-A44F739C1E02}"/>
                  </a:ext>
                </a:extLst>
              </p14:cNvPr>
              <p14:cNvContentPartPr/>
              <p14:nvPr/>
            </p14:nvContentPartPr>
            <p14:xfrm>
              <a:off x="1873754" y="6278344"/>
              <a:ext cx="63720" cy="23688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6252FE28-7481-4C7B-86F6-A44F739C1E02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1865114" y="6269344"/>
                <a:ext cx="8136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260B4DE9-8AC8-4F7E-B144-FA54FF2A510E}"/>
                  </a:ext>
                </a:extLst>
              </p14:cNvPr>
              <p14:cNvContentPartPr/>
              <p14:nvPr/>
            </p14:nvContentPartPr>
            <p14:xfrm>
              <a:off x="1996154" y="6349984"/>
              <a:ext cx="142560" cy="17460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260B4DE9-8AC8-4F7E-B144-FA54FF2A510E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1987154" y="6340984"/>
                <a:ext cx="1602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60E36BDD-116C-4679-B4EE-8A44FFB26C36}"/>
                  </a:ext>
                </a:extLst>
              </p14:cNvPr>
              <p14:cNvContentPartPr/>
              <p14:nvPr/>
            </p14:nvContentPartPr>
            <p14:xfrm>
              <a:off x="2192354" y="6389224"/>
              <a:ext cx="117360" cy="14040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60E36BDD-116C-4679-B4EE-8A44FFB26C36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2183354" y="6380584"/>
                <a:ext cx="13500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817E6812-C1AA-4A22-87FA-EA2B21626C08}"/>
                  </a:ext>
                </a:extLst>
              </p14:cNvPr>
              <p14:cNvContentPartPr/>
              <p14:nvPr/>
            </p14:nvContentPartPr>
            <p14:xfrm>
              <a:off x="2373434" y="6428824"/>
              <a:ext cx="111960" cy="10620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817E6812-C1AA-4A22-87FA-EA2B21626C08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2364434" y="6419824"/>
                <a:ext cx="1296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7524CE5B-C840-4EA6-8103-177F3AF78DC5}"/>
                  </a:ext>
                </a:extLst>
              </p14:cNvPr>
              <p14:cNvContentPartPr/>
              <p14:nvPr/>
            </p14:nvContentPartPr>
            <p14:xfrm>
              <a:off x="2670074" y="6141904"/>
              <a:ext cx="124200" cy="39024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7524CE5B-C840-4EA6-8103-177F3AF78DC5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2661074" y="6132904"/>
                <a:ext cx="14184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53584AC5-361A-453A-A1C5-42AB900C53BD}"/>
                  </a:ext>
                </a:extLst>
              </p14:cNvPr>
              <p14:cNvContentPartPr/>
              <p14:nvPr/>
            </p14:nvContentPartPr>
            <p14:xfrm>
              <a:off x="2570354" y="6338824"/>
              <a:ext cx="248760" cy="5184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53584AC5-361A-453A-A1C5-42AB900C53BD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2561354" y="6330184"/>
                <a:ext cx="2664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17380554-6FA6-422A-8C43-F3ADF7102D35}"/>
                  </a:ext>
                </a:extLst>
              </p14:cNvPr>
              <p14:cNvContentPartPr/>
              <p14:nvPr/>
            </p14:nvContentPartPr>
            <p14:xfrm>
              <a:off x="2801114" y="6398944"/>
              <a:ext cx="101520" cy="12888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17380554-6FA6-422A-8C43-F3ADF7102D35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2792474" y="6390304"/>
                <a:ext cx="1191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D44D9F04-61AD-452D-8BD8-4FD06AB9E64F}"/>
                  </a:ext>
                </a:extLst>
              </p14:cNvPr>
              <p14:cNvContentPartPr/>
              <p14:nvPr/>
            </p14:nvContentPartPr>
            <p14:xfrm>
              <a:off x="3061754" y="6184744"/>
              <a:ext cx="102240" cy="3585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D44D9F04-61AD-452D-8BD8-4FD06AB9E64F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3053114" y="6176104"/>
                <a:ext cx="11988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7C893C31-5EEE-44AC-894B-80BF416F86D4}"/>
                  </a:ext>
                </a:extLst>
              </p14:cNvPr>
              <p14:cNvContentPartPr/>
              <p14:nvPr/>
            </p14:nvContentPartPr>
            <p14:xfrm>
              <a:off x="3383954" y="6362944"/>
              <a:ext cx="159120" cy="16308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7C893C31-5EEE-44AC-894B-80BF416F86D4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3374954" y="6353944"/>
                <a:ext cx="1767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1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0BB3650C-272C-4254-B14F-5A711AC5DDD3}"/>
                  </a:ext>
                </a:extLst>
              </p14:cNvPr>
              <p14:cNvContentPartPr/>
              <p14:nvPr/>
            </p14:nvContentPartPr>
            <p14:xfrm>
              <a:off x="3596714" y="6320824"/>
              <a:ext cx="125280" cy="21708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0BB3650C-272C-4254-B14F-5A711AC5DDD3}"/>
                  </a:ext>
                </a:extLst>
              </p:cNvPr>
              <p:cNvPicPr/>
              <p:nvPr/>
            </p:nvPicPr>
            <p:blipFill>
              <a:blip r:embed="rId492"/>
              <a:stretch>
                <a:fillRect/>
              </a:stretch>
            </p:blipFill>
            <p:spPr>
              <a:xfrm>
                <a:off x="3588074" y="6312184"/>
                <a:ext cx="1429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3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7444C100-BBB0-4546-A11E-557FC310763A}"/>
                  </a:ext>
                </a:extLst>
              </p14:cNvPr>
              <p14:cNvContentPartPr/>
              <p14:nvPr/>
            </p14:nvContentPartPr>
            <p14:xfrm>
              <a:off x="3813434" y="6379144"/>
              <a:ext cx="92160" cy="14544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7444C100-BBB0-4546-A11E-557FC310763A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3804794" y="6370144"/>
                <a:ext cx="1098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5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80D58E45-9726-4D8C-93DE-5E7335CFD2E0}"/>
                  </a:ext>
                </a:extLst>
              </p14:cNvPr>
              <p14:cNvContentPartPr/>
              <p14:nvPr/>
            </p14:nvContentPartPr>
            <p14:xfrm>
              <a:off x="3742514" y="6330904"/>
              <a:ext cx="200520" cy="41364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80D58E45-9726-4D8C-93DE-5E7335CFD2E0}"/>
                  </a:ext>
                </a:extLst>
              </p:cNvPr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3733874" y="6322264"/>
                <a:ext cx="21816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7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AB4EED0C-DE7B-40BE-8AAF-557E39016FF5}"/>
                  </a:ext>
                </a:extLst>
              </p14:cNvPr>
              <p14:cNvContentPartPr/>
              <p14:nvPr/>
            </p14:nvContentPartPr>
            <p14:xfrm>
              <a:off x="4011074" y="6430264"/>
              <a:ext cx="194400" cy="10620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AB4EED0C-DE7B-40BE-8AAF-557E39016FF5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4002434" y="6421264"/>
                <a:ext cx="21204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90512EED-EFC5-439A-B1F5-DC181C93F529}"/>
                  </a:ext>
                </a:extLst>
              </p14:cNvPr>
              <p14:cNvContentPartPr/>
              <p14:nvPr/>
            </p14:nvContentPartPr>
            <p14:xfrm>
              <a:off x="4235354" y="6439984"/>
              <a:ext cx="99360" cy="28476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90512EED-EFC5-439A-B1F5-DC181C93F529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4226714" y="6430984"/>
                <a:ext cx="11700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1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B7C2B05B-7178-498A-A853-119D63B82320}"/>
                  </a:ext>
                </a:extLst>
              </p14:cNvPr>
              <p14:cNvContentPartPr/>
              <p14:nvPr/>
            </p14:nvContentPartPr>
            <p14:xfrm>
              <a:off x="4270994" y="6373744"/>
              <a:ext cx="195480" cy="17100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B7C2B05B-7178-498A-A853-119D63B82320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4262354" y="6364744"/>
                <a:ext cx="2131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3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FF41AC4-A60D-439F-81AD-089330271E0C}"/>
                  </a:ext>
                </a:extLst>
              </p14:cNvPr>
              <p14:cNvContentPartPr/>
              <p14:nvPr/>
            </p14:nvContentPartPr>
            <p14:xfrm>
              <a:off x="4678154" y="6125704"/>
              <a:ext cx="147600" cy="3823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FF41AC4-A60D-439F-81AD-089330271E0C}"/>
                  </a:ext>
                </a:extLst>
              </p:cNvPr>
              <p:cNvPicPr/>
              <p:nvPr/>
            </p:nvPicPr>
            <p:blipFill>
              <a:blip r:embed="rId504"/>
              <a:stretch>
                <a:fillRect/>
              </a:stretch>
            </p:blipFill>
            <p:spPr>
              <a:xfrm>
                <a:off x="4669514" y="6116704"/>
                <a:ext cx="16524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5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F0B1A470-EC85-41C0-BB00-047B091563E0}"/>
                  </a:ext>
                </a:extLst>
              </p14:cNvPr>
              <p14:cNvContentPartPr/>
              <p14:nvPr/>
            </p14:nvContentPartPr>
            <p14:xfrm>
              <a:off x="4543874" y="6317944"/>
              <a:ext cx="256320" cy="3024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F0B1A470-EC85-41C0-BB00-047B091563E0}"/>
                  </a:ext>
                </a:extLst>
              </p:cNvPr>
              <p:cNvPicPr/>
              <p:nvPr/>
            </p:nvPicPr>
            <p:blipFill>
              <a:blip r:embed="rId506"/>
              <a:stretch>
                <a:fillRect/>
              </a:stretch>
            </p:blipFill>
            <p:spPr>
              <a:xfrm>
                <a:off x="4534874" y="6309304"/>
                <a:ext cx="2739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7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0CE5973F-C329-43C5-BFB7-FF5B17DF4D53}"/>
                  </a:ext>
                </a:extLst>
              </p14:cNvPr>
              <p14:cNvContentPartPr/>
              <p14:nvPr/>
            </p14:nvContentPartPr>
            <p14:xfrm>
              <a:off x="4748714" y="6159184"/>
              <a:ext cx="428040" cy="36972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0CE5973F-C329-43C5-BFB7-FF5B17DF4D53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4740074" y="6150544"/>
                <a:ext cx="44568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9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36B390F2-B8E2-49BB-8870-85CCE79066CF}"/>
                  </a:ext>
                </a:extLst>
              </p14:cNvPr>
              <p14:cNvContentPartPr/>
              <p14:nvPr/>
            </p14:nvContentPartPr>
            <p14:xfrm>
              <a:off x="4986674" y="6324784"/>
              <a:ext cx="213480" cy="2016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36B390F2-B8E2-49BB-8870-85CCE79066CF}"/>
                  </a:ext>
                </a:extLst>
              </p:cNvPr>
              <p:cNvPicPr/>
              <p:nvPr/>
            </p:nvPicPr>
            <p:blipFill>
              <a:blip r:embed="rId510"/>
              <a:stretch>
                <a:fillRect/>
              </a:stretch>
            </p:blipFill>
            <p:spPr>
              <a:xfrm>
                <a:off x="4977674" y="6316144"/>
                <a:ext cx="2311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1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D3A0BA3D-D85B-411C-B7D0-78B411DAE095}"/>
                  </a:ext>
                </a:extLst>
              </p14:cNvPr>
              <p14:cNvContentPartPr/>
              <p14:nvPr/>
            </p14:nvContentPartPr>
            <p14:xfrm>
              <a:off x="5161274" y="6376624"/>
              <a:ext cx="19404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D3A0BA3D-D85B-411C-B7D0-78B411DAE095}"/>
                  </a:ext>
                </a:extLst>
              </p:cNvPr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5152634" y="6367624"/>
                <a:ext cx="2116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3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57F357A7-1793-4083-B69E-7A23455F4F70}"/>
                  </a:ext>
                </a:extLst>
              </p14:cNvPr>
              <p14:cNvContentPartPr/>
              <p14:nvPr/>
            </p14:nvContentPartPr>
            <p14:xfrm>
              <a:off x="5500394" y="6180424"/>
              <a:ext cx="394560" cy="43992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57F357A7-1793-4083-B69E-7A23455F4F70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5491394" y="6171424"/>
                <a:ext cx="41220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C1BBDDE2-9676-4F8B-A15B-26AFEBE7A4DC}"/>
                  </a:ext>
                </a:extLst>
              </p14:cNvPr>
              <p14:cNvContentPartPr/>
              <p14:nvPr/>
            </p14:nvContentPartPr>
            <p14:xfrm>
              <a:off x="6122474" y="6346744"/>
              <a:ext cx="96120" cy="2066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C1BBDDE2-9676-4F8B-A15B-26AFEBE7A4DC}"/>
                  </a:ext>
                </a:extLst>
              </p:cNvPr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6113834" y="6337744"/>
                <a:ext cx="1137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3283E43-B6FC-4518-B6ED-32B2B05C0EC4}"/>
                  </a:ext>
                </a:extLst>
              </p14:cNvPr>
              <p14:cNvContentPartPr/>
              <p14:nvPr/>
            </p14:nvContentPartPr>
            <p14:xfrm>
              <a:off x="6105914" y="6276184"/>
              <a:ext cx="258120" cy="475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3283E43-B6FC-4518-B6ED-32B2B05C0EC4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6097274" y="6267544"/>
                <a:ext cx="27576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9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DC82BB83-5A5F-446A-9E8B-7D772C1F1258}"/>
                  </a:ext>
                </a:extLst>
              </p14:cNvPr>
              <p14:cNvContentPartPr/>
              <p14:nvPr/>
            </p14:nvContentPartPr>
            <p14:xfrm>
              <a:off x="6506234" y="6361504"/>
              <a:ext cx="172080" cy="4176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DC82BB83-5A5F-446A-9E8B-7D772C1F1258}"/>
                  </a:ext>
                </a:extLst>
              </p:cNvPr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6497594" y="6352864"/>
                <a:ext cx="1897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1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E8E3D820-EC40-4EF8-AC25-E0A462A1A11A}"/>
                  </a:ext>
                </a:extLst>
              </p14:cNvPr>
              <p14:cNvContentPartPr/>
              <p14:nvPr/>
            </p14:nvContentPartPr>
            <p14:xfrm>
              <a:off x="6482114" y="6465544"/>
              <a:ext cx="214560" cy="3708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E8E3D820-EC40-4EF8-AC25-E0A462A1A11A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6473474" y="6456544"/>
                <a:ext cx="2322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3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C2CE59D2-EC19-42C4-A8DC-48E04AAA514A}"/>
                  </a:ext>
                </a:extLst>
              </p14:cNvPr>
              <p14:cNvContentPartPr/>
              <p14:nvPr/>
            </p14:nvContentPartPr>
            <p14:xfrm>
              <a:off x="6797114" y="6364744"/>
              <a:ext cx="210240" cy="21636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C2CE59D2-EC19-42C4-A8DC-48E04AAA514A}"/>
                  </a:ext>
                </a:extLst>
              </p:cNvPr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6788114" y="6356104"/>
                <a:ext cx="227880" cy="23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8" name="Group 397">
            <a:extLst>
              <a:ext uri="{FF2B5EF4-FFF2-40B4-BE49-F238E27FC236}">
                <a16:creationId xmlns:a16="http://schemas.microsoft.com/office/drawing/2014/main" id="{E095AD45-E45A-47C6-9A30-4A684A492D79}"/>
              </a:ext>
            </a:extLst>
          </p:cNvPr>
          <p:cNvGrpSpPr/>
          <p:nvPr/>
        </p:nvGrpSpPr>
        <p:grpSpPr>
          <a:xfrm>
            <a:off x="6034634" y="4247584"/>
            <a:ext cx="4254840" cy="1784880"/>
            <a:chOff x="6034634" y="4247584"/>
            <a:chExt cx="4254840" cy="178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0BD5A24-8F12-4693-9B6A-D2F350183D5A}"/>
                    </a:ext>
                  </a:extLst>
                </p14:cNvPr>
                <p14:cNvContentPartPr/>
                <p14:nvPr/>
              </p14:nvContentPartPr>
              <p14:xfrm>
                <a:off x="7390754" y="4531264"/>
                <a:ext cx="18360" cy="597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0BD5A24-8F12-4693-9B6A-D2F350183D5A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7382114" y="4522264"/>
                  <a:ext cx="360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5379C0A-FE1D-4837-A4D5-9CFF7C41F21F}"/>
                    </a:ext>
                  </a:extLst>
                </p14:cNvPr>
                <p14:cNvContentPartPr/>
                <p14:nvPr/>
              </p14:nvContentPartPr>
              <p14:xfrm>
                <a:off x="7621154" y="4510024"/>
                <a:ext cx="254880" cy="460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5379C0A-FE1D-4837-A4D5-9CFF7C41F21F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7612154" y="4501384"/>
                  <a:ext cx="2725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636EAE7-21A0-4BDE-A758-309467F3523C}"/>
                    </a:ext>
                  </a:extLst>
                </p14:cNvPr>
                <p14:cNvContentPartPr/>
                <p14:nvPr/>
              </p14:nvContentPartPr>
              <p14:xfrm>
                <a:off x="8136674" y="4525504"/>
                <a:ext cx="242640" cy="450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636EAE7-21A0-4BDE-A758-309467F3523C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8128034" y="4516504"/>
                  <a:ext cx="260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6DF3323-B0EF-4A81-83CE-C48A5AB32BC5}"/>
                    </a:ext>
                  </a:extLst>
                </p14:cNvPr>
                <p14:cNvContentPartPr/>
                <p14:nvPr/>
              </p14:nvContentPartPr>
              <p14:xfrm>
                <a:off x="8227394" y="4437664"/>
                <a:ext cx="48240" cy="2271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6DF3323-B0EF-4A81-83CE-C48A5AB32BC5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8218394" y="4428664"/>
                  <a:ext cx="658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3D64E24-226D-4655-B3E3-2DEB43FF5D40}"/>
                    </a:ext>
                  </a:extLst>
                </p14:cNvPr>
                <p14:cNvContentPartPr/>
                <p14:nvPr/>
              </p14:nvContentPartPr>
              <p14:xfrm>
                <a:off x="8521514" y="4375384"/>
                <a:ext cx="220680" cy="3492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3D64E24-226D-4655-B3E3-2DEB43FF5D40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8512514" y="4366744"/>
                  <a:ext cx="2383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FECB8F9-BB37-4BCF-9C12-F3220DA5F2F5}"/>
                    </a:ext>
                  </a:extLst>
                </p14:cNvPr>
                <p14:cNvContentPartPr/>
                <p14:nvPr/>
              </p14:nvContentPartPr>
              <p14:xfrm>
                <a:off x="8783594" y="4709824"/>
                <a:ext cx="45720" cy="1443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FECB8F9-BB37-4BCF-9C12-F3220DA5F2F5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774954" y="4700824"/>
                  <a:ext cx="633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5DC6EB1-0CF6-472B-9B00-23A39509C4DB}"/>
                    </a:ext>
                  </a:extLst>
                </p14:cNvPr>
                <p14:cNvContentPartPr/>
                <p14:nvPr/>
              </p14:nvContentPartPr>
              <p14:xfrm>
                <a:off x="9037034" y="4463944"/>
                <a:ext cx="289440" cy="2210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5DC6EB1-0CF6-472B-9B00-23A39509C4DB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9028394" y="4455304"/>
                  <a:ext cx="3070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E2FD19A-48F5-47F3-9738-81D8534773D5}"/>
                    </a:ext>
                  </a:extLst>
                </p14:cNvPr>
                <p14:cNvContentPartPr/>
                <p14:nvPr/>
              </p14:nvContentPartPr>
              <p14:xfrm>
                <a:off x="9054674" y="4452064"/>
                <a:ext cx="231840" cy="2163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E2FD19A-48F5-47F3-9738-81D8534773D5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9045674" y="4443424"/>
                  <a:ext cx="2494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EB0690C-13AC-4E3B-8099-3846E8CBEDDF}"/>
                    </a:ext>
                  </a:extLst>
                </p14:cNvPr>
                <p14:cNvContentPartPr/>
                <p14:nvPr/>
              </p14:nvContentPartPr>
              <p14:xfrm>
                <a:off x="9403514" y="4511824"/>
                <a:ext cx="341640" cy="424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EB0690C-13AC-4E3B-8099-3846E8CBEDDF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9394874" y="4502824"/>
                  <a:ext cx="3592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1BBE4B5-DC94-4753-8A07-F1FBAF422A4C}"/>
                    </a:ext>
                  </a:extLst>
                </p14:cNvPr>
                <p14:cNvContentPartPr/>
                <p14:nvPr/>
              </p14:nvContentPartPr>
              <p14:xfrm>
                <a:off x="9584234" y="4420384"/>
                <a:ext cx="41400" cy="1954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1BBE4B5-DC94-4753-8A07-F1FBAF422A4C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9575234" y="4411384"/>
                  <a:ext cx="590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2225100-D151-4B6C-A4A9-F30EE1DB1673}"/>
                    </a:ext>
                  </a:extLst>
                </p14:cNvPr>
                <p14:cNvContentPartPr/>
                <p14:nvPr/>
              </p14:nvContentPartPr>
              <p14:xfrm>
                <a:off x="9901754" y="4247584"/>
                <a:ext cx="190440" cy="3366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2225100-D151-4B6C-A4A9-F30EE1DB1673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9893114" y="4238584"/>
                  <a:ext cx="2080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7D081A7-C3C8-40BB-9314-E47DA11A50B7}"/>
                    </a:ext>
                  </a:extLst>
                </p14:cNvPr>
                <p14:cNvContentPartPr/>
                <p14:nvPr/>
              </p14:nvContentPartPr>
              <p14:xfrm>
                <a:off x="9891674" y="4396264"/>
                <a:ext cx="249840" cy="2224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7D081A7-C3C8-40BB-9314-E47DA11A50B7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9882674" y="4387624"/>
                  <a:ext cx="2674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E67ECB0-3E15-4088-B032-576A146296BF}"/>
                    </a:ext>
                  </a:extLst>
                </p14:cNvPr>
                <p14:cNvContentPartPr/>
                <p14:nvPr/>
              </p14:nvContentPartPr>
              <p14:xfrm>
                <a:off x="10137554" y="4605064"/>
                <a:ext cx="151920" cy="1231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E67ECB0-3E15-4088-B032-576A146296BF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0128554" y="4596064"/>
                  <a:ext cx="1695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6F3B1210-A65A-405A-B2FA-B49E52EF8D96}"/>
                    </a:ext>
                  </a:extLst>
                </p14:cNvPr>
                <p14:cNvContentPartPr/>
                <p14:nvPr/>
              </p14:nvContentPartPr>
              <p14:xfrm>
                <a:off x="7339994" y="5240824"/>
                <a:ext cx="59760" cy="1245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6F3B1210-A65A-405A-B2FA-B49E52EF8D96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7330994" y="5232184"/>
                  <a:ext cx="77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9C385E5-43F2-4349-91D8-90D7009D80BC}"/>
                    </a:ext>
                  </a:extLst>
                </p14:cNvPr>
                <p14:cNvContentPartPr/>
                <p14:nvPr/>
              </p14:nvContentPartPr>
              <p14:xfrm>
                <a:off x="7441874" y="5121304"/>
                <a:ext cx="2160" cy="54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9C385E5-43F2-4349-91D8-90D7009D80B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433234" y="5112664"/>
                  <a:ext cx="198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A0861D2-6C12-488D-9206-AA11224E7FA5}"/>
                    </a:ext>
                  </a:extLst>
                </p14:cNvPr>
                <p14:cNvContentPartPr/>
                <p14:nvPr/>
              </p14:nvContentPartPr>
              <p14:xfrm>
                <a:off x="7616474" y="4858504"/>
                <a:ext cx="263520" cy="5266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A0861D2-6C12-488D-9206-AA11224E7FA5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607474" y="4849864"/>
                  <a:ext cx="28116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57D9A837-08B6-4ADD-9E19-2DF8F76FF336}"/>
                    </a:ext>
                  </a:extLst>
                </p14:cNvPr>
                <p14:cNvContentPartPr/>
                <p14:nvPr/>
              </p14:nvContentPartPr>
              <p14:xfrm>
                <a:off x="7537634" y="5231104"/>
                <a:ext cx="216360" cy="320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57D9A837-08B6-4ADD-9E19-2DF8F76FF336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7528634" y="5222464"/>
                  <a:ext cx="234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66A3539E-EA76-4653-9384-8D3E31D56A3B}"/>
                    </a:ext>
                  </a:extLst>
                </p14:cNvPr>
                <p14:cNvContentPartPr/>
                <p14:nvPr/>
              </p14:nvContentPartPr>
              <p14:xfrm>
                <a:off x="8173754" y="5070904"/>
                <a:ext cx="277200" cy="2257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66A3539E-EA76-4653-9384-8D3E31D56A3B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8164754" y="5061904"/>
                  <a:ext cx="2948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E9B19AA-516B-44CE-9379-0E7700B74A22}"/>
                    </a:ext>
                  </a:extLst>
                </p14:cNvPr>
                <p14:cNvContentPartPr/>
                <p14:nvPr/>
              </p14:nvContentPartPr>
              <p14:xfrm>
                <a:off x="8561474" y="5129224"/>
                <a:ext cx="156600" cy="280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E9B19AA-516B-44CE-9379-0E7700B74A22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8552474" y="5120224"/>
                  <a:ext cx="1742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0CB5C8EE-A1D1-4C80-A2F9-CDE7C48CB380}"/>
                    </a:ext>
                  </a:extLst>
                </p14:cNvPr>
                <p14:cNvContentPartPr/>
                <p14:nvPr/>
              </p14:nvContentPartPr>
              <p14:xfrm>
                <a:off x="8541314" y="5200144"/>
                <a:ext cx="245160" cy="478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0CB5C8EE-A1D1-4C80-A2F9-CDE7C48CB380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8532674" y="5191504"/>
                  <a:ext cx="2628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14CB358F-ECD2-4F35-8D13-31A707FF9E4E}"/>
                    </a:ext>
                  </a:extLst>
                </p14:cNvPr>
                <p14:cNvContentPartPr/>
                <p14:nvPr/>
              </p14:nvContentPartPr>
              <p14:xfrm>
                <a:off x="8876114" y="5053984"/>
                <a:ext cx="423000" cy="2152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14CB358F-ECD2-4F35-8D13-31A707FF9E4E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8867474" y="5044984"/>
                  <a:ext cx="4406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516D70A-DAA1-4565-B4E9-89C4768D20AB}"/>
                    </a:ext>
                  </a:extLst>
                </p14:cNvPr>
                <p14:cNvContentPartPr/>
                <p14:nvPr/>
              </p14:nvContentPartPr>
              <p14:xfrm>
                <a:off x="6051194" y="4437664"/>
                <a:ext cx="248400" cy="3063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516D70A-DAA1-4565-B4E9-89C4768D20AB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042194" y="4428664"/>
                  <a:ext cx="266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380F489-857C-4094-BE7B-BB9524EE48BF}"/>
                    </a:ext>
                  </a:extLst>
                </p14:cNvPr>
                <p14:cNvContentPartPr/>
                <p14:nvPr/>
              </p14:nvContentPartPr>
              <p14:xfrm>
                <a:off x="6034634" y="4398064"/>
                <a:ext cx="242640" cy="3672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380F489-857C-4094-BE7B-BB9524EE48BF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025634" y="4389424"/>
                  <a:ext cx="2602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67580BE-D99C-4AE2-BC40-435F57FD1C5F}"/>
                    </a:ext>
                  </a:extLst>
                </p14:cNvPr>
                <p14:cNvContentPartPr/>
                <p14:nvPr/>
              </p14:nvContentPartPr>
              <p14:xfrm>
                <a:off x="6366914" y="4261624"/>
                <a:ext cx="207720" cy="114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67580BE-D99C-4AE2-BC40-435F57FD1C5F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358274" y="4252984"/>
                  <a:ext cx="225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E5ED98B8-6659-4C2D-BDFE-8EAC403A94F2}"/>
                    </a:ext>
                  </a:extLst>
                </p14:cNvPr>
                <p14:cNvContentPartPr/>
                <p14:nvPr/>
              </p14:nvContentPartPr>
              <p14:xfrm>
                <a:off x="6645554" y="4292584"/>
                <a:ext cx="96120" cy="295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E5ED98B8-6659-4C2D-BDFE-8EAC403A94F2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636914" y="4283944"/>
                  <a:ext cx="113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AEDC5DB-ABE4-47F6-990B-9B00AD10ED3B}"/>
                    </a:ext>
                  </a:extLst>
                </p14:cNvPr>
                <p14:cNvContentPartPr/>
                <p14:nvPr/>
              </p14:nvContentPartPr>
              <p14:xfrm>
                <a:off x="6845354" y="4251904"/>
                <a:ext cx="7920" cy="86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AEDC5DB-ABE4-47F6-990B-9B00AD10ED3B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836714" y="4243264"/>
                  <a:ext cx="255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525DEB1-793A-470D-A931-A596C770C4E7}"/>
                    </a:ext>
                  </a:extLst>
                </p14:cNvPr>
                <p14:cNvContentPartPr/>
                <p14:nvPr/>
              </p14:nvContentPartPr>
              <p14:xfrm>
                <a:off x="6828074" y="4516864"/>
                <a:ext cx="275760" cy="525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525DEB1-793A-470D-A931-A596C770C4E7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6819074" y="4508224"/>
                  <a:ext cx="2934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C5ADC76-03DD-47A3-9A97-2EEAA0C7C367}"/>
                    </a:ext>
                  </a:extLst>
                </p14:cNvPr>
                <p14:cNvContentPartPr/>
                <p14:nvPr/>
              </p14:nvContentPartPr>
              <p14:xfrm>
                <a:off x="6980714" y="4462864"/>
                <a:ext cx="45720" cy="1612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C5ADC76-03DD-47A3-9A97-2EEAA0C7C367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6971714" y="4453864"/>
                  <a:ext cx="63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13226625-60AB-427C-B6D2-9A37F99BE65B}"/>
                    </a:ext>
                  </a:extLst>
                </p14:cNvPr>
                <p14:cNvContentPartPr/>
                <p14:nvPr/>
              </p14:nvContentPartPr>
              <p14:xfrm>
                <a:off x="6298514" y="4959304"/>
                <a:ext cx="235800" cy="2088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13226625-60AB-427C-B6D2-9A37F99BE65B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6289514" y="4950304"/>
                  <a:ext cx="253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22C45720-91EE-47C1-AD0B-B6766981FF64}"/>
                    </a:ext>
                  </a:extLst>
                </p14:cNvPr>
                <p14:cNvContentPartPr/>
                <p14:nvPr/>
              </p14:nvContentPartPr>
              <p14:xfrm>
                <a:off x="6558434" y="5140024"/>
                <a:ext cx="104040" cy="1166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22C45720-91EE-47C1-AD0B-B6766981FF64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6549434" y="5131384"/>
                  <a:ext cx="1216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613826C-8FB9-483D-80F8-1ADAC919FFE7}"/>
                    </a:ext>
                  </a:extLst>
                </p14:cNvPr>
                <p14:cNvContentPartPr/>
                <p14:nvPr/>
              </p14:nvContentPartPr>
              <p14:xfrm>
                <a:off x="6237314" y="5296984"/>
                <a:ext cx="600120" cy="954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613826C-8FB9-483D-80F8-1ADAC919FFE7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6228314" y="5288344"/>
                  <a:ext cx="6177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5408E51-7296-4C67-BC69-CC48378307E2}"/>
                    </a:ext>
                  </a:extLst>
                </p14:cNvPr>
                <p14:cNvContentPartPr/>
                <p14:nvPr/>
              </p14:nvContentPartPr>
              <p14:xfrm>
                <a:off x="6420194" y="5398504"/>
                <a:ext cx="119880" cy="234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5408E51-7296-4C67-BC69-CC48378307E2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6411194" y="5389864"/>
                  <a:ext cx="1375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72EF137A-3674-4237-9DFF-6DD4DF475FE3}"/>
                    </a:ext>
                  </a:extLst>
                </p14:cNvPr>
                <p14:cNvContentPartPr/>
                <p14:nvPr/>
              </p14:nvContentPartPr>
              <p14:xfrm>
                <a:off x="6386354" y="5525584"/>
                <a:ext cx="201600" cy="171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72EF137A-3674-4237-9DFF-6DD4DF475FE3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6377714" y="5516584"/>
                  <a:ext cx="2192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345AD2F6-8FFD-4E7E-8B72-BD397675AFAD}"/>
                    </a:ext>
                  </a:extLst>
                </p14:cNvPr>
                <p14:cNvContentPartPr/>
                <p14:nvPr/>
              </p14:nvContentPartPr>
              <p14:xfrm>
                <a:off x="6616034" y="5637184"/>
                <a:ext cx="216720" cy="943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345AD2F6-8FFD-4E7E-8B72-BD397675AFAD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607034" y="5628184"/>
                  <a:ext cx="2343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677D1757-FED4-43D2-B951-AF91B834BA24}"/>
                    </a:ext>
                  </a:extLst>
                </p14:cNvPr>
                <p14:cNvContentPartPr/>
                <p14:nvPr/>
              </p14:nvContentPartPr>
              <p14:xfrm>
                <a:off x="7026434" y="5856064"/>
                <a:ext cx="68400" cy="950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677D1757-FED4-43D2-B951-AF91B834BA24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7017434" y="5847424"/>
                  <a:ext cx="860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D4009EB6-777A-45F9-81BC-B9DA872BA483}"/>
                    </a:ext>
                  </a:extLst>
                </p14:cNvPr>
                <p14:cNvContentPartPr/>
                <p14:nvPr/>
              </p14:nvContentPartPr>
              <p14:xfrm>
                <a:off x="7150994" y="5691544"/>
                <a:ext cx="32040" cy="727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D4009EB6-777A-45F9-81BC-B9DA872BA483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7142354" y="5682544"/>
                  <a:ext cx="496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D12AEB08-3547-4B77-BB96-0A5E14655F12}"/>
                    </a:ext>
                  </a:extLst>
                </p14:cNvPr>
                <p14:cNvContentPartPr/>
                <p14:nvPr/>
              </p14:nvContentPartPr>
              <p14:xfrm>
                <a:off x="7294634" y="5519464"/>
                <a:ext cx="306720" cy="5130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D12AEB08-3547-4B77-BB96-0A5E14655F12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7285634" y="5510824"/>
                  <a:ext cx="32436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4F2452B6-86AB-4224-B3F4-8F06C940BDB8}"/>
                    </a:ext>
                  </a:extLst>
                </p14:cNvPr>
                <p14:cNvContentPartPr/>
                <p14:nvPr/>
              </p14:nvContentPartPr>
              <p14:xfrm>
                <a:off x="7267994" y="5880184"/>
                <a:ext cx="214920" cy="252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4F2452B6-86AB-4224-B3F4-8F06C940BDB8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7259354" y="5871184"/>
                  <a:ext cx="232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1DB2D6A3-1E00-4ED6-ABD7-A3D76E6E7C9E}"/>
                    </a:ext>
                  </a:extLst>
                </p14:cNvPr>
                <p14:cNvContentPartPr/>
                <p14:nvPr/>
              </p14:nvContentPartPr>
              <p14:xfrm>
                <a:off x="7878554" y="5759944"/>
                <a:ext cx="252000" cy="2239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1DB2D6A3-1E00-4ED6-ABD7-A3D76E6E7C9E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7869914" y="5751304"/>
                  <a:ext cx="2696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AC82F1D0-F5A1-4F79-A589-ABBC3A7D31C5}"/>
                    </a:ext>
                  </a:extLst>
                </p14:cNvPr>
                <p14:cNvContentPartPr/>
                <p14:nvPr/>
              </p14:nvContentPartPr>
              <p14:xfrm>
                <a:off x="8258354" y="5791984"/>
                <a:ext cx="267840" cy="2163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AC82F1D0-F5A1-4F79-A589-ABBC3A7D31C5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8249714" y="5782984"/>
                  <a:ext cx="2854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4DB04EC0-2F79-480E-BE6C-ED3452085BD0}"/>
                    </a:ext>
                  </a:extLst>
                </p14:cNvPr>
                <p14:cNvContentPartPr/>
                <p14:nvPr/>
              </p14:nvContentPartPr>
              <p14:xfrm>
                <a:off x="8721674" y="5788024"/>
                <a:ext cx="383760" cy="1958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4DB04EC0-2F79-480E-BE6C-ED3452085BD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713034" y="5779384"/>
                  <a:ext cx="4014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4060CBC3-AB3D-4ED0-BBB2-40FB810D9DB2}"/>
                    </a:ext>
                  </a:extLst>
                </p14:cNvPr>
                <p14:cNvContentPartPr/>
                <p14:nvPr/>
              </p14:nvContentPartPr>
              <p14:xfrm>
                <a:off x="6812594" y="4936624"/>
                <a:ext cx="97920" cy="583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4060CBC3-AB3D-4ED0-BBB2-40FB810D9DB2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6803594" y="4927984"/>
                  <a:ext cx="1155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21B7DB50-5FF2-45EA-AA6A-E19FA3829083}"/>
                    </a:ext>
                  </a:extLst>
                </p14:cNvPr>
                <p14:cNvContentPartPr/>
                <p14:nvPr/>
              </p14:nvContentPartPr>
              <p14:xfrm>
                <a:off x="6830594" y="5029864"/>
                <a:ext cx="82440" cy="331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21B7DB50-5FF2-45EA-AA6A-E19FA382908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6821594" y="5020864"/>
                  <a:ext cx="1000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A59375AC-2D30-455B-A9D3-94FCAFB202C9}"/>
                    </a:ext>
                  </a:extLst>
                </p14:cNvPr>
                <p14:cNvContentPartPr/>
                <p14:nvPr/>
              </p14:nvContentPartPr>
              <p14:xfrm>
                <a:off x="6984314" y="4874344"/>
                <a:ext cx="125640" cy="1342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A59375AC-2D30-455B-A9D3-94FCAFB202C9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6975674" y="4865704"/>
                  <a:ext cx="143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DA8FCFD8-E613-4E95-8B45-FC9C8EB62686}"/>
                    </a:ext>
                  </a:extLst>
                </p14:cNvPr>
                <p14:cNvContentPartPr/>
                <p14:nvPr/>
              </p14:nvContentPartPr>
              <p14:xfrm>
                <a:off x="7041554" y="4780384"/>
                <a:ext cx="95040" cy="4809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DA8FCFD8-E613-4E95-8B45-FC9C8EB62686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7032914" y="4771384"/>
                  <a:ext cx="112680" cy="49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896201E9-596E-4FB4-806B-2B10247F16C2}"/>
              </a:ext>
            </a:extLst>
          </p:cNvPr>
          <p:cNvGrpSpPr/>
          <p:nvPr/>
        </p:nvGrpSpPr>
        <p:grpSpPr>
          <a:xfrm>
            <a:off x="7318034" y="6146944"/>
            <a:ext cx="456120" cy="439920"/>
            <a:chOff x="7318034" y="6146944"/>
            <a:chExt cx="45612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DFA75D42-E4A0-4A48-8887-3182B389BD92}"/>
                    </a:ext>
                  </a:extLst>
                </p14:cNvPr>
                <p14:cNvContentPartPr/>
                <p14:nvPr/>
              </p14:nvContentPartPr>
              <p14:xfrm>
                <a:off x="7318034" y="6457264"/>
                <a:ext cx="41400" cy="1004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DFA75D42-E4A0-4A48-8887-3182B389BD92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7309034" y="6448264"/>
                  <a:ext cx="59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438FF515-F4A9-4165-A208-EB1FD8F70DF7}"/>
                    </a:ext>
                  </a:extLst>
                </p14:cNvPr>
                <p14:cNvContentPartPr/>
                <p14:nvPr/>
              </p14:nvContentPartPr>
              <p14:xfrm>
                <a:off x="7412354" y="6320104"/>
                <a:ext cx="1080" cy="54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438FF515-F4A9-4165-A208-EB1FD8F70DF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403354" y="6311464"/>
                  <a:ext cx="187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D37F7806-2C42-4DC0-9944-19B9ECD40C01}"/>
                    </a:ext>
                  </a:extLst>
                </p14:cNvPr>
                <p14:cNvContentPartPr/>
                <p14:nvPr/>
              </p14:nvContentPartPr>
              <p14:xfrm>
                <a:off x="7513154" y="6146944"/>
                <a:ext cx="261000" cy="4399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D37F7806-2C42-4DC0-9944-19B9ECD40C01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7504154" y="6137944"/>
                  <a:ext cx="2786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6AF93F44-2D82-4105-825D-6F528BD218E9}"/>
                    </a:ext>
                  </a:extLst>
                </p14:cNvPr>
                <p14:cNvContentPartPr/>
                <p14:nvPr/>
              </p14:nvContentPartPr>
              <p14:xfrm>
                <a:off x="7462034" y="6455464"/>
                <a:ext cx="219960" cy="709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6AF93F44-2D82-4105-825D-6F528BD218E9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7453034" y="6446464"/>
                  <a:ext cx="23760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C2E87137-158F-406E-84A8-78A6A1EDF6F0}"/>
              </a:ext>
            </a:extLst>
          </p:cNvPr>
          <p:cNvGrpSpPr/>
          <p:nvPr/>
        </p:nvGrpSpPr>
        <p:grpSpPr>
          <a:xfrm>
            <a:off x="7987634" y="6335584"/>
            <a:ext cx="727920" cy="205200"/>
            <a:chOff x="7987634" y="6335584"/>
            <a:chExt cx="72792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FAA934FE-3FF1-4FFA-8F96-9214E4CCFF7A}"/>
                    </a:ext>
                  </a:extLst>
                </p14:cNvPr>
                <p14:cNvContentPartPr/>
                <p14:nvPr/>
              </p14:nvContentPartPr>
              <p14:xfrm>
                <a:off x="7987634" y="6335584"/>
                <a:ext cx="351360" cy="2026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FAA934FE-3FF1-4FFA-8F96-9214E4CCFF7A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7978634" y="6326584"/>
                  <a:ext cx="3690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FEDAC253-0DBD-4B3A-931C-8E171B433113}"/>
                    </a:ext>
                  </a:extLst>
                </p14:cNvPr>
                <p14:cNvContentPartPr/>
                <p14:nvPr/>
              </p14:nvContentPartPr>
              <p14:xfrm>
                <a:off x="8464274" y="6339544"/>
                <a:ext cx="251280" cy="20124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FEDAC253-0DBD-4B3A-931C-8E171B433113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8455274" y="6330904"/>
                  <a:ext cx="268920" cy="21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5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41BD1D6C-9DFA-4674-A526-1CCA7E87054C}"/>
                  </a:ext>
                </a:extLst>
              </p14:cNvPr>
              <p14:cNvContentPartPr/>
              <p14:nvPr/>
            </p14:nvContentPartPr>
            <p14:xfrm>
              <a:off x="8928314" y="6357544"/>
              <a:ext cx="249120" cy="20412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41BD1D6C-9DFA-4674-A526-1CCA7E87054C}"/>
                  </a:ext>
                </a:extLst>
              </p:cNvPr>
              <p:cNvPicPr/>
              <p:nvPr/>
            </p:nvPicPr>
            <p:blipFill>
              <a:blip r:embed="rId626"/>
              <a:stretch>
                <a:fillRect/>
              </a:stretch>
            </p:blipFill>
            <p:spPr>
              <a:xfrm>
                <a:off x="8919674" y="6348544"/>
                <a:ext cx="266760" cy="22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3865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431D4DD-84AC-4B0C-94B8-75DF818E2C16}"/>
              </a:ext>
            </a:extLst>
          </p:cNvPr>
          <p:cNvGrpSpPr/>
          <p:nvPr/>
        </p:nvGrpSpPr>
        <p:grpSpPr>
          <a:xfrm>
            <a:off x="956114" y="545704"/>
            <a:ext cx="3589920" cy="2180520"/>
            <a:chOff x="956114" y="545704"/>
            <a:chExt cx="3589920" cy="218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3B2ECAF-BA86-4532-BCE7-13F6856FC39C}"/>
                    </a:ext>
                  </a:extLst>
                </p14:cNvPr>
                <p14:cNvContentPartPr/>
                <p14:nvPr/>
              </p14:nvContentPartPr>
              <p14:xfrm>
                <a:off x="956114" y="545704"/>
                <a:ext cx="299520" cy="2096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3B2ECAF-BA86-4532-BCE7-13F6856FC39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47114" y="536704"/>
                  <a:ext cx="317160" cy="21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D60A8A6-B082-4A61-BB29-6155DBC6A0D7}"/>
                    </a:ext>
                  </a:extLst>
                </p14:cNvPr>
                <p14:cNvContentPartPr/>
                <p14:nvPr/>
              </p14:nvContentPartPr>
              <p14:xfrm>
                <a:off x="1246274" y="2641264"/>
                <a:ext cx="3299760" cy="84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D60A8A6-B082-4A61-BB29-6155DBC6A0D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37274" y="2632624"/>
                  <a:ext cx="331740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174102-5E3E-4B33-AAE7-B75CB1B2B969}"/>
              </a:ext>
            </a:extLst>
          </p:cNvPr>
          <p:cNvGrpSpPr/>
          <p:nvPr/>
        </p:nvGrpSpPr>
        <p:grpSpPr>
          <a:xfrm>
            <a:off x="512234" y="1150504"/>
            <a:ext cx="5198040" cy="1075320"/>
            <a:chOff x="512234" y="1150504"/>
            <a:chExt cx="5198040" cy="10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DCD4821-9DDD-478D-B85D-093993A02C09}"/>
                    </a:ext>
                  </a:extLst>
                </p14:cNvPr>
                <p14:cNvContentPartPr/>
                <p14:nvPr/>
              </p14:nvContentPartPr>
              <p14:xfrm>
                <a:off x="512234" y="1386304"/>
                <a:ext cx="3706560" cy="9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DCD4821-9DDD-478D-B85D-093993A02C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3594" y="1377304"/>
                  <a:ext cx="37242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9054C2F-126B-4AAC-90A2-C8EDA17439B4}"/>
                    </a:ext>
                  </a:extLst>
                </p14:cNvPr>
                <p14:cNvContentPartPr/>
                <p14:nvPr/>
              </p14:nvContentPartPr>
              <p14:xfrm>
                <a:off x="4506794" y="1288024"/>
                <a:ext cx="106200" cy="130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9054C2F-126B-4AAC-90A2-C8EDA17439B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98154" y="1279384"/>
                  <a:ext cx="123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968E993-78CC-4BBB-9DF6-2CF37D5E225B}"/>
                    </a:ext>
                  </a:extLst>
                </p14:cNvPr>
                <p14:cNvContentPartPr/>
                <p14:nvPr/>
              </p14:nvContentPartPr>
              <p14:xfrm>
                <a:off x="4606874" y="1188304"/>
                <a:ext cx="106920" cy="432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968E993-78CC-4BBB-9DF6-2CF37D5E225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97874" y="1179664"/>
                  <a:ext cx="12456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591F0B3-7CFA-4D97-9760-E1F851499966}"/>
                    </a:ext>
                  </a:extLst>
                </p14:cNvPr>
                <p14:cNvContentPartPr/>
                <p14:nvPr/>
              </p14:nvContentPartPr>
              <p14:xfrm>
                <a:off x="4830074" y="1252744"/>
                <a:ext cx="137520" cy="20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591F0B3-7CFA-4D97-9760-E1F85149996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21434" y="1243744"/>
                  <a:ext cx="1551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7EEECF7-8FA3-4EDE-A2D1-C05C15C795A4}"/>
                    </a:ext>
                  </a:extLst>
                </p14:cNvPr>
                <p14:cNvContentPartPr/>
                <p14:nvPr/>
              </p14:nvContentPartPr>
              <p14:xfrm>
                <a:off x="4848794" y="1339864"/>
                <a:ext cx="111600" cy="15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7EEECF7-8FA3-4EDE-A2D1-C05C15C795A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40154" y="1331224"/>
                  <a:ext cx="1292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096AB88-475C-4A20-BFDE-525D7748D00F}"/>
                    </a:ext>
                  </a:extLst>
                </p14:cNvPr>
                <p14:cNvContentPartPr/>
                <p14:nvPr/>
              </p14:nvContentPartPr>
              <p14:xfrm>
                <a:off x="5173874" y="1150504"/>
                <a:ext cx="231120" cy="223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096AB88-475C-4A20-BFDE-525D7748D00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65234" y="1141864"/>
                  <a:ext cx="248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C3BCCB1-1F51-4AC7-BADB-FAF3E3E8E2AF}"/>
                    </a:ext>
                  </a:extLst>
                </p14:cNvPr>
                <p14:cNvContentPartPr/>
                <p14:nvPr/>
              </p14:nvContentPartPr>
              <p14:xfrm>
                <a:off x="5381954" y="1321864"/>
                <a:ext cx="113760" cy="121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C3BCCB1-1F51-4AC7-BADB-FAF3E3E8E2A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73314" y="1312864"/>
                  <a:ext cx="1314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066647D-6473-466F-94A8-50D0C5E705E1}"/>
                    </a:ext>
                  </a:extLst>
                </p14:cNvPr>
                <p14:cNvContentPartPr/>
                <p14:nvPr/>
              </p14:nvContentPartPr>
              <p14:xfrm>
                <a:off x="5061554" y="1522024"/>
                <a:ext cx="579600" cy="111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066647D-6473-466F-94A8-50D0C5E705E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52554" y="1513024"/>
                  <a:ext cx="597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B19061A-2929-469E-9EA2-514C9C7EE7E5}"/>
                    </a:ext>
                  </a:extLst>
                </p14:cNvPr>
                <p14:cNvContentPartPr/>
                <p14:nvPr/>
              </p14:nvContentPartPr>
              <p14:xfrm>
                <a:off x="5233994" y="1646584"/>
                <a:ext cx="119880" cy="255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B19061A-2929-469E-9EA2-514C9C7EE7E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25354" y="1637944"/>
                  <a:ext cx="1375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5086F6-9A92-4365-AD61-E01F0CBBC55C}"/>
                    </a:ext>
                  </a:extLst>
                </p14:cNvPr>
                <p14:cNvContentPartPr/>
                <p14:nvPr/>
              </p14:nvContentPartPr>
              <p14:xfrm>
                <a:off x="5217794" y="1786984"/>
                <a:ext cx="222840" cy="163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5086F6-9A92-4365-AD61-E01F0CBBC55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09154" y="1778344"/>
                  <a:ext cx="2404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E3E1FAD-325F-4909-891D-770A601C52D1}"/>
                    </a:ext>
                  </a:extLst>
                </p14:cNvPr>
                <p14:cNvContentPartPr/>
                <p14:nvPr/>
              </p14:nvContentPartPr>
              <p14:xfrm>
                <a:off x="5474474" y="1882024"/>
                <a:ext cx="235800" cy="105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E3E1FAD-325F-4909-891D-770A601C52D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65834" y="1873384"/>
                  <a:ext cx="2534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A83F50-F960-4306-8674-7B3839E28891}"/>
                    </a:ext>
                  </a:extLst>
                </p14:cNvPr>
                <p14:cNvContentPartPr/>
                <p14:nvPr/>
              </p14:nvContentPartPr>
              <p14:xfrm>
                <a:off x="1903994" y="1525624"/>
                <a:ext cx="1987200" cy="700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A83F50-F960-4306-8674-7B3839E2889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95354" y="1516624"/>
                  <a:ext cx="2004840" cy="71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BBCD0F6-1308-4391-A350-28B832F6CFD0}"/>
              </a:ext>
            </a:extLst>
          </p:cNvPr>
          <p:cNvGrpSpPr/>
          <p:nvPr/>
        </p:nvGrpSpPr>
        <p:grpSpPr>
          <a:xfrm>
            <a:off x="6713234" y="827584"/>
            <a:ext cx="578160" cy="531000"/>
            <a:chOff x="6713234" y="827584"/>
            <a:chExt cx="578160" cy="53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A9BE952-154B-48E4-AA81-E997B91B5E44}"/>
                    </a:ext>
                  </a:extLst>
                </p14:cNvPr>
                <p14:cNvContentPartPr/>
                <p14:nvPr/>
              </p14:nvContentPartPr>
              <p14:xfrm>
                <a:off x="6888554" y="1131424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A9BE952-154B-48E4-AA81-E997B91B5E4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79914" y="11227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B3B8EFC-23B5-482B-A43D-8745196B8545}"/>
                    </a:ext>
                  </a:extLst>
                </p14:cNvPr>
                <p14:cNvContentPartPr/>
                <p14:nvPr/>
              </p14:nvContentPartPr>
              <p14:xfrm>
                <a:off x="6713234" y="827584"/>
                <a:ext cx="268560" cy="531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B3B8EFC-23B5-482B-A43D-8745196B854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04234" y="818944"/>
                  <a:ext cx="28620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C51E72B-6373-4EB8-8E7C-AFE63B4CA371}"/>
                    </a:ext>
                  </a:extLst>
                </p14:cNvPr>
                <p14:cNvContentPartPr/>
                <p14:nvPr/>
              </p14:nvContentPartPr>
              <p14:xfrm>
                <a:off x="6866594" y="1159504"/>
                <a:ext cx="84240" cy="127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C51E72B-6373-4EB8-8E7C-AFE63B4CA37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57954" y="1150504"/>
                  <a:ext cx="101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70778E2-22AC-470D-87BF-07732DD1D947}"/>
                    </a:ext>
                  </a:extLst>
                </p14:cNvPr>
                <p14:cNvContentPartPr/>
                <p14:nvPr/>
              </p14:nvContentPartPr>
              <p14:xfrm>
                <a:off x="7001234" y="1037824"/>
                <a:ext cx="15120" cy="6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70778E2-22AC-470D-87BF-07732DD1D94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92234" y="1028824"/>
                  <a:ext cx="327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D835BA6-7929-409A-8872-9D5044C90E63}"/>
                    </a:ext>
                  </a:extLst>
                </p14:cNvPr>
                <p14:cNvContentPartPr/>
                <p14:nvPr/>
              </p14:nvContentPartPr>
              <p14:xfrm>
                <a:off x="6975314" y="1117024"/>
                <a:ext cx="316080" cy="206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D835BA6-7929-409A-8872-9D5044C90E6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66314" y="1108384"/>
                  <a:ext cx="33372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636136-6A81-4B1B-80F0-9B0DB0FDE92F}"/>
              </a:ext>
            </a:extLst>
          </p:cNvPr>
          <p:cNvGrpSpPr/>
          <p:nvPr/>
        </p:nvGrpSpPr>
        <p:grpSpPr>
          <a:xfrm>
            <a:off x="6437474" y="1450024"/>
            <a:ext cx="965160" cy="293760"/>
            <a:chOff x="6437474" y="1450024"/>
            <a:chExt cx="965160" cy="2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E7C9FFE-30DD-4DC0-A21E-3BBD9462701F}"/>
                    </a:ext>
                  </a:extLst>
                </p14:cNvPr>
                <p14:cNvContentPartPr/>
                <p14:nvPr/>
              </p14:nvContentPartPr>
              <p14:xfrm>
                <a:off x="6511634" y="1481704"/>
                <a:ext cx="141120" cy="262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E7C9FFE-30DD-4DC0-A21E-3BBD9462701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02634" y="1473064"/>
                  <a:ext cx="1587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ADA2C23-D87E-4335-AF07-90324FEE8E84}"/>
                    </a:ext>
                  </a:extLst>
                </p14:cNvPr>
                <p14:cNvContentPartPr/>
                <p14:nvPr/>
              </p14:nvContentPartPr>
              <p14:xfrm>
                <a:off x="6437474" y="1482784"/>
                <a:ext cx="222480" cy="220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ADA2C23-D87E-4335-AF07-90324FEE8E8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28834" y="1473784"/>
                  <a:ext cx="2401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5BB9E71-CD81-44EA-A4CB-1A5F94DE45B7}"/>
                    </a:ext>
                  </a:extLst>
                </p14:cNvPr>
                <p14:cNvContentPartPr/>
                <p14:nvPr/>
              </p14:nvContentPartPr>
              <p14:xfrm>
                <a:off x="6686954" y="1450024"/>
                <a:ext cx="334440" cy="218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5BB9E71-CD81-44EA-A4CB-1A5F94DE45B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78314" y="1441024"/>
                  <a:ext cx="3520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FF4A724-C653-4FC9-AC31-26E0E386FCDF}"/>
                    </a:ext>
                  </a:extLst>
                </p14:cNvPr>
                <p14:cNvContentPartPr/>
                <p14:nvPr/>
              </p14:nvContentPartPr>
              <p14:xfrm>
                <a:off x="7042994" y="1454704"/>
                <a:ext cx="359640" cy="252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FF4A724-C653-4FC9-AC31-26E0E386FCD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34354" y="1446064"/>
                  <a:ext cx="37728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4434423-5171-45B0-ADFC-9FEE17C117C9}"/>
              </a:ext>
            </a:extLst>
          </p:cNvPr>
          <p:cNvGrpSpPr/>
          <p:nvPr/>
        </p:nvGrpSpPr>
        <p:grpSpPr>
          <a:xfrm>
            <a:off x="7882154" y="606544"/>
            <a:ext cx="814320" cy="431280"/>
            <a:chOff x="7882154" y="606544"/>
            <a:chExt cx="814320" cy="43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1A069E0-5507-4DC0-A90A-0967FD3E7671}"/>
                    </a:ext>
                  </a:extLst>
                </p14:cNvPr>
                <p14:cNvContentPartPr/>
                <p14:nvPr/>
              </p14:nvContentPartPr>
              <p14:xfrm>
                <a:off x="7882154" y="789784"/>
                <a:ext cx="132840" cy="248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1A069E0-5507-4DC0-A90A-0967FD3E767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73154" y="780784"/>
                  <a:ext cx="1504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E353F8E-A733-404A-A5DA-96B1EA1C7E9E}"/>
                    </a:ext>
                  </a:extLst>
                </p14:cNvPr>
                <p14:cNvContentPartPr/>
                <p14:nvPr/>
              </p14:nvContentPartPr>
              <p14:xfrm>
                <a:off x="7932194" y="606544"/>
                <a:ext cx="314280" cy="264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E353F8E-A733-404A-A5DA-96B1EA1C7E9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23554" y="597904"/>
                  <a:ext cx="3319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A6060B3-FA21-4728-A2F7-FE6BD8C48126}"/>
                    </a:ext>
                  </a:extLst>
                </p14:cNvPr>
                <p14:cNvContentPartPr/>
                <p14:nvPr/>
              </p14:nvContentPartPr>
              <p14:xfrm>
                <a:off x="8168354" y="782584"/>
                <a:ext cx="151560" cy="221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A6060B3-FA21-4728-A2F7-FE6BD8C4812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59714" y="773944"/>
                  <a:ext cx="1692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03B0DAB-7E38-4F6A-8B3C-37E0C85C816E}"/>
                    </a:ext>
                  </a:extLst>
                </p14:cNvPr>
                <p14:cNvContentPartPr/>
                <p14:nvPr/>
              </p14:nvContentPartPr>
              <p14:xfrm>
                <a:off x="8363474" y="799864"/>
                <a:ext cx="154080" cy="181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03B0DAB-7E38-4F6A-8B3C-37E0C85C816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54834" y="791224"/>
                  <a:ext cx="1717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9E6D61F-60CE-40E7-83C2-ECD9C9A73CAD}"/>
                    </a:ext>
                  </a:extLst>
                </p14:cNvPr>
                <p14:cNvContentPartPr/>
                <p14:nvPr/>
              </p14:nvContentPartPr>
              <p14:xfrm>
                <a:off x="8288594" y="818224"/>
                <a:ext cx="225360" cy="188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9E6D61F-60CE-40E7-83C2-ECD9C9A73CA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79954" y="809584"/>
                  <a:ext cx="2430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F7D6F4D-B9D3-438E-A967-0A056234095D}"/>
                    </a:ext>
                  </a:extLst>
                </p14:cNvPr>
                <p14:cNvContentPartPr/>
                <p14:nvPr/>
              </p14:nvContentPartPr>
              <p14:xfrm>
                <a:off x="8540594" y="664144"/>
                <a:ext cx="155880" cy="332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F7D6F4D-B9D3-438E-A967-0A056234095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31954" y="655504"/>
                  <a:ext cx="173520" cy="35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F1A97A4-1AFD-4B65-9A03-A10CE4AE2A58}"/>
              </a:ext>
            </a:extLst>
          </p:cNvPr>
          <p:cNvGrpSpPr/>
          <p:nvPr/>
        </p:nvGrpSpPr>
        <p:grpSpPr>
          <a:xfrm>
            <a:off x="7920314" y="1156984"/>
            <a:ext cx="985680" cy="586440"/>
            <a:chOff x="7920314" y="1156984"/>
            <a:chExt cx="985680" cy="58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41B35B5-D453-44D4-B103-E14778D64C91}"/>
                    </a:ext>
                  </a:extLst>
                </p14:cNvPr>
                <p14:cNvContentPartPr/>
                <p14:nvPr/>
              </p14:nvContentPartPr>
              <p14:xfrm>
                <a:off x="7951274" y="1156984"/>
                <a:ext cx="594000" cy="90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41B35B5-D453-44D4-B103-E14778D64C9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42634" y="1148344"/>
                  <a:ext cx="611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D30F16F-D1D5-45AE-87C0-3DB20C4B9603}"/>
                    </a:ext>
                  </a:extLst>
                </p14:cNvPr>
                <p14:cNvContentPartPr/>
                <p14:nvPr/>
              </p14:nvContentPartPr>
              <p14:xfrm>
                <a:off x="7920314" y="1357864"/>
                <a:ext cx="312840" cy="228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D30F16F-D1D5-45AE-87C0-3DB20C4B960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11674" y="1348864"/>
                  <a:ext cx="330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A8FE83D-F8DD-4BE5-9EC9-00ED13414F78}"/>
                    </a:ext>
                  </a:extLst>
                </p14:cNvPr>
                <p14:cNvContentPartPr/>
                <p14:nvPr/>
              </p14:nvContentPartPr>
              <p14:xfrm>
                <a:off x="8026154" y="1483864"/>
                <a:ext cx="103680" cy="213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A8FE83D-F8DD-4BE5-9EC9-00ED13414F7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17514" y="1475224"/>
                  <a:ext cx="1213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3EC551E-B12F-4078-A67C-3DB2A059E879}"/>
                    </a:ext>
                  </a:extLst>
                </p14:cNvPr>
                <p14:cNvContentPartPr/>
                <p14:nvPr/>
              </p14:nvContentPartPr>
              <p14:xfrm>
                <a:off x="8327834" y="1415824"/>
                <a:ext cx="100080" cy="187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3EC551E-B12F-4078-A67C-3DB2A059E87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19194" y="1407184"/>
                  <a:ext cx="1177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574A577-3C8A-44FC-A517-DBF25E67A165}"/>
                    </a:ext>
                  </a:extLst>
                </p14:cNvPr>
                <p14:cNvContentPartPr/>
                <p14:nvPr/>
              </p14:nvContentPartPr>
              <p14:xfrm>
                <a:off x="8484074" y="1419064"/>
                <a:ext cx="222480" cy="147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574A577-3C8A-44FC-A517-DBF25E67A16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75434" y="1410424"/>
                  <a:ext cx="240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08CAC24-84CF-4682-912F-F131164812C2}"/>
                    </a:ext>
                  </a:extLst>
                </p14:cNvPr>
                <p14:cNvContentPartPr/>
                <p14:nvPr/>
              </p14:nvContentPartPr>
              <p14:xfrm>
                <a:off x="8461394" y="1401784"/>
                <a:ext cx="203400" cy="153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08CAC24-84CF-4682-912F-F131164812C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52394" y="1392784"/>
                  <a:ext cx="2210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2EB769F-3591-4867-A962-E09C07B24ACC}"/>
                    </a:ext>
                  </a:extLst>
                </p14:cNvPr>
                <p14:cNvContentPartPr/>
                <p14:nvPr/>
              </p14:nvContentPartPr>
              <p14:xfrm>
                <a:off x="8741834" y="1291984"/>
                <a:ext cx="164160" cy="451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2EB769F-3591-4867-A962-E09C07B24AC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32834" y="1282984"/>
                  <a:ext cx="181800" cy="46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83F781-9D88-4B98-8DCE-CD423ECE5CC9}"/>
              </a:ext>
            </a:extLst>
          </p:cNvPr>
          <p:cNvGrpSpPr/>
          <p:nvPr/>
        </p:nvGrpSpPr>
        <p:grpSpPr>
          <a:xfrm>
            <a:off x="8995274" y="1038544"/>
            <a:ext cx="193680" cy="120600"/>
            <a:chOff x="8995274" y="1038544"/>
            <a:chExt cx="193680" cy="1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3038C11-6F47-49DD-ABA1-86D700083CD0}"/>
                    </a:ext>
                  </a:extLst>
                </p14:cNvPr>
                <p14:cNvContentPartPr/>
                <p14:nvPr/>
              </p14:nvContentPartPr>
              <p14:xfrm>
                <a:off x="9003554" y="1038544"/>
                <a:ext cx="135360" cy="9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3038C11-6F47-49DD-ABA1-86D700083CD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994554" y="1029544"/>
                  <a:ext cx="153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9128BDF-525E-4098-B1F1-2260C7DE5CF3}"/>
                    </a:ext>
                  </a:extLst>
                </p14:cNvPr>
                <p14:cNvContentPartPr/>
                <p14:nvPr/>
              </p14:nvContentPartPr>
              <p14:xfrm>
                <a:off x="8995274" y="1139704"/>
                <a:ext cx="193680" cy="1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9128BDF-525E-4098-B1F1-2260C7DE5CF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986274" y="1130704"/>
                  <a:ext cx="21132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545C825-5A89-4B76-8998-BB43C4A9FF22}"/>
              </a:ext>
            </a:extLst>
          </p:cNvPr>
          <p:cNvGrpSpPr/>
          <p:nvPr/>
        </p:nvGrpSpPr>
        <p:grpSpPr>
          <a:xfrm>
            <a:off x="9488114" y="759904"/>
            <a:ext cx="712800" cy="931680"/>
            <a:chOff x="9488114" y="759904"/>
            <a:chExt cx="712800" cy="93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8B67237-CF4A-407E-A157-D111ACB0F8C9}"/>
                    </a:ext>
                  </a:extLst>
                </p14:cNvPr>
                <p14:cNvContentPartPr/>
                <p14:nvPr/>
              </p14:nvContentPartPr>
              <p14:xfrm>
                <a:off x="9552554" y="759904"/>
                <a:ext cx="267480" cy="249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8B67237-CF4A-407E-A157-D111ACB0F8C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43554" y="750904"/>
                  <a:ext cx="2851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BA292A1-1BAB-4C6D-A6BE-893562B7C402}"/>
                    </a:ext>
                  </a:extLst>
                </p14:cNvPr>
                <p14:cNvContentPartPr/>
                <p14:nvPr/>
              </p14:nvContentPartPr>
              <p14:xfrm>
                <a:off x="9887354" y="979864"/>
                <a:ext cx="104760" cy="114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BA292A1-1BAB-4C6D-A6BE-893562B7C40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878714" y="971224"/>
                  <a:ext cx="122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A161267-3AD1-47D5-8A87-A667EF499887}"/>
                    </a:ext>
                  </a:extLst>
                </p14:cNvPr>
                <p14:cNvContentPartPr/>
                <p14:nvPr/>
              </p14:nvContentPartPr>
              <p14:xfrm>
                <a:off x="9488114" y="1148344"/>
                <a:ext cx="506160" cy="79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A161267-3AD1-47D5-8A87-A667EF49988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479114" y="1139704"/>
                  <a:ext cx="5238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206B676-4180-4462-9366-E3F90631A12B}"/>
                    </a:ext>
                  </a:extLst>
                </p14:cNvPr>
                <p14:cNvContentPartPr/>
                <p14:nvPr/>
              </p14:nvContentPartPr>
              <p14:xfrm>
                <a:off x="9654794" y="1301344"/>
                <a:ext cx="120600" cy="275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206B676-4180-4462-9366-E3F90631A12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646154" y="1292704"/>
                  <a:ext cx="1382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0D315F1-384B-43A8-B90B-612336613B2D}"/>
                    </a:ext>
                  </a:extLst>
                </p14:cNvPr>
                <p14:cNvContentPartPr/>
                <p14:nvPr/>
              </p14:nvContentPartPr>
              <p14:xfrm>
                <a:off x="9637874" y="1426624"/>
                <a:ext cx="201600" cy="174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0D315F1-384B-43A8-B90B-612336613B2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29234" y="1417624"/>
                  <a:ext cx="2192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5B0F8A6-5576-443C-BFE9-63C3672B581A}"/>
                    </a:ext>
                  </a:extLst>
                </p14:cNvPr>
                <p14:cNvContentPartPr/>
                <p14:nvPr/>
              </p14:nvContentPartPr>
              <p14:xfrm>
                <a:off x="9904994" y="1582504"/>
                <a:ext cx="295920" cy="109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5B0F8A6-5576-443C-BFE9-63C3672B581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896354" y="1573864"/>
                  <a:ext cx="31356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7A71CF1-53B6-4A2F-A541-74034F202423}"/>
              </a:ext>
            </a:extLst>
          </p:cNvPr>
          <p:cNvGrpSpPr/>
          <p:nvPr/>
        </p:nvGrpSpPr>
        <p:grpSpPr>
          <a:xfrm>
            <a:off x="6249554" y="3299344"/>
            <a:ext cx="626400" cy="452880"/>
            <a:chOff x="6249554" y="3299344"/>
            <a:chExt cx="62640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F6493EB-E2FC-4072-97D4-905F0895AFD6}"/>
                    </a:ext>
                  </a:extLst>
                </p14:cNvPr>
                <p14:cNvContentPartPr/>
                <p14:nvPr/>
              </p14:nvContentPartPr>
              <p14:xfrm>
                <a:off x="6249554" y="3299344"/>
                <a:ext cx="210600" cy="452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F6493EB-E2FC-4072-97D4-905F0895AFD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240554" y="3290344"/>
                  <a:ext cx="22824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7336AAA-D70B-4812-8AD6-0CA7B0465653}"/>
                    </a:ext>
                  </a:extLst>
                </p14:cNvPr>
                <p14:cNvContentPartPr/>
                <p14:nvPr/>
              </p14:nvContentPartPr>
              <p14:xfrm>
                <a:off x="6418034" y="3477184"/>
                <a:ext cx="151560" cy="229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7336AAA-D70B-4812-8AD6-0CA7B046565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09394" y="3468184"/>
                  <a:ext cx="1692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58620BD-C510-407D-9D17-7192CCB24A5C}"/>
                    </a:ext>
                  </a:extLst>
                </p14:cNvPr>
                <p14:cNvContentPartPr/>
                <p14:nvPr/>
              </p14:nvContentPartPr>
              <p14:xfrm>
                <a:off x="6570314" y="3547744"/>
                <a:ext cx="305640" cy="146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58620BD-C510-407D-9D17-7192CCB24A5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61674" y="3539104"/>
                  <a:ext cx="32328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C8BACFE-AD79-46E6-BBF0-F2808A885961}"/>
              </a:ext>
            </a:extLst>
          </p:cNvPr>
          <p:cNvGrpSpPr/>
          <p:nvPr/>
        </p:nvGrpSpPr>
        <p:grpSpPr>
          <a:xfrm>
            <a:off x="1882034" y="347704"/>
            <a:ext cx="1232280" cy="262080"/>
            <a:chOff x="1882034" y="347704"/>
            <a:chExt cx="123228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3D87612-6A2E-4D02-8E90-56597373707A}"/>
                    </a:ext>
                  </a:extLst>
                </p14:cNvPr>
                <p14:cNvContentPartPr/>
                <p14:nvPr/>
              </p14:nvContentPartPr>
              <p14:xfrm>
                <a:off x="1882034" y="361384"/>
                <a:ext cx="413640" cy="248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3D87612-6A2E-4D02-8E90-56597373707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73394" y="352744"/>
                  <a:ext cx="4312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C4FA270-B5D1-4859-83CE-A00A4917FCBE}"/>
                    </a:ext>
                  </a:extLst>
                </p14:cNvPr>
                <p14:cNvContentPartPr/>
                <p14:nvPr/>
              </p14:nvContentPartPr>
              <p14:xfrm>
                <a:off x="2460554" y="395944"/>
                <a:ext cx="112680" cy="20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C4FA270-B5D1-4859-83CE-A00A4917FCB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51914" y="387304"/>
                  <a:ext cx="1303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ED3356A-D38E-4816-AD29-7A63721E303D}"/>
                    </a:ext>
                  </a:extLst>
                </p14:cNvPr>
                <p14:cNvContentPartPr/>
                <p14:nvPr/>
              </p14:nvContentPartPr>
              <p14:xfrm>
                <a:off x="2408354" y="463264"/>
                <a:ext cx="167040" cy="43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ED3356A-D38E-4816-AD29-7A63721E303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399354" y="454624"/>
                  <a:ext cx="1846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06C6FFD-60AA-4B73-801E-6B0E8C2C7A71}"/>
                    </a:ext>
                  </a:extLst>
                </p14:cNvPr>
                <p14:cNvContentPartPr/>
                <p14:nvPr/>
              </p14:nvContentPartPr>
              <p14:xfrm>
                <a:off x="2755394" y="347704"/>
                <a:ext cx="358920" cy="223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06C6FFD-60AA-4B73-801E-6B0E8C2C7A7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46394" y="338704"/>
                  <a:ext cx="37656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64555F1-070F-4830-8B6F-2258DA7D49DD}"/>
              </a:ext>
            </a:extLst>
          </p:cNvPr>
          <p:cNvGrpSpPr/>
          <p:nvPr/>
        </p:nvGrpSpPr>
        <p:grpSpPr>
          <a:xfrm>
            <a:off x="6226154" y="3859144"/>
            <a:ext cx="1052640" cy="313920"/>
            <a:chOff x="6226154" y="3859144"/>
            <a:chExt cx="105264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E582A33-1FAB-495A-B797-311446FFD9BB}"/>
                    </a:ext>
                  </a:extLst>
                </p14:cNvPr>
                <p14:cNvContentPartPr/>
                <p14:nvPr/>
              </p14:nvContentPartPr>
              <p14:xfrm>
                <a:off x="6259274" y="3943024"/>
                <a:ext cx="247320" cy="225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E582A33-1FAB-495A-B797-311446FFD9B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50274" y="3934384"/>
                  <a:ext cx="2649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3A2700B-CF97-481E-A24F-8651F7EC7F4E}"/>
                    </a:ext>
                  </a:extLst>
                </p14:cNvPr>
                <p14:cNvContentPartPr/>
                <p14:nvPr/>
              </p14:nvContentPartPr>
              <p14:xfrm>
                <a:off x="6226154" y="3948424"/>
                <a:ext cx="196920" cy="224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3A2700B-CF97-481E-A24F-8651F7EC7F4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217514" y="3939424"/>
                  <a:ext cx="2145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938083F-9E61-4A55-AA41-5BE7C8A37230}"/>
                    </a:ext>
                  </a:extLst>
                </p14:cNvPr>
                <p14:cNvContentPartPr/>
                <p14:nvPr/>
              </p14:nvContentPartPr>
              <p14:xfrm>
                <a:off x="6574274" y="3923224"/>
                <a:ext cx="316440" cy="212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938083F-9E61-4A55-AA41-5BE7C8A3723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65274" y="3914584"/>
                  <a:ext cx="3340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78A1F2C-E677-4B19-A7AD-7CD1B66480CA}"/>
                    </a:ext>
                  </a:extLst>
                </p14:cNvPr>
                <p14:cNvContentPartPr/>
                <p14:nvPr/>
              </p14:nvContentPartPr>
              <p14:xfrm>
                <a:off x="6952994" y="3859144"/>
                <a:ext cx="325800" cy="276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78A1F2C-E677-4B19-A7AD-7CD1B66480C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944354" y="3850504"/>
                  <a:ext cx="34344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94587C9-6C56-44E1-A2D8-5FB8C6965418}"/>
              </a:ext>
            </a:extLst>
          </p:cNvPr>
          <p:cNvGrpSpPr/>
          <p:nvPr/>
        </p:nvGrpSpPr>
        <p:grpSpPr>
          <a:xfrm>
            <a:off x="7608914" y="2990464"/>
            <a:ext cx="1870560" cy="1048320"/>
            <a:chOff x="7608914" y="2990464"/>
            <a:chExt cx="1870560" cy="10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FDD1272-28D1-4A14-ADAC-714805DB8AC9}"/>
                    </a:ext>
                  </a:extLst>
                </p14:cNvPr>
                <p14:cNvContentPartPr/>
                <p14:nvPr/>
              </p14:nvContentPartPr>
              <p14:xfrm>
                <a:off x="7608914" y="3187024"/>
                <a:ext cx="84600" cy="250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FDD1272-28D1-4A14-ADAC-714805DB8AC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00274" y="3178024"/>
                  <a:ext cx="1022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861CE9E-7DED-4ED9-8F45-F444D91B5630}"/>
                    </a:ext>
                  </a:extLst>
                </p14:cNvPr>
                <p14:cNvContentPartPr/>
                <p14:nvPr/>
              </p14:nvContentPartPr>
              <p14:xfrm>
                <a:off x="7658234" y="2990464"/>
                <a:ext cx="298440" cy="224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861CE9E-7DED-4ED9-8F45-F444D91B563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649234" y="2981824"/>
                  <a:ext cx="3160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133F5D3-2B4F-46E4-9577-94122030BC13}"/>
                    </a:ext>
                  </a:extLst>
                </p14:cNvPr>
                <p14:cNvContentPartPr/>
                <p14:nvPr/>
              </p14:nvContentPartPr>
              <p14:xfrm>
                <a:off x="7923554" y="3207904"/>
                <a:ext cx="123840" cy="206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133F5D3-2B4F-46E4-9577-94122030BC1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914554" y="3198904"/>
                  <a:ext cx="1414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846F8E4-D692-4633-858A-77D50E383888}"/>
                    </a:ext>
                  </a:extLst>
                </p14:cNvPr>
                <p14:cNvContentPartPr/>
                <p14:nvPr/>
              </p14:nvContentPartPr>
              <p14:xfrm>
                <a:off x="8000234" y="3196024"/>
                <a:ext cx="273240" cy="176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846F8E4-D692-4633-858A-77D50E38388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991594" y="3187024"/>
                  <a:ext cx="2908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9C57DA2-134D-45BB-B3F3-49D7D30CF4A0}"/>
                    </a:ext>
                  </a:extLst>
                </p14:cNvPr>
                <p14:cNvContentPartPr/>
                <p14:nvPr/>
              </p14:nvContentPartPr>
              <p14:xfrm>
                <a:off x="8306234" y="3075424"/>
                <a:ext cx="154080" cy="343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9C57DA2-134D-45BB-B3F3-49D7D30CF4A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97234" y="3066424"/>
                  <a:ext cx="1717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B69D262-9F1C-4B36-889D-FF9DD0A03CA8}"/>
                    </a:ext>
                  </a:extLst>
                </p14:cNvPr>
                <p14:cNvContentPartPr/>
                <p14:nvPr/>
              </p14:nvContentPartPr>
              <p14:xfrm>
                <a:off x="7659674" y="3520384"/>
                <a:ext cx="738360" cy="103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B69D262-9F1C-4B36-889D-FF9DD0A03CA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51034" y="3511744"/>
                  <a:ext cx="756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0E85FB9-315C-4B83-AEF6-E33511822DF3}"/>
                    </a:ext>
                  </a:extLst>
                </p14:cNvPr>
                <p14:cNvContentPartPr/>
                <p14:nvPr/>
              </p14:nvContentPartPr>
              <p14:xfrm>
                <a:off x="7710074" y="3685624"/>
                <a:ext cx="396720" cy="246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0E85FB9-315C-4B83-AEF6-E33511822DF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701074" y="3676624"/>
                  <a:ext cx="4143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077D112-0AA7-47A0-AD90-6FA411AF7E48}"/>
                    </a:ext>
                  </a:extLst>
                </p14:cNvPr>
                <p14:cNvContentPartPr/>
                <p14:nvPr/>
              </p14:nvContentPartPr>
              <p14:xfrm>
                <a:off x="7892954" y="3808384"/>
                <a:ext cx="196920" cy="230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077D112-0AA7-47A0-AD90-6FA411AF7E4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884314" y="3799744"/>
                  <a:ext cx="2145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49068C9-10E6-4B6B-BEAD-CDF486D94A01}"/>
                    </a:ext>
                  </a:extLst>
                </p14:cNvPr>
                <p14:cNvContentPartPr/>
                <p14:nvPr/>
              </p14:nvContentPartPr>
              <p14:xfrm>
                <a:off x="8172314" y="3718744"/>
                <a:ext cx="121320" cy="204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49068C9-10E6-4B6B-BEAD-CDF486D94A0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63674" y="3710104"/>
                  <a:ext cx="138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EF15D7A-D7D4-4C24-B10B-29252969FA3D}"/>
                    </a:ext>
                  </a:extLst>
                </p14:cNvPr>
                <p14:cNvContentPartPr/>
                <p14:nvPr/>
              </p14:nvContentPartPr>
              <p14:xfrm>
                <a:off x="8302274" y="3745384"/>
                <a:ext cx="234360" cy="162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EF15D7A-D7D4-4C24-B10B-29252969FA3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93274" y="3736384"/>
                  <a:ext cx="252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C70102D-E575-4552-8448-6D7C864EC65D}"/>
                    </a:ext>
                  </a:extLst>
                </p14:cNvPr>
                <p14:cNvContentPartPr/>
                <p14:nvPr/>
              </p14:nvContentPartPr>
              <p14:xfrm>
                <a:off x="8291114" y="3666544"/>
                <a:ext cx="409320" cy="3481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C70102D-E575-4552-8448-6D7C864EC65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82474" y="3657544"/>
                  <a:ext cx="4269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821CB31-964F-4286-BAC1-01934276D3EA}"/>
                    </a:ext>
                  </a:extLst>
                </p14:cNvPr>
                <p14:cNvContentPartPr/>
                <p14:nvPr/>
              </p14:nvContentPartPr>
              <p14:xfrm>
                <a:off x="8759114" y="3422104"/>
                <a:ext cx="228240" cy="26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821CB31-964F-4286-BAC1-01934276D3E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50474" y="3413464"/>
                  <a:ext cx="245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A09CEEA-26C9-4770-BF2F-29363D414CD8}"/>
                    </a:ext>
                  </a:extLst>
                </p14:cNvPr>
                <p14:cNvContentPartPr/>
                <p14:nvPr/>
              </p14:nvContentPartPr>
              <p14:xfrm>
                <a:off x="8777474" y="3503824"/>
                <a:ext cx="242640" cy="36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A09CEEA-26C9-4770-BF2F-29363D414CD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768474" y="3495184"/>
                  <a:ext cx="2602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58827A9-CD0A-4A62-8A18-78FEA4567843}"/>
                    </a:ext>
                  </a:extLst>
                </p14:cNvPr>
                <p14:cNvContentPartPr/>
                <p14:nvPr/>
              </p14:nvContentPartPr>
              <p14:xfrm>
                <a:off x="9197234" y="3311584"/>
                <a:ext cx="282240" cy="264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58827A9-CD0A-4A62-8A18-78FEA456784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188594" y="3302944"/>
                  <a:ext cx="299880" cy="28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81AE913-4BF1-41F7-9BB4-EBFD704FE3AA}"/>
              </a:ext>
            </a:extLst>
          </p:cNvPr>
          <p:cNvGrpSpPr/>
          <p:nvPr/>
        </p:nvGrpSpPr>
        <p:grpSpPr>
          <a:xfrm>
            <a:off x="429794" y="3077944"/>
            <a:ext cx="4743360" cy="1235160"/>
            <a:chOff x="429794" y="3077944"/>
            <a:chExt cx="4743360" cy="12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A19E157-753D-4F7F-8C2F-03EA3951CD44}"/>
                    </a:ext>
                  </a:extLst>
                </p14:cNvPr>
                <p14:cNvContentPartPr/>
                <p14:nvPr/>
              </p14:nvContentPartPr>
              <p14:xfrm>
                <a:off x="1160594" y="3077944"/>
                <a:ext cx="123840" cy="1235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A19E157-753D-4F7F-8C2F-03EA3951CD4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51954" y="3068944"/>
                  <a:ext cx="141480" cy="12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1B600AC-615B-4925-8178-F88BB87DB8D8}"/>
                    </a:ext>
                  </a:extLst>
                </p14:cNvPr>
                <p14:cNvContentPartPr/>
                <p14:nvPr/>
              </p14:nvContentPartPr>
              <p14:xfrm>
                <a:off x="429794" y="3721264"/>
                <a:ext cx="3867480" cy="126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1B600AC-615B-4925-8178-F88BB87DB8D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1154" y="3712624"/>
                  <a:ext cx="38851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BBE5AE2-B833-46FF-A375-205F7C1B1A20}"/>
                    </a:ext>
                  </a:extLst>
                </p14:cNvPr>
                <p14:cNvContentPartPr/>
                <p14:nvPr/>
              </p14:nvContentPartPr>
              <p14:xfrm>
                <a:off x="4431194" y="3747544"/>
                <a:ext cx="112320" cy="168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BBE5AE2-B833-46FF-A375-205F7C1B1A2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422554" y="3738544"/>
                  <a:ext cx="1299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981ADF4-BD61-4F78-9C48-7A98D2FA93F4}"/>
                    </a:ext>
                  </a:extLst>
                </p14:cNvPr>
                <p14:cNvContentPartPr/>
                <p14:nvPr/>
              </p14:nvContentPartPr>
              <p14:xfrm>
                <a:off x="4529474" y="3691744"/>
                <a:ext cx="134640" cy="348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981ADF4-BD61-4F78-9C48-7A98D2FA93F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520834" y="3682744"/>
                  <a:ext cx="1522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CB50297-55A2-41D4-BB2E-BDA547F26460}"/>
                    </a:ext>
                  </a:extLst>
                </p14:cNvPr>
                <p14:cNvContentPartPr/>
                <p14:nvPr/>
              </p14:nvContentPartPr>
              <p14:xfrm>
                <a:off x="4782194" y="3724504"/>
                <a:ext cx="134280" cy="11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CB50297-55A2-41D4-BB2E-BDA547F2646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773554" y="3715864"/>
                  <a:ext cx="1519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C9BEA3C-890A-4CF8-B652-162A53062EC9}"/>
                    </a:ext>
                  </a:extLst>
                </p14:cNvPr>
                <p14:cNvContentPartPr/>
                <p14:nvPr/>
              </p14:nvContentPartPr>
              <p14:xfrm>
                <a:off x="4793354" y="3745744"/>
                <a:ext cx="379800" cy="172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C9BEA3C-890A-4CF8-B652-162A53062EC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784714" y="3737104"/>
                  <a:ext cx="39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79DA288-B9A6-4D59-A0EF-2B006D7E93F8}"/>
                    </a:ext>
                  </a:extLst>
                </p14:cNvPr>
                <p14:cNvContentPartPr/>
                <p14:nvPr/>
              </p14:nvContentPartPr>
              <p14:xfrm>
                <a:off x="2028194" y="3127624"/>
                <a:ext cx="303840" cy="164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79DA288-B9A6-4D59-A0EF-2B006D7E93F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019554" y="3118984"/>
                  <a:ext cx="3214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54AF378-E2FC-44BB-99BC-5C592D356206}"/>
                    </a:ext>
                  </a:extLst>
                </p14:cNvPr>
                <p14:cNvContentPartPr/>
                <p14:nvPr/>
              </p14:nvContentPartPr>
              <p14:xfrm>
                <a:off x="2443994" y="3124384"/>
                <a:ext cx="226440" cy="179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54AF378-E2FC-44BB-99BC-5C592D35620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434994" y="3115744"/>
                  <a:ext cx="2440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B38807C-68DA-4C45-A6DE-A40BCD6E431A}"/>
                    </a:ext>
                  </a:extLst>
                </p14:cNvPr>
                <p14:cNvContentPartPr/>
                <p14:nvPr/>
              </p14:nvContentPartPr>
              <p14:xfrm>
                <a:off x="2775914" y="3120784"/>
                <a:ext cx="261000" cy="154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B38807C-68DA-4C45-A6DE-A40BCD6E431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767274" y="3112144"/>
                  <a:ext cx="278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C999FFE-AF99-4F5E-808D-5D67D5806F1A}"/>
                    </a:ext>
                  </a:extLst>
                </p14:cNvPr>
                <p14:cNvContentPartPr/>
                <p14:nvPr/>
              </p14:nvContentPartPr>
              <p14:xfrm>
                <a:off x="1474514" y="3256504"/>
                <a:ext cx="2151000" cy="546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C999FFE-AF99-4F5E-808D-5D67D5806F1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65514" y="3247864"/>
                  <a:ext cx="2168640" cy="56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1112030-E5B4-4865-8978-75ECDF07857E}"/>
              </a:ext>
            </a:extLst>
          </p:cNvPr>
          <p:cNvGrpSpPr/>
          <p:nvPr/>
        </p:nvGrpSpPr>
        <p:grpSpPr>
          <a:xfrm>
            <a:off x="6392474" y="5395984"/>
            <a:ext cx="1115280" cy="843480"/>
            <a:chOff x="6392474" y="5395984"/>
            <a:chExt cx="1115280" cy="84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8631940-4317-4489-9B04-E17D9F5378A6}"/>
                    </a:ext>
                  </a:extLst>
                </p14:cNvPr>
                <p14:cNvContentPartPr/>
                <p14:nvPr/>
              </p14:nvContentPartPr>
              <p14:xfrm>
                <a:off x="6392474" y="5395984"/>
                <a:ext cx="204480" cy="474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8631940-4317-4489-9B04-E17D9F5378A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383474" y="5387344"/>
                  <a:ext cx="222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CF69DBF-6962-4A33-93D2-CB0A3DFDFC83}"/>
                    </a:ext>
                  </a:extLst>
                </p14:cNvPr>
                <p14:cNvContentPartPr/>
                <p14:nvPr/>
              </p14:nvContentPartPr>
              <p14:xfrm>
                <a:off x="6554474" y="5704144"/>
                <a:ext cx="33840" cy="117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CF69DBF-6962-4A33-93D2-CB0A3DFDFC8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545834" y="5695504"/>
                  <a:ext cx="51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C192BFB-F005-450A-8F85-D48086E5B493}"/>
                    </a:ext>
                  </a:extLst>
                </p14:cNvPr>
                <p14:cNvContentPartPr/>
                <p14:nvPr/>
              </p14:nvContentPartPr>
              <p14:xfrm>
                <a:off x="6678674" y="5658424"/>
                <a:ext cx="259560" cy="154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C192BFB-F005-450A-8F85-D48086E5B49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669674" y="5649784"/>
                  <a:ext cx="277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BBCFB8B-EE7D-4197-8D75-FB66B275DAF3}"/>
                    </a:ext>
                  </a:extLst>
                </p14:cNvPr>
                <p14:cNvContentPartPr/>
                <p14:nvPr/>
              </p14:nvContentPartPr>
              <p14:xfrm>
                <a:off x="6421274" y="5994664"/>
                <a:ext cx="266040" cy="244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BBCFB8B-EE7D-4197-8D75-FB66B275DAF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412634" y="5985664"/>
                  <a:ext cx="2836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B74D7C3-FE3C-4077-A288-88EC2D0AC851}"/>
                    </a:ext>
                  </a:extLst>
                </p14:cNvPr>
                <p14:cNvContentPartPr/>
                <p14:nvPr/>
              </p14:nvContentPartPr>
              <p14:xfrm>
                <a:off x="6481394" y="6000424"/>
                <a:ext cx="206640" cy="205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B74D7C3-FE3C-4077-A288-88EC2D0AC85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472754" y="5991424"/>
                  <a:ext cx="2242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7B7E9AC-6663-4D13-8B05-5B2EA085A68E}"/>
                    </a:ext>
                  </a:extLst>
                </p14:cNvPr>
                <p14:cNvContentPartPr/>
                <p14:nvPr/>
              </p14:nvContentPartPr>
              <p14:xfrm>
                <a:off x="6753554" y="5979904"/>
                <a:ext cx="407160" cy="243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7B7E9AC-6663-4D13-8B05-5B2EA085A68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744914" y="5970904"/>
                  <a:ext cx="4248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C0176EF-0924-462C-8E01-37EE53180696}"/>
                    </a:ext>
                  </a:extLst>
                </p14:cNvPr>
                <p14:cNvContentPartPr/>
                <p14:nvPr/>
              </p14:nvContentPartPr>
              <p14:xfrm>
                <a:off x="7189154" y="5925544"/>
                <a:ext cx="318600" cy="289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C0176EF-0924-462C-8E01-37EE5318069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180154" y="5916544"/>
                  <a:ext cx="33624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A2D223F-B383-40F6-9EF9-473C925140F5}"/>
              </a:ext>
            </a:extLst>
          </p:cNvPr>
          <p:cNvGrpSpPr/>
          <p:nvPr/>
        </p:nvGrpSpPr>
        <p:grpSpPr>
          <a:xfrm>
            <a:off x="7855514" y="5230744"/>
            <a:ext cx="3019680" cy="1049040"/>
            <a:chOff x="7855514" y="5230744"/>
            <a:chExt cx="3019680" cy="104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00D1DB1-4263-4E35-BD26-09FC4BFACC6B}"/>
                    </a:ext>
                  </a:extLst>
                </p14:cNvPr>
                <p14:cNvContentPartPr/>
                <p14:nvPr/>
              </p14:nvContentPartPr>
              <p14:xfrm>
                <a:off x="7855514" y="5421904"/>
                <a:ext cx="82800" cy="209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00D1DB1-4263-4E35-BD26-09FC4BFACC6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846874" y="5412904"/>
                  <a:ext cx="1004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3996905-678A-4F44-90CD-C4F078F442B0}"/>
                    </a:ext>
                  </a:extLst>
                </p14:cNvPr>
                <p14:cNvContentPartPr/>
                <p14:nvPr/>
              </p14:nvContentPartPr>
              <p14:xfrm>
                <a:off x="7918154" y="5230744"/>
                <a:ext cx="301680" cy="206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3996905-678A-4F44-90CD-C4F078F442B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909514" y="5222104"/>
                  <a:ext cx="3193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0C54701-E22E-4832-969D-93892B97D73E}"/>
                    </a:ext>
                  </a:extLst>
                </p14:cNvPr>
                <p14:cNvContentPartPr/>
                <p14:nvPr/>
              </p14:nvContentPartPr>
              <p14:xfrm>
                <a:off x="8228834" y="5392744"/>
                <a:ext cx="152640" cy="217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0C54701-E22E-4832-969D-93892B97D73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219834" y="5384104"/>
                  <a:ext cx="1702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20BAF47-730A-45A3-AA62-F87CD1032813}"/>
                    </a:ext>
                  </a:extLst>
                </p14:cNvPr>
                <p14:cNvContentPartPr/>
                <p14:nvPr/>
              </p14:nvContentPartPr>
              <p14:xfrm>
                <a:off x="8449874" y="5392744"/>
                <a:ext cx="180360" cy="219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20BAF47-730A-45A3-AA62-F87CD103281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441234" y="5384104"/>
                  <a:ext cx="1980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30D0DAA-785E-435F-BAFE-5FDA48284735}"/>
                    </a:ext>
                  </a:extLst>
                </p14:cNvPr>
                <p14:cNvContentPartPr/>
                <p14:nvPr/>
              </p14:nvContentPartPr>
              <p14:xfrm>
                <a:off x="8433314" y="5232544"/>
                <a:ext cx="403920" cy="413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30D0DAA-785E-435F-BAFE-5FDA4828473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424674" y="5223544"/>
                  <a:ext cx="42156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9D85CBF-23E8-4444-A831-B7D1D168F1FC}"/>
                    </a:ext>
                  </a:extLst>
                </p14:cNvPr>
                <p14:cNvContentPartPr/>
                <p14:nvPr/>
              </p14:nvContentPartPr>
              <p14:xfrm>
                <a:off x="8030114" y="5797384"/>
                <a:ext cx="649440" cy="43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9D85CBF-23E8-4444-A831-B7D1D168F1F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021114" y="5788384"/>
                  <a:ext cx="6670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050A1D9-045A-471D-AAB2-8B17562285B4}"/>
                    </a:ext>
                  </a:extLst>
                </p14:cNvPr>
                <p14:cNvContentPartPr/>
                <p14:nvPr/>
              </p14:nvContentPartPr>
              <p14:xfrm>
                <a:off x="8047754" y="5920144"/>
                <a:ext cx="416880" cy="219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050A1D9-045A-471D-AAB2-8B17562285B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038754" y="5911504"/>
                  <a:ext cx="4345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056B62A-DFE3-4A00-857A-280AA9600212}"/>
                    </a:ext>
                  </a:extLst>
                </p14:cNvPr>
                <p14:cNvContentPartPr/>
                <p14:nvPr/>
              </p14:nvContentPartPr>
              <p14:xfrm>
                <a:off x="8200754" y="6036424"/>
                <a:ext cx="196200" cy="243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056B62A-DFE3-4A00-857A-280AA96002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192114" y="6027784"/>
                  <a:ext cx="2138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08A111E-D1DC-409A-BCDF-4804B29D383C}"/>
                    </a:ext>
                  </a:extLst>
                </p14:cNvPr>
                <p14:cNvContentPartPr/>
                <p14:nvPr/>
              </p14:nvContentPartPr>
              <p14:xfrm>
                <a:off x="8521154" y="5921584"/>
                <a:ext cx="137520" cy="2278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08A111E-D1DC-409A-BCDF-4804B29D383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512514" y="5912584"/>
                  <a:ext cx="1551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3085794-9C7E-453A-B45A-B9F3AF28B364}"/>
                    </a:ext>
                  </a:extLst>
                </p14:cNvPr>
                <p14:cNvContentPartPr/>
                <p14:nvPr/>
              </p14:nvContentPartPr>
              <p14:xfrm>
                <a:off x="8646434" y="5949304"/>
                <a:ext cx="250920" cy="205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3085794-9C7E-453A-B45A-B9F3AF28B36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637434" y="5940304"/>
                  <a:ext cx="2685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9C93B81-429A-47A5-A466-BF5D691303E3}"/>
                    </a:ext>
                  </a:extLst>
                </p14:cNvPr>
                <p14:cNvContentPartPr/>
                <p14:nvPr/>
              </p14:nvContentPartPr>
              <p14:xfrm>
                <a:off x="8965394" y="5829064"/>
                <a:ext cx="212040" cy="342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9C93B81-429A-47A5-A466-BF5D691303E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956394" y="5820064"/>
                  <a:ext cx="2296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8DCCE1E-0A30-4D03-B88F-9CD463FC41CD}"/>
                    </a:ext>
                  </a:extLst>
                </p14:cNvPr>
                <p14:cNvContentPartPr/>
                <p14:nvPr/>
              </p14:nvContentPartPr>
              <p14:xfrm>
                <a:off x="9285434" y="5577784"/>
                <a:ext cx="267840" cy="48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8DCCE1E-0A30-4D03-B88F-9CD463FC41C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276434" y="5569144"/>
                  <a:ext cx="2854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2BFF5B9-B37D-45BC-B9EC-3426BF39453B}"/>
                    </a:ext>
                  </a:extLst>
                </p14:cNvPr>
                <p14:cNvContentPartPr/>
                <p14:nvPr/>
              </p14:nvContentPartPr>
              <p14:xfrm>
                <a:off x="9225314" y="5716744"/>
                <a:ext cx="315000" cy="43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2BFF5B9-B37D-45BC-B9EC-3426BF39453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216314" y="5708104"/>
                  <a:ext cx="332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8CE331B-8775-47A5-B6AB-710F48179CBE}"/>
                    </a:ext>
                  </a:extLst>
                </p14:cNvPr>
                <p14:cNvContentPartPr/>
                <p14:nvPr/>
              </p14:nvContentPartPr>
              <p14:xfrm>
                <a:off x="9830474" y="5390224"/>
                <a:ext cx="384120" cy="370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8CE331B-8775-47A5-B6AB-710F48179CB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821834" y="5381224"/>
                  <a:ext cx="4017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82DB61D-B1C0-4856-A340-E471DD57C7D8}"/>
                    </a:ext>
                  </a:extLst>
                </p14:cNvPr>
                <p14:cNvContentPartPr/>
                <p14:nvPr/>
              </p14:nvContentPartPr>
              <p14:xfrm>
                <a:off x="9700874" y="5793424"/>
                <a:ext cx="392760" cy="61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82DB61D-B1C0-4856-A340-E471DD57C7D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692234" y="5784784"/>
                  <a:ext cx="410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77892CE-E669-4A98-BE5F-8A9FB0580BBB}"/>
                    </a:ext>
                  </a:extLst>
                </p14:cNvPr>
                <p14:cNvContentPartPr/>
                <p14:nvPr/>
              </p14:nvContentPartPr>
              <p14:xfrm>
                <a:off x="10359314" y="5478784"/>
                <a:ext cx="515880" cy="356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77892CE-E669-4A98-BE5F-8A9FB0580BB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350674" y="5469784"/>
                  <a:ext cx="533520" cy="37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852E24E-4D53-4A49-A970-69F9D478D0FA}"/>
              </a:ext>
            </a:extLst>
          </p:cNvPr>
          <p:cNvGrpSpPr/>
          <p:nvPr/>
        </p:nvGrpSpPr>
        <p:grpSpPr>
          <a:xfrm>
            <a:off x="402434" y="4439824"/>
            <a:ext cx="3677400" cy="2035080"/>
            <a:chOff x="402434" y="4439824"/>
            <a:chExt cx="3677400" cy="20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579D4F7-463F-4EED-9426-9EDB900797E6}"/>
                    </a:ext>
                  </a:extLst>
                </p14:cNvPr>
                <p14:cNvContentPartPr/>
                <p14:nvPr/>
              </p14:nvContentPartPr>
              <p14:xfrm>
                <a:off x="1301354" y="4826464"/>
                <a:ext cx="228600" cy="1648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579D4F7-463F-4EED-9426-9EDB900797E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292714" y="4817824"/>
                  <a:ext cx="246240" cy="166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46BD301-152F-46BA-957D-F9D0247C18CE}"/>
                    </a:ext>
                  </a:extLst>
                </p14:cNvPr>
                <p14:cNvContentPartPr/>
                <p14:nvPr/>
              </p14:nvContentPartPr>
              <p14:xfrm>
                <a:off x="402434" y="5970544"/>
                <a:ext cx="3677400" cy="105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46BD301-152F-46BA-957D-F9D0247C18C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93794" y="5961904"/>
                  <a:ext cx="36950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9C8C4AC-4DBC-4260-A0E1-0D98CB087F2A}"/>
                    </a:ext>
                  </a:extLst>
                </p14:cNvPr>
                <p14:cNvContentPartPr/>
                <p14:nvPr/>
              </p14:nvContentPartPr>
              <p14:xfrm>
                <a:off x="1616354" y="4439824"/>
                <a:ext cx="1916640" cy="1397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9C8C4AC-4DBC-4260-A0E1-0D98CB087F2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607714" y="4431184"/>
                  <a:ext cx="1934280" cy="1414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95233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1742326-5DFD-424E-9A35-BAE692A49DF5}"/>
              </a:ext>
            </a:extLst>
          </p:cNvPr>
          <p:cNvGrpSpPr/>
          <p:nvPr/>
        </p:nvGrpSpPr>
        <p:grpSpPr>
          <a:xfrm>
            <a:off x="439154" y="347344"/>
            <a:ext cx="327600" cy="294840"/>
            <a:chOff x="439154" y="347344"/>
            <a:chExt cx="327600" cy="2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6933583-8C74-45E6-A236-979A8F827ABE}"/>
                    </a:ext>
                  </a:extLst>
                </p14:cNvPr>
                <p14:cNvContentPartPr/>
                <p14:nvPr/>
              </p14:nvContentPartPr>
              <p14:xfrm>
                <a:off x="439154" y="347344"/>
                <a:ext cx="227520" cy="273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6933583-8C74-45E6-A236-979A8F827AB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0154" y="338344"/>
                  <a:ext cx="2451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F4D73D9-353E-4821-AE2A-C96E832A9914}"/>
                    </a:ext>
                  </a:extLst>
                </p14:cNvPr>
                <p14:cNvContentPartPr/>
                <p14:nvPr/>
              </p14:nvContentPartPr>
              <p14:xfrm>
                <a:off x="691874" y="600424"/>
                <a:ext cx="74880" cy="41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F4D73D9-353E-4821-AE2A-C96E832A991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3234" y="591424"/>
                  <a:ext cx="9252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A50B1E7-ADA4-4910-997F-92C031E678C5}"/>
              </a:ext>
            </a:extLst>
          </p:cNvPr>
          <p:cNvGrpSpPr/>
          <p:nvPr/>
        </p:nvGrpSpPr>
        <p:grpSpPr>
          <a:xfrm>
            <a:off x="1180754" y="188584"/>
            <a:ext cx="3345840" cy="691200"/>
            <a:chOff x="1180754" y="188584"/>
            <a:chExt cx="3345840" cy="69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CEDAC20-5D3D-406B-9D5C-A9CAC90329D9}"/>
                    </a:ext>
                  </a:extLst>
                </p14:cNvPr>
                <p14:cNvContentPartPr/>
                <p14:nvPr/>
              </p14:nvContentPartPr>
              <p14:xfrm>
                <a:off x="1305674" y="601504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CEDAC20-5D3D-406B-9D5C-A9CAC90329D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6674" y="5928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37631D2-D24F-4884-837F-9D1D13A89CF1}"/>
                    </a:ext>
                  </a:extLst>
                </p14:cNvPr>
                <p14:cNvContentPartPr/>
                <p14:nvPr/>
              </p14:nvContentPartPr>
              <p14:xfrm>
                <a:off x="1180754" y="337984"/>
                <a:ext cx="328680" cy="380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37631D2-D24F-4884-837F-9D1D13A89C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72114" y="328984"/>
                  <a:ext cx="34632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0862A9F-2A02-4472-88D7-194CA1E47D54}"/>
                    </a:ext>
                  </a:extLst>
                </p14:cNvPr>
                <p14:cNvContentPartPr/>
                <p14:nvPr/>
              </p14:nvContentPartPr>
              <p14:xfrm>
                <a:off x="1654154" y="336544"/>
                <a:ext cx="76680" cy="116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0862A9F-2A02-4472-88D7-194CA1E47D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45154" y="327904"/>
                  <a:ext cx="94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317D933-7320-438F-9930-5ED25E52798B}"/>
                    </a:ext>
                  </a:extLst>
                </p14:cNvPr>
                <p14:cNvContentPartPr/>
                <p14:nvPr/>
              </p14:nvContentPartPr>
              <p14:xfrm>
                <a:off x="1763234" y="261304"/>
                <a:ext cx="387360" cy="407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317D933-7320-438F-9930-5ED25E52798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54234" y="252664"/>
                  <a:ext cx="40500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A8208F8-4AE0-4074-B28B-3609CD1FAF0C}"/>
                    </a:ext>
                  </a:extLst>
                </p14:cNvPr>
                <p14:cNvContentPartPr/>
                <p14:nvPr/>
              </p14:nvContentPartPr>
              <p14:xfrm>
                <a:off x="1825874" y="455344"/>
                <a:ext cx="216720" cy="55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A8208F8-4AE0-4074-B28B-3609CD1FAF0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17234" y="446704"/>
                  <a:ext cx="234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6B084E9-86AC-41CA-B183-CAC95A5AB478}"/>
                    </a:ext>
                  </a:extLst>
                </p14:cNvPr>
                <p14:cNvContentPartPr/>
                <p14:nvPr/>
              </p14:nvContentPartPr>
              <p14:xfrm>
                <a:off x="2037194" y="473704"/>
                <a:ext cx="144360" cy="164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6B084E9-86AC-41CA-B183-CAC95A5AB47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28194" y="464704"/>
                  <a:ext cx="162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92E1D0F-D35E-4A49-8C50-98FC70C5086B}"/>
                    </a:ext>
                  </a:extLst>
                </p14:cNvPr>
                <p14:cNvContentPartPr/>
                <p14:nvPr/>
              </p14:nvContentPartPr>
              <p14:xfrm>
                <a:off x="2280914" y="447424"/>
                <a:ext cx="293040" cy="432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92E1D0F-D35E-4A49-8C50-98FC70C508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72274" y="438784"/>
                  <a:ext cx="31068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066C6A3-1DD0-4864-B097-E89E9C95574F}"/>
                    </a:ext>
                  </a:extLst>
                </p14:cNvPr>
                <p14:cNvContentPartPr/>
                <p14:nvPr/>
              </p14:nvContentPartPr>
              <p14:xfrm>
                <a:off x="2541554" y="453184"/>
                <a:ext cx="228600" cy="203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066C6A3-1DD0-4864-B097-E89E9C95574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32914" y="444544"/>
                  <a:ext cx="2462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6AFAC45-3592-4221-A655-CF298209CA8E}"/>
                    </a:ext>
                  </a:extLst>
                </p14:cNvPr>
                <p14:cNvContentPartPr/>
                <p14:nvPr/>
              </p14:nvContentPartPr>
              <p14:xfrm>
                <a:off x="2889314" y="323584"/>
                <a:ext cx="214920" cy="288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6AFAC45-3592-4221-A655-CF298209CA8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80314" y="314944"/>
                  <a:ext cx="2325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9EF056B-AF90-4C3E-9963-9266BDB35956}"/>
                    </a:ext>
                  </a:extLst>
                </p14:cNvPr>
                <p14:cNvContentPartPr/>
                <p14:nvPr/>
              </p14:nvContentPartPr>
              <p14:xfrm>
                <a:off x="3205034" y="188584"/>
                <a:ext cx="233640" cy="45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9EF056B-AF90-4C3E-9963-9266BDB3595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96034" y="179944"/>
                  <a:ext cx="25128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907B804-5394-4457-8F64-CF0497AC3987}"/>
                    </a:ext>
                  </a:extLst>
                </p14:cNvPr>
                <p14:cNvContentPartPr/>
                <p14:nvPr/>
              </p14:nvContentPartPr>
              <p14:xfrm>
                <a:off x="3136634" y="377224"/>
                <a:ext cx="318960" cy="30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907B804-5394-4457-8F64-CF0497AC398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27994" y="368584"/>
                  <a:ext cx="3366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A3F5306-9042-4803-8B04-BB5EB2928E4C}"/>
                    </a:ext>
                  </a:extLst>
                </p14:cNvPr>
                <p14:cNvContentPartPr/>
                <p14:nvPr/>
              </p14:nvContentPartPr>
              <p14:xfrm>
                <a:off x="3397274" y="227464"/>
                <a:ext cx="568440" cy="357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A3F5306-9042-4803-8B04-BB5EB2928E4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88634" y="218464"/>
                  <a:ext cx="5860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0658BB6-056B-48C7-9DB0-E82B77AA4349}"/>
                    </a:ext>
                  </a:extLst>
                </p14:cNvPr>
                <p14:cNvContentPartPr/>
                <p14:nvPr/>
              </p14:nvContentPartPr>
              <p14:xfrm>
                <a:off x="4089554" y="294064"/>
                <a:ext cx="74520" cy="87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0658BB6-056B-48C7-9DB0-E82B77AA434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80914" y="285424"/>
                  <a:ext cx="921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5694415-0DA9-4996-A333-B3880CD86239}"/>
                    </a:ext>
                  </a:extLst>
                </p14:cNvPr>
                <p14:cNvContentPartPr/>
                <p14:nvPr/>
              </p14:nvContentPartPr>
              <p14:xfrm>
                <a:off x="4288634" y="233944"/>
                <a:ext cx="237960" cy="241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5694415-0DA9-4996-A333-B3880CD8623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79634" y="224944"/>
                  <a:ext cx="25560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E500D64-19AA-4FAD-8F3B-8C2073C37148}"/>
              </a:ext>
            </a:extLst>
          </p:cNvPr>
          <p:cNvGrpSpPr/>
          <p:nvPr/>
        </p:nvGrpSpPr>
        <p:grpSpPr>
          <a:xfrm>
            <a:off x="4929794" y="157984"/>
            <a:ext cx="1085400" cy="462240"/>
            <a:chOff x="4929794" y="157984"/>
            <a:chExt cx="1085400" cy="46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10D3DE1-CB20-4C4C-96C0-F46A90965871}"/>
                    </a:ext>
                  </a:extLst>
                </p14:cNvPr>
                <p14:cNvContentPartPr/>
                <p14:nvPr/>
              </p14:nvContentPartPr>
              <p14:xfrm>
                <a:off x="4929794" y="355264"/>
                <a:ext cx="155880" cy="264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10D3DE1-CB20-4C4C-96C0-F46A9096587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21154" y="346624"/>
                  <a:ext cx="1735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46D4E1B-F575-41B7-8B61-D6B4BB53783D}"/>
                    </a:ext>
                  </a:extLst>
                </p14:cNvPr>
                <p14:cNvContentPartPr/>
                <p14:nvPr/>
              </p14:nvContentPartPr>
              <p14:xfrm>
                <a:off x="4980194" y="175984"/>
                <a:ext cx="459000" cy="415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46D4E1B-F575-41B7-8B61-D6B4BB53783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71554" y="167344"/>
                  <a:ext cx="47664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886B5C3-4CB8-47F9-9CCD-2A2F614A2EB6}"/>
                    </a:ext>
                  </a:extLst>
                </p14:cNvPr>
                <p14:cNvContentPartPr/>
                <p14:nvPr/>
              </p14:nvContentPartPr>
              <p14:xfrm>
                <a:off x="5366834" y="463264"/>
                <a:ext cx="163080" cy="109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886B5C3-4CB8-47F9-9CCD-2A2F614A2EB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57834" y="454264"/>
                  <a:ext cx="180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EA3A098-91CE-4C2A-BD5B-671C1C228FD2}"/>
                    </a:ext>
                  </a:extLst>
                </p14:cNvPr>
                <p14:cNvContentPartPr/>
                <p14:nvPr/>
              </p14:nvContentPartPr>
              <p14:xfrm>
                <a:off x="5664554" y="157984"/>
                <a:ext cx="171360" cy="378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EA3A098-91CE-4C2A-BD5B-671C1C228FD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55914" y="149344"/>
                  <a:ext cx="1890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F695F47-26C4-4F35-B027-FE069ED3D48B}"/>
                    </a:ext>
                  </a:extLst>
                </p14:cNvPr>
                <p14:cNvContentPartPr/>
                <p14:nvPr/>
              </p14:nvContentPartPr>
              <p14:xfrm>
                <a:off x="5807474" y="354184"/>
                <a:ext cx="207720" cy="227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F695F47-26C4-4F35-B027-FE069ED3D48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98834" y="345544"/>
                  <a:ext cx="22536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A076DD4-D78B-4F1C-8955-1135E05F918F}"/>
              </a:ext>
            </a:extLst>
          </p:cNvPr>
          <p:cNvGrpSpPr/>
          <p:nvPr/>
        </p:nvGrpSpPr>
        <p:grpSpPr>
          <a:xfrm>
            <a:off x="1073474" y="1031344"/>
            <a:ext cx="922680" cy="547200"/>
            <a:chOff x="1073474" y="1031344"/>
            <a:chExt cx="922680" cy="54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A2F97A0-9D36-434E-89B9-58997F145EE4}"/>
                    </a:ext>
                  </a:extLst>
                </p14:cNvPr>
                <p14:cNvContentPartPr/>
                <p14:nvPr/>
              </p14:nvContentPartPr>
              <p14:xfrm>
                <a:off x="1273274" y="1325464"/>
                <a:ext cx="102240" cy="203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A2F97A0-9D36-434E-89B9-58997F145EE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64634" y="1316824"/>
                  <a:ext cx="1198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54C9F19-CF43-4979-BB1F-428A20899747}"/>
                    </a:ext>
                  </a:extLst>
                </p14:cNvPr>
                <p14:cNvContentPartPr/>
                <p14:nvPr/>
              </p14:nvContentPartPr>
              <p14:xfrm>
                <a:off x="1073474" y="1527784"/>
                <a:ext cx="402480" cy="33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54C9F19-CF43-4979-BB1F-428A2089974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64834" y="1518784"/>
                  <a:ext cx="420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AD3CC9A-D2A7-4D78-BC3D-44C30D96C044}"/>
                    </a:ext>
                  </a:extLst>
                </p14:cNvPr>
                <p14:cNvContentPartPr/>
                <p14:nvPr/>
              </p14:nvContentPartPr>
              <p14:xfrm>
                <a:off x="1075634" y="1281544"/>
                <a:ext cx="427680" cy="5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AD3CC9A-D2A7-4D78-BC3D-44C30D96C04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66634" y="1272544"/>
                  <a:ext cx="445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0E6DB56-92F6-455E-B7D2-0A74262A8F0E}"/>
                    </a:ext>
                  </a:extLst>
                </p14:cNvPr>
                <p14:cNvContentPartPr/>
                <p14:nvPr/>
              </p14:nvContentPartPr>
              <p14:xfrm>
                <a:off x="1669634" y="1031344"/>
                <a:ext cx="326520" cy="547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0E6DB56-92F6-455E-B7D2-0A74262A8F0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60634" y="1022344"/>
                  <a:ext cx="34416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64887A7-33E8-4D8C-A2EB-BFDAD1C68000}"/>
                    </a:ext>
                  </a:extLst>
                </p14:cNvPr>
                <p14:cNvContentPartPr/>
                <p14:nvPr/>
              </p14:nvContentPartPr>
              <p14:xfrm>
                <a:off x="1607354" y="1401784"/>
                <a:ext cx="268560" cy="57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64887A7-33E8-4D8C-A2EB-BFDAD1C6800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98714" y="1392784"/>
                  <a:ext cx="28620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EECB44-2EBA-4784-9E0F-5E109C1F9135}"/>
              </a:ext>
            </a:extLst>
          </p:cNvPr>
          <p:cNvGrpSpPr/>
          <p:nvPr/>
        </p:nvGrpSpPr>
        <p:grpSpPr>
          <a:xfrm>
            <a:off x="2380994" y="1086424"/>
            <a:ext cx="976680" cy="808200"/>
            <a:chOff x="2380994" y="1086424"/>
            <a:chExt cx="976680" cy="80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22D2EF2-545B-47EC-BEC7-F1FDF1FFB329}"/>
                    </a:ext>
                  </a:extLst>
                </p14:cNvPr>
                <p14:cNvContentPartPr/>
                <p14:nvPr/>
              </p14:nvContentPartPr>
              <p14:xfrm>
                <a:off x="2530394" y="1086424"/>
                <a:ext cx="193680" cy="437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22D2EF2-545B-47EC-BEC7-F1FDF1FFB32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21394" y="1077424"/>
                  <a:ext cx="21132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BC47471-D7B0-423A-A533-3F4E2549A7C5}"/>
                    </a:ext>
                  </a:extLst>
                </p14:cNvPr>
                <p14:cNvContentPartPr/>
                <p14:nvPr/>
              </p14:nvContentPartPr>
              <p14:xfrm>
                <a:off x="2687354" y="1369024"/>
                <a:ext cx="86760" cy="122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BC47471-D7B0-423A-A533-3F4E2549A7C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78714" y="1360384"/>
                  <a:ext cx="1044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A1117F9-EF7E-4325-B923-6B62254F776F}"/>
                    </a:ext>
                  </a:extLst>
                </p14:cNvPr>
                <p14:cNvContentPartPr/>
                <p14:nvPr/>
              </p14:nvContentPartPr>
              <p14:xfrm>
                <a:off x="2863034" y="1300624"/>
                <a:ext cx="348120" cy="187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A1117F9-EF7E-4325-B923-6B62254F776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54394" y="1291984"/>
                  <a:ext cx="365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16DC325-204D-4977-8EE0-8370287203B5}"/>
                    </a:ext>
                  </a:extLst>
                </p14:cNvPr>
                <p14:cNvContentPartPr/>
                <p14:nvPr/>
              </p14:nvContentPartPr>
              <p14:xfrm>
                <a:off x="2427074" y="1671784"/>
                <a:ext cx="207360" cy="222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16DC325-204D-4977-8EE0-8370287203B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18074" y="1663144"/>
                  <a:ext cx="2250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012894F-D473-4C88-A655-85891C04DD0A}"/>
                    </a:ext>
                  </a:extLst>
                </p14:cNvPr>
                <p14:cNvContentPartPr/>
                <p14:nvPr/>
              </p14:nvContentPartPr>
              <p14:xfrm>
                <a:off x="2380994" y="1681144"/>
                <a:ext cx="214560" cy="195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012894F-D473-4C88-A655-85891C04DD0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72354" y="1672504"/>
                  <a:ext cx="232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5000A04-1FED-4B27-B294-CEEAEBCD411A}"/>
                    </a:ext>
                  </a:extLst>
                </p14:cNvPr>
                <p14:cNvContentPartPr/>
                <p14:nvPr/>
              </p14:nvContentPartPr>
              <p14:xfrm>
                <a:off x="2726954" y="1677184"/>
                <a:ext cx="260280" cy="180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5000A04-1FED-4B27-B294-CEEAEBCD411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17954" y="1668184"/>
                  <a:ext cx="2779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183AB6C-A4F9-435B-86F1-3F44DB9DEC94}"/>
                    </a:ext>
                  </a:extLst>
                </p14:cNvPr>
                <p14:cNvContentPartPr/>
                <p14:nvPr/>
              </p14:nvContentPartPr>
              <p14:xfrm>
                <a:off x="3071474" y="1631824"/>
                <a:ext cx="286200" cy="229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183AB6C-A4F9-435B-86F1-3F44DB9DEC9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62474" y="1622824"/>
                  <a:ext cx="30384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00E9640-2A32-41F4-A5D8-38B319CF3BCD}"/>
              </a:ext>
            </a:extLst>
          </p:cNvPr>
          <p:cNvGrpSpPr/>
          <p:nvPr/>
        </p:nvGrpSpPr>
        <p:grpSpPr>
          <a:xfrm>
            <a:off x="3876074" y="1187224"/>
            <a:ext cx="806760" cy="280440"/>
            <a:chOff x="3876074" y="1187224"/>
            <a:chExt cx="80676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721BCB3-C1CC-4716-8B09-FD038DB303A9}"/>
                    </a:ext>
                  </a:extLst>
                </p14:cNvPr>
                <p14:cNvContentPartPr/>
                <p14:nvPr/>
              </p14:nvContentPartPr>
              <p14:xfrm>
                <a:off x="3876074" y="1205224"/>
                <a:ext cx="347400" cy="262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721BCB3-C1CC-4716-8B09-FD038DB303A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67434" y="1196224"/>
                  <a:ext cx="3650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64F918B-D63F-4FB8-BA0A-56027E0DF87C}"/>
                    </a:ext>
                  </a:extLst>
                </p14:cNvPr>
                <p14:cNvContentPartPr/>
                <p14:nvPr/>
              </p14:nvContentPartPr>
              <p14:xfrm>
                <a:off x="4260554" y="1233664"/>
                <a:ext cx="103320" cy="218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64F918B-D63F-4FB8-BA0A-56027E0DF87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51554" y="1224664"/>
                  <a:ext cx="1209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5EDF64A-D975-4E50-A8D9-0FE29359B121}"/>
                    </a:ext>
                  </a:extLst>
                </p14:cNvPr>
                <p14:cNvContentPartPr/>
                <p14:nvPr/>
              </p14:nvContentPartPr>
              <p14:xfrm>
                <a:off x="4388714" y="1298464"/>
                <a:ext cx="160200" cy="127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5EDF64A-D975-4E50-A8D9-0FE29359B12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79714" y="1289464"/>
                  <a:ext cx="1778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6B45B7A-5949-4A5A-B6E3-444B5B3F0AEE}"/>
                    </a:ext>
                  </a:extLst>
                </p14:cNvPr>
                <p14:cNvContentPartPr/>
                <p14:nvPr/>
              </p14:nvContentPartPr>
              <p14:xfrm>
                <a:off x="4374674" y="1326184"/>
                <a:ext cx="160920" cy="118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6B45B7A-5949-4A5A-B6E3-444B5B3F0AE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66034" y="1317184"/>
                  <a:ext cx="1785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61A8EB2-2B04-4817-B8A7-A5A7AF8D298F}"/>
                    </a:ext>
                  </a:extLst>
                </p14:cNvPr>
                <p14:cNvContentPartPr/>
                <p14:nvPr/>
              </p14:nvContentPartPr>
              <p14:xfrm>
                <a:off x="4537394" y="1187224"/>
                <a:ext cx="145440" cy="268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61A8EB2-2B04-4817-B8A7-A5A7AF8D298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28754" y="1178224"/>
                  <a:ext cx="163080" cy="28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3F5CA77-9F5A-4935-8692-27475B547E70}"/>
              </a:ext>
            </a:extLst>
          </p:cNvPr>
          <p:cNvGrpSpPr/>
          <p:nvPr/>
        </p:nvGrpSpPr>
        <p:grpSpPr>
          <a:xfrm>
            <a:off x="3979394" y="1649824"/>
            <a:ext cx="847080" cy="413280"/>
            <a:chOff x="3979394" y="1649824"/>
            <a:chExt cx="847080" cy="41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D9D8480-85BC-43FD-A0F3-D1BB9D514642}"/>
                    </a:ext>
                  </a:extLst>
                </p14:cNvPr>
                <p14:cNvContentPartPr/>
                <p14:nvPr/>
              </p14:nvContentPartPr>
              <p14:xfrm>
                <a:off x="3979394" y="1649824"/>
                <a:ext cx="439920" cy="60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D9D8480-85BC-43FD-A0F3-D1BB9D51464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70754" y="1640824"/>
                  <a:ext cx="457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309AF57-F9B6-4271-90AB-6BF73A0D751C}"/>
                    </a:ext>
                  </a:extLst>
                </p14:cNvPr>
                <p14:cNvContentPartPr/>
                <p14:nvPr/>
              </p14:nvContentPartPr>
              <p14:xfrm>
                <a:off x="3982274" y="1801024"/>
                <a:ext cx="113760" cy="248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309AF57-F9B6-4271-90AB-6BF73A0D751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973274" y="1792384"/>
                  <a:ext cx="1314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8EB509B-4D66-476C-97B8-1018F954957B}"/>
                    </a:ext>
                  </a:extLst>
                </p14:cNvPr>
                <p14:cNvContentPartPr/>
                <p14:nvPr/>
              </p14:nvContentPartPr>
              <p14:xfrm>
                <a:off x="4024034" y="1758184"/>
                <a:ext cx="188280" cy="282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8EB509B-4D66-476C-97B8-1018F954957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15394" y="1749184"/>
                  <a:ext cx="2059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9ECDAAE-17A6-4916-B71D-BB9C6F2E8512}"/>
                    </a:ext>
                  </a:extLst>
                </p14:cNvPr>
                <p14:cNvContentPartPr/>
                <p14:nvPr/>
              </p14:nvContentPartPr>
              <p14:xfrm>
                <a:off x="4291154" y="1852144"/>
                <a:ext cx="112320" cy="166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9ECDAAE-17A6-4916-B71D-BB9C6F2E851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82154" y="1843144"/>
                  <a:ext cx="1299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D4F0A8F-E0FF-4537-8A3D-7A1FCBA5DF11}"/>
                    </a:ext>
                  </a:extLst>
                </p14:cNvPr>
                <p14:cNvContentPartPr/>
                <p14:nvPr/>
              </p14:nvContentPartPr>
              <p14:xfrm>
                <a:off x="4440194" y="1862584"/>
                <a:ext cx="178200" cy="145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D4F0A8F-E0FF-4537-8A3D-7A1FCBA5DF1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431554" y="1853584"/>
                  <a:ext cx="1958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AF33EC5-C4CF-4804-A278-2BEA9FEF5ECA}"/>
                    </a:ext>
                  </a:extLst>
                </p14:cNvPr>
                <p14:cNvContentPartPr/>
                <p14:nvPr/>
              </p14:nvContentPartPr>
              <p14:xfrm>
                <a:off x="4691474" y="1731904"/>
                <a:ext cx="135000" cy="331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AF33EC5-C4CF-4804-A278-2BEA9FEF5EC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682834" y="1723264"/>
                  <a:ext cx="152640" cy="34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899A159-D577-467E-B52A-C468C372A749}"/>
              </a:ext>
            </a:extLst>
          </p:cNvPr>
          <p:cNvGrpSpPr/>
          <p:nvPr/>
        </p:nvGrpSpPr>
        <p:grpSpPr>
          <a:xfrm>
            <a:off x="5243354" y="1140064"/>
            <a:ext cx="646560" cy="431280"/>
            <a:chOff x="5243354" y="1140064"/>
            <a:chExt cx="646560" cy="43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17B2DA7-73B4-4D20-9C6C-73272F746968}"/>
                    </a:ext>
                  </a:extLst>
                </p14:cNvPr>
                <p14:cNvContentPartPr/>
                <p14:nvPr/>
              </p14:nvContentPartPr>
              <p14:xfrm>
                <a:off x="5243354" y="1140064"/>
                <a:ext cx="219600" cy="431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17B2DA7-73B4-4D20-9C6C-73272F74696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34354" y="1131064"/>
                  <a:ext cx="23724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27E8E09-A7E1-43DF-8215-5713EF3FF47A}"/>
                    </a:ext>
                  </a:extLst>
                </p14:cNvPr>
                <p14:cNvContentPartPr/>
                <p14:nvPr/>
              </p14:nvContentPartPr>
              <p14:xfrm>
                <a:off x="5549714" y="1372624"/>
                <a:ext cx="136800" cy="129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27E8E09-A7E1-43DF-8215-5713EF3FF47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40714" y="1363984"/>
                  <a:ext cx="154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DA1087B-4C57-4E1E-BFDA-D62746550AAB}"/>
                    </a:ext>
                  </a:extLst>
                </p14:cNvPr>
                <p14:cNvContentPartPr/>
                <p14:nvPr/>
              </p14:nvContentPartPr>
              <p14:xfrm>
                <a:off x="5773634" y="1302424"/>
                <a:ext cx="116280" cy="227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DA1087B-4C57-4E1E-BFDA-D62746550AA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64994" y="1293424"/>
                  <a:ext cx="13392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C47B61B-8CF1-40D5-AA79-1C9937F3E1AE}"/>
              </a:ext>
            </a:extLst>
          </p:cNvPr>
          <p:cNvGrpSpPr/>
          <p:nvPr/>
        </p:nvGrpSpPr>
        <p:grpSpPr>
          <a:xfrm>
            <a:off x="6286274" y="1057264"/>
            <a:ext cx="807480" cy="555480"/>
            <a:chOff x="6286274" y="1057264"/>
            <a:chExt cx="807480" cy="55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A4E4487-282F-4499-BAEA-FA203F7F56BA}"/>
                    </a:ext>
                  </a:extLst>
                </p14:cNvPr>
                <p14:cNvContentPartPr/>
                <p14:nvPr/>
              </p14:nvContentPartPr>
              <p14:xfrm>
                <a:off x="6423434" y="1127104"/>
                <a:ext cx="232560" cy="485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A4E4487-282F-4499-BAEA-FA203F7F56B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14434" y="1118104"/>
                  <a:ext cx="25020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551E4D5-834C-48C9-AC1C-AA0BFF07DFBA}"/>
                    </a:ext>
                  </a:extLst>
                </p14:cNvPr>
                <p14:cNvContentPartPr/>
                <p14:nvPr/>
              </p14:nvContentPartPr>
              <p14:xfrm>
                <a:off x="6286274" y="1333024"/>
                <a:ext cx="315000" cy="53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551E4D5-834C-48C9-AC1C-AA0BFF07DFB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77634" y="1324384"/>
                  <a:ext cx="3326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78218F1-566D-42F5-AB5D-0E2550B17FD8}"/>
                    </a:ext>
                  </a:extLst>
                </p14:cNvPr>
                <p14:cNvContentPartPr/>
                <p14:nvPr/>
              </p14:nvContentPartPr>
              <p14:xfrm>
                <a:off x="6669674" y="1057264"/>
                <a:ext cx="214560" cy="479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78218F1-566D-42F5-AB5D-0E2550B17FD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61034" y="1048264"/>
                  <a:ext cx="23220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0E366DB-2536-49FD-A6E9-E63BE2E3DF78}"/>
                    </a:ext>
                  </a:extLst>
                </p14:cNvPr>
                <p14:cNvContentPartPr/>
                <p14:nvPr/>
              </p14:nvContentPartPr>
              <p14:xfrm>
                <a:off x="6915194" y="1387384"/>
                <a:ext cx="178560" cy="164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0E366DB-2536-49FD-A6E9-E63BE2E3DF7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06554" y="1378744"/>
                  <a:ext cx="196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7767299-5C9A-496F-A423-B10793EFBA82}"/>
              </a:ext>
            </a:extLst>
          </p:cNvPr>
          <p:cNvGrpSpPr/>
          <p:nvPr/>
        </p:nvGrpSpPr>
        <p:grpSpPr>
          <a:xfrm>
            <a:off x="7524674" y="877264"/>
            <a:ext cx="2126520" cy="1114560"/>
            <a:chOff x="7524674" y="877264"/>
            <a:chExt cx="2126520" cy="11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656C48F-326E-476F-941F-EFD9B812C093}"/>
                    </a:ext>
                  </a:extLst>
                </p14:cNvPr>
                <p14:cNvContentPartPr/>
                <p14:nvPr/>
              </p14:nvContentPartPr>
              <p14:xfrm>
                <a:off x="7524674" y="877264"/>
                <a:ext cx="433080" cy="750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656C48F-326E-476F-941F-EFD9B812C09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516034" y="868264"/>
                  <a:ext cx="450720" cy="7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9F805A3-E201-43DE-8F71-46466E39B5A1}"/>
                    </a:ext>
                  </a:extLst>
                </p14:cNvPr>
                <p14:cNvContentPartPr/>
                <p14:nvPr/>
              </p14:nvContentPartPr>
              <p14:xfrm>
                <a:off x="7540514" y="1352464"/>
                <a:ext cx="306000" cy="69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9F805A3-E201-43DE-8F71-46466E39B5A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531514" y="1343464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4D28A6B-45A4-4911-9751-6BAAAF728869}"/>
                    </a:ext>
                  </a:extLst>
                </p14:cNvPr>
                <p14:cNvContentPartPr/>
                <p14:nvPr/>
              </p14:nvContentPartPr>
              <p14:xfrm>
                <a:off x="7728434" y="1424824"/>
                <a:ext cx="140400" cy="129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4D28A6B-45A4-4911-9751-6BAAAF72886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19434" y="1416184"/>
                  <a:ext cx="158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539E675-560A-4750-B2D5-3853F457596B}"/>
                    </a:ext>
                  </a:extLst>
                </p14:cNvPr>
                <p14:cNvContentPartPr/>
                <p14:nvPr/>
              </p14:nvContentPartPr>
              <p14:xfrm>
                <a:off x="7958474" y="1389904"/>
                <a:ext cx="123840" cy="175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539E675-560A-4750-B2D5-3853F457596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949834" y="1381264"/>
                  <a:ext cx="1414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2E1330A-4E22-4A5D-A536-617F60E916B6}"/>
                    </a:ext>
                  </a:extLst>
                </p14:cNvPr>
                <p14:cNvContentPartPr/>
                <p14:nvPr/>
              </p14:nvContentPartPr>
              <p14:xfrm>
                <a:off x="8149634" y="1414024"/>
                <a:ext cx="303840" cy="132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2E1330A-4E22-4A5D-A536-617F60E916B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40994" y="1405024"/>
                  <a:ext cx="321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4734340-9534-4E27-9158-2CF6D2067541}"/>
                    </a:ext>
                  </a:extLst>
                </p14:cNvPr>
                <p14:cNvContentPartPr/>
                <p14:nvPr/>
              </p14:nvContentPartPr>
              <p14:xfrm>
                <a:off x="8785754" y="1230424"/>
                <a:ext cx="349920" cy="50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4734340-9534-4E27-9158-2CF6D206754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776754" y="1221424"/>
                  <a:ext cx="3675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907813C-DA90-4B3F-95E4-3ED5E135F578}"/>
                    </a:ext>
                  </a:extLst>
                </p14:cNvPr>
                <p14:cNvContentPartPr/>
                <p14:nvPr/>
              </p14:nvContentPartPr>
              <p14:xfrm>
                <a:off x="8930474" y="1111624"/>
                <a:ext cx="83160" cy="25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907813C-DA90-4B3F-95E4-3ED5E135F57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921834" y="1102624"/>
                  <a:ext cx="1008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44FA9B1-5647-4F62-8157-221EDE6276F2}"/>
                    </a:ext>
                  </a:extLst>
                </p14:cNvPr>
                <p14:cNvContentPartPr/>
                <p14:nvPr/>
              </p14:nvContentPartPr>
              <p14:xfrm>
                <a:off x="8790794" y="1389544"/>
                <a:ext cx="288000" cy="34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44FA9B1-5647-4F62-8157-221EDE6276F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782154" y="1380544"/>
                  <a:ext cx="3056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FAA5EC5-A0E7-41F3-83AE-592A2B9DE3E2}"/>
                    </a:ext>
                  </a:extLst>
                </p14:cNvPr>
                <p14:cNvContentPartPr/>
                <p14:nvPr/>
              </p14:nvContentPartPr>
              <p14:xfrm>
                <a:off x="9312074" y="1122424"/>
                <a:ext cx="339120" cy="290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FAA5EC5-A0E7-41F3-83AE-592A2B9DE3E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03074" y="1113424"/>
                  <a:ext cx="3567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7006456-085E-435C-85E0-0CB4489741D1}"/>
                    </a:ext>
                  </a:extLst>
                </p14:cNvPr>
                <p14:cNvContentPartPr/>
                <p14:nvPr/>
              </p14:nvContentPartPr>
              <p14:xfrm>
                <a:off x="8802314" y="1531024"/>
                <a:ext cx="750960" cy="79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7006456-085E-435C-85E0-0CB4489741D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793314" y="1522384"/>
                  <a:ext cx="7686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AAFA186-2854-4C07-BE6A-3F5D3DAA9790}"/>
                    </a:ext>
                  </a:extLst>
                </p14:cNvPr>
                <p14:cNvContentPartPr/>
                <p14:nvPr/>
              </p14:nvContentPartPr>
              <p14:xfrm>
                <a:off x="8671274" y="1761424"/>
                <a:ext cx="318960" cy="59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AAFA186-2854-4C07-BE6A-3F5D3DAA979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62634" y="1752424"/>
                  <a:ext cx="3366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2C2593E-25E5-46C5-8D3F-039ADA6582D4}"/>
                    </a:ext>
                  </a:extLst>
                </p14:cNvPr>
                <p14:cNvContentPartPr/>
                <p14:nvPr/>
              </p14:nvContentPartPr>
              <p14:xfrm>
                <a:off x="8788994" y="1677544"/>
                <a:ext cx="63360" cy="2397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2C2593E-25E5-46C5-8D3F-039ADA6582D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80354" y="1668904"/>
                  <a:ext cx="810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DB2989F-7337-47E4-8515-A139DC86A01B}"/>
                    </a:ext>
                  </a:extLst>
                </p14:cNvPr>
                <p14:cNvContentPartPr/>
                <p14:nvPr/>
              </p14:nvContentPartPr>
              <p14:xfrm>
                <a:off x="8584154" y="1956184"/>
                <a:ext cx="257760" cy="35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DB2989F-7337-47E4-8515-A139DC86A01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75154" y="1947544"/>
                  <a:ext cx="2754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19A0475-B061-4169-92A8-07A3392D4D63}"/>
                    </a:ext>
                  </a:extLst>
                </p14:cNvPr>
                <p14:cNvContentPartPr/>
                <p14:nvPr/>
              </p14:nvContentPartPr>
              <p14:xfrm>
                <a:off x="9092114" y="1681144"/>
                <a:ext cx="358200" cy="288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19A0475-B061-4169-92A8-07A3392D4D6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083474" y="1672504"/>
                  <a:ext cx="375840" cy="30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1294852-63BF-48CA-BF49-9C675E6FB7D9}"/>
              </a:ext>
            </a:extLst>
          </p:cNvPr>
          <p:cNvGrpSpPr/>
          <p:nvPr/>
        </p:nvGrpSpPr>
        <p:grpSpPr>
          <a:xfrm>
            <a:off x="9971954" y="1167784"/>
            <a:ext cx="1095120" cy="590400"/>
            <a:chOff x="9971954" y="1167784"/>
            <a:chExt cx="1095120" cy="59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61DA021-2130-4DBB-9EFD-A4CBFE07379C}"/>
                    </a:ext>
                  </a:extLst>
                </p14:cNvPr>
                <p14:cNvContentPartPr/>
                <p14:nvPr/>
              </p14:nvContentPartPr>
              <p14:xfrm>
                <a:off x="9971954" y="1389904"/>
                <a:ext cx="144360" cy="165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61DA021-2130-4DBB-9EFD-A4CBFE07379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962954" y="1381264"/>
                  <a:ext cx="162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8ABFD23-3CB9-456F-B6AD-24C0BEB758BE}"/>
                    </a:ext>
                  </a:extLst>
                </p14:cNvPr>
                <p14:cNvContentPartPr/>
                <p14:nvPr/>
              </p14:nvContentPartPr>
              <p14:xfrm>
                <a:off x="10247714" y="1353184"/>
                <a:ext cx="184320" cy="232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8ABFD23-3CB9-456F-B6AD-24C0BEB758B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239074" y="1344544"/>
                  <a:ext cx="2019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FAABFF3-F7A6-4925-ABBB-F05F06729DCA}"/>
                    </a:ext>
                  </a:extLst>
                </p14:cNvPr>
                <p14:cNvContentPartPr/>
                <p14:nvPr/>
              </p14:nvContentPartPr>
              <p14:xfrm>
                <a:off x="10788074" y="1167784"/>
                <a:ext cx="200880" cy="186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FAABFF3-F7A6-4925-ABBB-F05F06729DC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779074" y="1158784"/>
                  <a:ext cx="218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7247E12-AC1C-4A0E-AD6A-B8B935DCF484}"/>
                    </a:ext>
                  </a:extLst>
                </p14:cNvPr>
                <p14:cNvContentPartPr/>
                <p14:nvPr/>
              </p14:nvContentPartPr>
              <p14:xfrm>
                <a:off x="10666034" y="1396024"/>
                <a:ext cx="401040" cy="68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7247E12-AC1C-4A0E-AD6A-B8B935DCF48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657034" y="1387024"/>
                  <a:ext cx="4186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2D4EA15-D46B-4A7B-A7A0-A12C21550014}"/>
                    </a:ext>
                  </a:extLst>
                </p14:cNvPr>
                <p14:cNvContentPartPr/>
                <p14:nvPr/>
              </p14:nvContentPartPr>
              <p14:xfrm>
                <a:off x="10756754" y="1575664"/>
                <a:ext cx="223200" cy="1825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2D4EA15-D46B-4A7B-A7A0-A12C2155001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748114" y="1566664"/>
                  <a:ext cx="24084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B751787-9A7F-4DA7-9BEA-6551ABD77ECE}"/>
              </a:ext>
            </a:extLst>
          </p:cNvPr>
          <p:cNvGrpSpPr/>
          <p:nvPr/>
        </p:nvGrpSpPr>
        <p:grpSpPr>
          <a:xfrm>
            <a:off x="1006514" y="2463064"/>
            <a:ext cx="1096200" cy="634320"/>
            <a:chOff x="1006514" y="2463064"/>
            <a:chExt cx="1096200" cy="63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C90F1FB-CB9A-48D7-B6AC-24AABFAABC1E}"/>
                    </a:ext>
                  </a:extLst>
                </p14:cNvPr>
                <p14:cNvContentPartPr/>
                <p14:nvPr/>
              </p14:nvContentPartPr>
              <p14:xfrm>
                <a:off x="1090394" y="2543704"/>
                <a:ext cx="236520" cy="553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C90F1FB-CB9A-48D7-B6AC-24AABFAABC1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81394" y="2535064"/>
                  <a:ext cx="25416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61EFBC0-B68E-4A67-B78B-977E7638E31F}"/>
                    </a:ext>
                  </a:extLst>
                </p14:cNvPr>
                <p14:cNvContentPartPr/>
                <p14:nvPr/>
              </p14:nvContentPartPr>
              <p14:xfrm>
                <a:off x="1006514" y="2751784"/>
                <a:ext cx="421560" cy="138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61EFBC0-B68E-4A67-B78B-977E7638E31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97514" y="2743144"/>
                  <a:ext cx="4392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C60C5AF-8EE8-4451-9713-474AB6985491}"/>
                    </a:ext>
                  </a:extLst>
                </p14:cNvPr>
                <p14:cNvContentPartPr/>
                <p14:nvPr/>
              </p14:nvContentPartPr>
              <p14:xfrm>
                <a:off x="1396394" y="2463064"/>
                <a:ext cx="273240" cy="524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C60C5AF-8EE8-4451-9713-474AB698549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87754" y="2454064"/>
                  <a:ext cx="29088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EE36C4A-75B5-4427-8957-D8F1FFCEAB16}"/>
                    </a:ext>
                  </a:extLst>
                </p14:cNvPr>
                <p14:cNvContentPartPr/>
                <p14:nvPr/>
              </p14:nvContentPartPr>
              <p14:xfrm>
                <a:off x="1632914" y="2773744"/>
                <a:ext cx="238680" cy="1861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EE36C4A-75B5-4427-8957-D8F1FFCEAB1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23914" y="2765104"/>
                  <a:ext cx="2563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5B55D7F-D9F1-45CD-97E0-BC8283FB9AA1}"/>
                    </a:ext>
                  </a:extLst>
                </p14:cNvPr>
                <p14:cNvContentPartPr/>
                <p14:nvPr/>
              </p14:nvContentPartPr>
              <p14:xfrm>
                <a:off x="1918394" y="2843224"/>
                <a:ext cx="184320" cy="127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5B55D7F-D9F1-45CD-97E0-BC8283FB9AA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09754" y="2834224"/>
                  <a:ext cx="20196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17741CB-745F-497D-840C-D40E7E4A4E14}"/>
              </a:ext>
            </a:extLst>
          </p:cNvPr>
          <p:cNvGrpSpPr/>
          <p:nvPr/>
        </p:nvGrpSpPr>
        <p:grpSpPr>
          <a:xfrm>
            <a:off x="2582234" y="2498704"/>
            <a:ext cx="1005840" cy="814320"/>
            <a:chOff x="2582234" y="2498704"/>
            <a:chExt cx="1005840" cy="81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A93518F-050B-4459-A503-E7F3B13B1DFB}"/>
                    </a:ext>
                  </a:extLst>
                </p14:cNvPr>
                <p14:cNvContentPartPr/>
                <p14:nvPr/>
              </p14:nvContentPartPr>
              <p14:xfrm>
                <a:off x="2621474" y="2498704"/>
                <a:ext cx="171720" cy="438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A93518F-050B-4459-A503-E7F3B13B1DF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12834" y="2490064"/>
                  <a:ext cx="18936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74D4969-E260-4CC0-8C39-958C1BE6549B}"/>
                    </a:ext>
                  </a:extLst>
                </p14:cNvPr>
                <p14:cNvContentPartPr/>
                <p14:nvPr/>
              </p14:nvContentPartPr>
              <p14:xfrm>
                <a:off x="2765114" y="2771224"/>
                <a:ext cx="42120" cy="133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74D4969-E260-4CC0-8C39-958C1BE6549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756114" y="2762584"/>
                  <a:ext cx="59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1B06C53-49B7-4139-8955-6F0BF732A11F}"/>
                    </a:ext>
                  </a:extLst>
                </p14:cNvPr>
                <p14:cNvContentPartPr/>
                <p14:nvPr/>
              </p14:nvContentPartPr>
              <p14:xfrm>
                <a:off x="2924234" y="2702824"/>
                <a:ext cx="272160" cy="168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1B06C53-49B7-4139-8955-6F0BF732A11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915594" y="2693824"/>
                  <a:ext cx="289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F34AB55-AE50-4E92-97AB-28BB3FFA1AC9}"/>
                    </a:ext>
                  </a:extLst>
                </p14:cNvPr>
                <p14:cNvContentPartPr/>
                <p14:nvPr/>
              </p14:nvContentPartPr>
              <p14:xfrm>
                <a:off x="2582234" y="3045184"/>
                <a:ext cx="250560" cy="267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F34AB55-AE50-4E92-97AB-28BB3FFA1AC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73234" y="3036544"/>
                  <a:ext cx="2682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82F2093-DAC6-4278-BA96-77D3494C0841}"/>
                    </a:ext>
                  </a:extLst>
                </p14:cNvPr>
                <p14:cNvContentPartPr/>
                <p14:nvPr/>
              </p14:nvContentPartPr>
              <p14:xfrm>
                <a:off x="2582954" y="3143104"/>
                <a:ext cx="200160" cy="146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82F2093-DAC6-4278-BA96-77D3494C084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573954" y="3134464"/>
                  <a:ext cx="217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B9B5003-A5F1-4E0E-A295-4F77843637BE}"/>
                    </a:ext>
                  </a:extLst>
                </p14:cNvPr>
                <p14:cNvContentPartPr/>
                <p14:nvPr/>
              </p14:nvContentPartPr>
              <p14:xfrm>
                <a:off x="2826314" y="3094144"/>
                <a:ext cx="317160" cy="168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B9B5003-A5F1-4E0E-A295-4F77843637B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817674" y="3085144"/>
                  <a:ext cx="3348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3E81FB9-0590-4767-93BE-15986B6F5573}"/>
                    </a:ext>
                  </a:extLst>
                </p14:cNvPr>
                <p14:cNvContentPartPr/>
                <p14:nvPr/>
              </p14:nvContentPartPr>
              <p14:xfrm>
                <a:off x="3194234" y="3013504"/>
                <a:ext cx="393840" cy="251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3E81FB9-0590-4767-93BE-15986B6F557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85594" y="3004864"/>
                  <a:ext cx="41148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6CC7B01-3164-498D-9FD0-94C1946285AE}"/>
              </a:ext>
            </a:extLst>
          </p:cNvPr>
          <p:cNvGrpSpPr/>
          <p:nvPr/>
        </p:nvGrpSpPr>
        <p:grpSpPr>
          <a:xfrm>
            <a:off x="3799034" y="2449384"/>
            <a:ext cx="1068480" cy="982080"/>
            <a:chOff x="3799034" y="2449384"/>
            <a:chExt cx="1068480" cy="98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FB4B16F-E1BC-493B-91C3-8C3048FC3282}"/>
                    </a:ext>
                  </a:extLst>
                </p14:cNvPr>
                <p14:cNvContentPartPr/>
                <p14:nvPr/>
              </p14:nvContentPartPr>
              <p14:xfrm>
                <a:off x="3799034" y="2449384"/>
                <a:ext cx="421200" cy="393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FB4B16F-E1BC-493B-91C3-8C3048FC328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790394" y="2440744"/>
                  <a:ext cx="4388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EB4762F-F8D9-4320-A023-5907CE79B10A}"/>
                    </a:ext>
                  </a:extLst>
                </p14:cNvPr>
                <p14:cNvContentPartPr/>
                <p14:nvPr/>
              </p14:nvContentPartPr>
              <p14:xfrm>
                <a:off x="4270634" y="2569984"/>
                <a:ext cx="108720" cy="211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EB4762F-F8D9-4320-A023-5907CE79B10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261994" y="2560984"/>
                  <a:ext cx="126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6D1DFEF-658B-4EC5-BB16-1D30729D82BD}"/>
                    </a:ext>
                  </a:extLst>
                </p14:cNvPr>
                <p14:cNvContentPartPr/>
                <p14:nvPr/>
              </p14:nvContentPartPr>
              <p14:xfrm>
                <a:off x="4444874" y="2558104"/>
                <a:ext cx="208080" cy="2098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6D1DFEF-658B-4EC5-BB16-1D30729D82B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435874" y="2549104"/>
                  <a:ext cx="2257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C24C717-96F4-4C85-BF75-72B3AA7ABE17}"/>
                    </a:ext>
                  </a:extLst>
                </p14:cNvPr>
                <p14:cNvContentPartPr/>
                <p14:nvPr/>
              </p14:nvContentPartPr>
              <p14:xfrm>
                <a:off x="4391954" y="2601304"/>
                <a:ext cx="229320" cy="209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C24C717-96F4-4C85-BF75-72B3AA7ABE1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382954" y="2592304"/>
                  <a:ext cx="2469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C9145B5-B305-4C86-884B-694BA20179FA}"/>
                    </a:ext>
                  </a:extLst>
                </p14:cNvPr>
                <p14:cNvContentPartPr/>
                <p14:nvPr/>
              </p14:nvContentPartPr>
              <p14:xfrm>
                <a:off x="4670594" y="2479624"/>
                <a:ext cx="118440" cy="334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C9145B5-B305-4C86-884B-694BA20179F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661594" y="2470984"/>
                  <a:ext cx="1360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C1CC5A6-F5D5-4752-93F4-D4D30E9AC393}"/>
                    </a:ext>
                  </a:extLst>
                </p14:cNvPr>
                <p14:cNvContentPartPr/>
                <p14:nvPr/>
              </p14:nvContentPartPr>
              <p14:xfrm>
                <a:off x="3963914" y="2932864"/>
                <a:ext cx="587160" cy="640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C1CC5A6-F5D5-4752-93F4-D4D30E9AC39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955274" y="2924224"/>
                  <a:ext cx="604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F07AB38-96EA-46FF-A836-836BDAF12DA6}"/>
                    </a:ext>
                  </a:extLst>
                </p14:cNvPr>
                <p14:cNvContentPartPr/>
                <p14:nvPr/>
              </p14:nvContentPartPr>
              <p14:xfrm>
                <a:off x="4024034" y="3123664"/>
                <a:ext cx="140040" cy="281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F07AB38-96EA-46FF-A836-836BDAF12DA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015394" y="3114664"/>
                  <a:ext cx="1576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DAFECF5-E6F2-4CC0-8F6D-48F1556212EA}"/>
                    </a:ext>
                  </a:extLst>
                </p14:cNvPr>
                <p14:cNvContentPartPr/>
                <p14:nvPr/>
              </p14:nvContentPartPr>
              <p14:xfrm>
                <a:off x="4064714" y="3107824"/>
                <a:ext cx="194400" cy="296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DAFECF5-E6F2-4CC0-8F6D-48F1556212E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055714" y="3099184"/>
                  <a:ext cx="2120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74A4D2B-8512-4B29-923F-A1157FCEBA74}"/>
                    </a:ext>
                  </a:extLst>
                </p14:cNvPr>
                <p14:cNvContentPartPr/>
                <p14:nvPr/>
              </p14:nvContentPartPr>
              <p14:xfrm>
                <a:off x="4381514" y="3130144"/>
                <a:ext cx="114480" cy="221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74A4D2B-8512-4B29-923F-A1157FCEBA7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372514" y="3121504"/>
                  <a:ext cx="132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71DBE19-16FF-4D08-BFBB-CA185DFA8097}"/>
                    </a:ext>
                  </a:extLst>
                </p14:cNvPr>
                <p14:cNvContentPartPr/>
                <p14:nvPr/>
              </p14:nvContentPartPr>
              <p14:xfrm>
                <a:off x="4456394" y="3166144"/>
                <a:ext cx="251640" cy="153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71DBE19-16FF-4D08-BFBB-CA185DFA809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447754" y="3157504"/>
                  <a:ext cx="269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677442F-0111-4E3F-9F87-7A90ED8BC8BD}"/>
                    </a:ext>
                  </a:extLst>
                </p14:cNvPr>
                <p14:cNvContentPartPr/>
                <p14:nvPr/>
              </p14:nvContentPartPr>
              <p14:xfrm>
                <a:off x="4675634" y="3053104"/>
                <a:ext cx="191880" cy="378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677442F-0111-4E3F-9F87-7A90ED8BC8B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666634" y="3044104"/>
                  <a:ext cx="2095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6C71C56-D80A-4EE7-8A85-814A77CABB64}"/>
              </a:ext>
            </a:extLst>
          </p:cNvPr>
          <p:cNvGrpSpPr/>
          <p:nvPr/>
        </p:nvGrpSpPr>
        <p:grpSpPr>
          <a:xfrm>
            <a:off x="5203754" y="2507704"/>
            <a:ext cx="1607040" cy="883080"/>
            <a:chOff x="5203754" y="2507704"/>
            <a:chExt cx="1607040" cy="88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85083F5-1659-47D9-83A2-DFC5A997F545}"/>
                    </a:ext>
                  </a:extLst>
                </p14:cNvPr>
                <p14:cNvContentPartPr/>
                <p14:nvPr/>
              </p14:nvContentPartPr>
              <p14:xfrm>
                <a:off x="5203754" y="2782384"/>
                <a:ext cx="231840" cy="612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85083F5-1659-47D9-83A2-DFC5A997F54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194754" y="2773384"/>
                  <a:ext cx="2494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C579DCC-5BFD-4B69-89BC-2D6CD17BFA74}"/>
                    </a:ext>
                  </a:extLst>
                </p14:cNvPr>
                <p14:cNvContentPartPr/>
                <p14:nvPr/>
              </p14:nvContentPartPr>
              <p14:xfrm>
                <a:off x="5245874" y="2888224"/>
                <a:ext cx="219240" cy="29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C579DCC-5BFD-4B69-89BC-2D6CD17BFA7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37234" y="2879584"/>
                  <a:ext cx="2368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AEF98BF-22F9-4D2F-B7C8-754A3513B61D}"/>
                    </a:ext>
                  </a:extLst>
                </p14:cNvPr>
                <p14:cNvContentPartPr/>
                <p14:nvPr/>
              </p14:nvContentPartPr>
              <p14:xfrm>
                <a:off x="5757434" y="2507704"/>
                <a:ext cx="207720" cy="482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AEF98BF-22F9-4D2F-B7C8-754A3513B61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748794" y="2498704"/>
                  <a:ext cx="22536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ADAB88D-EDBA-47C0-9147-8B201FD57002}"/>
                    </a:ext>
                  </a:extLst>
                </p14:cNvPr>
                <p14:cNvContentPartPr/>
                <p14:nvPr/>
              </p14:nvContentPartPr>
              <p14:xfrm>
                <a:off x="5926274" y="2829904"/>
                <a:ext cx="24120" cy="106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ADAB88D-EDBA-47C0-9147-8B201FD5700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917634" y="2821264"/>
                  <a:ext cx="417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2230B86-8F10-4DE2-BD4B-4C42B45BDA24}"/>
                    </a:ext>
                  </a:extLst>
                </p14:cNvPr>
                <p14:cNvContentPartPr/>
                <p14:nvPr/>
              </p14:nvContentPartPr>
              <p14:xfrm>
                <a:off x="6088634" y="2813344"/>
                <a:ext cx="321120" cy="113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2230B86-8F10-4DE2-BD4B-4C42B45BDA2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079634" y="2804344"/>
                  <a:ext cx="3387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FEFA023-548D-4FD3-99D4-CD65F7DE5816}"/>
                    </a:ext>
                  </a:extLst>
                </p14:cNvPr>
                <p14:cNvContentPartPr/>
                <p14:nvPr/>
              </p14:nvContentPartPr>
              <p14:xfrm>
                <a:off x="5699474" y="3122944"/>
                <a:ext cx="181080" cy="2678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FEFA023-548D-4FD3-99D4-CD65F7DE581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690834" y="3113944"/>
                  <a:ext cx="1987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7BBA938-9703-41DF-9235-63F5A6DC2557}"/>
                    </a:ext>
                  </a:extLst>
                </p14:cNvPr>
                <p14:cNvContentPartPr/>
                <p14:nvPr/>
              </p14:nvContentPartPr>
              <p14:xfrm>
                <a:off x="5640434" y="3145624"/>
                <a:ext cx="199440" cy="186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7BBA938-9703-41DF-9235-63F5A6DC255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631434" y="3136624"/>
                  <a:ext cx="2170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12742CB-3732-4846-BCB1-A1D3074223E2}"/>
                    </a:ext>
                  </a:extLst>
                </p14:cNvPr>
                <p14:cNvContentPartPr/>
                <p14:nvPr/>
              </p14:nvContentPartPr>
              <p14:xfrm>
                <a:off x="5935274" y="3149224"/>
                <a:ext cx="382680" cy="220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12742CB-3732-4846-BCB1-A1D3074223E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926634" y="3140584"/>
                  <a:ext cx="4003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58C7C05-AD89-4B8C-886D-6FC277CA03CB}"/>
                    </a:ext>
                  </a:extLst>
                </p14:cNvPr>
                <p14:cNvContentPartPr/>
                <p14:nvPr/>
              </p14:nvContentPartPr>
              <p14:xfrm>
                <a:off x="6393914" y="3085504"/>
                <a:ext cx="416880" cy="254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58C7C05-AD89-4B8C-886D-6FC277CA03C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84914" y="3076864"/>
                  <a:ext cx="43452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E8214B2-4C61-406B-B9B2-78C72D95FCB9}"/>
              </a:ext>
            </a:extLst>
          </p:cNvPr>
          <p:cNvGrpSpPr/>
          <p:nvPr/>
        </p:nvGrpSpPr>
        <p:grpSpPr>
          <a:xfrm>
            <a:off x="7160714" y="2335624"/>
            <a:ext cx="1202040" cy="489240"/>
            <a:chOff x="7160714" y="2335624"/>
            <a:chExt cx="1202040" cy="48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1601D9B-383C-4F74-BA20-B9AA027FE271}"/>
                    </a:ext>
                  </a:extLst>
                </p14:cNvPr>
                <p14:cNvContentPartPr/>
                <p14:nvPr/>
              </p14:nvContentPartPr>
              <p14:xfrm>
                <a:off x="7160714" y="2459824"/>
                <a:ext cx="406080" cy="365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1601D9B-383C-4F74-BA20-B9AA027FE27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152074" y="2450824"/>
                  <a:ext cx="4237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4E95EC5-21A3-4710-A6F3-10B205A7655E}"/>
                    </a:ext>
                  </a:extLst>
                </p14:cNvPr>
                <p14:cNvContentPartPr/>
                <p14:nvPr/>
              </p14:nvContentPartPr>
              <p14:xfrm>
                <a:off x="7683794" y="2335624"/>
                <a:ext cx="57960" cy="131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4E95EC5-21A3-4710-A6F3-10B205A7655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75154" y="2326984"/>
                  <a:ext cx="756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1597AFD-6F2D-4B20-AB98-1AA9B36534C0}"/>
                    </a:ext>
                  </a:extLst>
                </p14:cNvPr>
                <p14:cNvContentPartPr/>
                <p14:nvPr/>
              </p14:nvContentPartPr>
              <p14:xfrm>
                <a:off x="7729514" y="2544424"/>
                <a:ext cx="127440" cy="210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1597AFD-6F2D-4B20-AB98-1AA9B36534C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720874" y="2535424"/>
                  <a:ext cx="1450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9D527D2-7C23-4992-975F-2559E7B0A92C}"/>
                    </a:ext>
                  </a:extLst>
                </p14:cNvPr>
                <p14:cNvContentPartPr/>
                <p14:nvPr/>
              </p14:nvContentPartPr>
              <p14:xfrm>
                <a:off x="7909874" y="2553424"/>
                <a:ext cx="244440" cy="2008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9D527D2-7C23-4992-975F-2559E7B0A92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901234" y="2544784"/>
                  <a:ext cx="2620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14924B8-C804-4690-800A-47A2FFA7337F}"/>
                    </a:ext>
                  </a:extLst>
                </p14:cNvPr>
                <p14:cNvContentPartPr/>
                <p14:nvPr/>
              </p14:nvContentPartPr>
              <p14:xfrm>
                <a:off x="7840034" y="2586184"/>
                <a:ext cx="306000" cy="184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14924B8-C804-4690-800A-47A2FFA7337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31394" y="2577184"/>
                  <a:ext cx="3236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6839B39-9780-4C74-83C8-A8DE84783FA3}"/>
                    </a:ext>
                  </a:extLst>
                </p14:cNvPr>
                <p14:cNvContentPartPr/>
                <p14:nvPr/>
              </p14:nvContentPartPr>
              <p14:xfrm>
                <a:off x="8191034" y="2433184"/>
                <a:ext cx="171720" cy="327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6839B39-9780-4C74-83C8-A8DE84783FA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182394" y="2424544"/>
                  <a:ext cx="189360" cy="34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2BAFB2A7-11DA-4153-9906-B6B84EB2C80E}"/>
              </a:ext>
            </a:extLst>
          </p:cNvPr>
          <p:cNvGrpSpPr/>
          <p:nvPr/>
        </p:nvGrpSpPr>
        <p:grpSpPr>
          <a:xfrm>
            <a:off x="7315154" y="3001984"/>
            <a:ext cx="1180800" cy="551880"/>
            <a:chOff x="7315154" y="3001984"/>
            <a:chExt cx="1180800" cy="55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3256153-DB0B-476D-AE37-3066EAF091F1}"/>
                    </a:ext>
                  </a:extLst>
                </p14:cNvPr>
                <p14:cNvContentPartPr/>
                <p14:nvPr/>
              </p14:nvContentPartPr>
              <p14:xfrm>
                <a:off x="7315154" y="3001984"/>
                <a:ext cx="772200" cy="125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3256153-DB0B-476D-AE37-3066EAF091F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306514" y="2993344"/>
                  <a:ext cx="789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62A1DC1-91D3-440F-B5CF-5D8E1760EE1A}"/>
                    </a:ext>
                  </a:extLst>
                </p14:cNvPr>
                <p14:cNvContentPartPr/>
                <p14:nvPr/>
              </p14:nvContentPartPr>
              <p14:xfrm>
                <a:off x="7356554" y="3228064"/>
                <a:ext cx="125280" cy="2736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62A1DC1-91D3-440F-B5CF-5D8E1760EE1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347914" y="3219424"/>
                  <a:ext cx="1429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EB2AE26-9848-4033-A076-27AE4564ED47}"/>
                    </a:ext>
                  </a:extLst>
                </p14:cNvPr>
                <p14:cNvContentPartPr/>
                <p14:nvPr/>
              </p14:nvContentPartPr>
              <p14:xfrm>
                <a:off x="7379954" y="3180904"/>
                <a:ext cx="219600" cy="337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EB2AE26-9848-4033-A076-27AE4564ED4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370954" y="3171904"/>
                  <a:ext cx="23724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EA24910-E665-4850-B398-BCAF880E0E64}"/>
                    </a:ext>
                  </a:extLst>
                </p14:cNvPr>
                <p14:cNvContentPartPr/>
                <p14:nvPr/>
              </p14:nvContentPartPr>
              <p14:xfrm>
                <a:off x="7729514" y="3141664"/>
                <a:ext cx="33840" cy="128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EA24910-E665-4850-B398-BCAF880E0E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720514" y="3132664"/>
                  <a:ext cx="514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A47BD15-A5CF-4262-BF54-F0D878515BFF}"/>
                    </a:ext>
                  </a:extLst>
                </p14:cNvPr>
                <p14:cNvContentPartPr/>
                <p14:nvPr/>
              </p14:nvContentPartPr>
              <p14:xfrm>
                <a:off x="7834634" y="3231304"/>
                <a:ext cx="88560" cy="248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A47BD15-A5CF-4262-BF54-F0D878515BF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825634" y="3222664"/>
                  <a:ext cx="1062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5867FAE-CE2D-4BF9-84D7-EE3FF7A8C6B0}"/>
                    </a:ext>
                  </a:extLst>
                </p14:cNvPr>
                <p14:cNvContentPartPr/>
                <p14:nvPr/>
              </p14:nvContentPartPr>
              <p14:xfrm>
                <a:off x="8041994" y="3274864"/>
                <a:ext cx="291600" cy="203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5867FAE-CE2D-4BF9-84D7-EE3FF7A8C6B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032994" y="3265864"/>
                  <a:ext cx="3092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F25449C-9F17-40E2-BAF8-97BC33B8D51D}"/>
                    </a:ext>
                  </a:extLst>
                </p14:cNvPr>
                <p14:cNvContentPartPr/>
                <p14:nvPr/>
              </p14:nvContentPartPr>
              <p14:xfrm>
                <a:off x="8009594" y="3241744"/>
                <a:ext cx="215640" cy="207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F25449C-9F17-40E2-BAF8-97BC33B8D51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000594" y="3233104"/>
                  <a:ext cx="2332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D10437B-5147-4DDA-80E3-D00112E5598E}"/>
                    </a:ext>
                  </a:extLst>
                </p14:cNvPr>
                <p14:cNvContentPartPr/>
                <p14:nvPr/>
              </p14:nvContentPartPr>
              <p14:xfrm>
                <a:off x="8296514" y="3154624"/>
                <a:ext cx="199440" cy="3992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D10437B-5147-4DDA-80E3-D00112E5598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287514" y="3145624"/>
                  <a:ext cx="217080" cy="41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94A64CD-01A5-4A38-821A-A529E8D0F29B}"/>
              </a:ext>
            </a:extLst>
          </p:cNvPr>
          <p:cNvGrpSpPr/>
          <p:nvPr/>
        </p:nvGrpSpPr>
        <p:grpSpPr>
          <a:xfrm>
            <a:off x="498194" y="3835384"/>
            <a:ext cx="1005480" cy="458640"/>
            <a:chOff x="498194" y="3835384"/>
            <a:chExt cx="1005480" cy="45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47B86A5-A931-4A64-962C-E8324F13EB15}"/>
                    </a:ext>
                  </a:extLst>
                </p14:cNvPr>
                <p14:cNvContentPartPr/>
                <p14:nvPr/>
              </p14:nvContentPartPr>
              <p14:xfrm>
                <a:off x="498194" y="3835384"/>
                <a:ext cx="525240" cy="4586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47B86A5-A931-4A64-962C-E8324F13EB1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89554" y="3826384"/>
                  <a:ext cx="5428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16BF167-67AE-46C7-A5FE-99354213E3C4}"/>
                    </a:ext>
                  </a:extLst>
                </p14:cNvPr>
                <p14:cNvContentPartPr/>
                <p14:nvPr/>
              </p14:nvContentPartPr>
              <p14:xfrm>
                <a:off x="613034" y="4099624"/>
                <a:ext cx="250920" cy="24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16BF167-67AE-46C7-A5FE-99354213E3C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04034" y="4090624"/>
                  <a:ext cx="2685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12C9EAC-3128-4E6F-A829-975CBC77B8D7}"/>
                    </a:ext>
                  </a:extLst>
                </p14:cNvPr>
                <p14:cNvContentPartPr/>
                <p14:nvPr/>
              </p14:nvContentPartPr>
              <p14:xfrm>
                <a:off x="985634" y="4028344"/>
                <a:ext cx="256320" cy="211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12C9EAC-3128-4E6F-A829-975CBC77B8D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76994" y="4019704"/>
                  <a:ext cx="273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3DA1F55-8CF8-409F-9C99-B1904A3B582A}"/>
                    </a:ext>
                  </a:extLst>
                </p14:cNvPr>
                <p14:cNvContentPartPr/>
                <p14:nvPr/>
              </p14:nvContentPartPr>
              <p14:xfrm>
                <a:off x="957914" y="4047064"/>
                <a:ext cx="149760" cy="195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3DA1F55-8CF8-409F-9C99-B1904A3B582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48914" y="4038424"/>
                  <a:ext cx="1674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D8F15A3-1A63-476A-B08F-2FF6C2849F98}"/>
                    </a:ext>
                  </a:extLst>
                </p14:cNvPr>
                <p14:cNvContentPartPr/>
                <p14:nvPr/>
              </p14:nvContentPartPr>
              <p14:xfrm>
                <a:off x="1479554" y="4031944"/>
                <a:ext cx="24120" cy="237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D8F15A3-1A63-476A-B08F-2FF6C2849F9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470554" y="4023304"/>
                  <a:ext cx="41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81EBA11-63B2-42C7-BC45-8700E446C02A}"/>
                    </a:ext>
                  </a:extLst>
                </p14:cNvPr>
                <p14:cNvContentPartPr/>
                <p14:nvPr/>
              </p14:nvContentPartPr>
              <p14:xfrm>
                <a:off x="1433114" y="4245064"/>
                <a:ext cx="12600" cy="16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81EBA11-63B2-42C7-BC45-8700E446C02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424114" y="4236424"/>
                  <a:ext cx="3024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E2E2275C-1DD3-435B-8148-AC796D9CEF8C}"/>
              </a:ext>
            </a:extLst>
          </p:cNvPr>
          <p:cNvGrpSpPr/>
          <p:nvPr/>
        </p:nvGrpSpPr>
        <p:grpSpPr>
          <a:xfrm>
            <a:off x="2051594" y="3829984"/>
            <a:ext cx="582120" cy="462960"/>
            <a:chOff x="2051594" y="3829984"/>
            <a:chExt cx="582120" cy="46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D39871F-043A-4046-80ED-22CD6AE78C4C}"/>
                    </a:ext>
                  </a:extLst>
                </p14:cNvPr>
                <p14:cNvContentPartPr/>
                <p14:nvPr/>
              </p14:nvContentPartPr>
              <p14:xfrm>
                <a:off x="2051594" y="3829984"/>
                <a:ext cx="214200" cy="462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D39871F-043A-4046-80ED-22CD6AE78C4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042594" y="3821344"/>
                  <a:ext cx="23184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B582423-FC41-4051-8AC6-8D5E4BBCBB76}"/>
                    </a:ext>
                  </a:extLst>
                </p14:cNvPr>
                <p14:cNvContentPartPr/>
                <p14:nvPr/>
              </p14:nvContentPartPr>
              <p14:xfrm>
                <a:off x="2220074" y="4000624"/>
                <a:ext cx="134280" cy="2311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B582423-FC41-4051-8AC6-8D5E4BBCBB7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211434" y="3991624"/>
                  <a:ext cx="1519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2B7BE0C-C21B-41CC-98E9-D93D55065422}"/>
                    </a:ext>
                  </a:extLst>
                </p14:cNvPr>
                <p14:cNvContentPartPr/>
                <p14:nvPr/>
              </p14:nvContentPartPr>
              <p14:xfrm>
                <a:off x="2377034" y="4075864"/>
                <a:ext cx="256680" cy="171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2B7BE0C-C21B-41CC-98E9-D93D5506542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368394" y="4067224"/>
                  <a:ext cx="27432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7763698F-AACB-49F7-8F3A-50AF779B269C}"/>
              </a:ext>
            </a:extLst>
          </p:cNvPr>
          <p:cNvGrpSpPr/>
          <p:nvPr/>
        </p:nvGrpSpPr>
        <p:grpSpPr>
          <a:xfrm>
            <a:off x="1953314" y="4432264"/>
            <a:ext cx="1125360" cy="295920"/>
            <a:chOff x="1953314" y="4432264"/>
            <a:chExt cx="112536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E7A8062-E591-4DBA-8B7B-77ED7C78CF25}"/>
                    </a:ext>
                  </a:extLst>
                </p14:cNvPr>
                <p14:cNvContentPartPr/>
                <p14:nvPr/>
              </p14:nvContentPartPr>
              <p14:xfrm>
                <a:off x="1953314" y="4482664"/>
                <a:ext cx="242640" cy="242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E7A8062-E591-4DBA-8B7B-77ED7C78CF2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944314" y="4474024"/>
                  <a:ext cx="2602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FA33CA7-C667-4678-91B8-5D6DF984E09F}"/>
                    </a:ext>
                  </a:extLst>
                </p14:cNvPr>
                <p14:cNvContentPartPr/>
                <p14:nvPr/>
              </p14:nvContentPartPr>
              <p14:xfrm>
                <a:off x="1978154" y="4493824"/>
                <a:ext cx="164880" cy="2134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FA33CA7-C667-4678-91B8-5D6DF984E09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969154" y="4484824"/>
                  <a:ext cx="1825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9A9DC7D-4775-45AF-92F5-FD9D1E2C4983}"/>
                    </a:ext>
                  </a:extLst>
                </p14:cNvPr>
                <p14:cNvContentPartPr/>
                <p14:nvPr/>
              </p14:nvContentPartPr>
              <p14:xfrm>
                <a:off x="2229794" y="4432264"/>
                <a:ext cx="368640" cy="295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9A9DC7D-4775-45AF-92F5-FD9D1E2C498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220794" y="4423624"/>
                  <a:ext cx="3862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8A003AD-4F18-42FF-A0B5-A5CF64833DEA}"/>
                    </a:ext>
                  </a:extLst>
                </p14:cNvPr>
                <p14:cNvContentPartPr/>
                <p14:nvPr/>
              </p14:nvContentPartPr>
              <p14:xfrm>
                <a:off x="2791754" y="4473304"/>
                <a:ext cx="286920" cy="2473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8A003AD-4F18-42FF-A0B5-A5CF64833DE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782754" y="4464304"/>
                  <a:ext cx="304560" cy="26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897ABE8B-A3D4-4B25-86B3-931C071777D1}"/>
                  </a:ext>
                </a:extLst>
              </p14:cNvPr>
              <p14:cNvContentPartPr/>
              <p14:nvPr/>
            </p14:nvContentPartPr>
            <p14:xfrm>
              <a:off x="3626954" y="3906304"/>
              <a:ext cx="248400" cy="2610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897ABE8B-A3D4-4B25-86B3-931C071777D1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3617954" y="3897304"/>
                <a:ext cx="26604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B8C73061-AA17-4B0B-BE63-96561D3BD16C}"/>
                  </a:ext>
                </a:extLst>
              </p14:cNvPr>
              <p14:cNvContentPartPr/>
              <p14:nvPr/>
            </p14:nvContentPartPr>
            <p14:xfrm>
              <a:off x="4011794" y="3930784"/>
              <a:ext cx="266040" cy="2282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B8C73061-AA17-4B0B-BE63-96561D3BD16C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4003154" y="3921784"/>
                <a:ext cx="2836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F2B8E105-4621-4C85-AE72-F95E06498864}"/>
                  </a:ext>
                </a:extLst>
              </p14:cNvPr>
              <p14:cNvContentPartPr/>
              <p14:nvPr/>
            </p14:nvContentPartPr>
            <p14:xfrm>
              <a:off x="3980114" y="3948784"/>
              <a:ext cx="205920" cy="20340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F2B8E105-4621-4C85-AE72-F95E06498864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3971474" y="3940144"/>
                <a:ext cx="2235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A06A9844-EA52-4369-9A31-5340F3C384A0}"/>
                  </a:ext>
                </a:extLst>
              </p14:cNvPr>
              <p14:cNvContentPartPr/>
              <p14:nvPr/>
            </p14:nvContentPartPr>
            <p14:xfrm>
              <a:off x="4347314" y="3722704"/>
              <a:ext cx="230400" cy="1746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A06A9844-EA52-4369-9A31-5340F3C384A0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4338314" y="3714064"/>
                <a:ext cx="24804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1A169D5B-169A-4E4A-9C2D-BF2CE9A4EB2D}"/>
                  </a:ext>
                </a:extLst>
              </p14:cNvPr>
              <p14:cNvContentPartPr/>
              <p14:nvPr/>
            </p14:nvContentPartPr>
            <p14:xfrm>
              <a:off x="3675914" y="4316704"/>
              <a:ext cx="686160" cy="662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1A169D5B-169A-4E4A-9C2D-BF2CE9A4EB2D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666914" y="4307704"/>
                <a:ext cx="7038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F5C18B3A-54F4-4623-B860-8AF28A899889}"/>
                  </a:ext>
                </a:extLst>
              </p14:cNvPr>
              <p14:cNvContentPartPr/>
              <p14:nvPr/>
            </p14:nvContentPartPr>
            <p14:xfrm>
              <a:off x="4615514" y="3977224"/>
              <a:ext cx="332640" cy="806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F5C18B3A-54F4-4623-B860-8AF28A899889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606874" y="3968584"/>
                <a:ext cx="3502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29A7AE42-B51B-4817-BF5D-3D65F319DEFC}"/>
                  </a:ext>
                </a:extLst>
              </p14:cNvPr>
              <p14:cNvContentPartPr/>
              <p14:nvPr/>
            </p14:nvContentPartPr>
            <p14:xfrm>
              <a:off x="4782914" y="3893344"/>
              <a:ext cx="63720" cy="22788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29A7AE42-B51B-4817-BF5D-3D65F319DEFC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4774274" y="3884344"/>
                <a:ext cx="8136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A7B16787-B649-4E85-B370-D12C7CD62D79}"/>
                  </a:ext>
                </a:extLst>
              </p14:cNvPr>
              <p14:cNvContentPartPr/>
              <p14:nvPr/>
            </p14:nvContentPartPr>
            <p14:xfrm>
              <a:off x="5105474" y="3883984"/>
              <a:ext cx="300240" cy="2170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A7B16787-B649-4E85-B370-D12C7CD62D79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5096474" y="3874984"/>
                <a:ext cx="31788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C6A232BD-2B3A-4868-BE7B-E07465AF15B2}"/>
                  </a:ext>
                </a:extLst>
              </p14:cNvPr>
              <p14:cNvContentPartPr/>
              <p14:nvPr/>
            </p14:nvContentPartPr>
            <p14:xfrm>
              <a:off x="4249754" y="4266304"/>
              <a:ext cx="1038600" cy="842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C6A232BD-2B3A-4868-BE7B-E07465AF15B2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4240754" y="4257664"/>
                <a:ext cx="1056240" cy="10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1A56654-9214-4637-B12C-51E93A78D230}"/>
              </a:ext>
            </a:extLst>
          </p:cNvPr>
          <p:cNvGrpSpPr/>
          <p:nvPr/>
        </p:nvGrpSpPr>
        <p:grpSpPr>
          <a:xfrm>
            <a:off x="3651074" y="4439104"/>
            <a:ext cx="1779840" cy="366480"/>
            <a:chOff x="3651074" y="4439104"/>
            <a:chExt cx="1779840" cy="36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C96A2A8-82B9-48A1-BC8F-498D1C18C9BA}"/>
                    </a:ext>
                  </a:extLst>
                </p14:cNvPr>
                <p14:cNvContentPartPr/>
                <p14:nvPr/>
              </p14:nvContentPartPr>
              <p14:xfrm>
                <a:off x="4145714" y="4581664"/>
                <a:ext cx="278640" cy="2037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C96A2A8-82B9-48A1-BC8F-498D1C18C9B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137074" y="4572664"/>
                  <a:ext cx="2962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BDDBB82-8B14-4DE6-9640-959C30B24FA3}"/>
                    </a:ext>
                  </a:extLst>
                </p14:cNvPr>
                <p14:cNvContentPartPr/>
                <p14:nvPr/>
              </p14:nvContentPartPr>
              <p14:xfrm>
                <a:off x="4153994" y="4580944"/>
                <a:ext cx="197640" cy="2134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BDDBB82-8B14-4DE6-9640-959C30B24FA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145354" y="4572304"/>
                  <a:ext cx="215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80C0909-1145-4031-9700-E7F0A6A83A4E}"/>
                    </a:ext>
                  </a:extLst>
                </p14:cNvPr>
                <p14:cNvContentPartPr/>
                <p14:nvPr/>
              </p14:nvContentPartPr>
              <p14:xfrm>
                <a:off x="4457114" y="4439104"/>
                <a:ext cx="199440" cy="1224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80C0909-1145-4031-9700-E7F0A6A83A4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448474" y="4430104"/>
                  <a:ext cx="217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BF2872C-1611-48AA-8018-7BB8CACF23BA}"/>
                    </a:ext>
                  </a:extLst>
                </p14:cNvPr>
                <p14:cNvContentPartPr/>
                <p14:nvPr/>
              </p14:nvContentPartPr>
              <p14:xfrm>
                <a:off x="4737554" y="4633504"/>
                <a:ext cx="217440" cy="489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BF2872C-1611-48AA-8018-7BB8CACF23B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728914" y="4624504"/>
                  <a:ext cx="2350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8CCC756-897C-4761-91E9-E401CC385916}"/>
                    </a:ext>
                  </a:extLst>
                </p14:cNvPr>
                <p14:cNvContentPartPr/>
                <p14:nvPr/>
              </p14:nvContentPartPr>
              <p14:xfrm>
                <a:off x="5027354" y="4468264"/>
                <a:ext cx="403560" cy="317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8CCC756-897C-4761-91E9-E401CC38591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018354" y="4459264"/>
                  <a:ext cx="42120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1B46156-3EDD-4FCE-84DE-F9F0038DACDE}"/>
                    </a:ext>
                  </a:extLst>
                </p14:cNvPr>
                <p14:cNvContentPartPr/>
                <p14:nvPr/>
              </p14:nvContentPartPr>
              <p14:xfrm>
                <a:off x="3651074" y="4603624"/>
                <a:ext cx="308160" cy="201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1B46156-3EDD-4FCE-84DE-F9F0038DACD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642434" y="4594624"/>
                  <a:ext cx="32580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269C6EA-ECD4-45E5-8F3F-B8E73CF528E1}"/>
              </a:ext>
            </a:extLst>
          </p:cNvPr>
          <p:cNvGrpSpPr/>
          <p:nvPr/>
        </p:nvGrpSpPr>
        <p:grpSpPr>
          <a:xfrm>
            <a:off x="6208874" y="3743224"/>
            <a:ext cx="1122120" cy="661680"/>
            <a:chOff x="6208874" y="3743224"/>
            <a:chExt cx="1122120" cy="66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83B878A-F5CE-47D2-889D-D6C3EAB95CC0}"/>
                    </a:ext>
                  </a:extLst>
                </p14:cNvPr>
                <p14:cNvContentPartPr/>
                <p14:nvPr/>
              </p14:nvContentPartPr>
              <p14:xfrm>
                <a:off x="6208874" y="3743224"/>
                <a:ext cx="347760" cy="6616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83B878A-F5CE-47D2-889D-D6C3EAB95CC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199874" y="3734584"/>
                  <a:ext cx="365400" cy="6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ED23579-03A7-44C3-9C6E-DE35DD8AD646}"/>
                    </a:ext>
                  </a:extLst>
                </p14:cNvPr>
                <p14:cNvContentPartPr/>
                <p14:nvPr/>
              </p14:nvContentPartPr>
              <p14:xfrm>
                <a:off x="6218234" y="4160104"/>
                <a:ext cx="425880" cy="1850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ED23579-03A7-44C3-9C6E-DE35DD8AD64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209234" y="4151464"/>
                  <a:ext cx="443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21F1328-143D-4D66-BDE1-C0193BAB3965}"/>
                    </a:ext>
                  </a:extLst>
                </p14:cNvPr>
                <p14:cNvContentPartPr/>
                <p14:nvPr/>
              </p14:nvContentPartPr>
              <p14:xfrm>
                <a:off x="6686234" y="4154344"/>
                <a:ext cx="230400" cy="2174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21F1328-143D-4D66-BDE1-C0193BAB396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677594" y="4145704"/>
                  <a:ext cx="2480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2E3A908-2570-416C-9A9E-C1CD2B3CE59B}"/>
                    </a:ext>
                  </a:extLst>
                </p14:cNvPr>
                <p14:cNvContentPartPr/>
                <p14:nvPr/>
              </p14:nvContentPartPr>
              <p14:xfrm>
                <a:off x="7000874" y="4181344"/>
                <a:ext cx="330120" cy="1677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2E3A908-2570-416C-9A9E-C1CD2B3CE59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992234" y="4172704"/>
                  <a:ext cx="34776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28D6434B-E26F-4BBE-9F6D-F30F433FA3D3}"/>
              </a:ext>
            </a:extLst>
          </p:cNvPr>
          <p:cNvGrpSpPr/>
          <p:nvPr/>
        </p:nvGrpSpPr>
        <p:grpSpPr>
          <a:xfrm>
            <a:off x="7814114" y="3974704"/>
            <a:ext cx="531720" cy="609840"/>
            <a:chOff x="7814114" y="3974704"/>
            <a:chExt cx="531720" cy="60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6E00956-307C-40A1-8EA8-91F575520E0C}"/>
                    </a:ext>
                  </a:extLst>
                </p14:cNvPr>
                <p14:cNvContentPartPr/>
                <p14:nvPr/>
              </p14:nvContentPartPr>
              <p14:xfrm>
                <a:off x="7837154" y="3974704"/>
                <a:ext cx="345600" cy="2289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6E00956-307C-40A1-8EA8-91F575520E0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828154" y="3966064"/>
                  <a:ext cx="3632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B20658A-D36A-4BF4-98C0-822084C9CF20}"/>
                    </a:ext>
                  </a:extLst>
                </p14:cNvPr>
                <p14:cNvContentPartPr/>
                <p14:nvPr/>
              </p14:nvContentPartPr>
              <p14:xfrm>
                <a:off x="7814114" y="4299784"/>
                <a:ext cx="531720" cy="45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B20658A-D36A-4BF4-98C0-822084C9CF2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805474" y="4291144"/>
                  <a:ext cx="549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06D334E-7973-4AB2-952F-D8B0E8B862E8}"/>
                    </a:ext>
                  </a:extLst>
                </p14:cNvPr>
                <p14:cNvContentPartPr/>
                <p14:nvPr/>
              </p14:nvContentPartPr>
              <p14:xfrm>
                <a:off x="7913834" y="4416064"/>
                <a:ext cx="334440" cy="1684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06D334E-7973-4AB2-952F-D8B0E8B862E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904834" y="4407424"/>
                  <a:ext cx="352080" cy="18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21E88068-833D-42C0-A15A-E52CC4676C29}"/>
                  </a:ext>
                </a:extLst>
              </p14:cNvPr>
              <p14:cNvContentPartPr/>
              <p14:nvPr/>
            </p14:nvContentPartPr>
            <p14:xfrm>
              <a:off x="8477954" y="2146624"/>
              <a:ext cx="747360" cy="1018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21E88068-833D-42C0-A15A-E52CC4676C29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8468954" y="2137984"/>
                <a:ext cx="7650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BF6662A1-6799-4654-A53D-8534A5868F5C}"/>
                  </a:ext>
                </a:extLst>
              </p14:cNvPr>
              <p14:cNvContentPartPr/>
              <p14:nvPr/>
            </p14:nvContentPartPr>
            <p14:xfrm>
              <a:off x="10309994" y="1993264"/>
              <a:ext cx="763920" cy="8676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BF6662A1-6799-4654-A53D-8534A5868F5C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0301354" y="1984264"/>
                <a:ext cx="781560" cy="10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Group 212">
            <a:extLst>
              <a:ext uri="{FF2B5EF4-FFF2-40B4-BE49-F238E27FC236}">
                <a16:creationId xmlns:a16="http://schemas.microsoft.com/office/drawing/2014/main" id="{5DC05D70-9692-495B-A869-3FA4978EBDB8}"/>
              </a:ext>
            </a:extLst>
          </p:cNvPr>
          <p:cNvGrpSpPr/>
          <p:nvPr/>
        </p:nvGrpSpPr>
        <p:grpSpPr>
          <a:xfrm>
            <a:off x="1869074" y="5394544"/>
            <a:ext cx="218160" cy="125640"/>
            <a:chOff x="1869074" y="5394544"/>
            <a:chExt cx="218160" cy="12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456EA13-FE8D-48E9-AF0A-D4800BA385D2}"/>
                    </a:ext>
                  </a:extLst>
                </p14:cNvPr>
                <p14:cNvContentPartPr/>
                <p14:nvPr/>
              </p14:nvContentPartPr>
              <p14:xfrm>
                <a:off x="1879514" y="5394544"/>
                <a:ext cx="153720" cy="17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456EA13-FE8D-48E9-AF0A-D4800BA385D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870514" y="5385904"/>
                  <a:ext cx="1713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BE2D4C1-B1DE-4680-BC92-5BDEA31DA3AC}"/>
                    </a:ext>
                  </a:extLst>
                </p14:cNvPr>
                <p14:cNvContentPartPr/>
                <p14:nvPr/>
              </p14:nvContentPartPr>
              <p14:xfrm>
                <a:off x="1869074" y="5472664"/>
                <a:ext cx="218160" cy="475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BE2D4C1-B1DE-4680-BC92-5BDEA31DA3A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860434" y="5464024"/>
                  <a:ext cx="2358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E5F300B4-641D-4577-91F5-AA74D33657BC}"/>
              </a:ext>
            </a:extLst>
          </p:cNvPr>
          <p:cNvGrpSpPr/>
          <p:nvPr/>
        </p:nvGrpSpPr>
        <p:grpSpPr>
          <a:xfrm>
            <a:off x="2391074" y="5205904"/>
            <a:ext cx="611640" cy="341280"/>
            <a:chOff x="2391074" y="5205904"/>
            <a:chExt cx="61164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E3256F7-7149-44BD-97F2-5424E692D5EA}"/>
                    </a:ext>
                  </a:extLst>
                </p14:cNvPr>
                <p14:cNvContentPartPr/>
                <p14:nvPr/>
              </p14:nvContentPartPr>
              <p14:xfrm>
                <a:off x="2391074" y="5205904"/>
                <a:ext cx="193320" cy="3412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E3256F7-7149-44BD-97F2-5424E692D5E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382074" y="5196904"/>
                  <a:ext cx="2109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772A384-B40E-4F4F-904C-F67F75555652}"/>
                    </a:ext>
                  </a:extLst>
                </p14:cNvPr>
                <p14:cNvContentPartPr/>
                <p14:nvPr/>
              </p14:nvContentPartPr>
              <p14:xfrm>
                <a:off x="2556674" y="5430184"/>
                <a:ext cx="71280" cy="90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772A384-B40E-4F4F-904C-F67F7555565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547674" y="5421544"/>
                  <a:ext cx="889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A66335F-7585-451F-A953-07A8EA6A0617}"/>
                    </a:ext>
                  </a:extLst>
                </p14:cNvPr>
                <p14:cNvContentPartPr/>
                <p14:nvPr/>
              </p14:nvContentPartPr>
              <p14:xfrm>
                <a:off x="2689874" y="5368984"/>
                <a:ext cx="312840" cy="1432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A66335F-7585-451F-A953-07A8EA6A061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681234" y="5360344"/>
                  <a:ext cx="33048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59EEE32B-C46A-4782-9044-8B525AE23D35}"/>
              </a:ext>
            </a:extLst>
          </p:cNvPr>
          <p:cNvGrpSpPr/>
          <p:nvPr/>
        </p:nvGrpSpPr>
        <p:grpSpPr>
          <a:xfrm>
            <a:off x="2324114" y="5677144"/>
            <a:ext cx="1093680" cy="287640"/>
            <a:chOff x="2324114" y="5677144"/>
            <a:chExt cx="109368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6F2B9EC-C085-4DF6-8E66-C1E0E5B9BF2D}"/>
                    </a:ext>
                  </a:extLst>
                </p14:cNvPr>
                <p14:cNvContentPartPr/>
                <p14:nvPr/>
              </p14:nvContentPartPr>
              <p14:xfrm>
                <a:off x="2324114" y="5713504"/>
                <a:ext cx="248400" cy="2296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6F2B9EC-C085-4DF6-8E66-C1E0E5B9BF2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315474" y="5704504"/>
                  <a:ext cx="2660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B49A434-80D7-4429-875C-69DE96020FEB}"/>
                    </a:ext>
                  </a:extLst>
                </p14:cNvPr>
                <p14:cNvContentPartPr/>
                <p14:nvPr/>
              </p14:nvContentPartPr>
              <p14:xfrm>
                <a:off x="2361194" y="5759944"/>
                <a:ext cx="162720" cy="126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B49A434-80D7-4429-875C-69DE96020FE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352194" y="5751304"/>
                  <a:ext cx="180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26F517D-6290-4843-834C-33182E6AE712}"/>
                    </a:ext>
                  </a:extLst>
                </p14:cNvPr>
                <p14:cNvContentPartPr/>
                <p14:nvPr/>
              </p14:nvContentPartPr>
              <p14:xfrm>
                <a:off x="2589794" y="5695504"/>
                <a:ext cx="340920" cy="1998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26F517D-6290-4843-834C-33182E6AE71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581154" y="5686504"/>
                  <a:ext cx="3585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BCA19D0-A367-424C-AAD7-2F6E81F942EF}"/>
                    </a:ext>
                  </a:extLst>
                </p14:cNvPr>
                <p14:cNvContentPartPr/>
                <p14:nvPr/>
              </p14:nvContentPartPr>
              <p14:xfrm>
                <a:off x="2975354" y="5677144"/>
                <a:ext cx="442440" cy="2876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BCA19D0-A367-424C-AAD7-2F6E81F942E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966714" y="5668504"/>
                  <a:ext cx="460080" cy="30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26CFD16-8123-4DE6-8D1C-44DFCC4F960C}"/>
              </a:ext>
            </a:extLst>
          </p:cNvPr>
          <p:cNvGrpSpPr/>
          <p:nvPr/>
        </p:nvGrpSpPr>
        <p:grpSpPr>
          <a:xfrm>
            <a:off x="4026554" y="5053984"/>
            <a:ext cx="768600" cy="293760"/>
            <a:chOff x="4026554" y="5053984"/>
            <a:chExt cx="768600" cy="2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57A65CB-E613-4984-8927-F581EEB1E0E5}"/>
                    </a:ext>
                  </a:extLst>
                </p14:cNvPr>
                <p14:cNvContentPartPr/>
                <p14:nvPr/>
              </p14:nvContentPartPr>
              <p14:xfrm>
                <a:off x="4026554" y="5053984"/>
                <a:ext cx="444960" cy="2937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57A65CB-E613-4984-8927-F581EEB1E0E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017914" y="5045344"/>
                  <a:ext cx="4626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EFF1B8A-73A9-4773-8B4B-0FC2D4D6138E}"/>
                    </a:ext>
                  </a:extLst>
                </p14:cNvPr>
                <p14:cNvContentPartPr/>
                <p14:nvPr/>
              </p14:nvContentPartPr>
              <p14:xfrm>
                <a:off x="4530194" y="5120584"/>
                <a:ext cx="264960" cy="1976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EFF1B8A-73A9-4773-8B4B-0FC2D4D6138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521194" y="5111944"/>
                  <a:ext cx="2826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157EADF-F71E-4FA2-A0D5-EF1DAE4A7C9E}"/>
                    </a:ext>
                  </a:extLst>
                </p14:cNvPr>
                <p14:cNvContentPartPr/>
                <p14:nvPr/>
              </p14:nvContentPartPr>
              <p14:xfrm>
                <a:off x="4612994" y="5117344"/>
                <a:ext cx="128160" cy="2271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157EADF-F71E-4FA2-A0D5-EF1DAE4A7C9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603994" y="5108704"/>
                  <a:ext cx="14580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68E0AE70-C1E3-4E5B-A1BA-AA1C8EA75EB8}"/>
              </a:ext>
            </a:extLst>
          </p:cNvPr>
          <p:cNvGrpSpPr/>
          <p:nvPr/>
        </p:nvGrpSpPr>
        <p:grpSpPr>
          <a:xfrm>
            <a:off x="4004234" y="5477344"/>
            <a:ext cx="947880" cy="419400"/>
            <a:chOff x="4004234" y="5477344"/>
            <a:chExt cx="94788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DE7116F-51C4-4182-A5D4-3F70BCFE9DB8}"/>
                    </a:ext>
                  </a:extLst>
                </p14:cNvPr>
                <p14:cNvContentPartPr/>
                <p14:nvPr/>
              </p14:nvContentPartPr>
              <p14:xfrm>
                <a:off x="4004234" y="5477344"/>
                <a:ext cx="947880" cy="586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DE7116F-51C4-4182-A5D4-3F70BCFE9DB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995234" y="5468704"/>
                  <a:ext cx="9655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C785D2E-EBE9-40AA-B095-C8380577741A}"/>
                    </a:ext>
                  </a:extLst>
                </p14:cNvPr>
                <p14:cNvContentPartPr/>
                <p14:nvPr/>
              </p14:nvContentPartPr>
              <p14:xfrm>
                <a:off x="4236794" y="5600824"/>
                <a:ext cx="187920" cy="155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C785D2E-EBE9-40AA-B095-C8380577741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227794" y="5592184"/>
                  <a:ext cx="205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6061B99-522D-419C-9CAC-A389B224737B}"/>
                    </a:ext>
                  </a:extLst>
                </p14:cNvPr>
                <p14:cNvContentPartPr/>
                <p14:nvPr/>
              </p14:nvContentPartPr>
              <p14:xfrm>
                <a:off x="4367834" y="5552944"/>
                <a:ext cx="97920" cy="335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6061B99-522D-419C-9CAC-A389B224737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359194" y="5544304"/>
                  <a:ext cx="1155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39F6A94-3C68-4A14-8A44-40836ACC5AD8}"/>
                    </a:ext>
                  </a:extLst>
                </p14:cNvPr>
                <p14:cNvContentPartPr/>
                <p14:nvPr/>
              </p14:nvContentPartPr>
              <p14:xfrm>
                <a:off x="4549634" y="5661664"/>
                <a:ext cx="217800" cy="2350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39F6A94-3C68-4A14-8A44-40836ACC5AD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540634" y="5652664"/>
                  <a:ext cx="2354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266F2E6-305A-4F5C-BCC6-1AD92B9043E0}"/>
                    </a:ext>
                  </a:extLst>
                </p14:cNvPr>
                <p14:cNvContentPartPr/>
                <p14:nvPr/>
              </p14:nvContentPartPr>
              <p14:xfrm>
                <a:off x="4542434" y="5663824"/>
                <a:ext cx="180360" cy="214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266F2E6-305A-4F5C-BCC6-1AD92B9043E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533794" y="5654824"/>
                  <a:ext cx="19800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A4FB9F2C-DF1B-46F9-A243-8BF28AAD1D93}"/>
              </a:ext>
            </a:extLst>
          </p:cNvPr>
          <p:cNvGrpSpPr/>
          <p:nvPr/>
        </p:nvGrpSpPr>
        <p:grpSpPr>
          <a:xfrm>
            <a:off x="5567354" y="5026264"/>
            <a:ext cx="1145520" cy="402480"/>
            <a:chOff x="5567354" y="5026264"/>
            <a:chExt cx="1145520" cy="40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CC5D709-A429-4F0A-8FEB-8C1896B99106}"/>
                    </a:ext>
                  </a:extLst>
                </p14:cNvPr>
                <p14:cNvContentPartPr/>
                <p14:nvPr/>
              </p14:nvContentPartPr>
              <p14:xfrm>
                <a:off x="5567354" y="5200864"/>
                <a:ext cx="228240" cy="2278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CC5D709-A429-4F0A-8FEB-8C1896B9910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558354" y="5191864"/>
                  <a:ext cx="2458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EC456C0-2E70-4D52-A957-7A97EDE3DEBA}"/>
                    </a:ext>
                  </a:extLst>
                </p14:cNvPr>
                <p14:cNvContentPartPr/>
                <p14:nvPr/>
              </p14:nvContentPartPr>
              <p14:xfrm>
                <a:off x="5992154" y="5026264"/>
                <a:ext cx="164520" cy="3506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EC456C0-2E70-4D52-A957-7A97EDE3DEB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983514" y="5017624"/>
                  <a:ext cx="1821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12C0F3F-3FF2-40A4-9655-69423DE2A735}"/>
                    </a:ext>
                  </a:extLst>
                </p14:cNvPr>
                <p14:cNvContentPartPr/>
                <p14:nvPr/>
              </p14:nvContentPartPr>
              <p14:xfrm>
                <a:off x="5869394" y="5228584"/>
                <a:ext cx="295560" cy="295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12C0F3F-3FF2-40A4-9655-69423DE2A73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860754" y="5219944"/>
                  <a:ext cx="3132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6FE9CAD-B5DF-41BB-95D0-F284BCB2CA6C}"/>
                    </a:ext>
                  </a:extLst>
                </p14:cNvPr>
                <p14:cNvContentPartPr/>
                <p14:nvPr/>
              </p14:nvContentPartPr>
              <p14:xfrm>
                <a:off x="6164954" y="5104024"/>
                <a:ext cx="162000" cy="2448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6FE9CAD-B5DF-41BB-95D0-F284BCB2CA6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155954" y="5095024"/>
                  <a:ext cx="1796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78E26EA-0B8E-4B68-8700-879DD14C1545}"/>
                    </a:ext>
                  </a:extLst>
                </p14:cNvPr>
                <p14:cNvContentPartPr/>
                <p14:nvPr/>
              </p14:nvContentPartPr>
              <p14:xfrm>
                <a:off x="6407594" y="5102584"/>
                <a:ext cx="73080" cy="2365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78E26EA-0B8E-4B68-8700-879DD14C154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398954" y="5093584"/>
                  <a:ext cx="907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F117418-F72A-4B6B-BC94-256824B93D18}"/>
                    </a:ext>
                  </a:extLst>
                </p14:cNvPr>
                <p14:cNvContentPartPr/>
                <p14:nvPr/>
              </p14:nvContentPartPr>
              <p14:xfrm>
                <a:off x="6616034" y="5030224"/>
                <a:ext cx="96840" cy="3337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F117418-F72A-4B6B-BC94-256824B93D1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607034" y="5021224"/>
                  <a:ext cx="114480" cy="35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D2E6A6E8-9534-4CC7-8DC0-A66AD09AA8B4}"/>
              </a:ext>
            </a:extLst>
          </p:cNvPr>
          <p:cNvGrpSpPr/>
          <p:nvPr/>
        </p:nvGrpSpPr>
        <p:grpSpPr>
          <a:xfrm>
            <a:off x="7269434" y="4987384"/>
            <a:ext cx="638280" cy="592560"/>
            <a:chOff x="7269434" y="4987384"/>
            <a:chExt cx="63828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3BF2FA1-C38D-48F6-8CAD-2661E7D53CAE}"/>
                    </a:ext>
                  </a:extLst>
                </p14:cNvPr>
                <p14:cNvContentPartPr/>
                <p14:nvPr/>
              </p14:nvContentPartPr>
              <p14:xfrm>
                <a:off x="7393274" y="4987384"/>
                <a:ext cx="351360" cy="2192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3BF2FA1-C38D-48F6-8CAD-2661E7D53CA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384634" y="4978744"/>
                  <a:ext cx="3690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6BE5E6E-2CF9-4899-80C9-F7C2A8EF398E}"/>
                    </a:ext>
                  </a:extLst>
                </p14:cNvPr>
                <p14:cNvContentPartPr/>
                <p14:nvPr/>
              </p14:nvContentPartPr>
              <p14:xfrm>
                <a:off x="7269434" y="5271784"/>
                <a:ext cx="638280" cy="41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6BE5E6E-2CF9-4899-80C9-F7C2A8EF398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260434" y="5263144"/>
                  <a:ext cx="6559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16C72C9-54B2-45DE-A178-D358AB419B11}"/>
                    </a:ext>
                  </a:extLst>
                </p14:cNvPr>
                <p14:cNvContentPartPr/>
                <p14:nvPr/>
              </p14:nvContentPartPr>
              <p14:xfrm>
                <a:off x="7383554" y="5370784"/>
                <a:ext cx="363240" cy="2091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16C72C9-54B2-45DE-A178-D358AB419B1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374914" y="5361784"/>
                  <a:ext cx="38088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72069B7F-1002-4DAC-9C4E-F0C8C30CA18D}"/>
              </a:ext>
            </a:extLst>
          </p:cNvPr>
          <p:cNvGrpSpPr/>
          <p:nvPr/>
        </p:nvGrpSpPr>
        <p:grpSpPr>
          <a:xfrm>
            <a:off x="1747034" y="6266104"/>
            <a:ext cx="246600" cy="138600"/>
            <a:chOff x="1747034" y="6266104"/>
            <a:chExt cx="24660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53AC5FF-F0F0-4A86-A933-41ADACAB371D}"/>
                    </a:ext>
                  </a:extLst>
                </p14:cNvPr>
                <p14:cNvContentPartPr/>
                <p14:nvPr/>
              </p14:nvContentPartPr>
              <p14:xfrm>
                <a:off x="1747034" y="6266104"/>
                <a:ext cx="246600" cy="802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53AC5FF-F0F0-4A86-A933-41ADACAB371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738394" y="6257464"/>
                  <a:ext cx="2642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7D33139-A1A1-47C4-870E-5124C03119F0}"/>
                    </a:ext>
                  </a:extLst>
                </p14:cNvPr>
                <p14:cNvContentPartPr/>
                <p14:nvPr/>
              </p14:nvContentPartPr>
              <p14:xfrm>
                <a:off x="1747034" y="6370504"/>
                <a:ext cx="187200" cy="342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7D33139-A1A1-47C4-870E-5124C03119F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738394" y="6361864"/>
                  <a:ext cx="20484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42A49AEC-66E8-4F82-8CBE-D959C7E95BA9}"/>
              </a:ext>
            </a:extLst>
          </p:cNvPr>
          <p:cNvGrpSpPr/>
          <p:nvPr/>
        </p:nvGrpSpPr>
        <p:grpSpPr>
          <a:xfrm>
            <a:off x="2292434" y="6067384"/>
            <a:ext cx="904680" cy="618840"/>
            <a:chOff x="2292434" y="6067384"/>
            <a:chExt cx="904680" cy="61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C45E-0059-49F5-8133-35B109DEC42E}"/>
                    </a:ext>
                  </a:extLst>
                </p14:cNvPr>
                <p14:cNvContentPartPr/>
                <p14:nvPr/>
              </p14:nvContentPartPr>
              <p14:xfrm>
                <a:off x="2292434" y="6067384"/>
                <a:ext cx="129600" cy="344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C45E-0059-49F5-8133-35B109DEC42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283794" y="6058744"/>
                  <a:ext cx="1472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AF36437-3AA1-4A78-A09D-124F7E267567}"/>
                    </a:ext>
                  </a:extLst>
                </p14:cNvPr>
                <p14:cNvContentPartPr/>
                <p14:nvPr/>
              </p14:nvContentPartPr>
              <p14:xfrm>
                <a:off x="2478554" y="6276184"/>
                <a:ext cx="39240" cy="100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AF36437-3AA1-4A78-A09D-124F7E26756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469914" y="6267184"/>
                  <a:ext cx="568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59A45D8-07FC-472E-9A03-3CB62A4DC75F}"/>
                    </a:ext>
                  </a:extLst>
                </p14:cNvPr>
                <p14:cNvContentPartPr/>
                <p14:nvPr/>
              </p14:nvContentPartPr>
              <p14:xfrm>
                <a:off x="2610314" y="6246664"/>
                <a:ext cx="282240" cy="1126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59A45D8-07FC-472E-9A03-3CB62A4DC75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601674" y="6238024"/>
                  <a:ext cx="2998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A6D64F5-6A42-48C0-B89B-241A87A05B17}"/>
                    </a:ext>
                  </a:extLst>
                </p14:cNvPr>
                <p14:cNvContentPartPr/>
                <p14:nvPr/>
              </p14:nvContentPartPr>
              <p14:xfrm>
                <a:off x="2296394" y="6491464"/>
                <a:ext cx="218160" cy="1947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A6D64F5-6A42-48C0-B89B-241A87A05B1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287754" y="6482824"/>
                  <a:ext cx="2358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40DA513-9BCC-47DA-87CC-C60E7B584919}"/>
                    </a:ext>
                  </a:extLst>
                </p14:cNvPr>
                <p14:cNvContentPartPr/>
                <p14:nvPr/>
              </p14:nvContentPartPr>
              <p14:xfrm>
                <a:off x="2307914" y="6497224"/>
                <a:ext cx="131040" cy="1328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40DA513-9BCC-47DA-87CC-C60E7B58491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299274" y="6488584"/>
                  <a:ext cx="148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21FC78D-1DD7-4E2E-9FFA-2F4696C4751E}"/>
                    </a:ext>
                  </a:extLst>
                </p14:cNvPr>
                <p14:cNvContentPartPr/>
                <p14:nvPr/>
              </p14:nvContentPartPr>
              <p14:xfrm>
                <a:off x="2580794" y="6466624"/>
                <a:ext cx="208440" cy="1785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21FC78D-1DD7-4E2E-9FFA-2F4696C4751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572154" y="6457984"/>
                  <a:ext cx="2260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A96AFBF-282E-46A4-B627-4B1D20D3F7FC}"/>
                    </a:ext>
                  </a:extLst>
                </p14:cNvPr>
                <p14:cNvContentPartPr/>
                <p14:nvPr/>
              </p14:nvContentPartPr>
              <p14:xfrm>
                <a:off x="2874194" y="6482464"/>
                <a:ext cx="322920" cy="1944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A96AFBF-282E-46A4-B627-4B1D20D3F7F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865554" y="6473824"/>
                  <a:ext cx="34056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1722A519-7DE1-4596-98C1-FB364AECD0F9}"/>
              </a:ext>
            </a:extLst>
          </p:cNvPr>
          <p:cNvGrpSpPr/>
          <p:nvPr/>
        </p:nvGrpSpPr>
        <p:grpSpPr>
          <a:xfrm>
            <a:off x="3500594" y="6007264"/>
            <a:ext cx="1552680" cy="644400"/>
            <a:chOff x="3500594" y="6007264"/>
            <a:chExt cx="1552680" cy="64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E810C85-C4E1-42CD-94DE-AF6CFE126CD7}"/>
                    </a:ext>
                  </a:extLst>
                </p14:cNvPr>
                <p14:cNvContentPartPr/>
                <p14:nvPr/>
              </p14:nvContentPartPr>
              <p14:xfrm>
                <a:off x="3535514" y="6007264"/>
                <a:ext cx="328680" cy="2260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E810C85-C4E1-42CD-94DE-AF6CFE126CD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526874" y="5998624"/>
                  <a:ext cx="3463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54D3F45-9710-493D-B363-C545886034BA}"/>
                    </a:ext>
                  </a:extLst>
                </p14:cNvPr>
                <p14:cNvContentPartPr/>
                <p14:nvPr/>
              </p14:nvContentPartPr>
              <p14:xfrm>
                <a:off x="3500594" y="6272224"/>
                <a:ext cx="387360" cy="32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54D3F45-9710-493D-B363-C545886034B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491594" y="6263584"/>
                  <a:ext cx="405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3B00F81-0566-45A8-9BC3-AC47663CA266}"/>
                    </a:ext>
                  </a:extLst>
                </p14:cNvPr>
                <p14:cNvContentPartPr/>
                <p14:nvPr/>
              </p14:nvContentPartPr>
              <p14:xfrm>
                <a:off x="3624794" y="6381664"/>
                <a:ext cx="176040" cy="2700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3B00F81-0566-45A8-9BC3-AC47663CA26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615794" y="6372664"/>
                  <a:ext cx="1936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EE7A9EE-75B9-42B3-9D26-849F0F4565C8}"/>
                    </a:ext>
                  </a:extLst>
                </p14:cNvPr>
                <p14:cNvContentPartPr/>
                <p14:nvPr/>
              </p14:nvContentPartPr>
              <p14:xfrm>
                <a:off x="4082354" y="6202744"/>
                <a:ext cx="198000" cy="435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EE7A9EE-75B9-42B3-9D26-849F0F4565C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073354" y="6194104"/>
                  <a:ext cx="215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5866018-6BCC-44E3-A240-876A3AFFB864}"/>
                    </a:ext>
                  </a:extLst>
                </p14:cNvPr>
                <p14:cNvContentPartPr/>
                <p14:nvPr/>
              </p14:nvContentPartPr>
              <p14:xfrm>
                <a:off x="4111514" y="6296344"/>
                <a:ext cx="138600" cy="194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5866018-6BCC-44E3-A240-876A3AFFB86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102514" y="6287344"/>
                  <a:ext cx="1562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7FAB7E0-E327-446E-AB89-B3572CD0F8C5}"/>
                    </a:ext>
                  </a:extLst>
                </p14:cNvPr>
                <p14:cNvContentPartPr/>
                <p14:nvPr/>
              </p14:nvContentPartPr>
              <p14:xfrm>
                <a:off x="4610834" y="6061624"/>
                <a:ext cx="212040" cy="1962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7FAB7E0-E327-446E-AB89-B3572CD0F8C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602194" y="6052984"/>
                  <a:ext cx="229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19139BE-2B44-4124-934E-5A074F497A43}"/>
                    </a:ext>
                  </a:extLst>
                </p14:cNvPr>
                <p14:cNvContentPartPr/>
                <p14:nvPr/>
              </p14:nvContentPartPr>
              <p14:xfrm>
                <a:off x="4493834" y="6313624"/>
                <a:ext cx="468360" cy="255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19139BE-2B44-4124-934E-5A074F497A4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485194" y="6304984"/>
                  <a:ext cx="4860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D3B5761-03E3-41BE-BD92-1082F0B82741}"/>
                    </a:ext>
                  </a:extLst>
                </p14:cNvPr>
                <p14:cNvContentPartPr/>
                <p14:nvPr/>
              </p14:nvContentPartPr>
              <p14:xfrm>
                <a:off x="4530194" y="6395344"/>
                <a:ext cx="523080" cy="2347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D3B5761-03E3-41BE-BD92-1082F0B8274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521554" y="6386344"/>
                  <a:ext cx="540720" cy="252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47875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10</Words>
  <Application>Microsoft Office PowerPoint</Application>
  <PresentationFormat>Widescreen</PresentationFormat>
  <Paragraphs>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Calculus Review and Answers to Practice Old Midterm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Calculus Review Day 2</dc:title>
  <dc:creator>Bill Fitch</dc:creator>
  <cp:lastModifiedBy>Bill Fitch</cp:lastModifiedBy>
  <cp:revision>43</cp:revision>
  <dcterms:created xsi:type="dcterms:W3CDTF">2020-09-18T00:23:19Z</dcterms:created>
  <dcterms:modified xsi:type="dcterms:W3CDTF">2021-03-02T16:51:49Z</dcterms:modified>
</cp:coreProperties>
</file>